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9"/>
  </p:notesMasterIdLst>
  <p:sldIdLst>
    <p:sldId id="266" r:id="rId2"/>
    <p:sldId id="263" r:id="rId3"/>
    <p:sldId id="257" r:id="rId4"/>
    <p:sldId id="269" r:id="rId5"/>
    <p:sldId id="275" r:id="rId6"/>
    <p:sldId id="278" r:id="rId7"/>
    <p:sldId id="282" r:id="rId8"/>
    <p:sldId id="279" r:id="rId9"/>
    <p:sldId id="283" r:id="rId10"/>
    <p:sldId id="276" r:id="rId11"/>
    <p:sldId id="277" r:id="rId12"/>
    <p:sldId id="280" r:id="rId13"/>
    <p:sldId id="281" r:id="rId14"/>
    <p:sldId id="268" r:id="rId15"/>
    <p:sldId id="272" r:id="rId16"/>
    <p:sldId id="274" r:id="rId17"/>
    <p:sldId id="284" r:id="rId18"/>
    <p:sldId id="296" r:id="rId19"/>
    <p:sldId id="297" r:id="rId20"/>
    <p:sldId id="287" r:id="rId21"/>
    <p:sldId id="292" r:id="rId22"/>
    <p:sldId id="298" r:id="rId23"/>
    <p:sldId id="299" r:id="rId24"/>
    <p:sldId id="288" r:id="rId25"/>
    <p:sldId id="290" r:id="rId26"/>
    <p:sldId id="294" r:id="rId27"/>
    <p:sldId id="295" r:id="rId28"/>
  </p:sldIdLst>
  <p:sldSz cx="6858000" cy="9906000" type="A4"/>
  <p:notesSz cx="6985000" cy="9271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vertBarState="minimized">
    <p:restoredLeft sz="15620"/>
    <p:restoredTop sz="99328" autoAdjust="0"/>
  </p:normalViewPr>
  <p:slideViewPr>
    <p:cSldViewPr>
      <p:cViewPr>
        <p:scale>
          <a:sx n="70" d="100"/>
          <a:sy n="70" d="100"/>
        </p:scale>
        <p:origin x="-1728" y="-72"/>
      </p:cViewPr>
      <p:guideLst>
        <p:guide orient="horz" pos="3120"/>
        <p:guide pos="216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3026833" cy="463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56551" y="0"/>
            <a:ext cx="3026833" cy="463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28D7846-9776-4663-BDE5-8BC03AD95BA3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89175" y="695325"/>
            <a:ext cx="2406650" cy="3476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8501" y="4403726"/>
            <a:ext cx="5588000" cy="41719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8805841"/>
            <a:ext cx="3026833" cy="4635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56551" y="8805841"/>
            <a:ext cx="3026833" cy="4635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175F72-CF43-4925-8CCF-6EE1EC3F220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30130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A175F72-CF43-4925-8CCF-6EE1EC3F2203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09835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A175F72-CF43-4925-8CCF-6EE1EC3F2203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57652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A175F72-CF43-4925-8CCF-6EE1EC3F2203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60959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A175F72-CF43-4925-8CCF-6EE1EC3F2203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88940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A175F72-CF43-4925-8CCF-6EE1EC3F2203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449177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3077283"/>
            <a:ext cx="5829300" cy="2123369"/>
          </a:xfrm>
        </p:spPr>
        <p:txBody>
          <a:bodyPr/>
          <a:lstStyle/>
          <a:p>
            <a:r>
              <a:rPr lang="en-US" altLang="zh-CN" smtClean="0"/>
              <a:t>Click to edit Master title style</a:t>
            </a:r>
            <a:endParaRPr lang="zh-CN" alt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28700" y="5613400"/>
            <a:ext cx="4800600" cy="2531533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altLang="zh-CN" smtClean="0"/>
              <a:t>Click to edit Master subtitle style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71737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/>
              <a:t>Click to edit Master title style</a:t>
            </a:r>
            <a:endParaRPr lang="zh-CN" alt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24694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72050" y="396701"/>
            <a:ext cx="1543050" cy="8452203"/>
          </a:xfrm>
        </p:spPr>
        <p:txBody>
          <a:bodyPr vert="eaVert"/>
          <a:lstStyle/>
          <a:p>
            <a:r>
              <a:rPr lang="en-US" altLang="zh-CN" smtClean="0"/>
              <a:t>Click to edit Master title style</a:t>
            </a:r>
            <a:endParaRPr lang="zh-CN" alt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42900" y="396701"/>
            <a:ext cx="4514850" cy="8452203"/>
          </a:xfrm>
        </p:spPr>
        <p:txBody>
          <a:bodyPr vert="eaVert"/>
          <a:lstStyle/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51810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/>
              <a:t>Click to edit Master title style</a:t>
            </a:r>
            <a:endParaRPr lang="zh-CN" alt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42497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1735" y="6365524"/>
            <a:ext cx="5829300" cy="1967442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altLang="zh-CN" smtClean="0"/>
              <a:t>Click to edit Master title style</a:t>
            </a:r>
            <a:endParaRPr lang="zh-CN" alt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1735" y="4198586"/>
            <a:ext cx="5829300" cy="216693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altLang="zh-CN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1520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/>
              <a:t>Click to edit Master title style</a:t>
            </a:r>
            <a:endParaRPr lang="zh-CN" alt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42900" y="2311402"/>
            <a:ext cx="3028950" cy="653750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  <a:endParaRPr lang="zh-CN" alt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86150" y="2311402"/>
            <a:ext cx="3028950" cy="653750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51077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zh-CN" smtClean="0"/>
              <a:t>Click to edit Master title style</a:t>
            </a:r>
            <a:endParaRPr lang="zh-CN" alt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900" y="2217385"/>
            <a:ext cx="3030141" cy="924101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altLang="zh-CN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2900" y="3141486"/>
            <a:ext cx="3030141" cy="570741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  <a:endParaRPr lang="zh-CN" alt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83769" y="2217385"/>
            <a:ext cx="3031332" cy="924101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altLang="zh-CN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83769" y="3141486"/>
            <a:ext cx="3031332" cy="570741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  <a:endParaRPr lang="zh-CN" alt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942358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/>
              <a:t>Click to edit Master title style</a:t>
            </a:r>
            <a:endParaRPr lang="zh-CN" alt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33120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41246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2900" y="394405"/>
            <a:ext cx="2256235" cy="167851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altLang="zh-CN" smtClean="0"/>
              <a:t>Click to edit Master title style</a:t>
            </a:r>
            <a:endParaRPr lang="zh-CN" alt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81288" y="394408"/>
            <a:ext cx="3833812" cy="845449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  <a:endParaRPr lang="zh-CN" alt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42900" y="2072924"/>
            <a:ext cx="2256235" cy="677598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altLang="zh-CN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171410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44216" y="6934200"/>
            <a:ext cx="4114800" cy="818622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altLang="zh-CN" smtClean="0"/>
              <a:t>Click to edit Master title style</a:t>
            </a:r>
            <a:endParaRPr lang="zh-CN" alt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344216" y="885119"/>
            <a:ext cx="4114800" cy="59436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344216" y="7752822"/>
            <a:ext cx="4114800" cy="116257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altLang="zh-CN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79559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42900" y="396699"/>
            <a:ext cx="6172200" cy="1651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altLang="zh-CN" smtClean="0"/>
              <a:t>Click to edit Master title style</a:t>
            </a:r>
            <a:endParaRPr lang="zh-CN" alt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900" y="2311402"/>
            <a:ext cx="6172200" cy="6537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42900" y="9181397"/>
            <a:ext cx="1600200" cy="52740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F989538-43DE-48DF-A9B6-828C22640E44}" type="datetimeFigureOut">
              <a:rPr lang="zh-CN" altLang="en-US" smtClean="0"/>
              <a:t>2012/11/1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343150" y="9181397"/>
            <a:ext cx="2171700" cy="52740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914900" y="9181397"/>
            <a:ext cx="1600200" cy="52740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6A3221-9399-44FD-A638-F34A78A83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92965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.em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0" y="0"/>
            <a:ext cx="6858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zh-CN" altLang="en-US"/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0" y="0"/>
            <a:ext cx="6858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zh-CN" altLang="en-US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677553" y="3080792"/>
            <a:ext cx="4896544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200" b="1" dirty="0" smtClean="0"/>
              <a:t>Supplemental Figure 1</a:t>
            </a: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ea typeface="宋体" pitchFamily="2" charset="-122"/>
                <a:cs typeface="Times New Roman" pitchFamily="18" charset="0"/>
              </a:rPr>
              <a:t> Oligonucleotide </a:t>
            </a:r>
            <a:r>
              <a:rPr lang="en-US" altLang="zh-CN" sz="1200" dirty="0" smtClean="0">
                <a:latin typeface="Calibri" pitchFamily="34" charset="0"/>
                <a:ea typeface="宋体" pitchFamily="2" charset="-122"/>
                <a:cs typeface="Times New Roman" pitchFamily="18" charset="0"/>
              </a:rPr>
              <a:t>fr</a:t>
            </a: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ea typeface="宋体" pitchFamily="2" charset="-122"/>
                <a:cs typeface="Times New Roman" pitchFamily="18" charset="0"/>
              </a:rPr>
              <a:t>agmentation </a:t>
            </a:r>
            <a:r>
              <a:rPr lang="en-US" altLang="zh-CN" sz="1200" dirty="0">
                <a:latin typeface="Calibri" pitchFamily="34" charset="0"/>
                <a:ea typeface="宋体" pitchFamily="2" charset="-122"/>
                <a:cs typeface="Times New Roman" pitchFamily="18" charset="0"/>
              </a:rPr>
              <a:t>n</a:t>
            </a: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ea typeface="宋体" pitchFamily="2" charset="-122"/>
                <a:cs typeface="Times New Roman" pitchFamily="18" charset="0"/>
              </a:rPr>
              <a:t>omenclature. Internal fragments result from a double backbone cleavage. They have a phosphate at their 5' end and a furan at the 3' terminal.</a:t>
            </a:r>
            <a:endParaRPr kumimoji="0" lang="en-US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zh-CN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40623666"/>
              </p:ext>
            </p:extLst>
          </p:nvPr>
        </p:nvGraphicFramePr>
        <p:xfrm>
          <a:off x="476672" y="252799"/>
          <a:ext cx="6103938" cy="2565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84" r:id="rId3" imgW="6104632" imgH="2565940" progId="">
                  <p:embed/>
                </p:oleObj>
              </mc:Choice>
              <mc:Fallback>
                <p:oleObj r:id="rId3" imgW="6104632" imgH="2565940" progId="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476672" y="252799"/>
                        <a:ext cx="6103938" cy="2565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18991178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Freeform 6"/>
          <p:cNvSpPr>
            <a:spLocks/>
          </p:cNvSpPr>
          <p:nvPr/>
        </p:nvSpPr>
        <p:spPr bwMode="auto">
          <a:xfrm>
            <a:off x="1174750" y="944305"/>
            <a:ext cx="4600575" cy="1289050"/>
          </a:xfrm>
          <a:custGeom>
            <a:avLst/>
            <a:gdLst>
              <a:gd name="T0" fmla="*/ 134 w 2898"/>
              <a:gd name="T1" fmla="*/ 509 h 812"/>
              <a:gd name="T2" fmla="*/ 185 w 2898"/>
              <a:gd name="T3" fmla="*/ 812 h 812"/>
              <a:gd name="T4" fmla="*/ 370 w 2898"/>
              <a:gd name="T5" fmla="*/ 793 h 812"/>
              <a:gd name="T6" fmla="*/ 485 w 2898"/>
              <a:gd name="T7" fmla="*/ 812 h 812"/>
              <a:gd name="T8" fmla="*/ 549 w 2898"/>
              <a:gd name="T9" fmla="*/ 812 h 812"/>
              <a:gd name="T10" fmla="*/ 628 w 2898"/>
              <a:gd name="T11" fmla="*/ 812 h 812"/>
              <a:gd name="T12" fmla="*/ 670 w 2898"/>
              <a:gd name="T13" fmla="*/ 812 h 812"/>
              <a:gd name="T14" fmla="*/ 740 w 2898"/>
              <a:gd name="T15" fmla="*/ 812 h 812"/>
              <a:gd name="T16" fmla="*/ 794 w 2898"/>
              <a:gd name="T17" fmla="*/ 809 h 812"/>
              <a:gd name="T18" fmla="*/ 839 w 2898"/>
              <a:gd name="T19" fmla="*/ 812 h 812"/>
              <a:gd name="T20" fmla="*/ 922 w 2898"/>
              <a:gd name="T21" fmla="*/ 812 h 812"/>
              <a:gd name="T22" fmla="*/ 973 w 2898"/>
              <a:gd name="T23" fmla="*/ 802 h 812"/>
              <a:gd name="T24" fmla="*/ 1024 w 2898"/>
              <a:gd name="T25" fmla="*/ 812 h 812"/>
              <a:gd name="T26" fmla="*/ 1055 w 2898"/>
              <a:gd name="T27" fmla="*/ 812 h 812"/>
              <a:gd name="T28" fmla="*/ 1078 w 2898"/>
              <a:gd name="T29" fmla="*/ 812 h 812"/>
              <a:gd name="T30" fmla="*/ 1113 w 2898"/>
              <a:gd name="T31" fmla="*/ 812 h 812"/>
              <a:gd name="T32" fmla="*/ 1141 w 2898"/>
              <a:gd name="T33" fmla="*/ 799 h 812"/>
              <a:gd name="T34" fmla="*/ 1167 w 2898"/>
              <a:gd name="T35" fmla="*/ 796 h 812"/>
              <a:gd name="T36" fmla="*/ 1192 w 2898"/>
              <a:gd name="T37" fmla="*/ 809 h 812"/>
              <a:gd name="T38" fmla="*/ 1221 w 2898"/>
              <a:gd name="T39" fmla="*/ 779 h 812"/>
              <a:gd name="T40" fmla="*/ 1243 w 2898"/>
              <a:gd name="T41" fmla="*/ 812 h 812"/>
              <a:gd name="T42" fmla="*/ 1269 w 2898"/>
              <a:gd name="T43" fmla="*/ 783 h 812"/>
              <a:gd name="T44" fmla="*/ 1294 w 2898"/>
              <a:gd name="T45" fmla="*/ 809 h 812"/>
              <a:gd name="T46" fmla="*/ 1320 w 2898"/>
              <a:gd name="T47" fmla="*/ 740 h 812"/>
              <a:gd name="T48" fmla="*/ 1345 w 2898"/>
              <a:gd name="T49" fmla="*/ 802 h 812"/>
              <a:gd name="T50" fmla="*/ 1377 w 2898"/>
              <a:gd name="T51" fmla="*/ 812 h 812"/>
              <a:gd name="T52" fmla="*/ 1412 w 2898"/>
              <a:gd name="T53" fmla="*/ 812 h 812"/>
              <a:gd name="T54" fmla="*/ 1435 w 2898"/>
              <a:gd name="T55" fmla="*/ 779 h 812"/>
              <a:gd name="T56" fmla="*/ 1463 w 2898"/>
              <a:gd name="T57" fmla="*/ 812 h 812"/>
              <a:gd name="T58" fmla="*/ 1498 w 2898"/>
              <a:gd name="T59" fmla="*/ 812 h 812"/>
              <a:gd name="T60" fmla="*/ 1527 w 2898"/>
              <a:gd name="T61" fmla="*/ 812 h 812"/>
              <a:gd name="T62" fmla="*/ 1562 w 2898"/>
              <a:gd name="T63" fmla="*/ 806 h 812"/>
              <a:gd name="T64" fmla="*/ 1585 w 2898"/>
              <a:gd name="T65" fmla="*/ 812 h 812"/>
              <a:gd name="T66" fmla="*/ 1607 w 2898"/>
              <a:gd name="T67" fmla="*/ 806 h 812"/>
              <a:gd name="T68" fmla="*/ 1636 w 2898"/>
              <a:gd name="T69" fmla="*/ 812 h 812"/>
              <a:gd name="T70" fmla="*/ 1661 w 2898"/>
              <a:gd name="T71" fmla="*/ 812 h 812"/>
              <a:gd name="T72" fmla="*/ 1687 w 2898"/>
              <a:gd name="T73" fmla="*/ 802 h 812"/>
              <a:gd name="T74" fmla="*/ 1715 w 2898"/>
              <a:gd name="T75" fmla="*/ 812 h 812"/>
              <a:gd name="T76" fmla="*/ 1738 w 2898"/>
              <a:gd name="T77" fmla="*/ 766 h 812"/>
              <a:gd name="T78" fmla="*/ 1773 w 2898"/>
              <a:gd name="T79" fmla="*/ 812 h 812"/>
              <a:gd name="T80" fmla="*/ 1808 w 2898"/>
              <a:gd name="T81" fmla="*/ 809 h 812"/>
              <a:gd name="T82" fmla="*/ 1833 w 2898"/>
              <a:gd name="T83" fmla="*/ 806 h 812"/>
              <a:gd name="T84" fmla="*/ 1855 w 2898"/>
              <a:gd name="T85" fmla="*/ 793 h 812"/>
              <a:gd name="T86" fmla="*/ 1884 w 2898"/>
              <a:gd name="T87" fmla="*/ 809 h 812"/>
              <a:gd name="T88" fmla="*/ 1916 w 2898"/>
              <a:gd name="T89" fmla="*/ 812 h 812"/>
              <a:gd name="T90" fmla="*/ 1945 w 2898"/>
              <a:gd name="T91" fmla="*/ 812 h 812"/>
              <a:gd name="T92" fmla="*/ 1973 w 2898"/>
              <a:gd name="T93" fmla="*/ 786 h 812"/>
              <a:gd name="T94" fmla="*/ 2005 w 2898"/>
              <a:gd name="T95" fmla="*/ 747 h 812"/>
              <a:gd name="T96" fmla="*/ 2037 w 2898"/>
              <a:gd name="T97" fmla="*/ 812 h 812"/>
              <a:gd name="T98" fmla="*/ 2075 w 2898"/>
              <a:gd name="T99" fmla="*/ 812 h 812"/>
              <a:gd name="T100" fmla="*/ 2104 w 2898"/>
              <a:gd name="T101" fmla="*/ 812 h 812"/>
              <a:gd name="T102" fmla="*/ 2133 w 2898"/>
              <a:gd name="T103" fmla="*/ 766 h 812"/>
              <a:gd name="T104" fmla="*/ 2171 w 2898"/>
              <a:gd name="T105" fmla="*/ 812 h 812"/>
              <a:gd name="T106" fmla="*/ 2212 w 2898"/>
              <a:gd name="T107" fmla="*/ 812 h 812"/>
              <a:gd name="T108" fmla="*/ 2254 w 2898"/>
              <a:gd name="T109" fmla="*/ 812 h 812"/>
              <a:gd name="T110" fmla="*/ 2391 w 2898"/>
              <a:gd name="T111" fmla="*/ 776 h 812"/>
              <a:gd name="T112" fmla="*/ 2439 w 2898"/>
              <a:gd name="T113" fmla="*/ 806 h 812"/>
              <a:gd name="T114" fmla="*/ 2547 w 2898"/>
              <a:gd name="T115" fmla="*/ 812 h 812"/>
              <a:gd name="T116" fmla="*/ 2694 w 2898"/>
              <a:gd name="T117" fmla="*/ 806 h 812"/>
              <a:gd name="T118" fmla="*/ 2770 w 2898"/>
              <a:gd name="T119" fmla="*/ 812 h 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98" h="812">
                <a:moveTo>
                  <a:pt x="0" y="812"/>
                </a:moveTo>
                <a:lnTo>
                  <a:pt x="10" y="812"/>
                </a:lnTo>
                <a:lnTo>
                  <a:pt x="10" y="757"/>
                </a:lnTo>
                <a:lnTo>
                  <a:pt x="13" y="812"/>
                </a:lnTo>
                <a:lnTo>
                  <a:pt x="13" y="783"/>
                </a:lnTo>
                <a:lnTo>
                  <a:pt x="16" y="812"/>
                </a:lnTo>
                <a:lnTo>
                  <a:pt x="80" y="812"/>
                </a:lnTo>
                <a:lnTo>
                  <a:pt x="80" y="809"/>
                </a:lnTo>
                <a:lnTo>
                  <a:pt x="83" y="812"/>
                </a:lnTo>
                <a:lnTo>
                  <a:pt x="93" y="812"/>
                </a:lnTo>
                <a:lnTo>
                  <a:pt x="93" y="806"/>
                </a:lnTo>
                <a:lnTo>
                  <a:pt x="96" y="812"/>
                </a:lnTo>
                <a:lnTo>
                  <a:pt x="109" y="812"/>
                </a:lnTo>
                <a:lnTo>
                  <a:pt x="109" y="809"/>
                </a:lnTo>
                <a:lnTo>
                  <a:pt x="112" y="812"/>
                </a:lnTo>
                <a:lnTo>
                  <a:pt x="134" y="812"/>
                </a:lnTo>
                <a:lnTo>
                  <a:pt x="134" y="509"/>
                </a:lnTo>
                <a:lnTo>
                  <a:pt x="137" y="812"/>
                </a:lnTo>
                <a:lnTo>
                  <a:pt x="147" y="812"/>
                </a:lnTo>
                <a:lnTo>
                  <a:pt x="147" y="809"/>
                </a:lnTo>
                <a:lnTo>
                  <a:pt x="150" y="812"/>
                </a:lnTo>
                <a:lnTo>
                  <a:pt x="163" y="812"/>
                </a:lnTo>
                <a:lnTo>
                  <a:pt x="163" y="714"/>
                </a:lnTo>
                <a:lnTo>
                  <a:pt x="166" y="812"/>
                </a:lnTo>
                <a:lnTo>
                  <a:pt x="166" y="806"/>
                </a:lnTo>
                <a:lnTo>
                  <a:pt x="169" y="812"/>
                </a:lnTo>
                <a:lnTo>
                  <a:pt x="176" y="812"/>
                </a:lnTo>
                <a:lnTo>
                  <a:pt x="176" y="809"/>
                </a:lnTo>
                <a:lnTo>
                  <a:pt x="179" y="806"/>
                </a:lnTo>
                <a:lnTo>
                  <a:pt x="179" y="812"/>
                </a:lnTo>
                <a:lnTo>
                  <a:pt x="179" y="799"/>
                </a:lnTo>
                <a:lnTo>
                  <a:pt x="182" y="812"/>
                </a:lnTo>
                <a:lnTo>
                  <a:pt x="182" y="809"/>
                </a:lnTo>
                <a:lnTo>
                  <a:pt x="185" y="812"/>
                </a:lnTo>
                <a:lnTo>
                  <a:pt x="246" y="812"/>
                </a:lnTo>
                <a:lnTo>
                  <a:pt x="246" y="809"/>
                </a:lnTo>
                <a:lnTo>
                  <a:pt x="249" y="812"/>
                </a:lnTo>
                <a:lnTo>
                  <a:pt x="290" y="812"/>
                </a:lnTo>
                <a:lnTo>
                  <a:pt x="290" y="809"/>
                </a:lnTo>
                <a:lnTo>
                  <a:pt x="294" y="812"/>
                </a:lnTo>
                <a:lnTo>
                  <a:pt x="300" y="812"/>
                </a:lnTo>
                <a:lnTo>
                  <a:pt x="300" y="802"/>
                </a:lnTo>
                <a:lnTo>
                  <a:pt x="303" y="812"/>
                </a:lnTo>
                <a:lnTo>
                  <a:pt x="325" y="812"/>
                </a:lnTo>
                <a:lnTo>
                  <a:pt x="325" y="809"/>
                </a:lnTo>
                <a:lnTo>
                  <a:pt x="329" y="812"/>
                </a:lnTo>
                <a:lnTo>
                  <a:pt x="367" y="812"/>
                </a:lnTo>
                <a:lnTo>
                  <a:pt x="367" y="613"/>
                </a:lnTo>
                <a:lnTo>
                  <a:pt x="370" y="793"/>
                </a:lnTo>
                <a:lnTo>
                  <a:pt x="370" y="812"/>
                </a:lnTo>
                <a:lnTo>
                  <a:pt x="370" y="793"/>
                </a:lnTo>
                <a:lnTo>
                  <a:pt x="373" y="812"/>
                </a:lnTo>
                <a:lnTo>
                  <a:pt x="373" y="806"/>
                </a:lnTo>
                <a:lnTo>
                  <a:pt x="376" y="812"/>
                </a:lnTo>
                <a:lnTo>
                  <a:pt x="434" y="812"/>
                </a:lnTo>
                <a:lnTo>
                  <a:pt x="434" y="724"/>
                </a:lnTo>
                <a:lnTo>
                  <a:pt x="437" y="812"/>
                </a:lnTo>
                <a:lnTo>
                  <a:pt x="437" y="796"/>
                </a:lnTo>
                <a:lnTo>
                  <a:pt x="440" y="812"/>
                </a:lnTo>
                <a:lnTo>
                  <a:pt x="466" y="812"/>
                </a:lnTo>
                <a:lnTo>
                  <a:pt x="466" y="806"/>
                </a:lnTo>
                <a:lnTo>
                  <a:pt x="469" y="812"/>
                </a:lnTo>
                <a:lnTo>
                  <a:pt x="469" y="809"/>
                </a:lnTo>
                <a:lnTo>
                  <a:pt x="472" y="812"/>
                </a:lnTo>
                <a:lnTo>
                  <a:pt x="475" y="812"/>
                </a:lnTo>
                <a:lnTo>
                  <a:pt x="475" y="809"/>
                </a:lnTo>
                <a:lnTo>
                  <a:pt x="478" y="812"/>
                </a:lnTo>
                <a:lnTo>
                  <a:pt x="485" y="812"/>
                </a:lnTo>
                <a:lnTo>
                  <a:pt x="485" y="809"/>
                </a:lnTo>
                <a:lnTo>
                  <a:pt x="488" y="812"/>
                </a:lnTo>
                <a:lnTo>
                  <a:pt x="488" y="695"/>
                </a:lnTo>
                <a:lnTo>
                  <a:pt x="491" y="812"/>
                </a:lnTo>
                <a:lnTo>
                  <a:pt x="501" y="812"/>
                </a:lnTo>
                <a:lnTo>
                  <a:pt x="504" y="809"/>
                </a:lnTo>
                <a:lnTo>
                  <a:pt x="504" y="812"/>
                </a:lnTo>
                <a:lnTo>
                  <a:pt x="504" y="757"/>
                </a:lnTo>
                <a:lnTo>
                  <a:pt x="507" y="812"/>
                </a:lnTo>
                <a:lnTo>
                  <a:pt x="507" y="809"/>
                </a:lnTo>
                <a:lnTo>
                  <a:pt x="510" y="812"/>
                </a:lnTo>
                <a:lnTo>
                  <a:pt x="529" y="812"/>
                </a:lnTo>
                <a:lnTo>
                  <a:pt x="529" y="799"/>
                </a:lnTo>
                <a:lnTo>
                  <a:pt x="533" y="812"/>
                </a:lnTo>
                <a:lnTo>
                  <a:pt x="545" y="812"/>
                </a:lnTo>
                <a:lnTo>
                  <a:pt x="545" y="806"/>
                </a:lnTo>
                <a:lnTo>
                  <a:pt x="549" y="812"/>
                </a:lnTo>
                <a:lnTo>
                  <a:pt x="555" y="812"/>
                </a:lnTo>
                <a:lnTo>
                  <a:pt x="555" y="809"/>
                </a:lnTo>
                <a:lnTo>
                  <a:pt x="558" y="812"/>
                </a:lnTo>
                <a:lnTo>
                  <a:pt x="571" y="812"/>
                </a:lnTo>
                <a:lnTo>
                  <a:pt x="571" y="809"/>
                </a:lnTo>
                <a:lnTo>
                  <a:pt x="574" y="812"/>
                </a:lnTo>
                <a:lnTo>
                  <a:pt x="574" y="802"/>
                </a:lnTo>
                <a:lnTo>
                  <a:pt x="577" y="812"/>
                </a:lnTo>
                <a:lnTo>
                  <a:pt x="600" y="812"/>
                </a:lnTo>
                <a:lnTo>
                  <a:pt x="600" y="796"/>
                </a:lnTo>
                <a:lnTo>
                  <a:pt x="603" y="812"/>
                </a:lnTo>
                <a:lnTo>
                  <a:pt x="619" y="812"/>
                </a:lnTo>
                <a:lnTo>
                  <a:pt x="619" y="806"/>
                </a:lnTo>
                <a:lnTo>
                  <a:pt x="622" y="812"/>
                </a:lnTo>
                <a:lnTo>
                  <a:pt x="625" y="812"/>
                </a:lnTo>
                <a:lnTo>
                  <a:pt x="625" y="799"/>
                </a:lnTo>
                <a:lnTo>
                  <a:pt x="628" y="812"/>
                </a:lnTo>
                <a:lnTo>
                  <a:pt x="638" y="812"/>
                </a:lnTo>
                <a:lnTo>
                  <a:pt x="638" y="796"/>
                </a:lnTo>
                <a:lnTo>
                  <a:pt x="641" y="802"/>
                </a:lnTo>
                <a:lnTo>
                  <a:pt x="641" y="812"/>
                </a:lnTo>
                <a:lnTo>
                  <a:pt x="641" y="802"/>
                </a:lnTo>
                <a:lnTo>
                  <a:pt x="644" y="812"/>
                </a:lnTo>
                <a:lnTo>
                  <a:pt x="647" y="812"/>
                </a:lnTo>
                <a:lnTo>
                  <a:pt x="647" y="806"/>
                </a:lnTo>
                <a:lnTo>
                  <a:pt x="651" y="812"/>
                </a:lnTo>
                <a:lnTo>
                  <a:pt x="654" y="812"/>
                </a:lnTo>
                <a:lnTo>
                  <a:pt x="654" y="757"/>
                </a:lnTo>
                <a:lnTo>
                  <a:pt x="657" y="812"/>
                </a:lnTo>
                <a:lnTo>
                  <a:pt x="657" y="757"/>
                </a:lnTo>
                <a:lnTo>
                  <a:pt x="660" y="812"/>
                </a:lnTo>
                <a:lnTo>
                  <a:pt x="660" y="809"/>
                </a:lnTo>
                <a:lnTo>
                  <a:pt x="663" y="812"/>
                </a:lnTo>
                <a:lnTo>
                  <a:pt x="670" y="812"/>
                </a:lnTo>
                <a:lnTo>
                  <a:pt x="670" y="806"/>
                </a:lnTo>
                <a:lnTo>
                  <a:pt x="673" y="812"/>
                </a:lnTo>
                <a:lnTo>
                  <a:pt x="673" y="809"/>
                </a:lnTo>
                <a:lnTo>
                  <a:pt x="676" y="812"/>
                </a:lnTo>
                <a:lnTo>
                  <a:pt x="682" y="812"/>
                </a:lnTo>
                <a:lnTo>
                  <a:pt x="682" y="802"/>
                </a:lnTo>
                <a:lnTo>
                  <a:pt x="686" y="812"/>
                </a:lnTo>
                <a:lnTo>
                  <a:pt x="695" y="812"/>
                </a:lnTo>
                <a:lnTo>
                  <a:pt x="695" y="809"/>
                </a:lnTo>
                <a:lnTo>
                  <a:pt x="698" y="812"/>
                </a:lnTo>
                <a:lnTo>
                  <a:pt x="730" y="812"/>
                </a:lnTo>
                <a:lnTo>
                  <a:pt x="730" y="806"/>
                </a:lnTo>
                <a:lnTo>
                  <a:pt x="733" y="812"/>
                </a:lnTo>
                <a:lnTo>
                  <a:pt x="737" y="812"/>
                </a:lnTo>
                <a:lnTo>
                  <a:pt x="737" y="786"/>
                </a:lnTo>
                <a:lnTo>
                  <a:pt x="740" y="809"/>
                </a:lnTo>
                <a:lnTo>
                  <a:pt x="740" y="812"/>
                </a:lnTo>
                <a:lnTo>
                  <a:pt x="740" y="809"/>
                </a:lnTo>
                <a:lnTo>
                  <a:pt x="743" y="812"/>
                </a:lnTo>
                <a:lnTo>
                  <a:pt x="749" y="812"/>
                </a:lnTo>
                <a:lnTo>
                  <a:pt x="749" y="806"/>
                </a:lnTo>
                <a:lnTo>
                  <a:pt x="753" y="812"/>
                </a:lnTo>
                <a:lnTo>
                  <a:pt x="753" y="809"/>
                </a:lnTo>
                <a:lnTo>
                  <a:pt x="756" y="812"/>
                </a:lnTo>
                <a:lnTo>
                  <a:pt x="775" y="812"/>
                </a:lnTo>
                <a:lnTo>
                  <a:pt x="775" y="809"/>
                </a:lnTo>
                <a:lnTo>
                  <a:pt x="775" y="812"/>
                </a:lnTo>
                <a:lnTo>
                  <a:pt x="778" y="806"/>
                </a:lnTo>
                <a:lnTo>
                  <a:pt x="778" y="812"/>
                </a:lnTo>
                <a:lnTo>
                  <a:pt x="778" y="802"/>
                </a:lnTo>
                <a:lnTo>
                  <a:pt x="781" y="812"/>
                </a:lnTo>
                <a:lnTo>
                  <a:pt x="791" y="812"/>
                </a:lnTo>
                <a:lnTo>
                  <a:pt x="791" y="799"/>
                </a:lnTo>
                <a:lnTo>
                  <a:pt x="794" y="809"/>
                </a:lnTo>
                <a:lnTo>
                  <a:pt x="794" y="812"/>
                </a:lnTo>
                <a:lnTo>
                  <a:pt x="794" y="809"/>
                </a:lnTo>
                <a:lnTo>
                  <a:pt x="797" y="812"/>
                </a:lnTo>
                <a:lnTo>
                  <a:pt x="807" y="812"/>
                </a:lnTo>
                <a:lnTo>
                  <a:pt x="807" y="802"/>
                </a:lnTo>
                <a:lnTo>
                  <a:pt x="810" y="812"/>
                </a:lnTo>
                <a:lnTo>
                  <a:pt x="810" y="796"/>
                </a:lnTo>
                <a:lnTo>
                  <a:pt x="813" y="812"/>
                </a:lnTo>
                <a:lnTo>
                  <a:pt x="823" y="812"/>
                </a:lnTo>
                <a:lnTo>
                  <a:pt x="823" y="806"/>
                </a:lnTo>
                <a:lnTo>
                  <a:pt x="826" y="812"/>
                </a:lnTo>
                <a:lnTo>
                  <a:pt x="829" y="812"/>
                </a:lnTo>
                <a:lnTo>
                  <a:pt x="829" y="809"/>
                </a:lnTo>
                <a:lnTo>
                  <a:pt x="832" y="812"/>
                </a:lnTo>
                <a:lnTo>
                  <a:pt x="835" y="812"/>
                </a:lnTo>
                <a:lnTo>
                  <a:pt x="835" y="806"/>
                </a:lnTo>
                <a:lnTo>
                  <a:pt x="839" y="812"/>
                </a:lnTo>
                <a:lnTo>
                  <a:pt x="845" y="812"/>
                </a:lnTo>
                <a:lnTo>
                  <a:pt x="845" y="809"/>
                </a:lnTo>
                <a:lnTo>
                  <a:pt x="848" y="812"/>
                </a:lnTo>
                <a:lnTo>
                  <a:pt x="848" y="802"/>
                </a:lnTo>
                <a:lnTo>
                  <a:pt x="851" y="812"/>
                </a:lnTo>
                <a:lnTo>
                  <a:pt x="858" y="812"/>
                </a:lnTo>
                <a:lnTo>
                  <a:pt x="858" y="806"/>
                </a:lnTo>
                <a:lnTo>
                  <a:pt x="861" y="812"/>
                </a:lnTo>
                <a:lnTo>
                  <a:pt x="861" y="802"/>
                </a:lnTo>
                <a:lnTo>
                  <a:pt x="864" y="812"/>
                </a:lnTo>
                <a:lnTo>
                  <a:pt x="880" y="812"/>
                </a:lnTo>
                <a:lnTo>
                  <a:pt x="880" y="806"/>
                </a:lnTo>
                <a:lnTo>
                  <a:pt x="883" y="812"/>
                </a:lnTo>
                <a:lnTo>
                  <a:pt x="909" y="812"/>
                </a:lnTo>
                <a:lnTo>
                  <a:pt x="909" y="806"/>
                </a:lnTo>
                <a:lnTo>
                  <a:pt x="912" y="812"/>
                </a:lnTo>
                <a:lnTo>
                  <a:pt x="922" y="812"/>
                </a:lnTo>
                <a:lnTo>
                  <a:pt x="922" y="793"/>
                </a:lnTo>
                <a:lnTo>
                  <a:pt x="925" y="812"/>
                </a:lnTo>
                <a:lnTo>
                  <a:pt x="928" y="812"/>
                </a:lnTo>
                <a:lnTo>
                  <a:pt x="928" y="718"/>
                </a:lnTo>
                <a:lnTo>
                  <a:pt x="931" y="806"/>
                </a:lnTo>
                <a:lnTo>
                  <a:pt x="931" y="812"/>
                </a:lnTo>
                <a:lnTo>
                  <a:pt x="931" y="789"/>
                </a:lnTo>
                <a:lnTo>
                  <a:pt x="934" y="812"/>
                </a:lnTo>
                <a:lnTo>
                  <a:pt x="957" y="812"/>
                </a:lnTo>
                <a:lnTo>
                  <a:pt x="957" y="802"/>
                </a:lnTo>
                <a:lnTo>
                  <a:pt x="960" y="812"/>
                </a:lnTo>
                <a:lnTo>
                  <a:pt x="960" y="806"/>
                </a:lnTo>
                <a:lnTo>
                  <a:pt x="963" y="812"/>
                </a:lnTo>
                <a:lnTo>
                  <a:pt x="963" y="806"/>
                </a:lnTo>
                <a:lnTo>
                  <a:pt x="966" y="812"/>
                </a:lnTo>
                <a:lnTo>
                  <a:pt x="973" y="812"/>
                </a:lnTo>
                <a:lnTo>
                  <a:pt x="973" y="802"/>
                </a:lnTo>
                <a:lnTo>
                  <a:pt x="976" y="812"/>
                </a:lnTo>
                <a:lnTo>
                  <a:pt x="976" y="806"/>
                </a:lnTo>
                <a:lnTo>
                  <a:pt x="979" y="812"/>
                </a:lnTo>
                <a:lnTo>
                  <a:pt x="985" y="812"/>
                </a:lnTo>
                <a:lnTo>
                  <a:pt x="985" y="809"/>
                </a:lnTo>
                <a:lnTo>
                  <a:pt x="988" y="812"/>
                </a:lnTo>
                <a:lnTo>
                  <a:pt x="995" y="812"/>
                </a:lnTo>
                <a:lnTo>
                  <a:pt x="995" y="796"/>
                </a:lnTo>
                <a:lnTo>
                  <a:pt x="998" y="812"/>
                </a:lnTo>
                <a:lnTo>
                  <a:pt x="998" y="779"/>
                </a:lnTo>
                <a:lnTo>
                  <a:pt x="1001" y="812"/>
                </a:lnTo>
                <a:lnTo>
                  <a:pt x="1001" y="809"/>
                </a:lnTo>
                <a:lnTo>
                  <a:pt x="1004" y="812"/>
                </a:lnTo>
                <a:lnTo>
                  <a:pt x="1017" y="812"/>
                </a:lnTo>
                <a:lnTo>
                  <a:pt x="1017" y="806"/>
                </a:lnTo>
                <a:lnTo>
                  <a:pt x="1020" y="812"/>
                </a:lnTo>
                <a:lnTo>
                  <a:pt x="1024" y="812"/>
                </a:lnTo>
                <a:lnTo>
                  <a:pt x="1024" y="806"/>
                </a:lnTo>
                <a:lnTo>
                  <a:pt x="1027" y="812"/>
                </a:lnTo>
                <a:lnTo>
                  <a:pt x="1030" y="812"/>
                </a:lnTo>
                <a:lnTo>
                  <a:pt x="1030" y="796"/>
                </a:lnTo>
                <a:lnTo>
                  <a:pt x="1033" y="812"/>
                </a:lnTo>
                <a:lnTo>
                  <a:pt x="1033" y="809"/>
                </a:lnTo>
                <a:lnTo>
                  <a:pt x="1036" y="812"/>
                </a:lnTo>
                <a:lnTo>
                  <a:pt x="1039" y="812"/>
                </a:lnTo>
                <a:lnTo>
                  <a:pt x="1039" y="806"/>
                </a:lnTo>
                <a:lnTo>
                  <a:pt x="1043" y="812"/>
                </a:lnTo>
                <a:lnTo>
                  <a:pt x="1046" y="812"/>
                </a:lnTo>
                <a:lnTo>
                  <a:pt x="1046" y="789"/>
                </a:lnTo>
                <a:lnTo>
                  <a:pt x="1049" y="796"/>
                </a:lnTo>
                <a:lnTo>
                  <a:pt x="1049" y="812"/>
                </a:lnTo>
                <a:lnTo>
                  <a:pt x="1049" y="796"/>
                </a:lnTo>
                <a:lnTo>
                  <a:pt x="1052" y="812"/>
                </a:lnTo>
                <a:lnTo>
                  <a:pt x="1055" y="812"/>
                </a:lnTo>
                <a:lnTo>
                  <a:pt x="1055" y="796"/>
                </a:lnTo>
                <a:lnTo>
                  <a:pt x="1059" y="799"/>
                </a:lnTo>
                <a:lnTo>
                  <a:pt x="1059" y="812"/>
                </a:lnTo>
                <a:lnTo>
                  <a:pt x="1059" y="796"/>
                </a:lnTo>
                <a:lnTo>
                  <a:pt x="1062" y="812"/>
                </a:lnTo>
                <a:lnTo>
                  <a:pt x="1062" y="799"/>
                </a:lnTo>
                <a:lnTo>
                  <a:pt x="1065" y="793"/>
                </a:lnTo>
                <a:lnTo>
                  <a:pt x="1065" y="812"/>
                </a:lnTo>
                <a:lnTo>
                  <a:pt x="1065" y="789"/>
                </a:lnTo>
                <a:lnTo>
                  <a:pt x="1068" y="812"/>
                </a:lnTo>
                <a:lnTo>
                  <a:pt x="1068" y="806"/>
                </a:lnTo>
                <a:lnTo>
                  <a:pt x="1071" y="812"/>
                </a:lnTo>
                <a:lnTo>
                  <a:pt x="1071" y="802"/>
                </a:lnTo>
                <a:lnTo>
                  <a:pt x="1075" y="809"/>
                </a:lnTo>
                <a:lnTo>
                  <a:pt x="1075" y="812"/>
                </a:lnTo>
                <a:lnTo>
                  <a:pt x="1075" y="796"/>
                </a:lnTo>
                <a:lnTo>
                  <a:pt x="1078" y="812"/>
                </a:lnTo>
                <a:lnTo>
                  <a:pt x="1084" y="812"/>
                </a:lnTo>
                <a:lnTo>
                  <a:pt x="1084" y="809"/>
                </a:lnTo>
                <a:lnTo>
                  <a:pt x="1087" y="812"/>
                </a:lnTo>
                <a:lnTo>
                  <a:pt x="1090" y="812"/>
                </a:lnTo>
                <a:lnTo>
                  <a:pt x="1090" y="796"/>
                </a:lnTo>
                <a:lnTo>
                  <a:pt x="1094" y="812"/>
                </a:lnTo>
                <a:lnTo>
                  <a:pt x="1094" y="809"/>
                </a:lnTo>
                <a:lnTo>
                  <a:pt x="1097" y="812"/>
                </a:lnTo>
                <a:lnTo>
                  <a:pt x="1100" y="812"/>
                </a:lnTo>
                <a:lnTo>
                  <a:pt x="1103" y="809"/>
                </a:lnTo>
                <a:lnTo>
                  <a:pt x="1103" y="812"/>
                </a:lnTo>
                <a:lnTo>
                  <a:pt x="1103" y="802"/>
                </a:lnTo>
                <a:lnTo>
                  <a:pt x="1106" y="812"/>
                </a:lnTo>
                <a:lnTo>
                  <a:pt x="1106" y="802"/>
                </a:lnTo>
                <a:lnTo>
                  <a:pt x="1110" y="812"/>
                </a:lnTo>
                <a:lnTo>
                  <a:pt x="1110" y="783"/>
                </a:lnTo>
                <a:lnTo>
                  <a:pt x="1113" y="812"/>
                </a:lnTo>
                <a:lnTo>
                  <a:pt x="1113" y="806"/>
                </a:lnTo>
                <a:lnTo>
                  <a:pt x="1116" y="812"/>
                </a:lnTo>
                <a:lnTo>
                  <a:pt x="1119" y="812"/>
                </a:lnTo>
                <a:lnTo>
                  <a:pt x="1119" y="802"/>
                </a:lnTo>
                <a:lnTo>
                  <a:pt x="1122" y="812"/>
                </a:lnTo>
                <a:lnTo>
                  <a:pt x="1122" y="809"/>
                </a:lnTo>
                <a:lnTo>
                  <a:pt x="1126" y="812"/>
                </a:lnTo>
                <a:lnTo>
                  <a:pt x="1126" y="806"/>
                </a:lnTo>
                <a:lnTo>
                  <a:pt x="1129" y="812"/>
                </a:lnTo>
                <a:lnTo>
                  <a:pt x="1132" y="812"/>
                </a:lnTo>
                <a:lnTo>
                  <a:pt x="1132" y="779"/>
                </a:lnTo>
                <a:lnTo>
                  <a:pt x="1135" y="793"/>
                </a:lnTo>
                <a:lnTo>
                  <a:pt x="1135" y="812"/>
                </a:lnTo>
                <a:lnTo>
                  <a:pt x="1135" y="786"/>
                </a:lnTo>
                <a:lnTo>
                  <a:pt x="1138" y="812"/>
                </a:lnTo>
                <a:lnTo>
                  <a:pt x="1141" y="812"/>
                </a:lnTo>
                <a:lnTo>
                  <a:pt x="1141" y="799"/>
                </a:lnTo>
                <a:lnTo>
                  <a:pt x="1145" y="812"/>
                </a:lnTo>
                <a:lnTo>
                  <a:pt x="1145" y="802"/>
                </a:lnTo>
                <a:lnTo>
                  <a:pt x="1148" y="812"/>
                </a:lnTo>
                <a:lnTo>
                  <a:pt x="1148" y="737"/>
                </a:lnTo>
                <a:lnTo>
                  <a:pt x="1151" y="812"/>
                </a:lnTo>
                <a:lnTo>
                  <a:pt x="1151" y="786"/>
                </a:lnTo>
                <a:lnTo>
                  <a:pt x="1154" y="812"/>
                </a:lnTo>
                <a:lnTo>
                  <a:pt x="1154" y="793"/>
                </a:lnTo>
                <a:lnTo>
                  <a:pt x="1157" y="796"/>
                </a:lnTo>
                <a:lnTo>
                  <a:pt x="1157" y="812"/>
                </a:lnTo>
                <a:lnTo>
                  <a:pt x="1157" y="796"/>
                </a:lnTo>
                <a:lnTo>
                  <a:pt x="1161" y="812"/>
                </a:lnTo>
                <a:lnTo>
                  <a:pt x="1161" y="796"/>
                </a:lnTo>
                <a:lnTo>
                  <a:pt x="1164" y="812"/>
                </a:lnTo>
                <a:lnTo>
                  <a:pt x="1164" y="802"/>
                </a:lnTo>
                <a:lnTo>
                  <a:pt x="1164" y="809"/>
                </a:lnTo>
                <a:lnTo>
                  <a:pt x="1167" y="796"/>
                </a:lnTo>
                <a:lnTo>
                  <a:pt x="1167" y="812"/>
                </a:lnTo>
                <a:lnTo>
                  <a:pt x="1167" y="783"/>
                </a:lnTo>
                <a:lnTo>
                  <a:pt x="1170" y="812"/>
                </a:lnTo>
                <a:lnTo>
                  <a:pt x="1170" y="796"/>
                </a:lnTo>
                <a:lnTo>
                  <a:pt x="1173" y="812"/>
                </a:lnTo>
                <a:lnTo>
                  <a:pt x="1173" y="809"/>
                </a:lnTo>
                <a:lnTo>
                  <a:pt x="1177" y="812"/>
                </a:lnTo>
                <a:lnTo>
                  <a:pt x="1180" y="812"/>
                </a:lnTo>
                <a:lnTo>
                  <a:pt x="1180" y="779"/>
                </a:lnTo>
                <a:lnTo>
                  <a:pt x="1183" y="809"/>
                </a:lnTo>
                <a:lnTo>
                  <a:pt x="1183" y="812"/>
                </a:lnTo>
                <a:lnTo>
                  <a:pt x="1183" y="802"/>
                </a:lnTo>
                <a:lnTo>
                  <a:pt x="1186" y="812"/>
                </a:lnTo>
                <a:lnTo>
                  <a:pt x="1189" y="812"/>
                </a:lnTo>
                <a:lnTo>
                  <a:pt x="1189" y="802"/>
                </a:lnTo>
                <a:lnTo>
                  <a:pt x="1192" y="812"/>
                </a:lnTo>
                <a:lnTo>
                  <a:pt x="1192" y="809"/>
                </a:lnTo>
                <a:lnTo>
                  <a:pt x="1196" y="812"/>
                </a:lnTo>
                <a:lnTo>
                  <a:pt x="1196" y="793"/>
                </a:lnTo>
                <a:lnTo>
                  <a:pt x="1199" y="812"/>
                </a:lnTo>
                <a:lnTo>
                  <a:pt x="1199" y="802"/>
                </a:lnTo>
                <a:lnTo>
                  <a:pt x="1202" y="812"/>
                </a:lnTo>
                <a:lnTo>
                  <a:pt x="1202" y="806"/>
                </a:lnTo>
                <a:lnTo>
                  <a:pt x="1205" y="812"/>
                </a:lnTo>
                <a:lnTo>
                  <a:pt x="1205" y="809"/>
                </a:lnTo>
                <a:lnTo>
                  <a:pt x="1208" y="812"/>
                </a:lnTo>
                <a:lnTo>
                  <a:pt x="1208" y="802"/>
                </a:lnTo>
                <a:lnTo>
                  <a:pt x="1212" y="812"/>
                </a:lnTo>
                <a:lnTo>
                  <a:pt x="1212" y="786"/>
                </a:lnTo>
                <a:lnTo>
                  <a:pt x="1215" y="812"/>
                </a:lnTo>
                <a:lnTo>
                  <a:pt x="1215" y="809"/>
                </a:lnTo>
                <a:lnTo>
                  <a:pt x="1218" y="812"/>
                </a:lnTo>
                <a:lnTo>
                  <a:pt x="1221" y="812"/>
                </a:lnTo>
                <a:lnTo>
                  <a:pt x="1221" y="779"/>
                </a:lnTo>
                <a:lnTo>
                  <a:pt x="1224" y="753"/>
                </a:lnTo>
                <a:lnTo>
                  <a:pt x="1224" y="812"/>
                </a:lnTo>
                <a:lnTo>
                  <a:pt x="1224" y="753"/>
                </a:lnTo>
                <a:lnTo>
                  <a:pt x="1228" y="812"/>
                </a:lnTo>
                <a:lnTo>
                  <a:pt x="1228" y="731"/>
                </a:lnTo>
                <a:lnTo>
                  <a:pt x="1231" y="753"/>
                </a:lnTo>
                <a:lnTo>
                  <a:pt x="1231" y="812"/>
                </a:lnTo>
                <a:lnTo>
                  <a:pt x="1231" y="753"/>
                </a:lnTo>
                <a:lnTo>
                  <a:pt x="1234" y="812"/>
                </a:lnTo>
                <a:lnTo>
                  <a:pt x="1234" y="776"/>
                </a:lnTo>
                <a:lnTo>
                  <a:pt x="1237" y="806"/>
                </a:lnTo>
                <a:lnTo>
                  <a:pt x="1237" y="812"/>
                </a:lnTo>
                <a:lnTo>
                  <a:pt x="1237" y="793"/>
                </a:lnTo>
                <a:lnTo>
                  <a:pt x="1240" y="812"/>
                </a:lnTo>
                <a:lnTo>
                  <a:pt x="1240" y="786"/>
                </a:lnTo>
                <a:lnTo>
                  <a:pt x="1243" y="786"/>
                </a:lnTo>
                <a:lnTo>
                  <a:pt x="1243" y="812"/>
                </a:lnTo>
                <a:lnTo>
                  <a:pt x="1243" y="779"/>
                </a:lnTo>
                <a:lnTo>
                  <a:pt x="1247" y="806"/>
                </a:lnTo>
                <a:lnTo>
                  <a:pt x="1247" y="812"/>
                </a:lnTo>
                <a:lnTo>
                  <a:pt x="1247" y="806"/>
                </a:lnTo>
                <a:lnTo>
                  <a:pt x="1250" y="812"/>
                </a:lnTo>
                <a:lnTo>
                  <a:pt x="1250" y="740"/>
                </a:lnTo>
                <a:lnTo>
                  <a:pt x="1253" y="802"/>
                </a:lnTo>
                <a:lnTo>
                  <a:pt x="1253" y="812"/>
                </a:lnTo>
                <a:lnTo>
                  <a:pt x="1253" y="776"/>
                </a:lnTo>
                <a:lnTo>
                  <a:pt x="1256" y="812"/>
                </a:lnTo>
                <a:lnTo>
                  <a:pt x="1256" y="786"/>
                </a:lnTo>
                <a:lnTo>
                  <a:pt x="1259" y="812"/>
                </a:lnTo>
                <a:lnTo>
                  <a:pt x="1266" y="812"/>
                </a:lnTo>
                <a:lnTo>
                  <a:pt x="1266" y="786"/>
                </a:lnTo>
                <a:lnTo>
                  <a:pt x="1269" y="809"/>
                </a:lnTo>
                <a:lnTo>
                  <a:pt x="1269" y="812"/>
                </a:lnTo>
                <a:lnTo>
                  <a:pt x="1269" y="783"/>
                </a:lnTo>
                <a:lnTo>
                  <a:pt x="1272" y="812"/>
                </a:lnTo>
                <a:lnTo>
                  <a:pt x="1272" y="799"/>
                </a:lnTo>
                <a:lnTo>
                  <a:pt x="1275" y="799"/>
                </a:lnTo>
                <a:lnTo>
                  <a:pt x="1275" y="812"/>
                </a:lnTo>
                <a:lnTo>
                  <a:pt x="1275" y="773"/>
                </a:lnTo>
                <a:lnTo>
                  <a:pt x="1279" y="812"/>
                </a:lnTo>
                <a:lnTo>
                  <a:pt x="1279" y="796"/>
                </a:lnTo>
                <a:lnTo>
                  <a:pt x="1282" y="812"/>
                </a:lnTo>
                <a:lnTo>
                  <a:pt x="1285" y="812"/>
                </a:lnTo>
                <a:lnTo>
                  <a:pt x="1285" y="802"/>
                </a:lnTo>
                <a:lnTo>
                  <a:pt x="1288" y="812"/>
                </a:lnTo>
                <a:lnTo>
                  <a:pt x="1288" y="779"/>
                </a:lnTo>
                <a:lnTo>
                  <a:pt x="1291" y="809"/>
                </a:lnTo>
                <a:lnTo>
                  <a:pt x="1291" y="812"/>
                </a:lnTo>
                <a:lnTo>
                  <a:pt x="1291" y="783"/>
                </a:lnTo>
                <a:lnTo>
                  <a:pt x="1294" y="812"/>
                </a:lnTo>
                <a:lnTo>
                  <a:pt x="1294" y="809"/>
                </a:lnTo>
                <a:lnTo>
                  <a:pt x="1298" y="793"/>
                </a:lnTo>
                <a:lnTo>
                  <a:pt x="1298" y="812"/>
                </a:lnTo>
                <a:lnTo>
                  <a:pt x="1298" y="698"/>
                </a:lnTo>
                <a:lnTo>
                  <a:pt x="1301" y="812"/>
                </a:lnTo>
                <a:lnTo>
                  <a:pt x="1301" y="796"/>
                </a:lnTo>
                <a:lnTo>
                  <a:pt x="1304" y="812"/>
                </a:lnTo>
                <a:lnTo>
                  <a:pt x="1307" y="812"/>
                </a:lnTo>
                <a:lnTo>
                  <a:pt x="1307" y="802"/>
                </a:lnTo>
                <a:lnTo>
                  <a:pt x="1310" y="812"/>
                </a:lnTo>
                <a:lnTo>
                  <a:pt x="1310" y="786"/>
                </a:lnTo>
                <a:lnTo>
                  <a:pt x="1314" y="812"/>
                </a:lnTo>
                <a:lnTo>
                  <a:pt x="1314" y="799"/>
                </a:lnTo>
                <a:lnTo>
                  <a:pt x="1317" y="812"/>
                </a:lnTo>
                <a:lnTo>
                  <a:pt x="1317" y="793"/>
                </a:lnTo>
                <a:lnTo>
                  <a:pt x="1320" y="809"/>
                </a:lnTo>
                <a:lnTo>
                  <a:pt x="1320" y="812"/>
                </a:lnTo>
                <a:lnTo>
                  <a:pt x="1320" y="740"/>
                </a:lnTo>
                <a:lnTo>
                  <a:pt x="1323" y="812"/>
                </a:lnTo>
                <a:lnTo>
                  <a:pt x="1323" y="809"/>
                </a:lnTo>
                <a:lnTo>
                  <a:pt x="1326" y="812"/>
                </a:lnTo>
                <a:lnTo>
                  <a:pt x="1330" y="812"/>
                </a:lnTo>
                <a:lnTo>
                  <a:pt x="1330" y="734"/>
                </a:lnTo>
                <a:lnTo>
                  <a:pt x="1333" y="812"/>
                </a:lnTo>
                <a:lnTo>
                  <a:pt x="1333" y="806"/>
                </a:lnTo>
                <a:lnTo>
                  <a:pt x="1336" y="812"/>
                </a:lnTo>
                <a:lnTo>
                  <a:pt x="1336" y="773"/>
                </a:lnTo>
                <a:lnTo>
                  <a:pt x="1339" y="786"/>
                </a:lnTo>
                <a:lnTo>
                  <a:pt x="1339" y="812"/>
                </a:lnTo>
                <a:lnTo>
                  <a:pt x="1339" y="786"/>
                </a:lnTo>
                <a:lnTo>
                  <a:pt x="1342" y="806"/>
                </a:lnTo>
                <a:lnTo>
                  <a:pt x="1342" y="812"/>
                </a:lnTo>
                <a:lnTo>
                  <a:pt x="1342" y="776"/>
                </a:lnTo>
                <a:lnTo>
                  <a:pt x="1345" y="812"/>
                </a:lnTo>
                <a:lnTo>
                  <a:pt x="1345" y="802"/>
                </a:lnTo>
                <a:lnTo>
                  <a:pt x="1349" y="812"/>
                </a:lnTo>
                <a:lnTo>
                  <a:pt x="1352" y="812"/>
                </a:lnTo>
                <a:lnTo>
                  <a:pt x="1352" y="623"/>
                </a:lnTo>
                <a:lnTo>
                  <a:pt x="1355" y="669"/>
                </a:lnTo>
                <a:lnTo>
                  <a:pt x="1355" y="812"/>
                </a:lnTo>
                <a:lnTo>
                  <a:pt x="1355" y="643"/>
                </a:lnTo>
                <a:lnTo>
                  <a:pt x="1358" y="812"/>
                </a:lnTo>
                <a:lnTo>
                  <a:pt x="1358" y="793"/>
                </a:lnTo>
                <a:lnTo>
                  <a:pt x="1361" y="812"/>
                </a:lnTo>
                <a:lnTo>
                  <a:pt x="1361" y="786"/>
                </a:lnTo>
                <a:lnTo>
                  <a:pt x="1365" y="812"/>
                </a:lnTo>
                <a:lnTo>
                  <a:pt x="1365" y="779"/>
                </a:lnTo>
                <a:lnTo>
                  <a:pt x="1368" y="812"/>
                </a:lnTo>
                <a:lnTo>
                  <a:pt x="1374" y="812"/>
                </a:lnTo>
                <a:lnTo>
                  <a:pt x="1374" y="731"/>
                </a:lnTo>
                <a:lnTo>
                  <a:pt x="1377" y="698"/>
                </a:lnTo>
                <a:lnTo>
                  <a:pt x="1377" y="812"/>
                </a:lnTo>
                <a:lnTo>
                  <a:pt x="1377" y="698"/>
                </a:lnTo>
                <a:lnTo>
                  <a:pt x="1381" y="812"/>
                </a:lnTo>
                <a:lnTo>
                  <a:pt x="1381" y="770"/>
                </a:lnTo>
                <a:lnTo>
                  <a:pt x="1384" y="799"/>
                </a:lnTo>
                <a:lnTo>
                  <a:pt x="1384" y="812"/>
                </a:lnTo>
                <a:lnTo>
                  <a:pt x="1384" y="620"/>
                </a:lnTo>
                <a:lnTo>
                  <a:pt x="1387" y="812"/>
                </a:lnTo>
                <a:lnTo>
                  <a:pt x="1387" y="806"/>
                </a:lnTo>
                <a:lnTo>
                  <a:pt x="1390" y="799"/>
                </a:lnTo>
                <a:lnTo>
                  <a:pt x="1390" y="812"/>
                </a:lnTo>
                <a:lnTo>
                  <a:pt x="1390" y="799"/>
                </a:lnTo>
                <a:lnTo>
                  <a:pt x="1393" y="812"/>
                </a:lnTo>
                <a:lnTo>
                  <a:pt x="1406" y="812"/>
                </a:lnTo>
                <a:lnTo>
                  <a:pt x="1406" y="786"/>
                </a:lnTo>
                <a:lnTo>
                  <a:pt x="1409" y="812"/>
                </a:lnTo>
                <a:lnTo>
                  <a:pt x="1409" y="796"/>
                </a:lnTo>
                <a:lnTo>
                  <a:pt x="1412" y="812"/>
                </a:lnTo>
                <a:lnTo>
                  <a:pt x="1416" y="812"/>
                </a:lnTo>
                <a:lnTo>
                  <a:pt x="1416" y="0"/>
                </a:lnTo>
                <a:lnTo>
                  <a:pt x="1419" y="623"/>
                </a:lnTo>
                <a:lnTo>
                  <a:pt x="1419" y="812"/>
                </a:lnTo>
                <a:lnTo>
                  <a:pt x="1419" y="616"/>
                </a:lnTo>
                <a:lnTo>
                  <a:pt x="1422" y="809"/>
                </a:lnTo>
                <a:lnTo>
                  <a:pt x="1422" y="812"/>
                </a:lnTo>
                <a:lnTo>
                  <a:pt x="1422" y="802"/>
                </a:lnTo>
                <a:lnTo>
                  <a:pt x="1425" y="809"/>
                </a:lnTo>
                <a:lnTo>
                  <a:pt x="1425" y="812"/>
                </a:lnTo>
                <a:lnTo>
                  <a:pt x="1425" y="809"/>
                </a:lnTo>
                <a:lnTo>
                  <a:pt x="1428" y="812"/>
                </a:lnTo>
                <a:lnTo>
                  <a:pt x="1428" y="779"/>
                </a:lnTo>
                <a:lnTo>
                  <a:pt x="1432" y="812"/>
                </a:lnTo>
                <a:lnTo>
                  <a:pt x="1432" y="809"/>
                </a:lnTo>
                <a:lnTo>
                  <a:pt x="1435" y="812"/>
                </a:lnTo>
                <a:lnTo>
                  <a:pt x="1435" y="779"/>
                </a:lnTo>
                <a:lnTo>
                  <a:pt x="1438" y="799"/>
                </a:lnTo>
                <a:lnTo>
                  <a:pt x="1438" y="812"/>
                </a:lnTo>
                <a:lnTo>
                  <a:pt x="1438" y="131"/>
                </a:lnTo>
                <a:lnTo>
                  <a:pt x="1441" y="711"/>
                </a:lnTo>
                <a:lnTo>
                  <a:pt x="1441" y="812"/>
                </a:lnTo>
                <a:lnTo>
                  <a:pt x="1441" y="708"/>
                </a:lnTo>
                <a:lnTo>
                  <a:pt x="1444" y="812"/>
                </a:lnTo>
                <a:lnTo>
                  <a:pt x="1447" y="812"/>
                </a:lnTo>
                <a:lnTo>
                  <a:pt x="1447" y="747"/>
                </a:lnTo>
                <a:lnTo>
                  <a:pt x="1451" y="812"/>
                </a:lnTo>
                <a:lnTo>
                  <a:pt x="1451" y="799"/>
                </a:lnTo>
                <a:lnTo>
                  <a:pt x="1454" y="812"/>
                </a:lnTo>
                <a:lnTo>
                  <a:pt x="1454" y="779"/>
                </a:lnTo>
                <a:lnTo>
                  <a:pt x="1457" y="812"/>
                </a:lnTo>
                <a:lnTo>
                  <a:pt x="1457" y="802"/>
                </a:lnTo>
                <a:lnTo>
                  <a:pt x="1460" y="812"/>
                </a:lnTo>
                <a:lnTo>
                  <a:pt x="1463" y="812"/>
                </a:lnTo>
                <a:lnTo>
                  <a:pt x="1463" y="802"/>
                </a:lnTo>
                <a:lnTo>
                  <a:pt x="1467" y="809"/>
                </a:lnTo>
                <a:lnTo>
                  <a:pt x="1467" y="812"/>
                </a:lnTo>
                <a:lnTo>
                  <a:pt x="1467" y="802"/>
                </a:lnTo>
                <a:lnTo>
                  <a:pt x="1470" y="812"/>
                </a:lnTo>
                <a:lnTo>
                  <a:pt x="1470" y="760"/>
                </a:lnTo>
                <a:lnTo>
                  <a:pt x="1473" y="812"/>
                </a:lnTo>
                <a:lnTo>
                  <a:pt x="1473" y="799"/>
                </a:lnTo>
                <a:lnTo>
                  <a:pt x="1476" y="812"/>
                </a:lnTo>
                <a:lnTo>
                  <a:pt x="1486" y="812"/>
                </a:lnTo>
                <a:lnTo>
                  <a:pt x="1486" y="809"/>
                </a:lnTo>
                <a:lnTo>
                  <a:pt x="1489" y="812"/>
                </a:lnTo>
                <a:lnTo>
                  <a:pt x="1489" y="760"/>
                </a:lnTo>
                <a:lnTo>
                  <a:pt x="1492" y="812"/>
                </a:lnTo>
                <a:lnTo>
                  <a:pt x="1492" y="809"/>
                </a:lnTo>
                <a:lnTo>
                  <a:pt x="1495" y="812"/>
                </a:lnTo>
                <a:lnTo>
                  <a:pt x="1498" y="812"/>
                </a:lnTo>
                <a:lnTo>
                  <a:pt x="1498" y="799"/>
                </a:lnTo>
                <a:lnTo>
                  <a:pt x="1502" y="812"/>
                </a:lnTo>
                <a:lnTo>
                  <a:pt x="1502" y="779"/>
                </a:lnTo>
                <a:lnTo>
                  <a:pt x="1505" y="793"/>
                </a:lnTo>
                <a:lnTo>
                  <a:pt x="1505" y="812"/>
                </a:lnTo>
                <a:lnTo>
                  <a:pt x="1505" y="630"/>
                </a:lnTo>
                <a:lnTo>
                  <a:pt x="1508" y="812"/>
                </a:lnTo>
                <a:lnTo>
                  <a:pt x="1508" y="802"/>
                </a:lnTo>
                <a:lnTo>
                  <a:pt x="1511" y="812"/>
                </a:lnTo>
                <a:lnTo>
                  <a:pt x="1518" y="812"/>
                </a:lnTo>
                <a:lnTo>
                  <a:pt x="1518" y="806"/>
                </a:lnTo>
                <a:lnTo>
                  <a:pt x="1521" y="812"/>
                </a:lnTo>
                <a:lnTo>
                  <a:pt x="1521" y="799"/>
                </a:lnTo>
                <a:lnTo>
                  <a:pt x="1524" y="802"/>
                </a:lnTo>
                <a:lnTo>
                  <a:pt x="1524" y="812"/>
                </a:lnTo>
                <a:lnTo>
                  <a:pt x="1524" y="799"/>
                </a:lnTo>
                <a:lnTo>
                  <a:pt x="1527" y="812"/>
                </a:lnTo>
                <a:lnTo>
                  <a:pt x="1530" y="812"/>
                </a:lnTo>
                <a:lnTo>
                  <a:pt x="1530" y="770"/>
                </a:lnTo>
                <a:lnTo>
                  <a:pt x="1534" y="802"/>
                </a:lnTo>
                <a:lnTo>
                  <a:pt x="1534" y="812"/>
                </a:lnTo>
                <a:lnTo>
                  <a:pt x="1534" y="802"/>
                </a:lnTo>
                <a:lnTo>
                  <a:pt x="1537" y="812"/>
                </a:lnTo>
                <a:lnTo>
                  <a:pt x="1546" y="812"/>
                </a:lnTo>
                <a:lnTo>
                  <a:pt x="1546" y="799"/>
                </a:lnTo>
                <a:lnTo>
                  <a:pt x="1549" y="812"/>
                </a:lnTo>
                <a:lnTo>
                  <a:pt x="1549" y="806"/>
                </a:lnTo>
                <a:lnTo>
                  <a:pt x="1553" y="812"/>
                </a:lnTo>
                <a:lnTo>
                  <a:pt x="1556" y="812"/>
                </a:lnTo>
                <a:lnTo>
                  <a:pt x="1556" y="796"/>
                </a:lnTo>
                <a:lnTo>
                  <a:pt x="1559" y="812"/>
                </a:lnTo>
                <a:lnTo>
                  <a:pt x="1559" y="806"/>
                </a:lnTo>
                <a:lnTo>
                  <a:pt x="1562" y="812"/>
                </a:lnTo>
                <a:lnTo>
                  <a:pt x="1562" y="806"/>
                </a:lnTo>
                <a:lnTo>
                  <a:pt x="1562" y="812"/>
                </a:lnTo>
                <a:lnTo>
                  <a:pt x="1565" y="793"/>
                </a:lnTo>
                <a:lnTo>
                  <a:pt x="1565" y="812"/>
                </a:lnTo>
                <a:lnTo>
                  <a:pt x="1565" y="731"/>
                </a:lnTo>
                <a:lnTo>
                  <a:pt x="1569" y="812"/>
                </a:lnTo>
                <a:lnTo>
                  <a:pt x="1569" y="783"/>
                </a:lnTo>
                <a:lnTo>
                  <a:pt x="1572" y="812"/>
                </a:lnTo>
                <a:lnTo>
                  <a:pt x="1572" y="806"/>
                </a:lnTo>
                <a:lnTo>
                  <a:pt x="1575" y="806"/>
                </a:lnTo>
                <a:lnTo>
                  <a:pt x="1575" y="812"/>
                </a:lnTo>
                <a:lnTo>
                  <a:pt x="1575" y="802"/>
                </a:lnTo>
                <a:lnTo>
                  <a:pt x="1578" y="812"/>
                </a:lnTo>
                <a:lnTo>
                  <a:pt x="1578" y="799"/>
                </a:lnTo>
                <a:lnTo>
                  <a:pt x="1581" y="812"/>
                </a:lnTo>
                <a:lnTo>
                  <a:pt x="1581" y="763"/>
                </a:lnTo>
                <a:lnTo>
                  <a:pt x="1585" y="770"/>
                </a:lnTo>
                <a:lnTo>
                  <a:pt x="1585" y="812"/>
                </a:lnTo>
                <a:lnTo>
                  <a:pt x="1585" y="763"/>
                </a:lnTo>
                <a:lnTo>
                  <a:pt x="1588" y="812"/>
                </a:lnTo>
                <a:lnTo>
                  <a:pt x="1588" y="802"/>
                </a:lnTo>
                <a:lnTo>
                  <a:pt x="1591" y="812"/>
                </a:lnTo>
                <a:lnTo>
                  <a:pt x="1591" y="809"/>
                </a:lnTo>
                <a:lnTo>
                  <a:pt x="1591" y="812"/>
                </a:lnTo>
                <a:lnTo>
                  <a:pt x="1594" y="806"/>
                </a:lnTo>
                <a:lnTo>
                  <a:pt x="1594" y="812"/>
                </a:lnTo>
                <a:lnTo>
                  <a:pt x="1594" y="796"/>
                </a:lnTo>
                <a:lnTo>
                  <a:pt x="1597" y="812"/>
                </a:lnTo>
                <a:lnTo>
                  <a:pt x="1597" y="796"/>
                </a:lnTo>
                <a:lnTo>
                  <a:pt x="1600" y="793"/>
                </a:lnTo>
                <a:lnTo>
                  <a:pt x="1600" y="812"/>
                </a:lnTo>
                <a:lnTo>
                  <a:pt x="1600" y="750"/>
                </a:lnTo>
                <a:lnTo>
                  <a:pt x="1604" y="812"/>
                </a:lnTo>
                <a:lnTo>
                  <a:pt x="1607" y="812"/>
                </a:lnTo>
                <a:lnTo>
                  <a:pt x="1607" y="806"/>
                </a:lnTo>
                <a:lnTo>
                  <a:pt x="1610" y="809"/>
                </a:lnTo>
                <a:lnTo>
                  <a:pt x="1610" y="812"/>
                </a:lnTo>
                <a:lnTo>
                  <a:pt x="1610" y="809"/>
                </a:lnTo>
                <a:lnTo>
                  <a:pt x="1613" y="812"/>
                </a:lnTo>
                <a:lnTo>
                  <a:pt x="1616" y="812"/>
                </a:lnTo>
                <a:lnTo>
                  <a:pt x="1616" y="809"/>
                </a:lnTo>
                <a:lnTo>
                  <a:pt x="1620" y="812"/>
                </a:lnTo>
                <a:lnTo>
                  <a:pt x="1620" y="809"/>
                </a:lnTo>
                <a:lnTo>
                  <a:pt x="1623" y="812"/>
                </a:lnTo>
                <a:lnTo>
                  <a:pt x="1623" y="793"/>
                </a:lnTo>
                <a:lnTo>
                  <a:pt x="1626" y="812"/>
                </a:lnTo>
                <a:lnTo>
                  <a:pt x="1626" y="809"/>
                </a:lnTo>
                <a:lnTo>
                  <a:pt x="1629" y="812"/>
                </a:lnTo>
                <a:lnTo>
                  <a:pt x="1632" y="812"/>
                </a:lnTo>
                <a:lnTo>
                  <a:pt x="1632" y="789"/>
                </a:lnTo>
                <a:lnTo>
                  <a:pt x="1636" y="796"/>
                </a:lnTo>
                <a:lnTo>
                  <a:pt x="1636" y="812"/>
                </a:lnTo>
                <a:lnTo>
                  <a:pt x="1636" y="796"/>
                </a:lnTo>
                <a:lnTo>
                  <a:pt x="1639" y="812"/>
                </a:lnTo>
                <a:lnTo>
                  <a:pt x="1639" y="786"/>
                </a:lnTo>
                <a:lnTo>
                  <a:pt x="1642" y="812"/>
                </a:lnTo>
                <a:lnTo>
                  <a:pt x="1642" y="806"/>
                </a:lnTo>
                <a:lnTo>
                  <a:pt x="1645" y="812"/>
                </a:lnTo>
                <a:lnTo>
                  <a:pt x="1645" y="809"/>
                </a:lnTo>
                <a:lnTo>
                  <a:pt x="1648" y="812"/>
                </a:lnTo>
                <a:lnTo>
                  <a:pt x="1648" y="796"/>
                </a:lnTo>
                <a:lnTo>
                  <a:pt x="1651" y="812"/>
                </a:lnTo>
                <a:lnTo>
                  <a:pt x="1651" y="770"/>
                </a:lnTo>
                <a:lnTo>
                  <a:pt x="1655" y="802"/>
                </a:lnTo>
                <a:lnTo>
                  <a:pt x="1655" y="812"/>
                </a:lnTo>
                <a:lnTo>
                  <a:pt x="1655" y="799"/>
                </a:lnTo>
                <a:lnTo>
                  <a:pt x="1658" y="812"/>
                </a:lnTo>
                <a:lnTo>
                  <a:pt x="1658" y="806"/>
                </a:lnTo>
                <a:lnTo>
                  <a:pt x="1661" y="812"/>
                </a:lnTo>
                <a:lnTo>
                  <a:pt x="1667" y="812"/>
                </a:lnTo>
                <a:lnTo>
                  <a:pt x="1667" y="789"/>
                </a:lnTo>
                <a:lnTo>
                  <a:pt x="1671" y="809"/>
                </a:lnTo>
                <a:lnTo>
                  <a:pt x="1671" y="812"/>
                </a:lnTo>
                <a:lnTo>
                  <a:pt x="1671" y="809"/>
                </a:lnTo>
                <a:lnTo>
                  <a:pt x="1674" y="812"/>
                </a:lnTo>
                <a:lnTo>
                  <a:pt x="1677" y="809"/>
                </a:lnTo>
                <a:lnTo>
                  <a:pt x="1677" y="812"/>
                </a:lnTo>
                <a:lnTo>
                  <a:pt x="1677" y="802"/>
                </a:lnTo>
                <a:lnTo>
                  <a:pt x="1680" y="812"/>
                </a:lnTo>
                <a:lnTo>
                  <a:pt x="1680" y="786"/>
                </a:lnTo>
                <a:lnTo>
                  <a:pt x="1683" y="806"/>
                </a:lnTo>
                <a:lnTo>
                  <a:pt x="1683" y="812"/>
                </a:lnTo>
                <a:lnTo>
                  <a:pt x="1683" y="796"/>
                </a:lnTo>
                <a:lnTo>
                  <a:pt x="1687" y="809"/>
                </a:lnTo>
                <a:lnTo>
                  <a:pt x="1687" y="812"/>
                </a:lnTo>
                <a:lnTo>
                  <a:pt x="1687" y="802"/>
                </a:lnTo>
                <a:lnTo>
                  <a:pt x="1690" y="812"/>
                </a:lnTo>
                <a:lnTo>
                  <a:pt x="1693" y="812"/>
                </a:lnTo>
                <a:lnTo>
                  <a:pt x="1693" y="701"/>
                </a:lnTo>
                <a:lnTo>
                  <a:pt x="1696" y="793"/>
                </a:lnTo>
                <a:lnTo>
                  <a:pt x="1696" y="812"/>
                </a:lnTo>
                <a:lnTo>
                  <a:pt x="1696" y="789"/>
                </a:lnTo>
                <a:lnTo>
                  <a:pt x="1699" y="809"/>
                </a:lnTo>
                <a:lnTo>
                  <a:pt x="1699" y="812"/>
                </a:lnTo>
                <a:lnTo>
                  <a:pt x="1699" y="799"/>
                </a:lnTo>
                <a:lnTo>
                  <a:pt x="1702" y="812"/>
                </a:lnTo>
                <a:lnTo>
                  <a:pt x="1702" y="757"/>
                </a:lnTo>
                <a:lnTo>
                  <a:pt x="1706" y="812"/>
                </a:lnTo>
                <a:lnTo>
                  <a:pt x="1706" y="809"/>
                </a:lnTo>
                <a:lnTo>
                  <a:pt x="1709" y="812"/>
                </a:lnTo>
                <a:lnTo>
                  <a:pt x="1709" y="809"/>
                </a:lnTo>
                <a:lnTo>
                  <a:pt x="1712" y="812"/>
                </a:lnTo>
                <a:lnTo>
                  <a:pt x="1715" y="812"/>
                </a:lnTo>
                <a:lnTo>
                  <a:pt x="1715" y="747"/>
                </a:lnTo>
                <a:lnTo>
                  <a:pt x="1718" y="809"/>
                </a:lnTo>
                <a:lnTo>
                  <a:pt x="1718" y="812"/>
                </a:lnTo>
                <a:lnTo>
                  <a:pt x="1718" y="770"/>
                </a:lnTo>
                <a:lnTo>
                  <a:pt x="1722" y="812"/>
                </a:lnTo>
                <a:lnTo>
                  <a:pt x="1722" y="799"/>
                </a:lnTo>
                <a:lnTo>
                  <a:pt x="1725" y="809"/>
                </a:lnTo>
                <a:lnTo>
                  <a:pt x="1725" y="812"/>
                </a:lnTo>
                <a:lnTo>
                  <a:pt x="1725" y="799"/>
                </a:lnTo>
                <a:lnTo>
                  <a:pt x="1728" y="812"/>
                </a:lnTo>
                <a:lnTo>
                  <a:pt x="1728" y="802"/>
                </a:lnTo>
                <a:lnTo>
                  <a:pt x="1731" y="812"/>
                </a:lnTo>
                <a:lnTo>
                  <a:pt x="1734" y="812"/>
                </a:lnTo>
                <a:lnTo>
                  <a:pt x="1734" y="776"/>
                </a:lnTo>
                <a:lnTo>
                  <a:pt x="1738" y="776"/>
                </a:lnTo>
                <a:lnTo>
                  <a:pt x="1738" y="812"/>
                </a:lnTo>
                <a:lnTo>
                  <a:pt x="1738" y="766"/>
                </a:lnTo>
                <a:lnTo>
                  <a:pt x="1741" y="812"/>
                </a:lnTo>
                <a:lnTo>
                  <a:pt x="1741" y="806"/>
                </a:lnTo>
                <a:lnTo>
                  <a:pt x="1744" y="812"/>
                </a:lnTo>
                <a:lnTo>
                  <a:pt x="1744" y="806"/>
                </a:lnTo>
                <a:lnTo>
                  <a:pt x="1747" y="812"/>
                </a:lnTo>
                <a:lnTo>
                  <a:pt x="1750" y="812"/>
                </a:lnTo>
                <a:lnTo>
                  <a:pt x="1750" y="776"/>
                </a:lnTo>
                <a:lnTo>
                  <a:pt x="1753" y="812"/>
                </a:lnTo>
                <a:lnTo>
                  <a:pt x="1753" y="806"/>
                </a:lnTo>
                <a:lnTo>
                  <a:pt x="1757" y="812"/>
                </a:lnTo>
                <a:lnTo>
                  <a:pt x="1763" y="812"/>
                </a:lnTo>
                <a:lnTo>
                  <a:pt x="1763" y="806"/>
                </a:lnTo>
                <a:lnTo>
                  <a:pt x="1766" y="812"/>
                </a:lnTo>
                <a:lnTo>
                  <a:pt x="1766" y="806"/>
                </a:lnTo>
                <a:lnTo>
                  <a:pt x="1769" y="812"/>
                </a:lnTo>
                <a:lnTo>
                  <a:pt x="1769" y="773"/>
                </a:lnTo>
                <a:lnTo>
                  <a:pt x="1773" y="812"/>
                </a:lnTo>
                <a:lnTo>
                  <a:pt x="1776" y="812"/>
                </a:lnTo>
                <a:lnTo>
                  <a:pt x="1776" y="776"/>
                </a:lnTo>
                <a:lnTo>
                  <a:pt x="1779" y="812"/>
                </a:lnTo>
                <a:lnTo>
                  <a:pt x="1779" y="776"/>
                </a:lnTo>
                <a:lnTo>
                  <a:pt x="1782" y="812"/>
                </a:lnTo>
                <a:lnTo>
                  <a:pt x="1785" y="812"/>
                </a:lnTo>
                <a:lnTo>
                  <a:pt x="1785" y="802"/>
                </a:lnTo>
                <a:lnTo>
                  <a:pt x="1789" y="812"/>
                </a:lnTo>
                <a:lnTo>
                  <a:pt x="1795" y="812"/>
                </a:lnTo>
                <a:lnTo>
                  <a:pt x="1795" y="809"/>
                </a:lnTo>
                <a:lnTo>
                  <a:pt x="1798" y="812"/>
                </a:lnTo>
                <a:lnTo>
                  <a:pt x="1798" y="806"/>
                </a:lnTo>
                <a:lnTo>
                  <a:pt x="1801" y="812"/>
                </a:lnTo>
                <a:lnTo>
                  <a:pt x="1804" y="812"/>
                </a:lnTo>
                <a:lnTo>
                  <a:pt x="1804" y="809"/>
                </a:lnTo>
                <a:lnTo>
                  <a:pt x="1808" y="812"/>
                </a:lnTo>
                <a:lnTo>
                  <a:pt x="1808" y="809"/>
                </a:lnTo>
                <a:lnTo>
                  <a:pt x="1811" y="809"/>
                </a:lnTo>
                <a:lnTo>
                  <a:pt x="1811" y="812"/>
                </a:lnTo>
                <a:lnTo>
                  <a:pt x="1811" y="659"/>
                </a:lnTo>
                <a:lnTo>
                  <a:pt x="1814" y="809"/>
                </a:lnTo>
                <a:lnTo>
                  <a:pt x="1814" y="812"/>
                </a:lnTo>
                <a:lnTo>
                  <a:pt x="1814" y="705"/>
                </a:lnTo>
                <a:lnTo>
                  <a:pt x="1817" y="812"/>
                </a:lnTo>
                <a:lnTo>
                  <a:pt x="1817" y="776"/>
                </a:lnTo>
                <a:lnTo>
                  <a:pt x="1820" y="793"/>
                </a:lnTo>
                <a:lnTo>
                  <a:pt x="1820" y="812"/>
                </a:lnTo>
                <a:lnTo>
                  <a:pt x="1820" y="793"/>
                </a:lnTo>
                <a:lnTo>
                  <a:pt x="1824" y="812"/>
                </a:lnTo>
                <a:lnTo>
                  <a:pt x="1827" y="812"/>
                </a:lnTo>
                <a:lnTo>
                  <a:pt x="1827" y="799"/>
                </a:lnTo>
                <a:lnTo>
                  <a:pt x="1830" y="812"/>
                </a:lnTo>
                <a:lnTo>
                  <a:pt x="1830" y="724"/>
                </a:lnTo>
                <a:lnTo>
                  <a:pt x="1833" y="806"/>
                </a:lnTo>
                <a:lnTo>
                  <a:pt x="1833" y="812"/>
                </a:lnTo>
                <a:lnTo>
                  <a:pt x="1833" y="796"/>
                </a:lnTo>
                <a:lnTo>
                  <a:pt x="1836" y="812"/>
                </a:lnTo>
                <a:lnTo>
                  <a:pt x="1836" y="802"/>
                </a:lnTo>
                <a:lnTo>
                  <a:pt x="1840" y="812"/>
                </a:lnTo>
                <a:lnTo>
                  <a:pt x="1843" y="812"/>
                </a:lnTo>
                <a:lnTo>
                  <a:pt x="1843" y="793"/>
                </a:lnTo>
                <a:lnTo>
                  <a:pt x="1846" y="760"/>
                </a:lnTo>
                <a:lnTo>
                  <a:pt x="1846" y="812"/>
                </a:lnTo>
                <a:lnTo>
                  <a:pt x="1846" y="740"/>
                </a:lnTo>
                <a:lnTo>
                  <a:pt x="1849" y="812"/>
                </a:lnTo>
                <a:lnTo>
                  <a:pt x="1849" y="809"/>
                </a:lnTo>
                <a:lnTo>
                  <a:pt x="1852" y="812"/>
                </a:lnTo>
                <a:lnTo>
                  <a:pt x="1852" y="789"/>
                </a:lnTo>
                <a:lnTo>
                  <a:pt x="1855" y="793"/>
                </a:lnTo>
                <a:lnTo>
                  <a:pt x="1855" y="812"/>
                </a:lnTo>
                <a:lnTo>
                  <a:pt x="1855" y="793"/>
                </a:lnTo>
                <a:lnTo>
                  <a:pt x="1859" y="812"/>
                </a:lnTo>
                <a:lnTo>
                  <a:pt x="1862" y="812"/>
                </a:lnTo>
                <a:lnTo>
                  <a:pt x="1862" y="809"/>
                </a:lnTo>
                <a:lnTo>
                  <a:pt x="1865" y="812"/>
                </a:lnTo>
                <a:lnTo>
                  <a:pt x="1865" y="809"/>
                </a:lnTo>
                <a:lnTo>
                  <a:pt x="1868" y="812"/>
                </a:lnTo>
                <a:lnTo>
                  <a:pt x="1868" y="799"/>
                </a:lnTo>
                <a:lnTo>
                  <a:pt x="1871" y="812"/>
                </a:lnTo>
                <a:lnTo>
                  <a:pt x="1871" y="799"/>
                </a:lnTo>
                <a:lnTo>
                  <a:pt x="1875" y="812"/>
                </a:lnTo>
                <a:lnTo>
                  <a:pt x="1878" y="812"/>
                </a:lnTo>
                <a:lnTo>
                  <a:pt x="1878" y="802"/>
                </a:lnTo>
                <a:lnTo>
                  <a:pt x="1881" y="809"/>
                </a:lnTo>
                <a:lnTo>
                  <a:pt x="1881" y="812"/>
                </a:lnTo>
                <a:lnTo>
                  <a:pt x="1881" y="799"/>
                </a:lnTo>
                <a:lnTo>
                  <a:pt x="1884" y="812"/>
                </a:lnTo>
                <a:lnTo>
                  <a:pt x="1884" y="809"/>
                </a:lnTo>
                <a:lnTo>
                  <a:pt x="1887" y="812"/>
                </a:lnTo>
                <a:lnTo>
                  <a:pt x="1887" y="802"/>
                </a:lnTo>
                <a:lnTo>
                  <a:pt x="1891" y="812"/>
                </a:lnTo>
                <a:lnTo>
                  <a:pt x="1894" y="812"/>
                </a:lnTo>
                <a:lnTo>
                  <a:pt x="1894" y="809"/>
                </a:lnTo>
                <a:lnTo>
                  <a:pt x="1897" y="809"/>
                </a:lnTo>
                <a:lnTo>
                  <a:pt x="1897" y="812"/>
                </a:lnTo>
                <a:lnTo>
                  <a:pt x="1897" y="793"/>
                </a:lnTo>
                <a:lnTo>
                  <a:pt x="1900" y="812"/>
                </a:lnTo>
                <a:lnTo>
                  <a:pt x="1900" y="809"/>
                </a:lnTo>
                <a:lnTo>
                  <a:pt x="1903" y="812"/>
                </a:lnTo>
                <a:lnTo>
                  <a:pt x="1903" y="786"/>
                </a:lnTo>
                <a:lnTo>
                  <a:pt x="1906" y="812"/>
                </a:lnTo>
                <a:lnTo>
                  <a:pt x="1913" y="812"/>
                </a:lnTo>
                <a:lnTo>
                  <a:pt x="1913" y="783"/>
                </a:lnTo>
                <a:lnTo>
                  <a:pt x="1916" y="789"/>
                </a:lnTo>
                <a:lnTo>
                  <a:pt x="1916" y="812"/>
                </a:lnTo>
                <a:lnTo>
                  <a:pt x="1916" y="789"/>
                </a:lnTo>
                <a:lnTo>
                  <a:pt x="1919" y="812"/>
                </a:lnTo>
                <a:lnTo>
                  <a:pt x="1919" y="806"/>
                </a:lnTo>
                <a:lnTo>
                  <a:pt x="1922" y="812"/>
                </a:lnTo>
                <a:lnTo>
                  <a:pt x="1929" y="812"/>
                </a:lnTo>
                <a:lnTo>
                  <a:pt x="1929" y="789"/>
                </a:lnTo>
                <a:lnTo>
                  <a:pt x="1932" y="812"/>
                </a:lnTo>
                <a:lnTo>
                  <a:pt x="1932" y="796"/>
                </a:lnTo>
                <a:lnTo>
                  <a:pt x="1935" y="812"/>
                </a:lnTo>
                <a:lnTo>
                  <a:pt x="1935" y="802"/>
                </a:lnTo>
                <a:lnTo>
                  <a:pt x="1938" y="812"/>
                </a:lnTo>
                <a:lnTo>
                  <a:pt x="1938" y="581"/>
                </a:lnTo>
                <a:lnTo>
                  <a:pt x="1942" y="623"/>
                </a:lnTo>
                <a:lnTo>
                  <a:pt x="1942" y="812"/>
                </a:lnTo>
                <a:lnTo>
                  <a:pt x="1942" y="623"/>
                </a:lnTo>
                <a:lnTo>
                  <a:pt x="1945" y="806"/>
                </a:lnTo>
                <a:lnTo>
                  <a:pt x="1945" y="812"/>
                </a:lnTo>
                <a:lnTo>
                  <a:pt x="1945" y="796"/>
                </a:lnTo>
                <a:lnTo>
                  <a:pt x="1948" y="812"/>
                </a:lnTo>
                <a:lnTo>
                  <a:pt x="1948" y="760"/>
                </a:lnTo>
                <a:lnTo>
                  <a:pt x="1951" y="806"/>
                </a:lnTo>
                <a:lnTo>
                  <a:pt x="1951" y="812"/>
                </a:lnTo>
                <a:lnTo>
                  <a:pt x="1951" y="806"/>
                </a:lnTo>
                <a:lnTo>
                  <a:pt x="1954" y="812"/>
                </a:lnTo>
                <a:lnTo>
                  <a:pt x="1961" y="812"/>
                </a:lnTo>
                <a:lnTo>
                  <a:pt x="1961" y="789"/>
                </a:lnTo>
                <a:lnTo>
                  <a:pt x="1964" y="809"/>
                </a:lnTo>
                <a:lnTo>
                  <a:pt x="1964" y="812"/>
                </a:lnTo>
                <a:lnTo>
                  <a:pt x="1964" y="802"/>
                </a:lnTo>
                <a:lnTo>
                  <a:pt x="1967" y="812"/>
                </a:lnTo>
                <a:lnTo>
                  <a:pt x="1970" y="812"/>
                </a:lnTo>
                <a:lnTo>
                  <a:pt x="1970" y="809"/>
                </a:lnTo>
                <a:lnTo>
                  <a:pt x="1973" y="812"/>
                </a:lnTo>
                <a:lnTo>
                  <a:pt x="1973" y="786"/>
                </a:lnTo>
                <a:lnTo>
                  <a:pt x="1977" y="809"/>
                </a:lnTo>
                <a:lnTo>
                  <a:pt x="1977" y="812"/>
                </a:lnTo>
                <a:lnTo>
                  <a:pt x="1977" y="809"/>
                </a:lnTo>
                <a:lnTo>
                  <a:pt x="1980" y="812"/>
                </a:lnTo>
                <a:lnTo>
                  <a:pt x="1983" y="809"/>
                </a:lnTo>
                <a:lnTo>
                  <a:pt x="1983" y="812"/>
                </a:lnTo>
                <a:lnTo>
                  <a:pt x="1983" y="779"/>
                </a:lnTo>
                <a:lnTo>
                  <a:pt x="1986" y="812"/>
                </a:lnTo>
                <a:lnTo>
                  <a:pt x="1993" y="812"/>
                </a:lnTo>
                <a:lnTo>
                  <a:pt x="1993" y="809"/>
                </a:lnTo>
                <a:lnTo>
                  <a:pt x="1996" y="812"/>
                </a:lnTo>
                <a:lnTo>
                  <a:pt x="1996" y="783"/>
                </a:lnTo>
                <a:lnTo>
                  <a:pt x="1999" y="812"/>
                </a:lnTo>
                <a:lnTo>
                  <a:pt x="1999" y="776"/>
                </a:lnTo>
                <a:lnTo>
                  <a:pt x="2002" y="812"/>
                </a:lnTo>
                <a:lnTo>
                  <a:pt x="2005" y="812"/>
                </a:lnTo>
                <a:lnTo>
                  <a:pt x="2005" y="747"/>
                </a:lnTo>
                <a:lnTo>
                  <a:pt x="2008" y="812"/>
                </a:lnTo>
                <a:lnTo>
                  <a:pt x="2015" y="812"/>
                </a:lnTo>
                <a:lnTo>
                  <a:pt x="2015" y="806"/>
                </a:lnTo>
                <a:lnTo>
                  <a:pt x="2015" y="809"/>
                </a:lnTo>
                <a:lnTo>
                  <a:pt x="2018" y="796"/>
                </a:lnTo>
                <a:lnTo>
                  <a:pt x="2018" y="812"/>
                </a:lnTo>
                <a:lnTo>
                  <a:pt x="2018" y="789"/>
                </a:lnTo>
                <a:lnTo>
                  <a:pt x="2021" y="812"/>
                </a:lnTo>
                <a:lnTo>
                  <a:pt x="2021" y="799"/>
                </a:lnTo>
                <a:lnTo>
                  <a:pt x="2024" y="812"/>
                </a:lnTo>
                <a:lnTo>
                  <a:pt x="2024" y="776"/>
                </a:lnTo>
                <a:lnTo>
                  <a:pt x="2028" y="812"/>
                </a:lnTo>
                <a:lnTo>
                  <a:pt x="2031" y="812"/>
                </a:lnTo>
                <a:lnTo>
                  <a:pt x="2031" y="789"/>
                </a:lnTo>
                <a:lnTo>
                  <a:pt x="2034" y="812"/>
                </a:lnTo>
                <a:lnTo>
                  <a:pt x="2034" y="809"/>
                </a:lnTo>
                <a:lnTo>
                  <a:pt x="2037" y="812"/>
                </a:lnTo>
                <a:lnTo>
                  <a:pt x="2050" y="812"/>
                </a:lnTo>
                <a:lnTo>
                  <a:pt x="2050" y="802"/>
                </a:lnTo>
                <a:lnTo>
                  <a:pt x="2053" y="812"/>
                </a:lnTo>
                <a:lnTo>
                  <a:pt x="2053" y="806"/>
                </a:lnTo>
                <a:lnTo>
                  <a:pt x="2056" y="812"/>
                </a:lnTo>
                <a:lnTo>
                  <a:pt x="2056" y="793"/>
                </a:lnTo>
                <a:lnTo>
                  <a:pt x="2059" y="812"/>
                </a:lnTo>
                <a:lnTo>
                  <a:pt x="2059" y="806"/>
                </a:lnTo>
                <a:lnTo>
                  <a:pt x="2063" y="812"/>
                </a:lnTo>
                <a:lnTo>
                  <a:pt x="2063" y="806"/>
                </a:lnTo>
                <a:lnTo>
                  <a:pt x="2066" y="799"/>
                </a:lnTo>
                <a:lnTo>
                  <a:pt x="2066" y="812"/>
                </a:lnTo>
                <a:lnTo>
                  <a:pt x="2066" y="793"/>
                </a:lnTo>
                <a:lnTo>
                  <a:pt x="2069" y="812"/>
                </a:lnTo>
                <a:lnTo>
                  <a:pt x="2069" y="809"/>
                </a:lnTo>
                <a:lnTo>
                  <a:pt x="2072" y="812"/>
                </a:lnTo>
                <a:lnTo>
                  <a:pt x="2075" y="812"/>
                </a:lnTo>
                <a:lnTo>
                  <a:pt x="2075" y="776"/>
                </a:lnTo>
                <a:lnTo>
                  <a:pt x="2079" y="793"/>
                </a:lnTo>
                <a:lnTo>
                  <a:pt x="2079" y="812"/>
                </a:lnTo>
                <a:lnTo>
                  <a:pt x="2079" y="750"/>
                </a:lnTo>
                <a:lnTo>
                  <a:pt x="2082" y="812"/>
                </a:lnTo>
                <a:lnTo>
                  <a:pt x="2082" y="802"/>
                </a:lnTo>
                <a:lnTo>
                  <a:pt x="2085" y="812"/>
                </a:lnTo>
                <a:lnTo>
                  <a:pt x="2091" y="812"/>
                </a:lnTo>
                <a:lnTo>
                  <a:pt x="2091" y="734"/>
                </a:lnTo>
                <a:lnTo>
                  <a:pt x="2095" y="812"/>
                </a:lnTo>
                <a:lnTo>
                  <a:pt x="2095" y="776"/>
                </a:lnTo>
                <a:lnTo>
                  <a:pt x="2098" y="812"/>
                </a:lnTo>
                <a:lnTo>
                  <a:pt x="2098" y="799"/>
                </a:lnTo>
                <a:lnTo>
                  <a:pt x="2101" y="809"/>
                </a:lnTo>
                <a:lnTo>
                  <a:pt x="2101" y="812"/>
                </a:lnTo>
                <a:lnTo>
                  <a:pt x="2101" y="809"/>
                </a:lnTo>
                <a:lnTo>
                  <a:pt x="2104" y="812"/>
                </a:lnTo>
                <a:lnTo>
                  <a:pt x="2110" y="812"/>
                </a:lnTo>
                <a:lnTo>
                  <a:pt x="2110" y="802"/>
                </a:lnTo>
                <a:lnTo>
                  <a:pt x="2114" y="809"/>
                </a:lnTo>
                <a:lnTo>
                  <a:pt x="2114" y="812"/>
                </a:lnTo>
                <a:lnTo>
                  <a:pt x="2114" y="809"/>
                </a:lnTo>
                <a:lnTo>
                  <a:pt x="2117" y="812"/>
                </a:lnTo>
                <a:lnTo>
                  <a:pt x="2117" y="802"/>
                </a:lnTo>
                <a:lnTo>
                  <a:pt x="2120" y="812"/>
                </a:lnTo>
                <a:lnTo>
                  <a:pt x="2123" y="812"/>
                </a:lnTo>
                <a:lnTo>
                  <a:pt x="2123" y="786"/>
                </a:lnTo>
                <a:lnTo>
                  <a:pt x="2126" y="779"/>
                </a:lnTo>
                <a:lnTo>
                  <a:pt x="2126" y="812"/>
                </a:lnTo>
                <a:lnTo>
                  <a:pt x="2126" y="731"/>
                </a:lnTo>
                <a:lnTo>
                  <a:pt x="2130" y="812"/>
                </a:lnTo>
                <a:lnTo>
                  <a:pt x="2130" y="809"/>
                </a:lnTo>
                <a:lnTo>
                  <a:pt x="2133" y="812"/>
                </a:lnTo>
                <a:lnTo>
                  <a:pt x="2133" y="766"/>
                </a:lnTo>
                <a:lnTo>
                  <a:pt x="2136" y="789"/>
                </a:lnTo>
                <a:lnTo>
                  <a:pt x="2136" y="812"/>
                </a:lnTo>
                <a:lnTo>
                  <a:pt x="2136" y="789"/>
                </a:lnTo>
                <a:lnTo>
                  <a:pt x="2139" y="812"/>
                </a:lnTo>
                <a:lnTo>
                  <a:pt x="2142" y="812"/>
                </a:lnTo>
                <a:lnTo>
                  <a:pt x="2142" y="809"/>
                </a:lnTo>
                <a:lnTo>
                  <a:pt x="2146" y="812"/>
                </a:lnTo>
                <a:lnTo>
                  <a:pt x="2146" y="802"/>
                </a:lnTo>
                <a:lnTo>
                  <a:pt x="2149" y="812"/>
                </a:lnTo>
                <a:lnTo>
                  <a:pt x="2149" y="806"/>
                </a:lnTo>
                <a:lnTo>
                  <a:pt x="2152" y="812"/>
                </a:lnTo>
                <a:lnTo>
                  <a:pt x="2152" y="806"/>
                </a:lnTo>
                <a:lnTo>
                  <a:pt x="2155" y="812"/>
                </a:lnTo>
                <a:lnTo>
                  <a:pt x="2161" y="812"/>
                </a:lnTo>
                <a:lnTo>
                  <a:pt x="2161" y="809"/>
                </a:lnTo>
                <a:lnTo>
                  <a:pt x="2165" y="812"/>
                </a:lnTo>
                <a:lnTo>
                  <a:pt x="2171" y="812"/>
                </a:lnTo>
                <a:lnTo>
                  <a:pt x="2171" y="802"/>
                </a:lnTo>
                <a:lnTo>
                  <a:pt x="2174" y="812"/>
                </a:lnTo>
                <a:lnTo>
                  <a:pt x="2177" y="812"/>
                </a:lnTo>
                <a:lnTo>
                  <a:pt x="2177" y="793"/>
                </a:lnTo>
                <a:lnTo>
                  <a:pt x="2181" y="812"/>
                </a:lnTo>
                <a:lnTo>
                  <a:pt x="2187" y="812"/>
                </a:lnTo>
                <a:lnTo>
                  <a:pt x="2187" y="806"/>
                </a:lnTo>
                <a:lnTo>
                  <a:pt x="2190" y="812"/>
                </a:lnTo>
                <a:lnTo>
                  <a:pt x="2193" y="812"/>
                </a:lnTo>
                <a:lnTo>
                  <a:pt x="2193" y="779"/>
                </a:lnTo>
                <a:lnTo>
                  <a:pt x="2197" y="796"/>
                </a:lnTo>
                <a:lnTo>
                  <a:pt x="2197" y="812"/>
                </a:lnTo>
                <a:lnTo>
                  <a:pt x="2197" y="796"/>
                </a:lnTo>
                <a:lnTo>
                  <a:pt x="2200" y="812"/>
                </a:lnTo>
                <a:lnTo>
                  <a:pt x="2209" y="812"/>
                </a:lnTo>
                <a:lnTo>
                  <a:pt x="2209" y="708"/>
                </a:lnTo>
                <a:lnTo>
                  <a:pt x="2212" y="812"/>
                </a:lnTo>
                <a:lnTo>
                  <a:pt x="2219" y="812"/>
                </a:lnTo>
                <a:lnTo>
                  <a:pt x="2219" y="744"/>
                </a:lnTo>
                <a:lnTo>
                  <a:pt x="2222" y="770"/>
                </a:lnTo>
                <a:lnTo>
                  <a:pt x="2222" y="812"/>
                </a:lnTo>
                <a:lnTo>
                  <a:pt x="2222" y="750"/>
                </a:lnTo>
                <a:lnTo>
                  <a:pt x="2225" y="809"/>
                </a:lnTo>
                <a:lnTo>
                  <a:pt x="2225" y="812"/>
                </a:lnTo>
                <a:lnTo>
                  <a:pt x="2225" y="802"/>
                </a:lnTo>
                <a:lnTo>
                  <a:pt x="2228" y="812"/>
                </a:lnTo>
                <a:lnTo>
                  <a:pt x="2228" y="796"/>
                </a:lnTo>
                <a:lnTo>
                  <a:pt x="2232" y="812"/>
                </a:lnTo>
                <a:lnTo>
                  <a:pt x="2232" y="809"/>
                </a:lnTo>
                <a:lnTo>
                  <a:pt x="2235" y="812"/>
                </a:lnTo>
                <a:lnTo>
                  <a:pt x="2244" y="812"/>
                </a:lnTo>
                <a:lnTo>
                  <a:pt x="2244" y="809"/>
                </a:lnTo>
                <a:lnTo>
                  <a:pt x="2248" y="812"/>
                </a:lnTo>
                <a:lnTo>
                  <a:pt x="2254" y="812"/>
                </a:lnTo>
                <a:lnTo>
                  <a:pt x="2254" y="796"/>
                </a:lnTo>
                <a:lnTo>
                  <a:pt x="2257" y="806"/>
                </a:lnTo>
                <a:lnTo>
                  <a:pt x="2257" y="812"/>
                </a:lnTo>
                <a:lnTo>
                  <a:pt x="2257" y="799"/>
                </a:lnTo>
                <a:lnTo>
                  <a:pt x="2260" y="812"/>
                </a:lnTo>
                <a:lnTo>
                  <a:pt x="2286" y="812"/>
                </a:lnTo>
                <a:lnTo>
                  <a:pt x="2286" y="796"/>
                </a:lnTo>
                <a:lnTo>
                  <a:pt x="2289" y="812"/>
                </a:lnTo>
                <a:lnTo>
                  <a:pt x="2289" y="806"/>
                </a:lnTo>
                <a:lnTo>
                  <a:pt x="2292" y="812"/>
                </a:lnTo>
                <a:lnTo>
                  <a:pt x="2321" y="812"/>
                </a:lnTo>
                <a:lnTo>
                  <a:pt x="2321" y="796"/>
                </a:lnTo>
                <a:lnTo>
                  <a:pt x="2324" y="812"/>
                </a:lnTo>
                <a:lnTo>
                  <a:pt x="2324" y="783"/>
                </a:lnTo>
                <a:lnTo>
                  <a:pt x="2327" y="812"/>
                </a:lnTo>
                <a:lnTo>
                  <a:pt x="2391" y="812"/>
                </a:lnTo>
                <a:lnTo>
                  <a:pt x="2391" y="776"/>
                </a:lnTo>
                <a:lnTo>
                  <a:pt x="2394" y="812"/>
                </a:lnTo>
                <a:lnTo>
                  <a:pt x="2394" y="799"/>
                </a:lnTo>
                <a:lnTo>
                  <a:pt x="2397" y="812"/>
                </a:lnTo>
                <a:lnTo>
                  <a:pt x="2397" y="809"/>
                </a:lnTo>
                <a:lnTo>
                  <a:pt x="2401" y="812"/>
                </a:lnTo>
                <a:lnTo>
                  <a:pt x="2407" y="812"/>
                </a:lnTo>
                <a:lnTo>
                  <a:pt x="2407" y="793"/>
                </a:lnTo>
                <a:lnTo>
                  <a:pt x="2410" y="812"/>
                </a:lnTo>
                <a:lnTo>
                  <a:pt x="2413" y="812"/>
                </a:lnTo>
                <a:lnTo>
                  <a:pt x="2413" y="806"/>
                </a:lnTo>
                <a:lnTo>
                  <a:pt x="2416" y="812"/>
                </a:lnTo>
                <a:lnTo>
                  <a:pt x="2432" y="812"/>
                </a:lnTo>
                <a:lnTo>
                  <a:pt x="2432" y="727"/>
                </a:lnTo>
                <a:lnTo>
                  <a:pt x="2436" y="812"/>
                </a:lnTo>
                <a:lnTo>
                  <a:pt x="2436" y="799"/>
                </a:lnTo>
                <a:lnTo>
                  <a:pt x="2439" y="812"/>
                </a:lnTo>
                <a:lnTo>
                  <a:pt x="2439" y="806"/>
                </a:lnTo>
                <a:lnTo>
                  <a:pt x="2442" y="812"/>
                </a:lnTo>
                <a:lnTo>
                  <a:pt x="2503" y="812"/>
                </a:lnTo>
                <a:lnTo>
                  <a:pt x="2503" y="809"/>
                </a:lnTo>
                <a:lnTo>
                  <a:pt x="2506" y="809"/>
                </a:lnTo>
                <a:lnTo>
                  <a:pt x="2506" y="812"/>
                </a:lnTo>
                <a:lnTo>
                  <a:pt x="2506" y="809"/>
                </a:lnTo>
                <a:lnTo>
                  <a:pt x="2509" y="812"/>
                </a:lnTo>
                <a:lnTo>
                  <a:pt x="2509" y="809"/>
                </a:lnTo>
                <a:lnTo>
                  <a:pt x="2512" y="812"/>
                </a:lnTo>
                <a:lnTo>
                  <a:pt x="2522" y="812"/>
                </a:lnTo>
                <a:lnTo>
                  <a:pt x="2522" y="799"/>
                </a:lnTo>
                <a:lnTo>
                  <a:pt x="2525" y="812"/>
                </a:lnTo>
                <a:lnTo>
                  <a:pt x="2541" y="812"/>
                </a:lnTo>
                <a:lnTo>
                  <a:pt x="2541" y="806"/>
                </a:lnTo>
                <a:lnTo>
                  <a:pt x="2544" y="812"/>
                </a:lnTo>
                <a:lnTo>
                  <a:pt x="2544" y="809"/>
                </a:lnTo>
                <a:lnTo>
                  <a:pt x="2547" y="812"/>
                </a:lnTo>
                <a:lnTo>
                  <a:pt x="2592" y="812"/>
                </a:lnTo>
                <a:lnTo>
                  <a:pt x="2592" y="809"/>
                </a:lnTo>
                <a:lnTo>
                  <a:pt x="2595" y="812"/>
                </a:lnTo>
                <a:lnTo>
                  <a:pt x="2595" y="802"/>
                </a:lnTo>
                <a:lnTo>
                  <a:pt x="2598" y="812"/>
                </a:lnTo>
                <a:lnTo>
                  <a:pt x="2611" y="812"/>
                </a:lnTo>
                <a:lnTo>
                  <a:pt x="2611" y="806"/>
                </a:lnTo>
                <a:lnTo>
                  <a:pt x="2614" y="812"/>
                </a:lnTo>
                <a:lnTo>
                  <a:pt x="2614" y="809"/>
                </a:lnTo>
                <a:lnTo>
                  <a:pt x="2617" y="812"/>
                </a:lnTo>
                <a:lnTo>
                  <a:pt x="2675" y="812"/>
                </a:lnTo>
                <a:lnTo>
                  <a:pt x="2675" y="809"/>
                </a:lnTo>
                <a:lnTo>
                  <a:pt x="2678" y="812"/>
                </a:lnTo>
                <a:lnTo>
                  <a:pt x="2678" y="796"/>
                </a:lnTo>
                <a:lnTo>
                  <a:pt x="2681" y="812"/>
                </a:lnTo>
                <a:lnTo>
                  <a:pt x="2694" y="812"/>
                </a:lnTo>
                <a:lnTo>
                  <a:pt x="2694" y="806"/>
                </a:lnTo>
                <a:lnTo>
                  <a:pt x="2697" y="812"/>
                </a:lnTo>
                <a:lnTo>
                  <a:pt x="2713" y="812"/>
                </a:lnTo>
                <a:lnTo>
                  <a:pt x="2713" y="809"/>
                </a:lnTo>
                <a:lnTo>
                  <a:pt x="2716" y="812"/>
                </a:lnTo>
                <a:lnTo>
                  <a:pt x="2722" y="812"/>
                </a:lnTo>
                <a:lnTo>
                  <a:pt x="2722" y="786"/>
                </a:lnTo>
                <a:lnTo>
                  <a:pt x="2726" y="812"/>
                </a:lnTo>
                <a:lnTo>
                  <a:pt x="2726" y="809"/>
                </a:lnTo>
                <a:lnTo>
                  <a:pt x="2729" y="812"/>
                </a:lnTo>
                <a:lnTo>
                  <a:pt x="2738" y="812"/>
                </a:lnTo>
                <a:lnTo>
                  <a:pt x="2738" y="766"/>
                </a:lnTo>
                <a:lnTo>
                  <a:pt x="2742" y="812"/>
                </a:lnTo>
                <a:lnTo>
                  <a:pt x="2764" y="812"/>
                </a:lnTo>
                <a:lnTo>
                  <a:pt x="2764" y="809"/>
                </a:lnTo>
                <a:lnTo>
                  <a:pt x="2767" y="812"/>
                </a:lnTo>
                <a:lnTo>
                  <a:pt x="2767" y="809"/>
                </a:lnTo>
                <a:lnTo>
                  <a:pt x="2770" y="812"/>
                </a:lnTo>
                <a:lnTo>
                  <a:pt x="2773" y="812"/>
                </a:lnTo>
                <a:lnTo>
                  <a:pt x="2773" y="809"/>
                </a:lnTo>
                <a:lnTo>
                  <a:pt x="2777" y="812"/>
                </a:lnTo>
                <a:lnTo>
                  <a:pt x="2777" y="809"/>
                </a:lnTo>
                <a:lnTo>
                  <a:pt x="2780" y="812"/>
                </a:lnTo>
                <a:lnTo>
                  <a:pt x="2780" y="806"/>
                </a:lnTo>
                <a:lnTo>
                  <a:pt x="2783" y="812"/>
                </a:lnTo>
                <a:lnTo>
                  <a:pt x="2812" y="812"/>
                </a:lnTo>
                <a:lnTo>
                  <a:pt x="2812" y="793"/>
                </a:lnTo>
                <a:lnTo>
                  <a:pt x="2815" y="812"/>
                </a:lnTo>
                <a:lnTo>
                  <a:pt x="2853" y="812"/>
                </a:lnTo>
                <a:lnTo>
                  <a:pt x="2853" y="809"/>
                </a:lnTo>
                <a:lnTo>
                  <a:pt x="2856" y="812"/>
                </a:lnTo>
                <a:lnTo>
                  <a:pt x="2898" y="812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AutoShape 3"/>
          <p:cNvSpPr>
            <a:spLocks noChangeAspect="1" noChangeArrowheads="1" noTextEdit="1"/>
          </p:cNvSpPr>
          <p:nvPr/>
        </p:nvSpPr>
        <p:spPr bwMode="auto">
          <a:xfrm>
            <a:off x="922338" y="737930"/>
            <a:ext cx="4872037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324830" y="1878941"/>
            <a:ext cx="183295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6" name="TextBox 17"/>
          <p:cNvSpPr txBox="1"/>
          <p:nvPr/>
        </p:nvSpPr>
        <p:spPr>
          <a:xfrm>
            <a:off x="1459875" y="1731794"/>
            <a:ext cx="267617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7" name="TextBox 17"/>
          <p:cNvSpPr txBox="1"/>
          <p:nvPr/>
        </p:nvSpPr>
        <p:spPr>
          <a:xfrm>
            <a:off x="1970443" y="1874432"/>
            <a:ext cx="206292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2154535" y="2071579"/>
            <a:ext cx="23476" cy="1185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2086479" y="1965760"/>
            <a:ext cx="183295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0" name="Rectangle 9"/>
          <p:cNvSpPr/>
          <p:nvPr/>
        </p:nvSpPr>
        <p:spPr>
          <a:xfrm>
            <a:off x="2894540" y="1792030"/>
            <a:ext cx="41389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12 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 smtClean="0"/>
          </a:p>
        </p:txBody>
      </p:sp>
      <p:cxnSp>
        <p:nvCxnSpPr>
          <p:cNvPr id="11" name="Straight Arrow Connector 10"/>
          <p:cNvCxnSpPr/>
          <p:nvPr/>
        </p:nvCxnSpPr>
        <p:spPr>
          <a:xfrm>
            <a:off x="4057486" y="1847696"/>
            <a:ext cx="25137" cy="2353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7"/>
          <p:cNvSpPr txBox="1"/>
          <p:nvPr/>
        </p:nvSpPr>
        <p:spPr>
          <a:xfrm>
            <a:off x="2430348" y="1904344"/>
            <a:ext cx="267617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" name="TextBox 17"/>
          <p:cNvSpPr txBox="1"/>
          <p:nvPr/>
        </p:nvSpPr>
        <p:spPr>
          <a:xfrm>
            <a:off x="2722727" y="1646899"/>
            <a:ext cx="188405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4" name="TextBox 13"/>
          <p:cNvSpPr txBox="1"/>
          <p:nvPr/>
        </p:nvSpPr>
        <p:spPr>
          <a:xfrm>
            <a:off x="2877914" y="1673843"/>
            <a:ext cx="183295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5" name="Straight Arrow Connector 14"/>
          <p:cNvCxnSpPr/>
          <p:nvPr/>
        </p:nvCxnSpPr>
        <p:spPr>
          <a:xfrm>
            <a:off x="3068436" y="1981974"/>
            <a:ext cx="20619" cy="2021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/>
          <p:cNvSpPr/>
          <p:nvPr/>
        </p:nvSpPr>
        <p:spPr>
          <a:xfrm>
            <a:off x="3184969" y="776824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17" name="Rectangle 16"/>
          <p:cNvSpPr/>
          <p:nvPr/>
        </p:nvSpPr>
        <p:spPr>
          <a:xfrm>
            <a:off x="3354244" y="977484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18" name="TextBox 17"/>
          <p:cNvSpPr txBox="1"/>
          <p:nvPr/>
        </p:nvSpPr>
        <p:spPr>
          <a:xfrm>
            <a:off x="3709319" y="1908339"/>
            <a:ext cx="229288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9" name="TextBox 18"/>
          <p:cNvSpPr txBox="1"/>
          <p:nvPr/>
        </p:nvSpPr>
        <p:spPr>
          <a:xfrm>
            <a:off x="3651128" y="1798688"/>
            <a:ext cx="183295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" name="TextBox 17"/>
          <p:cNvSpPr txBox="1"/>
          <p:nvPr/>
        </p:nvSpPr>
        <p:spPr>
          <a:xfrm>
            <a:off x="3524707" y="1695128"/>
            <a:ext cx="313611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4347308" y="1981974"/>
            <a:ext cx="0" cy="20671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4214756" y="1804003"/>
            <a:ext cx="165409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4" name="Straight Arrow Connector 33"/>
          <p:cNvCxnSpPr/>
          <p:nvPr/>
        </p:nvCxnSpPr>
        <p:spPr>
          <a:xfrm>
            <a:off x="2894540" y="1833075"/>
            <a:ext cx="73546" cy="33681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/>
          <p:nvPr/>
        </p:nvCxnSpPr>
        <p:spPr>
          <a:xfrm>
            <a:off x="2983198" y="1833075"/>
            <a:ext cx="14210" cy="2977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 flipH="1">
            <a:off x="3688185" y="1937791"/>
            <a:ext cx="9831" cy="20068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 flipH="1">
            <a:off x="3774079" y="1973174"/>
            <a:ext cx="9831" cy="20068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17"/>
          <p:cNvSpPr txBox="1"/>
          <p:nvPr/>
        </p:nvSpPr>
        <p:spPr>
          <a:xfrm>
            <a:off x="3834423" y="1571431"/>
            <a:ext cx="313611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9" name="TextBox 17"/>
          <p:cNvSpPr txBox="1"/>
          <p:nvPr/>
        </p:nvSpPr>
        <p:spPr>
          <a:xfrm>
            <a:off x="4100112" y="1644970"/>
            <a:ext cx="229288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0" name="Straight Arrow Connector 39"/>
          <p:cNvCxnSpPr/>
          <p:nvPr/>
        </p:nvCxnSpPr>
        <p:spPr>
          <a:xfrm flipH="1">
            <a:off x="4470790" y="1904753"/>
            <a:ext cx="34363" cy="2197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17"/>
          <p:cNvSpPr txBox="1"/>
          <p:nvPr/>
        </p:nvSpPr>
        <p:spPr>
          <a:xfrm>
            <a:off x="4348347" y="1743072"/>
            <a:ext cx="313611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2" name="TextBox 17"/>
          <p:cNvSpPr txBox="1"/>
          <p:nvPr/>
        </p:nvSpPr>
        <p:spPr>
          <a:xfrm>
            <a:off x="4505153" y="1918065"/>
            <a:ext cx="229288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3" name="Straight Arrow Connector 42"/>
          <p:cNvCxnSpPr/>
          <p:nvPr/>
        </p:nvCxnSpPr>
        <p:spPr>
          <a:xfrm flipH="1">
            <a:off x="4862468" y="1775394"/>
            <a:ext cx="41466" cy="39014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17"/>
          <p:cNvSpPr txBox="1"/>
          <p:nvPr/>
        </p:nvSpPr>
        <p:spPr>
          <a:xfrm>
            <a:off x="4590323" y="1619238"/>
            <a:ext cx="313611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5" name="TextBox 17"/>
          <p:cNvSpPr txBox="1"/>
          <p:nvPr/>
        </p:nvSpPr>
        <p:spPr>
          <a:xfrm>
            <a:off x="4948928" y="1837450"/>
            <a:ext cx="267617" cy="1337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6" name="Straight Arrow Connector 45"/>
          <p:cNvCxnSpPr/>
          <p:nvPr/>
        </p:nvCxnSpPr>
        <p:spPr>
          <a:xfrm flipH="1">
            <a:off x="4999140" y="1997952"/>
            <a:ext cx="34363" cy="2197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Rectangle 5"/>
          <p:cNvSpPr>
            <a:spLocks noChangeArrowheads="1"/>
          </p:cNvSpPr>
          <p:nvPr/>
        </p:nvSpPr>
        <p:spPr bwMode="auto">
          <a:xfrm>
            <a:off x="1174750" y="749043"/>
            <a:ext cx="4605337" cy="1484313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Line 11"/>
          <p:cNvSpPr>
            <a:spLocks noChangeShapeType="1"/>
          </p:cNvSpPr>
          <p:nvPr/>
        </p:nvSpPr>
        <p:spPr bwMode="auto">
          <a:xfrm>
            <a:off x="1149350" y="2228593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Rectangle 12"/>
          <p:cNvSpPr>
            <a:spLocks noChangeArrowheads="1"/>
          </p:cNvSpPr>
          <p:nvPr/>
        </p:nvSpPr>
        <p:spPr bwMode="auto">
          <a:xfrm>
            <a:off x="1064390" y="2154805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7" name="Line 23"/>
          <p:cNvSpPr>
            <a:spLocks noChangeShapeType="1"/>
          </p:cNvSpPr>
          <p:nvPr/>
        </p:nvSpPr>
        <p:spPr bwMode="auto">
          <a:xfrm>
            <a:off x="1149350" y="1587243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Line 35"/>
          <p:cNvSpPr>
            <a:spLocks noChangeShapeType="1"/>
          </p:cNvSpPr>
          <p:nvPr/>
        </p:nvSpPr>
        <p:spPr bwMode="auto">
          <a:xfrm>
            <a:off x="1149350" y="939543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Rectangle 36"/>
          <p:cNvSpPr>
            <a:spLocks noChangeArrowheads="1"/>
          </p:cNvSpPr>
          <p:nvPr/>
        </p:nvSpPr>
        <p:spPr bwMode="auto">
          <a:xfrm>
            <a:off x="869889" y="84721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</a:t>
            </a: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4" name="Line 40"/>
          <p:cNvSpPr>
            <a:spLocks noChangeShapeType="1"/>
          </p:cNvSpPr>
          <p:nvPr/>
        </p:nvSpPr>
        <p:spPr bwMode="auto">
          <a:xfrm>
            <a:off x="1174750" y="223335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Line 41"/>
          <p:cNvSpPr>
            <a:spLocks noChangeShapeType="1"/>
          </p:cNvSpPr>
          <p:nvPr/>
        </p:nvSpPr>
        <p:spPr bwMode="auto">
          <a:xfrm>
            <a:off x="1443038" y="223335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Rectangle 42"/>
          <p:cNvSpPr>
            <a:spLocks noChangeArrowheads="1"/>
          </p:cNvSpPr>
          <p:nvPr/>
        </p:nvSpPr>
        <p:spPr bwMode="auto">
          <a:xfrm>
            <a:off x="1315599" y="225875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7" name="Line 43"/>
          <p:cNvSpPr>
            <a:spLocks noChangeShapeType="1"/>
          </p:cNvSpPr>
          <p:nvPr/>
        </p:nvSpPr>
        <p:spPr bwMode="auto">
          <a:xfrm>
            <a:off x="1716088" y="223335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Line 44"/>
          <p:cNvSpPr>
            <a:spLocks noChangeShapeType="1"/>
          </p:cNvSpPr>
          <p:nvPr/>
        </p:nvSpPr>
        <p:spPr bwMode="auto">
          <a:xfrm>
            <a:off x="1984375" y="223335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Rectangle 45"/>
          <p:cNvSpPr>
            <a:spLocks noChangeArrowheads="1"/>
          </p:cNvSpPr>
          <p:nvPr/>
        </p:nvSpPr>
        <p:spPr bwMode="auto">
          <a:xfrm>
            <a:off x="1856937" y="225875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0" name="Line 46"/>
          <p:cNvSpPr>
            <a:spLocks noChangeShapeType="1"/>
          </p:cNvSpPr>
          <p:nvPr/>
        </p:nvSpPr>
        <p:spPr bwMode="auto">
          <a:xfrm>
            <a:off x="2257425" y="223335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Line 47"/>
          <p:cNvSpPr>
            <a:spLocks noChangeShapeType="1"/>
          </p:cNvSpPr>
          <p:nvPr/>
        </p:nvSpPr>
        <p:spPr bwMode="auto">
          <a:xfrm>
            <a:off x="2525713" y="223335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Rectangle 48"/>
          <p:cNvSpPr>
            <a:spLocks noChangeArrowheads="1"/>
          </p:cNvSpPr>
          <p:nvPr/>
        </p:nvSpPr>
        <p:spPr bwMode="auto">
          <a:xfrm>
            <a:off x="2379224" y="225875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" name="Line 49"/>
          <p:cNvSpPr>
            <a:spLocks noChangeShapeType="1"/>
          </p:cNvSpPr>
          <p:nvPr/>
        </p:nvSpPr>
        <p:spPr bwMode="auto">
          <a:xfrm>
            <a:off x="2794000" y="223335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Line 50"/>
          <p:cNvSpPr>
            <a:spLocks noChangeShapeType="1"/>
          </p:cNvSpPr>
          <p:nvPr/>
        </p:nvSpPr>
        <p:spPr bwMode="auto">
          <a:xfrm>
            <a:off x="3067050" y="223335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Rectangle 51"/>
          <p:cNvSpPr>
            <a:spLocks noChangeArrowheads="1"/>
          </p:cNvSpPr>
          <p:nvPr/>
        </p:nvSpPr>
        <p:spPr bwMode="auto">
          <a:xfrm>
            <a:off x="2920562" y="225875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6" name="Line 52"/>
          <p:cNvSpPr>
            <a:spLocks noChangeShapeType="1"/>
          </p:cNvSpPr>
          <p:nvPr/>
        </p:nvSpPr>
        <p:spPr bwMode="auto">
          <a:xfrm>
            <a:off x="3335338" y="223335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Line 53"/>
          <p:cNvSpPr>
            <a:spLocks noChangeShapeType="1"/>
          </p:cNvSpPr>
          <p:nvPr/>
        </p:nvSpPr>
        <p:spPr bwMode="auto">
          <a:xfrm>
            <a:off x="3609975" y="223335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Rectangle 54"/>
          <p:cNvSpPr>
            <a:spLocks noChangeArrowheads="1"/>
          </p:cNvSpPr>
          <p:nvPr/>
        </p:nvSpPr>
        <p:spPr bwMode="auto">
          <a:xfrm>
            <a:off x="3463487" y="225875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9" name="Line 55"/>
          <p:cNvSpPr>
            <a:spLocks noChangeShapeType="1"/>
          </p:cNvSpPr>
          <p:nvPr/>
        </p:nvSpPr>
        <p:spPr bwMode="auto">
          <a:xfrm>
            <a:off x="3876675" y="223335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Line 56"/>
          <p:cNvSpPr>
            <a:spLocks noChangeShapeType="1"/>
          </p:cNvSpPr>
          <p:nvPr/>
        </p:nvSpPr>
        <p:spPr bwMode="auto">
          <a:xfrm>
            <a:off x="4151313" y="223335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Rectangle 57"/>
          <p:cNvSpPr>
            <a:spLocks noChangeArrowheads="1"/>
          </p:cNvSpPr>
          <p:nvPr/>
        </p:nvSpPr>
        <p:spPr bwMode="auto">
          <a:xfrm>
            <a:off x="4004824" y="225875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2" name="Line 58"/>
          <p:cNvSpPr>
            <a:spLocks noChangeShapeType="1"/>
          </p:cNvSpPr>
          <p:nvPr/>
        </p:nvSpPr>
        <p:spPr bwMode="auto">
          <a:xfrm>
            <a:off x="4419600" y="223335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Line 59"/>
          <p:cNvSpPr>
            <a:spLocks noChangeShapeType="1"/>
          </p:cNvSpPr>
          <p:nvPr/>
        </p:nvSpPr>
        <p:spPr bwMode="auto">
          <a:xfrm>
            <a:off x="4686300" y="223335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Rectangle 60"/>
          <p:cNvSpPr>
            <a:spLocks noChangeArrowheads="1"/>
          </p:cNvSpPr>
          <p:nvPr/>
        </p:nvSpPr>
        <p:spPr bwMode="auto">
          <a:xfrm>
            <a:off x="4539812" y="225875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5" name="Line 61"/>
          <p:cNvSpPr>
            <a:spLocks noChangeShapeType="1"/>
          </p:cNvSpPr>
          <p:nvPr/>
        </p:nvSpPr>
        <p:spPr bwMode="auto">
          <a:xfrm>
            <a:off x="4960938" y="223335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Line 62"/>
          <p:cNvSpPr>
            <a:spLocks noChangeShapeType="1"/>
          </p:cNvSpPr>
          <p:nvPr/>
        </p:nvSpPr>
        <p:spPr bwMode="auto">
          <a:xfrm>
            <a:off x="5229225" y="223335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Rectangle 63"/>
          <p:cNvSpPr>
            <a:spLocks noChangeArrowheads="1"/>
          </p:cNvSpPr>
          <p:nvPr/>
        </p:nvSpPr>
        <p:spPr bwMode="auto">
          <a:xfrm>
            <a:off x="5082737" y="225875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8" name="Line 64"/>
          <p:cNvSpPr>
            <a:spLocks noChangeShapeType="1"/>
          </p:cNvSpPr>
          <p:nvPr/>
        </p:nvSpPr>
        <p:spPr bwMode="auto">
          <a:xfrm>
            <a:off x="5502275" y="223335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Line 65"/>
          <p:cNvSpPr>
            <a:spLocks noChangeShapeType="1"/>
          </p:cNvSpPr>
          <p:nvPr/>
        </p:nvSpPr>
        <p:spPr bwMode="auto">
          <a:xfrm>
            <a:off x="5770563" y="223335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Rectangle 66"/>
          <p:cNvSpPr>
            <a:spLocks noChangeArrowheads="1"/>
          </p:cNvSpPr>
          <p:nvPr/>
        </p:nvSpPr>
        <p:spPr bwMode="auto">
          <a:xfrm>
            <a:off x="5643563" y="2258755"/>
            <a:ext cx="127000" cy="7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1" name="5-Point Star 110"/>
          <p:cNvSpPr/>
          <p:nvPr/>
        </p:nvSpPr>
        <p:spPr>
          <a:xfrm>
            <a:off x="3527297" y="1862620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2" name="Straight Arrow Connector 111"/>
          <p:cNvCxnSpPr/>
          <p:nvPr/>
        </p:nvCxnSpPr>
        <p:spPr>
          <a:xfrm flipH="1">
            <a:off x="1196752" y="1569339"/>
            <a:ext cx="35108" cy="5615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extBox 112"/>
          <p:cNvSpPr txBox="1"/>
          <p:nvPr/>
        </p:nvSpPr>
        <p:spPr>
          <a:xfrm>
            <a:off x="1120791" y="1345324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15" name="TextBox 114"/>
          <p:cNvSpPr txBox="1"/>
          <p:nvPr/>
        </p:nvSpPr>
        <p:spPr>
          <a:xfrm>
            <a:off x="1501085" y="1613779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16" name="TextBox 115"/>
          <p:cNvSpPr txBox="1"/>
          <p:nvPr/>
        </p:nvSpPr>
        <p:spPr>
          <a:xfrm>
            <a:off x="1743098" y="149041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17" name="Straight Arrow Connector 116"/>
          <p:cNvCxnSpPr>
            <a:stCxn id="116" idx="2"/>
          </p:cNvCxnSpPr>
          <p:nvPr/>
        </p:nvCxnSpPr>
        <p:spPr>
          <a:xfrm flipH="1">
            <a:off x="1970770" y="1744330"/>
            <a:ext cx="19351" cy="4225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>
            <a:off x="1860128" y="1830924"/>
            <a:ext cx="0" cy="29677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4817033" y="1739774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123" name="Straight Arrow Connector 122"/>
          <p:cNvCxnSpPr/>
          <p:nvPr/>
        </p:nvCxnSpPr>
        <p:spPr>
          <a:xfrm flipH="1">
            <a:off x="4980077" y="1941817"/>
            <a:ext cx="34363" cy="2197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/>
          <p:cNvSpPr txBox="1"/>
          <p:nvPr/>
        </p:nvSpPr>
        <p:spPr>
          <a:xfrm>
            <a:off x="129516" y="239318"/>
            <a:ext cx="944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(a) CID</a:t>
            </a:r>
            <a:endParaRPr lang="zh-CN" altLang="en-US" dirty="0"/>
          </a:p>
        </p:txBody>
      </p:sp>
      <p:sp>
        <p:nvSpPr>
          <p:cNvPr id="174" name="AutoShape 68"/>
          <p:cNvSpPr>
            <a:spLocks noChangeAspect="1" noChangeArrowheads="1" noTextEdit="1"/>
          </p:cNvSpPr>
          <p:nvPr/>
        </p:nvSpPr>
        <p:spPr bwMode="auto">
          <a:xfrm>
            <a:off x="909091" y="2871603"/>
            <a:ext cx="4910138" cy="172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TextBox 17"/>
          <p:cNvSpPr txBox="1"/>
          <p:nvPr/>
        </p:nvSpPr>
        <p:spPr>
          <a:xfrm>
            <a:off x="2183109" y="3899237"/>
            <a:ext cx="292837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29" name="Straight Arrow Connector 128"/>
          <p:cNvCxnSpPr/>
          <p:nvPr/>
        </p:nvCxnSpPr>
        <p:spPr>
          <a:xfrm flipH="1">
            <a:off x="2390097" y="4064413"/>
            <a:ext cx="35402" cy="3929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TextBox 17"/>
          <p:cNvSpPr txBox="1"/>
          <p:nvPr/>
        </p:nvSpPr>
        <p:spPr>
          <a:xfrm>
            <a:off x="2580278" y="3957125"/>
            <a:ext cx="213020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131" name="TextBox 61"/>
          <p:cNvSpPr txBox="1"/>
          <p:nvPr/>
        </p:nvSpPr>
        <p:spPr>
          <a:xfrm>
            <a:off x="1260354" y="3580113"/>
            <a:ext cx="184697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2" name="TextBox 17"/>
          <p:cNvSpPr txBox="1"/>
          <p:nvPr/>
        </p:nvSpPr>
        <p:spPr>
          <a:xfrm>
            <a:off x="1552267" y="2926116"/>
            <a:ext cx="269665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6" name="TextBox 17"/>
          <p:cNvSpPr txBox="1"/>
          <p:nvPr/>
        </p:nvSpPr>
        <p:spPr>
          <a:xfrm>
            <a:off x="1962847" y="4083819"/>
            <a:ext cx="207870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37" name="Straight Arrow Connector 136"/>
          <p:cNvCxnSpPr/>
          <p:nvPr/>
        </p:nvCxnSpPr>
        <p:spPr>
          <a:xfrm>
            <a:off x="2120376" y="4261692"/>
            <a:ext cx="61094" cy="12707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TextBox 69"/>
          <p:cNvSpPr txBox="1"/>
          <p:nvPr/>
        </p:nvSpPr>
        <p:spPr>
          <a:xfrm>
            <a:off x="2101302" y="3732545"/>
            <a:ext cx="184697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0" name="Rectangle 139"/>
          <p:cNvSpPr/>
          <p:nvPr/>
        </p:nvSpPr>
        <p:spPr>
          <a:xfrm>
            <a:off x="2935914" y="3972963"/>
            <a:ext cx="394660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 smtClean="0"/>
          </a:p>
        </p:txBody>
      </p:sp>
      <p:cxnSp>
        <p:nvCxnSpPr>
          <p:cNvPr id="141" name="Straight Arrow Connector 140"/>
          <p:cNvCxnSpPr/>
          <p:nvPr/>
        </p:nvCxnSpPr>
        <p:spPr>
          <a:xfrm flipH="1">
            <a:off x="3080224" y="4166951"/>
            <a:ext cx="30627" cy="24252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Box 17"/>
          <p:cNvSpPr txBox="1"/>
          <p:nvPr/>
        </p:nvSpPr>
        <p:spPr>
          <a:xfrm>
            <a:off x="2435407" y="3612169"/>
            <a:ext cx="269665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7" name="TextBox 17"/>
          <p:cNvSpPr txBox="1"/>
          <p:nvPr/>
        </p:nvSpPr>
        <p:spPr>
          <a:xfrm>
            <a:off x="2942883" y="4143748"/>
            <a:ext cx="207870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48" name="TextBox 84"/>
          <p:cNvSpPr txBox="1"/>
          <p:nvPr/>
        </p:nvSpPr>
        <p:spPr>
          <a:xfrm>
            <a:off x="2814139" y="3793147"/>
            <a:ext cx="184697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2942883" y="4000617"/>
            <a:ext cx="50865" cy="3125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Rectangle 149"/>
          <p:cNvSpPr/>
          <p:nvPr/>
        </p:nvSpPr>
        <p:spPr>
          <a:xfrm>
            <a:off x="3043562" y="4049762"/>
            <a:ext cx="308098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 smtClean="0"/>
          </a:p>
        </p:txBody>
      </p:sp>
      <p:sp>
        <p:nvSpPr>
          <p:cNvPr id="151" name="Rectangle 150"/>
          <p:cNvSpPr/>
          <p:nvPr/>
        </p:nvSpPr>
        <p:spPr>
          <a:xfrm>
            <a:off x="3290290" y="3478658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152" name="Straight Arrow Connector 151"/>
          <p:cNvCxnSpPr/>
          <p:nvPr/>
        </p:nvCxnSpPr>
        <p:spPr>
          <a:xfrm flipH="1">
            <a:off x="3629466" y="3926546"/>
            <a:ext cx="40956" cy="3870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Arrow Connector 153"/>
          <p:cNvCxnSpPr/>
          <p:nvPr/>
        </p:nvCxnSpPr>
        <p:spPr>
          <a:xfrm>
            <a:off x="4078397" y="3976826"/>
            <a:ext cx="0" cy="37585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TextBox 112"/>
          <p:cNvSpPr txBox="1"/>
          <p:nvPr/>
        </p:nvSpPr>
        <p:spPr>
          <a:xfrm>
            <a:off x="1344173" y="3930058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58" name="Straight Arrow Connector 157"/>
          <p:cNvCxnSpPr/>
          <p:nvPr/>
        </p:nvCxnSpPr>
        <p:spPr>
          <a:xfrm>
            <a:off x="1459319" y="4133259"/>
            <a:ext cx="19005" cy="33318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/>
          <p:nvPr/>
        </p:nvCxnSpPr>
        <p:spPr>
          <a:xfrm flipH="1">
            <a:off x="2701845" y="4176279"/>
            <a:ext cx="6454" cy="25826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Arrow Connector 160"/>
          <p:cNvCxnSpPr/>
          <p:nvPr/>
        </p:nvCxnSpPr>
        <p:spPr>
          <a:xfrm>
            <a:off x="3046819" y="4303567"/>
            <a:ext cx="3522" cy="1482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/>
          <p:cNvCxnSpPr/>
          <p:nvPr/>
        </p:nvCxnSpPr>
        <p:spPr>
          <a:xfrm flipH="1">
            <a:off x="3155330" y="4230197"/>
            <a:ext cx="17551" cy="13213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Arrow Connector 162"/>
          <p:cNvCxnSpPr/>
          <p:nvPr/>
        </p:nvCxnSpPr>
        <p:spPr>
          <a:xfrm>
            <a:off x="3330574" y="3972477"/>
            <a:ext cx="93840" cy="25885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Box 17"/>
          <p:cNvSpPr txBox="1"/>
          <p:nvPr/>
        </p:nvSpPr>
        <p:spPr>
          <a:xfrm>
            <a:off x="3510863" y="3739739"/>
            <a:ext cx="316010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65" name="TextBox 127"/>
          <p:cNvSpPr txBox="1"/>
          <p:nvPr/>
        </p:nvSpPr>
        <p:spPr>
          <a:xfrm>
            <a:off x="3629466" y="4189458"/>
            <a:ext cx="184697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66" name="Straight Arrow Connector 165"/>
          <p:cNvCxnSpPr/>
          <p:nvPr/>
        </p:nvCxnSpPr>
        <p:spPr>
          <a:xfrm>
            <a:off x="3832457" y="4029359"/>
            <a:ext cx="25644" cy="3870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TextBox 17"/>
          <p:cNvSpPr txBox="1"/>
          <p:nvPr/>
        </p:nvSpPr>
        <p:spPr>
          <a:xfrm>
            <a:off x="3665911" y="3848563"/>
            <a:ext cx="231042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68" name="TextBox 17"/>
          <p:cNvSpPr txBox="1"/>
          <p:nvPr/>
        </p:nvSpPr>
        <p:spPr>
          <a:xfrm>
            <a:off x="3969805" y="3828090"/>
            <a:ext cx="316010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69" name="Straight Arrow Connector 168"/>
          <p:cNvCxnSpPr/>
          <p:nvPr/>
        </p:nvCxnSpPr>
        <p:spPr>
          <a:xfrm>
            <a:off x="4237861" y="4105633"/>
            <a:ext cx="12822" cy="1974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TextBox 17"/>
          <p:cNvSpPr txBox="1"/>
          <p:nvPr/>
        </p:nvSpPr>
        <p:spPr>
          <a:xfrm>
            <a:off x="4094216" y="3964379"/>
            <a:ext cx="231042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71" name="Straight Arrow Connector 170"/>
          <p:cNvCxnSpPr/>
          <p:nvPr/>
        </p:nvCxnSpPr>
        <p:spPr>
          <a:xfrm>
            <a:off x="4343124" y="4245549"/>
            <a:ext cx="0" cy="1937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38"/>
          <p:cNvSpPr txBox="1"/>
          <p:nvPr/>
        </p:nvSpPr>
        <p:spPr>
          <a:xfrm>
            <a:off x="4227226" y="4082866"/>
            <a:ext cx="166674" cy="1444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75" name="Rectangle 70"/>
          <p:cNvSpPr>
            <a:spLocks noChangeArrowheads="1"/>
          </p:cNvSpPr>
          <p:nvPr/>
        </p:nvSpPr>
        <p:spPr bwMode="auto">
          <a:xfrm>
            <a:off x="1154112" y="2882716"/>
            <a:ext cx="4640263" cy="1603375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71"/>
          <p:cNvSpPr>
            <a:spLocks/>
          </p:cNvSpPr>
          <p:nvPr/>
        </p:nvSpPr>
        <p:spPr bwMode="auto">
          <a:xfrm>
            <a:off x="1154112" y="3100203"/>
            <a:ext cx="4635500" cy="1385888"/>
          </a:xfrm>
          <a:custGeom>
            <a:avLst/>
            <a:gdLst>
              <a:gd name="T0" fmla="*/ 61 w 2920"/>
              <a:gd name="T1" fmla="*/ 873 h 873"/>
              <a:gd name="T2" fmla="*/ 163 w 2920"/>
              <a:gd name="T3" fmla="*/ 873 h 873"/>
              <a:gd name="T4" fmla="*/ 231 w 2920"/>
              <a:gd name="T5" fmla="*/ 852 h 873"/>
              <a:gd name="T6" fmla="*/ 318 w 2920"/>
              <a:gd name="T7" fmla="*/ 873 h 873"/>
              <a:gd name="T8" fmla="*/ 388 w 2920"/>
              <a:gd name="T9" fmla="*/ 869 h 873"/>
              <a:gd name="T10" fmla="*/ 465 w 2920"/>
              <a:gd name="T11" fmla="*/ 873 h 873"/>
              <a:gd name="T12" fmla="*/ 530 w 2920"/>
              <a:gd name="T13" fmla="*/ 873 h 873"/>
              <a:gd name="T14" fmla="*/ 581 w 2920"/>
              <a:gd name="T15" fmla="*/ 873 h 873"/>
              <a:gd name="T16" fmla="*/ 632 w 2920"/>
              <a:gd name="T17" fmla="*/ 866 h 873"/>
              <a:gd name="T18" fmla="*/ 677 w 2920"/>
              <a:gd name="T19" fmla="*/ 852 h 873"/>
              <a:gd name="T20" fmla="*/ 729 w 2920"/>
              <a:gd name="T21" fmla="*/ 873 h 873"/>
              <a:gd name="T22" fmla="*/ 793 w 2920"/>
              <a:gd name="T23" fmla="*/ 873 h 873"/>
              <a:gd name="T24" fmla="*/ 838 w 2920"/>
              <a:gd name="T25" fmla="*/ 873 h 873"/>
              <a:gd name="T26" fmla="*/ 886 w 2920"/>
              <a:gd name="T27" fmla="*/ 873 h 873"/>
              <a:gd name="T28" fmla="*/ 928 w 2920"/>
              <a:gd name="T29" fmla="*/ 852 h 873"/>
              <a:gd name="T30" fmla="*/ 967 w 2920"/>
              <a:gd name="T31" fmla="*/ 873 h 873"/>
              <a:gd name="T32" fmla="*/ 1005 w 2920"/>
              <a:gd name="T33" fmla="*/ 852 h 873"/>
              <a:gd name="T34" fmla="*/ 1047 w 2920"/>
              <a:gd name="T35" fmla="*/ 862 h 873"/>
              <a:gd name="T36" fmla="*/ 1092 w 2920"/>
              <a:gd name="T37" fmla="*/ 866 h 873"/>
              <a:gd name="T38" fmla="*/ 1130 w 2920"/>
              <a:gd name="T39" fmla="*/ 862 h 873"/>
              <a:gd name="T40" fmla="*/ 1166 w 2920"/>
              <a:gd name="T41" fmla="*/ 848 h 873"/>
              <a:gd name="T42" fmla="*/ 1201 w 2920"/>
              <a:gd name="T43" fmla="*/ 855 h 873"/>
              <a:gd name="T44" fmla="*/ 1240 w 2920"/>
              <a:gd name="T45" fmla="*/ 802 h 873"/>
              <a:gd name="T46" fmla="*/ 1269 w 2920"/>
              <a:gd name="T47" fmla="*/ 873 h 873"/>
              <a:gd name="T48" fmla="*/ 1301 w 2920"/>
              <a:gd name="T49" fmla="*/ 869 h 873"/>
              <a:gd name="T50" fmla="*/ 1330 w 2920"/>
              <a:gd name="T51" fmla="*/ 831 h 873"/>
              <a:gd name="T52" fmla="*/ 1362 w 2920"/>
              <a:gd name="T53" fmla="*/ 873 h 873"/>
              <a:gd name="T54" fmla="*/ 1394 w 2920"/>
              <a:gd name="T55" fmla="*/ 838 h 873"/>
              <a:gd name="T56" fmla="*/ 1432 w 2920"/>
              <a:gd name="T57" fmla="*/ 753 h 873"/>
              <a:gd name="T58" fmla="*/ 1464 w 2920"/>
              <a:gd name="T59" fmla="*/ 788 h 873"/>
              <a:gd name="T60" fmla="*/ 1500 w 2920"/>
              <a:gd name="T61" fmla="*/ 729 h 873"/>
              <a:gd name="T62" fmla="*/ 1532 w 2920"/>
              <a:gd name="T63" fmla="*/ 869 h 873"/>
              <a:gd name="T64" fmla="*/ 1561 w 2920"/>
              <a:gd name="T65" fmla="*/ 873 h 873"/>
              <a:gd name="T66" fmla="*/ 1596 w 2920"/>
              <a:gd name="T67" fmla="*/ 838 h 873"/>
              <a:gd name="T68" fmla="*/ 1628 w 2920"/>
              <a:gd name="T69" fmla="*/ 873 h 873"/>
              <a:gd name="T70" fmla="*/ 1667 w 2920"/>
              <a:gd name="T71" fmla="*/ 873 h 873"/>
              <a:gd name="T72" fmla="*/ 1702 w 2920"/>
              <a:gd name="T73" fmla="*/ 859 h 873"/>
              <a:gd name="T74" fmla="*/ 1738 w 2920"/>
              <a:gd name="T75" fmla="*/ 866 h 873"/>
              <a:gd name="T76" fmla="*/ 1770 w 2920"/>
              <a:gd name="T77" fmla="*/ 873 h 873"/>
              <a:gd name="T78" fmla="*/ 1808 w 2920"/>
              <a:gd name="T79" fmla="*/ 862 h 873"/>
              <a:gd name="T80" fmla="*/ 1840 w 2920"/>
              <a:gd name="T81" fmla="*/ 862 h 873"/>
              <a:gd name="T82" fmla="*/ 1876 w 2920"/>
              <a:gd name="T83" fmla="*/ 873 h 873"/>
              <a:gd name="T84" fmla="*/ 1908 w 2920"/>
              <a:gd name="T85" fmla="*/ 873 h 873"/>
              <a:gd name="T86" fmla="*/ 1946 w 2920"/>
              <a:gd name="T87" fmla="*/ 873 h 873"/>
              <a:gd name="T88" fmla="*/ 1982 w 2920"/>
              <a:gd name="T89" fmla="*/ 859 h 873"/>
              <a:gd name="T90" fmla="*/ 2023 w 2920"/>
              <a:gd name="T91" fmla="*/ 869 h 873"/>
              <a:gd name="T92" fmla="*/ 2062 w 2920"/>
              <a:gd name="T93" fmla="*/ 873 h 873"/>
              <a:gd name="T94" fmla="*/ 2107 w 2920"/>
              <a:gd name="T95" fmla="*/ 845 h 873"/>
              <a:gd name="T96" fmla="*/ 2149 w 2920"/>
              <a:gd name="T97" fmla="*/ 799 h 873"/>
              <a:gd name="T98" fmla="*/ 2203 w 2920"/>
              <a:gd name="T99" fmla="*/ 873 h 873"/>
              <a:gd name="T100" fmla="*/ 2245 w 2920"/>
              <a:gd name="T101" fmla="*/ 869 h 873"/>
              <a:gd name="T102" fmla="*/ 2316 w 2920"/>
              <a:gd name="T103" fmla="*/ 873 h 873"/>
              <a:gd name="T104" fmla="*/ 2374 w 2920"/>
              <a:gd name="T105" fmla="*/ 852 h 873"/>
              <a:gd name="T106" fmla="*/ 2451 w 2920"/>
              <a:gd name="T107" fmla="*/ 873 h 873"/>
              <a:gd name="T108" fmla="*/ 2499 w 2920"/>
              <a:gd name="T109" fmla="*/ 873 h 873"/>
              <a:gd name="T110" fmla="*/ 2560 w 2920"/>
              <a:gd name="T111" fmla="*/ 859 h 873"/>
              <a:gd name="T112" fmla="*/ 2615 w 2920"/>
              <a:gd name="T113" fmla="*/ 873 h 873"/>
              <a:gd name="T114" fmla="*/ 2692 w 2920"/>
              <a:gd name="T115" fmla="*/ 873 h 873"/>
              <a:gd name="T116" fmla="*/ 2753 w 2920"/>
              <a:gd name="T117" fmla="*/ 869 h 873"/>
              <a:gd name="T118" fmla="*/ 2804 w 2920"/>
              <a:gd name="T119" fmla="*/ 859 h 873"/>
              <a:gd name="T120" fmla="*/ 2846 w 2920"/>
              <a:gd name="T121" fmla="*/ 869 h 873"/>
              <a:gd name="T122" fmla="*/ 2913 w 2920"/>
              <a:gd name="T123" fmla="*/ 862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20" h="873">
                <a:moveTo>
                  <a:pt x="0" y="873"/>
                </a:moveTo>
                <a:lnTo>
                  <a:pt x="9" y="873"/>
                </a:lnTo>
                <a:lnTo>
                  <a:pt x="9" y="352"/>
                </a:lnTo>
                <a:lnTo>
                  <a:pt x="12" y="873"/>
                </a:lnTo>
                <a:lnTo>
                  <a:pt x="12" y="788"/>
                </a:lnTo>
                <a:lnTo>
                  <a:pt x="16" y="873"/>
                </a:lnTo>
                <a:lnTo>
                  <a:pt x="25" y="873"/>
                </a:lnTo>
                <a:lnTo>
                  <a:pt x="25" y="869"/>
                </a:lnTo>
                <a:lnTo>
                  <a:pt x="29" y="873"/>
                </a:lnTo>
                <a:lnTo>
                  <a:pt x="32" y="869"/>
                </a:lnTo>
                <a:lnTo>
                  <a:pt x="32" y="873"/>
                </a:lnTo>
                <a:lnTo>
                  <a:pt x="32" y="869"/>
                </a:lnTo>
                <a:lnTo>
                  <a:pt x="35" y="873"/>
                </a:lnTo>
                <a:lnTo>
                  <a:pt x="41" y="873"/>
                </a:lnTo>
                <a:lnTo>
                  <a:pt x="41" y="869"/>
                </a:lnTo>
                <a:lnTo>
                  <a:pt x="45" y="873"/>
                </a:lnTo>
                <a:lnTo>
                  <a:pt x="45" y="866"/>
                </a:lnTo>
                <a:lnTo>
                  <a:pt x="48" y="866"/>
                </a:lnTo>
                <a:lnTo>
                  <a:pt x="48" y="873"/>
                </a:lnTo>
                <a:lnTo>
                  <a:pt x="48" y="834"/>
                </a:lnTo>
                <a:lnTo>
                  <a:pt x="51" y="873"/>
                </a:lnTo>
                <a:lnTo>
                  <a:pt x="54" y="873"/>
                </a:lnTo>
                <a:lnTo>
                  <a:pt x="54" y="869"/>
                </a:lnTo>
                <a:lnTo>
                  <a:pt x="57" y="873"/>
                </a:lnTo>
                <a:lnTo>
                  <a:pt x="61" y="873"/>
                </a:lnTo>
                <a:lnTo>
                  <a:pt x="61" y="869"/>
                </a:lnTo>
                <a:lnTo>
                  <a:pt x="64" y="873"/>
                </a:lnTo>
                <a:lnTo>
                  <a:pt x="64" y="869"/>
                </a:lnTo>
                <a:lnTo>
                  <a:pt x="67" y="873"/>
                </a:lnTo>
                <a:lnTo>
                  <a:pt x="77" y="873"/>
                </a:lnTo>
                <a:lnTo>
                  <a:pt x="80" y="869"/>
                </a:lnTo>
                <a:lnTo>
                  <a:pt x="80" y="873"/>
                </a:lnTo>
                <a:lnTo>
                  <a:pt x="80" y="869"/>
                </a:lnTo>
                <a:lnTo>
                  <a:pt x="83" y="873"/>
                </a:lnTo>
                <a:lnTo>
                  <a:pt x="109" y="873"/>
                </a:lnTo>
                <a:lnTo>
                  <a:pt x="109" y="866"/>
                </a:lnTo>
                <a:lnTo>
                  <a:pt x="112" y="873"/>
                </a:lnTo>
                <a:lnTo>
                  <a:pt x="131" y="873"/>
                </a:lnTo>
                <a:lnTo>
                  <a:pt x="131" y="869"/>
                </a:lnTo>
                <a:lnTo>
                  <a:pt x="135" y="873"/>
                </a:lnTo>
                <a:lnTo>
                  <a:pt x="141" y="873"/>
                </a:lnTo>
                <a:lnTo>
                  <a:pt x="141" y="869"/>
                </a:lnTo>
                <a:lnTo>
                  <a:pt x="144" y="873"/>
                </a:lnTo>
                <a:lnTo>
                  <a:pt x="147" y="873"/>
                </a:lnTo>
                <a:lnTo>
                  <a:pt x="147" y="859"/>
                </a:lnTo>
                <a:lnTo>
                  <a:pt x="151" y="869"/>
                </a:lnTo>
                <a:lnTo>
                  <a:pt x="151" y="873"/>
                </a:lnTo>
                <a:lnTo>
                  <a:pt x="151" y="869"/>
                </a:lnTo>
                <a:lnTo>
                  <a:pt x="154" y="873"/>
                </a:lnTo>
                <a:lnTo>
                  <a:pt x="163" y="873"/>
                </a:lnTo>
                <a:lnTo>
                  <a:pt x="163" y="408"/>
                </a:lnTo>
                <a:lnTo>
                  <a:pt x="167" y="873"/>
                </a:lnTo>
                <a:lnTo>
                  <a:pt x="167" y="859"/>
                </a:lnTo>
                <a:lnTo>
                  <a:pt x="170" y="873"/>
                </a:lnTo>
                <a:lnTo>
                  <a:pt x="176" y="873"/>
                </a:lnTo>
                <a:lnTo>
                  <a:pt x="176" y="838"/>
                </a:lnTo>
                <a:lnTo>
                  <a:pt x="180" y="827"/>
                </a:lnTo>
                <a:lnTo>
                  <a:pt x="180" y="873"/>
                </a:lnTo>
                <a:lnTo>
                  <a:pt x="180" y="778"/>
                </a:lnTo>
                <a:lnTo>
                  <a:pt x="183" y="869"/>
                </a:lnTo>
                <a:lnTo>
                  <a:pt x="183" y="873"/>
                </a:lnTo>
                <a:lnTo>
                  <a:pt x="183" y="862"/>
                </a:lnTo>
                <a:lnTo>
                  <a:pt x="186" y="873"/>
                </a:lnTo>
                <a:lnTo>
                  <a:pt x="199" y="873"/>
                </a:lnTo>
                <a:lnTo>
                  <a:pt x="199" y="862"/>
                </a:lnTo>
                <a:lnTo>
                  <a:pt x="199" y="866"/>
                </a:lnTo>
                <a:lnTo>
                  <a:pt x="202" y="859"/>
                </a:lnTo>
                <a:lnTo>
                  <a:pt x="202" y="873"/>
                </a:lnTo>
                <a:lnTo>
                  <a:pt x="202" y="859"/>
                </a:lnTo>
                <a:lnTo>
                  <a:pt x="205" y="873"/>
                </a:lnTo>
                <a:lnTo>
                  <a:pt x="221" y="873"/>
                </a:lnTo>
                <a:lnTo>
                  <a:pt x="221" y="869"/>
                </a:lnTo>
                <a:lnTo>
                  <a:pt x="224" y="873"/>
                </a:lnTo>
                <a:lnTo>
                  <a:pt x="231" y="873"/>
                </a:lnTo>
                <a:lnTo>
                  <a:pt x="231" y="852"/>
                </a:lnTo>
                <a:lnTo>
                  <a:pt x="234" y="873"/>
                </a:lnTo>
                <a:lnTo>
                  <a:pt x="247" y="873"/>
                </a:lnTo>
                <a:lnTo>
                  <a:pt x="247" y="838"/>
                </a:lnTo>
                <a:lnTo>
                  <a:pt x="250" y="873"/>
                </a:lnTo>
                <a:lnTo>
                  <a:pt x="257" y="873"/>
                </a:lnTo>
                <a:lnTo>
                  <a:pt x="257" y="869"/>
                </a:lnTo>
                <a:lnTo>
                  <a:pt x="260" y="873"/>
                </a:lnTo>
                <a:lnTo>
                  <a:pt x="269" y="873"/>
                </a:lnTo>
                <a:lnTo>
                  <a:pt x="269" y="866"/>
                </a:lnTo>
                <a:lnTo>
                  <a:pt x="273" y="873"/>
                </a:lnTo>
                <a:lnTo>
                  <a:pt x="279" y="873"/>
                </a:lnTo>
                <a:lnTo>
                  <a:pt x="279" y="869"/>
                </a:lnTo>
                <a:lnTo>
                  <a:pt x="282" y="873"/>
                </a:lnTo>
                <a:lnTo>
                  <a:pt x="286" y="873"/>
                </a:lnTo>
                <a:lnTo>
                  <a:pt x="286" y="869"/>
                </a:lnTo>
                <a:lnTo>
                  <a:pt x="289" y="873"/>
                </a:lnTo>
                <a:lnTo>
                  <a:pt x="298" y="873"/>
                </a:lnTo>
                <a:lnTo>
                  <a:pt x="298" y="848"/>
                </a:lnTo>
                <a:lnTo>
                  <a:pt x="302" y="848"/>
                </a:lnTo>
                <a:lnTo>
                  <a:pt x="302" y="873"/>
                </a:lnTo>
                <a:lnTo>
                  <a:pt x="302" y="848"/>
                </a:lnTo>
                <a:lnTo>
                  <a:pt x="305" y="873"/>
                </a:lnTo>
                <a:lnTo>
                  <a:pt x="314" y="873"/>
                </a:lnTo>
                <a:lnTo>
                  <a:pt x="314" y="845"/>
                </a:lnTo>
                <a:lnTo>
                  <a:pt x="318" y="873"/>
                </a:lnTo>
                <a:lnTo>
                  <a:pt x="318" y="869"/>
                </a:lnTo>
                <a:lnTo>
                  <a:pt x="321" y="873"/>
                </a:lnTo>
                <a:lnTo>
                  <a:pt x="327" y="873"/>
                </a:lnTo>
                <a:lnTo>
                  <a:pt x="327" y="869"/>
                </a:lnTo>
                <a:lnTo>
                  <a:pt x="330" y="873"/>
                </a:lnTo>
                <a:lnTo>
                  <a:pt x="330" y="869"/>
                </a:lnTo>
                <a:lnTo>
                  <a:pt x="334" y="873"/>
                </a:lnTo>
                <a:lnTo>
                  <a:pt x="353" y="873"/>
                </a:lnTo>
                <a:lnTo>
                  <a:pt x="353" y="862"/>
                </a:lnTo>
                <a:lnTo>
                  <a:pt x="356" y="873"/>
                </a:lnTo>
                <a:lnTo>
                  <a:pt x="369" y="873"/>
                </a:lnTo>
                <a:lnTo>
                  <a:pt x="369" y="0"/>
                </a:lnTo>
                <a:lnTo>
                  <a:pt x="372" y="718"/>
                </a:lnTo>
                <a:lnTo>
                  <a:pt x="372" y="873"/>
                </a:lnTo>
                <a:lnTo>
                  <a:pt x="372" y="718"/>
                </a:lnTo>
                <a:lnTo>
                  <a:pt x="375" y="855"/>
                </a:lnTo>
                <a:lnTo>
                  <a:pt x="375" y="873"/>
                </a:lnTo>
                <a:lnTo>
                  <a:pt x="375" y="855"/>
                </a:lnTo>
                <a:lnTo>
                  <a:pt x="379" y="873"/>
                </a:lnTo>
                <a:lnTo>
                  <a:pt x="379" y="866"/>
                </a:lnTo>
                <a:lnTo>
                  <a:pt x="382" y="873"/>
                </a:lnTo>
                <a:lnTo>
                  <a:pt x="385" y="873"/>
                </a:lnTo>
                <a:lnTo>
                  <a:pt x="385" y="869"/>
                </a:lnTo>
                <a:lnTo>
                  <a:pt x="388" y="873"/>
                </a:lnTo>
                <a:lnTo>
                  <a:pt x="388" y="869"/>
                </a:lnTo>
                <a:lnTo>
                  <a:pt x="392" y="873"/>
                </a:lnTo>
                <a:lnTo>
                  <a:pt x="398" y="873"/>
                </a:lnTo>
                <a:lnTo>
                  <a:pt x="398" y="866"/>
                </a:lnTo>
                <a:lnTo>
                  <a:pt x="401" y="873"/>
                </a:lnTo>
                <a:lnTo>
                  <a:pt x="408" y="873"/>
                </a:lnTo>
                <a:lnTo>
                  <a:pt x="408" y="869"/>
                </a:lnTo>
                <a:lnTo>
                  <a:pt x="411" y="873"/>
                </a:lnTo>
                <a:lnTo>
                  <a:pt x="437" y="873"/>
                </a:lnTo>
                <a:lnTo>
                  <a:pt x="437" y="444"/>
                </a:lnTo>
                <a:lnTo>
                  <a:pt x="440" y="873"/>
                </a:lnTo>
                <a:lnTo>
                  <a:pt x="440" y="707"/>
                </a:lnTo>
                <a:lnTo>
                  <a:pt x="443" y="873"/>
                </a:lnTo>
                <a:lnTo>
                  <a:pt x="443" y="869"/>
                </a:lnTo>
                <a:lnTo>
                  <a:pt x="446" y="873"/>
                </a:lnTo>
                <a:lnTo>
                  <a:pt x="449" y="873"/>
                </a:lnTo>
                <a:lnTo>
                  <a:pt x="449" y="866"/>
                </a:lnTo>
                <a:lnTo>
                  <a:pt x="453" y="869"/>
                </a:lnTo>
                <a:lnTo>
                  <a:pt x="453" y="873"/>
                </a:lnTo>
                <a:lnTo>
                  <a:pt x="453" y="869"/>
                </a:lnTo>
                <a:lnTo>
                  <a:pt x="456" y="873"/>
                </a:lnTo>
                <a:lnTo>
                  <a:pt x="456" y="869"/>
                </a:lnTo>
                <a:lnTo>
                  <a:pt x="459" y="873"/>
                </a:lnTo>
                <a:lnTo>
                  <a:pt x="462" y="873"/>
                </a:lnTo>
                <a:lnTo>
                  <a:pt x="462" y="869"/>
                </a:lnTo>
                <a:lnTo>
                  <a:pt x="465" y="873"/>
                </a:lnTo>
                <a:lnTo>
                  <a:pt x="465" y="866"/>
                </a:lnTo>
                <a:lnTo>
                  <a:pt x="469" y="873"/>
                </a:lnTo>
                <a:lnTo>
                  <a:pt x="469" y="848"/>
                </a:lnTo>
                <a:lnTo>
                  <a:pt x="472" y="862"/>
                </a:lnTo>
                <a:lnTo>
                  <a:pt x="472" y="873"/>
                </a:lnTo>
                <a:lnTo>
                  <a:pt x="472" y="862"/>
                </a:lnTo>
                <a:lnTo>
                  <a:pt x="475" y="873"/>
                </a:lnTo>
                <a:lnTo>
                  <a:pt x="478" y="873"/>
                </a:lnTo>
                <a:lnTo>
                  <a:pt x="478" y="869"/>
                </a:lnTo>
                <a:lnTo>
                  <a:pt x="481" y="873"/>
                </a:lnTo>
                <a:lnTo>
                  <a:pt x="481" y="869"/>
                </a:lnTo>
                <a:lnTo>
                  <a:pt x="485" y="866"/>
                </a:lnTo>
                <a:lnTo>
                  <a:pt x="485" y="873"/>
                </a:lnTo>
                <a:lnTo>
                  <a:pt x="485" y="862"/>
                </a:lnTo>
                <a:lnTo>
                  <a:pt x="488" y="873"/>
                </a:lnTo>
                <a:lnTo>
                  <a:pt x="488" y="869"/>
                </a:lnTo>
                <a:lnTo>
                  <a:pt x="491" y="873"/>
                </a:lnTo>
                <a:lnTo>
                  <a:pt x="507" y="873"/>
                </a:lnTo>
                <a:lnTo>
                  <a:pt x="507" y="556"/>
                </a:lnTo>
                <a:lnTo>
                  <a:pt x="510" y="873"/>
                </a:lnTo>
                <a:lnTo>
                  <a:pt x="510" y="845"/>
                </a:lnTo>
                <a:lnTo>
                  <a:pt x="514" y="873"/>
                </a:lnTo>
                <a:lnTo>
                  <a:pt x="526" y="873"/>
                </a:lnTo>
                <a:lnTo>
                  <a:pt x="526" y="866"/>
                </a:lnTo>
                <a:lnTo>
                  <a:pt x="530" y="873"/>
                </a:lnTo>
                <a:lnTo>
                  <a:pt x="530" y="859"/>
                </a:lnTo>
                <a:lnTo>
                  <a:pt x="533" y="873"/>
                </a:lnTo>
                <a:lnTo>
                  <a:pt x="533" y="852"/>
                </a:lnTo>
                <a:lnTo>
                  <a:pt x="536" y="873"/>
                </a:lnTo>
                <a:lnTo>
                  <a:pt x="536" y="866"/>
                </a:lnTo>
                <a:lnTo>
                  <a:pt x="539" y="873"/>
                </a:lnTo>
                <a:lnTo>
                  <a:pt x="549" y="873"/>
                </a:lnTo>
                <a:lnTo>
                  <a:pt x="549" y="859"/>
                </a:lnTo>
                <a:lnTo>
                  <a:pt x="552" y="873"/>
                </a:lnTo>
                <a:lnTo>
                  <a:pt x="555" y="873"/>
                </a:lnTo>
                <a:lnTo>
                  <a:pt x="555" y="862"/>
                </a:lnTo>
                <a:lnTo>
                  <a:pt x="559" y="873"/>
                </a:lnTo>
                <a:lnTo>
                  <a:pt x="562" y="873"/>
                </a:lnTo>
                <a:lnTo>
                  <a:pt x="562" y="799"/>
                </a:lnTo>
                <a:lnTo>
                  <a:pt x="565" y="859"/>
                </a:lnTo>
                <a:lnTo>
                  <a:pt x="565" y="873"/>
                </a:lnTo>
                <a:lnTo>
                  <a:pt x="565" y="859"/>
                </a:lnTo>
                <a:lnTo>
                  <a:pt x="568" y="873"/>
                </a:lnTo>
                <a:lnTo>
                  <a:pt x="568" y="866"/>
                </a:lnTo>
                <a:lnTo>
                  <a:pt x="571" y="873"/>
                </a:lnTo>
                <a:lnTo>
                  <a:pt x="575" y="873"/>
                </a:lnTo>
                <a:lnTo>
                  <a:pt x="575" y="802"/>
                </a:lnTo>
                <a:lnTo>
                  <a:pt x="578" y="873"/>
                </a:lnTo>
                <a:lnTo>
                  <a:pt x="578" y="841"/>
                </a:lnTo>
                <a:lnTo>
                  <a:pt x="581" y="873"/>
                </a:lnTo>
                <a:lnTo>
                  <a:pt x="581" y="855"/>
                </a:lnTo>
                <a:lnTo>
                  <a:pt x="584" y="873"/>
                </a:lnTo>
                <a:lnTo>
                  <a:pt x="591" y="873"/>
                </a:lnTo>
                <a:lnTo>
                  <a:pt x="591" y="869"/>
                </a:lnTo>
                <a:lnTo>
                  <a:pt x="594" y="873"/>
                </a:lnTo>
                <a:lnTo>
                  <a:pt x="600" y="873"/>
                </a:lnTo>
                <a:lnTo>
                  <a:pt x="600" y="852"/>
                </a:lnTo>
                <a:lnTo>
                  <a:pt x="604" y="873"/>
                </a:lnTo>
                <a:lnTo>
                  <a:pt x="604" y="848"/>
                </a:lnTo>
                <a:lnTo>
                  <a:pt x="607" y="873"/>
                </a:lnTo>
                <a:lnTo>
                  <a:pt x="607" y="866"/>
                </a:lnTo>
                <a:lnTo>
                  <a:pt x="610" y="873"/>
                </a:lnTo>
                <a:lnTo>
                  <a:pt x="610" y="855"/>
                </a:lnTo>
                <a:lnTo>
                  <a:pt x="613" y="873"/>
                </a:lnTo>
                <a:lnTo>
                  <a:pt x="616" y="873"/>
                </a:lnTo>
                <a:lnTo>
                  <a:pt x="616" y="862"/>
                </a:lnTo>
                <a:lnTo>
                  <a:pt x="620" y="873"/>
                </a:lnTo>
                <a:lnTo>
                  <a:pt x="623" y="873"/>
                </a:lnTo>
                <a:lnTo>
                  <a:pt x="623" y="869"/>
                </a:lnTo>
                <a:lnTo>
                  <a:pt x="626" y="873"/>
                </a:lnTo>
                <a:lnTo>
                  <a:pt x="626" y="869"/>
                </a:lnTo>
                <a:lnTo>
                  <a:pt x="629" y="873"/>
                </a:lnTo>
                <a:lnTo>
                  <a:pt x="629" y="866"/>
                </a:lnTo>
                <a:lnTo>
                  <a:pt x="632" y="873"/>
                </a:lnTo>
                <a:lnTo>
                  <a:pt x="632" y="866"/>
                </a:lnTo>
                <a:lnTo>
                  <a:pt x="636" y="873"/>
                </a:lnTo>
                <a:lnTo>
                  <a:pt x="636" y="869"/>
                </a:lnTo>
                <a:lnTo>
                  <a:pt x="639" y="873"/>
                </a:lnTo>
                <a:lnTo>
                  <a:pt x="639" y="869"/>
                </a:lnTo>
                <a:lnTo>
                  <a:pt x="642" y="873"/>
                </a:lnTo>
                <a:lnTo>
                  <a:pt x="642" y="806"/>
                </a:lnTo>
                <a:lnTo>
                  <a:pt x="645" y="813"/>
                </a:lnTo>
                <a:lnTo>
                  <a:pt x="645" y="873"/>
                </a:lnTo>
                <a:lnTo>
                  <a:pt x="645" y="813"/>
                </a:lnTo>
                <a:lnTo>
                  <a:pt x="649" y="873"/>
                </a:lnTo>
                <a:lnTo>
                  <a:pt x="649" y="869"/>
                </a:lnTo>
                <a:lnTo>
                  <a:pt x="652" y="873"/>
                </a:lnTo>
                <a:lnTo>
                  <a:pt x="652" y="866"/>
                </a:lnTo>
                <a:lnTo>
                  <a:pt x="655" y="873"/>
                </a:lnTo>
                <a:lnTo>
                  <a:pt x="658" y="873"/>
                </a:lnTo>
                <a:lnTo>
                  <a:pt x="658" y="521"/>
                </a:lnTo>
                <a:lnTo>
                  <a:pt x="661" y="873"/>
                </a:lnTo>
                <a:lnTo>
                  <a:pt x="661" y="736"/>
                </a:lnTo>
                <a:lnTo>
                  <a:pt x="665" y="873"/>
                </a:lnTo>
                <a:lnTo>
                  <a:pt x="665" y="862"/>
                </a:lnTo>
                <a:lnTo>
                  <a:pt x="668" y="873"/>
                </a:lnTo>
                <a:lnTo>
                  <a:pt x="674" y="873"/>
                </a:lnTo>
                <a:lnTo>
                  <a:pt x="674" y="852"/>
                </a:lnTo>
                <a:lnTo>
                  <a:pt x="677" y="873"/>
                </a:lnTo>
                <a:lnTo>
                  <a:pt x="677" y="852"/>
                </a:lnTo>
                <a:lnTo>
                  <a:pt x="681" y="862"/>
                </a:lnTo>
                <a:lnTo>
                  <a:pt x="681" y="873"/>
                </a:lnTo>
                <a:lnTo>
                  <a:pt x="681" y="862"/>
                </a:lnTo>
                <a:lnTo>
                  <a:pt x="684" y="873"/>
                </a:lnTo>
                <a:lnTo>
                  <a:pt x="687" y="869"/>
                </a:lnTo>
                <a:lnTo>
                  <a:pt x="687" y="873"/>
                </a:lnTo>
                <a:lnTo>
                  <a:pt x="687" y="855"/>
                </a:lnTo>
                <a:lnTo>
                  <a:pt x="690" y="873"/>
                </a:lnTo>
                <a:lnTo>
                  <a:pt x="690" y="869"/>
                </a:lnTo>
                <a:lnTo>
                  <a:pt x="693" y="873"/>
                </a:lnTo>
                <a:lnTo>
                  <a:pt x="697" y="873"/>
                </a:lnTo>
                <a:lnTo>
                  <a:pt x="697" y="869"/>
                </a:lnTo>
                <a:lnTo>
                  <a:pt x="700" y="873"/>
                </a:lnTo>
                <a:lnTo>
                  <a:pt x="703" y="873"/>
                </a:lnTo>
                <a:lnTo>
                  <a:pt x="703" y="869"/>
                </a:lnTo>
                <a:lnTo>
                  <a:pt x="706" y="873"/>
                </a:lnTo>
                <a:lnTo>
                  <a:pt x="713" y="873"/>
                </a:lnTo>
                <a:lnTo>
                  <a:pt x="713" y="859"/>
                </a:lnTo>
                <a:lnTo>
                  <a:pt x="716" y="873"/>
                </a:lnTo>
                <a:lnTo>
                  <a:pt x="719" y="873"/>
                </a:lnTo>
                <a:lnTo>
                  <a:pt x="719" y="869"/>
                </a:lnTo>
                <a:lnTo>
                  <a:pt x="722" y="873"/>
                </a:lnTo>
                <a:lnTo>
                  <a:pt x="722" y="866"/>
                </a:lnTo>
                <a:lnTo>
                  <a:pt x="726" y="873"/>
                </a:lnTo>
                <a:lnTo>
                  <a:pt x="729" y="873"/>
                </a:lnTo>
                <a:lnTo>
                  <a:pt x="729" y="866"/>
                </a:lnTo>
                <a:lnTo>
                  <a:pt x="732" y="873"/>
                </a:lnTo>
                <a:lnTo>
                  <a:pt x="738" y="873"/>
                </a:lnTo>
                <a:lnTo>
                  <a:pt x="738" y="866"/>
                </a:lnTo>
                <a:lnTo>
                  <a:pt x="742" y="873"/>
                </a:lnTo>
                <a:lnTo>
                  <a:pt x="742" y="806"/>
                </a:lnTo>
                <a:lnTo>
                  <a:pt x="745" y="810"/>
                </a:lnTo>
                <a:lnTo>
                  <a:pt x="745" y="873"/>
                </a:lnTo>
                <a:lnTo>
                  <a:pt x="745" y="810"/>
                </a:lnTo>
                <a:lnTo>
                  <a:pt x="748" y="859"/>
                </a:lnTo>
                <a:lnTo>
                  <a:pt x="748" y="873"/>
                </a:lnTo>
                <a:lnTo>
                  <a:pt x="748" y="859"/>
                </a:lnTo>
                <a:lnTo>
                  <a:pt x="751" y="873"/>
                </a:lnTo>
                <a:lnTo>
                  <a:pt x="751" y="866"/>
                </a:lnTo>
                <a:lnTo>
                  <a:pt x="755" y="873"/>
                </a:lnTo>
                <a:lnTo>
                  <a:pt x="780" y="873"/>
                </a:lnTo>
                <a:lnTo>
                  <a:pt x="780" y="841"/>
                </a:lnTo>
                <a:lnTo>
                  <a:pt x="783" y="848"/>
                </a:lnTo>
                <a:lnTo>
                  <a:pt x="783" y="873"/>
                </a:lnTo>
                <a:lnTo>
                  <a:pt x="783" y="845"/>
                </a:lnTo>
                <a:lnTo>
                  <a:pt x="787" y="873"/>
                </a:lnTo>
                <a:lnTo>
                  <a:pt x="787" y="866"/>
                </a:lnTo>
                <a:lnTo>
                  <a:pt x="790" y="873"/>
                </a:lnTo>
                <a:lnTo>
                  <a:pt x="790" y="869"/>
                </a:lnTo>
                <a:lnTo>
                  <a:pt x="793" y="873"/>
                </a:lnTo>
                <a:lnTo>
                  <a:pt x="796" y="873"/>
                </a:lnTo>
                <a:lnTo>
                  <a:pt x="796" y="838"/>
                </a:lnTo>
                <a:lnTo>
                  <a:pt x="800" y="873"/>
                </a:lnTo>
                <a:lnTo>
                  <a:pt x="800" y="848"/>
                </a:lnTo>
                <a:lnTo>
                  <a:pt x="803" y="873"/>
                </a:lnTo>
                <a:lnTo>
                  <a:pt x="803" y="866"/>
                </a:lnTo>
                <a:lnTo>
                  <a:pt x="806" y="869"/>
                </a:lnTo>
                <a:lnTo>
                  <a:pt x="806" y="873"/>
                </a:lnTo>
                <a:lnTo>
                  <a:pt x="806" y="869"/>
                </a:lnTo>
                <a:lnTo>
                  <a:pt x="809" y="873"/>
                </a:lnTo>
                <a:lnTo>
                  <a:pt x="809" y="866"/>
                </a:lnTo>
                <a:lnTo>
                  <a:pt x="812" y="873"/>
                </a:lnTo>
                <a:lnTo>
                  <a:pt x="812" y="845"/>
                </a:lnTo>
                <a:lnTo>
                  <a:pt x="816" y="873"/>
                </a:lnTo>
                <a:lnTo>
                  <a:pt x="816" y="855"/>
                </a:lnTo>
                <a:lnTo>
                  <a:pt x="819" y="873"/>
                </a:lnTo>
                <a:lnTo>
                  <a:pt x="819" y="855"/>
                </a:lnTo>
                <a:lnTo>
                  <a:pt x="822" y="873"/>
                </a:lnTo>
                <a:lnTo>
                  <a:pt x="828" y="873"/>
                </a:lnTo>
                <a:lnTo>
                  <a:pt x="828" y="869"/>
                </a:lnTo>
                <a:lnTo>
                  <a:pt x="832" y="873"/>
                </a:lnTo>
                <a:lnTo>
                  <a:pt x="832" y="866"/>
                </a:lnTo>
                <a:lnTo>
                  <a:pt x="835" y="873"/>
                </a:lnTo>
                <a:lnTo>
                  <a:pt x="835" y="869"/>
                </a:lnTo>
                <a:lnTo>
                  <a:pt x="838" y="873"/>
                </a:lnTo>
                <a:lnTo>
                  <a:pt x="838" y="859"/>
                </a:lnTo>
                <a:lnTo>
                  <a:pt x="841" y="873"/>
                </a:lnTo>
                <a:lnTo>
                  <a:pt x="844" y="873"/>
                </a:lnTo>
                <a:lnTo>
                  <a:pt x="844" y="862"/>
                </a:lnTo>
                <a:lnTo>
                  <a:pt x="848" y="873"/>
                </a:lnTo>
                <a:lnTo>
                  <a:pt x="851" y="873"/>
                </a:lnTo>
                <a:lnTo>
                  <a:pt x="851" y="859"/>
                </a:lnTo>
                <a:lnTo>
                  <a:pt x="854" y="873"/>
                </a:lnTo>
                <a:lnTo>
                  <a:pt x="861" y="873"/>
                </a:lnTo>
                <a:lnTo>
                  <a:pt x="861" y="866"/>
                </a:lnTo>
                <a:lnTo>
                  <a:pt x="864" y="873"/>
                </a:lnTo>
                <a:lnTo>
                  <a:pt x="864" y="869"/>
                </a:lnTo>
                <a:lnTo>
                  <a:pt x="867" y="873"/>
                </a:lnTo>
                <a:lnTo>
                  <a:pt x="867" y="869"/>
                </a:lnTo>
                <a:lnTo>
                  <a:pt x="870" y="869"/>
                </a:lnTo>
                <a:lnTo>
                  <a:pt x="870" y="873"/>
                </a:lnTo>
                <a:lnTo>
                  <a:pt x="870" y="866"/>
                </a:lnTo>
                <a:lnTo>
                  <a:pt x="873" y="873"/>
                </a:lnTo>
                <a:lnTo>
                  <a:pt x="873" y="866"/>
                </a:lnTo>
                <a:lnTo>
                  <a:pt x="877" y="873"/>
                </a:lnTo>
                <a:lnTo>
                  <a:pt x="880" y="873"/>
                </a:lnTo>
                <a:lnTo>
                  <a:pt x="880" y="855"/>
                </a:lnTo>
                <a:lnTo>
                  <a:pt x="883" y="873"/>
                </a:lnTo>
                <a:lnTo>
                  <a:pt x="883" y="869"/>
                </a:lnTo>
                <a:lnTo>
                  <a:pt x="886" y="873"/>
                </a:lnTo>
                <a:lnTo>
                  <a:pt x="886" y="866"/>
                </a:lnTo>
                <a:lnTo>
                  <a:pt x="889" y="873"/>
                </a:lnTo>
                <a:lnTo>
                  <a:pt x="889" y="866"/>
                </a:lnTo>
                <a:lnTo>
                  <a:pt x="893" y="873"/>
                </a:lnTo>
                <a:lnTo>
                  <a:pt x="899" y="873"/>
                </a:lnTo>
                <a:lnTo>
                  <a:pt x="899" y="866"/>
                </a:lnTo>
                <a:lnTo>
                  <a:pt x="902" y="873"/>
                </a:lnTo>
                <a:lnTo>
                  <a:pt x="906" y="873"/>
                </a:lnTo>
                <a:lnTo>
                  <a:pt x="906" y="869"/>
                </a:lnTo>
                <a:lnTo>
                  <a:pt x="909" y="873"/>
                </a:lnTo>
                <a:lnTo>
                  <a:pt x="909" y="862"/>
                </a:lnTo>
                <a:lnTo>
                  <a:pt x="912" y="873"/>
                </a:lnTo>
                <a:lnTo>
                  <a:pt x="912" y="866"/>
                </a:lnTo>
                <a:lnTo>
                  <a:pt x="915" y="869"/>
                </a:lnTo>
                <a:lnTo>
                  <a:pt x="915" y="873"/>
                </a:lnTo>
                <a:lnTo>
                  <a:pt x="915" y="869"/>
                </a:lnTo>
                <a:lnTo>
                  <a:pt x="918" y="869"/>
                </a:lnTo>
                <a:lnTo>
                  <a:pt x="918" y="873"/>
                </a:lnTo>
                <a:lnTo>
                  <a:pt x="918" y="869"/>
                </a:lnTo>
                <a:lnTo>
                  <a:pt x="922" y="873"/>
                </a:lnTo>
                <a:lnTo>
                  <a:pt x="925" y="873"/>
                </a:lnTo>
                <a:lnTo>
                  <a:pt x="925" y="838"/>
                </a:lnTo>
                <a:lnTo>
                  <a:pt x="928" y="862"/>
                </a:lnTo>
                <a:lnTo>
                  <a:pt x="928" y="873"/>
                </a:lnTo>
                <a:lnTo>
                  <a:pt x="928" y="852"/>
                </a:lnTo>
                <a:lnTo>
                  <a:pt x="931" y="866"/>
                </a:lnTo>
                <a:lnTo>
                  <a:pt x="931" y="873"/>
                </a:lnTo>
                <a:lnTo>
                  <a:pt x="931" y="855"/>
                </a:lnTo>
                <a:lnTo>
                  <a:pt x="934" y="873"/>
                </a:lnTo>
                <a:lnTo>
                  <a:pt x="934" y="440"/>
                </a:lnTo>
                <a:lnTo>
                  <a:pt x="938" y="845"/>
                </a:lnTo>
                <a:lnTo>
                  <a:pt x="938" y="873"/>
                </a:lnTo>
                <a:lnTo>
                  <a:pt x="938" y="834"/>
                </a:lnTo>
                <a:lnTo>
                  <a:pt x="941" y="862"/>
                </a:lnTo>
                <a:lnTo>
                  <a:pt x="941" y="873"/>
                </a:lnTo>
                <a:lnTo>
                  <a:pt x="941" y="862"/>
                </a:lnTo>
                <a:lnTo>
                  <a:pt x="944" y="873"/>
                </a:lnTo>
                <a:lnTo>
                  <a:pt x="950" y="873"/>
                </a:lnTo>
                <a:lnTo>
                  <a:pt x="950" y="859"/>
                </a:lnTo>
                <a:lnTo>
                  <a:pt x="950" y="862"/>
                </a:lnTo>
                <a:lnTo>
                  <a:pt x="954" y="848"/>
                </a:lnTo>
                <a:lnTo>
                  <a:pt x="954" y="873"/>
                </a:lnTo>
                <a:lnTo>
                  <a:pt x="954" y="848"/>
                </a:lnTo>
                <a:lnTo>
                  <a:pt x="957" y="873"/>
                </a:lnTo>
                <a:lnTo>
                  <a:pt x="957" y="869"/>
                </a:lnTo>
                <a:lnTo>
                  <a:pt x="960" y="873"/>
                </a:lnTo>
                <a:lnTo>
                  <a:pt x="963" y="873"/>
                </a:lnTo>
                <a:lnTo>
                  <a:pt x="963" y="866"/>
                </a:lnTo>
                <a:lnTo>
                  <a:pt x="967" y="862"/>
                </a:lnTo>
                <a:lnTo>
                  <a:pt x="967" y="873"/>
                </a:lnTo>
                <a:lnTo>
                  <a:pt x="967" y="862"/>
                </a:lnTo>
                <a:lnTo>
                  <a:pt x="970" y="869"/>
                </a:lnTo>
                <a:lnTo>
                  <a:pt x="970" y="873"/>
                </a:lnTo>
                <a:lnTo>
                  <a:pt x="970" y="841"/>
                </a:lnTo>
                <a:lnTo>
                  <a:pt x="973" y="873"/>
                </a:lnTo>
                <a:lnTo>
                  <a:pt x="973" y="866"/>
                </a:lnTo>
                <a:lnTo>
                  <a:pt x="976" y="873"/>
                </a:lnTo>
                <a:lnTo>
                  <a:pt x="979" y="873"/>
                </a:lnTo>
                <a:lnTo>
                  <a:pt x="979" y="862"/>
                </a:lnTo>
                <a:lnTo>
                  <a:pt x="983" y="873"/>
                </a:lnTo>
                <a:lnTo>
                  <a:pt x="983" y="802"/>
                </a:lnTo>
                <a:lnTo>
                  <a:pt x="986" y="873"/>
                </a:lnTo>
                <a:lnTo>
                  <a:pt x="986" y="859"/>
                </a:lnTo>
                <a:lnTo>
                  <a:pt x="989" y="869"/>
                </a:lnTo>
                <a:lnTo>
                  <a:pt x="989" y="873"/>
                </a:lnTo>
                <a:lnTo>
                  <a:pt x="989" y="855"/>
                </a:lnTo>
                <a:lnTo>
                  <a:pt x="992" y="873"/>
                </a:lnTo>
                <a:lnTo>
                  <a:pt x="992" y="869"/>
                </a:lnTo>
                <a:lnTo>
                  <a:pt x="995" y="873"/>
                </a:lnTo>
                <a:lnTo>
                  <a:pt x="995" y="866"/>
                </a:lnTo>
                <a:lnTo>
                  <a:pt x="999" y="873"/>
                </a:lnTo>
                <a:lnTo>
                  <a:pt x="999" y="866"/>
                </a:lnTo>
                <a:lnTo>
                  <a:pt x="1002" y="873"/>
                </a:lnTo>
                <a:lnTo>
                  <a:pt x="1002" y="736"/>
                </a:lnTo>
                <a:lnTo>
                  <a:pt x="1005" y="852"/>
                </a:lnTo>
                <a:lnTo>
                  <a:pt x="1005" y="873"/>
                </a:lnTo>
                <a:lnTo>
                  <a:pt x="1005" y="841"/>
                </a:lnTo>
                <a:lnTo>
                  <a:pt x="1008" y="873"/>
                </a:lnTo>
                <a:lnTo>
                  <a:pt x="1008" y="845"/>
                </a:lnTo>
                <a:lnTo>
                  <a:pt x="1012" y="873"/>
                </a:lnTo>
                <a:lnTo>
                  <a:pt x="1012" y="859"/>
                </a:lnTo>
                <a:lnTo>
                  <a:pt x="1015" y="873"/>
                </a:lnTo>
                <a:lnTo>
                  <a:pt x="1015" y="866"/>
                </a:lnTo>
                <a:lnTo>
                  <a:pt x="1018" y="873"/>
                </a:lnTo>
                <a:lnTo>
                  <a:pt x="1024" y="873"/>
                </a:lnTo>
                <a:lnTo>
                  <a:pt x="1024" y="859"/>
                </a:lnTo>
                <a:lnTo>
                  <a:pt x="1028" y="873"/>
                </a:lnTo>
                <a:lnTo>
                  <a:pt x="1031" y="873"/>
                </a:lnTo>
                <a:lnTo>
                  <a:pt x="1031" y="862"/>
                </a:lnTo>
                <a:lnTo>
                  <a:pt x="1034" y="873"/>
                </a:lnTo>
                <a:lnTo>
                  <a:pt x="1034" y="866"/>
                </a:lnTo>
                <a:lnTo>
                  <a:pt x="1037" y="873"/>
                </a:lnTo>
                <a:lnTo>
                  <a:pt x="1037" y="869"/>
                </a:lnTo>
                <a:lnTo>
                  <a:pt x="1040" y="873"/>
                </a:lnTo>
                <a:lnTo>
                  <a:pt x="1040" y="866"/>
                </a:lnTo>
                <a:lnTo>
                  <a:pt x="1044" y="869"/>
                </a:lnTo>
                <a:lnTo>
                  <a:pt x="1044" y="873"/>
                </a:lnTo>
                <a:lnTo>
                  <a:pt x="1044" y="855"/>
                </a:lnTo>
                <a:lnTo>
                  <a:pt x="1047" y="873"/>
                </a:lnTo>
                <a:lnTo>
                  <a:pt x="1047" y="862"/>
                </a:lnTo>
                <a:lnTo>
                  <a:pt x="1050" y="873"/>
                </a:lnTo>
                <a:lnTo>
                  <a:pt x="1053" y="873"/>
                </a:lnTo>
                <a:lnTo>
                  <a:pt x="1053" y="838"/>
                </a:lnTo>
                <a:lnTo>
                  <a:pt x="1056" y="873"/>
                </a:lnTo>
                <a:lnTo>
                  <a:pt x="1056" y="866"/>
                </a:lnTo>
                <a:lnTo>
                  <a:pt x="1060" y="873"/>
                </a:lnTo>
                <a:lnTo>
                  <a:pt x="1063" y="873"/>
                </a:lnTo>
                <a:lnTo>
                  <a:pt x="1063" y="848"/>
                </a:lnTo>
                <a:lnTo>
                  <a:pt x="1066" y="859"/>
                </a:lnTo>
                <a:lnTo>
                  <a:pt x="1066" y="873"/>
                </a:lnTo>
                <a:lnTo>
                  <a:pt x="1066" y="852"/>
                </a:lnTo>
                <a:lnTo>
                  <a:pt x="1069" y="873"/>
                </a:lnTo>
                <a:lnTo>
                  <a:pt x="1069" y="859"/>
                </a:lnTo>
                <a:lnTo>
                  <a:pt x="1073" y="869"/>
                </a:lnTo>
                <a:lnTo>
                  <a:pt x="1073" y="873"/>
                </a:lnTo>
                <a:lnTo>
                  <a:pt x="1073" y="813"/>
                </a:lnTo>
                <a:lnTo>
                  <a:pt x="1076" y="873"/>
                </a:lnTo>
                <a:lnTo>
                  <a:pt x="1076" y="848"/>
                </a:lnTo>
                <a:lnTo>
                  <a:pt x="1079" y="873"/>
                </a:lnTo>
                <a:lnTo>
                  <a:pt x="1079" y="845"/>
                </a:lnTo>
                <a:lnTo>
                  <a:pt x="1082" y="873"/>
                </a:lnTo>
                <a:lnTo>
                  <a:pt x="1089" y="873"/>
                </a:lnTo>
                <a:lnTo>
                  <a:pt x="1089" y="852"/>
                </a:lnTo>
                <a:lnTo>
                  <a:pt x="1092" y="873"/>
                </a:lnTo>
                <a:lnTo>
                  <a:pt x="1092" y="866"/>
                </a:lnTo>
                <a:lnTo>
                  <a:pt x="1095" y="873"/>
                </a:lnTo>
                <a:lnTo>
                  <a:pt x="1095" y="869"/>
                </a:lnTo>
                <a:lnTo>
                  <a:pt x="1098" y="873"/>
                </a:lnTo>
                <a:lnTo>
                  <a:pt x="1098" y="862"/>
                </a:lnTo>
                <a:lnTo>
                  <a:pt x="1101" y="866"/>
                </a:lnTo>
                <a:lnTo>
                  <a:pt x="1101" y="873"/>
                </a:lnTo>
                <a:lnTo>
                  <a:pt x="1101" y="859"/>
                </a:lnTo>
                <a:lnTo>
                  <a:pt x="1105" y="873"/>
                </a:lnTo>
                <a:lnTo>
                  <a:pt x="1105" y="869"/>
                </a:lnTo>
                <a:lnTo>
                  <a:pt x="1108" y="873"/>
                </a:lnTo>
                <a:lnTo>
                  <a:pt x="1111" y="873"/>
                </a:lnTo>
                <a:lnTo>
                  <a:pt x="1111" y="831"/>
                </a:lnTo>
                <a:lnTo>
                  <a:pt x="1114" y="873"/>
                </a:lnTo>
                <a:lnTo>
                  <a:pt x="1114" y="841"/>
                </a:lnTo>
                <a:lnTo>
                  <a:pt x="1118" y="873"/>
                </a:lnTo>
                <a:lnTo>
                  <a:pt x="1118" y="824"/>
                </a:lnTo>
                <a:lnTo>
                  <a:pt x="1121" y="869"/>
                </a:lnTo>
                <a:lnTo>
                  <a:pt x="1121" y="873"/>
                </a:lnTo>
                <a:lnTo>
                  <a:pt x="1121" y="862"/>
                </a:lnTo>
                <a:lnTo>
                  <a:pt x="1124" y="873"/>
                </a:lnTo>
                <a:lnTo>
                  <a:pt x="1124" y="862"/>
                </a:lnTo>
                <a:lnTo>
                  <a:pt x="1127" y="873"/>
                </a:lnTo>
                <a:lnTo>
                  <a:pt x="1127" y="869"/>
                </a:lnTo>
                <a:lnTo>
                  <a:pt x="1130" y="873"/>
                </a:lnTo>
                <a:lnTo>
                  <a:pt x="1130" y="862"/>
                </a:lnTo>
                <a:lnTo>
                  <a:pt x="1134" y="873"/>
                </a:lnTo>
                <a:lnTo>
                  <a:pt x="1134" y="859"/>
                </a:lnTo>
                <a:lnTo>
                  <a:pt x="1137" y="873"/>
                </a:lnTo>
                <a:lnTo>
                  <a:pt x="1137" y="859"/>
                </a:lnTo>
                <a:lnTo>
                  <a:pt x="1140" y="873"/>
                </a:lnTo>
                <a:lnTo>
                  <a:pt x="1140" y="862"/>
                </a:lnTo>
                <a:lnTo>
                  <a:pt x="1143" y="866"/>
                </a:lnTo>
                <a:lnTo>
                  <a:pt x="1143" y="873"/>
                </a:lnTo>
                <a:lnTo>
                  <a:pt x="1143" y="859"/>
                </a:lnTo>
                <a:lnTo>
                  <a:pt x="1146" y="873"/>
                </a:lnTo>
                <a:lnTo>
                  <a:pt x="1146" y="866"/>
                </a:lnTo>
                <a:lnTo>
                  <a:pt x="1150" y="873"/>
                </a:lnTo>
                <a:lnTo>
                  <a:pt x="1153" y="869"/>
                </a:lnTo>
                <a:lnTo>
                  <a:pt x="1153" y="873"/>
                </a:lnTo>
                <a:lnTo>
                  <a:pt x="1153" y="834"/>
                </a:lnTo>
                <a:lnTo>
                  <a:pt x="1156" y="873"/>
                </a:lnTo>
                <a:lnTo>
                  <a:pt x="1156" y="753"/>
                </a:lnTo>
                <a:lnTo>
                  <a:pt x="1159" y="873"/>
                </a:lnTo>
                <a:lnTo>
                  <a:pt x="1159" y="859"/>
                </a:lnTo>
                <a:lnTo>
                  <a:pt x="1163" y="869"/>
                </a:lnTo>
                <a:lnTo>
                  <a:pt x="1163" y="873"/>
                </a:lnTo>
                <a:lnTo>
                  <a:pt x="1163" y="848"/>
                </a:lnTo>
                <a:lnTo>
                  <a:pt x="1166" y="848"/>
                </a:lnTo>
                <a:lnTo>
                  <a:pt x="1166" y="873"/>
                </a:lnTo>
                <a:lnTo>
                  <a:pt x="1166" y="848"/>
                </a:lnTo>
                <a:lnTo>
                  <a:pt x="1169" y="873"/>
                </a:lnTo>
                <a:lnTo>
                  <a:pt x="1169" y="869"/>
                </a:lnTo>
                <a:lnTo>
                  <a:pt x="1172" y="869"/>
                </a:lnTo>
                <a:lnTo>
                  <a:pt x="1172" y="873"/>
                </a:lnTo>
                <a:lnTo>
                  <a:pt x="1172" y="852"/>
                </a:lnTo>
                <a:lnTo>
                  <a:pt x="1175" y="852"/>
                </a:lnTo>
                <a:lnTo>
                  <a:pt x="1175" y="873"/>
                </a:lnTo>
                <a:lnTo>
                  <a:pt x="1175" y="795"/>
                </a:lnTo>
                <a:lnTo>
                  <a:pt x="1179" y="873"/>
                </a:lnTo>
                <a:lnTo>
                  <a:pt x="1179" y="869"/>
                </a:lnTo>
                <a:lnTo>
                  <a:pt x="1182" y="873"/>
                </a:lnTo>
                <a:lnTo>
                  <a:pt x="1182" y="855"/>
                </a:lnTo>
                <a:lnTo>
                  <a:pt x="1185" y="873"/>
                </a:lnTo>
                <a:lnTo>
                  <a:pt x="1185" y="855"/>
                </a:lnTo>
                <a:lnTo>
                  <a:pt x="1188" y="866"/>
                </a:lnTo>
                <a:lnTo>
                  <a:pt x="1188" y="873"/>
                </a:lnTo>
                <a:lnTo>
                  <a:pt x="1188" y="855"/>
                </a:lnTo>
                <a:lnTo>
                  <a:pt x="1191" y="873"/>
                </a:lnTo>
                <a:lnTo>
                  <a:pt x="1191" y="866"/>
                </a:lnTo>
                <a:lnTo>
                  <a:pt x="1195" y="873"/>
                </a:lnTo>
                <a:lnTo>
                  <a:pt x="1195" y="866"/>
                </a:lnTo>
                <a:lnTo>
                  <a:pt x="1198" y="869"/>
                </a:lnTo>
                <a:lnTo>
                  <a:pt x="1198" y="873"/>
                </a:lnTo>
                <a:lnTo>
                  <a:pt x="1198" y="848"/>
                </a:lnTo>
                <a:lnTo>
                  <a:pt x="1201" y="855"/>
                </a:lnTo>
                <a:lnTo>
                  <a:pt x="1201" y="873"/>
                </a:lnTo>
                <a:lnTo>
                  <a:pt x="1201" y="855"/>
                </a:lnTo>
                <a:lnTo>
                  <a:pt x="1204" y="873"/>
                </a:lnTo>
                <a:lnTo>
                  <a:pt x="1204" y="866"/>
                </a:lnTo>
                <a:lnTo>
                  <a:pt x="1207" y="873"/>
                </a:lnTo>
                <a:lnTo>
                  <a:pt x="1207" y="841"/>
                </a:lnTo>
                <a:lnTo>
                  <a:pt x="1211" y="873"/>
                </a:lnTo>
                <a:lnTo>
                  <a:pt x="1211" y="859"/>
                </a:lnTo>
                <a:lnTo>
                  <a:pt x="1214" y="869"/>
                </a:lnTo>
                <a:lnTo>
                  <a:pt x="1214" y="873"/>
                </a:lnTo>
                <a:lnTo>
                  <a:pt x="1214" y="869"/>
                </a:lnTo>
                <a:lnTo>
                  <a:pt x="1217" y="873"/>
                </a:lnTo>
                <a:lnTo>
                  <a:pt x="1217" y="834"/>
                </a:lnTo>
                <a:lnTo>
                  <a:pt x="1220" y="873"/>
                </a:lnTo>
                <a:lnTo>
                  <a:pt x="1220" y="848"/>
                </a:lnTo>
                <a:lnTo>
                  <a:pt x="1224" y="873"/>
                </a:lnTo>
                <a:lnTo>
                  <a:pt x="1224" y="862"/>
                </a:lnTo>
                <a:lnTo>
                  <a:pt x="1227" y="873"/>
                </a:lnTo>
                <a:lnTo>
                  <a:pt x="1227" y="866"/>
                </a:lnTo>
                <a:lnTo>
                  <a:pt x="1230" y="873"/>
                </a:lnTo>
                <a:lnTo>
                  <a:pt x="1233" y="873"/>
                </a:lnTo>
                <a:lnTo>
                  <a:pt x="1233" y="841"/>
                </a:lnTo>
                <a:lnTo>
                  <a:pt x="1236" y="873"/>
                </a:lnTo>
                <a:lnTo>
                  <a:pt x="1236" y="795"/>
                </a:lnTo>
                <a:lnTo>
                  <a:pt x="1240" y="802"/>
                </a:lnTo>
                <a:lnTo>
                  <a:pt x="1240" y="873"/>
                </a:lnTo>
                <a:lnTo>
                  <a:pt x="1240" y="802"/>
                </a:lnTo>
                <a:lnTo>
                  <a:pt x="1243" y="869"/>
                </a:lnTo>
                <a:lnTo>
                  <a:pt x="1243" y="873"/>
                </a:lnTo>
                <a:lnTo>
                  <a:pt x="1243" y="827"/>
                </a:lnTo>
                <a:lnTo>
                  <a:pt x="1246" y="862"/>
                </a:lnTo>
                <a:lnTo>
                  <a:pt x="1246" y="873"/>
                </a:lnTo>
                <a:lnTo>
                  <a:pt x="1246" y="862"/>
                </a:lnTo>
                <a:lnTo>
                  <a:pt x="1249" y="873"/>
                </a:lnTo>
                <a:lnTo>
                  <a:pt x="1249" y="838"/>
                </a:lnTo>
                <a:lnTo>
                  <a:pt x="1252" y="848"/>
                </a:lnTo>
                <a:lnTo>
                  <a:pt x="1252" y="873"/>
                </a:lnTo>
                <a:lnTo>
                  <a:pt x="1252" y="848"/>
                </a:lnTo>
                <a:lnTo>
                  <a:pt x="1256" y="869"/>
                </a:lnTo>
                <a:lnTo>
                  <a:pt x="1256" y="873"/>
                </a:lnTo>
                <a:lnTo>
                  <a:pt x="1256" y="848"/>
                </a:lnTo>
                <a:lnTo>
                  <a:pt x="1259" y="873"/>
                </a:lnTo>
                <a:lnTo>
                  <a:pt x="1259" y="834"/>
                </a:lnTo>
                <a:lnTo>
                  <a:pt x="1262" y="838"/>
                </a:lnTo>
                <a:lnTo>
                  <a:pt x="1262" y="873"/>
                </a:lnTo>
                <a:lnTo>
                  <a:pt x="1262" y="799"/>
                </a:lnTo>
                <a:lnTo>
                  <a:pt x="1265" y="873"/>
                </a:lnTo>
                <a:lnTo>
                  <a:pt x="1265" y="848"/>
                </a:lnTo>
                <a:lnTo>
                  <a:pt x="1269" y="866"/>
                </a:lnTo>
                <a:lnTo>
                  <a:pt x="1269" y="873"/>
                </a:lnTo>
                <a:lnTo>
                  <a:pt x="1269" y="855"/>
                </a:lnTo>
                <a:lnTo>
                  <a:pt x="1272" y="873"/>
                </a:lnTo>
                <a:lnTo>
                  <a:pt x="1272" y="866"/>
                </a:lnTo>
                <a:lnTo>
                  <a:pt x="1275" y="873"/>
                </a:lnTo>
                <a:lnTo>
                  <a:pt x="1275" y="845"/>
                </a:lnTo>
                <a:lnTo>
                  <a:pt x="1278" y="869"/>
                </a:lnTo>
                <a:lnTo>
                  <a:pt x="1278" y="873"/>
                </a:lnTo>
                <a:lnTo>
                  <a:pt x="1278" y="841"/>
                </a:lnTo>
                <a:lnTo>
                  <a:pt x="1281" y="869"/>
                </a:lnTo>
                <a:lnTo>
                  <a:pt x="1281" y="873"/>
                </a:lnTo>
                <a:lnTo>
                  <a:pt x="1281" y="869"/>
                </a:lnTo>
                <a:lnTo>
                  <a:pt x="1285" y="873"/>
                </a:lnTo>
                <a:lnTo>
                  <a:pt x="1285" y="859"/>
                </a:lnTo>
                <a:lnTo>
                  <a:pt x="1288" y="873"/>
                </a:lnTo>
                <a:lnTo>
                  <a:pt x="1288" y="855"/>
                </a:lnTo>
                <a:lnTo>
                  <a:pt x="1291" y="869"/>
                </a:lnTo>
                <a:lnTo>
                  <a:pt x="1291" y="873"/>
                </a:lnTo>
                <a:lnTo>
                  <a:pt x="1291" y="859"/>
                </a:lnTo>
                <a:lnTo>
                  <a:pt x="1294" y="869"/>
                </a:lnTo>
                <a:lnTo>
                  <a:pt x="1294" y="873"/>
                </a:lnTo>
                <a:lnTo>
                  <a:pt x="1294" y="795"/>
                </a:lnTo>
                <a:lnTo>
                  <a:pt x="1297" y="869"/>
                </a:lnTo>
                <a:lnTo>
                  <a:pt x="1297" y="873"/>
                </a:lnTo>
                <a:lnTo>
                  <a:pt x="1297" y="862"/>
                </a:lnTo>
                <a:lnTo>
                  <a:pt x="1301" y="869"/>
                </a:lnTo>
                <a:lnTo>
                  <a:pt x="1301" y="873"/>
                </a:lnTo>
                <a:lnTo>
                  <a:pt x="1301" y="855"/>
                </a:lnTo>
                <a:lnTo>
                  <a:pt x="1304" y="873"/>
                </a:lnTo>
                <a:lnTo>
                  <a:pt x="1304" y="866"/>
                </a:lnTo>
                <a:lnTo>
                  <a:pt x="1307" y="869"/>
                </a:lnTo>
                <a:lnTo>
                  <a:pt x="1307" y="873"/>
                </a:lnTo>
                <a:lnTo>
                  <a:pt x="1307" y="799"/>
                </a:lnTo>
                <a:lnTo>
                  <a:pt x="1310" y="859"/>
                </a:lnTo>
                <a:lnTo>
                  <a:pt x="1310" y="873"/>
                </a:lnTo>
                <a:lnTo>
                  <a:pt x="1310" y="859"/>
                </a:lnTo>
                <a:lnTo>
                  <a:pt x="1310" y="862"/>
                </a:lnTo>
                <a:lnTo>
                  <a:pt x="1313" y="852"/>
                </a:lnTo>
                <a:lnTo>
                  <a:pt x="1313" y="873"/>
                </a:lnTo>
                <a:lnTo>
                  <a:pt x="1313" y="852"/>
                </a:lnTo>
                <a:lnTo>
                  <a:pt x="1317" y="873"/>
                </a:lnTo>
                <a:lnTo>
                  <a:pt x="1317" y="862"/>
                </a:lnTo>
                <a:lnTo>
                  <a:pt x="1320" y="869"/>
                </a:lnTo>
                <a:lnTo>
                  <a:pt x="1320" y="873"/>
                </a:lnTo>
                <a:lnTo>
                  <a:pt x="1320" y="866"/>
                </a:lnTo>
                <a:lnTo>
                  <a:pt x="1323" y="873"/>
                </a:lnTo>
                <a:lnTo>
                  <a:pt x="1323" y="866"/>
                </a:lnTo>
                <a:lnTo>
                  <a:pt x="1326" y="869"/>
                </a:lnTo>
                <a:lnTo>
                  <a:pt x="1326" y="873"/>
                </a:lnTo>
                <a:lnTo>
                  <a:pt x="1326" y="781"/>
                </a:lnTo>
                <a:lnTo>
                  <a:pt x="1330" y="831"/>
                </a:lnTo>
                <a:lnTo>
                  <a:pt x="1330" y="873"/>
                </a:lnTo>
                <a:lnTo>
                  <a:pt x="1330" y="764"/>
                </a:lnTo>
                <a:lnTo>
                  <a:pt x="1333" y="869"/>
                </a:lnTo>
                <a:lnTo>
                  <a:pt x="1333" y="873"/>
                </a:lnTo>
                <a:lnTo>
                  <a:pt x="1333" y="859"/>
                </a:lnTo>
                <a:lnTo>
                  <a:pt x="1336" y="873"/>
                </a:lnTo>
                <a:lnTo>
                  <a:pt x="1336" y="841"/>
                </a:lnTo>
                <a:lnTo>
                  <a:pt x="1339" y="873"/>
                </a:lnTo>
                <a:lnTo>
                  <a:pt x="1339" y="838"/>
                </a:lnTo>
                <a:lnTo>
                  <a:pt x="1342" y="873"/>
                </a:lnTo>
                <a:lnTo>
                  <a:pt x="1342" y="859"/>
                </a:lnTo>
                <a:lnTo>
                  <a:pt x="1346" y="873"/>
                </a:lnTo>
                <a:lnTo>
                  <a:pt x="1346" y="845"/>
                </a:lnTo>
                <a:lnTo>
                  <a:pt x="1349" y="859"/>
                </a:lnTo>
                <a:lnTo>
                  <a:pt x="1349" y="873"/>
                </a:lnTo>
                <a:lnTo>
                  <a:pt x="1349" y="859"/>
                </a:lnTo>
                <a:lnTo>
                  <a:pt x="1352" y="869"/>
                </a:lnTo>
                <a:lnTo>
                  <a:pt x="1352" y="873"/>
                </a:lnTo>
                <a:lnTo>
                  <a:pt x="1352" y="841"/>
                </a:lnTo>
                <a:lnTo>
                  <a:pt x="1355" y="859"/>
                </a:lnTo>
                <a:lnTo>
                  <a:pt x="1355" y="873"/>
                </a:lnTo>
                <a:lnTo>
                  <a:pt x="1355" y="859"/>
                </a:lnTo>
                <a:lnTo>
                  <a:pt x="1358" y="873"/>
                </a:lnTo>
                <a:lnTo>
                  <a:pt x="1358" y="869"/>
                </a:lnTo>
                <a:lnTo>
                  <a:pt x="1362" y="873"/>
                </a:lnTo>
                <a:lnTo>
                  <a:pt x="1362" y="771"/>
                </a:lnTo>
                <a:lnTo>
                  <a:pt x="1365" y="778"/>
                </a:lnTo>
                <a:lnTo>
                  <a:pt x="1365" y="873"/>
                </a:lnTo>
                <a:lnTo>
                  <a:pt x="1365" y="743"/>
                </a:lnTo>
                <a:lnTo>
                  <a:pt x="1368" y="873"/>
                </a:lnTo>
                <a:lnTo>
                  <a:pt x="1368" y="855"/>
                </a:lnTo>
                <a:lnTo>
                  <a:pt x="1371" y="873"/>
                </a:lnTo>
                <a:lnTo>
                  <a:pt x="1371" y="827"/>
                </a:lnTo>
                <a:lnTo>
                  <a:pt x="1375" y="869"/>
                </a:lnTo>
                <a:lnTo>
                  <a:pt x="1375" y="873"/>
                </a:lnTo>
                <a:lnTo>
                  <a:pt x="1375" y="852"/>
                </a:lnTo>
                <a:lnTo>
                  <a:pt x="1378" y="873"/>
                </a:lnTo>
                <a:lnTo>
                  <a:pt x="1378" y="845"/>
                </a:lnTo>
                <a:lnTo>
                  <a:pt x="1381" y="873"/>
                </a:lnTo>
                <a:lnTo>
                  <a:pt x="1381" y="855"/>
                </a:lnTo>
                <a:lnTo>
                  <a:pt x="1384" y="873"/>
                </a:lnTo>
                <a:lnTo>
                  <a:pt x="1384" y="845"/>
                </a:lnTo>
                <a:lnTo>
                  <a:pt x="1387" y="852"/>
                </a:lnTo>
                <a:lnTo>
                  <a:pt x="1387" y="873"/>
                </a:lnTo>
                <a:lnTo>
                  <a:pt x="1387" y="831"/>
                </a:lnTo>
                <a:lnTo>
                  <a:pt x="1391" y="869"/>
                </a:lnTo>
                <a:lnTo>
                  <a:pt x="1391" y="873"/>
                </a:lnTo>
                <a:lnTo>
                  <a:pt x="1391" y="852"/>
                </a:lnTo>
                <a:lnTo>
                  <a:pt x="1394" y="873"/>
                </a:lnTo>
                <a:lnTo>
                  <a:pt x="1394" y="838"/>
                </a:lnTo>
                <a:lnTo>
                  <a:pt x="1397" y="873"/>
                </a:lnTo>
                <a:lnTo>
                  <a:pt x="1397" y="824"/>
                </a:lnTo>
                <a:lnTo>
                  <a:pt x="1400" y="873"/>
                </a:lnTo>
                <a:lnTo>
                  <a:pt x="1403" y="873"/>
                </a:lnTo>
                <a:lnTo>
                  <a:pt x="1403" y="852"/>
                </a:lnTo>
                <a:lnTo>
                  <a:pt x="1407" y="873"/>
                </a:lnTo>
                <a:lnTo>
                  <a:pt x="1407" y="866"/>
                </a:lnTo>
                <a:lnTo>
                  <a:pt x="1410" y="873"/>
                </a:lnTo>
                <a:lnTo>
                  <a:pt x="1410" y="848"/>
                </a:lnTo>
                <a:lnTo>
                  <a:pt x="1413" y="841"/>
                </a:lnTo>
                <a:lnTo>
                  <a:pt x="1413" y="873"/>
                </a:lnTo>
                <a:lnTo>
                  <a:pt x="1413" y="841"/>
                </a:lnTo>
                <a:lnTo>
                  <a:pt x="1416" y="873"/>
                </a:lnTo>
                <a:lnTo>
                  <a:pt x="1416" y="866"/>
                </a:lnTo>
                <a:lnTo>
                  <a:pt x="1420" y="873"/>
                </a:lnTo>
                <a:lnTo>
                  <a:pt x="1420" y="869"/>
                </a:lnTo>
                <a:lnTo>
                  <a:pt x="1423" y="873"/>
                </a:lnTo>
                <a:lnTo>
                  <a:pt x="1426" y="873"/>
                </a:lnTo>
                <a:lnTo>
                  <a:pt x="1426" y="725"/>
                </a:lnTo>
                <a:lnTo>
                  <a:pt x="1429" y="834"/>
                </a:lnTo>
                <a:lnTo>
                  <a:pt x="1429" y="873"/>
                </a:lnTo>
                <a:lnTo>
                  <a:pt x="1429" y="704"/>
                </a:lnTo>
                <a:lnTo>
                  <a:pt x="1432" y="848"/>
                </a:lnTo>
                <a:lnTo>
                  <a:pt x="1432" y="873"/>
                </a:lnTo>
                <a:lnTo>
                  <a:pt x="1432" y="753"/>
                </a:lnTo>
                <a:lnTo>
                  <a:pt x="1436" y="834"/>
                </a:lnTo>
                <a:lnTo>
                  <a:pt x="1436" y="873"/>
                </a:lnTo>
                <a:lnTo>
                  <a:pt x="1436" y="834"/>
                </a:lnTo>
                <a:lnTo>
                  <a:pt x="1439" y="873"/>
                </a:lnTo>
                <a:lnTo>
                  <a:pt x="1439" y="841"/>
                </a:lnTo>
                <a:lnTo>
                  <a:pt x="1442" y="869"/>
                </a:lnTo>
                <a:lnTo>
                  <a:pt x="1442" y="873"/>
                </a:lnTo>
                <a:lnTo>
                  <a:pt x="1442" y="866"/>
                </a:lnTo>
                <a:lnTo>
                  <a:pt x="1445" y="873"/>
                </a:lnTo>
                <a:lnTo>
                  <a:pt x="1445" y="820"/>
                </a:lnTo>
                <a:lnTo>
                  <a:pt x="1448" y="838"/>
                </a:lnTo>
                <a:lnTo>
                  <a:pt x="1448" y="873"/>
                </a:lnTo>
                <a:lnTo>
                  <a:pt x="1448" y="781"/>
                </a:lnTo>
                <a:lnTo>
                  <a:pt x="1452" y="831"/>
                </a:lnTo>
                <a:lnTo>
                  <a:pt x="1452" y="873"/>
                </a:lnTo>
                <a:lnTo>
                  <a:pt x="1452" y="831"/>
                </a:lnTo>
                <a:lnTo>
                  <a:pt x="1455" y="873"/>
                </a:lnTo>
                <a:lnTo>
                  <a:pt x="1455" y="859"/>
                </a:lnTo>
                <a:lnTo>
                  <a:pt x="1458" y="873"/>
                </a:lnTo>
                <a:lnTo>
                  <a:pt x="1458" y="817"/>
                </a:lnTo>
                <a:lnTo>
                  <a:pt x="1461" y="862"/>
                </a:lnTo>
                <a:lnTo>
                  <a:pt x="1461" y="873"/>
                </a:lnTo>
                <a:lnTo>
                  <a:pt x="1461" y="848"/>
                </a:lnTo>
                <a:lnTo>
                  <a:pt x="1464" y="873"/>
                </a:lnTo>
                <a:lnTo>
                  <a:pt x="1464" y="788"/>
                </a:lnTo>
                <a:lnTo>
                  <a:pt x="1468" y="873"/>
                </a:lnTo>
                <a:lnTo>
                  <a:pt x="1468" y="810"/>
                </a:lnTo>
                <a:lnTo>
                  <a:pt x="1471" y="873"/>
                </a:lnTo>
                <a:lnTo>
                  <a:pt x="1471" y="859"/>
                </a:lnTo>
                <a:lnTo>
                  <a:pt x="1474" y="859"/>
                </a:lnTo>
                <a:lnTo>
                  <a:pt x="1474" y="873"/>
                </a:lnTo>
                <a:lnTo>
                  <a:pt x="1474" y="855"/>
                </a:lnTo>
                <a:lnTo>
                  <a:pt x="1477" y="873"/>
                </a:lnTo>
                <a:lnTo>
                  <a:pt x="1477" y="841"/>
                </a:lnTo>
                <a:lnTo>
                  <a:pt x="1481" y="873"/>
                </a:lnTo>
                <a:lnTo>
                  <a:pt x="1481" y="810"/>
                </a:lnTo>
                <a:lnTo>
                  <a:pt x="1484" y="855"/>
                </a:lnTo>
                <a:lnTo>
                  <a:pt x="1484" y="873"/>
                </a:lnTo>
                <a:lnTo>
                  <a:pt x="1484" y="824"/>
                </a:lnTo>
                <a:lnTo>
                  <a:pt x="1487" y="873"/>
                </a:lnTo>
                <a:lnTo>
                  <a:pt x="1487" y="859"/>
                </a:lnTo>
                <a:lnTo>
                  <a:pt x="1490" y="862"/>
                </a:lnTo>
                <a:lnTo>
                  <a:pt x="1490" y="873"/>
                </a:lnTo>
                <a:lnTo>
                  <a:pt x="1490" y="852"/>
                </a:lnTo>
                <a:lnTo>
                  <a:pt x="1493" y="873"/>
                </a:lnTo>
                <a:lnTo>
                  <a:pt x="1493" y="866"/>
                </a:lnTo>
                <a:lnTo>
                  <a:pt x="1497" y="873"/>
                </a:lnTo>
                <a:lnTo>
                  <a:pt x="1497" y="866"/>
                </a:lnTo>
                <a:lnTo>
                  <a:pt x="1500" y="873"/>
                </a:lnTo>
                <a:lnTo>
                  <a:pt x="1500" y="729"/>
                </a:lnTo>
                <a:lnTo>
                  <a:pt x="1503" y="873"/>
                </a:lnTo>
                <a:lnTo>
                  <a:pt x="1503" y="838"/>
                </a:lnTo>
                <a:lnTo>
                  <a:pt x="1506" y="873"/>
                </a:lnTo>
                <a:lnTo>
                  <a:pt x="1506" y="855"/>
                </a:lnTo>
                <a:lnTo>
                  <a:pt x="1509" y="859"/>
                </a:lnTo>
                <a:lnTo>
                  <a:pt x="1509" y="873"/>
                </a:lnTo>
                <a:lnTo>
                  <a:pt x="1509" y="859"/>
                </a:lnTo>
                <a:lnTo>
                  <a:pt x="1513" y="862"/>
                </a:lnTo>
                <a:lnTo>
                  <a:pt x="1513" y="866"/>
                </a:lnTo>
                <a:lnTo>
                  <a:pt x="1513" y="760"/>
                </a:lnTo>
                <a:lnTo>
                  <a:pt x="1516" y="834"/>
                </a:lnTo>
                <a:lnTo>
                  <a:pt x="1516" y="873"/>
                </a:lnTo>
                <a:lnTo>
                  <a:pt x="1516" y="757"/>
                </a:lnTo>
                <a:lnTo>
                  <a:pt x="1519" y="862"/>
                </a:lnTo>
                <a:lnTo>
                  <a:pt x="1519" y="873"/>
                </a:lnTo>
                <a:lnTo>
                  <a:pt x="1519" y="862"/>
                </a:lnTo>
                <a:lnTo>
                  <a:pt x="1522" y="873"/>
                </a:lnTo>
                <a:lnTo>
                  <a:pt x="1522" y="862"/>
                </a:lnTo>
                <a:lnTo>
                  <a:pt x="1526" y="852"/>
                </a:lnTo>
                <a:lnTo>
                  <a:pt x="1526" y="873"/>
                </a:lnTo>
                <a:lnTo>
                  <a:pt x="1526" y="852"/>
                </a:lnTo>
                <a:lnTo>
                  <a:pt x="1529" y="866"/>
                </a:lnTo>
                <a:lnTo>
                  <a:pt x="1529" y="873"/>
                </a:lnTo>
                <a:lnTo>
                  <a:pt x="1529" y="866"/>
                </a:lnTo>
                <a:lnTo>
                  <a:pt x="1532" y="869"/>
                </a:lnTo>
                <a:lnTo>
                  <a:pt x="1532" y="873"/>
                </a:lnTo>
                <a:lnTo>
                  <a:pt x="1532" y="859"/>
                </a:lnTo>
                <a:lnTo>
                  <a:pt x="1535" y="862"/>
                </a:lnTo>
                <a:lnTo>
                  <a:pt x="1535" y="873"/>
                </a:lnTo>
                <a:lnTo>
                  <a:pt x="1535" y="862"/>
                </a:lnTo>
                <a:lnTo>
                  <a:pt x="1538" y="869"/>
                </a:lnTo>
                <a:lnTo>
                  <a:pt x="1538" y="873"/>
                </a:lnTo>
                <a:lnTo>
                  <a:pt x="1538" y="869"/>
                </a:lnTo>
                <a:lnTo>
                  <a:pt x="1542" y="873"/>
                </a:lnTo>
                <a:lnTo>
                  <a:pt x="1542" y="669"/>
                </a:lnTo>
                <a:lnTo>
                  <a:pt x="1545" y="831"/>
                </a:lnTo>
                <a:lnTo>
                  <a:pt x="1545" y="873"/>
                </a:lnTo>
                <a:lnTo>
                  <a:pt x="1545" y="824"/>
                </a:lnTo>
                <a:lnTo>
                  <a:pt x="1548" y="869"/>
                </a:lnTo>
                <a:lnTo>
                  <a:pt x="1548" y="873"/>
                </a:lnTo>
                <a:lnTo>
                  <a:pt x="1548" y="859"/>
                </a:lnTo>
                <a:lnTo>
                  <a:pt x="1551" y="866"/>
                </a:lnTo>
                <a:lnTo>
                  <a:pt x="1551" y="873"/>
                </a:lnTo>
                <a:lnTo>
                  <a:pt x="1551" y="848"/>
                </a:lnTo>
                <a:lnTo>
                  <a:pt x="1554" y="873"/>
                </a:lnTo>
                <a:lnTo>
                  <a:pt x="1558" y="873"/>
                </a:lnTo>
                <a:lnTo>
                  <a:pt x="1558" y="824"/>
                </a:lnTo>
                <a:lnTo>
                  <a:pt x="1558" y="845"/>
                </a:lnTo>
                <a:lnTo>
                  <a:pt x="1561" y="813"/>
                </a:lnTo>
                <a:lnTo>
                  <a:pt x="1561" y="873"/>
                </a:lnTo>
                <a:lnTo>
                  <a:pt x="1561" y="778"/>
                </a:lnTo>
                <a:lnTo>
                  <a:pt x="1564" y="873"/>
                </a:lnTo>
                <a:lnTo>
                  <a:pt x="1564" y="855"/>
                </a:lnTo>
                <a:lnTo>
                  <a:pt x="1567" y="873"/>
                </a:lnTo>
                <a:lnTo>
                  <a:pt x="1567" y="845"/>
                </a:lnTo>
                <a:lnTo>
                  <a:pt x="1570" y="869"/>
                </a:lnTo>
                <a:lnTo>
                  <a:pt x="1570" y="873"/>
                </a:lnTo>
                <a:lnTo>
                  <a:pt x="1570" y="855"/>
                </a:lnTo>
                <a:lnTo>
                  <a:pt x="1574" y="873"/>
                </a:lnTo>
                <a:lnTo>
                  <a:pt x="1574" y="866"/>
                </a:lnTo>
                <a:lnTo>
                  <a:pt x="1577" y="834"/>
                </a:lnTo>
                <a:lnTo>
                  <a:pt x="1577" y="873"/>
                </a:lnTo>
                <a:lnTo>
                  <a:pt x="1577" y="679"/>
                </a:lnTo>
                <a:lnTo>
                  <a:pt x="1580" y="873"/>
                </a:lnTo>
                <a:lnTo>
                  <a:pt x="1580" y="852"/>
                </a:lnTo>
                <a:lnTo>
                  <a:pt x="1583" y="869"/>
                </a:lnTo>
                <a:lnTo>
                  <a:pt x="1583" y="873"/>
                </a:lnTo>
                <a:lnTo>
                  <a:pt x="1583" y="820"/>
                </a:lnTo>
                <a:lnTo>
                  <a:pt x="1587" y="862"/>
                </a:lnTo>
                <a:lnTo>
                  <a:pt x="1587" y="873"/>
                </a:lnTo>
                <a:lnTo>
                  <a:pt x="1587" y="859"/>
                </a:lnTo>
                <a:lnTo>
                  <a:pt x="1590" y="873"/>
                </a:lnTo>
                <a:lnTo>
                  <a:pt x="1593" y="873"/>
                </a:lnTo>
                <a:lnTo>
                  <a:pt x="1593" y="845"/>
                </a:lnTo>
                <a:lnTo>
                  <a:pt x="1596" y="838"/>
                </a:lnTo>
                <a:lnTo>
                  <a:pt x="1596" y="873"/>
                </a:lnTo>
                <a:lnTo>
                  <a:pt x="1596" y="827"/>
                </a:lnTo>
                <a:lnTo>
                  <a:pt x="1599" y="855"/>
                </a:lnTo>
                <a:lnTo>
                  <a:pt x="1599" y="873"/>
                </a:lnTo>
                <a:lnTo>
                  <a:pt x="1599" y="834"/>
                </a:lnTo>
                <a:lnTo>
                  <a:pt x="1603" y="873"/>
                </a:lnTo>
                <a:lnTo>
                  <a:pt x="1603" y="866"/>
                </a:lnTo>
                <a:lnTo>
                  <a:pt x="1606" y="873"/>
                </a:lnTo>
                <a:lnTo>
                  <a:pt x="1606" y="855"/>
                </a:lnTo>
                <a:lnTo>
                  <a:pt x="1609" y="869"/>
                </a:lnTo>
                <a:lnTo>
                  <a:pt x="1609" y="873"/>
                </a:lnTo>
                <a:lnTo>
                  <a:pt x="1609" y="785"/>
                </a:lnTo>
                <a:lnTo>
                  <a:pt x="1612" y="799"/>
                </a:lnTo>
                <a:lnTo>
                  <a:pt x="1612" y="873"/>
                </a:lnTo>
                <a:lnTo>
                  <a:pt x="1612" y="778"/>
                </a:lnTo>
                <a:lnTo>
                  <a:pt x="1615" y="869"/>
                </a:lnTo>
                <a:lnTo>
                  <a:pt x="1615" y="873"/>
                </a:lnTo>
                <a:lnTo>
                  <a:pt x="1615" y="859"/>
                </a:lnTo>
                <a:lnTo>
                  <a:pt x="1619" y="873"/>
                </a:lnTo>
                <a:lnTo>
                  <a:pt x="1619" y="831"/>
                </a:lnTo>
                <a:lnTo>
                  <a:pt x="1622" y="866"/>
                </a:lnTo>
                <a:lnTo>
                  <a:pt x="1622" y="873"/>
                </a:lnTo>
                <a:lnTo>
                  <a:pt x="1622" y="866"/>
                </a:lnTo>
                <a:lnTo>
                  <a:pt x="1625" y="873"/>
                </a:lnTo>
                <a:lnTo>
                  <a:pt x="1628" y="873"/>
                </a:lnTo>
                <a:lnTo>
                  <a:pt x="1628" y="866"/>
                </a:lnTo>
                <a:lnTo>
                  <a:pt x="1632" y="873"/>
                </a:lnTo>
                <a:lnTo>
                  <a:pt x="1632" y="859"/>
                </a:lnTo>
                <a:lnTo>
                  <a:pt x="1635" y="869"/>
                </a:lnTo>
                <a:lnTo>
                  <a:pt x="1635" y="873"/>
                </a:lnTo>
                <a:lnTo>
                  <a:pt x="1635" y="845"/>
                </a:lnTo>
                <a:lnTo>
                  <a:pt x="1638" y="873"/>
                </a:lnTo>
                <a:lnTo>
                  <a:pt x="1638" y="866"/>
                </a:lnTo>
                <a:lnTo>
                  <a:pt x="1641" y="873"/>
                </a:lnTo>
                <a:lnTo>
                  <a:pt x="1644" y="873"/>
                </a:lnTo>
                <a:lnTo>
                  <a:pt x="1644" y="848"/>
                </a:lnTo>
                <a:lnTo>
                  <a:pt x="1648" y="859"/>
                </a:lnTo>
                <a:lnTo>
                  <a:pt x="1648" y="873"/>
                </a:lnTo>
                <a:lnTo>
                  <a:pt x="1648" y="859"/>
                </a:lnTo>
                <a:lnTo>
                  <a:pt x="1651" y="873"/>
                </a:lnTo>
                <a:lnTo>
                  <a:pt x="1651" y="820"/>
                </a:lnTo>
                <a:lnTo>
                  <a:pt x="1654" y="873"/>
                </a:lnTo>
                <a:lnTo>
                  <a:pt x="1654" y="806"/>
                </a:lnTo>
                <a:lnTo>
                  <a:pt x="1657" y="873"/>
                </a:lnTo>
                <a:lnTo>
                  <a:pt x="1657" y="859"/>
                </a:lnTo>
                <a:lnTo>
                  <a:pt x="1660" y="873"/>
                </a:lnTo>
                <a:lnTo>
                  <a:pt x="1660" y="841"/>
                </a:lnTo>
                <a:lnTo>
                  <a:pt x="1664" y="873"/>
                </a:lnTo>
                <a:lnTo>
                  <a:pt x="1664" y="848"/>
                </a:lnTo>
                <a:lnTo>
                  <a:pt x="1667" y="873"/>
                </a:lnTo>
                <a:lnTo>
                  <a:pt x="1667" y="845"/>
                </a:lnTo>
                <a:lnTo>
                  <a:pt x="1670" y="873"/>
                </a:lnTo>
                <a:lnTo>
                  <a:pt x="1670" y="855"/>
                </a:lnTo>
                <a:lnTo>
                  <a:pt x="1673" y="862"/>
                </a:lnTo>
                <a:lnTo>
                  <a:pt x="1673" y="873"/>
                </a:lnTo>
                <a:lnTo>
                  <a:pt x="1673" y="859"/>
                </a:lnTo>
                <a:lnTo>
                  <a:pt x="1676" y="873"/>
                </a:lnTo>
                <a:lnTo>
                  <a:pt x="1680" y="873"/>
                </a:lnTo>
                <a:lnTo>
                  <a:pt x="1680" y="841"/>
                </a:lnTo>
                <a:lnTo>
                  <a:pt x="1683" y="838"/>
                </a:lnTo>
                <a:lnTo>
                  <a:pt x="1683" y="873"/>
                </a:lnTo>
                <a:lnTo>
                  <a:pt x="1683" y="838"/>
                </a:lnTo>
                <a:lnTo>
                  <a:pt x="1686" y="873"/>
                </a:lnTo>
                <a:lnTo>
                  <a:pt x="1689" y="873"/>
                </a:lnTo>
                <a:lnTo>
                  <a:pt x="1689" y="862"/>
                </a:lnTo>
                <a:lnTo>
                  <a:pt x="1693" y="873"/>
                </a:lnTo>
                <a:lnTo>
                  <a:pt x="1693" y="859"/>
                </a:lnTo>
                <a:lnTo>
                  <a:pt x="1696" y="852"/>
                </a:lnTo>
                <a:lnTo>
                  <a:pt x="1696" y="873"/>
                </a:lnTo>
                <a:lnTo>
                  <a:pt x="1696" y="841"/>
                </a:lnTo>
                <a:lnTo>
                  <a:pt x="1699" y="852"/>
                </a:lnTo>
                <a:lnTo>
                  <a:pt x="1699" y="873"/>
                </a:lnTo>
                <a:lnTo>
                  <a:pt x="1699" y="845"/>
                </a:lnTo>
                <a:lnTo>
                  <a:pt x="1702" y="873"/>
                </a:lnTo>
                <a:lnTo>
                  <a:pt x="1702" y="859"/>
                </a:lnTo>
                <a:lnTo>
                  <a:pt x="1705" y="873"/>
                </a:lnTo>
                <a:lnTo>
                  <a:pt x="1705" y="838"/>
                </a:lnTo>
                <a:lnTo>
                  <a:pt x="1709" y="862"/>
                </a:lnTo>
                <a:lnTo>
                  <a:pt x="1709" y="873"/>
                </a:lnTo>
                <a:lnTo>
                  <a:pt x="1709" y="862"/>
                </a:lnTo>
                <a:lnTo>
                  <a:pt x="1712" y="873"/>
                </a:lnTo>
                <a:lnTo>
                  <a:pt x="1712" y="774"/>
                </a:lnTo>
                <a:lnTo>
                  <a:pt x="1715" y="866"/>
                </a:lnTo>
                <a:lnTo>
                  <a:pt x="1715" y="873"/>
                </a:lnTo>
                <a:lnTo>
                  <a:pt x="1715" y="736"/>
                </a:lnTo>
                <a:lnTo>
                  <a:pt x="1718" y="873"/>
                </a:lnTo>
                <a:lnTo>
                  <a:pt x="1718" y="852"/>
                </a:lnTo>
                <a:lnTo>
                  <a:pt x="1721" y="873"/>
                </a:lnTo>
                <a:lnTo>
                  <a:pt x="1721" y="855"/>
                </a:lnTo>
                <a:lnTo>
                  <a:pt x="1725" y="873"/>
                </a:lnTo>
                <a:lnTo>
                  <a:pt x="1725" y="866"/>
                </a:lnTo>
                <a:lnTo>
                  <a:pt x="1728" y="873"/>
                </a:lnTo>
                <a:lnTo>
                  <a:pt x="1728" y="799"/>
                </a:lnTo>
                <a:lnTo>
                  <a:pt x="1731" y="845"/>
                </a:lnTo>
                <a:lnTo>
                  <a:pt x="1731" y="873"/>
                </a:lnTo>
                <a:lnTo>
                  <a:pt x="1731" y="792"/>
                </a:lnTo>
                <a:lnTo>
                  <a:pt x="1734" y="862"/>
                </a:lnTo>
                <a:lnTo>
                  <a:pt x="1734" y="873"/>
                </a:lnTo>
                <a:lnTo>
                  <a:pt x="1734" y="862"/>
                </a:lnTo>
                <a:lnTo>
                  <a:pt x="1738" y="866"/>
                </a:lnTo>
                <a:lnTo>
                  <a:pt x="1738" y="873"/>
                </a:lnTo>
                <a:lnTo>
                  <a:pt x="1738" y="810"/>
                </a:lnTo>
                <a:lnTo>
                  <a:pt x="1741" y="873"/>
                </a:lnTo>
                <a:lnTo>
                  <a:pt x="1741" y="862"/>
                </a:lnTo>
                <a:lnTo>
                  <a:pt x="1744" y="873"/>
                </a:lnTo>
                <a:lnTo>
                  <a:pt x="1747" y="873"/>
                </a:lnTo>
                <a:lnTo>
                  <a:pt x="1747" y="810"/>
                </a:lnTo>
                <a:lnTo>
                  <a:pt x="1750" y="848"/>
                </a:lnTo>
                <a:lnTo>
                  <a:pt x="1750" y="873"/>
                </a:lnTo>
                <a:lnTo>
                  <a:pt x="1750" y="824"/>
                </a:lnTo>
                <a:lnTo>
                  <a:pt x="1754" y="873"/>
                </a:lnTo>
                <a:lnTo>
                  <a:pt x="1754" y="866"/>
                </a:lnTo>
                <a:lnTo>
                  <a:pt x="1757" y="869"/>
                </a:lnTo>
                <a:lnTo>
                  <a:pt x="1757" y="873"/>
                </a:lnTo>
                <a:lnTo>
                  <a:pt x="1757" y="869"/>
                </a:lnTo>
                <a:lnTo>
                  <a:pt x="1760" y="869"/>
                </a:lnTo>
                <a:lnTo>
                  <a:pt x="1760" y="873"/>
                </a:lnTo>
                <a:lnTo>
                  <a:pt x="1760" y="869"/>
                </a:lnTo>
                <a:lnTo>
                  <a:pt x="1763" y="873"/>
                </a:lnTo>
                <a:lnTo>
                  <a:pt x="1763" y="831"/>
                </a:lnTo>
                <a:lnTo>
                  <a:pt x="1766" y="866"/>
                </a:lnTo>
                <a:lnTo>
                  <a:pt x="1766" y="873"/>
                </a:lnTo>
                <a:lnTo>
                  <a:pt x="1766" y="855"/>
                </a:lnTo>
                <a:lnTo>
                  <a:pt x="1770" y="869"/>
                </a:lnTo>
                <a:lnTo>
                  <a:pt x="1770" y="873"/>
                </a:lnTo>
                <a:lnTo>
                  <a:pt x="1770" y="862"/>
                </a:lnTo>
                <a:lnTo>
                  <a:pt x="1773" y="869"/>
                </a:lnTo>
                <a:lnTo>
                  <a:pt x="1773" y="873"/>
                </a:lnTo>
                <a:lnTo>
                  <a:pt x="1773" y="852"/>
                </a:lnTo>
                <a:lnTo>
                  <a:pt x="1776" y="873"/>
                </a:lnTo>
                <a:lnTo>
                  <a:pt x="1776" y="869"/>
                </a:lnTo>
                <a:lnTo>
                  <a:pt x="1779" y="873"/>
                </a:lnTo>
                <a:lnTo>
                  <a:pt x="1779" y="869"/>
                </a:lnTo>
                <a:lnTo>
                  <a:pt x="1783" y="873"/>
                </a:lnTo>
                <a:lnTo>
                  <a:pt x="1783" y="866"/>
                </a:lnTo>
                <a:lnTo>
                  <a:pt x="1786" y="873"/>
                </a:lnTo>
                <a:lnTo>
                  <a:pt x="1786" y="866"/>
                </a:lnTo>
                <a:lnTo>
                  <a:pt x="1789" y="873"/>
                </a:lnTo>
                <a:lnTo>
                  <a:pt x="1789" y="799"/>
                </a:lnTo>
                <a:lnTo>
                  <a:pt x="1792" y="873"/>
                </a:lnTo>
                <a:lnTo>
                  <a:pt x="1792" y="760"/>
                </a:lnTo>
                <a:lnTo>
                  <a:pt x="1795" y="873"/>
                </a:lnTo>
                <a:lnTo>
                  <a:pt x="1795" y="869"/>
                </a:lnTo>
                <a:lnTo>
                  <a:pt x="1799" y="873"/>
                </a:lnTo>
                <a:lnTo>
                  <a:pt x="1799" y="845"/>
                </a:lnTo>
                <a:lnTo>
                  <a:pt x="1802" y="873"/>
                </a:lnTo>
                <a:lnTo>
                  <a:pt x="1802" y="862"/>
                </a:lnTo>
                <a:lnTo>
                  <a:pt x="1805" y="873"/>
                </a:lnTo>
                <a:lnTo>
                  <a:pt x="1805" y="855"/>
                </a:lnTo>
                <a:lnTo>
                  <a:pt x="1808" y="862"/>
                </a:lnTo>
                <a:lnTo>
                  <a:pt x="1808" y="873"/>
                </a:lnTo>
                <a:lnTo>
                  <a:pt x="1808" y="862"/>
                </a:lnTo>
                <a:lnTo>
                  <a:pt x="1811" y="873"/>
                </a:lnTo>
                <a:lnTo>
                  <a:pt x="1811" y="866"/>
                </a:lnTo>
                <a:lnTo>
                  <a:pt x="1815" y="873"/>
                </a:lnTo>
                <a:lnTo>
                  <a:pt x="1815" y="866"/>
                </a:lnTo>
                <a:lnTo>
                  <a:pt x="1818" y="869"/>
                </a:lnTo>
                <a:lnTo>
                  <a:pt x="1818" y="873"/>
                </a:lnTo>
                <a:lnTo>
                  <a:pt x="1818" y="855"/>
                </a:lnTo>
                <a:lnTo>
                  <a:pt x="1821" y="873"/>
                </a:lnTo>
                <a:lnTo>
                  <a:pt x="1821" y="869"/>
                </a:lnTo>
                <a:lnTo>
                  <a:pt x="1824" y="873"/>
                </a:lnTo>
                <a:lnTo>
                  <a:pt x="1824" y="683"/>
                </a:lnTo>
                <a:lnTo>
                  <a:pt x="1827" y="869"/>
                </a:lnTo>
                <a:lnTo>
                  <a:pt x="1827" y="873"/>
                </a:lnTo>
                <a:lnTo>
                  <a:pt x="1827" y="732"/>
                </a:lnTo>
                <a:lnTo>
                  <a:pt x="1831" y="873"/>
                </a:lnTo>
                <a:lnTo>
                  <a:pt x="1831" y="859"/>
                </a:lnTo>
                <a:lnTo>
                  <a:pt x="1834" y="845"/>
                </a:lnTo>
                <a:lnTo>
                  <a:pt x="1834" y="873"/>
                </a:lnTo>
                <a:lnTo>
                  <a:pt x="1834" y="845"/>
                </a:lnTo>
                <a:lnTo>
                  <a:pt x="1837" y="873"/>
                </a:lnTo>
                <a:lnTo>
                  <a:pt x="1837" y="862"/>
                </a:lnTo>
                <a:lnTo>
                  <a:pt x="1840" y="873"/>
                </a:lnTo>
                <a:lnTo>
                  <a:pt x="1840" y="862"/>
                </a:lnTo>
                <a:lnTo>
                  <a:pt x="1844" y="873"/>
                </a:lnTo>
                <a:lnTo>
                  <a:pt x="1844" y="785"/>
                </a:lnTo>
                <a:lnTo>
                  <a:pt x="1847" y="869"/>
                </a:lnTo>
                <a:lnTo>
                  <a:pt x="1847" y="873"/>
                </a:lnTo>
                <a:lnTo>
                  <a:pt x="1847" y="852"/>
                </a:lnTo>
                <a:lnTo>
                  <a:pt x="1850" y="873"/>
                </a:lnTo>
                <a:lnTo>
                  <a:pt x="1850" y="869"/>
                </a:lnTo>
                <a:lnTo>
                  <a:pt x="1853" y="873"/>
                </a:lnTo>
                <a:lnTo>
                  <a:pt x="1853" y="866"/>
                </a:lnTo>
                <a:lnTo>
                  <a:pt x="1856" y="873"/>
                </a:lnTo>
                <a:lnTo>
                  <a:pt x="1856" y="866"/>
                </a:lnTo>
                <a:lnTo>
                  <a:pt x="1856" y="869"/>
                </a:lnTo>
                <a:lnTo>
                  <a:pt x="1860" y="852"/>
                </a:lnTo>
                <a:lnTo>
                  <a:pt x="1860" y="873"/>
                </a:lnTo>
                <a:lnTo>
                  <a:pt x="1860" y="757"/>
                </a:lnTo>
                <a:lnTo>
                  <a:pt x="1863" y="873"/>
                </a:lnTo>
                <a:lnTo>
                  <a:pt x="1863" y="855"/>
                </a:lnTo>
                <a:lnTo>
                  <a:pt x="1866" y="873"/>
                </a:lnTo>
                <a:lnTo>
                  <a:pt x="1866" y="848"/>
                </a:lnTo>
                <a:lnTo>
                  <a:pt x="1869" y="859"/>
                </a:lnTo>
                <a:lnTo>
                  <a:pt x="1869" y="873"/>
                </a:lnTo>
                <a:lnTo>
                  <a:pt x="1869" y="859"/>
                </a:lnTo>
                <a:lnTo>
                  <a:pt x="1872" y="873"/>
                </a:lnTo>
                <a:lnTo>
                  <a:pt x="1872" y="855"/>
                </a:lnTo>
                <a:lnTo>
                  <a:pt x="1876" y="873"/>
                </a:lnTo>
                <a:lnTo>
                  <a:pt x="1876" y="869"/>
                </a:lnTo>
                <a:lnTo>
                  <a:pt x="1879" y="873"/>
                </a:lnTo>
                <a:lnTo>
                  <a:pt x="1879" y="855"/>
                </a:lnTo>
                <a:lnTo>
                  <a:pt x="1882" y="873"/>
                </a:lnTo>
                <a:lnTo>
                  <a:pt x="1882" y="852"/>
                </a:lnTo>
                <a:lnTo>
                  <a:pt x="1885" y="869"/>
                </a:lnTo>
                <a:lnTo>
                  <a:pt x="1885" y="873"/>
                </a:lnTo>
                <a:lnTo>
                  <a:pt x="1885" y="866"/>
                </a:lnTo>
                <a:lnTo>
                  <a:pt x="1889" y="873"/>
                </a:lnTo>
                <a:lnTo>
                  <a:pt x="1889" y="869"/>
                </a:lnTo>
                <a:lnTo>
                  <a:pt x="1892" y="873"/>
                </a:lnTo>
                <a:lnTo>
                  <a:pt x="1892" y="866"/>
                </a:lnTo>
                <a:lnTo>
                  <a:pt x="1892" y="869"/>
                </a:lnTo>
                <a:lnTo>
                  <a:pt x="1895" y="862"/>
                </a:lnTo>
                <a:lnTo>
                  <a:pt x="1895" y="873"/>
                </a:lnTo>
                <a:lnTo>
                  <a:pt x="1895" y="859"/>
                </a:lnTo>
                <a:lnTo>
                  <a:pt x="1898" y="869"/>
                </a:lnTo>
                <a:lnTo>
                  <a:pt x="1898" y="873"/>
                </a:lnTo>
                <a:lnTo>
                  <a:pt x="1898" y="855"/>
                </a:lnTo>
                <a:lnTo>
                  <a:pt x="1901" y="873"/>
                </a:lnTo>
                <a:lnTo>
                  <a:pt x="1901" y="859"/>
                </a:lnTo>
                <a:lnTo>
                  <a:pt x="1905" y="873"/>
                </a:lnTo>
                <a:lnTo>
                  <a:pt x="1905" y="855"/>
                </a:lnTo>
                <a:lnTo>
                  <a:pt x="1908" y="869"/>
                </a:lnTo>
                <a:lnTo>
                  <a:pt x="1908" y="873"/>
                </a:lnTo>
                <a:lnTo>
                  <a:pt x="1908" y="852"/>
                </a:lnTo>
                <a:lnTo>
                  <a:pt x="1911" y="873"/>
                </a:lnTo>
                <a:lnTo>
                  <a:pt x="1911" y="862"/>
                </a:lnTo>
                <a:lnTo>
                  <a:pt x="1914" y="873"/>
                </a:lnTo>
                <a:lnTo>
                  <a:pt x="1914" y="866"/>
                </a:lnTo>
                <a:lnTo>
                  <a:pt x="1917" y="873"/>
                </a:lnTo>
                <a:lnTo>
                  <a:pt x="1917" y="859"/>
                </a:lnTo>
                <a:lnTo>
                  <a:pt x="1921" y="873"/>
                </a:lnTo>
                <a:lnTo>
                  <a:pt x="1921" y="869"/>
                </a:lnTo>
                <a:lnTo>
                  <a:pt x="1924" y="873"/>
                </a:lnTo>
                <a:lnTo>
                  <a:pt x="1924" y="869"/>
                </a:lnTo>
                <a:lnTo>
                  <a:pt x="1927" y="873"/>
                </a:lnTo>
                <a:lnTo>
                  <a:pt x="1927" y="778"/>
                </a:lnTo>
                <a:lnTo>
                  <a:pt x="1930" y="810"/>
                </a:lnTo>
                <a:lnTo>
                  <a:pt x="1930" y="873"/>
                </a:lnTo>
                <a:lnTo>
                  <a:pt x="1930" y="810"/>
                </a:lnTo>
                <a:lnTo>
                  <a:pt x="1933" y="869"/>
                </a:lnTo>
                <a:lnTo>
                  <a:pt x="1933" y="873"/>
                </a:lnTo>
                <a:lnTo>
                  <a:pt x="1933" y="862"/>
                </a:lnTo>
                <a:lnTo>
                  <a:pt x="1937" y="873"/>
                </a:lnTo>
                <a:lnTo>
                  <a:pt x="1937" y="866"/>
                </a:lnTo>
                <a:lnTo>
                  <a:pt x="1940" y="873"/>
                </a:lnTo>
                <a:lnTo>
                  <a:pt x="1943" y="873"/>
                </a:lnTo>
                <a:lnTo>
                  <a:pt x="1943" y="813"/>
                </a:lnTo>
                <a:lnTo>
                  <a:pt x="1946" y="873"/>
                </a:lnTo>
                <a:lnTo>
                  <a:pt x="1946" y="866"/>
                </a:lnTo>
                <a:lnTo>
                  <a:pt x="1950" y="873"/>
                </a:lnTo>
                <a:lnTo>
                  <a:pt x="1950" y="869"/>
                </a:lnTo>
                <a:lnTo>
                  <a:pt x="1953" y="873"/>
                </a:lnTo>
                <a:lnTo>
                  <a:pt x="1953" y="764"/>
                </a:lnTo>
                <a:lnTo>
                  <a:pt x="1956" y="767"/>
                </a:lnTo>
                <a:lnTo>
                  <a:pt x="1956" y="873"/>
                </a:lnTo>
                <a:lnTo>
                  <a:pt x="1956" y="767"/>
                </a:lnTo>
                <a:lnTo>
                  <a:pt x="1959" y="845"/>
                </a:lnTo>
                <a:lnTo>
                  <a:pt x="1959" y="873"/>
                </a:lnTo>
                <a:lnTo>
                  <a:pt x="1959" y="810"/>
                </a:lnTo>
                <a:lnTo>
                  <a:pt x="1962" y="873"/>
                </a:lnTo>
                <a:lnTo>
                  <a:pt x="1962" y="824"/>
                </a:lnTo>
                <a:lnTo>
                  <a:pt x="1966" y="855"/>
                </a:lnTo>
                <a:lnTo>
                  <a:pt x="1966" y="873"/>
                </a:lnTo>
                <a:lnTo>
                  <a:pt x="1966" y="855"/>
                </a:lnTo>
                <a:lnTo>
                  <a:pt x="1969" y="873"/>
                </a:lnTo>
                <a:lnTo>
                  <a:pt x="1972" y="873"/>
                </a:lnTo>
                <a:lnTo>
                  <a:pt x="1972" y="869"/>
                </a:lnTo>
                <a:lnTo>
                  <a:pt x="1975" y="873"/>
                </a:lnTo>
                <a:lnTo>
                  <a:pt x="1975" y="866"/>
                </a:lnTo>
                <a:lnTo>
                  <a:pt x="1978" y="866"/>
                </a:lnTo>
                <a:lnTo>
                  <a:pt x="1978" y="873"/>
                </a:lnTo>
                <a:lnTo>
                  <a:pt x="1978" y="824"/>
                </a:lnTo>
                <a:lnTo>
                  <a:pt x="1982" y="859"/>
                </a:lnTo>
                <a:lnTo>
                  <a:pt x="1982" y="873"/>
                </a:lnTo>
                <a:lnTo>
                  <a:pt x="1982" y="859"/>
                </a:lnTo>
                <a:lnTo>
                  <a:pt x="1985" y="873"/>
                </a:lnTo>
                <a:lnTo>
                  <a:pt x="1985" y="869"/>
                </a:lnTo>
                <a:lnTo>
                  <a:pt x="1988" y="873"/>
                </a:lnTo>
                <a:lnTo>
                  <a:pt x="1988" y="866"/>
                </a:lnTo>
                <a:lnTo>
                  <a:pt x="1991" y="869"/>
                </a:lnTo>
                <a:lnTo>
                  <a:pt x="1991" y="873"/>
                </a:lnTo>
                <a:lnTo>
                  <a:pt x="1991" y="852"/>
                </a:lnTo>
                <a:lnTo>
                  <a:pt x="1995" y="873"/>
                </a:lnTo>
                <a:lnTo>
                  <a:pt x="1995" y="852"/>
                </a:lnTo>
                <a:lnTo>
                  <a:pt x="1998" y="869"/>
                </a:lnTo>
                <a:lnTo>
                  <a:pt x="1998" y="873"/>
                </a:lnTo>
                <a:lnTo>
                  <a:pt x="1998" y="859"/>
                </a:lnTo>
                <a:lnTo>
                  <a:pt x="2001" y="873"/>
                </a:lnTo>
                <a:lnTo>
                  <a:pt x="2011" y="873"/>
                </a:lnTo>
                <a:lnTo>
                  <a:pt x="2011" y="834"/>
                </a:lnTo>
                <a:lnTo>
                  <a:pt x="2014" y="873"/>
                </a:lnTo>
                <a:lnTo>
                  <a:pt x="2014" y="852"/>
                </a:lnTo>
                <a:lnTo>
                  <a:pt x="2017" y="873"/>
                </a:lnTo>
                <a:lnTo>
                  <a:pt x="2020" y="869"/>
                </a:lnTo>
                <a:lnTo>
                  <a:pt x="2020" y="873"/>
                </a:lnTo>
                <a:lnTo>
                  <a:pt x="2020" y="866"/>
                </a:lnTo>
                <a:lnTo>
                  <a:pt x="2023" y="873"/>
                </a:lnTo>
                <a:lnTo>
                  <a:pt x="2023" y="869"/>
                </a:lnTo>
                <a:lnTo>
                  <a:pt x="2027" y="873"/>
                </a:lnTo>
                <a:lnTo>
                  <a:pt x="2027" y="862"/>
                </a:lnTo>
                <a:lnTo>
                  <a:pt x="2030" y="869"/>
                </a:lnTo>
                <a:lnTo>
                  <a:pt x="2030" y="873"/>
                </a:lnTo>
                <a:lnTo>
                  <a:pt x="2030" y="848"/>
                </a:lnTo>
                <a:lnTo>
                  <a:pt x="2033" y="866"/>
                </a:lnTo>
                <a:lnTo>
                  <a:pt x="2033" y="873"/>
                </a:lnTo>
                <a:lnTo>
                  <a:pt x="2033" y="862"/>
                </a:lnTo>
                <a:lnTo>
                  <a:pt x="2036" y="873"/>
                </a:lnTo>
                <a:lnTo>
                  <a:pt x="2036" y="855"/>
                </a:lnTo>
                <a:lnTo>
                  <a:pt x="2039" y="873"/>
                </a:lnTo>
                <a:lnTo>
                  <a:pt x="2039" y="795"/>
                </a:lnTo>
                <a:lnTo>
                  <a:pt x="2043" y="866"/>
                </a:lnTo>
                <a:lnTo>
                  <a:pt x="2043" y="873"/>
                </a:lnTo>
                <a:lnTo>
                  <a:pt x="2043" y="862"/>
                </a:lnTo>
                <a:lnTo>
                  <a:pt x="2046" y="873"/>
                </a:lnTo>
                <a:lnTo>
                  <a:pt x="2046" y="859"/>
                </a:lnTo>
                <a:lnTo>
                  <a:pt x="2049" y="873"/>
                </a:lnTo>
                <a:lnTo>
                  <a:pt x="2049" y="869"/>
                </a:lnTo>
                <a:lnTo>
                  <a:pt x="2052" y="873"/>
                </a:lnTo>
                <a:lnTo>
                  <a:pt x="2052" y="859"/>
                </a:lnTo>
                <a:lnTo>
                  <a:pt x="2056" y="873"/>
                </a:lnTo>
                <a:lnTo>
                  <a:pt x="2059" y="873"/>
                </a:lnTo>
                <a:lnTo>
                  <a:pt x="2059" y="866"/>
                </a:lnTo>
                <a:lnTo>
                  <a:pt x="2062" y="873"/>
                </a:lnTo>
                <a:lnTo>
                  <a:pt x="2065" y="873"/>
                </a:lnTo>
                <a:lnTo>
                  <a:pt x="2065" y="827"/>
                </a:lnTo>
                <a:lnTo>
                  <a:pt x="2068" y="869"/>
                </a:lnTo>
                <a:lnTo>
                  <a:pt x="2068" y="873"/>
                </a:lnTo>
                <a:lnTo>
                  <a:pt x="2068" y="869"/>
                </a:lnTo>
                <a:lnTo>
                  <a:pt x="2072" y="873"/>
                </a:lnTo>
                <a:lnTo>
                  <a:pt x="2072" y="845"/>
                </a:lnTo>
                <a:lnTo>
                  <a:pt x="2075" y="873"/>
                </a:lnTo>
                <a:lnTo>
                  <a:pt x="2075" y="855"/>
                </a:lnTo>
                <a:lnTo>
                  <a:pt x="2078" y="873"/>
                </a:lnTo>
                <a:lnTo>
                  <a:pt x="2081" y="873"/>
                </a:lnTo>
                <a:lnTo>
                  <a:pt x="2081" y="855"/>
                </a:lnTo>
                <a:lnTo>
                  <a:pt x="2084" y="873"/>
                </a:lnTo>
                <a:lnTo>
                  <a:pt x="2088" y="873"/>
                </a:lnTo>
                <a:lnTo>
                  <a:pt x="2091" y="869"/>
                </a:lnTo>
                <a:lnTo>
                  <a:pt x="2091" y="873"/>
                </a:lnTo>
                <a:lnTo>
                  <a:pt x="2091" y="862"/>
                </a:lnTo>
                <a:lnTo>
                  <a:pt x="2094" y="866"/>
                </a:lnTo>
                <a:lnTo>
                  <a:pt x="2094" y="873"/>
                </a:lnTo>
                <a:lnTo>
                  <a:pt x="2094" y="852"/>
                </a:lnTo>
                <a:lnTo>
                  <a:pt x="2097" y="873"/>
                </a:lnTo>
                <a:lnTo>
                  <a:pt x="2097" y="866"/>
                </a:lnTo>
                <a:lnTo>
                  <a:pt x="2101" y="873"/>
                </a:lnTo>
                <a:lnTo>
                  <a:pt x="2107" y="873"/>
                </a:lnTo>
                <a:lnTo>
                  <a:pt x="2107" y="845"/>
                </a:lnTo>
                <a:lnTo>
                  <a:pt x="2110" y="873"/>
                </a:lnTo>
                <a:lnTo>
                  <a:pt x="2110" y="848"/>
                </a:lnTo>
                <a:lnTo>
                  <a:pt x="2113" y="873"/>
                </a:lnTo>
                <a:lnTo>
                  <a:pt x="2113" y="862"/>
                </a:lnTo>
                <a:lnTo>
                  <a:pt x="2117" y="869"/>
                </a:lnTo>
                <a:lnTo>
                  <a:pt x="2117" y="873"/>
                </a:lnTo>
                <a:lnTo>
                  <a:pt x="2117" y="869"/>
                </a:lnTo>
                <a:lnTo>
                  <a:pt x="2120" y="873"/>
                </a:lnTo>
                <a:lnTo>
                  <a:pt x="2123" y="873"/>
                </a:lnTo>
                <a:lnTo>
                  <a:pt x="2123" y="862"/>
                </a:lnTo>
                <a:lnTo>
                  <a:pt x="2126" y="873"/>
                </a:lnTo>
                <a:lnTo>
                  <a:pt x="2126" y="866"/>
                </a:lnTo>
                <a:lnTo>
                  <a:pt x="2129" y="866"/>
                </a:lnTo>
                <a:lnTo>
                  <a:pt x="2129" y="873"/>
                </a:lnTo>
                <a:lnTo>
                  <a:pt x="2129" y="866"/>
                </a:lnTo>
                <a:lnTo>
                  <a:pt x="2133" y="873"/>
                </a:lnTo>
                <a:lnTo>
                  <a:pt x="2139" y="873"/>
                </a:lnTo>
                <a:lnTo>
                  <a:pt x="2139" y="866"/>
                </a:lnTo>
                <a:lnTo>
                  <a:pt x="2142" y="855"/>
                </a:lnTo>
                <a:lnTo>
                  <a:pt x="2142" y="873"/>
                </a:lnTo>
                <a:lnTo>
                  <a:pt x="2142" y="841"/>
                </a:lnTo>
                <a:lnTo>
                  <a:pt x="2146" y="873"/>
                </a:lnTo>
                <a:lnTo>
                  <a:pt x="2146" y="855"/>
                </a:lnTo>
                <a:lnTo>
                  <a:pt x="2149" y="873"/>
                </a:lnTo>
                <a:lnTo>
                  <a:pt x="2149" y="799"/>
                </a:lnTo>
                <a:lnTo>
                  <a:pt x="2152" y="831"/>
                </a:lnTo>
                <a:lnTo>
                  <a:pt x="2152" y="873"/>
                </a:lnTo>
                <a:lnTo>
                  <a:pt x="2152" y="831"/>
                </a:lnTo>
                <a:lnTo>
                  <a:pt x="2155" y="873"/>
                </a:lnTo>
                <a:lnTo>
                  <a:pt x="2155" y="866"/>
                </a:lnTo>
                <a:lnTo>
                  <a:pt x="2158" y="873"/>
                </a:lnTo>
                <a:lnTo>
                  <a:pt x="2158" y="869"/>
                </a:lnTo>
                <a:lnTo>
                  <a:pt x="2162" y="873"/>
                </a:lnTo>
                <a:lnTo>
                  <a:pt x="2162" y="869"/>
                </a:lnTo>
                <a:lnTo>
                  <a:pt x="2165" y="873"/>
                </a:lnTo>
                <a:lnTo>
                  <a:pt x="2165" y="862"/>
                </a:lnTo>
                <a:lnTo>
                  <a:pt x="2168" y="873"/>
                </a:lnTo>
                <a:lnTo>
                  <a:pt x="2168" y="866"/>
                </a:lnTo>
                <a:lnTo>
                  <a:pt x="2171" y="873"/>
                </a:lnTo>
                <a:lnTo>
                  <a:pt x="2184" y="873"/>
                </a:lnTo>
                <a:lnTo>
                  <a:pt x="2184" y="866"/>
                </a:lnTo>
                <a:lnTo>
                  <a:pt x="2187" y="869"/>
                </a:lnTo>
                <a:lnTo>
                  <a:pt x="2187" y="873"/>
                </a:lnTo>
                <a:lnTo>
                  <a:pt x="2187" y="869"/>
                </a:lnTo>
                <a:lnTo>
                  <a:pt x="2190" y="873"/>
                </a:lnTo>
                <a:lnTo>
                  <a:pt x="2190" y="869"/>
                </a:lnTo>
                <a:lnTo>
                  <a:pt x="2194" y="873"/>
                </a:lnTo>
                <a:lnTo>
                  <a:pt x="2194" y="866"/>
                </a:lnTo>
                <a:lnTo>
                  <a:pt x="2197" y="873"/>
                </a:lnTo>
                <a:lnTo>
                  <a:pt x="2203" y="873"/>
                </a:lnTo>
                <a:lnTo>
                  <a:pt x="2203" y="869"/>
                </a:lnTo>
                <a:lnTo>
                  <a:pt x="2207" y="873"/>
                </a:lnTo>
                <a:lnTo>
                  <a:pt x="2210" y="873"/>
                </a:lnTo>
                <a:lnTo>
                  <a:pt x="2210" y="855"/>
                </a:lnTo>
                <a:lnTo>
                  <a:pt x="2213" y="859"/>
                </a:lnTo>
                <a:lnTo>
                  <a:pt x="2213" y="873"/>
                </a:lnTo>
                <a:lnTo>
                  <a:pt x="2213" y="852"/>
                </a:lnTo>
                <a:lnTo>
                  <a:pt x="2216" y="873"/>
                </a:lnTo>
                <a:lnTo>
                  <a:pt x="2216" y="869"/>
                </a:lnTo>
                <a:lnTo>
                  <a:pt x="2219" y="873"/>
                </a:lnTo>
                <a:lnTo>
                  <a:pt x="2223" y="873"/>
                </a:lnTo>
                <a:lnTo>
                  <a:pt x="2223" y="869"/>
                </a:lnTo>
                <a:lnTo>
                  <a:pt x="2226" y="873"/>
                </a:lnTo>
                <a:lnTo>
                  <a:pt x="2226" y="862"/>
                </a:lnTo>
                <a:lnTo>
                  <a:pt x="2229" y="873"/>
                </a:lnTo>
                <a:lnTo>
                  <a:pt x="2232" y="873"/>
                </a:lnTo>
                <a:lnTo>
                  <a:pt x="2232" y="827"/>
                </a:lnTo>
                <a:lnTo>
                  <a:pt x="2235" y="873"/>
                </a:lnTo>
                <a:lnTo>
                  <a:pt x="2235" y="841"/>
                </a:lnTo>
                <a:lnTo>
                  <a:pt x="2239" y="859"/>
                </a:lnTo>
                <a:lnTo>
                  <a:pt x="2239" y="873"/>
                </a:lnTo>
                <a:lnTo>
                  <a:pt x="2239" y="848"/>
                </a:lnTo>
                <a:lnTo>
                  <a:pt x="2242" y="873"/>
                </a:lnTo>
                <a:lnTo>
                  <a:pt x="2245" y="873"/>
                </a:lnTo>
                <a:lnTo>
                  <a:pt x="2245" y="869"/>
                </a:lnTo>
                <a:lnTo>
                  <a:pt x="2248" y="873"/>
                </a:lnTo>
                <a:lnTo>
                  <a:pt x="2248" y="866"/>
                </a:lnTo>
                <a:lnTo>
                  <a:pt x="2252" y="873"/>
                </a:lnTo>
                <a:lnTo>
                  <a:pt x="2264" y="873"/>
                </a:lnTo>
                <a:lnTo>
                  <a:pt x="2264" y="859"/>
                </a:lnTo>
                <a:lnTo>
                  <a:pt x="2268" y="873"/>
                </a:lnTo>
                <a:lnTo>
                  <a:pt x="2268" y="862"/>
                </a:lnTo>
                <a:lnTo>
                  <a:pt x="2271" y="873"/>
                </a:lnTo>
                <a:lnTo>
                  <a:pt x="2271" y="869"/>
                </a:lnTo>
                <a:lnTo>
                  <a:pt x="2274" y="873"/>
                </a:lnTo>
                <a:lnTo>
                  <a:pt x="2287" y="873"/>
                </a:lnTo>
                <a:lnTo>
                  <a:pt x="2287" y="866"/>
                </a:lnTo>
                <a:lnTo>
                  <a:pt x="2290" y="873"/>
                </a:lnTo>
                <a:lnTo>
                  <a:pt x="2300" y="873"/>
                </a:lnTo>
                <a:lnTo>
                  <a:pt x="2300" y="827"/>
                </a:lnTo>
                <a:lnTo>
                  <a:pt x="2303" y="817"/>
                </a:lnTo>
                <a:lnTo>
                  <a:pt x="2303" y="873"/>
                </a:lnTo>
                <a:lnTo>
                  <a:pt x="2303" y="817"/>
                </a:lnTo>
                <a:lnTo>
                  <a:pt x="2306" y="869"/>
                </a:lnTo>
                <a:lnTo>
                  <a:pt x="2306" y="873"/>
                </a:lnTo>
                <a:lnTo>
                  <a:pt x="2306" y="859"/>
                </a:lnTo>
                <a:lnTo>
                  <a:pt x="2309" y="873"/>
                </a:lnTo>
                <a:lnTo>
                  <a:pt x="2309" y="862"/>
                </a:lnTo>
                <a:lnTo>
                  <a:pt x="2313" y="873"/>
                </a:lnTo>
                <a:lnTo>
                  <a:pt x="2316" y="873"/>
                </a:lnTo>
                <a:lnTo>
                  <a:pt x="2316" y="869"/>
                </a:lnTo>
                <a:lnTo>
                  <a:pt x="2319" y="873"/>
                </a:lnTo>
                <a:lnTo>
                  <a:pt x="2322" y="873"/>
                </a:lnTo>
                <a:lnTo>
                  <a:pt x="2322" y="852"/>
                </a:lnTo>
                <a:lnTo>
                  <a:pt x="2325" y="873"/>
                </a:lnTo>
                <a:lnTo>
                  <a:pt x="2332" y="873"/>
                </a:lnTo>
                <a:lnTo>
                  <a:pt x="2332" y="869"/>
                </a:lnTo>
                <a:lnTo>
                  <a:pt x="2335" y="873"/>
                </a:lnTo>
                <a:lnTo>
                  <a:pt x="2335" y="866"/>
                </a:lnTo>
                <a:lnTo>
                  <a:pt x="2338" y="873"/>
                </a:lnTo>
                <a:lnTo>
                  <a:pt x="2338" y="869"/>
                </a:lnTo>
                <a:lnTo>
                  <a:pt x="2341" y="873"/>
                </a:lnTo>
                <a:lnTo>
                  <a:pt x="2341" y="862"/>
                </a:lnTo>
                <a:lnTo>
                  <a:pt x="2345" y="873"/>
                </a:lnTo>
                <a:lnTo>
                  <a:pt x="2345" y="869"/>
                </a:lnTo>
                <a:lnTo>
                  <a:pt x="2348" y="873"/>
                </a:lnTo>
                <a:lnTo>
                  <a:pt x="2348" y="866"/>
                </a:lnTo>
                <a:lnTo>
                  <a:pt x="2351" y="869"/>
                </a:lnTo>
                <a:lnTo>
                  <a:pt x="2351" y="873"/>
                </a:lnTo>
                <a:lnTo>
                  <a:pt x="2351" y="869"/>
                </a:lnTo>
                <a:lnTo>
                  <a:pt x="2354" y="873"/>
                </a:lnTo>
                <a:lnTo>
                  <a:pt x="2370" y="873"/>
                </a:lnTo>
                <a:lnTo>
                  <a:pt x="2370" y="855"/>
                </a:lnTo>
                <a:lnTo>
                  <a:pt x="2374" y="873"/>
                </a:lnTo>
                <a:lnTo>
                  <a:pt x="2374" y="852"/>
                </a:lnTo>
                <a:lnTo>
                  <a:pt x="2377" y="873"/>
                </a:lnTo>
                <a:lnTo>
                  <a:pt x="2377" y="869"/>
                </a:lnTo>
                <a:lnTo>
                  <a:pt x="2380" y="873"/>
                </a:lnTo>
                <a:lnTo>
                  <a:pt x="2399" y="873"/>
                </a:lnTo>
                <a:lnTo>
                  <a:pt x="2402" y="869"/>
                </a:lnTo>
                <a:lnTo>
                  <a:pt x="2402" y="873"/>
                </a:lnTo>
                <a:lnTo>
                  <a:pt x="2402" y="862"/>
                </a:lnTo>
                <a:lnTo>
                  <a:pt x="2406" y="873"/>
                </a:lnTo>
                <a:lnTo>
                  <a:pt x="2422" y="873"/>
                </a:lnTo>
                <a:lnTo>
                  <a:pt x="2425" y="869"/>
                </a:lnTo>
                <a:lnTo>
                  <a:pt x="2425" y="873"/>
                </a:lnTo>
                <a:lnTo>
                  <a:pt x="2425" y="862"/>
                </a:lnTo>
                <a:lnTo>
                  <a:pt x="2428" y="873"/>
                </a:lnTo>
                <a:lnTo>
                  <a:pt x="2428" y="866"/>
                </a:lnTo>
                <a:lnTo>
                  <a:pt x="2431" y="873"/>
                </a:lnTo>
                <a:lnTo>
                  <a:pt x="2431" y="869"/>
                </a:lnTo>
                <a:lnTo>
                  <a:pt x="2435" y="873"/>
                </a:lnTo>
                <a:lnTo>
                  <a:pt x="2441" y="873"/>
                </a:lnTo>
                <a:lnTo>
                  <a:pt x="2441" y="869"/>
                </a:lnTo>
                <a:lnTo>
                  <a:pt x="2444" y="873"/>
                </a:lnTo>
                <a:lnTo>
                  <a:pt x="2444" y="869"/>
                </a:lnTo>
                <a:lnTo>
                  <a:pt x="2447" y="873"/>
                </a:lnTo>
                <a:lnTo>
                  <a:pt x="2447" y="869"/>
                </a:lnTo>
                <a:lnTo>
                  <a:pt x="2451" y="869"/>
                </a:lnTo>
                <a:lnTo>
                  <a:pt x="2451" y="873"/>
                </a:lnTo>
                <a:lnTo>
                  <a:pt x="2451" y="869"/>
                </a:lnTo>
                <a:lnTo>
                  <a:pt x="2454" y="873"/>
                </a:lnTo>
                <a:lnTo>
                  <a:pt x="2454" y="831"/>
                </a:lnTo>
                <a:lnTo>
                  <a:pt x="2457" y="873"/>
                </a:lnTo>
                <a:lnTo>
                  <a:pt x="2457" y="859"/>
                </a:lnTo>
                <a:lnTo>
                  <a:pt x="2460" y="873"/>
                </a:lnTo>
                <a:lnTo>
                  <a:pt x="2460" y="855"/>
                </a:lnTo>
                <a:lnTo>
                  <a:pt x="2464" y="873"/>
                </a:lnTo>
                <a:lnTo>
                  <a:pt x="2470" y="873"/>
                </a:lnTo>
                <a:lnTo>
                  <a:pt x="2470" y="869"/>
                </a:lnTo>
                <a:lnTo>
                  <a:pt x="2473" y="873"/>
                </a:lnTo>
                <a:lnTo>
                  <a:pt x="2473" y="859"/>
                </a:lnTo>
                <a:lnTo>
                  <a:pt x="2476" y="873"/>
                </a:lnTo>
                <a:lnTo>
                  <a:pt x="2476" y="862"/>
                </a:lnTo>
                <a:lnTo>
                  <a:pt x="2480" y="873"/>
                </a:lnTo>
                <a:lnTo>
                  <a:pt x="2483" y="873"/>
                </a:lnTo>
                <a:lnTo>
                  <a:pt x="2483" y="866"/>
                </a:lnTo>
                <a:lnTo>
                  <a:pt x="2486" y="873"/>
                </a:lnTo>
                <a:lnTo>
                  <a:pt x="2489" y="873"/>
                </a:lnTo>
                <a:lnTo>
                  <a:pt x="2489" y="869"/>
                </a:lnTo>
                <a:lnTo>
                  <a:pt x="2492" y="873"/>
                </a:lnTo>
                <a:lnTo>
                  <a:pt x="2492" y="862"/>
                </a:lnTo>
                <a:lnTo>
                  <a:pt x="2496" y="873"/>
                </a:lnTo>
                <a:lnTo>
                  <a:pt x="2496" y="869"/>
                </a:lnTo>
                <a:lnTo>
                  <a:pt x="2499" y="873"/>
                </a:lnTo>
                <a:lnTo>
                  <a:pt x="2515" y="873"/>
                </a:lnTo>
                <a:lnTo>
                  <a:pt x="2515" y="869"/>
                </a:lnTo>
                <a:lnTo>
                  <a:pt x="2518" y="873"/>
                </a:lnTo>
                <a:lnTo>
                  <a:pt x="2521" y="873"/>
                </a:lnTo>
                <a:lnTo>
                  <a:pt x="2521" y="848"/>
                </a:lnTo>
                <a:lnTo>
                  <a:pt x="2525" y="817"/>
                </a:lnTo>
                <a:lnTo>
                  <a:pt x="2525" y="873"/>
                </a:lnTo>
                <a:lnTo>
                  <a:pt x="2525" y="813"/>
                </a:lnTo>
                <a:lnTo>
                  <a:pt x="2528" y="866"/>
                </a:lnTo>
                <a:lnTo>
                  <a:pt x="2528" y="873"/>
                </a:lnTo>
                <a:lnTo>
                  <a:pt x="2528" y="838"/>
                </a:lnTo>
                <a:lnTo>
                  <a:pt x="2531" y="873"/>
                </a:lnTo>
                <a:lnTo>
                  <a:pt x="2531" y="869"/>
                </a:lnTo>
                <a:lnTo>
                  <a:pt x="2534" y="873"/>
                </a:lnTo>
                <a:lnTo>
                  <a:pt x="2534" y="869"/>
                </a:lnTo>
                <a:lnTo>
                  <a:pt x="2537" y="873"/>
                </a:lnTo>
                <a:lnTo>
                  <a:pt x="2537" y="848"/>
                </a:lnTo>
                <a:lnTo>
                  <a:pt x="2541" y="873"/>
                </a:lnTo>
                <a:lnTo>
                  <a:pt x="2541" y="866"/>
                </a:lnTo>
                <a:lnTo>
                  <a:pt x="2544" y="873"/>
                </a:lnTo>
                <a:lnTo>
                  <a:pt x="2547" y="873"/>
                </a:lnTo>
                <a:lnTo>
                  <a:pt x="2547" y="862"/>
                </a:lnTo>
                <a:lnTo>
                  <a:pt x="2550" y="873"/>
                </a:lnTo>
                <a:lnTo>
                  <a:pt x="2560" y="873"/>
                </a:lnTo>
                <a:lnTo>
                  <a:pt x="2560" y="859"/>
                </a:lnTo>
                <a:lnTo>
                  <a:pt x="2563" y="873"/>
                </a:lnTo>
                <a:lnTo>
                  <a:pt x="2563" y="869"/>
                </a:lnTo>
                <a:lnTo>
                  <a:pt x="2566" y="873"/>
                </a:lnTo>
                <a:lnTo>
                  <a:pt x="2566" y="866"/>
                </a:lnTo>
                <a:lnTo>
                  <a:pt x="2570" y="866"/>
                </a:lnTo>
                <a:lnTo>
                  <a:pt x="2570" y="873"/>
                </a:lnTo>
                <a:lnTo>
                  <a:pt x="2570" y="866"/>
                </a:lnTo>
                <a:lnTo>
                  <a:pt x="2573" y="873"/>
                </a:lnTo>
                <a:lnTo>
                  <a:pt x="2576" y="873"/>
                </a:lnTo>
                <a:lnTo>
                  <a:pt x="2576" y="869"/>
                </a:lnTo>
                <a:lnTo>
                  <a:pt x="2579" y="873"/>
                </a:lnTo>
                <a:lnTo>
                  <a:pt x="2592" y="873"/>
                </a:lnTo>
                <a:lnTo>
                  <a:pt x="2592" y="859"/>
                </a:lnTo>
                <a:lnTo>
                  <a:pt x="2595" y="869"/>
                </a:lnTo>
                <a:lnTo>
                  <a:pt x="2595" y="873"/>
                </a:lnTo>
                <a:lnTo>
                  <a:pt x="2595" y="869"/>
                </a:lnTo>
                <a:lnTo>
                  <a:pt x="2598" y="869"/>
                </a:lnTo>
                <a:lnTo>
                  <a:pt x="2598" y="873"/>
                </a:lnTo>
                <a:lnTo>
                  <a:pt x="2598" y="869"/>
                </a:lnTo>
                <a:lnTo>
                  <a:pt x="2602" y="873"/>
                </a:lnTo>
                <a:lnTo>
                  <a:pt x="2608" y="873"/>
                </a:lnTo>
                <a:lnTo>
                  <a:pt x="2608" y="866"/>
                </a:lnTo>
                <a:lnTo>
                  <a:pt x="2611" y="873"/>
                </a:lnTo>
                <a:lnTo>
                  <a:pt x="2611" y="869"/>
                </a:lnTo>
                <a:lnTo>
                  <a:pt x="2615" y="873"/>
                </a:lnTo>
                <a:lnTo>
                  <a:pt x="2615" y="869"/>
                </a:lnTo>
                <a:lnTo>
                  <a:pt x="2618" y="873"/>
                </a:lnTo>
                <a:lnTo>
                  <a:pt x="2624" y="873"/>
                </a:lnTo>
                <a:lnTo>
                  <a:pt x="2624" y="866"/>
                </a:lnTo>
                <a:lnTo>
                  <a:pt x="2627" y="873"/>
                </a:lnTo>
                <a:lnTo>
                  <a:pt x="2631" y="873"/>
                </a:lnTo>
                <a:lnTo>
                  <a:pt x="2631" y="862"/>
                </a:lnTo>
                <a:lnTo>
                  <a:pt x="2634" y="873"/>
                </a:lnTo>
                <a:lnTo>
                  <a:pt x="2653" y="873"/>
                </a:lnTo>
                <a:lnTo>
                  <a:pt x="2653" y="869"/>
                </a:lnTo>
                <a:lnTo>
                  <a:pt x="2656" y="873"/>
                </a:lnTo>
                <a:lnTo>
                  <a:pt x="2659" y="873"/>
                </a:lnTo>
                <a:lnTo>
                  <a:pt x="2659" y="862"/>
                </a:lnTo>
                <a:lnTo>
                  <a:pt x="2663" y="873"/>
                </a:lnTo>
                <a:lnTo>
                  <a:pt x="2663" y="855"/>
                </a:lnTo>
                <a:lnTo>
                  <a:pt x="2666" y="873"/>
                </a:lnTo>
                <a:lnTo>
                  <a:pt x="2666" y="869"/>
                </a:lnTo>
                <a:lnTo>
                  <a:pt x="2669" y="873"/>
                </a:lnTo>
                <a:lnTo>
                  <a:pt x="2676" y="873"/>
                </a:lnTo>
                <a:lnTo>
                  <a:pt x="2676" y="869"/>
                </a:lnTo>
                <a:lnTo>
                  <a:pt x="2679" y="873"/>
                </a:lnTo>
                <a:lnTo>
                  <a:pt x="2682" y="873"/>
                </a:lnTo>
                <a:lnTo>
                  <a:pt x="2682" y="866"/>
                </a:lnTo>
                <a:lnTo>
                  <a:pt x="2685" y="873"/>
                </a:lnTo>
                <a:lnTo>
                  <a:pt x="2692" y="873"/>
                </a:lnTo>
                <a:lnTo>
                  <a:pt x="2692" y="862"/>
                </a:lnTo>
                <a:lnTo>
                  <a:pt x="2695" y="869"/>
                </a:lnTo>
                <a:lnTo>
                  <a:pt x="2695" y="873"/>
                </a:lnTo>
                <a:lnTo>
                  <a:pt x="2695" y="869"/>
                </a:lnTo>
                <a:lnTo>
                  <a:pt x="2698" y="873"/>
                </a:lnTo>
                <a:lnTo>
                  <a:pt x="2708" y="873"/>
                </a:lnTo>
                <a:lnTo>
                  <a:pt x="2708" y="869"/>
                </a:lnTo>
                <a:lnTo>
                  <a:pt x="2711" y="873"/>
                </a:lnTo>
                <a:lnTo>
                  <a:pt x="2711" y="869"/>
                </a:lnTo>
                <a:lnTo>
                  <a:pt x="2714" y="873"/>
                </a:lnTo>
                <a:lnTo>
                  <a:pt x="2714" y="862"/>
                </a:lnTo>
                <a:lnTo>
                  <a:pt x="2717" y="873"/>
                </a:lnTo>
                <a:lnTo>
                  <a:pt x="2717" y="859"/>
                </a:lnTo>
                <a:lnTo>
                  <a:pt x="2721" y="873"/>
                </a:lnTo>
                <a:lnTo>
                  <a:pt x="2730" y="873"/>
                </a:lnTo>
                <a:lnTo>
                  <a:pt x="2730" y="820"/>
                </a:lnTo>
                <a:lnTo>
                  <a:pt x="2733" y="873"/>
                </a:lnTo>
                <a:lnTo>
                  <a:pt x="2733" y="852"/>
                </a:lnTo>
                <a:lnTo>
                  <a:pt x="2737" y="873"/>
                </a:lnTo>
                <a:lnTo>
                  <a:pt x="2743" y="873"/>
                </a:lnTo>
                <a:lnTo>
                  <a:pt x="2743" y="862"/>
                </a:lnTo>
                <a:lnTo>
                  <a:pt x="2746" y="873"/>
                </a:lnTo>
                <a:lnTo>
                  <a:pt x="2749" y="873"/>
                </a:lnTo>
                <a:lnTo>
                  <a:pt x="2749" y="869"/>
                </a:lnTo>
                <a:lnTo>
                  <a:pt x="2753" y="869"/>
                </a:lnTo>
                <a:lnTo>
                  <a:pt x="2753" y="873"/>
                </a:lnTo>
                <a:lnTo>
                  <a:pt x="2753" y="869"/>
                </a:lnTo>
                <a:lnTo>
                  <a:pt x="2756" y="873"/>
                </a:lnTo>
                <a:lnTo>
                  <a:pt x="2756" y="869"/>
                </a:lnTo>
                <a:lnTo>
                  <a:pt x="2759" y="873"/>
                </a:lnTo>
                <a:lnTo>
                  <a:pt x="2759" y="869"/>
                </a:lnTo>
                <a:lnTo>
                  <a:pt x="2762" y="869"/>
                </a:lnTo>
                <a:lnTo>
                  <a:pt x="2762" y="873"/>
                </a:lnTo>
                <a:lnTo>
                  <a:pt x="2762" y="859"/>
                </a:lnTo>
                <a:lnTo>
                  <a:pt x="2765" y="873"/>
                </a:lnTo>
                <a:lnTo>
                  <a:pt x="2775" y="873"/>
                </a:lnTo>
                <a:lnTo>
                  <a:pt x="2775" y="869"/>
                </a:lnTo>
                <a:lnTo>
                  <a:pt x="2778" y="873"/>
                </a:lnTo>
                <a:lnTo>
                  <a:pt x="2778" y="869"/>
                </a:lnTo>
                <a:lnTo>
                  <a:pt x="2782" y="873"/>
                </a:lnTo>
                <a:lnTo>
                  <a:pt x="2782" y="869"/>
                </a:lnTo>
                <a:lnTo>
                  <a:pt x="2785" y="873"/>
                </a:lnTo>
                <a:lnTo>
                  <a:pt x="2785" y="869"/>
                </a:lnTo>
                <a:lnTo>
                  <a:pt x="2788" y="873"/>
                </a:lnTo>
                <a:lnTo>
                  <a:pt x="2798" y="873"/>
                </a:lnTo>
                <a:lnTo>
                  <a:pt x="2798" y="852"/>
                </a:lnTo>
                <a:lnTo>
                  <a:pt x="2801" y="873"/>
                </a:lnTo>
                <a:lnTo>
                  <a:pt x="2801" y="806"/>
                </a:lnTo>
                <a:lnTo>
                  <a:pt x="2804" y="873"/>
                </a:lnTo>
                <a:lnTo>
                  <a:pt x="2804" y="859"/>
                </a:lnTo>
                <a:lnTo>
                  <a:pt x="2807" y="873"/>
                </a:lnTo>
                <a:lnTo>
                  <a:pt x="2814" y="873"/>
                </a:lnTo>
                <a:lnTo>
                  <a:pt x="2814" y="869"/>
                </a:lnTo>
                <a:lnTo>
                  <a:pt x="2817" y="873"/>
                </a:lnTo>
                <a:lnTo>
                  <a:pt x="2817" y="869"/>
                </a:lnTo>
                <a:lnTo>
                  <a:pt x="2817" y="873"/>
                </a:lnTo>
                <a:lnTo>
                  <a:pt x="2820" y="866"/>
                </a:lnTo>
                <a:lnTo>
                  <a:pt x="2820" y="873"/>
                </a:lnTo>
                <a:lnTo>
                  <a:pt x="2820" y="862"/>
                </a:lnTo>
                <a:lnTo>
                  <a:pt x="2823" y="873"/>
                </a:lnTo>
                <a:lnTo>
                  <a:pt x="2827" y="873"/>
                </a:lnTo>
                <a:lnTo>
                  <a:pt x="2830" y="869"/>
                </a:lnTo>
                <a:lnTo>
                  <a:pt x="2830" y="873"/>
                </a:lnTo>
                <a:lnTo>
                  <a:pt x="2830" y="859"/>
                </a:lnTo>
                <a:lnTo>
                  <a:pt x="2833" y="873"/>
                </a:lnTo>
                <a:lnTo>
                  <a:pt x="2833" y="866"/>
                </a:lnTo>
                <a:lnTo>
                  <a:pt x="2836" y="873"/>
                </a:lnTo>
                <a:lnTo>
                  <a:pt x="2836" y="869"/>
                </a:lnTo>
                <a:lnTo>
                  <a:pt x="2839" y="873"/>
                </a:lnTo>
                <a:lnTo>
                  <a:pt x="2839" y="869"/>
                </a:lnTo>
                <a:lnTo>
                  <a:pt x="2843" y="873"/>
                </a:lnTo>
                <a:lnTo>
                  <a:pt x="2843" y="869"/>
                </a:lnTo>
                <a:lnTo>
                  <a:pt x="2846" y="869"/>
                </a:lnTo>
                <a:lnTo>
                  <a:pt x="2846" y="873"/>
                </a:lnTo>
                <a:lnTo>
                  <a:pt x="2846" y="869"/>
                </a:lnTo>
                <a:lnTo>
                  <a:pt x="2849" y="873"/>
                </a:lnTo>
                <a:lnTo>
                  <a:pt x="2852" y="873"/>
                </a:lnTo>
                <a:lnTo>
                  <a:pt x="2852" y="869"/>
                </a:lnTo>
                <a:lnTo>
                  <a:pt x="2855" y="873"/>
                </a:lnTo>
                <a:lnTo>
                  <a:pt x="2865" y="873"/>
                </a:lnTo>
                <a:lnTo>
                  <a:pt x="2865" y="866"/>
                </a:lnTo>
                <a:lnTo>
                  <a:pt x="2868" y="869"/>
                </a:lnTo>
                <a:lnTo>
                  <a:pt x="2868" y="873"/>
                </a:lnTo>
                <a:lnTo>
                  <a:pt x="2868" y="845"/>
                </a:lnTo>
                <a:lnTo>
                  <a:pt x="2872" y="869"/>
                </a:lnTo>
                <a:lnTo>
                  <a:pt x="2872" y="873"/>
                </a:lnTo>
                <a:lnTo>
                  <a:pt x="2872" y="866"/>
                </a:lnTo>
                <a:lnTo>
                  <a:pt x="2875" y="873"/>
                </a:lnTo>
                <a:lnTo>
                  <a:pt x="2881" y="873"/>
                </a:lnTo>
                <a:lnTo>
                  <a:pt x="2881" y="862"/>
                </a:lnTo>
                <a:lnTo>
                  <a:pt x="2884" y="873"/>
                </a:lnTo>
                <a:lnTo>
                  <a:pt x="2897" y="873"/>
                </a:lnTo>
                <a:lnTo>
                  <a:pt x="2897" y="866"/>
                </a:lnTo>
                <a:lnTo>
                  <a:pt x="2900" y="873"/>
                </a:lnTo>
                <a:lnTo>
                  <a:pt x="2900" y="866"/>
                </a:lnTo>
                <a:lnTo>
                  <a:pt x="2904" y="873"/>
                </a:lnTo>
                <a:lnTo>
                  <a:pt x="2904" y="869"/>
                </a:lnTo>
                <a:lnTo>
                  <a:pt x="2907" y="873"/>
                </a:lnTo>
                <a:lnTo>
                  <a:pt x="2913" y="873"/>
                </a:lnTo>
                <a:lnTo>
                  <a:pt x="2913" y="862"/>
                </a:lnTo>
                <a:lnTo>
                  <a:pt x="2916" y="873"/>
                </a:lnTo>
                <a:lnTo>
                  <a:pt x="2920" y="873"/>
                </a:lnTo>
                <a:lnTo>
                  <a:pt x="2920" y="862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Line 80"/>
          <p:cNvSpPr>
            <a:spLocks noChangeShapeType="1"/>
          </p:cNvSpPr>
          <p:nvPr/>
        </p:nvSpPr>
        <p:spPr bwMode="auto">
          <a:xfrm>
            <a:off x="1128712" y="4479741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Rectangle 81"/>
          <p:cNvSpPr>
            <a:spLocks noChangeArrowheads="1"/>
          </p:cNvSpPr>
          <p:nvPr/>
        </p:nvSpPr>
        <p:spPr bwMode="auto">
          <a:xfrm>
            <a:off x="1042116" y="439375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7" name="Line 92"/>
          <p:cNvSpPr>
            <a:spLocks noChangeShapeType="1"/>
          </p:cNvSpPr>
          <p:nvPr/>
        </p:nvSpPr>
        <p:spPr bwMode="auto">
          <a:xfrm>
            <a:off x="1128712" y="3811973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Line 104"/>
          <p:cNvSpPr>
            <a:spLocks noChangeShapeType="1"/>
          </p:cNvSpPr>
          <p:nvPr/>
        </p:nvSpPr>
        <p:spPr bwMode="auto">
          <a:xfrm>
            <a:off x="1128712" y="3091893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Line 111"/>
          <p:cNvSpPr>
            <a:spLocks noChangeShapeType="1"/>
          </p:cNvSpPr>
          <p:nvPr/>
        </p:nvSpPr>
        <p:spPr bwMode="auto">
          <a:xfrm>
            <a:off x="1154112" y="448609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Line 112"/>
          <p:cNvSpPr>
            <a:spLocks noChangeShapeType="1"/>
          </p:cNvSpPr>
          <p:nvPr/>
        </p:nvSpPr>
        <p:spPr bwMode="auto">
          <a:xfrm>
            <a:off x="1423987" y="448609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Rectangle 113"/>
          <p:cNvSpPr>
            <a:spLocks noChangeArrowheads="1"/>
          </p:cNvSpPr>
          <p:nvPr/>
        </p:nvSpPr>
        <p:spPr bwMode="auto">
          <a:xfrm>
            <a:off x="1296548" y="451307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9" name="Line 114"/>
          <p:cNvSpPr>
            <a:spLocks noChangeShapeType="1"/>
          </p:cNvSpPr>
          <p:nvPr/>
        </p:nvSpPr>
        <p:spPr bwMode="auto">
          <a:xfrm>
            <a:off x="1698624" y="448609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Line 115"/>
          <p:cNvSpPr>
            <a:spLocks noChangeShapeType="1"/>
          </p:cNvSpPr>
          <p:nvPr/>
        </p:nvSpPr>
        <p:spPr bwMode="auto">
          <a:xfrm>
            <a:off x="1970087" y="448609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Rectangle 116"/>
          <p:cNvSpPr>
            <a:spLocks noChangeArrowheads="1"/>
          </p:cNvSpPr>
          <p:nvPr/>
        </p:nvSpPr>
        <p:spPr bwMode="auto">
          <a:xfrm>
            <a:off x="1842648" y="451307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2" name="Line 117"/>
          <p:cNvSpPr>
            <a:spLocks noChangeShapeType="1"/>
          </p:cNvSpPr>
          <p:nvPr/>
        </p:nvSpPr>
        <p:spPr bwMode="auto">
          <a:xfrm>
            <a:off x="2244724" y="448609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Line 118"/>
          <p:cNvSpPr>
            <a:spLocks noChangeShapeType="1"/>
          </p:cNvSpPr>
          <p:nvPr/>
        </p:nvSpPr>
        <p:spPr bwMode="auto">
          <a:xfrm>
            <a:off x="2514599" y="448609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Rectangle 119"/>
          <p:cNvSpPr>
            <a:spLocks noChangeArrowheads="1"/>
          </p:cNvSpPr>
          <p:nvPr/>
        </p:nvSpPr>
        <p:spPr bwMode="auto">
          <a:xfrm>
            <a:off x="2371285" y="45130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5" name="Line 120"/>
          <p:cNvSpPr>
            <a:spLocks noChangeShapeType="1"/>
          </p:cNvSpPr>
          <p:nvPr/>
        </p:nvSpPr>
        <p:spPr bwMode="auto">
          <a:xfrm>
            <a:off x="2786062" y="448609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Line 121"/>
          <p:cNvSpPr>
            <a:spLocks noChangeShapeType="1"/>
          </p:cNvSpPr>
          <p:nvPr/>
        </p:nvSpPr>
        <p:spPr bwMode="auto">
          <a:xfrm>
            <a:off x="3060699" y="448609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Rectangle 122"/>
          <p:cNvSpPr>
            <a:spLocks noChangeArrowheads="1"/>
          </p:cNvSpPr>
          <p:nvPr/>
        </p:nvSpPr>
        <p:spPr bwMode="auto">
          <a:xfrm>
            <a:off x="2917385" y="45130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8" name="Line 123"/>
          <p:cNvSpPr>
            <a:spLocks noChangeShapeType="1"/>
          </p:cNvSpPr>
          <p:nvPr/>
        </p:nvSpPr>
        <p:spPr bwMode="auto">
          <a:xfrm>
            <a:off x="3330574" y="448609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Line 124"/>
          <p:cNvSpPr>
            <a:spLocks noChangeShapeType="1"/>
          </p:cNvSpPr>
          <p:nvPr/>
        </p:nvSpPr>
        <p:spPr bwMode="auto">
          <a:xfrm>
            <a:off x="3606799" y="448609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Rectangle 125"/>
          <p:cNvSpPr>
            <a:spLocks noChangeArrowheads="1"/>
          </p:cNvSpPr>
          <p:nvPr/>
        </p:nvSpPr>
        <p:spPr bwMode="auto">
          <a:xfrm>
            <a:off x="3463485" y="45130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1" name="Line 126"/>
          <p:cNvSpPr>
            <a:spLocks noChangeShapeType="1"/>
          </p:cNvSpPr>
          <p:nvPr/>
        </p:nvSpPr>
        <p:spPr bwMode="auto">
          <a:xfrm>
            <a:off x="3876674" y="448609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Line 127"/>
          <p:cNvSpPr>
            <a:spLocks noChangeShapeType="1"/>
          </p:cNvSpPr>
          <p:nvPr/>
        </p:nvSpPr>
        <p:spPr bwMode="auto">
          <a:xfrm>
            <a:off x="4152899" y="448609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Rectangle 128"/>
          <p:cNvSpPr>
            <a:spLocks noChangeArrowheads="1"/>
          </p:cNvSpPr>
          <p:nvPr/>
        </p:nvSpPr>
        <p:spPr bwMode="auto">
          <a:xfrm>
            <a:off x="4009585" y="45130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4" name="Line 129"/>
          <p:cNvSpPr>
            <a:spLocks noChangeShapeType="1"/>
          </p:cNvSpPr>
          <p:nvPr/>
        </p:nvSpPr>
        <p:spPr bwMode="auto">
          <a:xfrm>
            <a:off x="4422774" y="448609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Line 130"/>
          <p:cNvSpPr>
            <a:spLocks noChangeShapeType="1"/>
          </p:cNvSpPr>
          <p:nvPr/>
        </p:nvSpPr>
        <p:spPr bwMode="auto">
          <a:xfrm>
            <a:off x="4692649" y="448609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Rectangle 131"/>
          <p:cNvSpPr>
            <a:spLocks noChangeArrowheads="1"/>
          </p:cNvSpPr>
          <p:nvPr/>
        </p:nvSpPr>
        <p:spPr bwMode="auto">
          <a:xfrm>
            <a:off x="4549335" y="45130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7" name="Line 132"/>
          <p:cNvSpPr>
            <a:spLocks noChangeShapeType="1"/>
          </p:cNvSpPr>
          <p:nvPr/>
        </p:nvSpPr>
        <p:spPr bwMode="auto">
          <a:xfrm>
            <a:off x="4967287" y="448609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Line 133"/>
          <p:cNvSpPr>
            <a:spLocks noChangeShapeType="1"/>
          </p:cNvSpPr>
          <p:nvPr/>
        </p:nvSpPr>
        <p:spPr bwMode="auto">
          <a:xfrm>
            <a:off x="5238749" y="448609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Rectangle 134"/>
          <p:cNvSpPr>
            <a:spLocks noChangeArrowheads="1"/>
          </p:cNvSpPr>
          <p:nvPr/>
        </p:nvSpPr>
        <p:spPr bwMode="auto">
          <a:xfrm>
            <a:off x="5095435" y="45130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40" name="Line 135"/>
          <p:cNvSpPr>
            <a:spLocks noChangeShapeType="1"/>
          </p:cNvSpPr>
          <p:nvPr/>
        </p:nvSpPr>
        <p:spPr bwMode="auto">
          <a:xfrm>
            <a:off x="5513387" y="448609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Line 136"/>
          <p:cNvSpPr>
            <a:spLocks noChangeShapeType="1"/>
          </p:cNvSpPr>
          <p:nvPr/>
        </p:nvSpPr>
        <p:spPr bwMode="auto">
          <a:xfrm>
            <a:off x="5783262" y="448609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Rectangle 137"/>
          <p:cNvSpPr>
            <a:spLocks noChangeArrowheads="1"/>
          </p:cNvSpPr>
          <p:nvPr/>
        </p:nvSpPr>
        <p:spPr bwMode="auto">
          <a:xfrm>
            <a:off x="5598673" y="4513078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44" name="Rectangle 36"/>
          <p:cNvSpPr>
            <a:spLocks noChangeArrowheads="1"/>
          </p:cNvSpPr>
          <p:nvPr/>
        </p:nvSpPr>
        <p:spPr bwMode="auto">
          <a:xfrm>
            <a:off x="873857" y="299063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</a:t>
            </a: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247" name="Straight Arrow Connector 246"/>
          <p:cNvCxnSpPr/>
          <p:nvPr/>
        </p:nvCxnSpPr>
        <p:spPr>
          <a:xfrm flipH="1">
            <a:off x="1174702" y="3467285"/>
            <a:ext cx="28622" cy="20521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TextBox 247"/>
          <p:cNvSpPr txBox="1"/>
          <p:nvPr/>
        </p:nvSpPr>
        <p:spPr>
          <a:xfrm>
            <a:off x="1057274" y="3215981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52" name="TextBox 251"/>
          <p:cNvSpPr txBox="1"/>
          <p:nvPr/>
        </p:nvSpPr>
        <p:spPr>
          <a:xfrm>
            <a:off x="1678641" y="3593958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53" name="TextBox 252"/>
          <p:cNvSpPr txBox="1"/>
          <p:nvPr/>
        </p:nvSpPr>
        <p:spPr>
          <a:xfrm>
            <a:off x="1769418" y="3784891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54" name="TextBox 17"/>
          <p:cNvSpPr txBox="1"/>
          <p:nvPr/>
        </p:nvSpPr>
        <p:spPr>
          <a:xfrm>
            <a:off x="1885511" y="4166950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55" name="TextBox 254"/>
          <p:cNvSpPr txBox="1"/>
          <p:nvPr/>
        </p:nvSpPr>
        <p:spPr>
          <a:xfrm>
            <a:off x="2610911" y="4090406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58" name="TextBox 17"/>
          <p:cNvSpPr txBox="1"/>
          <p:nvPr/>
        </p:nvSpPr>
        <p:spPr>
          <a:xfrm>
            <a:off x="3119054" y="376738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59" name="5-Point Star 258"/>
          <p:cNvSpPr/>
          <p:nvPr/>
        </p:nvSpPr>
        <p:spPr>
          <a:xfrm>
            <a:off x="3529582" y="4172013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60" name="Straight Arrow Connector 259"/>
          <p:cNvCxnSpPr/>
          <p:nvPr/>
        </p:nvCxnSpPr>
        <p:spPr>
          <a:xfrm flipH="1">
            <a:off x="3446939" y="3739932"/>
            <a:ext cx="63924" cy="59305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TextBox 261"/>
          <p:cNvSpPr txBox="1"/>
          <p:nvPr/>
        </p:nvSpPr>
        <p:spPr>
          <a:xfrm>
            <a:off x="136887" y="2398646"/>
            <a:ext cx="21095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(b) Negative IRMPD</a:t>
            </a:r>
            <a:endParaRPr lang="zh-CN" altLang="en-US" dirty="0"/>
          </a:p>
        </p:txBody>
      </p:sp>
      <p:sp>
        <p:nvSpPr>
          <p:cNvPr id="369" name="TextBox 368"/>
          <p:cNvSpPr txBox="1"/>
          <p:nvPr/>
        </p:nvSpPr>
        <p:spPr>
          <a:xfrm>
            <a:off x="216726" y="7131330"/>
            <a:ext cx="21095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(d) Negative ETD</a:t>
            </a:r>
            <a:endParaRPr lang="zh-CN" altLang="en-US" dirty="0"/>
          </a:p>
        </p:txBody>
      </p:sp>
      <p:sp>
        <p:nvSpPr>
          <p:cNvPr id="372" name="TextBox 17"/>
          <p:cNvSpPr txBox="1"/>
          <p:nvPr/>
        </p:nvSpPr>
        <p:spPr>
          <a:xfrm>
            <a:off x="1063706" y="6191184"/>
            <a:ext cx="299107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73" name="Straight Arrow Connector 372"/>
          <p:cNvCxnSpPr>
            <a:stCxn id="372" idx="2"/>
          </p:cNvCxnSpPr>
          <p:nvPr/>
        </p:nvCxnSpPr>
        <p:spPr>
          <a:xfrm flipH="1">
            <a:off x="1177100" y="6332446"/>
            <a:ext cx="36160" cy="384258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4" name="TextBox 17"/>
          <p:cNvSpPr txBox="1"/>
          <p:nvPr/>
        </p:nvSpPr>
        <p:spPr>
          <a:xfrm>
            <a:off x="1106411" y="6487056"/>
            <a:ext cx="193911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75" name="TextBox 374"/>
          <p:cNvSpPr txBox="1"/>
          <p:nvPr/>
        </p:nvSpPr>
        <p:spPr>
          <a:xfrm>
            <a:off x="1289214" y="6437592"/>
            <a:ext cx="188651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76" name="TextBox 17"/>
          <p:cNvSpPr txBox="1"/>
          <p:nvPr/>
        </p:nvSpPr>
        <p:spPr>
          <a:xfrm>
            <a:off x="1588031" y="6352691"/>
            <a:ext cx="275438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80" name="TextBox 17"/>
          <p:cNvSpPr txBox="1"/>
          <p:nvPr/>
        </p:nvSpPr>
        <p:spPr>
          <a:xfrm>
            <a:off x="2154183" y="6416425"/>
            <a:ext cx="212321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81" name="Straight Arrow Connector 380"/>
          <p:cNvCxnSpPr/>
          <p:nvPr/>
        </p:nvCxnSpPr>
        <p:spPr>
          <a:xfrm>
            <a:off x="2285540" y="6597810"/>
            <a:ext cx="10254" cy="14134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3" name="TextBox 382"/>
          <p:cNvSpPr txBox="1"/>
          <p:nvPr/>
        </p:nvSpPr>
        <p:spPr>
          <a:xfrm>
            <a:off x="2254390" y="6597895"/>
            <a:ext cx="188651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84" name="Rectangle 383"/>
          <p:cNvSpPr/>
          <p:nvPr/>
        </p:nvSpPr>
        <p:spPr>
          <a:xfrm>
            <a:off x="2203983" y="6226699"/>
            <a:ext cx="35137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cxnSp>
        <p:nvCxnSpPr>
          <p:cNvPr id="385" name="Straight Arrow Connector 384"/>
          <p:cNvCxnSpPr>
            <a:stCxn id="384" idx="2"/>
          </p:cNvCxnSpPr>
          <p:nvPr/>
        </p:nvCxnSpPr>
        <p:spPr>
          <a:xfrm>
            <a:off x="2379672" y="6472920"/>
            <a:ext cx="29104" cy="1435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Arrow Connector 385"/>
          <p:cNvCxnSpPr/>
          <p:nvPr/>
        </p:nvCxnSpPr>
        <p:spPr>
          <a:xfrm>
            <a:off x="2520739" y="6191184"/>
            <a:ext cx="6869" cy="43106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7" name="Rectangle 386"/>
          <p:cNvSpPr/>
          <p:nvPr/>
        </p:nvSpPr>
        <p:spPr>
          <a:xfrm>
            <a:off x="2379672" y="6007443"/>
            <a:ext cx="30809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 smtClean="0"/>
          </a:p>
        </p:txBody>
      </p:sp>
      <p:sp>
        <p:nvSpPr>
          <p:cNvPr id="389" name="TextBox 17"/>
          <p:cNvSpPr txBox="1"/>
          <p:nvPr/>
        </p:nvSpPr>
        <p:spPr>
          <a:xfrm>
            <a:off x="2678751" y="5866181"/>
            <a:ext cx="275438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97" name="TextBox 17"/>
          <p:cNvSpPr txBox="1"/>
          <p:nvPr/>
        </p:nvSpPr>
        <p:spPr>
          <a:xfrm>
            <a:off x="3075466" y="6263747"/>
            <a:ext cx="193911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00" name="Rectangle 399"/>
          <p:cNvSpPr/>
          <p:nvPr/>
        </p:nvSpPr>
        <p:spPr>
          <a:xfrm>
            <a:off x="3274404" y="6296646"/>
            <a:ext cx="30809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 smtClean="0"/>
          </a:p>
        </p:txBody>
      </p:sp>
      <p:cxnSp>
        <p:nvCxnSpPr>
          <p:cNvPr id="401" name="Straight Arrow Connector 400"/>
          <p:cNvCxnSpPr/>
          <p:nvPr/>
        </p:nvCxnSpPr>
        <p:spPr>
          <a:xfrm>
            <a:off x="4556242" y="5928837"/>
            <a:ext cx="7203" cy="216316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2" name="Rectangle 401"/>
          <p:cNvSpPr/>
          <p:nvPr/>
        </p:nvSpPr>
        <p:spPr>
          <a:xfrm>
            <a:off x="3284250" y="5948806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403" name="Rectangle 402"/>
          <p:cNvSpPr/>
          <p:nvPr/>
        </p:nvSpPr>
        <p:spPr>
          <a:xfrm>
            <a:off x="3466402" y="5822043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404" name="Straight Arrow Connector 403"/>
          <p:cNvCxnSpPr/>
          <p:nvPr/>
        </p:nvCxnSpPr>
        <p:spPr>
          <a:xfrm>
            <a:off x="3632697" y="6072743"/>
            <a:ext cx="94326" cy="23054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" name="Straight Arrow Connector 404"/>
          <p:cNvCxnSpPr/>
          <p:nvPr/>
        </p:nvCxnSpPr>
        <p:spPr>
          <a:xfrm>
            <a:off x="3716905" y="6001947"/>
            <a:ext cx="54947" cy="37847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8" name="TextBox 17"/>
          <p:cNvSpPr txBox="1"/>
          <p:nvPr/>
        </p:nvSpPr>
        <p:spPr>
          <a:xfrm>
            <a:off x="4033358" y="6469046"/>
            <a:ext cx="217580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09" name="TextBox 408"/>
          <p:cNvSpPr txBox="1"/>
          <p:nvPr/>
        </p:nvSpPr>
        <p:spPr>
          <a:xfrm>
            <a:off x="4014986" y="6191184"/>
            <a:ext cx="188651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10" name="Straight Arrow Connector 409"/>
          <p:cNvCxnSpPr/>
          <p:nvPr/>
        </p:nvCxnSpPr>
        <p:spPr>
          <a:xfrm>
            <a:off x="4141329" y="6380421"/>
            <a:ext cx="0" cy="301180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1" name="TextBox 17"/>
          <p:cNvSpPr txBox="1"/>
          <p:nvPr/>
        </p:nvSpPr>
        <p:spPr>
          <a:xfrm>
            <a:off x="4135471" y="5976505"/>
            <a:ext cx="322776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12" name="Straight Arrow Connector 411"/>
          <p:cNvCxnSpPr/>
          <p:nvPr/>
        </p:nvCxnSpPr>
        <p:spPr>
          <a:xfrm>
            <a:off x="4435843" y="6178715"/>
            <a:ext cx="54947" cy="55502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3" name="TextBox 17"/>
          <p:cNvSpPr txBox="1"/>
          <p:nvPr/>
        </p:nvSpPr>
        <p:spPr>
          <a:xfrm>
            <a:off x="4593501" y="6090068"/>
            <a:ext cx="235989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14" name="Straight Arrow Connector 413"/>
          <p:cNvCxnSpPr>
            <a:stCxn id="413" idx="2"/>
          </p:cNvCxnSpPr>
          <p:nvPr/>
        </p:nvCxnSpPr>
        <p:spPr>
          <a:xfrm flipH="1">
            <a:off x="4687684" y="6231329"/>
            <a:ext cx="23811" cy="35512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5" name="TextBox 414"/>
          <p:cNvSpPr txBox="1"/>
          <p:nvPr/>
        </p:nvSpPr>
        <p:spPr>
          <a:xfrm>
            <a:off x="4685841" y="6398415"/>
            <a:ext cx="170242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16" name="TextBox 17"/>
          <p:cNvSpPr txBox="1"/>
          <p:nvPr/>
        </p:nvSpPr>
        <p:spPr>
          <a:xfrm>
            <a:off x="4702938" y="6211805"/>
            <a:ext cx="322776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17" name="TextBox 17"/>
          <p:cNvSpPr txBox="1"/>
          <p:nvPr/>
        </p:nvSpPr>
        <p:spPr>
          <a:xfrm>
            <a:off x="5304308" y="6088766"/>
            <a:ext cx="275438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18" name="Straight Arrow Connector 417"/>
          <p:cNvCxnSpPr/>
          <p:nvPr/>
        </p:nvCxnSpPr>
        <p:spPr>
          <a:xfrm>
            <a:off x="5442027" y="6259197"/>
            <a:ext cx="94540" cy="31445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" name="TextBox 17"/>
          <p:cNvSpPr txBox="1"/>
          <p:nvPr/>
        </p:nvSpPr>
        <p:spPr>
          <a:xfrm>
            <a:off x="5427777" y="6221199"/>
            <a:ext cx="217580" cy="1412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20" name="Straight Arrow Connector 419"/>
          <p:cNvCxnSpPr/>
          <p:nvPr/>
        </p:nvCxnSpPr>
        <p:spPr>
          <a:xfrm>
            <a:off x="5557360" y="6423322"/>
            <a:ext cx="39840" cy="24520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Rectangle 420"/>
          <p:cNvSpPr/>
          <p:nvPr/>
        </p:nvSpPr>
        <p:spPr>
          <a:xfrm>
            <a:off x="5422115" y="5743070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endParaRPr lang="en-US" altLang="zh-CN" sz="1000" baseline="30000" dirty="0"/>
          </a:p>
        </p:txBody>
      </p:sp>
      <p:cxnSp>
        <p:nvCxnSpPr>
          <p:cNvPr id="422" name="Straight Arrow Connector 421"/>
          <p:cNvCxnSpPr/>
          <p:nvPr/>
        </p:nvCxnSpPr>
        <p:spPr>
          <a:xfrm>
            <a:off x="5677061" y="5936812"/>
            <a:ext cx="152827" cy="161200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7" name="Rectangle 213"/>
          <p:cNvSpPr>
            <a:spLocks noChangeArrowheads="1"/>
          </p:cNvSpPr>
          <p:nvPr/>
        </p:nvSpPr>
        <p:spPr bwMode="auto">
          <a:xfrm>
            <a:off x="1106029" y="5298756"/>
            <a:ext cx="4741863" cy="1566863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8" name="Freeform 214"/>
          <p:cNvSpPr>
            <a:spLocks/>
          </p:cNvSpPr>
          <p:nvPr/>
        </p:nvSpPr>
        <p:spPr bwMode="auto">
          <a:xfrm>
            <a:off x="1106029" y="5517831"/>
            <a:ext cx="4735513" cy="1347788"/>
          </a:xfrm>
          <a:custGeom>
            <a:avLst/>
            <a:gdLst>
              <a:gd name="T0" fmla="*/ 43 w 2983"/>
              <a:gd name="T1" fmla="*/ 757 h 849"/>
              <a:gd name="T2" fmla="*/ 187 w 2983"/>
              <a:gd name="T3" fmla="*/ 808 h 849"/>
              <a:gd name="T4" fmla="*/ 312 w 2983"/>
              <a:gd name="T5" fmla="*/ 815 h 849"/>
              <a:gd name="T6" fmla="*/ 371 w 2983"/>
              <a:gd name="T7" fmla="*/ 849 h 849"/>
              <a:gd name="T8" fmla="*/ 430 w 2983"/>
              <a:gd name="T9" fmla="*/ 708 h 849"/>
              <a:gd name="T10" fmla="*/ 545 w 2983"/>
              <a:gd name="T11" fmla="*/ 781 h 849"/>
              <a:gd name="T12" fmla="*/ 594 w 2983"/>
              <a:gd name="T13" fmla="*/ 849 h 849"/>
              <a:gd name="T14" fmla="*/ 702 w 2983"/>
              <a:gd name="T15" fmla="*/ 849 h 849"/>
              <a:gd name="T16" fmla="*/ 807 w 2983"/>
              <a:gd name="T17" fmla="*/ 849 h 849"/>
              <a:gd name="T18" fmla="*/ 890 w 2983"/>
              <a:gd name="T19" fmla="*/ 715 h 849"/>
              <a:gd name="T20" fmla="*/ 942 w 2983"/>
              <a:gd name="T21" fmla="*/ 849 h 849"/>
              <a:gd name="T22" fmla="*/ 1047 w 2983"/>
              <a:gd name="T23" fmla="*/ 849 h 849"/>
              <a:gd name="T24" fmla="*/ 1119 w 2983"/>
              <a:gd name="T25" fmla="*/ 849 h 849"/>
              <a:gd name="T26" fmla="*/ 1165 w 2983"/>
              <a:gd name="T27" fmla="*/ 757 h 849"/>
              <a:gd name="T28" fmla="*/ 1274 w 2983"/>
              <a:gd name="T29" fmla="*/ 681 h 849"/>
              <a:gd name="T30" fmla="*/ 1356 w 2983"/>
              <a:gd name="T31" fmla="*/ 715 h 849"/>
              <a:gd name="T32" fmla="*/ 1434 w 2983"/>
              <a:gd name="T33" fmla="*/ 849 h 849"/>
              <a:gd name="T34" fmla="*/ 1543 w 2983"/>
              <a:gd name="T35" fmla="*/ 849 h 849"/>
              <a:gd name="T36" fmla="*/ 1582 w 2983"/>
              <a:gd name="T37" fmla="*/ 763 h 849"/>
              <a:gd name="T38" fmla="*/ 1661 w 2983"/>
              <a:gd name="T39" fmla="*/ 849 h 849"/>
              <a:gd name="T40" fmla="*/ 1694 w 2983"/>
              <a:gd name="T41" fmla="*/ 612 h 849"/>
              <a:gd name="T42" fmla="*/ 1740 w 2983"/>
              <a:gd name="T43" fmla="*/ 708 h 849"/>
              <a:gd name="T44" fmla="*/ 1756 w 2983"/>
              <a:gd name="T45" fmla="*/ 547 h 849"/>
              <a:gd name="T46" fmla="*/ 1779 w 2983"/>
              <a:gd name="T47" fmla="*/ 763 h 849"/>
              <a:gd name="T48" fmla="*/ 1835 w 2983"/>
              <a:gd name="T49" fmla="*/ 808 h 849"/>
              <a:gd name="T50" fmla="*/ 1861 w 2983"/>
              <a:gd name="T51" fmla="*/ 849 h 849"/>
              <a:gd name="T52" fmla="*/ 1877 w 2983"/>
              <a:gd name="T53" fmla="*/ 849 h 849"/>
              <a:gd name="T54" fmla="*/ 1920 w 2983"/>
              <a:gd name="T55" fmla="*/ 849 h 849"/>
              <a:gd name="T56" fmla="*/ 1956 w 2983"/>
              <a:gd name="T57" fmla="*/ 849 h 849"/>
              <a:gd name="T58" fmla="*/ 1989 w 2983"/>
              <a:gd name="T59" fmla="*/ 849 h 849"/>
              <a:gd name="T60" fmla="*/ 2025 w 2983"/>
              <a:gd name="T61" fmla="*/ 849 h 849"/>
              <a:gd name="T62" fmla="*/ 2055 w 2983"/>
              <a:gd name="T63" fmla="*/ 849 h 849"/>
              <a:gd name="T64" fmla="*/ 2117 w 2983"/>
              <a:gd name="T65" fmla="*/ 849 h 849"/>
              <a:gd name="T66" fmla="*/ 2173 w 2983"/>
              <a:gd name="T67" fmla="*/ 849 h 849"/>
              <a:gd name="T68" fmla="*/ 2186 w 2983"/>
              <a:gd name="T69" fmla="*/ 849 h 849"/>
              <a:gd name="T70" fmla="*/ 2238 w 2983"/>
              <a:gd name="T71" fmla="*/ 695 h 849"/>
              <a:gd name="T72" fmla="*/ 2265 w 2983"/>
              <a:gd name="T73" fmla="*/ 829 h 849"/>
              <a:gd name="T74" fmla="*/ 2291 w 2983"/>
              <a:gd name="T75" fmla="*/ 849 h 849"/>
              <a:gd name="T76" fmla="*/ 2330 w 2983"/>
              <a:gd name="T77" fmla="*/ 849 h 849"/>
              <a:gd name="T78" fmla="*/ 2373 w 2983"/>
              <a:gd name="T79" fmla="*/ 849 h 849"/>
              <a:gd name="T80" fmla="*/ 2422 w 2983"/>
              <a:gd name="T81" fmla="*/ 849 h 849"/>
              <a:gd name="T82" fmla="*/ 2488 w 2983"/>
              <a:gd name="T83" fmla="*/ 849 h 849"/>
              <a:gd name="T84" fmla="*/ 2517 w 2983"/>
              <a:gd name="T85" fmla="*/ 849 h 849"/>
              <a:gd name="T86" fmla="*/ 2537 w 2983"/>
              <a:gd name="T87" fmla="*/ 519 h 849"/>
              <a:gd name="T88" fmla="*/ 2586 w 2983"/>
              <a:gd name="T89" fmla="*/ 849 h 849"/>
              <a:gd name="T90" fmla="*/ 2619 w 2983"/>
              <a:gd name="T91" fmla="*/ 849 h 849"/>
              <a:gd name="T92" fmla="*/ 2636 w 2983"/>
              <a:gd name="T93" fmla="*/ 849 h 849"/>
              <a:gd name="T94" fmla="*/ 2668 w 2983"/>
              <a:gd name="T95" fmla="*/ 849 h 849"/>
              <a:gd name="T96" fmla="*/ 2698 w 2983"/>
              <a:gd name="T97" fmla="*/ 849 h 849"/>
              <a:gd name="T98" fmla="*/ 2747 w 2983"/>
              <a:gd name="T99" fmla="*/ 849 h 849"/>
              <a:gd name="T100" fmla="*/ 2796 w 2983"/>
              <a:gd name="T101" fmla="*/ 849 h 849"/>
              <a:gd name="T102" fmla="*/ 2823 w 2983"/>
              <a:gd name="T103" fmla="*/ 808 h 849"/>
              <a:gd name="T104" fmla="*/ 2849 w 2983"/>
              <a:gd name="T105" fmla="*/ 849 h 849"/>
              <a:gd name="T106" fmla="*/ 2869 w 2983"/>
              <a:gd name="T107" fmla="*/ 849 h 849"/>
              <a:gd name="T108" fmla="*/ 2901 w 2983"/>
              <a:gd name="T109" fmla="*/ 849 h 849"/>
              <a:gd name="T110" fmla="*/ 2934 w 2983"/>
              <a:gd name="T111" fmla="*/ 849 h 849"/>
              <a:gd name="T112" fmla="*/ 2957 w 2983"/>
              <a:gd name="T113" fmla="*/ 849 h 849"/>
              <a:gd name="T114" fmla="*/ 2977 w 2983"/>
              <a:gd name="T115" fmla="*/ 357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83" h="849">
                <a:moveTo>
                  <a:pt x="0" y="849"/>
                </a:moveTo>
                <a:lnTo>
                  <a:pt x="10" y="849"/>
                </a:lnTo>
                <a:lnTo>
                  <a:pt x="10" y="633"/>
                </a:lnTo>
                <a:lnTo>
                  <a:pt x="13" y="588"/>
                </a:lnTo>
                <a:lnTo>
                  <a:pt x="13" y="849"/>
                </a:lnTo>
                <a:lnTo>
                  <a:pt x="13" y="588"/>
                </a:lnTo>
                <a:lnTo>
                  <a:pt x="17" y="849"/>
                </a:lnTo>
                <a:lnTo>
                  <a:pt x="43" y="849"/>
                </a:lnTo>
                <a:lnTo>
                  <a:pt x="43" y="757"/>
                </a:lnTo>
                <a:lnTo>
                  <a:pt x="46" y="849"/>
                </a:lnTo>
                <a:lnTo>
                  <a:pt x="92" y="849"/>
                </a:lnTo>
                <a:lnTo>
                  <a:pt x="92" y="729"/>
                </a:lnTo>
                <a:lnTo>
                  <a:pt x="95" y="849"/>
                </a:lnTo>
                <a:lnTo>
                  <a:pt x="154" y="849"/>
                </a:lnTo>
                <a:lnTo>
                  <a:pt x="154" y="688"/>
                </a:lnTo>
                <a:lnTo>
                  <a:pt x="158" y="849"/>
                </a:lnTo>
                <a:lnTo>
                  <a:pt x="187" y="849"/>
                </a:lnTo>
                <a:lnTo>
                  <a:pt x="187" y="808"/>
                </a:lnTo>
                <a:lnTo>
                  <a:pt x="190" y="829"/>
                </a:lnTo>
                <a:lnTo>
                  <a:pt x="190" y="849"/>
                </a:lnTo>
                <a:lnTo>
                  <a:pt x="190" y="681"/>
                </a:lnTo>
                <a:lnTo>
                  <a:pt x="194" y="849"/>
                </a:lnTo>
                <a:lnTo>
                  <a:pt x="269" y="849"/>
                </a:lnTo>
                <a:lnTo>
                  <a:pt x="269" y="695"/>
                </a:lnTo>
                <a:lnTo>
                  <a:pt x="273" y="849"/>
                </a:lnTo>
                <a:lnTo>
                  <a:pt x="309" y="849"/>
                </a:lnTo>
                <a:lnTo>
                  <a:pt x="312" y="815"/>
                </a:lnTo>
                <a:lnTo>
                  <a:pt x="312" y="849"/>
                </a:lnTo>
                <a:lnTo>
                  <a:pt x="312" y="787"/>
                </a:lnTo>
                <a:lnTo>
                  <a:pt x="315" y="849"/>
                </a:lnTo>
                <a:lnTo>
                  <a:pt x="348" y="849"/>
                </a:lnTo>
                <a:lnTo>
                  <a:pt x="348" y="492"/>
                </a:lnTo>
                <a:lnTo>
                  <a:pt x="351" y="849"/>
                </a:lnTo>
                <a:lnTo>
                  <a:pt x="368" y="849"/>
                </a:lnTo>
                <a:lnTo>
                  <a:pt x="368" y="794"/>
                </a:lnTo>
                <a:lnTo>
                  <a:pt x="371" y="849"/>
                </a:lnTo>
                <a:lnTo>
                  <a:pt x="391" y="849"/>
                </a:lnTo>
                <a:lnTo>
                  <a:pt x="391" y="750"/>
                </a:lnTo>
                <a:lnTo>
                  <a:pt x="394" y="849"/>
                </a:lnTo>
                <a:lnTo>
                  <a:pt x="423" y="849"/>
                </a:lnTo>
                <a:lnTo>
                  <a:pt x="423" y="708"/>
                </a:lnTo>
                <a:lnTo>
                  <a:pt x="427" y="849"/>
                </a:lnTo>
                <a:lnTo>
                  <a:pt x="427" y="633"/>
                </a:lnTo>
                <a:lnTo>
                  <a:pt x="430" y="849"/>
                </a:lnTo>
                <a:lnTo>
                  <a:pt x="430" y="708"/>
                </a:lnTo>
                <a:lnTo>
                  <a:pt x="433" y="849"/>
                </a:lnTo>
                <a:lnTo>
                  <a:pt x="506" y="849"/>
                </a:lnTo>
                <a:lnTo>
                  <a:pt x="506" y="0"/>
                </a:lnTo>
                <a:lnTo>
                  <a:pt x="509" y="103"/>
                </a:lnTo>
                <a:lnTo>
                  <a:pt x="509" y="849"/>
                </a:lnTo>
                <a:lnTo>
                  <a:pt x="509" y="103"/>
                </a:lnTo>
                <a:lnTo>
                  <a:pt x="512" y="849"/>
                </a:lnTo>
                <a:lnTo>
                  <a:pt x="545" y="849"/>
                </a:lnTo>
                <a:lnTo>
                  <a:pt x="545" y="781"/>
                </a:lnTo>
                <a:lnTo>
                  <a:pt x="548" y="849"/>
                </a:lnTo>
                <a:lnTo>
                  <a:pt x="568" y="849"/>
                </a:lnTo>
                <a:lnTo>
                  <a:pt x="568" y="774"/>
                </a:lnTo>
                <a:lnTo>
                  <a:pt x="571" y="849"/>
                </a:lnTo>
                <a:lnTo>
                  <a:pt x="588" y="849"/>
                </a:lnTo>
                <a:lnTo>
                  <a:pt x="588" y="450"/>
                </a:lnTo>
                <a:lnTo>
                  <a:pt x="591" y="849"/>
                </a:lnTo>
                <a:lnTo>
                  <a:pt x="591" y="774"/>
                </a:lnTo>
                <a:lnTo>
                  <a:pt x="594" y="849"/>
                </a:lnTo>
                <a:lnTo>
                  <a:pt x="666" y="849"/>
                </a:lnTo>
                <a:lnTo>
                  <a:pt x="666" y="302"/>
                </a:lnTo>
                <a:lnTo>
                  <a:pt x="670" y="849"/>
                </a:lnTo>
                <a:lnTo>
                  <a:pt x="670" y="757"/>
                </a:lnTo>
                <a:lnTo>
                  <a:pt x="673" y="849"/>
                </a:lnTo>
                <a:lnTo>
                  <a:pt x="696" y="849"/>
                </a:lnTo>
                <a:lnTo>
                  <a:pt x="696" y="750"/>
                </a:lnTo>
                <a:lnTo>
                  <a:pt x="699" y="849"/>
                </a:lnTo>
                <a:lnTo>
                  <a:pt x="702" y="849"/>
                </a:lnTo>
                <a:lnTo>
                  <a:pt x="702" y="722"/>
                </a:lnTo>
                <a:lnTo>
                  <a:pt x="706" y="849"/>
                </a:lnTo>
                <a:lnTo>
                  <a:pt x="748" y="849"/>
                </a:lnTo>
                <a:lnTo>
                  <a:pt x="748" y="757"/>
                </a:lnTo>
                <a:lnTo>
                  <a:pt x="752" y="849"/>
                </a:lnTo>
                <a:lnTo>
                  <a:pt x="765" y="849"/>
                </a:lnTo>
                <a:lnTo>
                  <a:pt x="765" y="750"/>
                </a:lnTo>
                <a:lnTo>
                  <a:pt x="768" y="849"/>
                </a:lnTo>
                <a:lnTo>
                  <a:pt x="807" y="849"/>
                </a:lnTo>
                <a:lnTo>
                  <a:pt x="807" y="681"/>
                </a:lnTo>
                <a:lnTo>
                  <a:pt x="811" y="849"/>
                </a:lnTo>
                <a:lnTo>
                  <a:pt x="863" y="849"/>
                </a:lnTo>
                <a:lnTo>
                  <a:pt x="863" y="763"/>
                </a:lnTo>
                <a:lnTo>
                  <a:pt x="867" y="849"/>
                </a:lnTo>
                <a:lnTo>
                  <a:pt x="886" y="849"/>
                </a:lnTo>
                <a:lnTo>
                  <a:pt x="886" y="750"/>
                </a:lnTo>
                <a:lnTo>
                  <a:pt x="890" y="849"/>
                </a:lnTo>
                <a:lnTo>
                  <a:pt x="890" y="715"/>
                </a:lnTo>
                <a:lnTo>
                  <a:pt x="893" y="849"/>
                </a:lnTo>
                <a:lnTo>
                  <a:pt x="926" y="849"/>
                </a:lnTo>
                <a:lnTo>
                  <a:pt x="926" y="808"/>
                </a:lnTo>
                <a:lnTo>
                  <a:pt x="929" y="849"/>
                </a:lnTo>
                <a:lnTo>
                  <a:pt x="932" y="722"/>
                </a:lnTo>
                <a:lnTo>
                  <a:pt x="932" y="849"/>
                </a:lnTo>
                <a:lnTo>
                  <a:pt x="932" y="574"/>
                </a:lnTo>
                <a:lnTo>
                  <a:pt x="935" y="849"/>
                </a:lnTo>
                <a:lnTo>
                  <a:pt x="942" y="849"/>
                </a:lnTo>
                <a:lnTo>
                  <a:pt x="942" y="787"/>
                </a:lnTo>
                <a:lnTo>
                  <a:pt x="945" y="849"/>
                </a:lnTo>
                <a:lnTo>
                  <a:pt x="1001" y="849"/>
                </a:lnTo>
                <a:lnTo>
                  <a:pt x="1001" y="808"/>
                </a:lnTo>
                <a:lnTo>
                  <a:pt x="1004" y="849"/>
                </a:lnTo>
                <a:lnTo>
                  <a:pt x="1011" y="849"/>
                </a:lnTo>
                <a:lnTo>
                  <a:pt x="1011" y="688"/>
                </a:lnTo>
                <a:lnTo>
                  <a:pt x="1014" y="849"/>
                </a:lnTo>
                <a:lnTo>
                  <a:pt x="1047" y="849"/>
                </a:lnTo>
                <a:lnTo>
                  <a:pt x="1047" y="757"/>
                </a:lnTo>
                <a:lnTo>
                  <a:pt x="1050" y="849"/>
                </a:lnTo>
                <a:lnTo>
                  <a:pt x="1057" y="849"/>
                </a:lnTo>
                <a:lnTo>
                  <a:pt x="1057" y="695"/>
                </a:lnTo>
                <a:lnTo>
                  <a:pt x="1060" y="849"/>
                </a:lnTo>
                <a:lnTo>
                  <a:pt x="1083" y="849"/>
                </a:lnTo>
                <a:lnTo>
                  <a:pt x="1083" y="330"/>
                </a:lnTo>
                <a:lnTo>
                  <a:pt x="1086" y="849"/>
                </a:lnTo>
                <a:lnTo>
                  <a:pt x="1119" y="849"/>
                </a:lnTo>
                <a:lnTo>
                  <a:pt x="1119" y="715"/>
                </a:lnTo>
                <a:lnTo>
                  <a:pt x="1123" y="849"/>
                </a:lnTo>
                <a:lnTo>
                  <a:pt x="1142" y="849"/>
                </a:lnTo>
                <a:lnTo>
                  <a:pt x="1142" y="808"/>
                </a:lnTo>
                <a:lnTo>
                  <a:pt x="1146" y="849"/>
                </a:lnTo>
                <a:lnTo>
                  <a:pt x="1162" y="849"/>
                </a:lnTo>
                <a:lnTo>
                  <a:pt x="1162" y="808"/>
                </a:lnTo>
                <a:lnTo>
                  <a:pt x="1165" y="849"/>
                </a:lnTo>
                <a:lnTo>
                  <a:pt x="1165" y="757"/>
                </a:lnTo>
                <a:lnTo>
                  <a:pt x="1168" y="849"/>
                </a:lnTo>
                <a:lnTo>
                  <a:pt x="1234" y="849"/>
                </a:lnTo>
                <a:lnTo>
                  <a:pt x="1234" y="715"/>
                </a:lnTo>
                <a:lnTo>
                  <a:pt x="1237" y="849"/>
                </a:lnTo>
                <a:lnTo>
                  <a:pt x="1254" y="849"/>
                </a:lnTo>
                <a:lnTo>
                  <a:pt x="1254" y="743"/>
                </a:lnTo>
                <a:lnTo>
                  <a:pt x="1257" y="849"/>
                </a:lnTo>
                <a:lnTo>
                  <a:pt x="1274" y="849"/>
                </a:lnTo>
                <a:lnTo>
                  <a:pt x="1274" y="681"/>
                </a:lnTo>
                <a:lnTo>
                  <a:pt x="1277" y="849"/>
                </a:lnTo>
                <a:lnTo>
                  <a:pt x="1323" y="849"/>
                </a:lnTo>
                <a:lnTo>
                  <a:pt x="1323" y="567"/>
                </a:lnTo>
                <a:lnTo>
                  <a:pt x="1326" y="849"/>
                </a:lnTo>
                <a:lnTo>
                  <a:pt x="1339" y="849"/>
                </a:lnTo>
                <a:lnTo>
                  <a:pt x="1339" y="774"/>
                </a:lnTo>
                <a:lnTo>
                  <a:pt x="1342" y="849"/>
                </a:lnTo>
                <a:lnTo>
                  <a:pt x="1356" y="849"/>
                </a:lnTo>
                <a:lnTo>
                  <a:pt x="1356" y="715"/>
                </a:lnTo>
                <a:lnTo>
                  <a:pt x="1359" y="849"/>
                </a:lnTo>
                <a:lnTo>
                  <a:pt x="1359" y="701"/>
                </a:lnTo>
                <a:lnTo>
                  <a:pt x="1362" y="849"/>
                </a:lnTo>
                <a:lnTo>
                  <a:pt x="1369" y="849"/>
                </a:lnTo>
                <a:lnTo>
                  <a:pt x="1369" y="708"/>
                </a:lnTo>
                <a:lnTo>
                  <a:pt x="1372" y="849"/>
                </a:lnTo>
                <a:lnTo>
                  <a:pt x="1372" y="560"/>
                </a:lnTo>
                <a:lnTo>
                  <a:pt x="1375" y="849"/>
                </a:lnTo>
                <a:lnTo>
                  <a:pt x="1434" y="849"/>
                </a:lnTo>
                <a:lnTo>
                  <a:pt x="1434" y="822"/>
                </a:lnTo>
                <a:lnTo>
                  <a:pt x="1438" y="801"/>
                </a:lnTo>
                <a:lnTo>
                  <a:pt x="1438" y="849"/>
                </a:lnTo>
                <a:lnTo>
                  <a:pt x="1438" y="715"/>
                </a:lnTo>
                <a:lnTo>
                  <a:pt x="1441" y="849"/>
                </a:lnTo>
                <a:lnTo>
                  <a:pt x="1461" y="849"/>
                </a:lnTo>
                <a:lnTo>
                  <a:pt x="1461" y="633"/>
                </a:lnTo>
                <a:lnTo>
                  <a:pt x="1464" y="849"/>
                </a:lnTo>
                <a:lnTo>
                  <a:pt x="1543" y="849"/>
                </a:lnTo>
                <a:lnTo>
                  <a:pt x="1543" y="485"/>
                </a:lnTo>
                <a:lnTo>
                  <a:pt x="1546" y="849"/>
                </a:lnTo>
                <a:lnTo>
                  <a:pt x="1575" y="849"/>
                </a:lnTo>
                <a:lnTo>
                  <a:pt x="1579" y="722"/>
                </a:lnTo>
                <a:lnTo>
                  <a:pt x="1579" y="849"/>
                </a:lnTo>
                <a:lnTo>
                  <a:pt x="1579" y="385"/>
                </a:lnTo>
                <a:lnTo>
                  <a:pt x="1582" y="763"/>
                </a:lnTo>
                <a:lnTo>
                  <a:pt x="1582" y="849"/>
                </a:lnTo>
                <a:lnTo>
                  <a:pt x="1582" y="763"/>
                </a:lnTo>
                <a:lnTo>
                  <a:pt x="1585" y="849"/>
                </a:lnTo>
                <a:lnTo>
                  <a:pt x="1651" y="849"/>
                </a:lnTo>
                <a:lnTo>
                  <a:pt x="1651" y="526"/>
                </a:lnTo>
                <a:lnTo>
                  <a:pt x="1654" y="849"/>
                </a:lnTo>
                <a:lnTo>
                  <a:pt x="1654" y="722"/>
                </a:lnTo>
                <a:lnTo>
                  <a:pt x="1658" y="849"/>
                </a:lnTo>
                <a:lnTo>
                  <a:pt x="1658" y="815"/>
                </a:lnTo>
                <a:lnTo>
                  <a:pt x="1661" y="787"/>
                </a:lnTo>
                <a:lnTo>
                  <a:pt x="1661" y="849"/>
                </a:lnTo>
                <a:lnTo>
                  <a:pt x="1661" y="774"/>
                </a:lnTo>
                <a:lnTo>
                  <a:pt x="1664" y="849"/>
                </a:lnTo>
                <a:lnTo>
                  <a:pt x="1677" y="849"/>
                </a:lnTo>
                <a:lnTo>
                  <a:pt x="1677" y="560"/>
                </a:lnTo>
                <a:lnTo>
                  <a:pt x="1680" y="849"/>
                </a:lnTo>
                <a:lnTo>
                  <a:pt x="1690" y="849"/>
                </a:lnTo>
                <a:lnTo>
                  <a:pt x="1690" y="808"/>
                </a:lnTo>
                <a:lnTo>
                  <a:pt x="1690" y="849"/>
                </a:lnTo>
                <a:lnTo>
                  <a:pt x="1694" y="612"/>
                </a:lnTo>
                <a:lnTo>
                  <a:pt x="1694" y="849"/>
                </a:lnTo>
                <a:lnTo>
                  <a:pt x="1694" y="330"/>
                </a:lnTo>
                <a:lnTo>
                  <a:pt x="1697" y="849"/>
                </a:lnTo>
                <a:lnTo>
                  <a:pt x="1697" y="787"/>
                </a:lnTo>
                <a:lnTo>
                  <a:pt x="1700" y="849"/>
                </a:lnTo>
                <a:lnTo>
                  <a:pt x="1736" y="849"/>
                </a:lnTo>
                <a:lnTo>
                  <a:pt x="1736" y="808"/>
                </a:lnTo>
                <a:lnTo>
                  <a:pt x="1740" y="849"/>
                </a:lnTo>
                <a:lnTo>
                  <a:pt x="1740" y="708"/>
                </a:lnTo>
                <a:lnTo>
                  <a:pt x="1743" y="849"/>
                </a:lnTo>
                <a:lnTo>
                  <a:pt x="1746" y="849"/>
                </a:lnTo>
                <a:lnTo>
                  <a:pt x="1746" y="708"/>
                </a:lnTo>
                <a:lnTo>
                  <a:pt x="1749" y="849"/>
                </a:lnTo>
                <a:lnTo>
                  <a:pt x="1753" y="849"/>
                </a:lnTo>
                <a:lnTo>
                  <a:pt x="1753" y="223"/>
                </a:lnTo>
                <a:lnTo>
                  <a:pt x="1756" y="640"/>
                </a:lnTo>
                <a:lnTo>
                  <a:pt x="1756" y="849"/>
                </a:lnTo>
                <a:lnTo>
                  <a:pt x="1756" y="547"/>
                </a:lnTo>
                <a:lnTo>
                  <a:pt x="1759" y="849"/>
                </a:lnTo>
                <a:lnTo>
                  <a:pt x="1763" y="849"/>
                </a:lnTo>
                <a:lnTo>
                  <a:pt x="1763" y="722"/>
                </a:lnTo>
                <a:lnTo>
                  <a:pt x="1766" y="849"/>
                </a:lnTo>
                <a:lnTo>
                  <a:pt x="1772" y="849"/>
                </a:lnTo>
                <a:lnTo>
                  <a:pt x="1772" y="808"/>
                </a:lnTo>
                <a:lnTo>
                  <a:pt x="1776" y="849"/>
                </a:lnTo>
                <a:lnTo>
                  <a:pt x="1779" y="849"/>
                </a:lnTo>
                <a:lnTo>
                  <a:pt x="1779" y="763"/>
                </a:lnTo>
                <a:lnTo>
                  <a:pt x="1782" y="849"/>
                </a:lnTo>
                <a:lnTo>
                  <a:pt x="1815" y="849"/>
                </a:lnTo>
                <a:lnTo>
                  <a:pt x="1815" y="715"/>
                </a:lnTo>
                <a:lnTo>
                  <a:pt x="1818" y="849"/>
                </a:lnTo>
                <a:lnTo>
                  <a:pt x="1825" y="849"/>
                </a:lnTo>
                <a:lnTo>
                  <a:pt x="1825" y="801"/>
                </a:lnTo>
                <a:lnTo>
                  <a:pt x="1828" y="849"/>
                </a:lnTo>
                <a:lnTo>
                  <a:pt x="1835" y="849"/>
                </a:lnTo>
                <a:lnTo>
                  <a:pt x="1835" y="808"/>
                </a:lnTo>
                <a:lnTo>
                  <a:pt x="1838" y="849"/>
                </a:lnTo>
                <a:lnTo>
                  <a:pt x="1851" y="849"/>
                </a:lnTo>
                <a:lnTo>
                  <a:pt x="1851" y="688"/>
                </a:lnTo>
                <a:lnTo>
                  <a:pt x="1854" y="849"/>
                </a:lnTo>
                <a:lnTo>
                  <a:pt x="1854" y="519"/>
                </a:lnTo>
                <a:lnTo>
                  <a:pt x="1858" y="540"/>
                </a:lnTo>
                <a:lnTo>
                  <a:pt x="1858" y="849"/>
                </a:lnTo>
                <a:lnTo>
                  <a:pt x="1858" y="540"/>
                </a:lnTo>
                <a:lnTo>
                  <a:pt x="1861" y="849"/>
                </a:lnTo>
                <a:lnTo>
                  <a:pt x="1864" y="849"/>
                </a:lnTo>
                <a:lnTo>
                  <a:pt x="1864" y="512"/>
                </a:lnTo>
                <a:lnTo>
                  <a:pt x="1868" y="808"/>
                </a:lnTo>
                <a:lnTo>
                  <a:pt x="1868" y="849"/>
                </a:lnTo>
                <a:lnTo>
                  <a:pt x="1868" y="808"/>
                </a:lnTo>
                <a:lnTo>
                  <a:pt x="1871" y="849"/>
                </a:lnTo>
                <a:lnTo>
                  <a:pt x="1874" y="849"/>
                </a:lnTo>
                <a:lnTo>
                  <a:pt x="1874" y="660"/>
                </a:lnTo>
                <a:lnTo>
                  <a:pt x="1877" y="849"/>
                </a:lnTo>
                <a:lnTo>
                  <a:pt x="1897" y="849"/>
                </a:lnTo>
                <a:lnTo>
                  <a:pt x="1897" y="667"/>
                </a:lnTo>
                <a:lnTo>
                  <a:pt x="1900" y="849"/>
                </a:lnTo>
                <a:lnTo>
                  <a:pt x="1904" y="849"/>
                </a:lnTo>
                <a:lnTo>
                  <a:pt x="1904" y="794"/>
                </a:lnTo>
                <a:lnTo>
                  <a:pt x="1907" y="849"/>
                </a:lnTo>
                <a:lnTo>
                  <a:pt x="1917" y="849"/>
                </a:lnTo>
                <a:lnTo>
                  <a:pt x="1917" y="743"/>
                </a:lnTo>
                <a:lnTo>
                  <a:pt x="1920" y="849"/>
                </a:lnTo>
                <a:lnTo>
                  <a:pt x="1923" y="849"/>
                </a:lnTo>
                <a:lnTo>
                  <a:pt x="1923" y="736"/>
                </a:lnTo>
                <a:lnTo>
                  <a:pt x="1927" y="849"/>
                </a:lnTo>
                <a:lnTo>
                  <a:pt x="1943" y="849"/>
                </a:lnTo>
                <a:lnTo>
                  <a:pt x="1943" y="743"/>
                </a:lnTo>
                <a:lnTo>
                  <a:pt x="1946" y="849"/>
                </a:lnTo>
                <a:lnTo>
                  <a:pt x="1953" y="849"/>
                </a:lnTo>
                <a:lnTo>
                  <a:pt x="1953" y="701"/>
                </a:lnTo>
                <a:lnTo>
                  <a:pt x="1956" y="849"/>
                </a:lnTo>
                <a:lnTo>
                  <a:pt x="1966" y="849"/>
                </a:lnTo>
                <a:lnTo>
                  <a:pt x="1966" y="640"/>
                </a:lnTo>
                <a:lnTo>
                  <a:pt x="1969" y="849"/>
                </a:lnTo>
                <a:lnTo>
                  <a:pt x="1973" y="849"/>
                </a:lnTo>
                <a:lnTo>
                  <a:pt x="1973" y="763"/>
                </a:lnTo>
                <a:lnTo>
                  <a:pt x="1976" y="849"/>
                </a:lnTo>
                <a:lnTo>
                  <a:pt x="1986" y="849"/>
                </a:lnTo>
                <a:lnTo>
                  <a:pt x="1986" y="695"/>
                </a:lnTo>
                <a:lnTo>
                  <a:pt x="1989" y="849"/>
                </a:lnTo>
                <a:lnTo>
                  <a:pt x="2002" y="849"/>
                </a:lnTo>
                <a:lnTo>
                  <a:pt x="2002" y="763"/>
                </a:lnTo>
                <a:lnTo>
                  <a:pt x="2005" y="849"/>
                </a:lnTo>
                <a:lnTo>
                  <a:pt x="2005" y="612"/>
                </a:lnTo>
                <a:lnTo>
                  <a:pt x="2009" y="849"/>
                </a:lnTo>
                <a:lnTo>
                  <a:pt x="2012" y="849"/>
                </a:lnTo>
                <a:lnTo>
                  <a:pt x="2012" y="763"/>
                </a:lnTo>
                <a:lnTo>
                  <a:pt x="2015" y="849"/>
                </a:lnTo>
                <a:lnTo>
                  <a:pt x="2025" y="849"/>
                </a:lnTo>
                <a:lnTo>
                  <a:pt x="2025" y="478"/>
                </a:lnTo>
                <a:lnTo>
                  <a:pt x="2028" y="849"/>
                </a:lnTo>
                <a:lnTo>
                  <a:pt x="2045" y="849"/>
                </a:lnTo>
                <a:lnTo>
                  <a:pt x="2045" y="433"/>
                </a:lnTo>
                <a:lnTo>
                  <a:pt x="2048" y="849"/>
                </a:lnTo>
                <a:lnTo>
                  <a:pt x="2048" y="478"/>
                </a:lnTo>
                <a:lnTo>
                  <a:pt x="2051" y="849"/>
                </a:lnTo>
                <a:lnTo>
                  <a:pt x="2051" y="763"/>
                </a:lnTo>
                <a:lnTo>
                  <a:pt x="2055" y="849"/>
                </a:lnTo>
                <a:lnTo>
                  <a:pt x="2064" y="849"/>
                </a:lnTo>
                <a:lnTo>
                  <a:pt x="2064" y="443"/>
                </a:lnTo>
                <a:lnTo>
                  <a:pt x="2068" y="849"/>
                </a:lnTo>
                <a:lnTo>
                  <a:pt x="2097" y="849"/>
                </a:lnTo>
                <a:lnTo>
                  <a:pt x="2097" y="808"/>
                </a:lnTo>
                <a:lnTo>
                  <a:pt x="2101" y="849"/>
                </a:lnTo>
                <a:lnTo>
                  <a:pt x="2114" y="849"/>
                </a:lnTo>
                <a:lnTo>
                  <a:pt x="2114" y="763"/>
                </a:lnTo>
                <a:lnTo>
                  <a:pt x="2117" y="849"/>
                </a:lnTo>
                <a:lnTo>
                  <a:pt x="2137" y="849"/>
                </a:lnTo>
                <a:lnTo>
                  <a:pt x="2137" y="794"/>
                </a:lnTo>
                <a:lnTo>
                  <a:pt x="2140" y="849"/>
                </a:lnTo>
                <a:lnTo>
                  <a:pt x="2140" y="781"/>
                </a:lnTo>
                <a:lnTo>
                  <a:pt x="2143" y="849"/>
                </a:lnTo>
                <a:lnTo>
                  <a:pt x="2153" y="849"/>
                </a:lnTo>
                <a:lnTo>
                  <a:pt x="2153" y="588"/>
                </a:lnTo>
                <a:lnTo>
                  <a:pt x="2156" y="849"/>
                </a:lnTo>
                <a:lnTo>
                  <a:pt x="2173" y="849"/>
                </a:lnTo>
                <a:lnTo>
                  <a:pt x="2173" y="646"/>
                </a:lnTo>
                <a:lnTo>
                  <a:pt x="2176" y="849"/>
                </a:lnTo>
                <a:lnTo>
                  <a:pt x="2176" y="406"/>
                </a:lnTo>
                <a:lnTo>
                  <a:pt x="2179" y="849"/>
                </a:lnTo>
                <a:lnTo>
                  <a:pt x="2179" y="653"/>
                </a:lnTo>
                <a:lnTo>
                  <a:pt x="2183" y="708"/>
                </a:lnTo>
                <a:lnTo>
                  <a:pt x="2183" y="849"/>
                </a:lnTo>
                <a:lnTo>
                  <a:pt x="2183" y="708"/>
                </a:lnTo>
                <a:lnTo>
                  <a:pt x="2186" y="849"/>
                </a:lnTo>
                <a:lnTo>
                  <a:pt x="2192" y="849"/>
                </a:lnTo>
                <a:lnTo>
                  <a:pt x="2192" y="498"/>
                </a:lnTo>
                <a:lnTo>
                  <a:pt x="2196" y="849"/>
                </a:lnTo>
                <a:lnTo>
                  <a:pt x="2232" y="849"/>
                </a:lnTo>
                <a:lnTo>
                  <a:pt x="2232" y="763"/>
                </a:lnTo>
                <a:lnTo>
                  <a:pt x="2235" y="849"/>
                </a:lnTo>
                <a:lnTo>
                  <a:pt x="2235" y="736"/>
                </a:lnTo>
                <a:lnTo>
                  <a:pt x="2238" y="849"/>
                </a:lnTo>
                <a:lnTo>
                  <a:pt x="2238" y="695"/>
                </a:lnTo>
                <a:lnTo>
                  <a:pt x="2242" y="849"/>
                </a:lnTo>
                <a:lnTo>
                  <a:pt x="2252" y="849"/>
                </a:lnTo>
                <a:lnTo>
                  <a:pt x="2252" y="492"/>
                </a:lnTo>
                <a:lnTo>
                  <a:pt x="2255" y="849"/>
                </a:lnTo>
                <a:lnTo>
                  <a:pt x="2261" y="849"/>
                </a:lnTo>
                <a:lnTo>
                  <a:pt x="2261" y="674"/>
                </a:lnTo>
                <a:lnTo>
                  <a:pt x="2265" y="829"/>
                </a:lnTo>
                <a:lnTo>
                  <a:pt x="2265" y="849"/>
                </a:lnTo>
                <a:lnTo>
                  <a:pt x="2265" y="829"/>
                </a:lnTo>
                <a:lnTo>
                  <a:pt x="2268" y="849"/>
                </a:lnTo>
                <a:lnTo>
                  <a:pt x="2268" y="681"/>
                </a:lnTo>
                <a:lnTo>
                  <a:pt x="2271" y="849"/>
                </a:lnTo>
                <a:lnTo>
                  <a:pt x="2271" y="640"/>
                </a:lnTo>
                <a:lnTo>
                  <a:pt x="2275" y="849"/>
                </a:lnTo>
                <a:lnTo>
                  <a:pt x="2284" y="849"/>
                </a:lnTo>
                <a:lnTo>
                  <a:pt x="2284" y="681"/>
                </a:lnTo>
                <a:lnTo>
                  <a:pt x="2288" y="849"/>
                </a:lnTo>
                <a:lnTo>
                  <a:pt x="2291" y="849"/>
                </a:lnTo>
                <a:lnTo>
                  <a:pt x="2291" y="602"/>
                </a:lnTo>
                <a:lnTo>
                  <a:pt x="2294" y="763"/>
                </a:lnTo>
                <a:lnTo>
                  <a:pt x="2294" y="849"/>
                </a:lnTo>
                <a:lnTo>
                  <a:pt x="2294" y="763"/>
                </a:lnTo>
                <a:lnTo>
                  <a:pt x="2297" y="849"/>
                </a:lnTo>
                <a:lnTo>
                  <a:pt x="2311" y="849"/>
                </a:lnTo>
                <a:lnTo>
                  <a:pt x="2311" y="801"/>
                </a:lnTo>
                <a:lnTo>
                  <a:pt x="2314" y="849"/>
                </a:lnTo>
                <a:lnTo>
                  <a:pt x="2330" y="849"/>
                </a:lnTo>
                <a:lnTo>
                  <a:pt x="2330" y="674"/>
                </a:lnTo>
                <a:lnTo>
                  <a:pt x="2334" y="849"/>
                </a:lnTo>
                <a:lnTo>
                  <a:pt x="2357" y="849"/>
                </a:lnTo>
                <a:lnTo>
                  <a:pt x="2357" y="660"/>
                </a:lnTo>
                <a:lnTo>
                  <a:pt x="2360" y="849"/>
                </a:lnTo>
                <a:lnTo>
                  <a:pt x="2370" y="849"/>
                </a:lnTo>
                <a:lnTo>
                  <a:pt x="2370" y="602"/>
                </a:lnTo>
                <a:lnTo>
                  <a:pt x="2373" y="763"/>
                </a:lnTo>
                <a:lnTo>
                  <a:pt x="2373" y="849"/>
                </a:lnTo>
                <a:lnTo>
                  <a:pt x="2373" y="763"/>
                </a:lnTo>
                <a:lnTo>
                  <a:pt x="2376" y="849"/>
                </a:lnTo>
                <a:lnTo>
                  <a:pt x="2389" y="849"/>
                </a:lnTo>
                <a:lnTo>
                  <a:pt x="2389" y="674"/>
                </a:lnTo>
                <a:lnTo>
                  <a:pt x="2393" y="801"/>
                </a:lnTo>
                <a:lnTo>
                  <a:pt x="2393" y="849"/>
                </a:lnTo>
                <a:lnTo>
                  <a:pt x="2393" y="750"/>
                </a:lnTo>
                <a:lnTo>
                  <a:pt x="2396" y="849"/>
                </a:lnTo>
                <a:lnTo>
                  <a:pt x="2422" y="849"/>
                </a:lnTo>
                <a:lnTo>
                  <a:pt x="2422" y="560"/>
                </a:lnTo>
                <a:lnTo>
                  <a:pt x="2425" y="849"/>
                </a:lnTo>
                <a:lnTo>
                  <a:pt x="2429" y="849"/>
                </a:lnTo>
                <a:lnTo>
                  <a:pt x="2429" y="695"/>
                </a:lnTo>
                <a:lnTo>
                  <a:pt x="2432" y="849"/>
                </a:lnTo>
                <a:lnTo>
                  <a:pt x="2439" y="849"/>
                </a:lnTo>
                <a:lnTo>
                  <a:pt x="2439" y="774"/>
                </a:lnTo>
                <a:lnTo>
                  <a:pt x="2442" y="849"/>
                </a:lnTo>
                <a:lnTo>
                  <a:pt x="2488" y="849"/>
                </a:lnTo>
                <a:lnTo>
                  <a:pt x="2488" y="619"/>
                </a:lnTo>
                <a:lnTo>
                  <a:pt x="2491" y="695"/>
                </a:lnTo>
                <a:lnTo>
                  <a:pt x="2491" y="849"/>
                </a:lnTo>
                <a:lnTo>
                  <a:pt x="2491" y="695"/>
                </a:lnTo>
                <a:lnTo>
                  <a:pt x="2494" y="849"/>
                </a:lnTo>
                <a:lnTo>
                  <a:pt x="2508" y="849"/>
                </a:lnTo>
                <a:lnTo>
                  <a:pt x="2508" y="743"/>
                </a:lnTo>
                <a:lnTo>
                  <a:pt x="2511" y="849"/>
                </a:lnTo>
                <a:lnTo>
                  <a:pt x="2517" y="849"/>
                </a:lnTo>
                <a:lnTo>
                  <a:pt x="2517" y="708"/>
                </a:lnTo>
                <a:lnTo>
                  <a:pt x="2521" y="849"/>
                </a:lnTo>
                <a:lnTo>
                  <a:pt x="2521" y="385"/>
                </a:lnTo>
                <a:lnTo>
                  <a:pt x="2524" y="794"/>
                </a:lnTo>
                <a:lnTo>
                  <a:pt x="2524" y="849"/>
                </a:lnTo>
                <a:lnTo>
                  <a:pt x="2524" y="736"/>
                </a:lnTo>
                <a:lnTo>
                  <a:pt x="2527" y="849"/>
                </a:lnTo>
                <a:lnTo>
                  <a:pt x="2537" y="849"/>
                </a:lnTo>
                <a:lnTo>
                  <a:pt x="2537" y="519"/>
                </a:lnTo>
                <a:lnTo>
                  <a:pt x="2540" y="849"/>
                </a:lnTo>
                <a:lnTo>
                  <a:pt x="2540" y="763"/>
                </a:lnTo>
                <a:lnTo>
                  <a:pt x="2544" y="849"/>
                </a:lnTo>
                <a:lnTo>
                  <a:pt x="2550" y="849"/>
                </a:lnTo>
                <a:lnTo>
                  <a:pt x="2553" y="801"/>
                </a:lnTo>
                <a:lnTo>
                  <a:pt x="2553" y="849"/>
                </a:lnTo>
                <a:lnTo>
                  <a:pt x="2553" y="581"/>
                </a:lnTo>
                <a:lnTo>
                  <a:pt x="2557" y="849"/>
                </a:lnTo>
                <a:lnTo>
                  <a:pt x="2586" y="849"/>
                </a:lnTo>
                <a:lnTo>
                  <a:pt x="2586" y="801"/>
                </a:lnTo>
                <a:lnTo>
                  <a:pt x="2586" y="815"/>
                </a:lnTo>
                <a:lnTo>
                  <a:pt x="2590" y="787"/>
                </a:lnTo>
                <a:lnTo>
                  <a:pt x="2590" y="849"/>
                </a:lnTo>
                <a:lnTo>
                  <a:pt x="2590" y="640"/>
                </a:lnTo>
                <a:lnTo>
                  <a:pt x="2593" y="849"/>
                </a:lnTo>
                <a:lnTo>
                  <a:pt x="2616" y="849"/>
                </a:lnTo>
                <a:lnTo>
                  <a:pt x="2616" y="498"/>
                </a:lnTo>
                <a:lnTo>
                  <a:pt x="2619" y="849"/>
                </a:lnTo>
                <a:lnTo>
                  <a:pt x="2622" y="849"/>
                </a:lnTo>
                <a:lnTo>
                  <a:pt x="2622" y="808"/>
                </a:lnTo>
                <a:lnTo>
                  <a:pt x="2626" y="849"/>
                </a:lnTo>
                <a:lnTo>
                  <a:pt x="2626" y="787"/>
                </a:lnTo>
                <a:lnTo>
                  <a:pt x="2629" y="849"/>
                </a:lnTo>
                <a:lnTo>
                  <a:pt x="2629" y="787"/>
                </a:lnTo>
                <a:lnTo>
                  <a:pt x="2632" y="849"/>
                </a:lnTo>
                <a:lnTo>
                  <a:pt x="2632" y="588"/>
                </a:lnTo>
                <a:lnTo>
                  <a:pt x="2636" y="849"/>
                </a:lnTo>
                <a:lnTo>
                  <a:pt x="2649" y="849"/>
                </a:lnTo>
                <a:lnTo>
                  <a:pt x="2649" y="640"/>
                </a:lnTo>
                <a:lnTo>
                  <a:pt x="2652" y="849"/>
                </a:lnTo>
                <a:lnTo>
                  <a:pt x="2659" y="849"/>
                </a:lnTo>
                <a:lnTo>
                  <a:pt x="2659" y="640"/>
                </a:lnTo>
                <a:lnTo>
                  <a:pt x="2662" y="849"/>
                </a:lnTo>
                <a:lnTo>
                  <a:pt x="2665" y="849"/>
                </a:lnTo>
                <a:lnTo>
                  <a:pt x="2665" y="485"/>
                </a:lnTo>
                <a:lnTo>
                  <a:pt x="2668" y="849"/>
                </a:lnTo>
                <a:lnTo>
                  <a:pt x="2668" y="794"/>
                </a:lnTo>
                <a:lnTo>
                  <a:pt x="2672" y="849"/>
                </a:lnTo>
                <a:lnTo>
                  <a:pt x="2681" y="849"/>
                </a:lnTo>
                <a:lnTo>
                  <a:pt x="2681" y="560"/>
                </a:lnTo>
                <a:lnTo>
                  <a:pt x="2685" y="849"/>
                </a:lnTo>
                <a:lnTo>
                  <a:pt x="2691" y="849"/>
                </a:lnTo>
                <a:lnTo>
                  <a:pt x="2691" y="681"/>
                </a:lnTo>
                <a:lnTo>
                  <a:pt x="2695" y="849"/>
                </a:lnTo>
                <a:lnTo>
                  <a:pt x="2698" y="849"/>
                </a:lnTo>
                <a:lnTo>
                  <a:pt x="2698" y="743"/>
                </a:lnTo>
                <a:lnTo>
                  <a:pt x="2701" y="849"/>
                </a:lnTo>
                <a:lnTo>
                  <a:pt x="2727" y="849"/>
                </a:lnTo>
                <a:lnTo>
                  <a:pt x="2727" y="695"/>
                </a:lnTo>
                <a:lnTo>
                  <a:pt x="2731" y="849"/>
                </a:lnTo>
                <a:lnTo>
                  <a:pt x="2744" y="849"/>
                </a:lnTo>
                <a:lnTo>
                  <a:pt x="2744" y="763"/>
                </a:lnTo>
                <a:lnTo>
                  <a:pt x="2747" y="774"/>
                </a:lnTo>
                <a:lnTo>
                  <a:pt x="2747" y="849"/>
                </a:lnTo>
                <a:lnTo>
                  <a:pt x="2747" y="774"/>
                </a:lnTo>
                <a:lnTo>
                  <a:pt x="2750" y="849"/>
                </a:lnTo>
                <a:lnTo>
                  <a:pt x="2787" y="849"/>
                </a:lnTo>
                <a:lnTo>
                  <a:pt x="2787" y="801"/>
                </a:lnTo>
                <a:lnTo>
                  <a:pt x="2790" y="849"/>
                </a:lnTo>
                <a:lnTo>
                  <a:pt x="2793" y="849"/>
                </a:lnTo>
                <a:lnTo>
                  <a:pt x="2793" y="774"/>
                </a:lnTo>
                <a:lnTo>
                  <a:pt x="2796" y="674"/>
                </a:lnTo>
                <a:lnTo>
                  <a:pt x="2796" y="849"/>
                </a:lnTo>
                <a:lnTo>
                  <a:pt x="2796" y="674"/>
                </a:lnTo>
                <a:lnTo>
                  <a:pt x="2800" y="849"/>
                </a:lnTo>
                <a:lnTo>
                  <a:pt x="2806" y="849"/>
                </a:lnTo>
                <a:lnTo>
                  <a:pt x="2806" y="701"/>
                </a:lnTo>
                <a:lnTo>
                  <a:pt x="2809" y="849"/>
                </a:lnTo>
                <a:lnTo>
                  <a:pt x="2809" y="808"/>
                </a:lnTo>
                <a:lnTo>
                  <a:pt x="2813" y="849"/>
                </a:lnTo>
                <a:lnTo>
                  <a:pt x="2823" y="849"/>
                </a:lnTo>
                <a:lnTo>
                  <a:pt x="2823" y="808"/>
                </a:lnTo>
                <a:lnTo>
                  <a:pt x="2826" y="849"/>
                </a:lnTo>
                <a:lnTo>
                  <a:pt x="2826" y="688"/>
                </a:lnTo>
                <a:lnTo>
                  <a:pt x="2829" y="849"/>
                </a:lnTo>
                <a:lnTo>
                  <a:pt x="2839" y="849"/>
                </a:lnTo>
                <a:lnTo>
                  <a:pt x="2839" y="743"/>
                </a:lnTo>
                <a:lnTo>
                  <a:pt x="2842" y="849"/>
                </a:lnTo>
                <a:lnTo>
                  <a:pt x="2846" y="849"/>
                </a:lnTo>
                <a:lnTo>
                  <a:pt x="2846" y="736"/>
                </a:lnTo>
                <a:lnTo>
                  <a:pt x="2849" y="849"/>
                </a:lnTo>
                <a:lnTo>
                  <a:pt x="2859" y="849"/>
                </a:lnTo>
                <a:lnTo>
                  <a:pt x="2859" y="774"/>
                </a:lnTo>
                <a:lnTo>
                  <a:pt x="2859" y="849"/>
                </a:lnTo>
                <a:lnTo>
                  <a:pt x="2862" y="750"/>
                </a:lnTo>
                <a:lnTo>
                  <a:pt x="2862" y="849"/>
                </a:lnTo>
                <a:lnTo>
                  <a:pt x="2862" y="640"/>
                </a:lnTo>
                <a:lnTo>
                  <a:pt x="2865" y="849"/>
                </a:lnTo>
                <a:lnTo>
                  <a:pt x="2865" y="808"/>
                </a:lnTo>
                <a:lnTo>
                  <a:pt x="2869" y="849"/>
                </a:lnTo>
                <a:lnTo>
                  <a:pt x="2875" y="849"/>
                </a:lnTo>
                <a:lnTo>
                  <a:pt x="2875" y="763"/>
                </a:lnTo>
                <a:lnTo>
                  <a:pt x="2878" y="849"/>
                </a:lnTo>
                <a:lnTo>
                  <a:pt x="2892" y="849"/>
                </a:lnTo>
                <a:lnTo>
                  <a:pt x="2892" y="757"/>
                </a:lnTo>
                <a:lnTo>
                  <a:pt x="2895" y="849"/>
                </a:lnTo>
                <a:lnTo>
                  <a:pt x="2898" y="849"/>
                </a:lnTo>
                <a:lnTo>
                  <a:pt x="2898" y="567"/>
                </a:lnTo>
                <a:lnTo>
                  <a:pt x="2901" y="849"/>
                </a:lnTo>
                <a:lnTo>
                  <a:pt x="2905" y="849"/>
                </a:lnTo>
                <a:lnTo>
                  <a:pt x="2905" y="808"/>
                </a:lnTo>
                <a:lnTo>
                  <a:pt x="2908" y="849"/>
                </a:lnTo>
                <a:lnTo>
                  <a:pt x="2918" y="849"/>
                </a:lnTo>
                <a:lnTo>
                  <a:pt x="2918" y="646"/>
                </a:lnTo>
                <a:lnTo>
                  <a:pt x="2921" y="849"/>
                </a:lnTo>
                <a:lnTo>
                  <a:pt x="2921" y="426"/>
                </a:lnTo>
                <a:lnTo>
                  <a:pt x="2924" y="849"/>
                </a:lnTo>
                <a:lnTo>
                  <a:pt x="2934" y="849"/>
                </a:lnTo>
                <a:lnTo>
                  <a:pt x="2934" y="695"/>
                </a:lnTo>
                <a:lnTo>
                  <a:pt x="2937" y="849"/>
                </a:lnTo>
                <a:lnTo>
                  <a:pt x="2937" y="612"/>
                </a:lnTo>
                <a:lnTo>
                  <a:pt x="2941" y="849"/>
                </a:lnTo>
                <a:lnTo>
                  <a:pt x="2941" y="801"/>
                </a:lnTo>
                <a:lnTo>
                  <a:pt x="2944" y="849"/>
                </a:lnTo>
                <a:lnTo>
                  <a:pt x="2944" y="787"/>
                </a:lnTo>
                <a:lnTo>
                  <a:pt x="2947" y="849"/>
                </a:lnTo>
                <a:lnTo>
                  <a:pt x="2957" y="849"/>
                </a:lnTo>
                <a:lnTo>
                  <a:pt x="2957" y="781"/>
                </a:lnTo>
                <a:lnTo>
                  <a:pt x="2960" y="849"/>
                </a:lnTo>
                <a:lnTo>
                  <a:pt x="2960" y="736"/>
                </a:lnTo>
                <a:lnTo>
                  <a:pt x="2964" y="849"/>
                </a:lnTo>
                <a:lnTo>
                  <a:pt x="2974" y="849"/>
                </a:lnTo>
                <a:lnTo>
                  <a:pt x="2974" y="646"/>
                </a:lnTo>
                <a:lnTo>
                  <a:pt x="2977" y="829"/>
                </a:lnTo>
                <a:lnTo>
                  <a:pt x="2977" y="849"/>
                </a:lnTo>
                <a:lnTo>
                  <a:pt x="2977" y="357"/>
                </a:lnTo>
                <a:lnTo>
                  <a:pt x="2980" y="849"/>
                </a:lnTo>
                <a:lnTo>
                  <a:pt x="2983" y="849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1" name="Line 217"/>
          <p:cNvSpPr>
            <a:spLocks noChangeShapeType="1"/>
          </p:cNvSpPr>
          <p:nvPr/>
        </p:nvSpPr>
        <p:spPr bwMode="auto">
          <a:xfrm>
            <a:off x="1080629" y="6860856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Line 229"/>
          <p:cNvSpPr>
            <a:spLocks noChangeShapeType="1"/>
          </p:cNvSpPr>
          <p:nvPr/>
        </p:nvSpPr>
        <p:spPr bwMode="auto">
          <a:xfrm>
            <a:off x="1080629" y="6159815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1" name="Line 247"/>
          <p:cNvSpPr>
            <a:spLocks noChangeShapeType="1"/>
          </p:cNvSpPr>
          <p:nvPr/>
        </p:nvSpPr>
        <p:spPr bwMode="auto">
          <a:xfrm>
            <a:off x="1080629" y="5473381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" name="Line 253"/>
          <p:cNvSpPr>
            <a:spLocks noChangeShapeType="1"/>
          </p:cNvSpPr>
          <p:nvPr/>
        </p:nvSpPr>
        <p:spPr bwMode="auto">
          <a:xfrm>
            <a:off x="1106029" y="6865618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" name="Line 254"/>
          <p:cNvSpPr>
            <a:spLocks noChangeShapeType="1"/>
          </p:cNvSpPr>
          <p:nvPr/>
        </p:nvSpPr>
        <p:spPr bwMode="auto">
          <a:xfrm>
            <a:off x="1423529" y="686561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9" name="Rectangle 255"/>
          <p:cNvSpPr>
            <a:spLocks noChangeArrowheads="1"/>
          </p:cNvSpPr>
          <p:nvPr/>
        </p:nvSpPr>
        <p:spPr bwMode="auto">
          <a:xfrm>
            <a:off x="1271520" y="689419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70" name="Line 256"/>
          <p:cNvSpPr>
            <a:spLocks noChangeShapeType="1"/>
          </p:cNvSpPr>
          <p:nvPr/>
        </p:nvSpPr>
        <p:spPr bwMode="auto">
          <a:xfrm>
            <a:off x="1736267" y="6865618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" name="Line 257"/>
          <p:cNvSpPr>
            <a:spLocks noChangeShapeType="1"/>
          </p:cNvSpPr>
          <p:nvPr/>
        </p:nvSpPr>
        <p:spPr bwMode="auto">
          <a:xfrm>
            <a:off x="2053767" y="686561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" name="Rectangle 258"/>
          <p:cNvSpPr>
            <a:spLocks noChangeArrowheads="1"/>
          </p:cNvSpPr>
          <p:nvPr/>
        </p:nvSpPr>
        <p:spPr bwMode="auto">
          <a:xfrm>
            <a:off x="1901757" y="689419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73" name="Line 259"/>
          <p:cNvSpPr>
            <a:spLocks noChangeShapeType="1"/>
          </p:cNvSpPr>
          <p:nvPr/>
        </p:nvSpPr>
        <p:spPr bwMode="auto">
          <a:xfrm>
            <a:off x="2366504" y="6865618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" name="Line 260"/>
          <p:cNvSpPr>
            <a:spLocks noChangeShapeType="1"/>
          </p:cNvSpPr>
          <p:nvPr/>
        </p:nvSpPr>
        <p:spPr bwMode="auto">
          <a:xfrm>
            <a:off x="2685592" y="686561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" name="Rectangle 261"/>
          <p:cNvSpPr>
            <a:spLocks noChangeArrowheads="1"/>
          </p:cNvSpPr>
          <p:nvPr/>
        </p:nvSpPr>
        <p:spPr bwMode="auto">
          <a:xfrm>
            <a:off x="2516120" y="68941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76" name="Line 262"/>
          <p:cNvSpPr>
            <a:spLocks noChangeShapeType="1"/>
          </p:cNvSpPr>
          <p:nvPr/>
        </p:nvSpPr>
        <p:spPr bwMode="auto">
          <a:xfrm>
            <a:off x="2996742" y="6865618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" name="Line 263"/>
          <p:cNvSpPr>
            <a:spLocks noChangeShapeType="1"/>
          </p:cNvSpPr>
          <p:nvPr/>
        </p:nvSpPr>
        <p:spPr bwMode="auto">
          <a:xfrm>
            <a:off x="3315829" y="686561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" name="Rectangle 264"/>
          <p:cNvSpPr>
            <a:spLocks noChangeArrowheads="1"/>
          </p:cNvSpPr>
          <p:nvPr/>
        </p:nvSpPr>
        <p:spPr bwMode="auto">
          <a:xfrm>
            <a:off x="3146357" y="68941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79" name="Line 265"/>
          <p:cNvSpPr>
            <a:spLocks noChangeShapeType="1"/>
          </p:cNvSpPr>
          <p:nvPr/>
        </p:nvSpPr>
        <p:spPr bwMode="auto">
          <a:xfrm>
            <a:off x="3628567" y="6865618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" name="Line 266"/>
          <p:cNvSpPr>
            <a:spLocks noChangeShapeType="1"/>
          </p:cNvSpPr>
          <p:nvPr/>
        </p:nvSpPr>
        <p:spPr bwMode="auto">
          <a:xfrm>
            <a:off x="3946067" y="686561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" name="Rectangle 267"/>
          <p:cNvSpPr>
            <a:spLocks noChangeArrowheads="1"/>
          </p:cNvSpPr>
          <p:nvPr/>
        </p:nvSpPr>
        <p:spPr bwMode="auto">
          <a:xfrm>
            <a:off x="3776595" y="68941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82" name="Line 268"/>
          <p:cNvSpPr>
            <a:spLocks noChangeShapeType="1"/>
          </p:cNvSpPr>
          <p:nvPr/>
        </p:nvSpPr>
        <p:spPr bwMode="auto">
          <a:xfrm>
            <a:off x="4258804" y="6865618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" name="Line 269"/>
          <p:cNvSpPr>
            <a:spLocks noChangeShapeType="1"/>
          </p:cNvSpPr>
          <p:nvPr/>
        </p:nvSpPr>
        <p:spPr bwMode="auto">
          <a:xfrm>
            <a:off x="4576304" y="686561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" name="Rectangle 270"/>
          <p:cNvSpPr>
            <a:spLocks noChangeArrowheads="1"/>
          </p:cNvSpPr>
          <p:nvPr/>
        </p:nvSpPr>
        <p:spPr bwMode="auto">
          <a:xfrm>
            <a:off x="4406832" y="68941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85" name="Line 271"/>
          <p:cNvSpPr>
            <a:spLocks noChangeShapeType="1"/>
          </p:cNvSpPr>
          <p:nvPr/>
        </p:nvSpPr>
        <p:spPr bwMode="auto">
          <a:xfrm>
            <a:off x="4889042" y="6865618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" name="Line 272"/>
          <p:cNvSpPr>
            <a:spLocks noChangeShapeType="1"/>
          </p:cNvSpPr>
          <p:nvPr/>
        </p:nvSpPr>
        <p:spPr bwMode="auto">
          <a:xfrm>
            <a:off x="5206542" y="686561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7" name="Rectangle 273"/>
          <p:cNvSpPr>
            <a:spLocks noChangeArrowheads="1"/>
          </p:cNvSpPr>
          <p:nvPr/>
        </p:nvSpPr>
        <p:spPr bwMode="auto">
          <a:xfrm>
            <a:off x="5037070" y="68941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88" name="Line 274"/>
          <p:cNvSpPr>
            <a:spLocks noChangeShapeType="1"/>
          </p:cNvSpPr>
          <p:nvPr/>
        </p:nvSpPr>
        <p:spPr bwMode="auto">
          <a:xfrm>
            <a:off x="5519279" y="6865618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9" name="Line 275"/>
          <p:cNvSpPr>
            <a:spLocks noChangeShapeType="1"/>
          </p:cNvSpPr>
          <p:nvPr/>
        </p:nvSpPr>
        <p:spPr bwMode="auto">
          <a:xfrm>
            <a:off x="5836779" y="686561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0" name="Rectangle 276"/>
          <p:cNvSpPr>
            <a:spLocks noChangeArrowheads="1"/>
          </p:cNvSpPr>
          <p:nvPr/>
        </p:nvSpPr>
        <p:spPr bwMode="auto">
          <a:xfrm>
            <a:off x="5619682" y="6894193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91" name="Rectangle 36"/>
          <p:cNvSpPr>
            <a:spLocks noChangeArrowheads="1"/>
          </p:cNvSpPr>
          <p:nvPr/>
        </p:nvSpPr>
        <p:spPr bwMode="auto">
          <a:xfrm>
            <a:off x="819583" y="538104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</a:t>
            </a: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95" name="Rectangle 81"/>
          <p:cNvSpPr>
            <a:spLocks noChangeArrowheads="1"/>
          </p:cNvSpPr>
          <p:nvPr/>
        </p:nvSpPr>
        <p:spPr bwMode="auto">
          <a:xfrm>
            <a:off x="977134" y="6759329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496" name="Straight Arrow Connector 495"/>
          <p:cNvCxnSpPr/>
          <p:nvPr/>
        </p:nvCxnSpPr>
        <p:spPr>
          <a:xfrm flipH="1">
            <a:off x="1129842" y="6070802"/>
            <a:ext cx="35822" cy="385890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7" name="TextBox 496"/>
          <p:cNvSpPr txBox="1"/>
          <p:nvPr/>
        </p:nvSpPr>
        <p:spPr>
          <a:xfrm>
            <a:off x="1019614" y="5834850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99" name="TextBox 498"/>
          <p:cNvSpPr txBox="1"/>
          <p:nvPr/>
        </p:nvSpPr>
        <p:spPr>
          <a:xfrm>
            <a:off x="1570018" y="5321586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00" name="TextBox 499"/>
          <p:cNvSpPr txBox="1"/>
          <p:nvPr/>
        </p:nvSpPr>
        <p:spPr>
          <a:xfrm>
            <a:off x="1790671" y="6028520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01" name="5-Point Star 500"/>
          <p:cNvSpPr/>
          <p:nvPr/>
        </p:nvSpPr>
        <p:spPr>
          <a:xfrm>
            <a:off x="3860589" y="5809925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2" name="TextBox 17"/>
          <p:cNvSpPr txBox="1"/>
          <p:nvPr/>
        </p:nvSpPr>
        <p:spPr>
          <a:xfrm>
            <a:off x="1983916" y="5777296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506" name="TextBox 505"/>
          <p:cNvSpPr txBox="1"/>
          <p:nvPr/>
        </p:nvSpPr>
        <p:spPr>
          <a:xfrm>
            <a:off x="2073130" y="5909033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507" name="Straight Arrow Connector 506"/>
          <p:cNvCxnSpPr/>
          <p:nvPr/>
        </p:nvCxnSpPr>
        <p:spPr>
          <a:xfrm flipH="1">
            <a:off x="2210852" y="6126050"/>
            <a:ext cx="25833" cy="59334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9" name="TextBox 508"/>
          <p:cNvSpPr txBox="1"/>
          <p:nvPr/>
        </p:nvSpPr>
        <p:spPr>
          <a:xfrm>
            <a:off x="2747890" y="6012511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cxnSp>
        <p:nvCxnSpPr>
          <p:cNvPr id="510" name="Straight Arrow Connector 509"/>
          <p:cNvCxnSpPr/>
          <p:nvPr/>
        </p:nvCxnSpPr>
        <p:spPr>
          <a:xfrm>
            <a:off x="2874020" y="6233566"/>
            <a:ext cx="6869" cy="43106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1" name="TextBox 510"/>
          <p:cNvSpPr txBox="1"/>
          <p:nvPr/>
        </p:nvSpPr>
        <p:spPr>
          <a:xfrm>
            <a:off x="2794937" y="6139651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cxnSp>
        <p:nvCxnSpPr>
          <p:cNvPr id="512" name="Straight Arrow Connector 511"/>
          <p:cNvCxnSpPr/>
          <p:nvPr/>
        </p:nvCxnSpPr>
        <p:spPr>
          <a:xfrm>
            <a:off x="2920103" y="6363320"/>
            <a:ext cx="6869" cy="43106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4" name="TextBox 513"/>
          <p:cNvSpPr txBox="1"/>
          <p:nvPr/>
        </p:nvSpPr>
        <p:spPr>
          <a:xfrm>
            <a:off x="4273936" y="5673999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16" name="TextBox 515"/>
          <p:cNvSpPr txBox="1"/>
          <p:nvPr/>
        </p:nvSpPr>
        <p:spPr>
          <a:xfrm>
            <a:off x="213871" y="4717470"/>
            <a:ext cx="21095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(c) Negative UVPD</a:t>
            </a:r>
            <a:endParaRPr lang="zh-CN" altLang="en-US" dirty="0"/>
          </a:p>
        </p:txBody>
      </p:sp>
      <p:sp>
        <p:nvSpPr>
          <p:cNvPr id="25" name="AutoShape 4"/>
          <p:cNvSpPr>
            <a:spLocks noChangeAspect="1" noChangeArrowheads="1" noTextEdit="1"/>
          </p:cNvSpPr>
          <p:nvPr/>
        </p:nvSpPr>
        <p:spPr bwMode="auto">
          <a:xfrm>
            <a:off x="863600" y="7772400"/>
            <a:ext cx="4956175" cy="168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Rectangle 265"/>
          <p:cNvSpPr/>
          <p:nvPr/>
        </p:nvSpPr>
        <p:spPr>
          <a:xfrm>
            <a:off x="5265328" y="7807679"/>
            <a:ext cx="39305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ss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269" name="TextBox 268"/>
          <p:cNvSpPr txBox="1"/>
          <p:nvPr/>
        </p:nvSpPr>
        <p:spPr>
          <a:xfrm>
            <a:off x="1268664" y="9117594"/>
            <a:ext cx="185634" cy="143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71" name="TextBox 17"/>
          <p:cNvSpPr txBox="1"/>
          <p:nvPr/>
        </p:nvSpPr>
        <p:spPr>
          <a:xfrm>
            <a:off x="1415206" y="8932026"/>
            <a:ext cx="271032" cy="143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77" name="Rectangle 276"/>
          <p:cNvSpPr/>
          <p:nvPr/>
        </p:nvSpPr>
        <p:spPr>
          <a:xfrm>
            <a:off x="3155330" y="8831577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279" name="Rectangle 278"/>
          <p:cNvSpPr/>
          <p:nvPr/>
        </p:nvSpPr>
        <p:spPr>
          <a:xfrm>
            <a:off x="2914284" y="9061315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64" name="TextBox 363"/>
          <p:cNvSpPr txBox="1"/>
          <p:nvPr/>
        </p:nvSpPr>
        <p:spPr>
          <a:xfrm>
            <a:off x="1100561" y="8611564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6" name="TextBox 365"/>
          <p:cNvSpPr txBox="1"/>
          <p:nvPr/>
        </p:nvSpPr>
        <p:spPr>
          <a:xfrm>
            <a:off x="1625959" y="8623858"/>
            <a:ext cx="61266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Cn:C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8" name="5-Point Star 367"/>
          <p:cNvSpPr/>
          <p:nvPr/>
        </p:nvSpPr>
        <p:spPr>
          <a:xfrm>
            <a:off x="3533960" y="8993168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13" name="Straight Arrow Connector 312"/>
          <p:cNvCxnSpPr/>
          <p:nvPr/>
        </p:nvCxnSpPr>
        <p:spPr>
          <a:xfrm>
            <a:off x="1686238" y="9093587"/>
            <a:ext cx="51569" cy="27828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Straight Arrow Connector 313"/>
          <p:cNvCxnSpPr/>
          <p:nvPr/>
        </p:nvCxnSpPr>
        <p:spPr>
          <a:xfrm flipH="1">
            <a:off x="1848590" y="8848096"/>
            <a:ext cx="34684" cy="4785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Arrow Connector 314"/>
          <p:cNvCxnSpPr/>
          <p:nvPr/>
        </p:nvCxnSpPr>
        <p:spPr>
          <a:xfrm flipH="1">
            <a:off x="1154329" y="8830102"/>
            <a:ext cx="34684" cy="4785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6"/>
          <p:cNvSpPr>
            <a:spLocks noChangeArrowheads="1"/>
          </p:cNvSpPr>
          <p:nvPr/>
        </p:nvSpPr>
        <p:spPr bwMode="auto">
          <a:xfrm>
            <a:off x="1136650" y="7783513"/>
            <a:ext cx="4660900" cy="1565275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7"/>
          <p:cNvSpPr>
            <a:spLocks/>
          </p:cNvSpPr>
          <p:nvPr/>
        </p:nvSpPr>
        <p:spPr bwMode="auto">
          <a:xfrm>
            <a:off x="1136650" y="7989888"/>
            <a:ext cx="4656138" cy="1358900"/>
          </a:xfrm>
          <a:custGeom>
            <a:avLst/>
            <a:gdLst>
              <a:gd name="T0" fmla="*/ 10 w 2933"/>
              <a:gd name="T1" fmla="*/ 849 h 856"/>
              <a:gd name="T2" fmla="*/ 165 w 2933"/>
              <a:gd name="T3" fmla="*/ 838 h 856"/>
              <a:gd name="T4" fmla="*/ 371 w 2933"/>
              <a:gd name="T5" fmla="*/ 842 h 856"/>
              <a:gd name="T6" fmla="*/ 439 w 2933"/>
              <a:gd name="T7" fmla="*/ 852 h 856"/>
              <a:gd name="T8" fmla="*/ 645 w 2933"/>
              <a:gd name="T9" fmla="*/ 852 h 856"/>
              <a:gd name="T10" fmla="*/ 821 w 2933"/>
              <a:gd name="T11" fmla="*/ 852 h 856"/>
              <a:gd name="T12" fmla="*/ 855 w 2933"/>
              <a:gd name="T13" fmla="*/ 852 h 856"/>
              <a:gd name="T14" fmla="*/ 972 w 2933"/>
              <a:gd name="T15" fmla="*/ 852 h 856"/>
              <a:gd name="T16" fmla="*/ 1123 w 2933"/>
              <a:gd name="T17" fmla="*/ 852 h 856"/>
              <a:gd name="T18" fmla="*/ 1209 w 2933"/>
              <a:gd name="T19" fmla="*/ 852 h 856"/>
              <a:gd name="T20" fmla="*/ 1305 w 2933"/>
              <a:gd name="T21" fmla="*/ 852 h 856"/>
              <a:gd name="T22" fmla="*/ 1346 w 2933"/>
              <a:gd name="T23" fmla="*/ 852 h 856"/>
              <a:gd name="T24" fmla="*/ 1367 w 2933"/>
              <a:gd name="T25" fmla="*/ 852 h 856"/>
              <a:gd name="T26" fmla="*/ 1370 w 2933"/>
              <a:gd name="T27" fmla="*/ 852 h 856"/>
              <a:gd name="T28" fmla="*/ 1432 w 2933"/>
              <a:gd name="T29" fmla="*/ 849 h 856"/>
              <a:gd name="T30" fmla="*/ 1456 w 2933"/>
              <a:gd name="T31" fmla="*/ 845 h 856"/>
              <a:gd name="T32" fmla="*/ 1518 w 2933"/>
              <a:gd name="T33" fmla="*/ 811 h 856"/>
              <a:gd name="T34" fmla="*/ 1521 w 2933"/>
              <a:gd name="T35" fmla="*/ 704 h 856"/>
              <a:gd name="T36" fmla="*/ 1525 w 2933"/>
              <a:gd name="T37" fmla="*/ 852 h 856"/>
              <a:gd name="T38" fmla="*/ 1772 w 2933"/>
              <a:gd name="T39" fmla="*/ 852 h 856"/>
              <a:gd name="T40" fmla="*/ 2236 w 2933"/>
              <a:gd name="T41" fmla="*/ 852 h 856"/>
              <a:gd name="T42" fmla="*/ 2246 w 2933"/>
              <a:gd name="T43" fmla="*/ 852 h 856"/>
              <a:gd name="T44" fmla="*/ 2270 w 2933"/>
              <a:gd name="T45" fmla="*/ 852 h 856"/>
              <a:gd name="T46" fmla="*/ 2297 w 2933"/>
              <a:gd name="T47" fmla="*/ 852 h 856"/>
              <a:gd name="T48" fmla="*/ 2304 w 2933"/>
              <a:gd name="T49" fmla="*/ 852 h 856"/>
              <a:gd name="T50" fmla="*/ 2315 w 2933"/>
              <a:gd name="T51" fmla="*/ 852 h 856"/>
              <a:gd name="T52" fmla="*/ 2321 w 2933"/>
              <a:gd name="T53" fmla="*/ 856 h 856"/>
              <a:gd name="T54" fmla="*/ 2335 w 2933"/>
              <a:gd name="T55" fmla="*/ 856 h 856"/>
              <a:gd name="T56" fmla="*/ 2359 w 2933"/>
              <a:gd name="T57" fmla="*/ 856 h 856"/>
              <a:gd name="T58" fmla="*/ 2380 w 2933"/>
              <a:gd name="T59" fmla="*/ 856 h 856"/>
              <a:gd name="T60" fmla="*/ 2404 w 2933"/>
              <a:gd name="T61" fmla="*/ 856 h 856"/>
              <a:gd name="T62" fmla="*/ 2438 w 2933"/>
              <a:gd name="T63" fmla="*/ 856 h 856"/>
              <a:gd name="T64" fmla="*/ 2452 w 2933"/>
              <a:gd name="T65" fmla="*/ 849 h 856"/>
              <a:gd name="T66" fmla="*/ 2455 w 2933"/>
              <a:gd name="T67" fmla="*/ 856 h 856"/>
              <a:gd name="T68" fmla="*/ 2466 w 2933"/>
              <a:gd name="T69" fmla="*/ 856 h 856"/>
              <a:gd name="T70" fmla="*/ 2486 w 2933"/>
              <a:gd name="T71" fmla="*/ 852 h 856"/>
              <a:gd name="T72" fmla="*/ 2490 w 2933"/>
              <a:gd name="T73" fmla="*/ 856 h 856"/>
              <a:gd name="T74" fmla="*/ 2507 w 2933"/>
              <a:gd name="T75" fmla="*/ 856 h 856"/>
              <a:gd name="T76" fmla="*/ 2524 w 2933"/>
              <a:gd name="T77" fmla="*/ 856 h 856"/>
              <a:gd name="T78" fmla="*/ 2534 w 2933"/>
              <a:gd name="T79" fmla="*/ 856 h 856"/>
              <a:gd name="T80" fmla="*/ 2582 w 2933"/>
              <a:gd name="T81" fmla="*/ 825 h 856"/>
              <a:gd name="T82" fmla="*/ 2586 w 2933"/>
              <a:gd name="T83" fmla="*/ 856 h 856"/>
              <a:gd name="T84" fmla="*/ 2603 w 2933"/>
              <a:gd name="T85" fmla="*/ 856 h 856"/>
              <a:gd name="T86" fmla="*/ 2613 w 2933"/>
              <a:gd name="T87" fmla="*/ 852 h 856"/>
              <a:gd name="T88" fmla="*/ 2617 w 2933"/>
              <a:gd name="T89" fmla="*/ 825 h 856"/>
              <a:gd name="T90" fmla="*/ 2685 w 2933"/>
              <a:gd name="T91" fmla="*/ 852 h 856"/>
              <a:gd name="T92" fmla="*/ 2696 w 2933"/>
              <a:gd name="T93" fmla="*/ 852 h 856"/>
              <a:gd name="T94" fmla="*/ 2703 w 2933"/>
              <a:gd name="T95" fmla="*/ 856 h 856"/>
              <a:gd name="T96" fmla="*/ 2713 w 2933"/>
              <a:gd name="T97" fmla="*/ 684 h 856"/>
              <a:gd name="T98" fmla="*/ 2716 w 2933"/>
              <a:gd name="T99" fmla="*/ 835 h 856"/>
              <a:gd name="T100" fmla="*/ 2720 w 2933"/>
              <a:gd name="T101" fmla="*/ 856 h 856"/>
              <a:gd name="T102" fmla="*/ 2723 w 2933"/>
              <a:gd name="T103" fmla="*/ 852 h 856"/>
              <a:gd name="T104" fmla="*/ 2740 w 2933"/>
              <a:gd name="T105" fmla="*/ 852 h 856"/>
              <a:gd name="T106" fmla="*/ 2754 w 2933"/>
              <a:gd name="T107" fmla="*/ 852 h 856"/>
              <a:gd name="T108" fmla="*/ 2885 w 2933"/>
              <a:gd name="T109" fmla="*/ 835 h 856"/>
              <a:gd name="T110" fmla="*/ 2892 w 2933"/>
              <a:gd name="T111" fmla="*/ 856 h 8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933" h="856">
                <a:moveTo>
                  <a:pt x="0" y="856"/>
                </a:moveTo>
                <a:lnTo>
                  <a:pt x="10" y="856"/>
                </a:lnTo>
                <a:lnTo>
                  <a:pt x="10" y="849"/>
                </a:lnTo>
                <a:lnTo>
                  <a:pt x="13" y="856"/>
                </a:lnTo>
                <a:lnTo>
                  <a:pt x="165" y="856"/>
                </a:lnTo>
                <a:lnTo>
                  <a:pt x="165" y="838"/>
                </a:lnTo>
                <a:lnTo>
                  <a:pt x="168" y="856"/>
                </a:lnTo>
                <a:lnTo>
                  <a:pt x="371" y="856"/>
                </a:lnTo>
                <a:lnTo>
                  <a:pt x="371" y="842"/>
                </a:lnTo>
                <a:lnTo>
                  <a:pt x="374" y="856"/>
                </a:lnTo>
                <a:lnTo>
                  <a:pt x="439" y="856"/>
                </a:lnTo>
                <a:lnTo>
                  <a:pt x="439" y="852"/>
                </a:lnTo>
                <a:lnTo>
                  <a:pt x="443" y="856"/>
                </a:lnTo>
                <a:lnTo>
                  <a:pt x="645" y="856"/>
                </a:lnTo>
                <a:lnTo>
                  <a:pt x="645" y="852"/>
                </a:lnTo>
                <a:lnTo>
                  <a:pt x="649" y="856"/>
                </a:lnTo>
                <a:lnTo>
                  <a:pt x="821" y="856"/>
                </a:lnTo>
                <a:lnTo>
                  <a:pt x="821" y="852"/>
                </a:lnTo>
                <a:lnTo>
                  <a:pt x="824" y="856"/>
                </a:lnTo>
                <a:lnTo>
                  <a:pt x="855" y="856"/>
                </a:lnTo>
                <a:lnTo>
                  <a:pt x="855" y="852"/>
                </a:lnTo>
                <a:lnTo>
                  <a:pt x="858" y="856"/>
                </a:lnTo>
                <a:lnTo>
                  <a:pt x="972" y="856"/>
                </a:lnTo>
                <a:lnTo>
                  <a:pt x="972" y="852"/>
                </a:lnTo>
                <a:lnTo>
                  <a:pt x="975" y="856"/>
                </a:lnTo>
                <a:lnTo>
                  <a:pt x="1123" y="856"/>
                </a:lnTo>
                <a:lnTo>
                  <a:pt x="1123" y="852"/>
                </a:lnTo>
                <a:lnTo>
                  <a:pt x="1126" y="856"/>
                </a:lnTo>
                <a:lnTo>
                  <a:pt x="1209" y="856"/>
                </a:lnTo>
                <a:lnTo>
                  <a:pt x="1209" y="852"/>
                </a:lnTo>
                <a:lnTo>
                  <a:pt x="1212" y="856"/>
                </a:lnTo>
                <a:lnTo>
                  <a:pt x="1305" y="856"/>
                </a:lnTo>
                <a:lnTo>
                  <a:pt x="1305" y="852"/>
                </a:lnTo>
                <a:lnTo>
                  <a:pt x="1308" y="856"/>
                </a:lnTo>
                <a:lnTo>
                  <a:pt x="1346" y="856"/>
                </a:lnTo>
                <a:lnTo>
                  <a:pt x="1346" y="852"/>
                </a:lnTo>
                <a:lnTo>
                  <a:pt x="1349" y="856"/>
                </a:lnTo>
                <a:lnTo>
                  <a:pt x="1367" y="856"/>
                </a:lnTo>
                <a:lnTo>
                  <a:pt x="1367" y="852"/>
                </a:lnTo>
                <a:lnTo>
                  <a:pt x="1370" y="852"/>
                </a:lnTo>
                <a:lnTo>
                  <a:pt x="1370" y="856"/>
                </a:lnTo>
                <a:lnTo>
                  <a:pt x="1370" y="852"/>
                </a:lnTo>
                <a:lnTo>
                  <a:pt x="1373" y="856"/>
                </a:lnTo>
                <a:lnTo>
                  <a:pt x="1432" y="856"/>
                </a:lnTo>
                <a:lnTo>
                  <a:pt x="1432" y="849"/>
                </a:lnTo>
                <a:lnTo>
                  <a:pt x="1435" y="856"/>
                </a:lnTo>
                <a:lnTo>
                  <a:pt x="1456" y="856"/>
                </a:lnTo>
                <a:lnTo>
                  <a:pt x="1456" y="845"/>
                </a:lnTo>
                <a:lnTo>
                  <a:pt x="1459" y="856"/>
                </a:lnTo>
                <a:lnTo>
                  <a:pt x="1518" y="856"/>
                </a:lnTo>
                <a:lnTo>
                  <a:pt x="1518" y="811"/>
                </a:lnTo>
                <a:lnTo>
                  <a:pt x="1521" y="780"/>
                </a:lnTo>
                <a:lnTo>
                  <a:pt x="1521" y="856"/>
                </a:lnTo>
                <a:lnTo>
                  <a:pt x="1521" y="704"/>
                </a:lnTo>
                <a:lnTo>
                  <a:pt x="1525" y="852"/>
                </a:lnTo>
                <a:lnTo>
                  <a:pt x="1525" y="856"/>
                </a:lnTo>
                <a:lnTo>
                  <a:pt x="1525" y="852"/>
                </a:lnTo>
                <a:lnTo>
                  <a:pt x="1528" y="856"/>
                </a:lnTo>
                <a:lnTo>
                  <a:pt x="1772" y="856"/>
                </a:lnTo>
                <a:lnTo>
                  <a:pt x="1772" y="852"/>
                </a:lnTo>
                <a:lnTo>
                  <a:pt x="1775" y="856"/>
                </a:lnTo>
                <a:lnTo>
                  <a:pt x="2236" y="856"/>
                </a:lnTo>
                <a:lnTo>
                  <a:pt x="2236" y="852"/>
                </a:lnTo>
                <a:lnTo>
                  <a:pt x="2239" y="856"/>
                </a:lnTo>
                <a:lnTo>
                  <a:pt x="2246" y="856"/>
                </a:lnTo>
                <a:lnTo>
                  <a:pt x="2246" y="852"/>
                </a:lnTo>
                <a:lnTo>
                  <a:pt x="2249" y="856"/>
                </a:lnTo>
                <a:lnTo>
                  <a:pt x="2270" y="856"/>
                </a:lnTo>
                <a:lnTo>
                  <a:pt x="2270" y="852"/>
                </a:lnTo>
                <a:lnTo>
                  <a:pt x="2273" y="856"/>
                </a:lnTo>
                <a:lnTo>
                  <a:pt x="2297" y="856"/>
                </a:lnTo>
                <a:lnTo>
                  <a:pt x="2297" y="852"/>
                </a:lnTo>
                <a:lnTo>
                  <a:pt x="2301" y="856"/>
                </a:lnTo>
                <a:lnTo>
                  <a:pt x="2304" y="856"/>
                </a:lnTo>
                <a:lnTo>
                  <a:pt x="2304" y="852"/>
                </a:lnTo>
                <a:lnTo>
                  <a:pt x="2308" y="856"/>
                </a:lnTo>
                <a:lnTo>
                  <a:pt x="2315" y="856"/>
                </a:lnTo>
                <a:lnTo>
                  <a:pt x="2315" y="852"/>
                </a:lnTo>
                <a:lnTo>
                  <a:pt x="2318" y="856"/>
                </a:lnTo>
                <a:lnTo>
                  <a:pt x="2318" y="852"/>
                </a:lnTo>
                <a:lnTo>
                  <a:pt x="2321" y="856"/>
                </a:lnTo>
                <a:lnTo>
                  <a:pt x="2332" y="856"/>
                </a:lnTo>
                <a:lnTo>
                  <a:pt x="2332" y="852"/>
                </a:lnTo>
                <a:lnTo>
                  <a:pt x="2335" y="856"/>
                </a:lnTo>
                <a:lnTo>
                  <a:pt x="2356" y="856"/>
                </a:lnTo>
                <a:lnTo>
                  <a:pt x="2356" y="852"/>
                </a:lnTo>
                <a:lnTo>
                  <a:pt x="2359" y="856"/>
                </a:lnTo>
                <a:lnTo>
                  <a:pt x="2376" y="856"/>
                </a:lnTo>
                <a:lnTo>
                  <a:pt x="2376" y="852"/>
                </a:lnTo>
                <a:lnTo>
                  <a:pt x="2380" y="856"/>
                </a:lnTo>
                <a:lnTo>
                  <a:pt x="2400" y="856"/>
                </a:lnTo>
                <a:lnTo>
                  <a:pt x="2400" y="852"/>
                </a:lnTo>
                <a:lnTo>
                  <a:pt x="2404" y="856"/>
                </a:lnTo>
                <a:lnTo>
                  <a:pt x="2435" y="856"/>
                </a:lnTo>
                <a:lnTo>
                  <a:pt x="2435" y="852"/>
                </a:lnTo>
                <a:lnTo>
                  <a:pt x="2438" y="856"/>
                </a:lnTo>
                <a:lnTo>
                  <a:pt x="2448" y="856"/>
                </a:lnTo>
                <a:lnTo>
                  <a:pt x="2448" y="852"/>
                </a:lnTo>
                <a:lnTo>
                  <a:pt x="2452" y="849"/>
                </a:lnTo>
                <a:lnTo>
                  <a:pt x="2452" y="856"/>
                </a:lnTo>
                <a:lnTo>
                  <a:pt x="2452" y="849"/>
                </a:lnTo>
                <a:lnTo>
                  <a:pt x="2455" y="856"/>
                </a:lnTo>
                <a:lnTo>
                  <a:pt x="2462" y="856"/>
                </a:lnTo>
                <a:lnTo>
                  <a:pt x="2462" y="852"/>
                </a:lnTo>
                <a:lnTo>
                  <a:pt x="2466" y="856"/>
                </a:lnTo>
                <a:lnTo>
                  <a:pt x="2483" y="856"/>
                </a:lnTo>
                <a:lnTo>
                  <a:pt x="2483" y="845"/>
                </a:lnTo>
                <a:lnTo>
                  <a:pt x="2486" y="852"/>
                </a:lnTo>
                <a:lnTo>
                  <a:pt x="2486" y="856"/>
                </a:lnTo>
                <a:lnTo>
                  <a:pt x="2486" y="838"/>
                </a:lnTo>
                <a:lnTo>
                  <a:pt x="2490" y="856"/>
                </a:lnTo>
                <a:lnTo>
                  <a:pt x="2503" y="856"/>
                </a:lnTo>
                <a:lnTo>
                  <a:pt x="2503" y="852"/>
                </a:lnTo>
                <a:lnTo>
                  <a:pt x="2507" y="856"/>
                </a:lnTo>
                <a:lnTo>
                  <a:pt x="2521" y="856"/>
                </a:lnTo>
                <a:lnTo>
                  <a:pt x="2521" y="849"/>
                </a:lnTo>
                <a:lnTo>
                  <a:pt x="2524" y="856"/>
                </a:lnTo>
                <a:lnTo>
                  <a:pt x="2531" y="856"/>
                </a:lnTo>
                <a:lnTo>
                  <a:pt x="2531" y="852"/>
                </a:lnTo>
                <a:lnTo>
                  <a:pt x="2534" y="856"/>
                </a:lnTo>
                <a:lnTo>
                  <a:pt x="2579" y="856"/>
                </a:lnTo>
                <a:lnTo>
                  <a:pt x="2579" y="814"/>
                </a:lnTo>
                <a:lnTo>
                  <a:pt x="2582" y="825"/>
                </a:lnTo>
                <a:lnTo>
                  <a:pt x="2582" y="856"/>
                </a:lnTo>
                <a:lnTo>
                  <a:pt x="2582" y="825"/>
                </a:lnTo>
                <a:lnTo>
                  <a:pt x="2586" y="856"/>
                </a:lnTo>
                <a:lnTo>
                  <a:pt x="2600" y="856"/>
                </a:lnTo>
                <a:lnTo>
                  <a:pt x="2600" y="852"/>
                </a:lnTo>
                <a:lnTo>
                  <a:pt x="2603" y="856"/>
                </a:lnTo>
                <a:lnTo>
                  <a:pt x="2613" y="856"/>
                </a:lnTo>
                <a:lnTo>
                  <a:pt x="2613" y="845"/>
                </a:lnTo>
                <a:lnTo>
                  <a:pt x="2613" y="852"/>
                </a:lnTo>
                <a:lnTo>
                  <a:pt x="2617" y="838"/>
                </a:lnTo>
                <a:lnTo>
                  <a:pt x="2617" y="856"/>
                </a:lnTo>
                <a:lnTo>
                  <a:pt x="2617" y="825"/>
                </a:lnTo>
                <a:lnTo>
                  <a:pt x="2620" y="856"/>
                </a:lnTo>
                <a:lnTo>
                  <a:pt x="2685" y="856"/>
                </a:lnTo>
                <a:lnTo>
                  <a:pt x="2685" y="852"/>
                </a:lnTo>
                <a:lnTo>
                  <a:pt x="2689" y="856"/>
                </a:lnTo>
                <a:lnTo>
                  <a:pt x="2696" y="856"/>
                </a:lnTo>
                <a:lnTo>
                  <a:pt x="2696" y="852"/>
                </a:lnTo>
                <a:lnTo>
                  <a:pt x="2699" y="856"/>
                </a:lnTo>
                <a:lnTo>
                  <a:pt x="2699" y="852"/>
                </a:lnTo>
                <a:lnTo>
                  <a:pt x="2703" y="856"/>
                </a:lnTo>
                <a:lnTo>
                  <a:pt x="2709" y="856"/>
                </a:lnTo>
                <a:lnTo>
                  <a:pt x="2709" y="337"/>
                </a:lnTo>
                <a:lnTo>
                  <a:pt x="2713" y="684"/>
                </a:lnTo>
                <a:lnTo>
                  <a:pt x="2713" y="842"/>
                </a:lnTo>
                <a:lnTo>
                  <a:pt x="2713" y="0"/>
                </a:lnTo>
                <a:lnTo>
                  <a:pt x="2716" y="835"/>
                </a:lnTo>
                <a:lnTo>
                  <a:pt x="2716" y="856"/>
                </a:lnTo>
                <a:lnTo>
                  <a:pt x="2716" y="783"/>
                </a:lnTo>
                <a:lnTo>
                  <a:pt x="2720" y="856"/>
                </a:lnTo>
                <a:lnTo>
                  <a:pt x="2720" y="852"/>
                </a:lnTo>
                <a:lnTo>
                  <a:pt x="2723" y="856"/>
                </a:lnTo>
                <a:lnTo>
                  <a:pt x="2723" y="852"/>
                </a:lnTo>
                <a:lnTo>
                  <a:pt x="2727" y="856"/>
                </a:lnTo>
                <a:lnTo>
                  <a:pt x="2740" y="856"/>
                </a:lnTo>
                <a:lnTo>
                  <a:pt x="2740" y="852"/>
                </a:lnTo>
                <a:lnTo>
                  <a:pt x="2744" y="856"/>
                </a:lnTo>
                <a:lnTo>
                  <a:pt x="2754" y="856"/>
                </a:lnTo>
                <a:lnTo>
                  <a:pt x="2754" y="852"/>
                </a:lnTo>
                <a:lnTo>
                  <a:pt x="2758" y="856"/>
                </a:lnTo>
                <a:lnTo>
                  <a:pt x="2885" y="856"/>
                </a:lnTo>
                <a:lnTo>
                  <a:pt x="2885" y="835"/>
                </a:lnTo>
                <a:lnTo>
                  <a:pt x="2888" y="856"/>
                </a:lnTo>
                <a:lnTo>
                  <a:pt x="2888" y="835"/>
                </a:lnTo>
                <a:lnTo>
                  <a:pt x="2892" y="856"/>
                </a:lnTo>
                <a:lnTo>
                  <a:pt x="2933" y="856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Line 12"/>
          <p:cNvSpPr>
            <a:spLocks noChangeShapeType="1"/>
          </p:cNvSpPr>
          <p:nvPr/>
        </p:nvSpPr>
        <p:spPr bwMode="auto">
          <a:xfrm>
            <a:off x="1109663" y="9342438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13"/>
          <p:cNvSpPr>
            <a:spLocks noChangeArrowheads="1"/>
          </p:cNvSpPr>
          <p:nvPr/>
        </p:nvSpPr>
        <p:spPr bwMode="auto">
          <a:xfrm>
            <a:off x="1024703" y="9264392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8" name="Line 20"/>
          <p:cNvSpPr>
            <a:spLocks noChangeShapeType="1"/>
          </p:cNvSpPr>
          <p:nvPr/>
        </p:nvSpPr>
        <p:spPr bwMode="auto">
          <a:xfrm>
            <a:off x="1119188" y="8666163"/>
            <a:ext cx="17463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Line 27"/>
          <p:cNvSpPr>
            <a:spLocks noChangeShapeType="1"/>
          </p:cNvSpPr>
          <p:nvPr/>
        </p:nvSpPr>
        <p:spPr bwMode="auto">
          <a:xfrm>
            <a:off x="1109663" y="7989888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Rectangle 28"/>
          <p:cNvSpPr>
            <a:spLocks noChangeArrowheads="1"/>
          </p:cNvSpPr>
          <p:nvPr/>
        </p:nvSpPr>
        <p:spPr bwMode="auto">
          <a:xfrm>
            <a:off x="859273" y="789755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" name="Line 32"/>
          <p:cNvSpPr>
            <a:spLocks noChangeShapeType="1"/>
          </p:cNvSpPr>
          <p:nvPr/>
        </p:nvSpPr>
        <p:spPr bwMode="auto">
          <a:xfrm>
            <a:off x="1136650" y="934878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Line 33"/>
          <p:cNvSpPr>
            <a:spLocks noChangeShapeType="1"/>
          </p:cNvSpPr>
          <p:nvPr/>
        </p:nvSpPr>
        <p:spPr bwMode="auto">
          <a:xfrm>
            <a:off x="1408113" y="934878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Rectangle 34"/>
          <p:cNvSpPr>
            <a:spLocks noChangeArrowheads="1"/>
          </p:cNvSpPr>
          <p:nvPr/>
        </p:nvSpPr>
        <p:spPr bwMode="auto">
          <a:xfrm>
            <a:off x="1196752" y="937577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5" name="Line 35"/>
          <p:cNvSpPr>
            <a:spLocks noChangeShapeType="1"/>
          </p:cNvSpPr>
          <p:nvPr/>
        </p:nvSpPr>
        <p:spPr bwMode="auto">
          <a:xfrm>
            <a:off x="1681163" y="934878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Line 36"/>
          <p:cNvSpPr>
            <a:spLocks noChangeShapeType="1"/>
          </p:cNvSpPr>
          <p:nvPr/>
        </p:nvSpPr>
        <p:spPr bwMode="auto">
          <a:xfrm>
            <a:off x="1958975" y="934878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Rectangle 37"/>
          <p:cNvSpPr>
            <a:spLocks noChangeArrowheads="1"/>
          </p:cNvSpPr>
          <p:nvPr/>
        </p:nvSpPr>
        <p:spPr bwMode="auto">
          <a:xfrm>
            <a:off x="1747615" y="937577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8" name="Line 38"/>
          <p:cNvSpPr>
            <a:spLocks noChangeShapeType="1"/>
          </p:cNvSpPr>
          <p:nvPr/>
        </p:nvSpPr>
        <p:spPr bwMode="auto">
          <a:xfrm>
            <a:off x="2232025" y="934878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Line 39"/>
          <p:cNvSpPr>
            <a:spLocks noChangeShapeType="1"/>
          </p:cNvSpPr>
          <p:nvPr/>
        </p:nvSpPr>
        <p:spPr bwMode="auto">
          <a:xfrm>
            <a:off x="2505075" y="934878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Rectangle 40"/>
          <p:cNvSpPr>
            <a:spLocks noChangeArrowheads="1"/>
          </p:cNvSpPr>
          <p:nvPr/>
        </p:nvSpPr>
        <p:spPr bwMode="auto">
          <a:xfrm>
            <a:off x="2274665" y="937577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9" name="Line 41"/>
          <p:cNvSpPr>
            <a:spLocks noChangeShapeType="1"/>
          </p:cNvSpPr>
          <p:nvPr/>
        </p:nvSpPr>
        <p:spPr bwMode="auto">
          <a:xfrm>
            <a:off x="2778125" y="934878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Line 42"/>
          <p:cNvSpPr>
            <a:spLocks noChangeShapeType="1"/>
          </p:cNvSpPr>
          <p:nvPr/>
        </p:nvSpPr>
        <p:spPr bwMode="auto">
          <a:xfrm>
            <a:off x="3049588" y="934878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Rectangle 43"/>
          <p:cNvSpPr>
            <a:spLocks noChangeArrowheads="1"/>
          </p:cNvSpPr>
          <p:nvPr/>
        </p:nvSpPr>
        <p:spPr bwMode="auto">
          <a:xfrm>
            <a:off x="2819177" y="937577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4" name="Line 44"/>
          <p:cNvSpPr>
            <a:spLocks noChangeShapeType="1"/>
          </p:cNvSpPr>
          <p:nvPr/>
        </p:nvSpPr>
        <p:spPr bwMode="auto">
          <a:xfrm>
            <a:off x="3322638" y="934878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Line 45"/>
          <p:cNvSpPr>
            <a:spLocks noChangeShapeType="1"/>
          </p:cNvSpPr>
          <p:nvPr/>
        </p:nvSpPr>
        <p:spPr bwMode="auto">
          <a:xfrm>
            <a:off x="3600450" y="934878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Rectangle 46"/>
          <p:cNvSpPr>
            <a:spLocks noChangeArrowheads="1"/>
          </p:cNvSpPr>
          <p:nvPr/>
        </p:nvSpPr>
        <p:spPr bwMode="auto">
          <a:xfrm>
            <a:off x="3370040" y="937577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" name="Line 47"/>
          <p:cNvSpPr>
            <a:spLocks noChangeShapeType="1"/>
          </p:cNvSpPr>
          <p:nvPr/>
        </p:nvSpPr>
        <p:spPr bwMode="auto">
          <a:xfrm>
            <a:off x="3873500" y="934878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Line 48"/>
          <p:cNvSpPr>
            <a:spLocks noChangeShapeType="1"/>
          </p:cNvSpPr>
          <p:nvPr/>
        </p:nvSpPr>
        <p:spPr bwMode="auto">
          <a:xfrm>
            <a:off x="4146550" y="934878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Rectangle 49"/>
          <p:cNvSpPr>
            <a:spLocks noChangeArrowheads="1"/>
          </p:cNvSpPr>
          <p:nvPr/>
        </p:nvSpPr>
        <p:spPr bwMode="auto">
          <a:xfrm>
            <a:off x="3916140" y="937577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8" name="Line 50"/>
          <p:cNvSpPr>
            <a:spLocks noChangeShapeType="1"/>
          </p:cNvSpPr>
          <p:nvPr/>
        </p:nvSpPr>
        <p:spPr bwMode="auto">
          <a:xfrm>
            <a:off x="4418013" y="934878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Line 51"/>
          <p:cNvSpPr>
            <a:spLocks noChangeShapeType="1"/>
          </p:cNvSpPr>
          <p:nvPr/>
        </p:nvSpPr>
        <p:spPr bwMode="auto">
          <a:xfrm>
            <a:off x="4691063" y="934878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Rectangle 52"/>
          <p:cNvSpPr>
            <a:spLocks noChangeArrowheads="1"/>
          </p:cNvSpPr>
          <p:nvPr/>
        </p:nvSpPr>
        <p:spPr bwMode="auto">
          <a:xfrm>
            <a:off x="4460652" y="937577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5" name="Line 53"/>
          <p:cNvSpPr>
            <a:spLocks noChangeShapeType="1"/>
          </p:cNvSpPr>
          <p:nvPr/>
        </p:nvSpPr>
        <p:spPr bwMode="auto">
          <a:xfrm>
            <a:off x="4964113" y="934878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Line 54"/>
          <p:cNvSpPr>
            <a:spLocks noChangeShapeType="1"/>
          </p:cNvSpPr>
          <p:nvPr/>
        </p:nvSpPr>
        <p:spPr bwMode="auto">
          <a:xfrm>
            <a:off x="5241925" y="934878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Rectangle 55"/>
          <p:cNvSpPr>
            <a:spLocks noChangeArrowheads="1"/>
          </p:cNvSpPr>
          <p:nvPr/>
        </p:nvSpPr>
        <p:spPr bwMode="auto">
          <a:xfrm>
            <a:off x="5011515" y="937577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55" name="Line 56"/>
          <p:cNvSpPr>
            <a:spLocks noChangeShapeType="1"/>
          </p:cNvSpPr>
          <p:nvPr/>
        </p:nvSpPr>
        <p:spPr bwMode="auto">
          <a:xfrm>
            <a:off x="5514975" y="934878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Line 57"/>
          <p:cNvSpPr>
            <a:spLocks noChangeShapeType="1"/>
          </p:cNvSpPr>
          <p:nvPr/>
        </p:nvSpPr>
        <p:spPr bwMode="auto">
          <a:xfrm>
            <a:off x="5786438" y="934878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Rectangle 58"/>
          <p:cNvSpPr>
            <a:spLocks noChangeArrowheads="1"/>
          </p:cNvSpPr>
          <p:nvPr/>
        </p:nvSpPr>
        <p:spPr bwMode="auto">
          <a:xfrm>
            <a:off x="5506815" y="9375775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377" name="Straight Arrow Connector 376"/>
          <p:cNvCxnSpPr/>
          <p:nvPr/>
        </p:nvCxnSpPr>
        <p:spPr>
          <a:xfrm flipH="1">
            <a:off x="5291638" y="8930920"/>
            <a:ext cx="37488" cy="35036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Straight Arrow Connector 377"/>
          <p:cNvCxnSpPr/>
          <p:nvPr/>
        </p:nvCxnSpPr>
        <p:spPr>
          <a:xfrm flipH="1">
            <a:off x="3443166" y="8993168"/>
            <a:ext cx="22927" cy="3259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9" name="Straight Arrow Connector 378"/>
          <p:cNvCxnSpPr/>
          <p:nvPr/>
        </p:nvCxnSpPr>
        <p:spPr>
          <a:xfrm>
            <a:off x="3256196" y="9195444"/>
            <a:ext cx="169127" cy="1275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2" name="Rectangle 381"/>
          <p:cNvSpPr/>
          <p:nvPr/>
        </p:nvSpPr>
        <p:spPr>
          <a:xfrm>
            <a:off x="5002399" y="8738522"/>
            <a:ext cx="48122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388" name="Rectangle 387"/>
          <p:cNvSpPr/>
          <p:nvPr/>
        </p:nvSpPr>
        <p:spPr>
          <a:xfrm>
            <a:off x="4733855" y="8858281"/>
            <a:ext cx="49244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cxnSp>
        <p:nvCxnSpPr>
          <p:cNvPr id="390" name="Straight Arrow Connector 389"/>
          <p:cNvCxnSpPr/>
          <p:nvPr/>
        </p:nvCxnSpPr>
        <p:spPr>
          <a:xfrm>
            <a:off x="5154613" y="9036732"/>
            <a:ext cx="72932" cy="2353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5" name="Rectangle 304"/>
          <p:cNvSpPr/>
          <p:nvPr/>
        </p:nvSpPr>
        <p:spPr>
          <a:xfrm>
            <a:off x="3015329" y="1371151"/>
            <a:ext cx="45076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 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 smtClean="0"/>
          </a:p>
        </p:txBody>
      </p:sp>
      <p:cxnSp>
        <p:nvCxnSpPr>
          <p:cNvPr id="306" name="Straight Arrow Connector 305"/>
          <p:cNvCxnSpPr/>
          <p:nvPr/>
        </p:nvCxnSpPr>
        <p:spPr>
          <a:xfrm>
            <a:off x="3303948" y="1584618"/>
            <a:ext cx="73546" cy="33681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1" name="TextBox 290"/>
          <p:cNvSpPr txBox="1"/>
          <p:nvPr/>
        </p:nvSpPr>
        <p:spPr>
          <a:xfrm rot="16200000">
            <a:off x="259910" y="3620384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292" name="TextBox 291"/>
          <p:cNvSpPr txBox="1"/>
          <p:nvPr/>
        </p:nvSpPr>
        <p:spPr>
          <a:xfrm rot="16200000">
            <a:off x="245765" y="145731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293" name="TextBox 292"/>
          <p:cNvSpPr txBox="1"/>
          <p:nvPr/>
        </p:nvSpPr>
        <p:spPr>
          <a:xfrm rot="16200000">
            <a:off x="215046" y="6002939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294" name="TextBox 293"/>
          <p:cNvSpPr txBox="1"/>
          <p:nvPr/>
        </p:nvSpPr>
        <p:spPr>
          <a:xfrm rot="16200000">
            <a:off x="226109" y="851209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8553436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AutoShape 61"/>
          <p:cNvSpPr>
            <a:spLocks noChangeAspect="1" noChangeArrowheads="1" noTextEdit="1"/>
          </p:cNvSpPr>
          <p:nvPr/>
        </p:nvSpPr>
        <p:spPr bwMode="auto">
          <a:xfrm>
            <a:off x="749300" y="641350"/>
            <a:ext cx="4891088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TextBox 110"/>
          <p:cNvSpPr txBox="1"/>
          <p:nvPr/>
        </p:nvSpPr>
        <p:spPr>
          <a:xfrm>
            <a:off x="118750" y="2494581"/>
            <a:ext cx="23016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(f) Negative ET-IRMPD</a:t>
            </a:r>
            <a:endParaRPr lang="zh-CN" altLang="en-US" dirty="0"/>
          </a:p>
        </p:txBody>
      </p:sp>
      <p:sp>
        <p:nvSpPr>
          <p:cNvPr id="132" name="TextBox 17"/>
          <p:cNvSpPr txBox="1"/>
          <p:nvPr/>
        </p:nvSpPr>
        <p:spPr>
          <a:xfrm>
            <a:off x="2718536" y="1574241"/>
            <a:ext cx="314788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133" name="Straight Arrow Connector 132"/>
          <p:cNvCxnSpPr/>
          <p:nvPr/>
        </p:nvCxnSpPr>
        <p:spPr>
          <a:xfrm>
            <a:off x="2102992" y="1867152"/>
            <a:ext cx="3399" cy="3173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TextBox 17"/>
          <p:cNvSpPr txBox="1"/>
          <p:nvPr/>
        </p:nvSpPr>
        <p:spPr>
          <a:xfrm>
            <a:off x="980528" y="1762500"/>
            <a:ext cx="189112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35" name="TextBox 134"/>
          <p:cNvSpPr txBox="1"/>
          <p:nvPr/>
        </p:nvSpPr>
        <p:spPr>
          <a:xfrm>
            <a:off x="1094331" y="1950716"/>
            <a:ext cx="183983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6" name="TextBox 17"/>
          <p:cNvSpPr txBox="1"/>
          <p:nvPr/>
        </p:nvSpPr>
        <p:spPr>
          <a:xfrm>
            <a:off x="1355022" y="1557686"/>
            <a:ext cx="268622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0" name="TextBox 17"/>
          <p:cNvSpPr txBox="1"/>
          <p:nvPr/>
        </p:nvSpPr>
        <p:spPr>
          <a:xfrm>
            <a:off x="2813132" y="1762501"/>
            <a:ext cx="230149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141" name="Straight Arrow Connector 140"/>
          <p:cNvCxnSpPr>
            <a:stCxn id="148" idx="2"/>
          </p:cNvCxnSpPr>
          <p:nvPr/>
        </p:nvCxnSpPr>
        <p:spPr>
          <a:xfrm>
            <a:off x="2408493" y="1726535"/>
            <a:ext cx="68023" cy="3465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Box 142"/>
          <p:cNvSpPr txBox="1"/>
          <p:nvPr/>
        </p:nvSpPr>
        <p:spPr>
          <a:xfrm>
            <a:off x="1858218" y="1977782"/>
            <a:ext cx="183983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4" name="Rectangle 143"/>
          <p:cNvSpPr/>
          <p:nvPr/>
        </p:nvSpPr>
        <p:spPr>
          <a:xfrm>
            <a:off x="1927612" y="1708692"/>
            <a:ext cx="35137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cxnSp>
        <p:nvCxnSpPr>
          <p:cNvPr id="145" name="Straight Arrow Connector 144"/>
          <p:cNvCxnSpPr/>
          <p:nvPr/>
        </p:nvCxnSpPr>
        <p:spPr>
          <a:xfrm>
            <a:off x="1094331" y="1944194"/>
            <a:ext cx="36772" cy="25768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/>
          <p:nvPr/>
        </p:nvCxnSpPr>
        <p:spPr>
          <a:xfrm>
            <a:off x="2207947" y="1621895"/>
            <a:ext cx="18436" cy="56730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Rectangle 146"/>
          <p:cNvSpPr/>
          <p:nvPr/>
        </p:nvSpPr>
        <p:spPr>
          <a:xfrm>
            <a:off x="1993895" y="1460396"/>
            <a:ext cx="30809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 smtClean="0"/>
          </a:p>
        </p:txBody>
      </p:sp>
      <p:sp>
        <p:nvSpPr>
          <p:cNvPr id="148" name="TextBox 17"/>
          <p:cNvSpPr txBox="1"/>
          <p:nvPr/>
        </p:nvSpPr>
        <p:spPr>
          <a:xfrm>
            <a:off x="2274182" y="1580046"/>
            <a:ext cx="268622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51" name="Straight Arrow Connector 150"/>
          <p:cNvCxnSpPr/>
          <p:nvPr/>
        </p:nvCxnSpPr>
        <p:spPr>
          <a:xfrm>
            <a:off x="3122275" y="1517875"/>
            <a:ext cx="12997" cy="28461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Arrow Connector 151"/>
          <p:cNvCxnSpPr/>
          <p:nvPr/>
        </p:nvCxnSpPr>
        <p:spPr>
          <a:xfrm>
            <a:off x="3017362" y="1762501"/>
            <a:ext cx="2836" cy="3648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Rectangle 152"/>
          <p:cNvSpPr/>
          <p:nvPr/>
        </p:nvSpPr>
        <p:spPr>
          <a:xfrm>
            <a:off x="2948577" y="1071771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154" name="Rectangle 153"/>
          <p:cNvSpPr/>
          <p:nvPr/>
        </p:nvSpPr>
        <p:spPr>
          <a:xfrm>
            <a:off x="3033324" y="951746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155" name="Straight Arrow Connector 154"/>
          <p:cNvCxnSpPr/>
          <p:nvPr/>
        </p:nvCxnSpPr>
        <p:spPr>
          <a:xfrm>
            <a:off x="4494477" y="1590870"/>
            <a:ext cx="53587" cy="3924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TextBox 17"/>
          <p:cNvSpPr txBox="1"/>
          <p:nvPr/>
        </p:nvSpPr>
        <p:spPr>
          <a:xfrm>
            <a:off x="3885949" y="1503142"/>
            <a:ext cx="212196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58" name="Straight Arrow Connector 157"/>
          <p:cNvCxnSpPr/>
          <p:nvPr/>
        </p:nvCxnSpPr>
        <p:spPr>
          <a:xfrm flipH="1">
            <a:off x="3990194" y="1715652"/>
            <a:ext cx="14245" cy="36826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/>
          <p:nvPr/>
        </p:nvCxnSpPr>
        <p:spPr>
          <a:xfrm flipH="1">
            <a:off x="1332703" y="1661505"/>
            <a:ext cx="35296" cy="4728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TextBox 17"/>
          <p:cNvSpPr txBox="1"/>
          <p:nvPr/>
        </p:nvSpPr>
        <p:spPr>
          <a:xfrm>
            <a:off x="2760464" y="1325902"/>
            <a:ext cx="291705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62" name="TextBox 17"/>
          <p:cNvSpPr txBox="1"/>
          <p:nvPr/>
        </p:nvSpPr>
        <p:spPr>
          <a:xfrm>
            <a:off x="3055120" y="1300364"/>
            <a:ext cx="230149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163" name="Straight Arrow Connector 162"/>
          <p:cNvCxnSpPr/>
          <p:nvPr/>
        </p:nvCxnSpPr>
        <p:spPr>
          <a:xfrm>
            <a:off x="3261779" y="1218442"/>
            <a:ext cx="0" cy="5139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Arrow Connector 163"/>
          <p:cNvCxnSpPr/>
          <p:nvPr/>
        </p:nvCxnSpPr>
        <p:spPr>
          <a:xfrm flipH="1">
            <a:off x="3300870" y="1123296"/>
            <a:ext cx="47682" cy="46586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TextBox 17"/>
          <p:cNvSpPr txBox="1"/>
          <p:nvPr/>
        </p:nvSpPr>
        <p:spPr>
          <a:xfrm>
            <a:off x="3364269" y="1464343"/>
            <a:ext cx="314788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66" name="Straight Arrow Connector 165"/>
          <p:cNvCxnSpPr/>
          <p:nvPr/>
        </p:nvCxnSpPr>
        <p:spPr>
          <a:xfrm>
            <a:off x="3524627" y="1659127"/>
            <a:ext cx="2836" cy="3648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TextBox 17"/>
          <p:cNvSpPr txBox="1"/>
          <p:nvPr/>
        </p:nvSpPr>
        <p:spPr>
          <a:xfrm>
            <a:off x="3924418" y="1699816"/>
            <a:ext cx="230149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68" name="TextBox 17"/>
          <p:cNvSpPr txBox="1"/>
          <p:nvPr/>
        </p:nvSpPr>
        <p:spPr>
          <a:xfrm>
            <a:off x="4068763" y="1342547"/>
            <a:ext cx="314788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69" name="Straight Arrow Connector 168"/>
          <p:cNvCxnSpPr/>
          <p:nvPr/>
        </p:nvCxnSpPr>
        <p:spPr>
          <a:xfrm>
            <a:off x="4268686" y="1523739"/>
            <a:ext cx="2836" cy="3648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TextBox 17"/>
          <p:cNvSpPr txBox="1"/>
          <p:nvPr/>
        </p:nvSpPr>
        <p:spPr>
          <a:xfrm>
            <a:off x="4379403" y="1475406"/>
            <a:ext cx="230149" cy="146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71" name="Rectangle 170"/>
          <p:cNvSpPr/>
          <p:nvPr/>
        </p:nvSpPr>
        <p:spPr>
          <a:xfrm>
            <a:off x="4854534" y="1574603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endParaRPr lang="en-US" altLang="zh-CN" sz="1000" baseline="30000" dirty="0"/>
          </a:p>
        </p:txBody>
      </p:sp>
      <p:sp>
        <p:nvSpPr>
          <p:cNvPr id="174" name="Rectangle 63"/>
          <p:cNvSpPr>
            <a:spLocks noChangeArrowheads="1"/>
          </p:cNvSpPr>
          <p:nvPr/>
        </p:nvSpPr>
        <p:spPr bwMode="auto">
          <a:xfrm>
            <a:off x="1003300" y="652463"/>
            <a:ext cx="4622800" cy="1627188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64"/>
          <p:cNvSpPr>
            <a:spLocks/>
          </p:cNvSpPr>
          <p:nvPr/>
        </p:nvSpPr>
        <p:spPr bwMode="auto">
          <a:xfrm>
            <a:off x="1003300" y="873125"/>
            <a:ext cx="4618038" cy="1406525"/>
          </a:xfrm>
          <a:custGeom>
            <a:avLst/>
            <a:gdLst>
              <a:gd name="T0" fmla="*/ 29 w 2909"/>
              <a:gd name="T1" fmla="*/ 868 h 886"/>
              <a:gd name="T2" fmla="*/ 96 w 2909"/>
              <a:gd name="T3" fmla="*/ 804 h 886"/>
              <a:gd name="T4" fmla="*/ 179 w 2909"/>
              <a:gd name="T5" fmla="*/ 886 h 886"/>
              <a:gd name="T6" fmla="*/ 230 w 2909"/>
              <a:gd name="T7" fmla="*/ 886 h 886"/>
              <a:gd name="T8" fmla="*/ 307 w 2909"/>
              <a:gd name="T9" fmla="*/ 886 h 886"/>
              <a:gd name="T10" fmla="*/ 438 w 2909"/>
              <a:gd name="T11" fmla="*/ 886 h 886"/>
              <a:gd name="T12" fmla="*/ 576 w 2909"/>
              <a:gd name="T13" fmla="*/ 804 h 886"/>
              <a:gd name="T14" fmla="*/ 662 w 2909"/>
              <a:gd name="T15" fmla="*/ 886 h 886"/>
              <a:gd name="T16" fmla="*/ 717 w 2909"/>
              <a:gd name="T17" fmla="*/ 725 h 886"/>
              <a:gd name="T18" fmla="*/ 765 w 2909"/>
              <a:gd name="T19" fmla="*/ 886 h 886"/>
              <a:gd name="T20" fmla="*/ 867 w 2909"/>
              <a:gd name="T21" fmla="*/ 886 h 886"/>
              <a:gd name="T22" fmla="*/ 963 w 2909"/>
              <a:gd name="T23" fmla="*/ 643 h 886"/>
              <a:gd name="T24" fmla="*/ 1050 w 2909"/>
              <a:gd name="T25" fmla="*/ 836 h 886"/>
              <a:gd name="T26" fmla="*/ 1149 w 2909"/>
              <a:gd name="T27" fmla="*/ 757 h 886"/>
              <a:gd name="T28" fmla="*/ 1184 w 2909"/>
              <a:gd name="T29" fmla="*/ 886 h 886"/>
              <a:gd name="T30" fmla="*/ 1206 w 2909"/>
              <a:gd name="T31" fmla="*/ 836 h 886"/>
              <a:gd name="T32" fmla="*/ 1238 w 2909"/>
              <a:gd name="T33" fmla="*/ 661 h 886"/>
              <a:gd name="T34" fmla="*/ 1267 w 2909"/>
              <a:gd name="T35" fmla="*/ 789 h 886"/>
              <a:gd name="T36" fmla="*/ 1299 w 2909"/>
              <a:gd name="T37" fmla="*/ 854 h 886"/>
              <a:gd name="T38" fmla="*/ 1328 w 2909"/>
              <a:gd name="T39" fmla="*/ 886 h 886"/>
              <a:gd name="T40" fmla="*/ 1344 w 2909"/>
              <a:gd name="T41" fmla="*/ 804 h 886"/>
              <a:gd name="T42" fmla="*/ 1376 w 2909"/>
              <a:gd name="T43" fmla="*/ 886 h 886"/>
              <a:gd name="T44" fmla="*/ 1392 w 2909"/>
              <a:gd name="T45" fmla="*/ 854 h 886"/>
              <a:gd name="T46" fmla="*/ 1405 w 2909"/>
              <a:gd name="T47" fmla="*/ 564 h 886"/>
              <a:gd name="T48" fmla="*/ 1421 w 2909"/>
              <a:gd name="T49" fmla="*/ 547 h 886"/>
              <a:gd name="T50" fmla="*/ 1437 w 2909"/>
              <a:gd name="T51" fmla="*/ 886 h 886"/>
              <a:gd name="T52" fmla="*/ 1456 w 2909"/>
              <a:gd name="T53" fmla="*/ 886 h 886"/>
              <a:gd name="T54" fmla="*/ 1478 w 2909"/>
              <a:gd name="T55" fmla="*/ 886 h 886"/>
              <a:gd name="T56" fmla="*/ 1498 w 2909"/>
              <a:gd name="T57" fmla="*/ 886 h 886"/>
              <a:gd name="T58" fmla="*/ 1520 w 2909"/>
              <a:gd name="T59" fmla="*/ 886 h 886"/>
              <a:gd name="T60" fmla="*/ 1542 w 2909"/>
              <a:gd name="T61" fmla="*/ 886 h 886"/>
              <a:gd name="T62" fmla="*/ 1581 w 2909"/>
              <a:gd name="T63" fmla="*/ 886 h 886"/>
              <a:gd name="T64" fmla="*/ 1606 w 2909"/>
              <a:gd name="T65" fmla="*/ 886 h 886"/>
              <a:gd name="T66" fmla="*/ 1664 w 2909"/>
              <a:gd name="T67" fmla="*/ 886 h 886"/>
              <a:gd name="T68" fmla="*/ 1693 w 2909"/>
              <a:gd name="T69" fmla="*/ 886 h 886"/>
              <a:gd name="T70" fmla="*/ 1709 w 2909"/>
              <a:gd name="T71" fmla="*/ 661 h 886"/>
              <a:gd name="T72" fmla="*/ 1734 w 2909"/>
              <a:gd name="T73" fmla="*/ 822 h 886"/>
              <a:gd name="T74" fmla="*/ 1770 w 2909"/>
              <a:gd name="T75" fmla="*/ 739 h 886"/>
              <a:gd name="T76" fmla="*/ 1805 w 2909"/>
              <a:gd name="T77" fmla="*/ 868 h 886"/>
              <a:gd name="T78" fmla="*/ 1856 w 2909"/>
              <a:gd name="T79" fmla="*/ 886 h 886"/>
              <a:gd name="T80" fmla="*/ 1891 w 2909"/>
              <a:gd name="T81" fmla="*/ 886 h 886"/>
              <a:gd name="T82" fmla="*/ 1926 w 2909"/>
              <a:gd name="T83" fmla="*/ 789 h 886"/>
              <a:gd name="T84" fmla="*/ 1955 w 2909"/>
              <a:gd name="T85" fmla="*/ 886 h 886"/>
              <a:gd name="T86" fmla="*/ 1981 w 2909"/>
              <a:gd name="T87" fmla="*/ 707 h 886"/>
              <a:gd name="T88" fmla="*/ 2003 w 2909"/>
              <a:gd name="T89" fmla="*/ 886 h 886"/>
              <a:gd name="T90" fmla="*/ 2032 w 2909"/>
              <a:gd name="T91" fmla="*/ 886 h 886"/>
              <a:gd name="T92" fmla="*/ 2051 w 2909"/>
              <a:gd name="T93" fmla="*/ 868 h 886"/>
              <a:gd name="T94" fmla="*/ 2080 w 2909"/>
              <a:gd name="T95" fmla="*/ 886 h 886"/>
              <a:gd name="T96" fmla="*/ 2102 w 2909"/>
              <a:gd name="T97" fmla="*/ 886 h 886"/>
              <a:gd name="T98" fmla="*/ 2134 w 2909"/>
              <a:gd name="T99" fmla="*/ 836 h 886"/>
              <a:gd name="T100" fmla="*/ 2170 w 2909"/>
              <a:gd name="T101" fmla="*/ 886 h 886"/>
              <a:gd name="T102" fmla="*/ 2195 w 2909"/>
              <a:gd name="T103" fmla="*/ 886 h 886"/>
              <a:gd name="T104" fmla="*/ 2227 w 2909"/>
              <a:gd name="T105" fmla="*/ 757 h 886"/>
              <a:gd name="T106" fmla="*/ 2262 w 2909"/>
              <a:gd name="T107" fmla="*/ 886 h 886"/>
              <a:gd name="T108" fmla="*/ 2323 w 2909"/>
              <a:gd name="T109" fmla="*/ 886 h 886"/>
              <a:gd name="T110" fmla="*/ 2374 w 2909"/>
              <a:gd name="T111" fmla="*/ 886 h 886"/>
              <a:gd name="T112" fmla="*/ 2426 w 2909"/>
              <a:gd name="T113" fmla="*/ 854 h 886"/>
              <a:gd name="T114" fmla="*/ 2448 w 2909"/>
              <a:gd name="T115" fmla="*/ 868 h 886"/>
              <a:gd name="T116" fmla="*/ 2515 w 2909"/>
              <a:gd name="T117" fmla="*/ 822 h 886"/>
              <a:gd name="T118" fmla="*/ 2621 w 2909"/>
              <a:gd name="T119" fmla="*/ 836 h 886"/>
              <a:gd name="T120" fmla="*/ 2762 w 2909"/>
              <a:gd name="T121" fmla="*/ 886 h 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909" h="886">
                <a:moveTo>
                  <a:pt x="0" y="886"/>
                </a:moveTo>
                <a:lnTo>
                  <a:pt x="10" y="886"/>
                </a:lnTo>
                <a:lnTo>
                  <a:pt x="10" y="868"/>
                </a:lnTo>
                <a:lnTo>
                  <a:pt x="13" y="886"/>
                </a:lnTo>
                <a:lnTo>
                  <a:pt x="16" y="886"/>
                </a:lnTo>
                <a:lnTo>
                  <a:pt x="16" y="868"/>
                </a:lnTo>
                <a:lnTo>
                  <a:pt x="19" y="886"/>
                </a:lnTo>
                <a:lnTo>
                  <a:pt x="26" y="886"/>
                </a:lnTo>
                <a:lnTo>
                  <a:pt x="29" y="868"/>
                </a:lnTo>
                <a:lnTo>
                  <a:pt x="29" y="886"/>
                </a:lnTo>
                <a:lnTo>
                  <a:pt x="29" y="868"/>
                </a:lnTo>
                <a:lnTo>
                  <a:pt x="32" y="886"/>
                </a:lnTo>
                <a:lnTo>
                  <a:pt x="32" y="868"/>
                </a:lnTo>
                <a:lnTo>
                  <a:pt x="35" y="886"/>
                </a:lnTo>
                <a:lnTo>
                  <a:pt x="61" y="886"/>
                </a:lnTo>
                <a:lnTo>
                  <a:pt x="61" y="836"/>
                </a:lnTo>
                <a:lnTo>
                  <a:pt x="64" y="886"/>
                </a:lnTo>
                <a:lnTo>
                  <a:pt x="80" y="886"/>
                </a:lnTo>
                <a:lnTo>
                  <a:pt x="80" y="854"/>
                </a:lnTo>
                <a:lnTo>
                  <a:pt x="83" y="886"/>
                </a:lnTo>
                <a:lnTo>
                  <a:pt x="96" y="886"/>
                </a:lnTo>
                <a:lnTo>
                  <a:pt x="96" y="804"/>
                </a:lnTo>
                <a:lnTo>
                  <a:pt x="99" y="886"/>
                </a:lnTo>
                <a:lnTo>
                  <a:pt x="163" y="886"/>
                </a:lnTo>
                <a:lnTo>
                  <a:pt x="163" y="804"/>
                </a:lnTo>
                <a:lnTo>
                  <a:pt x="166" y="886"/>
                </a:lnTo>
                <a:lnTo>
                  <a:pt x="170" y="886"/>
                </a:lnTo>
                <a:lnTo>
                  <a:pt x="170" y="868"/>
                </a:lnTo>
                <a:lnTo>
                  <a:pt x="173" y="886"/>
                </a:lnTo>
                <a:lnTo>
                  <a:pt x="176" y="886"/>
                </a:lnTo>
                <a:lnTo>
                  <a:pt x="176" y="836"/>
                </a:lnTo>
                <a:lnTo>
                  <a:pt x="179" y="836"/>
                </a:lnTo>
                <a:lnTo>
                  <a:pt x="179" y="886"/>
                </a:lnTo>
                <a:lnTo>
                  <a:pt x="179" y="822"/>
                </a:lnTo>
                <a:lnTo>
                  <a:pt x="182" y="886"/>
                </a:lnTo>
                <a:lnTo>
                  <a:pt x="202" y="886"/>
                </a:lnTo>
                <a:lnTo>
                  <a:pt x="202" y="789"/>
                </a:lnTo>
                <a:lnTo>
                  <a:pt x="205" y="886"/>
                </a:lnTo>
                <a:lnTo>
                  <a:pt x="221" y="886"/>
                </a:lnTo>
                <a:lnTo>
                  <a:pt x="221" y="836"/>
                </a:lnTo>
                <a:lnTo>
                  <a:pt x="224" y="886"/>
                </a:lnTo>
                <a:lnTo>
                  <a:pt x="227" y="886"/>
                </a:lnTo>
                <a:lnTo>
                  <a:pt x="227" y="868"/>
                </a:lnTo>
                <a:lnTo>
                  <a:pt x="230" y="886"/>
                </a:lnTo>
                <a:lnTo>
                  <a:pt x="230" y="854"/>
                </a:lnTo>
                <a:lnTo>
                  <a:pt x="234" y="886"/>
                </a:lnTo>
                <a:lnTo>
                  <a:pt x="266" y="886"/>
                </a:lnTo>
                <a:lnTo>
                  <a:pt x="266" y="868"/>
                </a:lnTo>
                <a:lnTo>
                  <a:pt x="269" y="886"/>
                </a:lnTo>
                <a:lnTo>
                  <a:pt x="298" y="886"/>
                </a:lnTo>
                <a:lnTo>
                  <a:pt x="298" y="836"/>
                </a:lnTo>
                <a:lnTo>
                  <a:pt x="301" y="886"/>
                </a:lnTo>
                <a:lnTo>
                  <a:pt x="304" y="886"/>
                </a:lnTo>
                <a:lnTo>
                  <a:pt x="304" y="707"/>
                </a:lnTo>
                <a:lnTo>
                  <a:pt x="307" y="886"/>
                </a:lnTo>
                <a:lnTo>
                  <a:pt x="368" y="886"/>
                </a:lnTo>
                <a:lnTo>
                  <a:pt x="368" y="789"/>
                </a:lnTo>
                <a:lnTo>
                  <a:pt x="371" y="886"/>
                </a:lnTo>
                <a:lnTo>
                  <a:pt x="371" y="854"/>
                </a:lnTo>
                <a:lnTo>
                  <a:pt x="374" y="886"/>
                </a:lnTo>
                <a:lnTo>
                  <a:pt x="403" y="886"/>
                </a:lnTo>
                <a:lnTo>
                  <a:pt x="403" y="868"/>
                </a:lnTo>
                <a:lnTo>
                  <a:pt x="406" y="886"/>
                </a:lnTo>
                <a:lnTo>
                  <a:pt x="435" y="886"/>
                </a:lnTo>
                <a:lnTo>
                  <a:pt x="435" y="836"/>
                </a:lnTo>
                <a:lnTo>
                  <a:pt x="438" y="886"/>
                </a:lnTo>
                <a:lnTo>
                  <a:pt x="438" y="836"/>
                </a:lnTo>
                <a:lnTo>
                  <a:pt x="442" y="886"/>
                </a:lnTo>
                <a:lnTo>
                  <a:pt x="502" y="886"/>
                </a:lnTo>
                <a:lnTo>
                  <a:pt x="502" y="868"/>
                </a:lnTo>
                <a:lnTo>
                  <a:pt x="506" y="886"/>
                </a:lnTo>
                <a:lnTo>
                  <a:pt x="506" y="707"/>
                </a:lnTo>
                <a:lnTo>
                  <a:pt x="509" y="886"/>
                </a:lnTo>
                <a:lnTo>
                  <a:pt x="509" y="868"/>
                </a:lnTo>
                <a:lnTo>
                  <a:pt x="512" y="886"/>
                </a:lnTo>
                <a:lnTo>
                  <a:pt x="576" y="886"/>
                </a:lnTo>
                <a:lnTo>
                  <a:pt x="576" y="804"/>
                </a:lnTo>
                <a:lnTo>
                  <a:pt x="579" y="886"/>
                </a:lnTo>
                <a:lnTo>
                  <a:pt x="579" y="868"/>
                </a:lnTo>
                <a:lnTo>
                  <a:pt x="582" y="886"/>
                </a:lnTo>
                <a:lnTo>
                  <a:pt x="627" y="886"/>
                </a:lnTo>
                <a:lnTo>
                  <a:pt x="627" y="868"/>
                </a:lnTo>
                <a:lnTo>
                  <a:pt x="630" y="886"/>
                </a:lnTo>
                <a:lnTo>
                  <a:pt x="656" y="886"/>
                </a:lnTo>
                <a:lnTo>
                  <a:pt x="656" y="804"/>
                </a:lnTo>
                <a:lnTo>
                  <a:pt x="659" y="886"/>
                </a:lnTo>
                <a:lnTo>
                  <a:pt x="659" y="822"/>
                </a:lnTo>
                <a:lnTo>
                  <a:pt x="662" y="886"/>
                </a:lnTo>
                <a:lnTo>
                  <a:pt x="669" y="886"/>
                </a:lnTo>
                <a:lnTo>
                  <a:pt x="669" y="854"/>
                </a:lnTo>
                <a:lnTo>
                  <a:pt x="672" y="886"/>
                </a:lnTo>
                <a:lnTo>
                  <a:pt x="694" y="886"/>
                </a:lnTo>
                <a:lnTo>
                  <a:pt x="694" y="836"/>
                </a:lnTo>
                <a:lnTo>
                  <a:pt x="698" y="886"/>
                </a:lnTo>
                <a:lnTo>
                  <a:pt x="714" y="886"/>
                </a:lnTo>
                <a:lnTo>
                  <a:pt x="714" y="693"/>
                </a:lnTo>
                <a:lnTo>
                  <a:pt x="717" y="725"/>
                </a:lnTo>
                <a:lnTo>
                  <a:pt x="717" y="886"/>
                </a:lnTo>
                <a:lnTo>
                  <a:pt x="717" y="725"/>
                </a:lnTo>
                <a:lnTo>
                  <a:pt x="720" y="886"/>
                </a:lnTo>
                <a:lnTo>
                  <a:pt x="749" y="886"/>
                </a:lnTo>
                <a:lnTo>
                  <a:pt x="749" y="772"/>
                </a:lnTo>
                <a:lnTo>
                  <a:pt x="752" y="868"/>
                </a:lnTo>
                <a:lnTo>
                  <a:pt x="752" y="886"/>
                </a:lnTo>
                <a:lnTo>
                  <a:pt x="752" y="804"/>
                </a:lnTo>
                <a:lnTo>
                  <a:pt x="755" y="886"/>
                </a:lnTo>
                <a:lnTo>
                  <a:pt x="762" y="886"/>
                </a:lnTo>
                <a:lnTo>
                  <a:pt x="762" y="854"/>
                </a:lnTo>
                <a:lnTo>
                  <a:pt x="765" y="854"/>
                </a:lnTo>
                <a:lnTo>
                  <a:pt x="765" y="886"/>
                </a:lnTo>
                <a:lnTo>
                  <a:pt x="765" y="836"/>
                </a:lnTo>
                <a:lnTo>
                  <a:pt x="768" y="886"/>
                </a:lnTo>
                <a:lnTo>
                  <a:pt x="797" y="886"/>
                </a:lnTo>
                <a:lnTo>
                  <a:pt x="797" y="836"/>
                </a:lnTo>
                <a:lnTo>
                  <a:pt x="800" y="886"/>
                </a:lnTo>
                <a:lnTo>
                  <a:pt x="861" y="886"/>
                </a:lnTo>
                <a:lnTo>
                  <a:pt x="861" y="789"/>
                </a:lnTo>
                <a:lnTo>
                  <a:pt x="864" y="868"/>
                </a:lnTo>
                <a:lnTo>
                  <a:pt x="864" y="886"/>
                </a:lnTo>
                <a:lnTo>
                  <a:pt x="864" y="836"/>
                </a:lnTo>
                <a:lnTo>
                  <a:pt x="867" y="886"/>
                </a:lnTo>
                <a:lnTo>
                  <a:pt x="880" y="886"/>
                </a:lnTo>
                <a:lnTo>
                  <a:pt x="880" y="854"/>
                </a:lnTo>
                <a:lnTo>
                  <a:pt x="883" y="886"/>
                </a:lnTo>
                <a:lnTo>
                  <a:pt x="925" y="886"/>
                </a:lnTo>
                <a:lnTo>
                  <a:pt x="925" y="868"/>
                </a:lnTo>
                <a:lnTo>
                  <a:pt x="928" y="886"/>
                </a:lnTo>
                <a:lnTo>
                  <a:pt x="931" y="886"/>
                </a:lnTo>
                <a:lnTo>
                  <a:pt x="931" y="772"/>
                </a:lnTo>
                <a:lnTo>
                  <a:pt x="934" y="886"/>
                </a:lnTo>
                <a:lnTo>
                  <a:pt x="963" y="886"/>
                </a:lnTo>
                <a:lnTo>
                  <a:pt x="963" y="643"/>
                </a:lnTo>
                <a:lnTo>
                  <a:pt x="966" y="886"/>
                </a:lnTo>
                <a:lnTo>
                  <a:pt x="1021" y="886"/>
                </a:lnTo>
                <a:lnTo>
                  <a:pt x="1021" y="868"/>
                </a:lnTo>
                <a:lnTo>
                  <a:pt x="1024" y="886"/>
                </a:lnTo>
                <a:lnTo>
                  <a:pt x="1030" y="886"/>
                </a:lnTo>
                <a:lnTo>
                  <a:pt x="1030" y="707"/>
                </a:lnTo>
                <a:lnTo>
                  <a:pt x="1034" y="886"/>
                </a:lnTo>
                <a:lnTo>
                  <a:pt x="1046" y="886"/>
                </a:lnTo>
                <a:lnTo>
                  <a:pt x="1046" y="868"/>
                </a:lnTo>
                <a:lnTo>
                  <a:pt x="1050" y="886"/>
                </a:lnTo>
                <a:lnTo>
                  <a:pt x="1050" y="836"/>
                </a:lnTo>
                <a:lnTo>
                  <a:pt x="1053" y="886"/>
                </a:lnTo>
                <a:lnTo>
                  <a:pt x="1069" y="886"/>
                </a:lnTo>
                <a:lnTo>
                  <a:pt x="1069" y="854"/>
                </a:lnTo>
                <a:lnTo>
                  <a:pt x="1072" y="886"/>
                </a:lnTo>
                <a:lnTo>
                  <a:pt x="1120" y="886"/>
                </a:lnTo>
                <a:lnTo>
                  <a:pt x="1120" y="693"/>
                </a:lnTo>
                <a:lnTo>
                  <a:pt x="1123" y="886"/>
                </a:lnTo>
                <a:lnTo>
                  <a:pt x="1123" y="822"/>
                </a:lnTo>
                <a:lnTo>
                  <a:pt x="1126" y="886"/>
                </a:lnTo>
                <a:lnTo>
                  <a:pt x="1149" y="886"/>
                </a:lnTo>
                <a:lnTo>
                  <a:pt x="1149" y="757"/>
                </a:lnTo>
                <a:lnTo>
                  <a:pt x="1152" y="886"/>
                </a:lnTo>
                <a:lnTo>
                  <a:pt x="1152" y="822"/>
                </a:lnTo>
                <a:lnTo>
                  <a:pt x="1155" y="886"/>
                </a:lnTo>
                <a:lnTo>
                  <a:pt x="1155" y="854"/>
                </a:lnTo>
                <a:lnTo>
                  <a:pt x="1158" y="886"/>
                </a:lnTo>
                <a:lnTo>
                  <a:pt x="1162" y="886"/>
                </a:lnTo>
                <a:lnTo>
                  <a:pt x="1162" y="804"/>
                </a:lnTo>
                <a:lnTo>
                  <a:pt x="1165" y="886"/>
                </a:lnTo>
                <a:lnTo>
                  <a:pt x="1181" y="886"/>
                </a:lnTo>
                <a:lnTo>
                  <a:pt x="1181" y="693"/>
                </a:lnTo>
                <a:lnTo>
                  <a:pt x="1184" y="886"/>
                </a:lnTo>
                <a:lnTo>
                  <a:pt x="1184" y="854"/>
                </a:lnTo>
                <a:lnTo>
                  <a:pt x="1187" y="886"/>
                </a:lnTo>
                <a:lnTo>
                  <a:pt x="1187" y="661"/>
                </a:lnTo>
                <a:lnTo>
                  <a:pt x="1190" y="886"/>
                </a:lnTo>
                <a:lnTo>
                  <a:pt x="1200" y="886"/>
                </a:lnTo>
                <a:lnTo>
                  <a:pt x="1200" y="789"/>
                </a:lnTo>
                <a:lnTo>
                  <a:pt x="1203" y="661"/>
                </a:lnTo>
                <a:lnTo>
                  <a:pt x="1203" y="886"/>
                </a:lnTo>
                <a:lnTo>
                  <a:pt x="1203" y="661"/>
                </a:lnTo>
                <a:lnTo>
                  <a:pt x="1206" y="886"/>
                </a:lnTo>
                <a:lnTo>
                  <a:pt x="1206" y="836"/>
                </a:lnTo>
                <a:lnTo>
                  <a:pt x="1210" y="868"/>
                </a:lnTo>
                <a:lnTo>
                  <a:pt x="1210" y="886"/>
                </a:lnTo>
                <a:lnTo>
                  <a:pt x="1210" y="789"/>
                </a:lnTo>
                <a:lnTo>
                  <a:pt x="1213" y="886"/>
                </a:lnTo>
                <a:lnTo>
                  <a:pt x="1222" y="886"/>
                </a:lnTo>
                <a:lnTo>
                  <a:pt x="1222" y="804"/>
                </a:lnTo>
                <a:lnTo>
                  <a:pt x="1226" y="886"/>
                </a:lnTo>
                <a:lnTo>
                  <a:pt x="1226" y="836"/>
                </a:lnTo>
                <a:lnTo>
                  <a:pt x="1229" y="886"/>
                </a:lnTo>
                <a:lnTo>
                  <a:pt x="1238" y="886"/>
                </a:lnTo>
                <a:lnTo>
                  <a:pt x="1238" y="661"/>
                </a:lnTo>
                <a:lnTo>
                  <a:pt x="1242" y="886"/>
                </a:lnTo>
                <a:lnTo>
                  <a:pt x="1254" y="886"/>
                </a:lnTo>
                <a:lnTo>
                  <a:pt x="1254" y="789"/>
                </a:lnTo>
                <a:lnTo>
                  <a:pt x="1258" y="836"/>
                </a:lnTo>
                <a:lnTo>
                  <a:pt x="1258" y="886"/>
                </a:lnTo>
                <a:lnTo>
                  <a:pt x="1258" y="836"/>
                </a:lnTo>
                <a:lnTo>
                  <a:pt x="1261" y="886"/>
                </a:lnTo>
                <a:lnTo>
                  <a:pt x="1264" y="886"/>
                </a:lnTo>
                <a:lnTo>
                  <a:pt x="1264" y="854"/>
                </a:lnTo>
                <a:lnTo>
                  <a:pt x="1267" y="886"/>
                </a:lnTo>
                <a:lnTo>
                  <a:pt x="1267" y="789"/>
                </a:lnTo>
                <a:lnTo>
                  <a:pt x="1270" y="886"/>
                </a:lnTo>
                <a:lnTo>
                  <a:pt x="1280" y="886"/>
                </a:lnTo>
                <a:lnTo>
                  <a:pt x="1280" y="739"/>
                </a:lnTo>
                <a:lnTo>
                  <a:pt x="1283" y="886"/>
                </a:lnTo>
                <a:lnTo>
                  <a:pt x="1290" y="886"/>
                </a:lnTo>
                <a:lnTo>
                  <a:pt x="1290" y="789"/>
                </a:lnTo>
                <a:lnTo>
                  <a:pt x="1293" y="886"/>
                </a:lnTo>
                <a:lnTo>
                  <a:pt x="1293" y="804"/>
                </a:lnTo>
                <a:lnTo>
                  <a:pt x="1296" y="886"/>
                </a:lnTo>
                <a:lnTo>
                  <a:pt x="1299" y="886"/>
                </a:lnTo>
                <a:lnTo>
                  <a:pt x="1299" y="854"/>
                </a:lnTo>
                <a:lnTo>
                  <a:pt x="1302" y="886"/>
                </a:lnTo>
                <a:lnTo>
                  <a:pt x="1302" y="836"/>
                </a:lnTo>
                <a:lnTo>
                  <a:pt x="1306" y="886"/>
                </a:lnTo>
                <a:lnTo>
                  <a:pt x="1318" y="886"/>
                </a:lnTo>
                <a:lnTo>
                  <a:pt x="1318" y="836"/>
                </a:lnTo>
                <a:lnTo>
                  <a:pt x="1322" y="886"/>
                </a:lnTo>
                <a:lnTo>
                  <a:pt x="1322" y="789"/>
                </a:lnTo>
                <a:lnTo>
                  <a:pt x="1325" y="772"/>
                </a:lnTo>
                <a:lnTo>
                  <a:pt x="1325" y="886"/>
                </a:lnTo>
                <a:lnTo>
                  <a:pt x="1325" y="772"/>
                </a:lnTo>
                <a:lnTo>
                  <a:pt x="1328" y="886"/>
                </a:lnTo>
                <a:lnTo>
                  <a:pt x="1328" y="772"/>
                </a:lnTo>
                <a:lnTo>
                  <a:pt x="1331" y="886"/>
                </a:lnTo>
                <a:lnTo>
                  <a:pt x="1331" y="804"/>
                </a:lnTo>
                <a:lnTo>
                  <a:pt x="1334" y="804"/>
                </a:lnTo>
                <a:lnTo>
                  <a:pt x="1334" y="886"/>
                </a:lnTo>
                <a:lnTo>
                  <a:pt x="1334" y="532"/>
                </a:lnTo>
                <a:lnTo>
                  <a:pt x="1338" y="886"/>
                </a:lnTo>
                <a:lnTo>
                  <a:pt x="1341" y="886"/>
                </a:lnTo>
                <a:lnTo>
                  <a:pt x="1341" y="597"/>
                </a:lnTo>
                <a:lnTo>
                  <a:pt x="1344" y="886"/>
                </a:lnTo>
                <a:lnTo>
                  <a:pt x="1344" y="804"/>
                </a:lnTo>
                <a:lnTo>
                  <a:pt x="1347" y="886"/>
                </a:lnTo>
                <a:lnTo>
                  <a:pt x="1357" y="886"/>
                </a:lnTo>
                <a:lnTo>
                  <a:pt x="1357" y="532"/>
                </a:lnTo>
                <a:lnTo>
                  <a:pt x="1360" y="886"/>
                </a:lnTo>
                <a:lnTo>
                  <a:pt x="1360" y="836"/>
                </a:lnTo>
                <a:lnTo>
                  <a:pt x="1363" y="886"/>
                </a:lnTo>
                <a:lnTo>
                  <a:pt x="1366" y="822"/>
                </a:lnTo>
                <a:lnTo>
                  <a:pt x="1366" y="886"/>
                </a:lnTo>
                <a:lnTo>
                  <a:pt x="1366" y="757"/>
                </a:lnTo>
                <a:lnTo>
                  <a:pt x="1370" y="886"/>
                </a:lnTo>
                <a:lnTo>
                  <a:pt x="1376" y="886"/>
                </a:lnTo>
                <a:lnTo>
                  <a:pt x="1376" y="547"/>
                </a:lnTo>
                <a:lnTo>
                  <a:pt x="1379" y="886"/>
                </a:lnTo>
                <a:lnTo>
                  <a:pt x="1379" y="564"/>
                </a:lnTo>
                <a:lnTo>
                  <a:pt x="1382" y="886"/>
                </a:lnTo>
                <a:lnTo>
                  <a:pt x="1382" y="739"/>
                </a:lnTo>
                <a:lnTo>
                  <a:pt x="1386" y="886"/>
                </a:lnTo>
                <a:lnTo>
                  <a:pt x="1386" y="418"/>
                </a:lnTo>
                <a:lnTo>
                  <a:pt x="1389" y="500"/>
                </a:lnTo>
                <a:lnTo>
                  <a:pt x="1389" y="886"/>
                </a:lnTo>
                <a:lnTo>
                  <a:pt x="1389" y="368"/>
                </a:lnTo>
                <a:lnTo>
                  <a:pt x="1392" y="854"/>
                </a:lnTo>
                <a:lnTo>
                  <a:pt x="1392" y="886"/>
                </a:lnTo>
                <a:lnTo>
                  <a:pt x="1392" y="804"/>
                </a:lnTo>
                <a:lnTo>
                  <a:pt x="1395" y="886"/>
                </a:lnTo>
                <a:lnTo>
                  <a:pt x="1395" y="564"/>
                </a:lnTo>
                <a:lnTo>
                  <a:pt x="1398" y="739"/>
                </a:lnTo>
                <a:lnTo>
                  <a:pt x="1398" y="886"/>
                </a:lnTo>
                <a:lnTo>
                  <a:pt x="1398" y="225"/>
                </a:lnTo>
                <a:lnTo>
                  <a:pt x="1402" y="886"/>
                </a:lnTo>
                <a:lnTo>
                  <a:pt x="1402" y="789"/>
                </a:lnTo>
                <a:lnTo>
                  <a:pt x="1405" y="886"/>
                </a:lnTo>
                <a:lnTo>
                  <a:pt x="1405" y="564"/>
                </a:lnTo>
                <a:lnTo>
                  <a:pt x="1408" y="822"/>
                </a:lnTo>
                <a:lnTo>
                  <a:pt x="1408" y="886"/>
                </a:lnTo>
                <a:lnTo>
                  <a:pt x="1408" y="822"/>
                </a:lnTo>
                <a:lnTo>
                  <a:pt x="1411" y="886"/>
                </a:lnTo>
                <a:lnTo>
                  <a:pt x="1411" y="597"/>
                </a:lnTo>
                <a:lnTo>
                  <a:pt x="1414" y="757"/>
                </a:lnTo>
                <a:lnTo>
                  <a:pt x="1414" y="886"/>
                </a:lnTo>
                <a:lnTo>
                  <a:pt x="1414" y="757"/>
                </a:lnTo>
                <a:lnTo>
                  <a:pt x="1418" y="886"/>
                </a:lnTo>
                <a:lnTo>
                  <a:pt x="1421" y="886"/>
                </a:lnTo>
                <a:lnTo>
                  <a:pt x="1421" y="547"/>
                </a:lnTo>
                <a:lnTo>
                  <a:pt x="1424" y="822"/>
                </a:lnTo>
                <a:lnTo>
                  <a:pt x="1424" y="886"/>
                </a:lnTo>
                <a:lnTo>
                  <a:pt x="1424" y="822"/>
                </a:lnTo>
                <a:lnTo>
                  <a:pt x="1427" y="886"/>
                </a:lnTo>
                <a:lnTo>
                  <a:pt x="1427" y="804"/>
                </a:lnTo>
                <a:lnTo>
                  <a:pt x="1430" y="868"/>
                </a:lnTo>
                <a:lnTo>
                  <a:pt x="1430" y="886"/>
                </a:lnTo>
                <a:lnTo>
                  <a:pt x="1430" y="804"/>
                </a:lnTo>
                <a:lnTo>
                  <a:pt x="1434" y="886"/>
                </a:lnTo>
                <a:lnTo>
                  <a:pt x="1434" y="854"/>
                </a:lnTo>
                <a:lnTo>
                  <a:pt x="1437" y="886"/>
                </a:lnTo>
                <a:lnTo>
                  <a:pt x="1440" y="886"/>
                </a:lnTo>
                <a:lnTo>
                  <a:pt x="1440" y="822"/>
                </a:lnTo>
                <a:lnTo>
                  <a:pt x="1443" y="886"/>
                </a:lnTo>
                <a:lnTo>
                  <a:pt x="1443" y="450"/>
                </a:lnTo>
                <a:lnTo>
                  <a:pt x="1446" y="854"/>
                </a:lnTo>
                <a:lnTo>
                  <a:pt x="1446" y="886"/>
                </a:lnTo>
                <a:lnTo>
                  <a:pt x="1446" y="772"/>
                </a:lnTo>
                <a:lnTo>
                  <a:pt x="1450" y="886"/>
                </a:lnTo>
                <a:lnTo>
                  <a:pt x="1453" y="886"/>
                </a:lnTo>
                <a:lnTo>
                  <a:pt x="1453" y="854"/>
                </a:lnTo>
                <a:lnTo>
                  <a:pt x="1456" y="886"/>
                </a:lnTo>
                <a:lnTo>
                  <a:pt x="1456" y="804"/>
                </a:lnTo>
                <a:lnTo>
                  <a:pt x="1459" y="886"/>
                </a:lnTo>
                <a:lnTo>
                  <a:pt x="1462" y="886"/>
                </a:lnTo>
                <a:lnTo>
                  <a:pt x="1462" y="725"/>
                </a:lnTo>
                <a:lnTo>
                  <a:pt x="1466" y="886"/>
                </a:lnTo>
                <a:lnTo>
                  <a:pt x="1466" y="868"/>
                </a:lnTo>
                <a:lnTo>
                  <a:pt x="1469" y="886"/>
                </a:lnTo>
                <a:lnTo>
                  <a:pt x="1475" y="886"/>
                </a:lnTo>
                <a:lnTo>
                  <a:pt x="1475" y="804"/>
                </a:lnTo>
                <a:lnTo>
                  <a:pt x="1478" y="836"/>
                </a:lnTo>
                <a:lnTo>
                  <a:pt x="1478" y="886"/>
                </a:lnTo>
                <a:lnTo>
                  <a:pt x="1478" y="836"/>
                </a:lnTo>
                <a:lnTo>
                  <a:pt x="1482" y="886"/>
                </a:lnTo>
                <a:lnTo>
                  <a:pt x="1488" y="886"/>
                </a:lnTo>
                <a:lnTo>
                  <a:pt x="1488" y="854"/>
                </a:lnTo>
                <a:lnTo>
                  <a:pt x="1491" y="757"/>
                </a:lnTo>
                <a:lnTo>
                  <a:pt x="1491" y="886"/>
                </a:lnTo>
                <a:lnTo>
                  <a:pt x="1491" y="597"/>
                </a:lnTo>
                <a:lnTo>
                  <a:pt x="1494" y="886"/>
                </a:lnTo>
                <a:lnTo>
                  <a:pt x="1494" y="854"/>
                </a:lnTo>
                <a:lnTo>
                  <a:pt x="1498" y="804"/>
                </a:lnTo>
                <a:lnTo>
                  <a:pt x="1498" y="886"/>
                </a:lnTo>
                <a:lnTo>
                  <a:pt x="1498" y="789"/>
                </a:lnTo>
                <a:lnTo>
                  <a:pt x="1501" y="886"/>
                </a:lnTo>
                <a:lnTo>
                  <a:pt x="1504" y="886"/>
                </a:lnTo>
                <a:lnTo>
                  <a:pt x="1504" y="822"/>
                </a:lnTo>
                <a:lnTo>
                  <a:pt x="1507" y="886"/>
                </a:lnTo>
                <a:lnTo>
                  <a:pt x="1507" y="725"/>
                </a:lnTo>
                <a:lnTo>
                  <a:pt x="1510" y="854"/>
                </a:lnTo>
                <a:lnTo>
                  <a:pt x="1510" y="886"/>
                </a:lnTo>
                <a:lnTo>
                  <a:pt x="1510" y="0"/>
                </a:lnTo>
                <a:lnTo>
                  <a:pt x="1514" y="886"/>
                </a:lnTo>
                <a:lnTo>
                  <a:pt x="1520" y="886"/>
                </a:lnTo>
                <a:lnTo>
                  <a:pt x="1520" y="804"/>
                </a:lnTo>
                <a:lnTo>
                  <a:pt x="1523" y="886"/>
                </a:lnTo>
                <a:lnTo>
                  <a:pt x="1523" y="804"/>
                </a:lnTo>
                <a:lnTo>
                  <a:pt x="1526" y="886"/>
                </a:lnTo>
                <a:lnTo>
                  <a:pt x="1526" y="836"/>
                </a:lnTo>
                <a:lnTo>
                  <a:pt x="1530" y="886"/>
                </a:lnTo>
                <a:lnTo>
                  <a:pt x="1530" y="854"/>
                </a:lnTo>
                <a:lnTo>
                  <a:pt x="1533" y="886"/>
                </a:lnTo>
                <a:lnTo>
                  <a:pt x="1539" y="886"/>
                </a:lnTo>
                <a:lnTo>
                  <a:pt x="1539" y="789"/>
                </a:lnTo>
                <a:lnTo>
                  <a:pt x="1542" y="886"/>
                </a:lnTo>
                <a:lnTo>
                  <a:pt x="1555" y="886"/>
                </a:lnTo>
                <a:lnTo>
                  <a:pt x="1555" y="739"/>
                </a:lnTo>
                <a:lnTo>
                  <a:pt x="1558" y="886"/>
                </a:lnTo>
                <a:lnTo>
                  <a:pt x="1568" y="886"/>
                </a:lnTo>
                <a:lnTo>
                  <a:pt x="1568" y="757"/>
                </a:lnTo>
                <a:lnTo>
                  <a:pt x="1571" y="886"/>
                </a:lnTo>
                <a:lnTo>
                  <a:pt x="1571" y="804"/>
                </a:lnTo>
                <a:lnTo>
                  <a:pt x="1574" y="886"/>
                </a:lnTo>
                <a:lnTo>
                  <a:pt x="1578" y="886"/>
                </a:lnTo>
                <a:lnTo>
                  <a:pt x="1581" y="868"/>
                </a:lnTo>
                <a:lnTo>
                  <a:pt x="1581" y="886"/>
                </a:lnTo>
                <a:lnTo>
                  <a:pt x="1581" y="868"/>
                </a:lnTo>
                <a:lnTo>
                  <a:pt x="1584" y="886"/>
                </a:lnTo>
                <a:lnTo>
                  <a:pt x="1590" y="886"/>
                </a:lnTo>
                <a:lnTo>
                  <a:pt x="1590" y="725"/>
                </a:lnTo>
                <a:lnTo>
                  <a:pt x="1594" y="886"/>
                </a:lnTo>
                <a:lnTo>
                  <a:pt x="1594" y="707"/>
                </a:lnTo>
                <a:lnTo>
                  <a:pt x="1597" y="886"/>
                </a:lnTo>
                <a:lnTo>
                  <a:pt x="1603" y="886"/>
                </a:lnTo>
                <a:lnTo>
                  <a:pt x="1603" y="804"/>
                </a:lnTo>
                <a:lnTo>
                  <a:pt x="1606" y="854"/>
                </a:lnTo>
                <a:lnTo>
                  <a:pt x="1606" y="886"/>
                </a:lnTo>
                <a:lnTo>
                  <a:pt x="1606" y="854"/>
                </a:lnTo>
                <a:lnTo>
                  <a:pt x="1610" y="886"/>
                </a:lnTo>
                <a:lnTo>
                  <a:pt x="1610" y="868"/>
                </a:lnTo>
                <a:lnTo>
                  <a:pt x="1613" y="886"/>
                </a:lnTo>
                <a:lnTo>
                  <a:pt x="1622" y="886"/>
                </a:lnTo>
                <a:lnTo>
                  <a:pt x="1622" y="836"/>
                </a:lnTo>
                <a:lnTo>
                  <a:pt x="1626" y="886"/>
                </a:lnTo>
                <a:lnTo>
                  <a:pt x="1648" y="886"/>
                </a:lnTo>
                <a:lnTo>
                  <a:pt x="1648" y="836"/>
                </a:lnTo>
                <a:lnTo>
                  <a:pt x="1651" y="886"/>
                </a:lnTo>
                <a:lnTo>
                  <a:pt x="1664" y="886"/>
                </a:lnTo>
                <a:lnTo>
                  <a:pt x="1664" y="836"/>
                </a:lnTo>
                <a:lnTo>
                  <a:pt x="1667" y="886"/>
                </a:lnTo>
                <a:lnTo>
                  <a:pt x="1667" y="854"/>
                </a:lnTo>
                <a:lnTo>
                  <a:pt x="1670" y="886"/>
                </a:lnTo>
                <a:lnTo>
                  <a:pt x="1677" y="886"/>
                </a:lnTo>
                <a:lnTo>
                  <a:pt x="1677" y="868"/>
                </a:lnTo>
                <a:lnTo>
                  <a:pt x="1680" y="886"/>
                </a:lnTo>
                <a:lnTo>
                  <a:pt x="1683" y="886"/>
                </a:lnTo>
                <a:lnTo>
                  <a:pt x="1683" y="868"/>
                </a:lnTo>
                <a:lnTo>
                  <a:pt x="1686" y="886"/>
                </a:lnTo>
                <a:lnTo>
                  <a:pt x="1693" y="886"/>
                </a:lnTo>
                <a:lnTo>
                  <a:pt x="1693" y="804"/>
                </a:lnTo>
                <a:lnTo>
                  <a:pt x="1696" y="886"/>
                </a:lnTo>
                <a:lnTo>
                  <a:pt x="1699" y="886"/>
                </a:lnTo>
                <a:lnTo>
                  <a:pt x="1699" y="789"/>
                </a:lnTo>
                <a:lnTo>
                  <a:pt x="1702" y="822"/>
                </a:lnTo>
                <a:lnTo>
                  <a:pt x="1702" y="886"/>
                </a:lnTo>
                <a:lnTo>
                  <a:pt x="1702" y="739"/>
                </a:lnTo>
                <a:lnTo>
                  <a:pt x="1706" y="886"/>
                </a:lnTo>
                <a:lnTo>
                  <a:pt x="1706" y="868"/>
                </a:lnTo>
                <a:lnTo>
                  <a:pt x="1709" y="886"/>
                </a:lnTo>
                <a:lnTo>
                  <a:pt x="1709" y="661"/>
                </a:lnTo>
                <a:lnTo>
                  <a:pt x="1712" y="886"/>
                </a:lnTo>
                <a:lnTo>
                  <a:pt x="1715" y="886"/>
                </a:lnTo>
                <a:lnTo>
                  <a:pt x="1715" y="707"/>
                </a:lnTo>
                <a:lnTo>
                  <a:pt x="1718" y="886"/>
                </a:lnTo>
                <a:lnTo>
                  <a:pt x="1718" y="725"/>
                </a:lnTo>
                <a:lnTo>
                  <a:pt x="1722" y="886"/>
                </a:lnTo>
                <a:lnTo>
                  <a:pt x="1725" y="886"/>
                </a:lnTo>
                <a:lnTo>
                  <a:pt x="1725" y="854"/>
                </a:lnTo>
                <a:lnTo>
                  <a:pt x="1728" y="886"/>
                </a:lnTo>
                <a:lnTo>
                  <a:pt x="1734" y="886"/>
                </a:lnTo>
                <a:lnTo>
                  <a:pt x="1734" y="822"/>
                </a:lnTo>
                <a:lnTo>
                  <a:pt x="1738" y="886"/>
                </a:lnTo>
                <a:lnTo>
                  <a:pt x="1741" y="886"/>
                </a:lnTo>
                <a:lnTo>
                  <a:pt x="1741" y="707"/>
                </a:lnTo>
                <a:lnTo>
                  <a:pt x="1744" y="886"/>
                </a:lnTo>
                <a:lnTo>
                  <a:pt x="1760" y="886"/>
                </a:lnTo>
                <a:lnTo>
                  <a:pt x="1760" y="693"/>
                </a:lnTo>
                <a:lnTo>
                  <a:pt x="1763" y="886"/>
                </a:lnTo>
                <a:lnTo>
                  <a:pt x="1766" y="886"/>
                </a:lnTo>
                <a:lnTo>
                  <a:pt x="1766" y="757"/>
                </a:lnTo>
                <a:lnTo>
                  <a:pt x="1770" y="886"/>
                </a:lnTo>
                <a:lnTo>
                  <a:pt x="1770" y="739"/>
                </a:lnTo>
                <a:lnTo>
                  <a:pt x="1773" y="886"/>
                </a:lnTo>
                <a:lnTo>
                  <a:pt x="1782" y="886"/>
                </a:lnTo>
                <a:lnTo>
                  <a:pt x="1782" y="707"/>
                </a:lnTo>
                <a:lnTo>
                  <a:pt x="1786" y="886"/>
                </a:lnTo>
                <a:lnTo>
                  <a:pt x="1792" y="886"/>
                </a:lnTo>
                <a:lnTo>
                  <a:pt x="1792" y="789"/>
                </a:lnTo>
                <a:lnTo>
                  <a:pt x="1795" y="886"/>
                </a:lnTo>
                <a:lnTo>
                  <a:pt x="1802" y="886"/>
                </a:lnTo>
                <a:lnTo>
                  <a:pt x="1802" y="611"/>
                </a:lnTo>
                <a:lnTo>
                  <a:pt x="1805" y="886"/>
                </a:lnTo>
                <a:lnTo>
                  <a:pt x="1805" y="868"/>
                </a:lnTo>
                <a:lnTo>
                  <a:pt x="1808" y="886"/>
                </a:lnTo>
                <a:lnTo>
                  <a:pt x="1818" y="886"/>
                </a:lnTo>
                <a:lnTo>
                  <a:pt x="1818" y="661"/>
                </a:lnTo>
                <a:lnTo>
                  <a:pt x="1821" y="886"/>
                </a:lnTo>
                <a:lnTo>
                  <a:pt x="1821" y="482"/>
                </a:lnTo>
                <a:lnTo>
                  <a:pt x="1824" y="886"/>
                </a:lnTo>
                <a:lnTo>
                  <a:pt x="1850" y="886"/>
                </a:lnTo>
                <a:lnTo>
                  <a:pt x="1853" y="868"/>
                </a:lnTo>
                <a:lnTo>
                  <a:pt x="1853" y="886"/>
                </a:lnTo>
                <a:lnTo>
                  <a:pt x="1853" y="739"/>
                </a:lnTo>
                <a:lnTo>
                  <a:pt x="1856" y="886"/>
                </a:lnTo>
                <a:lnTo>
                  <a:pt x="1856" y="854"/>
                </a:lnTo>
                <a:lnTo>
                  <a:pt x="1859" y="886"/>
                </a:lnTo>
                <a:lnTo>
                  <a:pt x="1862" y="886"/>
                </a:lnTo>
                <a:lnTo>
                  <a:pt x="1862" y="804"/>
                </a:lnTo>
                <a:lnTo>
                  <a:pt x="1866" y="886"/>
                </a:lnTo>
                <a:lnTo>
                  <a:pt x="1866" y="836"/>
                </a:lnTo>
                <a:lnTo>
                  <a:pt x="1869" y="886"/>
                </a:lnTo>
                <a:lnTo>
                  <a:pt x="1878" y="886"/>
                </a:lnTo>
                <a:lnTo>
                  <a:pt x="1878" y="772"/>
                </a:lnTo>
                <a:lnTo>
                  <a:pt x="1882" y="886"/>
                </a:lnTo>
                <a:lnTo>
                  <a:pt x="1891" y="886"/>
                </a:lnTo>
                <a:lnTo>
                  <a:pt x="1891" y="661"/>
                </a:lnTo>
                <a:lnTo>
                  <a:pt x="1894" y="886"/>
                </a:lnTo>
                <a:lnTo>
                  <a:pt x="1910" y="886"/>
                </a:lnTo>
                <a:lnTo>
                  <a:pt x="1910" y="836"/>
                </a:lnTo>
                <a:lnTo>
                  <a:pt x="1914" y="886"/>
                </a:lnTo>
                <a:lnTo>
                  <a:pt x="1920" y="886"/>
                </a:lnTo>
                <a:lnTo>
                  <a:pt x="1920" y="757"/>
                </a:lnTo>
                <a:lnTo>
                  <a:pt x="1923" y="886"/>
                </a:lnTo>
                <a:lnTo>
                  <a:pt x="1923" y="707"/>
                </a:lnTo>
                <a:lnTo>
                  <a:pt x="1926" y="886"/>
                </a:lnTo>
                <a:lnTo>
                  <a:pt x="1926" y="789"/>
                </a:lnTo>
                <a:lnTo>
                  <a:pt x="1930" y="886"/>
                </a:lnTo>
                <a:lnTo>
                  <a:pt x="1939" y="886"/>
                </a:lnTo>
                <a:lnTo>
                  <a:pt x="1939" y="854"/>
                </a:lnTo>
                <a:lnTo>
                  <a:pt x="1942" y="886"/>
                </a:lnTo>
                <a:lnTo>
                  <a:pt x="1946" y="886"/>
                </a:lnTo>
                <a:lnTo>
                  <a:pt x="1946" y="707"/>
                </a:lnTo>
                <a:lnTo>
                  <a:pt x="1949" y="822"/>
                </a:lnTo>
                <a:lnTo>
                  <a:pt x="1949" y="886"/>
                </a:lnTo>
                <a:lnTo>
                  <a:pt x="1949" y="629"/>
                </a:lnTo>
                <a:lnTo>
                  <a:pt x="1952" y="886"/>
                </a:lnTo>
                <a:lnTo>
                  <a:pt x="1955" y="886"/>
                </a:lnTo>
                <a:lnTo>
                  <a:pt x="1955" y="772"/>
                </a:lnTo>
                <a:lnTo>
                  <a:pt x="1958" y="886"/>
                </a:lnTo>
                <a:lnTo>
                  <a:pt x="1965" y="886"/>
                </a:lnTo>
                <a:lnTo>
                  <a:pt x="1965" y="772"/>
                </a:lnTo>
                <a:lnTo>
                  <a:pt x="1968" y="886"/>
                </a:lnTo>
                <a:lnTo>
                  <a:pt x="1968" y="707"/>
                </a:lnTo>
                <a:lnTo>
                  <a:pt x="1971" y="886"/>
                </a:lnTo>
                <a:lnTo>
                  <a:pt x="1978" y="886"/>
                </a:lnTo>
                <a:lnTo>
                  <a:pt x="1978" y="757"/>
                </a:lnTo>
                <a:lnTo>
                  <a:pt x="1981" y="886"/>
                </a:lnTo>
                <a:lnTo>
                  <a:pt x="1981" y="707"/>
                </a:lnTo>
                <a:lnTo>
                  <a:pt x="1984" y="886"/>
                </a:lnTo>
                <a:lnTo>
                  <a:pt x="1987" y="886"/>
                </a:lnTo>
                <a:lnTo>
                  <a:pt x="1987" y="868"/>
                </a:lnTo>
                <a:lnTo>
                  <a:pt x="1990" y="886"/>
                </a:lnTo>
                <a:lnTo>
                  <a:pt x="1990" y="804"/>
                </a:lnTo>
                <a:lnTo>
                  <a:pt x="1994" y="886"/>
                </a:lnTo>
                <a:lnTo>
                  <a:pt x="1997" y="886"/>
                </a:lnTo>
                <a:lnTo>
                  <a:pt x="1997" y="804"/>
                </a:lnTo>
                <a:lnTo>
                  <a:pt x="2000" y="886"/>
                </a:lnTo>
                <a:lnTo>
                  <a:pt x="2000" y="836"/>
                </a:lnTo>
                <a:lnTo>
                  <a:pt x="2003" y="886"/>
                </a:lnTo>
                <a:lnTo>
                  <a:pt x="2003" y="725"/>
                </a:lnTo>
                <a:lnTo>
                  <a:pt x="2006" y="886"/>
                </a:lnTo>
                <a:lnTo>
                  <a:pt x="2013" y="886"/>
                </a:lnTo>
                <a:lnTo>
                  <a:pt x="2013" y="789"/>
                </a:lnTo>
                <a:lnTo>
                  <a:pt x="2016" y="886"/>
                </a:lnTo>
                <a:lnTo>
                  <a:pt x="2016" y="772"/>
                </a:lnTo>
                <a:lnTo>
                  <a:pt x="2019" y="868"/>
                </a:lnTo>
                <a:lnTo>
                  <a:pt x="2019" y="886"/>
                </a:lnTo>
                <a:lnTo>
                  <a:pt x="2019" y="868"/>
                </a:lnTo>
                <a:lnTo>
                  <a:pt x="2022" y="886"/>
                </a:lnTo>
                <a:lnTo>
                  <a:pt x="2032" y="886"/>
                </a:lnTo>
                <a:lnTo>
                  <a:pt x="2032" y="564"/>
                </a:lnTo>
                <a:lnTo>
                  <a:pt x="2035" y="886"/>
                </a:lnTo>
                <a:lnTo>
                  <a:pt x="2038" y="854"/>
                </a:lnTo>
                <a:lnTo>
                  <a:pt x="2038" y="886"/>
                </a:lnTo>
                <a:lnTo>
                  <a:pt x="2038" y="789"/>
                </a:lnTo>
                <a:lnTo>
                  <a:pt x="2042" y="886"/>
                </a:lnTo>
                <a:lnTo>
                  <a:pt x="2045" y="886"/>
                </a:lnTo>
                <a:lnTo>
                  <a:pt x="2045" y="836"/>
                </a:lnTo>
                <a:lnTo>
                  <a:pt x="2048" y="886"/>
                </a:lnTo>
                <a:lnTo>
                  <a:pt x="2051" y="886"/>
                </a:lnTo>
                <a:lnTo>
                  <a:pt x="2051" y="868"/>
                </a:lnTo>
                <a:lnTo>
                  <a:pt x="2054" y="886"/>
                </a:lnTo>
                <a:lnTo>
                  <a:pt x="2054" y="836"/>
                </a:lnTo>
                <a:lnTo>
                  <a:pt x="2058" y="886"/>
                </a:lnTo>
                <a:lnTo>
                  <a:pt x="2064" y="886"/>
                </a:lnTo>
                <a:lnTo>
                  <a:pt x="2064" y="643"/>
                </a:lnTo>
                <a:lnTo>
                  <a:pt x="2067" y="886"/>
                </a:lnTo>
                <a:lnTo>
                  <a:pt x="2070" y="868"/>
                </a:lnTo>
                <a:lnTo>
                  <a:pt x="2070" y="886"/>
                </a:lnTo>
                <a:lnTo>
                  <a:pt x="2070" y="854"/>
                </a:lnTo>
                <a:lnTo>
                  <a:pt x="2074" y="886"/>
                </a:lnTo>
                <a:lnTo>
                  <a:pt x="2080" y="886"/>
                </a:lnTo>
                <a:lnTo>
                  <a:pt x="2080" y="868"/>
                </a:lnTo>
                <a:lnTo>
                  <a:pt x="2083" y="886"/>
                </a:lnTo>
                <a:lnTo>
                  <a:pt x="2083" y="629"/>
                </a:lnTo>
                <a:lnTo>
                  <a:pt x="2086" y="886"/>
                </a:lnTo>
                <a:lnTo>
                  <a:pt x="2086" y="836"/>
                </a:lnTo>
                <a:lnTo>
                  <a:pt x="2090" y="886"/>
                </a:lnTo>
                <a:lnTo>
                  <a:pt x="2090" y="868"/>
                </a:lnTo>
                <a:lnTo>
                  <a:pt x="2093" y="886"/>
                </a:lnTo>
                <a:lnTo>
                  <a:pt x="2099" y="886"/>
                </a:lnTo>
                <a:lnTo>
                  <a:pt x="2099" y="854"/>
                </a:lnTo>
                <a:lnTo>
                  <a:pt x="2102" y="886"/>
                </a:lnTo>
                <a:lnTo>
                  <a:pt x="2109" y="886"/>
                </a:lnTo>
                <a:lnTo>
                  <a:pt x="2109" y="822"/>
                </a:lnTo>
                <a:lnTo>
                  <a:pt x="2112" y="886"/>
                </a:lnTo>
                <a:lnTo>
                  <a:pt x="2122" y="886"/>
                </a:lnTo>
                <a:lnTo>
                  <a:pt x="2122" y="854"/>
                </a:lnTo>
                <a:lnTo>
                  <a:pt x="2125" y="886"/>
                </a:lnTo>
                <a:lnTo>
                  <a:pt x="2125" y="868"/>
                </a:lnTo>
                <a:lnTo>
                  <a:pt x="2128" y="886"/>
                </a:lnTo>
                <a:lnTo>
                  <a:pt x="2131" y="886"/>
                </a:lnTo>
                <a:lnTo>
                  <a:pt x="2131" y="868"/>
                </a:lnTo>
                <a:lnTo>
                  <a:pt x="2134" y="836"/>
                </a:lnTo>
                <a:lnTo>
                  <a:pt x="2134" y="886"/>
                </a:lnTo>
                <a:lnTo>
                  <a:pt x="2134" y="836"/>
                </a:lnTo>
                <a:lnTo>
                  <a:pt x="2138" y="886"/>
                </a:lnTo>
                <a:lnTo>
                  <a:pt x="2144" y="886"/>
                </a:lnTo>
                <a:lnTo>
                  <a:pt x="2144" y="597"/>
                </a:lnTo>
                <a:lnTo>
                  <a:pt x="2147" y="886"/>
                </a:lnTo>
                <a:lnTo>
                  <a:pt x="2147" y="868"/>
                </a:lnTo>
                <a:lnTo>
                  <a:pt x="2150" y="886"/>
                </a:lnTo>
                <a:lnTo>
                  <a:pt x="2166" y="886"/>
                </a:lnTo>
                <a:lnTo>
                  <a:pt x="2166" y="822"/>
                </a:lnTo>
                <a:lnTo>
                  <a:pt x="2170" y="886"/>
                </a:lnTo>
                <a:lnTo>
                  <a:pt x="2170" y="868"/>
                </a:lnTo>
                <a:lnTo>
                  <a:pt x="2173" y="886"/>
                </a:lnTo>
                <a:lnTo>
                  <a:pt x="2176" y="886"/>
                </a:lnTo>
                <a:lnTo>
                  <a:pt x="2176" y="822"/>
                </a:lnTo>
                <a:lnTo>
                  <a:pt x="2179" y="868"/>
                </a:lnTo>
                <a:lnTo>
                  <a:pt x="2179" y="886"/>
                </a:lnTo>
                <a:lnTo>
                  <a:pt x="2179" y="854"/>
                </a:lnTo>
                <a:lnTo>
                  <a:pt x="2182" y="886"/>
                </a:lnTo>
                <a:lnTo>
                  <a:pt x="2192" y="886"/>
                </a:lnTo>
                <a:lnTo>
                  <a:pt x="2192" y="822"/>
                </a:lnTo>
                <a:lnTo>
                  <a:pt x="2195" y="886"/>
                </a:lnTo>
                <a:lnTo>
                  <a:pt x="2195" y="804"/>
                </a:lnTo>
                <a:lnTo>
                  <a:pt x="2198" y="886"/>
                </a:lnTo>
                <a:lnTo>
                  <a:pt x="2205" y="886"/>
                </a:lnTo>
                <a:lnTo>
                  <a:pt x="2205" y="854"/>
                </a:lnTo>
                <a:lnTo>
                  <a:pt x="2208" y="886"/>
                </a:lnTo>
                <a:lnTo>
                  <a:pt x="2218" y="886"/>
                </a:lnTo>
                <a:lnTo>
                  <a:pt x="2218" y="804"/>
                </a:lnTo>
                <a:lnTo>
                  <a:pt x="2221" y="886"/>
                </a:lnTo>
                <a:lnTo>
                  <a:pt x="2227" y="886"/>
                </a:lnTo>
                <a:lnTo>
                  <a:pt x="2227" y="739"/>
                </a:lnTo>
                <a:lnTo>
                  <a:pt x="2227" y="757"/>
                </a:lnTo>
                <a:lnTo>
                  <a:pt x="2230" y="707"/>
                </a:lnTo>
                <a:lnTo>
                  <a:pt x="2230" y="886"/>
                </a:lnTo>
                <a:lnTo>
                  <a:pt x="2230" y="661"/>
                </a:lnTo>
                <a:lnTo>
                  <a:pt x="2234" y="886"/>
                </a:lnTo>
                <a:lnTo>
                  <a:pt x="2237" y="886"/>
                </a:lnTo>
                <a:lnTo>
                  <a:pt x="2237" y="868"/>
                </a:lnTo>
                <a:lnTo>
                  <a:pt x="2240" y="886"/>
                </a:lnTo>
                <a:lnTo>
                  <a:pt x="2246" y="886"/>
                </a:lnTo>
                <a:lnTo>
                  <a:pt x="2246" y="836"/>
                </a:lnTo>
                <a:lnTo>
                  <a:pt x="2250" y="886"/>
                </a:lnTo>
                <a:lnTo>
                  <a:pt x="2262" y="886"/>
                </a:lnTo>
                <a:lnTo>
                  <a:pt x="2262" y="836"/>
                </a:lnTo>
                <a:lnTo>
                  <a:pt x="2266" y="886"/>
                </a:lnTo>
                <a:lnTo>
                  <a:pt x="2282" y="886"/>
                </a:lnTo>
                <a:lnTo>
                  <a:pt x="2282" y="675"/>
                </a:lnTo>
                <a:lnTo>
                  <a:pt x="2285" y="886"/>
                </a:lnTo>
                <a:lnTo>
                  <a:pt x="2307" y="886"/>
                </a:lnTo>
                <a:lnTo>
                  <a:pt x="2307" y="854"/>
                </a:lnTo>
                <a:lnTo>
                  <a:pt x="2310" y="886"/>
                </a:lnTo>
                <a:lnTo>
                  <a:pt x="2310" y="836"/>
                </a:lnTo>
                <a:lnTo>
                  <a:pt x="2314" y="886"/>
                </a:lnTo>
                <a:lnTo>
                  <a:pt x="2323" y="886"/>
                </a:lnTo>
                <a:lnTo>
                  <a:pt x="2323" y="854"/>
                </a:lnTo>
                <a:lnTo>
                  <a:pt x="2326" y="886"/>
                </a:lnTo>
                <a:lnTo>
                  <a:pt x="2330" y="886"/>
                </a:lnTo>
                <a:lnTo>
                  <a:pt x="2330" y="854"/>
                </a:lnTo>
                <a:lnTo>
                  <a:pt x="2333" y="886"/>
                </a:lnTo>
                <a:lnTo>
                  <a:pt x="2342" y="886"/>
                </a:lnTo>
                <a:lnTo>
                  <a:pt x="2342" y="789"/>
                </a:lnTo>
                <a:lnTo>
                  <a:pt x="2346" y="886"/>
                </a:lnTo>
                <a:lnTo>
                  <a:pt x="2371" y="886"/>
                </a:lnTo>
                <a:lnTo>
                  <a:pt x="2371" y="822"/>
                </a:lnTo>
                <a:lnTo>
                  <a:pt x="2374" y="886"/>
                </a:lnTo>
                <a:lnTo>
                  <a:pt x="2403" y="886"/>
                </a:lnTo>
                <a:lnTo>
                  <a:pt x="2403" y="854"/>
                </a:lnTo>
                <a:lnTo>
                  <a:pt x="2406" y="886"/>
                </a:lnTo>
                <a:lnTo>
                  <a:pt x="2410" y="886"/>
                </a:lnTo>
                <a:lnTo>
                  <a:pt x="2413" y="789"/>
                </a:lnTo>
                <a:lnTo>
                  <a:pt x="2413" y="886"/>
                </a:lnTo>
                <a:lnTo>
                  <a:pt x="2413" y="675"/>
                </a:lnTo>
                <a:lnTo>
                  <a:pt x="2416" y="886"/>
                </a:lnTo>
                <a:lnTo>
                  <a:pt x="2426" y="886"/>
                </a:lnTo>
                <a:lnTo>
                  <a:pt x="2426" y="804"/>
                </a:lnTo>
                <a:lnTo>
                  <a:pt x="2426" y="854"/>
                </a:lnTo>
                <a:lnTo>
                  <a:pt x="2429" y="789"/>
                </a:lnTo>
                <a:lnTo>
                  <a:pt x="2429" y="886"/>
                </a:lnTo>
                <a:lnTo>
                  <a:pt x="2429" y="789"/>
                </a:lnTo>
                <a:lnTo>
                  <a:pt x="2432" y="886"/>
                </a:lnTo>
                <a:lnTo>
                  <a:pt x="2438" y="886"/>
                </a:lnTo>
                <a:lnTo>
                  <a:pt x="2442" y="854"/>
                </a:lnTo>
                <a:lnTo>
                  <a:pt x="2442" y="886"/>
                </a:lnTo>
                <a:lnTo>
                  <a:pt x="2442" y="772"/>
                </a:lnTo>
                <a:lnTo>
                  <a:pt x="2445" y="886"/>
                </a:lnTo>
                <a:lnTo>
                  <a:pt x="2448" y="886"/>
                </a:lnTo>
                <a:lnTo>
                  <a:pt x="2448" y="868"/>
                </a:lnTo>
                <a:lnTo>
                  <a:pt x="2451" y="886"/>
                </a:lnTo>
                <a:lnTo>
                  <a:pt x="2493" y="886"/>
                </a:lnTo>
                <a:lnTo>
                  <a:pt x="2493" y="854"/>
                </a:lnTo>
                <a:lnTo>
                  <a:pt x="2496" y="886"/>
                </a:lnTo>
                <a:lnTo>
                  <a:pt x="2499" y="886"/>
                </a:lnTo>
                <a:lnTo>
                  <a:pt x="2499" y="854"/>
                </a:lnTo>
                <a:lnTo>
                  <a:pt x="2502" y="886"/>
                </a:lnTo>
                <a:lnTo>
                  <a:pt x="2512" y="886"/>
                </a:lnTo>
                <a:lnTo>
                  <a:pt x="2515" y="868"/>
                </a:lnTo>
                <a:lnTo>
                  <a:pt x="2515" y="886"/>
                </a:lnTo>
                <a:lnTo>
                  <a:pt x="2515" y="822"/>
                </a:lnTo>
                <a:lnTo>
                  <a:pt x="2518" y="886"/>
                </a:lnTo>
                <a:lnTo>
                  <a:pt x="2518" y="822"/>
                </a:lnTo>
                <a:lnTo>
                  <a:pt x="2522" y="886"/>
                </a:lnTo>
                <a:lnTo>
                  <a:pt x="2560" y="886"/>
                </a:lnTo>
                <a:lnTo>
                  <a:pt x="2560" y="547"/>
                </a:lnTo>
                <a:lnTo>
                  <a:pt x="2563" y="886"/>
                </a:lnTo>
                <a:lnTo>
                  <a:pt x="2605" y="886"/>
                </a:lnTo>
                <a:lnTo>
                  <a:pt x="2605" y="836"/>
                </a:lnTo>
                <a:lnTo>
                  <a:pt x="2608" y="886"/>
                </a:lnTo>
                <a:lnTo>
                  <a:pt x="2621" y="886"/>
                </a:lnTo>
                <a:lnTo>
                  <a:pt x="2621" y="836"/>
                </a:lnTo>
                <a:lnTo>
                  <a:pt x="2624" y="886"/>
                </a:lnTo>
                <a:lnTo>
                  <a:pt x="2672" y="886"/>
                </a:lnTo>
                <a:lnTo>
                  <a:pt x="2672" y="836"/>
                </a:lnTo>
                <a:lnTo>
                  <a:pt x="2675" y="886"/>
                </a:lnTo>
                <a:lnTo>
                  <a:pt x="2707" y="886"/>
                </a:lnTo>
                <a:lnTo>
                  <a:pt x="2707" y="822"/>
                </a:lnTo>
                <a:lnTo>
                  <a:pt x="2710" y="886"/>
                </a:lnTo>
                <a:lnTo>
                  <a:pt x="2730" y="886"/>
                </a:lnTo>
                <a:lnTo>
                  <a:pt x="2730" y="707"/>
                </a:lnTo>
                <a:lnTo>
                  <a:pt x="2733" y="886"/>
                </a:lnTo>
                <a:lnTo>
                  <a:pt x="2762" y="886"/>
                </a:lnTo>
                <a:lnTo>
                  <a:pt x="2762" y="854"/>
                </a:lnTo>
                <a:lnTo>
                  <a:pt x="2765" y="886"/>
                </a:lnTo>
                <a:lnTo>
                  <a:pt x="2909" y="886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Line 66"/>
          <p:cNvSpPr>
            <a:spLocks noChangeShapeType="1"/>
          </p:cNvSpPr>
          <p:nvPr/>
        </p:nvSpPr>
        <p:spPr bwMode="auto">
          <a:xfrm>
            <a:off x="977900" y="2273300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Rectangle 67"/>
          <p:cNvSpPr>
            <a:spLocks noChangeArrowheads="1"/>
          </p:cNvSpPr>
          <p:nvPr/>
        </p:nvSpPr>
        <p:spPr bwMode="auto">
          <a:xfrm>
            <a:off x="875481" y="2179169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5" name="Line 84"/>
          <p:cNvSpPr>
            <a:spLocks noChangeShapeType="1"/>
          </p:cNvSpPr>
          <p:nvPr/>
        </p:nvSpPr>
        <p:spPr bwMode="auto">
          <a:xfrm>
            <a:off x="977900" y="1508125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Line 96"/>
          <p:cNvSpPr>
            <a:spLocks noChangeShapeType="1"/>
          </p:cNvSpPr>
          <p:nvPr/>
        </p:nvSpPr>
        <p:spPr bwMode="auto">
          <a:xfrm>
            <a:off x="977900" y="848544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Rectangle 97"/>
          <p:cNvSpPr>
            <a:spLocks noChangeArrowheads="1"/>
          </p:cNvSpPr>
          <p:nvPr/>
        </p:nvSpPr>
        <p:spPr bwMode="auto">
          <a:xfrm>
            <a:off x="708319" y="75410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</a:t>
            </a: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6" name="Line 105"/>
          <p:cNvSpPr>
            <a:spLocks noChangeShapeType="1"/>
          </p:cNvSpPr>
          <p:nvPr/>
        </p:nvSpPr>
        <p:spPr bwMode="auto">
          <a:xfrm>
            <a:off x="1003300" y="2279650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Line 106"/>
          <p:cNvSpPr>
            <a:spLocks noChangeShapeType="1"/>
          </p:cNvSpPr>
          <p:nvPr/>
        </p:nvSpPr>
        <p:spPr bwMode="auto">
          <a:xfrm>
            <a:off x="1273175" y="2279650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Rectangle 107"/>
          <p:cNvSpPr>
            <a:spLocks noChangeArrowheads="1"/>
          </p:cNvSpPr>
          <p:nvPr/>
        </p:nvSpPr>
        <p:spPr bwMode="auto">
          <a:xfrm>
            <a:off x="1125801" y="230822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9" name="Line 108"/>
          <p:cNvSpPr>
            <a:spLocks noChangeShapeType="1"/>
          </p:cNvSpPr>
          <p:nvPr/>
        </p:nvSpPr>
        <p:spPr bwMode="auto">
          <a:xfrm>
            <a:off x="1546225" y="2279650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Line 109"/>
          <p:cNvSpPr>
            <a:spLocks noChangeShapeType="1"/>
          </p:cNvSpPr>
          <p:nvPr/>
        </p:nvSpPr>
        <p:spPr bwMode="auto">
          <a:xfrm>
            <a:off x="1816100" y="2279650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Rectangle 110"/>
          <p:cNvSpPr>
            <a:spLocks noChangeArrowheads="1"/>
          </p:cNvSpPr>
          <p:nvPr/>
        </p:nvSpPr>
        <p:spPr bwMode="auto">
          <a:xfrm>
            <a:off x="1668726" y="230822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2" name="Line 111"/>
          <p:cNvSpPr>
            <a:spLocks noChangeShapeType="1"/>
          </p:cNvSpPr>
          <p:nvPr/>
        </p:nvSpPr>
        <p:spPr bwMode="auto">
          <a:xfrm>
            <a:off x="2090738" y="2279650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Line 112"/>
          <p:cNvSpPr>
            <a:spLocks noChangeShapeType="1"/>
          </p:cNvSpPr>
          <p:nvPr/>
        </p:nvSpPr>
        <p:spPr bwMode="auto">
          <a:xfrm>
            <a:off x="2359025" y="2279650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Rectangle 113"/>
          <p:cNvSpPr>
            <a:spLocks noChangeArrowheads="1"/>
          </p:cNvSpPr>
          <p:nvPr/>
        </p:nvSpPr>
        <p:spPr bwMode="auto">
          <a:xfrm>
            <a:off x="2197363" y="23082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5" name="Line 114"/>
          <p:cNvSpPr>
            <a:spLocks noChangeShapeType="1"/>
          </p:cNvSpPr>
          <p:nvPr/>
        </p:nvSpPr>
        <p:spPr bwMode="auto">
          <a:xfrm>
            <a:off x="2628900" y="2279650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Line 115"/>
          <p:cNvSpPr>
            <a:spLocks noChangeShapeType="1"/>
          </p:cNvSpPr>
          <p:nvPr/>
        </p:nvSpPr>
        <p:spPr bwMode="auto">
          <a:xfrm>
            <a:off x="2903538" y="2279650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Rectangle 116"/>
          <p:cNvSpPr>
            <a:spLocks noChangeArrowheads="1"/>
          </p:cNvSpPr>
          <p:nvPr/>
        </p:nvSpPr>
        <p:spPr bwMode="auto">
          <a:xfrm>
            <a:off x="2741876" y="23082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8" name="Line 117"/>
          <p:cNvSpPr>
            <a:spLocks noChangeShapeType="1"/>
          </p:cNvSpPr>
          <p:nvPr/>
        </p:nvSpPr>
        <p:spPr bwMode="auto">
          <a:xfrm>
            <a:off x="3171825" y="2279650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Line 118"/>
          <p:cNvSpPr>
            <a:spLocks noChangeShapeType="1"/>
          </p:cNvSpPr>
          <p:nvPr/>
        </p:nvSpPr>
        <p:spPr bwMode="auto">
          <a:xfrm>
            <a:off x="3446463" y="2279650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Rectangle 119"/>
          <p:cNvSpPr>
            <a:spLocks noChangeArrowheads="1"/>
          </p:cNvSpPr>
          <p:nvPr/>
        </p:nvSpPr>
        <p:spPr bwMode="auto">
          <a:xfrm>
            <a:off x="3284801" y="23082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1" name="Line 120"/>
          <p:cNvSpPr>
            <a:spLocks noChangeShapeType="1"/>
          </p:cNvSpPr>
          <p:nvPr/>
        </p:nvSpPr>
        <p:spPr bwMode="auto">
          <a:xfrm>
            <a:off x="3716338" y="2279650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Line 121"/>
          <p:cNvSpPr>
            <a:spLocks noChangeShapeType="1"/>
          </p:cNvSpPr>
          <p:nvPr/>
        </p:nvSpPr>
        <p:spPr bwMode="auto">
          <a:xfrm>
            <a:off x="3990975" y="2279650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Rectangle 122"/>
          <p:cNvSpPr>
            <a:spLocks noChangeArrowheads="1"/>
          </p:cNvSpPr>
          <p:nvPr/>
        </p:nvSpPr>
        <p:spPr bwMode="auto">
          <a:xfrm>
            <a:off x="3829313" y="23082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4" name="Line 123"/>
          <p:cNvSpPr>
            <a:spLocks noChangeShapeType="1"/>
          </p:cNvSpPr>
          <p:nvPr/>
        </p:nvSpPr>
        <p:spPr bwMode="auto">
          <a:xfrm>
            <a:off x="4259263" y="2279650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Line 124"/>
          <p:cNvSpPr>
            <a:spLocks noChangeShapeType="1"/>
          </p:cNvSpPr>
          <p:nvPr/>
        </p:nvSpPr>
        <p:spPr bwMode="auto">
          <a:xfrm>
            <a:off x="4529138" y="2279650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Rectangle 125"/>
          <p:cNvSpPr>
            <a:spLocks noChangeArrowheads="1"/>
          </p:cNvSpPr>
          <p:nvPr/>
        </p:nvSpPr>
        <p:spPr bwMode="auto">
          <a:xfrm>
            <a:off x="4367476" y="23082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7" name="Line 126"/>
          <p:cNvSpPr>
            <a:spLocks noChangeShapeType="1"/>
          </p:cNvSpPr>
          <p:nvPr/>
        </p:nvSpPr>
        <p:spPr bwMode="auto">
          <a:xfrm>
            <a:off x="4803775" y="2279650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Line 127"/>
          <p:cNvSpPr>
            <a:spLocks noChangeShapeType="1"/>
          </p:cNvSpPr>
          <p:nvPr/>
        </p:nvSpPr>
        <p:spPr bwMode="auto">
          <a:xfrm>
            <a:off x="5072063" y="2279650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Rectangle 128"/>
          <p:cNvSpPr>
            <a:spLocks noChangeArrowheads="1"/>
          </p:cNvSpPr>
          <p:nvPr/>
        </p:nvSpPr>
        <p:spPr bwMode="auto">
          <a:xfrm>
            <a:off x="4910401" y="23082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40" name="Line 129"/>
          <p:cNvSpPr>
            <a:spLocks noChangeShapeType="1"/>
          </p:cNvSpPr>
          <p:nvPr/>
        </p:nvSpPr>
        <p:spPr bwMode="auto">
          <a:xfrm>
            <a:off x="5346700" y="2279650"/>
            <a:ext cx="0" cy="174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Line 130"/>
          <p:cNvSpPr>
            <a:spLocks noChangeShapeType="1"/>
          </p:cNvSpPr>
          <p:nvPr/>
        </p:nvSpPr>
        <p:spPr bwMode="auto">
          <a:xfrm>
            <a:off x="5616575" y="2279650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Rectangle 131"/>
          <p:cNvSpPr>
            <a:spLocks noChangeArrowheads="1"/>
          </p:cNvSpPr>
          <p:nvPr/>
        </p:nvSpPr>
        <p:spPr bwMode="auto">
          <a:xfrm>
            <a:off x="5410463" y="2308225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45" name="5-Point Star 244"/>
          <p:cNvSpPr/>
          <p:nvPr/>
        </p:nvSpPr>
        <p:spPr>
          <a:xfrm>
            <a:off x="3383281" y="802825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6" name="TextBox 245"/>
          <p:cNvSpPr txBox="1"/>
          <p:nvPr/>
        </p:nvSpPr>
        <p:spPr>
          <a:xfrm>
            <a:off x="1075852" y="1457954"/>
            <a:ext cx="52450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r>
              <a:rPr lang="en-US" altLang="zh-CN" sz="1000" dirty="0" smtClean="0"/>
              <a:t>/c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47" name="Straight Arrow Connector 246"/>
          <p:cNvCxnSpPr/>
          <p:nvPr/>
        </p:nvCxnSpPr>
        <p:spPr>
          <a:xfrm>
            <a:off x="1517197" y="1727944"/>
            <a:ext cx="74439" cy="4063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/>
          <p:cNvSpPr txBox="1"/>
          <p:nvPr/>
        </p:nvSpPr>
        <p:spPr>
          <a:xfrm>
            <a:off x="1454820" y="1691002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53" name="Straight Arrow Connector 252"/>
          <p:cNvCxnSpPr/>
          <p:nvPr/>
        </p:nvCxnSpPr>
        <p:spPr>
          <a:xfrm>
            <a:off x="1683087" y="1885327"/>
            <a:ext cx="21438" cy="33438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extBox 254"/>
          <p:cNvSpPr txBox="1"/>
          <p:nvPr/>
        </p:nvSpPr>
        <p:spPr>
          <a:xfrm>
            <a:off x="1586985" y="1817726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56" name="TextBox 255"/>
          <p:cNvSpPr txBox="1"/>
          <p:nvPr/>
        </p:nvSpPr>
        <p:spPr>
          <a:xfrm>
            <a:off x="2016778" y="1356228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cxnSp>
        <p:nvCxnSpPr>
          <p:cNvPr id="258" name="Straight Arrow Connector 257"/>
          <p:cNvCxnSpPr>
            <a:stCxn id="256" idx="2"/>
          </p:cNvCxnSpPr>
          <p:nvPr/>
        </p:nvCxnSpPr>
        <p:spPr>
          <a:xfrm flipH="1">
            <a:off x="2274182" y="1610144"/>
            <a:ext cx="34503" cy="57855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/>
          <p:cNvSpPr txBox="1"/>
          <p:nvPr/>
        </p:nvSpPr>
        <p:spPr>
          <a:xfrm>
            <a:off x="2336993" y="1699816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262" name="TextBox 261"/>
          <p:cNvSpPr txBox="1"/>
          <p:nvPr/>
        </p:nvSpPr>
        <p:spPr>
          <a:xfrm>
            <a:off x="2408226" y="1448166"/>
            <a:ext cx="5517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263" name="Straight Arrow Connector 262"/>
          <p:cNvCxnSpPr/>
          <p:nvPr/>
        </p:nvCxnSpPr>
        <p:spPr>
          <a:xfrm>
            <a:off x="2823562" y="1649631"/>
            <a:ext cx="28008" cy="48398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5" name="TextBox 264"/>
          <p:cNvSpPr txBox="1"/>
          <p:nvPr/>
        </p:nvSpPr>
        <p:spPr>
          <a:xfrm>
            <a:off x="118989" y="184666"/>
            <a:ext cx="23016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(e) Negative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266" name="Oval 265"/>
          <p:cNvSpPr/>
          <p:nvPr/>
        </p:nvSpPr>
        <p:spPr>
          <a:xfrm>
            <a:off x="5324087" y="739407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7" name="Oval 266"/>
          <p:cNvSpPr/>
          <p:nvPr/>
        </p:nvSpPr>
        <p:spPr>
          <a:xfrm>
            <a:off x="5331100" y="1062171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68" name="Straight Arrow Connector 267"/>
          <p:cNvCxnSpPr>
            <a:stCxn id="266" idx="4"/>
            <a:endCxn id="267" idx="0"/>
          </p:cNvCxnSpPr>
          <p:nvPr/>
        </p:nvCxnSpPr>
        <p:spPr>
          <a:xfrm>
            <a:off x="5459818" y="923642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/>
          <p:cNvSpPr txBox="1"/>
          <p:nvPr/>
        </p:nvSpPr>
        <p:spPr>
          <a:xfrm>
            <a:off x="5296752" y="687184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270" name="TextBox 269"/>
          <p:cNvSpPr txBox="1"/>
          <p:nvPr/>
        </p:nvSpPr>
        <p:spPr>
          <a:xfrm>
            <a:off x="5261486" y="1015788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271" name="TextBox 270"/>
          <p:cNvSpPr txBox="1"/>
          <p:nvPr/>
        </p:nvSpPr>
        <p:spPr>
          <a:xfrm>
            <a:off x="468672" y="5961112"/>
            <a:ext cx="56166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6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ss5</a:t>
            </a:r>
            <a:r>
              <a:rPr lang="en-US" altLang="zh-CN" dirty="0"/>
              <a:t> by (a) CID (</a:t>
            </a:r>
            <a:r>
              <a:rPr lang="en-US" altLang="zh-CN" dirty="0" smtClean="0"/>
              <a:t>3-), </a:t>
            </a:r>
            <a:r>
              <a:rPr lang="en-US" altLang="zh-CN" dirty="0"/>
              <a:t>(b) IRMPD (</a:t>
            </a:r>
            <a:r>
              <a:rPr lang="en-US" altLang="zh-CN" dirty="0" smtClean="0"/>
              <a:t>3-), </a:t>
            </a:r>
            <a:r>
              <a:rPr lang="en-US" altLang="zh-CN" dirty="0"/>
              <a:t>(c) 193-nm UVPD (</a:t>
            </a:r>
            <a:r>
              <a:rPr lang="en-US" altLang="zh-CN" dirty="0" smtClean="0"/>
              <a:t>3-), </a:t>
            </a:r>
            <a:r>
              <a:rPr lang="en-US" altLang="zh-CN" dirty="0"/>
              <a:t>(d)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3-), (e)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(3-•), and (f) ET-IRMPD (3-•). Precursor </a:t>
            </a:r>
            <a:r>
              <a:rPr lang="en-US" altLang="zh-CN" dirty="0"/>
              <a:t>ions are noted with a star. </a:t>
            </a:r>
            <a:endParaRPr lang="zh-CN" altLang="en-US" dirty="0"/>
          </a:p>
        </p:txBody>
      </p:sp>
      <p:sp>
        <p:nvSpPr>
          <p:cNvPr id="20" name="Freeform 7"/>
          <p:cNvSpPr>
            <a:spLocks/>
          </p:cNvSpPr>
          <p:nvPr/>
        </p:nvSpPr>
        <p:spPr bwMode="auto">
          <a:xfrm>
            <a:off x="969963" y="3394075"/>
            <a:ext cx="4584700" cy="1336675"/>
          </a:xfrm>
          <a:custGeom>
            <a:avLst/>
            <a:gdLst>
              <a:gd name="T0" fmla="*/ 64 w 2888"/>
              <a:gd name="T1" fmla="*/ 842 h 842"/>
              <a:gd name="T2" fmla="*/ 132 w 2888"/>
              <a:gd name="T3" fmla="*/ 842 h 842"/>
              <a:gd name="T4" fmla="*/ 193 w 2888"/>
              <a:gd name="T5" fmla="*/ 842 h 842"/>
              <a:gd name="T6" fmla="*/ 244 w 2888"/>
              <a:gd name="T7" fmla="*/ 811 h 842"/>
              <a:gd name="T8" fmla="*/ 304 w 2888"/>
              <a:gd name="T9" fmla="*/ 838 h 842"/>
              <a:gd name="T10" fmla="*/ 362 w 2888"/>
              <a:gd name="T11" fmla="*/ 835 h 842"/>
              <a:gd name="T12" fmla="*/ 416 w 2888"/>
              <a:gd name="T13" fmla="*/ 842 h 842"/>
              <a:gd name="T14" fmla="*/ 477 w 2888"/>
              <a:gd name="T15" fmla="*/ 838 h 842"/>
              <a:gd name="T16" fmla="*/ 531 w 2888"/>
              <a:gd name="T17" fmla="*/ 815 h 842"/>
              <a:gd name="T18" fmla="*/ 592 w 2888"/>
              <a:gd name="T19" fmla="*/ 832 h 842"/>
              <a:gd name="T20" fmla="*/ 632 w 2888"/>
              <a:gd name="T21" fmla="*/ 838 h 842"/>
              <a:gd name="T22" fmla="*/ 680 w 2888"/>
              <a:gd name="T23" fmla="*/ 842 h 842"/>
              <a:gd name="T24" fmla="*/ 727 w 2888"/>
              <a:gd name="T25" fmla="*/ 842 h 842"/>
              <a:gd name="T26" fmla="*/ 778 w 2888"/>
              <a:gd name="T27" fmla="*/ 842 h 842"/>
              <a:gd name="T28" fmla="*/ 829 w 2888"/>
              <a:gd name="T29" fmla="*/ 835 h 842"/>
              <a:gd name="T30" fmla="*/ 883 w 2888"/>
              <a:gd name="T31" fmla="*/ 838 h 842"/>
              <a:gd name="T32" fmla="*/ 933 w 2888"/>
              <a:gd name="T33" fmla="*/ 842 h 842"/>
              <a:gd name="T34" fmla="*/ 977 w 2888"/>
              <a:gd name="T35" fmla="*/ 811 h 842"/>
              <a:gd name="T36" fmla="*/ 1015 w 2888"/>
              <a:gd name="T37" fmla="*/ 842 h 842"/>
              <a:gd name="T38" fmla="*/ 1052 w 2888"/>
              <a:gd name="T39" fmla="*/ 825 h 842"/>
              <a:gd name="T40" fmla="*/ 1092 w 2888"/>
              <a:gd name="T41" fmla="*/ 835 h 842"/>
              <a:gd name="T42" fmla="*/ 1133 w 2888"/>
              <a:gd name="T43" fmla="*/ 832 h 842"/>
              <a:gd name="T44" fmla="*/ 1167 w 2888"/>
              <a:gd name="T45" fmla="*/ 832 h 842"/>
              <a:gd name="T46" fmla="*/ 1207 w 2888"/>
              <a:gd name="T47" fmla="*/ 811 h 842"/>
              <a:gd name="T48" fmla="*/ 1248 w 2888"/>
              <a:gd name="T49" fmla="*/ 835 h 842"/>
              <a:gd name="T50" fmla="*/ 1282 w 2888"/>
              <a:gd name="T51" fmla="*/ 744 h 842"/>
              <a:gd name="T52" fmla="*/ 1322 w 2888"/>
              <a:gd name="T53" fmla="*/ 838 h 842"/>
              <a:gd name="T54" fmla="*/ 1360 w 2888"/>
              <a:gd name="T55" fmla="*/ 821 h 842"/>
              <a:gd name="T56" fmla="*/ 1393 w 2888"/>
              <a:gd name="T57" fmla="*/ 825 h 842"/>
              <a:gd name="T58" fmla="*/ 1434 w 2888"/>
              <a:gd name="T59" fmla="*/ 717 h 842"/>
              <a:gd name="T60" fmla="*/ 1474 w 2888"/>
              <a:gd name="T61" fmla="*/ 815 h 842"/>
              <a:gd name="T62" fmla="*/ 1515 w 2888"/>
              <a:gd name="T63" fmla="*/ 818 h 842"/>
              <a:gd name="T64" fmla="*/ 1549 w 2888"/>
              <a:gd name="T65" fmla="*/ 842 h 842"/>
              <a:gd name="T66" fmla="*/ 1583 w 2888"/>
              <a:gd name="T67" fmla="*/ 784 h 842"/>
              <a:gd name="T68" fmla="*/ 1627 w 2888"/>
              <a:gd name="T69" fmla="*/ 842 h 842"/>
              <a:gd name="T70" fmla="*/ 1667 w 2888"/>
              <a:gd name="T71" fmla="*/ 835 h 842"/>
              <a:gd name="T72" fmla="*/ 1704 w 2888"/>
              <a:gd name="T73" fmla="*/ 798 h 842"/>
              <a:gd name="T74" fmla="*/ 1738 w 2888"/>
              <a:gd name="T75" fmla="*/ 842 h 842"/>
              <a:gd name="T76" fmla="*/ 1775 w 2888"/>
              <a:gd name="T77" fmla="*/ 828 h 842"/>
              <a:gd name="T78" fmla="*/ 1816 w 2888"/>
              <a:gd name="T79" fmla="*/ 842 h 842"/>
              <a:gd name="T80" fmla="*/ 1853 w 2888"/>
              <a:gd name="T81" fmla="*/ 801 h 842"/>
              <a:gd name="T82" fmla="*/ 1890 w 2888"/>
              <a:gd name="T83" fmla="*/ 842 h 842"/>
              <a:gd name="T84" fmla="*/ 1928 w 2888"/>
              <a:gd name="T85" fmla="*/ 832 h 842"/>
              <a:gd name="T86" fmla="*/ 1968 w 2888"/>
              <a:gd name="T87" fmla="*/ 794 h 842"/>
              <a:gd name="T88" fmla="*/ 2012 w 2888"/>
              <a:gd name="T89" fmla="*/ 842 h 842"/>
              <a:gd name="T90" fmla="*/ 2049 w 2888"/>
              <a:gd name="T91" fmla="*/ 828 h 842"/>
              <a:gd name="T92" fmla="*/ 2083 w 2888"/>
              <a:gd name="T93" fmla="*/ 842 h 842"/>
              <a:gd name="T94" fmla="*/ 2120 w 2888"/>
              <a:gd name="T95" fmla="*/ 842 h 842"/>
              <a:gd name="T96" fmla="*/ 2168 w 2888"/>
              <a:gd name="T97" fmla="*/ 811 h 842"/>
              <a:gd name="T98" fmla="*/ 2208 w 2888"/>
              <a:gd name="T99" fmla="*/ 842 h 842"/>
              <a:gd name="T100" fmla="*/ 2245 w 2888"/>
              <a:gd name="T101" fmla="*/ 828 h 842"/>
              <a:gd name="T102" fmla="*/ 2293 w 2888"/>
              <a:gd name="T103" fmla="*/ 828 h 842"/>
              <a:gd name="T104" fmla="*/ 2347 w 2888"/>
              <a:gd name="T105" fmla="*/ 832 h 842"/>
              <a:gd name="T106" fmla="*/ 2391 w 2888"/>
              <a:gd name="T107" fmla="*/ 832 h 842"/>
              <a:gd name="T108" fmla="*/ 2435 w 2888"/>
              <a:gd name="T109" fmla="*/ 832 h 842"/>
              <a:gd name="T110" fmla="*/ 2489 w 2888"/>
              <a:gd name="T111" fmla="*/ 842 h 842"/>
              <a:gd name="T112" fmla="*/ 2550 w 2888"/>
              <a:gd name="T113" fmla="*/ 842 h 842"/>
              <a:gd name="T114" fmla="*/ 2621 w 2888"/>
              <a:gd name="T115" fmla="*/ 838 h 842"/>
              <a:gd name="T116" fmla="*/ 2692 w 2888"/>
              <a:gd name="T117" fmla="*/ 838 h 842"/>
              <a:gd name="T118" fmla="*/ 2749 w 2888"/>
              <a:gd name="T119" fmla="*/ 838 h 842"/>
              <a:gd name="T120" fmla="*/ 2790 w 2888"/>
              <a:gd name="T121" fmla="*/ 842 h 842"/>
              <a:gd name="T122" fmla="*/ 2844 w 2888"/>
              <a:gd name="T123" fmla="*/ 83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88" h="842">
                <a:moveTo>
                  <a:pt x="0" y="842"/>
                </a:moveTo>
                <a:lnTo>
                  <a:pt x="10" y="842"/>
                </a:lnTo>
                <a:lnTo>
                  <a:pt x="10" y="304"/>
                </a:lnTo>
                <a:lnTo>
                  <a:pt x="14" y="764"/>
                </a:lnTo>
                <a:lnTo>
                  <a:pt x="14" y="842"/>
                </a:lnTo>
                <a:lnTo>
                  <a:pt x="14" y="737"/>
                </a:lnTo>
                <a:lnTo>
                  <a:pt x="17" y="838"/>
                </a:lnTo>
                <a:lnTo>
                  <a:pt x="17" y="842"/>
                </a:lnTo>
                <a:lnTo>
                  <a:pt x="17" y="835"/>
                </a:lnTo>
                <a:lnTo>
                  <a:pt x="20" y="842"/>
                </a:lnTo>
                <a:lnTo>
                  <a:pt x="27" y="842"/>
                </a:lnTo>
                <a:lnTo>
                  <a:pt x="27" y="838"/>
                </a:lnTo>
                <a:lnTo>
                  <a:pt x="31" y="842"/>
                </a:lnTo>
                <a:lnTo>
                  <a:pt x="31" y="828"/>
                </a:lnTo>
                <a:lnTo>
                  <a:pt x="34" y="838"/>
                </a:lnTo>
                <a:lnTo>
                  <a:pt x="34" y="842"/>
                </a:lnTo>
                <a:lnTo>
                  <a:pt x="34" y="838"/>
                </a:lnTo>
                <a:lnTo>
                  <a:pt x="37" y="842"/>
                </a:lnTo>
                <a:lnTo>
                  <a:pt x="41" y="838"/>
                </a:lnTo>
                <a:lnTo>
                  <a:pt x="41" y="842"/>
                </a:lnTo>
                <a:lnTo>
                  <a:pt x="41" y="825"/>
                </a:lnTo>
                <a:lnTo>
                  <a:pt x="44" y="842"/>
                </a:lnTo>
                <a:lnTo>
                  <a:pt x="44" y="838"/>
                </a:lnTo>
                <a:lnTo>
                  <a:pt x="47" y="842"/>
                </a:lnTo>
                <a:lnTo>
                  <a:pt x="54" y="842"/>
                </a:lnTo>
                <a:lnTo>
                  <a:pt x="54" y="825"/>
                </a:lnTo>
                <a:lnTo>
                  <a:pt x="58" y="842"/>
                </a:lnTo>
                <a:lnTo>
                  <a:pt x="58" y="832"/>
                </a:lnTo>
                <a:lnTo>
                  <a:pt x="61" y="842"/>
                </a:lnTo>
                <a:lnTo>
                  <a:pt x="61" y="757"/>
                </a:lnTo>
                <a:lnTo>
                  <a:pt x="64" y="838"/>
                </a:lnTo>
                <a:lnTo>
                  <a:pt x="64" y="842"/>
                </a:lnTo>
                <a:lnTo>
                  <a:pt x="64" y="777"/>
                </a:lnTo>
                <a:lnTo>
                  <a:pt x="68" y="838"/>
                </a:lnTo>
                <a:lnTo>
                  <a:pt x="68" y="842"/>
                </a:lnTo>
                <a:lnTo>
                  <a:pt x="68" y="832"/>
                </a:lnTo>
                <a:lnTo>
                  <a:pt x="71" y="842"/>
                </a:lnTo>
                <a:lnTo>
                  <a:pt x="78" y="842"/>
                </a:lnTo>
                <a:lnTo>
                  <a:pt x="78" y="835"/>
                </a:lnTo>
                <a:lnTo>
                  <a:pt x="81" y="842"/>
                </a:lnTo>
                <a:lnTo>
                  <a:pt x="81" y="838"/>
                </a:lnTo>
                <a:lnTo>
                  <a:pt x="85" y="842"/>
                </a:lnTo>
                <a:lnTo>
                  <a:pt x="85" y="828"/>
                </a:lnTo>
                <a:lnTo>
                  <a:pt x="88" y="842"/>
                </a:lnTo>
                <a:lnTo>
                  <a:pt x="88" y="838"/>
                </a:lnTo>
                <a:lnTo>
                  <a:pt x="91" y="842"/>
                </a:lnTo>
                <a:lnTo>
                  <a:pt x="98" y="842"/>
                </a:lnTo>
                <a:lnTo>
                  <a:pt x="98" y="835"/>
                </a:lnTo>
                <a:lnTo>
                  <a:pt x="102" y="842"/>
                </a:lnTo>
                <a:lnTo>
                  <a:pt x="102" y="838"/>
                </a:lnTo>
                <a:lnTo>
                  <a:pt x="105" y="842"/>
                </a:lnTo>
                <a:lnTo>
                  <a:pt x="105" y="838"/>
                </a:lnTo>
                <a:lnTo>
                  <a:pt x="108" y="842"/>
                </a:lnTo>
                <a:lnTo>
                  <a:pt x="108" y="794"/>
                </a:lnTo>
                <a:lnTo>
                  <a:pt x="112" y="842"/>
                </a:lnTo>
                <a:lnTo>
                  <a:pt x="112" y="832"/>
                </a:lnTo>
                <a:lnTo>
                  <a:pt x="115" y="842"/>
                </a:lnTo>
                <a:lnTo>
                  <a:pt x="115" y="838"/>
                </a:lnTo>
                <a:lnTo>
                  <a:pt x="118" y="842"/>
                </a:lnTo>
                <a:lnTo>
                  <a:pt x="125" y="842"/>
                </a:lnTo>
                <a:lnTo>
                  <a:pt x="125" y="838"/>
                </a:lnTo>
                <a:lnTo>
                  <a:pt x="129" y="842"/>
                </a:lnTo>
                <a:lnTo>
                  <a:pt x="129" y="791"/>
                </a:lnTo>
                <a:lnTo>
                  <a:pt x="132" y="842"/>
                </a:lnTo>
                <a:lnTo>
                  <a:pt x="132" y="761"/>
                </a:lnTo>
                <a:lnTo>
                  <a:pt x="135" y="842"/>
                </a:lnTo>
                <a:lnTo>
                  <a:pt x="135" y="828"/>
                </a:lnTo>
                <a:lnTo>
                  <a:pt x="139" y="842"/>
                </a:lnTo>
                <a:lnTo>
                  <a:pt x="145" y="842"/>
                </a:lnTo>
                <a:lnTo>
                  <a:pt x="145" y="832"/>
                </a:lnTo>
                <a:lnTo>
                  <a:pt x="149" y="842"/>
                </a:lnTo>
                <a:lnTo>
                  <a:pt x="149" y="838"/>
                </a:lnTo>
                <a:lnTo>
                  <a:pt x="152" y="842"/>
                </a:lnTo>
                <a:lnTo>
                  <a:pt x="152" y="835"/>
                </a:lnTo>
                <a:lnTo>
                  <a:pt x="156" y="842"/>
                </a:lnTo>
                <a:lnTo>
                  <a:pt x="159" y="842"/>
                </a:lnTo>
                <a:lnTo>
                  <a:pt x="159" y="838"/>
                </a:lnTo>
                <a:lnTo>
                  <a:pt x="162" y="842"/>
                </a:lnTo>
                <a:lnTo>
                  <a:pt x="162" y="227"/>
                </a:lnTo>
                <a:lnTo>
                  <a:pt x="166" y="842"/>
                </a:lnTo>
                <a:lnTo>
                  <a:pt x="166" y="788"/>
                </a:lnTo>
                <a:lnTo>
                  <a:pt x="169" y="842"/>
                </a:lnTo>
                <a:lnTo>
                  <a:pt x="169" y="838"/>
                </a:lnTo>
                <a:lnTo>
                  <a:pt x="173" y="842"/>
                </a:lnTo>
                <a:lnTo>
                  <a:pt x="173" y="838"/>
                </a:lnTo>
                <a:lnTo>
                  <a:pt x="176" y="842"/>
                </a:lnTo>
                <a:lnTo>
                  <a:pt x="176" y="750"/>
                </a:lnTo>
                <a:lnTo>
                  <a:pt x="179" y="838"/>
                </a:lnTo>
                <a:lnTo>
                  <a:pt x="179" y="842"/>
                </a:lnTo>
                <a:lnTo>
                  <a:pt x="179" y="825"/>
                </a:lnTo>
                <a:lnTo>
                  <a:pt x="183" y="842"/>
                </a:lnTo>
                <a:lnTo>
                  <a:pt x="183" y="828"/>
                </a:lnTo>
                <a:lnTo>
                  <a:pt x="186" y="842"/>
                </a:lnTo>
                <a:lnTo>
                  <a:pt x="189" y="842"/>
                </a:lnTo>
                <a:lnTo>
                  <a:pt x="189" y="838"/>
                </a:lnTo>
                <a:lnTo>
                  <a:pt x="193" y="842"/>
                </a:lnTo>
                <a:lnTo>
                  <a:pt x="193" y="838"/>
                </a:lnTo>
                <a:lnTo>
                  <a:pt x="196" y="842"/>
                </a:lnTo>
                <a:lnTo>
                  <a:pt x="196" y="808"/>
                </a:lnTo>
                <a:lnTo>
                  <a:pt x="200" y="838"/>
                </a:lnTo>
                <a:lnTo>
                  <a:pt x="200" y="842"/>
                </a:lnTo>
                <a:lnTo>
                  <a:pt x="200" y="788"/>
                </a:lnTo>
                <a:lnTo>
                  <a:pt x="203" y="842"/>
                </a:lnTo>
                <a:lnTo>
                  <a:pt x="203" y="835"/>
                </a:lnTo>
                <a:lnTo>
                  <a:pt x="206" y="842"/>
                </a:lnTo>
                <a:lnTo>
                  <a:pt x="206" y="784"/>
                </a:lnTo>
                <a:lnTo>
                  <a:pt x="210" y="838"/>
                </a:lnTo>
                <a:lnTo>
                  <a:pt x="210" y="842"/>
                </a:lnTo>
                <a:lnTo>
                  <a:pt x="210" y="838"/>
                </a:lnTo>
                <a:lnTo>
                  <a:pt x="213" y="842"/>
                </a:lnTo>
                <a:lnTo>
                  <a:pt x="217" y="842"/>
                </a:lnTo>
                <a:lnTo>
                  <a:pt x="217" y="838"/>
                </a:lnTo>
                <a:lnTo>
                  <a:pt x="220" y="842"/>
                </a:lnTo>
                <a:lnTo>
                  <a:pt x="220" y="838"/>
                </a:lnTo>
                <a:lnTo>
                  <a:pt x="223" y="842"/>
                </a:lnTo>
                <a:lnTo>
                  <a:pt x="223" y="838"/>
                </a:lnTo>
                <a:lnTo>
                  <a:pt x="227" y="842"/>
                </a:lnTo>
                <a:lnTo>
                  <a:pt x="227" y="838"/>
                </a:lnTo>
                <a:lnTo>
                  <a:pt x="230" y="842"/>
                </a:lnTo>
                <a:lnTo>
                  <a:pt x="230" y="473"/>
                </a:lnTo>
                <a:lnTo>
                  <a:pt x="233" y="818"/>
                </a:lnTo>
                <a:lnTo>
                  <a:pt x="233" y="842"/>
                </a:lnTo>
                <a:lnTo>
                  <a:pt x="233" y="815"/>
                </a:lnTo>
                <a:lnTo>
                  <a:pt x="237" y="842"/>
                </a:lnTo>
                <a:lnTo>
                  <a:pt x="240" y="842"/>
                </a:lnTo>
                <a:lnTo>
                  <a:pt x="240" y="838"/>
                </a:lnTo>
                <a:lnTo>
                  <a:pt x="244" y="842"/>
                </a:lnTo>
                <a:lnTo>
                  <a:pt x="244" y="811"/>
                </a:lnTo>
                <a:lnTo>
                  <a:pt x="247" y="842"/>
                </a:lnTo>
                <a:lnTo>
                  <a:pt x="247" y="835"/>
                </a:lnTo>
                <a:lnTo>
                  <a:pt x="250" y="842"/>
                </a:lnTo>
                <a:lnTo>
                  <a:pt x="250" y="838"/>
                </a:lnTo>
                <a:lnTo>
                  <a:pt x="254" y="842"/>
                </a:lnTo>
                <a:lnTo>
                  <a:pt x="264" y="842"/>
                </a:lnTo>
                <a:lnTo>
                  <a:pt x="264" y="815"/>
                </a:lnTo>
                <a:lnTo>
                  <a:pt x="267" y="832"/>
                </a:lnTo>
                <a:lnTo>
                  <a:pt x="267" y="842"/>
                </a:lnTo>
                <a:lnTo>
                  <a:pt x="267" y="801"/>
                </a:lnTo>
                <a:lnTo>
                  <a:pt x="271" y="842"/>
                </a:lnTo>
                <a:lnTo>
                  <a:pt x="271" y="835"/>
                </a:lnTo>
                <a:lnTo>
                  <a:pt x="274" y="838"/>
                </a:lnTo>
                <a:lnTo>
                  <a:pt x="274" y="842"/>
                </a:lnTo>
                <a:lnTo>
                  <a:pt x="274" y="838"/>
                </a:lnTo>
                <a:lnTo>
                  <a:pt x="277" y="842"/>
                </a:lnTo>
                <a:lnTo>
                  <a:pt x="288" y="842"/>
                </a:lnTo>
                <a:lnTo>
                  <a:pt x="288" y="838"/>
                </a:lnTo>
                <a:lnTo>
                  <a:pt x="291" y="838"/>
                </a:lnTo>
                <a:lnTo>
                  <a:pt x="291" y="842"/>
                </a:lnTo>
                <a:lnTo>
                  <a:pt x="291" y="838"/>
                </a:lnTo>
                <a:lnTo>
                  <a:pt x="294" y="842"/>
                </a:lnTo>
                <a:lnTo>
                  <a:pt x="294" y="838"/>
                </a:lnTo>
                <a:lnTo>
                  <a:pt x="298" y="838"/>
                </a:lnTo>
                <a:lnTo>
                  <a:pt x="298" y="842"/>
                </a:lnTo>
                <a:lnTo>
                  <a:pt x="298" y="534"/>
                </a:lnTo>
                <a:lnTo>
                  <a:pt x="301" y="764"/>
                </a:lnTo>
                <a:lnTo>
                  <a:pt x="301" y="842"/>
                </a:lnTo>
                <a:lnTo>
                  <a:pt x="301" y="764"/>
                </a:lnTo>
                <a:lnTo>
                  <a:pt x="304" y="838"/>
                </a:lnTo>
                <a:lnTo>
                  <a:pt x="304" y="842"/>
                </a:lnTo>
                <a:lnTo>
                  <a:pt x="304" y="838"/>
                </a:lnTo>
                <a:lnTo>
                  <a:pt x="308" y="842"/>
                </a:lnTo>
                <a:lnTo>
                  <a:pt x="308" y="838"/>
                </a:lnTo>
                <a:lnTo>
                  <a:pt x="311" y="838"/>
                </a:lnTo>
                <a:lnTo>
                  <a:pt x="311" y="842"/>
                </a:lnTo>
                <a:lnTo>
                  <a:pt x="311" y="821"/>
                </a:lnTo>
                <a:lnTo>
                  <a:pt x="315" y="828"/>
                </a:lnTo>
                <a:lnTo>
                  <a:pt x="315" y="842"/>
                </a:lnTo>
                <a:lnTo>
                  <a:pt x="315" y="828"/>
                </a:lnTo>
                <a:lnTo>
                  <a:pt x="318" y="842"/>
                </a:lnTo>
                <a:lnTo>
                  <a:pt x="318" y="838"/>
                </a:lnTo>
                <a:lnTo>
                  <a:pt x="321" y="842"/>
                </a:lnTo>
                <a:lnTo>
                  <a:pt x="321" y="838"/>
                </a:lnTo>
                <a:lnTo>
                  <a:pt x="325" y="842"/>
                </a:lnTo>
                <a:lnTo>
                  <a:pt x="331" y="842"/>
                </a:lnTo>
                <a:lnTo>
                  <a:pt x="331" y="838"/>
                </a:lnTo>
                <a:lnTo>
                  <a:pt x="335" y="835"/>
                </a:lnTo>
                <a:lnTo>
                  <a:pt x="335" y="842"/>
                </a:lnTo>
                <a:lnTo>
                  <a:pt x="335" y="825"/>
                </a:lnTo>
                <a:lnTo>
                  <a:pt x="338" y="832"/>
                </a:lnTo>
                <a:lnTo>
                  <a:pt x="338" y="842"/>
                </a:lnTo>
                <a:lnTo>
                  <a:pt x="338" y="828"/>
                </a:lnTo>
                <a:lnTo>
                  <a:pt x="342" y="838"/>
                </a:lnTo>
                <a:lnTo>
                  <a:pt x="342" y="842"/>
                </a:lnTo>
                <a:lnTo>
                  <a:pt x="342" y="835"/>
                </a:lnTo>
                <a:lnTo>
                  <a:pt x="345" y="842"/>
                </a:lnTo>
                <a:lnTo>
                  <a:pt x="345" y="838"/>
                </a:lnTo>
                <a:lnTo>
                  <a:pt x="348" y="842"/>
                </a:lnTo>
                <a:lnTo>
                  <a:pt x="352" y="842"/>
                </a:lnTo>
                <a:lnTo>
                  <a:pt x="352" y="838"/>
                </a:lnTo>
                <a:lnTo>
                  <a:pt x="355" y="842"/>
                </a:lnTo>
                <a:lnTo>
                  <a:pt x="362" y="842"/>
                </a:lnTo>
                <a:lnTo>
                  <a:pt x="362" y="835"/>
                </a:lnTo>
                <a:lnTo>
                  <a:pt x="365" y="838"/>
                </a:lnTo>
                <a:lnTo>
                  <a:pt x="365" y="842"/>
                </a:lnTo>
                <a:lnTo>
                  <a:pt x="365" y="0"/>
                </a:lnTo>
                <a:lnTo>
                  <a:pt x="369" y="754"/>
                </a:lnTo>
                <a:lnTo>
                  <a:pt x="369" y="842"/>
                </a:lnTo>
                <a:lnTo>
                  <a:pt x="369" y="561"/>
                </a:lnTo>
                <a:lnTo>
                  <a:pt x="372" y="835"/>
                </a:lnTo>
                <a:lnTo>
                  <a:pt x="372" y="842"/>
                </a:lnTo>
                <a:lnTo>
                  <a:pt x="372" y="821"/>
                </a:lnTo>
                <a:lnTo>
                  <a:pt x="375" y="842"/>
                </a:lnTo>
                <a:lnTo>
                  <a:pt x="379" y="842"/>
                </a:lnTo>
                <a:lnTo>
                  <a:pt x="379" y="838"/>
                </a:lnTo>
                <a:lnTo>
                  <a:pt x="382" y="842"/>
                </a:lnTo>
                <a:lnTo>
                  <a:pt x="382" y="838"/>
                </a:lnTo>
                <a:lnTo>
                  <a:pt x="386" y="842"/>
                </a:lnTo>
                <a:lnTo>
                  <a:pt x="386" y="838"/>
                </a:lnTo>
                <a:lnTo>
                  <a:pt x="389" y="842"/>
                </a:lnTo>
                <a:lnTo>
                  <a:pt x="389" y="838"/>
                </a:lnTo>
                <a:lnTo>
                  <a:pt x="392" y="842"/>
                </a:lnTo>
                <a:lnTo>
                  <a:pt x="396" y="842"/>
                </a:lnTo>
                <a:lnTo>
                  <a:pt x="396" y="838"/>
                </a:lnTo>
                <a:lnTo>
                  <a:pt x="399" y="842"/>
                </a:lnTo>
                <a:lnTo>
                  <a:pt x="399" y="838"/>
                </a:lnTo>
                <a:lnTo>
                  <a:pt x="402" y="842"/>
                </a:lnTo>
                <a:lnTo>
                  <a:pt x="402" y="832"/>
                </a:lnTo>
                <a:lnTo>
                  <a:pt x="406" y="842"/>
                </a:lnTo>
                <a:lnTo>
                  <a:pt x="406" y="838"/>
                </a:lnTo>
                <a:lnTo>
                  <a:pt x="409" y="842"/>
                </a:lnTo>
                <a:lnTo>
                  <a:pt x="409" y="838"/>
                </a:lnTo>
                <a:lnTo>
                  <a:pt x="413" y="842"/>
                </a:lnTo>
                <a:lnTo>
                  <a:pt x="413" y="838"/>
                </a:lnTo>
                <a:lnTo>
                  <a:pt x="416" y="842"/>
                </a:lnTo>
                <a:lnTo>
                  <a:pt x="416" y="838"/>
                </a:lnTo>
                <a:lnTo>
                  <a:pt x="419" y="842"/>
                </a:lnTo>
                <a:lnTo>
                  <a:pt x="419" y="838"/>
                </a:lnTo>
                <a:lnTo>
                  <a:pt x="423" y="842"/>
                </a:lnTo>
                <a:lnTo>
                  <a:pt x="426" y="842"/>
                </a:lnTo>
                <a:lnTo>
                  <a:pt x="426" y="838"/>
                </a:lnTo>
                <a:lnTo>
                  <a:pt x="430" y="842"/>
                </a:lnTo>
                <a:lnTo>
                  <a:pt x="430" y="838"/>
                </a:lnTo>
                <a:lnTo>
                  <a:pt x="433" y="842"/>
                </a:lnTo>
                <a:lnTo>
                  <a:pt x="433" y="483"/>
                </a:lnTo>
                <a:lnTo>
                  <a:pt x="436" y="828"/>
                </a:lnTo>
                <a:lnTo>
                  <a:pt x="436" y="842"/>
                </a:lnTo>
                <a:lnTo>
                  <a:pt x="436" y="750"/>
                </a:lnTo>
                <a:lnTo>
                  <a:pt x="440" y="842"/>
                </a:lnTo>
                <a:lnTo>
                  <a:pt x="440" y="835"/>
                </a:lnTo>
                <a:lnTo>
                  <a:pt x="443" y="842"/>
                </a:lnTo>
                <a:lnTo>
                  <a:pt x="453" y="842"/>
                </a:lnTo>
                <a:lnTo>
                  <a:pt x="453" y="832"/>
                </a:lnTo>
                <a:lnTo>
                  <a:pt x="457" y="842"/>
                </a:lnTo>
                <a:lnTo>
                  <a:pt x="457" y="835"/>
                </a:lnTo>
                <a:lnTo>
                  <a:pt x="460" y="842"/>
                </a:lnTo>
                <a:lnTo>
                  <a:pt x="460" y="838"/>
                </a:lnTo>
                <a:lnTo>
                  <a:pt x="463" y="842"/>
                </a:lnTo>
                <a:lnTo>
                  <a:pt x="463" y="825"/>
                </a:lnTo>
                <a:lnTo>
                  <a:pt x="467" y="842"/>
                </a:lnTo>
                <a:lnTo>
                  <a:pt x="467" y="835"/>
                </a:lnTo>
                <a:lnTo>
                  <a:pt x="470" y="842"/>
                </a:lnTo>
                <a:lnTo>
                  <a:pt x="470" y="838"/>
                </a:lnTo>
                <a:lnTo>
                  <a:pt x="474" y="842"/>
                </a:lnTo>
                <a:lnTo>
                  <a:pt x="474" y="838"/>
                </a:lnTo>
                <a:lnTo>
                  <a:pt x="477" y="842"/>
                </a:lnTo>
                <a:lnTo>
                  <a:pt x="477" y="838"/>
                </a:lnTo>
                <a:lnTo>
                  <a:pt x="480" y="838"/>
                </a:lnTo>
                <a:lnTo>
                  <a:pt x="480" y="842"/>
                </a:lnTo>
                <a:lnTo>
                  <a:pt x="480" y="838"/>
                </a:lnTo>
                <a:lnTo>
                  <a:pt x="484" y="842"/>
                </a:lnTo>
                <a:lnTo>
                  <a:pt x="484" y="774"/>
                </a:lnTo>
                <a:lnTo>
                  <a:pt x="487" y="838"/>
                </a:lnTo>
                <a:lnTo>
                  <a:pt x="487" y="842"/>
                </a:lnTo>
                <a:lnTo>
                  <a:pt x="487" y="794"/>
                </a:lnTo>
                <a:lnTo>
                  <a:pt x="490" y="842"/>
                </a:lnTo>
                <a:lnTo>
                  <a:pt x="490" y="825"/>
                </a:lnTo>
                <a:lnTo>
                  <a:pt x="494" y="842"/>
                </a:lnTo>
                <a:lnTo>
                  <a:pt x="494" y="838"/>
                </a:lnTo>
                <a:lnTo>
                  <a:pt x="497" y="842"/>
                </a:lnTo>
                <a:lnTo>
                  <a:pt x="501" y="842"/>
                </a:lnTo>
                <a:lnTo>
                  <a:pt x="501" y="636"/>
                </a:lnTo>
                <a:lnTo>
                  <a:pt x="504" y="832"/>
                </a:lnTo>
                <a:lnTo>
                  <a:pt x="504" y="842"/>
                </a:lnTo>
                <a:lnTo>
                  <a:pt x="504" y="784"/>
                </a:lnTo>
                <a:lnTo>
                  <a:pt x="507" y="842"/>
                </a:lnTo>
                <a:lnTo>
                  <a:pt x="507" y="835"/>
                </a:lnTo>
                <a:lnTo>
                  <a:pt x="511" y="842"/>
                </a:lnTo>
                <a:lnTo>
                  <a:pt x="517" y="842"/>
                </a:lnTo>
                <a:lnTo>
                  <a:pt x="517" y="838"/>
                </a:lnTo>
                <a:lnTo>
                  <a:pt x="521" y="842"/>
                </a:lnTo>
                <a:lnTo>
                  <a:pt x="521" y="828"/>
                </a:lnTo>
                <a:lnTo>
                  <a:pt x="524" y="842"/>
                </a:lnTo>
                <a:lnTo>
                  <a:pt x="524" y="832"/>
                </a:lnTo>
                <a:lnTo>
                  <a:pt x="528" y="842"/>
                </a:lnTo>
                <a:lnTo>
                  <a:pt x="528" y="835"/>
                </a:lnTo>
                <a:lnTo>
                  <a:pt x="531" y="838"/>
                </a:lnTo>
                <a:lnTo>
                  <a:pt x="531" y="842"/>
                </a:lnTo>
                <a:lnTo>
                  <a:pt x="531" y="815"/>
                </a:lnTo>
                <a:lnTo>
                  <a:pt x="534" y="842"/>
                </a:lnTo>
                <a:lnTo>
                  <a:pt x="534" y="835"/>
                </a:lnTo>
                <a:lnTo>
                  <a:pt x="538" y="842"/>
                </a:lnTo>
                <a:lnTo>
                  <a:pt x="538" y="838"/>
                </a:lnTo>
                <a:lnTo>
                  <a:pt x="541" y="842"/>
                </a:lnTo>
                <a:lnTo>
                  <a:pt x="541" y="838"/>
                </a:lnTo>
                <a:lnTo>
                  <a:pt x="545" y="842"/>
                </a:lnTo>
                <a:lnTo>
                  <a:pt x="545" y="838"/>
                </a:lnTo>
                <a:lnTo>
                  <a:pt x="548" y="842"/>
                </a:lnTo>
                <a:lnTo>
                  <a:pt x="548" y="838"/>
                </a:lnTo>
                <a:lnTo>
                  <a:pt x="551" y="842"/>
                </a:lnTo>
                <a:lnTo>
                  <a:pt x="551" y="838"/>
                </a:lnTo>
                <a:lnTo>
                  <a:pt x="555" y="842"/>
                </a:lnTo>
                <a:lnTo>
                  <a:pt x="555" y="838"/>
                </a:lnTo>
                <a:lnTo>
                  <a:pt x="558" y="842"/>
                </a:lnTo>
                <a:lnTo>
                  <a:pt x="558" y="838"/>
                </a:lnTo>
                <a:lnTo>
                  <a:pt x="561" y="842"/>
                </a:lnTo>
                <a:lnTo>
                  <a:pt x="565" y="842"/>
                </a:lnTo>
                <a:lnTo>
                  <a:pt x="565" y="838"/>
                </a:lnTo>
                <a:lnTo>
                  <a:pt x="568" y="842"/>
                </a:lnTo>
                <a:lnTo>
                  <a:pt x="568" y="777"/>
                </a:lnTo>
                <a:lnTo>
                  <a:pt x="572" y="832"/>
                </a:lnTo>
                <a:lnTo>
                  <a:pt x="572" y="842"/>
                </a:lnTo>
                <a:lnTo>
                  <a:pt x="572" y="815"/>
                </a:lnTo>
                <a:lnTo>
                  <a:pt x="575" y="842"/>
                </a:lnTo>
                <a:lnTo>
                  <a:pt x="575" y="835"/>
                </a:lnTo>
                <a:lnTo>
                  <a:pt x="578" y="842"/>
                </a:lnTo>
                <a:lnTo>
                  <a:pt x="585" y="842"/>
                </a:lnTo>
                <a:lnTo>
                  <a:pt x="585" y="838"/>
                </a:lnTo>
                <a:lnTo>
                  <a:pt x="588" y="842"/>
                </a:lnTo>
                <a:lnTo>
                  <a:pt x="588" y="818"/>
                </a:lnTo>
                <a:lnTo>
                  <a:pt x="592" y="832"/>
                </a:lnTo>
                <a:lnTo>
                  <a:pt x="592" y="842"/>
                </a:lnTo>
                <a:lnTo>
                  <a:pt x="592" y="828"/>
                </a:lnTo>
                <a:lnTo>
                  <a:pt x="595" y="838"/>
                </a:lnTo>
                <a:lnTo>
                  <a:pt x="595" y="842"/>
                </a:lnTo>
                <a:lnTo>
                  <a:pt x="595" y="828"/>
                </a:lnTo>
                <a:lnTo>
                  <a:pt x="599" y="838"/>
                </a:lnTo>
                <a:lnTo>
                  <a:pt x="599" y="842"/>
                </a:lnTo>
                <a:lnTo>
                  <a:pt x="599" y="815"/>
                </a:lnTo>
                <a:lnTo>
                  <a:pt x="602" y="838"/>
                </a:lnTo>
                <a:lnTo>
                  <a:pt x="602" y="842"/>
                </a:lnTo>
                <a:lnTo>
                  <a:pt x="602" y="828"/>
                </a:lnTo>
                <a:lnTo>
                  <a:pt x="605" y="842"/>
                </a:lnTo>
                <a:lnTo>
                  <a:pt x="605" y="838"/>
                </a:lnTo>
                <a:lnTo>
                  <a:pt x="609" y="842"/>
                </a:lnTo>
                <a:lnTo>
                  <a:pt x="612" y="842"/>
                </a:lnTo>
                <a:lnTo>
                  <a:pt x="612" y="838"/>
                </a:lnTo>
                <a:lnTo>
                  <a:pt x="616" y="842"/>
                </a:lnTo>
                <a:lnTo>
                  <a:pt x="616" y="835"/>
                </a:lnTo>
                <a:lnTo>
                  <a:pt x="619" y="838"/>
                </a:lnTo>
                <a:lnTo>
                  <a:pt x="619" y="842"/>
                </a:lnTo>
                <a:lnTo>
                  <a:pt x="619" y="761"/>
                </a:lnTo>
                <a:lnTo>
                  <a:pt x="622" y="771"/>
                </a:lnTo>
                <a:lnTo>
                  <a:pt x="622" y="838"/>
                </a:lnTo>
                <a:lnTo>
                  <a:pt x="622" y="744"/>
                </a:lnTo>
                <a:lnTo>
                  <a:pt x="626" y="815"/>
                </a:lnTo>
                <a:lnTo>
                  <a:pt x="626" y="842"/>
                </a:lnTo>
                <a:lnTo>
                  <a:pt x="626" y="815"/>
                </a:lnTo>
                <a:lnTo>
                  <a:pt x="629" y="842"/>
                </a:lnTo>
                <a:lnTo>
                  <a:pt x="629" y="838"/>
                </a:lnTo>
                <a:lnTo>
                  <a:pt x="632" y="838"/>
                </a:lnTo>
                <a:lnTo>
                  <a:pt x="632" y="842"/>
                </a:lnTo>
                <a:lnTo>
                  <a:pt x="632" y="838"/>
                </a:lnTo>
                <a:lnTo>
                  <a:pt x="636" y="842"/>
                </a:lnTo>
                <a:lnTo>
                  <a:pt x="636" y="825"/>
                </a:lnTo>
                <a:lnTo>
                  <a:pt x="639" y="821"/>
                </a:lnTo>
                <a:lnTo>
                  <a:pt x="639" y="842"/>
                </a:lnTo>
                <a:lnTo>
                  <a:pt x="639" y="821"/>
                </a:lnTo>
                <a:lnTo>
                  <a:pt x="643" y="838"/>
                </a:lnTo>
                <a:lnTo>
                  <a:pt x="643" y="842"/>
                </a:lnTo>
                <a:lnTo>
                  <a:pt x="643" y="838"/>
                </a:lnTo>
                <a:lnTo>
                  <a:pt x="646" y="842"/>
                </a:lnTo>
                <a:lnTo>
                  <a:pt x="646" y="838"/>
                </a:lnTo>
                <a:lnTo>
                  <a:pt x="649" y="842"/>
                </a:lnTo>
                <a:lnTo>
                  <a:pt x="653" y="842"/>
                </a:lnTo>
                <a:lnTo>
                  <a:pt x="653" y="450"/>
                </a:lnTo>
                <a:lnTo>
                  <a:pt x="656" y="656"/>
                </a:lnTo>
                <a:lnTo>
                  <a:pt x="656" y="842"/>
                </a:lnTo>
                <a:lnTo>
                  <a:pt x="656" y="639"/>
                </a:lnTo>
                <a:lnTo>
                  <a:pt x="660" y="828"/>
                </a:lnTo>
                <a:lnTo>
                  <a:pt x="660" y="842"/>
                </a:lnTo>
                <a:lnTo>
                  <a:pt x="660" y="828"/>
                </a:lnTo>
                <a:lnTo>
                  <a:pt x="663" y="842"/>
                </a:lnTo>
                <a:lnTo>
                  <a:pt x="663" y="838"/>
                </a:lnTo>
                <a:lnTo>
                  <a:pt x="666" y="838"/>
                </a:lnTo>
                <a:lnTo>
                  <a:pt x="666" y="842"/>
                </a:lnTo>
                <a:lnTo>
                  <a:pt x="666" y="818"/>
                </a:lnTo>
                <a:lnTo>
                  <a:pt x="670" y="821"/>
                </a:lnTo>
                <a:lnTo>
                  <a:pt x="670" y="842"/>
                </a:lnTo>
                <a:lnTo>
                  <a:pt x="670" y="821"/>
                </a:lnTo>
                <a:lnTo>
                  <a:pt x="673" y="838"/>
                </a:lnTo>
                <a:lnTo>
                  <a:pt x="673" y="842"/>
                </a:lnTo>
                <a:lnTo>
                  <a:pt x="673" y="838"/>
                </a:lnTo>
                <a:lnTo>
                  <a:pt x="676" y="842"/>
                </a:lnTo>
                <a:lnTo>
                  <a:pt x="680" y="842"/>
                </a:lnTo>
                <a:lnTo>
                  <a:pt x="680" y="832"/>
                </a:lnTo>
                <a:lnTo>
                  <a:pt x="683" y="842"/>
                </a:lnTo>
                <a:lnTo>
                  <a:pt x="683" y="838"/>
                </a:lnTo>
                <a:lnTo>
                  <a:pt x="687" y="842"/>
                </a:lnTo>
                <a:lnTo>
                  <a:pt x="687" y="832"/>
                </a:lnTo>
                <a:lnTo>
                  <a:pt x="690" y="828"/>
                </a:lnTo>
                <a:lnTo>
                  <a:pt x="690" y="842"/>
                </a:lnTo>
                <a:lnTo>
                  <a:pt x="690" y="815"/>
                </a:lnTo>
                <a:lnTo>
                  <a:pt x="693" y="835"/>
                </a:lnTo>
                <a:lnTo>
                  <a:pt x="693" y="842"/>
                </a:lnTo>
                <a:lnTo>
                  <a:pt x="693" y="835"/>
                </a:lnTo>
                <a:lnTo>
                  <a:pt x="697" y="842"/>
                </a:lnTo>
                <a:lnTo>
                  <a:pt x="697" y="811"/>
                </a:lnTo>
                <a:lnTo>
                  <a:pt x="700" y="835"/>
                </a:lnTo>
                <a:lnTo>
                  <a:pt x="700" y="842"/>
                </a:lnTo>
                <a:lnTo>
                  <a:pt x="700" y="832"/>
                </a:lnTo>
                <a:lnTo>
                  <a:pt x="703" y="842"/>
                </a:lnTo>
                <a:lnTo>
                  <a:pt x="703" y="838"/>
                </a:lnTo>
                <a:lnTo>
                  <a:pt x="707" y="835"/>
                </a:lnTo>
                <a:lnTo>
                  <a:pt x="707" y="842"/>
                </a:lnTo>
                <a:lnTo>
                  <a:pt x="707" y="832"/>
                </a:lnTo>
                <a:lnTo>
                  <a:pt x="710" y="838"/>
                </a:lnTo>
                <a:lnTo>
                  <a:pt x="710" y="842"/>
                </a:lnTo>
                <a:lnTo>
                  <a:pt x="710" y="835"/>
                </a:lnTo>
                <a:lnTo>
                  <a:pt x="714" y="842"/>
                </a:lnTo>
                <a:lnTo>
                  <a:pt x="714" y="838"/>
                </a:lnTo>
                <a:lnTo>
                  <a:pt x="717" y="842"/>
                </a:lnTo>
                <a:lnTo>
                  <a:pt x="717" y="838"/>
                </a:lnTo>
                <a:lnTo>
                  <a:pt x="720" y="842"/>
                </a:lnTo>
                <a:lnTo>
                  <a:pt x="720" y="838"/>
                </a:lnTo>
                <a:lnTo>
                  <a:pt x="724" y="842"/>
                </a:lnTo>
                <a:lnTo>
                  <a:pt x="727" y="842"/>
                </a:lnTo>
                <a:lnTo>
                  <a:pt x="727" y="838"/>
                </a:lnTo>
                <a:lnTo>
                  <a:pt x="731" y="838"/>
                </a:lnTo>
                <a:lnTo>
                  <a:pt x="731" y="842"/>
                </a:lnTo>
                <a:lnTo>
                  <a:pt x="731" y="838"/>
                </a:lnTo>
                <a:lnTo>
                  <a:pt x="734" y="842"/>
                </a:lnTo>
                <a:lnTo>
                  <a:pt x="734" y="838"/>
                </a:lnTo>
                <a:lnTo>
                  <a:pt x="737" y="835"/>
                </a:lnTo>
                <a:lnTo>
                  <a:pt x="737" y="842"/>
                </a:lnTo>
                <a:lnTo>
                  <a:pt x="737" y="815"/>
                </a:lnTo>
                <a:lnTo>
                  <a:pt x="741" y="842"/>
                </a:lnTo>
                <a:lnTo>
                  <a:pt x="741" y="832"/>
                </a:lnTo>
                <a:lnTo>
                  <a:pt x="744" y="842"/>
                </a:lnTo>
                <a:lnTo>
                  <a:pt x="744" y="838"/>
                </a:lnTo>
                <a:lnTo>
                  <a:pt x="747" y="842"/>
                </a:lnTo>
                <a:lnTo>
                  <a:pt x="747" y="838"/>
                </a:lnTo>
                <a:lnTo>
                  <a:pt x="751" y="842"/>
                </a:lnTo>
                <a:lnTo>
                  <a:pt x="754" y="842"/>
                </a:lnTo>
                <a:lnTo>
                  <a:pt x="754" y="838"/>
                </a:lnTo>
                <a:lnTo>
                  <a:pt x="758" y="838"/>
                </a:lnTo>
                <a:lnTo>
                  <a:pt x="758" y="842"/>
                </a:lnTo>
                <a:lnTo>
                  <a:pt x="758" y="801"/>
                </a:lnTo>
                <a:lnTo>
                  <a:pt x="761" y="838"/>
                </a:lnTo>
                <a:lnTo>
                  <a:pt x="761" y="842"/>
                </a:lnTo>
                <a:lnTo>
                  <a:pt x="761" y="825"/>
                </a:lnTo>
                <a:lnTo>
                  <a:pt x="764" y="842"/>
                </a:lnTo>
                <a:lnTo>
                  <a:pt x="764" y="838"/>
                </a:lnTo>
                <a:lnTo>
                  <a:pt x="768" y="842"/>
                </a:lnTo>
                <a:lnTo>
                  <a:pt x="768" y="838"/>
                </a:lnTo>
                <a:lnTo>
                  <a:pt x="771" y="842"/>
                </a:lnTo>
                <a:lnTo>
                  <a:pt x="774" y="842"/>
                </a:lnTo>
                <a:lnTo>
                  <a:pt x="774" y="835"/>
                </a:lnTo>
                <a:lnTo>
                  <a:pt x="778" y="842"/>
                </a:lnTo>
                <a:lnTo>
                  <a:pt x="778" y="838"/>
                </a:lnTo>
                <a:lnTo>
                  <a:pt x="781" y="842"/>
                </a:lnTo>
                <a:lnTo>
                  <a:pt x="781" y="838"/>
                </a:lnTo>
                <a:lnTo>
                  <a:pt x="785" y="842"/>
                </a:lnTo>
                <a:lnTo>
                  <a:pt x="785" y="838"/>
                </a:lnTo>
                <a:lnTo>
                  <a:pt x="788" y="842"/>
                </a:lnTo>
                <a:lnTo>
                  <a:pt x="788" y="510"/>
                </a:lnTo>
                <a:lnTo>
                  <a:pt x="791" y="825"/>
                </a:lnTo>
                <a:lnTo>
                  <a:pt x="791" y="842"/>
                </a:lnTo>
                <a:lnTo>
                  <a:pt x="791" y="720"/>
                </a:lnTo>
                <a:lnTo>
                  <a:pt x="795" y="838"/>
                </a:lnTo>
                <a:lnTo>
                  <a:pt x="795" y="842"/>
                </a:lnTo>
                <a:lnTo>
                  <a:pt x="795" y="832"/>
                </a:lnTo>
                <a:lnTo>
                  <a:pt x="798" y="842"/>
                </a:lnTo>
                <a:lnTo>
                  <a:pt x="798" y="838"/>
                </a:lnTo>
                <a:lnTo>
                  <a:pt x="802" y="842"/>
                </a:lnTo>
                <a:lnTo>
                  <a:pt x="802" y="838"/>
                </a:lnTo>
                <a:lnTo>
                  <a:pt x="805" y="838"/>
                </a:lnTo>
                <a:lnTo>
                  <a:pt x="805" y="842"/>
                </a:lnTo>
                <a:lnTo>
                  <a:pt x="805" y="835"/>
                </a:lnTo>
                <a:lnTo>
                  <a:pt x="808" y="842"/>
                </a:lnTo>
                <a:lnTo>
                  <a:pt x="808" y="832"/>
                </a:lnTo>
                <a:lnTo>
                  <a:pt x="812" y="842"/>
                </a:lnTo>
                <a:lnTo>
                  <a:pt x="812" y="838"/>
                </a:lnTo>
                <a:lnTo>
                  <a:pt x="815" y="842"/>
                </a:lnTo>
                <a:lnTo>
                  <a:pt x="822" y="842"/>
                </a:lnTo>
                <a:lnTo>
                  <a:pt x="822" y="838"/>
                </a:lnTo>
                <a:lnTo>
                  <a:pt x="825" y="838"/>
                </a:lnTo>
                <a:lnTo>
                  <a:pt x="825" y="842"/>
                </a:lnTo>
                <a:lnTo>
                  <a:pt x="825" y="832"/>
                </a:lnTo>
                <a:lnTo>
                  <a:pt x="829" y="842"/>
                </a:lnTo>
                <a:lnTo>
                  <a:pt x="829" y="835"/>
                </a:lnTo>
                <a:lnTo>
                  <a:pt x="832" y="838"/>
                </a:lnTo>
                <a:lnTo>
                  <a:pt x="832" y="842"/>
                </a:lnTo>
                <a:lnTo>
                  <a:pt x="832" y="838"/>
                </a:lnTo>
                <a:lnTo>
                  <a:pt x="835" y="842"/>
                </a:lnTo>
                <a:lnTo>
                  <a:pt x="835" y="838"/>
                </a:lnTo>
                <a:lnTo>
                  <a:pt x="839" y="842"/>
                </a:lnTo>
                <a:lnTo>
                  <a:pt x="842" y="842"/>
                </a:lnTo>
                <a:lnTo>
                  <a:pt x="842" y="838"/>
                </a:lnTo>
                <a:lnTo>
                  <a:pt x="845" y="842"/>
                </a:lnTo>
                <a:lnTo>
                  <a:pt x="845" y="838"/>
                </a:lnTo>
                <a:lnTo>
                  <a:pt x="849" y="842"/>
                </a:lnTo>
                <a:lnTo>
                  <a:pt x="852" y="842"/>
                </a:lnTo>
                <a:lnTo>
                  <a:pt x="852" y="838"/>
                </a:lnTo>
                <a:lnTo>
                  <a:pt x="856" y="842"/>
                </a:lnTo>
                <a:lnTo>
                  <a:pt x="856" y="791"/>
                </a:lnTo>
                <a:lnTo>
                  <a:pt x="859" y="838"/>
                </a:lnTo>
                <a:lnTo>
                  <a:pt x="859" y="842"/>
                </a:lnTo>
                <a:lnTo>
                  <a:pt x="859" y="818"/>
                </a:lnTo>
                <a:lnTo>
                  <a:pt x="862" y="842"/>
                </a:lnTo>
                <a:lnTo>
                  <a:pt x="862" y="835"/>
                </a:lnTo>
                <a:lnTo>
                  <a:pt x="866" y="842"/>
                </a:lnTo>
                <a:lnTo>
                  <a:pt x="866" y="838"/>
                </a:lnTo>
                <a:lnTo>
                  <a:pt x="869" y="842"/>
                </a:lnTo>
                <a:lnTo>
                  <a:pt x="869" y="838"/>
                </a:lnTo>
                <a:lnTo>
                  <a:pt x="873" y="842"/>
                </a:lnTo>
                <a:lnTo>
                  <a:pt x="873" y="838"/>
                </a:lnTo>
                <a:lnTo>
                  <a:pt x="876" y="842"/>
                </a:lnTo>
                <a:lnTo>
                  <a:pt x="876" y="832"/>
                </a:lnTo>
                <a:lnTo>
                  <a:pt x="879" y="842"/>
                </a:lnTo>
                <a:lnTo>
                  <a:pt x="879" y="838"/>
                </a:lnTo>
                <a:lnTo>
                  <a:pt x="883" y="842"/>
                </a:lnTo>
                <a:lnTo>
                  <a:pt x="883" y="838"/>
                </a:lnTo>
                <a:lnTo>
                  <a:pt x="886" y="842"/>
                </a:lnTo>
                <a:lnTo>
                  <a:pt x="886" y="838"/>
                </a:lnTo>
                <a:lnTo>
                  <a:pt x="889" y="842"/>
                </a:lnTo>
                <a:lnTo>
                  <a:pt x="889" y="838"/>
                </a:lnTo>
                <a:lnTo>
                  <a:pt x="893" y="842"/>
                </a:lnTo>
                <a:lnTo>
                  <a:pt x="893" y="835"/>
                </a:lnTo>
                <a:lnTo>
                  <a:pt x="896" y="842"/>
                </a:lnTo>
                <a:lnTo>
                  <a:pt x="896" y="838"/>
                </a:lnTo>
                <a:lnTo>
                  <a:pt x="900" y="842"/>
                </a:lnTo>
                <a:lnTo>
                  <a:pt x="900" y="838"/>
                </a:lnTo>
                <a:lnTo>
                  <a:pt x="903" y="842"/>
                </a:lnTo>
                <a:lnTo>
                  <a:pt x="903" y="838"/>
                </a:lnTo>
                <a:lnTo>
                  <a:pt x="906" y="842"/>
                </a:lnTo>
                <a:lnTo>
                  <a:pt x="906" y="838"/>
                </a:lnTo>
                <a:lnTo>
                  <a:pt x="910" y="842"/>
                </a:lnTo>
                <a:lnTo>
                  <a:pt x="910" y="838"/>
                </a:lnTo>
                <a:lnTo>
                  <a:pt x="913" y="842"/>
                </a:lnTo>
                <a:lnTo>
                  <a:pt x="913" y="835"/>
                </a:lnTo>
                <a:lnTo>
                  <a:pt x="917" y="842"/>
                </a:lnTo>
                <a:lnTo>
                  <a:pt x="917" y="818"/>
                </a:lnTo>
                <a:lnTo>
                  <a:pt x="920" y="838"/>
                </a:lnTo>
                <a:lnTo>
                  <a:pt x="920" y="842"/>
                </a:lnTo>
                <a:lnTo>
                  <a:pt x="920" y="825"/>
                </a:lnTo>
                <a:lnTo>
                  <a:pt x="923" y="842"/>
                </a:lnTo>
                <a:lnTo>
                  <a:pt x="923" y="578"/>
                </a:lnTo>
                <a:lnTo>
                  <a:pt x="927" y="811"/>
                </a:lnTo>
                <a:lnTo>
                  <a:pt x="927" y="838"/>
                </a:lnTo>
                <a:lnTo>
                  <a:pt x="927" y="710"/>
                </a:lnTo>
                <a:lnTo>
                  <a:pt x="930" y="835"/>
                </a:lnTo>
                <a:lnTo>
                  <a:pt x="930" y="842"/>
                </a:lnTo>
                <a:lnTo>
                  <a:pt x="930" y="835"/>
                </a:lnTo>
                <a:lnTo>
                  <a:pt x="933" y="842"/>
                </a:lnTo>
                <a:lnTo>
                  <a:pt x="933" y="838"/>
                </a:lnTo>
                <a:lnTo>
                  <a:pt x="937" y="842"/>
                </a:lnTo>
                <a:lnTo>
                  <a:pt x="937" y="835"/>
                </a:lnTo>
                <a:lnTo>
                  <a:pt x="940" y="842"/>
                </a:lnTo>
                <a:lnTo>
                  <a:pt x="940" y="838"/>
                </a:lnTo>
                <a:lnTo>
                  <a:pt x="944" y="842"/>
                </a:lnTo>
                <a:lnTo>
                  <a:pt x="944" y="832"/>
                </a:lnTo>
                <a:lnTo>
                  <a:pt x="947" y="842"/>
                </a:lnTo>
                <a:lnTo>
                  <a:pt x="947" y="838"/>
                </a:lnTo>
                <a:lnTo>
                  <a:pt x="950" y="842"/>
                </a:lnTo>
                <a:lnTo>
                  <a:pt x="950" y="838"/>
                </a:lnTo>
                <a:lnTo>
                  <a:pt x="954" y="842"/>
                </a:lnTo>
                <a:lnTo>
                  <a:pt x="954" y="815"/>
                </a:lnTo>
                <a:lnTo>
                  <a:pt x="957" y="835"/>
                </a:lnTo>
                <a:lnTo>
                  <a:pt x="957" y="842"/>
                </a:lnTo>
                <a:lnTo>
                  <a:pt x="957" y="828"/>
                </a:lnTo>
                <a:lnTo>
                  <a:pt x="960" y="838"/>
                </a:lnTo>
                <a:lnTo>
                  <a:pt x="960" y="842"/>
                </a:lnTo>
                <a:lnTo>
                  <a:pt x="960" y="835"/>
                </a:lnTo>
                <a:lnTo>
                  <a:pt x="964" y="842"/>
                </a:lnTo>
                <a:lnTo>
                  <a:pt x="964" y="838"/>
                </a:lnTo>
                <a:lnTo>
                  <a:pt x="967" y="838"/>
                </a:lnTo>
                <a:lnTo>
                  <a:pt x="967" y="842"/>
                </a:lnTo>
                <a:lnTo>
                  <a:pt x="967" y="835"/>
                </a:lnTo>
                <a:lnTo>
                  <a:pt x="971" y="838"/>
                </a:lnTo>
                <a:lnTo>
                  <a:pt x="971" y="842"/>
                </a:lnTo>
                <a:lnTo>
                  <a:pt x="971" y="838"/>
                </a:lnTo>
                <a:lnTo>
                  <a:pt x="974" y="842"/>
                </a:lnTo>
                <a:lnTo>
                  <a:pt x="974" y="821"/>
                </a:lnTo>
                <a:lnTo>
                  <a:pt x="977" y="821"/>
                </a:lnTo>
                <a:lnTo>
                  <a:pt x="977" y="842"/>
                </a:lnTo>
                <a:lnTo>
                  <a:pt x="977" y="811"/>
                </a:lnTo>
                <a:lnTo>
                  <a:pt x="981" y="832"/>
                </a:lnTo>
                <a:lnTo>
                  <a:pt x="981" y="842"/>
                </a:lnTo>
                <a:lnTo>
                  <a:pt x="981" y="832"/>
                </a:lnTo>
                <a:lnTo>
                  <a:pt x="984" y="838"/>
                </a:lnTo>
                <a:lnTo>
                  <a:pt x="984" y="842"/>
                </a:lnTo>
                <a:lnTo>
                  <a:pt x="984" y="832"/>
                </a:lnTo>
                <a:lnTo>
                  <a:pt x="988" y="835"/>
                </a:lnTo>
                <a:lnTo>
                  <a:pt x="988" y="842"/>
                </a:lnTo>
                <a:lnTo>
                  <a:pt x="988" y="832"/>
                </a:lnTo>
                <a:lnTo>
                  <a:pt x="991" y="838"/>
                </a:lnTo>
                <a:lnTo>
                  <a:pt x="991" y="842"/>
                </a:lnTo>
                <a:lnTo>
                  <a:pt x="991" y="771"/>
                </a:lnTo>
                <a:lnTo>
                  <a:pt x="994" y="791"/>
                </a:lnTo>
                <a:lnTo>
                  <a:pt x="994" y="842"/>
                </a:lnTo>
                <a:lnTo>
                  <a:pt x="994" y="791"/>
                </a:lnTo>
                <a:lnTo>
                  <a:pt x="998" y="832"/>
                </a:lnTo>
                <a:lnTo>
                  <a:pt x="998" y="842"/>
                </a:lnTo>
                <a:lnTo>
                  <a:pt x="998" y="832"/>
                </a:lnTo>
                <a:lnTo>
                  <a:pt x="1001" y="832"/>
                </a:lnTo>
                <a:lnTo>
                  <a:pt x="1001" y="842"/>
                </a:lnTo>
                <a:lnTo>
                  <a:pt x="1001" y="832"/>
                </a:lnTo>
                <a:lnTo>
                  <a:pt x="1004" y="838"/>
                </a:lnTo>
                <a:lnTo>
                  <a:pt x="1004" y="842"/>
                </a:lnTo>
                <a:lnTo>
                  <a:pt x="1004" y="838"/>
                </a:lnTo>
                <a:lnTo>
                  <a:pt x="1008" y="838"/>
                </a:lnTo>
                <a:lnTo>
                  <a:pt x="1008" y="842"/>
                </a:lnTo>
                <a:lnTo>
                  <a:pt x="1008" y="832"/>
                </a:lnTo>
                <a:lnTo>
                  <a:pt x="1011" y="838"/>
                </a:lnTo>
                <a:lnTo>
                  <a:pt x="1011" y="842"/>
                </a:lnTo>
                <a:lnTo>
                  <a:pt x="1011" y="835"/>
                </a:lnTo>
                <a:lnTo>
                  <a:pt x="1015" y="838"/>
                </a:lnTo>
                <a:lnTo>
                  <a:pt x="1015" y="842"/>
                </a:lnTo>
                <a:lnTo>
                  <a:pt x="1015" y="835"/>
                </a:lnTo>
                <a:lnTo>
                  <a:pt x="1018" y="835"/>
                </a:lnTo>
                <a:lnTo>
                  <a:pt x="1018" y="842"/>
                </a:lnTo>
                <a:lnTo>
                  <a:pt x="1018" y="832"/>
                </a:lnTo>
                <a:lnTo>
                  <a:pt x="1021" y="838"/>
                </a:lnTo>
                <a:lnTo>
                  <a:pt x="1021" y="842"/>
                </a:lnTo>
                <a:lnTo>
                  <a:pt x="1021" y="825"/>
                </a:lnTo>
                <a:lnTo>
                  <a:pt x="1025" y="832"/>
                </a:lnTo>
                <a:lnTo>
                  <a:pt x="1025" y="842"/>
                </a:lnTo>
                <a:lnTo>
                  <a:pt x="1025" y="828"/>
                </a:lnTo>
                <a:lnTo>
                  <a:pt x="1028" y="835"/>
                </a:lnTo>
                <a:lnTo>
                  <a:pt x="1028" y="842"/>
                </a:lnTo>
                <a:lnTo>
                  <a:pt x="1028" y="832"/>
                </a:lnTo>
                <a:lnTo>
                  <a:pt x="1031" y="842"/>
                </a:lnTo>
                <a:lnTo>
                  <a:pt x="1031" y="835"/>
                </a:lnTo>
                <a:lnTo>
                  <a:pt x="1035" y="835"/>
                </a:lnTo>
                <a:lnTo>
                  <a:pt x="1035" y="842"/>
                </a:lnTo>
                <a:lnTo>
                  <a:pt x="1035" y="832"/>
                </a:lnTo>
                <a:lnTo>
                  <a:pt x="1038" y="842"/>
                </a:lnTo>
                <a:lnTo>
                  <a:pt x="1038" y="838"/>
                </a:lnTo>
                <a:lnTo>
                  <a:pt x="1042" y="838"/>
                </a:lnTo>
                <a:lnTo>
                  <a:pt x="1042" y="842"/>
                </a:lnTo>
                <a:lnTo>
                  <a:pt x="1042" y="832"/>
                </a:lnTo>
                <a:lnTo>
                  <a:pt x="1045" y="832"/>
                </a:lnTo>
                <a:lnTo>
                  <a:pt x="1045" y="842"/>
                </a:lnTo>
                <a:lnTo>
                  <a:pt x="1045" y="821"/>
                </a:lnTo>
                <a:lnTo>
                  <a:pt x="1048" y="838"/>
                </a:lnTo>
                <a:lnTo>
                  <a:pt x="1048" y="842"/>
                </a:lnTo>
                <a:lnTo>
                  <a:pt x="1048" y="838"/>
                </a:lnTo>
                <a:lnTo>
                  <a:pt x="1052" y="838"/>
                </a:lnTo>
                <a:lnTo>
                  <a:pt x="1052" y="842"/>
                </a:lnTo>
                <a:lnTo>
                  <a:pt x="1052" y="825"/>
                </a:lnTo>
                <a:lnTo>
                  <a:pt x="1055" y="825"/>
                </a:lnTo>
                <a:lnTo>
                  <a:pt x="1055" y="842"/>
                </a:lnTo>
                <a:lnTo>
                  <a:pt x="1055" y="825"/>
                </a:lnTo>
                <a:lnTo>
                  <a:pt x="1059" y="838"/>
                </a:lnTo>
                <a:lnTo>
                  <a:pt x="1059" y="842"/>
                </a:lnTo>
                <a:lnTo>
                  <a:pt x="1059" y="825"/>
                </a:lnTo>
                <a:lnTo>
                  <a:pt x="1062" y="815"/>
                </a:lnTo>
                <a:lnTo>
                  <a:pt x="1062" y="838"/>
                </a:lnTo>
                <a:lnTo>
                  <a:pt x="1062" y="788"/>
                </a:lnTo>
                <a:lnTo>
                  <a:pt x="1065" y="838"/>
                </a:lnTo>
                <a:lnTo>
                  <a:pt x="1065" y="842"/>
                </a:lnTo>
                <a:lnTo>
                  <a:pt x="1065" y="832"/>
                </a:lnTo>
                <a:lnTo>
                  <a:pt x="1069" y="838"/>
                </a:lnTo>
                <a:lnTo>
                  <a:pt x="1069" y="842"/>
                </a:lnTo>
                <a:lnTo>
                  <a:pt x="1069" y="828"/>
                </a:lnTo>
                <a:lnTo>
                  <a:pt x="1072" y="842"/>
                </a:lnTo>
                <a:lnTo>
                  <a:pt x="1072" y="832"/>
                </a:lnTo>
                <a:lnTo>
                  <a:pt x="1075" y="838"/>
                </a:lnTo>
                <a:lnTo>
                  <a:pt x="1075" y="842"/>
                </a:lnTo>
                <a:lnTo>
                  <a:pt x="1075" y="832"/>
                </a:lnTo>
                <a:lnTo>
                  <a:pt x="1079" y="835"/>
                </a:lnTo>
                <a:lnTo>
                  <a:pt x="1079" y="842"/>
                </a:lnTo>
                <a:lnTo>
                  <a:pt x="1079" y="835"/>
                </a:lnTo>
                <a:lnTo>
                  <a:pt x="1082" y="842"/>
                </a:lnTo>
                <a:lnTo>
                  <a:pt x="1082" y="828"/>
                </a:lnTo>
                <a:lnTo>
                  <a:pt x="1086" y="828"/>
                </a:lnTo>
                <a:lnTo>
                  <a:pt x="1086" y="842"/>
                </a:lnTo>
                <a:lnTo>
                  <a:pt x="1086" y="815"/>
                </a:lnTo>
                <a:lnTo>
                  <a:pt x="1089" y="835"/>
                </a:lnTo>
                <a:lnTo>
                  <a:pt x="1089" y="842"/>
                </a:lnTo>
                <a:lnTo>
                  <a:pt x="1089" y="832"/>
                </a:lnTo>
                <a:lnTo>
                  <a:pt x="1092" y="835"/>
                </a:lnTo>
                <a:lnTo>
                  <a:pt x="1092" y="842"/>
                </a:lnTo>
                <a:lnTo>
                  <a:pt x="1092" y="828"/>
                </a:lnTo>
                <a:lnTo>
                  <a:pt x="1096" y="838"/>
                </a:lnTo>
                <a:lnTo>
                  <a:pt x="1096" y="842"/>
                </a:lnTo>
                <a:lnTo>
                  <a:pt x="1096" y="832"/>
                </a:lnTo>
                <a:lnTo>
                  <a:pt x="1099" y="842"/>
                </a:lnTo>
                <a:lnTo>
                  <a:pt x="1099" y="832"/>
                </a:lnTo>
                <a:lnTo>
                  <a:pt x="1102" y="842"/>
                </a:lnTo>
                <a:lnTo>
                  <a:pt x="1102" y="821"/>
                </a:lnTo>
                <a:lnTo>
                  <a:pt x="1106" y="838"/>
                </a:lnTo>
                <a:lnTo>
                  <a:pt x="1106" y="842"/>
                </a:lnTo>
                <a:lnTo>
                  <a:pt x="1106" y="784"/>
                </a:lnTo>
                <a:lnTo>
                  <a:pt x="1109" y="804"/>
                </a:lnTo>
                <a:lnTo>
                  <a:pt x="1109" y="842"/>
                </a:lnTo>
                <a:lnTo>
                  <a:pt x="1109" y="804"/>
                </a:lnTo>
                <a:lnTo>
                  <a:pt x="1113" y="838"/>
                </a:lnTo>
                <a:lnTo>
                  <a:pt x="1113" y="801"/>
                </a:lnTo>
                <a:lnTo>
                  <a:pt x="1116" y="835"/>
                </a:lnTo>
                <a:lnTo>
                  <a:pt x="1116" y="842"/>
                </a:lnTo>
                <a:lnTo>
                  <a:pt x="1116" y="818"/>
                </a:lnTo>
                <a:lnTo>
                  <a:pt x="1119" y="828"/>
                </a:lnTo>
                <a:lnTo>
                  <a:pt x="1119" y="842"/>
                </a:lnTo>
                <a:lnTo>
                  <a:pt x="1119" y="825"/>
                </a:lnTo>
                <a:lnTo>
                  <a:pt x="1123" y="835"/>
                </a:lnTo>
                <a:lnTo>
                  <a:pt x="1123" y="838"/>
                </a:lnTo>
                <a:lnTo>
                  <a:pt x="1123" y="828"/>
                </a:lnTo>
                <a:lnTo>
                  <a:pt x="1126" y="838"/>
                </a:lnTo>
                <a:lnTo>
                  <a:pt x="1126" y="842"/>
                </a:lnTo>
                <a:lnTo>
                  <a:pt x="1126" y="835"/>
                </a:lnTo>
                <a:lnTo>
                  <a:pt x="1130" y="842"/>
                </a:lnTo>
                <a:lnTo>
                  <a:pt x="1130" y="784"/>
                </a:lnTo>
                <a:lnTo>
                  <a:pt x="1133" y="832"/>
                </a:lnTo>
                <a:lnTo>
                  <a:pt x="1133" y="842"/>
                </a:lnTo>
                <a:lnTo>
                  <a:pt x="1133" y="832"/>
                </a:lnTo>
                <a:lnTo>
                  <a:pt x="1136" y="835"/>
                </a:lnTo>
                <a:lnTo>
                  <a:pt x="1136" y="838"/>
                </a:lnTo>
                <a:lnTo>
                  <a:pt x="1136" y="818"/>
                </a:lnTo>
                <a:lnTo>
                  <a:pt x="1140" y="828"/>
                </a:lnTo>
                <a:lnTo>
                  <a:pt x="1140" y="842"/>
                </a:lnTo>
                <a:lnTo>
                  <a:pt x="1140" y="828"/>
                </a:lnTo>
                <a:lnTo>
                  <a:pt x="1143" y="838"/>
                </a:lnTo>
                <a:lnTo>
                  <a:pt x="1143" y="842"/>
                </a:lnTo>
                <a:lnTo>
                  <a:pt x="1143" y="706"/>
                </a:lnTo>
                <a:lnTo>
                  <a:pt x="1146" y="821"/>
                </a:lnTo>
                <a:lnTo>
                  <a:pt x="1146" y="838"/>
                </a:lnTo>
                <a:lnTo>
                  <a:pt x="1146" y="757"/>
                </a:lnTo>
                <a:lnTo>
                  <a:pt x="1150" y="835"/>
                </a:lnTo>
                <a:lnTo>
                  <a:pt x="1150" y="842"/>
                </a:lnTo>
                <a:lnTo>
                  <a:pt x="1150" y="825"/>
                </a:lnTo>
                <a:lnTo>
                  <a:pt x="1153" y="825"/>
                </a:lnTo>
                <a:lnTo>
                  <a:pt x="1153" y="842"/>
                </a:lnTo>
                <a:lnTo>
                  <a:pt x="1153" y="821"/>
                </a:lnTo>
                <a:lnTo>
                  <a:pt x="1157" y="835"/>
                </a:lnTo>
                <a:lnTo>
                  <a:pt x="1157" y="842"/>
                </a:lnTo>
                <a:lnTo>
                  <a:pt x="1157" y="832"/>
                </a:lnTo>
                <a:lnTo>
                  <a:pt x="1160" y="838"/>
                </a:lnTo>
                <a:lnTo>
                  <a:pt x="1160" y="842"/>
                </a:lnTo>
                <a:lnTo>
                  <a:pt x="1160" y="818"/>
                </a:lnTo>
                <a:lnTo>
                  <a:pt x="1163" y="835"/>
                </a:lnTo>
                <a:lnTo>
                  <a:pt x="1163" y="838"/>
                </a:lnTo>
                <a:lnTo>
                  <a:pt x="1163" y="818"/>
                </a:lnTo>
                <a:lnTo>
                  <a:pt x="1167" y="838"/>
                </a:lnTo>
                <a:lnTo>
                  <a:pt x="1167" y="842"/>
                </a:lnTo>
                <a:lnTo>
                  <a:pt x="1167" y="832"/>
                </a:lnTo>
                <a:lnTo>
                  <a:pt x="1170" y="838"/>
                </a:lnTo>
                <a:lnTo>
                  <a:pt x="1170" y="801"/>
                </a:lnTo>
                <a:lnTo>
                  <a:pt x="1174" y="832"/>
                </a:lnTo>
                <a:lnTo>
                  <a:pt x="1174" y="842"/>
                </a:lnTo>
                <a:lnTo>
                  <a:pt x="1174" y="811"/>
                </a:lnTo>
                <a:lnTo>
                  <a:pt x="1177" y="821"/>
                </a:lnTo>
                <a:lnTo>
                  <a:pt x="1177" y="842"/>
                </a:lnTo>
                <a:lnTo>
                  <a:pt x="1177" y="815"/>
                </a:lnTo>
                <a:lnTo>
                  <a:pt x="1180" y="838"/>
                </a:lnTo>
                <a:lnTo>
                  <a:pt x="1180" y="815"/>
                </a:lnTo>
                <a:lnTo>
                  <a:pt x="1184" y="828"/>
                </a:lnTo>
                <a:lnTo>
                  <a:pt x="1184" y="842"/>
                </a:lnTo>
                <a:lnTo>
                  <a:pt x="1184" y="808"/>
                </a:lnTo>
                <a:lnTo>
                  <a:pt x="1187" y="821"/>
                </a:lnTo>
                <a:lnTo>
                  <a:pt x="1187" y="842"/>
                </a:lnTo>
                <a:lnTo>
                  <a:pt x="1187" y="815"/>
                </a:lnTo>
                <a:lnTo>
                  <a:pt x="1190" y="832"/>
                </a:lnTo>
                <a:lnTo>
                  <a:pt x="1190" y="838"/>
                </a:lnTo>
                <a:lnTo>
                  <a:pt x="1190" y="794"/>
                </a:lnTo>
                <a:lnTo>
                  <a:pt x="1194" y="825"/>
                </a:lnTo>
                <a:lnTo>
                  <a:pt x="1194" y="838"/>
                </a:lnTo>
                <a:lnTo>
                  <a:pt x="1194" y="794"/>
                </a:lnTo>
                <a:lnTo>
                  <a:pt x="1197" y="835"/>
                </a:lnTo>
                <a:lnTo>
                  <a:pt x="1197" y="804"/>
                </a:lnTo>
                <a:lnTo>
                  <a:pt x="1201" y="828"/>
                </a:lnTo>
                <a:lnTo>
                  <a:pt x="1201" y="838"/>
                </a:lnTo>
                <a:lnTo>
                  <a:pt x="1201" y="821"/>
                </a:lnTo>
                <a:lnTo>
                  <a:pt x="1204" y="832"/>
                </a:lnTo>
                <a:lnTo>
                  <a:pt x="1204" y="808"/>
                </a:lnTo>
                <a:lnTo>
                  <a:pt x="1207" y="828"/>
                </a:lnTo>
                <a:lnTo>
                  <a:pt x="1207" y="838"/>
                </a:lnTo>
                <a:lnTo>
                  <a:pt x="1207" y="811"/>
                </a:lnTo>
                <a:lnTo>
                  <a:pt x="1211" y="825"/>
                </a:lnTo>
                <a:lnTo>
                  <a:pt x="1211" y="842"/>
                </a:lnTo>
                <a:lnTo>
                  <a:pt x="1211" y="825"/>
                </a:lnTo>
                <a:lnTo>
                  <a:pt x="1214" y="835"/>
                </a:lnTo>
                <a:lnTo>
                  <a:pt x="1214" y="838"/>
                </a:lnTo>
                <a:lnTo>
                  <a:pt x="1214" y="808"/>
                </a:lnTo>
                <a:lnTo>
                  <a:pt x="1217" y="832"/>
                </a:lnTo>
                <a:lnTo>
                  <a:pt x="1217" y="842"/>
                </a:lnTo>
                <a:lnTo>
                  <a:pt x="1217" y="825"/>
                </a:lnTo>
                <a:lnTo>
                  <a:pt x="1221" y="832"/>
                </a:lnTo>
                <a:lnTo>
                  <a:pt x="1221" y="838"/>
                </a:lnTo>
                <a:lnTo>
                  <a:pt x="1221" y="804"/>
                </a:lnTo>
                <a:lnTo>
                  <a:pt x="1224" y="832"/>
                </a:lnTo>
                <a:lnTo>
                  <a:pt x="1224" y="842"/>
                </a:lnTo>
                <a:lnTo>
                  <a:pt x="1224" y="801"/>
                </a:lnTo>
                <a:lnTo>
                  <a:pt x="1228" y="808"/>
                </a:lnTo>
                <a:lnTo>
                  <a:pt x="1228" y="838"/>
                </a:lnTo>
                <a:lnTo>
                  <a:pt x="1228" y="808"/>
                </a:lnTo>
                <a:lnTo>
                  <a:pt x="1231" y="821"/>
                </a:lnTo>
                <a:lnTo>
                  <a:pt x="1231" y="838"/>
                </a:lnTo>
                <a:lnTo>
                  <a:pt x="1231" y="767"/>
                </a:lnTo>
                <a:lnTo>
                  <a:pt x="1234" y="832"/>
                </a:lnTo>
                <a:lnTo>
                  <a:pt x="1234" y="842"/>
                </a:lnTo>
                <a:lnTo>
                  <a:pt x="1234" y="832"/>
                </a:lnTo>
                <a:lnTo>
                  <a:pt x="1238" y="838"/>
                </a:lnTo>
                <a:lnTo>
                  <a:pt x="1238" y="801"/>
                </a:lnTo>
                <a:lnTo>
                  <a:pt x="1241" y="828"/>
                </a:lnTo>
                <a:lnTo>
                  <a:pt x="1241" y="842"/>
                </a:lnTo>
                <a:lnTo>
                  <a:pt x="1241" y="821"/>
                </a:lnTo>
                <a:lnTo>
                  <a:pt x="1245" y="838"/>
                </a:lnTo>
                <a:lnTo>
                  <a:pt x="1245" y="818"/>
                </a:lnTo>
                <a:lnTo>
                  <a:pt x="1248" y="835"/>
                </a:lnTo>
                <a:lnTo>
                  <a:pt x="1248" y="774"/>
                </a:lnTo>
                <a:lnTo>
                  <a:pt x="1251" y="818"/>
                </a:lnTo>
                <a:lnTo>
                  <a:pt x="1251" y="838"/>
                </a:lnTo>
                <a:lnTo>
                  <a:pt x="1251" y="818"/>
                </a:lnTo>
                <a:lnTo>
                  <a:pt x="1251" y="828"/>
                </a:lnTo>
                <a:lnTo>
                  <a:pt x="1255" y="811"/>
                </a:lnTo>
                <a:lnTo>
                  <a:pt x="1255" y="842"/>
                </a:lnTo>
                <a:lnTo>
                  <a:pt x="1255" y="804"/>
                </a:lnTo>
                <a:lnTo>
                  <a:pt x="1258" y="838"/>
                </a:lnTo>
                <a:lnTo>
                  <a:pt x="1258" y="842"/>
                </a:lnTo>
                <a:lnTo>
                  <a:pt x="1258" y="828"/>
                </a:lnTo>
                <a:lnTo>
                  <a:pt x="1261" y="818"/>
                </a:lnTo>
                <a:lnTo>
                  <a:pt x="1261" y="835"/>
                </a:lnTo>
                <a:lnTo>
                  <a:pt x="1261" y="815"/>
                </a:lnTo>
                <a:lnTo>
                  <a:pt x="1265" y="825"/>
                </a:lnTo>
                <a:lnTo>
                  <a:pt x="1265" y="835"/>
                </a:lnTo>
                <a:lnTo>
                  <a:pt x="1265" y="801"/>
                </a:lnTo>
                <a:lnTo>
                  <a:pt x="1265" y="835"/>
                </a:lnTo>
                <a:lnTo>
                  <a:pt x="1268" y="838"/>
                </a:lnTo>
                <a:lnTo>
                  <a:pt x="1268" y="821"/>
                </a:lnTo>
                <a:lnTo>
                  <a:pt x="1272" y="828"/>
                </a:lnTo>
                <a:lnTo>
                  <a:pt x="1272" y="838"/>
                </a:lnTo>
                <a:lnTo>
                  <a:pt x="1272" y="815"/>
                </a:lnTo>
                <a:lnTo>
                  <a:pt x="1275" y="838"/>
                </a:lnTo>
                <a:lnTo>
                  <a:pt x="1275" y="842"/>
                </a:lnTo>
                <a:lnTo>
                  <a:pt x="1275" y="832"/>
                </a:lnTo>
                <a:lnTo>
                  <a:pt x="1278" y="835"/>
                </a:lnTo>
                <a:lnTo>
                  <a:pt x="1278" y="842"/>
                </a:lnTo>
                <a:lnTo>
                  <a:pt x="1278" y="754"/>
                </a:lnTo>
                <a:lnTo>
                  <a:pt x="1282" y="825"/>
                </a:lnTo>
                <a:lnTo>
                  <a:pt x="1282" y="835"/>
                </a:lnTo>
                <a:lnTo>
                  <a:pt x="1282" y="744"/>
                </a:lnTo>
                <a:lnTo>
                  <a:pt x="1282" y="835"/>
                </a:lnTo>
                <a:lnTo>
                  <a:pt x="1285" y="838"/>
                </a:lnTo>
                <a:lnTo>
                  <a:pt x="1285" y="815"/>
                </a:lnTo>
                <a:lnTo>
                  <a:pt x="1288" y="835"/>
                </a:lnTo>
                <a:lnTo>
                  <a:pt x="1288" y="838"/>
                </a:lnTo>
                <a:lnTo>
                  <a:pt x="1288" y="804"/>
                </a:lnTo>
                <a:lnTo>
                  <a:pt x="1292" y="838"/>
                </a:lnTo>
                <a:lnTo>
                  <a:pt x="1292" y="706"/>
                </a:lnTo>
                <a:lnTo>
                  <a:pt x="1295" y="788"/>
                </a:lnTo>
                <a:lnTo>
                  <a:pt x="1295" y="835"/>
                </a:lnTo>
                <a:lnTo>
                  <a:pt x="1295" y="727"/>
                </a:lnTo>
                <a:lnTo>
                  <a:pt x="1295" y="835"/>
                </a:lnTo>
                <a:lnTo>
                  <a:pt x="1299" y="838"/>
                </a:lnTo>
                <a:lnTo>
                  <a:pt x="1299" y="811"/>
                </a:lnTo>
                <a:lnTo>
                  <a:pt x="1302" y="832"/>
                </a:lnTo>
                <a:lnTo>
                  <a:pt x="1302" y="838"/>
                </a:lnTo>
                <a:lnTo>
                  <a:pt x="1302" y="791"/>
                </a:lnTo>
                <a:lnTo>
                  <a:pt x="1305" y="825"/>
                </a:lnTo>
                <a:lnTo>
                  <a:pt x="1305" y="838"/>
                </a:lnTo>
                <a:lnTo>
                  <a:pt x="1305" y="818"/>
                </a:lnTo>
                <a:lnTo>
                  <a:pt x="1309" y="835"/>
                </a:lnTo>
                <a:lnTo>
                  <a:pt x="1309" y="815"/>
                </a:lnTo>
                <a:lnTo>
                  <a:pt x="1312" y="818"/>
                </a:lnTo>
                <a:lnTo>
                  <a:pt x="1312" y="838"/>
                </a:lnTo>
                <a:lnTo>
                  <a:pt x="1312" y="788"/>
                </a:lnTo>
                <a:lnTo>
                  <a:pt x="1316" y="801"/>
                </a:lnTo>
                <a:lnTo>
                  <a:pt x="1316" y="821"/>
                </a:lnTo>
                <a:lnTo>
                  <a:pt x="1316" y="754"/>
                </a:lnTo>
                <a:lnTo>
                  <a:pt x="1319" y="801"/>
                </a:lnTo>
                <a:lnTo>
                  <a:pt x="1319" y="842"/>
                </a:lnTo>
                <a:lnTo>
                  <a:pt x="1319" y="801"/>
                </a:lnTo>
                <a:lnTo>
                  <a:pt x="1322" y="838"/>
                </a:lnTo>
                <a:lnTo>
                  <a:pt x="1322" y="781"/>
                </a:lnTo>
                <a:lnTo>
                  <a:pt x="1326" y="818"/>
                </a:lnTo>
                <a:lnTo>
                  <a:pt x="1326" y="832"/>
                </a:lnTo>
                <a:lnTo>
                  <a:pt x="1326" y="794"/>
                </a:lnTo>
                <a:lnTo>
                  <a:pt x="1329" y="828"/>
                </a:lnTo>
                <a:lnTo>
                  <a:pt x="1329" y="842"/>
                </a:lnTo>
                <a:lnTo>
                  <a:pt x="1329" y="818"/>
                </a:lnTo>
                <a:lnTo>
                  <a:pt x="1332" y="828"/>
                </a:lnTo>
                <a:lnTo>
                  <a:pt x="1332" y="838"/>
                </a:lnTo>
                <a:lnTo>
                  <a:pt x="1332" y="781"/>
                </a:lnTo>
                <a:lnTo>
                  <a:pt x="1336" y="791"/>
                </a:lnTo>
                <a:lnTo>
                  <a:pt x="1336" y="842"/>
                </a:lnTo>
                <a:lnTo>
                  <a:pt x="1336" y="791"/>
                </a:lnTo>
                <a:lnTo>
                  <a:pt x="1339" y="825"/>
                </a:lnTo>
                <a:lnTo>
                  <a:pt x="1339" y="838"/>
                </a:lnTo>
                <a:lnTo>
                  <a:pt x="1339" y="818"/>
                </a:lnTo>
                <a:lnTo>
                  <a:pt x="1343" y="832"/>
                </a:lnTo>
                <a:lnTo>
                  <a:pt x="1343" y="842"/>
                </a:lnTo>
                <a:lnTo>
                  <a:pt x="1343" y="832"/>
                </a:lnTo>
                <a:lnTo>
                  <a:pt x="1346" y="838"/>
                </a:lnTo>
                <a:lnTo>
                  <a:pt x="1346" y="842"/>
                </a:lnTo>
                <a:lnTo>
                  <a:pt x="1346" y="737"/>
                </a:lnTo>
                <a:lnTo>
                  <a:pt x="1349" y="737"/>
                </a:lnTo>
                <a:lnTo>
                  <a:pt x="1349" y="828"/>
                </a:lnTo>
                <a:lnTo>
                  <a:pt x="1349" y="690"/>
                </a:lnTo>
                <a:lnTo>
                  <a:pt x="1353" y="818"/>
                </a:lnTo>
                <a:lnTo>
                  <a:pt x="1353" y="842"/>
                </a:lnTo>
                <a:lnTo>
                  <a:pt x="1353" y="818"/>
                </a:lnTo>
                <a:lnTo>
                  <a:pt x="1356" y="828"/>
                </a:lnTo>
                <a:lnTo>
                  <a:pt x="1356" y="838"/>
                </a:lnTo>
                <a:lnTo>
                  <a:pt x="1356" y="808"/>
                </a:lnTo>
                <a:lnTo>
                  <a:pt x="1360" y="821"/>
                </a:lnTo>
                <a:lnTo>
                  <a:pt x="1360" y="842"/>
                </a:lnTo>
                <a:lnTo>
                  <a:pt x="1360" y="818"/>
                </a:lnTo>
                <a:lnTo>
                  <a:pt x="1363" y="835"/>
                </a:lnTo>
                <a:lnTo>
                  <a:pt x="1363" y="838"/>
                </a:lnTo>
                <a:lnTo>
                  <a:pt x="1363" y="811"/>
                </a:lnTo>
                <a:lnTo>
                  <a:pt x="1366" y="818"/>
                </a:lnTo>
                <a:lnTo>
                  <a:pt x="1366" y="835"/>
                </a:lnTo>
                <a:lnTo>
                  <a:pt x="1366" y="798"/>
                </a:lnTo>
                <a:lnTo>
                  <a:pt x="1370" y="811"/>
                </a:lnTo>
                <a:lnTo>
                  <a:pt x="1370" y="842"/>
                </a:lnTo>
                <a:lnTo>
                  <a:pt x="1370" y="808"/>
                </a:lnTo>
                <a:lnTo>
                  <a:pt x="1373" y="811"/>
                </a:lnTo>
                <a:lnTo>
                  <a:pt x="1373" y="842"/>
                </a:lnTo>
                <a:lnTo>
                  <a:pt x="1373" y="811"/>
                </a:lnTo>
                <a:lnTo>
                  <a:pt x="1376" y="832"/>
                </a:lnTo>
                <a:lnTo>
                  <a:pt x="1376" y="842"/>
                </a:lnTo>
                <a:lnTo>
                  <a:pt x="1376" y="791"/>
                </a:lnTo>
                <a:lnTo>
                  <a:pt x="1376" y="804"/>
                </a:lnTo>
                <a:lnTo>
                  <a:pt x="1380" y="784"/>
                </a:lnTo>
                <a:lnTo>
                  <a:pt x="1380" y="821"/>
                </a:lnTo>
                <a:lnTo>
                  <a:pt x="1380" y="676"/>
                </a:lnTo>
                <a:lnTo>
                  <a:pt x="1383" y="788"/>
                </a:lnTo>
                <a:lnTo>
                  <a:pt x="1383" y="835"/>
                </a:lnTo>
                <a:lnTo>
                  <a:pt x="1383" y="740"/>
                </a:lnTo>
                <a:lnTo>
                  <a:pt x="1387" y="815"/>
                </a:lnTo>
                <a:lnTo>
                  <a:pt x="1387" y="838"/>
                </a:lnTo>
                <a:lnTo>
                  <a:pt x="1387" y="811"/>
                </a:lnTo>
                <a:lnTo>
                  <a:pt x="1390" y="825"/>
                </a:lnTo>
                <a:lnTo>
                  <a:pt x="1390" y="838"/>
                </a:lnTo>
                <a:lnTo>
                  <a:pt x="1390" y="801"/>
                </a:lnTo>
                <a:lnTo>
                  <a:pt x="1393" y="835"/>
                </a:lnTo>
                <a:lnTo>
                  <a:pt x="1393" y="825"/>
                </a:lnTo>
                <a:lnTo>
                  <a:pt x="1397" y="828"/>
                </a:lnTo>
                <a:lnTo>
                  <a:pt x="1397" y="835"/>
                </a:lnTo>
                <a:lnTo>
                  <a:pt x="1397" y="798"/>
                </a:lnTo>
                <a:lnTo>
                  <a:pt x="1400" y="815"/>
                </a:lnTo>
                <a:lnTo>
                  <a:pt x="1400" y="838"/>
                </a:lnTo>
                <a:lnTo>
                  <a:pt x="1400" y="804"/>
                </a:lnTo>
                <a:lnTo>
                  <a:pt x="1403" y="838"/>
                </a:lnTo>
                <a:lnTo>
                  <a:pt x="1403" y="818"/>
                </a:lnTo>
                <a:lnTo>
                  <a:pt x="1407" y="835"/>
                </a:lnTo>
                <a:lnTo>
                  <a:pt x="1407" y="842"/>
                </a:lnTo>
                <a:lnTo>
                  <a:pt x="1407" y="818"/>
                </a:lnTo>
                <a:lnTo>
                  <a:pt x="1410" y="832"/>
                </a:lnTo>
                <a:lnTo>
                  <a:pt x="1410" y="835"/>
                </a:lnTo>
                <a:lnTo>
                  <a:pt x="1410" y="676"/>
                </a:lnTo>
                <a:lnTo>
                  <a:pt x="1414" y="777"/>
                </a:lnTo>
                <a:lnTo>
                  <a:pt x="1414" y="838"/>
                </a:lnTo>
                <a:lnTo>
                  <a:pt x="1414" y="679"/>
                </a:lnTo>
                <a:lnTo>
                  <a:pt x="1417" y="791"/>
                </a:lnTo>
                <a:lnTo>
                  <a:pt x="1417" y="828"/>
                </a:lnTo>
                <a:lnTo>
                  <a:pt x="1417" y="696"/>
                </a:lnTo>
                <a:lnTo>
                  <a:pt x="1420" y="818"/>
                </a:lnTo>
                <a:lnTo>
                  <a:pt x="1420" y="842"/>
                </a:lnTo>
                <a:lnTo>
                  <a:pt x="1420" y="777"/>
                </a:lnTo>
                <a:lnTo>
                  <a:pt x="1424" y="842"/>
                </a:lnTo>
                <a:lnTo>
                  <a:pt x="1424" y="821"/>
                </a:lnTo>
                <a:lnTo>
                  <a:pt x="1427" y="828"/>
                </a:lnTo>
                <a:lnTo>
                  <a:pt x="1427" y="842"/>
                </a:lnTo>
                <a:lnTo>
                  <a:pt x="1427" y="811"/>
                </a:lnTo>
                <a:lnTo>
                  <a:pt x="1431" y="842"/>
                </a:lnTo>
                <a:lnTo>
                  <a:pt x="1431" y="767"/>
                </a:lnTo>
                <a:lnTo>
                  <a:pt x="1434" y="832"/>
                </a:lnTo>
                <a:lnTo>
                  <a:pt x="1434" y="717"/>
                </a:lnTo>
                <a:lnTo>
                  <a:pt x="1437" y="832"/>
                </a:lnTo>
                <a:lnTo>
                  <a:pt x="1437" y="842"/>
                </a:lnTo>
                <a:lnTo>
                  <a:pt x="1437" y="818"/>
                </a:lnTo>
                <a:lnTo>
                  <a:pt x="1441" y="842"/>
                </a:lnTo>
                <a:lnTo>
                  <a:pt x="1441" y="777"/>
                </a:lnTo>
                <a:lnTo>
                  <a:pt x="1444" y="815"/>
                </a:lnTo>
                <a:lnTo>
                  <a:pt x="1444" y="835"/>
                </a:lnTo>
                <a:lnTo>
                  <a:pt x="1444" y="740"/>
                </a:lnTo>
                <a:lnTo>
                  <a:pt x="1447" y="835"/>
                </a:lnTo>
                <a:lnTo>
                  <a:pt x="1447" y="842"/>
                </a:lnTo>
                <a:lnTo>
                  <a:pt x="1447" y="808"/>
                </a:lnTo>
                <a:lnTo>
                  <a:pt x="1451" y="832"/>
                </a:lnTo>
                <a:lnTo>
                  <a:pt x="1451" y="838"/>
                </a:lnTo>
                <a:lnTo>
                  <a:pt x="1451" y="744"/>
                </a:lnTo>
                <a:lnTo>
                  <a:pt x="1454" y="835"/>
                </a:lnTo>
                <a:lnTo>
                  <a:pt x="1454" y="842"/>
                </a:lnTo>
                <a:lnTo>
                  <a:pt x="1454" y="818"/>
                </a:lnTo>
                <a:lnTo>
                  <a:pt x="1458" y="838"/>
                </a:lnTo>
                <a:lnTo>
                  <a:pt x="1458" y="794"/>
                </a:lnTo>
                <a:lnTo>
                  <a:pt x="1461" y="835"/>
                </a:lnTo>
                <a:lnTo>
                  <a:pt x="1461" y="842"/>
                </a:lnTo>
                <a:lnTo>
                  <a:pt x="1461" y="804"/>
                </a:lnTo>
                <a:lnTo>
                  <a:pt x="1464" y="842"/>
                </a:lnTo>
                <a:lnTo>
                  <a:pt x="1464" y="750"/>
                </a:lnTo>
                <a:lnTo>
                  <a:pt x="1468" y="828"/>
                </a:lnTo>
                <a:lnTo>
                  <a:pt x="1468" y="842"/>
                </a:lnTo>
                <a:lnTo>
                  <a:pt x="1468" y="761"/>
                </a:lnTo>
                <a:lnTo>
                  <a:pt x="1471" y="842"/>
                </a:lnTo>
                <a:lnTo>
                  <a:pt x="1471" y="825"/>
                </a:lnTo>
                <a:lnTo>
                  <a:pt x="1474" y="838"/>
                </a:lnTo>
                <a:lnTo>
                  <a:pt x="1474" y="842"/>
                </a:lnTo>
                <a:lnTo>
                  <a:pt x="1474" y="815"/>
                </a:lnTo>
                <a:lnTo>
                  <a:pt x="1478" y="832"/>
                </a:lnTo>
                <a:lnTo>
                  <a:pt x="1478" y="842"/>
                </a:lnTo>
                <a:lnTo>
                  <a:pt x="1478" y="808"/>
                </a:lnTo>
                <a:lnTo>
                  <a:pt x="1481" y="838"/>
                </a:lnTo>
                <a:lnTo>
                  <a:pt x="1481" y="818"/>
                </a:lnTo>
                <a:lnTo>
                  <a:pt x="1485" y="832"/>
                </a:lnTo>
                <a:lnTo>
                  <a:pt x="1485" y="835"/>
                </a:lnTo>
                <a:lnTo>
                  <a:pt x="1485" y="750"/>
                </a:lnTo>
                <a:lnTo>
                  <a:pt x="1488" y="828"/>
                </a:lnTo>
                <a:lnTo>
                  <a:pt x="1488" y="838"/>
                </a:lnTo>
                <a:lnTo>
                  <a:pt x="1488" y="815"/>
                </a:lnTo>
                <a:lnTo>
                  <a:pt x="1491" y="835"/>
                </a:lnTo>
                <a:lnTo>
                  <a:pt x="1491" y="842"/>
                </a:lnTo>
                <a:lnTo>
                  <a:pt x="1491" y="771"/>
                </a:lnTo>
                <a:lnTo>
                  <a:pt x="1495" y="794"/>
                </a:lnTo>
                <a:lnTo>
                  <a:pt x="1495" y="838"/>
                </a:lnTo>
                <a:lnTo>
                  <a:pt x="1495" y="774"/>
                </a:lnTo>
                <a:lnTo>
                  <a:pt x="1498" y="737"/>
                </a:lnTo>
                <a:lnTo>
                  <a:pt x="1498" y="828"/>
                </a:lnTo>
                <a:lnTo>
                  <a:pt x="1498" y="636"/>
                </a:lnTo>
                <a:lnTo>
                  <a:pt x="1502" y="804"/>
                </a:lnTo>
                <a:lnTo>
                  <a:pt x="1502" y="842"/>
                </a:lnTo>
                <a:lnTo>
                  <a:pt x="1502" y="777"/>
                </a:lnTo>
                <a:lnTo>
                  <a:pt x="1505" y="835"/>
                </a:lnTo>
                <a:lnTo>
                  <a:pt x="1505" y="842"/>
                </a:lnTo>
                <a:lnTo>
                  <a:pt x="1505" y="828"/>
                </a:lnTo>
                <a:lnTo>
                  <a:pt x="1508" y="842"/>
                </a:lnTo>
                <a:lnTo>
                  <a:pt x="1508" y="784"/>
                </a:lnTo>
                <a:lnTo>
                  <a:pt x="1512" y="808"/>
                </a:lnTo>
                <a:lnTo>
                  <a:pt x="1512" y="838"/>
                </a:lnTo>
                <a:lnTo>
                  <a:pt x="1512" y="740"/>
                </a:lnTo>
                <a:lnTo>
                  <a:pt x="1515" y="818"/>
                </a:lnTo>
                <a:lnTo>
                  <a:pt x="1515" y="842"/>
                </a:lnTo>
                <a:lnTo>
                  <a:pt x="1515" y="804"/>
                </a:lnTo>
                <a:lnTo>
                  <a:pt x="1518" y="832"/>
                </a:lnTo>
                <a:lnTo>
                  <a:pt x="1518" y="842"/>
                </a:lnTo>
                <a:lnTo>
                  <a:pt x="1518" y="811"/>
                </a:lnTo>
                <a:lnTo>
                  <a:pt x="1522" y="828"/>
                </a:lnTo>
                <a:lnTo>
                  <a:pt x="1522" y="842"/>
                </a:lnTo>
                <a:lnTo>
                  <a:pt x="1522" y="828"/>
                </a:lnTo>
                <a:lnTo>
                  <a:pt x="1525" y="835"/>
                </a:lnTo>
                <a:lnTo>
                  <a:pt x="1525" y="842"/>
                </a:lnTo>
                <a:lnTo>
                  <a:pt x="1525" y="683"/>
                </a:lnTo>
                <a:lnTo>
                  <a:pt x="1529" y="693"/>
                </a:lnTo>
                <a:lnTo>
                  <a:pt x="1529" y="842"/>
                </a:lnTo>
                <a:lnTo>
                  <a:pt x="1529" y="693"/>
                </a:lnTo>
                <a:lnTo>
                  <a:pt x="1532" y="832"/>
                </a:lnTo>
                <a:lnTo>
                  <a:pt x="1532" y="842"/>
                </a:lnTo>
                <a:lnTo>
                  <a:pt x="1532" y="774"/>
                </a:lnTo>
                <a:lnTo>
                  <a:pt x="1535" y="784"/>
                </a:lnTo>
                <a:lnTo>
                  <a:pt x="1535" y="842"/>
                </a:lnTo>
                <a:lnTo>
                  <a:pt x="1535" y="781"/>
                </a:lnTo>
                <a:lnTo>
                  <a:pt x="1539" y="825"/>
                </a:lnTo>
                <a:lnTo>
                  <a:pt x="1539" y="842"/>
                </a:lnTo>
                <a:lnTo>
                  <a:pt x="1539" y="821"/>
                </a:lnTo>
                <a:lnTo>
                  <a:pt x="1542" y="835"/>
                </a:lnTo>
                <a:lnTo>
                  <a:pt x="1542" y="842"/>
                </a:lnTo>
                <a:lnTo>
                  <a:pt x="1542" y="818"/>
                </a:lnTo>
                <a:lnTo>
                  <a:pt x="1542" y="821"/>
                </a:lnTo>
                <a:lnTo>
                  <a:pt x="1545" y="801"/>
                </a:lnTo>
                <a:lnTo>
                  <a:pt x="1545" y="838"/>
                </a:lnTo>
                <a:lnTo>
                  <a:pt x="1545" y="791"/>
                </a:lnTo>
                <a:lnTo>
                  <a:pt x="1549" y="828"/>
                </a:lnTo>
                <a:lnTo>
                  <a:pt x="1549" y="842"/>
                </a:lnTo>
                <a:lnTo>
                  <a:pt x="1549" y="808"/>
                </a:lnTo>
                <a:lnTo>
                  <a:pt x="1552" y="818"/>
                </a:lnTo>
                <a:lnTo>
                  <a:pt x="1552" y="838"/>
                </a:lnTo>
                <a:lnTo>
                  <a:pt x="1552" y="808"/>
                </a:lnTo>
                <a:lnTo>
                  <a:pt x="1556" y="828"/>
                </a:lnTo>
                <a:lnTo>
                  <a:pt x="1556" y="842"/>
                </a:lnTo>
                <a:lnTo>
                  <a:pt x="1556" y="821"/>
                </a:lnTo>
                <a:lnTo>
                  <a:pt x="1559" y="835"/>
                </a:lnTo>
                <a:lnTo>
                  <a:pt x="1559" y="842"/>
                </a:lnTo>
                <a:lnTo>
                  <a:pt x="1559" y="612"/>
                </a:lnTo>
                <a:lnTo>
                  <a:pt x="1562" y="727"/>
                </a:lnTo>
                <a:lnTo>
                  <a:pt x="1562" y="842"/>
                </a:lnTo>
                <a:lnTo>
                  <a:pt x="1562" y="602"/>
                </a:lnTo>
                <a:lnTo>
                  <a:pt x="1566" y="838"/>
                </a:lnTo>
                <a:lnTo>
                  <a:pt x="1566" y="842"/>
                </a:lnTo>
                <a:lnTo>
                  <a:pt x="1566" y="811"/>
                </a:lnTo>
                <a:lnTo>
                  <a:pt x="1566" y="828"/>
                </a:lnTo>
                <a:lnTo>
                  <a:pt x="1569" y="808"/>
                </a:lnTo>
                <a:lnTo>
                  <a:pt x="1569" y="842"/>
                </a:lnTo>
                <a:lnTo>
                  <a:pt x="1569" y="794"/>
                </a:lnTo>
                <a:lnTo>
                  <a:pt x="1573" y="838"/>
                </a:lnTo>
                <a:lnTo>
                  <a:pt x="1573" y="842"/>
                </a:lnTo>
                <a:lnTo>
                  <a:pt x="1573" y="825"/>
                </a:lnTo>
                <a:lnTo>
                  <a:pt x="1576" y="838"/>
                </a:lnTo>
                <a:lnTo>
                  <a:pt x="1576" y="842"/>
                </a:lnTo>
                <a:lnTo>
                  <a:pt x="1576" y="801"/>
                </a:lnTo>
                <a:lnTo>
                  <a:pt x="1579" y="804"/>
                </a:lnTo>
                <a:lnTo>
                  <a:pt x="1579" y="838"/>
                </a:lnTo>
                <a:lnTo>
                  <a:pt x="1579" y="750"/>
                </a:lnTo>
                <a:lnTo>
                  <a:pt x="1583" y="835"/>
                </a:lnTo>
                <a:lnTo>
                  <a:pt x="1583" y="838"/>
                </a:lnTo>
                <a:lnTo>
                  <a:pt x="1583" y="784"/>
                </a:lnTo>
                <a:lnTo>
                  <a:pt x="1586" y="832"/>
                </a:lnTo>
                <a:lnTo>
                  <a:pt x="1586" y="842"/>
                </a:lnTo>
                <a:lnTo>
                  <a:pt x="1586" y="821"/>
                </a:lnTo>
                <a:lnTo>
                  <a:pt x="1589" y="842"/>
                </a:lnTo>
                <a:lnTo>
                  <a:pt x="1589" y="832"/>
                </a:lnTo>
                <a:lnTo>
                  <a:pt x="1593" y="838"/>
                </a:lnTo>
                <a:lnTo>
                  <a:pt x="1593" y="842"/>
                </a:lnTo>
                <a:lnTo>
                  <a:pt x="1593" y="646"/>
                </a:lnTo>
                <a:lnTo>
                  <a:pt x="1596" y="801"/>
                </a:lnTo>
                <a:lnTo>
                  <a:pt x="1596" y="842"/>
                </a:lnTo>
                <a:lnTo>
                  <a:pt x="1596" y="656"/>
                </a:lnTo>
                <a:lnTo>
                  <a:pt x="1600" y="842"/>
                </a:lnTo>
                <a:lnTo>
                  <a:pt x="1600" y="808"/>
                </a:lnTo>
                <a:lnTo>
                  <a:pt x="1603" y="832"/>
                </a:lnTo>
                <a:lnTo>
                  <a:pt x="1603" y="842"/>
                </a:lnTo>
                <a:lnTo>
                  <a:pt x="1603" y="804"/>
                </a:lnTo>
                <a:lnTo>
                  <a:pt x="1606" y="835"/>
                </a:lnTo>
                <a:lnTo>
                  <a:pt x="1606" y="842"/>
                </a:lnTo>
                <a:lnTo>
                  <a:pt x="1606" y="808"/>
                </a:lnTo>
                <a:lnTo>
                  <a:pt x="1610" y="838"/>
                </a:lnTo>
                <a:lnTo>
                  <a:pt x="1610" y="842"/>
                </a:lnTo>
                <a:lnTo>
                  <a:pt x="1610" y="801"/>
                </a:lnTo>
                <a:lnTo>
                  <a:pt x="1613" y="842"/>
                </a:lnTo>
                <a:lnTo>
                  <a:pt x="1613" y="801"/>
                </a:lnTo>
                <a:lnTo>
                  <a:pt x="1617" y="838"/>
                </a:lnTo>
                <a:lnTo>
                  <a:pt x="1617" y="842"/>
                </a:lnTo>
                <a:lnTo>
                  <a:pt x="1617" y="794"/>
                </a:lnTo>
                <a:lnTo>
                  <a:pt x="1620" y="842"/>
                </a:lnTo>
                <a:lnTo>
                  <a:pt x="1620" y="811"/>
                </a:lnTo>
                <a:lnTo>
                  <a:pt x="1623" y="842"/>
                </a:lnTo>
                <a:lnTo>
                  <a:pt x="1623" y="821"/>
                </a:lnTo>
                <a:lnTo>
                  <a:pt x="1627" y="842"/>
                </a:lnTo>
                <a:lnTo>
                  <a:pt x="1627" y="666"/>
                </a:lnTo>
                <a:lnTo>
                  <a:pt x="1630" y="828"/>
                </a:lnTo>
                <a:lnTo>
                  <a:pt x="1630" y="842"/>
                </a:lnTo>
                <a:lnTo>
                  <a:pt x="1630" y="690"/>
                </a:lnTo>
                <a:lnTo>
                  <a:pt x="1633" y="842"/>
                </a:lnTo>
                <a:lnTo>
                  <a:pt x="1633" y="761"/>
                </a:lnTo>
                <a:lnTo>
                  <a:pt x="1637" y="835"/>
                </a:lnTo>
                <a:lnTo>
                  <a:pt x="1637" y="842"/>
                </a:lnTo>
                <a:lnTo>
                  <a:pt x="1637" y="791"/>
                </a:lnTo>
                <a:lnTo>
                  <a:pt x="1640" y="838"/>
                </a:lnTo>
                <a:lnTo>
                  <a:pt x="1640" y="842"/>
                </a:lnTo>
                <a:lnTo>
                  <a:pt x="1640" y="818"/>
                </a:lnTo>
                <a:lnTo>
                  <a:pt x="1644" y="838"/>
                </a:lnTo>
                <a:lnTo>
                  <a:pt x="1644" y="754"/>
                </a:lnTo>
                <a:lnTo>
                  <a:pt x="1647" y="835"/>
                </a:lnTo>
                <a:lnTo>
                  <a:pt x="1647" y="842"/>
                </a:lnTo>
                <a:lnTo>
                  <a:pt x="1647" y="781"/>
                </a:lnTo>
                <a:lnTo>
                  <a:pt x="1650" y="838"/>
                </a:lnTo>
                <a:lnTo>
                  <a:pt x="1650" y="842"/>
                </a:lnTo>
                <a:lnTo>
                  <a:pt x="1650" y="784"/>
                </a:lnTo>
                <a:lnTo>
                  <a:pt x="1654" y="832"/>
                </a:lnTo>
                <a:lnTo>
                  <a:pt x="1654" y="842"/>
                </a:lnTo>
                <a:lnTo>
                  <a:pt x="1654" y="794"/>
                </a:lnTo>
                <a:lnTo>
                  <a:pt x="1657" y="835"/>
                </a:lnTo>
                <a:lnTo>
                  <a:pt x="1657" y="842"/>
                </a:lnTo>
                <a:lnTo>
                  <a:pt x="1657" y="825"/>
                </a:lnTo>
                <a:lnTo>
                  <a:pt x="1660" y="842"/>
                </a:lnTo>
                <a:lnTo>
                  <a:pt x="1660" y="720"/>
                </a:lnTo>
                <a:lnTo>
                  <a:pt x="1664" y="818"/>
                </a:lnTo>
                <a:lnTo>
                  <a:pt x="1664" y="838"/>
                </a:lnTo>
                <a:lnTo>
                  <a:pt x="1664" y="686"/>
                </a:lnTo>
                <a:lnTo>
                  <a:pt x="1667" y="835"/>
                </a:lnTo>
                <a:lnTo>
                  <a:pt x="1667" y="842"/>
                </a:lnTo>
                <a:lnTo>
                  <a:pt x="1667" y="818"/>
                </a:lnTo>
                <a:lnTo>
                  <a:pt x="1671" y="842"/>
                </a:lnTo>
                <a:lnTo>
                  <a:pt x="1671" y="781"/>
                </a:lnTo>
                <a:lnTo>
                  <a:pt x="1674" y="794"/>
                </a:lnTo>
                <a:lnTo>
                  <a:pt x="1674" y="838"/>
                </a:lnTo>
                <a:lnTo>
                  <a:pt x="1674" y="781"/>
                </a:lnTo>
                <a:lnTo>
                  <a:pt x="1677" y="832"/>
                </a:lnTo>
                <a:lnTo>
                  <a:pt x="1677" y="838"/>
                </a:lnTo>
                <a:lnTo>
                  <a:pt x="1677" y="730"/>
                </a:lnTo>
                <a:lnTo>
                  <a:pt x="1681" y="788"/>
                </a:lnTo>
                <a:lnTo>
                  <a:pt x="1681" y="842"/>
                </a:lnTo>
                <a:lnTo>
                  <a:pt x="1681" y="788"/>
                </a:lnTo>
                <a:lnTo>
                  <a:pt x="1684" y="838"/>
                </a:lnTo>
                <a:lnTo>
                  <a:pt x="1684" y="842"/>
                </a:lnTo>
                <a:lnTo>
                  <a:pt x="1684" y="815"/>
                </a:lnTo>
                <a:lnTo>
                  <a:pt x="1688" y="832"/>
                </a:lnTo>
                <a:lnTo>
                  <a:pt x="1688" y="838"/>
                </a:lnTo>
                <a:lnTo>
                  <a:pt x="1688" y="683"/>
                </a:lnTo>
                <a:lnTo>
                  <a:pt x="1691" y="750"/>
                </a:lnTo>
                <a:lnTo>
                  <a:pt x="1691" y="842"/>
                </a:lnTo>
                <a:lnTo>
                  <a:pt x="1691" y="720"/>
                </a:lnTo>
                <a:lnTo>
                  <a:pt x="1694" y="832"/>
                </a:lnTo>
                <a:lnTo>
                  <a:pt x="1694" y="842"/>
                </a:lnTo>
                <a:lnTo>
                  <a:pt x="1694" y="727"/>
                </a:lnTo>
                <a:lnTo>
                  <a:pt x="1698" y="727"/>
                </a:lnTo>
                <a:lnTo>
                  <a:pt x="1698" y="838"/>
                </a:lnTo>
                <a:lnTo>
                  <a:pt x="1698" y="727"/>
                </a:lnTo>
                <a:lnTo>
                  <a:pt x="1701" y="818"/>
                </a:lnTo>
                <a:lnTo>
                  <a:pt x="1701" y="842"/>
                </a:lnTo>
                <a:lnTo>
                  <a:pt x="1701" y="811"/>
                </a:lnTo>
                <a:lnTo>
                  <a:pt x="1704" y="798"/>
                </a:lnTo>
                <a:lnTo>
                  <a:pt x="1704" y="838"/>
                </a:lnTo>
                <a:lnTo>
                  <a:pt x="1704" y="737"/>
                </a:lnTo>
                <a:lnTo>
                  <a:pt x="1708" y="777"/>
                </a:lnTo>
                <a:lnTo>
                  <a:pt x="1708" y="842"/>
                </a:lnTo>
                <a:lnTo>
                  <a:pt x="1708" y="777"/>
                </a:lnTo>
                <a:lnTo>
                  <a:pt x="1711" y="811"/>
                </a:lnTo>
                <a:lnTo>
                  <a:pt x="1711" y="842"/>
                </a:lnTo>
                <a:lnTo>
                  <a:pt x="1711" y="646"/>
                </a:lnTo>
                <a:lnTo>
                  <a:pt x="1715" y="747"/>
                </a:lnTo>
                <a:lnTo>
                  <a:pt x="1715" y="842"/>
                </a:lnTo>
                <a:lnTo>
                  <a:pt x="1715" y="747"/>
                </a:lnTo>
                <a:lnTo>
                  <a:pt x="1718" y="828"/>
                </a:lnTo>
                <a:lnTo>
                  <a:pt x="1718" y="842"/>
                </a:lnTo>
                <a:lnTo>
                  <a:pt x="1718" y="815"/>
                </a:lnTo>
                <a:lnTo>
                  <a:pt x="1721" y="804"/>
                </a:lnTo>
                <a:lnTo>
                  <a:pt x="1721" y="842"/>
                </a:lnTo>
                <a:lnTo>
                  <a:pt x="1721" y="774"/>
                </a:lnTo>
                <a:lnTo>
                  <a:pt x="1725" y="794"/>
                </a:lnTo>
                <a:lnTo>
                  <a:pt x="1725" y="842"/>
                </a:lnTo>
                <a:lnTo>
                  <a:pt x="1725" y="788"/>
                </a:lnTo>
                <a:lnTo>
                  <a:pt x="1728" y="825"/>
                </a:lnTo>
                <a:lnTo>
                  <a:pt x="1728" y="842"/>
                </a:lnTo>
                <a:lnTo>
                  <a:pt x="1728" y="794"/>
                </a:lnTo>
                <a:lnTo>
                  <a:pt x="1728" y="804"/>
                </a:lnTo>
                <a:lnTo>
                  <a:pt x="1731" y="774"/>
                </a:lnTo>
                <a:lnTo>
                  <a:pt x="1731" y="842"/>
                </a:lnTo>
                <a:lnTo>
                  <a:pt x="1731" y="771"/>
                </a:lnTo>
                <a:lnTo>
                  <a:pt x="1735" y="818"/>
                </a:lnTo>
                <a:lnTo>
                  <a:pt x="1735" y="842"/>
                </a:lnTo>
                <a:lnTo>
                  <a:pt x="1735" y="811"/>
                </a:lnTo>
                <a:lnTo>
                  <a:pt x="1738" y="815"/>
                </a:lnTo>
                <a:lnTo>
                  <a:pt x="1738" y="842"/>
                </a:lnTo>
                <a:lnTo>
                  <a:pt x="1738" y="750"/>
                </a:lnTo>
                <a:lnTo>
                  <a:pt x="1742" y="818"/>
                </a:lnTo>
                <a:lnTo>
                  <a:pt x="1742" y="842"/>
                </a:lnTo>
                <a:lnTo>
                  <a:pt x="1742" y="777"/>
                </a:lnTo>
                <a:lnTo>
                  <a:pt x="1745" y="835"/>
                </a:lnTo>
                <a:lnTo>
                  <a:pt x="1745" y="842"/>
                </a:lnTo>
                <a:lnTo>
                  <a:pt x="1745" y="727"/>
                </a:lnTo>
                <a:lnTo>
                  <a:pt x="1748" y="815"/>
                </a:lnTo>
                <a:lnTo>
                  <a:pt x="1748" y="842"/>
                </a:lnTo>
                <a:lnTo>
                  <a:pt x="1748" y="781"/>
                </a:lnTo>
                <a:lnTo>
                  <a:pt x="1752" y="838"/>
                </a:lnTo>
                <a:lnTo>
                  <a:pt x="1752" y="842"/>
                </a:lnTo>
                <a:lnTo>
                  <a:pt x="1752" y="828"/>
                </a:lnTo>
                <a:lnTo>
                  <a:pt x="1755" y="832"/>
                </a:lnTo>
                <a:lnTo>
                  <a:pt x="1755" y="842"/>
                </a:lnTo>
                <a:lnTo>
                  <a:pt x="1755" y="649"/>
                </a:lnTo>
                <a:lnTo>
                  <a:pt x="1759" y="774"/>
                </a:lnTo>
                <a:lnTo>
                  <a:pt x="1759" y="842"/>
                </a:lnTo>
                <a:lnTo>
                  <a:pt x="1759" y="676"/>
                </a:lnTo>
                <a:lnTo>
                  <a:pt x="1762" y="838"/>
                </a:lnTo>
                <a:lnTo>
                  <a:pt x="1762" y="842"/>
                </a:lnTo>
                <a:lnTo>
                  <a:pt x="1762" y="808"/>
                </a:lnTo>
                <a:lnTo>
                  <a:pt x="1765" y="835"/>
                </a:lnTo>
                <a:lnTo>
                  <a:pt x="1765" y="842"/>
                </a:lnTo>
                <a:lnTo>
                  <a:pt x="1765" y="801"/>
                </a:lnTo>
                <a:lnTo>
                  <a:pt x="1769" y="838"/>
                </a:lnTo>
                <a:lnTo>
                  <a:pt x="1769" y="842"/>
                </a:lnTo>
                <a:lnTo>
                  <a:pt x="1769" y="808"/>
                </a:lnTo>
                <a:lnTo>
                  <a:pt x="1772" y="825"/>
                </a:lnTo>
                <a:lnTo>
                  <a:pt x="1772" y="835"/>
                </a:lnTo>
                <a:lnTo>
                  <a:pt x="1772" y="636"/>
                </a:lnTo>
                <a:lnTo>
                  <a:pt x="1775" y="828"/>
                </a:lnTo>
                <a:lnTo>
                  <a:pt x="1775" y="842"/>
                </a:lnTo>
                <a:lnTo>
                  <a:pt x="1775" y="767"/>
                </a:lnTo>
                <a:lnTo>
                  <a:pt x="1779" y="838"/>
                </a:lnTo>
                <a:lnTo>
                  <a:pt x="1779" y="842"/>
                </a:lnTo>
                <a:lnTo>
                  <a:pt x="1779" y="757"/>
                </a:lnTo>
                <a:lnTo>
                  <a:pt x="1782" y="835"/>
                </a:lnTo>
                <a:lnTo>
                  <a:pt x="1782" y="842"/>
                </a:lnTo>
                <a:lnTo>
                  <a:pt x="1782" y="804"/>
                </a:lnTo>
                <a:lnTo>
                  <a:pt x="1786" y="838"/>
                </a:lnTo>
                <a:lnTo>
                  <a:pt x="1786" y="842"/>
                </a:lnTo>
                <a:lnTo>
                  <a:pt x="1786" y="815"/>
                </a:lnTo>
                <a:lnTo>
                  <a:pt x="1789" y="842"/>
                </a:lnTo>
                <a:lnTo>
                  <a:pt x="1789" y="764"/>
                </a:lnTo>
                <a:lnTo>
                  <a:pt x="1792" y="838"/>
                </a:lnTo>
                <a:lnTo>
                  <a:pt x="1792" y="842"/>
                </a:lnTo>
                <a:lnTo>
                  <a:pt x="1792" y="771"/>
                </a:lnTo>
                <a:lnTo>
                  <a:pt x="1796" y="842"/>
                </a:lnTo>
                <a:lnTo>
                  <a:pt x="1796" y="808"/>
                </a:lnTo>
                <a:lnTo>
                  <a:pt x="1799" y="842"/>
                </a:lnTo>
                <a:lnTo>
                  <a:pt x="1799" y="818"/>
                </a:lnTo>
                <a:lnTo>
                  <a:pt x="1802" y="842"/>
                </a:lnTo>
                <a:lnTo>
                  <a:pt x="1802" y="811"/>
                </a:lnTo>
                <a:lnTo>
                  <a:pt x="1806" y="838"/>
                </a:lnTo>
                <a:lnTo>
                  <a:pt x="1806" y="507"/>
                </a:lnTo>
                <a:lnTo>
                  <a:pt x="1809" y="818"/>
                </a:lnTo>
                <a:lnTo>
                  <a:pt x="1809" y="842"/>
                </a:lnTo>
                <a:lnTo>
                  <a:pt x="1809" y="740"/>
                </a:lnTo>
                <a:lnTo>
                  <a:pt x="1813" y="838"/>
                </a:lnTo>
                <a:lnTo>
                  <a:pt x="1813" y="842"/>
                </a:lnTo>
                <a:lnTo>
                  <a:pt x="1813" y="791"/>
                </a:lnTo>
                <a:lnTo>
                  <a:pt x="1816" y="838"/>
                </a:lnTo>
                <a:lnTo>
                  <a:pt x="1816" y="842"/>
                </a:lnTo>
                <a:lnTo>
                  <a:pt x="1816" y="794"/>
                </a:lnTo>
                <a:lnTo>
                  <a:pt x="1819" y="842"/>
                </a:lnTo>
                <a:lnTo>
                  <a:pt x="1819" y="821"/>
                </a:lnTo>
                <a:lnTo>
                  <a:pt x="1823" y="842"/>
                </a:lnTo>
                <a:lnTo>
                  <a:pt x="1823" y="737"/>
                </a:lnTo>
                <a:lnTo>
                  <a:pt x="1826" y="838"/>
                </a:lnTo>
                <a:lnTo>
                  <a:pt x="1826" y="842"/>
                </a:lnTo>
                <a:lnTo>
                  <a:pt x="1826" y="734"/>
                </a:lnTo>
                <a:lnTo>
                  <a:pt x="1830" y="828"/>
                </a:lnTo>
                <a:lnTo>
                  <a:pt x="1830" y="842"/>
                </a:lnTo>
                <a:lnTo>
                  <a:pt x="1830" y="791"/>
                </a:lnTo>
                <a:lnTo>
                  <a:pt x="1833" y="838"/>
                </a:lnTo>
                <a:lnTo>
                  <a:pt x="1833" y="842"/>
                </a:lnTo>
                <a:lnTo>
                  <a:pt x="1833" y="832"/>
                </a:lnTo>
                <a:lnTo>
                  <a:pt x="1836" y="838"/>
                </a:lnTo>
                <a:lnTo>
                  <a:pt x="1836" y="842"/>
                </a:lnTo>
                <a:lnTo>
                  <a:pt x="1836" y="811"/>
                </a:lnTo>
                <a:lnTo>
                  <a:pt x="1840" y="832"/>
                </a:lnTo>
                <a:lnTo>
                  <a:pt x="1840" y="838"/>
                </a:lnTo>
                <a:lnTo>
                  <a:pt x="1840" y="575"/>
                </a:lnTo>
                <a:lnTo>
                  <a:pt x="1843" y="801"/>
                </a:lnTo>
                <a:lnTo>
                  <a:pt x="1843" y="842"/>
                </a:lnTo>
                <a:lnTo>
                  <a:pt x="1843" y="761"/>
                </a:lnTo>
                <a:lnTo>
                  <a:pt x="1846" y="838"/>
                </a:lnTo>
                <a:lnTo>
                  <a:pt x="1846" y="842"/>
                </a:lnTo>
                <a:lnTo>
                  <a:pt x="1846" y="808"/>
                </a:lnTo>
                <a:lnTo>
                  <a:pt x="1850" y="835"/>
                </a:lnTo>
                <a:lnTo>
                  <a:pt x="1850" y="842"/>
                </a:lnTo>
                <a:lnTo>
                  <a:pt x="1850" y="774"/>
                </a:lnTo>
                <a:lnTo>
                  <a:pt x="1853" y="801"/>
                </a:lnTo>
                <a:lnTo>
                  <a:pt x="1853" y="842"/>
                </a:lnTo>
                <a:lnTo>
                  <a:pt x="1853" y="801"/>
                </a:lnTo>
                <a:lnTo>
                  <a:pt x="1857" y="818"/>
                </a:lnTo>
                <a:lnTo>
                  <a:pt x="1857" y="842"/>
                </a:lnTo>
                <a:lnTo>
                  <a:pt x="1857" y="798"/>
                </a:lnTo>
                <a:lnTo>
                  <a:pt x="1860" y="821"/>
                </a:lnTo>
                <a:lnTo>
                  <a:pt x="1860" y="842"/>
                </a:lnTo>
                <a:lnTo>
                  <a:pt x="1860" y="801"/>
                </a:lnTo>
                <a:lnTo>
                  <a:pt x="1863" y="815"/>
                </a:lnTo>
                <a:lnTo>
                  <a:pt x="1863" y="842"/>
                </a:lnTo>
                <a:lnTo>
                  <a:pt x="1863" y="801"/>
                </a:lnTo>
                <a:lnTo>
                  <a:pt x="1867" y="818"/>
                </a:lnTo>
                <a:lnTo>
                  <a:pt x="1867" y="842"/>
                </a:lnTo>
                <a:lnTo>
                  <a:pt x="1867" y="808"/>
                </a:lnTo>
                <a:lnTo>
                  <a:pt x="1870" y="835"/>
                </a:lnTo>
                <a:lnTo>
                  <a:pt x="1870" y="842"/>
                </a:lnTo>
                <a:lnTo>
                  <a:pt x="1870" y="825"/>
                </a:lnTo>
                <a:lnTo>
                  <a:pt x="1874" y="825"/>
                </a:lnTo>
                <a:lnTo>
                  <a:pt x="1874" y="842"/>
                </a:lnTo>
                <a:lnTo>
                  <a:pt x="1874" y="693"/>
                </a:lnTo>
                <a:lnTo>
                  <a:pt x="1877" y="764"/>
                </a:lnTo>
                <a:lnTo>
                  <a:pt x="1877" y="842"/>
                </a:lnTo>
                <a:lnTo>
                  <a:pt x="1877" y="764"/>
                </a:lnTo>
                <a:lnTo>
                  <a:pt x="1880" y="832"/>
                </a:lnTo>
                <a:lnTo>
                  <a:pt x="1880" y="842"/>
                </a:lnTo>
                <a:lnTo>
                  <a:pt x="1880" y="821"/>
                </a:lnTo>
                <a:lnTo>
                  <a:pt x="1884" y="818"/>
                </a:lnTo>
                <a:lnTo>
                  <a:pt x="1884" y="842"/>
                </a:lnTo>
                <a:lnTo>
                  <a:pt x="1884" y="811"/>
                </a:lnTo>
                <a:lnTo>
                  <a:pt x="1887" y="828"/>
                </a:lnTo>
                <a:lnTo>
                  <a:pt x="1887" y="842"/>
                </a:lnTo>
                <a:lnTo>
                  <a:pt x="1887" y="815"/>
                </a:lnTo>
                <a:lnTo>
                  <a:pt x="1890" y="804"/>
                </a:lnTo>
                <a:lnTo>
                  <a:pt x="1890" y="842"/>
                </a:lnTo>
                <a:lnTo>
                  <a:pt x="1890" y="788"/>
                </a:lnTo>
                <a:lnTo>
                  <a:pt x="1894" y="818"/>
                </a:lnTo>
                <a:lnTo>
                  <a:pt x="1894" y="842"/>
                </a:lnTo>
                <a:lnTo>
                  <a:pt x="1894" y="808"/>
                </a:lnTo>
                <a:lnTo>
                  <a:pt x="1897" y="821"/>
                </a:lnTo>
                <a:lnTo>
                  <a:pt x="1897" y="842"/>
                </a:lnTo>
                <a:lnTo>
                  <a:pt x="1897" y="791"/>
                </a:lnTo>
                <a:lnTo>
                  <a:pt x="1901" y="821"/>
                </a:lnTo>
                <a:lnTo>
                  <a:pt x="1901" y="842"/>
                </a:lnTo>
                <a:lnTo>
                  <a:pt x="1901" y="811"/>
                </a:lnTo>
                <a:lnTo>
                  <a:pt x="1904" y="832"/>
                </a:lnTo>
                <a:lnTo>
                  <a:pt x="1904" y="842"/>
                </a:lnTo>
                <a:lnTo>
                  <a:pt x="1904" y="828"/>
                </a:lnTo>
                <a:lnTo>
                  <a:pt x="1907" y="832"/>
                </a:lnTo>
                <a:lnTo>
                  <a:pt x="1907" y="842"/>
                </a:lnTo>
                <a:lnTo>
                  <a:pt x="1907" y="693"/>
                </a:lnTo>
                <a:lnTo>
                  <a:pt x="1911" y="777"/>
                </a:lnTo>
                <a:lnTo>
                  <a:pt x="1911" y="842"/>
                </a:lnTo>
                <a:lnTo>
                  <a:pt x="1911" y="744"/>
                </a:lnTo>
                <a:lnTo>
                  <a:pt x="1914" y="835"/>
                </a:lnTo>
                <a:lnTo>
                  <a:pt x="1914" y="842"/>
                </a:lnTo>
                <a:lnTo>
                  <a:pt x="1914" y="825"/>
                </a:lnTo>
                <a:lnTo>
                  <a:pt x="1917" y="838"/>
                </a:lnTo>
                <a:lnTo>
                  <a:pt x="1917" y="842"/>
                </a:lnTo>
                <a:lnTo>
                  <a:pt x="1917" y="761"/>
                </a:lnTo>
                <a:lnTo>
                  <a:pt x="1921" y="832"/>
                </a:lnTo>
                <a:lnTo>
                  <a:pt x="1921" y="842"/>
                </a:lnTo>
                <a:lnTo>
                  <a:pt x="1921" y="788"/>
                </a:lnTo>
                <a:lnTo>
                  <a:pt x="1924" y="821"/>
                </a:lnTo>
                <a:lnTo>
                  <a:pt x="1924" y="842"/>
                </a:lnTo>
                <a:lnTo>
                  <a:pt x="1924" y="767"/>
                </a:lnTo>
                <a:lnTo>
                  <a:pt x="1928" y="832"/>
                </a:lnTo>
                <a:lnTo>
                  <a:pt x="1928" y="842"/>
                </a:lnTo>
                <a:lnTo>
                  <a:pt x="1928" y="808"/>
                </a:lnTo>
                <a:lnTo>
                  <a:pt x="1931" y="838"/>
                </a:lnTo>
                <a:lnTo>
                  <a:pt x="1931" y="842"/>
                </a:lnTo>
                <a:lnTo>
                  <a:pt x="1931" y="808"/>
                </a:lnTo>
                <a:lnTo>
                  <a:pt x="1934" y="818"/>
                </a:lnTo>
                <a:lnTo>
                  <a:pt x="1934" y="838"/>
                </a:lnTo>
                <a:lnTo>
                  <a:pt x="1934" y="429"/>
                </a:lnTo>
                <a:lnTo>
                  <a:pt x="1938" y="808"/>
                </a:lnTo>
                <a:lnTo>
                  <a:pt x="1938" y="842"/>
                </a:lnTo>
                <a:lnTo>
                  <a:pt x="1938" y="730"/>
                </a:lnTo>
                <a:lnTo>
                  <a:pt x="1941" y="835"/>
                </a:lnTo>
                <a:lnTo>
                  <a:pt x="1941" y="842"/>
                </a:lnTo>
                <a:lnTo>
                  <a:pt x="1941" y="744"/>
                </a:lnTo>
                <a:lnTo>
                  <a:pt x="1945" y="838"/>
                </a:lnTo>
                <a:lnTo>
                  <a:pt x="1945" y="842"/>
                </a:lnTo>
                <a:lnTo>
                  <a:pt x="1945" y="798"/>
                </a:lnTo>
                <a:lnTo>
                  <a:pt x="1948" y="842"/>
                </a:lnTo>
                <a:lnTo>
                  <a:pt x="1948" y="804"/>
                </a:lnTo>
                <a:lnTo>
                  <a:pt x="1951" y="838"/>
                </a:lnTo>
                <a:lnTo>
                  <a:pt x="1951" y="842"/>
                </a:lnTo>
                <a:lnTo>
                  <a:pt x="1951" y="794"/>
                </a:lnTo>
                <a:lnTo>
                  <a:pt x="1955" y="842"/>
                </a:lnTo>
                <a:lnTo>
                  <a:pt x="1955" y="798"/>
                </a:lnTo>
                <a:lnTo>
                  <a:pt x="1958" y="842"/>
                </a:lnTo>
                <a:lnTo>
                  <a:pt x="1958" y="754"/>
                </a:lnTo>
                <a:lnTo>
                  <a:pt x="1961" y="842"/>
                </a:lnTo>
                <a:lnTo>
                  <a:pt x="1961" y="828"/>
                </a:lnTo>
                <a:lnTo>
                  <a:pt x="1965" y="842"/>
                </a:lnTo>
                <a:lnTo>
                  <a:pt x="1965" y="821"/>
                </a:lnTo>
                <a:lnTo>
                  <a:pt x="1968" y="842"/>
                </a:lnTo>
                <a:lnTo>
                  <a:pt x="1968" y="794"/>
                </a:lnTo>
                <a:lnTo>
                  <a:pt x="1972" y="842"/>
                </a:lnTo>
                <a:lnTo>
                  <a:pt x="1972" y="832"/>
                </a:lnTo>
                <a:lnTo>
                  <a:pt x="1975" y="842"/>
                </a:lnTo>
                <a:lnTo>
                  <a:pt x="1975" y="794"/>
                </a:lnTo>
                <a:lnTo>
                  <a:pt x="1978" y="842"/>
                </a:lnTo>
                <a:lnTo>
                  <a:pt x="1978" y="801"/>
                </a:lnTo>
                <a:lnTo>
                  <a:pt x="1982" y="842"/>
                </a:lnTo>
                <a:lnTo>
                  <a:pt x="1982" y="821"/>
                </a:lnTo>
                <a:lnTo>
                  <a:pt x="1985" y="842"/>
                </a:lnTo>
                <a:lnTo>
                  <a:pt x="1985" y="808"/>
                </a:lnTo>
                <a:lnTo>
                  <a:pt x="1988" y="838"/>
                </a:lnTo>
                <a:lnTo>
                  <a:pt x="1988" y="842"/>
                </a:lnTo>
                <a:lnTo>
                  <a:pt x="1988" y="784"/>
                </a:lnTo>
                <a:lnTo>
                  <a:pt x="1992" y="838"/>
                </a:lnTo>
                <a:lnTo>
                  <a:pt x="1992" y="842"/>
                </a:lnTo>
                <a:lnTo>
                  <a:pt x="1992" y="730"/>
                </a:lnTo>
                <a:lnTo>
                  <a:pt x="1995" y="835"/>
                </a:lnTo>
                <a:lnTo>
                  <a:pt x="1995" y="842"/>
                </a:lnTo>
                <a:lnTo>
                  <a:pt x="1995" y="821"/>
                </a:lnTo>
                <a:lnTo>
                  <a:pt x="1999" y="842"/>
                </a:lnTo>
                <a:lnTo>
                  <a:pt x="1999" y="818"/>
                </a:lnTo>
                <a:lnTo>
                  <a:pt x="2002" y="838"/>
                </a:lnTo>
                <a:lnTo>
                  <a:pt x="2002" y="842"/>
                </a:lnTo>
                <a:lnTo>
                  <a:pt x="2002" y="713"/>
                </a:lnTo>
                <a:lnTo>
                  <a:pt x="2005" y="832"/>
                </a:lnTo>
                <a:lnTo>
                  <a:pt x="2005" y="842"/>
                </a:lnTo>
                <a:lnTo>
                  <a:pt x="2005" y="794"/>
                </a:lnTo>
                <a:lnTo>
                  <a:pt x="2009" y="838"/>
                </a:lnTo>
                <a:lnTo>
                  <a:pt x="2009" y="842"/>
                </a:lnTo>
                <a:lnTo>
                  <a:pt x="2009" y="821"/>
                </a:lnTo>
                <a:lnTo>
                  <a:pt x="2012" y="832"/>
                </a:lnTo>
                <a:lnTo>
                  <a:pt x="2012" y="842"/>
                </a:lnTo>
                <a:lnTo>
                  <a:pt x="2012" y="818"/>
                </a:lnTo>
                <a:lnTo>
                  <a:pt x="2016" y="835"/>
                </a:lnTo>
                <a:lnTo>
                  <a:pt x="2016" y="842"/>
                </a:lnTo>
                <a:lnTo>
                  <a:pt x="2016" y="771"/>
                </a:lnTo>
                <a:lnTo>
                  <a:pt x="2019" y="804"/>
                </a:lnTo>
                <a:lnTo>
                  <a:pt x="2019" y="842"/>
                </a:lnTo>
                <a:lnTo>
                  <a:pt x="2019" y="781"/>
                </a:lnTo>
                <a:lnTo>
                  <a:pt x="2022" y="832"/>
                </a:lnTo>
                <a:lnTo>
                  <a:pt x="2022" y="842"/>
                </a:lnTo>
                <a:lnTo>
                  <a:pt x="2022" y="821"/>
                </a:lnTo>
                <a:lnTo>
                  <a:pt x="2026" y="835"/>
                </a:lnTo>
                <a:lnTo>
                  <a:pt x="2026" y="842"/>
                </a:lnTo>
                <a:lnTo>
                  <a:pt x="2026" y="784"/>
                </a:lnTo>
                <a:lnTo>
                  <a:pt x="2029" y="835"/>
                </a:lnTo>
                <a:lnTo>
                  <a:pt x="2029" y="842"/>
                </a:lnTo>
                <a:lnTo>
                  <a:pt x="2029" y="832"/>
                </a:lnTo>
                <a:lnTo>
                  <a:pt x="2032" y="835"/>
                </a:lnTo>
                <a:lnTo>
                  <a:pt x="2032" y="842"/>
                </a:lnTo>
                <a:lnTo>
                  <a:pt x="2032" y="828"/>
                </a:lnTo>
                <a:lnTo>
                  <a:pt x="2036" y="828"/>
                </a:lnTo>
                <a:lnTo>
                  <a:pt x="2036" y="842"/>
                </a:lnTo>
                <a:lnTo>
                  <a:pt x="2036" y="757"/>
                </a:lnTo>
                <a:lnTo>
                  <a:pt x="2039" y="791"/>
                </a:lnTo>
                <a:lnTo>
                  <a:pt x="2039" y="842"/>
                </a:lnTo>
                <a:lnTo>
                  <a:pt x="2039" y="791"/>
                </a:lnTo>
                <a:lnTo>
                  <a:pt x="2043" y="821"/>
                </a:lnTo>
                <a:lnTo>
                  <a:pt x="2043" y="842"/>
                </a:lnTo>
                <a:lnTo>
                  <a:pt x="2043" y="808"/>
                </a:lnTo>
                <a:lnTo>
                  <a:pt x="2046" y="825"/>
                </a:lnTo>
                <a:lnTo>
                  <a:pt x="2046" y="842"/>
                </a:lnTo>
                <a:lnTo>
                  <a:pt x="2046" y="815"/>
                </a:lnTo>
                <a:lnTo>
                  <a:pt x="2049" y="828"/>
                </a:lnTo>
                <a:lnTo>
                  <a:pt x="2049" y="842"/>
                </a:lnTo>
                <a:lnTo>
                  <a:pt x="2049" y="788"/>
                </a:lnTo>
                <a:lnTo>
                  <a:pt x="2053" y="784"/>
                </a:lnTo>
                <a:lnTo>
                  <a:pt x="2053" y="842"/>
                </a:lnTo>
                <a:lnTo>
                  <a:pt x="2053" y="774"/>
                </a:lnTo>
                <a:lnTo>
                  <a:pt x="2056" y="828"/>
                </a:lnTo>
                <a:lnTo>
                  <a:pt x="2056" y="842"/>
                </a:lnTo>
                <a:lnTo>
                  <a:pt x="2056" y="828"/>
                </a:lnTo>
                <a:lnTo>
                  <a:pt x="2060" y="828"/>
                </a:lnTo>
                <a:lnTo>
                  <a:pt x="2060" y="842"/>
                </a:lnTo>
                <a:lnTo>
                  <a:pt x="2060" y="815"/>
                </a:lnTo>
                <a:lnTo>
                  <a:pt x="2063" y="825"/>
                </a:lnTo>
                <a:lnTo>
                  <a:pt x="2063" y="842"/>
                </a:lnTo>
                <a:lnTo>
                  <a:pt x="2063" y="821"/>
                </a:lnTo>
                <a:lnTo>
                  <a:pt x="2066" y="835"/>
                </a:lnTo>
                <a:lnTo>
                  <a:pt x="2066" y="842"/>
                </a:lnTo>
                <a:lnTo>
                  <a:pt x="2066" y="832"/>
                </a:lnTo>
                <a:lnTo>
                  <a:pt x="2066" y="835"/>
                </a:lnTo>
                <a:lnTo>
                  <a:pt x="2070" y="825"/>
                </a:lnTo>
                <a:lnTo>
                  <a:pt x="2070" y="842"/>
                </a:lnTo>
                <a:lnTo>
                  <a:pt x="2070" y="774"/>
                </a:lnTo>
                <a:lnTo>
                  <a:pt x="2073" y="801"/>
                </a:lnTo>
                <a:lnTo>
                  <a:pt x="2073" y="842"/>
                </a:lnTo>
                <a:lnTo>
                  <a:pt x="2073" y="794"/>
                </a:lnTo>
                <a:lnTo>
                  <a:pt x="2076" y="815"/>
                </a:lnTo>
                <a:lnTo>
                  <a:pt x="2076" y="842"/>
                </a:lnTo>
                <a:lnTo>
                  <a:pt x="2076" y="811"/>
                </a:lnTo>
                <a:lnTo>
                  <a:pt x="2080" y="838"/>
                </a:lnTo>
                <a:lnTo>
                  <a:pt x="2080" y="842"/>
                </a:lnTo>
                <a:lnTo>
                  <a:pt x="2080" y="835"/>
                </a:lnTo>
                <a:lnTo>
                  <a:pt x="2083" y="838"/>
                </a:lnTo>
                <a:lnTo>
                  <a:pt x="2083" y="842"/>
                </a:lnTo>
                <a:lnTo>
                  <a:pt x="2083" y="808"/>
                </a:lnTo>
                <a:lnTo>
                  <a:pt x="2083" y="825"/>
                </a:lnTo>
                <a:lnTo>
                  <a:pt x="2087" y="774"/>
                </a:lnTo>
                <a:lnTo>
                  <a:pt x="2087" y="842"/>
                </a:lnTo>
                <a:lnTo>
                  <a:pt x="2087" y="673"/>
                </a:lnTo>
                <a:lnTo>
                  <a:pt x="2090" y="821"/>
                </a:lnTo>
                <a:lnTo>
                  <a:pt x="2090" y="842"/>
                </a:lnTo>
                <a:lnTo>
                  <a:pt x="2090" y="808"/>
                </a:lnTo>
                <a:lnTo>
                  <a:pt x="2093" y="838"/>
                </a:lnTo>
                <a:lnTo>
                  <a:pt x="2093" y="842"/>
                </a:lnTo>
                <a:lnTo>
                  <a:pt x="2093" y="828"/>
                </a:lnTo>
                <a:lnTo>
                  <a:pt x="2097" y="835"/>
                </a:lnTo>
                <a:lnTo>
                  <a:pt x="2097" y="842"/>
                </a:lnTo>
                <a:lnTo>
                  <a:pt x="2097" y="821"/>
                </a:lnTo>
                <a:lnTo>
                  <a:pt x="2100" y="842"/>
                </a:lnTo>
                <a:lnTo>
                  <a:pt x="2100" y="818"/>
                </a:lnTo>
                <a:lnTo>
                  <a:pt x="2103" y="838"/>
                </a:lnTo>
                <a:lnTo>
                  <a:pt x="2103" y="842"/>
                </a:lnTo>
                <a:lnTo>
                  <a:pt x="2103" y="821"/>
                </a:lnTo>
                <a:lnTo>
                  <a:pt x="2107" y="838"/>
                </a:lnTo>
                <a:lnTo>
                  <a:pt x="2107" y="842"/>
                </a:lnTo>
                <a:lnTo>
                  <a:pt x="2107" y="815"/>
                </a:lnTo>
                <a:lnTo>
                  <a:pt x="2110" y="838"/>
                </a:lnTo>
                <a:lnTo>
                  <a:pt x="2110" y="842"/>
                </a:lnTo>
                <a:lnTo>
                  <a:pt x="2110" y="821"/>
                </a:lnTo>
                <a:lnTo>
                  <a:pt x="2114" y="838"/>
                </a:lnTo>
                <a:lnTo>
                  <a:pt x="2114" y="842"/>
                </a:lnTo>
                <a:lnTo>
                  <a:pt x="2114" y="821"/>
                </a:lnTo>
                <a:lnTo>
                  <a:pt x="2117" y="842"/>
                </a:lnTo>
                <a:lnTo>
                  <a:pt x="2117" y="804"/>
                </a:lnTo>
                <a:lnTo>
                  <a:pt x="2120" y="825"/>
                </a:lnTo>
                <a:lnTo>
                  <a:pt x="2120" y="842"/>
                </a:lnTo>
                <a:lnTo>
                  <a:pt x="2120" y="693"/>
                </a:lnTo>
                <a:lnTo>
                  <a:pt x="2124" y="842"/>
                </a:lnTo>
                <a:lnTo>
                  <a:pt x="2124" y="821"/>
                </a:lnTo>
                <a:lnTo>
                  <a:pt x="2127" y="838"/>
                </a:lnTo>
                <a:lnTo>
                  <a:pt x="2127" y="842"/>
                </a:lnTo>
                <a:lnTo>
                  <a:pt x="2127" y="777"/>
                </a:lnTo>
                <a:lnTo>
                  <a:pt x="2131" y="842"/>
                </a:lnTo>
                <a:lnTo>
                  <a:pt x="2131" y="771"/>
                </a:lnTo>
                <a:lnTo>
                  <a:pt x="2134" y="842"/>
                </a:lnTo>
                <a:lnTo>
                  <a:pt x="2134" y="811"/>
                </a:lnTo>
                <a:lnTo>
                  <a:pt x="2137" y="842"/>
                </a:lnTo>
                <a:lnTo>
                  <a:pt x="2137" y="821"/>
                </a:lnTo>
                <a:lnTo>
                  <a:pt x="2141" y="842"/>
                </a:lnTo>
                <a:lnTo>
                  <a:pt x="2141" y="794"/>
                </a:lnTo>
                <a:lnTo>
                  <a:pt x="2144" y="838"/>
                </a:lnTo>
                <a:lnTo>
                  <a:pt x="2144" y="842"/>
                </a:lnTo>
                <a:lnTo>
                  <a:pt x="2144" y="808"/>
                </a:lnTo>
                <a:lnTo>
                  <a:pt x="2147" y="842"/>
                </a:lnTo>
                <a:lnTo>
                  <a:pt x="2147" y="828"/>
                </a:lnTo>
                <a:lnTo>
                  <a:pt x="2151" y="842"/>
                </a:lnTo>
                <a:lnTo>
                  <a:pt x="2151" y="821"/>
                </a:lnTo>
                <a:lnTo>
                  <a:pt x="2154" y="842"/>
                </a:lnTo>
                <a:lnTo>
                  <a:pt x="2154" y="804"/>
                </a:lnTo>
                <a:lnTo>
                  <a:pt x="2158" y="842"/>
                </a:lnTo>
                <a:lnTo>
                  <a:pt x="2158" y="835"/>
                </a:lnTo>
                <a:lnTo>
                  <a:pt x="2161" y="842"/>
                </a:lnTo>
                <a:lnTo>
                  <a:pt x="2161" y="832"/>
                </a:lnTo>
                <a:lnTo>
                  <a:pt x="2164" y="842"/>
                </a:lnTo>
                <a:lnTo>
                  <a:pt x="2164" y="788"/>
                </a:lnTo>
                <a:lnTo>
                  <a:pt x="2168" y="838"/>
                </a:lnTo>
                <a:lnTo>
                  <a:pt x="2168" y="842"/>
                </a:lnTo>
                <a:lnTo>
                  <a:pt x="2168" y="811"/>
                </a:lnTo>
                <a:lnTo>
                  <a:pt x="2171" y="835"/>
                </a:lnTo>
                <a:lnTo>
                  <a:pt x="2171" y="842"/>
                </a:lnTo>
                <a:lnTo>
                  <a:pt x="2171" y="821"/>
                </a:lnTo>
                <a:lnTo>
                  <a:pt x="2174" y="838"/>
                </a:lnTo>
                <a:lnTo>
                  <a:pt x="2174" y="842"/>
                </a:lnTo>
                <a:lnTo>
                  <a:pt x="2174" y="835"/>
                </a:lnTo>
                <a:lnTo>
                  <a:pt x="2178" y="842"/>
                </a:lnTo>
                <a:lnTo>
                  <a:pt x="2178" y="828"/>
                </a:lnTo>
                <a:lnTo>
                  <a:pt x="2181" y="838"/>
                </a:lnTo>
                <a:lnTo>
                  <a:pt x="2181" y="842"/>
                </a:lnTo>
                <a:lnTo>
                  <a:pt x="2181" y="821"/>
                </a:lnTo>
                <a:lnTo>
                  <a:pt x="2185" y="842"/>
                </a:lnTo>
                <a:lnTo>
                  <a:pt x="2185" y="825"/>
                </a:lnTo>
                <a:lnTo>
                  <a:pt x="2188" y="835"/>
                </a:lnTo>
                <a:lnTo>
                  <a:pt x="2188" y="842"/>
                </a:lnTo>
                <a:lnTo>
                  <a:pt x="2188" y="798"/>
                </a:lnTo>
                <a:lnTo>
                  <a:pt x="2191" y="835"/>
                </a:lnTo>
                <a:lnTo>
                  <a:pt x="2191" y="842"/>
                </a:lnTo>
                <a:lnTo>
                  <a:pt x="2191" y="832"/>
                </a:lnTo>
                <a:lnTo>
                  <a:pt x="2195" y="835"/>
                </a:lnTo>
                <a:lnTo>
                  <a:pt x="2195" y="842"/>
                </a:lnTo>
                <a:lnTo>
                  <a:pt x="2195" y="825"/>
                </a:lnTo>
                <a:lnTo>
                  <a:pt x="2198" y="832"/>
                </a:lnTo>
                <a:lnTo>
                  <a:pt x="2198" y="842"/>
                </a:lnTo>
                <a:lnTo>
                  <a:pt x="2198" y="828"/>
                </a:lnTo>
                <a:lnTo>
                  <a:pt x="2202" y="835"/>
                </a:lnTo>
                <a:lnTo>
                  <a:pt x="2202" y="842"/>
                </a:lnTo>
                <a:lnTo>
                  <a:pt x="2202" y="825"/>
                </a:lnTo>
                <a:lnTo>
                  <a:pt x="2205" y="835"/>
                </a:lnTo>
                <a:lnTo>
                  <a:pt x="2205" y="842"/>
                </a:lnTo>
                <a:lnTo>
                  <a:pt x="2205" y="832"/>
                </a:lnTo>
                <a:lnTo>
                  <a:pt x="2208" y="842"/>
                </a:lnTo>
                <a:lnTo>
                  <a:pt x="2208" y="804"/>
                </a:lnTo>
                <a:lnTo>
                  <a:pt x="2212" y="838"/>
                </a:lnTo>
                <a:lnTo>
                  <a:pt x="2212" y="842"/>
                </a:lnTo>
                <a:lnTo>
                  <a:pt x="2212" y="747"/>
                </a:lnTo>
                <a:lnTo>
                  <a:pt x="2215" y="727"/>
                </a:lnTo>
                <a:lnTo>
                  <a:pt x="2215" y="842"/>
                </a:lnTo>
                <a:lnTo>
                  <a:pt x="2215" y="706"/>
                </a:lnTo>
                <a:lnTo>
                  <a:pt x="2218" y="825"/>
                </a:lnTo>
                <a:lnTo>
                  <a:pt x="2218" y="842"/>
                </a:lnTo>
                <a:lnTo>
                  <a:pt x="2218" y="825"/>
                </a:lnTo>
                <a:lnTo>
                  <a:pt x="2222" y="835"/>
                </a:lnTo>
                <a:lnTo>
                  <a:pt x="2222" y="842"/>
                </a:lnTo>
                <a:lnTo>
                  <a:pt x="2222" y="832"/>
                </a:lnTo>
                <a:lnTo>
                  <a:pt x="2225" y="832"/>
                </a:lnTo>
                <a:lnTo>
                  <a:pt x="2225" y="842"/>
                </a:lnTo>
                <a:lnTo>
                  <a:pt x="2225" y="832"/>
                </a:lnTo>
                <a:lnTo>
                  <a:pt x="2229" y="835"/>
                </a:lnTo>
                <a:lnTo>
                  <a:pt x="2229" y="842"/>
                </a:lnTo>
                <a:lnTo>
                  <a:pt x="2229" y="828"/>
                </a:lnTo>
                <a:lnTo>
                  <a:pt x="2232" y="828"/>
                </a:lnTo>
                <a:lnTo>
                  <a:pt x="2232" y="842"/>
                </a:lnTo>
                <a:lnTo>
                  <a:pt x="2232" y="828"/>
                </a:lnTo>
                <a:lnTo>
                  <a:pt x="2235" y="842"/>
                </a:lnTo>
                <a:lnTo>
                  <a:pt x="2235" y="821"/>
                </a:lnTo>
                <a:lnTo>
                  <a:pt x="2235" y="835"/>
                </a:lnTo>
                <a:lnTo>
                  <a:pt x="2239" y="818"/>
                </a:lnTo>
                <a:lnTo>
                  <a:pt x="2239" y="842"/>
                </a:lnTo>
                <a:lnTo>
                  <a:pt x="2239" y="811"/>
                </a:lnTo>
                <a:lnTo>
                  <a:pt x="2242" y="842"/>
                </a:lnTo>
                <a:lnTo>
                  <a:pt x="2242" y="838"/>
                </a:lnTo>
                <a:lnTo>
                  <a:pt x="2245" y="842"/>
                </a:lnTo>
                <a:lnTo>
                  <a:pt x="2245" y="828"/>
                </a:lnTo>
                <a:lnTo>
                  <a:pt x="2245" y="838"/>
                </a:lnTo>
                <a:lnTo>
                  <a:pt x="2249" y="821"/>
                </a:lnTo>
                <a:lnTo>
                  <a:pt x="2249" y="842"/>
                </a:lnTo>
                <a:lnTo>
                  <a:pt x="2249" y="808"/>
                </a:lnTo>
                <a:lnTo>
                  <a:pt x="2252" y="835"/>
                </a:lnTo>
                <a:lnTo>
                  <a:pt x="2252" y="842"/>
                </a:lnTo>
                <a:lnTo>
                  <a:pt x="2252" y="832"/>
                </a:lnTo>
                <a:lnTo>
                  <a:pt x="2256" y="842"/>
                </a:lnTo>
                <a:lnTo>
                  <a:pt x="2256" y="835"/>
                </a:lnTo>
                <a:lnTo>
                  <a:pt x="2259" y="842"/>
                </a:lnTo>
                <a:lnTo>
                  <a:pt x="2259" y="835"/>
                </a:lnTo>
                <a:lnTo>
                  <a:pt x="2262" y="842"/>
                </a:lnTo>
                <a:lnTo>
                  <a:pt x="2262" y="804"/>
                </a:lnTo>
                <a:lnTo>
                  <a:pt x="2266" y="835"/>
                </a:lnTo>
                <a:lnTo>
                  <a:pt x="2266" y="842"/>
                </a:lnTo>
                <a:lnTo>
                  <a:pt x="2266" y="811"/>
                </a:lnTo>
                <a:lnTo>
                  <a:pt x="2269" y="842"/>
                </a:lnTo>
                <a:lnTo>
                  <a:pt x="2269" y="781"/>
                </a:lnTo>
                <a:lnTo>
                  <a:pt x="2273" y="842"/>
                </a:lnTo>
                <a:lnTo>
                  <a:pt x="2273" y="832"/>
                </a:lnTo>
                <a:lnTo>
                  <a:pt x="2276" y="842"/>
                </a:lnTo>
                <a:lnTo>
                  <a:pt x="2276" y="815"/>
                </a:lnTo>
                <a:lnTo>
                  <a:pt x="2279" y="842"/>
                </a:lnTo>
                <a:lnTo>
                  <a:pt x="2279" y="808"/>
                </a:lnTo>
                <a:lnTo>
                  <a:pt x="2283" y="842"/>
                </a:lnTo>
                <a:lnTo>
                  <a:pt x="2283" y="811"/>
                </a:lnTo>
                <a:lnTo>
                  <a:pt x="2286" y="842"/>
                </a:lnTo>
                <a:lnTo>
                  <a:pt x="2286" y="835"/>
                </a:lnTo>
                <a:lnTo>
                  <a:pt x="2289" y="842"/>
                </a:lnTo>
                <a:lnTo>
                  <a:pt x="2289" y="838"/>
                </a:lnTo>
                <a:lnTo>
                  <a:pt x="2293" y="842"/>
                </a:lnTo>
                <a:lnTo>
                  <a:pt x="2293" y="828"/>
                </a:lnTo>
                <a:lnTo>
                  <a:pt x="2296" y="842"/>
                </a:lnTo>
                <a:lnTo>
                  <a:pt x="2296" y="821"/>
                </a:lnTo>
                <a:lnTo>
                  <a:pt x="2300" y="842"/>
                </a:lnTo>
                <a:lnTo>
                  <a:pt x="2300" y="825"/>
                </a:lnTo>
                <a:lnTo>
                  <a:pt x="2303" y="842"/>
                </a:lnTo>
                <a:lnTo>
                  <a:pt x="2303" y="835"/>
                </a:lnTo>
                <a:lnTo>
                  <a:pt x="2306" y="842"/>
                </a:lnTo>
                <a:lnTo>
                  <a:pt x="2306" y="825"/>
                </a:lnTo>
                <a:lnTo>
                  <a:pt x="2310" y="842"/>
                </a:lnTo>
                <a:lnTo>
                  <a:pt x="2310" y="832"/>
                </a:lnTo>
                <a:lnTo>
                  <a:pt x="2313" y="842"/>
                </a:lnTo>
                <a:lnTo>
                  <a:pt x="2313" y="818"/>
                </a:lnTo>
                <a:lnTo>
                  <a:pt x="2317" y="842"/>
                </a:lnTo>
                <a:lnTo>
                  <a:pt x="2317" y="811"/>
                </a:lnTo>
                <a:lnTo>
                  <a:pt x="2320" y="842"/>
                </a:lnTo>
                <a:lnTo>
                  <a:pt x="2320" y="828"/>
                </a:lnTo>
                <a:lnTo>
                  <a:pt x="2323" y="842"/>
                </a:lnTo>
                <a:lnTo>
                  <a:pt x="2323" y="835"/>
                </a:lnTo>
                <a:lnTo>
                  <a:pt x="2327" y="842"/>
                </a:lnTo>
                <a:lnTo>
                  <a:pt x="2327" y="838"/>
                </a:lnTo>
                <a:lnTo>
                  <a:pt x="2330" y="842"/>
                </a:lnTo>
                <a:lnTo>
                  <a:pt x="2330" y="832"/>
                </a:lnTo>
                <a:lnTo>
                  <a:pt x="2333" y="842"/>
                </a:lnTo>
                <a:lnTo>
                  <a:pt x="2333" y="835"/>
                </a:lnTo>
                <a:lnTo>
                  <a:pt x="2337" y="842"/>
                </a:lnTo>
                <a:lnTo>
                  <a:pt x="2337" y="838"/>
                </a:lnTo>
                <a:lnTo>
                  <a:pt x="2340" y="842"/>
                </a:lnTo>
                <a:lnTo>
                  <a:pt x="2340" y="838"/>
                </a:lnTo>
                <a:lnTo>
                  <a:pt x="2344" y="842"/>
                </a:lnTo>
                <a:lnTo>
                  <a:pt x="2344" y="828"/>
                </a:lnTo>
                <a:lnTo>
                  <a:pt x="2347" y="842"/>
                </a:lnTo>
                <a:lnTo>
                  <a:pt x="2347" y="832"/>
                </a:lnTo>
                <a:lnTo>
                  <a:pt x="2350" y="842"/>
                </a:lnTo>
                <a:lnTo>
                  <a:pt x="2350" y="838"/>
                </a:lnTo>
                <a:lnTo>
                  <a:pt x="2354" y="842"/>
                </a:lnTo>
                <a:lnTo>
                  <a:pt x="2354" y="832"/>
                </a:lnTo>
                <a:lnTo>
                  <a:pt x="2357" y="842"/>
                </a:lnTo>
                <a:lnTo>
                  <a:pt x="2357" y="838"/>
                </a:lnTo>
                <a:lnTo>
                  <a:pt x="2360" y="842"/>
                </a:lnTo>
                <a:lnTo>
                  <a:pt x="2360" y="835"/>
                </a:lnTo>
                <a:lnTo>
                  <a:pt x="2364" y="842"/>
                </a:lnTo>
                <a:lnTo>
                  <a:pt x="2364" y="832"/>
                </a:lnTo>
                <a:lnTo>
                  <a:pt x="2367" y="838"/>
                </a:lnTo>
                <a:lnTo>
                  <a:pt x="2367" y="842"/>
                </a:lnTo>
                <a:lnTo>
                  <a:pt x="2367" y="832"/>
                </a:lnTo>
                <a:lnTo>
                  <a:pt x="2371" y="838"/>
                </a:lnTo>
                <a:lnTo>
                  <a:pt x="2371" y="842"/>
                </a:lnTo>
                <a:lnTo>
                  <a:pt x="2371" y="835"/>
                </a:lnTo>
                <a:lnTo>
                  <a:pt x="2374" y="842"/>
                </a:lnTo>
                <a:lnTo>
                  <a:pt x="2374" y="832"/>
                </a:lnTo>
                <a:lnTo>
                  <a:pt x="2377" y="835"/>
                </a:lnTo>
                <a:lnTo>
                  <a:pt x="2377" y="842"/>
                </a:lnTo>
                <a:lnTo>
                  <a:pt x="2377" y="835"/>
                </a:lnTo>
                <a:lnTo>
                  <a:pt x="2381" y="842"/>
                </a:lnTo>
                <a:lnTo>
                  <a:pt x="2381" y="832"/>
                </a:lnTo>
                <a:lnTo>
                  <a:pt x="2384" y="838"/>
                </a:lnTo>
                <a:lnTo>
                  <a:pt x="2384" y="842"/>
                </a:lnTo>
                <a:lnTo>
                  <a:pt x="2384" y="838"/>
                </a:lnTo>
                <a:lnTo>
                  <a:pt x="2388" y="838"/>
                </a:lnTo>
                <a:lnTo>
                  <a:pt x="2388" y="842"/>
                </a:lnTo>
                <a:lnTo>
                  <a:pt x="2388" y="838"/>
                </a:lnTo>
                <a:lnTo>
                  <a:pt x="2391" y="838"/>
                </a:lnTo>
                <a:lnTo>
                  <a:pt x="2391" y="842"/>
                </a:lnTo>
                <a:lnTo>
                  <a:pt x="2391" y="832"/>
                </a:lnTo>
                <a:lnTo>
                  <a:pt x="2394" y="832"/>
                </a:lnTo>
                <a:lnTo>
                  <a:pt x="2394" y="842"/>
                </a:lnTo>
                <a:lnTo>
                  <a:pt x="2394" y="832"/>
                </a:lnTo>
                <a:lnTo>
                  <a:pt x="2398" y="838"/>
                </a:lnTo>
                <a:lnTo>
                  <a:pt x="2398" y="842"/>
                </a:lnTo>
                <a:lnTo>
                  <a:pt x="2398" y="825"/>
                </a:lnTo>
                <a:lnTo>
                  <a:pt x="2401" y="815"/>
                </a:lnTo>
                <a:lnTo>
                  <a:pt x="2401" y="842"/>
                </a:lnTo>
                <a:lnTo>
                  <a:pt x="2401" y="815"/>
                </a:lnTo>
                <a:lnTo>
                  <a:pt x="2404" y="835"/>
                </a:lnTo>
                <a:lnTo>
                  <a:pt x="2404" y="842"/>
                </a:lnTo>
                <a:lnTo>
                  <a:pt x="2404" y="835"/>
                </a:lnTo>
                <a:lnTo>
                  <a:pt x="2408" y="842"/>
                </a:lnTo>
                <a:lnTo>
                  <a:pt x="2408" y="828"/>
                </a:lnTo>
                <a:lnTo>
                  <a:pt x="2411" y="815"/>
                </a:lnTo>
                <a:lnTo>
                  <a:pt x="2411" y="842"/>
                </a:lnTo>
                <a:lnTo>
                  <a:pt x="2411" y="811"/>
                </a:lnTo>
                <a:lnTo>
                  <a:pt x="2415" y="832"/>
                </a:lnTo>
                <a:lnTo>
                  <a:pt x="2415" y="842"/>
                </a:lnTo>
                <a:lnTo>
                  <a:pt x="2415" y="808"/>
                </a:lnTo>
                <a:lnTo>
                  <a:pt x="2418" y="832"/>
                </a:lnTo>
                <a:lnTo>
                  <a:pt x="2418" y="842"/>
                </a:lnTo>
                <a:lnTo>
                  <a:pt x="2418" y="825"/>
                </a:lnTo>
                <a:lnTo>
                  <a:pt x="2421" y="842"/>
                </a:lnTo>
                <a:lnTo>
                  <a:pt x="2425" y="842"/>
                </a:lnTo>
                <a:lnTo>
                  <a:pt x="2425" y="835"/>
                </a:lnTo>
                <a:lnTo>
                  <a:pt x="2428" y="842"/>
                </a:lnTo>
                <a:lnTo>
                  <a:pt x="2428" y="818"/>
                </a:lnTo>
                <a:lnTo>
                  <a:pt x="2431" y="835"/>
                </a:lnTo>
                <a:lnTo>
                  <a:pt x="2431" y="842"/>
                </a:lnTo>
                <a:lnTo>
                  <a:pt x="2431" y="818"/>
                </a:lnTo>
                <a:lnTo>
                  <a:pt x="2435" y="832"/>
                </a:lnTo>
                <a:lnTo>
                  <a:pt x="2435" y="842"/>
                </a:lnTo>
                <a:lnTo>
                  <a:pt x="2435" y="828"/>
                </a:lnTo>
                <a:lnTo>
                  <a:pt x="2438" y="842"/>
                </a:lnTo>
                <a:lnTo>
                  <a:pt x="2438" y="838"/>
                </a:lnTo>
                <a:lnTo>
                  <a:pt x="2442" y="838"/>
                </a:lnTo>
                <a:lnTo>
                  <a:pt x="2442" y="842"/>
                </a:lnTo>
                <a:lnTo>
                  <a:pt x="2442" y="838"/>
                </a:lnTo>
                <a:lnTo>
                  <a:pt x="2445" y="838"/>
                </a:lnTo>
                <a:lnTo>
                  <a:pt x="2445" y="842"/>
                </a:lnTo>
                <a:lnTo>
                  <a:pt x="2445" y="832"/>
                </a:lnTo>
                <a:lnTo>
                  <a:pt x="2448" y="842"/>
                </a:lnTo>
                <a:lnTo>
                  <a:pt x="2448" y="815"/>
                </a:lnTo>
                <a:lnTo>
                  <a:pt x="2452" y="838"/>
                </a:lnTo>
                <a:lnTo>
                  <a:pt x="2452" y="842"/>
                </a:lnTo>
                <a:lnTo>
                  <a:pt x="2452" y="832"/>
                </a:lnTo>
                <a:lnTo>
                  <a:pt x="2455" y="842"/>
                </a:lnTo>
                <a:lnTo>
                  <a:pt x="2462" y="842"/>
                </a:lnTo>
                <a:lnTo>
                  <a:pt x="2462" y="838"/>
                </a:lnTo>
                <a:lnTo>
                  <a:pt x="2465" y="842"/>
                </a:lnTo>
                <a:lnTo>
                  <a:pt x="2465" y="828"/>
                </a:lnTo>
                <a:lnTo>
                  <a:pt x="2469" y="842"/>
                </a:lnTo>
                <a:lnTo>
                  <a:pt x="2469" y="828"/>
                </a:lnTo>
                <a:lnTo>
                  <a:pt x="2472" y="842"/>
                </a:lnTo>
                <a:lnTo>
                  <a:pt x="2472" y="838"/>
                </a:lnTo>
                <a:lnTo>
                  <a:pt x="2475" y="842"/>
                </a:lnTo>
                <a:lnTo>
                  <a:pt x="2475" y="835"/>
                </a:lnTo>
                <a:lnTo>
                  <a:pt x="2479" y="842"/>
                </a:lnTo>
                <a:lnTo>
                  <a:pt x="2479" y="838"/>
                </a:lnTo>
                <a:lnTo>
                  <a:pt x="2482" y="842"/>
                </a:lnTo>
                <a:lnTo>
                  <a:pt x="2486" y="842"/>
                </a:lnTo>
                <a:lnTo>
                  <a:pt x="2486" y="838"/>
                </a:lnTo>
                <a:lnTo>
                  <a:pt x="2489" y="842"/>
                </a:lnTo>
                <a:lnTo>
                  <a:pt x="2489" y="838"/>
                </a:lnTo>
                <a:lnTo>
                  <a:pt x="2492" y="842"/>
                </a:lnTo>
                <a:lnTo>
                  <a:pt x="2492" y="838"/>
                </a:lnTo>
                <a:lnTo>
                  <a:pt x="2496" y="842"/>
                </a:lnTo>
                <a:lnTo>
                  <a:pt x="2496" y="794"/>
                </a:lnTo>
                <a:lnTo>
                  <a:pt x="2499" y="842"/>
                </a:lnTo>
                <a:lnTo>
                  <a:pt x="2499" y="801"/>
                </a:lnTo>
                <a:lnTo>
                  <a:pt x="2502" y="842"/>
                </a:lnTo>
                <a:lnTo>
                  <a:pt x="2502" y="832"/>
                </a:lnTo>
                <a:lnTo>
                  <a:pt x="2506" y="842"/>
                </a:lnTo>
                <a:lnTo>
                  <a:pt x="2513" y="842"/>
                </a:lnTo>
                <a:lnTo>
                  <a:pt x="2513" y="832"/>
                </a:lnTo>
                <a:lnTo>
                  <a:pt x="2516" y="842"/>
                </a:lnTo>
                <a:lnTo>
                  <a:pt x="2516" y="835"/>
                </a:lnTo>
                <a:lnTo>
                  <a:pt x="2519" y="842"/>
                </a:lnTo>
                <a:lnTo>
                  <a:pt x="2519" y="838"/>
                </a:lnTo>
                <a:lnTo>
                  <a:pt x="2523" y="842"/>
                </a:lnTo>
                <a:lnTo>
                  <a:pt x="2526" y="842"/>
                </a:lnTo>
                <a:lnTo>
                  <a:pt x="2526" y="838"/>
                </a:lnTo>
                <a:lnTo>
                  <a:pt x="2530" y="842"/>
                </a:lnTo>
                <a:lnTo>
                  <a:pt x="2533" y="842"/>
                </a:lnTo>
                <a:lnTo>
                  <a:pt x="2533" y="828"/>
                </a:lnTo>
                <a:lnTo>
                  <a:pt x="2536" y="842"/>
                </a:lnTo>
                <a:lnTo>
                  <a:pt x="2536" y="832"/>
                </a:lnTo>
                <a:lnTo>
                  <a:pt x="2540" y="842"/>
                </a:lnTo>
                <a:lnTo>
                  <a:pt x="2540" y="838"/>
                </a:lnTo>
                <a:lnTo>
                  <a:pt x="2543" y="842"/>
                </a:lnTo>
                <a:lnTo>
                  <a:pt x="2543" y="798"/>
                </a:lnTo>
                <a:lnTo>
                  <a:pt x="2546" y="828"/>
                </a:lnTo>
                <a:lnTo>
                  <a:pt x="2546" y="842"/>
                </a:lnTo>
                <a:lnTo>
                  <a:pt x="2546" y="828"/>
                </a:lnTo>
                <a:lnTo>
                  <a:pt x="2550" y="842"/>
                </a:lnTo>
                <a:lnTo>
                  <a:pt x="2563" y="842"/>
                </a:lnTo>
                <a:lnTo>
                  <a:pt x="2563" y="815"/>
                </a:lnTo>
                <a:lnTo>
                  <a:pt x="2567" y="842"/>
                </a:lnTo>
                <a:lnTo>
                  <a:pt x="2567" y="818"/>
                </a:lnTo>
                <a:lnTo>
                  <a:pt x="2570" y="842"/>
                </a:lnTo>
                <a:lnTo>
                  <a:pt x="2570" y="838"/>
                </a:lnTo>
                <a:lnTo>
                  <a:pt x="2574" y="842"/>
                </a:lnTo>
                <a:lnTo>
                  <a:pt x="2580" y="842"/>
                </a:lnTo>
                <a:lnTo>
                  <a:pt x="2580" y="835"/>
                </a:lnTo>
                <a:lnTo>
                  <a:pt x="2584" y="842"/>
                </a:lnTo>
                <a:lnTo>
                  <a:pt x="2584" y="838"/>
                </a:lnTo>
                <a:lnTo>
                  <a:pt x="2587" y="842"/>
                </a:lnTo>
                <a:lnTo>
                  <a:pt x="2587" y="838"/>
                </a:lnTo>
                <a:lnTo>
                  <a:pt x="2590" y="842"/>
                </a:lnTo>
                <a:lnTo>
                  <a:pt x="2590" y="838"/>
                </a:lnTo>
                <a:lnTo>
                  <a:pt x="2594" y="842"/>
                </a:lnTo>
                <a:lnTo>
                  <a:pt x="2594" y="835"/>
                </a:lnTo>
                <a:lnTo>
                  <a:pt x="2597" y="842"/>
                </a:lnTo>
                <a:lnTo>
                  <a:pt x="2597" y="835"/>
                </a:lnTo>
                <a:lnTo>
                  <a:pt x="2601" y="842"/>
                </a:lnTo>
                <a:lnTo>
                  <a:pt x="2601" y="835"/>
                </a:lnTo>
                <a:lnTo>
                  <a:pt x="2604" y="842"/>
                </a:lnTo>
                <a:lnTo>
                  <a:pt x="2604" y="835"/>
                </a:lnTo>
                <a:lnTo>
                  <a:pt x="2607" y="842"/>
                </a:lnTo>
                <a:lnTo>
                  <a:pt x="2611" y="842"/>
                </a:lnTo>
                <a:lnTo>
                  <a:pt x="2611" y="838"/>
                </a:lnTo>
                <a:lnTo>
                  <a:pt x="2614" y="842"/>
                </a:lnTo>
                <a:lnTo>
                  <a:pt x="2614" y="838"/>
                </a:lnTo>
                <a:lnTo>
                  <a:pt x="2617" y="842"/>
                </a:lnTo>
                <a:lnTo>
                  <a:pt x="2617" y="835"/>
                </a:lnTo>
                <a:lnTo>
                  <a:pt x="2621" y="842"/>
                </a:lnTo>
                <a:lnTo>
                  <a:pt x="2621" y="838"/>
                </a:lnTo>
                <a:lnTo>
                  <a:pt x="2624" y="842"/>
                </a:lnTo>
                <a:lnTo>
                  <a:pt x="2631" y="842"/>
                </a:lnTo>
                <a:lnTo>
                  <a:pt x="2631" y="801"/>
                </a:lnTo>
                <a:lnTo>
                  <a:pt x="2634" y="842"/>
                </a:lnTo>
                <a:lnTo>
                  <a:pt x="2634" y="815"/>
                </a:lnTo>
                <a:lnTo>
                  <a:pt x="2638" y="842"/>
                </a:lnTo>
                <a:lnTo>
                  <a:pt x="2638" y="838"/>
                </a:lnTo>
                <a:lnTo>
                  <a:pt x="2641" y="842"/>
                </a:lnTo>
                <a:lnTo>
                  <a:pt x="2648" y="842"/>
                </a:lnTo>
                <a:lnTo>
                  <a:pt x="2648" y="838"/>
                </a:lnTo>
                <a:lnTo>
                  <a:pt x="2651" y="842"/>
                </a:lnTo>
                <a:lnTo>
                  <a:pt x="2651" y="838"/>
                </a:lnTo>
                <a:lnTo>
                  <a:pt x="2655" y="842"/>
                </a:lnTo>
                <a:lnTo>
                  <a:pt x="2655" y="838"/>
                </a:lnTo>
                <a:lnTo>
                  <a:pt x="2658" y="842"/>
                </a:lnTo>
                <a:lnTo>
                  <a:pt x="2661" y="842"/>
                </a:lnTo>
                <a:lnTo>
                  <a:pt x="2661" y="835"/>
                </a:lnTo>
                <a:lnTo>
                  <a:pt x="2665" y="842"/>
                </a:lnTo>
                <a:lnTo>
                  <a:pt x="2665" y="838"/>
                </a:lnTo>
                <a:lnTo>
                  <a:pt x="2668" y="842"/>
                </a:lnTo>
                <a:lnTo>
                  <a:pt x="2678" y="842"/>
                </a:lnTo>
                <a:lnTo>
                  <a:pt x="2678" y="838"/>
                </a:lnTo>
                <a:lnTo>
                  <a:pt x="2682" y="842"/>
                </a:lnTo>
                <a:lnTo>
                  <a:pt x="2682" y="838"/>
                </a:lnTo>
                <a:lnTo>
                  <a:pt x="2685" y="842"/>
                </a:lnTo>
                <a:lnTo>
                  <a:pt x="2685" y="818"/>
                </a:lnTo>
                <a:lnTo>
                  <a:pt x="2688" y="835"/>
                </a:lnTo>
                <a:lnTo>
                  <a:pt x="2688" y="842"/>
                </a:lnTo>
                <a:lnTo>
                  <a:pt x="2688" y="832"/>
                </a:lnTo>
                <a:lnTo>
                  <a:pt x="2692" y="838"/>
                </a:lnTo>
                <a:lnTo>
                  <a:pt x="2692" y="842"/>
                </a:lnTo>
                <a:lnTo>
                  <a:pt x="2692" y="838"/>
                </a:lnTo>
                <a:lnTo>
                  <a:pt x="2695" y="842"/>
                </a:lnTo>
                <a:lnTo>
                  <a:pt x="2699" y="842"/>
                </a:lnTo>
                <a:lnTo>
                  <a:pt x="2699" y="811"/>
                </a:lnTo>
                <a:lnTo>
                  <a:pt x="2702" y="835"/>
                </a:lnTo>
                <a:lnTo>
                  <a:pt x="2702" y="842"/>
                </a:lnTo>
                <a:lnTo>
                  <a:pt x="2702" y="811"/>
                </a:lnTo>
                <a:lnTo>
                  <a:pt x="2705" y="838"/>
                </a:lnTo>
                <a:lnTo>
                  <a:pt x="2705" y="842"/>
                </a:lnTo>
                <a:lnTo>
                  <a:pt x="2705" y="835"/>
                </a:lnTo>
                <a:lnTo>
                  <a:pt x="2709" y="842"/>
                </a:lnTo>
                <a:lnTo>
                  <a:pt x="2719" y="842"/>
                </a:lnTo>
                <a:lnTo>
                  <a:pt x="2719" y="838"/>
                </a:lnTo>
                <a:lnTo>
                  <a:pt x="2722" y="838"/>
                </a:lnTo>
                <a:lnTo>
                  <a:pt x="2722" y="842"/>
                </a:lnTo>
                <a:lnTo>
                  <a:pt x="2722" y="838"/>
                </a:lnTo>
                <a:lnTo>
                  <a:pt x="2726" y="842"/>
                </a:lnTo>
                <a:lnTo>
                  <a:pt x="2726" y="838"/>
                </a:lnTo>
                <a:lnTo>
                  <a:pt x="2729" y="842"/>
                </a:lnTo>
                <a:lnTo>
                  <a:pt x="2729" y="835"/>
                </a:lnTo>
                <a:lnTo>
                  <a:pt x="2732" y="828"/>
                </a:lnTo>
                <a:lnTo>
                  <a:pt x="2732" y="842"/>
                </a:lnTo>
                <a:lnTo>
                  <a:pt x="2732" y="825"/>
                </a:lnTo>
                <a:lnTo>
                  <a:pt x="2736" y="835"/>
                </a:lnTo>
                <a:lnTo>
                  <a:pt x="2736" y="842"/>
                </a:lnTo>
                <a:lnTo>
                  <a:pt x="2736" y="835"/>
                </a:lnTo>
                <a:lnTo>
                  <a:pt x="2739" y="838"/>
                </a:lnTo>
                <a:lnTo>
                  <a:pt x="2739" y="842"/>
                </a:lnTo>
                <a:lnTo>
                  <a:pt x="2739" y="838"/>
                </a:lnTo>
                <a:lnTo>
                  <a:pt x="2743" y="842"/>
                </a:lnTo>
                <a:lnTo>
                  <a:pt x="2746" y="842"/>
                </a:lnTo>
                <a:lnTo>
                  <a:pt x="2746" y="838"/>
                </a:lnTo>
                <a:lnTo>
                  <a:pt x="2749" y="838"/>
                </a:lnTo>
                <a:lnTo>
                  <a:pt x="2749" y="842"/>
                </a:lnTo>
                <a:lnTo>
                  <a:pt x="2749" y="838"/>
                </a:lnTo>
                <a:lnTo>
                  <a:pt x="2753" y="838"/>
                </a:lnTo>
                <a:lnTo>
                  <a:pt x="2753" y="842"/>
                </a:lnTo>
                <a:lnTo>
                  <a:pt x="2753" y="835"/>
                </a:lnTo>
                <a:lnTo>
                  <a:pt x="2756" y="835"/>
                </a:lnTo>
                <a:lnTo>
                  <a:pt x="2756" y="842"/>
                </a:lnTo>
                <a:lnTo>
                  <a:pt x="2756" y="835"/>
                </a:lnTo>
                <a:lnTo>
                  <a:pt x="2759" y="835"/>
                </a:lnTo>
                <a:lnTo>
                  <a:pt x="2759" y="842"/>
                </a:lnTo>
                <a:lnTo>
                  <a:pt x="2759" y="835"/>
                </a:lnTo>
                <a:lnTo>
                  <a:pt x="2763" y="838"/>
                </a:lnTo>
                <a:lnTo>
                  <a:pt x="2763" y="842"/>
                </a:lnTo>
                <a:lnTo>
                  <a:pt x="2763" y="838"/>
                </a:lnTo>
                <a:lnTo>
                  <a:pt x="2766" y="842"/>
                </a:lnTo>
                <a:lnTo>
                  <a:pt x="2766" y="828"/>
                </a:lnTo>
                <a:lnTo>
                  <a:pt x="2770" y="818"/>
                </a:lnTo>
                <a:lnTo>
                  <a:pt x="2770" y="842"/>
                </a:lnTo>
                <a:lnTo>
                  <a:pt x="2770" y="804"/>
                </a:lnTo>
                <a:lnTo>
                  <a:pt x="2773" y="832"/>
                </a:lnTo>
                <a:lnTo>
                  <a:pt x="2773" y="842"/>
                </a:lnTo>
                <a:lnTo>
                  <a:pt x="2773" y="832"/>
                </a:lnTo>
                <a:lnTo>
                  <a:pt x="2776" y="838"/>
                </a:lnTo>
                <a:lnTo>
                  <a:pt x="2776" y="842"/>
                </a:lnTo>
                <a:lnTo>
                  <a:pt x="2776" y="838"/>
                </a:lnTo>
                <a:lnTo>
                  <a:pt x="2780" y="842"/>
                </a:lnTo>
                <a:lnTo>
                  <a:pt x="2783" y="842"/>
                </a:lnTo>
                <a:lnTo>
                  <a:pt x="2783" y="828"/>
                </a:lnTo>
                <a:lnTo>
                  <a:pt x="2787" y="835"/>
                </a:lnTo>
                <a:lnTo>
                  <a:pt x="2787" y="842"/>
                </a:lnTo>
                <a:lnTo>
                  <a:pt x="2787" y="818"/>
                </a:lnTo>
                <a:lnTo>
                  <a:pt x="2790" y="842"/>
                </a:lnTo>
                <a:lnTo>
                  <a:pt x="2790" y="835"/>
                </a:lnTo>
                <a:lnTo>
                  <a:pt x="2793" y="842"/>
                </a:lnTo>
                <a:lnTo>
                  <a:pt x="2793" y="838"/>
                </a:lnTo>
                <a:lnTo>
                  <a:pt x="2797" y="838"/>
                </a:lnTo>
                <a:lnTo>
                  <a:pt x="2797" y="842"/>
                </a:lnTo>
                <a:lnTo>
                  <a:pt x="2797" y="838"/>
                </a:lnTo>
                <a:lnTo>
                  <a:pt x="2797" y="842"/>
                </a:lnTo>
                <a:lnTo>
                  <a:pt x="2800" y="835"/>
                </a:lnTo>
                <a:lnTo>
                  <a:pt x="2800" y="842"/>
                </a:lnTo>
                <a:lnTo>
                  <a:pt x="2800" y="821"/>
                </a:lnTo>
                <a:lnTo>
                  <a:pt x="2803" y="842"/>
                </a:lnTo>
                <a:lnTo>
                  <a:pt x="2803" y="832"/>
                </a:lnTo>
                <a:lnTo>
                  <a:pt x="2807" y="842"/>
                </a:lnTo>
                <a:lnTo>
                  <a:pt x="2814" y="842"/>
                </a:lnTo>
                <a:lnTo>
                  <a:pt x="2814" y="838"/>
                </a:lnTo>
                <a:lnTo>
                  <a:pt x="2817" y="842"/>
                </a:lnTo>
                <a:lnTo>
                  <a:pt x="2820" y="842"/>
                </a:lnTo>
                <a:lnTo>
                  <a:pt x="2820" y="835"/>
                </a:lnTo>
                <a:lnTo>
                  <a:pt x="2824" y="842"/>
                </a:lnTo>
                <a:lnTo>
                  <a:pt x="2824" y="835"/>
                </a:lnTo>
                <a:lnTo>
                  <a:pt x="2827" y="842"/>
                </a:lnTo>
                <a:lnTo>
                  <a:pt x="2827" y="838"/>
                </a:lnTo>
                <a:lnTo>
                  <a:pt x="2831" y="842"/>
                </a:lnTo>
                <a:lnTo>
                  <a:pt x="2831" y="838"/>
                </a:lnTo>
                <a:lnTo>
                  <a:pt x="2834" y="842"/>
                </a:lnTo>
                <a:lnTo>
                  <a:pt x="2834" y="838"/>
                </a:lnTo>
                <a:lnTo>
                  <a:pt x="2837" y="842"/>
                </a:lnTo>
                <a:lnTo>
                  <a:pt x="2837" y="832"/>
                </a:lnTo>
                <a:lnTo>
                  <a:pt x="2841" y="842"/>
                </a:lnTo>
                <a:lnTo>
                  <a:pt x="2841" y="838"/>
                </a:lnTo>
                <a:lnTo>
                  <a:pt x="2844" y="842"/>
                </a:lnTo>
                <a:lnTo>
                  <a:pt x="2844" y="838"/>
                </a:lnTo>
                <a:lnTo>
                  <a:pt x="2847" y="842"/>
                </a:lnTo>
                <a:lnTo>
                  <a:pt x="2851" y="842"/>
                </a:lnTo>
                <a:lnTo>
                  <a:pt x="2851" y="832"/>
                </a:lnTo>
                <a:lnTo>
                  <a:pt x="2854" y="842"/>
                </a:lnTo>
                <a:lnTo>
                  <a:pt x="2854" y="832"/>
                </a:lnTo>
                <a:lnTo>
                  <a:pt x="2858" y="842"/>
                </a:lnTo>
                <a:lnTo>
                  <a:pt x="2858" y="838"/>
                </a:lnTo>
                <a:lnTo>
                  <a:pt x="2861" y="842"/>
                </a:lnTo>
                <a:lnTo>
                  <a:pt x="2861" y="838"/>
                </a:lnTo>
                <a:lnTo>
                  <a:pt x="2864" y="842"/>
                </a:lnTo>
                <a:lnTo>
                  <a:pt x="2868" y="842"/>
                </a:lnTo>
                <a:lnTo>
                  <a:pt x="2868" y="828"/>
                </a:lnTo>
                <a:lnTo>
                  <a:pt x="2871" y="842"/>
                </a:lnTo>
                <a:lnTo>
                  <a:pt x="2871" y="835"/>
                </a:lnTo>
                <a:lnTo>
                  <a:pt x="2874" y="842"/>
                </a:lnTo>
                <a:lnTo>
                  <a:pt x="2874" y="838"/>
                </a:lnTo>
                <a:lnTo>
                  <a:pt x="2878" y="842"/>
                </a:lnTo>
                <a:lnTo>
                  <a:pt x="2885" y="842"/>
                </a:lnTo>
                <a:lnTo>
                  <a:pt x="2885" y="838"/>
                </a:lnTo>
                <a:lnTo>
                  <a:pt x="2888" y="842"/>
                </a:lnTo>
                <a:lnTo>
                  <a:pt x="2888" y="838"/>
                </a:lnTo>
                <a:lnTo>
                  <a:pt x="2888" y="842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AutoShape 4"/>
          <p:cNvSpPr>
            <a:spLocks noChangeAspect="1" noChangeArrowheads="1" noTextEdit="1"/>
          </p:cNvSpPr>
          <p:nvPr/>
        </p:nvSpPr>
        <p:spPr bwMode="auto">
          <a:xfrm>
            <a:off x="701675" y="3179763"/>
            <a:ext cx="4879975" cy="1658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Rectangle 6"/>
          <p:cNvSpPr>
            <a:spLocks noChangeArrowheads="1"/>
          </p:cNvSpPr>
          <p:nvPr/>
        </p:nvSpPr>
        <p:spPr bwMode="auto">
          <a:xfrm>
            <a:off x="969963" y="3190875"/>
            <a:ext cx="4589463" cy="1539875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AutoShape 3"/>
          <p:cNvSpPr>
            <a:spLocks noChangeAspect="1" noChangeArrowheads="1" noTextEdit="1"/>
          </p:cNvSpPr>
          <p:nvPr/>
        </p:nvSpPr>
        <p:spPr bwMode="auto">
          <a:xfrm>
            <a:off x="775138" y="3257169"/>
            <a:ext cx="4868862" cy="166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TextBox 8"/>
          <p:cNvSpPr txBox="1"/>
          <p:nvPr/>
        </p:nvSpPr>
        <p:spPr>
          <a:xfrm>
            <a:off x="1059650" y="358274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7" name="TextBox 17"/>
          <p:cNvSpPr txBox="1"/>
          <p:nvPr/>
        </p:nvSpPr>
        <p:spPr>
          <a:xfrm>
            <a:off x="1307614" y="321722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8" name="TextBox 17"/>
          <p:cNvSpPr txBox="1"/>
          <p:nvPr/>
        </p:nvSpPr>
        <p:spPr>
          <a:xfrm>
            <a:off x="3264694" y="3954931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0" name="TextBox 17"/>
          <p:cNvSpPr txBox="1"/>
          <p:nvPr/>
        </p:nvSpPr>
        <p:spPr>
          <a:xfrm>
            <a:off x="1848258" y="3955466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1" name="Rectangle 10"/>
          <p:cNvSpPr/>
          <p:nvPr/>
        </p:nvSpPr>
        <p:spPr>
          <a:xfrm>
            <a:off x="3580246" y="4007226"/>
            <a:ext cx="407484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14" name="TextBox 17"/>
          <p:cNvSpPr txBox="1"/>
          <p:nvPr/>
        </p:nvSpPr>
        <p:spPr>
          <a:xfrm>
            <a:off x="3755599" y="3791885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" name="TextBox 17"/>
          <p:cNvSpPr txBox="1"/>
          <p:nvPr/>
        </p:nvSpPr>
        <p:spPr>
          <a:xfrm>
            <a:off x="4278713" y="4330378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6" name="TextBox 34"/>
          <p:cNvSpPr txBox="1"/>
          <p:nvPr/>
        </p:nvSpPr>
        <p:spPr>
          <a:xfrm>
            <a:off x="2650667" y="4344404"/>
            <a:ext cx="183161" cy="1390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" name="TextBox 27"/>
          <p:cNvSpPr txBox="1"/>
          <p:nvPr/>
        </p:nvSpPr>
        <p:spPr>
          <a:xfrm>
            <a:off x="1014790" y="4399773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0" name="TextBox 17"/>
          <p:cNvSpPr txBox="1"/>
          <p:nvPr/>
        </p:nvSpPr>
        <p:spPr>
          <a:xfrm>
            <a:off x="4243233" y="4461826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2" name="TextBox 17"/>
          <p:cNvSpPr txBox="1"/>
          <p:nvPr/>
        </p:nvSpPr>
        <p:spPr>
          <a:xfrm>
            <a:off x="4450949" y="4246736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4" name="TextBox 17"/>
          <p:cNvSpPr txBox="1"/>
          <p:nvPr/>
        </p:nvSpPr>
        <p:spPr>
          <a:xfrm>
            <a:off x="2959980" y="4031391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36" name="TextBox 17"/>
          <p:cNvSpPr txBox="1"/>
          <p:nvPr/>
        </p:nvSpPr>
        <p:spPr>
          <a:xfrm>
            <a:off x="5170591" y="3590428"/>
            <a:ext cx="206142" cy="1390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8" name="TextBox 17"/>
          <p:cNvSpPr txBox="1"/>
          <p:nvPr/>
        </p:nvSpPr>
        <p:spPr>
          <a:xfrm>
            <a:off x="2794408" y="3936645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1" name="TextBox 17"/>
          <p:cNvSpPr txBox="1"/>
          <p:nvPr/>
        </p:nvSpPr>
        <p:spPr>
          <a:xfrm>
            <a:off x="2657642" y="4139326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2" name="TextBox 17"/>
          <p:cNvSpPr txBox="1"/>
          <p:nvPr/>
        </p:nvSpPr>
        <p:spPr>
          <a:xfrm>
            <a:off x="3873169" y="3892378"/>
            <a:ext cx="229121" cy="1390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4" name="TextBox 17"/>
          <p:cNvSpPr txBox="1"/>
          <p:nvPr/>
        </p:nvSpPr>
        <p:spPr>
          <a:xfrm>
            <a:off x="2693772" y="4228727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45" name="TextBox 17"/>
          <p:cNvSpPr txBox="1"/>
          <p:nvPr/>
        </p:nvSpPr>
        <p:spPr>
          <a:xfrm>
            <a:off x="3201392" y="3670933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06" name="Oval 105"/>
          <p:cNvSpPr/>
          <p:nvPr/>
        </p:nvSpPr>
        <p:spPr>
          <a:xfrm>
            <a:off x="5189940" y="3275583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Oval 106"/>
          <p:cNvSpPr/>
          <p:nvPr/>
        </p:nvSpPr>
        <p:spPr>
          <a:xfrm>
            <a:off x="5196953" y="3598347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8" name="Straight Arrow Connector 107"/>
          <p:cNvCxnSpPr>
            <a:stCxn id="106" idx="4"/>
            <a:endCxn id="107" idx="0"/>
          </p:cNvCxnSpPr>
          <p:nvPr/>
        </p:nvCxnSpPr>
        <p:spPr>
          <a:xfrm>
            <a:off x="5325671" y="3459818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5162605" y="3223360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10" name="TextBox 109"/>
          <p:cNvSpPr txBox="1"/>
          <p:nvPr/>
        </p:nvSpPr>
        <p:spPr>
          <a:xfrm>
            <a:off x="5127339" y="3551964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112" name="TextBox 111"/>
          <p:cNvSpPr txBox="1"/>
          <p:nvPr/>
        </p:nvSpPr>
        <p:spPr>
          <a:xfrm>
            <a:off x="881556" y="3394696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16" name="TextBox 115"/>
          <p:cNvSpPr txBox="1"/>
          <p:nvPr/>
        </p:nvSpPr>
        <p:spPr>
          <a:xfrm>
            <a:off x="1478270" y="390443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19" name="TextBox 118"/>
          <p:cNvSpPr txBox="1"/>
          <p:nvPr/>
        </p:nvSpPr>
        <p:spPr>
          <a:xfrm>
            <a:off x="1585825" y="4165680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20" name="TextBox 17"/>
          <p:cNvSpPr txBox="1"/>
          <p:nvPr/>
        </p:nvSpPr>
        <p:spPr>
          <a:xfrm>
            <a:off x="3982264" y="4337917"/>
            <a:ext cx="43969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23" name="TextBox 122"/>
          <p:cNvSpPr txBox="1"/>
          <p:nvPr/>
        </p:nvSpPr>
        <p:spPr>
          <a:xfrm>
            <a:off x="2465721" y="3870859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27" name="TextBox 126"/>
          <p:cNvSpPr txBox="1"/>
          <p:nvPr/>
        </p:nvSpPr>
        <p:spPr>
          <a:xfrm>
            <a:off x="2217165" y="3725946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244" name="5-Point Star 243"/>
          <p:cNvSpPr/>
          <p:nvPr/>
        </p:nvSpPr>
        <p:spPr>
          <a:xfrm>
            <a:off x="3325692" y="431098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3" name="Line 25"/>
          <p:cNvSpPr>
            <a:spLocks noChangeShapeType="1"/>
          </p:cNvSpPr>
          <p:nvPr/>
        </p:nvSpPr>
        <p:spPr bwMode="auto">
          <a:xfrm>
            <a:off x="942975" y="4724400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Rectangle 26"/>
          <p:cNvSpPr>
            <a:spLocks noChangeArrowheads="1"/>
          </p:cNvSpPr>
          <p:nvPr/>
        </p:nvSpPr>
        <p:spPr bwMode="auto">
          <a:xfrm>
            <a:off x="858015" y="4632067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1" name="Line 33"/>
          <p:cNvSpPr>
            <a:spLocks noChangeShapeType="1"/>
          </p:cNvSpPr>
          <p:nvPr/>
        </p:nvSpPr>
        <p:spPr bwMode="auto">
          <a:xfrm>
            <a:off x="954088" y="4059238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16" name="Line 40"/>
          <p:cNvSpPr>
            <a:spLocks noChangeShapeType="1"/>
          </p:cNvSpPr>
          <p:nvPr/>
        </p:nvSpPr>
        <p:spPr bwMode="auto">
          <a:xfrm>
            <a:off x="942975" y="3394075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17" name="Rectangle 41"/>
          <p:cNvSpPr>
            <a:spLocks noChangeArrowheads="1"/>
          </p:cNvSpPr>
          <p:nvPr/>
        </p:nvSpPr>
        <p:spPr bwMode="auto">
          <a:xfrm>
            <a:off x="674631" y="3301742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22" name="Line 45"/>
          <p:cNvSpPr>
            <a:spLocks noChangeShapeType="1"/>
          </p:cNvSpPr>
          <p:nvPr/>
        </p:nvSpPr>
        <p:spPr bwMode="auto">
          <a:xfrm>
            <a:off x="969963" y="47307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3" name="Line 46"/>
          <p:cNvSpPr>
            <a:spLocks noChangeShapeType="1"/>
          </p:cNvSpPr>
          <p:nvPr/>
        </p:nvSpPr>
        <p:spPr bwMode="auto">
          <a:xfrm>
            <a:off x="1238250" y="4730750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4" name="Rectangle 47"/>
          <p:cNvSpPr>
            <a:spLocks noChangeArrowheads="1"/>
          </p:cNvSpPr>
          <p:nvPr/>
        </p:nvSpPr>
        <p:spPr bwMode="auto">
          <a:xfrm>
            <a:off x="1052736" y="475773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25" name="Line 48"/>
          <p:cNvSpPr>
            <a:spLocks noChangeShapeType="1"/>
          </p:cNvSpPr>
          <p:nvPr/>
        </p:nvSpPr>
        <p:spPr bwMode="auto">
          <a:xfrm>
            <a:off x="1506538" y="47307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6" name="Line 49"/>
          <p:cNvSpPr>
            <a:spLocks noChangeShapeType="1"/>
          </p:cNvSpPr>
          <p:nvPr/>
        </p:nvSpPr>
        <p:spPr bwMode="auto">
          <a:xfrm>
            <a:off x="1781175" y="4730750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7" name="Rectangle 50"/>
          <p:cNvSpPr>
            <a:spLocks noChangeArrowheads="1"/>
          </p:cNvSpPr>
          <p:nvPr/>
        </p:nvSpPr>
        <p:spPr bwMode="auto">
          <a:xfrm>
            <a:off x="1595661" y="475773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28" name="Line 51"/>
          <p:cNvSpPr>
            <a:spLocks noChangeShapeType="1"/>
          </p:cNvSpPr>
          <p:nvPr/>
        </p:nvSpPr>
        <p:spPr bwMode="auto">
          <a:xfrm>
            <a:off x="2049463" y="47307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9" name="Line 52"/>
          <p:cNvSpPr>
            <a:spLocks noChangeShapeType="1"/>
          </p:cNvSpPr>
          <p:nvPr/>
        </p:nvSpPr>
        <p:spPr bwMode="auto">
          <a:xfrm>
            <a:off x="2317750" y="4730750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0" name="Rectangle 53"/>
          <p:cNvSpPr>
            <a:spLocks noChangeArrowheads="1"/>
          </p:cNvSpPr>
          <p:nvPr/>
        </p:nvSpPr>
        <p:spPr bwMode="auto">
          <a:xfrm>
            <a:off x="2113186" y="475773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31" name="Line 54"/>
          <p:cNvSpPr>
            <a:spLocks noChangeShapeType="1"/>
          </p:cNvSpPr>
          <p:nvPr/>
        </p:nvSpPr>
        <p:spPr bwMode="auto">
          <a:xfrm>
            <a:off x="2586038" y="47307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2" name="Line 55"/>
          <p:cNvSpPr>
            <a:spLocks noChangeShapeType="1"/>
          </p:cNvSpPr>
          <p:nvPr/>
        </p:nvSpPr>
        <p:spPr bwMode="auto">
          <a:xfrm>
            <a:off x="2854325" y="4730750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3" name="Rectangle 56"/>
          <p:cNvSpPr>
            <a:spLocks noChangeArrowheads="1"/>
          </p:cNvSpPr>
          <p:nvPr/>
        </p:nvSpPr>
        <p:spPr bwMode="auto">
          <a:xfrm>
            <a:off x="2649761" y="475773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34" name="Line 57"/>
          <p:cNvSpPr>
            <a:spLocks noChangeShapeType="1"/>
          </p:cNvSpPr>
          <p:nvPr/>
        </p:nvSpPr>
        <p:spPr bwMode="auto">
          <a:xfrm>
            <a:off x="3122613" y="47307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5" name="Line 58"/>
          <p:cNvSpPr>
            <a:spLocks noChangeShapeType="1"/>
          </p:cNvSpPr>
          <p:nvPr/>
        </p:nvSpPr>
        <p:spPr bwMode="auto">
          <a:xfrm>
            <a:off x="3397250" y="4730750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6" name="Rectangle 59"/>
          <p:cNvSpPr>
            <a:spLocks noChangeArrowheads="1"/>
          </p:cNvSpPr>
          <p:nvPr/>
        </p:nvSpPr>
        <p:spPr bwMode="auto">
          <a:xfrm>
            <a:off x="3192686" y="475773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37" name="Line 60"/>
          <p:cNvSpPr>
            <a:spLocks noChangeShapeType="1"/>
          </p:cNvSpPr>
          <p:nvPr/>
        </p:nvSpPr>
        <p:spPr bwMode="auto">
          <a:xfrm>
            <a:off x="3665538" y="47307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8" name="Line 61"/>
          <p:cNvSpPr>
            <a:spLocks noChangeShapeType="1"/>
          </p:cNvSpPr>
          <p:nvPr/>
        </p:nvSpPr>
        <p:spPr bwMode="auto">
          <a:xfrm>
            <a:off x="3933825" y="4730750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9" name="Rectangle 62"/>
          <p:cNvSpPr>
            <a:spLocks noChangeArrowheads="1"/>
          </p:cNvSpPr>
          <p:nvPr/>
        </p:nvSpPr>
        <p:spPr bwMode="auto">
          <a:xfrm>
            <a:off x="3729261" y="475773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40" name="Line 63"/>
          <p:cNvSpPr>
            <a:spLocks noChangeShapeType="1"/>
          </p:cNvSpPr>
          <p:nvPr/>
        </p:nvSpPr>
        <p:spPr bwMode="auto">
          <a:xfrm>
            <a:off x="4202113" y="47307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1" name="Line 64"/>
          <p:cNvSpPr>
            <a:spLocks noChangeShapeType="1"/>
          </p:cNvSpPr>
          <p:nvPr/>
        </p:nvSpPr>
        <p:spPr bwMode="auto">
          <a:xfrm>
            <a:off x="4470400" y="4730750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2" name="Rectangle 65"/>
          <p:cNvSpPr>
            <a:spLocks noChangeArrowheads="1"/>
          </p:cNvSpPr>
          <p:nvPr/>
        </p:nvSpPr>
        <p:spPr bwMode="auto">
          <a:xfrm>
            <a:off x="4265836" y="475773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43" name="Line 66"/>
          <p:cNvSpPr>
            <a:spLocks noChangeShapeType="1"/>
          </p:cNvSpPr>
          <p:nvPr/>
        </p:nvSpPr>
        <p:spPr bwMode="auto">
          <a:xfrm>
            <a:off x="4738688" y="47307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4" name="Line 67"/>
          <p:cNvSpPr>
            <a:spLocks noChangeShapeType="1"/>
          </p:cNvSpPr>
          <p:nvPr/>
        </p:nvSpPr>
        <p:spPr bwMode="auto">
          <a:xfrm>
            <a:off x="5011738" y="4730750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5" name="Rectangle 68"/>
          <p:cNvSpPr>
            <a:spLocks noChangeArrowheads="1"/>
          </p:cNvSpPr>
          <p:nvPr/>
        </p:nvSpPr>
        <p:spPr bwMode="auto">
          <a:xfrm>
            <a:off x="4807174" y="475773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46" name="Line 69"/>
          <p:cNvSpPr>
            <a:spLocks noChangeShapeType="1"/>
          </p:cNvSpPr>
          <p:nvPr/>
        </p:nvSpPr>
        <p:spPr bwMode="auto">
          <a:xfrm>
            <a:off x="5281613" y="47307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7" name="Line 70"/>
          <p:cNvSpPr>
            <a:spLocks noChangeShapeType="1"/>
          </p:cNvSpPr>
          <p:nvPr/>
        </p:nvSpPr>
        <p:spPr bwMode="auto">
          <a:xfrm>
            <a:off x="5549900" y="4730750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Rectangle 71"/>
          <p:cNvSpPr>
            <a:spLocks noChangeArrowheads="1"/>
          </p:cNvSpPr>
          <p:nvPr/>
        </p:nvSpPr>
        <p:spPr bwMode="auto">
          <a:xfrm>
            <a:off x="5296124" y="4757738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288" name="Straight Arrow Connector 287"/>
          <p:cNvCxnSpPr/>
          <p:nvPr/>
        </p:nvCxnSpPr>
        <p:spPr>
          <a:xfrm flipH="1">
            <a:off x="1003300" y="3595055"/>
            <a:ext cx="17648" cy="27580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9" name="Straight Arrow Connector 288"/>
          <p:cNvCxnSpPr/>
          <p:nvPr/>
        </p:nvCxnSpPr>
        <p:spPr>
          <a:xfrm>
            <a:off x="2382779" y="4044428"/>
            <a:ext cx="51428" cy="24821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" name="Straight Arrow Connector 289"/>
          <p:cNvCxnSpPr/>
          <p:nvPr/>
        </p:nvCxnSpPr>
        <p:spPr>
          <a:xfrm flipH="1">
            <a:off x="2527411" y="4163358"/>
            <a:ext cx="35296" cy="4728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1" name="Straight Arrow Connector 290"/>
          <p:cNvCxnSpPr/>
          <p:nvPr/>
        </p:nvCxnSpPr>
        <p:spPr>
          <a:xfrm flipH="1">
            <a:off x="2476516" y="3949489"/>
            <a:ext cx="42107" cy="7085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TextBox 291"/>
          <p:cNvSpPr txBox="1"/>
          <p:nvPr/>
        </p:nvSpPr>
        <p:spPr>
          <a:xfrm>
            <a:off x="1145120" y="4441781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3" name="TextBox 292"/>
          <p:cNvSpPr txBox="1"/>
          <p:nvPr/>
        </p:nvSpPr>
        <p:spPr>
          <a:xfrm>
            <a:off x="1207538" y="3955467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4" name="TextBox 293"/>
          <p:cNvSpPr txBox="1"/>
          <p:nvPr/>
        </p:nvSpPr>
        <p:spPr>
          <a:xfrm>
            <a:off x="1776429" y="4385846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5" name="TextBox 294"/>
          <p:cNvSpPr txBox="1"/>
          <p:nvPr/>
        </p:nvSpPr>
        <p:spPr>
          <a:xfrm>
            <a:off x="1998985" y="4468997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6" name="TextBox 295"/>
          <p:cNvSpPr txBox="1"/>
          <p:nvPr/>
        </p:nvSpPr>
        <p:spPr>
          <a:xfrm>
            <a:off x="2070099" y="4021739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7" name="TextBox 296"/>
          <p:cNvSpPr txBox="1"/>
          <p:nvPr/>
        </p:nvSpPr>
        <p:spPr>
          <a:xfrm>
            <a:off x="1996300" y="3831869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98" name="TextBox 297"/>
          <p:cNvSpPr txBox="1"/>
          <p:nvPr/>
        </p:nvSpPr>
        <p:spPr>
          <a:xfrm>
            <a:off x="5080718" y="4474948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00" name="TextBox 299"/>
          <p:cNvSpPr txBox="1"/>
          <p:nvPr/>
        </p:nvSpPr>
        <p:spPr>
          <a:xfrm>
            <a:off x="2823562" y="4389966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01" name="TextBox 300"/>
          <p:cNvSpPr txBox="1"/>
          <p:nvPr/>
        </p:nvSpPr>
        <p:spPr>
          <a:xfrm>
            <a:off x="2448674" y="3979862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03" name="Straight Arrow Connector 302"/>
          <p:cNvCxnSpPr/>
          <p:nvPr/>
        </p:nvCxnSpPr>
        <p:spPr>
          <a:xfrm flipH="1">
            <a:off x="2867106" y="4420957"/>
            <a:ext cx="17648" cy="27580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Straight Arrow Connector 303"/>
          <p:cNvCxnSpPr/>
          <p:nvPr/>
        </p:nvCxnSpPr>
        <p:spPr>
          <a:xfrm>
            <a:off x="2731403" y="4316997"/>
            <a:ext cx="21688" cy="2920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Arrow Connector 304"/>
          <p:cNvCxnSpPr/>
          <p:nvPr/>
        </p:nvCxnSpPr>
        <p:spPr>
          <a:xfrm flipH="1">
            <a:off x="2672029" y="4220761"/>
            <a:ext cx="43487" cy="39888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Arrow Connector 305"/>
          <p:cNvCxnSpPr/>
          <p:nvPr/>
        </p:nvCxnSpPr>
        <p:spPr>
          <a:xfrm flipH="1">
            <a:off x="2545059" y="4044428"/>
            <a:ext cx="158788" cy="6523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" name="TextBox 306"/>
          <p:cNvSpPr txBox="1"/>
          <p:nvPr/>
        </p:nvSpPr>
        <p:spPr>
          <a:xfrm>
            <a:off x="2590543" y="4021739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08" name="Straight Arrow Connector 307"/>
          <p:cNvCxnSpPr/>
          <p:nvPr/>
        </p:nvCxnSpPr>
        <p:spPr>
          <a:xfrm flipH="1">
            <a:off x="3244437" y="3997817"/>
            <a:ext cx="118167" cy="5121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Arrow Connector 308"/>
          <p:cNvCxnSpPr/>
          <p:nvPr/>
        </p:nvCxnSpPr>
        <p:spPr>
          <a:xfrm flipH="1">
            <a:off x="3219213" y="3963210"/>
            <a:ext cx="34684" cy="4785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Arrow Connector 309"/>
          <p:cNvCxnSpPr/>
          <p:nvPr/>
        </p:nvCxnSpPr>
        <p:spPr>
          <a:xfrm>
            <a:off x="3146989" y="4246736"/>
            <a:ext cx="11204" cy="2295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Arrow Connector 310"/>
          <p:cNvCxnSpPr/>
          <p:nvPr/>
        </p:nvCxnSpPr>
        <p:spPr>
          <a:xfrm>
            <a:off x="3048620" y="4125881"/>
            <a:ext cx="38519" cy="4785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3" name="Rectangle 312"/>
          <p:cNvSpPr/>
          <p:nvPr/>
        </p:nvSpPr>
        <p:spPr>
          <a:xfrm>
            <a:off x="2968660" y="3777362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14" name="Rectangle 313"/>
          <p:cNvSpPr/>
          <p:nvPr/>
        </p:nvSpPr>
        <p:spPr>
          <a:xfrm>
            <a:off x="3204610" y="3824184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315" name="Straight Arrow Connector 314"/>
          <p:cNvCxnSpPr/>
          <p:nvPr/>
        </p:nvCxnSpPr>
        <p:spPr>
          <a:xfrm flipH="1">
            <a:off x="3754833" y="4214203"/>
            <a:ext cx="30265" cy="2392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Arrow Connector 315"/>
          <p:cNvCxnSpPr/>
          <p:nvPr/>
        </p:nvCxnSpPr>
        <p:spPr>
          <a:xfrm flipH="1">
            <a:off x="3641894" y="4016621"/>
            <a:ext cx="34684" cy="4785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Straight Arrow Connector 316"/>
          <p:cNvCxnSpPr/>
          <p:nvPr/>
        </p:nvCxnSpPr>
        <p:spPr>
          <a:xfrm>
            <a:off x="3587313" y="3918856"/>
            <a:ext cx="3147" cy="64459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Straight Arrow Connector 317"/>
          <p:cNvCxnSpPr/>
          <p:nvPr/>
        </p:nvCxnSpPr>
        <p:spPr>
          <a:xfrm flipH="1">
            <a:off x="3469794" y="3825464"/>
            <a:ext cx="78904" cy="7363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Straight Arrow Connector 318"/>
          <p:cNvCxnSpPr/>
          <p:nvPr/>
        </p:nvCxnSpPr>
        <p:spPr>
          <a:xfrm flipH="1">
            <a:off x="3371502" y="4154501"/>
            <a:ext cx="17342" cy="3668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" name="TextBox 8"/>
          <p:cNvSpPr txBox="1"/>
          <p:nvPr/>
        </p:nvSpPr>
        <p:spPr>
          <a:xfrm>
            <a:off x="3469411" y="3758479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21" name="TextBox 17"/>
          <p:cNvSpPr txBox="1"/>
          <p:nvPr/>
        </p:nvSpPr>
        <p:spPr>
          <a:xfrm>
            <a:off x="3513497" y="3868833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22" name="Straight Arrow Connector 321"/>
          <p:cNvCxnSpPr/>
          <p:nvPr/>
        </p:nvCxnSpPr>
        <p:spPr>
          <a:xfrm>
            <a:off x="3860228" y="3817435"/>
            <a:ext cx="12941" cy="7259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Arrow Connector 322"/>
          <p:cNvCxnSpPr/>
          <p:nvPr/>
        </p:nvCxnSpPr>
        <p:spPr>
          <a:xfrm>
            <a:off x="3948469" y="3971886"/>
            <a:ext cx="39261" cy="51766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" name="TextBox 17"/>
          <p:cNvSpPr txBox="1"/>
          <p:nvPr/>
        </p:nvSpPr>
        <p:spPr>
          <a:xfrm>
            <a:off x="3619216" y="3646157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29" name="TextBox 17"/>
          <p:cNvSpPr txBox="1"/>
          <p:nvPr/>
        </p:nvSpPr>
        <p:spPr>
          <a:xfrm>
            <a:off x="4102290" y="4154501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30" name="Rectangle 329"/>
          <p:cNvSpPr/>
          <p:nvPr/>
        </p:nvSpPr>
        <p:spPr>
          <a:xfrm>
            <a:off x="4884290" y="4247483"/>
            <a:ext cx="49244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cxnSp>
        <p:nvCxnSpPr>
          <p:cNvPr id="331" name="Straight Arrow Connector 330"/>
          <p:cNvCxnSpPr/>
          <p:nvPr/>
        </p:nvCxnSpPr>
        <p:spPr>
          <a:xfrm>
            <a:off x="4627492" y="4468997"/>
            <a:ext cx="16813" cy="1792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Arrow Connector 331"/>
          <p:cNvCxnSpPr/>
          <p:nvPr/>
        </p:nvCxnSpPr>
        <p:spPr>
          <a:xfrm>
            <a:off x="4759484" y="4518452"/>
            <a:ext cx="15904" cy="2392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Arrow Connector 332"/>
          <p:cNvCxnSpPr/>
          <p:nvPr/>
        </p:nvCxnSpPr>
        <p:spPr>
          <a:xfrm flipH="1">
            <a:off x="5004692" y="4453489"/>
            <a:ext cx="21262" cy="20439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5" name="TextBox 17"/>
          <p:cNvSpPr txBox="1"/>
          <p:nvPr/>
        </p:nvSpPr>
        <p:spPr>
          <a:xfrm>
            <a:off x="4593820" y="4353150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43" name="Straight Arrow Connector 342"/>
          <p:cNvCxnSpPr/>
          <p:nvPr/>
        </p:nvCxnSpPr>
        <p:spPr>
          <a:xfrm flipH="1">
            <a:off x="4253198" y="4365166"/>
            <a:ext cx="25276" cy="2392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TextBox 195"/>
          <p:cNvSpPr txBox="1"/>
          <p:nvPr/>
        </p:nvSpPr>
        <p:spPr>
          <a:xfrm rot="16200000">
            <a:off x="48337" y="3921428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197" name="TextBox 196"/>
          <p:cNvSpPr txBox="1"/>
          <p:nvPr/>
        </p:nvSpPr>
        <p:spPr>
          <a:xfrm rot="16200000">
            <a:off x="97984" y="1385014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26367565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extBox 86"/>
          <p:cNvSpPr txBox="1"/>
          <p:nvPr/>
        </p:nvSpPr>
        <p:spPr>
          <a:xfrm>
            <a:off x="240593" y="4596223"/>
            <a:ext cx="18944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(c) Negative UVPD</a:t>
            </a:r>
            <a:endParaRPr lang="zh-CN" altLang="en-US" dirty="0"/>
          </a:p>
        </p:txBody>
      </p:sp>
      <p:sp>
        <p:nvSpPr>
          <p:cNvPr id="2" name="Freeform 135"/>
          <p:cNvSpPr>
            <a:spLocks/>
          </p:cNvSpPr>
          <p:nvPr/>
        </p:nvSpPr>
        <p:spPr bwMode="auto">
          <a:xfrm>
            <a:off x="1262316" y="5334424"/>
            <a:ext cx="4557713" cy="1241425"/>
          </a:xfrm>
          <a:custGeom>
            <a:avLst/>
            <a:gdLst>
              <a:gd name="T0" fmla="*/ 57 w 2871"/>
              <a:gd name="T1" fmla="*/ 782 h 782"/>
              <a:gd name="T2" fmla="*/ 183 w 2871"/>
              <a:gd name="T3" fmla="*/ 782 h 782"/>
              <a:gd name="T4" fmla="*/ 303 w 2871"/>
              <a:gd name="T5" fmla="*/ 757 h 782"/>
              <a:gd name="T6" fmla="*/ 335 w 2871"/>
              <a:gd name="T7" fmla="*/ 418 h 782"/>
              <a:gd name="T8" fmla="*/ 489 w 2871"/>
              <a:gd name="T9" fmla="*/ 782 h 782"/>
              <a:gd name="T10" fmla="*/ 527 w 2871"/>
              <a:gd name="T11" fmla="*/ 782 h 782"/>
              <a:gd name="T12" fmla="*/ 549 w 2871"/>
              <a:gd name="T13" fmla="*/ 782 h 782"/>
              <a:gd name="T14" fmla="*/ 641 w 2871"/>
              <a:gd name="T15" fmla="*/ 613 h 782"/>
              <a:gd name="T16" fmla="*/ 688 w 2871"/>
              <a:gd name="T17" fmla="*/ 782 h 782"/>
              <a:gd name="T18" fmla="*/ 736 w 2871"/>
              <a:gd name="T19" fmla="*/ 320 h 782"/>
              <a:gd name="T20" fmla="*/ 799 w 2871"/>
              <a:gd name="T21" fmla="*/ 682 h 782"/>
              <a:gd name="T22" fmla="*/ 894 w 2871"/>
              <a:gd name="T23" fmla="*/ 782 h 782"/>
              <a:gd name="T24" fmla="*/ 963 w 2871"/>
              <a:gd name="T25" fmla="*/ 782 h 782"/>
              <a:gd name="T26" fmla="*/ 1014 w 2871"/>
              <a:gd name="T27" fmla="*/ 764 h 782"/>
              <a:gd name="T28" fmla="*/ 1077 w 2871"/>
              <a:gd name="T29" fmla="*/ 782 h 782"/>
              <a:gd name="T30" fmla="*/ 1121 w 2871"/>
              <a:gd name="T31" fmla="*/ 773 h 782"/>
              <a:gd name="T32" fmla="*/ 1289 w 2871"/>
              <a:gd name="T33" fmla="*/ 782 h 782"/>
              <a:gd name="T34" fmla="*/ 1304 w 2871"/>
              <a:gd name="T35" fmla="*/ 782 h 782"/>
              <a:gd name="T36" fmla="*/ 1333 w 2871"/>
              <a:gd name="T37" fmla="*/ 782 h 782"/>
              <a:gd name="T38" fmla="*/ 1446 w 2871"/>
              <a:gd name="T39" fmla="*/ 782 h 782"/>
              <a:gd name="T40" fmla="*/ 1488 w 2871"/>
              <a:gd name="T41" fmla="*/ 742 h 782"/>
              <a:gd name="T42" fmla="*/ 1519 w 2871"/>
              <a:gd name="T43" fmla="*/ 672 h 782"/>
              <a:gd name="T44" fmla="*/ 1560 w 2871"/>
              <a:gd name="T45" fmla="*/ 782 h 782"/>
              <a:gd name="T46" fmla="*/ 1598 w 2871"/>
              <a:gd name="T47" fmla="*/ 782 h 782"/>
              <a:gd name="T48" fmla="*/ 1630 w 2871"/>
              <a:gd name="T49" fmla="*/ 676 h 782"/>
              <a:gd name="T50" fmla="*/ 1671 w 2871"/>
              <a:gd name="T51" fmla="*/ 782 h 782"/>
              <a:gd name="T52" fmla="*/ 1781 w 2871"/>
              <a:gd name="T53" fmla="*/ 638 h 782"/>
              <a:gd name="T54" fmla="*/ 1825 w 2871"/>
              <a:gd name="T55" fmla="*/ 782 h 782"/>
              <a:gd name="T56" fmla="*/ 1857 w 2871"/>
              <a:gd name="T57" fmla="*/ 735 h 782"/>
              <a:gd name="T58" fmla="*/ 1898 w 2871"/>
              <a:gd name="T59" fmla="*/ 782 h 782"/>
              <a:gd name="T60" fmla="*/ 1939 w 2871"/>
              <a:gd name="T61" fmla="*/ 782 h 782"/>
              <a:gd name="T62" fmla="*/ 1996 w 2871"/>
              <a:gd name="T63" fmla="*/ 738 h 782"/>
              <a:gd name="T64" fmla="*/ 2031 w 2871"/>
              <a:gd name="T65" fmla="*/ 764 h 782"/>
              <a:gd name="T66" fmla="*/ 2078 w 2871"/>
              <a:gd name="T67" fmla="*/ 782 h 782"/>
              <a:gd name="T68" fmla="*/ 2154 w 2871"/>
              <a:gd name="T69" fmla="*/ 757 h 782"/>
              <a:gd name="T70" fmla="*/ 2217 w 2871"/>
              <a:gd name="T71" fmla="*/ 764 h 782"/>
              <a:gd name="T72" fmla="*/ 2230 w 2871"/>
              <a:gd name="T73" fmla="*/ 732 h 782"/>
              <a:gd name="T74" fmla="*/ 2246 w 2871"/>
              <a:gd name="T75" fmla="*/ 742 h 782"/>
              <a:gd name="T76" fmla="*/ 2277 w 2871"/>
              <a:gd name="T77" fmla="*/ 782 h 782"/>
              <a:gd name="T78" fmla="*/ 2306 w 2871"/>
              <a:gd name="T79" fmla="*/ 754 h 782"/>
              <a:gd name="T80" fmla="*/ 2337 w 2871"/>
              <a:gd name="T81" fmla="*/ 751 h 782"/>
              <a:gd name="T82" fmla="*/ 2362 w 2871"/>
              <a:gd name="T83" fmla="*/ 710 h 782"/>
              <a:gd name="T84" fmla="*/ 2388 w 2871"/>
              <a:gd name="T85" fmla="*/ 782 h 782"/>
              <a:gd name="T86" fmla="*/ 2400 w 2871"/>
              <a:gd name="T87" fmla="*/ 760 h 782"/>
              <a:gd name="T88" fmla="*/ 2435 w 2871"/>
              <a:gd name="T89" fmla="*/ 657 h 782"/>
              <a:gd name="T90" fmla="*/ 2460 w 2871"/>
              <a:gd name="T91" fmla="*/ 723 h 782"/>
              <a:gd name="T92" fmla="*/ 2473 w 2871"/>
              <a:gd name="T93" fmla="*/ 782 h 782"/>
              <a:gd name="T94" fmla="*/ 2489 w 2871"/>
              <a:gd name="T95" fmla="*/ 748 h 782"/>
              <a:gd name="T96" fmla="*/ 2514 w 2871"/>
              <a:gd name="T97" fmla="*/ 735 h 782"/>
              <a:gd name="T98" fmla="*/ 2527 w 2871"/>
              <a:gd name="T99" fmla="*/ 682 h 782"/>
              <a:gd name="T100" fmla="*/ 2546 w 2871"/>
              <a:gd name="T101" fmla="*/ 647 h 782"/>
              <a:gd name="T102" fmla="*/ 2561 w 2871"/>
              <a:gd name="T103" fmla="*/ 782 h 782"/>
              <a:gd name="T104" fmla="*/ 2593 w 2871"/>
              <a:gd name="T105" fmla="*/ 782 h 782"/>
              <a:gd name="T106" fmla="*/ 2640 w 2871"/>
              <a:gd name="T107" fmla="*/ 676 h 782"/>
              <a:gd name="T108" fmla="*/ 2666 w 2871"/>
              <a:gd name="T109" fmla="*/ 782 h 782"/>
              <a:gd name="T110" fmla="*/ 2707 w 2871"/>
              <a:gd name="T111" fmla="*/ 748 h 782"/>
              <a:gd name="T112" fmla="*/ 2719 w 2871"/>
              <a:gd name="T113" fmla="*/ 782 h 782"/>
              <a:gd name="T114" fmla="*/ 2748 w 2871"/>
              <a:gd name="T115" fmla="*/ 534 h 782"/>
              <a:gd name="T116" fmla="*/ 2764 w 2871"/>
              <a:gd name="T117" fmla="*/ 732 h 782"/>
              <a:gd name="T118" fmla="*/ 2789 w 2871"/>
              <a:gd name="T119" fmla="*/ 782 h 782"/>
              <a:gd name="T120" fmla="*/ 2824 w 2871"/>
              <a:gd name="T121" fmla="*/ 782 h 782"/>
              <a:gd name="T122" fmla="*/ 2855 w 2871"/>
              <a:gd name="T123" fmla="*/ 782 h 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71" h="782">
                <a:moveTo>
                  <a:pt x="0" y="782"/>
                </a:moveTo>
                <a:lnTo>
                  <a:pt x="9" y="782"/>
                </a:lnTo>
                <a:lnTo>
                  <a:pt x="9" y="735"/>
                </a:lnTo>
                <a:lnTo>
                  <a:pt x="13" y="676"/>
                </a:lnTo>
                <a:lnTo>
                  <a:pt x="13" y="782"/>
                </a:lnTo>
                <a:lnTo>
                  <a:pt x="13" y="581"/>
                </a:lnTo>
                <a:lnTo>
                  <a:pt x="16" y="782"/>
                </a:lnTo>
                <a:lnTo>
                  <a:pt x="54" y="782"/>
                </a:lnTo>
                <a:lnTo>
                  <a:pt x="54" y="738"/>
                </a:lnTo>
                <a:lnTo>
                  <a:pt x="57" y="782"/>
                </a:lnTo>
                <a:lnTo>
                  <a:pt x="88" y="782"/>
                </a:lnTo>
                <a:lnTo>
                  <a:pt x="88" y="742"/>
                </a:lnTo>
                <a:lnTo>
                  <a:pt x="92" y="782"/>
                </a:lnTo>
                <a:lnTo>
                  <a:pt x="148" y="782"/>
                </a:lnTo>
                <a:lnTo>
                  <a:pt x="148" y="745"/>
                </a:lnTo>
                <a:lnTo>
                  <a:pt x="152" y="782"/>
                </a:lnTo>
                <a:lnTo>
                  <a:pt x="180" y="782"/>
                </a:lnTo>
                <a:lnTo>
                  <a:pt x="180" y="650"/>
                </a:lnTo>
                <a:lnTo>
                  <a:pt x="183" y="600"/>
                </a:lnTo>
                <a:lnTo>
                  <a:pt x="183" y="782"/>
                </a:lnTo>
                <a:lnTo>
                  <a:pt x="183" y="569"/>
                </a:lnTo>
                <a:lnTo>
                  <a:pt x="186" y="782"/>
                </a:lnTo>
                <a:lnTo>
                  <a:pt x="240" y="782"/>
                </a:lnTo>
                <a:lnTo>
                  <a:pt x="240" y="729"/>
                </a:lnTo>
                <a:lnTo>
                  <a:pt x="243" y="782"/>
                </a:lnTo>
                <a:lnTo>
                  <a:pt x="278" y="782"/>
                </a:lnTo>
                <a:lnTo>
                  <a:pt x="278" y="751"/>
                </a:lnTo>
                <a:lnTo>
                  <a:pt x="281" y="782"/>
                </a:lnTo>
                <a:lnTo>
                  <a:pt x="303" y="782"/>
                </a:lnTo>
                <a:lnTo>
                  <a:pt x="303" y="757"/>
                </a:lnTo>
                <a:lnTo>
                  <a:pt x="306" y="782"/>
                </a:lnTo>
                <a:lnTo>
                  <a:pt x="306" y="757"/>
                </a:lnTo>
                <a:lnTo>
                  <a:pt x="309" y="782"/>
                </a:lnTo>
                <a:lnTo>
                  <a:pt x="313" y="782"/>
                </a:lnTo>
                <a:lnTo>
                  <a:pt x="313" y="666"/>
                </a:lnTo>
                <a:lnTo>
                  <a:pt x="316" y="782"/>
                </a:lnTo>
                <a:lnTo>
                  <a:pt x="332" y="782"/>
                </a:lnTo>
                <a:lnTo>
                  <a:pt x="332" y="745"/>
                </a:lnTo>
                <a:lnTo>
                  <a:pt x="335" y="782"/>
                </a:lnTo>
                <a:lnTo>
                  <a:pt x="335" y="418"/>
                </a:lnTo>
                <a:lnTo>
                  <a:pt x="338" y="782"/>
                </a:lnTo>
                <a:lnTo>
                  <a:pt x="338" y="556"/>
                </a:lnTo>
                <a:lnTo>
                  <a:pt x="341" y="782"/>
                </a:lnTo>
                <a:lnTo>
                  <a:pt x="411" y="782"/>
                </a:lnTo>
                <a:lnTo>
                  <a:pt x="411" y="701"/>
                </a:lnTo>
                <a:lnTo>
                  <a:pt x="414" y="782"/>
                </a:lnTo>
                <a:lnTo>
                  <a:pt x="486" y="782"/>
                </a:lnTo>
                <a:lnTo>
                  <a:pt x="486" y="157"/>
                </a:lnTo>
                <a:lnTo>
                  <a:pt x="489" y="0"/>
                </a:lnTo>
                <a:lnTo>
                  <a:pt x="489" y="782"/>
                </a:lnTo>
                <a:lnTo>
                  <a:pt x="489" y="0"/>
                </a:lnTo>
                <a:lnTo>
                  <a:pt x="493" y="782"/>
                </a:lnTo>
                <a:lnTo>
                  <a:pt x="493" y="738"/>
                </a:lnTo>
                <a:lnTo>
                  <a:pt x="496" y="782"/>
                </a:lnTo>
                <a:lnTo>
                  <a:pt x="521" y="782"/>
                </a:lnTo>
                <a:lnTo>
                  <a:pt x="521" y="745"/>
                </a:lnTo>
                <a:lnTo>
                  <a:pt x="524" y="764"/>
                </a:lnTo>
                <a:lnTo>
                  <a:pt x="524" y="782"/>
                </a:lnTo>
                <a:lnTo>
                  <a:pt x="524" y="764"/>
                </a:lnTo>
                <a:lnTo>
                  <a:pt x="527" y="782"/>
                </a:lnTo>
                <a:lnTo>
                  <a:pt x="531" y="782"/>
                </a:lnTo>
                <a:lnTo>
                  <a:pt x="531" y="745"/>
                </a:lnTo>
                <a:lnTo>
                  <a:pt x="534" y="782"/>
                </a:lnTo>
                <a:lnTo>
                  <a:pt x="537" y="782"/>
                </a:lnTo>
                <a:lnTo>
                  <a:pt x="537" y="745"/>
                </a:lnTo>
                <a:lnTo>
                  <a:pt x="540" y="782"/>
                </a:lnTo>
                <a:lnTo>
                  <a:pt x="546" y="782"/>
                </a:lnTo>
                <a:lnTo>
                  <a:pt x="546" y="707"/>
                </a:lnTo>
                <a:lnTo>
                  <a:pt x="549" y="764"/>
                </a:lnTo>
                <a:lnTo>
                  <a:pt x="549" y="782"/>
                </a:lnTo>
                <a:lnTo>
                  <a:pt x="549" y="764"/>
                </a:lnTo>
                <a:lnTo>
                  <a:pt x="553" y="782"/>
                </a:lnTo>
                <a:lnTo>
                  <a:pt x="565" y="782"/>
                </a:lnTo>
                <a:lnTo>
                  <a:pt x="565" y="729"/>
                </a:lnTo>
                <a:lnTo>
                  <a:pt x="568" y="782"/>
                </a:lnTo>
                <a:lnTo>
                  <a:pt x="606" y="782"/>
                </a:lnTo>
                <a:lnTo>
                  <a:pt x="606" y="657"/>
                </a:lnTo>
                <a:lnTo>
                  <a:pt x="609" y="782"/>
                </a:lnTo>
                <a:lnTo>
                  <a:pt x="641" y="782"/>
                </a:lnTo>
                <a:lnTo>
                  <a:pt x="641" y="613"/>
                </a:lnTo>
                <a:lnTo>
                  <a:pt x="644" y="782"/>
                </a:lnTo>
                <a:lnTo>
                  <a:pt x="644" y="735"/>
                </a:lnTo>
                <a:lnTo>
                  <a:pt x="647" y="782"/>
                </a:lnTo>
                <a:lnTo>
                  <a:pt x="660" y="782"/>
                </a:lnTo>
                <a:lnTo>
                  <a:pt x="660" y="757"/>
                </a:lnTo>
                <a:lnTo>
                  <a:pt x="663" y="782"/>
                </a:lnTo>
                <a:lnTo>
                  <a:pt x="676" y="782"/>
                </a:lnTo>
                <a:lnTo>
                  <a:pt x="676" y="729"/>
                </a:lnTo>
                <a:lnTo>
                  <a:pt x="679" y="782"/>
                </a:lnTo>
                <a:lnTo>
                  <a:pt x="688" y="782"/>
                </a:lnTo>
                <a:lnTo>
                  <a:pt x="688" y="729"/>
                </a:lnTo>
                <a:lnTo>
                  <a:pt x="692" y="732"/>
                </a:lnTo>
                <a:lnTo>
                  <a:pt x="692" y="782"/>
                </a:lnTo>
                <a:lnTo>
                  <a:pt x="692" y="732"/>
                </a:lnTo>
                <a:lnTo>
                  <a:pt x="695" y="782"/>
                </a:lnTo>
                <a:lnTo>
                  <a:pt x="701" y="782"/>
                </a:lnTo>
                <a:lnTo>
                  <a:pt x="701" y="760"/>
                </a:lnTo>
                <a:lnTo>
                  <a:pt x="704" y="782"/>
                </a:lnTo>
                <a:lnTo>
                  <a:pt x="736" y="782"/>
                </a:lnTo>
                <a:lnTo>
                  <a:pt x="736" y="320"/>
                </a:lnTo>
                <a:lnTo>
                  <a:pt x="739" y="782"/>
                </a:lnTo>
                <a:lnTo>
                  <a:pt x="742" y="754"/>
                </a:lnTo>
                <a:lnTo>
                  <a:pt x="742" y="782"/>
                </a:lnTo>
                <a:lnTo>
                  <a:pt x="742" y="704"/>
                </a:lnTo>
                <a:lnTo>
                  <a:pt x="745" y="782"/>
                </a:lnTo>
                <a:lnTo>
                  <a:pt x="774" y="782"/>
                </a:lnTo>
                <a:lnTo>
                  <a:pt x="774" y="764"/>
                </a:lnTo>
                <a:lnTo>
                  <a:pt x="777" y="782"/>
                </a:lnTo>
                <a:lnTo>
                  <a:pt x="799" y="782"/>
                </a:lnTo>
                <a:lnTo>
                  <a:pt x="799" y="682"/>
                </a:lnTo>
                <a:lnTo>
                  <a:pt x="802" y="782"/>
                </a:lnTo>
                <a:lnTo>
                  <a:pt x="862" y="782"/>
                </a:lnTo>
                <a:lnTo>
                  <a:pt x="862" y="738"/>
                </a:lnTo>
                <a:lnTo>
                  <a:pt x="865" y="782"/>
                </a:lnTo>
                <a:lnTo>
                  <a:pt x="887" y="782"/>
                </a:lnTo>
                <a:lnTo>
                  <a:pt x="887" y="647"/>
                </a:lnTo>
                <a:lnTo>
                  <a:pt x="891" y="764"/>
                </a:lnTo>
                <a:lnTo>
                  <a:pt x="891" y="782"/>
                </a:lnTo>
                <a:lnTo>
                  <a:pt x="891" y="606"/>
                </a:lnTo>
                <a:lnTo>
                  <a:pt x="894" y="782"/>
                </a:lnTo>
                <a:lnTo>
                  <a:pt x="894" y="760"/>
                </a:lnTo>
                <a:lnTo>
                  <a:pt x="897" y="782"/>
                </a:lnTo>
                <a:lnTo>
                  <a:pt x="906" y="782"/>
                </a:lnTo>
                <a:lnTo>
                  <a:pt x="906" y="742"/>
                </a:lnTo>
                <a:lnTo>
                  <a:pt x="910" y="782"/>
                </a:lnTo>
                <a:lnTo>
                  <a:pt x="910" y="764"/>
                </a:lnTo>
                <a:lnTo>
                  <a:pt x="913" y="782"/>
                </a:lnTo>
                <a:lnTo>
                  <a:pt x="960" y="782"/>
                </a:lnTo>
                <a:lnTo>
                  <a:pt x="960" y="701"/>
                </a:lnTo>
                <a:lnTo>
                  <a:pt x="963" y="782"/>
                </a:lnTo>
                <a:lnTo>
                  <a:pt x="982" y="782"/>
                </a:lnTo>
                <a:lnTo>
                  <a:pt x="982" y="735"/>
                </a:lnTo>
                <a:lnTo>
                  <a:pt x="985" y="782"/>
                </a:lnTo>
                <a:lnTo>
                  <a:pt x="1004" y="782"/>
                </a:lnTo>
                <a:lnTo>
                  <a:pt x="1004" y="757"/>
                </a:lnTo>
                <a:lnTo>
                  <a:pt x="1007" y="782"/>
                </a:lnTo>
                <a:lnTo>
                  <a:pt x="1007" y="764"/>
                </a:lnTo>
                <a:lnTo>
                  <a:pt x="1011" y="782"/>
                </a:lnTo>
                <a:lnTo>
                  <a:pt x="1014" y="782"/>
                </a:lnTo>
                <a:lnTo>
                  <a:pt x="1014" y="764"/>
                </a:lnTo>
                <a:lnTo>
                  <a:pt x="1017" y="782"/>
                </a:lnTo>
                <a:lnTo>
                  <a:pt x="1042" y="782"/>
                </a:lnTo>
                <a:lnTo>
                  <a:pt x="1042" y="330"/>
                </a:lnTo>
                <a:lnTo>
                  <a:pt x="1045" y="782"/>
                </a:lnTo>
                <a:lnTo>
                  <a:pt x="1045" y="666"/>
                </a:lnTo>
                <a:lnTo>
                  <a:pt x="1049" y="782"/>
                </a:lnTo>
                <a:lnTo>
                  <a:pt x="1074" y="782"/>
                </a:lnTo>
                <a:lnTo>
                  <a:pt x="1074" y="754"/>
                </a:lnTo>
                <a:lnTo>
                  <a:pt x="1077" y="707"/>
                </a:lnTo>
                <a:lnTo>
                  <a:pt x="1077" y="782"/>
                </a:lnTo>
                <a:lnTo>
                  <a:pt x="1077" y="672"/>
                </a:lnTo>
                <a:lnTo>
                  <a:pt x="1080" y="782"/>
                </a:lnTo>
                <a:lnTo>
                  <a:pt x="1099" y="782"/>
                </a:lnTo>
                <a:lnTo>
                  <a:pt x="1099" y="760"/>
                </a:lnTo>
                <a:lnTo>
                  <a:pt x="1102" y="782"/>
                </a:lnTo>
                <a:lnTo>
                  <a:pt x="1118" y="782"/>
                </a:lnTo>
                <a:lnTo>
                  <a:pt x="1118" y="685"/>
                </a:lnTo>
                <a:lnTo>
                  <a:pt x="1121" y="773"/>
                </a:lnTo>
                <a:lnTo>
                  <a:pt x="1121" y="782"/>
                </a:lnTo>
                <a:lnTo>
                  <a:pt x="1121" y="773"/>
                </a:lnTo>
                <a:lnTo>
                  <a:pt x="1124" y="782"/>
                </a:lnTo>
                <a:lnTo>
                  <a:pt x="1194" y="782"/>
                </a:lnTo>
                <a:lnTo>
                  <a:pt x="1194" y="732"/>
                </a:lnTo>
                <a:lnTo>
                  <a:pt x="1197" y="782"/>
                </a:lnTo>
                <a:lnTo>
                  <a:pt x="1229" y="782"/>
                </a:lnTo>
                <a:lnTo>
                  <a:pt x="1229" y="584"/>
                </a:lnTo>
                <a:lnTo>
                  <a:pt x="1232" y="782"/>
                </a:lnTo>
                <a:lnTo>
                  <a:pt x="1232" y="691"/>
                </a:lnTo>
                <a:lnTo>
                  <a:pt x="1235" y="782"/>
                </a:lnTo>
                <a:lnTo>
                  <a:pt x="1289" y="782"/>
                </a:lnTo>
                <a:lnTo>
                  <a:pt x="1289" y="638"/>
                </a:lnTo>
                <a:lnTo>
                  <a:pt x="1292" y="782"/>
                </a:lnTo>
                <a:lnTo>
                  <a:pt x="1292" y="757"/>
                </a:lnTo>
                <a:lnTo>
                  <a:pt x="1295" y="782"/>
                </a:lnTo>
                <a:lnTo>
                  <a:pt x="1295" y="694"/>
                </a:lnTo>
                <a:lnTo>
                  <a:pt x="1298" y="782"/>
                </a:lnTo>
                <a:lnTo>
                  <a:pt x="1298" y="764"/>
                </a:lnTo>
                <a:lnTo>
                  <a:pt x="1301" y="782"/>
                </a:lnTo>
                <a:lnTo>
                  <a:pt x="1301" y="720"/>
                </a:lnTo>
                <a:lnTo>
                  <a:pt x="1304" y="782"/>
                </a:lnTo>
                <a:lnTo>
                  <a:pt x="1304" y="707"/>
                </a:lnTo>
                <a:lnTo>
                  <a:pt x="1307" y="782"/>
                </a:lnTo>
                <a:lnTo>
                  <a:pt x="1307" y="760"/>
                </a:lnTo>
                <a:lnTo>
                  <a:pt x="1311" y="707"/>
                </a:lnTo>
                <a:lnTo>
                  <a:pt x="1311" y="782"/>
                </a:lnTo>
                <a:lnTo>
                  <a:pt x="1311" y="701"/>
                </a:lnTo>
                <a:lnTo>
                  <a:pt x="1314" y="782"/>
                </a:lnTo>
                <a:lnTo>
                  <a:pt x="1330" y="782"/>
                </a:lnTo>
                <a:lnTo>
                  <a:pt x="1330" y="638"/>
                </a:lnTo>
                <a:lnTo>
                  <a:pt x="1333" y="782"/>
                </a:lnTo>
                <a:lnTo>
                  <a:pt x="1383" y="782"/>
                </a:lnTo>
                <a:lnTo>
                  <a:pt x="1383" y="726"/>
                </a:lnTo>
                <a:lnTo>
                  <a:pt x="1386" y="782"/>
                </a:lnTo>
                <a:lnTo>
                  <a:pt x="1386" y="663"/>
                </a:lnTo>
                <a:lnTo>
                  <a:pt x="1390" y="782"/>
                </a:lnTo>
                <a:lnTo>
                  <a:pt x="1440" y="782"/>
                </a:lnTo>
                <a:lnTo>
                  <a:pt x="1440" y="679"/>
                </a:lnTo>
                <a:lnTo>
                  <a:pt x="1443" y="782"/>
                </a:lnTo>
                <a:lnTo>
                  <a:pt x="1443" y="729"/>
                </a:lnTo>
                <a:lnTo>
                  <a:pt x="1446" y="782"/>
                </a:lnTo>
                <a:lnTo>
                  <a:pt x="1456" y="782"/>
                </a:lnTo>
                <a:lnTo>
                  <a:pt x="1456" y="704"/>
                </a:lnTo>
                <a:lnTo>
                  <a:pt x="1459" y="782"/>
                </a:lnTo>
                <a:lnTo>
                  <a:pt x="1459" y="720"/>
                </a:lnTo>
                <a:lnTo>
                  <a:pt x="1462" y="782"/>
                </a:lnTo>
                <a:lnTo>
                  <a:pt x="1475" y="782"/>
                </a:lnTo>
                <a:lnTo>
                  <a:pt x="1475" y="698"/>
                </a:lnTo>
                <a:lnTo>
                  <a:pt x="1478" y="782"/>
                </a:lnTo>
                <a:lnTo>
                  <a:pt x="1488" y="782"/>
                </a:lnTo>
                <a:lnTo>
                  <a:pt x="1488" y="742"/>
                </a:lnTo>
                <a:lnTo>
                  <a:pt x="1491" y="782"/>
                </a:lnTo>
                <a:lnTo>
                  <a:pt x="1494" y="782"/>
                </a:lnTo>
                <a:lnTo>
                  <a:pt x="1494" y="754"/>
                </a:lnTo>
                <a:lnTo>
                  <a:pt x="1497" y="782"/>
                </a:lnTo>
                <a:lnTo>
                  <a:pt x="1513" y="782"/>
                </a:lnTo>
                <a:lnTo>
                  <a:pt x="1513" y="525"/>
                </a:lnTo>
                <a:lnTo>
                  <a:pt x="1516" y="782"/>
                </a:lnTo>
                <a:lnTo>
                  <a:pt x="1519" y="742"/>
                </a:lnTo>
                <a:lnTo>
                  <a:pt x="1519" y="782"/>
                </a:lnTo>
                <a:lnTo>
                  <a:pt x="1519" y="672"/>
                </a:lnTo>
                <a:lnTo>
                  <a:pt x="1522" y="782"/>
                </a:lnTo>
                <a:lnTo>
                  <a:pt x="1525" y="782"/>
                </a:lnTo>
                <a:lnTo>
                  <a:pt x="1525" y="657"/>
                </a:lnTo>
                <a:lnTo>
                  <a:pt x="1529" y="782"/>
                </a:lnTo>
                <a:lnTo>
                  <a:pt x="1538" y="782"/>
                </a:lnTo>
                <a:lnTo>
                  <a:pt x="1538" y="622"/>
                </a:lnTo>
                <a:lnTo>
                  <a:pt x="1541" y="782"/>
                </a:lnTo>
                <a:lnTo>
                  <a:pt x="1557" y="782"/>
                </a:lnTo>
                <a:lnTo>
                  <a:pt x="1557" y="613"/>
                </a:lnTo>
                <a:lnTo>
                  <a:pt x="1560" y="782"/>
                </a:lnTo>
                <a:lnTo>
                  <a:pt x="1570" y="782"/>
                </a:lnTo>
                <a:lnTo>
                  <a:pt x="1570" y="748"/>
                </a:lnTo>
                <a:lnTo>
                  <a:pt x="1573" y="782"/>
                </a:lnTo>
                <a:lnTo>
                  <a:pt x="1585" y="782"/>
                </a:lnTo>
                <a:lnTo>
                  <a:pt x="1585" y="716"/>
                </a:lnTo>
                <a:lnTo>
                  <a:pt x="1589" y="782"/>
                </a:lnTo>
                <a:lnTo>
                  <a:pt x="1595" y="782"/>
                </a:lnTo>
                <a:lnTo>
                  <a:pt x="1595" y="616"/>
                </a:lnTo>
                <a:lnTo>
                  <a:pt x="1598" y="764"/>
                </a:lnTo>
                <a:lnTo>
                  <a:pt x="1598" y="782"/>
                </a:lnTo>
                <a:lnTo>
                  <a:pt x="1598" y="754"/>
                </a:lnTo>
                <a:lnTo>
                  <a:pt x="1601" y="782"/>
                </a:lnTo>
                <a:lnTo>
                  <a:pt x="1608" y="782"/>
                </a:lnTo>
                <a:lnTo>
                  <a:pt x="1608" y="575"/>
                </a:lnTo>
                <a:lnTo>
                  <a:pt x="1611" y="408"/>
                </a:lnTo>
                <a:lnTo>
                  <a:pt x="1611" y="782"/>
                </a:lnTo>
                <a:lnTo>
                  <a:pt x="1611" y="204"/>
                </a:lnTo>
                <a:lnTo>
                  <a:pt x="1614" y="782"/>
                </a:lnTo>
                <a:lnTo>
                  <a:pt x="1630" y="782"/>
                </a:lnTo>
                <a:lnTo>
                  <a:pt x="1630" y="676"/>
                </a:lnTo>
                <a:lnTo>
                  <a:pt x="1633" y="782"/>
                </a:lnTo>
                <a:lnTo>
                  <a:pt x="1633" y="729"/>
                </a:lnTo>
                <a:lnTo>
                  <a:pt x="1636" y="782"/>
                </a:lnTo>
                <a:lnTo>
                  <a:pt x="1655" y="782"/>
                </a:lnTo>
                <a:lnTo>
                  <a:pt x="1655" y="663"/>
                </a:lnTo>
                <a:lnTo>
                  <a:pt x="1658" y="698"/>
                </a:lnTo>
                <a:lnTo>
                  <a:pt x="1658" y="782"/>
                </a:lnTo>
                <a:lnTo>
                  <a:pt x="1658" y="698"/>
                </a:lnTo>
                <a:lnTo>
                  <a:pt x="1661" y="782"/>
                </a:lnTo>
                <a:lnTo>
                  <a:pt x="1671" y="782"/>
                </a:lnTo>
                <a:lnTo>
                  <a:pt x="1671" y="732"/>
                </a:lnTo>
                <a:lnTo>
                  <a:pt x="1674" y="782"/>
                </a:lnTo>
                <a:lnTo>
                  <a:pt x="1690" y="782"/>
                </a:lnTo>
                <a:lnTo>
                  <a:pt x="1690" y="735"/>
                </a:lnTo>
                <a:lnTo>
                  <a:pt x="1693" y="782"/>
                </a:lnTo>
                <a:lnTo>
                  <a:pt x="1705" y="782"/>
                </a:lnTo>
                <a:lnTo>
                  <a:pt x="1705" y="672"/>
                </a:lnTo>
                <a:lnTo>
                  <a:pt x="1709" y="782"/>
                </a:lnTo>
                <a:lnTo>
                  <a:pt x="1781" y="782"/>
                </a:lnTo>
                <a:lnTo>
                  <a:pt x="1781" y="638"/>
                </a:lnTo>
                <a:lnTo>
                  <a:pt x="1784" y="782"/>
                </a:lnTo>
                <a:lnTo>
                  <a:pt x="1784" y="679"/>
                </a:lnTo>
                <a:lnTo>
                  <a:pt x="1788" y="782"/>
                </a:lnTo>
                <a:lnTo>
                  <a:pt x="1797" y="782"/>
                </a:lnTo>
                <a:lnTo>
                  <a:pt x="1797" y="754"/>
                </a:lnTo>
                <a:lnTo>
                  <a:pt x="1800" y="782"/>
                </a:lnTo>
                <a:lnTo>
                  <a:pt x="1819" y="782"/>
                </a:lnTo>
                <a:lnTo>
                  <a:pt x="1819" y="742"/>
                </a:lnTo>
                <a:lnTo>
                  <a:pt x="1822" y="782"/>
                </a:lnTo>
                <a:lnTo>
                  <a:pt x="1825" y="782"/>
                </a:lnTo>
                <a:lnTo>
                  <a:pt x="1825" y="742"/>
                </a:lnTo>
                <a:lnTo>
                  <a:pt x="1829" y="782"/>
                </a:lnTo>
                <a:lnTo>
                  <a:pt x="1841" y="782"/>
                </a:lnTo>
                <a:lnTo>
                  <a:pt x="1841" y="641"/>
                </a:lnTo>
                <a:lnTo>
                  <a:pt x="1844" y="782"/>
                </a:lnTo>
                <a:lnTo>
                  <a:pt x="1851" y="782"/>
                </a:lnTo>
                <a:lnTo>
                  <a:pt x="1851" y="641"/>
                </a:lnTo>
                <a:lnTo>
                  <a:pt x="1854" y="782"/>
                </a:lnTo>
                <a:lnTo>
                  <a:pt x="1857" y="782"/>
                </a:lnTo>
                <a:lnTo>
                  <a:pt x="1857" y="735"/>
                </a:lnTo>
                <a:lnTo>
                  <a:pt x="1860" y="782"/>
                </a:lnTo>
                <a:lnTo>
                  <a:pt x="1863" y="782"/>
                </a:lnTo>
                <a:lnTo>
                  <a:pt x="1863" y="754"/>
                </a:lnTo>
                <a:lnTo>
                  <a:pt x="1867" y="782"/>
                </a:lnTo>
                <a:lnTo>
                  <a:pt x="1867" y="685"/>
                </a:lnTo>
                <a:lnTo>
                  <a:pt x="1870" y="782"/>
                </a:lnTo>
                <a:lnTo>
                  <a:pt x="1889" y="782"/>
                </a:lnTo>
                <a:lnTo>
                  <a:pt x="1889" y="713"/>
                </a:lnTo>
                <a:lnTo>
                  <a:pt x="1892" y="782"/>
                </a:lnTo>
                <a:lnTo>
                  <a:pt x="1898" y="782"/>
                </a:lnTo>
                <a:lnTo>
                  <a:pt x="1901" y="742"/>
                </a:lnTo>
                <a:lnTo>
                  <a:pt x="1901" y="782"/>
                </a:lnTo>
                <a:lnTo>
                  <a:pt x="1901" y="701"/>
                </a:lnTo>
                <a:lnTo>
                  <a:pt x="1904" y="782"/>
                </a:lnTo>
                <a:lnTo>
                  <a:pt x="1920" y="782"/>
                </a:lnTo>
                <a:lnTo>
                  <a:pt x="1920" y="635"/>
                </a:lnTo>
                <a:lnTo>
                  <a:pt x="1923" y="782"/>
                </a:lnTo>
                <a:lnTo>
                  <a:pt x="1936" y="782"/>
                </a:lnTo>
                <a:lnTo>
                  <a:pt x="1936" y="540"/>
                </a:lnTo>
                <a:lnTo>
                  <a:pt x="1939" y="782"/>
                </a:lnTo>
                <a:lnTo>
                  <a:pt x="1939" y="676"/>
                </a:lnTo>
                <a:lnTo>
                  <a:pt x="1942" y="782"/>
                </a:lnTo>
                <a:lnTo>
                  <a:pt x="1952" y="782"/>
                </a:lnTo>
                <a:lnTo>
                  <a:pt x="1952" y="732"/>
                </a:lnTo>
                <a:lnTo>
                  <a:pt x="1955" y="782"/>
                </a:lnTo>
                <a:lnTo>
                  <a:pt x="1971" y="782"/>
                </a:lnTo>
                <a:lnTo>
                  <a:pt x="1971" y="698"/>
                </a:lnTo>
                <a:lnTo>
                  <a:pt x="1974" y="782"/>
                </a:lnTo>
                <a:lnTo>
                  <a:pt x="1996" y="782"/>
                </a:lnTo>
                <a:lnTo>
                  <a:pt x="1996" y="738"/>
                </a:lnTo>
                <a:lnTo>
                  <a:pt x="1999" y="782"/>
                </a:lnTo>
                <a:lnTo>
                  <a:pt x="2012" y="782"/>
                </a:lnTo>
                <a:lnTo>
                  <a:pt x="2012" y="723"/>
                </a:lnTo>
                <a:lnTo>
                  <a:pt x="2015" y="782"/>
                </a:lnTo>
                <a:lnTo>
                  <a:pt x="2015" y="751"/>
                </a:lnTo>
                <a:lnTo>
                  <a:pt x="2018" y="782"/>
                </a:lnTo>
                <a:lnTo>
                  <a:pt x="2028" y="782"/>
                </a:lnTo>
                <a:lnTo>
                  <a:pt x="2028" y="745"/>
                </a:lnTo>
                <a:lnTo>
                  <a:pt x="2031" y="782"/>
                </a:lnTo>
                <a:lnTo>
                  <a:pt x="2031" y="764"/>
                </a:lnTo>
                <a:lnTo>
                  <a:pt x="2034" y="720"/>
                </a:lnTo>
                <a:lnTo>
                  <a:pt x="2034" y="782"/>
                </a:lnTo>
                <a:lnTo>
                  <a:pt x="2034" y="688"/>
                </a:lnTo>
                <a:lnTo>
                  <a:pt x="2037" y="782"/>
                </a:lnTo>
                <a:lnTo>
                  <a:pt x="2037" y="688"/>
                </a:lnTo>
                <a:lnTo>
                  <a:pt x="2040" y="782"/>
                </a:lnTo>
                <a:lnTo>
                  <a:pt x="2056" y="782"/>
                </a:lnTo>
                <a:lnTo>
                  <a:pt x="2056" y="704"/>
                </a:lnTo>
                <a:lnTo>
                  <a:pt x="2059" y="782"/>
                </a:lnTo>
                <a:lnTo>
                  <a:pt x="2078" y="782"/>
                </a:lnTo>
                <a:lnTo>
                  <a:pt x="2078" y="716"/>
                </a:lnTo>
                <a:lnTo>
                  <a:pt x="2081" y="782"/>
                </a:lnTo>
                <a:lnTo>
                  <a:pt x="2088" y="782"/>
                </a:lnTo>
                <a:lnTo>
                  <a:pt x="2088" y="716"/>
                </a:lnTo>
                <a:lnTo>
                  <a:pt x="2091" y="782"/>
                </a:lnTo>
                <a:lnTo>
                  <a:pt x="2151" y="782"/>
                </a:lnTo>
                <a:lnTo>
                  <a:pt x="2151" y="742"/>
                </a:lnTo>
                <a:lnTo>
                  <a:pt x="2154" y="757"/>
                </a:lnTo>
                <a:lnTo>
                  <a:pt x="2154" y="782"/>
                </a:lnTo>
                <a:lnTo>
                  <a:pt x="2154" y="757"/>
                </a:lnTo>
                <a:lnTo>
                  <a:pt x="2157" y="782"/>
                </a:lnTo>
                <a:lnTo>
                  <a:pt x="2167" y="782"/>
                </a:lnTo>
                <a:lnTo>
                  <a:pt x="2167" y="688"/>
                </a:lnTo>
                <a:lnTo>
                  <a:pt x="2170" y="782"/>
                </a:lnTo>
                <a:lnTo>
                  <a:pt x="2198" y="782"/>
                </a:lnTo>
                <a:lnTo>
                  <a:pt x="2198" y="726"/>
                </a:lnTo>
                <a:lnTo>
                  <a:pt x="2201" y="782"/>
                </a:lnTo>
                <a:lnTo>
                  <a:pt x="2214" y="782"/>
                </a:lnTo>
                <a:lnTo>
                  <a:pt x="2214" y="726"/>
                </a:lnTo>
                <a:lnTo>
                  <a:pt x="2217" y="764"/>
                </a:lnTo>
                <a:lnTo>
                  <a:pt x="2217" y="782"/>
                </a:lnTo>
                <a:lnTo>
                  <a:pt x="2217" y="625"/>
                </a:lnTo>
                <a:lnTo>
                  <a:pt x="2220" y="676"/>
                </a:lnTo>
                <a:lnTo>
                  <a:pt x="2220" y="782"/>
                </a:lnTo>
                <a:lnTo>
                  <a:pt x="2220" y="676"/>
                </a:lnTo>
                <a:lnTo>
                  <a:pt x="2223" y="782"/>
                </a:lnTo>
                <a:lnTo>
                  <a:pt x="2223" y="672"/>
                </a:lnTo>
                <a:lnTo>
                  <a:pt x="2227" y="782"/>
                </a:lnTo>
                <a:lnTo>
                  <a:pt x="2227" y="666"/>
                </a:lnTo>
                <a:lnTo>
                  <a:pt x="2230" y="732"/>
                </a:lnTo>
                <a:lnTo>
                  <a:pt x="2230" y="782"/>
                </a:lnTo>
                <a:lnTo>
                  <a:pt x="2230" y="732"/>
                </a:lnTo>
                <a:lnTo>
                  <a:pt x="2233" y="782"/>
                </a:lnTo>
                <a:lnTo>
                  <a:pt x="2233" y="704"/>
                </a:lnTo>
                <a:lnTo>
                  <a:pt x="2236" y="782"/>
                </a:lnTo>
                <a:lnTo>
                  <a:pt x="2242" y="782"/>
                </a:lnTo>
                <a:lnTo>
                  <a:pt x="2242" y="720"/>
                </a:lnTo>
                <a:lnTo>
                  <a:pt x="2246" y="770"/>
                </a:lnTo>
                <a:lnTo>
                  <a:pt x="2246" y="782"/>
                </a:lnTo>
                <a:lnTo>
                  <a:pt x="2246" y="742"/>
                </a:lnTo>
                <a:lnTo>
                  <a:pt x="2249" y="782"/>
                </a:lnTo>
                <a:lnTo>
                  <a:pt x="2258" y="782"/>
                </a:lnTo>
                <a:lnTo>
                  <a:pt x="2258" y="729"/>
                </a:lnTo>
                <a:lnTo>
                  <a:pt x="2261" y="782"/>
                </a:lnTo>
                <a:lnTo>
                  <a:pt x="2271" y="782"/>
                </a:lnTo>
                <a:lnTo>
                  <a:pt x="2271" y="710"/>
                </a:lnTo>
                <a:lnTo>
                  <a:pt x="2274" y="628"/>
                </a:lnTo>
                <a:lnTo>
                  <a:pt x="2274" y="782"/>
                </a:lnTo>
                <a:lnTo>
                  <a:pt x="2274" y="581"/>
                </a:lnTo>
                <a:lnTo>
                  <a:pt x="2277" y="782"/>
                </a:lnTo>
                <a:lnTo>
                  <a:pt x="2287" y="782"/>
                </a:lnTo>
                <a:lnTo>
                  <a:pt x="2290" y="707"/>
                </a:lnTo>
                <a:lnTo>
                  <a:pt x="2290" y="782"/>
                </a:lnTo>
                <a:lnTo>
                  <a:pt x="2290" y="616"/>
                </a:lnTo>
                <a:lnTo>
                  <a:pt x="2293" y="782"/>
                </a:lnTo>
                <a:lnTo>
                  <a:pt x="2296" y="782"/>
                </a:lnTo>
                <a:lnTo>
                  <a:pt x="2296" y="760"/>
                </a:lnTo>
                <a:lnTo>
                  <a:pt x="2299" y="782"/>
                </a:lnTo>
                <a:lnTo>
                  <a:pt x="2306" y="782"/>
                </a:lnTo>
                <a:lnTo>
                  <a:pt x="2306" y="754"/>
                </a:lnTo>
                <a:lnTo>
                  <a:pt x="2309" y="782"/>
                </a:lnTo>
                <a:lnTo>
                  <a:pt x="2315" y="782"/>
                </a:lnTo>
                <a:lnTo>
                  <a:pt x="2315" y="710"/>
                </a:lnTo>
                <a:lnTo>
                  <a:pt x="2318" y="782"/>
                </a:lnTo>
                <a:lnTo>
                  <a:pt x="2328" y="782"/>
                </a:lnTo>
                <a:lnTo>
                  <a:pt x="2328" y="698"/>
                </a:lnTo>
                <a:lnTo>
                  <a:pt x="2331" y="782"/>
                </a:lnTo>
                <a:lnTo>
                  <a:pt x="2334" y="782"/>
                </a:lnTo>
                <a:lnTo>
                  <a:pt x="2334" y="767"/>
                </a:lnTo>
                <a:lnTo>
                  <a:pt x="2337" y="751"/>
                </a:lnTo>
                <a:lnTo>
                  <a:pt x="2337" y="782"/>
                </a:lnTo>
                <a:lnTo>
                  <a:pt x="2337" y="672"/>
                </a:lnTo>
                <a:lnTo>
                  <a:pt x="2340" y="782"/>
                </a:lnTo>
                <a:lnTo>
                  <a:pt x="2340" y="704"/>
                </a:lnTo>
                <a:lnTo>
                  <a:pt x="2343" y="782"/>
                </a:lnTo>
                <a:lnTo>
                  <a:pt x="2350" y="782"/>
                </a:lnTo>
                <a:lnTo>
                  <a:pt x="2350" y="654"/>
                </a:lnTo>
                <a:lnTo>
                  <a:pt x="2353" y="782"/>
                </a:lnTo>
                <a:lnTo>
                  <a:pt x="2362" y="782"/>
                </a:lnTo>
                <a:lnTo>
                  <a:pt x="2362" y="710"/>
                </a:lnTo>
                <a:lnTo>
                  <a:pt x="2366" y="782"/>
                </a:lnTo>
                <a:lnTo>
                  <a:pt x="2369" y="782"/>
                </a:lnTo>
                <a:lnTo>
                  <a:pt x="2369" y="716"/>
                </a:lnTo>
                <a:lnTo>
                  <a:pt x="2372" y="782"/>
                </a:lnTo>
                <a:lnTo>
                  <a:pt x="2378" y="782"/>
                </a:lnTo>
                <a:lnTo>
                  <a:pt x="2378" y="738"/>
                </a:lnTo>
                <a:lnTo>
                  <a:pt x="2381" y="782"/>
                </a:lnTo>
                <a:lnTo>
                  <a:pt x="2381" y="745"/>
                </a:lnTo>
                <a:lnTo>
                  <a:pt x="2385" y="782"/>
                </a:lnTo>
                <a:lnTo>
                  <a:pt x="2388" y="782"/>
                </a:lnTo>
                <a:lnTo>
                  <a:pt x="2388" y="742"/>
                </a:lnTo>
                <a:lnTo>
                  <a:pt x="2391" y="782"/>
                </a:lnTo>
                <a:lnTo>
                  <a:pt x="2391" y="745"/>
                </a:lnTo>
                <a:lnTo>
                  <a:pt x="2394" y="782"/>
                </a:lnTo>
                <a:lnTo>
                  <a:pt x="2394" y="757"/>
                </a:lnTo>
                <a:lnTo>
                  <a:pt x="2397" y="782"/>
                </a:lnTo>
                <a:lnTo>
                  <a:pt x="2397" y="748"/>
                </a:lnTo>
                <a:lnTo>
                  <a:pt x="2400" y="764"/>
                </a:lnTo>
                <a:lnTo>
                  <a:pt x="2400" y="782"/>
                </a:lnTo>
                <a:lnTo>
                  <a:pt x="2400" y="760"/>
                </a:lnTo>
                <a:lnTo>
                  <a:pt x="2403" y="782"/>
                </a:lnTo>
                <a:lnTo>
                  <a:pt x="2403" y="713"/>
                </a:lnTo>
                <a:lnTo>
                  <a:pt x="2407" y="782"/>
                </a:lnTo>
                <a:lnTo>
                  <a:pt x="2419" y="782"/>
                </a:lnTo>
                <a:lnTo>
                  <a:pt x="2419" y="748"/>
                </a:lnTo>
                <a:lnTo>
                  <a:pt x="2422" y="782"/>
                </a:lnTo>
                <a:lnTo>
                  <a:pt x="2432" y="782"/>
                </a:lnTo>
                <a:lnTo>
                  <a:pt x="2432" y="682"/>
                </a:lnTo>
                <a:lnTo>
                  <a:pt x="2435" y="782"/>
                </a:lnTo>
                <a:lnTo>
                  <a:pt x="2435" y="657"/>
                </a:lnTo>
                <a:lnTo>
                  <a:pt x="2438" y="735"/>
                </a:lnTo>
                <a:lnTo>
                  <a:pt x="2438" y="782"/>
                </a:lnTo>
                <a:lnTo>
                  <a:pt x="2438" y="735"/>
                </a:lnTo>
                <a:lnTo>
                  <a:pt x="2441" y="782"/>
                </a:lnTo>
                <a:lnTo>
                  <a:pt x="2445" y="782"/>
                </a:lnTo>
                <a:lnTo>
                  <a:pt x="2445" y="704"/>
                </a:lnTo>
                <a:lnTo>
                  <a:pt x="2448" y="782"/>
                </a:lnTo>
                <a:lnTo>
                  <a:pt x="2457" y="782"/>
                </a:lnTo>
                <a:lnTo>
                  <a:pt x="2457" y="701"/>
                </a:lnTo>
                <a:lnTo>
                  <a:pt x="2460" y="723"/>
                </a:lnTo>
                <a:lnTo>
                  <a:pt x="2460" y="782"/>
                </a:lnTo>
                <a:lnTo>
                  <a:pt x="2460" y="723"/>
                </a:lnTo>
                <a:lnTo>
                  <a:pt x="2463" y="782"/>
                </a:lnTo>
                <a:lnTo>
                  <a:pt x="2463" y="635"/>
                </a:lnTo>
                <a:lnTo>
                  <a:pt x="2467" y="782"/>
                </a:lnTo>
                <a:lnTo>
                  <a:pt x="2467" y="764"/>
                </a:lnTo>
                <a:lnTo>
                  <a:pt x="2470" y="782"/>
                </a:lnTo>
                <a:lnTo>
                  <a:pt x="2470" y="669"/>
                </a:lnTo>
                <a:lnTo>
                  <a:pt x="2473" y="742"/>
                </a:lnTo>
                <a:lnTo>
                  <a:pt x="2473" y="782"/>
                </a:lnTo>
                <a:lnTo>
                  <a:pt x="2473" y="729"/>
                </a:lnTo>
                <a:lnTo>
                  <a:pt x="2476" y="782"/>
                </a:lnTo>
                <a:lnTo>
                  <a:pt x="2479" y="782"/>
                </a:lnTo>
                <a:lnTo>
                  <a:pt x="2479" y="575"/>
                </a:lnTo>
                <a:lnTo>
                  <a:pt x="2482" y="638"/>
                </a:lnTo>
                <a:lnTo>
                  <a:pt x="2482" y="782"/>
                </a:lnTo>
                <a:lnTo>
                  <a:pt x="2482" y="638"/>
                </a:lnTo>
                <a:lnTo>
                  <a:pt x="2486" y="782"/>
                </a:lnTo>
                <a:lnTo>
                  <a:pt x="2489" y="782"/>
                </a:lnTo>
                <a:lnTo>
                  <a:pt x="2489" y="748"/>
                </a:lnTo>
                <a:lnTo>
                  <a:pt x="2492" y="782"/>
                </a:lnTo>
                <a:lnTo>
                  <a:pt x="2492" y="748"/>
                </a:lnTo>
                <a:lnTo>
                  <a:pt x="2495" y="782"/>
                </a:lnTo>
                <a:lnTo>
                  <a:pt x="2505" y="782"/>
                </a:lnTo>
                <a:lnTo>
                  <a:pt x="2505" y="704"/>
                </a:lnTo>
                <a:lnTo>
                  <a:pt x="2508" y="782"/>
                </a:lnTo>
                <a:lnTo>
                  <a:pt x="2511" y="782"/>
                </a:lnTo>
                <a:lnTo>
                  <a:pt x="2511" y="682"/>
                </a:lnTo>
                <a:lnTo>
                  <a:pt x="2514" y="782"/>
                </a:lnTo>
                <a:lnTo>
                  <a:pt x="2514" y="735"/>
                </a:lnTo>
                <a:lnTo>
                  <a:pt x="2517" y="782"/>
                </a:lnTo>
                <a:lnTo>
                  <a:pt x="2517" y="742"/>
                </a:lnTo>
                <a:lnTo>
                  <a:pt x="2517" y="782"/>
                </a:lnTo>
                <a:lnTo>
                  <a:pt x="2520" y="710"/>
                </a:lnTo>
                <a:lnTo>
                  <a:pt x="2520" y="782"/>
                </a:lnTo>
                <a:lnTo>
                  <a:pt x="2520" y="606"/>
                </a:lnTo>
                <a:lnTo>
                  <a:pt x="2523" y="782"/>
                </a:lnTo>
                <a:lnTo>
                  <a:pt x="2523" y="760"/>
                </a:lnTo>
                <a:lnTo>
                  <a:pt x="2527" y="782"/>
                </a:lnTo>
                <a:lnTo>
                  <a:pt x="2527" y="682"/>
                </a:lnTo>
                <a:lnTo>
                  <a:pt x="2530" y="782"/>
                </a:lnTo>
                <a:lnTo>
                  <a:pt x="2533" y="782"/>
                </a:lnTo>
                <a:lnTo>
                  <a:pt x="2533" y="676"/>
                </a:lnTo>
                <a:lnTo>
                  <a:pt x="2536" y="782"/>
                </a:lnTo>
                <a:lnTo>
                  <a:pt x="2536" y="723"/>
                </a:lnTo>
                <a:lnTo>
                  <a:pt x="2539" y="782"/>
                </a:lnTo>
                <a:lnTo>
                  <a:pt x="2539" y="716"/>
                </a:lnTo>
                <a:lnTo>
                  <a:pt x="2542" y="782"/>
                </a:lnTo>
                <a:lnTo>
                  <a:pt x="2546" y="782"/>
                </a:lnTo>
                <a:lnTo>
                  <a:pt x="2546" y="647"/>
                </a:lnTo>
                <a:lnTo>
                  <a:pt x="2549" y="782"/>
                </a:lnTo>
                <a:lnTo>
                  <a:pt x="2549" y="528"/>
                </a:lnTo>
                <a:lnTo>
                  <a:pt x="2552" y="782"/>
                </a:lnTo>
                <a:lnTo>
                  <a:pt x="2552" y="654"/>
                </a:lnTo>
                <a:lnTo>
                  <a:pt x="2555" y="732"/>
                </a:lnTo>
                <a:lnTo>
                  <a:pt x="2555" y="782"/>
                </a:lnTo>
                <a:lnTo>
                  <a:pt x="2555" y="732"/>
                </a:lnTo>
                <a:lnTo>
                  <a:pt x="2558" y="782"/>
                </a:lnTo>
                <a:lnTo>
                  <a:pt x="2558" y="729"/>
                </a:lnTo>
                <a:lnTo>
                  <a:pt x="2561" y="782"/>
                </a:lnTo>
                <a:lnTo>
                  <a:pt x="2565" y="782"/>
                </a:lnTo>
                <a:lnTo>
                  <a:pt x="2565" y="701"/>
                </a:lnTo>
                <a:lnTo>
                  <a:pt x="2568" y="782"/>
                </a:lnTo>
                <a:lnTo>
                  <a:pt x="2568" y="745"/>
                </a:lnTo>
                <a:lnTo>
                  <a:pt x="2571" y="782"/>
                </a:lnTo>
                <a:lnTo>
                  <a:pt x="2587" y="782"/>
                </a:lnTo>
                <a:lnTo>
                  <a:pt x="2587" y="764"/>
                </a:lnTo>
                <a:lnTo>
                  <a:pt x="2590" y="782"/>
                </a:lnTo>
                <a:lnTo>
                  <a:pt x="2590" y="745"/>
                </a:lnTo>
                <a:lnTo>
                  <a:pt x="2593" y="782"/>
                </a:lnTo>
                <a:lnTo>
                  <a:pt x="2599" y="782"/>
                </a:lnTo>
                <a:lnTo>
                  <a:pt x="2599" y="723"/>
                </a:lnTo>
                <a:lnTo>
                  <a:pt x="2602" y="782"/>
                </a:lnTo>
                <a:lnTo>
                  <a:pt x="2602" y="738"/>
                </a:lnTo>
                <a:lnTo>
                  <a:pt x="2606" y="742"/>
                </a:lnTo>
                <a:lnTo>
                  <a:pt x="2606" y="782"/>
                </a:lnTo>
                <a:lnTo>
                  <a:pt x="2606" y="657"/>
                </a:lnTo>
                <a:lnTo>
                  <a:pt x="2609" y="782"/>
                </a:lnTo>
                <a:lnTo>
                  <a:pt x="2640" y="782"/>
                </a:lnTo>
                <a:lnTo>
                  <a:pt x="2640" y="676"/>
                </a:lnTo>
                <a:lnTo>
                  <a:pt x="2643" y="757"/>
                </a:lnTo>
                <a:lnTo>
                  <a:pt x="2643" y="782"/>
                </a:lnTo>
                <a:lnTo>
                  <a:pt x="2643" y="660"/>
                </a:lnTo>
                <a:lnTo>
                  <a:pt x="2647" y="782"/>
                </a:lnTo>
                <a:lnTo>
                  <a:pt x="2650" y="782"/>
                </a:lnTo>
                <a:lnTo>
                  <a:pt x="2650" y="732"/>
                </a:lnTo>
                <a:lnTo>
                  <a:pt x="2653" y="782"/>
                </a:lnTo>
                <a:lnTo>
                  <a:pt x="2653" y="742"/>
                </a:lnTo>
                <a:lnTo>
                  <a:pt x="2656" y="782"/>
                </a:lnTo>
                <a:lnTo>
                  <a:pt x="2666" y="782"/>
                </a:lnTo>
                <a:lnTo>
                  <a:pt x="2666" y="723"/>
                </a:lnTo>
                <a:lnTo>
                  <a:pt x="2669" y="782"/>
                </a:lnTo>
                <a:lnTo>
                  <a:pt x="2694" y="782"/>
                </a:lnTo>
                <a:lnTo>
                  <a:pt x="2694" y="518"/>
                </a:lnTo>
                <a:lnTo>
                  <a:pt x="2697" y="782"/>
                </a:lnTo>
                <a:lnTo>
                  <a:pt x="2700" y="782"/>
                </a:lnTo>
                <a:lnTo>
                  <a:pt x="2700" y="764"/>
                </a:lnTo>
                <a:lnTo>
                  <a:pt x="2704" y="782"/>
                </a:lnTo>
                <a:lnTo>
                  <a:pt x="2704" y="751"/>
                </a:lnTo>
                <a:lnTo>
                  <a:pt x="2707" y="748"/>
                </a:lnTo>
                <a:lnTo>
                  <a:pt x="2707" y="782"/>
                </a:lnTo>
                <a:lnTo>
                  <a:pt x="2707" y="748"/>
                </a:lnTo>
                <a:lnTo>
                  <a:pt x="2710" y="782"/>
                </a:lnTo>
                <a:lnTo>
                  <a:pt x="2710" y="657"/>
                </a:lnTo>
                <a:lnTo>
                  <a:pt x="2713" y="782"/>
                </a:lnTo>
                <a:lnTo>
                  <a:pt x="2713" y="707"/>
                </a:lnTo>
                <a:lnTo>
                  <a:pt x="2716" y="757"/>
                </a:lnTo>
                <a:lnTo>
                  <a:pt x="2716" y="782"/>
                </a:lnTo>
                <a:lnTo>
                  <a:pt x="2716" y="757"/>
                </a:lnTo>
                <a:lnTo>
                  <a:pt x="2719" y="782"/>
                </a:lnTo>
                <a:lnTo>
                  <a:pt x="2735" y="782"/>
                </a:lnTo>
                <a:lnTo>
                  <a:pt x="2735" y="738"/>
                </a:lnTo>
                <a:lnTo>
                  <a:pt x="2738" y="782"/>
                </a:lnTo>
                <a:lnTo>
                  <a:pt x="2738" y="742"/>
                </a:lnTo>
                <a:lnTo>
                  <a:pt x="2741" y="782"/>
                </a:lnTo>
                <a:lnTo>
                  <a:pt x="2745" y="782"/>
                </a:lnTo>
                <a:lnTo>
                  <a:pt x="2745" y="751"/>
                </a:lnTo>
                <a:lnTo>
                  <a:pt x="2748" y="767"/>
                </a:lnTo>
                <a:lnTo>
                  <a:pt x="2748" y="782"/>
                </a:lnTo>
                <a:lnTo>
                  <a:pt x="2748" y="534"/>
                </a:lnTo>
                <a:lnTo>
                  <a:pt x="2751" y="782"/>
                </a:lnTo>
                <a:lnTo>
                  <a:pt x="2751" y="669"/>
                </a:lnTo>
                <a:lnTo>
                  <a:pt x="2754" y="782"/>
                </a:lnTo>
                <a:lnTo>
                  <a:pt x="2754" y="701"/>
                </a:lnTo>
                <a:lnTo>
                  <a:pt x="2757" y="782"/>
                </a:lnTo>
                <a:lnTo>
                  <a:pt x="2757" y="745"/>
                </a:lnTo>
                <a:lnTo>
                  <a:pt x="2760" y="782"/>
                </a:lnTo>
                <a:lnTo>
                  <a:pt x="2760" y="509"/>
                </a:lnTo>
                <a:lnTo>
                  <a:pt x="2764" y="782"/>
                </a:lnTo>
                <a:lnTo>
                  <a:pt x="2764" y="732"/>
                </a:lnTo>
                <a:lnTo>
                  <a:pt x="2767" y="782"/>
                </a:lnTo>
                <a:lnTo>
                  <a:pt x="2776" y="782"/>
                </a:lnTo>
                <a:lnTo>
                  <a:pt x="2776" y="754"/>
                </a:lnTo>
                <a:lnTo>
                  <a:pt x="2779" y="782"/>
                </a:lnTo>
                <a:lnTo>
                  <a:pt x="2779" y="735"/>
                </a:lnTo>
                <a:lnTo>
                  <a:pt x="2782" y="782"/>
                </a:lnTo>
                <a:lnTo>
                  <a:pt x="2786" y="782"/>
                </a:lnTo>
                <a:lnTo>
                  <a:pt x="2786" y="650"/>
                </a:lnTo>
                <a:lnTo>
                  <a:pt x="2789" y="569"/>
                </a:lnTo>
                <a:lnTo>
                  <a:pt x="2789" y="782"/>
                </a:lnTo>
                <a:lnTo>
                  <a:pt x="2789" y="569"/>
                </a:lnTo>
                <a:lnTo>
                  <a:pt x="2792" y="782"/>
                </a:lnTo>
                <a:lnTo>
                  <a:pt x="2795" y="782"/>
                </a:lnTo>
                <a:lnTo>
                  <a:pt x="2795" y="738"/>
                </a:lnTo>
                <a:lnTo>
                  <a:pt x="2795" y="757"/>
                </a:lnTo>
                <a:lnTo>
                  <a:pt x="2798" y="732"/>
                </a:lnTo>
                <a:lnTo>
                  <a:pt x="2798" y="782"/>
                </a:lnTo>
                <a:lnTo>
                  <a:pt x="2798" y="732"/>
                </a:lnTo>
                <a:lnTo>
                  <a:pt x="2801" y="782"/>
                </a:lnTo>
                <a:lnTo>
                  <a:pt x="2824" y="782"/>
                </a:lnTo>
                <a:lnTo>
                  <a:pt x="2824" y="688"/>
                </a:lnTo>
                <a:lnTo>
                  <a:pt x="2827" y="782"/>
                </a:lnTo>
                <a:lnTo>
                  <a:pt x="2830" y="782"/>
                </a:lnTo>
                <a:lnTo>
                  <a:pt x="2830" y="716"/>
                </a:lnTo>
                <a:lnTo>
                  <a:pt x="2833" y="782"/>
                </a:lnTo>
                <a:lnTo>
                  <a:pt x="2833" y="720"/>
                </a:lnTo>
                <a:lnTo>
                  <a:pt x="2836" y="782"/>
                </a:lnTo>
                <a:lnTo>
                  <a:pt x="2852" y="782"/>
                </a:lnTo>
                <a:lnTo>
                  <a:pt x="2852" y="635"/>
                </a:lnTo>
                <a:lnTo>
                  <a:pt x="2855" y="782"/>
                </a:lnTo>
                <a:lnTo>
                  <a:pt x="2861" y="782"/>
                </a:lnTo>
                <a:lnTo>
                  <a:pt x="2861" y="713"/>
                </a:lnTo>
                <a:lnTo>
                  <a:pt x="2865" y="782"/>
                </a:lnTo>
                <a:lnTo>
                  <a:pt x="2868" y="782"/>
                </a:lnTo>
                <a:lnTo>
                  <a:pt x="2868" y="720"/>
                </a:lnTo>
                <a:lnTo>
                  <a:pt x="2871" y="748"/>
                </a:lnTo>
                <a:lnTo>
                  <a:pt x="2871" y="782"/>
                </a:lnTo>
                <a:lnTo>
                  <a:pt x="2871" y="748"/>
                </a:lnTo>
                <a:lnTo>
                  <a:pt x="2871" y="782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AutoShape 132"/>
          <p:cNvSpPr>
            <a:spLocks noChangeAspect="1" noChangeArrowheads="1" noTextEdit="1"/>
          </p:cNvSpPr>
          <p:nvPr/>
        </p:nvSpPr>
        <p:spPr bwMode="auto">
          <a:xfrm>
            <a:off x="1011491" y="5134399"/>
            <a:ext cx="4827588" cy="154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TextBox 3"/>
          <p:cNvSpPr txBox="1"/>
          <p:nvPr/>
        </p:nvSpPr>
        <p:spPr>
          <a:xfrm>
            <a:off x="1310429" y="5929909"/>
            <a:ext cx="46679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-/</a:t>
            </a:r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1478872" y="6191413"/>
            <a:ext cx="18686" cy="32378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17"/>
          <p:cNvSpPr txBox="1"/>
          <p:nvPr/>
        </p:nvSpPr>
        <p:spPr>
          <a:xfrm>
            <a:off x="1251919" y="5697733"/>
            <a:ext cx="58381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r>
              <a:rPr lang="en-US" altLang="zh-CN" sz="1000" dirty="0" smtClean="0"/>
              <a:t>/y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7" name="TextBox 6"/>
          <p:cNvSpPr txBox="1"/>
          <p:nvPr/>
        </p:nvSpPr>
        <p:spPr>
          <a:xfrm>
            <a:off x="1418698" y="6040777"/>
            <a:ext cx="181589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8" name="TextBox 17"/>
          <p:cNvSpPr txBox="1"/>
          <p:nvPr/>
        </p:nvSpPr>
        <p:spPr>
          <a:xfrm>
            <a:off x="1476118" y="6132658"/>
            <a:ext cx="287911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9" name="Straight Arrow Connector 8"/>
          <p:cNvCxnSpPr/>
          <p:nvPr/>
        </p:nvCxnSpPr>
        <p:spPr>
          <a:xfrm>
            <a:off x="1584923" y="6306098"/>
            <a:ext cx="57019" cy="17284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5600652" y="6380085"/>
            <a:ext cx="130960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#</a:t>
            </a:r>
            <a:endParaRPr lang="zh-CN" altLang="en-US" sz="1000" dirty="0"/>
          </a:p>
        </p:txBody>
      </p:sp>
      <p:sp>
        <p:nvSpPr>
          <p:cNvPr id="11" name="TextBox 17"/>
          <p:cNvSpPr txBox="1"/>
          <p:nvPr/>
        </p:nvSpPr>
        <p:spPr>
          <a:xfrm>
            <a:off x="1579747" y="5793357"/>
            <a:ext cx="265128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2" name="Straight Arrow Connector 11"/>
          <p:cNvCxnSpPr/>
          <p:nvPr/>
        </p:nvCxnSpPr>
        <p:spPr>
          <a:xfrm>
            <a:off x="2105142" y="6306098"/>
            <a:ext cx="0" cy="19327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7"/>
          <p:cNvSpPr txBox="1"/>
          <p:nvPr/>
        </p:nvSpPr>
        <p:spPr>
          <a:xfrm>
            <a:off x="1953289" y="6115419"/>
            <a:ext cx="186652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14" name="TextBox 17"/>
          <p:cNvSpPr txBox="1"/>
          <p:nvPr/>
        </p:nvSpPr>
        <p:spPr>
          <a:xfrm>
            <a:off x="2039662" y="6064856"/>
            <a:ext cx="287911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15" name="Straight Arrow Connector 14"/>
          <p:cNvCxnSpPr/>
          <p:nvPr/>
        </p:nvCxnSpPr>
        <p:spPr>
          <a:xfrm flipH="1">
            <a:off x="2223212" y="6269259"/>
            <a:ext cx="17534" cy="1052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/>
          <p:cNvSpPr/>
          <p:nvPr/>
        </p:nvSpPr>
        <p:spPr>
          <a:xfrm>
            <a:off x="2183613" y="5924931"/>
            <a:ext cx="3938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7" name="Straight Arrow Connector 16"/>
          <p:cNvCxnSpPr/>
          <p:nvPr/>
        </p:nvCxnSpPr>
        <p:spPr>
          <a:xfrm>
            <a:off x="2354572" y="6126899"/>
            <a:ext cx="19797" cy="4041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2283928" y="5677771"/>
            <a:ext cx="181589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" name="TextBox 17"/>
          <p:cNvSpPr txBox="1"/>
          <p:nvPr/>
        </p:nvSpPr>
        <p:spPr>
          <a:xfrm>
            <a:off x="2528622" y="6129370"/>
            <a:ext cx="265128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" name="TextBox 19"/>
          <p:cNvSpPr txBox="1"/>
          <p:nvPr/>
        </p:nvSpPr>
        <p:spPr>
          <a:xfrm>
            <a:off x="3154217" y="6183494"/>
            <a:ext cx="181589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1" name="TextBox 17"/>
          <p:cNvSpPr txBox="1"/>
          <p:nvPr/>
        </p:nvSpPr>
        <p:spPr>
          <a:xfrm>
            <a:off x="3234170" y="5765976"/>
            <a:ext cx="287911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2" name="Straight Arrow Connector 21"/>
          <p:cNvCxnSpPr>
            <a:stCxn id="24" idx="0"/>
          </p:cNvCxnSpPr>
          <p:nvPr/>
        </p:nvCxnSpPr>
        <p:spPr>
          <a:xfrm>
            <a:off x="3395330" y="5930810"/>
            <a:ext cx="68089" cy="4597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>
            <a:off x="3530908" y="6126899"/>
            <a:ext cx="19797" cy="28472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17"/>
          <p:cNvSpPr txBox="1"/>
          <p:nvPr/>
        </p:nvSpPr>
        <p:spPr>
          <a:xfrm>
            <a:off x="3262766" y="5930810"/>
            <a:ext cx="265128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5" name="Straight Arrow Connector 24"/>
          <p:cNvCxnSpPr/>
          <p:nvPr/>
        </p:nvCxnSpPr>
        <p:spPr>
          <a:xfrm>
            <a:off x="3608776" y="6114126"/>
            <a:ext cx="24508" cy="3894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>
          <a:xfrm>
            <a:off x="3398208" y="5844436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27" name="Straight Arrow Connector 26"/>
          <p:cNvCxnSpPr/>
          <p:nvPr/>
        </p:nvCxnSpPr>
        <p:spPr>
          <a:xfrm>
            <a:off x="3691772" y="6020793"/>
            <a:ext cx="12254" cy="2865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17"/>
          <p:cNvSpPr txBox="1"/>
          <p:nvPr/>
        </p:nvSpPr>
        <p:spPr>
          <a:xfrm>
            <a:off x="3831099" y="6129370"/>
            <a:ext cx="163870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9" name="Straight Arrow Connector 28"/>
          <p:cNvCxnSpPr/>
          <p:nvPr/>
        </p:nvCxnSpPr>
        <p:spPr>
          <a:xfrm>
            <a:off x="3949789" y="6301957"/>
            <a:ext cx="9041" cy="1864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>
            <a:off x="4151717" y="6224384"/>
            <a:ext cx="12254" cy="2865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17"/>
          <p:cNvSpPr txBox="1"/>
          <p:nvPr/>
        </p:nvSpPr>
        <p:spPr>
          <a:xfrm>
            <a:off x="3932612" y="6026143"/>
            <a:ext cx="209436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2" name="Straight Arrow Connector 31"/>
          <p:cNvCxnSpPr/>
          <p:nvPr/>
        </p:nvCxnSpPr>
        <p:spPr>
          <a:xfrm flipH="1">
            <a:off x="4179120" y="6061396"/>
            <a:ext cx="10790" cy="2865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6570" y="5904852"/>
            <a:ext cx="181589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" name="TextBox 17"/>
          <p:cNvSpPr txBox="1"/>
          <p:nvPr/>
        </p:nvSpPr>
        <p:spPr>
          <a:xfrm>
            <a:off x="4238159" y="6021961"/>
            <a:ext cx="265128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5" name="Straight Arrow Connector 34"/>
          <p:cNvCxnSpPr/>
          <p:nvPr/>
        </p:nvCxnSpPr>
        <p:spPr>
          <a:xfrm flipH="1">
            <a:off x="4426594" y="6193884"/>
            <a:ext cx="10790" cy="2865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>
            <a:off x="5014865" y="6148582"/>
            <a:ext cx="1" cy="3150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4791415" y="5948929"/>
            <a:ext cx="30809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 smtClean="0"/>
          </a:p>
        </p:txBody>
      </p:sp>
      <p:cxnSp>
        <p:nvCxnSpPr>
          <p:cNvPr id="38" name="Straight Arrow Connector 37"/>
          <p:cNvCxnSpPr/>
          <p:nvPr/>
        </p:nvCxnSpPr>
        <p:spPr>
          <a:xfrm flipH="1">
            <a:off x="5034262" y="6159868"/>
            <a:ext cx="33765" cy="3224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17"/>
          <p:cNvSpPr txBox="1"/>
          <p:nvPr/>
        </p:nvSpPr>
        <p:spPr>
          <a:xfrm>
            <a:off x="4948033" y="5942757"/>
            <a:ext cx="209436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0" name="TextBox 39"/>
          <p:cNvSpPr txBox="1"/>
          <p:nvPr/>
        </p:nvSpPr>
        <p:spPr>
          <a:xfrm>
            <a:off x="4993247" y="6084818"/>
            <a:ext cx="181589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1" name="Straight Arrow Connector 40"/>
          <p:cNvCxnSpPr/>
          <p:nvPr/>
        </p:nvCxnSpPr>
        <p:spPr>
          <a:xfrm>
            <a:off x="5144701" y="6263645"/>
            <a:ext cx="30135" cy="12266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17"/>
          <p:cNvSpPr txBox="1"/>
          <p:nvPr/>
        </p:nvSpPr>
        <p:spPr>
          <a:xfrm>
            <a:off x="4967565" y="5746221"/>
            <a:ext cx="310694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3" name="Straight Arrow Connector 42"/>
          <p:cNvCxnSpPr/>
          <p:nvPr/>
        </p:nvCxnSpPr>
        <p:spPr>
          <a:xfrm>
            <a:off x="5246293" y="5967546"/>
            <a:ext cx="31966" cy="4324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17"/>
          <p:cNvSpPr txBox="1"/>
          <p:nvPr/>
        </p:nvSpPr>
        <p:spPr>
          <a:xfrm>
            <a:off x="5176725" y="6005201"/>
            <a:ext cx="265128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5" name="TextBox 17"/>
          <p:cNvSpPr txBox="1"/>
          <p:nvPr/>
        </p:nvSpPr>
        <p:spPr>
          <a:xfrm>
            <a:off x="5316065" y="6107063"/>
            <a:ext cx="209436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6" name="Straight Arrow Connector 45"/>
          <p:cNvCxnSpPr/>
          <p:nvPr/>
        </p:nvCxnSpPr>
        <p:spPr>
          <a:xfrm>
            <a:off x="5479455" y="6267454"/>
            <a:ext cx="0" cy="2252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/>
          <p:cNvSpPr/>
          <p:nvPr/>
        </p:nvSpPr>
        <p:spPr>
          <a:xfrm>
            <a:off x="5246293" y="5822363"/>
            <a:ext cx="51167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cxnSp>
        <p:nvCxnSpPr>
          <p:cNvPr id="48" name="Straight Arrow Connector 47"/>
          <p:cNvCxnSpPr/>
          <p:nvPr/>
        </p:nvCxnSpPr>
        <p:spPr>
          <a:xfrm>
            <a:off x="5611641" y="5974905"/>
            <a:ext cx="67180" cy="2570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Rectangle 48"/>
          <p:cNvSpPr/>
          <p:nvPr/>
        </p:nvSpPr>
        <p:spPr>
          <a:xfrm>
            <a:off x="5425862" y="5676738"/>
            <a:ext cx="48122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cxnSp>
        <p:nvCxnSpPr>
          <p:cNvPr id="50" name="Straight Arrow Connector 49"/>
          <p:cNvCxnSpPr/>
          <p:nvPr/>
        </p:nvCxnSpPr>
        <p:spPr>
          <a:xfrm>
            <a:off x="5733312" y="5917867"/>
            <a:ext cx="0" cy="5038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Rectangle 134"/>
          <p:cNvSpPr>
            <a:spLocks noChangeArrowheads="1"/>
          </p:cNvSpPr>
          <p:nvPr/>
        </p:nvSpPr>
        <p:spPr bwMode="auto">
          <a:xfrm>
            <a:off x="1262316" y="5143924"/>
            <a:ext cx="4562475" cy="1431925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Line 142"/>
          <p:cNvSpPr>
            <a:spLocks noChangeShapeType="1"/>
          </p:cNvSpPr>
          <p:nvPr/>
        </p:nvSpPr>
        <p:spPr bwMode="auto">
          <a:xfrm>
            <a:off x="1236916" y="6571087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Rectangle 143"/>
          <p:cNvSpPr>
            <a:spLocks noChangeArrowheads="1"/>
          </p:cNvSpPr>
          <p:nvPr/>
        </p:nvSpPr>
        <p:spPr bwMode="auto">
          <a:xfrm>
            <a:off x="1145328" y="6499375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4" name="Line 160"/>
          <p:cNvSpPr>
            <a:spLocks noChangeShapeType="1"/>
          </p:cNvSpPr>
          <p:nvPr/>
        </p:nvSpPr>
        <p:spPr bwMode="auto">
          <a:xfrm>
            <a:off x="1236916" y="5923287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Line 172"/>
          <p:cNvSpPr>
            <a:spLocks noChangeShapeType="1"/>
          </p:cNvSpPr>
          <p:nvPr/>
        </p:nvSpPr>
        <p:spPr bwMode="auto">
          <a:xfrm>
            <a:off x="1236916" y="5318549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Rectangle 173"/>
          <p:cNvSpPr>
            <a:spLocks noChangeArrowheads="1"/>
          </p:cNvSpPr>
          <p:nvPr/>
        </p:nvSpPr>
        <p:spPr bwMode="auto">
          <a:xfrm>
            <a:off x="981514" y="522621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9" name="Line 178"/>
          <p:cNvSpPr>
            <a:spLocks noChangeShapeType="1"/>
          </p:cNvSpPr>
          <p:nvPr/>
        </p:nvSpPr>
        <p:spPr bwMode="auto">
          <a:xfrm>
            <a:off x="1262316" y="6575849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Line 179"/>
          <p:cNvSpPr>
            <a:spLocks noChangeShapeType="1"/>
          </p:cNvSpPr>
          <p:nvPr/>
        </p:nvSpPr>
        <p:spPr bwMode="auto">
          <a:xfrm>
            <a:off x="1568704" y="6575849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Rectangle 180"/>
          <p:cNvSpPr>
            <a:spLocks noChangeArrowheads="1"/>
          </p:cNvSpPr>
          <p:nvPr/>
        </p:nvSpPr>
        <p:spPr bwMode="auto">
          <a:xfrm>
            <a:off x="1437825" y="660124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" name="Line 181"/>
          <p:cNvSpPr>
            <a:spLocks noChangeShapeType="1"/>
          </p:cNvSpPr>
          <p:nvPr/>
        </p:nvSpPr>
        <p:spPr bwMode="auto">
          <a:xfrm>
            <a:off x="1868741" y="6575849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Line 182"/>
          <p:cNvSpPr>
            <a:spLocks noChangeShapeType="1"/>
          </p:cNvSpPr>
          <p:nvPr/>
        </p:nvSpPr>
        <p:spPr bwMode="auto">
          <a:xfrm>
            <a:off x="2175129" y="6575849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Rectangle 183"/>
          <p:cNvSpPr>
            <a:spLocks noChangeArrowheads="1"/>
          </p:cNvSpPr>
          <p:nvPr/>
        </p:nvSpPr>
        <p:spPr bwMode="auto">
          <a:xfrm>
            <a:off x="2044250" y="660124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5" name="Line 184"/>
          <p:cNvSpPr>
            <a:spLocks noChangeShapeType="1"/>
          </p:cNvSpPr>
          <p:nvPr/>
        </p:nvSpPr>
        <p:spPr bwMode="auto">
          <a:xfrm>
            <a:off x="2475166" y="6575849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Line 185"/>
          <p:cNvSpPr>
            <a:spLocks noChangeShapeType="1"/>
          </p:cNvSpPr>
          <p:nvPr/>
        </p:nvSpPr>
        <p:spPr bwMode="auto">
          <a:xfrm>
            <a:off x="2781554" y="6575849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Rectangle 186"/>
          <p:cNvSpPr>
            <a:spLocks noChangeArrowheads="1"/>
          </p:cNvSpPr>
          <p:nvPr/>
        </p:nvSpPr>
        <p:spPr bwMode="auto">
          <a:xfrm>
            <a:off x="2633212" y="660124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8" name="Line 187"/>
          <p:cNvSpPr>
            <a:spLocks noChangeShapeType="1"/>
          </p:cNvSpPr>
          <p:nvPr/>
        </p:nvSpPr>
        <p:spPr bwMode="auto">
          <a:xfrm>
            <a:off x="3081591" y="6575849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Line 188"/>
          <p:cNvSpPr>
            <a:spLocks noChangeShapeType="1"/>
          </p:cNvSpPr>
          <p:nvPr/>
        </p:nvSpPr>
        <p:spPr bwMode="auto">
          <a:xfrm>
            <a:off x="3387979" y="6575849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Rectangle 189"/>
          <p:cNvSpPr>
            <a:spLocks noChangeArrowheads="1"/>
          </p:cNvSpPr>
          <p:nvPr/>
        </p:nvSpPr>
        <p:spPr bwMode="auto">
          <a:xfrm>
            <a:off x="3239637" y="660124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" name="Line 190"/>
          <p:cNvSpPr>
            <a:spLocks noChangeShapeType="1"/>
          </p:cNvSpPr>
          <p:nvPr/>
        </p:nvSpPr>
        <p:spPr bwMode="auto">
          <a:xfrm>
            <a:off x="3689604" y="6575849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Line 191"/>
          <p:cNvSpPr>
            <a:spLocks noChangeShapeType="1"/>
          </p:cNvSpPr>
          <p:nvPr/>
        </p:nvSpPr>
        <p:spPr bwMode="auto">
          <a:xfrm>
            <a:off x="3994404" y="6575849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Rectangle 192"/>
          <p:cNvSpPr>
            <a:spLocks noChangeArrowheads="1"/>
          </p:cNvSpPr>
          <p:nvPr/>
        </p:nvSpPr>
        <p:spPr bwMode="auto">
          <a:xfrm>
            <a:off x="3846062" y="660124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" name="Line 193"/>
          <p:cNvSpPr>
            <a:spLocks noChangeShapeType="1"/>
          </p:cNvSpPr>
          <p:nvPr/>
        </p:nvSpPr>
        <p:spPr bwMode="auto">
          <a:xfrm>
            <a:off x="4296029" y="6575849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Line 194"/>
          <p:cNvSpPr>
            <a:spLocks noChangeShapeType="1"/>
          </p:cNvSpPr>
          <p:nvPr/>
        </p:nvSpPr>
        <p:spPr bwMode="auto">
          <a:xfrm>
            <a:off x="4600829" y="6575849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Rectangle 195"/>
          <p:cNvSpPr>
            <a:spLocks noChangeArrowheads="1"/>
          </p:cNvSpPr>
          <p:nvPr/>
        </p:nvSpPr>
        <p:spPr bwMode="auto">
          <a:xfrm>
            <a:off x="4452487" y="660124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7" name="Line 196"/>
          <p:cNvSpPr>
            <a:spLocks noChangeShapeType="1"/>
          </p:cNvSpPr>
          <p:nvPr/>
        </p:nvSpPr>
        <p:spPr bwMode="auto">
          <a:xfrm>
            <a:off x="4902454" y="6575849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Line 197"/>
          <p:cNvSpPr>
            <a:spLocks noChangeShapeType="1"/>
          </p:cNvSpPr>
          <p:nvPr/>
        </p:nvSpPr>
        <p:spPr bwMode="auto">
          <a:xfrm>
            <a:off x="5208841" y="6575849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Rectangle 198"/>
          <p:cNvSpPr>
            <a:spLocks noChangeArrowheads="1"/>
          </p:cNvSpPr>
          <p:nvPr/>
        </p:nvSpPr>
        <p:spPr bwMode="auto">
          <a:xfrm>
            <a:off x="5060500" y="660124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0" name="Line 199"/>
          <p:cNvSpPr>
            <a:spLocks noChangeShapeType="1"/>
          </p:cNvSpPr>
          <p:nvPr/>
        </p:nvSpPr>
        <p:spPr bwMode="auto">
          <a:xfrm>
            <a:off x="5508879" y="6575849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Line 200"/>
          <p:cNvSpPr>
            <a:spLocks noChangeShapeType="1"/>
          </p:cNvSpPr>
          <p:nvPr/>
        </p:nvSpPr>
        <p:spPr bwMode="auto">
          <a:xfrm>
            <a:off x="5815266" y="6575849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Rectangle 201"/>
          <p:cNvSpPr>
            <a:spLocks noChangeArrowheads="1"/>
          </p:cNvSpPr>
          <p:nvPr/>
        </p:nvSpPr>
        <p:spPr bwMode="auto">
          <a:xfrm>
            <a:off x="5614537" y="6601249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2618274" y="566937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85" name="5-Point Star 84"/>
          <p:cNvSpPr/>
          <p:nvPr/>
        </p:nvSpPr>
        <p:spPr>
          <a:xfrm>
            <a:off x="3783266" y="556324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TextBox 85"/>
          <p:cNvSpPr txBox="1"/>
          <p:nvPr/>
        </p:nvSpPr>
        <p:spPr>
          <a:xfrm>
            <a:off x="1750701" y="5134399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88" name="Straight Arrow Connector 87"/>
          <p:cNvCxnSpPr/>
          <p:nvPr/>
        </p:nvCxnSpPr>
        <p:spPr>
          <a:xfrm flipH="1">
            <a:off x="1278619" y="5778554"/>
            <a:ext cx="45249" cy="5061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1187808" y="5524638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0" name="TextBox 89"/>
          <p:cNvSpPr txBox="1"/>
          <p:nvPr/>
        </p:nvSpPr>
        <p:spPr>
          <a:xfrm>
            <a:off x="1968947" y="5768046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91" name="Straight Arrow Connector 90"/>
          <p:cNvCxnSpPr/>
          <p:nvPr/>
        </p:nvCxnSpPr>
        <p:spPr>
          <a:xfrm flipH="1">
            <a:off x="2154919" y="5960029"/>
            <a:ext cx="61051" cy="4845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Arrow Connector 91"/>
          <p:cNvCxnSpPr/>
          <p:nvPr/>
        </p:nvCxnSpPr>
        <p:spPr>
          <a:xfrm>
            <a:off x="1384873" y="5905924"/>
            <a:ext cx="18686" cy="5824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Rectangle 92"/>
          <p:cNvSpPr/>
          <p:nvPr/>
        </p:nvSpPr>
        <p:spPr>
          <a:xfrm>
            <a:off x="1974748" y="5923287"/>
            <a:ext cx="3938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94" name="Straight Arrow Connector 93"/>
          <p:cNvCxnSpPr/>
          <p:nvPr/>
        </p:nvCxnSpPr>
        <p:spPr>
          <a:xfrm>
            <a:off x="2109667" y="6051430"/>
            <a:ext cx="19797" cy="4041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Rectangle 94"/>
          <p:cNvSpPr/>
          <p:nvPr/>
        </p:nvSpPr>
        <p:spPr>
          <a:xfrm>
            <a:off x="2372406" y="5898851"/>
            <a:ext cx="63726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/z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96" name="Straight Arrow Connector 95"/>
          <p:cNvCxnSpPr/>
          <p:nvPr/>
        </p:nvCxnSpPr>
        <p:spPr>
          <a:xfrm>
            <a:off x="2611533" y="6112556"/>
            <a:ext cx="19797" cy="4041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/>
          <p:cNvSpPr txBox="1"/>
          <p:nvPr/>
        </p:nvSpPr>
        <p:spPr>
          <a:xfrm>
            <a:off x="2853703" y="588031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98" name="Straight Arrow Connector 97"/>
          <p:cNvCxnSpPr/>
          <p:nvPr/>
        </p:nvCxnSpPr>
        <p:spPr>
          <a:xfrm>
            <a:off x="3028244" y="6011784"/>
            <a:ext cx="19797" cy="4041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Rectangle 98"/>
          <p:cNvSpPr/>
          <p:nvPr/>
        </p:nvSpPr>
        <p:spPr>
          <a:xfrm>
            <a:off x="2917459" y="6056835"/>
            <a:ext cx="63726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/z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102" name="AutoShape 5"/>
          <p:cNvSpPr>
            <a:spLocks noChangeAspect="1" noChangeArrowheads="1" noTextEdit="1"/>
          </p:cNvSpPr>
          <p:nvPr/>
        </p:nvSpPr>
        <p:spPr bwMode="auto">
          <a:xfrm>
            <a:off x="946150" y="7473950"/>
            <a:ext cx="48387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Rectangle 7"/>
          <p:cNvSpPr>
            <a:spLocks noChangeArrowheads="1"/>
          </p:cNvSpPr>
          <p:nvPr/>
        </p:nvSpPr>
        <p:spPr bwMode="auto">
          <a:xfrm>
            <a:off x="1196975" y="7483475"/>
            <a:ext cx="4568825" cy="144145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8"/>
          <p:cNvSpPr>
            <a:spLocks/>
          </p:cNvSpPr>
          <p:nvPr/>
        </p:nvSpPr>
        <p:spPr bwMode="auto">
          <a:xfrm>
            <a:off x="1196975" y="7680325"/>
            <a:ext cx="4564063" cy="1244600"/>
          </a:xfrm>
          <a:custGeom>
            <a:avLst/>
            <a:gdLst>
              <a:gd name="T0" fmla="*/ 162 w 2875"/>
              <a:gd name="T1" fmla="*/ 784 h 784"/>
              <a:gd name="T2" fmla="*/ 295 w 2875"/>
              <a:gd name="T3" fmla="*/ 781 h 784"/>
              <a:gd name="T4" fmla="*/ 434 w 2875"/>
              <a:gd name="T5" fmla="*/ 784 h 784"/>
              <a:gd name="T6" fmla="*/ 703 w 2875"/>
              <a:gd name="T7" fmla="*/ 784 h 784"/>
              <a:gd name="T8" fmla="*/ 804 w 2875"/>
              <a:gd name="T9" fmla="*/ 781 h 784"/>
              <a:gd name="T10" fmla="*/ 820 w 2875"/>
              <a:gd name="T11" fmla="*/ 784 h 784"/>
              <a:gd name="T12" fmla="*/ 880 w 2875"/>
              <a:gd name="T13" fmla="*/ 781 h 784"/>
              <a:gd name="T14" fmla="*/ 982 w 2875"/>
              <a:gd name="T15" fmla="*/ 781 h 784"/>
              <a:gd name="T16" fmla="*/ 1048 w 2875"/>
              <a:gd name="T17" fmla="*/ 784 h 784"/>
              <a:gd name="T18" fmla="*/ 1156 w 2875"/>
              <a:gd name="T19" fmla="*/ 781 h 784"/>
              <a:gd name="T20" fmla="*/ 1178 w 2875"/>
              <a:gd name="T21" fmla="*/ 784 h 784"/>
              <a:gd name="T22" fmla="*/ 1219 w 2875"/>
              <a:gd name="T23" fmla="*/ 784 h 784"/>
              <a:gd name="T24" fmla="*/ 1225 w 2875"/>
              <a:gd name="T25" fmla="*/ 781 h 784"/>
              <a:gd name="T26" fmla="*/ 1244 w 2875"/>
              <a:gd name="T27" fmla="*/ 784 h 784"/>
              <a:gd name="T28" fmla="*/ 1276 w 2875"/>
              <a:gd name="T29" fmla="*/ 784 h 784"/>
              <a:gd name="T30" fmla="*/ 1295 w 2875"/>
              <a:gd name="T31" fmla="*/ 771 h 784"/>
              <a:gd name="T32" fmla="*/ 1301 w 2875"/>
              <a:gd name="T33" fmla="*/ 784 h 784"/>
              <a:gd name="T34" fmla="*/ 1336 w 2875"/>
              <a:gd name="T35" fmla="*/ 784 h 784"/>
              <a:gd name="T36" fmla="*/ 1349 w 2875"/>
              <a:gd name="T37" fmla="*/ 781 h 784"/>
              <a:gd name="T38" fmla="*/ 1362 w 2875"/>
              <a:gd name="T39" fmla="*/ 784 h 784"/>
              <a:gd name="T40" fmla="*/ 1422 w 2875"/>
              <a:gd name="T41" fmla="*/ 784 h 784"/>
              <a:gd name="T42" fmla="*/ 1425 w 2875"/>
              <a:gd name="T43" fmla="*/ 496 h 784"/>
              <a:gd name="T44" fmla="*/ 1529 w 2875"/>
              <a:gd name="T45" fmla="*/ 784 h 784"/>
              <a:gd name="T46" fmla="*/ 1596 w 2875"/>
              <a:gd name="T47" fmla="*/ 784 h 784"/>
              <a:gd name="T48" fmla="*/ 1643 w 2875"/>
              <a:gd name="T49" fmla="*/ 781 h 784"/>
              <a:gd name="T50" fmla="*/ 1662 w 2875"/>
              <a:gd name="T51" fmla="*/ 784 h 784"/>
              <a:gd name="T52" fmla="*/ 1871 w 2875"/>
              <a:gd name="T53" fmla="*/ 784 h 784"/>
              <a:gd name="T54" fmla="*/ 1878 w 2875"/>
              <a:gd name="T55" fmla="*/ 730 h 784"/>
              <a:gd name="T56" fmla="*/ 1881 w 2875"/>
              <a:gd name="T57" fmla="*/ 781 h 784"/>
              <a:gd name="T58" fmla="*/ 1890 w 2875"/>
              <a:gd name="T59" fmla="*/ 781 h 784"/>
              <a:gd name="T60" fmla="*/ 1944 w 2875"/>
              <a:gd name="T61" fmla="*/ 784 h 784"/>
              <a:gd name="T62" fmla="*/ 1947 w 2875"/>
              <a:gd name="T63" fmla="*/ 781 h 784"/>
              <a:gd name="T64" fmla="*/ 1982 w 2875"/>
              <a:gd name="T65" fmla="*/ 784 h 784"/>
              <a:gd name="T66" fmla="*/ 2017 w 2875"/>
              <a:gd name="T67" fmla="*/ 784 h 784"/>
              <a:gd name="T68" fmla="*/ 2071 w 2875"/>
              <a:gd name="T69" fmla="*/ 781 h 784"/>
              <a:gd name="T70" fmla="*/ 2166 w 2875"/>
              <a:gd name="T71" fmla="*/ 784 h 784"/>
              <a:gd name="T72" fmla="*/ 2251 w 2875"/>
              <a:gd name="T73" fmla="*/ 784 h 784"/>
              <a:gd name="T74" fmla="*/ 2283 w 2875"/>
              <a:gd name="T75" fmla="*/ 781 h 784"/>
              <a:gd name="T76" fmla="*/ 2337 w 2875"/>
              <a:gd name="T77" fmla="*/ 784 h 784"/>
              <a:gd name="T78" fmla="*/ 2368 w 2875"/>
              <a:gd name="T79" fmla="*/ 778 h 784"/>
              <a:gd name="T80" fmla="*/ 2381 w 2875"/>
              <a:gd name="T81" fmla="*/ 781 h 784"/>
              <a:gd name="T82" fmla="*/ 2422 w 2875"/>
              <a:gd name="T83" fmla="*/ 784 h 784"/>
              <a:gd name="T84" fmla="*/ 2428 w 2875"/>
              <a:gd name="T85" fmla="*/ 781 h 784"/>
              <a:gd name="T86" fmla="*/ 2435 w 2875"/>
              <a:gd name="T87" fmla="*/ 784 h 784"/>
              <a:gd name="T88" fmla="*/ 2460 w 2875"/>
              <a:gd name="T89" fmla="*/ 749 h 784"/>
              <a:gd name="T90" fmla="*/ 2466 w 2875"/>
              <a:gd name="T91" fmla="*/ 784 h 784"/>
              <a:gd name="T92" fmla="*/ 2533 w 2875"/>
              <a:gd name="T93" fmla="*/ 781 h 784"/>
              <a:gd name="T94" fmla="*/ 2539 w 2875"/>
              <a:gd name="T95" fmla="*/ 781 h 784"/>
              <a:gd name="T96" fmla="*/ 2555 w 2875"/>
              <a:gd name="T97" fmla="*/ 784 h 784"/>
              <a:gd name="T98" fmla="*/ 2558 w 2875"/>
              <a:gd name="T99" fmla="*/ 215 h 784"/>
              <a:gd name="T100" fmla="*/ 2564 w 2875"/>
              <a:gd name="T101" fmla="*/ 784 h 784"/>
              <a:gd name="T102" fmla="*/ 2583 w 2875"/>
              <a:gd name="T103" fmla="*/ 778 h 784"/>
              <a:gd name="T104" fmla="*/ 2596 w 2875"/>
              <a:gd name="T105" fmla="*/ 784 h 784"/>
              <a:gd name="T106" fmla="*/ 2602 w 2875"/>
              <a:gd name="T107" fmla="*/ 781 h 784"/>
              <a:gd name="T108" fmla="*/ 2634 w 2875"/>
              <a:gd name="T109" fmla="*/ 784 h 784"/>
              <a:gd name="T110" fmla="*/ 2640 w 2875"/>
              <a:gd name="T111" fmla="*/ 762 h 784"/>
              <a:gd name="T112" fmla="*/ 2647 w 2875"/>
              <a:gd name="T113" fmla="*/ 784 h 784"/>
              <a:gd name="T114" fmla="*/ 2704 w 2875"/>
              <a:gd name="T115" fmla="*/ 784 h 784"/>
              <a:gd name="T116" fmla="*/ 2716 w 2875"/>
              <a:gd name="T117" fmla="*/ 781 h 784"/>
              <a:gd name="T118" fmla="*/ 2723 w 2875"/>
              <a:gd name="T119" fmla="*/ 781 h 784"/>
              <a:gd name="T120" fmla="*/ 2729 w 2875"/>
              <a:gd name="T121" fmla="*/ 784 h 784"/>
              <a:gd name="T122" fmla="*/ 2735 w 2875"/>
              <a:gd name="T123" fmla="*/ 784 h 784"/>
              <a:gd name="T124" fmla="*/ 2745 w 2875"/>
              <a:gd name="T125" fmla="*/ 784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75" h="784">
                <a:moveTo>
                  <a:pt x="0" y="784"/>
                </a:moveTo>
                <a:lnTo>
                  <a:pt x="159" y="784"/>
                </a:lnTo>
                <a:lnTo>
                  <a:pt x="162" y="781"/>
                </a:lnTo>
                <a:lnTo>
                  <a:pt x="162" y="784"/>
                </a:lnTo>
                <a:lnTo>
                  <a:pt x="162" y="775"/>
                </a:lnTo>
                <a:lnTo>
                  <a:pt x="165" y="784"/>
                </a:lnTo>
                <a:lnTo>
                  <a:pt x="295" y="784"/>
                </a:lnTo>
                <a:lnTo>
                  <a:pt x="295" y="781"/>
                </a:lnTo>
                <a:lnTo>
                  <a:pt x="298" y="784"/>
                </a:lnTo>
                <a:lnTo>
                  <a:pt x="431" y="784"/>
                </a:lnTo>
                <a:lnTo>
                  <a:pt x="431" y="781"/>
                </a:lnTo>
                <a:lnTo>
                  <a:pt x="434" y="784"/>
                </a:lnTo>
                <a:lnTo>
                  <a:pt x="592" y="784"/>
                </a:lnTo>
                <a:lnTo>
                  <a:pt x="592" y="781"/>
                </a:lnTo>
                <a:lnTo>
                  <a:pt x="595" y="784"/>
                </a:lnTo>
                <a:lnTo>
                  <a:pt x="703" y="784"/>
                </a:lnTo>
                <a:lnTo>
                  <a:pt x="703" y="781"/>
                </a:lnTo>
                <a:lnTo>
                  <a:pt x="706" y="784"/>
                </a:lnTo>
                <a:lnTo>
                  <a:pt x="804" y="784"/>
                </a:lnTo>
                <a:lnTo>
                  <a:pt x="804" y="781"/>
                </a:lnTo>
                <a:lnTo>
                  <a:pt x="808" y="784"/>
                </a:lnTo>
                <a:lnTo>
                  <a:pt x="817" y="784"/>
                </a:lnTo>
                <a:lnTo>
                  <a:pt x="817" y="781"/>
                </a:lnTo>
                <a:lnTo>
                  <a:pt x="820" y="784"/>
                </a:lnTo>
                <a:lnTo>
                  <a:pt x="877" y="784"/>
                </a:lnTo>
                <a:lnTo>
                  <a:pt x="877" y="775"/>
                </a:lnTo>
                <a:lnTo>
                  <a:pt x="880" y="784"/>
                </a:lnTo>
                <a:lnTo>
                  <a:pt x="880" y="781"/>
                </a:lnTo>
                <a:lnTo>
                  <a:pt x="884" y="784"/>
                </a:lnTo>
                <a:lnTo>
                  <a:pt x="978" y="784"/>
                </a:lnTo>
                <a:lnTo>
                  <a:pt x="978" y="781"/>
                </a:lnTo>
                <a:lnTo>
                  <a:pt x="982" y="781"/>
                </a:lnTo>
                <a:lnTo>
                  <a:pt x="982" y="784"/>
                </a:lnTo>
                <a:lnTo>
                  <a:pt x="982" y="781"/>
                </a:lnTo>
                <a:lnTo>
                  <a:pt x="985" y="784"/>
                </a:lnTo>
                <a:lnTo>
                  <a:pt x="1048" y="784"/>
                </a:lnTo>
                <a:lnTo>
                  <a:pt x="1048" y="781"/>
                </a:lnTo>
                <a:lnTo>
                  <a:pt x="1051" y="784"/>
                </a:lnTo>
                <a:lnTo>
                  <a:pt x="1156" y="784"/>
                </a:lnTo>
                <a:lnTo>
                  <a:pt x="1156" y="781"/>
                </a:lnTo>
                <a:lnTo>
                  <a:pt x="1159" y="784"/>
                </a:lnTo>
                <a:lnTo>
                  <a:pt x="1175" y="784"/>
                </a:lnTo>
                <a:lnTo>
                  <a:pt x="1175" y="781"/>
                </a:lnTo>
                <a:lnTo>
                  <a:pt x="1178" y="784"/>
                </a:lnTo>
                <a:lnTo>
                  <a:pt x="1210" y="784"/>
                </a:lnTo>
                <a:lnTo>
                  <a:pt x="1210" y="781"/>
                </a:lnTo>
                <a:lnTo>
                  <a:pt x="1213" y="784"/>
                </a:lnTo>
                <a:lnTo>
                  <a:pt x="1219" y="784"/>
                </a:lnTo>
                <a:lnTo>
                  <a:pt x="1219" y="778"/>
                </a:lnTo>
                <a:lnTo>
                  <a:pt x="1222" y="784"/>
                </a:lnTo>
                <a:lnTo>
                  <a:pt x="1225" y="784"/>
                </a:lnTo>
                <a:lnTo>
                  <a:pt x="1225" y="781"/>
                </a:lnTo>
                <a:lnTo>
                  <a:pt x="1229" y="784"/>
                </a:lnTo>
                <a:lnTo>
                  <a:pt x="1241" y="784"/>
                </a:lnTo>
                <a:lnTo>
                  <a:pt x="1241" y="778"/>
                </a:lnTo>
                <a:lnTo>
                  <a:pt x="1244" y="784"/>
                </a:lnTo>
                <a:lnTo>
                  <a:pt x="1273" y="784"/>
                </a:lnTo>
                <a:lnTo>
                  <a:pt x="1273" y="778"/>
                </a:lnTo>
                <a:lnTo>
                  <a:pt x="1276" y="781"/>
                </a:lnTo>
                <a:lnTo>
                  <a:pt x="1276" y="784"/>
                </a:lnTo>
                <a:lnTo>
                  <a:pt x="1276" y="781"/>
                </a:lnTo>
                <a:lnTo>
                  <a:pt x="1279" y="784"/>
                </a:lnTo>
                <a:lnTo>
                  <a:pt x="1295" y="784"/>
                </a:lnTo>
                <a:lnTo>
                  <a:pt x="1295" y="771"/>
                </a:lnTo>
                <a:lnTo>
                  <a:pt x="1298" y="778"/>
                </a:lnTo>
                <a:lnTo>
                  <a:pt x="1298" y="784"/>
                </a:lnTo>
                <a:lnTo>
                  <a:pt x="1298" y="778"/>
                </a:lnTo>
                <a:lnTo>
                  <a:pt x="1301" y="784"/>
                </a:lnTo>
                <a:lnTo>
                  <a:pt x="1305" y="784"/>
                </a:lnTo>
                <a:lnTo>
                  <a:pt x="1305" y="768"/>
                </a:lnTo>
                <a:lnTo>
                  <a:pt x="1308" y="784"/>
                </a:lnTo>
                <a:lnTo>
                  <a:pt x="1336" y="784"/>
                </a:lnTo>
                <a:lnTo>
                  <a:pt x="1336" y="752"/>
                </a:lnTo>
                <a:lnTo>
                  <a:pt x="1339" y="784"/>
                </a:lnTo>
                <a:lnTo>
                  <a:pt x="1349" y="784"/>
                </a:lnTo>
                <a:lnTo>
                  <a:pt x="1349" y="781"/>
                </a:lnTo>
                <a:lnTo>
                  <a:pt x="1352" y="784"/>
                </a:lnTo>
                <a:lnTo>
                  <a:pt x="1358" y="784"/>
                </a:lnTo>
                <a:lnTo>
                  <a:pt x="1358" y="737"/>
                </a:lnTo>
                <a:lnTo>
                  <a:pt x="1362" y="784"/>
                </a:lnTo>
                <a:lnTo>
                  <a:pt x="1415" y="784"/>
                </a:lnTo>
                <a:lnTo>
                  <a:pt x="1415" y="781"/>
                </a:lnTo>
                <a:lnTo>
                  <a:pt x="1418" y="784"/>
                </a:lnTo>
                <a:lnTo>
                  <a:pt x="1422" y="784"/>
                </a:lnTo>
                <a:lnTo>
                  <a:pt x="1422" y="0"/>
                </a:lnTo>
                <a:lnTo>
                  <a:pt x="1425" y="496"/>
                </a:lnTo>
                <a:lnTo>
                  <a:pt x="1425" y="784"/>
                </a:lnTo>
                <a:lnTo>
                  <a:pt x="1425" y="496"/>
                </a:lnTo>
                <a:lnTo>
                  <a:pt x="1428" y="784"/>
                </a:lnTo>
                <a:lnTo>
                  <a:pt x="1526" y="784"/>
                </a:lnTo>
                <a:lnTo>
                  <a:pt x="1526" y="781"/>
                </a:lnTo>
                <a:lnTo>
                  <a:pt x="1529" y="784"/>
                </a:lnTo>
                <a:lnTo>
                  <a:pt x="1542" y="784"/>
                </a:lnTo>
                <a:lnTo>
                  <a:pt x="1542" y="781"/>
                </a:lnTo>
                <a:lnTo>
                  <a:pt x="1545" y="784"/>
                </a:lnTo>
                <a:lnTo>
                  <a:pt x="1596" y="784"/>
                </a:lnTo>
                <a:lnTo>
                  <a:pt x="1596" y="781"/>
                </a:lnTo>
                <a:lnTo>
                  <a:pt x="1599" y="784"/>
                </a:lnTo>
                <a:lnTo>
                  <a:pt x="1643" y="784"/>
                </a:lnTo>
                <a:lnTo>
                  <a:pt x="1643" y="781"/>
                </a:lnTo>
                <a:lnTo>
                  <a:pt x="1646" y="784"/>
                </a:lnTo>
                <a:lnTo>
                  <a:pt x="1659" y="784"/>
                </a:lnTo>
                <a:lnTo>
                  <a:pt x="1659" y="781"/>
                </a:lnTo>
                <a:lnTo>
                  <a:pt x="1662" y="784"/>
                </a:lnTo>
                <a:lnTo>
                  <a:pt x="1675" y="784"/>
                </a:lnTo>
                <a:lnTo>
                  <a:pt x="1675" y="781"/>
                </a:lnTo>
                <a:lnTo>
                  <a:pt x="1678" y="784"/>
                </a:lnTo>
                <a:lnTo>
                  <a:pt x="1871" y="784"/>
                </a:lnTo>
                <a:lnTo>
                  <a:pt x="1871" y="781"/>
                </a:lnTo>
                <a:lnTo>
                  <a:pt x="1874" y="784"/>
                </a:lnTo>
                <a:lnTo>
                  <a:pt x="1874" y="695"/>
                </a:lnTo>
                <a:lnTo>
                  <a:pt x="1878" y="730"/>
                </a:lnTo>
                <a:lnTo>
                  <a:pt x="1878" y="784"/>
                </a:lnTo>
                <a:lnTo>
                  <a:pt x="1878" y="721"/>
                </a:lnTo>
                <a:lnTo>
                  <a:pt x="1881" y="784"/>
                </a:lnTo>
                <a:lnTo>
                  <a:pt x="1881" y="781"/>
                </a:lnTo>
                <a:lnTo>
                  <a:pt x="1884" y="784"/>
                </a:lnTo>
                <a:lnTo>
                  <a:pt x="1887" y="784"/>
                </a:lnTo>
                <a:lnTo>
                  <a:pt x="1887" y="775"/>
                </a:lnTo>
                <a:lnTo>
                  <a:pt x="1890" y="781"/>
                </a:lnTo>
                <a:lnTo>
                  <a:pt x="1890" y="784"/>
                </a:lnTo>
                <a:lnTo>
                  <a:pt x="1890" y="781"/>
                </a:lnTo>
                <a:lnTo>
                  <a:pt x="1893" y="784"/>
                </a:lnTo>
                <a:lnTo>
                  <a:pt x="1944" y="784"/>
                </a:lnTo>
                <a:lnTo>
                  <a:pt x="1944" y="771"/>
                </a:lnTo>
                <a:lnTo>
                  <a:pt x="1947" y="781"/>
                </a:lnTo>
                <a:lnTo>
                  <a:pt x="1947" y="784"/>
                </a:lnTo>
                <a:lnTo>
                  <a:pt x="1947" y="781"/>
                </a:lnTo>
                <a:lnTo>
                  <a:pt x="1950" y="784"/>
                </a:lnTo>
                <a:lnTo>
                  <a:pt x="1979" y="784"/>
                </a:lnTo>
                <a:lnTo>
                  <a:pt x="1979" y="781"/>
                </a:lnTo>
                <a:lnTo>
                  <a:pt x="1982" y="784"/>
                </a:lnTo>
                <a:lnTo>
                  <a:pt x="1991" y="784"/>
                </a:lnTo>
                <a:lnTo>
                  <a:pt x="1991" y="781"/>
                </a:lnTo>
                <a:lnTo>
                  <a:pt x="1995" y="784"/>
                </a:lnTo>
                <a:lnTo>
                  <a:pt x="2017" y="784"/>
                </a:lnTo>
                <a:lnTo>
                  <a:pt x="2017" y="781"/>
                </a:lnTo>
                <a:lnTo>
                  <a:pt x="2020" y="784"/>
                </a:lnTo>
                <a:lnTo>
                  <a:pt x="2071" y="784"/>
                </a:lnTo>
                <a:lnTo>
                  <a:pt x="2071" y="781"/>
                </a:lnTo>
                <a:lnTo>
                  <a:pt x="2074" y="784"/>
                </a:lnTo>
                <a:lnTo>
                  <a:pt x="2162" y="784"/>
                </a:lnTo>
                <a:lnTo>
                  <a:pt x="2162" y="778"/>
                </a:lnTo>
                <a:lnTo>
                  <a:pt x="2166" y="784"/>
                </a:lnTo>
                <a:lnTo>
                  <a:pt x="2219" y="784"/>
                </a:lnTo>
                <a:lnTo>
                  <a:pt x="2219" y="781"/>
                </a:lnTo>
                <a:lnTo>
                  <a:pt x="2223" y="784"/>
                </a:lnTo>
                <a:lnTo>
                  <a:pt x="2251" y="784"/>
                </a:lnTo>
                <a:lnTo>
                  <a:pt x="2251" y="781"/>
                </a:lnTo>
                <a:lnTo>
                  <a:pt x="2254" y="784"/>
                </a:lnTo>
                <a:lnTo>
                  <a:pt x="2283" y="784"/>
                </a:lnTo>
                <a:lnTo>
                  <a:pt x="2283" y="781"/>
                </a:lnTo>
                <a:lnTo>
                  <a:pt x="2286" y="784"/>
                </a:lnTo>
                <a:lnTo>
                  <a:pt x="2333" y="784"/>
                </a:lnTo>
                <a:lnTo>
                  <a:pt x="2333" y="781"/>
                </a:lnTo>
                <a:lnTo>
                  <a:pt x="2337" y="784"/>
                </a:lnTo>
                <a:lnTo>
                  <a:pt x="2365" y="784"/>
                </a:lnTo>
                <a:lnTo>
                  <a:pt x="2365" y="781"/>
                </a:lnTo>
                <a:lnTo>
                  <a:pt x="2368" y="784"/>
                </a:lnTo>
                <a:lnTo>
                  <a:pt x="2368" y="778"/>
                </a:lnTo>
                <a:lnTo>
                  <a:pt x="2371" y="784"/>
                </a:lnTo>
                <a:lnTo>
                  <a:pt x="2378" y="784"/>
                </a:lnTo>
                <a:lnTo>
                  <a:pt x="2378" y="778"/>
                </a:lnTo>
                <a:lnTo>
                  <a:pt x="2381" y="781"/>
                </a:lnTo>
                <a:lnTo>
                  <a:pt x="2381" y="784"/>
                </a:lnTo>
                <a:lnTo>
                  <a:pt x="2381" y="781"/>
                </a:lnTo>
                <a:lnTo>
                  <a:pt x="2384" y="784"/>
                </a:lnTo>
                <a:lnTo>
                  <a:pt x="2422" y="784"/>
                </a:lnTo>
                <a:lnTo>
                  <a:pt x="2422" y="781"/>
                </a:lnTo>
                <a:lnTo>
                  <a:pt x="2425" y="784"/>
                </a:lnTo>
                <a:lnTo>
                  <a:pt x="2425" y="781"/>
                </a:lnTo>
                <a:lnTo>
                  <a:pt x="2428" y="781"/>
                </a:lnTo>
                <a:lnTo>
                  <a:pt x="2428" y="784"/>
                </a:lnTo>
                <a:lnTo>
                  <a:pt x="2428" y="778"/>
                </a:lnTo>
                <a:lnTo>
                  <a:pt x="2432" y="784"/>
                </a:lnTo>
                <a:lnTo>
                  <a:pt x="2435" y="784"/>
                </a:lnTo>
                <a:lnTo>
                  <a:pt x="2435" y="781"/>
                </a:lnTo>
                <a:lnTo>
                  <a:pt x="2438" y="784"/>
                </a:lnTo>
                <a:lnTo>
                  <a:pt x="2460" y="784"/>
                </a:lnTo>
                <a:lnTo>
                  <a:pt x="2460" y="749"/>
                </a:lnTo>
                <a:lnTo>
                  <a:pt x="2463" y="775"/>
                </a:lnTo>
                <a:lnTo>
                  <a:pt x="2463" y="784"/>
                </a:lnTo>
                <a:lnTo>
                  <a:pt x="2463" y="771"/>
                </a:lnTo>
                <a:lnTo>
                  <a:pt x="2466" y="784"/>
                </a:lnTo>
                <a:lnTo>
                  <a:pt x="2530" y="784"/>
                </a:lnTo>
                <a:lnTo>
                  <a:pt x="2530" y="781"/>
                </a:lnTo>
                <a:lnTo>
                  <a:pt x="2533" y="784"/>
                </a:lnTo>
                <a:lnTo>
                  <a:pt x="2533" y="781"/>
                </a:lnTo>
                <a:lnTo>
                  <a:pt x="2536" y="784"/>
                </a:lnTo>
                <a:lnTo>
                  <a:pt x="2539" y="781"/>
                </a:lnTo>
                <a:lnTo>
                  <a:pt x="2539" y="784"/>
                </a:lnTo>
                <a:lnTo>
                  <a:pt x="2539" y="781"/>
                </a:lnTo>
                <a:lnTo>
                  <a:pt x="2542" y="784"/>
                </a:lnTo>
                <a:lnTo>
                  <a:pt x="2542" y="781"/>
                </a:lnTo>
                <a:lnTo>
                  <a:pt x="2545" y="784"/>
                </a:lnTo>
                <a:lnTo>
                  <a:pt x="2555" y="784"/>
                </a:lnTo>
                <a:lnTo>
                  <a:pt x="2555" y="12"/>
                </a:lnTo>
                <a:lnTo>
                  <a:pt x="2558" y="632"/>
                </a:lnTo>
                <a:lnTo>
                  <a:pt x="2558" y="781"/>
                </a:lnTo>
                <a:lnTo>
                  <a:pt x="2558" y="215"/>
                </a:lnTo>
                <a:lnTo>
                  <a:pt x="2561" y="781"/>
                </a:lnTo>
                <a:lnTo>
                  <a:pt x="2561" y="784"/>
                </a:lnTo>
                <a:lnTo>
                  <a:pt x="2561" y="771"/>
                </a:lnTo>
                <a:lnTo>
                  <a:pt x="2564" y="784"/>
                </a:lnTo>
                <a:lnTo>
                  <a:pt x="2564" y="781"/>
                </a:lnTo>
                <a:lnTo>
                  <a:pt x="2568" y="784"/>
                </a:lnTo>
                <a:lnTo>
                  <a:pt x="2583" y="784"/>
                </a:lnTo>
                <a:lnTo>
                  <a:pt x="2583" y="778"/>
                </a:lnTo>
                <a:lnTo>
                  <a:pt x="2587" y="784"/>
                </a:lnTo>
                <a:lnTo>
                  <a:pt x="2593" y="784"/>
                </a:lnTo>
                <a:lnTo>
                  <a:pt x="2593" y="781"/>
                </a:lnTo>
                <a:lnTo>
                  <a:pt x="2596" y="784"/>
                </a:lnTo>
                <a:lnTo>
                  <a:pt x="2596" y="781"/>
                </a:lnTo>
                <a:lnTo>
                  <a:pt x="2599" y="784"/>
                </a:lnTo>
                <a:lnTo>
                  <a:pt x="2602" y="784"/>
                </a:lnTo>
                <a:lnTo>
                  <a:pt x="2602" y="781"/>
                </a:lnTo>
                <a:lnTo>
                  <a:pt x="2606" y="784"/>
                </a:lnTo>
                <a:lnTo>
                  <a:pt x="2631" y="784"/>
                </a:lnTo>
                <a:lnTo>
                  <a:pt x="2631" y="775"/>
                </a:lnTo>
                <a:lnTo>
                  <a:pt x="2634" y="784"/>
                </a:lnTo>
                <a:lnTo>
                  <a:pt x="2634" y="781"/>
                </a:lnTo>
                <a:lnTo>
                  <a:pt x="2637" y="784"/>
                </a:lnTo>
                <a:lnTo>
                  <a:pt x="2640" y="784"/>
                </a:lnTo>
                <a:lnTo>
                  <a:pt x="2640" y="762"/>
                </a:lnTo>
                <a:lnTo>
                  <a:pt x="2644" y="768"/>
                </a:lnTo>
                <a:lnTo>
                  <a:pt x="2644" y="784"/>
                </a:lnTo>
                <a:lnTo>
                  <a:pt x="2644" y="765"/>
                </a:lnTo>
                <a:lnTo>
                  <a:pt x="2647" y="784"/>
                </a:lnTo>
                <a:lnTo>
                  <a:pt x="2701" y="784"/>
                </a:lnTo>
                <a:lnTo>
                  <a:pt x="2701" y="781"/>
                </a:lnTo>
                <a:lnTo>
                  <a:pt x="2704" y="781"/>
                </a:lnTo>
                <a:lnTo>
                  <a:pt x="2704" y="784"/>
                </a:lnTo>
                <a:lnTo>
                  <a:pt x="2704" y="781"/>
                </a:lnTo>
                <a:lnTo>
                  <a:pt x="2707" y="784"/>
                </a:lnTo>
                <a:lnTo>
                  <a:pt x="2716" y="784"/>
                </a:lnTo>
                <a:lnTo>
                  <a:pt x="2716" y="781"/>
                </a:lnTo>
                <a:lnTo>
                  <a:pt x="2720" y="784"/>
                </a:lnTo>
                <a:lnTo>
                  <a:pt x="2720" y="781"/>
                </a:lnTo>
                <a:lnTo>
                  <a:pt x="2723" y="784"/>
                </a:lnTo>
                <a:lnTo>
                  <a:pt x="2723" y="781"/>
                </a:lnTo>
                <a:lnTo>
                  <a:pt x="2726" y="784"/>
                </a:lnTo>
                <a:lnTo>
                  <a:pt x="2726" y="721"/>
                </a:lnTo>
                <a:lnTo>
                  <a:pt x="2729" y="768"/>
                </a:lnTo>
                <a:lnTo>
                  <a:pt x="2729" y="784"/>
                </a:lnTo>
                <a:lnTo>
                  <a:pt x="2729" y="737"/>
                </a:lnTo>
                <a:lnTo>
                  <a:pt x="2732" y="784"/>
                </a:lnTo>
                <a:lnTo>
                  <a:pt x="2732" y="781"/>
                </a:lnTo>
                <a:lnTo>
                  <a:pt x="2735" y="784"/>
                </a:lnTo>
                <a:lnTo>
                  <a:pt x="2739" y="784"/>
                </a:lnTo>
                <a:lnTo>
                  <a:pt x="2739" y="781"/>
                </a:lnTo>
                <a:lnTo>
                  <a:pt x="2742" y="784"/>
                </a:lnTo>
                <a:lnTo>
                  <a:pt x="2745" y="784"/>
                </a:lnTo>
                <a:lnTo>
                  <a:pt x="2745" y="781"/>
                </a:lnTo>
                <a:lnTo>
                  <a:pt x="2748" y="784"/>
                </a:lnTo>
                <a:lnTo>
                  <a:pt x="2875" y="784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Line 14"/>
          <p:cNvSpPr>
            <a:spLocks noChangeShapeType="1"/>
          </p:cNvSpPr>
          <p:nvPr/>
        </p:nvSpPr>
        <p:spPr bwMode="auto">
          <a:xfrm>
            <a:off x="1171575" y="8920163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Rectangle 15"/>
          <p:cNvSpPr>
            <a:spLocks noChangeArrowheads="1"/>
          </p:cNvSpPr>
          <p:nvPr/>
        </p:nvSpPr>
        <p:spPr bwMode="auto">
          <a:xfrm>
            <a:off x="1061043" y="8836411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8" name="Line 22"/>
          <p:cNvSpPr>
            <a:spLocks noChangeShapeType="1"/>
          </p:cNvSpPr>
          <p:nvPr/>
        </p:nvSpPr>
        <p:spPr bwMode="auto">
          <a:xfrm>
            <a:off x="1182688" y="8297863"/>
            <a:ext cx="142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Line 29"/>
          <p:cNvSpPr>
            <a:spLocks noChangeShapeType="1"/>
          </p:cNvSpPr>
          <p:nvPr/>
        </p:nvSpPr>
        <p:spPr bwMode="auto">
          <a:xfrm>
            <a:off x="1171575" y="7680325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Rectangle 30"/>
          <p:cNvSpPr>
            <a:spLocks noChangeArrowheads="1"/>
          </p:cNvSpPr>
          <p:nvPr/>
        </p:nvSpPr>
        <p:spPr bwMode="auto">
          <a:xfrm>
            <a:off x="906553" y="757211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292" name="Line 34"/>
          <p:cNvSpPr>
            <a:spLocks noChangeShapeType="1"/>
          </p:cNvSpPr>
          <p:nvPr/>
        </p:nvSpPr>
        <p:spPr bwMode="auto">
          <a:xfrm>
            <a:off x="1196975" y="892492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3" name="Line 35"/>
          <p:cNvSpPr>
            <a:spLocks noChangeShapeType="1"/>
          </p:cNvSpPr>
          <p:nvPr/>
        </p:nvSpPr>
        <p:spPr bwMode="auto">
          <a:xfrm>
            <a:off x="1463675" y="892492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4" name="Rectangle 36"/>
          <p:cNvSpPr>
            <a:spLocks noChangeArrowheads="1"/>
          </p:cNvSpPr>
          <p:nvPr/>
        </p:nvSpPr>
        <p:spPr bwMode="auto">
          <a:xfrm>
            <a:off x="1326784" y="895032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295" name="Line 37"/>
          <p:cNvSpPr>
            <a:spLocks noChangeShapeType="1"/>
          </p:cNvSpPr>
          <p:nvPr/>
        </p:nvSpPr>
        <p:spPr bwMode="auto">
          <a:xfrm>
            <a:off x="1735138" y="892492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6" name="Line 38"/>
          <p:cNvSpPr>
            <a:spLocks noChangeShapeType="1"/>
          </p:cNvSpPr>
          <p:nvPr/>
        </p:nvSpPr>
        <p:spPr bwMode="auto">
          <a:xfrm>
            <a:off x="2001838" y="892492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7" name="Rectangle 39"/>
          <p:cNvSpPr>
            <a:spLocks noChangeArrowheads="1"/>
          </p:cNvSpPr>
          <p:nvPr/>
        </p:nvSpPr>
        <p:spPr bwMode="auto">
          <a:xfrm>
            <a:off x="1864947" y="895032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298" name="Line 40"/>
          <p:cNvSpPr>
            <a:spLocks noChangeShapeType="1"/>
          </p:cNvSpPr>
          <p:nvPr/>
        </p:nvSpPr>
        <p:spPr bwMode="auto">
          <a:xfrm>
            <a:off x="2268538" y="892492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9" name="Line 41"/>
          <p:cNvSpPr>
            <a:spLocks noChangeShapeType="1"/>
          </p:cNvSpPr>
          <p:nvPr/>
        </p:nvSpPr>
        <p:spPr bwMode="auto">
          <a:xfrm>
            <a:off x="2540000" y="892492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0" name="Rectangle 42"/>
          <p:cNvSpPr>
            <a:spLocks noChangeArrowheads="1"/>
          </p:cNvSpPr>
          <p:nvPr/>
        </p:nvSpPr>
        <p:spPr bwMode="auto">
          <a:xfrm>
            <a:off x="2385647" y="89503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01" name="Line 43"/>
          <p:cNvSpPr>
            <a:spLocks noChangeShapeType="1"/>
          </p:cNvSpPr>
          <p:nvPr/>
        </p:nvSpPr>
        <p:spPr bwMode="auto">
          <a:xfrm>
            <a:off x="2805113" y="892492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2" name="Line 44"/>
          <p:cNvSpPr>
            <a:spLocks noChangeShapeType="1"/>
          </p:cNvSpPr>
          <p:nvPr/>
        </p:nvSpPr>
        <p:spPr bwMode="auto">
          <a:xfrm>
            <a:off x="3071813" y="892492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3" name="Rectangle 45"/>
          <p:cNvSpPr>
            <a:spLocks noChangeArrowheads="1"/>
          </p:cNvSpPr>
          <p:nvPr/>
        </p:nvSpPr>
        <p:spPr bwMode="auto">
          <a:xfrm>
            <a:off x="2917459" y="89503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04" name="Line 46"/>
          <p:cNvSpPr>
            <a:spLocks noChangeShapeType="1"/>
          </p:cNvSpPr>
          <p:nvPr/>
        </p:nvSpPr>
        <p:spPr bwMode="auto">
          <a:xfrm>
            <a:off x="3343275" y="892492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5" name="Line 47"/>
          <p:cNvSpPr>
            <a:spLocks noChangeShapeType="1"/>
          </p:cNvSpPr>
          <p:nvPr/>
        </p:nvSpPr>
        <p:spPr bwMode="auto">
          <a:xfrm>
            <a:off x="3609975" y="892492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6" name="Rectangle 48"/>
          <p:cNvSpPr>
            <a:spLocks noChangeArrowheads="1"/>
          </p:cNvSpPr>
          <p:nvPr/>
        </p:nvSpPr>
        <p:spPr bwMode="auto">
          <a:xfrm>
            <a:off x="3455622" y="89503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07" name="Line 49"/>
          <p:cNvSpPr>
            <a:spLocks noChangeShapeType="1"/>
          </p:cNvSpPr>
          <p:nvPr/>
        </p:nvSpPr>
        <p:spPr bwMode="auto">
          <a:xfrm>
            <a:off x="3881438" y="892492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8" name="Line 50"/>
          <p:cNvSpPr>
            <a:spLocks noChangeShapeType="1"/>
          </p:cNvSpPr>
          <p:nvPr/>
        </p:nvSpPr>
        <p:spPr bwMode="auto">
          <a:xfrm>
            <a:off x="4148138" y="892492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9" name="Rectangle 51"/>
          <p:cNvSpPr>
            <a:spLocks noChangeArrowheads="1"/>
          </p:cNvSpPr>
          <p:nvPr/>
        </p:nvSpPr>
        <p:spPr bwMode="auto">
          <a:xfrm>
            <a:off x="3993784" y="89503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10" name="Line 52"/>
          <p:cNvSpPr>
            <a:spLocks noChangeShapeType="1"/>
          </p:cNvSpPr>
          <p:nvPr/>
        </p:nvSpPr>
        <p:spPr bwMode="auto">
          <a:xfrm>
            <a:off x="4413250" y="892492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1" name="Line 53"/>
          <p:cNvSpPr>
            <a:spLocks noChangeShapeType="1"/>
          </p:cNvSpPr>
          <p:nvPr/>
        </p:nvSpPr>
        <p:spPr bwMode="auto">
          <a:xfrm>
            <a:off x="4684713" y="892492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2" name="Rectangle 54"/>
          <p:cNvSpPr>
            <a:spLocks noChangeArrowheads="1"/>
          </p:cNvSpPr>
          <p:nvPr/>
        </p:nvSpPr>
        <p:spPr bwMode="auto">
          <a:xfrm>
            <a:off x="4530359" y="89503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13" name="Line 55"/>
          <p:cNvSpPr>
            <a:spLocks noChangeShapeType="1"/>
          </p:cNvSpPr>
          <p:nvPr/>
        </p:nvSpPr>
        <p:spPr bwMode="auto">
          <a:xfrm>
            <a:off x="4951413" y="892492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4" name="Line 56"/>
          <p:cNvSpPr>
            <a:spLocks noChangeShapeType="1"/>
          </p:cNvSpPr>
          <p:nvPr/>
        </p:nvSpPr>
        <p:spPr bwMode="auto">
          <a:xfrm>
            <a:off x="5218113" y="892492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5" name="Rectangle 57"/>
          <p:cNvSpPr>
            <a:spLocks noChangeArrowheads="1"/>
          </p:cNvSpPr>
          <p:nvPr/>
        </p:nvSpPr>
        <p:spPr bwMode="auto">
          <a:xfrm>
            <a:off x="5063759" y="895032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16" name="Line 58"/>
          <p:cNvSpPr>
            <a:spLocks noChangeShapeType="1"/>
          </p:cNvSpPr>
          <p:nvPr/>
        </p:nvSpPr>
        <p:spPr bwMode="auto">
          <a:xfrm>
            <a:off x="5489575" y="892492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7" name="Line 59"/>
          <p:cNvSpPr>
            <a:spLocks noChangeShapeType="1"/>
          </p:cNvSpPr>
          <p:nvPr/>
        </p:nvSpPr>
        <p:spPr bwMode="auto">
          <a:xfrm>
            <a:off x="5756275" y="8924925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8" name="Rectangle 60"/>
          <p:cNvSpPr>
            <a:spLocks noChangeArrowheads="1"/>
          </p:cNvSpPr>
          <p:nvPr/>
        </p:nvSpPr>
        <p:spPr bwMode="auto">
          <a:xfrm>
            <a:off x="5552709" y="8950325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1320080" y="8687633"/>
            <a:ext cx="181589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1" name="TextBox 17"/>
          <p:cNvSpPr txBox="1"/>
          <p:nvPr/>
        </p:nvSpPr>
        <p:spPr>
          <a:xfrm>
            <a:off x="1463675" y="8408265"/>
            <a:ext cx="265128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62" name="Straight Arrow Connector 161"/>
          <p:cNvCxnSpPr/>
          <p:nvPr/>
        </p:nvCxnSpPr>
        <p:spPr>
          <a:xfrm>
            <a:off x="1651168" y="8590253"/>
            <a:ext cx="18686" cy="32378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Box 162"/>
          <p:cNvSpPr txBox="1"/>
          <p:nvPr/>
        </p:nvSpPr>
        <p:spPr>
          <a:xfrm>
            <a:off x="1613432" y="853729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64" name="Straight Arrow Connector 163"/>
          <p:cNvCxnSpPr/>
          <p:nvPr/>
        </p:nvCxnSpPr>
        <p:spPr>
          <a:xfrm flipH="1">
            <a:off x="1868741" y="8752147"/>
            <a:ext cx="8295" cy="1618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6" name="TextBox 17"/>
          <p:cNvSpPr txBox="1"/>
          <p:nvPr/>
        </p:nvSpPr>
        <p:spPr>
          <a:xfrm>
            <a:off x="2829093" y="8558605"/>
            <a:ext cx="265128" cy="1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67" name="Straight Arrow Connector 166"/>
          <p:cNvCxnSpPr/>
          <p:nvPr/>
        </p:nvCxnSpPr>
        <p:spPr>
          <a:xfrm>
            <a:off x="3100726" y="8713788"/>
            <a:ext cx="121900" cy="2035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TextBox 17"/>
          <p:cNvSpPr txBox="1"/>
          <p:nvPr/>
        </p:nvSpPr>
        <p:spPr>
          <a:xfrm>
            <a:off x="2997846" y="8343590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170" name="Straight Arrow Connector 169"/>
          <p:cNvCxnSpPr>
            <a:stCxn id="169" idx="2"/>
          </p:cNvCxnSpPr>
          <p:nvPr/>
        </p:nvCxnSpPr>
        <p:spPr>
          <a:xfrm>
            <a:off x="3213610" y="8589811"/>
            <a:ext cx="69966" cy="29306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5-Point Star 171"/>
          <p:cNvSpPr/>
          <p:nvPr/>
        </p:nvSpPr>
        <p:spPr>
          <a:xfrm>
            <a:off x="3429000" y="757157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3" name="Rectangle 172"/>
          <p:cNvSpPr/>
          <p:nvPr/>
        </p:nvSpPr>
        <p:spPr>
          <a:xfrm>
            <a:off x="3115233" y="8061982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174" name="Rectangle 173"/>
          <p:cNvSpPr/>
          <p:nvPr/>
        </p:nvSpPr>
        <p:spPr>
          <a:xfrm>
            <a:off x="2920337" y="7938871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175" name="Straight Arrow Connector 174"/>
          <p:cNvCxnSpPr/>
          <p:nvPr/>
        </p:nvCxnSpPr>
        <p:spPr>
          <a:xfrm flipH="1">
            <a:off x="3362207" y="8204200"/>
            <a:ext cx="47348" cy="65820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/>
          <p:nvPr/>
        </p:nvCxnSpPr>
        <p:spPr>
          <a:xfrm>
            <a:off x="3236092" y="8121352"/>
            <a:ext cx="86898" cy="7410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179"/>
          <p:cNvSpPr txBox="1"/>
          <p:nvPr/>
        </p:nvSpPr>
        <p:spPr>
          <a:xfrm>
            <a:off x="3881438" y="8597391"/>
            <a:ext cx="6399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2-/</a:t>
            </a:r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81" name="TextBox 180"/>
          <p:cNvSpPr txBox="1"/>
          <p:nvPr/>
        </p:nvSpPr>
        <p:spPr>
          <a:xfrm>
            <a:off x="5028124" y="7497633"/>
            <a:ext cx="4363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ss</a:t>
            </a:r>
            <a:r>
              <a:rPr lang="en-US" altLang="zh-CN" sz="1200" baseline="30000" dirty="0" smtClean="0"/>
              <a:t>2-</a:t>
            </a:r>
            <a:r>
              <a:rPr lang="en-US" altLang="zh-CN" sz="1200" baseline="30000" dirty="0" smtClean="0">
                <a:sym typeface="Symbol"/>
              </a:rPr>
              <a:t></a:t>
            </a:r>
            <a:endParaRPr lang="zh-CN" altLang="en-US" sz="1200" baseline="30000" dirty="0"/>
          </a:p>
        </p:txBody>
      </p:sp>
      <p:sp>
        <p:nvSpPr>
          <p:cNvPr id="182" name="Rectangle 181"/>
          <p:cNvSpPr/>
          <p:nvPr/>
        </p:nvSpPr>
        <p:spPr>
          <a:xfrm>
            <a:off x="4810533" y="8664251"/>
            <a:ext cx="48122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183" name="TextBox 182"/>
          <p:cNvSpPr txBox="1"/>
          <p:nvPr/>
        </p:nvSpPr>
        <p:spPr>
          <a:xfrm>
            <a:off x="262427" y="6785915"/>
            <a:ext cx="17453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(d) Negative ETD</a:t>
            </a:r>
            <a:endParaRPr lang="zh-CN" altLang="en-US" dirty="0"/>
          </a:p>
        </p:txBody>
      </p:sp>
      <p:sp>
        <p:nvSpPr>
          <p:cNvPr id="328" name="TextBox 327"/>
          <p:cNvSpPr txBox="1"/>
          <p:nvPr/>
        </p:nvSpPr>
        <p:spPr>
          <a:xfrm>
            <a:off x="166749" y="2389115"/>
            <a:ext cx="2019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(b) Negative IRMPD</a:t>
            </a:r>
            <a:endParaRPr lang="zh-CN" altLang="en-US" dirty="0"/>
          </a:p>
        </p:txBody>
      </p:sp>
      <p:sp>
        <p:nvSpPr>
          <p:cNvPr id="230" name="Freeform 6"/>
          <p:cNvSpPr>
            <a:spLocks/>
          </p:cNvSpPr>
          <p:nvPr/>
        </p:nvSpPr>
        <p:spPr bwMode="auto">
          <a:xfrm>
            <a:off x="1236392" y="3089426"/>
            <a:ext cx="4532313" cy="1273175"/>
          </a:xfrm>
          <a:custGeom>
            <a:avLst/>
            <a:gdLst>
              <a:gd name="T0" fmla="*/ 63 w 2855"/>
              <a:gd name="T1" fmla="*/ 802 h 802"/>
              <a:gd name="T2" fmla="*/ 132 w 2855"/>
              <a:gd name="T3" fmla="*/ 802 h 802"/>
              <a:gd name="T4" fmla="*/ 185 w 2855"/>
              <a:gd name="T5" fmla="*/ 798 h 802"/>
              <a:gd name="T6" fmla="*/ 229 w 2855"/>
              <a:gd name="T7" fmla="*/ 795 h 802"/>
              <a:gd name="T8" fmla="*/ 295 w 2855"/>
              <a:gd name="T9" fmla="*/ 646 h 802"/>
              <a:gd name="T10" fmla="*/ 342 w 2855"/>
              <a:gd name="T11" fmla="*/ 802 h 802"/>
              <a:gd name="T12" fmla="*/ 427 w 2855"/>
              <a:gd name="T13" fmla="*/ 802 h 802"/>
              <a:gd name="T14" fmla="*/ 465 w 2855"/>
              <a:gd name="T15" fmla="*/ 802 h 802"/>
              <a:gd name="T16" fmla="*/ 515 w 2855"/>
              <a:gd name="T17" fmla="*/ 802 h 802"/>
              <a:gd name="T18" fmla="*/ 565 w 2855"/>
              <a:gd name="T19" fmla="*/ 802 h 802"/>
              <a:gd name="T20" fmla="*/ 616 w 2855"/>
              <a:gd name="T21" fmla="*/ 802 h 802"/>
              <a:gd name="T22" fmla="*/ 653 w 2855"/>
              <a:gd name="T23" fmla="*/ 802 h 802"/>
              <a:gd name="T24" fmla="*/ 700 w 2855"/>
              <a:gd name="T25" fmla="*/ 802 h 802"/>
              <a:gd name="T26" fmla="*/ 741 w 2855"/>
              <a:gd name="T27" fmla="*/ 802 h 802"/>
              <a:gd name="T28" fmla="*/ 788 w 2855"/>
              <a:gd name="T29" fmla="*/ 792 h 802"/>
              <a:gd name="T30" fmla="*/ 826 w 2855"/>
              <a:gd name="T31" fmla="*/ 802 h 802"/>
              <a:gd name="T32" fmla="*/ 867 w 2855"/>
              <a:gd name="T33" fmla="*/ 798 h 802"/>
              <a:gd name="T34" fmla="*/ 908 w 2855"/>
              <a:gd name="T35" fmla="*/ 802 h 802"/>
              <a:gd name="T36" fmla="*/ 942 w 2855"/>
              <a:gd name="T37" fmla="*/ 792 h 802"/>
              <a:gd name="T38" fmla="*/ 980 w 2855"/>
              <a:gd name="T39" fmla="*/ 802 h 802"/>
              <a:gd name="T40" fmla="*/ 1021 w 2855"/>
              <a:gd name="T41" fmla="*/ 802 h 802"/>
              <a:gd name="T42" fmla="*/ 1055 w 2855"/>
              <a:gd name="T43" fmla="*/ 782 h 802"/>
              <a:gd name="T44" fmla="*/ 1090 w 2855"/>
              <a:gd name="T45" fmla="*/ 802 h 802"/>
              <a:gd name="T46" fmla="*/ 1124 w 2855"/>
              <a:gd name="T47" fmla="*/ 802 h 802"/>
              <a:gd name="T48" fmla="*/ 1153 w 2855"/>
              <a:gd name="T49" fmla="*/ 763 h 802"/>
              <a:gd name="T50" fmla="*/ 1190 w 2855"/>
              <a:gd name="T51" fmla="*/ 776 h 802"/>
              <a:gd name="T52" fmla="*/ 1225 w 2855"/>
              <a:gd name="T53" fmla="*/ 782 h 802"/>
              <a:gd name="T54" fmla="*/ 1269 w 2855"/>
              <a:gd name="T55" fmla="*/ 763 h 802"/>
              <a:gd name="T56" fmla="*/ 1297 w 2855"/>
              <a:gd name="T57" fmla="*/ 802 h 802"/>
              <a:gd name="T58" fmla="*/ 1329 w 2855"/>
              <a:gd name="T59" fmla="*/ 701 h 802"/>
              <a:gd name="T60" fmla="*/ 1363 w 2855"/>
              <a:gd name="T61" fmla="*/ 802 h 802"/>
              <a:gd name="T62" fmla="*/ 1395 w 2855"/>
              <a:gd name="T63" fmla="*/ 724 h 802"/>
              <a:gd name="T64" fmla="*/ 1423 w 2855"/>
              <a:gd name="T65" fmla="*/ 802 h 802"/>
              <a:gd name="T66" fmla="*/ 1454 w 2855"/>
              <a:gd name="T67" fmla="*/ 792 h 802"/>
              <a:gd name="T68" fmla="*/ 1489 w 2855"/>
              <a:gd name="T69" fmla="*/ 802 h 802"/>
              <a:gd name="T70" fmla="*/ 1523 w 2855"/>
              <a:gd name="T71" fmla="*/ 789 h 802"/>
              <a:gd name="T72" fmla="*/ 1555 w 2855"/>
              <a:gd name="T73" fmla="*/ 795 h 802"/>
              <a:gd name="T74" fmla="*/ 1589 w 2855"/>
              <a:gd name="T75" fmla="*/ 802 h 802"/>
              <a:gd name="T76" fmla="*/ 1621 w 2855"/>
              <a:gd name="T77" fmla="*/ 802 h 802"/>
              <a:gd name="T78" fmla="*/ 1661 w 2855"/>
              <a:gd name="T79" fmla="*/ 802 h 802"/>
              <a:gd name="T80" fmla="*/ 1696 w 2855"/>
              <a:gd name="T81" fmla="*/ 795 h 802"/>
              <a:gd name="T82" fmla="*/ 1731 w 2855"/>
              <a:gd name="T83" fmla="*/ 798 h 802"/>
              <a:gd name="T84" fmla="*/ 1768 w 2855"/>
              <a:gd name="T85" fmla="*/ 714 h 802"/>
              <a:gd name="T86" fmla="*/ 1806 w 2855"/>
              <a:gd name="T87" fmla="*/ 795 h 802"/>
              <a:gd name="T88" fmla="*/ 1850 w 2855"/>
              <a:gd name="T89" fmla="*/ 698 h 802"/>
              <a:gd name="T90" fmla="*/ 1888 w 2855"/>
              <a:gd name="T91" fmla="*/ 802 h 802"/>
              <a:gd name="T92" fmla="*/ 1925 w 2855"/>
              <a:gd name="T93" fmla="*/ 692 h 802"/>
              <a:gd name="T94" fmla="*/ 1963 w 2855"/>
              <a:gd name="T95" fmla="*/ 802 h 802"/>
              <a:gd name="T96" fmla="*/ 2004 w 2855"/>
              <a:gd name="T97" fmla="*/ 760 h 802"/>
              <a:gd name="T98" fmla="*/ 2048 w 2855"/>
              <a:gd name="T99" fmla="*/ 802 h 802"/>
              <a:gd name="T100" fmla="*/ 2095 w 2855"/>
              <a:gd name="T101" fmla="*/ 798 h 802"/>
              <a:gd name="T102" fmla="*/ 2164 w 2855"/>
              <a:gd name="T103" fmla="*/ 798 h 802"/>
              <a:gd name="T104" fmla="*/ 2239 w 2855"/>
              <a:gd name="T105" fmla="*/ 802 h 802"/>
              <a:gd name="T106" fmla="*/ 2280 w 2855"/>
              <a:gd name="T107" fmla="*/ 798 h 802"/>
              <a:gd name="T108" fmla="*/ 2368 w 2855"/>
              <a:gd name="T109" fmla="*/ 802 h 802"/>
              <a:gd name="T110" fmla="*/ 2434 w 2855"/>
              <a:gd name="T111" fmla="*/ 802 h 802"/>
              <a:gd name="T112" fmla="*/ 2503 w 2855"/>
              <a:gd name="T113" fmla="*/ 802 h 802"/>
              <a:gd name="T114" fmla="*/ 2585 w 2855"/>
              <a:gd name="T115" fmla="*/ 802 h 802"/>
              <a:gd name="T116" fmla="*/ 2654 w 2855"/>
              <a:gd name="T117" fmla="*/ 802 h 802"/>
              <a:gd name="T118" fmla="*/ 2739 w 2855"/>
              <a:gd name="T119" fmla="*/ 802 h 802"/>
              <a:gd name="T120" fmla="*/ 2802 w 2855"/>
              <a:gd name="T121" fmla="*/ 798 h 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55" h="802">
                <a:moveTo>
                  <a:pt x="0" y="802"/>
                </a:moveTo>
                <a:lnTo>
                  <a:pt x="3" y="802"/>
                </a:lnTo>
                <a:lnTo>
                  <a:pt x="3" y="798"/>
                </a:lnTo>
                <a:lnTo>
                  <a:pt x="6" y="802"/>
                </a:lnTo>
                <a:lnTo>
                  <a:pt x="6" y="795"/>
                </a:lnTo>
                <a:lnTo>
                  <a:pt x="9" y="802"/>
                </a:lnTo>
                <a:lnTo>
                  <a:pt x="9" y="766"/>
                </a:lnTo>
                <a:lnTo>
                  <a:pt x="13" y="798"/>
                </a:lnTo>
                <a:lnTo>
                  <a:pt x="13" y="802"/>
                </a:lnTo>
                <a:lnTo>
                  <a:pt x="13" y="785"/>
                </a:lnTo>
                <a:lnTo>
                  <a:pt x="16" y="802"/>
                </a:lnTo>
                <a:lnTo>
                  <a:pt x="19" y="802"/>
                </a:lnTo>
                <a:lnTo>
                  <a:pt x="19" y="795"/>
                </a:lnTo>
                <a:lnTo>
                  <a:pt x="22" y="802"/>
                </a:lnTo>
                <a:lnTo>
                  <a:pt x="25" y="802"/>
                </a:lnTo>
                <a:lnTo>
                  <a:pt x="25" y="792"/>
                </a:lnTo>
                <a:lnTo>
                  <a:pt x="28" y="802"/>
                </a:lnTo>
                <a:lnTo>
                  <a:pt x="35" y="802"/>
                </a:lnTo>
                <a:lnTo>
                  <a:pt x="35" y="798"/>
                </a:lnTo>
                <a:lnTo>
                  <a:pt x="38" y="802"/>
                </a:lnTo>
                <a:lnTo>
                  <a:pt x="41" y="802"/>
                </a:lnTo>
                <a:lnTo>
                  <a:pt x="41" y="795"/>
                </a:lnTo>
                <a:lnTo>
                  <a:pt x="44" y="802"/>
                </a:lnTo>
                <a:lnTo>
                  <a:pt x="60" y="802"/>
                </a:lnTo>
                <a:lnTo>
                  <a:pt x="60" y="798"/>
                </a:lnTo>
                <a:lnTo>
                  <a:pt x="63" y="802"/>
                </a:lnTo>
                <a:lnTo>
                  <a:pt x="63" y="789"/>
                </a:lnTo>
                <a:lnTo>
                  <a:pt x="66" y="802"/>
                </a:lnTo>
                <a:lnTo>
                  <a:pt x="66" y="795"/>
                </a:lnTo>
                <a:lnTo>
                  <a:pt x="69" y="802"/>
                </a:lnTo>
                <a:lnTo>
                  <a:pt x="69" y="792"/>
                </a:lnTo>
                <a:lnTo>
                  <a:pt x="72" y="802"/>
                </a:lnTo>
                <a:lnTo>
                  <a:pt x="72" y="798"/>
                </a:lnTo>
                <a:lnTo>
                  <a:pt x="75" y="802"/>
                </a:lnTo>
                <a:lnTo>
                  <a:pt x="79" y="802"/>
                </a:lnTo>
                <a:lnTo>
                  <a:pt x="79" y="798"/>
                </a:lnTo>
                <a:lnTo>
                  <a:pt x="82" y="802"/>
                </a:lnTo>
                <a:lnTo>
                  <a:pt x="91" y="802"/>
                </a:lnTo>
                <a:lnTo>
                  <a:pt x="91" y="798"/>
                </a:lnTo>
                <a:lnTo>
                  <a:pt x="94" y="802"/>
                </a:lnTo>
                <a:lnTo>
                  <a:pt x="101" y="802"/>
                </a:lnTo>
                <a:lnTo>
                  <a:pt x="101" y="798"/>
                </a:lnTo>
                <a:lnTo>
                  <a:pt x="104" y="802"/>
                </a:lnTo>
                <a:lnTo>
                  <a:pt x="107" y="802"/>
                </a:lnTo>
                <a:lnTo>
                  <a:pt x="107" y="795"/>
                </a:lnTo>
                <a:lnTo>
                  <a:pt x="110" y="798"/>
                </a:lnTo>
                <a:lnTo>
                  <a:pt x="110" y="802"/>
                </a:lnTo>
                <a:lnTo>
                  <a:pt x="110" y="795"/>
                </a:lnTo>
                <a:lnTo>
                  <a:pt x="113" y="802"/>
                </a:lnTo>
                <a:lnTo>
                  <a:pt x="129" y="802"/>
                </a:lnTo>
                <a:lnTo>
                  <a:pt x="129" y="798"/>
                </a:lnTo>
                <a:lnTo>
                  <a:pt x="132" y="802"/>
                </a:lnTo>
                <a:lnTo>
                  <a:pt x="132" y="795"/>
                </a:lnTo>
                <a:lnTo>
                  <a:pt x="135" y="802"/>
                </a:lnTo>
                <a:lnTo>
                  <a:pt x="135" y="798"/>
                </a:lnTo>
                <a:lnTo>
                  <a:pt x="138" y="802"/>
                </a:lnTo>
                <a:lnTo>
                  <a:pt x="145" y="802"/>
                </a:lnTo>
                <a:lnTo>
                  <a:pt x="145" y="795"/>
                </a:lnTo>
                <a:lnTo>
                  <a:pt x="148" y="802"/>
                </a:lnTo>
                <a:lnTo>
                  <a:pt x="148" y="798"/>
                </a:lnTo>
                <a:lnTo>
                  <a:pt x="151" y="802"/>
                </a:lnTo>
                <a:lnTo>
                  <a:pt x="160" y="802"/>
                </a:lnTo>
                <a:lnTo>
                  <a:pt x="160" y="336"/>
                </a:lnTo>
                <a:lnTo>
                  <a:pt x="163" y="701"/>
                </a:lnTo>
                <a:lnTo>
                  <a:pt x="163" y="802"/>
                </a:lnTo>
                <a:lnTo>
                  <a:pt x="163" y="701"/>
                </a:lnTo>
                <a:lnTo>
                  <a:pt x="166" y="798"/>
                </a:lnTo>
                <a:lnTo>
                  <a:pt x="166" y="802"/>
                </a:lnTo>
                <a:lnTo>
                  <a:pt x="166" y="798"/>
                </a:lnTo>
                <a:lnTo>
                  <a:pt x="170" y="802"/>
                </a:lnTo>
                <a:lnTo>
                  <a:pt x="170" y="795"/>
                </a:lnTo>
                <a:lnTo>
                  <a:pt x="173" y="802"/>
                </a:lnTo>
                <a:lnTo>
                  <a:pt x="173" y="798"/>
                </a:lnTo>
                <a:lnTo>
                  <a:pt x="176" y="802"/>
                </a:lnTo>
                <a:lnTo>
                  <a:pt x="182" y="802"/>
                </a:lnTo>
                <a:lnTo>
                  <a:pt x="182" y="792"/>
                </a:lnTo>
                <a:lnTo>
                  <a:pt x="185" y="802"/>
                </a:lnTo>
                <a:lnTo>
                  <a:pt x="185" y="798"/>
                </a:lnTo>
                <a:lnTo>
                  <a:pt x="188" y="798"/>
                </a:lnTo>
                <a:lnTo>
                  <a:pt x="188" y="802"/>
                </a:lnTo>
                <a:lnTo>
                  <a:pt x="188" y="798"/>
                </a:lnTo>
                <a:lnTo>
                  <a:pt x="192" y="802"/>
                </a:lnTo>
                <a:lnTo>
                  <a:pt x="192" y="798"/>
                </a:lnTo>
                <a:lnTo>
                  <a:pt x="195" y="802"/>
                </a:lnTo>
                <a:lnTo>
                  <a:pt x="195" y="798"/>
                </a:lnTo>
                <a:lnTo>
                  <a:pt x="198" y="802"/>
                </a:lnTo>
                <a:lnTo>
                  <a:pt x="198" y="798"/>
                </a:lnTo>
                <a:lnTo>
                  <a:pt x="201" y="802"/>
                </a:lnTo>
                <a:lnTo>
                  <a:pt x="201" y="795"/>
                </a:lnTo>
                <a:lnTo>
                  <a:pt x="204" y="802"/>
                </a:lnTo>
                <a:lnTo>
                  <a:pt x="204" y="798"/>
                </a:lnTo>
                <a:lnTo>
                  <a:pt x="207" y="802"/>
                </a:lnTo>
                <a:lnTo>
                  <a:pt x="207" y="798"/>
                </a:lnTo>
                <a:lnTo>
                  <a:pt x="210" y="802"/>
                </a:lnTo>
                <a:lnTo>
                  <a:pt x="214" y="802"/>
                </a:lnTo>
                <a:lnTo>
                  <a:pt x="214" y="798"/>
                </a:lnTo>
                <a:lnTo>
                  <a:pt x="217" y="802"/>
                </a:lnTo>
                <a:lnTo>
                  <a:pt x="220" y="802"/>
                </a:lnTo>
                <a:lnTo>
                  <a:pt x="220" y="798"/>
                </a:lnTo>
                <a:lnTo>
                  <a:pt x="223" y="802"/>
                </a:lnTo>
                <a:lnTo>
                  <a:pt x="226" y="802"/>
                </a:lnTo>
                <a:lnTo>
                  <a:pt x="226" y="795"/>
                </a:lnTo>
                <a:lnTo>
                  <a:pt x="229" y="802"/>
                </a:lnTo>
                <a:lnTo>
                  <a:pt x="229" y="795"/>
                </a:lnTo>
                <a:lnTo>
                  <a:pt x="232" y="802"/>
                </a:lnTo>
                <a:lnTo>
                  <a:pt x="242" y="802"/>
                </a:lnTo>
                <a:lnTo>
                  <a:pt x="242" y="789"/>
                </a:lnTo>
                <a:lnTo>
                  <a:pt x="245" y="802"/>
                </a:lnTo>
                <a:lnTo>
                  <a:pt x="245" y="798"/>
                </a:lnTo>
                <a:lnTo>
                  <a:pt x="248" y="802"/>
                </a:lnTo>
                <a:lnTo>
                  <a:pt x="248" y="798"/>
                </a:lnTo>
                <a:lnTo>
                  <a:pt x="251" y="802"/>
                </a:lnTo>
                <a:lnTo>
                  <a:pt x="264" y="802"/>
                </a:lnTo>
                <a:lnTo>
                  <a:pt x="264" y="798"/>
                </a:lnTo>
                <a:lnTo>
                  <a:pt x="267" y="802"/>
                </a:lnTo>
                <a:lnTo>
                  <a:pt x="276" y="802"/>
                </a:lnTo>
                <a:lnTo>
                  <a:pt x="276" y="798"/>
                </a:lnTo>
                <a:lnTo>
                  <a:pt x="280" y="802"/>
                </a:lnTo>
                <a:lnTo>
                  <a:pt x="280" y="795"/>
                </a:lnTo>
                <a:lnTo>
                  <a:pt x="283" y="798"/>
                </a:lnTo>
                <a:lnTo>
                  <a:pt x="283" y="802"/>
                </a:lnTo>
                <a:lnTo>
                  <a:pt x="283" y="798"/>
                </a:lnTo>
                <a:lnTo>
                  <a:pt x="286" y="802"/>
                </a:lnTo>
                <a:lnTo>
                  <a:pt x="286" y="795"/>
                </a:lnTo>
                <a:lnTo>
                  <a:pt x="289" y="802"/>
                </a:lnTo>
                <a:lnTo>
                  <a:pt x="289" y="798"/>
                </a:lnTo>
                <a:lnTo>
                  <a:pt x="292" y="802"/>
                </a:lnTo>
                <a:lnTo>
                  <a:pt x="292" y="798"/>
                </a:lnTo>
                <a:lnTo>
                  <a:pt x="295" y="802"/>
                </a:lnTo>
                <a:lnTo>
                  <a:pt x="295" y="646"/>
                </a:lnTo>
                <a:lnTo>
                  <a:pt x="298" y="785"/>
                </a:lnTo>
                <a:lnTo>
                  <a:pt x="298" y="802"/>
                </a:lnTo>
                <a:lnTo>
                  <a:pt x="298" y="782"/>
                </a:lnTo>
                <a:lnTo>
                  <a:pt x="302" y="802"/>
                </a:lnTo>
                <a:lnTo>
                  <a:pt x="308" y="802"/>
                </a:lnTo>
                <a:lnTo>
                  <a:pt x="308" y="785"/>
                </a:lnTo>
                <a:lnTo>
                  <a:pt x="311" y="798"/>
                </a:lnTo>
                <a:lnTo>
                  <a:pt x="311" y="802"/>
                </a:lnTo>
                <a:lnTo>
                  <a:pt x="311" y="792"/>
                </a:lnTo>
                <a:lnTo>
                  <a:pt x="314" y="802"/>
                </a:lnTo>
                <a:lnTo>
                  <a:pt x="314" y="779"/>
                </a:lnTo>
                <a:lnTo>
                  <a:pt x="317" y="798"/>
                </a:lnTo>
                <a:lnTo>
                  <a:pt x="317" y="802"/>
                </a:lnTo>
                <a:lnTo>
                  <a:pt x="317" y="782"/>
                </a:lnTo>
                <a:lnTo>
                  <a:pt x="320" y="802"/>
                </a:lnTo>
                <a:lnTo>
                  <a:pt x="320" y="795"/>
                </a:lnTo>
                <a:lnTo>
                  <a:pt x="324" y="802"/>
                </a:lnTo>
                <a:lnTo>
                  <a:pt x="327" y="798"/>
                </a:lnTo>
                <a:lnTo>
                  <a:pt x="327" y="802"/>
                </a:lnTo>
                <a:lnTo>
                  <a:pt x="327" y="798"/>
                </a:lnTo>
                <a:lnTo>
                  <a:pt x="330" y="802"/>
                </a:lnTo>
                <a:lnTo>
                  <a:pt x="330" y="795"/>
                </a:lnTo>
                <a:lnTo>
                  <a:pt x="333" y="802"/>
                </a:lnTo>
                <a:lnTo>
                  <a:pt x="333" y="795"/>
                </a:lnTo>
                <a:lnTo>
                  <a:pt x="336" y="802"/>
                </a:lnTo>
                <a:lnTo>
                  <a:pt x="342" y="802"/>
                </a:lnTo>
                <a:lnTo>
                  <a:pt x="342" y="798"/>
                </a:lnTo>
                <a:lnTo>
                  <a:pt x="346" y="802"/>
                </a:lnTo>
                <a:lnTo>
                  <a:pt x="346" y="798"/>
                </a:lnTo>
                <a:lnTo>
                  <a:pt x="349" y="802"/>
                </a:lnTo>
                <a:lnTo>
                  <a:pt x="352" y="802"/>
                </a:lnTo>
                <a:lnTo>
                  <a:pt x="352" y="792"/>
                </a:lnTo>
                <a:lnTo>
                  <a:pt x="355" y="802"/>
                </a:lnTo>
                <a:lnTo>
                  <a:pt x="361" y="802"/>
                </a:lnTo>
                <a:lnTo>
                  <a:pt x="361" y="798"/>
                </a:lnTo>
                <a:lnTo>
                  <a:pt x="364" y="802"/>
                </a:lnTo>
                <a:lnTo>
                  <a:pt x="374" y="802"/>
                </a:lnTo>
                <a:lnTo>
                  <a:pt x="374" y="798"/>
                </a:lnTo>
                <a:lnTo>
                  <a:pt x="377" y="802"/>
                </a:lnTo>
                <a:lnTo>
                  <a:pt x="389" y="802"/>
                </a:lnTo>
                <a:lnTo>
                  <a:pt x="389" y="795"/>
                </a:lnTo>
                <a:lnTo>
                  <a:pt x="393" y="802"/>
                </a:lnTo>
                <a:lnTo>
                  <a:pt x="399" y="802"/>
                </a:lnTo>
                <a:lnTo>
                  <a:pt x="399" y="795"/>
                </a:lnTo>
                <a:lnTo>
                  <a:pt x="402" y="802"/>
                </a:lnTo>
                <a:lnTo>
                  <a:pt x="411" y="802"/>
                </a:lnTo>
                <a:lnTo>
                  <a:pt x="411" y="798"/>
                </a:lnTo>
                <a:lnTo>
                  <a:pt x="415" y="802"/>
                </a:lnTo>
                <a:lnTo>
                  <a:pt x="418" y="802"/>
                </a:lnTo>
                <a:lnTo>
                  <a:pt x="418" y="792"/>
                </a:lnTo>
                <a:lnTo>
                  <a:pt x="421" y="802"/>
                </a:lnTo>
                <a:lnTo>
                  <a:pt x="427" y="802"/>
                </a:lnTo>
                <a:lnTo>
                  <a:pt x="427" y="514"/>
                </a:lnTo>
                <a:lnTo>
                  <a:pt x="430" y="449"/>
                </a:lnTo>
                <a:lnTo>
                  <a:pt x="430" y="802"/>
                </a:lnTo>
                <a:lnTo>
                  <a:pt x="430" y="449"/>
                </a:lnTo>
                <a:lnTo>
                  <a:pt x="433" y="782"/>
                </a:lnTo>
                <a:lnTo>
                  <a:pt x="433" y="802"/>
                </a:lnTo>
                <a:lnTo>
                  <a:pt x="433" y="769"/>
                </a:lnTo>
                <a:lnTo>
                  <a:pt x="437" y="802"/>
                </a:lnTo>
                <a:lnTo>
                  <a:pt x="437" y="798"/>
                </a:lnTo>
                <a:lnTo>
                  <a:pt x="440" y="802"/>
                </a:lnTo>
                <a:lnTo>
                  <a:pt x="443" y="802"/>
                </a:lnTo>
                <a:lnTo>
                  <a:pt x="443" y="795"/>
                </a:lnTo>
                <a:lnTo>
                  <a:pt x="446" y="802"/>
                </a:lnTo>
                <a:lnTo>
                  <a:pt x="446" y="798"/>
                </a:lnTo>
                <a:lnTo>
                  <a:pt x="449" y="802"/>
                </a:lnTo>
                <a:lnTo>
                  <a:pt x="449" y="798"/>
                </a:lnTo>
                <a:lnTo>
                  <a:pt x="452" y="802"/>
                </a:lnTo>
                <a:lnTo>
                  <a:pt x="452" y="798"/>
                </a:lnTo>
                <a:lnTo>
                  <a:pt x="455" y="798"/>
                </a:lnTo>
                <a:lnTo>
                  <a:pt x="455" y="802"/>
                </a:lnTo>
                <a:lnTo>
                  <a:pt x="455" y="795"/>
                </a:lnTo>
                <a:lnTo>
                  <a:pt x="459" y="802"/>
                </a:lnTo>
                <a:lnTo>
                  <a:pt x="459" y="779"/>
                </a:lnTo>
                <a:lnTo>
                  <a:pt x="462" y="802"/>
                </a:lnTo>
                <a:lnTo>
                  <a:pt x="462" y="789"/>
                </a:lnTo>
                <a:lnTo>
                  <a:pt x="465" y="802"/>
                </a:lnTo>
                <a:lnTo>
                  <a:pt x="465" y="792"/>
                </a:lnTo>
                <a:lnTo>
                  <a:pt x="468" y="798"/>
                </a:lnTo>
                <a:lnTo>
                  <a:pt x="468" y="802"/>
                </a:lnTo>
                <a:lnTo>
                  <a:pt x="468" y="792"/>
                </a:lnTo>
                <a:lnTo>
                  <a:pt x="471" y="798"/>
                </a:lnTo>
                <a:lnTo>
                  <a:pt x="471" y="802"/>
                </a:lnTo>
                <a:lnTo>
                  <a:pt x="471" y="798"/>
                </a:lnTo>
                <a:lnTo>
                  <a:pt x="474" y="802"/>
                </a:lnTo>
                <a:lnTo>
                  <a:pt x="474" y="795"/>
                </a:lnTo>
                <a:lnTo>
                  <a:pt x="477" y="802"/>
                </a:lnTo>
                <a:lnTo>
                  <a:pt x="481" y="802"/>
                </a:lnTo>
                <a:lnTo>
                  <a:pt x="481" y="795"/>
                </a:lnTo>
                <a:lnTo>
                  <a:pt x="484" y="802"/>
                </a:lnTo>
                <a:lnTo>
                  <a:pt x="484" y="798"/>
                </a:lnTo>
                <a:lnTo>
                  <a:pt x="487" y="802"/>
                </a:lnTo>
                <a:lnTo>
                  <a:pt x="496" y="802"/>
                </a:lnTo>
                <a:lnTo>
                  <a:pt x="496" y="737"/>
                </a:lnTo>
                <a:lnTo>
                  <a:pt x="499" y="782"/>
                </a:lnTo>
                <a:lnTo>
                  <a:pt x="499" y="802"/>
                </a:lnTo>
                <a:lnTo>
                  <a:pt x="499" y="782"/>
                </a:lnTo>
                <a:lnTo>
                  <a:pt x="503" y="802"/>
                </a:lnTo>
                <a:lnTo>
                  <a:pt x="503" y="798"/>
                </a:lnTo>
                <a:lnTo>
                  <a:pt x="506" y="802"/>
                </a:lnTo>
                <a:lnTo>
                  <a:pt x="512" y="802"/>
                </a:lnTo>
                <a:lnTo>
                  <a:pt x="512" y="789"/>
                </a:lnTo>
                <a:lnTo>
                  <a:pt x="515" y="802"/>
                </a:lnTo>
                <a:lnTo>
                  <a:pt x="515" y="795"/>
                </a:lnTo>
                <a:lnTo>
                  <a:pt x="518" y="802"/>
                </a:lnTo>
                <a:lnTo>
                  <a:pt x="521" y="802"/>
                </a:lnTo>
                <a:lnTo>
                  <a:pt x="521" y="782"/>
                </a:lnTo>
                <a:lnTo>
                  <a:pt x="525" y="789"/>
                </a:lnTo>
                <a:lnTo>
                  <a:pt x="525" y="802"/>
                </a:lnTo>
                <a:lnTo>
                  <a:pt x="525" y="785"/>
                </a:lnTo>
                <a:lnTo>
                  <a:pt x="528" y="802"/>
                </a:lnTo>
                <a:lnTo>
                  <a:pt x="531" y="802"/>
                </a:lnTo>
                <a:lnTo>
                  <a:pt x="531" y="795"/>
                </a:lnTo>
                <a:lnTo>
                  <a:pt x="534" y="802"/>
                </a:lnTo>
                <a:lnTo>
                  <a:pt x="537" y="802"/>
                </a:lnTo>
                <a:lnTo>
                  <a:pt x="537" y="798"/>
                </a:lnTo>
                <a:lnTo>
                  <a:pt x="540" y="802"/>
                </a:lnTo>
                <a:lnTo>
                  <a:pt x="547" y="802"/>
                </a:lnTo>
                <a:lnTo>
                  <a:pt x="547" y="789"/>
                </a:lnTo>
                <a:lnTo>
                  <a:pt x="550" y="802"/>
                </a:lnTo>
                <a:lnTo>
                  <a:pt x="550" y="798"/>
                </a:lnTo>
                <a:lnTo>
                  <a:pt x="553" y="802"/>
                </a:lnTo>
                <a:lnTo>
                  <a:pt x="556" y="802"/>
                </a:lnTo>
                <a:lnTo>
                  <a:pt x="556" y="792"/>
                </a:lnTo>
                <a:lnTo>
                  <a:pt x="559" y="802"/>
                </a:lnTo>
                <a:lnTo>
                  <a:pt x="562" y="802"/>
                </a:lnTo>
                <a:lnTo>
                  <a:pt x="562" y="782"/>
                </a:lnTo>
                <a:lnTo>
                  <a:pt x="565" y="798"/>
                </a:lnTo>
                <a:lnTo>
                  <a:pt x="565" y="802"/>
                </a:lnTo>
                <a:lnTo>
                  <a:pt x="565" y="792"/>
                </a:lnTo>
                <a:lnTo>
                  <a:pt x="569" y="802"/>
                </a:lnTo>
                <a:lnTo>
                  <a:pt x="569" y="795"/>
                </a:lnTo>
                <a:lnTo>
                  <a:pt x="572" y="802"/>
                </a:lnTo>
                <a:lnTo>
                  <a:pt x="575" y="802"/>
                </a:lnTo>
                <a:lnTo>
                  <a:pt x="575" y="798"/>
                </a:lnTo>
                <a:lnTo>
                  <a:pt x="578" y="795"/>
                </a:lnTo>
                <a:lnTo>
                  <a:pt x="578" y="802"/>
                </a:lnTo>
                <a:lnTo>
                  <a:pt x="578" y="795"/>
                </a:lnTo>
                <a:lnTo>
                  <a:pt x="581" y="802"/>
                </a:lnTo>
                <a:lnTo>
                  <a:pt x="584" y="802"/>
                </a:lnTo>
                <a:lnTo>
                  <a:pt x="584" y="798"/>
                </a:lnTo>
                <a:lnTo>
                  <a:pt x="587" y="802"/>
                </a:lnTo>
                <a:lnTo>
                  <a:pt x="594" y="802"/>
                </a:lnTo>
                <a:lnTo>
                  <a:pt x="594" y="792"/>
                </a:lnTo>
                <a:lnTo>
                  <a:pt x="597" y="802"/>
                </a:lnTo>
                <a:lnTo>
                  <a:pt x="600" y="802"/>
                </a:lnTo>
                <a:lnTo>
                  <a:pt x="603" y="798"/>
                </a:lnTo>
                <a:lnTo>
                  <a:pt x="603" y="802"/>
                </a:lnTo>
                <a:lnTo>
                  <a:pt x="603" y="798"/>
                </a:lnTo>
                <a:lnTo>
                  <a:pt x="606" y="802"/>
                </a:lnTo>
                <a:lnTo>
                  <a:pt x="606" y="795"/>
                </a:lnTo>
                <a:lnTo>
                  <a:pt x="609" y="802"/>
                </a:lnTo>
                <a:lnTo>
                  <a:pt x="609" y="798"/>
                </a:lnTo>
                <a:lnTo>
                  <a:pt x="612" y="802"/>
                </a:lnTo>
                <a:lnTo>
                  <a:pt x="616" y="802"/>
                </a:lnTo>
                <a:lnTo>
                  <a:pt x="616" y="795"/>
                </a:lnTo>
                <a:lnTo>
                  <a:pt x="619" y="802"/>
                </a:lnTo>
                <a:lnTo>
                  <a:pt x="622" y="802"/>
                </a:lnTo>
                <a:lnTo>
                  <a:pt x="622" y="782"/>
                </a:lnTo>
                <a:lnTo>
                  <a:pt x="625" y="795"/>
                </a:lnTo>
                <a:lnTo>
                  <a:pt x="625" y="802"/>
                </a:lnTo>
                <a:lnTo>
                  <a:pt x="625" y="782"/>
                </a:lnTo>
                <a:lnTo>
                  <a:pt x="628" y="798"/>
                </a:lnTo>
                <a:lnTo>
                  <a:pt x="628" y="802"/>
                </a:lnTo>
                <a:lnTo>
                  <a:pt x="628" y="798"/>
                </a:lnTo>
                <a:lnTo>
                  <a:pt x="631" y="802"/>
                </a:lnTo>
                <a:lnTo>
                  <a:pt x="631" y="779"/>
                </a:lnTo>
                <a:lnTo>
                  <a:pt x="634" y="802"/>
                </a:lnTo>
                <a:lnTo>
                  <a:pt x="634" y="798"/>
                </a:lnTo>
                <a:lnTo>
                  <a:pt x="638" y="802"/>
                </a:lnTo>
                <a:lnTo>
                  <a:pt x="641" y="802"/>
                </a:lnTo>
                <a:lnTo>
                  <a:pt x="641" y="795"/>
                </a:lnTo>
                <a:lnTo>
                  <a:pt x="644" y="802"/>
                </a:lnTo>
                <a:lnTo>
                  <a:pt x="644" y="598"/>
                </a:lnTo>
                <a:lnTo>
                  <a:pt x="647" y="611"/>
                </a:lnTo>
                <a:lnTo>
                  <a:pt x="647" y="798"/>
                </a:lnTo>
                <a:lnTo>
                  <a:pt x="647" y="611"/>
                </a:lnTo>
                <a:lnTo>
                  <a:pt x="650" y="782"/>
                </a:lnTo>
                <a:lnTo>
                  <a:pt x="650" y="802"/>
                </a:lnTo>
                <a:lnTo>
                  <a:pt x="650" y="773"/>
                </a:lnTo>
                <a:lnTo>
                  <a:pt x="653" y="802"/>
                </a:lnTo>
                <a:lnTo>
                  <a:pt x="656" y="802"/>
                </a:lnTo>
                <a:lnTo>
                  <a:pt x="656" y="795"/>
                </a:lnTo>
                <a:lnTo>
                  <a:pt x="660" y="802"/>
                </a:lnTo>
                <a:lnTo>
                  <a:pt x="660" y="792"/>
                </a:lnTo>
                <a:lnTo>
                  <a:pt x="663" y="802"/>
                </a:lnTo>
                <a:lnTo>
                  <a:pt x="663" y="792"/>
                </a:lnTo>
                <a:lnTo>
                  <a:pt x="666" y="802"/>
                </a:lnTo>
                <a:lnTo>
                  <a:pt x="669" y="802"/>
                </a:lnTo>
                <a:lnTo>
                  <a:pt x="672" y="798"/>
                </a:lnTo>
                <a:lnTo>
                  <a:pt x="672" y="802"/>
                </a:lnTo>
                <a:lnTo>
                  <a:pt x="672" y="789"/>
                </a:lnTo>
                <a:lnTo>
                  <a:pt x="675" y="802"/>
                </a:lnTo>
                <a:lnTo>
                  <a:pt x="678" y="802"/>
                </a:lnTo>
                <a:lnTo>
                  <a:pt x="678" y="798"/>
                </a:lnTo>
                <a:lnTo>
                  <a:pt x="682" y="802"/>
                </a:lnTo>
                <a:lnTo>
                  <a:pt x="682" y="798"/>
                </a:lnTo>
                <a:lnTo>
                  <a:pt x="685" y="795"/>
                </a:lnTo>
                <a:lnTo>
                  <a:pt x="685" y="802"/>
                </a:lnTo>
                <a:lnTo>
                  <a:pt x="685" y="795"/>
                </a:lnTo>
                <a:lnTo>
                  <a:pt x="688" y="802"/>
                </a:lnTo>
                <a:lnTo>
                  <a:pt x="688" y="795"/>
                </a:lnTo>
                <a:lnTo>
                  <a:pt x="691" y="802"/>
                </a:lnTo>
                <a:lnTo>
                  <a:pt x="697" y="802"/>
                </a:lnTo>
                <a:lnTo>
                  <a:pt x="697" y="763"/>
                </a:lnTo>
                <a:lnTo>
                  <a:pt x="700" y="795"/>
                </a:lnTo>
                <a:lnTo>
                  <a:pt x="700" y="802"/>
                </a:lnTo>
                <a:lnTo>
                  <a:pt x="700" y="785"/>
                </a:lnTo>
                <a:lnTo>
                  <a:pt x="704" y="798"/>
                </a:lnTo>
                <a:lnTo>
                  <a:pt x="704" y="802"/>
                </a:lnTo>
                <a:lnTo>
                  <a:pt x="704" y="782"/>
                </a:lnTo>
                <a:lnTo>
                  <a:pt x="707" y="802"/>
                </a:lnTo>
                <a:lnTo>
                  <a:pt x="707" y="795"/>
                </a:lnTo>
                <a:lnTo>
                  <a:pt x="710" y="802"/>
                </a:lnTo>
                <a:lnTo>
                  <a:pt x="710" y="795"/>
                </a:lnTo>
                <a:lnTo>
                  <a:pt x="713" y="802"/>
                </a:lnTo>
                <a:lnTo>
                  <a:pt x="716" y="802"/>
                </a:lnTo>
                <a:lnTo>
                  <a:pt x="716" y="795"/>
                </a:lnTo>
                <a:lnTo>
                  <a:pt x="719" y="802"/>
                </a:lnTo>
                <a:lnTo>
                  <a:pt x="719" y="798"/>
                </a:lnTo>
                <a:lnTo>
                  <a:pt x="722" y="802"/>
                </a:lnTo>
                <a:lnTo>
                  <a:pt x="722" y="795"/>
                </a:lnTo>
                <a:lnTo>
                  <a:pt x="726" y="802"/>
                </a:lnTo>
                <a:lnTo>
                  <a:pt x="726" y="792"/>
                </a:lnTo>
                <a:lnTo>
                  <a:pt x="729" y="802"/>
                </a:lnTo>
                <a:lnTo>
                  <a:pt x="729" y="795"/>
                </a:lnTo>
                <a:lnTo>
                  <a:pt x="732" y="802"/>
                </a:lnTo>
                <a:lnTo>
                  <a:pt x="732" y="798"/>
                </a:lnTo>
                <a:lnTo>
                  <a:pt x="735" y="802"/>
                </a:lnTo>
                <a:lnTo>
                  <a:pt x="735" y="795"/>
                </a:lnTo>
                <a:lnTo>
                  <a:pt x="738" y="802"/>
                </a:lnTo>
                <a:lnTo>
                  <a:pt x="738" y="795"/>
                </a:lnTo>
                <a:lnTo>
                  <a:pt x="741" y="802"/>
                </a:lnTo>
                <a:lnTo>
                  <a:pt x="741" y="795"/>
                </a:lnTo>
                <a:lnTo>
                  <a:pt x="744" y="802"/>
                </a:lnTo>
                <a:lnTo>
                  <a:pt x="754" y="802"/>
                </a:lnTo>
                <a:lnTo>
                  <a:pt x="754" y="798"/>
                </a:lnTo>
                <a:lnTo>
                  <a:pt x="757" y="802"/>
                </a:lnTo>
                <a:lnTo>
                  <a:pt x="757" y="795"/>
                </a:lnTo>
                <a:lnTo>
                  <a:pt x="760" y="802"/>
                </a:lnTo>
                <a:lnTo>
                  <a:pt x="763" y="802"/>
                </a:lnTo>
                <a:lnTo>
                  <a:pt x="763" y="766"/>
                </a:lnTo>
                <a:lnTo>
                  <a:pt x="766" y="792"/>
                </a:lnTo>
                <a:lnTo>
                  <a:pt x="766" y="802"/>
                </a:lnTo>
                <a:lnTo>
                  <a:pt x="766" y="785"/>
                </a:lnTo>
                <a:lnTo>
                  <a:pt x="770" y="802"/>
                </a:lnTo>
                <a:lnTo>
                  <a:pt x="770" y="795"/>
                </a:lnTo>
                <a:lnTo>
                  <a:pt x="773" y="802"/>
                </a:lnTo>
                <a:lnTo>
                  <a:pt x="776" y="802"/>
                </a:lnTo>
                <a:lnTo>
                  <a:pt x="776" y="798"/>
                </a:lnTo>
                <a:lnTo>
                  <a:pt x="779" y="802"/>
                </a:lnTo>
                <a:lnTo>
                  <a:pt x="779" y="611"/>
                </a:lnTo>
                <a:lnTo>
                  <a:pt x="782" y="747"/>
                </a:lnTo>
                <a:lnTo>
                  <a:pt x="782" y="798"/>
                </a:lnTo>
                <a:lnTo>
                  <a:pt x="782" y="711"/>
                </a:lnTo>
                <a:lnTo>
                  <a:pt x="785" y="792"/>
                </a:lnTo>
                <a:lnTo>
                  <a:pt x="785" y="802"/>
                </a:lnTo>
                <a:lnTo>
                  <a:pt x="785" y="782"/>
                </a:lnTo>
                <a:lnTo>
                  <a:pt x="788" y="792"/>
                </a:lnTo>
                <a:lnTo>
                  <a:pt x="788" y="802"/>
                </a:lnTo>
                <a:lnTo>
                  <a:pt x="788" y="789"/>
                </a:lnTo>
                <a:lnTo>
                  <a:pt x="792" y="802"/>
                </a:lnTo>
                <a:lnTo>
                  <a:pt x="792" y="795"/>
                </a:lnTo>
                <a:lnTo>
                  <a:pt x="795" y="802"/>
                </a:lnTo>
                <a:lnTo>
                  <a:pt x="795" y="792"/>
                </a:lnTo>
                <a:lnTo>
                  <a:pt x="798" y="802"/>
                </a:lnTo>
                <a:lnTo>
                  <a:pt x="798" y="785"/>
                </a:lnTo>
                <a:lnTo>
                  <a:pt x="801" y="798"/>
                </a:lnTo>
                <a:lnTo>
                  <a:pt x="801" y="802"/>
                </a:lnTo>
                <a:lnTo>
                  <a:pt x="801" y="789"/>
                </a:lnTo>
                <a:lnTo>
                  <a:pt x="804" y="802"/>
                </a:lnTo>
                <a:lnTo>
                  <a:pt x="807" y="802"/>
                </a:lnTo>
                <a:lnTo>
                  <a:pt x="807" y="798"/>
                </a:lnTo>
                <a:lnTo>
                  <a:pt x="810" y="802"/>
                </a:lnTo>
                <a:lnTo>
                  <a:pt x="813" y="802"/>
                </a:lnTo>
                <a:lnTo>
                  <a:pt x="813" y="789"/>
                </a:lnTo>
                <a:lnTo>
                  <a:pt x="817" y="802"/>
                </a:lnTo>
                <a:lnTo>
                  <a:pt x="817" y="798"/>
                </a:lnTo>
                <a:lnTo>
                  <a:pt x="820" y="802"/>
                </a:lnTo>
                <a:lnTo>
                  <a:pt x="820" y="785"/>
                </a:lnTo>
                <a:lnTo>
                  <a:pt x="823" y="798"/>
                </a:lnTo>
                <a:lnTo>
                  <a:pt x="823" y="802"/>
                </a:lnTo>
                <a:lnTo>
                  <a:pt x="823" y="792"/>
                </a:lnTo>
                <a:lnTo>
                  <a:pt x="826" y="798"/>
                </a:lnTo>
                <a:lnTo>
                  <a:pt x="826" y="802"/>
                </a:lnTo>
                <a:lnTo>
                  <a:pt x="826" y="795"/>
                </a:lnTo>
                <a:lnTo>
                  <a:pt x="829" y="802"/>
                </a:lnTo>
                <a:lnTo>
                  <a:pt x="832" y="802"/>
                </a:lnTo>
                <a:lnTo>
                  <a:pt x="832" y="798"/>
                </a:lnTo>
                <a:lnTo>
                  <a:pt x="835" y="802"/>
                </a:lnTo>
                <a:lnTo>
                  <a:pt x="835" y="798"/>
                </a:lnTo>
                <a:lnTo>
                  <a:pt x="839" y="802"/>
                </a:lnTo>
                <a:lnTo>
                  <a:pt x="839" y="795"/>
                </a:lnTo>
                <a:lnTo>
                  <a:pt x="842" y="802"/>
                </a:lnTo>
                <a:lnTo>
                  <a:pt x="842" y="798"/>
                </a:lnTo>
                <a:lnTo>
                  <a:pt x="845" y="802"/>
                </a:lnTo>
                <a:lnTo>
                  <a:pt x="848" y="802"/>
                </a:lnTo>
                <a:lnTo>
                  <a:pt x="848" y="785"/>
                </a:lnTo>
                <a:lnTo>
                  <a:pt x="851" y="802"/>
                </a:lnTo>
                <a:lnTo>
                  <a:pt x="851" y="792"/>
                </a:lnTo>
                <a:lnTo>
                  <a:pt x="854" y="802"/>
                </a:lnTo>
                <a:lnTo>
                  <a:pt x="857" y="802"/>
                </a:lnTo>
                <a:lnTo>
                  <a:pt x="857" y="798"/>
                </a:lnTo>
                <a:lnTo>
                  <a:pt x="861" y="792"/>
                </a:lnTo>
                <a:lnTo>
                  <a:pt x="861" y="802"/>
                </a:lnTo>
                <a:lnTo>
                  <a:pt x="861" y="789"/>
                </a:lnTo>
                <a:lnTo>
                  <a:pt x="864" y="802"/>
                </a:lnTo>
                <a:lnTo>
                  <a:pt x="864" y="792"/>
                </a:lnTo>
                <a:lnTo>
                  <a:pt x="867" y="798"/>
                </a:lnTo>
                <a:lnTo>
                  <a:pt x="867" y="802"/>
                </a:lnTo>
                <a:lnTo>
                  <a:pt x="867" y="798"/>
                </a:lnTo>
                <a:lnTo>
                  <a:pt x="870" y="802"/>
                </a:lnTo>
                <a:lnTo>
                  <a:pt x="870" y="795"/>
                </a:lnTo>
                <a:lnTo>
                  <a:pt x="873" y="802"/>
                </a:lnTo>
                <a:lnTo>
                  <a:pt x="873" y="669"/>
                </a:lnTo>
                <a:lnTo>
                  <a:pt x="876" y="753"/>
                </a:lnTo>
                <a:lnTo>
                  <a:pt x="876" y="798"/>
                </a:lnTo>
                <a:lnTo>
                  <a:pt x="876" y="743"/>
                </a:lnTo>
                <a:lnTo>
                  <a:pt x="879" y="792"/>
                </a:lnTo>
                <a:lnTo>
                  <a:pt x="879" y="802"/>
                </a:lnTo>
                <a:lnTo>
                  <a:pt x="879" y="792"/>
                </a:lnTo>
                <a:lnTo>
                  <a:pt x="883" y="802"/>
                </a:lnTo>
                <a:lnTo>
                  <a:pt x="883" y="795"/>
                </a:lnTo>
                <a:lnTo>
                  <a:pt x="886" y="802"/>
                </a:lnTo>
                <a:lnTo>
                  <a:pt x="886" y="798"/>
                </a:lnTo>
                <a:lnTo>
                  <a:pt x="889" y="802"/>
                </a:lnTo>
                <a:lnTo>
                  <a:pt x="892" y="802"/>
                </a:lnTo>
                <a:lnTo>
                  <a:pt x="892" y="798"/>
                </a:lnTo>
                <a:lnTo>
                  <a:pt x="895" y="802"/>
                </a:lnTo>
                <a:lnTo>
                  <a:pt x="898" y="802"/>
                </a:lnTo>
                <a:lnTo>
                  <a:pt x="898" y="789"/>
                </a:lnTo>
                <a:lnTo>
                  <a:pt x="901" y="802"/>
                </a:lnTo>
                <a:lnTo>
                  <a:pt x="901" y="798"/>
                </a:lnTo>
                <a:lnTo>
                  <a:pt x="905" y="798"/>
                </a:lnTo>
                <a:lnTo>
                  <a:pt x="905" y="802"/>
                </a:lnTo>
                <a:lnTo>
                  <a:pt x="905" y="795"/>
                </a:lnTo>
                <a:lnTo>
                  <a:pt x="908" y="802"/>
                </a:lnTo>
                <a:lnTo>
                  <a:pt x="908" y="795"/>
                </a:lnTo>
                <a:lnTo>
                  <a:pt x="911" y="802"/>
                </a:lnTo>
                <a:lnTo>
                  <a:pt x="911" y="795"/>
                </a:lnTo>
                <a:lnTo>
                  <a:pt x="914" y="798"/>
                </a:lnTo>
                <a:lnTo>
                  <a:pt x="914" y="802"/>
                </a:lnTo>
                <a:lnTo>
                  <a:pt x="914" y="572"/>
                </a:lnTo>
                <a:lnTo>
                  <a:pt x="917" y="740"/>
                </a:lnTo>
                <a:lnTo>
                  <a:pt x="917" y="802"/>
                </a:lnTo>
                <a:lnTo>
                  <a:pt x="917" y="714"/>
                </a:lnTo>
                <a:lnTo>
                  <a:pt x="920" y="792"/>
                </a:lnTo>
                <a:lnTo>
                  <a:pt x="920" y="802"/>
                </a:lnTo>
                <a:lnTo>
                  <a:pt x="920" y="789"/>
                </a:lnTo>
                <a:lnTo>
                  <a:pt x="923" y="802"/>
                </a:lnTo>
                <a:lnTo>
                  <a:pt x="923" y="795"/>
                </a:lnTo>
                <a:lnTo>
                  <a:pt x="927" y="802"/>
                </a:lnTo>
                <a:lnTo>
                  <a:pt x="930" y="802"/>
                </a:lnTo>
                <a:lnTo>
                  <a:pt x="930" y="798"/>
                </a:lnTo>
                <a:lnTo>
                  <a:pt x="933" y="802"/>
                </a:lnTo>
                <a:lnTo>
                  <a:pt x="933" y="795"/>
                </a:lnTo>
                <a:lnTo>
                  <a:pt x="936" y="802"/>
                </a:lnTo>
                <a:lnTo>
                  <a:pt x="936" y="795"/>
                </a:lnTo>
                <a:lnTo>
                  <a:pt x="939" y="795"/>
                </a:lnTo>
                <a:lnTo>
                  <a:pt x="939" y="802"/>
                </a:lnTo>
                <a:lnTo>
                  <a:pt x="939" y="795"/>
                </a:lnTo>
                <a:lnTo>
                  <a:pt x="942" y="802"/>
                </a:lnTo>
                <a:lnTo>
                  <a:pt x="942" y="792"/>
                </a:lnTo>
                <a:lnTo>
                  <a:pt x="945" y="792"/>
                </a:lnTo>
                <a:lnTo>
                  <a:pt x="945" y="802"/>
                </a:lnTo>
                <a:lnTo>
                  <a:pt x="945" y="769"/>
                </a:lnTo>
                <a:lnTo>
                  <a:pt x="949" y="802"/>
                </a:lnTo>
                <a:lnTo>
                  <a:pt x="949" y="795"/>
                </a:lnTo>
                <a:lnTo>
                  <a:pt x="952" y="802"/>
                </a:lnTo>
                <a:lnTo>
                  <a:pt x="955" y="802"/>
                </a:lnTo>
                <a:lnTo>
                  <a:pt x="955" y="798"/>
                </a:lnTo>
                <a:lnTo>
                  <a:pt x="958" y="802"/>
                </a:lnTo>
                <a:lnTo>
                  <a:pt x="958" y="789"/>
                </a:lnTo>
                <a:lnTo>
                  <a:pt x="961" y="802"/>
                </a:lnTo>
                <a:lnTo>
                  <a:pt x="961" y="795"/>
                </a:lnTo>
                <a:lnTo>
                  <a:pt x="964" y="795"/>
                </a:lnTo>
                <a:lnTo>
                  <a:pt x="964" y="802"/>
                </a:lnTo>
                <a:lnTo>
                  <a:pt x="964" y="795"/>
                </a:lnTo>
                <a:lnTo>
                  <a:pt x="967" y="802"/>
                </a:lnTo>
                <a:lnTo>
                  <a:pt x="967" y="798"/>
                </a:lnTo>
                <a:lnTo>
                  <a:pt x="971" y="798"/>
                </a:lnTo>
                <a:lnTo>
                  <a:pt x="971" y="802"/>
                </a:lnTo>
                <a:lnTo>
                  <a:pt x="971" y="792"/>
                </a:lnTo>
                <a:lnTo>
                  <a:pt x="974" y="802"/>
                </a:lnTo>
                <a:lnTo>
                  <a:pt x="974" y="792"/>
                </a:lnTo>
                <a:lnTo>
                  <a:pt x="977" y="782"/>
                </a:lnTo>
                <a:lnTo>
                  <a:pt x="977" y="802"/>
                </a:lnTo>
                <a:lnTo>
                  <a:pt x="977" y="773"/>
                </a:lnTo>
                <a:lnTo>
                  <a:pt x="980" y="802"/>
                </a:lnTo>
                <a:lnTo>
                  <a:pt x="980" y="753"/>
                </a:lnTo>
                <a:lnTo>
                  <a:pt x="983" y="766"/>
                </a:lnTo>
                <a:lnTo>
                  <a:pt x="983" y="802"/>
                </a:lnTo>
                <a:lnTo>
                  <a:pt x="983" y="766"/>
                </a:lnTo>
                <a:lnTo>
                  <a:pt x="986" y="802"/>
                </a:lnTo>
                <a:lnTo>
                  <a:pt x="986" y="795"/>
                </a:lnTo>
                <a:lnTo>
                  <a:pt x="989" y="802"/>
                </a:lnTo>
                <a:lnTo>
                  <a:pt x="989" y="795"/>
                </a:lnTo>
                <a:lnTo>
                  <a:pt x="993" y="802"/>
                </a:lnTo>
                <a:lnTo>
                  <a:pt x="996" y="802"/>
                </a:lnTo>
                <a:lnTo>
                  <a:pt x="996" y="792"/>
                </a:lnTo>
                <a:lnTo>
                  <a:pt x="999" y="802"/>
                </a:lnTo>
                <a:lnTo>
                  <a:pt x="999" y="773"/>
                </a:lnTo>
                <a:lnTo>
                  <a:pt x="1002" y="802"/>
                </a:lnTo>
                <a:lnTo>
                  <a:pt x="1002" y="798"/>
                </a:lnTo>
                <a:lnTo>
                  <a:pt x="1005" y="798"/>
                </a:lnTo>
                <a:lnTo>
                  <a:pt x="1005" y="802"/>
                </a:lnTo>
                <a:lnTo>
                  <a:pt x="1005" y="792"/>
                </a:lnTo>
                <a:lnTo>
                  <a:pt x="1008" y="802"/>
                </a:lnTo>
                <a:lnTo>
                  <a:pt x="1008" y="773"/>
                </a:lnTo>
                <a:lnTo>
                  <a:pt x="1011" y="802"/>
                </a:lnTo>
                <a:lnTo>
                  <a:pt x="1011" y="779"/>
                </a:lnTo>
                <a:lnTo>
                  <a:pt x="1014" y="802"/>
                </a:lnTo>
                <a:lnTo>
                  <a:pt x="1014" y="792"/>
                </a:lnTo>
                <a:lnTo>
                  <a:pt x="1018" y="802"/>
                </a:lnTo>
                <a:lnTo>
                  <a:pt x="1021" y="802"/>
                </a:lnTo>
                <a:lnTo>
                  <a:pt x="1021" y="798"/>
                </a:lnTo>
                <a:lnTo>
                  <a:pt x="1024" y="798"/>
                </a:lnTo>
                <a:lnTo>
                  <a:pt x="1024" y="802"/>
                </a:lnTo>
                <a:lnTo>
                  <a:pt x="1024" y="789"/>
                </a:lnTo>
                <a:lnTo>
                  <a:pt x="1027" y="802"/>
                </a:lnTo>
                <a:lnTo>
                  <a:pt x="1027" y="785"/>
                </a:lnTo>
                <a:lnTo>
                  <a:pt x="1030" y="802"/>
                </a:lnTo>
                <a:lnTo>
                  <a:pt x="1030" y="785"/>
                </a:lnTo>
                <a:lnTo>
                  <a:pt x="1033" y="798"/>
                </a:lnTo>
                <a:lnTo>
                  <a:pt x="1033" y="802"/>
                </a:lnTo>
                <a:lnTo>
                  <a:pt x="1033" y="779"/>
                </a:lnTo>
                <a:lnTo>
                  <a:pt x="1036" y="802"/>
                </a:lnTo>
                <a:lnTo>
                  <a:pt x="1036" y="792"/>
                </a:lnTo>
                <a:lnTo>
                  <a:pt x="1040" y="802"/>
                </a:lnTo>
                <a:lnTo>
                  <a:pt x="1040" y="773"/>
                </a:lnTo>
                <a:lnTo>
                  <a:pt x="1043" y="802"/>
                </a:lnTo>
                <a:lnTo>
                  <a:pt x="1043" y="779"/>
                </a:lnTo>
                <a:lnTo>
                  <a:pt x="1046" y="802"/>
                </a:lnTo>
                <a:lnTo>
                  <a:pt x="1046" y="795"/>
                </a:lnTo>
                <a:lnTo>
                  <a:pt x="1049" y="802"/>
                </a:lnTo>
                <a:lnTo>
                  <a:pt x="1049" y="785"/>
                </a:lnTo>
                <a:lnTo>
                  <a:pt x="1052" y="792"/>
                </a:lnTo>
                <a:lnTo>
                  <a:pt x="1052" y="802"/>
                </a:lnTo>
                <a:lnTo>
                  <a:pt x="1052" y="779"/>
                </a:lnTo>
                <a:lnTo>
                  <a:pt x="1055" y="802"/>
                </a:lnTo>
                <a:lnTo>
                  <a:pt x="1055" y="782"/>
                </a:lnTo>
                <a:lnTo>
                  <a:pt x="1058" y="795"/>
                </a:lnTo>
                <a:lnTo>
                  <a:pt x="1058" y="802"/>
                </a:lnTo>
                <a:lnTo>
                  <a:pt x="1058" y="776"/>
                </a:lnTo>
                <a:lnTo>
                  <a:pt x="1062" y="802"/>
                </a:lnTo>
                <a:lnTo>
                  <a:pt x="1065" y="798"/>
                </a:lnTo>
                <a:lnTo>
                  <a:pt x="1065" y="802"/>
                </a:lnTo>
                <a:lnTo>
                  <a:pt x="1065" y="798"/>
                </a:lnTo>
                <a:lnTo>
                  <a:pt x="1068" y="802"/>
                </a:lnTo>
                <a:lnTo>
                  <a:pt x="1068" y="789"/>
                </a:lnTo>
                <a:lnTo>
                  <a:pt x="1071" y="802"/>
                </a:lnTo>
                <a:lnTo>
                  <a:pt x="1071" y="776"/>
                </a:lnTo>
                <a:lnTo>
                  <a:pt x="1074" y="789"/>
                </a:lnTo>
                <a:lnTo>
                  <a:pt x="1074" y="802"/>
                </a:lnTo>
                <a:lnTo>
                  <a:pt x="1074" y="789"/>
                </a:lnTo>
                <a:lnTo>
                  <a:pt x="1077" y="802"/>
                </a:lnTo>
                <a:lnTo>
                  <a:pt x="1077" y="779"/>
                </a:lnTo>
                <a:lnTo>
                  <a:pt x="1080" y="779"/>
                </a:lnTo>
                <a:lnTo>
                  <a:pt x="1080" y="802"/>
                </a:lnTo>
                <a:lnTo>
                  <a:pt x="1080" y="776"/>
                </a:lnTo>
                <a:lnTo>
                  <a:pt x="1084" y="798"/>
                </a:lnTo>
                <a:lnTo>
                  <a:pt x="1084" y="802"/>
                </a:lnTo>
                <a:lnTo>
                  <a:pt x="1084" y="795"/>
                </a:lnTo>
                <a:lnTo>
                  <a:pt x="1087" y="802"/>
                </a:lnTo>
                <a:lnTo>
                  <a:pt x="1087" y="792"/>
                </a:lnTo>
                <a:lnTo>
                  <a:pt x="1090" y="792"/>
                </a:lnTo>
                <a:lnTo>
                  <a:pt x="1090" y="802"/>
                </a:lnTo>
                <a:lnTo>
                  <a:pt x="1090" y="792"/>
                </a:lnTo>
                <a:lnTo>
                  <a:pt x="1093" y="795"/>
                </a:lnTo>
                <a:lnTo>
                  <a:pt x="1093" y="802"/>
                </a:lnTo>
                <a:lnTo>
                  <a:pt x="1093" y="785"/>
                </a:lnTo>
                <a:lnTo>
                  <a:pt x="1096" y="792"/>
                </a:lnTo>
                <a:lnTo>
                  <a:pt x="1096" y="802"/>
                </a:lnTo>
                <a:lnTo>
                  <a:pt x="1096" y="779"/>
                </a:lnTo>
                <a:lnTo>
                  <a:pt x="1099" y="802"/>
                </a:lnTo>
                <a:lnTo>
                  <a:pt x="1099" y="792"/>
                </a:lnTo>
                <a:lnTo>
                  <a:pt x="1102" y="802"/>
                </a:lnTo>
                <a:lnTo>
                  <a:pt x="1102" y="789"/>
                </a:lnTo>
                <a:lnTo>
                  <a:pt x="1106" y="789"/>
                </a:lnTo>
                <a:lnTo>
                  <a:pt x="1106" y="802"/>
                </a:lnTo>
                <a:lnTo>
                  <a:pt x="1106" y="779"/>
                </a:lnTo>
                <a:lnTo>
                  <a:pt x="1109" y="802"/>
                </a:lnTo>
                <a:lnTo>
                  <a:pt x="1109" y="782"/>
                </a:lnTo>
                <a:lnTo>
                  <a:pt x="1112" y="795"/>
                </a:lnTo>
                <a:lnTo>
                  <a:pt x="1112" y="802"/>
                </a:lnTo>
                <a:lnTo>
                  <a:pt x="1112" y="792"/>
                </a:lnTo>
                <a:lnTo>
                  <a:pt x="1115" y="802"/>
                </a:lnTo>
                <a:lnTo>
                  <a:pt x="1115" y="792"/>
                </a:lnTo>
                <a:lnTo>
                  <a:pt x="1118" y="802"/>
                </a:lnTo>
                <a:lnTo>
                  <a:pt x="1118" y="798"/>
                </a:lnTo>
                <a:lnTo>
                  <a:pt x="1121" y="802"/>
                </a:lnTo>
                <a:lnTo>
                  <a:pt x="1124" y="795"/>
                </a:lnTo>
                <a:lnTo>
                  <a:pt x="1124" y="802"/>
                </a:lnTo>
                <a:lnTo>
                  <a:pt x="1124" y="779"/>
                </a:lnTo>
                <a:lnTo>
                  <a:pt x="1128" y="792"/>
                </a:lnTo>
                <a:lnTo>
                  <a:pt x="1128" y="802"/>
                </a:lnTo>
                <a:lnTo>
                  <a:pt x="1128" y="789"/>
                </a:lnTo>
                <a:lnTo>
                  <a:pt x="1131" y="785"/>
                </a:lnTo>
                <a:lnTo>
                  <a:pt x="1131" y="802"/>
                </a:lnTo>
                <a:lnTo>
                  <a:pt x="1131" y="591"/>
                </a:lnTo>
                <a:lnTo>
                  <a:pt x="1134" y="679"/>
                </a:lnTo>
                <a:lnTo>
                  <a:pt x="1134" y="802"/>
                </a:lnTo>
                <a:lnTo>
                  <a:pt x="1134" y="675"/>
                </a:lnTo>
                <a:lnTo>
                  <a:pt x="1137" y="798"/>
                </a:lnTo>
                <a:lnTo>
                  <a:pt x="1137" y="802"/>
                </a:lnTo>
                <a:lnTo>
                  <a:pt x="1137" y="782"/>
                </a:lnTo>
                <a:lnTo>
                  <a:pt x="1140" y="802"/>
                </a:lnTo>
                <a:lnTo>
                  <a:pt x="1140" y="776"/>
                </a:lnTo>
                <a:lnTo>
                  <a:pt x="1143" y="802"/>
                </a:lnTo>
                <a:lnTo>
                  <a:pt x="1143" y="795"/>
                </a:lnTo>
                <a:lnTo>
                  <a:pt x="1146" y="798"/>
                </a:lnTo>
                <a:lnTo>
                  <a:pt x="1146" y="802"/>
                </a:lnTo>
                <a:lnTo>
                  <a:pt x="1146" y="795"/>
                </a:lnTo>
                <a:lnTo>
                  <a:pt x="1150" y="798"/>
                </a:lnTo>
                <a:lnTo>
                  <a:pt x="1150" y="802"/>
                </a:lnTo>
                <a:lnTo>
                  <a:pt x="1150" y="750"/>
                </a:lnTo>
                <a:lnTo>
                  <a:pt x="1153" y="795"/>
                </a:lnTo>
                <a:lnTo>
                  <a:pt x="1153" y="802"/>
                </a:lnTo>
                <a:lnTo>
                  <a:pt x="1153" y="763"/>
                </a:lnTo>
                <a:lnTo>
                  <a:pt x="1156" y="802"/>
                </a:lnTo>
                <a:lnTo>
                  <a:pt x="1156" y="779"/>
                </a:lnTo>
                <a:lnTo>
                  <a:pt x="1159" y="776"/>
                </a:lnTo>
                <a:lnTo>
                  <a:pt x="1159" y="802"/>
                </a:lnTo>
                <a:lnTo>
                  <a:pt x="1159" y="776"/>
                </a:lnTo>
                <a:lnTo>
                  <a:pt x="1162" y="802"/>
                </a:lnTo>
                <a:lnTo>
                  <a:pt x="1162" y="776"/>
                </a:lnTo>
                <a:lnTo>
                  <a:pt x="1165" y="802"/>
                </a:lnTo>
                <a:lnTo>
                  <a:pt x="1165" y="773"/>
                </a:lnTo>
                <a:lnTo>
                  <a:pt x="1168" y="785"/>
                </a:lnTo>
                <a:lnTo>
                  <a:pt x="1168" y="802"/>
                </a:lnTo>
                <a:lnTo>
                  <a:pt x="1168" y="750"/>
                </a:lnTo>
                <a:lnTo>
                  <a:pt x="1172" y="802"/>
                </a:lnTo>
                <a:lnTo>
                  <a:pt x="1172" y="773"/>
                </a:lnTo>
                <a:lnTo>
                  <a:pt x="1175" y="802"/>
                </a:lnTo>
                <a:lnTo>
                  <a:pt x="1175" y="792"/>
                </a:lnTo>
                <a:lnTo>
                  <a:pt x="1178" y="802"/>
                </a:lnTo>
                <a:lnTo>
                  <a:pt x="1181" y="802"/>
                </a:lnTo>
                <a:lnTo>
                  <a:pt x="1181" y="795"/>
                </a:lnTo>
                <a:lnTo>
                  <a:pt x="1184" y="802"/>
                </a:lnTo>
                <a:lnTo>
                  <a:pt x="1184" y="795"/>
                </a:lnTo>
                <a:lnTo>
                  <a:pt x="1187" y="802"/>
                </a:lnTo>
                <a:lnTo>
                  <a:pt x="1187" y="785"/>
                </a:lnTo>
                <a:lnTo>
                  <a:pt x="1190" y="776"/>
                </a:lnTo>
                <a:lnTo>
                  <a:pt x="1190" y="802"/>
                </a:lnTo>
                <a:lnTo>
                  <a:pt x="1190" y="776"/>
                </a:lnTo>
                <a:lnTo>
                  <a:pt x="1194" y="795"/>
                </a:lnTo>
                <a:lnTo>
                  <a:pt x="1194" y="802"/>
                </a:lnTo>
                <a:lnTo>
                  <a:pt x="1194" y="789"/>
                </a:lnTo>
                <a:lnTo>
                  <a:pt x="1197" y="802"/>
                </a:lnTo>
                <a:lnTo>
                  <a:pt x="1197" y="798"/>
                </a:lnTo>
                <a:lnTo>
                  <a:pt x="1200" y="802"/>
                </a:lnTo>
                <a:lnTo>
                  <a:pt x="1200" y="785"/>
                </a:lnTo>
                <a:lnTo>
                  <a:pt x="1203" y="802"/>
                </a:lnTo>
                <a:lnTo>
                  <a:pt x="1203" y="789"/>
                </a:lnTo>
                <a:lnTo>
                  <a:pt x="1206" y="802"/>
                </a:lnTo>
                <a:lnTo>
                  <a:pt x="1206" y="779"/>
                </a:lnTo>
                <a:lnTo>
                  <a:pt x="1209" y="802"/>
                </a:lnTo>
                <a:lnTo>
                  <a:pt x="1209" y="782"/>
                </a:lnTo>
                <a:lnTo>
                  <a:pt x="1212" y="802"/>
                </a:lnTo>
                <a:lnTo>
                  <a:pt x="1212" y="714"/>
                </a:lnTo>
                <a:lnTo>
                  <a:pt x="1216" y="802"/>
                </a:lnTo>
                <a:lnTo>
                  <a:pt x="1216" y="682"/>
                </a:lnTo>
                <a:lnTo>
                  <a:pt x="1219" y="643"/>
                </a:lnTo>
                <a:lnTo>
                  <a:pt x="1219" y="798"/>
                </a:lnTo>
                <a:lnTo>
                  <a:pt x="1219" y="643"/>
                </a:lnTo>
                <a:lnTo>
                  <a:pt x="1222" y="798"/>
                </a:lnTo>
                <a:lnTo>
                  <a:pt x="1222" y="802"/>
                </a:lnTo>
                <a:lnTo>
                  <a:pt x="1222" y="779"/>
                </a:lnTo>
                <a:lnTo>
                  <a:pt x="1225" y="782"/>
                </a:lnTo>
                <a:lnTo>
                  <a:pt x="1225" y="802"/>
                </a:lnTo>
                <a:lnTo>
                  <a:pt x="1225" y="782"/>
                </a:lnTo>
                <a:lnTo>
                  <a:pt x="1228" y="802"/>
                </a:lnTo>
                <a:lnTo>
                  <a:pt x="1228" y="792"/>
                </a:lnTo>
                <a:lnTo>
                  <a:pt x="1231" y="802"/>
                </a:lnTo>
                <a:lnTo>
                  <a:pt x="1231" y="795"/>
                </a:lnTo>
                <a:lnTo>
                  <a:pt x="1234" y="802"/>
                </a:lnTo>
                <a:lnTo>
                  <a:pt x="1234" y="756"/>
                </a:lnTo>
                <a:lnTo>
                  <a:pt x="1237" y="802"/>
                </a:lnTo>
                <a:lnTo>
                  <a:pt x="1237" y="795"/>
                </a:lnTo>
                <a:lnTo>
                  <a:pt x="1241" y="802"/>
                </a:lnTo>
                <a:lnTo>
                  <a:pt x="1241" y="785"/>
                </a:lnTo>
                <a:lnTo>
                  <a:pt x="1244" y="802"/>
                </a:lnTo>
                <a:lnTo>
                  <a:pt x="1244" y="795"/>
                </a:lnTo>
                <a:lnTo>
                  <a:pt x="1247" y="802"/>
                </a:lnTo>
                <a:lnTo>
                  <a:pt x="1253" y="802"/>
                </a:lnTo>
                <a:lnTo>
                  <a:pt x="1253" y="789"/>
                </a:lnTo>
                <a:lnTo>
                  <a:pt x="1256" y="802"/>
                </a:lnTo>
                <a:lnTo>
                  <a:pt x="1256" y="760"/>
                </a:lnTo>
                <a:lnTo>
                  <a:pt x="1259" y="798"/>
                </a:lnTo>
                <a:lnTo>
                  <a:pt x="1259" y="802"/>
                </a:lnTo>
                <a:lnTo>
                  <a:pt x="1259" y="782"/>
                </a:lnTo>
                <a:lnTo>
                  <a:pt x="1263" y="798"/>
                </a:lnTo>
                <a:lnTo>
                  <a:pt x="1263" y="802"/>
                </a:lnTo>
                <a:lnTo>
                  <a:pt x="1263" y="798"/>
                </a:lnTo>
                <a:lnTo>
                  <a:pt x="1266" y="792"/>
                </a:lnTo>
                <a:lnTo>
                  <a:pt x="1266" y="511"/>
                </a:lnTo>
                <a:lnTo>
                  <a:pt x="1269" y="763"/>
                </a:lnTo>
                <a:lnTo>
                  <a:pt x="1269" y="802"/>
                </a:lnTo>
                <a:lnTo>
                  <a:pt x="1269" y="756"/>
                </a:lnTo>
                <a:lnTo>
                  <a:pt x="1272" y="785"/>
                </a:lnTo>
                <a:lnTo>
                  <a:pt x="1272" y="802"/>
                </a:lnTo>
                <a:lnTo>
                  <a:pt x="1272" y="779"/>
                </a:lnTo>
                <a:lnTo>
                  <a:pt x="1275" y="795"/>
                </a:lnTo>
                <a:lnTo>
                  <a:pt x="1275" y="802"/>
                </a:lnTo>
                <a:lnTo>
                  <a:pt x="1275" y="792"/>
                </a:lnTo>
                <a:lnTo>
                  <a:pt x="1278" y="802"/>
                </a:lnTo>
                <a:lnTo>
                  <a:pt x="1278" y="785"/>
                </a:lnTo>
                <a:lnTo>
                  <a:pt x="1278" y="792"/>
                </a:lnTo>
                <a:lnTo>
                  <a:pt x="1281" y="782"/>
                </a:lnTo>
                <a:lnTo>
                  <a:pt x="1281" y="802"/>
                </a:lnTo>
                <a:lnTo>
                  <a:pt x="1281" y="779"/>
                </a:lnTo>
                <a:lnTo>
                  <a:pt x="1285" y="798"/>
                </a:lnTo>
                <a:lnTo>
                  <a:pt x="1285" y="750"/>
                </a:lnTo>
                <a:lnTo>
                  <a:pt x="1288" y="795"/>
                </a:lnTo>
                <a:lnTo>
                  <a:pt x="1288" y="802"/>
                </a:lnTo>
                <a:lnTo>
                  <a:pt x="1288" y="714"/>
                </a:lnTo>
                <a:lnTo>
                  <a:pt x="1291" y="779"/>
                </a:lnTo>
                <a:lnTo>
                  <a:pt x="1291" y="802"/>
                </a:lnTo>
                <a:lnTo>
                  <a:pt x="1291" y="763"/>
                </a:lnTo>
                <a:lnTo>
                  <a:pt x="1294" y="802"/>
                </a:lnTo>
                <a:lnTo>
                  <a:pt x="1294" y="776"/>
                </a:lnTo>
                <a:lnTo>
                  <a:pt x="1297" y="798"/>
                </a:lnTo>
                <a:lnTo>
                  <a:pt x="1297" y="802"/>
                </a:lnTo>
                <a:lnTo>
                  <a:pt x="1297" y="756"/>
                </a:lnTo>
                <a:lnTo>
                  <a:pt x="1300" y="798"/>
                </a:lnTo>
                <a:lnTo>
                  <a:pt x="1300" y="802"/>
                </a:lnTo>
                <a:lnTo>
                  <a:pt x="1300" y="721"/>
                </a:lnTo>
                <a:lnTo>
                  <a:pt x="1303" y="782"/>
                </a:lnTo>
                <a:lnTo>
                  <a:pt x="1303" y="802"/>
                </a:lnTo>
                <a:lnTo>
                  <a:pt x="1303" y="782"/>
                </a:lnTo>
                <a:lnTo>
                  <a:pt x="1307" y="802"/>
                </a:lnTo>
                <a:lnTo>
                  <a:pt x="1307" y="782"/>
                </a:lnTo>
                <a:lnTo>
                  <a:pt x="1310" y="802"/>
                </a:lnTo>
                <a:lnTo>
                  <a:pt x="1310" y="795"/>
                </a:lnTo>
                <a:lnTo>
                  <a:pt x="1313" y="798"/>
                </a:lnTo>
                <a:lnTo>
                  <a:pt x="1313" y="802"/>
                </a:lnTo>
                <a:lnTo>
                  <a:pt x="1313" y="792"/>
                </a:lnTo>
                <a:lnTo>
                  <a:pt x="1316" y="802"/>
                </a:lnTo>
                <a:lnTo>
                  <a:pt x="1316" y="798"/>
                </a:lnTo>
                <a:lnTo>
                  <a:pt x="1319" y="798"/>
                </a:lnTo>
                <a:lnTo>
                  <a:pt x="1319" y="802"/>
                </a:lnTo>
                <a:lnTo>
                  <a:pt x="1319" y="789"/>
                </a:lnTo>
                <a:lnTo>
                  <a:pt x="1322" y="802"/>
                </a:lnTo>
                <a:lnTo>
                  <a:pt x="1322" y="779"/>
                </a:lnTo>
                <a:lnTo>
                  <a:pt x="1325" y="802"/>
                </a:lnTo>
                <a:lnTo>
                  <a:pt x="1325" y="785"/>
                </a:lnTo>
                <a:lnTo>
                  <a:pt x="1329" y="795"/>
                </a:lnTo>
                <a:lnTo>
                  <a:pt x="1329" y="798"/>
                </a:lnTo>
                <a:lnTo>
                  <a:pt x="1329" y="701"/>
                </a:lnTo>
                <a:lnTo>
                  <a:pt x="1329" y="798"/>
                </a:lnTo>
                <a:lnTo>
                  <a:pt x="1332" y="802"/>
                </a:lnTo>
                <a:lnTo>
                  <a:pt x="1332" y="727"/>
                </a:lnTo>
                <a:lnTo>
                  <a:pt x="1335" y="782"/>
                </a:lnTo>
                <a:lnTo>
                  <a:pt x="1335" y="802"/>
                </a:lnTo>
                <a:lnTo>
                  <a:pt x="1335" y="760"/>
                </a:lnTo>
                <a:lnTo>
                  <a:pt x="1338" y="802"/>
                </a:lnTo>
                <a:lnTo>
                  <a:pt x="1338" y="782"/>
                </a:lnTo>
                <a:lnTo>
                  <a:pt x="1341" y="789"/>
                </a:lnTo>
                <a:lnTo>
                  <a:pt x="1341" y="802"/>
                </a:lnTo>
                <a:lnTo>
                  <a:pt x="1341" y="763"/>
                </a:lnTo>
                <a:lnTo>
                  <a:pt x="1344" y="802"/>
                </a:lnTo>
                <a:lnTo>
                  <a:pt x="1344" y="792"/>
                </a:lnTo>
                <a:lnTo>
                  <a:pt x="1347" y="802"/>
                </a:lnTo>
                <a:lnTo>
                  <a:pt x="1347" y="789"/>
                </a:lnTo>
                <a:lnTo>
                  <a:pt x="1351" y="795"/>
                </a:lnTo>
                <a:lnTo>
                  <a:pt x="1351" y="578"/>
                </a:lnTo>
                <a:lnTo>
                  <a:pt x="1354" y="734"/>
                </a:lnTo>
                <a:lnTo>
                  <a:pt x="1354" y="802"/>
                </a:lnTo>
                <a:lnTo>
                  <a:pt x="1354" y="734"/>
                </a:lnTo>
                <a:lnTo>
                  <a:pt x="1357" y="802"/>
                </a:lnTo>
                <a:lnTo>
                  <a:pt x="1357" y="795"/>
                </a:lnTo>
                <a:lnTo>
                  <a:pt x="1360" y="802"/>
                </a:lnTo>
                <a:lnTo>
                  <a:pt x="1360" y="798"/>
                </a:lnTo>
                <a:lnTo>
                  <a:pt x="1363" y="798"/>
                </a:lnTo>
                <a:lnTo>
                  <a:pt x="1363" y="802"/>
                </a:lnTo>
                <a:lnTo>
                  <a:pt x="1363" y="798"/>
                </a:lnTo>
                <a:lnTo>
                  <a:pt x="1366" y="802"/>
                </a:lnTo>
                <a:lnTo>
                  <a:pt x="1366" y="740"/>
                </a:lnTo>
                <a:lnTo>
                  <a:pt x="1369" y="798"/>
                </a:lnTo>
                <a:lnTo>
                  <a:pt x="1369" y="802"/>
                </a:lnTo>
                <a:lnTo>
                  <a:pt x="1369" y="782"/>
                </a:lnTo>
                <a:lnTo>
                  <a:pt x="1373" y="802"/>
                </a:lnTo>
                <a:lnTo>
                  <a:pt x="1373" y="792"/>
                </a:lnTo>
                <a:lnTo>
                  <a:pt x="1373" y="795"/>
                </a:lnTo>
                <a:lnTo>
                  <a:pt x="1376" y="789"/>
                </a:lnTo>
                <a:lnTo>
                  <a:pt x="1376" y="802"/>
                </a:lnTo>
                <a:lnTo>
                  <a:pt x="1376" y="789"/>
                </a:lnTo>
                <a:lnTo>
                  <a:pt x="1379" y="802"/>
                </a:lnTo>
                <a:lnTo>
                  <a:pt x="1382" y="802"/>
                </a:lnTo>
                <a:lnTo>
                  <a:pt x="1382" y="795"/>
                </a:lnTo>
                <a:lnTo>
                  <a:pt x="1385" y="802"/>
                </a:lnTo>
                <a:lnTo>
                  <a:pt x="1385" y="789"/>
                </a:lnTo>
                <a:lnTo>
                  <a:pt x="1388" y="789"/>
                </a:lnTo>
                <a:lnTo>
                  <a:pt x="1388" y="802"/>
                </a:lnTo>
                <a:lnTo>
                  <a:pt x="1388" y="789"/>
                </a:lnTo>
                <a:lnTo>
                  <a:pt x="1391" y="798"/>
                </a:lnTo>
                <a:lnTo>
                  <a:pt x="1391" y="802"/>
                </a:lnTo>
                <a:lnTo>
                  <a:pt x="1391" y="730"/>
                </a:lnTo>
                <a:lnTo>
                  <a:pt x="1395" y="785"/>
                </a:lnTo>
                <a:lnTo>
                  <a:pt x="1395" y="802"/>
                </a:lnTo>
                <a:lnTo>
                  <a:pt x="1395" y="724"/>
                </a:lnTo>
                <a:lnTo>
                  <a:pt x="1398" y="776"/>
                </a:lnTo>
                <a:lnTo>
                  <a:pt x="1398" y="802"/>
                </a:lnTo>
                <a:lnTo>
                  <a:pt x="1398" y="523"/>
                </a:lnTo>
                <a:lnTo>
                  <a:pt x="1401" y="481"/>
                </a:lnTo>
                <a:lnTo>
                  <a:pt x="1401" y="798"/>
                </a:lnTo>
                <a:lnTo>
                  <a:pt x="1401" y="481"/>
                </a:lnTo>
                <a:lnTo>
                  <a:pt x="1404" y="730"/>
                </a:lnTo>
                <a:lnTo>
                  <a:pt x="1404" y="802"/>
                </a:lnTo>
                <a:lnTo>
                  <a:pt x="1404" y="718"/>
                </a:lnTo>
                <a:lnTo>
                  <a:pt x="1407" y="798"/>
                </a:lnTo>
                <a:lnTo>
                  <a:pt x="1407" y="802"/>
                </a:lnTo>
                <a:lnTo>
                  <a:pt x="1407" y="782"/>
                </a:lnTo>
                <a:lnTo>
                  <a:pt x="1410" y="802"/>
                </a:lnTo>
                <a:lnTo>
                  <a:pt x="1410" y="614"/>
                </a:lnTo>
                <a:lnTo>
                  <a:pt x="1410" y="617"/>
                </a:lnTo>
                <a:lnTo>
                  <a:pt x="1413" y="611"/>
                </a:lnTo>
                <a:lnTo>
                  <a:pt x="1413" y="760"/>
                </a:lnTo>
                <a:lnTo>
                  <a:pt x="1413" y="0"/>
                </a:lnTo>
                <a:lnTo>
                  <a:pt x="1417" y="743"/>
                </a:lnTo>
                <a:lnTo>
                  <a:pt x="1417" y="798"/>
                </a:lnTo>
                <a:lnTo>
                  <a:pt x="1417" y="743"/>
                </a:lnTo>
                <a:lnTo>
                  <a:pt x="1417" y="792"/>
                </a:lnTo>
                <a:lnTo>
                  <a:pt x="1420" y="802"/>
                </a:lnTo>
                <a:lnTo>
                  <a:pt x="1420" y="789"/>
                </a:lnTo>
                <a:lnTo>
                  <a:pt x="1423" y="798"/>
                </a:lnTo>
                <a:lnTo>
                  <a:pt x="1423" y="802"/>
                </a:lnTo>
                <a:lnTo>
                  <a:pt x="1423" y="785"/>
                </a:lnTo>
                <a:lnTo>
                  <a:pt x="1426" y="802"/>
                </a:lnTo>
                <a:lnTo>
                  <a:pt x="1426" y="795"/>
                </a:lnTo>
                <a:lnTo>
                  <a:pt x="1429" y="802"/>
                </a:lnTo>
                <a:lnTo>
                  <a:pt x="1429" y="760"/>
                </a:lnTo>
                <a:lnTo>
                  <a:pt x="1432" y="795"/>
                </a:lnTo>
                <a:lnTo>
                  <a:pt x="1432" y="802"/>
                </a:lnTo>
                <a:lnTo>
                  <a:pt x="1432" y="724"/>
                </a:lnTo>
                <a:lnTo>
                  <a:pt x="1435" y="740"/>
                </a:lnTo>
                <a:lnTo>
                  <a:pt x="1435" y="802"/>
                </a:lnTo>
                <a:lnTo>
                  <a:pt x="1435" y="740"/>
                </a:lnTo>
                <a:lnTo>
                  <a:pt x="1438" y="802"/>
                </a:lnTo>
                <a:lnTo>
                  <a:pt x="1438" y="792"/>
                </a:lnTo>
                <a:lnTo>
                  <a:pt x="1442" y="792"/>
                </a:lnTo>
                <a:lnTo>
                  <a:pt x="1442" y="802"/>
                </a:lnTo>
                <a:lnTo>
                  <a:pt x="1442" y="747"/>
                </a:lnTo>
                <a:lnTo>
                  <a:pt x="1445" y="795"/>
                </a:lnTo>
                <a:lnTo>
                  <a:pt x="1445" y="802"/>
                </a:lnTo>
                <a:lnTo>
                  <a:pt x="1445" y="785"/>
                </a:lnTo>
                <a:lnTo>
                  <a:pt x="1448" y="802"/>
                </a:lnTo>
                <a:lnTo>
                  <a:pt x="1448" y="785"/>
                </a:lnTo>
                <a:lnTo>
                  <a:pt x="1451" y="779"/>
                </a:lnTo>
                <a:lnTo>
                  <a:pt x="1451" y="802"/>
                </a:lnTo>
                <a:lnTo>
                  <a:pt x="1451" y="779"/>
                </a:lnTo>
                <a:lnTo>
                  <a:pt x="1454" y="802"/>
                </a:lnTo>
                <a:lnTo>
                  <a:pt x="1454" y="792"/>
                </a:lnTo>
                <a:lnTo>
                  <a:pt x="1457" y="802"/>
                </a:lnTo>
                <a:lnTo>
                  <a:pt x="1457" y="637"/>
                </a:lnTo>
                <a:lnTo>
                  <a:pt x="1460" y="695"/>
                </a:lnTo>
                <a:lnTo>
                  <a:pt x="1460" y="798"/>
                </a:lnTo>
                <a:lnTo>
                  <a:pt x="1460" y="582"/>
                </a:lnTo>
                <a:lnTo>
                  <a:pt x="1464" y="773"/>
                </a:lnTo>
                <a:lnTo>
                  <a:pt x="1464" y="802"/>
                </a:lnTo>
                <a:lnTo>
                  <a:pt x="1464" y="769"/>
                </a:lnTo>
                <a:lnTo>
                  <a:pt x="1467" y="802"/>
                </a:lnTo>
                <a:lnTo>
                  <a:pt x="1467" y="730"/>
                </a:lnTo>
                <a:lnTo>
                  <a:pt x="1470" y="798"/>
                </a:lnTo>
                <a:lnTo>
                  <a:pt x="1470" y="802"/>
                </a:lnTo>
                <a:lnTo>
                  <a:pt x="1470" y="773"/>
                </a:lnTo>
                <a:lnTo>
                  <a:pt x="1473" y="795"/>
                </a:lnTo>
                <a:lnTo>
                  <a:pt x="1473" y="802"/>
                </a:lnTo>
                <a:lnTo>
                  <a:pt x="1473" y="795"/>
                </a:lnTo>
                <a:lnTo>
                  <a:pt x="1476" y="802"/>
                </a:lnTo>
                <a:lnTo>
                  <a:pt x="1476" y="789"/>
                </a:lnTo>
                <a:lnTo>
                  <a:pt x="1479" y="802"/>
                </a:lnTo>
                <a:lnTo>
                  <a:pt x="1479" y="798"/>
                </a:lnTo>
                <a:lnTo>
                  <a:pt x="1482" y="802"/>
                </a:lnTo>
                <a:lnTo>
                  <a:pt x="1482" y="734"/>
                </a:lnTo>
                <a:lnTo>
                  <a:pt x="1486" y="782"/>
                </a:lnTo>
                <a:lnTo>
                  <a:pt x="1486" y="802"/>
                </a:lnTo>
                <a:lnTo>
                  <a:pt x="1486" y="782"/>
                </a:lnTo>
                <a:lnTo>
                  <a:pt x="1489" y="802"/>
                </a:lnTo>
                <a:lnTo>
                  <a:pt x="1489" y="798"/>
                </a:lnTo>
                <a:lnTo>
                  <a:pt x="1492" y="802"/>
                </a:lnTo>
                <a:lnTo>
                  <a:pt x="1492" y="795"/>
                </a:lnTo>
                <a:lnTo>
                  <a:pt x="1495" y="802"/>
                </a:lnTo>
                <a:lnTo>
                  <a:pt x="1495" y="785"/>
                </a:lnTo>
                <a:lnTo>
                  <a:pt x="1498" y="789"/>
                </a:lnTo>
                <a:lnTo>
                  <a:pt x="1498" y="802"/>
                </a:lnTo>
                <a:lnTo>
                  <a:pt x="1498" y="782"/>
                </a:lnTo>
                <a:lnTo>
                  <a:pt x="1501" y="802"/>
                </a:lnTo>
                <a:lnTo>
                  <a:pt x="1501" y="798"/>
                </a:lnTo>
                <a:lnTo>
                  <a:pt x="1504" y="802"/>
                </a:lnTo>
                <a:lnTo>
                  <a:pt x="1504" y="795"/>
                </a:lnTo>
                <a:lnTo>
                  <a:pt x="1508" y="798"/>
                </a:lnTo>
                <a:lnTo>
                  <a:pt x="1508" y="802"/>
                </a:lnTo>
                <a:lnTo>
                  <a:pt x="1508" y="666"/>
                </a:lnTo>
                <a:lnTo>
                  <a:pt x="1511" y="685"/>
                </a:lnTo>
                <a:lnTo>
                  <a:pt x="1511" y="802"/>
                </a:lnTo>
                <a:lnTo>
                  <a:pt x="1511" y="685"/>
                </a:lnTo>
                <a:lnTo>
                  <a:pt x="1514" y="802"/>
                </a:lnTo>
                <a:lnTo>
                  <a:pt x="1514" y="798"/>
                </a:lnTo>
                <a:lnTo>
                  <a:pt x="1517" y="802"/>
                </a:lnTo>
                <a:lnTo>
                  <a:pt x="1517" y="789"/>
                </a:lnTo>
                <a:lnTo>
                  <a:pt x="1520" y="802"/>
                </a:lnTo>
                <a:lnTo>
                  <a:pt x="1520" y="795"/>
                </a:lnTo>
                <a:lnTo>
                  <a:pt x="1523" y="802"/>
                </a:lnTo>
                <a:lnTo>
                  <a:pt x="1523" y="789"/>
                </a:lnTo>
                <a:lnTo>
                  <a:pt x="1526" y="795"/>
                </a:lnTo>
                <a:lnTo>
                  <a:pt x="1526" y="802"/>
                </a:lnTo>
                <a:lnTo>
                  <a:pt x="1526" y="760"/>
                </a:lnTo>
                <a:lnTo>
                  <a:pt x="1530" y="795"/>
                </a:lnTo>
                <a:lnTo>
                  <a:pt x="1530" y="802"/>
                </a:lnTo>
                <a:lnTo>
                  <a:pt x="1530" y="779"/>
                </a:lnTo>
                <a:lnTo>
                  <a:pt x="1533" y="802"/>
                </a:lnTo>
                <a:lnTo>
                  <a:pt x="1533" y="795"/>
                </a:lnTo>
                <a:lnTo>
                  <a:pt x="1536" y="798"/>
                </a:lnTo>
                <a:lnTo>
                  <a:pt x="1536" y="802"/>
                </a:lnTo>
                <a:lnTo>
                  <a:pt x="1536" y="792"/>
                </a:lnTo>
                <a:lnTo>
                  <a:pt x="1539" y="802"/>
                </a:lnTo>
                <a:lnTo>
                  <a:pt x="1539" y="773"/>
                </a:lnTo>
                <a:lnTo>
                  <a:pt x="1542" y="769"/>
                </a:lnTo>
                <a:lnTo>
                  <a:pt x="1542" y="802"/>
                </a:lnTo>
                <a:lnTo>
                  <a:pt x="1542" y="663"/>
                </a:lnTo>
                <a:lnTo>
                  <a:pt x="1545" y="792"/>
                </a:lnTo>
                <a:lnTo>
                  <a:pt x="1545" y="802"/>
                </a:lnTo>
                <a:lnTo>
                  <a:pt x="1545" y="760"/>
                </a:lnTo>
                <a:lnTo>
                  <a:pt x="1548" y="802"/>
                </a:lnTo>
                <a:lnTo>
                  <a:pt x="1548" y="773"/>
                </a:lnTo>
                <a:lnTo>
                  <a:pt x="1552" y="802"/>
                </a:lnTo>
                <a:lnTo>
                  <a:pt x="1552" y="776"/>
                </a:lnTo>
                <a:lnTo>
                  <a:pt x="1555" y="798"/>
                </a:lnTo>
                <a:lnTo>
                  <a:pt x="1555" y="802"/>
                </a:lnTo>
                <a:lnTo>
                  <a:pt x="1555" y="795"/>
                </a:lnTo>
                <a:lnTo>
                  <a:pt x="1558" y="802"/>
                </a:lnTo>
                <a:lnTo>
                  <a:pt x="1558" y="795"/>
                </a:lnTo>
                <a:lnTo>
                  <a:pt x="1561" y="798"/>
                </a:lnTo>
                <a:lnTo>
                  <a:pt x="1561" y="802"/>
                </a:lnTo>
                <a:lnTo>
                  <a:pt x="1561" y="798"/>
                </a:lnTo>
                <a:lnTo>
                  <a:pt x="1564" y="802"/>
                </a:lnTo>
                <a:lnTo>
                  <a:pt x="1564" y="682"/>
                </a:lnTo>
                <a:lnTo>
                  <a:pt x="1567" y="795"/>
                </a:lnTo>
                <a:lnTo>
                  <a:pt x="1567" y="802"/>
                </a:lnTo>
                <a:lnTo>
                  <a:pt x="1567" y="756"/>
                </a:lnTo>
                <a:lnTo>
                  <a:pt x="1570" y="795"/>
                </a:lnTo>
                <a:lnTo>
                  <a:pt x="1570" y="802"/>
                </a:lnTo>
                <a:lnTo>
                  <a:pt x="1570" y="795"/>
                </a:lnTo>
                <a:lnTo>
                  <a:pt x="1574" y="802"/>
                </a:lnTo>
                <a:lnTo>
                  <a:pt x="1574" y="604"/>
                </a:lnTo>
                <a:lnTo>
                  <a:pt x="1577" y="785"/>
                </a:lnTo>
                <a:lnTo>
                  <a:pt x="1577" y="798"/>
                </a:lnTo>
                <a:lnTo>
                  <a:pt x="1577" y="630"/>
                </a:lnTo>
                <a:lnTo>
                  <a:pt x="1580" y="798"/>
                </a:lnTo>
                <a:lnTo>
                  <a:pt x="1580" y="802"/>
                </a:lnTo>
                <a:lnTo>
                  <a:pt x="1580" y="785"/>
                </a:lnTo>
                <a:lnTo>
                  <a:pt x="1583" y="802"/>
                </a:lnTo>
                <a:lnTo>
                  <a:pt x="1583" y="792"/>
                </a:lnTo>
                <a:lnTo>
                  <a:pt x="1586" y="802"/>
                </a:lnTo>
                <a:lnTo>
                  <a:pt x="1586" y="798"/>
                </a:lnTo>
                <a:lnTo>
                  <a:pt x="1589" y="802"/>
                </a:lnTo>
                <a:lnTo>
                  <a:pt x="1589" y="760"/>
                </a:lnTo>
                <a:lnTo>
                  <a:pt x="1592" y="769"/>
                </a:lnTo>
                <a:lnTo>
                  <a:pt x="1592" y="802"/>
                </a:lnTo>
                <a:lnTo>
                  <a:pt x="1592" y="769"/>
                </a:lnTo>
                <a:lnTo>
                  <a:pt x="1596" y="795"/>
                </a:lnTo>
                <a:lnTo>
                  <a:pt x="1596" y="802"/>
                </a:lnTo>
                <a:lnTo>
                  <a:pt x="1596" y="782"/>
                </a:lnTo>
                <a:lnTo>
                  <a:pt x="1599" y="798"/>
                </a:lnTo>
                <a:lnTo>
                  <a:pt x="1599" y="802"/>
                </a:lnTo>
                <a:lnTo>
                  <a:pt x="1599" y="785"/>
                </a:lnTo>
                <a:lnTo>
                  <a:pt x="1602" y="802"/>
                </a:lnTo>
                <a:lnTo>
                  <a:pt x="1602" y="792"/>
                </a:lnTo>
                <a:lnTo>
                  <a:pt x="1605" y="802"/>
                </a:lnTo>
                <a:lnTo>
                  <a:pt x="1608" y="802"/>
                </a:lnTo>
                <a:lnTo>
                  <a:pt x="1608" y="727"/>
                </a:lnTo>
                <a:lnTo>
                  <a:pt x="1611" y="782"/>
                </a:lnTo>
                <a:lnTo>
                  <a:pt x="1611" y="802"/>
                </a:lnTo>
                <a:lnTo>
                  <a:pt x="1611" y="737"/>
                </a:lnTo>
                <a:lnTo>
                  <a:pt x="1614" y="798"/>
                </a:lnTo>
                <a:lnTo>
                  <a:pt x="1614" y="802"/>
                </a:lnTo>
                <a:lnTo>
                  <a:pt x="1614" y="624"/>
                </a:lnTo>
                <a:lnTo>
                  <a:pt x="1618" y="685"/>
                </a:lnTo>
                <a:lnTo>
                  <a:pt x="1618" y="802"/>
                </a:lnTo>
                <a:lnTo>
                  <a:pt x="1618" y="685"/>
                </a:lnTo>
                <a:lnTo>
                  <a:pt x="1621" y="782"/>
                </a:lnTo>
                <a:lnTo>
                  <a:pt x="1621" y="802"/>
                </a:lnTo>
                <a:lnTo>
                  <a:pt x="1621" y="773"/>
                </a:lnTo>
                <a:lnTo>
                  <a:pt x="1624" y="802"/>
                </a:lnTo>
                <a:lnTo>
                  <a:pt x="1624" y="798"/>
                </a:lnTo>
                <a:lnTo>
                  <a:pt x="1627" y="802"/>
                </a:lnTo>
                <a:lnTo>
                  <a:pt x="1627" y="792"/>
                </a:lnTo>
                <a:lnTo>
                  <a:pt x="1630" y="802"/>
                </a:lnTo>
                <a:lnTo>
                  <a:pt x="1630" y="792"/>
                </a:lnTo>
                <a:lnTo>
                  <a:pt x="1633" y="792"/>
                </a:lnTo>
                <a:lnTo>
                  <a:pt x="1633" y="802"/>
                </a:lnTo>
                <a:lnTo>
                  <a:pt x="1633" y="779"/>
                </a:lnTo>
                <a:lnTo>
                  <a:pt x="1636" y="785"/>
                </a:lnTo>
                <a:lnTo>
                  <a:pt x="1636" y="802"/>
                </a:lnTo>
                <a:lnTo>
                  <a:pt x="1636" y="747"/>
                </a:lnTo>
                <a:lnTo>
                  <a:pt x="1640" y="802"/>
                </a:lnTo>
                <a:lnTo>
                  <a:pt x="1643" y="802"/>
                </a:lnTo>
                <a:lnTo>
                  <a:pt x="1643" y="653"/>
                </a:lnTo>
                <a:lnTo>
                  <a:pt x="1646" y="776"/>
                </a:lnTo>
                <a:lnTo>
                  <a:pt x="1646" y="802"/>
                </a:lnTo>
                <a:lnTo>
                  <a:pt x="1646" y="766"/>
                </a:lnTo>
                <a:lnTo>
                  <a:pt x="1649" y="802"/>
                </a:lnTo>
                <a:lnTo>
                  <a:pt x="1655" y="802"/>
                </a:lnTo>
                <a:lnTo>
                  <a:pt x="1655" y="785"/>
                </a:lnTo>
                <a:lnTo>
                  <a:pt x="1658" y="792"/>
                </a:lnTo>
                <a:lnTo>
                  <a:pt x="1658" y="802"/>
                </a:lnTo>
                <a:lnTo>
                  <a:pt x="1658" y="734"/>
                </a:lnTo>
                <a:lnTo>
                  <a:pt x="1661" y="802"/>
                </a:lnTo>
                <a:lnTo>
                  <a:pt x="1661" y="795"/>
                </a:lnTo>
                <a:lnTo>
                  <a:pt x="1665" y="802"/>
                </a:lnTo>
                <a:lnTo>
                  <a:pt x="1668" y="802"/>
                </a:lnTo>
                <a:lnTo>
                  <a:pt x="1668" y="785"/>
                </a:lnTo>
                <a:lnTo>
                  <a:pt x="1671" y="802"/>
                </a:lnTo>
                <a:lnTo>
                  <a:pt x="1671" y="789"/>
                </a:lnTo>
                <a:lnTo>
                  <a:pt x="1674" y="802"/>
                </a:lnTo>
                <a:lnTo>
                  <a:pt x="1674" y="776"/>
                </a:lnTo>
                <a:lnTo>
                  <a:pt x="1677" y="792"/>
                </a:lnTo>
                <a:lnTo>
                  <a:pt x="1677" y="802"/>
                </a:lnTo>
                <a:lnTo>
                  <a:pt x="1677" y="724"/>
                </a:lnTo>
                <a:lnTo>
                  <a:pt x="1680" y="785"/>
                </a:lnTo>
                <a:lnTo>
                  <a:pt x="1680" y="802"/>
                </a:lnTo>
                <a:lnTo>
                  <a:pt x="1680" y="785"/>
                </a:lnTo>
                <a:lnTo>
                  <a:pt x="1683" y="802"/>
                </a:lnTo>
                <a:lnTo>
                  <a:pt x="1683" y="637"/>
                </a:lnTo>
                <a:lnTo>
                  <a:pt x="1687" y="795"/>
                </a:lnTo>
                <a:lnTo>
                  <a:pt x="1687" y="802"/>
                </a:lnTo>
                <a:lnTo>
                  <a:pt x="1687" y="743"/>
                </a:lnTo>
                <a:lnTo>
                  <a:pt x="1690" y="802"/>
                </a:lnTo>
                <a:lnTo>
                  <a:pt x="1690" y="776"/>
                </a:lnTo>
                <a:lnTo>
                  <a:pt x="1693" y="773"/>
                </a:lnTo>
                <a:lnTo>
                  <a:pt x="1693" y="802"/>
                </a:lnTo>
                <a:lnTo>
                  <a:pt x="1693" y="773"/>
                </a:lnTo>
                <a:lnTo>
                  <a:pt x="1696" y="802"/>
                </a:lnTo>
                <a:lnTo>
                  <a:pt x="1696" y="795"/>
                </a:lnTo>
                <a:lnTo>
                  <a:pt x="1699" y="789"/>
                </a:lnTo>
                <a:lnTo>
                  <a:pt x="1699" y="802"/>
                </a:lnTo>
                <a:lnTo>
                  <a:pt x="1699" y="688"/>
                </a:lnTo>
                <a:lnTo>
                  <a:pt x="1702" y="802"/>
                </a:lnTo>
                <a:lnTo>
                  <a:pt x="1702" y="523"/>
                </a:lnTo>
                <a:lnTo>
                  <a:pt x="1705" y="714"/>
                </a:lnTo>
                <a:lnTo>
                  <a:pt x="1705" y="802"/>
                </a:lnTo>
                <a:lnTo>
                  <a:pt x="1705" y="714"/>
                </a:lnTo>
                <a:lnTo>
                  <a:pt x="1709" y="798"/>
                </a:lnTo>
                <a:lnTo>
                  <a:pt x="1709" y="802"/>
                </a:lnTo>
                <a:lnTo>
                  <a:pt x="1709" y="795"/>
                </a:lnTo>
                <a:lnTo>
                  <a:pt x="1712" y="802"/>
                </a:lnTo>
                <a:lnTo>
                  <a:pt x="1712" y="795"/>
                </a:lnTo>
                <a:lnTo>
                  <a:pt x="1715" y="802"/>
                </a:lnTo>
                <a:lnTo>
                  <a:pt x="1715" y="795"/>
                </a:lnTo>
                <a:lnTo>
                  <a:pt x="1718" y="802"/>
                </a:lnTo>
                <a:lnTo>
                  <a:pt x="1718" y="779"/>
                </a:lnTo>
                <a:lnTo>
                  <a:pt x="1721" y="802"/>
                </a:lnTo>
                <a:lnTo>
                  <a:pt x="1721" y="789"/>
                </a:lnTo>
                <a:lnTo>
                  <a:pt x="1724" y="802"/>
                </a:lnTo>
                <a:lnTo>
                  <a:pt x="1724" y="682"/>
                </a:lnTo>
                <a:lnTo>
                  <a:pt x="1727" y="753"/>
                </a:lnTo>
                <a:lnTo>
                  <a:pt x="1727" y="802"/>
                </a:lnTo>
                <a:lnTo>
                  <a:pt x="1727" y="753"/>
                </a:lnTo>
                <a:lnTo>
                  <a:pt x="1731" y="802"/>
                </a:lnTo>
                <a:lnTo>
                  <a:pt x="1731" y="798"/>
                </a:lnTo>
                <a:lnTo>
                  <a:pt x="1734" y="802"/>
                </a:lnTo>
                <a:lnTo>
                  <a:pt x="1737" y="802"/>
                </a:lnTo>
                <a:lnTo>
                  <a:pt x="1737" y="798"/>
                </a:lnTo>
                <a:lnTo>
                  <a:pt x="1740" y="802"/>
                </a:lnTo>
                <a:lnTo>
                  <a:pt x="1740" y="792"/>
                </a:lnTo>
                <a:lnTo>
                  <a:pt x="1743" y="802"/>
                </a:lnTo>
                <a:lnTo>
                  <a:pt x="1743" y="798"/>
                </a:lnTo>
                <a:lnTo>
                  <a:pt x="1746" y="802"/>
                </a:lnTo>
                <a:lnTo>
                  <a:pt x="1746" y="795"/>
                </a:lnTo>
                <a:lnTo>
                  <a:pt x="1749" y="802"/>
                </a:lnTo>
                <a:lnTo>
                  <a:pt x="1749" y="520"/>
                </a:lnTo>
                <a:lnTo>
                  <a:pt x="1753" y="750"/>
                </a:lnTo>
                <a:lnTo>
                  <a:pt x="1753" y="802"/>
                </a:lnTo>
                <a:lnTo>
                  <a:pt x="1753" y="511"/>
                </a:lnTo>
                <a:lnTo>
                  <a:pt x="1756" y="798"/>
                </a:lnTo>
                <a:lnTo>
                  <a:pt x="1756" y="802"/>
                </a:lnTo>
                <a:lnTo>
                  <a:pt x="1756" y="785"/>
                </a:lnTo>
                <a:lnTo>
                  <a:pt x="1759" y="802"/>
                </a:lnTo>
                <a:lnTo>
                  <a:pt x="1759" y="763"/>
                </a:lnTo>
                <a:lnTo>
                  <a:pt x="1762" y="802"/>
                </a:lnTo>
                <a:lnTo>
                  <a:pt x="1762" y="798"/>
                </a:lnTo>
                <a:lnTo>
                  <a:pt x="1765" y="802"/>
                </a:lnTo>
                <a:lnTo>
                  <a:pt x="1765" y="789"/>
                </a:lnTo>
                <a:lnTo>
                  <a:pt x="1768" y="798"/>
                </a:lnTo>
                <a:lnTo>
                  <a:pt x="1768" y="802"/>
                </a:lnTo>
                <a:lnTo>
                  <a:pt x="1768" y="714"/>
                </a:lnTo>
                <a:lnTo>
                  <a:pt x="1771" y="802"/>
                </a:lnTo>
                <a:lnTo>
                  <a:pt x="1771" y="763"/>
                </a:lnTo>
                <a:lnTo>
                  <a:pt x="1775" y="802"/>
                </a:lnTo>
                <a:lnTo>
                  <a:pt x="1775" y="795"/>
                </a:lnTo>
                <a:lnTo>
                  <a:pt x="1778" y="802"/>
                </a:lnTo>
                <a:lnTo>
                  <a:pt x="1781" y="802"/>
                </a:lnTo>
                <a:lnTo>
                  <a:pt x="1781" y="798"/>
                </a:lnTo>
                <a:lnTo>
                  <a:pt x="1784" y="802"/>
                </a:lnTo>
                <a:lnTo>
                  <a:pt x="1784" y="750"/>
                </a:lnTo>
                <a:lnTo>
                  <a:pt x="1787" y="792"/>
                </a:lnTo>
                <a:lnTo>
                  <a:pt x="1787" y="802"/>
                </a:lnTo>
                <a:lnTo>
                  <a:pt x="1787" y="747"/>
                </a:lnTo>
                <a:lnTo>
                  <a:pt x="1790" y="795"/>
                </a:lnTo>
                <a:lnTo>
                  <a:pt x="1790" y="802"/>
                </a:lnTo>
                <a:lnTo>
                  <a:pt x="1790" y="795"/>
                </a:lnTo>
                <a:lnTo>
                  <a:pt x="1793" y="798"/>
                </a:lnTo>
                <a:lnTo>
                  <a:pt x="1793" y="802"/>
                </a:lnTo>
                <a:lnTo>
                  <a:pt x="1793" y="789"/>
                </a:lnTo>
                <a:lnTo>
                  <a:pt x="1797" y="802"/>
                </a:lnTo>
                <a:lnTo>
                  <a:pt x="1797" y="792"/>
                </a:lnTo>
                <a:lnTo>
                  <a:pt x="1800" y="798"/>
                </a:lnTo>
                <a:lnTo>
                  <a:pt x="1800" y="802"/>
                </a:lnTo>
                <a:lnTo>
                  <a:pt x="1800" y="798"/>
                </a:lnTo>
                <a:lnTo>
                  <a:pt x="1803" y="802"/>
                </a:lnTo>
                <a:lnTo>
                  <a:pt x="1806" y="802"/>
                </a:lnTo>
                <a:lnTo>
                  <a:pt x="1806" y="795"/>
                </a:lnTo>
                <a:lnTo>
                  <a:pt x="1809" y="802"/>
                </a:lnTo>
                <a:lnTo>
                  <a:pt x="1809" y="792"/>
                </a:lnTo>
                <a:lnTo>
                  <a:pt x="1812" y="802"/>
                </a:lnTo>
                <a:lnTo>
                  <a:pt x="1812" y="798"/>
                </a:lnTo>
                <a:lnTo>
                  <a:pt x="1815" y="802"/>
                </a:lnTo>
                <a:lnTo>
                  <a:pt x="1819" y="798"/>
                </a:lnTo>
                <a:lnTo>
                  <a:pt x="1819" y="572"/>
                </a:lnTo>
                <a:lnTo>
                  <a:pt x="1822" y="798"/>
                </a:lnTo>
                <a:lnTo>
                  <a:pt x="1822" y="802"/>
                </a:lnTo>
                <a:lnTo>
                  <a:pt x="1822" y="769"/>
                </a:lnTo>
                <a:lnTo>
                  <a:pt x="1825" y="802"/>
                </a:lnTo>
                <a:lnTo>
                  <a:pt x="1825" y="773"/>
                </a:lnTo>
                <a:lnTo>
                  <a:pt x="1828" y="776"/>
                </a:lnTo>
                <a:lnTo>
                  <a:pt x="1828" y="802"/>
                </a:lnTo>
                <a:lnTo>
                  <a:pt x="1828" y="776"/>
                </a:lnTo>
                <a:lnTo>
                  <a:pt x="1831" y="802"/>
                </a:lnTo>
                <a:lnTo>
                  <a:pt x="1831" y="766"/>
                </a:lnTo>
                <a:lnTo>
                  <a:pt x="1834" y="798"/>
                </a:lnTo>
                <a:lnTo>
                  <a:pt x="1834" y="802"/>
                </a:lnTo>
                <a:lnTo>
                  <a:pt x="1834" y="750"/>
                </a:lnTo>
                <a:lnTo>
                  <a:pt x="1837" y="802"/>
                </a:lnTo>
                <a:lnTo>
                  <a:pt x="1844" y="802"/>
                </a:lnTo>
                <a:lnTo>
                  <a:pt x="1844" y="798"/>
                </a:lnTo>
                <a:lnTo>
                  <a:pt x="1847" y="802"/>
                </a:lnTo>
                <a:lnTo>
                  <a:pt x="1850" y="802"/>
                </a:lnTo>
                <a:lnTo>
                  <a:pt x="1850" y="698"/>
                </a:lnTo>
                <a:lnTo>
                  <a:pt x="1853" y="750"/>
                </a:lnTo>
                <a:lnTo>
                  <a:pt x="1853" y="802"/>
                </a:lnTo>
                <a:lnTo>
                  <a:pt x="1853" y="659"/>
                </a:lnTo>
                <a:lnTo>
                  <a:pt x="1856" y="802"/>
                </a:lnTo>
                <a:lnTo>
                  <a:pt x="1856" y="776"/>
                </a:lnTo>
                <a:lnTo>
                  <a:pt x="1859" y="802"/>
                </a:lnTo>
                <a:lnTo>
                  <a:pt x="1862" y="802"/>
                </a:lnTo>
                <a:lnTo>
                  <a:pt x="1862" y="760"/>
                </a:lnTo>
                <a:lnTo>
                  <a:pt x="1866" y="792"/>
                </a:lnTo>
                <a:lnTo>
                  <a:pt x="1866" y="802"/>
                </a:lnTo>
                <a:lnTo>
                  <a:pt x="1866" y="773"/>
                </a:lnTo>
                <a:lnTo>
                  <a:pt x="1869" y="802"/>
                </a:lnTo>
                <a:lnTo>
                  <a:pt x="1869" y="795"/>
                </a:lnTo>
                <a:lnTo>
                  <a:pt x="1872" y="802"/>
                </a:lnTo>
                <a:lnTo>
                  <a:pt x="1875" y="802"/>
                </a:lnTo>
                <a:lnTo>
                  <a:pt x="1875" y="789"/>
                </a:lnTo>
                <a:lnTo>
                  <a:pt x="1878" y="798"/>
                </a:lnTo>
                <a:lnTo>
                  <a:pt x="1878" y="802"/>
                </a:lnTo>
                <a:lnTo>
                  <a:pt x="1878" y="701"/>
                </a:lnTo>
                <a:lnTo>
                  <a:pt x="1881" y="798"/>
                </a:lnTo>
                <a:lnTo>
                  <a:pt x="1881" y="802"/>
                </a:lnTo>
                <a:lnTo>
                  <a:pt x="1881" y="743"/>
                </a:lnTo>
                <a:lnTo>
                  <a:pt x="1884" y="802"/>
                </a:lnTo>
                <a:lnTo>
                  <a:pt x="1884" y="540"/>
                </a:lnTo>
                <a:lnTo>
                  <a:pt x="1888" y="650"/>
                </a:lnTo>
                <a:lnTo>
                  <a:pt x="1888" y="802"/>
                </a:lnTo>
                <a:lnTo>
                  <a:pt x="1888" y="640"/>
                </a:lnTo>
                <a:lnTo>
                  <a:pt x="1891" y="802"/>
                </a:lnTo>
                <a:lnTo>
                  <a:pt x="1891" y="773"/>
                </a:lnTo>
                <a:lnTo>
                  <a:pt x="1894" y="802"/>
                </a:lnTo>
                <a:lnTo>
                  <a:pt x="1894" y="798"/>
                </a:lnTo>
                <a:lnTo>
                  <a:pt x="1897" y="802"/>
                </a:lnTo>
                <a:lnTo>
                  <a:pt x="1900" y="802"/>
                </a:lnTo>
                <a:lnTo>
                  <a:pt x="1900" y="779"/>
                </a:lnTo>
                <a:lnTo>
                  <a:pt x="1903" y="802"/>
                </a:lnTo>
                <a:lnTo>
                  <a:pt x="1903" y="789"/>
                </a:lnTo>
                <a:lnTo>
                  <a:pt x="1906" y="802"/>
                </a:lnTo>
                <a:lnTo>
                  <a:pt x="1910" y="802"/>
                </a:lnTo>
                <a:lnTo>
                  <a:pt x="1910" y="792"/>
                </a:lnTo>
                <a:lnTo>
                  <a:pt x="1913" y="798"/>
                </a:lnTo>
                <a:lnTo>
                  <a:pt x="1913" y="802"/>
                </a:lnTo>
                <a:lnTo>
                  <a:pt x="1913" y="792"/>
                </a:lnTo>
                <a:lnTo>
                  <a:pt x="1913" y="795"/>
                </a:lnTo>
                <a:lnTo>
                  <a:pt x="1916" y="782"/>
                </a:lnTo>
                <a:lnTo>
                  <a:pt x="1916" y="802"/>
                </a:lnTo>
                <a:lnTo>
                  <a:pt x="1916" y="753"/>
                </a:lnTo>
                <a:lnTo>
                  <a:pt x="1919" y="802"/>
                </a:lnTo>
                <a:lnTo>
                  <a:pt x="1919" y="763"/>
                </a:lnTo>
                <a:lnTo>
                  <a:pt x="1922" y="802"/>
                </a:lnTo>
                <a:lnTo>
                  <a:pt x="1922" y="785"/>
                </a:lnTo>
                <a:lnTo>
                  <a:pt x="1925" y="802"/>
                </a:lnTo>
                <a:lnTo>
                  <a:pt x="1925" y="692"/>
                </a:lnTo>
                <a:lnTo>
                  <a:pt x="1928" y="798"/>
                </a:lnTo>
                <a:lnTo>
                  <a:pt x="1928" y="802"/>
                </a:lnTo>
                <a:lnTo>
                  <a:pt x="1928" y="730"/>
                </a:lnTo>
                <a:lnTo>
                  <a:pt x="1932" y="802"/>
                </a:lnTo>
                <a:lnTo>
                  <a:pt x="1932" y="795"/>
                </a:lnTo>
                <a:lnTo>
                  <a:pt x="1935" y="802"/>
                </a:lnTo>
                <a:lnTo>
                  <a:pt x="1935" y="773"/>
                </a:lnTo>
                <a:lnTo>
                  <a:pt x="1938" y="802"/>
                </a:lnTo>
                <a:lnTo>
                  <a:pt x="1938" y="795"/>
                </a:lnTo>
                <a:lnTo>
                  <a:pt x="1941" y="802"/>
                </a:lnTo>
                <a:lnTo>
                  <a:pt x="1944" y="802"/>
                </a:lnTo>
                <a:lnTo>
                  <a:pt x="1944" y="588"/>
                </a:lnTo>
                <a:lnTo>
                  <a:pt x="1944" y="679"/>
                </a:lnTo>
                <a:lnTo>
                  <a:pt x="1947" y="575"/>
                </a:lnTo>
                <a:lnTo>
                  <a:pt x="1947" y="802"/>
                </a:lnTo>
                <a:lnTo>
                  <a:pt x="1947" y="575"/>
                </a:lnTo>
                <a:lnTo>
                  <a:pt x="1950" y="802"/>
                </a:lnTo>
                <a:lnTo>
                  <a:pt x="1950" y="789"/>
                </a:lnTo>
                <a:lnTo>
                  <a:pt x="1954" y="802"/>
                </a:lnTo>
                <a:lnTo>
                  <a:pt x="1954" y="756"/>
                </a:lnTo>
                <a:lnTo>
                  <a:pt x="1957" y="798"/>
                </a:lnTo>
                <a:lnTo>
                  <a:pt x="1957" y="802"/>
                </a:lnTo>
                <a:lnTo>
                  <a:pt x="1957" y="798"/>
                </a:lnTo>
                <a:lnTo>
                  <a:pt x="1960" y="802"/>
                </a:lnTo>
                <a:lnTo>
                  <a:pt x="1960" y="730"/>
                </a:lnTo>
                <a:lnTo>
                  <a:pt x="1963" y="802"/>
                </a:lnTo>
                <a:lnTo>
                  <a:pt x="1963" y="734"/>
                </a:lnTo>
                <a:lnTo>
                  <a:pt x="1966" y="802"/>
                </a:lnTo>
                <a:lnTo>
                  <a:pt x="1966" y="782"/>
                </a:lnTo>
                <a:lnTo>
                  <a:pt x="1969" y="782"/>
                </a:lnTo>
                <a:lnTo>
                  <a:pt x="1969" y="802"/>
                </a:lnTo>
                <a:lnTo>
                  <a:pt x="1969" y="779"/>
                </a:lnTo>
                <a:lnTo>
                  <a:pt x="1972" y="802"/>
                </a:lnTo>
                <a:lnTo>
                  <a:pt x="1972" y="795"/>
                </a:lnTo>
                <a:lnTo>
                  <a:pt x="1976" y="802"/>
                </a:lnTo>
                <a:lnTo>
                  <a:pt x="1982" y="802"/>
                </a:lnTo>
                <a:lnTo>
                  <a:pt x="1982" y="785"/>
                </a:lnTo>
                <a:lnTo>
                  <a:pt x="1985" y="792"/>
                </a:lnTo>
                <a:lnTo>
                  <a:pt x="1985" y="802"/>
                </a:lnTo>
                <a:lnTo>
                  <a:pt x="1985" y="792"/>
                </a:lnTo>
                <a:lnTo>
                  <a:pt x="1988" y="802"/>
                </a:lnTo>
                <a:lnTo>
                  <a:pt x="1991" y="802"/>
                </a:lnTo>
                <a:lnTo>
                  <a:pt x="1991" y="789"/>
                </a:lnTo>
                <a:lnTo>
                  <a:pt x="1994" y="795"/>
                </a:lnTo>
                <a:lnTo>
                  <a:pt x="1994" y="802"/>
                </a:lnTo>
                <a:lnTo>
                  <a:pt x="1994" y="760"/>
                </a:lnTo>
                <a:lnTo>
                  <a:pt x="1998" y="802"/>
                </a:lnTo>
                <a:lnTo>
                  <a:pt x="1998" y="776"/>
                </a:lnTo>
                <a:lnTo>
                  <a:pt x="2001" y="802"/>
                </a:lnTo>
                <a:lnTo>
                  <a:pt x="2001" y="785"/>
                </a:lnTo>
                <a:lnTo>
                  <a:pt x="2004" y="802"/>
                </a:lnTo>
                <a:lnTo>
                  <a:pt x="2004" y="760"/>
                </a:lnTo>
                <a:lnTo>
                  <a:pt x="2007" y="798"/>
                </a:lnTo>
                <a:lnTo>
                  <a:pt x="2007" y="802"/>
                </a:lnTo>
                <a:lnTo>
                  <a:pt x="2007" y="798"/>
                </a:lnTo>
                <a:lnTo>
                  <a:pt x="2010" y="802"/>
                </a:lnTo>
                <a:lnTo>
                  <a:pt x="2013" y="802"/>
                </a:lnTo>
                <a:lnTo>
                  <a:pt x="2013" y="789"/>
                </a:lnTo>
                <a:lnTo>
                  <a:pt x="2016" y="802"/>
                </a:lnTo>
                <a:lnTo>
                  <a:pt x="2020" y="802"/>
                </a:lnTo>
                <a:lnTo>
                  <a:pt x="2020" y="792"/>
                </a:lnTo>
                <a:lnTo>
                  <a:pt x="2023" y="802"/>
                </a:lnTo>
                <a:lnTo>
                  <a:pt x="2026" y="802"/>
                </a:lnTo>
                <a:lnTo>
                  <a:pt x="2026" y="776"/>
                </a:lnTo>
                <a:lnTo>
                  <a:pt x="2029" y="798"/>
                </a:lnTo>
                <a:lnTo>
                  <a:pt x="2029" y="802"/>
                </a:lnTo>
                <a:lnTo>
                  <a:pt x="2029" y="779"/>
                </a:lnTo>
                <a:lnTo>
                  <a:pt x="2032" y="795"/>
                </a:lnTo>
                <a:lnTo>
                  <a:pt x="2032" y="802"/>
                </a:lnTo>
                <a:lnTo>
                  <a:pt x="2032" y="795"/>
                </a:lnTo>
                <a:lnTo>
                  <a:pt x="2035" y="802"/>
                </a:lnTo>
                <a:lnTo>
                  <a:pt x="2038" y="802"/>
                </a:lnTo>
                <a:lnTo>
                  <a:pt x="2038" y="798"/>
                </a:lnTo>
                <a:lnTo>
                  <a:pt x="2042" y="792"/>
                </a:lnTo>
                <a:lnTo>
                  <a:pt x="2042" y="802"/>
                </a:lnTo>
                <a:lnTo>
                  <a:pt x="2042" y="792"/>
                </a:lnTo>
                <a:lnTo>
                  <a:pt x="2045" y="802"/>
                </a:lnTo>
                <a:lnTo>
                  <a:pt x="2048" y="802"/>
                </a:lnTo>
                <a:lnTo>
                  <a:pt x="2048" y="724"/>
                </a:lnTo>
                <a:lnTo>
                  <a:pt x="2051" y="766"/>
                </a:lnTo>
                <a:lnTo>
                  <a:pt x="2051" y="802"/>
                </a:lnTo>
                <a:lnTo>
                  <a:pt x="2051" y="737"/>
                </a:lnTo>
                <a:lnTo>
                  <a:pt x="2054" y="769"/>
                </a:lnTo>
                <a:lnTo>
                  <a:pt x="2054" y="802"/>
                </a:lnTo>
                <a:lnTo>
                  <a:pt x="2054" y="769"/>
                </a:lnTo>
                <a:lnTo>
                  <a:pt x="2057" y="798"/>
                </a:lnTo>
                <a:lnTo>
                  <a:pt x="2057" y="802"/>
                </a:lnTo>
                <a:lnTo>
                  <a:pt x="2057" y="798"/>
                </a:lnTo>
                <a:lnTo>
                  <a:pt x="2060" y="802"/>
                </a:lnTo>
                <a:lnTo>
                  <a:pt x="2060" y="750"/>
                </a:lnTo>
                <a:lnTo>
                  <a:pt x="2064" y="792"/>
                </a:lnTo>
                <a:lnTo>
                  <a:pt x="2064" y="802"/>
                </a:lnTo>
                <a:lnTo>
                  <a:pt x="2064" y="779"/>
                </a:lnTo>
                <a:lnTo>
                  <a:pt x="2067" y="798"/>
                </a:lnTo>
                <a:lnTo>
                  <a:pt x="2067" y="802"/>
                </a:lnTo>
                <a:lnTo>
                  <a:pt x="2067" y="795"/>
                </a:lnTo>
                <a:lnTo>
                  <a:pt x="2070" y="802"/>
                </a:lnTo>
                <a:lnTo>
                  <a:pt x="2082" y="802"/>
                </a:lnTo>
                <a:lnTo>
                  <a:pt x="2082" y="795"/>
                </a:lnTo>
                <a:lnTo>
                  <a:pt x="2085" y="802"/>
                </a:lnTo>
                <a:lnTo>
                  <a:pt x="2089" y="802"/>
                </a:lnTo>
                <a:lnTo>
                  <a:pt x="2089" y="798"/>
                </a:lnTo>
                <a:lnTo>
                  <a:pt x="2092" y="802"/>
                </a:lnTo>
                <a:lnTo>
                  <a:pt x="2095" y="798"/>
                </a:lnTo>
                <a:lnTo>
                  <a:pt x="2095" y="802"/>
                </a:lnTo>
                <a:lnTo>
                  <a:pt x="2095" y="743"/>
                </a:lnTo>
                <a:lnTo>
                  <a:pt x="2098" y="802"/>
                </a:lnTo>
                <a:lnTo>
                  <a:pt x="2098" y="789"/>
                </a:lnTo>
                <a:lnTo>
                  <a:pt x="2101" y="802"/>
                </a:lnTo>
                <a:lnTo>
                  <a:pt x="2101" y="727"/>
                </a:lnTo>
                <a:lnTo>
                  <a:pt x="2104" y="747"/>
                </a:lnTo>
                <a:lnTo>
                  <a:pt x="2104" y="802"/>
                </a:lnTo>
                <a:lnTo>
                  <a:pt x="2104" y="747"/>
                </a:lnTo>
                <a:lnTo>
                  <a:pt x="2107" y="798"/>
                </a:lnTo>
                <a:lnTo>
                  <a:pt x="2107" y="802"/>
                </a:lnTo>
                <a:lnTo>
                  <a:pt x="2107" y="789"/>
                </a:lnTo>
                <a:lnTo>
                  <a:pt x="2111" y="802"/>
                </a:lnTo>
                <a:lnTo>
                  <a:pt x="2111" y="798"/>
                </a:lnTo>
                <a:lnTo>
                  <a:pt x="2114" y="802"/>
                </a:lnTo>
                <a:lnTo>
                  <a:pt x="2117" y="802"/>
                </a:lnTo>
                <a:lnTo>
                  <a:pt x="2117" y="795"/>
                </a:lnTo>
                <a:lnTo>
                  <a:pt x="2120" y="802"/>
                </a:lnTo>
                <a:lnTo>
                  <a:pt x="2120" y="789"/>
                </a:lnTo>
                <a:lnTo>
                  <a:pt x="2123" y="802"/>
                </a:lnTo>
                <a:lnTo>
                  <a:pt x="2123" y="743"/>
                </a:lnTo>
                <a:lnTo>
                  <a:pt x="2126" y="802"/>
                </a:lnTo>
                <a:lnTo>
                  <a:pt x="2161" y="802"/>
                </a:lnTo>
                <a:lnTo>
                  <a:pt x="2161" y="795"/>
                </a:lnTo>
                <a:lnTo>
                  <a:pt x="2164" y="802"/>
                </a:lnTo>
                <a:lnTo>
                  <a:pt x="2164" y="798"/>
                </a:lnTo>
                <a:lnTo>
                  <a:pt x="2167" y="802"/>
                </a:lnTo>
                <a:lnTo>
                  <a:pt x="2167" y="789"/>
                </a:lnTo>
                <a:lnTo>
                  <a:pt x="2170" y="802"/>
                </a:lnTo>
                <a:lnTo>
                  <a:pt x="2183" y="802"/>
                </a:lnTo>
                <a:lnTo>
                  <a:pt x="2183" y="734"/>
                </a:lnTo>
                <a:lnTo>
                  <a:pt x="2186" y="802"/>
                </a:lnTo>
                <a:lnTo>
                  <a:pt x="2186" y="753"/>
                </a:lnTo>
                <a:lnTo>
                  <a:pt x="2189" y="760"/>
                </a:lnTo>
                <a:lnTo>
                  <a:pt x="2189" y="802"/>
                </a:lnTo>
                <a:lnTo>
                  <a:pt x="2189" y="753"/>
                </a:lnTo>
                <a:lnTo>
                  <a:pt x="2192" y="802"/>
                </a:lnTo>
                <a:lnTo>
                  <a:pt x="2192" y="795"/>
                </a:lnTo>
                <a:lnTo>
                  <a:pt x="2195" y="802"/>
                </a:lnTo>
                <a:lnTo>
                  <a:pt x="2205" y="802"/>
                </a:lnTo>
                <a:lnTo>
                  <a:pt x="2205" y="792"/>
                </a:lnTo>
                <a:lnTo>
                  <a:pt x="2208" y="802"/>
                </a:lnTo>
                <a:lnTo>
                  <a:pt x="2214" y="802"/>
                </a:lnTo>
                <a:lnTo>
                  <a:pt x="2214" y="773"/>
                </a:lnTo>
                <a:lnTo>
                  <a:pt x="2217" y="802"/>
                </a:lnTo>
                <a:lnTo>
                  <a:pt x="2217" y="785"/>
                </a:lnTo>
                <a:lnTo>
                  <a:pt x="2221" y="802"/>
                </a:lnTo>
                <a:lnTo>
                  <a:pt x="2233" y="802"/>
                </a:lnTo>
                <a:lnTo>
                  <a:pt x="2233" y="798"/>
                </a:lnTo>
                <a:lnTo>
                  <a:pt x="2236" y="802"/>
                </a:lnTo>
                <a:lnTo>
                  <a:pt x="2236" y="640"/>
                </a:lnTo>
                <a:lnTo>
                  <a:pt x="2239" y="802"/>
                </a:lnTo>
                <a:lnTo>
                  <a:pt x="2239" y="727"/>
                </a:lnTo>
                <a:lnTo>
                  <a:pt x="2243" y="802"/>
                </a:lnTo>
                <a:lnTo>
                  <a:pt x="2243" y="792"/>
                </a:lnTo>
                <a:lnTo>
                  <a:pt x="2246" y="802"/>
                </a:lnTo>
                <a:lnTo>
                  <a:pt x="2249" y="802"/>
                </a:lnTo>
                <a:lnTo>
                  <a:pt x="2249" y="795"/>
                </a:lnTo>
                <a:lnTo>
                  <a:pt x="2252" y="789"/>
                </a:lnTo>
                <a:lnTo>
                  <a:pt x="2252" y="802"/>
                </a:lnTo>
                <a:lnTo>
                  <a:pt x="2252" y="766"/>
                </a:lnTo>
                <a:lnTo>
                  <a:pt x="2255" y="802"/>
                </a:lnTo>
                <a:lnTo>
                  <a:pt x="2255" y="792"/>
                </a:lnTo>
                <a:lnTo>
                  <a:pt x="2258" y="802"/>
                </a:lnTo>
                <a:lnTo>
                  <a:pt x="2258" y="798"/>
                </a:lnTo>
                <a:lnTo>
                  <a:pt x="2261" y="802"/>
                </a:lnTo>
                <a:lnTo>
                  <a:pt x="2265" y="802"/>
                </a:lnTo>
                <a:lnTo>
                  <a:pt x="2265" y="795"/>
                </a:lnTo>
                <a:lnTo>
                  <a:pt x="2268" y="798"/>
                </a:lnTo>
                <a:lnTo>
                  <a:pt x="2268" y="802"/>
                </a:lnTo>
                <a:lnTo>
                  <a:pt x="2268" y="798"/>
                </a:lnTo>
                <a:lnTo>
                  <a:pt x="2271" y="802"/>
                </a:lnTo>
                <a:lnTo>
                  <a:pt x="2271" y="795"/>
                </a:lnTo>
                <a:lnTo>
                  <a:pt x="2274" y="802"/>
                </a:lnTo>
                <a:lnTo>
                  <a:pt x="2277" y="802"/>
                </a:lnTo>
                <a:lnTo>
                  <a:pt x="2277" y="798"/>
                </a:lnTo>
                <a:lnTo>
                  <a:pt x="2280" y="802"/>
                </a:lnTo>
                <a:lnTo>
                  <a:pt x="2280" y="798"/>
                </a:lnTo>
                <a:lnTo>
                  <a:pt x="2283" y="802"/>
                </a:lnTo>
                <a:lnTo>
                  <a:pt x="2283" y="798"/>
                </a:lnTo>
                <a:lnTo>
                  <a:pt x="2286" y="802"/>
                </a:lnTo>
                <a:lnTo>
                  <a:pt x="2299" y="802"/>
                </a:lnTo>
                <a:lnTo>
                  <a:pt x="2299" y="798"/>
                </a:lnTo>
                <a:lnTo>
                  <a:pt x="2302" y="802"/>
                </a:lnTo>
                <a:lnTo>
                  <a:pt x="2305" y="802"/>
                </a:lnTo>
                <a:lnTo>
                  <a:pt x="2305" y="795"/>
                </a:lnTo>
                <a:lnTo>
                  <a:pt x="2308" y="802"/>
                </a:lnTo>
                <a:lnTo>
                  <a:pt x="2308" y="789"/>
                </a:lnTo>
                <a:lnTo>
                  <a:pt x="2312" y="802"/>
                </a:lnTo>
                <a:lnTo>
                  <a:pt x="2318" y="802"/>
                </a:lnTo>
                <a:lnTo>
                  <a:pt x="2318" y="798"/>
                </a:lnTo>
                <a:lnTo>
                  <a:pt x="2321" y="802"/>
                </a:lnTo>
                <a:lnTo>
                  <a:pt x="2337" y="802"/>
                </a:lnTo>
                <a:lnTo>
                  <a:pt x="2337" y="798"/>
                </a:lnTo>
                <a:lnTo>
                  <a:pt x="2340" y="802"/>
                </a:lnTo>
                <a:lnTo>
                  <a:pt x="2346" y="802"/>
                </a:lnTo>
                <a:lnTo>
                  <a:pt x="2346" y="798"/>
                </a:lnTo>
                <a:lnTo>
                  <a:pt x="2349" y="795"/>
                </a:lnTo>
                <a:lnTo>
                  <a:pt x="2349" y="802"/>
                </a:lnTo>
                <a:lnTo>
                  <a:pt x="2349" y="782"/>
                </a:lnTo>
                <a:lnTo>
                  <a:pt x="2352" y="802"/>
                </a:lnTo>
                <a:lnTo>
                  <a:pt x="2352" y="785"/>
                </a:lnTo>
                <a:lnTo>
                  <a:pt x="2356" y="802"/>
                </a:lnTo>
                <a:lnTo>
                  <a:pt x="2368" y="802"/>
                </a:lnTo>
                <a:lnTo>
                  <a:pt x="2368" y="798"/>
                </a:lnTo>
                <a:lnTo>
                  <a:pt x="2371" y="789"/>
                </a:lnTo>
                <a:lnTo>
                  <a:pt x="2371" y="802"/>
                </a:lnTo>
                <a:lnTo>
                  <a:pt x="2371" y="753"/>
                </a:lnTo>
                <a:lnTo>
                  <a:pt x="2374" y="802"/>
                </a:lnTo>
                <a:lnTo>
                  <a:pt x="2374" y="776"/>
                </a:lnTo>
                <a:lnTo>
                  <a:pt x="2378" y="802"/>
                </a:lnTo>
                <a:lnTo>
                  <a:pt x="2384" y="802"/>
                </a:lnTo>
                <a:lnTo>
                  <a:pt x="2384" y="798"/>
                </a:lnTo>
                <a:lnTo>
                  <a:pt x="2387" y="802"/>
                </a:lnTo>
                <a:lnTo>
                  <a:pt x="2400" y="802"/>
                </a:lnTo>
                <a:lnTo>
                  <a:pt x="2400" y="753"/>
                </a:lnTo>
                <a:lnTo>
                  <a:pt x="2403" y="802"/>
                </a:lnTo>
                <a:lnTo>
                  <a:pt x="2403" y="721"/>
                </a:lnTo>
                <a:lnTo>
                  <a:pt x="2406" y="802"/>
                </a:lnTo>
                <a:lnTo>
                  <a:pt x="2406" y="776"/>
                </a:lnTo>
                <a:lnTo>
                  <a:pt x="2409" y="802"/>
                </a:lnTo>
                <a:lnTo>
                  <a:pt x="2415" y="802"/>
                </a:lnTo>
                <a:lnTo>
                  <a:pt x="2415" y="789"/>
                </a:lnTo>
                <a:lnTo>
                  <a:pt x="2418" y="795"/>
                </a:lnTo>
                <a:lnTo>
                  <a:pt x="2418" y="802"/>
                </a:lnTo>
                <a:lnTo>
                  <a:pt x="2418" y="795"/>
                </a:lnTo>
                <a:lnTo>
                  <a:pt x="2422" y="802"/>
                </a:lnTo>
                <a:lnTo>
                  <a:pt x="2431" y="802"/>
                </a:lnTo>
                <a:lnTo>
                  <a:pt x="2431" y="795"/>
                </a:lnTo>
                <a:lnTo>
                  <a:pt x="2434" y="802"/>
                </a:lnTo>
                <a:lnTo>
                  <a:pt x="2437" y="802"/>
                </a:lnTo>
                <a:lnTo>
                  <a:pt x="2437" y="743"/>
                </a:lnTo>
                <a:lnTo>
                  <a:pt x="2440" y="795"/>
                </a:lnTo>
                <a:lnTo>
                  <a:pt x="2440" y="802"/>
                </a:lnTo>
                <a:lnTo>
                  <a:pt x="2440" y="779"/>
                </a:lnTo>
                <a:lnTo>
                  <a:pt x="2444" y="785"/>
                </a:lnTo>
                <a:lnTo>
                  <a:pt x="2444" y="802"/>
                </a:lnTo>
                <a:lnTo>
                  <a:pt x="2444" y="785"/>
                </a:lnTo>
                <a:lnTo>
                  <a:pt x="2447" y="802"/>
                </a:lnTo>
                <a:lnTo>
                  <a:pt x="2459" y="802"/>
                </a:lnTo>
                <a:lnTo>
                  <a:pt x="2459" y="798"/>
                </a:lnTo>
                <a:lnTo>
                  <a:pt x="2462" y="802"/>
                </a:lnTo>
                <a:lnTo>
                  <a:pt x="2466" y="802"/>
                </a:lnTo>
                <a:lnTo>
                  <a:pt x="2466" y="798"/>
                </a:lnTo>
                <a:lnTo>
                  <a:pt x="2469" y="798"/>
                </a:lnTo>
                <a:lnTo>
                  <a:pt x="2469" y="802"/>
                </a:lnTo>
                <a:lnTo>
                  <a:pt x="2469" y="795"/>
                </a:lnTo>
                <a:lnTo>
                  <a:pt x="2472" y="802"/>
                </a:lnTo>
                <a:lnTo>
                  <a:pt x="2484" y="802"/>
                </a:lnTo>
                <a:lnTo>
                  <a:pt x="2484" y="798"/>
                </a:lnTo>
                <a:lnTo>
                  <a:pt x="2487" y="802"/>
                </a:lnTo>
                <a:lnTo>
                  <a:pt x="2487" y="795"/>
                </a:lnTo>
                <a:lnTo>
                  <a:pt x="2491" y="802"/>
                </a:lnTo>
                <a:lnTo>
                  <a:pt x="2491" y="795"/>
                </a:lnTo>
                <a:lnTo>
                  <a:pt x="2494" y="802"/>
                </a:lnTo>
                <a:lnTo>
                  <a:pt x="2503" y="802"/>
                </a:lnTo>
                <a:lnTo>
                  <a:pt x="2503" y="795"/>
                </a:lnTo>
                <a:lnTo>
                  <a:pt x="2506" y="802"/>
                </a:lnTo>
                <a:lnTo>
                  <a:pt x="2513" y="802"/>
                </a:lnTo>
                <a:lnTo>
                  <a:pt x="2513" y="798"/>
                </a:lnTo>
                <a:lnTo>
                  <a:pt x="2516" y="802"/>
                </a:lnTo>
                <a:lnTo>
                  <a:pt x="2535" y="802"/>
                </a:lnTo>
                <a:lnTo>
                  <a:pt x="2535" y="792"/>
                </a:lnTo>
                <a:lnTo>
                  <a:pt x="2535" y="795"/>
                </a:lnTo>
                <a:lnTo>
                  <a:pt x="2538" y="789"/>
                </a:lnTo>
                <a:lnTo>
                  <a:pt x="2538" y="802"/>
                </a:lnTo>
                <a:lnTo>
                  <a:pt x="2538" y="789"/>
                </a:lnTo>
                <a:lnTo>
                  <a:pt x="2541" y="798"/>
                </a:lnTo>
                <a:lnTo>
                  <a:pt x="2541" y="802"/>
                </a:lnTo>
                <a:lnTo>
                  <a:pt x="2541" y="798"/>
                </a:lnTo>
                <a:lnTo>
                  <a:pt x="2544" y="802"/>
                </a:lnTo>
                <a:lnTo>
                  <a:pt x="2550" y="802"/>
                </a:lnTo>
                <a:lnTo>
                  <a:pt x="2550" y="785"/>
                </a:lnTo>
                <a:lnTo>
                  <a:pt x="2553" y="802"/>
                </a:lnTo>
                <a:lnTo>
                  <a:pt x="2569" y="802"/>
                </a:lnTo>
                <a:lnTo>
                  <a:pt x="2569" y="798"/>
                </a:lnTo>
                <a:lnTo>
                  <a:pt x="2572" y="802"/>
                </a:lnTo>
                <a:lnTo>
                  <a:pt x="2579" y="802"/>
                </a:lnTo>
                <a:lnTo>
                  <a:pt x="2579" y="798"/>
                </a:lnTo>
                <a:lnTo>
                  <a:pt x="2582" y="802"/>
                </a:lnTo>
                <a:lnTo>
                  <a:pt x="2582" y="795"/>
                </a:lnTo>
                <a:lnTo>
                  <a:pt x="2585" y="802"/>
                </a:lnTo>
                <a:lnTo>
                  <a:pt x="2585" y="789"/>
                </a:lnTo>
                <a:lnTo>
                  <a:pt x="2588" y="766"/>
                </a:lnTo>
                <a:lnTo>
                  <a:pt x="2588" y="802"/>
                </a:lnTo>
                <a:lnTo>
                  <a:pt x="2588" y="730"/>
                </a:lnTo>
                <a:lnTo>
                  <a:pt x="2591" y="798"/>
                </a:lnTo>
                <a:lnTo>
                  <a:pt x="2591" y="802"/>
                </a:lnTo>
                <a:lnTo>
                  <a:pt x="2591" y="766"/>
                </a:lnTo>
                <a:lnTo>
                  <a:pt x="2594" y="802"/>
                </a:lnTo>
                <a:lnTo>
                  <a:pt x="2601" y="802"/>
                </a:lnTo>
                <a:lnTo>
                  <a:pt x="2601" y="795"/>
                </a:lnTo>
                <a:lnTo>
                  <a:pt x="2604" y="802"/>
                </a:lnTo>
                <a:lnTo>
                  <a:pt x="2604" y="785"/>
                </a:lnTo>
                <a:lnTo>
                  <a:pt x="2607" y="802"/>
                </a:lnTo>
                <a:lnTo>
                  <a:pt x="2607" y="795"/>
                </a:lnTo>
                <a:lnTo>
                  <a:pt x="2610" y="802"/>
                </a:lnTo>
                <a:lnTo>
                  <a:pt x="2616" y="802"/>
                </a:lnTo>
                <a:lnTo>
                  <a:pt x="2616" y="798"/>
                </a:lnTo>
                <a:lnTo>
                  <a:pt x="2619" y="802"/>
                </a:lnTo>
                <a:lnTo>
                  <a:pt x="2629" y="802"/>
                </a:lnTo>
                <a:lnTo>
                  <a:pt x="2629" y="798"/>
                </a:lnTo>
                <a:lnTo>
                  <a:pt x="2632" y="802"/>
                </a:lnTo>
                <a:lnTo>
                  <a:pt x="2648" y="802"/>
                </a:lnTo>
                <a:lnTo>
                  <a:pt x="2648" y="798"/>
                </a:lnTo>
                <a:lnTo>
                  <a:pt x="2651" y="802"/>
                </a:lnTo>
                <a:lnTo>
                  <a:pt x="2651" y="792"/>
                </a:lnTo>
                <a:lnTo>
                  <a:pt x="2654" y="802"/>
                </a:lnTo>
                <a:lnTo>
                  <a:pt x="2654" y="789"/>
                </a:lnTo>
                <a:lnTo>
                  <a:pt x="2657" y="802"/>
                </a:lnTo>
                <a:lnTo>
                  <a:pt x="2670" y="802"/>
                </a:lnTo>
                <a:lnTo>
                  <a:pt x="2670" y="721"/>
                </a:lnTo>
                <a:lnTo>
                  <a:pt x="2673" y="802"/>
                </a:lnTo>
                <a:lnTo>
                  <a:pt x="2673" y="782"/>
                </a:lnTo>
                <a:lnTo>
                  <a:pt x="2676" y="802"/>
                </a:lnTo>
                <a:lnTo>
                  <a:pt x="2676" y="789"/>
                </a:lnTo>
                <a:lnTo>
                  <a:pt x="2679" y="802"/>
                </a:lnTo>
                <a:lnTo>
                  <a:pt x="2679" y="798"/>
                </a:lnTo>
                <a:lnTo>
                  <a:pt x="2682" y="802"/>
                </a:lnTo>
                <a:lnTo>
                  <a:pt x="2698" y="802"/>
                </a:lnTo>
                <a:lnTo>
                  <a:pt x="2698" y="785"/>
                </a:lnTo>
                <a:lnTo>
                  <a:pt x="2701" y="802"/>
                </a:lnTo>
                <a:lnTo>
                  <a:pt x="2701" y="798"/>
                </a:lnTo>
                <a:lnTo>
                  <a:pt x="2704" y="802"/>
                </a:lnTo>
                <a:lnTo>
                  <a:pt x="2704" y="795"/>
                </a:lnTo>
                <a:lnTo>
                  <a:pt x="2707" y="802"/>
                </a:lnTo>
                <a:lnTo>
                  <a:pt x="2720" y="802"/>
                </a:lnTo>
                <a:lnTo>
                  <a:pt x="2720" y="776"/>
                </a:lnTo>
                <a:lnTo>
                  <a:pt x="2723" y="802"/>
                </a:lnTo>
                <a:lnTo>
                  <a:pt x="2723" y="795"/>
                </a:lnTo>
                <a:lnTo>
                  <a:pt x="2726" y="802"/>
                </a:lnTo>
                <a:lnTo>
                  <a:pt x="2736" y="802"/>
                </a:lnTo>
                <a:lnTo>
                  <a:pt x="2736" y="776"/>
                </a:lnTo>
                <a:lnTo>
                  <a:pt x="2739" y="802"/>
                </a:lnTo>
                <a:lnTo>
                  <a:pt x="2739" y="785"/>
                </a:lnTo>
                <a:lnTo>
                  <a:pt x="2742" y="802"/>
                </a:lnTo>
                <a:lnTo>
                  <a:pt x="2742" y="789"/>
                </a:lnTo>
                <a:lnTo>
                  <a:pt x="2745" y="802"/>
                </a:lnTo>
                <a:lnTo>
                  <a:pt x="2751" y="802"/>
                </a:lnTo>
                <a:lnTo>
                  <a:pt x="2751" y="792"/>
                </a:lnTo>
                <a:lnTo>
                  <a:pt x="2754" y="802"/>
                </a:lnTo>
                <a:lnTo>
                  <a:pt x="2754" y="795"/>
                </a:lnTo>
                <a:lnTo>
                  <a:pt x="2758" y="802"/>
                </a:lnTo>
                <a:lnTo>
                  <a:pt x="2767" y="802"/>
                </a:lnTo>
                <a:lnTo>
                  <a:pt x="2767" y="789"/>
                </a:lnTo>
                <a:lnTo>
                  <a:pt x="2770" y="802"/>
                </a:lnTo>
                <a:lnTo>
                  <a:pt x="2780" y="802"/>
                </a:lnTo>
                <a:lnTo>
                  <a:pt x="2780" y="798"/>
                </a:lnTo>
                <a:lnTo>
                  <a:pt x="2783" y="802"/>
                </a:lnTo>
                <a:lnTo>
                  <a:pt x="2786" y="802"/>
                </a:lnTo>
                <a:lnTo>
                  <a:pt x="2786" y="789"/>
                </a:lnTo>
                <a:lnTo>
                  <a:pt x="2789" y="802"/>
                </a:lnTo>
                <a:lnTo>
                  <a:pt x="2789" y="769"/>
                </a:lnTo>
                <a:lnTo>
                  <a:pt x="2792" y="802"/>
                </a:lnTo>
                <a:lnTo>
                  <a:pt x="2792" y="792"/>
                </a:lnTo>
                <a:lnTo>
                  <a:pt x="2795" y="802"/>
                </a:lnTo>
                <a:lnTo>
                  <a:pt x="2795" y="792"/>
                </a:lnTo>
                <a:lnTo>
                  <a:pt x="2798" y="802"/>
                </a:lnTo>
                <a:lnTo>
                  <a:pt x="2802" y="802"/>
                </a:lnTo>
                <a:lnTo>
                  <a:pt x="2802" y="798"/>
                </a:lnTo>
                <a:lnTo>
                  <a:pt x="2805" y="798"/>
                </a:lnTo>
                <a:lnTo>
                  <a:pt x="2805" y="802"/>
                </a:lnTo>
                <a:lnTo>
                  <a:pt x="2805" y="798"/>
                </a:lnTo>
                <a:lnTo>
                  <a:pt x="2808" y="802"/>
                </a:lnTo>
                <a:lnTo>
                  <a:pt x="2811" y="802"/>
                </a:lnTo>
                <a:lnTo>
                  <a:pt x="2811" y="798"/>
                </a:lnTo>
                <a:lnTo>
                  <a:pt x="2814" y="802"/>
                </a:lnTo>
                <a:lnTo>
                  <a:pt x="2814" y="798"/>
                </a:lnTo>
                <a:lnTo>
                  <a:pt x="2817" y="802"/>
                </a:lnTo>
                <a:lnTo>
                  <a:pt x="2833" y="802"/>
                </a:lnTo>
                <a:lnTo>
                  <a:pt x="2833" y="795"/>
                </a:lnTo>
                <a:lnTo>
                  <a:pt x="2836" y="802"/>
                </a:lnTo>
                <a:lnTo>
                  <a:pt x="2836" y="789"/>
                </a:lnTo>
                <a:lnTo>
                  <a:pt x="2839" y="802"/>
                </a:lnTo>
                <a:lnTo>
                  <a:pt x="2842" y="802"/>
                </a:lnTo>
                <a:lnTo>
                  <a:pt x="2842" y="798"/>
                </a:lnTo>
                <a:lnTo>
                  <a:pt x="2846" y="802"/>
                </a:lnTo>
                <a:lnTo>
                  <a:pt x="2855" y="802"/>
                </a:lnTo>
                <a:lnTo>
                  <a:pt x="2855" y="798"/>
                </a:lnTo>
                <a:lnTo>
                  <a:pt x="2855" y="802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AutoShape 3"/>
          <p:cNvSpPr>
            <a:spLocks noChangeAspect="1" noChangeArrowheads="1" noTextEdit="1"/>
          </p:cNvSpPr>
          <p:nvPr/>
        </p:nvSpPr>
        <p:spPr bwMode="auto">
          <a:xfrm>
            <a:off x="987154" y="2878288"/>
            <a:ext cx="4800600" cy="158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TextBox 17"/>
          <p:cNvSpPr txBox="1"/>
          <p:nvPr/>
        </p:nvSpPr>
        <p:spPr>
          <a:xfrm>
            <a:off x="2403152" y="3972431"/>
            <a:ext cx="203239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71" name="TextBox 170"/>
          <p:cNvSpPr txBox="1"/>
          <p:nvPr/>
        </p:nvSpPr>
        <p:spPr>
          <a:xfrm>
            <a:off x="1399969" y="3428460"/>
            <a:ext cx="180582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76" name="TextBox 17"/>
          <p:cNvSpPr txBox="1"/>
          <p:nvPr/>
        </p:nvSpPr>
        <p:spPr>
          <a:xfrm>
            <a:off x="2160035" y="4110052"/>
            <a:ext cx="286314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92" name="TextBox 17"/>
          <p:cNvSpPr txBox="1"/>
          <p:nvPr/>
        </p:nvSpPr>
        <p:spPr>
          <a:xfrm>
            <a:off x="1494342" y="3887939"/>
            <a:ext cx="263657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3" name="TextBox 17"/>
          <p:cNvSpPr txBox="1"/>
          <p:nvPr/>
        </p:nvSpPr>
        <p:spPr>
          <a:xfrm>
            <a:off x="2199055" y="3718012"/>
            <a:ext cx="208274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194" name="TextBox 17"/>
          <p:cNvSpPr txBox="1"/>
          <p:nvPr/>
        </p:nvSpPr>
        <p:spPr>
          <a:xfrm>
            <a:off x="2543804" y="3684481"/>
            <a:ext cx="286314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8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95" name="Straight Arrow Connector 194"/>
          <p:cNvCxnSpPr/>
          <p:nvPr/>
        </p:nvCxnSpPr>
        <p:spPr>
          <a:xfrm>
            <a:off x="2768309" y="3834442"/>
            <a:ext cx="22600" cy="44844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Arrow Connector 195"/>
          <p:cNvCxnSpPr/>
          <p:nvPr/>
        </p:nvCxnSpPr>
        <p:spPr>
          <a:xfrm>
            <a:off x="2334009" y="3883439"/>
            <a:ext cx="113268" cy="4157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TextBox 196"/>
          <p:cNvSpPr txBox="1"/>
          <p:nvPr/>
        </p:nvSpPr>
        <p:spPr>
          <a:xfrm>
            <a:off x="2105435" y="3855250"/>
            <a:ext cx="180582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8" name="TextBox 17"/>
          <p:cNvSpPr txBox="1"/>
          <p:nvPr/>
        </p:nvSpPr>
        <p:spPr>
          <a:xfrm>
            <a:off x="2267638" y="3880609"/>
            <a:ext cx="263657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9" name="TextBox 198"/>
          <p:cNvSpPr txBox="1"/>
          <p:nvPr/>
        </p:nvSpPr>
        <p:spPr>
          <a:xfrm>
            <a:off x="2854388" y="3828338"/>
            <a:ext cx="180582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0" name="TextBox 17"/>
          <p:cNvSpPr txBox="1"/>
          <p:nvPr/>
        </p:nvSpPr>
        <p:spPr>
          <a:xfrm>
            <a:off x="2772598" y="3450117"/>
            <a:ext cx="286314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01" name="Straight Arrow Connector 200"/>
          <p:cNvCxnSpPr/>
          <p:nvPr/>
        </p:nvCxnSpPr>
        <p:spPr>
          <a:xfrm flipH="1">
            <a:off x="3065102" y="4181584"/>
            <a:ext cx="17047" cy="9289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Arrow Connector 201"/>
          <p:cNvCxnSpPr>
            <a:stCxn id="203" idx="1"/>
          </p:cNvCxnSpPr>
          <p:nvPr/>
        </p:nvCxnSpPr>
        <p:spPr>
          <a:xfrm>
            <a:off x="2965208" y="3618110"/>
            <a:ext cx="206810" cy="48157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17"/>
          <p:cNvSpPr txBox="1"/>
          <p:nvPr/>
        </p:nvSpPr>
        <p:spPr>
          <a:xfrm>
            <a:off x="2965208" y="3551739"/>
            <a:ext cx="263657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05" name="Straight Arrow Connector 204"/>
          <p:cNvCxnSpPr/>
          <p:nvPr/>
        </p:nvCxnSpPr>
        <p:spPr>
          <a:xfrm>
            <a:off x="3312723" y="3450117"/>
            <a:ext cx="31163" cy="7255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Rectangle 205"/>
          <p:cNvSpPr/>
          <p:nvPr/>
        </p:nvSpPr>
        <p:spPr>
          <a:xfrm>
            <a:off x="3002681" y="3297335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207" name="Straight Arrow Connector 206"/>
          <p:cNvCxnSpPr/>
          <p:nvPr/>
        </p:nvCxnSpPr>
        <p:spPr>
          <a:xfrm>
            <a:off x="3556814" y="3758035"/>
            <a:ext cx="0" cy="2284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8" name="TextBox 17"/>
          <p:cNvSpPr txBox="1"/>
          <p:nvPr/>
        </p:nvSpPr>
        <p:spPr>
          <a:xfrm>
            <a:off x="3497465" y="3912541"/>
            <a:ext cx="162961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09" name="Straight Arrow Connector 208"/>
          <p:cNvCxnSpPr>
            <a:stCxn id="208" idx="2"/>
          </p:cNvCxnSpPr>
          <p:nvPr/>
        </p:nvCxnSpPr>
        <p:spPr>
          <a:xfrm>
            <a:off x="3578945" y="4045283"/>
            <a:ext cx="8991" cy="1918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Arrow Connector 209"/>
          <p:cNvCxnSpPr/>
          <p:nvPr/>
        </p:nvCxnSpPr>
        <p:spPr>
          <a:xfrm>
            <a:off x="3887408" y="3605231"/>
            <a:ext cx="54388" cy="30731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3667365" y="3909553"/>
            <a:ext cx="180582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12" name="TextBox 17"/>
          <p:cNvSpPr txBox="1"/>
          <p:nvPr/>
        </p:nvSpPr>
        <p:spPr>
          <a:xfrm>
            <a:off x="3388662" y="3543556"/>
            <a:ext cx="308970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13" name="Straight Arrow Connector 212"/>
          <p:cNvCxnSpPr/>
          <p:nvPr/>
        </p:nvCxnSpPr>
        <p:spPr>
          <a:xfrm flipH="1">
            <a:off x="4044961" y="3741529"/>
            <a:ext cx="95465" cy="4711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Rectangle 213"/>
          <p:cNvSpPr/>
          <p:nvPr/>
        </p:nvSpPr>
        <p:spPr>
          <a:xfrm>
            <a:off x="4769852" y="3577075"/>
            <a:ext cx="60144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/x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215" name="TextBox 214"/>
          <p:cNvSpPr txBox="1"/>
          <p:nvPr/>
        </p:nvSpPr>
        <p:spPr>
          <a:xfrm>
            <a:off x="5263008" y="3966943"/>
            <a:ext cx="180582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16" name="Straight Arrow Connector 215"/>
          <p:cNvCxnSpPr/>
          <p:nvPr/>
        </p:nvCxnSpPr>
        <p:spPr>
          <a:xfrm flipH="1">
            <a:off x="5350550" y="4162576"/>
            <a:ext cx="89541" cy="10295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TextBox 17"/>
          <p:cNvSpPr txBox="1"/>
          <p:nvPr/>
        </p:nvSpPr>
        <p:spPr>
          <a:xfrm>
            <a:off x="3693462" y="3410814"/>
            <a:ext cx="308970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18" name="Straight Arrow Connector 217"/>
          <p:cNvCxnSpPr/>
          <p:nvPr/>
        </p:nvCxnSpPr>
        <p:spPr>
          <a:xfrm flipH="1">
            <a:off x="4948221" y="3784383"/>
            <a:ext cx="55046" cy="53891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17"/>
          <p:cNvSpPr txBox="1"/>
          <p:nvPr/>
        </p:nvSpPr>
        <p:spPr>
          <a:xfrm>
            <a:off x="3853443" y="3712549"/>
            <a:ext cx="263657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1" name="TextBox 17"/>
          <p:cNvSpPr txBox="1"/>
          <p:nvPr/>
        </p:nvSpPr>
        <p:spPr>
          <a:xfrm>
            <a:off x="2960188" y="4008456"/>
            <a:ext cx="203239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22" name="Rectangle 221"/>
          <p:cNvSpPr/>
          <p:nvPr/>
        </p:nvSpPr>
        <p:spPr>
          <a:xfrm>
            <a:off x="3086539" y="3176246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223" name="Straight Arrow Connector 222"/>
          <p:cNvCxnSpPr/>
          <p:nvPr/>
        </p:nvCxnSpPr>
        <p:spPr>
          <a:xfrm flipH="1">
            <a:off x="3386836" y="3323159"/>
            <a:ext cx="618" cy="6646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Straight Arrow Connector 223"/>
          <p:cNvCxnSpPr/>
          <p:nvPr/>
        </p:nvCxnSpPr>
        <p:spPr>
          <a:xfrm flipH="1">
            <a:off x="3443725" y="3188847"/>
            <a:ext cx="1" cy="104740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17"/>
          <p:cNvSpPr txBox="1"/>
          <p:nvPr/>
        </p:nvSpPr>
        <p:spPr>
          <a:xfrm>
            <a:off x="2954069" y="3027869"/>
            <a:ext cx="61747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2-</a:t>
            </a:r>
            <a:r>
              <a:rPr lang="en-US" altLang="zh-CN" sz="1000" dirty="0" smtClean="0"/>
              <a:t>/w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26" name="TextBox 17"/>
          <p:cNvSpPr txBox="1"/>
          <p:nvPr/>
        </p:nvSpPr>
        <p:spPr>
          <a:xfrm>
            <a:off x="4152208" y="3825015"/>
            <a:ext cx="308970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29" name="Rectangle 5"/>
          <p:cNvSpPr>
            <a:spLocks noChangeArrowheads="1"/>
          </p:cNvSpPr>
          <p:nvPr/>
        </p:nvSpPr>
        <p:spPr bwMode="auto">
          <a:xfrm>
            <a:off x="1236392" y="2887813"/>
            <a:ext cx="4537075" cy="1474788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Line 26"/>
          <p:cNvSpPr>
            <a:spLocks noChangeShapeType="1"/>
          </p:cNvSpPr>
          <p:nvPr/>
        </p:nvSpPr>
        <p:spPr bwMode="auto">
          <a:xfrm>
            <a:off x="1210992" y="4356251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Rectangle 27"/>
          <p:cNvSpPr>
            <a:spLocks noChangeArrowheads="1"/>
          </p:cNvSpPr>
          <p:nvPr/>
        </p:nvSpPr>
        <p:spPr bwMode="auto">
          <a:xfrm>
            <a:off x="1111947" y="4275289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9" name="Line 44"/>
          <p:cNvSpPr>
            <a:spLocks noChangeShapeType="1"/>
          </p:cNvSpPr>
          <p:nvPr/>
        </p:nvSpPr>
        <p:spPr bwMode="auto">
          <a:xfrm>
            <a:off x="1210992" y="3683313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Line 62"/>
          <p:cNvSpPr>
            <a:spLocks noChangeShapeType="1"/>
          </p:cNvSpPr>
          <p:nvPr/>
        </p:nvSpPr>
        <p:spPr bwMode="auto">
          <a:xfrm>
            <a:off x="1210992" y="3041349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Line 69"/>
          <p:cNvSpPr>
            <a:spLocks noChangeShapeType="1"/>
          </p:cNvSpPr>
          <p:nvPr/>
        </p:nvSpPr>
        <p:spPr bwMode="auto">
          <a:xfrm>
            <a:off x="1236392" y="436260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Line 70"/>
          <p:cNvSpPr>
            <a:spLocks noChangeShapeType="1"/>
          </p:cNvSpPr>
          <p:nvPr/>
        </p:nvSpPr>
        <p:spPr bwMode="auto">
          <a:xfrm>
            <a:off x="1501504" y="436260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Rectangle 71"/>
          <p:cNvSpPr>
            <a:spLocks noChangeArrowheads="1"/>
          </p:cNvSpPr>
          <p:nvPr/>
        </p:nvSpPr>
        <p:spPr bwMode="auto">
          <a:xfrm>
            <a:off x="1357992" y="438800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9" name="Line 72"/>
          <p:cNvSpPr>
            <a:spLocks noChangeShapeType="1"/>
          </p:cNvSpPr>
          <p:nvPr/>
        </p:nvSpPr>
        <p:spPr bwMode="auto">
          <a:xfrm>
            <a:off x="1769792" y="436260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Line 73"/>
          <p:cNvSpPr>
            <a:spLocks noChangeShapeType="1"/>
          </p:cNvSpPr>
          <p:nvPr/>
        </p:nvSpPr>
        <p:spPr bwMode="auto">
          <a:xfrm>
            <a:off x="2034904" y="436260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Rectangle 74"/>
          <p:cNvSpPr>
            <a:spLocks noChangeArrowheads="1"/>
          </p:cNvSpPr>
          <p:nvPr/>
        </p:nvSpPr>
        <p:spPr bwMode="auto">
          <a:xfrm>
            <a:off x="1891392" y="438800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52" name="Line 75"/>
          <p:cNvSpPr>
            <a:spLocks noChangeShapeType="1"/>
          </p:cNvSpPr>
          <p:nvPr/>
        </p:nvSpPr>
        <p:spPr bwMode="auto">
          <a:xfrm>
            <a:off x="2303192" y="436260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Line 76"/>
          <p:cNvSpPr>
            <a:spLocks noChangeShapeType="1"/>
          </p:cNvSpPr>
          <p:nvPr/>
        </p:nvSpPr>
        <p:spPr bwMode="auto">
          <a:xfrm>
            <a:off x="2568304" y="436260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Rectangle 77"/>
          <p:cNvSpPr>
            <a:spLocks noChangeArrowheads="1"/>
          </p:cNvSpPr>
          <p:nvPr/>
        </p:nvSpPr>
        <p:spPr bwMode="auto">
          <a:xfrm>
            <a:off x="2407329" y="438800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55" name="Line 78"/>
          <p:cNvSpPr>
            <a:spLocks noChangeShapeType="1"/>
          </p:cNvSpPr>
          <p:nvPr/>
        </p:nvSpPr>
        <p:spPr bwMode="auto">
          <a:xfrm>
            <a:off x="2831829" y="436260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Line 79"/>
          <p:cNvSpPr>
            <a:spLocks noChangeShapeType="1"/>
          </p:cNvSpPr>
          <p:nvPr/>
        </p:nvSpPr>
        <p:spPr bwMode="auto">
          <a:xfrm>
            <a:off x="3101704" y="436260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0" name="Rectangle 80"/>
          <p:cNvSpPr>
            <a:spLocks noChangeArrowheads="1"/>
          </p:cNvSpPr>
          <p:nvPr/>
        </p:nvSpPr>
        <p:spPr bwMode="auto">
          <a:xfrm>
            <a:off x="2940729" y="438800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291" name="Line 81"/>
          <p:cNvSpPr>
            <a:spLocks noChangeShapeType="1"/>
          </p:cNvSpPr>
          <p:nvPr/>
        </p:nvSpPr>
        <p:spPr bwMode="auto">
          <a:xfrm>
            <a:off x="3365229" y="436260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9" name="Line 82"/>
          <p:cNvSpPr>
            <a:spLocks noChangeShapeType="1"/>
          </p:cNvSpPr>
          <p:nvPr/>
        </p:nvSpPr>
        <p:spPr bwMode="auto">
          <a:xfrm>
            <a:off x="3635104" y="436260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0" name="Rectangle 83"/>
          <p:cNvSpPr>
            <a:spLocks noChangeArrowheads="1"/>
          </p:cNvSpPr>
          <p:nvPr/>
        </p:nvSpPr>
        <p:spPr bwMode="auto">
          <a:xfrm>
            <a:off x="3474129" y="438800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21" name="Line 84"/>
          <p:cNvSpPr>
            <a:spLocks noChangeShapeType="1"/>
          </p:cNvSpPr>
          <p:nvPr/>
        </p:nvSpPr>
        <p:spPr bwMode="auto">
          <a:xfrm>
            <a:off x="3898629" y="436260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2" name="Line 85"/>
          <p:cNvSpPr>
            <a:spLocks noChangeShapeType="1"/>
          </p:cNvSpPr>
          <p:nvPr/>
        </p:nvSpPr>
        <p:spPr bwMode="auto">
          <a:xfrm>
            <a:off x="4168504" y="436260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3" name="Rectangle 86"/>
          <p:cNvSpPr>
            <a:spLocks noChangeArrowheads="1"/>
          </p:cNvSpPr>
          <p:nvPr/>
        </p:nvSpPr>
        <p:spPr bwMode="auto">
          <a:xfrm>
            <a:off x="4007529" y="438800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24" name="Line 87"/>
          <p:cNvSpPr>
            <a:spLocks noChangeShapeType="1"/>
          </p:cNvSpPr>
          <p:nvPr/>
        </p:nvSpPr>
        <p:spPr bwMode="auto">
          <a:xfrm>
            <a:off x="4432029" y="436260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5" name="Line 88"/>
          <p:cNvSpPr>
            <a:spLocks noChangeShapeType="1"/>
          </p:cNvSpPr>
          <p:nvPr/>
        </p:nvSpPr>
        <p:spPr bwMode="auto">
          <a:xfrm>
            <a:off x="4697142" y="436260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6" name="Rectangle 89"/>
          <p:cNvSpPr>
            <a:spLocks noChangeArrowheads="1"/>
          </p:cNvSpPr>
          <p:nvPr/>
        </p:nvSpPr>
        <p:spPr bwMode="auto">
          <a:xfrm>
            <a:off x="4536167" y="438800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27" name="Line 90"/>
          <p:cNvSpPr>
            <a:spLocks noChangeShapeType="1"/>
          </p:cNvSpPr>
          <p:nvPr/>
        </p:nvSpPr>
        <p:spPr bwMode="auto">
          <a:xfrm>
            <a:off x="4965429" y="436260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8" name="Line 91"/>
          <p:cNvSpPr>
            <a:spLocks noChangeShapeType="1"/>
          </p:cNvSpPr>
          <p:nvPr/>
        </p:nvSpPr>
        <p:spPr bwMode="auto">
          <a:xfrm>
            <a:off x="5230542" y="436260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9" name="Rectangle 92"/>
          <p:cNvSpPr>
            <a:spLocks noChangeArrowheads="1"/>
          </p:cNvSpPr>
          <p:nvPr/>
        </p:nvSpPr>
        <p:spPr bwMode="auto">
          <a:xfrm>
            <a:off x="5069567" y="438800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30" name="Line 93"/>
          <p:cNvSpPr>
            <a:spLocks noChangeShapeType="1"/>
          </p:cNvSpPr>
          <p:nvPr/>
        </p:nvSpPr>
        <p:spPr bwMode="auto">
          <a:xfrm>
            <a:off x="5498829" y="436260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31" name="Line 94"/>
          <p:cNvSpPr>
            <a:spLocks noChangeShapeType="1"/>
          </p:cNvSpPr>
          <p:nvPr/>
        </p:nvSpPr>
        <p:spPr bwMode="auto">
          <a:xfrm>
            <a:off x="5763942" y="436260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32" name="Rectangle 95"/>
          <p:cNvSpPr>
            <a:spLocks noChangeArrowheads="1"/>
          </p:cNvSpPr>
          <p:nvPr/>
        </p:nvSpPr>
        <p:spPr bwMode="auto">
          <a:xfrm>
            <a:off x="5556929" y="4388001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02" name="Rectangle 173"/>
          <p:cNvSpPr>
            <a:spLocks noChangeArrowheads="1"/>
          </p:cNvSpPr>
          <p:nvPr/>
        </p:nvSpPr>
        <p:spPr bwMode="auto">
          <a:xfrm>
            <a:off x="959483" y="2953657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05" name="5-Point Star 304"/>
          <p:cNvSpPr/>
          <p:nvPr/>
        </p:nvSpPr>
        <p:spPr>
          <a:xfrm>
            <a:off x="3451524" y="2944988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6" name="TextBox 305"/>
          <p:cNvSpPr txBox="1"/>
          <p:nvPr/>
        </p:nvSpPr>
        <p:spPr>
          <a:xfrm>
            <a:off x="1638360" y="361457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07" name="TextBox 306"/>
          <p:cNvSpPr txBox="1"/>
          <p:nvPr/>
        </p:nvSpPr>
        <p:spPr>
          <a:xfrm>
            <a:off x="1826461" y="4054626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08" name="TextBox 307"/>
          <p:cNvSpPr txBox="1"/>
          <p:nvPr/>
        </p:nvSpPr>
        <p:spPr>
          <a:xfrm>
            <a:off x="2287813" y="3323159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09" name="Straight Arrow Connector 308"/>
          <p:cNvCxnSpPr/>
          <p:nvPr/>
        </p:nvCxnSpPr>
        <p:spPr>
          <a:xfrm>
            <a:off x="2664361" y="3543556"/>
            <a:ext cx="22600" cy="44844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Arrow Connector 310"/>
          <p:cNvCxnSpPr/>
          <p:nvPr/>
        </p:nvCxnSpPr>
        <p:spPr>
          <a:xfrm>
            <a:off x="3248513" y="3719334"/>
            <a:ext cx="0" cy="19797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6" name="TextBox 315"/>
          <p:cNvSpPr txBox="1"/>
          <p:nvPr/>
        </p:nvSpPr>
        <p:spPr>
          <a:xfrm>
            <a:off x="3404583" y="3196201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17" name="Straight Arrow Connector 316"/>
          <p:cNvCxnSpPr/>
          <p:nvPr/>
        </p:nvCxnSpPr>
        <p:spPr>
          <a:xfrm flipH="1">
            <a:off x="3463717" y="3388091"/>
            <a:ext cx="60703" cy="4870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TextBox 321"/>
          <p:cNvSpPr txBox="1"/>
          <p:nvPr/>
        </p:nvSpPr>
        <p:spPr>
          <a:xfrm>
            <a:off x="4921140" y="3722650"/>
            <a:ext cx="52610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8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23" name="Straight Arrow Connector 322"/>
          <p:cNvCxnSpPr/>
          <p:nvPr/>
        </p:nvCxnSpPr>
        <p:spPr>
          <a:xfrm flipH="1">
            <a:off x="5006259" y="3936359"/>
            <a:ext cx="62477" cy="3182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5" name="TextBox 17"/>
          <p:cNvSpPr txBox="1"/>
          <p:nvPr/>
        </p:nvSpPr>
        <p:spPr>
          <a:xfrm>
            <a:off x="4514879" y="392805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27" name="TextBox 326"/>
          <p:cNvSpPr txBox="1"/>
          <p:nvPr/>
        </p:nvSpPr>
        <p:spPr>
          <a:xfrm>
            <a:off x="3884009" y="3531768"/>
            <a:ext cx="5709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421" name="Straight Arrow Connector 420"/>
          <p:cNvCxnSpPr/>
          <p:nvPr/>
        </p:nvCxnSpPr>
        <p:spPr>
          <a:xfrm flipH="1">
            <a:off x="1260945" y="3514330"/>
            <a:ext cx="29932" cy="76855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2" name="TextBox 421"/>
          <p:cNvSpPr txBox="1"/>
          <p:nvPr/>
        </p:nvSpPr>
        <p:spPr>
          <a:xfrm>
            <a:off x="1154816" y="3260414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2347" name="Freeform 100"/>
          <p:cNvSpPr>
            <a:spLocks/>
          </p:cNvSpPr>
          <p:nvPr/>
        </p:nvSpPr>
        <p:spPr bwMode="auto">
          <a:xfrm>
            <a:off x="1266826" y="894333"/>
            <a:ext cx="4559300" cy="1296988"/>
          </a:xfrm>
          <a:custGeom>
            <a:avLst/>
            <a:gdLst>
              <a:gd name="T0" fmla="*/ 95 w 2872"/>
              <a:gd name="T1" fmla="*/ 810 h 817"/>
              <a:gd name="T2" fmla="*/ 164 w 2872"/>
              <a:gd name="T3" fmla="*/ 817 h 817"/>
              <a:gd name="T4" fmla="*/ 240 w 2872"/>
              <a:gd name="T5" fmla="*/ 817 h 817"/>
              <a:gd name="T6" fmla="*/ 325 w 2872"/>
              <a:gd name="T7" fmla="*/ 800 h 817"/>
              <a:gd name="T8" fmla="*/ 436 w 2872"/>
              <a:gd name="T9" fmla="*/ 817 h 817"/>
              <a:gd name="T10" fmla="*/ 524 w 2872"/>
              <a:gd name="T11" fmla="*/ 817 h 817"/>
              <a:gd name="T12" fmla="*/ 559 w 2872"/>
              <a:gd name="T13" fmla="*/ 817 h 817"/>
              <a:gd name="T14" fmla="*/ 635 w 2872"/>
              <a:gd name="T15" fmla="*/ 745 h 817"/>
              <a:gd name="T16" fmla="*/ 673 w 2872"/>
              <a:gd name="T17" fmla="*/ 817 h 817"/>
              <a:gd name="T18" fmla="*/ 736 w 2872"/>
              <a:gd name="T19" fmla="*/ 817 h 817"/>
              <a:gd name="T20" fmla="*/ 777 w 2872"/>
              <a:gd name="T21" fmla="*/ 804 h 817"/>
              <a:gd name="T22" fmla="*/ 802 w 2872"/>
              <a:gd name="T23" fmla="*/ 784 h 817"/>
              <a:gd name="T24" fmla="*/ 853 w 2872"/>
              <a:gd name="T25" fmla="*/ 810 h 817"/>
              <a:gd name="T26" fmla="*/ 891 w 2872"/>
              <a:gd name="T27" fmla="*/ 817 h 817"/>
              <a:gd name="T28" fmla="*/ 948 w 2872"/>
              <a:gd name="T29" fmla="*/ 777 h 817"/>
              <a:gd name="T30" fmla="*/ 979 w 2872"/>
              <a:gd name="T31" fmla="*/ 643 h 817"/>
              <a:gd name="T32" fmla="*/ 1024 w 2872"/>
              <a:gd name="T33" fmla="*/ 817 h 817"/>
              <a:gd name="T34" fmla="*/ 1068 w 2872"/>
              <a:gd name="T35" fmla="*/ 817 h 817"/>
              <a:gd name="T36" fmla="*/ 1099 w 2872"/>
              <a:gd name="T37" fmla="*/ 817 h 817"/>
              <a:gd name="T38" fmla="*/ 1131 w 2872"/>
              <a:gd name="T39" fmla="*/ 813 h 817"/>
              <a:gd name="T40" fmla="*/ 1150 w 2872"/>
              <a:gd name="T41" fmla="*/ 817 h 817"/>
              <a:gd name="T42" fmla="*/ 1175 w 2872"/>
              <a:gd name="T43" fmla="*/ 768 h 817"/>
              <a:gd name="T44" fmla="*/ 1216 w 2872"/>
              <a:gd name="T45" fmla="*/ 695 h 817"/>
              <a:gd name="T46" fmla="*/ 1238 w 2872"/>
              <a:gd name="T47" fmla="*/ 817 h 817"/>
              <a:gd name="T48" fmla="*/ 1264 w 2872"/>
              <a:gd name="T49" fmla="*/ 813 h 817"/>
              <a:gd name="T50" fmla="*/ 1283 w 2872"/>
              <a:gd name="T51" fmla="*/ 748 h 817"/>
              <a:gd name="T52" fmla="*/ 1302 w 2872"/>
              <a:gd name="T53" fmla="*/ 653 h 817"/>
              <a:gd name="T54" fmla="*/ 1336 w 2872"/>
              <a:gd name="T55" fmla="*/ 817 h 817"/>
              <a:gd name="T56" fmla="*/ 1359 w 2872"/>
              <a:gd name="T57" fmla="*/ 810 h 817"/>
              <a:gd name="T58" fmla="*/ 1390 w 2872"/>
              <a:gd name="T59" fmla="*/ 758 h 817"/>
              <a:gd name="T60" fmla="*/ 1412 w 2872"/>
              <a:gd name="T61" fmla="*/ 804 h 817"/>
              <a:gd name="T62" fmla="*/ 1434 w 2872"/>
              <a:gd name="T63" fmla="*/ 813 h 817"/>
              <a:gd name="T64" fmla="*/ 1460 w 2872"/>
              <a:gd name="T65" fmla="*/ 817 h 817"/>
              <a:gd name="T66" fmla="*/ 1494 w 2872"/>
              <a:gd name="T67" fmla="*/ 800 h 817"/>
              <a:gd name="T68" fmla="*/ 1520 w 2872"/>
              <a:gd name="T69" fmla="*/ 817 h 817"/>
              <a:gd name="T70" fmla="*/ 1545 w 2872"/>
              <a:gd name="T71" fmla="*/ 810 h 817"/>
              <a:gd name="T72" fmla="*/ 1583 w 2872"/>
              <a:gd name="T73" fmla="*/ 817 h 817"/>
              <a:gd name="T74" fmla="*/ 1605 w 2872"/>
              <a:gd name="T75" fmla="*/ 813 h 817"/>
              <a:gd name="T76" fmla="*/ 1633 w 2872"/>
              <a:gd name="T77" fmla="*/ 817 h 817"/>
              <a:gd name="T78" fmla="*/ 1662 w 2872"/>
              <a:gd name="T79" fmla="*/ 817 h 817"/>
              <a:gd name="T80" fmla="*/ 1697 w 2872"/>
              <a:gd name="T81" fmla="*/ 817 h 817"/>
              <a:gd name="T82" fmla="*/ 1719 w 2872"/>
              <a:gd name="T83" fmla="*/ 817 h 817"/>
              <a:gd name="T84" fmla="*/ 1741 w 2872"/>
              <a:gd name="T85" fmla="*/ 817 h 817"/>
              <a:gd name="T86" fmla="*/ 1769 w 2872"/>
              <a:gd name="T87" fmla="*/ 781 h 817"/>
              <a:gd name="T88" fmla="*/ 1798 w 2872"/>
              <a:gd name="T89" fmla="*/ 817 h 817"/>
              <a:gd name="T90" fmla="*/ 1848 w 2872"/>
              <a:gd name="T91" fmla="*/ 817 h 817"/>
              <a:gd name="T92" fmla="*/ 1886 w 2872"/>
              <a:gd name="T93" fmla="*/ 817 h 817"/>
              <a:gd name="T94" fmla="*/ 1902 w 2872"/>
              <a:gd name="T95" fmla="*/ 708 h 817"/>
              <a:gd name="T96" fmla="*/ 1937 w 2872"/>
              <a:gd name="T97" fmla="*/ 817 h 817"/>
              <a:gd name="T98" fmla="*/ 1962 w 2872"/>
              <a:gd name="T99" fmla="*/ 817 h 817"/>
              <a:gd name="T100" fmla="*/ 1987 w 2872"/>
              <a:gd name="T101" fmla="*/ 817 h 817"/>
              <a:gd name="T102" fmla="*/ 2041 w 2872"/>
              <a:gd name="T103" fmla="*/ 817 h 817"/>
              <a:gd name="T104" fmla="*/ 2073 w 2872"/>
              <a:gd name="T105" fmla="*/ 817 h 817"/>
              <a:gd name="T106" fmla="*/ 2117 w 2872"/>
              <a:gd name="T107" fmla="*/ 807 h 817"/>
              <a:gd name="T108" fmla="*/ 2148 w 2872"/>
              <a:gd name="T109" fmla="*/ 817 h 817"/>
              <a:gd name="T110" fmla="*/ 2196 w 2872"/>
              <a:gd name="T111" fmla="*/ 817 h 817"/>
              <a:gd name="T112" fmla="*/ 2268 w 2872"/>
              <a:gd name="T113" fmla="*/ 817 h 817"/>
              <a:gd name="T114" fmla="*/ 2385 w 2872"/>
              <a:gd name="T115" fmla="*/ 800 h 817"/>
              <a:gd name="T116" fmla="*/ 2452 w 2872"/>
              <a:gd name="T117" fmla="*/ 784 h 817"/>
              <a:gd name="T118" fmla="*/ 2550 w 2872"/>
              <a:gd name="T119" fmla="*/ 813 h 817"/>
              <a:gd name="T120" fmla="*/ 2591 w 2872"/>
              <a:gd name="T121" fmla="*/ 810 h 817"/>
              <a:gd name="T122" fmla="*/ 2689 w 2872"/>
              <a:gd name="T123" fmla="*/ 813 h 817"/>
              <a:gd name="T124" fmla="*/ 2818 w 2872"/>
              <a:gd name="T125" fmla="*/ 804 h 8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72" h="817">
                <a:moveTo>
                  <a:pt x="0" y="817"/>
                </a:moveTo>
                <a:lnTo>
                  <a:pt x="9" y="817"/>
                </a:lnTo>
                <a:lnTo>
                  <a:pt x="9" y="777"/>
                </a:lnTo>
                <a:lnTo>
                  <a:pt x="13" y="817"/>
                </a:lnTo>
                <a:lnTo>
                  <a:pt x="16" y="817"/>
                </a:lnTo>
                <a:lnTo>
                  <a:pt x="16" y="813"/>
                </a:lnTo>
                <a:lnTo>
                  <a:pt x="19" y="817"/>
                </a:lnTo>
                <a:lnTo>
                  <a:pt x="79" y="817"/>
                </a:lnTo>
                <a:lnTo>
                  <a:pt x="79" y="813"/>
                </a:lnTo>
                <a:lnTo>
                  <a:pt x="82" y="817"/>
                </a:lnTo>
                <a:lnTo>
                  <a:pt x="82" y="790"/>
                </a:lnTo>
                <a:lnTo>
                  <a:pt x="85" y="817"/>
                </a:lnTo>
                <a:lnTo>
                  <a:pt x="92" y="817"/>
                </a:lnTo>
                <a:lnTo>
                  <a:pt x="92" y="800"/>
                </a:lnTo>
                <a:lnTo>
                  <a:pt x="95" y="810"/>
                </a:lnTo>
                <a:lnTo>
                  <a:pt x="95" y="817"/>
                </a:lnTo>
                <a:lnTo>
                  <a:pt x="95" y="790"/>
                </a:lnTo>
                <a:lnTo>
                  <a:pt x="98" y="817"/>
                </a:lnTo>
                <a:lnTo>
                  <a:pt x="107" y="817"/>
                </a:lnTo>
                <a:lnTo>
                  <a:pt x="107" y="800"/>
                </a:lnTo>
                <a:lnTo>
                  <a:pt x="111" y="817"/>
                </a:lnTo>
                <a:lnTo>
                  <a:pt x="130" y="817"/>
                </a:lnTo>
                <a:lnTo>
                  <a:pt x="130" y="807"/>
                </a:lnTo>
                <a:lnTo>
                  <a:pt x="133" y="817"/>
                </a:lnTo>
                <a:lnTo>
                  <a:pt x="136" y="817"/>
                </a:lnTo>
                <a:lnTo>
                  <a:pt x="136" y="807"/>
                </a:lnTo>
                <a:lnTo>
                  <a:pt x="139" y="817"/>
                </a:lnTo>
                <a:lnTo>
                  <a:pt x="161" y="817"/>
                </a:lnTo>
                <a:lnTo>
                  <a:pt x="161" y="607"/>
                </a:lnTo>
                <a:lnTo>
                  <a:pt x="164" y="817"/>
                </a:lnTo>
                <a:lnTo>
                  <a:pt x="164" y="804"/>
                </a:lnTo>
                <a:lnTo>
                  <a:pt x="167" y="817"/>
                </a:lnTo>
                <a:lnTo>
                  <a:pt x="171" y="817"/>
                </a:lnTo>
                <a:lnTo>
                  <a:pt x="171" y="810"/>
                </a:lnTo>
                <a:lnTo>
                  <a:pt x="174" y="817"/>
                </a:lnTo>
                <a:lnTo>
                  <a:pt x="199" y="817"/>
                </a:lnTo>
                <a:lnTo>
                  <a:pt x="199" y="797"/>
                </a:lnTo>
                <a:lnTo>
                  <a:pt x="202" y="817"/>
                </a:lnTo>
                <a:lnTo>
                  <a:pt x="212" y="817"/>
                </a:lnTo>
                <a:lnTo>
                  <a:pt x="212" y="781"/>
                </a:lnTo>
                <a:lnTo>
                  <a:pt x="215" y="817"/>
                </a:lnTo>
                <a:lnTo>
                  <a:pt x="231" y="817"/>
                </a:lnTo>
                <a:lnTo>
                  <a:pt x="231" y="807"/>
                </a:lnTo>
                <a:lnTo>
                  <a:pt x="234" y="817"/>
                </a:lnTo>
                <a:lnTo>
                  <a:pt x="240" y="817"/>
                </a:lnTo>
                <a:lnTo>
                  <a:pt x="240" y="813"/>
                </a:lnTo>
                <a:lnTo>
                  <a:pt x="243" y="817"/>
                </a:lnTo>
                <a:lnTo>
                  <a:pt x="281" y="817"/>
                </a:lnTo>
                <a:lnTo>
                  <a:pt x="281" y="807"/>
                </a:lnTo>
                <a:lnTo>
                  <a:pt x="284" y="817"/>
                </a:lnTo>
                <a:lnTo>
                  <a:pt x="294" y="817"/>
                </a:lnTo>
                <a:lnTo>
                  <a:pt x="294" y="640"/>
                </a:lnTo>
                <a:lnTo>
                  <a:pt x="297" y="705"/>
                </a:lnTo>
                <a:lnTo>
                  <a:pt x="297" y="817"/>
                </a:lnTo>
                <a:lnTo>
                  <a:pt x="297" y="705"/>
                </a:lnTo>
                <a:lnTo>
                  <a:pt x="300" y="817"/>
                </a:lnTo>
                <a:lnTo>
                  <a:pt x="300" y="784"/>
                </a:lnTo>
                <a:lnTo>
                  <a:pt x="303" y="817"/>
                </a:lnTo>
                <a:lnTo>
                  <a:pt x="325" y="817"/>
                </a:lnTo>
                <a:lnTo>
                  <a:pt x="325" y="800"/>
                </a:lnTo>
                <a:lnTo>
                  <a:pt x="329" y="817"/>
                </a:lnTo>
                <a:lnTo>
                  <a:pt x="373" y="817"/>
                </a:lnTo>
                <a:lnTo>
                  <a:pt x="373" y="813"/>
                </a:lnTo>
                <a:lnTo>
                  <a:pt x="376" y="817"/>
                </a:lnTo>
                <a:lnTo>
                  <a:pt x="401" y="817"/>
                </a:lnTo>
                <a:lnTo>
                  <a:pt x="401" y="807"/>
                </a:lnTo>
                <a:lnTo>
                  <a:pt x="404" y="817"/>
                </a:lnTo>
                <a:lnTo>
                  <a:pt x="414" y="817"/>
                </a:lnTo>
                <a:lnTo>
                  <a:pt x="414" y="807"/>
                </a:lnTo>
                <a:lnTo>
                  <a:pt x="417" y="817"/>
                </a:lnTo>
                <a:lnTo>
                  <a:pt x="430" y="817"/>
                </a:lnTo>
                <a:lnTo>
                  <a:pt x="430" y="597"/>
                </a:lnTo>
                <a:lnTo>
                  <a:pt x="433" y="817"/>
                </a:lnTo>
                <a:lnTo>
                  <a:pt x="433" y="777"/>
                </a:lnTo>
                <a:lnTo>
                  <a:pt x="436" y="817"/>
                </a:lnTo>
                <a:lnTo>
                  <a:pt x="436" y="813"/>
                </a:lnTo>
                <a:lnTo>
                  <a:pt x="439" y="817"/>
                </a:lnTo>
                <a:lnTo>
                  <a:pt x="458" y="817"/>
                </a:lnTo>
                <a:lnTo>
                  <a:pt x="458" y="797"/>
                </a:lnTo>
                <a:lnTo>
                  <a:pt x="461" y="817"/>
                </a:lnTo>
                <a:lnTo>
                  <a:pt x="464" y="817"/>
                </a:lnTo>
                <a:lnTo>
                  <a:pt x="464" y="813"/>
                </a:lnTo>
                <a:lnTo>
                  <a:pt x="468" y="817"/>
                </a:lnTo>
                <a:lnTo>
                  <a:pt x="499" y="817"/>
                </a:lnTo>
                <a:lnTo>
                  <a:pt x="499" y="718"/>
                </a:lnTo>
                <a:lnTo>
                  <a:pt x="502" y="817"/>
                </a:lnTo>
                <a:lnTo>
                  <a:pt x="515" y="817"/>
                </a:lnTo>
                <a:lnTo>
                  <a:pt x="515" y="804"/>
                </a:lnTo>
                <a:lnTo>
                  <a:pt x="518" y="817"/>
                </a:lnTo>
                <a:lnTo>
                  <a:pt x="524" y="817"/>
                </a:lnTo>
                <a:lnTo>
                  <a:pt x="524" y="787"/>
                </a:lnTo>
                <a:lnTo>
                  <a:pt x="528" y="751"/>
                </a:lnTo>
                <a:lnTo>
                  <a:pt x="528" y="817"/>
                </a:lnTo>
                <a:lnTo>
                  <a:pt x="528" y="751"/>
                </a:lnTo>
                <a:lnTo>
                  <a:pt x="531" y="817"/>
                </a:lnTo>
                <a:lnTo>
                  <a:pt x="540" y="817"/>
                </a:lnTo>
                <a:lnTo>
                  <a:pt x="540" y="804"/>
                </a:lnTo>
                <a:lnTo>
                  <a:pt x="543" y="817"/>
                </a:lnTo>
                <a:lnTo>
                  <a:pt x="550" y="817"/>
                </a:lnTo>
                <a:lnTo>
                  <a:pt x="550" y="712"/>
                </a:lnTo>
                <a:lnTo>
                  <a:pt x="553" y="817"/>
                </a:lnTo>
                <a:lnTo>
                  <a:pt x="556" y="817"/>
                </a:lnTo>
                <a:lnTo>
                  <a:pt x="556" y="784"/>
                </a:lnTo>
                <a:lnTo>
                  <a:pt x="559" y="741"/>
                </a:lnTo>
                <a:lnTo>
                  <a:pt x="559" y="817"/>
                </a:lnTo>
                <a:lnTo>
                  <a:pt x="559" y="741"/>
                </a:lnTo>
                <a:lnTo>
                  <a:pt x="562" y="817"/>
                </a:lnTo>
                <a:lnTo>
                  <a:pt x="591" y="817"/>
                </a:lnTo>
                <a:lnTo>
                  <a:pt x="591" y="712"/>
                </a:lnTo>
                <a:lnTo>
                  <a:pt x="594" y="817"/>
                </a:lnTo>
                <a:lnTo>
                  <a:pt x="597" y="817"/>
                </a:lnTo>
                <a:lnTo>
                  <a:pt x="597" y="794"/>
                </a:lnTo>
                <a:lnTo>
                  <a:pt x="600" y="810"/>
                </a:lnTo>
                <a:lnTo>
                  <a:pt x="600" y="817"/>
                </a:lnTo>
                <a:lnTo>
                  <a:pt x="600" y="764"/>
                </a:lnTo>
                <a:lnTo>
                  <a:pt x="603" y="817"/>
                </a:lnTo>
                <a:lnTo>
                  <a:pt x="632" y="817"/>
                </a:lnTo>
                <a:lnTo>
                  <a:pt x="635" y="813"/>
                </a:lnTo>
                <a:lnTo>
                  <a:pt x="635" y="817"/>
                </a:lnTo>
                <a:lnTo>
                  <a:pt x="635" y="745"/>
                </a:lnTo>
                <a:lnTo>
                  <a:pt x="638" y="817"/>
                </a:lnTo>
                <a:lnTo>
                  <a:pt x="641" y="817"/>
                </a:lnTo>
                <a:lnTo>
                  <a:pt x="641" y="813"/>
                </a:lnTo>
                <a:lnTo>
                  <a:pt x="644" y="817"/>
                </a:lnTo>
                <a:lnTo>
                  <a:pt x="648" y="817"/>
                </a:lnTo>
                <a:lnTo>
                  <a:pt x="648" y="482"/>
                </a:lnTo>
                <a:lnTo>
                  <a:pt x="651" y="817"/>
                </a:lnTo>
                <a:lnTo>
                  <a:pt x="651" y="679"/>
                </a:lnTo>
                <a:lnTo>
                  <a:pt x="654" y="817"/>
                </a:lnTo>
                <a:lnTo>
                  <a:pt x="667" y="817"/>
                </a:lnTo>
                <a:lnTo>
                  <a:pt x="667" y="781"/>
                </a:lnTo>
                <a:lnTo>
                  <a:pt x="670" y="813"/>
                </a:lnTo>
                <a:lnTo>
                  <a:pt x="670" y="817"/>
                </a:lnTo>
                <a:lnTo>
                  <a:pt x="670" y="813"/>
                </a:lnTo>
                <a:lnTo>
                  <a:pt x="673" y="817"/>
                </a:lnTo>
                <a:lnTo>
                  <a:pt x="676" y="817"/>
                </a:lnTo>
                <a:lnTo>
                  <a:pt x="676" y="790"/>
                </a:lnTo>
                <a:lnTo>
                  <a:pt x="679" y="817"/>
                </a:lnTo>
                <a:lnTo>
                  <a:pt x="692" y="817"/>
                </a:lnTo>
                <a:lnTo>
                  <a:pt x="692" y="810"/>
                </a:lnTo>
                <a:lnTo>
                  <a:pt x="695" y="817"/>
                </a:lnTo>
                <a:lnTo>
                  <a:pt x="701" y="817"/>
                </a:lnTo>
                <a:lnTo>
                  <a:pt x="701" y="807"/>
                </a:lnTo>
                <a:lnTo>
                  <a:pt x="705" y="817"/>
                </a:lnTo>
                <a:lnTo>
                  <a:pt x="730" y="817"/>
                </a:lnTo>
                <a:lnTo>
                  <a:pt x="730" y="813"/>
                </a:lnTo>
                <a:lnTo>
                  <a:pt x="733" y="817"/>
                </a:lnTo>
                <a:lnTo>
                  <a:pt x="733" y="800"/>
                </a:lnTo>
                <a:lnTo>
                  <a:pt x="736" y="790"/>
                </a:lnTo>
                <a:lnTo>
                  <a:pt x="736" y="817"/>
                </a:lnTo>
                <a:lnTo>
                  <a:pt x="736" y="784"/>
                </a:lnTo>
                <a:lnTo>
                  <a:pt x="739" y="817"/>
                </a:lnTo>
                <a:lnTo>
                  <a:pt x="739" y="807"/>
                </a:lnTo>
                <a:lnTo>
                  <a:pt x="742" y="817"/>
                </a:lnTo>
                <a:lnTo>
                  <a:pt x="758" y="817"/>
                </a:lnTo>
                <a:lnTo>
                  <a:pt x="758" y="794"/>
                </a:lnTo>
                <a:lnTo>
                  <a:pt x="761" y="817"/>
                </a:lnTo>
                <a:lnTo>
                  <a:pt x="768" y="817"/>
                </a:lnTo>
                <a:lnTo>
                  <a:pt x="768" y="751"/>
                </a:lnTo>
                <a:lnTo>
                  <a:pt x="771" y="790"/>
                </a:lnTo>
                <a:lnTo>
                  <a:pt x="771" y="817"/>
                </a:lnTo>
                <a:lnTo>
                  <a:pt x="771" y="758"/>
                </a:lnTo>
                <a:lnTo>
                  <a:pt x="774" y="817"/>
                </a:lnTo>
                <a:lnTo>
                  <a:pt x="774" y="768"/>
                </a:lnTo>
                <a:lnTo>
                  <a:pt x="777" y="804"/>
                </a:lnTo>
                <a:lnTo>
                  <a:pt x="777" y="817"/>
                </a:lnTo>
                <a:lnTo>
                  <a:pt x="777" y="804"/>
                </a:lnTo>
                <a:lnTo>
                  <a:pt x="780" y="817"/>
                </a:lnTo>
                <a:lnTo>
                  <a:pt x="784" y="817"/>
                </a:lnTo>
                <a:lnTo>
                  <a:pt x="784" y="623"/>
                </a:lnTo>
                <a:lnTo>
                  <a:pt x="787" y="817"/>
                </a:lnTo>
                <a:lnTo>
                  <a:pt x="787" y="689"/>
                </a:lnTo>
                <a:lnTo>
                  <a:pt x="790" y="817"/>
                </a:lnTo>
                <a:lnTo>
                  <a:pt x="793" y="817"/>
                </a:lnTo>
                <a:lnTo>
                  <a:pt x="793" y="813"/>
                </a:lnTo>
                <a:lnTo>
                  <a:pt x="796" y="817"/>
                </a:lnTo>
                <a:lnTo>
                  <a:pt x="799" y="817"/>
                </a:lnTo>
                <a:lnTo>
                  <a:pt x="799" y="810"/>
                </a:lnTo>
                <a:lnTo>
                  <a:pt x="802" y="817"/>
                </a:lnTo>
                <a:lnTo>
                  <a:pt x="802" y="784"/>
                </a:lnTo>
                <a:lnTo>
                  <a:pt x="806" y="817"/>
                </a:lnTo>
                <a:lnTo>
                  <a:pt x="806" y="813"/>
                </a:lnTo>
                <a:lnTo>
                  <a:pt x="809" y="817"/>
                </a:lnTo>
                <a:lnTo>
                  <a:pt x="812" y="817"/>
                </a:lnTo>
                <a:lnTo>
                  <a:pt x="812" y="810"/>
                </a:lnTo>
                <a:lnTo>
                  <a:pt x="815" y="817"/>
                </a:lnTo>
                <a:lnTo>
                  <a:pt x="818" y="817"/>
                </a:lnTo>
                <a:lnTo>
                  <a:pt x="818" y="787"/>
                </a:lnTo>
                <a:lnTo>
                  <a:pt x="821" y="817"/>
                </a:lnTo>
                <a:lnTo>
                  <a:pt x="837" y="817"/>
                </a:lnTo>
                <a:lnTo>
                  <a:pt x="837" y="794"/>
                </a:lnTo>
                <a:lnTo>
                  <a:pt x="840" y="817"/>
                </a:lnTo>
                <a:lnTo>
                  <a:pt x="850" y="817"/>
                </a:lnTo>
                <a:lnTo>
                  <a:pt x="850" y="813"/>
                </a:lnTo>
                <a:lnTo>
                  <a:pt x="853" y="810"/>
                </a:lnTo>
                <a:lnTo>
                  <a:pt x="853" y="817"/>
                </a:lnTo>
                <a:lnTo>
                  <a:pt x="853" y="738"/>
                </a:lnTo>
                <a:lnTo>
                  <a:pt x="856" y="817"/>
                </a:lnTo>
                <a:lnTo>
                  <a:pt x="875" y="817"/>
                </a:lnTo>
                <a:lnTo>
                  <a:pt x="875" y="695"/>
                </a:lnTo>
                <a:lnTo>
                  <a:pt x="878" y="817"/>
                </a:lnTo>
                <a:lnTo>
                  <a:pt x="878" y="577"/>
                </a:lnTo>
                <a:lnTo>
                  <a:pt x="881" y="807"/>
                </a:lnTo>
                <a:lnTo>
                  <a:pt x="881" y="817"/>
                </a:lnTo>
                <a:lnTo>
                  <a:pt x="881" y="748"/>
                </a:lnTo>
                <a:lnTo>
                  <a:pt x="885" y="817"/>
                </a:lnTo>
                <a:lnTo>
                  <a:pt x="885" y="758"/>
                </a:lnTo>
                <a:lnTo>
                  <a:pt x="888" y="817"/>
                </a:lnTo>
                <a:lnTo>
                  <a:pt x="888" y="813"/>
                </a:lnTo>
                <a:lnTo>
                  <a:pt x="891" y="817"/>
                </a:lnTo>
                <a:lnTo>
                  <a:pt x="900" y="817"/>
                </a:lnTo>
                <a:lnTo>
                  <a:pt x="900" y="810"/>
                </a:lnTo>
                <a:lnTo>
                  <a:pt x="904" y="817"/>
                </a:lnTo>
                <a:lnTo>
                  <a:pt x="919" y="817"/>
                </a:lnTo>
                <a:lnTo>
                  <a:pt x="919" y="682"/>
                </a:lnTo>
                <a:lnTo>
                  <a:pt x="923" y="817"/>
                </a:lnTo>
                <a:lnTo>
                  <a:pt x="923" y="777"/>
                </a:lnTo>
                <a:lnTo>
                  <a:pt x="926" y="817"/>
                </a:lnTo>
                <a:lnTo>
                  <a:pt x="935" y="817"/>
                </a:lnTo>
                <a:lnTo>
                  <a:pt x="935" y="702"/>
                </a:lnTo>
                <a:lnTo>
                  <a:pt x="938" y="817"/>
                </a:lnTo>
                <a:lnTo>
                  <a:pt x="945" y="817"/>
                </a:lnTo>
                <a:lnTo>
                  <a:pt x="945" y="810"/>
                </a:lnTo>
                <a:lnTo>
                  <a:pt x="948" y="817"/>
                </a:lnTo>
                <a:lnTo>
                  <a:pt x="948" y="777"/>
                </a:lnTo>
                <a:lnTo>
                  <a:pt x="951" y="810"/>
                </a:lnTo>
                <a:lnTo>
                  <a:pt x="951" y="817"/>
                </a:lnTo>
                <a:lnTo>
                  <a:pt x="951" y="810"/>
                </a:lnTo>
                <a:lnTo>
                  <a:pt x="954" y="817"/>
                </a:lnTo>
                <a:lnTo>
                  <a:pt x="954" y="784"/>
                </a:lnTo>
                <a:lnTo>
                  <a:pt x="957" y="817"/>
                </a:lnTo>
                <a:lnTo>
                  <a:pt x="957" y="813"/>
                </a:lnTo>
                <a:lnTo>
                  <a:pt x="960" y="817"/>
                </a:lnTo>
                <a:lnTo>
                  <a:pt x="970" y="817"/>
                </a:lnTo>
                <a:lnTo>
                  <a:pt x="970" y="813"/>
                </a:lnTo>
                <a:lnTo>
                  <a:pt x="973" y="817"/>
                </a:lnTo>
                <a:lnTo>
                  <a:pt x="973" y="787"/>
                </a:lnTo>
                <a:lnTo>
                  <a:pt x="976" y="817"/>
                </a:lnTo>
                <a:lnTo>
                  <a:pt x="979" y="817"/>
                </a:lnTo>
                <a:lnTo>
                  <a:pt x="979" y="643"/>
                </a:lnTo>
                <a:lnTo>
                  <a:pt x="983" y="817"/>
                </a:lnTo>
                <a:lnTo>
                  <a:pt x="983" y="771"/>
                </a:lnTo>
                <a:lnTo>
                  <a:pt x="986" y="817"/>
                </a:lnTo>
                <a:lnTo>
                  <a:pt x="986" y="751"/>
                </a:lnTo>
                <a:lnTo>
                  <a:pt x="989" y="817"/>
                </a:lnTo>
                <a:lnTo>
                  <a:pt x="989" y="797"/>
                </a:lnTo>
                <a:lnTo>
                  <a:pt x="992" y="817"/>
                </a:lnTo>
                <a:lnTo>
                  <a:pt x="992" y="800"/>
                </a:lnTo>
                <a:lnTo>
                  <a:pt x="995" y="817"/>
                </a:lnTo>
                <a:lnTo>
                  <a:pt x="998" y="817"/>
                </a:lnTo>
                <a:lnTo>
                  <a:pt x="998" y="813"/>
                </a:lnTo>
                <a:lnTo>
                  <a:pt x="1002" y="817"/>
                </a:lnTo>
                <a:lnTo>
                  <a:pt x="1020" y="817"/>
                </a:lnTo>
                <a:lnTo>
                  <a:pt x="1020" y="807"/>
                </a:lnTo>
                <a:lnTo>
                  <a:pt x="1024" y="817"/>
                </a:lnTo>
                <a:lnTo>
                  <a:pt x="1024" y="751"/>
                </a:lnTo>
                <a:lnTo>
                  <a:pt x="1027" y="817"/>
                </a:lnTo>
                <a:lnTo>
                  <a:pt x="1046" y="817"/>
                </a:lnTo>
                <a:lnTo>
                  <a:pt x="1046" y="735"/>
                </a:lnTo>
                <a:lnTo>
                  <a:pt x="1049" y="817"/>
                </a:lnTo>
                <a:lnTo>
                  <a:pt x="1049" y="794"/>
                </a:lnTo>
                <a:lnTo>
                  <a:pt x="1052" y="817"/>
                </a:lnTo>
                <a:lnTo>
                  <a:pt x="1055" y="817"/>
                </a:lnTo>
                <a:lnTo>
                  <a:pt x="1055" y="810"/>
                </a:lnTo>
                <a:lnTo>
                  <a:pt x="1058" y="817"/>
                </a:lnTo>
                <a:lnTo>
                  <a:pt x="1062" y="817"/>
                </a:lnTo>
                <a:lnTo>
                  <a:pt x="1062" y="728"/>
                </a:lnTo>
                <a:lnTo>
                  <a:pt x="1065" y="817"/>
                </a:lnTo>
                <a:lnTo>
                  <a:pt x="1065" y="800"/>
                </a:lnTo>
                <a:lnTo>
                  <a:pt x="1068" y="817"/>
                </a:lnTo>
                <a:lnTo>
                  <a:pt x="1068" y="807"/>
                </a:lnTo>
                <a:lnTo>
                  <a:pt x="1071" y="817"/>
                </a:lnTo>
                <a:lnTo>
                  <a:pt x="1077" y="817"/>
                </a:lnTo>
                <a:lnTo>
                  <a:pt x="1077" y="745"/>
                </a:lnTo>
                <a:lnTo>
                  <a:pt x="1080" y="817"/>
                </a:lnTo>
                <a:lnTo>
                  <a:pt x="1084" y="817"/>
                </a:lnTo>
                <a:lnTo>
                  <a:pt x="1084" y="797"/>
                </a:lnTo>
                <a:lnTo>
                  <a:pt x="1087" y="817"/>
                </a:lnTo>
                <a:lnTo>
                  <a:pt x="1087" y="764"/>
                </a:lnTo>
                <a:lnTo>
                  <a:pt x="1090" y="817"/>
                </a:lnTo>
                <a:lnTo>
                  <a:pt x="1093" y="817"/>
                </a:lnTo>
                <a:lnTo>
                  <a:pt x="1093" y="813"/>
                </a:lnTo>
                <a:lnTo>
                  <a:pt x="1096" y="817"/>
                </a:lnTo>
                <a:lnTo>
                  <a:pt x="1096" y="794"/>
                </a:lnTo>
                <a:lnTo>
                  <a:pt x="1099" y="817"/>
                </a:lnTo>
                <a:lnTo>
                  <a:pt x="1103" y="817"/>
                </a:lnTo>
                <a:lnTo>
                  <a:pt x="1103" y="764"/>
                </a:lnTo>
                <a:lnTo>
                  <a:pt x="1106" y="807"/>
                </a:lnTo>
                <a:lnTo>
                  <a:pt x="1106" y="817"/>
                </a:lnTo>
                <a:lnTo>
                  <a:pt x="1106" y="807"/>
                </a:lnTo>
                <a:lnTo>
                  <a:pt x="1109" y="817"/>
                </a:lnTo>
                <a:lnTo>
                  <a:pt x="1109" y="784"/>
                </a:lnTo>
                <a:lnTo>
                  <a:pt x="1112" y="817"/>
                </a:lnTo>
                <a:lnTo>
                  <a:pt x="1112" y="810"/>
                </a:lnTo>
                <a:lnTo>
                  <a:pt x="1115" y="817"/>
                </a:lnTo>
                <a:lnTo>
                  <a:pt x="1115" y="800"/>
                </a:lnTo>
                <a:lnTo>
                  <a:pt x="1118" y="817"/>
                </a:lnTo>
                <a:lnTo>
                  <a:pt x="1128" y="817"/>
                </a:lnTo>
                <a:lnTo>
                  <a:pt x="1128" y="771"/>
                </a:lnTo>
                <a:lnTo>
                  <a:pt x="1131" y="813"/>
                </a:lnTo>
                <a:lnTo>
                  <a:pt x="1131" y="817"/>
                </a:lnTo>
                <a:lnTo>
                  <a:pt x="1131" y="784"/>
                </a:lnTo>
                <a:lnTo>
                  <a:pt x="1134" y="794"/>
                </a:lnTo>
                <a:lnTo>
                  <a:pt x="1134" y="817"/>
                </a:lnTo>
                <a:lnTo>
                  <a:pt x="1134" y="794"/>
                </a:lnTo>
                <a:lnTo>
                  <a:pt x="1137" y="817"/>
                </a:lnTo>
                <a:lnTo>
                  <a:pt x="1137" y="604"/>
                </a:lnTo>
                <a:lnTo>
                  <a:pt x="1141" y="817"/>
                </a:lnTo>
                <a:lnTo>
                  <a:pt x="1141" y="784"/>
                </a:lnTo>
                <a:lnTo>
                  <a:pt x="1144" y="817"/>
                </a:lnTo>
                <a:lnTo>
                  <a:pt x="1144" y="804"/>
                </a:lnTo>
                <a:lnTo>
                  <a:pt x="1147" y="817"/>
                </a:lnTo>
                <a:lnTo>
                  <a:pt x="1147" y="813"/>
                </a:lnTo>
                <a:lnTo>
                  <a:pt x="1150" y="807"/>
                </a:lnTo>
                <a:lnTo>
                  <a:pt x="1150" y="817"/>
                </a:lnTo>
                <a:lnTo>
                  <a:pt x="1150" y="807"/>
                </a:lnTo>
                <a:lnTo>
                  <a:pt x="1153" y="817"/>
                </a:lnTo>
                <a:lnTo>
                  <a:pt x="1153" y="768"/>
                </a:lnTo>
                <a:lnTo>
                  <a:pt x="1156" y="817"/>
                </a:lnTo>
                <a:lnTo>
                  <a:pt x="1156" y="715"/>
                </a:lnTo>
                <a:lnTo>
                  <a:pt x="1159" y="790"/>
                </a:lnTo>
                <a:lnTo>
                  <a:pt x="1159" y="817"/>
                </a:lnTo>
                <a:lnTo>
                  <a:pt x="1159" y="761"/>
                </a:lnTo>
                <a:lnTo>
                  <a:pt x="1163" y="817"/>
                </a:lnTo>
                <a:lnTo>
                  <a:pt x="1163" y="774"/>
                </a:lnTo>
                <a:lnTo>
                  <a:pt x="1166" y="817"/>
                </a:lnTo>
                <a:lnTo>
                  <a:pt x="1172" y="817"/>
                </a:lnTo>
                <a:lnTo>
                  <a:pt x="1172" y="794"/>
                </a:lnTo>
                <a:lnTo>
                  <a:pt x="1175" y="817"/>
                </a:lnTo>
                <a:lnTo>
                  <a:pt x="1175" y="768"/>
                </a:lnTo>
                <a:lnTo>
                  <a:pt x="1178" y="817"/>
                </a:lnTo>
                <a:lnTo>
                  <a:pt x="1178" y="790"/>
                </a:lnTo>
                <a:lnTo>
                  <a:pt x="1182" y="817"/>
                </a:lnTo>
                <a:lnTo>
                  <a:pt x="1194" y="817"/>
                </a:lnTo>
                <a:lnTo>
                  <a:pt x="1194" y="758"/>
                </a:lnTo>
                <a:lnTo>
                  <a:pt x="1197" y="817"/>
                </a:lnTo>
                <a:lnTo>
                  <a:pt x="1197" y="794"/>
                </a:lnTo>
                <a:lnTo>
                  <a:pt x="1201" y="817"/>
                </a:lnTo>
                <a:lnTo>
                  <a:pt x="1201" y="784"/>
                </a:lnTo>
                <a:lnTo>
                  <a:pt x="1204" y="817"/>
                </a:lnTo>
                <a:lnTo>
                  <a:pt x="1210" y="817"/>
                </a:lnTo>
                <a:lnTo>
                  <a:pt x="1210" y="758"/>
                </a:lnTo>
                <a:lnTo>
                  <a:pt x="1213" y="817"/>
                </a:lnTo>
                <a:lnTo>
                  <a:pt x="1216" y="817"/>
                </a:lnTo>
                <a:lnTo>
                  <a:pt x="1216" y="695"/>
                </a:lnTo>
                <a:lnTo>
                  <a:pt x="1220" y="787"/>
                </a:lnTo>
                <a:lnTo>
                  <a:pt x="1220" y="817"/>
                </a:lnTo>
                <a:lnTo>
                  <a:pt x="1220" y="774"/>
                </a:lnTo>
                <a:lnTo>
                  <a:pt x="1223" y="817"/>
                </a:lnTo>
                <a:lnTo>
                  <a:pt x="1223" y="708"/>
                </a:lnTo>
                <a:lnTo>
                  <a:pt x="1226" y="817"/>
                </a:lnTo>
                <a:lnTo>
                  <a:pt x="1226" y="728"/>
                </a:lnTo>
                <a:lnTo>
                  <a:pt x="1229" y="817"/>
                </a:lnTo>
                <a:lnTo>
                  <a:pt x="1229" y="800"/>
                </a:lnTo>
                <a:lnTo>
                  <a:pt x="1232" y="817"/>
                </a:lnTo>
                <a:lnTo>
                  <a:pt x="1232" y="777"/>
                </a:lnTo>
                <a:lnTo>
                  <a:pt x="1235" y="817"/>
                </a:lnTo>
                <a:lnTo>
                  <a:pt x="1235" y="810"/>
                </a:lnTo>
                <a:lnTo>
                  <a:pt x="1238" y="813"/>
                </a:lnTo>
                <a:lnTo>
                  <a:pt x="1238" y="817"/>
                </a:lnTo>
                <a:lnTo>
                  <a:pt x="1238" y="587"/>
                </a:lnTo>
                <a:lnTo>
                  <a:pt x="1242" y="754"/>
                </a:lnTo>
                <a:lnTo>
                  <a:pt x="1242" y="817"/>
                </a:lnTo>
                <a:lnTo>
                  <a:pt x="1242" y="754"/>
                </a:lnTo>
                <a:lnTo>
                  <a:pt x="1245" y="817"/>
                </a:lnTo>
                <a:lnTo>
                  <a:pt x="1245" y="797"/>
                </a:lnTo>
                <a:lnTo>
                  <a:pt x="1248" y="817"/>
                </a:lnTo>
                <a:lnTo>
                  <a:pt x="1251" y="817"/>
                </a:lnTo>
                <a:lnTo>
                  <a:pt x="1251" y="794"/>
                </a:lnTo>
                <a:lnTo>
                  <a:pt x="1254" y="817"/>
                </a:lnTo>
                <a:lnTo>
                  <a:pt x="1254" y="813"/>
                </a:lnTo>
                <a:lnTo>
                  <a:pt x="1257" y="817"/>
                </a:lnTo>
                <a:lnTo>
                  <a:pt x="1261" y="817"/>
                </a:lnTo>
                <a:lnTo>
                  <a:pt x="1261" y="804"/>
                </a:lnTo>
                <a:lnTo>
                  <a:pt x="1264" y="813"/>
                </a:lnTo>
                <a:lnTo>
                  <a:pt x="1264" y="817"/>
                </a:lnTo>
                <a:lnTo>
                  <a:pt x="1264" y="777"/>
                </a:lnTo>
                <a:lnTo>
                  <a:pt x="1267" y="817"/>
                </a:lnTo>
                <a:lnTo>
                  <a:pt x="1270" y="817"/>
                </a:lnTo>
                <a:lnTo>
                  <a:pt x="1270" y="748"/>
                </a:lnTo>
                <a:lnTo>
                  <a:pt x="1273" y="725"/>
                </a:lnTo>
                <a:lnTo>
                  <a:pt x="1273" y="817"/>
                </a:lnTo>
                <a:lnTo>
                  <a:pt x="1273" y="495"/>
                </a:lnTo>
                <a:lnTo>
                  <a:pt x="1276" y="817"/>
                </a:lnTo>
                <a:lnTo>
                  <a:pt x="1276" y="787"/>
                </a:lnTo>
                <a:lnTo>
                  <a:pt x="1280" y="817"/>
                </a:lnTo>
                <a:lnTo>
                  <a:pt x="1280" y="781"/>
                </a:lnTo>
                <a:lnTo>
                  <a:pt x="1283" y="748"/>
                </a:lnTo>
                <a:lnTo>
                  <a:pt x="1283" y="817"/>
                </a:lnTo>
                <a:lnTo>
                  <a:pt x="1283" y="748"/>
                </a:lnTo>
                <a:lnTo>
                  <a:pt x="1286" y="804"/>
                </a:lnTo>
                <a:lnTo>
                  <a:pt x="1286" y="817"/>
                </a:lnTo>
                <a:lnTo>
                  <a:pt x="1286" y="758"/>
                </a:lnTo>
                <a:lnTo>
                  <a:pt x="1289" y="817"/>
                </a:lnTo>
                <a:lnTo>
                  <a:pt x="1289" y="777"/>
                </a:lnTo>
                <a:lnTo>
                  <a:pt x="1292" y="787"/>
                </a:lnTo>
                <a:lnTo>
                  <a:pt x="1292" y="817"/>
                </a:lnTo>
                <a:lnTo>
                  <a:pt x="1292" y="771"/>
                </a:lnTo>
                <a:lnTo>
                  <a:pt x="1295" y="817"/>
                </a:lnTo>
                <a:lnTo>
                  <a:pt x="1295" y="689"/>
                </a:lnTo>
                <a:lnTo>
                  <a:pt x="1298" y="813"/>
                </a:lnTo>
                <a:lnTo>
                  <a:pt x="1298" y="817"/>
                </a:lnTo>
                <a:lnTo>
                  <a:pt x="1298" y="777"/>
                </a:lnTo>
                <a:lnTo>
                  <a:pt x="1302" y="817"/>
                </a:lnTo>
                <a:lnTo>
                  <a:pt x="1302" y="653"/>
                </a:lnTo>
                <a:lnTo>
                  <a:pt x="1305" y="794"/>
                </a:lnTo>
                <a:lnTo>
                  <a:pt x="1305" y="817"/>
                </a:lnTo>
                <a:lnTo>
                  <a:pt x="1305" y="630"/>
                </a:lnTo>
                <a:lnTo>
                  <a:pt x="1308" y="817"/>
                </a:lnTo>
                <a:lnTo>
                  <a:pt x="1308" y="787"/>
                </a:lnTo>
                <a:lnTo>
                  <a:pt x="1311" y="817"/>
                </a:lnTo>
                <a:lnTo>
                  <a:pt x="1324" y="817"/>
                </a:lnTo>
                <a:lnTo>
                  <a:pt x="1324" y="807"/>
                </a:lnTo>
                <a:lnTo>
                  <a:pt x="1327" y="817"/>
                </a:lnTo>
                <a:lnTo>
                  <a:pt x="1327" y="800"/>
                </a:lnTo>
                <a:lnTo>
                  <a:pt x="1330" y="817"/>
                </a:lnTo>
                <a:lnTo>
                  <a:pt x="1333" y="817"/>
                </a:lnTo>
                <a:lnTo>
                  <a:pt x="1333" y="535"/>
                </a:lnTo>
                <a:lnTo>
                  <a:pt x="1336" y="656"/>
                </a:lnTo>
                <a:lnTo>
                  <a:pt x="1336" y="817"/>
                </a:lnTo>
                <a:lnTo>
                  <a:pt x="1336" y="43"/>
                </a:lnTo>
                <a:lnTo>
                  <a:pt x="1340" y="817"/>
                </a:lnTo>
                <a:lnTo>
                  <a:pt x="1340" y="794"/>
                </a:lnTo>
                <a:lnTo>
                  <a:pt x="1343" y="817"/>
                </a:lnTo>
                <a:lnTo>
                  <a:pt x="1346" y="817"/>
                </a:lnTo>
                <a:lnTo>
                  <a:pt x="1346" y="741"/>
                </a:lnTo>
                <a:lnTo>
                  <a:pt x="1349" y="794"/>
                </a:lnTo>
                <a:lnTo>
                  <a:pt x="1349" y="817"/>
                </a:lnTo>
                <a:lnTo>
                  <a:pt x="1349" y="794"/>
                </a:lnTo>
                <a:lnTo>
                  <a:pt x="1352" y="817"/>
                </a:lnTo>
                <a:lnTo>
                  <a:pt x="1352" y="758"/>
                </a:lnTo>
                <a:lnTo>
                  <a:pt x="1355" y="817"/>
                </a:lnTo>
                <a:lnTo>
                  <a:pt x="1355" y="633"/>
                </a:lnTo>
                <a:lnTo>
                  <a:pt x="1359" y="240"/>
                </a:lnTo>
                <a:lnTo>
                  <a:pt x="1359" y="810"/>
                </a:lnTo>
                <a:lnTo>
                  <a:pt x="1359" y="0"/>
                </a:lnTo>
                <a:lnTo>
                  <a:pt x="1362" y="794"/>
                </a:lnTo>
                <a:lnTo>
                  <a:pt x="1362" y="817"/>
                </a:lnTo>
                <a:lnTo>
                  <a:pt x="1362" y="761"/>
                </a:lnTo>
                <a:lnTo>
                  <a:pt x="1365" y="817"/>
                </a:lnTo>
                <a:lnTo>
                  <a:pt x="1374" y="817"/>
                </a:lnTo>
                <a:lnTo>
                  <a:pt x="1374" y="735"/>
                </a:lnTo>
                <a:lnTo>
                  <a:pt x="1377" y="797"/>
                </a:lnTo>
                <a:lnTo>
                  <a:pt x="1377" y="817"/>
                </a:lnTo>
                <a:lnTo>
                  <a:pt x="1377" y="797"/>
                </a:lnTo>
                <a:lnTo>
                  <a:pt x="1381" y="817"/>
                </a:lnTo>
                <a:lnTo>
                  <a:pt x="1381" y="800"/>
                </a:lnTo>
                <a:lnTo>
                  <a:pt x="1384" y="817"/>
                </a:lnTo>
                <a:lnTo>
                  <a:pt x="1390" y="817"/>
                </a:lnTo>
                <a:lnTo>
                  <a:pt x="1390" y="758"/>
                </a:lnTo>
                <a:lnTo>
                  <a:pt x="1393" y="817"/>
                </a:lnTo>
                <a:lnTo>
                  <a:pt x="1393" y="804"/>
                </a:lnTo>
                <a:lnTo>
                  <a:pt x="1396" y="817"/>
                </a:lnTo>
                <a:lnTo>
                  <a:pt x="1396" y="787"/>
                </a:lnTo>
                <a:lnTo>
                  <a:pt x="1400" y="817"/>
                </a:lnTo>
                <a:lnTo>
                  <a:pt x="1400" y="636"/>
                </a:lnTo>
                <a:lnTo>
                  <a:pt x="1403" y="728"/>
                </a:lnTo>
                <a:lnTo>
                  <a:pt x="1403" y="817"/>
                </a:lnTo>
                <a:lnTo>
                  <a:pt x="1403" y="705"/>
                </a:lnTo>
                <a:lnTo>
                  <a:pt x="1406" y="817"/>
                </a:lnTo>
                <a:lnTo>
                  <a:pt x="1406" y="754"/>
                </a:lnTo>
                <a:lnTo>
                  <a:pt x="1409" y="804"/>
                </a:lnTo>
                <a:lnTo>
                  <a:pt x="1409" y="817"/>
                </a:lnTo>
                <a:lnTo>
                  <a:pt x="1409" y="695"/>
                </a:lnTo>
                <a:lnTo>
                  <a:pt x="1412" y="804"/>
                </a:lnTo>
                <a:lnTo>
                  <a:pt x="1412" y="817"/>
                </a:lnTo>
                <a:lnTo>
                  <a:pt x="1412" y="738"/>
                </a:lnTo>
                <a:lnTo>
                  <a:pt x="1415" y="817"/>
                </a:lnTo>
                <a:lnTo>
                  <a:pt x="1415" y="754"/>
                </a:lnTo>
                <a:lnTo>
                  <a:pt x="1419" y="817"/>
                </a:lnTo>
                <a:lnTo>
                  <a:pt x="1422" y="817"/>
                </a:lnTo>
                <a:lnTo>
                  <a:pt x="1422" y="548"/>
                </a:lnTo>
                <a:lnTo>
                  <a:pt x="1425" y="794"/>
                </a:lnTo>
                <a:lnTo>
                  <a:pt x="1425" y="817"/>
                </a:lnTo>
                <a:lnTo>
                  <a:pt x="1425" y="679"/>
                </a:lnTo>
                <a:lnTo>
                  <a:pt x="1428" y="817"/>
                </a:lnTo>
                <a:lnTo>
                  <a:pt x="1428" y="728"/>
                </a:lnTo>
                <a:lnTo>
                  <a:pt x="1431" y="817"/>
                </a:lnTo>
                <a:lnTo>
                  <a:pt x="1434" y="817"/>
                </a:lnTo>
                <a:lnTo>
                  <a:pt x="1434" y="813"/>
                </a:lnTo>
                <a:lnTo>
                  <a:pt x="1438" y="817"/>
                </a:lnTo>
                <a:lnTo>
                  <a:pt x="1438" y="781"/>
                </a:lnTo>
                <a:lnTo>
                  <a:pt x="1441" y="781"/>
                </a:lnTo>
                <a:lnTo>
                  <a:pt x="1441" y="817"/>
                </a:lnTo>
                <a:lnTo>
                  <a:pt x="1441" y="781"/>
                </a:lnTo>
                <a:lnTo>
                  <a:pt x="1444" y="817"/>
                </a:lnTo>
                <a:lnTo>
                  <a:pt x="1444" y="810"/>
                </a:lnTo>
                <a:lnTo>
                  <a:pt x="1447" y="817"/>
                </a:lnTo>
                <a:lnTo>
                  <a:pt x="1447" y="813"/>
                </a:lnTo>
                <a:lnTo>
                  <a:pt x="1450" y="817"/>
                </a:lnTo>
                <a:lnTo>
                  <a:pt x="1450" y="800"/>
                </a:lnTo>
                <a:lnTo>
                  <a:pt x="1453" y="817"/>
                </a:lnTo>
                <a:lnTo>
                  <a:pt x="1456" y="817"/>
                </a:lnTo>
                <a:lnTo>
                  <a:pt x="1456" y="771"/>
                </a:lnTo>
                <a:lnTo>
                  <a:pt x="1460" y="817"/>
                </a:lnTo>
                <a:lnTo>
                  <a:pt x="1460" y="777"/>
                </a:lnTo>
                <a:lnTo>
                  <a:pt x="1463" y="817"/>
                </a:lnTo>
                <a:lnTo>
                  <a:pt x="1463" y="813"/>
                </a:lnTo>
                <a:lnTo>
                  <a:pt x="1466" y="797"/>
                </a:lnTo>
                <a:lnTo>
                  <a:pt x="1466" y="817"/>
                </a:lnTo>
                <a:lnTo>
                  <a:pt x="1466" y="712"/>
                </a:lnTo>
                <a:lnTo>
                  <a:pt x="1469" y="817"/>
                </a:lnTo>
                <a:lnTo>
                  <a:pt x="1469" y="617"/>
                </a:lnTo>
                <a:lnTo>
                  <a:pt x="1472" y="817"/>
                </a:lnTo>
                <a:lnTo>
                  <a:pt x="1475" y="817"/>
                </a:lnTo>
                <a:lnTo>
                  <a:pt x="1475" y="751"/>
                </a:lnTo>
                <a:lnTo>
                  <a:pt x="1479" y="817"/>
                </a:lnTo>
                <a:lnTo>
                  <a:pt x="1491" y="817"/>
                </a:lnTo>
                <a:lnTo>
                  <a:pt x="1491" y="800"/>
                </a:lnTo>
                <a:lnTo>
                  <a:pt x="1494" y="800"/>
                </a:lnTo>
                <a:lnTo>
                  <a:pt x="1494" y="817"/>
                </a:lnTo>
                <a:lnTo>
                  <a:pt x="1494" y="800"/>
                </a:lnTo>
                <a:lnTo>
                  <a:pt x="1498" y="817"/>
                </a:lnTo>
                <a:lnTo>
                  <a:pt x="1498" y="787"/>
                </a:lnTo>
                <a:lnTo>
                  <a:pt x="1501" y="817"/>
                </a:lnTo>
                <a:lnTo>
                  <a:pt x="1501" y="790"/>
                </a:lnTo>
                <a:lnTo>
                  <a:pt x="1504" y="817"/>
                </a:lnTo>
                <a:lnTo>
                  <a:pt x="1504" y="810"/>
                </a:lnTo>
                <a:lnTo>
                  <a:pt x="1507" y="817"/>
                </a:lnTo>
                <a:lnTo>
                  <a:pt x="1510" y="817"/>
                </a:lnTo>
                <a:lnTo>
                  <a:pt x="1510" y="804"/>
                </a:lnTo>
                <a:lnTo>
                  <a:pt x="1513" y="817"/>
                </a:lnTo>
                <a:lnTo>
                  <a:pt x="1516" y="817"/>
                </a:lnTo>
                <a:lnTo>
                  <a:pt x="1516" y="738"/>
                </a:lnTo>
                <a:lnTo>
                  <a:pt x="1520" y="817"/>
                </a:lnTo>
                <a:lnTo>
                  <a:pt x="1523" y="817"/>
                </a:lnTo>
                <a:lnTo>
                  <a:pt x="1526" y="804"/>
                </a:lnTo>
                <a:lnTo>
                  <a:pt x="1526" y="817"/>
                </a:lnTo>
                <a:lnTo>
                  <a:pt x="1526" y="781"/>
                </a:lnTo>
                <a:lnTo>
                  <a:pt x="1529" y="817"/>
                </a:lnTo>
                <a:lnTo>
                  <a:pt x="1535" y="817"/>
                </a:lnTo>
                <a:lnTo>
                  <a:pt x="1535" y="768"/>
                </a:lnTo>
                <a:lnTo>
                  <a:pt x="1539" y="797"/>
                </a:lnTo>
                <a:lnTo>
                  <a:pt x="1539" y="817"/>
                </a:lnTo>
                <a:lnTo>
                  <a:pt x="1539" y="771"/>
                </a:lnTo>
                <a:lnTo>
                  <a:pt x="1542" y="817"/>
                </a:lnTo>
                <a:lnTo>
                  <a:pt x="1542" y="813"/>
                </a:lnTo>
                <a:lnTo>
                  <a:pt x="1545" y="810"/>
                </a:lnTo>
                <a:lnTo>
                  <a:pt x="1545" y="817"/>
                </a:lnTo>
                <a:lnTo>
                  <a:pt x="1545" y="810"/>
                </a:lnTo>
                <a:lnTo>
                  <a:pt x="1548" y="817"/>
                </a:lnTo>
                <a:lnTo>
                  <a:pt x="1548" y="797"/>
                </a:lnTo>
                <a:lnTo>
                  <a:pt x="1551" y="751"/>
                </a:lnTo>
                <a:lnTo>
                  <a:pt x="1551" y="817"/>
                </a:lnTo>
                <a:lnTo>
                  <a:pt x="1551" y="731"/>
                </a:lnTo>
                <a:lnTo>
                  <a:pt x="1554" y="817"/>
                </a:lnTo>
                <a:lnTo>
                  <a:pt x="1558" y="817"/>
                </a:lnTo>
                <a:lnTo>
                  <a:pt x="1558" y="810"/>
                </a:lnTo>
                <a:lnTo>
                  <a:pt x="1561" y="817"/>
                </a:lnTo>
                <a:lnTo>
                  <a:pt x="1573" y="817"/>
                </a:lnTo>
                <a:lnTo>
                  <a:pt x="1573" y="807"/>
                </a:lnTo>
                <a:lnTo>
                  <a:pt x="1577" y="817"/>
                </a:lnTo>
                <a:lnTo>
                  <a:pt x="1577" y="800"/>
                </a:lnTo>
                <a:lnTo>
                  <a:pt x="1580" y="817"/>
                </a:lnTo>
                <a:lnTo>
                  <a:pt x="1583" y="817"/>
                </a:lnTo>
                <a:lnTo>
                  <a:pt x="1583" y="781"/>
                </a:lnTo>
                <a:lnTo>
                  <a:pt x="1586" y="784"/>
                </a:lnTo>
                <a:lnTo>
                  <a:pt x="1586" y="817"/>
                </a:lnTo>
                <a:lnTo>
                  <a:pt x="1586" y="699"/>
                </a:lnTo>
                <a:lnTo>
                  <a:pt x="1589" y="817"/>
                </a:lnTo>
                <a:lnTo>
                  <a:pt x="1592" y="817"/>
                </a:lnTo>
                <a:lnTo>
                  <a:pt x="1592" y="777"/>
                </a:lnTo>
                <a:lnTo>
                  <a:pt x="1595" y="817"/>
                </a:lnTo>
                <a:lnTo>
                  <a:pt x="1595" y="800"/>
                </a:lnTo>
                <a:lnTo>
                  <a:pt x="1599" y="817"/>
                </a:lnTo>
                <a:lnTo>
                  <a:pt x="1599" y="800"/>
                </a:lnTo>
                <a:lnTo>
                  <a:pt x="1602" y="817"/>
                </a:lnTo>
                <a:lnTo>
                  <a:pt x="1602" y="797"/>
                </a:lnTo>
                <a:lnTo>
                  <a:pt x="1605" y="817"/>
                </a:lnTo>
                <a:lnTo>
                  <a:pt x="1605" y="813"/>
                </a:lnTo>
                <a:lnTo>
                  <a:pt x="1608" y="813"/>
                </a:lnTo>
                <a:lnTo>
                  <a:pt x="1608" y="817"/>
                </a:lnTo>
                <a:lnTo>
                  <a:pt x="1608" y="813"/>
                </a:lnTo>
                <a:lnTo>
                  <a:pt x="1611" y="817"/>
                </a:lnTo>
                <a:lnTo>
                  <a:pt x="1618" y="817"/>
                </a:lnTo>
                <a:lnTo>
                  <a:pt x="1618" y="656"/>
                </a:lnTo>
                <a:lnTo>
                  <a:pt x="1621" y="689"/>
                </a:lnTo>
                <a:lnTo>
                  <a:pt x="1621" y="817"/>
                </a:lnTo>
                <a:lnTo>
                  <a:pt x="1621" y="689"/>
                </a:lnTo>
                <a:lnTo>
                  <a:pt x="1624" y="817"/>
                </a:lnTo>
                <a:lnTo>
                  <a:pt x="1624" y="659"/>
                </a:lnTo>
                <a:lnTo>
                  <a:pt x="1627" y="817"/>
                </a:lnTo>
                <a:lnTo>
                  <a:pt x="1627" y="790"/>
                </a:lnTo>
                <a:lnTo>
                  <a:pt x="1630" y="817"/>
                </a:lnTo>
                <a:lnTo>
                  <a:pt x="1633" y="817"/>
                </a:lnTo>
                <a:lnTo>
                  <a:pt x="1633" y="813"/>
                </a:lnTo>
                <a:lnTo>
                  <a:pt x="1637" y="817"/>
                </a:lnTo>
                <a:lnTo>
                  <a:pt x="1640" y="817"/>
                </a:lnTo>
                <a:lnTo>
                  <a:pt x="1640" y="813"/>
                </a:lnTo>
                <a:lnTo>
                  <a:pt x="1643" y="817"/>
                </a:lnTo>
                <a:lnTo>
                  <a:pt x="1643" y="669"/>
                </a:lnTo>
                <a:lnTo>
                  <a:pt x="1646" y="731"/>
                </a:lnTo>
                <a:lnTo>
                  <a:pt x="1646" y="817"/>
                </a:lnTo>
                <a:lnTo>
                  <a:pt x="1646" y="731"/>
                </a:lnTo>
                <a:lnTo>
                  <a:pt x="1649" y="817"/>
                </a:lnTo>
                <a:lnTo>
                  <a:pt x="1649" y="794"/>
                </a:lnTo>
                <a:lnTo>
                  <a:pt x="1652" y="817"/>
                </a:lnTo>
                <a:lnTo>
                  <a:pt x="1652" y="790"/>
                </a:lnTo>
                <a:lnTo>
                  <a:pt x="1656" y="817"/>
                </a:lnTo>
                <a:lnTo>
                  <a:pt x="1662" y="817"/>
                </a:lnTo>
                <a:lnTo>
                  <a:pt x="1662" y="807"/>
                </a:lnTo>
                <a:lnTo>
                  <a:pt x="1665" y="817"/>
                </a:lnTo>
                <a:lnTo>
                  <a:pt x="1668" y="817"/>
                </a:lnTo>
                <a:lnTo>
                  <a:pt x="1668" y="794"/>
                </a:lnTo>
                <a:lnTo>
                  <a:pt x="1671" y="817"/>
                </a:lnTo>
                <a:lnTo>
                  <a:pt x="1671" y="807"/>
                </a:lnTo>
                <a:lnTo>
                  <a:pt x="1674" y="817"/>
                </a:lnTo>
                <a:lnTo>
                  <a:pt x="1684" y="817"/>
                </a:lnTo>
                <a:lnTo>
                  <a:pt x="1684" y="781"/>
                </a:lnTo>
                <a:lnTo>
                  <a:pt x="1687" y="817"/>
                </a:lnTo>
                <a:lnTo>
                  <a:pt x="1687" y="771"/>
                </a:lnTo>
                <a:lnTo>
                  <a:pt x="1690" y="817"/>
                </a:lnTo>
                <a:lnTo>
                  <a:pt x="1693" y="817"/>
                </a:lnTo>
                <a:lnTo>
                  <a:pt x="1693" y="754"/>
                </a:lnTo>
                <a:lnTo>
                  <a:pt x="1697" y="817"/>
                </a:lnTo>
                <a:lnTo>
                  <a:pt x="1697" y="813"/>
                </a:lnTo>
                <a:lnTo>
                  <a:pt x="1700" y="817"/>
                </a:lnTo>
                <a:lnTo>
                  <a:pt x="1703" y="817"/>
                </a:lnTo>
                <a:lnTo>
                  <a:pt x="1703" y="722"/>
                </a:lnTo>
                <a:lnTo>
                  <a:pt x="1706" y="817"/>
                </a:lnTo>
                <a:lnTo>
                  <a:pt x="1706" y="800"/>
                </a:lnTo>
                <a:lnTo>
                  <a:pt x="1709" y="807"/>
                </a:lnTo>
                <a:lnTo>
                  <a:pt x="1709" y="817"/>
                </a:lnTo>
                <a:lnTo>
                  <a:pt x="1709" y="764"/>
                </a:lnTo>
                <a:lnTo>
                  <a:pt x="1712" y="817"/>
                </a:lnTo>
                <a:lnTo>
                  <a:pt x="1712" y="617"/>
                </a:lnTo>
                <a:lnTo>
                  <a:pt x="1716" y="804"/>
                </a:lnTo>
                <a:lnTo>
                  <a:pt x="1716" y="817"/>
                </a:lnTo>
                <a:lnTo>
                  <a:pt x="1716" y="804"/>
                </a:lnTo>
                <a:lnTo>
                  <a:pt x="1719" y="817"/>
                </a:lnTo>
                <a:lnTo>
                  <a:pt x="1719" y="699"/>
                </a:lnTo>
                <a:lnTo>
                  <a:pt x="1722" y="817"/>
                </a:lnTo>
                <a:lnTo>
                  <a:pt x="1725" y="817"/>
                </a:lnTo>
                <a:lnTo>
                  <a:pt x="1725" y="731"/>
                </a:lnTo>
                <a:lnTo>
                  <a:pt x="1728" y="777"/>
                </a:lnTo>
                <a:lnTo>
                  <a:pt x="1728" y="817"/>
                </a:lnTo>
                <a:lnTo>
                  <a:pt x="1728" y="777"/>
                </a:lnTo>
                <a:lnTo>
                  <a:pt x="1731" y="817"/>
                </a:lnTo>
                <a:lnTo>
                  <a:pt x="1731" y="787"/>
                </a:lnTo>
                <a:lnTo>
                  <a:pt x="1734" y="787"/>
                </a:lnTo>
                <a:lnTo>
                  <a:pt x="1734" y="817"/>
                </a:lnTo>
                <a:lnTo>
                  <a:pt x="1734" y="787"/>
                </a:lnTo>
                <a:lnTo>
                  <a:pt x="1738" y="817"/>
                </a:lnTo>
                <a:lnTo>
                  <a:pt x="1738" y="738"/>
                </a:lnTo>
                <a:lnTo>
                  <a:pt x="1741" y="817"/>
                </a:lnTo>
                <a:lnTo>
                  <a:pt x="1741" y="804"/>
                </a:lnTo>
                <a:lnTo>
                  <a:pt x="1744" y="817"/>
                </a:lnTo>
                <a:lnTo>
                  <a:pt x="1744" y="813"/>
                </a:lnTo>
                <a:lnTo>
                  <a:pt x="1747" y="817"/>
                </a:lnTo>
                <a:lnTo>
                  <a:pt x="1750" y="817"/>
                </a:lnTo>
                <a:lnTo>
                  <a:pt x="1750" y="784"/>
                </a:lnTo>
                <a:lnTo>
                  <a:pt x="1753" y="817"/>
                </a:lnTo>
                <a:lnTo>
                  <a:pt x="1760" y="817"/>
                </a:lnTo>
                <a:lnTo>
                  <a:pt x="1760" y="630"/>
                </a:lnTo>
                <a:lnTo>
                  <a:pt x="1763" y="817"/>
                </a:lnTo>
                <a:lnTo>
                  <a:pt x="1763" y="679"/>
                </a:lnTo>
                <a:lnTo>
                  <a:pt x="1766" y="817"/>
                </a:lnTo>
                <a:lnTo>
                  <a:pt x="1766" y="787"/>
                </a:lnTo>
                <a:lnTo>
                  <a:pt x="1766" y="807"/>
                </a:lnTo>
                <a:lnTo>
                  <a:pt x="1769" y="781"/>
                </a:lnTo>
                <a:lnTo>
                  <a:pt x="1769" y="817"/>
                </a:lnTo>
                <a:lnTo>
                  <a:pt x="1769" y="771"/>
                </a:lnTo>
                <a:lnTo>
                  <a:pt x="1772" y="817"/>
                </a:lnTo>
                <a:lnTo>
                  <a:pt x="1772" y="813"/>
                </a:lnTo>
                <a:lnTo>
                  <a:pt x="1776" y="817"/>
                </a:lnTo>
                <a:lnTo>
                  <a:pt x="1779" y="817"/>
                </a:lnTo>
                <a:lnTo>
                  <a:pt x="1779" y="794"/>
                </a:lnTo>
                <a:lnTo>
                  <a:pt x="1782" y="817"/>
                </a:lnTo>
                <a:lnTo>
                  <a:pt x="1782" y="794"/>
                </a:lnTo>
                <a:lnTo>
                  <a:pt x="1785" y="817"/>
                </a:lnTo>
                <a:lnTo>
                  <a:pt x="1791" y="817"/>
                </a:lnTo>
                <a:lnTo>
                  <a:pt x="1791" y="813"/>
                </a:lnTo>
                <a:lnTo>
                  <a:pt x="1795" y="817"/>
                </a:lnTo>
                <a:lnTo>
                  <a:pt x="1795" y="754"/>
                </a:lnTo>
                <a:lnTo>
                  <a:pt x="1798" y="817"/>
                </a:lnTo>
                <a:lnTo>
                  <a:pt x="1798" y="735"/>
                </a:lnTo>
                <a:lnTo>
                  <a:pt x="1801" y="817"/>
                </a:lnTo>
                <a:lnTo>
                  <a:pt x="1804" y="817"/>
                </a:lnTo>
                <a:lnTo>
                  <a:pt x="1804" y="781"/>
                </a:lnTo>
                <a:lnTo>
                  <a:pt x="1807" y="817"/>
                </a:lnTo>
                <a:lnTo>
                  <a:pt x="1807" y="771"/>
                </a:lnTo>
                <a:lnTo>
                  <a:pt x="1810" y="817"/>
                </a:lnTo>
                <a:lnTo>
                  <a:pt x="1826" y="817"/>
                </a:lnTo>
                <a:lnTo>
                  <a:pt x="1829" y="794"/>
                </a:lnTo>
                <a:lnTo>
                  <a:pt x="1829" y="817"/>
                </a:lnTo>
                <a:lnTo>
                  <a:pt x="1829" y="725"/>
                </a:lnTo>
                <a:lnTo>
                  <a:pt x="1832" y="817"/>
                </a:lnTo>
                <a:lnTo>
                  <a:pt x="1845" y="817"/>
                </a:lnTo>
                <a:lnTo>
                  <a:pt x="1845" y="781"/>
                </a:lnTo>
                <a:lnTo>
                  <a:pt x="1848" y="817"/>
                </a:lnTo>
                <a:lnTo>
                  <a:pt x="1851" y="817"/>
                </a:lnTo>
                <a:lnTo>
                  <a:pt x="1851" y="804"/>
                </a:lnTo>
                <a:lnTo>
                  <a:pt x="1855" y="817"/>
                </a:lnTo>
                <a:lnTo>
                  <a:pt x="1855" y="787"/>
                </a:lnTo>
                <a:lnTo>
                  <a:pt x="1858" y="817"/>
                </a:lnTo>
                <a:lnTo>
                  <a:pt x="1861" y="817"/>
                </a:lnTo>
                <a:lnTo>
                  <a:pt x="1861" y="784"/>
                </a:lnTo>
                <a:lnTo>
                  <a:pt x="1864" y="794"/>
                </a:lnTo>
                <a:lnTo>
                  <a:pt x="1864" y="817"/>
                </a:lnTo>
                <a:lnTo>
                  <a:pt x="1864" y="794"/>
                </a:lnTo>
                <a:lnTo>
                  <a:pt x="1867" y="817"/>
                </a:lnTo>
                <a:lnTo>
                  <a:pt x="1874" y="817"/>
                </a:lnTo>
                <a:lnTo>
                  <a:pt x="1874" y="764"/>
                </a:lnTo>
                <a:lnTo>
                  <a:pt x="1877" y="817"/>
                </a:lnTo>
                <a:lnTo>
                  <a:pt x="1886" y="817"/>
                </a:lnTo>
                <a:lnTo>
                  <a:pt x="1886" y="613"/>
                </a:lnTo>
                <a:lnTo>
                  <a:pt x="1889" y="800"/>
                </a:lnTo>
                <a:lnTo>
                  <a:pt x="1889" y="817"/>
                </a:lnTo>
                <a:lnTo>
                  <a:pt x="1889" y="692"/>
                </a:lnTo>
                <a:lnTo>
                  <a:pt x="1892" y="817"/>
                </a:lnTo>
                <a:lnTo>
                  <a:pt x="1892" y="741"/>
                </a:lnTo>
                <a:lnTo>
                  <a:pt x="1896" y="817"/>
                </a:lnTo>
                <a:lnTo>
                  <a:pt x="1896" y="764"/>
                </a:lnTo>
                <a:lnTo>
                  <a:pt x="1899" y="794"/>
                </a:lnTo>
                <a:lnTo>
                  <a:pt x="1899" y="817"/>
                </a:lnTo>
                <a:lnTo>
                  <a:pt x="1899" y="745"/>
                </a:lnTo>
                <a:lnTo>
                  <a:pt x="1899" y="797"/>
                </a:lnTo>
                <a:lnTo>
                  <a:pt x="1902" y="735"/>
                </a:lnTo>
                <a:lnTo>
                  <a:pt x="1902" y="817"/>
                </a:lnTo>
                <a:lnTo>
                  <a:pt x="1902" y="708"/>
                </a:lnTo>
                <a:lnTo>
                  <a:pt x="1905" y="817"/>
                </a:lnTo>
                <a:lnTo>
                  <a:pt x="1911" y="817"/>
                </a:lnTo>
                <a:lnTo>
                  <a:pt x="1911" y="745"/>
                </a:lnTo>
                <a:lnTo>
                  <a:pt x="1915" y="817"/>
                </a:lnTo>
                <a:lnTo>
                  <a:pt x="1924" y="817"/>
                </a:lnTo>
                <a:lnTo>
                  <a:pt x="1924" y="804"/>
                </a:lnTo>
                <a:lnTo>
                  <a:pt x="1927" y="764"/>
                </a:lnTo>
                <a:lnTo>
                  <a:pt x="1927" y="817"/>
                </a:lnTo>
                <a:lnTo>
                  <a:pt x="1927" y="758"/>
                </a:lnTo>
                <a:lnTo>
                  <a:pt x="1930" y="817"/>
                </a:lnTo>
                <a:lnTo>
                  <a:pt x="1930" y="754"/>
                </a:lnTo>
                <a:lnTo>
                  <a:pt x="1934" y="813"/>
                </a:lnTo>
                <a:lnTo>
                  <a:pt x="1934" y="817"/>
                </a:lnTo>
                <a:lnTo>
                  <a:pt x="1934" y="813"/>
                </a:lnTo>
                <a:lnTo>
                  <a:pt x="1937" y="817"/>
                </a:lnTo>
                <a:lnTo>
                  <a:pt x="1937" y="804"/>
                </a:lnTo>
                <a:lnTo>
                  <a:pt x="1940" y="817"/>
                </a:lnTo>
                <a:lnTo>
                  <a:pt x="1940" y="797"/>
                </a:lnTo>
                <a:lnTo>
                  <a:pt x="1943" y="817"/>
                </a:lnTo>
                <a:lnTo>
                  <a:pt x="1946" y="817"/>
                </a:lnTo>
                <a:lnTo>
                  <a:pt x="1946" y="797"/>
                </a:lnTo>
                <a:lnTo>
                  <a:pt x="1949" y="817"/>
                </a:lnTo>
                <a:lnTo>
                  <a:pt x="1949" y="794"/>
                </a:lnTo>
                <a:lnTo>
                  <a:pt x="1952" y="817"/>
                </a:lnTo>
                <a:lnTo>
                  <a:pt x="1956" y="817"/>
                </a:lnTo>
                <a:lnTo>
                  <a:pt x="1956" y="633"/>
                </a:lnTo>
                <a:lnTo>
                  <a:pt x="1959" y="807"/>
                </a:lnTo>
                <a:lnTo>
                  <a:pt x="1959" y="817"/>
                </a:lnTo>
                <a:lnTo>
                  <a:pt x="1959" y="804"/>
                </a:lnTo>
                <a:lnTo>
                  <a:pt x="1962" y="817"/>
                </a:lnTo>
                <a:lnTo>
                  <a:pt x="1962" y="781"/>
                </a:lnTo>
                <a:lnTo>
                  <a:pt x="1965" y="817"/>
                </a:lnTo>
                <a:lnTo>
                  <a:pt x="1965" y="784"/>
                </a:lnTo>
                <a:lnTo>
                  <a:pt x="1968" y="817"/>
                </a:lnTo>
                <a:lnTo>
                  <a:pt x="1971" y="817"/>
                </a:lnTo>
                <a:lnTo>
                  <a:pt x="1971" y="784"/>
                </a:lnTo>
                <a:lnTo>
                  <a:pt x="1975" y="813"/>
                </a:lnTo>
                <a:lnTo>
                  <a:pt x="1975" y="817"/>
                </a:lnTo>
                <a:lnTo>
                  <a:pt x="1975" y="807"/>
                </a:lnTo>
                <a:lnTo>
                  <a:pt x="1978" y="817"/>
                </a:lnTo>
                <a:lnTo>
                  <a:pt x="1978" y="754"/>
                </a:lnTo>
                <a:lnTo>
                  <a:pt x="1981" y="817"/>
                </a:lnTo>
                <a:lnTo>
                  <a:pt x="1984" y="817"/>
                </a:lnTo>
                <a:lnTo>
                  <a:pt x="1984" y="797"/>
                </a:lnTo>
                <a:lnTo>
                  <a:pt x="1987" y="817"/>
                </a:lnTo>
                <a:lnTo>
                  <a:pt x="1990" y="817"/>
                </a:lnTo>
                <a:lnTo>
                  <a:pt x="1990" y="807"/>
                </a:lnTo>
                <a:lnTo>
                  <a:pt x="1994" y="817"/>
                </a:lnTo>
                <a:lnTo>
                  <a:pt x="2006" y="817"/>
                </a:lnTo>
                <a:lnTo>
                  <a:pt x="2006" y="777"/>
                </a:lnTo>
                <a:lnTo>
                  <a:pt x="2009" y="817"/>
                </a:lnTo>
                <a:lnTo>
                  <a:pt x="2022" y="817"/>
                </a:lnTo>
                <a:lnTo>
                  <a:pt x="2022" y="804"/>
                </a:lnTo>
                <a:lnTo>
                  <a:pt x="2025" y="817"/>
                </a:lnTo>
                <a:lnTo>
                  <a:pt x="2028" y="817"/>
                </a:lnTo>
                <a:lnTo>
                  <a:pt x="2028" y="813"/>
                </a:lnTo>
                <a:lnTo>
                  <a:pt x="2031" y="817"/>
                </a:lnTo>
                <a:lnTo>
                  <a:pt x="2038" y="817"/>
                </a:lnTo>
                <a:lnTo>
                  <a:pt x="2038" y="745"/>
                </a:lnTo>
                <a:lnTo>
                  <a:pt x="2041" y="817"/>
                </a:lnTo>
                <a:lnTo>
                  <a:pt x="2041" y="800"/>
                </a:lnTo>
                <a:lnTo>
                  <a:pt x="2044" y="817"/>
                </a:lnTo>
                <a:lnTo>
                  <a:pt x="2044" y="810"/>
                </a:lnTo>
                <a:lnTo>
                  <a:pt x="2047" y="817"/>
                </a:lnTo>
                <a:lnTo>
                  <a:pt x="2050" y="817"/>
                </a:lnTo>
                <a:lnTo>
                  <a:pt x="2050" y="807"/>
                </a:lnTo>
                <a:lnTo>
                  <a:pt x="2054" y="817"/>
                </a:lnTo>
                <a:lnTo>
                  <a:pt x="2060" y="817"/>
                </a:lnTo>
                <a:lnTo>
                  <a:pt x="2060" y="731"/>
                </a:lnTo>
                <a:lnTo>
                  <a:pt x="2063" y="817"/>
                </a:lnTo>
                <a:lnTo>
                  <a:pt x="2063" y="738"/>
                </a:lnTo>
                <a:lnTo>
                  <a:pt x="2066" y="817"/>
                </a:lnTo>
                <a:lnTo>
                  <a:pt x="2066" y="794"/>
                </a:lnTo>
                <a:lnTo>
                  <a:pt x="2069" y="817"/>
                </a:lnTo>
                <a:lnTo>
                  <a:pt x="2073" y="817"/>
                </a:lnTo>
                <a:lnTo>
                  <a:pt x="2073" y="771"/>
                </a:lnTo>
                <a:lnTo>
                  <a:pt x="2076" y="817"/>
                </a:lnTo>
                <a:lnTo>
                  <a:pt x="2076" y="751"/>
                </a:lnTo>
                <a:lnTo>
                  <a:pt x="2079" y="817"/>
                </a:lnTo>
                <a:lnTo>
                  <a:pt x="2079" y="800"/>
                </a:lnTo>
                <a:lnTo>
                  <a:pt x="2082" y="817"/>
                </a:lnTo>
                <a:lnTo>
                  <a:pt x="2104" y="817"/>
                </a:lnTo>
                <a:lnTo>
                  <a:pt x="2107" y="807"/>
                </a:lnTo>
                <a:lnTo>
                  <a:pt x="2107" y="817"/>
                </a:lnTo>
                <a:lnTo>
                  <a:pt x="2107" y="705"/>
                </a:lnTo>
                <a:lnTo>
                  <a:pt x="2110" y="817"/>
                </a:lnTo>
                <a:lnTo>
                  <a:pt x="2110" y="807"/>
                </a:lnTo>
                <a:lnTo>
                  <a:pt x="2114" y="817"/>
                </a:lnTo>
                <a:lnTo>
                  <a:pt x="2114" y="787"/>
                </a:lnTo>
                <a:lnTo>
                  <a:pt x="2117" y="807"/>
                </a:lnTo>
                <a:lnTo>
                  <a:pt x="2117" y="817"/>
                </a:lnTo>
                <a:lnTo>
                  <a:pt x="2117" y="807"/>
                </a:lnTo>
                <a:lnTo>
                  <a:pt x="2120" y="817"/>
                </a:lnTo>
                <a:lnTo>
                  <a:pt x="2120" y="810"/>
                </a:lnTo>
                <a:lnTo>
                  <a:pt x="2123" y="817"/>
                </a:lnTo>
                <a:lnTo>
                  <a:pt x="2129" y="817"/>
                </a:lnTo>
                <a:lnTo>
                  <a:pt x="2129" y="797"/>
                </a:lnTo>
                <a:lnTo>
                  <a:pt x="2133" y="817"/>
                </a:lnTo>
                <a:lnTo>
                  <a:pt x="2133" y="728"/>
                </a:lnTo>
                <a:lnTo>
                  <a:pt x="2136" y="817"/>
                </a:lnTo>
                <a:lnTo>
                  <a:pt x="2136" y="738"/>
                </a:lnTo>
                <a:lnTo>
                  <a:pt x="2139" y="817"/>
                </a:lnTo>
                <a:lnTo>
                  <a:pt x="2145" y="817"/>
                </a:lnTo>
                <a:lnTo>
                  <a:pt x="2145" y="807"/>
                </a:lnTo>
                <a:lnTo>
                  <a:pt x="2148" y="817"/>
                </a:lnTo>
                <a:lnTo>
                  <a:pt x="2148" y="761"/>
                </a:lnTo>
                <a:lnTo>
                  <a:pt x="2152" y="817"/>
                </a:lnTo>
                <a:lnTo>
                  <a:pt x="2161" y="817"/>
                </a:lnTo>
                <a:lnTo>
                  <a:pt x="2161" y="810"/>
                </a:lnTo>
                <a:lnTo>
                  <a:pt x="2164" y="817"/>
                </a:lnTo>
                <a:lnTo>
                  <a:pt x="2171" y="817"/>
                </a:lnTo>
                <a:lnTo>
                  <a:pt x="2171" y="797"/>
                </a:lnTo>
                <a:lnTo>
                  <a:pt x="2174" y="817"/>
                </a:lnTo>
                <a:lnTo>
                  <a:pt x="2183" y="817"/>
                </a:lnTo>
                <a:lnTo>
                  <a:pt x="2183" y="794"/>
                </a:lnTo>
                <a:lnTo>
                  <a:pt x="2186" y="794"/>
                </a:lnTo>
                <a:lnTo>
                  <a:pt x="2186" y="817"/>
                </a:lnTo>
                <a:lnTo>
                  <a:pt x="2186" y="794"/>
                </a:lnTo>
                <a:lnTo>
                  <a:pt x="2189" y="817"/>
                </a:lnTo>
                <a:lnTo>
                  <a:pt x="2196" y="817"/>
                </a:lnTo>
                <a:lnTo>
                  <a:pt x="2196" y="800"/>
                </a:lnTo>
                <a:lnTo>
                  <a:pt x="2199" y="817"/>
                </a:lnTo>
                <a:lnTo>
                  <a:pt x="2199" y="777"/>
                </a:lnTo>
                <a:lnTo>
                  <a:pt x="2202" y="810"/>
                </a:lnTo>
                <a:lnTo>
                  <a:pt x="2202" y="817"/>
                </a:lnTo>
                <a:lnTo>
                  <a:pt x="2202" y="807"/>
                </a:lnTo>
                <a:lnTo>
                  <a:pt x="2205" y="817"/>
                </a:lnTo>
                <a:lnTo>
                  <a:pt x="2249" y="817"/>
                </a:lnTo>
                <a:lnTo>
                  <a:pt x="2249" y="643"/>
                </a:lnTo>
                <a:lnTo>
                  <a:pt x="2253" y="817"/>
                </a:lnTo>
                <a:lnTo>
                  <a:pt x="2253" y="781"/>
                </a:lnTo>
                <a:lnTo>
                  <a:pt x="2256" y="817"/>
                </a:lnTo>
                <a:lnTo>
                  <a:pt x="2256" y="781"/>
                </a:lnTo>
                <a:lnTo>
                  <a:pt x="2259" y="817"/>
                </a:lnTo>
                <a:lnTo>
                  <a:pt x="2268" y="817"/>
                </a:lnTo>
                <a:lnTo>
                  <a:pt x="2268" y="810"/>
                </a:lnTo>
                <a:lnTo>
                  <a:pt x="2272" y="817"/>
                </a:lnTo>
                <a:lnTo>
                  <a:pt x="2278" y="817"/>
                </a:lnTo>
                <a:lnTo>
                  <a:pt x="2278" y="777"/>
                </a:lnTo>
                <a:lnTo>
                  <a:pt x="2281" y="817"/>
                </a:lnTo>
                <a:lnTo>
                  <a:pt x="2291" y="817"/>
                </a:lnTo>
                <a:lnTo>
                  <a:pt x="2291" y="768"/>
                </a:lnTo>
                <a:lnTo>
                  <a:pt x="2294" y="817"/>
                </a:lnTo>
                <a:lnTo>
                  <a:pt x="2294" y="800"/>
                </a:lnTo>
                <a:lnTo>
                  <a:pt x="2297" y="817"/>
                </a:lnTo>
                <a:lnTo>
                  <a:pt x="2319" y="817"/>
                </a:lnTo>
                <a:lnTo>
                  <a:pt x="2319" y="784"/>
                </a:lnTo>
                <a:lnTo>
                  <a:pt x="2322" y="817"/>
                </a:lnTo>
                <a:lnTo>
                  <a:pt x="2385" y="817"/>
                </a:lnTo>
                <a:lnTo>
                  <a:pt x="2385" y="800"/>
                </a:lnTo>
                <a:lnTo>
                  <a:pt x="2389" y="813"/>
                </a:lnTo>
                <a:lnTo>
                  <a:pt x="2389" y="817"/>
                </a:lnTo>
                <a:lnTo>
                  <a:pt x="2389" y="813"/>
                </a:lnTo>
                <a:lnTo>
                  <a:pt x="2392" y="817"/>
                </a:lnTo>
                <a:lnTo>
                  <a:pt x="2401" y="817"/>
                </a:lnTo>
                <a:lnTo>
                  <a:pt x="2401" y="800"/>
                </a:lnTo>
                <a:lnTo>
                  <a:pt x="2404" y="817"/>
                </a:lnTo>
                <a:lnTo>
                  <a:pt x="2414" y="817"/>
                </a:lnTo>
                <a:lnTo>
                  <a:pt x="2414" y="790"/>
                </a:lnTo>
                <a:lnTo>
                  <a:pt x="2417" y="817"/>
                </a:lnTo>
                <a:lnTo>
                  <a:pt x="2433" y="817"/>
                </a:lnTo>
                <a:lnTo>
                  <a:pt x="2433" y="804"/>
                </a:lnTo>
                <a:lnTo>
                  <a:pt x="2436" y="817"/>
                </a:lnTo>
                <a:lnTo>
                  <a:pt x="2452" y="817"/>
                </a:lnTo>
                <a:lnTo>
                  <a:pt x="2452" y="784"/>
                </a:lnTo>
                <a:lnTo>
                  <a:pt x="2455" y="804"/>
                </a:lnTo>
                <a:lnTo>
                  <a:pt x="2455" y="817"/>
                </a:lnTo>
                <a:lnTo>
                  <a:pt x="2455" y="804"/>
                </a:lnTo>
                <a:lnTo>
                  <a:pt x="2458" y="817"/>
                </a:lnTo>
                <a:lnTo>
                  <a:pt x="2464" y="817"/>
                </a:lnTo>
                <a:lnTo>
                  <a:pt x="2464" y="781"/>
                </a:lnTo>
                <a:lnTo>
                  <a:pt x="2467" y="817"/>
                </a:lnTo>
                <a:lnTo>
                  <a:pt x="2467" y="810"/>
                </a:lnTo>
                <a:lnTo>
                  <a:pt x="2471" y="817"/>
                </a:lnTo>
                <a:lnTo>
                  <a:pt x="2471" y="807"/>
                </a:lnTo>
                <a:lnTo>
                  <a:pt x="2474" y="817"/>
                </a:lnTo>
                <a:lnTo>
                  <a:pt x="2474" y="738"/>
                </a:lnTo>
                <a:lnTo>
                  <a:pt x="2477" y="817"/>
                </a:lnTo>
                <a:lnTo>
                  <a:pt x="2550" y="817"/>
                </a:lnTo>
                <a:lnTo>
                  <a:pt x="2550" y="813"/>
                </a:lnTo>
                <a:lnTo>
                  <a:pt x="2553" y="817"/>
                </a:lnTo>
                <a:lnTo>
                  <a:pt x="2556" y="817"/>
                </a:lnTo>
                <a:lnTo>
                  <a:pt x="2556" y="768"/>
                </a:lnTo>
                <a:lnTo>
                  <a:pt x="2559" y="817"/>
                </a:lnTo>
                <a:lnTo>
                  <a:pt x="2565" y="817"/>
                </a:lnTo>
                <a:lnTo>
                  <a:pt x="2565" y="446"/>
                </a:lnTo>
                <a:lnTo>
                  <a:pt x="2569" y="807"/>
                </a:lnTo>
                <a:lnTo>
                  <a:pt x="2569" y="817"/>
                </a:lnTo>
                <a:lnTo>
                  <a:pt x="2569" y="794"/>
                </a:lnTo>
                <a:lnTo>
                  <a:pt x="2572" y="817"/>
                </a:lnTo>
                <a:lnTo>
                  <a:pt x="2584" y="817"/>
                </a:lnTo>
                <a:lnTo>
                  <a:pt x="2584" y="807"/>
                </a:lnTo>
                <a:lnTo>
                  <a:pt x="2588" y="817"/>
                </a:lnTo>
                <a:lnTo>
                  <a:pt x="2591" y="817"/>
                </a:lnTo>
                <a:lnTo>
                  <a:pt x="2591" y="810"/>
                </a:lnTo>
                <a:lnTo>
                  <a:pt x="2594" y="817"/>
                </a:lnTo>
                <a:lnTo>
                  <a:pt x="2603" y="817"/>
                </a:lnTo>
                <a:lnTo>
                  <a:pt x="2603" y="790"/>
                </a:lnTo>
                <a:lnTo>
                  <a:pt x="2607" y="817"/>
                </a:lnTo>
                <a:lnTo>
                  <a:pt x="2607" y="800"/>
                </a:lnTo>
                <a:lnTo>
                  <a:pt x="2610" y="817"/>
                </a:lnTo>
                <a:lnTo>
                  <a:pt x="2610" y="781"/>
                </a:lnTo>
                <a:lnTo>
                  <a:pt x="2613" y="817"/>
                </a:lnTo>
                <a:lnTo>
                  <a:pt x="2657" y="817"/>
                </a:lnTo>
                <a:lnTo>
                  <a:pt x="2657" y="813"/>
                </a:lnTo>
                <a:lnTo>
                  <a:pt x="2660" y="817"/>
                </a:lnTo>
                <a:lnTo>
                  <a:pt x="2660" y="800"/>
                </a:lnTo>
                <a:lnTo>
                  <a:pt x="2663" y="817"/>
                </a:lnTo>
                <a:lnTo>
                  <a:pt x="2689" y="817"/>
                </a:lnTo>
                <a:lnTo>
                  <a:pt x="2689" y="813"/>
                </a:lnTo>
                <a:lnTo>
                  <a:pt x="2692" y="817"/>
                </a:lnTo>
                <a:lnTo>
                  <a:pt x="2701" y="817"/>
                </a:lnTo>
                <a:lnTo>
                  <a:pt x="2701" y="784"/>
                </a:lnTo>
                <a:lnTo>
                  <a:pt x="2704" y="817"/>
                </a:lnTo>
                <a:lnTo>
                  <a:pt x="2755" y="817"/>
                </a:lnTo>
                <a:lnTo>
                  <a:pt x="2755" y="810"/>
                </a:lnTo>
                <a:lnTo>
                  <a:pt x="2758" y="817"/>
                </a:lnTo>
                <a:lnTo>
                  <a:pt x="2806" y="817"/>
                </a:lnTo>
                <a:lnTo>
                  <a:pt x="2806" y="708"/>
                </a:lnTo>
                <a:lnTo>
                  <a:pt x="2809" y="817"/>
                </a:lnTo>
                <a:lnTo>
                  <a:pt x="2812" y="817"/>
                </a:lnTo>
                <a:lnTo>
                  <a:pt x="2812" y="784"/>
                </a:lnTo>
                <a:lnTo>
                  <a:pt x="2815" y="817"/>
                </a:lnTo>
                <a:lnTo>
                  <a:pt x="2818" y="817"/>
                </a:lnTo>
                <a:lnTo>
                  <a:pt x="2818" y="804"/>
                </a:lnTo>
                <a:lnTo>
                  <a:pt x="2821" y="817"/>
                </a:lnTo>
                <a:lnTo>
                  <a:pt x="2847" y="817"/>
                </a:lnTo>
                <a:lnTo>
                  <a:pt x="2847" y="807"/>
                </a:lnTo>
                <a:lnTo>
                  <a:pt x="2850" y="817"/>
                </a:lnTo>
                <a:lnTo>
                  <a:pt x="2850" y="797"/>
                </a:lnTo>
                <a:lnTo>
                  <a:pt x="2853" y="817"/>
                </a:lnTo>
                <a:lnTo>
                  <a:pt x="2853" y="810"/>
                </a:lnTo>
                <a:lnTo>
                  <a:pt x="2856" y="817"/>
                </a:lnTo>
                <a:lnTo>
                  <a:pt x="2856" y="807"/>
                </a:lnTo>
                <a:lnTo>
                  <a:pt x="2859" y="817"/>
                </a:lnTo>
                <a:lnTo>
                  <a:pt x="2872" y="817"/>
                </a:lnTo>
                <a:lnTo>
                  <a:pt x="2872" y="810"/>
                </a:lnTo>
                <a:lnTo>
                  <a:pt x="2872" y="817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45" name="AutoShape 97"/>
          <p:cNvSpPr>
            <a:spLocks noChangeAspect="1" noChangeArrowheads="1" noTextEdit="1"/>
          </p:cNvSpPr>
          <p:nvPr/>
        </p:nvSpPr>
        <p:spPr bwMode="auto">
          <a:xfrm>
            <a:off x="1016001" y="686370"/>
            <a:ext cx="4829175" cy="160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TextBox 330"/>
          <p:cNvSpPr txBox="1"/>
          <p:nvPr/>
        </p:nvSpPr>
        <p:spPr>
          <a:xfrm>
            <a:off x="1295233" y="1741876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32" name="Straight Arrow Connector 331"/>
          <p:cNvCxnSpPr/>
          <p:nvPr/>
        </p:nvCxnSpPr>
        <p:spPr>
          <a:xfrm>
            <a:off x="1457105" y="1941877"/>
            <a:ext cx="18954" cy="2315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TextBox 17"/>
          <p:cNvSpPr txBox="1"/>
          <p:nvPr/>
        </p:nvSpPr>
        <p:spPr>
          <a:xfrm>
            <a:off x="2462321" y="1395114"/>
            <a:ext cx="204445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35" name="TextBox 334"/>
          <p:cNvSpPr txBox="1"/>
          <p:nvPr/>
        </p:nvSpPr>
        <p:spPr>
          <a:xfrm>
            <a:off x="1400612" y="1661999"/>
            <a:ext cx="181653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36" name="TextBox 17"/>
          <p:cNvSpPr txBox="1"/>
          <p:nvPr/>
        </p:nvSpPr>
        <p:spPr>
          <a:xfrm>
            <a:off x="2207729" y="1637292"/>
            <a:ext cx="288012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41" name="TextBox 17"/>
          <p:cNvSpPr txBox="1"/>
          <p:nvPr/>
        </p:nvSpPr>
        <p:spPr>
          <a:xfrm>
            <a:off x="2017990" y="1854595"/>
            <a:ext cx="163927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2" name="TextBox 17"/>
          <p:cNvSpPr txBox="1"/>
          <p:nvPr/>
        </p:nvSpPr>
        <p:spPr>
          <a:xfrm>
            <a:off x="2761251" y="1440372"/>
            <a:ext cx="310803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343" name="Straight Arrow Connector 342"/>
          <p:cNvCxnSpPr/>
          <p:nvPr/>
        </p:nvCxnSpPr>
        <p:spPr>
          <a:xfrm>
            <a:off x="2897949" y="1650490"/>
            <a:ext cx="0" cy="43023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4" name="Rectangle 343"/>
          <p:cNvSpPr/>
          <p:nvPr/>
        </p:nvSpPr>
        <p:spPr>
          <a:xfrm>
            <a:off x="2822416" y="1327798"/>
            <a:ext cx="39402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345" name="TextBox 344"/>
          <p:cNvSpPr txBox="1"/>
          <p:nvPr/>
        </p:nvSpPr>
        <p:spPr>
          <a:xfrm>
            <a:off x="2207729" y="1547108"/>
            <a:ext cx="181653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6" name="TextBox 17"/>
          <p:cNvSpPr txBox="1"/>
          <p:nvPr/>
        </p:nvSpPr>
        <p:spPr>
          <a:xfrm>
            <a:off x="2283114" y="1731237"/>
            <a:ext cx="265221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7" name="TextBox 346"/>
          <p:cNvSpPr txBox="1"/>
          <p:nvPr/>
        </p:nvSpPr>
        <p:spPr>
          <a:xfrm>
            <a:off x="2955631" y="1672087"/>
            <a:ext cx="181653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8" name="Rectangle 347"/>
          <p:cNvSpPr/>
          <p:nvPr/>
        </p:nvSpPr>
        <p:spPr>
          <a:xfrm>
            <a:off x="1648960" y="1599575"/>
            <a:ext cx="35137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349" name="Rectangle 348"/>
          <p:cNvSpPr/>
          <p:nvPr/>
        </p:nvSpPr>
        <p:spPr>
          <a:xfrm>
            <a:off x="3058904" y="908034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50" name="TextBox 17"/>
          <p:cNvSpPr txBox="1"/>
          <p:nvPr/>
        </p:nvSpPr>
        <p:spPr>
          <a:xfrm>
            <a:off x="3730046" y="1539104"/>
            <a:ext cx="181653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51" name="Straight Arrow Connector 350"/>
          <p:cNvCxnSpPr/>
          <p:nvPr/>
        </p:nvCxnSpPr>
        <p:spPr>
          <a:xfrm>
            <a:off x="3844862" y="1709431"/>
            <a:ext cx="182" cy="19452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Straight Arrow Connector 351"/>
          <p:cNvCxnSpPr/>
          <p:nvPr/>
        </p:nvCxnSpPr>
        <p:spPr>
          <a:xfrm>
            <a:off x="4228444" y="1778493"/>
            <a:ext cx="12811" cy="32676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3" name="TextBox 17"/>
          <p:cNvSpPr txBox="1"/>
          <p:nvPr/>
        </p:nvSpPr>
        <p:spPr>
          <a:xfrm>
            <a:off x="4222461" y="1695690"/>
            <a:ext cx="310803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54" name="Rectangle 353"/>
          <p:cNvSpPr/>
          <p:nvPr/>
        </p:nvSpPr>
        <p:spPr>
          <a:xfrm>
            <a:off x="4083904" y="1575615"/>
            <a:ext cx="39466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cxnSp>
        <p:nvCxnSpPr>
          <p:cNvPr id="356" name="Straight Arrow Connector 355"/>
          <p:cNvCxnSpPr/>
          <p:nvPr/>
        </p:nvCxnSpPr>
        <p:spPr>
          <a:xfrm>
            <a:off x="1856959" y="1787292"/>
            <a:ext cx="0" cy="3813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" name="Straight Arrow Connector 358"/>
          <p:cNvCxnSpPr/>
          <p:nvPr/>
        </p:nvCxnSpPr>
        <p:spPr>
          <a:xfrm flipH="1">
            <a:off x="2065625" y="1625593"/>
            <a:ext cx="21929" cy="4068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Arrow Connector 359"/>
          <p:cNvCxnSpPr/>
          <p:nvPr/>
        </p:nvCxnSpPr>
        <p:spPr>
          <a:xfrm>
            <a:off x="2351735" y="1849189"/>
            <a:ext cx="27709" cy="32059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TextBox 17"/>
          <p:cNvSpPr txBox="1"/>
          <p:nvPr/>
        </p:nvSpPr>
        <p:spPr>
          <a:xfrm>
            <a:off x="2578339" y="1168790"/>
            <a:ext cx="288012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8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63" name="Straight Arrow Connector 362"/>
          <p:cNvCxnSpPr>
            <a:stCxn id="344" idx="2"/>
          </p:cNvCxnSpPr>
          <p:nvPr/>
        </p:nvCxnSpPr>
        <p:spPr>
          <a:xfrm>
            <a:off x="3019426" y="1574019"/>
            <a:ext cx="32993" cy="55075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4" name="TextBox 17"/>
          <p:cNvSpPr txBox="1"/>
          <p:nvPr/>
        </p:nvSpPr>
        <p:spPr>
          <a:xfrm>
            <a:off x="2991057" y="1845796"/>
            <a:ext cx="204445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67" name="TextBox 17"/>
          <p:cNvSpPr txBox="1"/>
          <p:nvPr/>
        </p:nvSpPr>
        <p:spPr>
          <a:xfrm>
            <a:off x="2969219" y="1031144"/>
            <a:ext cx="265221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8" name="Rectangle 367"/>
          <p:cNvSpPr/>
          <p:nvPr/>
        </p:nvSpPr>
        <p:spPr>
          <a:xfrm>
            <a:off x="3228048" y="735110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69" name="TextBox 17"/>
          <p:cNvSpPr txBox="1"/>
          <p:nvPr/>
        </p:nvSpPr>
        <p:spPr>
          <a:xfrm>
            <a:off x="3480131" y="1218748"/>
            <a:ext cx="310803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70" name="TextBox 17"/>
          <p:cNvSpPr txBox="1"/>
          <p:nvPr/>
        </p:nvSpPr>
        <p:spPr>
          <a:xfrm>
            <a:off x="3859920" y="1388926"/>
            <a:ext cx="310803" cy="134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2346" name="Rectangle 99"/>
          <p:cNvSpPr>
            <a:spLocks noChangeArrowheads="1"/>
          </p:cNvSpPr>
          <p:nvPr/>
        </p:nvSpPr>
        <p:spPr bwMode="auto">
          <a:xfrm>
            <a:off x="1266826" y="697483"/>
            <a:ext cx="4564063" cy="1493838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49" name="Line 102"/>
          <p:cNvSpPr>
            <a:spLocks noChangeShapeType="1"/>
          </p:cNvSpPr>
          <p:nvPr/>
        </p:nvSpPr>
        <p:spPr bwMode="auto">
          <a:xfrm>
            <a:off x="1241426" y="2184970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0" name="Rectangle 103"/>
          <p:cNvSpPr>
            <a:spLocks noChangeArrowheads="1"/>
          </p:cNvSpPr>
          <p:nvPr/>
        </p:nvSpPr>
        <p:spPr bwMode="auto">
          <a:xfrm>
            <a:off x="1142049" y="208921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91" name="Line 108"/>
          <p:cNvSpPr>
            <a:spLocks noChangeShapeType="1"/>
          </p:cNvSpPr>
          <p:nvPr/>
        </p:nvSpPr>
        <p:spPr bwMode="auto">
          <a:xfrm>
            <a:off x="1241426" y="1521395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Line 114"/>
          <p:cNvSpPr>
            <a:spLocks noChangeShapeType="1"/>
          </p:cNvSpPr>
          <p:nvPr/>
        </p:nvSpPr>
        <p:spPr bwMode="auto">
          <a:xfrm>
            <a:off x="1241426" y="894333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Line 116"/>
          <p:cNvSpPr>
            <a:spLocks noChangeShapeType="1"/>
          </p:cNvSpPr>
          <p:nvPr/>
        </p:nvSpPr>
        <p:spPr bwMode="auto">
          <a:xfrm>
            <a:off x="1266826" y="219132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Line 117"/>
          <p:cNvSpPr>
            <a:spLocks noChangeShapeType="1"/>
          </p:cNvSpPr>
          <p:nvPr/>
        </p:nvSpPr>
        <p:spPr bwMode="auto">
          <a:xfrm>
            <a:off x="1531939" y="219132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Rectangle 118"/>
          <p:cNvSpPr>
            <a:spLocks noChangeArrowheads="1"/>
          </p:cNvSpPr>
          <p:nvPr/>
        </p:nvSpPr>
        <p:spPr bwMode="auto">
          <a:xfrm>
            <a:off x="1405046" y="220444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12" name="Line 119"/>
          <p:cNvSpPr>
            <a:spLocks noChangeShapeType="1"/>
          </p:cNvSpPr>
          <p:nvPr/>
        </p:nvSpPr>
        <p:spPr bwMode="auto">
          <a:xfrm>
            <a:off x="1803401" y="219132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Line 120"/>
          <p:cNvSpPr>
            <a:spLocks noChangeShapeType="1"/>
          </p:cNvSpPr>
          <p:nvPr/>
        </p:nvSpPr>
        <p:spPr bwMode="auto">
          <a:xfrm>
            <a:off x="2070101" y="219132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Rectangle 121"/>
          <p:cNvSpPr>
            <a:spLocks noChangeArrowheads="1"/>
          </p:cNvSpPr>
          <p:nvPr/>
        </p:nvSpPr>
        <p:spPr bwMode="auto">
          <a:xfrm>
            <a:off x="1943209" y="220444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15" name="Line 122"/>
          <p:cNvSpPr>
            <a:spLocks noChangeShapeType="1"/>
          </p:cNvSpPr>
          <p:nvPr/>
        </p:nvSpPr>
        <p:spPr bwMode="auto">
          <a:xfrm>
            <a:off x="2339976" y="219132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Line 123"/>
          <p:cNvSpPr>
            <a:spLocks noChangeShapeType="1"/>
          </p:cNvSpPr>
          <p:nvPr/>
        </p:nvSpPr>
        <p:spPr bwMode="auto">
          <a:xfrm>
            <a:off x="2606676" y="219132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Rectangle 124"/>
          <p:cNvSpPr>
            <a:spLocks noChangeArrowheads="1"/>
          </p:cNvSpPr>
          <p:nvPr/>
        </p:nvSpPr>
        <p:spPr bwMode="auto">
          <a:xfrm>
            <a:off x="2462321" y="220444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20" name="Line 125"/>
          <p:cNvSpPr>
            <a:spLocks noChangeShapeType="1"/>
          </p:cNvSpPr>
          <p:nvPr/>
        </p:nvSpPr>
        <p:spPr bwMode="auto">
          <a:xfrm>
            <a:off x="2871789" y="219132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Line 126"/>
          <p:cNvSpPr>
            <a:spLocks noChangeShapeType="1"/>
          </p:cNvSpPr>
          <p:nvPr/>
        </p:nvSpPr>
        <p:spPr bwMode="auto">
          <a:xfrm>
            <a:off x="3143251" y="219132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Rectangle 127"/>
          <p:cNvSpPr>
            <a:spLocks noChangeArrowheads="1"/>
          </p:cNvSpPr>
          <p:nvPr/>
        </p:nvSpPr>
        <p:spPr bwMode="auto">
          <a:xfrm>
            <a:off x="2998896" y="220444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26" name="Line 128"/>
          <p:cNvSpPr>
            <a:spLocks noChangeShapeType="1"/>
          </p:cNvSpPr>
          <p:nvPr/>
        </p:nvSpPr>
        <p:spPr bwMode="auto">
          <a:xfrm>
            <a:off x="3408364" y="219132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Line 129"/>
          <p:cNvSpPr>
            <a:spLocks noChangeShapeType="1"/>
          </p:cNvSpPr>
          <p:nvPr/>
        </p:nvSpPr>
        <p:spPr bwMode="auto">
          <a:xfrm>
            <a:off x="3679826" y="219132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Rectangle 130"/>
          <p:cNvSpPr>
            <a:spLocks noChangeArrowheads="1"/>
          </p:cNvSpPr>
          <p:nvPr/>
        </p:nvSpPr>
        <p:spPr bwMode="auto">
          <a:xfrm>
            <a:off x="3535471" y="220444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74" name="Line 131"/>
          <p:cNvSpPr>
            <a:spLocks noChangeShapeType="1"/>
          </p:cNvSpPr>
          <p:nvPr/>
        </p:nvSpPr>
        <p:spPr bwMode="auto">
          <a:xfrm>
            <a:off x="3944939" y="219132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Line 132"/>
          <p:cNvSpPr>
            <a:spLocks noChangeShapeType="1"/>
          </p:cNvSpPr>
          <p:nvPr/>
        </p:nvSpPr>
        <p:spPr bwMode="auto">
          <a:xfrm>
            <a:off x="4216401" y="219132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Rectangle 133"/>
          <p:cNvSpPr>
            <a:spLocks noChangeArrowheads="1"/>
          </p:cNvSpPr>
          <p:nvPr/>
        </p:nvSpPr>
        <p:spPr bwMode="auto">
          <a:xfrm>
            <a:off x="4072046" y="220444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77" name="Line 134"/>
          <p:cNvSpPr>
            <a:spLocks noChangeShapeType="1"/>
          </p:cNvSpPr>
          <p:nvPr/>
        </p:nvSpPr>
        <p:spPr bwMode="auto">
          <a:xfrm>
            <a:off x="4481514" y="219132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Line 135"/>
          <p:cNvSpPr>
            <a:spLocks noChangeShapeType="1"/>
          </p:cNvSpPr>
          <p:nvPr/>
        </p:nvSpPr>
        <p:spPr bwMode="auto">
          <a:xfrm>
            <a:off x="4748214" y="219132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Rectangle 136"/>
          <p:cNvSpPr>
            <a:spLocks noChangeArrowheads="1"/>
          </p:cNvSpPr>
          <p:nvPr/>
        </p:nvSpPr>
        <p:spPr bwMode="auto">
          <a:xfrm>
            <a:off x="4603859" y="220444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80" name="Line 137"/>
          <p:cNvSpPr>
            <a:spLocks noChangeShapeType="1"/>
          </p:cNvSpPr>
          <p:nvPr/>
        </p:nvSpPr>
        <p:spPr bwMode="auto">
          <a:xfrm>
            <a:off x="5018089" y="219132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Line 138"/>
          <p:cNvSpPr>
            <a:spLocks noChangeShapeType="1"/>
          </p:cNvSpPr>
          <p:nvPr/>
        </p:nvSpPr>
        <p:spPr bwMode="auto">
          <a:xfrm>
            <a:off x="5284789" y="219132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Rectangle 139"/>
          <p:cNvSpPr>
            <a:spLocks noChangeArrowheads="1"/>
          </p:cNvSpPr>
          <p:nvPr/>
        </p:nvSpPr>
        <p:spPr bwMode="auto">
          <a:xfrm>
            <a:off x="5140434" y="220444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83" name="Line 140"/>
          <p:cNvSpPr>
            <a:spLocks noChangeShapeType="1"/>
          </p:cNvSpPr>
          <p:nvPr/>
        </p:nvSpPr>
        <p:spPr bwMode="auto">
          <a:xfrm>
            <a:off x="5554664" y="219132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2" name="Line 141"/>
          <p:cNvSpPr>
            <a:spLocks noChangeShapeType="1"/>
          </p:cNvSpPr>
          <p:nvPr/>
        </p:nvSpPr>
        <p:spPr bwMode="auto">
          <a:xfrm>
            <a:off x="5821364" y="219132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3" name="Rectangle 142"/>
          <p:cNvSpPr>
            <a:spLocks noChangeArrowheads="1"/>
          </p:cNvSpPr>
          <p:nvPr/>
        </p:nvSpPr>
        <p:spPr bwMode="auto">
          <a:xfrm>
            <a:off x="5634146" y="2204449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18" name="Rectangle 173"/>
          <p:cNvSpPr>
            <a:spLocks noChangeArrowheads="1"/>
          </p:cNvSpPr>
          <p:nvPr/>
        </p:nvSpPr>
        <p:spPr bwMode="auto">
          <a:xfrm>
            <a:off x="981870" y="79666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424" name="Straight Arrow Connector 423"/>
          <p:cNvCxnSpPr/>
          <p:nvPr/>
        </p:nvCxnSpPr>
        <p:spPr>
          <a:xfrm flipH="1">
            <a:off x="1288040" y="1628573"/>
            <a:ext cx="45249" cy="5061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5" name="TextBox 424"/>
          <p:cNvSpPr txBox="1"/>
          <p:nvPr/>
        </p:nvSpPr>
        <p:spPr>
          <a:xfrm>
            <a:off x="1208089" y="1396574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29" name="TextBox 428"/>
          <p:cNvSpPr txBox="1"/>
          <p:nvPr/>
        </p:nvSpPr>
        <p:spPr>
          <a:xfrm>
            <a:off x="1556101" y="1756732"/>
            <a:ext cx="3529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430" name="TextBox 429"/>
          <p:cNvSpPr txBox="1"/>
          <p:nvPr/>
        </p:nvSpPr>
        <p:spPr>
          <a:xfrm>
            <a:off x="1647294" y="1246862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31" name="Straight Arrow Connector 430"/>
          <p:cNvCxnSpPr/>
          <p:nvPr/>
        </p:nvCxnSpPr>
        <p:spPr>
          <a:xfrm>
            <a:off x="1949451" y="1464434"/>
            <a:ext cx="0" cy="3813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2" name="TextBox 17"/>
          <p:cNvSpPr txBox="1"/>
          <p:nvPr/>
        </p:nvSpPr>
        <p:spPr>
          <a:xfrm>
            <a:off x="1869894" y="1353354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33" name="Straight Arrow Connector 432"/>
          <p:cNvCxnSpPr/>
          <p:nvPr/>
        </p:nvCxnSpPr>
        <p:spPr>
          <a:xfrm flipH="1">
            <a:off x="2007378" y="1618869"/>
            <a:ext cx="17100" cy="5249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5" name="TextBox 434"/>
          <p:cNvSpPr txBox="1"/>
          <p:nvPr/>
        </p:nvSpPr>
        <p:spPr>
          <a:xfrm>
            <a:off x="1960706" y="146443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37" name="Straight Arrow Connector 436"/>
          <p:cNvCxnSpPr/>
          <p:nvPr/>
        </p:nvCxnSpPr>
        <p:spPr>
          <a:xfrm flipH="1">
            <a:off x="3997754" y="1591392"/>
            <a:ext cx="97223" cy="28994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9" name="5-Point Star 438"/>
          <p:cNvSpPr/>
          <p:nvPr/>
        </p:nvSpPr>
        <p:spPr>
          <a:xfrm>
            <a:off x="3520629" y="1650851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40" name="Straight Arrow Connector 439"/>
          <p:cNvCxnSpPr/>
          <p:nvPr/>
        </p:nvCxnSpPr>
        <p:spPr>
          <a:xfrm flipH="1">
            <a:off x="3603954" y="1484875"/>
            <a:ext cx="33263" cy="38529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2" name="TextBox 441"/>
          <p:cNvSpPr txBox="1"/>
          <p:nvPr/>
        </p:nvSpPr>
        <p:spPr>
          <a:xfrm>
            <a:off x="3594611" y="1309431"/>
            <a:ext cx="5709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443" name="Straight Arrow Connector 442"/>
          <p:cNvCxnSpPr/>
          <p:nvPr/>
        </p:nvCxnSpPr>
        <p:spPr>
          <a:xfrm flipH="1">
            <a:off x="3707540" y="1539104"/>
            <a:ext cx="22506" cy="5516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Straight Arrow Connector 444"/>
          <p:cNvCxnSpPr/>
          <p:nvPr/>
        </p:nvCxnSpPr>
        <p:spPr>
          <a:xfrm>
            <a:off x="3133041" y="1259088"/>
            <a:ext cx="143365" cy="40398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7" name="TextBox 17"/>
          <p:cNvSpPr txBox="1"/>
          <p:nvPr/>
        </p:nvSpPr>
        <p:spPr>
          <a:xfrm>
            <a:off x="3043805" y="1148893"/>
            <a:ext cx="45822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448" name="Straight Arrow Connector 447"/>
          <p:cNvCxnSpPr/>
          <p:nvPr/>
        </p:nvCxnSpPr>
        <p:spPr>
          <a:xfrm>
            <a:off x="3345821" y="1286051"/>
            <a:ext cx="2729" cy="5631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Straight Arrow Connector 451"/>
          <p:cNvCxnSpPr/>
          <p:nvPr/>
        </p:nvCxnSpPr>
        <p:spPr>
          <a:xfrm>
            <a:off x="2607971" y="1547258"/>
            <a:ext cx="66818" cy="2609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4" name="TextBox 453"/>
          <p:cNvSpPr txBox="1"/>
          <p:nvPr/>
        </p:nvSpPr>
        <p:spPr>
          <a:xfrm>
            <a:off x="2339405" y="1266168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55" name="Straight Arrow Connector 454"/>
          <p:cNvCxnSpPr/>
          <p:nvPr/>
        </p:nvCxnSpPr>
        <p:spPr>
          <a:xfrm>
            <a:off x="2715953" y="1505080"/>
            <a:ext cx="22600" cy="44844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Arrow Connector 455"/>
          <p:cNvCxnSpPr/>
          <p:nvPr/>
        </p:nvCxnSpPr>
        <p:spPr>
          <a:xfrm>
            <a:off x="2827215" y="1309431"/>
            <a:ext cx="1711" cy="5746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0" name="TextBox 459"/>
          <p:cNvSpPr txBox="1"/>
          <p:nvPr/>
        </p:nvSpPr>
        <p:spPr>
          <a:xfrm>
            <a:off x="152884" y="272480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(a) CID</a:t>
            </a:r>
            <a:endParaRPr lang="zh-CN" altLang="en-US" dirty="0"/>
          </a:p>
        </p:txBody>
      </p:sp>
      <p:sp>
        <p:nvSpPr>
          <p:cNvPr id="337" name="TextBox 17"/>
          <p:cNvSpPr txBox="1"/>
          <p:nvPr/>
        </p:nvSpPr>
        <p:spPr>
          <a:xfrm>
            <a:off x="4580377" y="1763679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38" name="TextBox 337"/>
          <p:cNvSpPr txBox="1"/>
          <p:nvPr/>
        </p:nvSpPr>
        <p:spPr>
          <a:xfrm>
            <a:off x="5190717" y="1418504"/>
            <a:ext cx="180582" cy="1327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29" name="TextBox 328"/>
          <p:cNvSpPr txBox="1"/>
          <p:nvPr/>
        </p:nvSpPr>
        <p:spPr>
          <a:xfrm rot="16200000">
            <a:off x="362236" y="1406609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30" name="TextBox 329"/>
          <p:cNvSpPr txBox="1"/>
          <p:nvPr/>
        </p:nvSpPr>
        <p:spPr>
          <a:xfrm rot="16200000">
            <a:off x="322978" y="3570006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33" name="TextBox 332"/>
          <p:cNvSpPr txBox="1"/>
          <p:nvPr/>
        </p:nvSpPr>
        <p:spPr>
          <a:xfrm rot="16200000">
            <a:off x="351709" y="5832026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39" name="TextBox 338"/>
          <p:cNvSpPr txBox="1"/>
          <p:nvPr/>
        </p:nvSpPr>
        <p:spPr>
          <a:xfrm rot="16200000">
            <a:off x="279113" y="8179272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47825106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5"/>
          <p:cNvSpPr>
            <a:spLocks noChangeAspect="1" noChangeArrowheads="1" noTextEdit="1"/>
          </p:cNvSpPr>
          <p:nvPr/>
        </p:nvSpPr>
        <p:spPr bwMode="auto">
          <a:xfrm>
            <a:off x="847725" y="757238"/>
            <a:ext cx="5018088" cy="170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1123950" y="768350"/>
            <a:ext cx="4719638" cy="1584325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AutoShape 67"/>
          <p:cNvSpPr>
            <a:spLocks noChangeAspect="1" noChangeArrowheads="1" noTextEdit="1"/>
          </p:cNvSpPr>
          <p:nvPr/>
        </p:nvSpPr>
        <p:spPr bwMode="auto">
          <a:xfrm>
            <a:off x="-4376551" y="3482106"/>
            <a:ext cx="5006975" cy="171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5-Point Star 77"/>
          <p:cNvSpPr/>
          <p:nvPr/>
        </p:nvSpPr>
        <p:spPr>
          <a:xfrm>
            <a:off x="3411565" y="1117876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Oval 79"/>
          <p:cNvSpPr/>
          <p:nvPr/>
        </p:nvSpPr>
        <p:spPr>
          <a:xfrm>
            <a:off x="1185643" y="890792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Oval 80"/>
          <p:cNvSpPr/>
          <p:nvPr/>
        </p:nvSpPr>
        <p:spPr>
          <a:xfrm>
            <a:off x="1192656" y="1213556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2" name="Straight Arrow Connector 81"/>
          <p:cNvCxnSpPr>
            <a:stCxn id="80" idx="4"/>
            <a:endCxn id="81" idx="0"/>
          </p:cNvCxnSpPr>
          <p:nvPr/>
        </p:nvCxnSpPr>
        <p:spPr>
          <a:xfrm>
            <a:off x="1321374" y="1075027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58308" y="838569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84" name="TextBox 83"/>
          <p:cNvSpPr txBox="1"/>
          <p:nvPr/>
        </p:nvSpPr>
        <p:spPr>
          <a:xfrm>
            <a:off x="1123042" y="1167173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85" name="TextBox 84"/>
          <p:cNvSpPr txBox="1"/>
          <p:nvPr/>
        </p:nvSpPr>
        <p:spPr>
          <a:xfrm>
            <a:off x="170563" y="209250"/>
            <a:ext cx="23016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(e) Negative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204" name="TextBox 203"/>
          <p:cNvSpPr txBox="1"/>
          <p:nvPr/>
        </p:nvSpPr>
        <p:spPr>
          <a:xfrm>
            <a:off x="135008" y="2720752"/>
            <a:ext cx="23016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(f) Negative ET-IRMPD</a:t>
            </a:r>
            <a:endParaRPr lang="zh-CN" altLang="en-US" dirty="0"/>
          </a:p>
        </p:txBody>
      </p:sp>
      <p:sp>
        <p:nvSpPr>
          <p:cNvPr id="205" name="TextBox 204"/>
          <p:cNvSpPr txBox="1"/>
          <p:nvPr/>
        </p:nvSpPr>
        <p:spPr>
          <a:xfrm>
            <a:off x="468672" y="5961112"/>
            <a:ext cx="56166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7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ss6</a:t>
            </a:r>
            <a:r>
              <a:rPr lang="en-US" altLang="zh-CN" dirty="0"/>
              <a:t> by (a) CID (</a:t>
            </a:r>
            <a:r>
              <a:rPr lang="en-US" altLang="zh-CN" dirty="0" smtClean="0"/>
              <a:t>3-), </a:t>
            </a:r>
            <a:r>
              <a:rPr lang="en-US" altLang="zh-CN" dirty="0"/>
              <a:t>(b) IRMPD (</a:t>
            </a:r>
            <a:r>
              <a:rPr lang="en-US" altLang="zh-CN" dirty="0" smtClean="0"/>
              <a:t>3-), </a:t>
            </a:r>
            <a:r>
              <a:rPr lang="en-US" altLang="zh-CN" dirty="0"/>
              <a:t>(c) 193-nm UVPD (</a:t>
            </a:r>
            <a:r>
              <a:rPr lang="en-US" altLang="zh-CN" dirty="0" smtClean="0"/>
              <a:t>3-), </a:t>
            </a:r>
            <a:r>
              <a:rPr lang="en-US" altLang="zh-CN" dirty="0"/>
              <a:t>(d)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3-), (e)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(3-•), and (f) ET-IRMPD (3-•). Precursor </a:t>
            </a:r>
            <a:r>
              <a:rPr lang="en-US" altLang="zh-CN" dirty="0"/>
              <a:t>ions are noted with a star. </a:t>
            </a:r>
            <a:endParaRPr lang="zh-CN" altLang="en-US" dirty="0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1123950" y="989013"/>
            <a:ext cx="4714875" cy="1363662"/>
          </a:xfrm>
          <a:custGeom>
            <a:avLst/>
            <a:gdLst>
              <a:gd name="T0" fmla="*/ 111 w 2970"/>
              <a:gd name="T1" fmla="*/ 859 h 859"/>
              <a:gd name="T2" fmla="*/ 212 w 2970"/>
              <a:gd name="T3" fmla="*/ 845 h 859"/>
              <a:gd name="T4" fmla="*/ 309 w 2970"/>
              <a:gd name="T5" fmla="*/ 807 h 859"/>
              <a:gd name="T6" fmla="*/ 382 w 2970"/>
              <a:gd name="T7" fmla="*/ 859 h 859"/>
              <a:gd name="T8" fmla="*/ 462 w 2970"/>
              <a:gd name="T9" fmla="*/ 859 h 859"/>
              <a:gd name="T10" fmla="*/ 518 w 2970"/>
              <a:gd name="T11" fmla="*/ 845 h 859"/>
              <a:gd name="T12" fmla="*/ 591 w 2970"/>
              <a:gd name="T13" fmla="*/ 859 h 859"/>
              <a:gd name="T14" fmla="*/ 654 w 2970"/>
              <a:gd name="T15" fmla="*/ 848 h 859"/>
              <a:gd name="T16" fmla="*/ 713 w 2970"/>
              <a:gd name="T17" fmla="*/ 855 h 859"/>
              <a:gd name="T18" fmla="*/ 765 w 2970"/>
              <a:gd name="T19" fmla="*/ 855 h 859"/>
              <a:gd name="T20" fmla="*/ 834 w 2970"/>
              <a:gd name="T21" fmla="*/ 855 h 859"/>
              <a:gd name="T22" fmla="*/ 894 w 2970"/>
              <a:gd name="T23" fmla="*/ 859 h 859"/>
              <a:gd name="T24" fmla="*/ 942 w 2970"/>
              <a:gd name="T25" fmla="*/ 859 h 859"/>
              <a:gd name="T26" fmla="*/ 980 w 2970"/>
              <a:gd name="T27" fmla="*/ 859 h 859"/>
              <a:gd name="T28" fmla="*/ 1015 w 2970"/>
              <a:gd name="T29" fmla="*/ 838 h 859"/>
              <a:gd name="T30" fmla="*/ 1050 w 2970"/>
              <a:gd name="T31" fmla="*/ 855 h 859"/>
              <a:gd name="T32" fmla="*/ 1095 w 2970"/>
              <a:gd name="T33" fmla="*/ 855 h 859"/>
              <a:gd name="T34" fmla="*/ 1130 w 2970"/>
              <a:gd name="T35" fmla="*/ 859 h 859"/>
              <a:gd name="T36" fmla="*/ 1165 w 2970"/>
              <a:gd name="T37" fmla="*/ 848 h 859"/>
              <a:gd name="T38" fmla="*/ 1200 w 2970"/>
              <a:gd name="T39" fmla="*/ 859 h 859"/>
              <a:gd name="T40" fmla="*/ 1234 w 2970"/>
              <a:gd name="T41" fmla="*/ 855 h 859"/>
              <a:gd name="T42" fmla="*/ 1266 w 2970"/>
              <a:gd name="T43" fmla="*/ 796 h 859"/>
              <a:gd name="T44" fmla="*/ 1297 w 2970"/>
              <a:gd name="T45" fmla="*/ 845 h 859"/>
              <a:gd name="T46" fmla="*/ 1328 w 2970"/>
              <a:gd name="T47" fmla="*/ 834 h 859"/>
              <a:gd name="T48" fmla="*/ 1363 w 2970"/>
              <a:gd name="T49" fmla="*/ 831 h 859"/>
              <a:gd name="T50" fmla="*/ 1394 w 2970"/>
              <a:gd name="T51" fmla="*/ 855 h 859"/>
              <a:gd name="T52" fmla="*/ 1426 w 2970"/>
              <a:gd name="T53" fmla="*/ 814 h 859"/>
              <a:gd name="T54" fmla="*/ 1460 w 2970"/>
              <a:gd name="T55" fmla="*/ 834 h 859"/>
              <a:gd name="T56" fmla="*/ 1502 w 2970"/>
              <a:gd name="T57" fmla="*/ 855 h 859"/>
              <a:gd name="T58" fmla="*/ 1537 w 2970"/>
              <a:gd name="T59" fmla="*/ 859 h 859"/>
              <a:gd name="T60" fmla="*/ 1572 w 2970"/>
              <a:gd name="T61" fmla="*/ 793 h 859"/>
              <a:gd name="T62" fmla="*/ 1599 w 2970"/>
              <a:gd name="T63" fmla="*/ 852 h 859"/>
              <a:gd name="T64" fmla="*/ 1638 w 2970"/>
              <a:gd name="T65" fmla="*/ 859 h 859"/>
              <a:gd name="T66" fmla="*/ 1679 w 2970"/>
              <a:gd name="T67" fmla="*/ 859 h 859"/>
              <a:gd name="T68" fmla="*/ 1714 w 2970"/>
              <a:gd name="T69" fmla="*/ 852 h 859"/>
              <a:gd name="T70" fmla="*/ 1749 w 2970"/>
              <a:gd name="T71" fmla="*/ 838 h 859"/>
              <a:gd name="T72" fmla="*/ 1777 w 2970"/>
              <a:gd name="T73" fmla="*/ 852 h 859"/>
              <a:gd name="T74" fmla="*/ 1808 w 2970"/>
              <a:gd name="T75" fmla="*/ 845 h 859"/>
              <a:gd name="T76" fmla="*/ 1850 w 2970"/>
              <a:gd name="T77" fmla="*/ 859 h 859"/>
              <a:gd name="T78" fmla="*/ 1888 w 2970"/>
              <a:gd name="T79" fmla="*/ 852 h 859"/>
              <a:gd name="T80" fmla="*/ 1923 w 2970"/>
              <a:gd name="T81" fmla="*/ 859 h 859"/>
              <a:gd name="T82" fmla="*/ 1951 w 2970"/>
              <a:gd name="T83" fmla="*/ 807 h 859"/>
              <a:gd name="T84" fmla="*/ 1985 w 2970"/>
              <a:gd name="T85" fmla="*/ 859 h 859"/>
              <a:gd name="T86" fmla="*/ 2024 w 2970"/>
              <a:gd name="T87" fmla="*/ 859 h 859"/>
              <a:gd name="T88" fmla="*/ 2062 w 2970"/>
              <a:gd name="T89" fmla="*/ 841 h 859"/>
              <a:gd name="T90" fmla="*/ 2097 w 2970"/>
              <a:gd name="T91" fmla="*/ 831 h 859"/>
              <a:gd name="T92" fmla="*/ 2125 w 2970"/>
              <a:gd name="T93" fmla="*/ 834 h 859"/>
              <a:gd name="T94" fmla="*/ 2159 w 2970"/>
              <a:gd name="T95" fmla="*/ 859 h 859"/>
              <a:gd name="T96" fmla="*/ 2198 w 2970"/>
              <a:gd name="T97" fmla="*/ 859 h 859"/>
              <a:gd name="T98" fmla="*/ 2236 w 2970"/>
              <a:gd name="T99" fmla="*/ 855 h 859"/>
              <a:gd name="T100" fmla="*/ 2271 w 2970"/>
              <a:gd name="T101" fmla="*/ 848 h 859"/>
              <a:gd name="T102" fmla="*/ 2305 w 2970"/>
              <a:gd name="T103" fmla="*/ 845 h 859"/>
              <a:gd name="T104" fmla="*/ 2347 w 2970"/>
              <a:gd name="T105" fmla="*/ 859 h 859"/>
              <a:gd name="T106" fmla="*/ 2392 w 2970"/>
              <a:gd name="T107" fmla="*/ 855 h 859"/>
              <a:gd name="T108" fmla="*/ 2444 w 2970"/>
              <a:gd name="T109" fmla="*/ 855 h 859"/>
              <a:gd name="T110" fmla="*/ 2479 w 2970"/>
              <a:gd name="T111" fmla="*/ 855 h 859"/>
              <a:gd name="T112" fmla="*/ 2521 w 2970"/>
              <a:gd name="T113" fmla="*/ 855 h 859"/>
              <a:gd name="T114" fmla="*/ 2590 w 2970"/>
              <a:gd name="T115" fmla="*/ 859 h 859"/>
              <a:gd name="T116" fmla="*/ 2677 w 2970"/>
              <a:gd name="T117" fmla="*/ 859 h 859"/>
              <a:gd name="T118" fmla="*/ 2761 w 2970"/>
              <a:gd name="T119" fmla="*/ 848 h 859"/>
              <a:gd name="T120" fmla="*/ 2851 w 2970"/>
              <a:gd name="T121" fmla="*/ 859 h 859"/>
              <a:gd name="T122" fmla="*/ 2949 w 2970"/>
              <a:gd name="T123" fmla="*/ 859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70" h="859">
                <a:moveTo>
                  <a:pt x="0" y="859"/>
                </a:moveTo>
                <a:lnTo>
                  <a:pt x="10" y="859"/>
                </a:lnTo>
                <a:lnTo>
                  <a:pt x="10" y="845"/>
                </a:lnTo>
                <a:lnTo>
                  <a:pt x="14" y="855"/>
                </a:lnTo>
                <a:lnTo>
                  <a:pt x="14" y="859"/>
                </a:lnTo>
                <a:lnTo>
                  <a:pt x="14" y="855"/>
                </a:lnTo>
                <a:lnTo>
                  <a:pt x="17" y="859"/>
                </a:lnTo>
                <a:lnTo>
                  <a:pt x="31" y="859"/>
                </a:lnTo>
                <a:lnTo>
                  <a:pt x="31" y="855"/>
                </a:lnTo>
                <a:lnTo>
                  <a:pt x="35" y="859"/>
                </a:lnTo>
                <a:lnTo>
                  <a:pt x="38" y="859"/>
                </a:lnTo>
                <a:lnTo>
                  <a:pt x="38" y="855"/>
                </a:lnTo>
                <a:lnTo>
                  <a:pt x="42" y="859"/>
                </a:lnTo>
                <a:lnTo>
                  <a:pt x="42" y="855"/>
                </a:lnTo>
                <a:lnTo>
                  <a:pt x="45" y="859"/>
                </a:lnTo>
                <a:lnTo>
                  <a:pt x="66" y="859"/>
                </a:lnTo>
                <a:lnTo>
                  <a:pt x="66" y="855"/>
                </a:lnTo>
                <a:lnTo>
                  <a:pt x="69" y="859"/>
                </a:lnTo>
                <a:lnTo>
                  <a:pt x="80" y="859"/>
                </a:lnTo>
                <a:lnTo>
                  <a:pt x="80" y="855"/>
                </a:lnTo>
                <a:lnTo>
                  <a:pt x="83" y="859"/>
                </a:lnTo>
                <a:lnTo>
                  <a:pt x="83" y="855"/>
                </a:lnTo>
                <a:lnTo>
                  <a:pt x="87" y="859"/>
                </a:lnTo>
                <a:lnTo>
                  <a:pt x="87" y="855"/>
                </a:lnTo>
                <a:lnTo>
                  <a:pt x="90" y="859"/>
                </a:lnTo>
                <a:lnTo>
                  <a:pt x="111" y="859"/>
                </a:lnTo>
                <a:lnTo>
                  <a:pt x="111" y="848"/>
                </a:lnTo>
                <a:lnTo>
                  <a:pt x="115" y="859"/>
                </a:lnTo>
                <a:lnTo>
                  <a:pt x="115" y="855"/>
                </a:lnTo>
                <a:lnTo>
                  <a:pt x="118" y="859"/>
                </a:lnTo>
                <a:lnTo>
                  <a:pt x="118" y="855"/>
                </a:lnTo>
                <a:lnTo>
                  <a:pt x="122" y="859"/>
                </a:lnTo>
                <a:lnTo>
                  <a:pt x="132" y="859"/>
                </a:lnTo>
                <a:lnTo>
                  <a:pt x="132" y="845"/>
                </a:lnTo>
                <a:lnTo>
                  <a:pt x="135" y="859"/>
                </a:lnTo>
                <a:lnTo>
                  <a:pt x="135" y="814"/>
                </a:lnTo>
                <a:lnTo>
                  <a:pt x="139" y="859"/>
                </a:lnTo>
                <a:lnTo>
                  <a:pt x="139" y="855"/>
                </a:lnTo>
                <a:lnTo>
                  <a:pt x="142" y="859"/>
                </a:lnTo>
                <a:lnTo>
                  <a:pt x="167" y="859"/>
                </a:lnTo>
                <a:lnTo>
                  <a:pt x="167" y="546"/>
                </a:lnTo>
                <a:lnTo>
                  <a:pt x="170" y="859"/>
                </a:lnTo>
                <a:lnTo>
                  <a:pt x="170" y="834"/>
                </a:lnTo>
                <a:lnTo>
                  <a:pt x="174" y="859"/>
                </a:lnTo>
                <a:lnTo>
                  <a:pt x="202" y="859"/>
                </a:lnTo>
                <a:lnTo>
                  <a:pt x="202" y="855"/>
                </a:lnTo>
                <a:lnTo>
                  <a:pt x="205" y="855"/>
                </a:lnTo>
                <a:lnTo>
                  <a:pt x="205" y="859"/>
                </a:lnTo>
                <a:lnTo>
                  <a:pt x="205" y="852"/>
                </a:lnTo>
                <a:lnTo>
                  <a:pt x="209" y="859"/>
                </a:lnTo>
                <a:lnTo>
                  <a:pt x="212" y="859"/>
                </a:lnTo>
                <a:lnTo>
                  <a:pt x="212" y="845"/>
                </a:lnTo>
                <a:lnTo>
                  <a:pt x="215" y="855"/>
                </a:lnTo>
                <a:lnTo>
                  <a:pt x="215" y="859"/>
                </a:lnTo>
                <a:lnTo>
                  <a:pt x="215" y="855"/>
                </a:lnTo>
                <a:lnTo>
                  <a:pt x="219" y="859"/>
                </a:lnTo>
                <a:lnTo>
                  <a:pt x="250" y="859"/>
                </a:lnTo>
                <a:lnTo>
                  <a:pt x="250" y="855"/>
                </a:lnTo>
                <a:lnTo>
                  <a:pt x="254" y="859"/>
                </a:lnTo>
                <a:lnTo>
                  <a:pt x="254" y="855"/>
                </a:lnTo>
                <a:lnTo>
                  <a:pt x="257" y="859"/>
                </a:lnTo>
                <a:lnTo>
                  <a:pt x="257" y="855"/>
                </a:lnTo>
                <a:lnTo>
                  <a:pt x="261" y="859"/>
                </a:lnTo>
                <a:lnTo>
                  <a:pt x="271" y="859"/>
                </a:lnTo>
                <a:lnTo>
                  <a:pt x="271" y="855"/>
                </a:lnTo>
                <a:lnTo>
                  <a:pt x="275" y="859"/>
                </a:lnTo>
                <a:lnTo>
                  <a:pt x="275" y="852"/>
                </a:lnTo>
                <a:lnTo>
                  <a:pt x="278" y="855"/>
                </a:lnTo>
                <a:lnTo>
                  <a:pt x="278" y="859"/>
                </a:lnTo>
                <a:lnTo>
                  <a:pt x="278" y="855"/>
                </a:lnTo>
                <a:lnTo>
                  <a:pt x="282" y="859"/>
                </a:lnTo>
                <a:lnTo>
                  <a:pt x="302" y="859"/>
                </a:lnTo>
                <a:lnTo>
                  <a:pt x="306" y="855"/>
                </a:lnTo>
                <a:lnTo>
                  <a:pt x="306" y="859"/>
                </a:lnTo>
                <a:lnTo>
                  <a:pt x="306" y="674"/>
                </a:lnTo>
                <a:lnTo>
                  <a:pt x="309" y="807"/>
                </a:lnTo>
                <a:lnTo>
                  <a:pt x="309" y="859"/>
                </a:lnTo>
                <a:lnTo>
                  <a:pt x="309" y="807"/>
                </a:lnTo>
                <a:lnTo>
                  <a:pt x="313" y="852"/>
                </a:lnTo>
                <a:lnTo>
                  <a:pt x="313" y="859"/>
                </a:lnTo>
                <a:lnTo>
                  <a:pt x="313" y="852"/>
                </a:lnTo>
                <a:lnTo>
                  <a:pt x="316" y="859"/>
                </a:lnTo>
                <a:lnTo>
                  <a:pt x="327" y="859"/>
                </a:lnTo>
                <a:lnTo>
                  <a:pt x="327" y="855"/>
                </a:lnTo>
                <a:lnTo>
                  <a:pt x="330" y="859"/>
                </a:lnTo>
                <a:lnTo>
                  <a:pt x="341" y="859"/>
                </a:lnTo>
                <a:lnTo>
                  <a:pt x="341" y="855"/>
                </a:lnTo>
                <a:lnTo>
                  <a:pt x="344" y="855"/>
                </a:lnTo>
                <a:lnTo>
                  <a:pt x="344" y="859"/>
                </a:lnTo>
                <a:lnTo>
                  <a:pt x="344" y="855"/>
                </a:lnTo>
                <a:lnTo>
                  <a:pt x="348" y="859"/>
                </a:lnTo>
                <a:lnTo>
                  <a:pt x="348" y="855"/>
                </a:lnTo>
                <a:lnTo>
                  <a:pt x="351" y="859"/>
                </a:lnTo>
                <a:lnTo>
                  <a:pt x="351" y="855"/>
                </a:lnTo>
                <a:lnTo>
                  <a:pt x="355" y="859"/>
                </a:lnTo>
                <a:lnTo>
                  <a:pt x="358" y="859"/>
                </a:lnTo>
                <a:lnTo>
                  <a:pt x="358" y="855"/>
                </a:lnTo>
                <a:lnTo>
                  <a:pt x="362" y="859"/>
                </a:lnTo>
                <a:lnTo>
                  <a:pt x="375" y="859"/>
                </a:lnTo>
                <a:lnTo>
                  <a:pt x="375" y="824"/>
                </a:lnTo>
                <a:lnTo>
                  <a:pt x="379" y="855"/>
                </a:lnTo>
                <a:lnTo>
                  <a:pt x="379" y="859"/>
                </a:lnTo>
                <a:lnTo>
                  <a:pt x="379" y="852"/>
                </a:lnTo>
                <a:lnTo>
                  <a:pt x="382" y="859"/>
                </a:lnTo>
                <a:lnTo>
                  <a:pt x="382" y="855"/>
                </a:lnTo>
                <a:lnTo>
                  <a:pt x="386" y="859"/>
                </a:lnTo>
                <a:lnTo>
                  <a:pt x="403" y="859"/>
                </a:lnTo>
                <a:lnTo>
                  <a:pt x="403" y="855"/>
                </a:lnTo>
                <a:lnTo>
                  <a:pt x="407" y="859"/>
                </a:lnTo>
                <a:lnTo>
                  <a:pt x="410" y="859"/>
                </a:lnTo>
                <a:lnTo>
                  <a:pt x="410" y="855"/>
                </a:lnTo>
                <a:lnTo>
                  <a:pt x="414" y="859"/>
                </a:lnTo>
                <a:lnTo>
                  <a:pt x="421" y="859"/>
                </a:lnTo>
                <a:lnTo>
                  <a:pt x="421" y="855"/>
                </a:lnTo>
                <a:lnTo>
                  <a:pt x="424" y="859"/>
                </a:lnTo>
                <a:lnTo>
                  <a:pt x="428" y="859"/>
                </a:lnTo>
                <a:lnTo>
                  <a:pt x="428" y="855"/>
                </a:lnTo>
                <a:lnTo>
                  <a:pt x="431" y="859"/>
                </a:lnTo>
                <a:lnTo>
                  <a:pt x="438" y="859"/>
                </a:lnTo>
                <a:lnTo>
                  <a:pt x="438" y="855"/>
                </a:lnTo>
                <a:lnTo>
                  <a:pt x="441" y="859"/>
                </a:lnTo>
                <a:lnTo>
                  <a:pt x="445" y="859"/>
                </a:lnTo>
                <a:lnTo>
                  <a:pt x="445" y="699"/>
                </a:lnTo>
                <a:lnTo>
                  <a:pt x="448" y="855"/>
                </a:lnTo>
                <a:lnTo>
                  <a:pt x="448" y="859"/>
                </a:lnTo>
                <a:lnTo>
                  <a:pt x="448" y="803"/>
                </a:lnTo>
                <a:lnTo>
                  <a:pt x="452" y="859"/>
                </a:lnTo>
                <a:lnTo>
                  <a:pt x="452" y="852"/>
                </a:lnTo>
                <a:lnTo>
                  <a:pt x="455" y="859"/>
                </a:lnTo>
                <a:lnTo>
                  <a:pt x="462" y="859"/>
                </a:lnTo>
                <a:lnTo>
                  <a:pt x="462" y="855"/>
                </a:lnTo>
                <a:lnTo>
                  <a:pt x="466" y="859"/>
                </a:lnTo>
                <a:lnTo>
                  <a:pt x="466" y="848"/>
                </a:lnTo>
                <a:lnTo>
                  <a:pt x="469" y="859"/>
                </a:lnTo>
                <a:lnTo>
                  <a:pt x="469" y="852"/>
                </a:lnTo>
                <a:lnTo>
                  <a:pt x="473" y="859"/>
                </a:lnTo>
                <a:lnTo>
                  <a:pt x="473" y="855"/>
                </a:lnTo>
                <a:lnTo>
                  <a:pt x="476" y="859"/>
                </a:lnTo>
                <a:lnTo>
                  <a:pt x="476" y="841"/>
                </a:lnTo>
                <a:lnTo>
                  <a:pt x="480" y="859"/>
                </a:lnTo>
                <a:lnTo>
                  <a:pt x="480" y="852"/>
                </a:lnTo>
                <a:lnTo>
                  <a:pt x="483" y="859"/>
                </a:lnTo>
                <a:lnTo>
                  <a:pt x="487" y="859"/>
                </a:lnTo>
                <a:lnTo>
                  <a:pt x="487" y="855"/>
                </a:lnTo>
                <a:lnTo>
                  <a:pt x="490" y="859"/>
                </a:lnTo>
                <a:lnTo>
                  <a:pt x="497" y="859"/>
                </a:lnTo>
                <a:lnTo>
                  <a:pt x="497" y="817"/>
                </a:lnTo>
                <a:lnTo>
                  <a:pt x="501" y="859"/>
                </a:lnTo>
                <a:lnTo>
                  <a:pt x="501" y="820"/>
                </a:lnTo>
                <a:lnTo>
                  <a:pt x="504" y="859"/>
                </a:lnTo>
                <a:lnTo>
                  <a:pt x="504" y="855"/>
                </a:lnTo>
                <a:lnTo>
                  <a:pt x="508" y="859"/>
                </a:lnTo>
                <a:lnTo>
                  <a:pt x="515" y="859"/>
                </a:lnTo>
                <a:lnTo>
                  <a:pt x="515" y="831"/>
                </a:lnTo>
                <a:lnTo>
                  <a:pt x="518" y="859"/>
                </a:lnTo>
                <a:lnTo>
                  <a:pt x="518" y="845"/>
                </a:lnTo>
                <a:lnTo>
                  <a:pt x="521" y="859"/>
                </a:lnTo>
                <a:lnTo>
                  <a:pt x="521" y="855"/>
                </a:lnTo>
                <a:lnTo>
                  <a:pt x="525" y="859"/>
                </a:lnTo>
                <a:lnTo>
                  <a:pt x="535" y="859"/>
                </a:lnTo>
                <a:lnTo>
                  <a:pt x="535" y="852"/>
                </a:lnTo>
                <a:lnTo>
                  <a:pt x="539" y="859"/>
                </a:lnTo>
                <a:lnTo>
                  <a:pt x="539" y="855"/>
                </a:lnTo>
                <a:lnTo>
                  <a:pt x="542" y="859"/>
                </a:lnTo>
                <a:lnTo>
                  <a:pt x="542" y="855"/>
                </a:lnTo>
                <a:lnTo>
                  <a:pt x="546" y="859"/>
                </a:lnTo>
                <a:lnTo>
                  <a:pt x="546" y="855"/>
                </a:lnTo>
                <a:lnTo>
                  <a:pt x="549" y="859"/>
                </a:lnTo>
                <a:lnTo>
                  <a:pt x="560" y="859"/>
                </a:lnTo>
                <a:lnTo>
                  <a:pt x="560" y="855"/>
                </a:lnTo>
                <a:lnTo>
                  <a:pt x="563" y="859"/>
                </a:lnTo>
                <a:lnTo>
                  <a:pt x="567" y="859"/>
                </a:lnTo>
                <a:lnTo>
                  <a:pt x="567" y="855"/>
                </a:lnTo>
                <a:lnTo>
                  <a:pt x="570" y="859"/>
                </a:lnTo>
                <a:lnTo>
                  <a:pt x="577" y="859"/>
                </a:lnTo>
                <a:lnTo>
                  <a:pt x="577" y="855"/>
                </a:lnTo>
                <a:lnTo>
                  <a:pt x="581" y="859"/>
                </a:lnTo>
                <a:lnTo>
                  <a:pt x="584" y="859"/>
                </a:lnTo>
                <a:lnTo>
                  <a:pt x="584" y="852"/>
                </a:lnTo>
                <a:lnTo>
                  <a:pt x="588" y="859"/>
                </a:lnTo>
                <a:lnTo>
                  <a:pt x="588" y="855"/>
                </a:lnTo>
                <a:lnTo>
                  <a:pt x="591" y="859"/>
                </a:lnTo>
                <a:lnTo>
                  <a:pt x="605" y="859"/>
                </a:lnTo>
                <a:lnTo>
                  <a:pt x="605" y="855"/>
                </a:lnTo>
                <a:lnTo>
                  <a:pt x="608" y="859"/>
                </a:lnTo>
                <a:lnTo>
                  <a:pt x="615" y="859"/>
                </a:lnTo>
                <a:lnTo>
                  <a:pt x="615" y="848"/>
                </a:lnTo>
                <a:lnTo>
                  <a:pt x="619" y="852"/>
                </a:lnTo>
                <a:lnTo>
                  <a:pt x="619" y="859"/>
                </a:lnTo>
                <a:lnTo>
                  <a:pt x="619" y="852"/>
                </a:lnTo>
                <a:lnTo>
                  <a:pt x="622" y="855"/>
                </a:lnTo>
                <a:lnTo>
                  <a:pt x="622" y="859"/>
                </a:lnTo>
                <a:lnTo>
                  <a:pt x="622" y="855"/>
                </a:lnTo>
                <a:lnTo>
                  <a:pt x="626" y="859"/>
                </a:lnTo>
                <a:lnTo>
                  <a:pt x="629" y="859"/>
                </a:lnTo>
                <a:lnTo>
                  <a:pt x="629" y="852"/>
                </a:lnTo>
                <a:lnTo>
                  <a:pt x="633" y="859"/>
                </a:lnTo>
                <a:lnTo>
                  <a:pt x="636" y="859"/>
                </a:lnTo>
                <a:lnTo>
                  <a:pt x="636" y="848"/>
                </a:lnTo>
                <a:lnTo>
                  <a:pt x="640" y="848"/>
                </a:lnTo>
                <a:lnTo>
                  <a:pt x="640" y="859"/>
                </a:lnTo>
                <a:lnTo>
                  <a:pt x="640" y="820"/>
                </a:lnTo>
                <a:lnTo>
                  <a:pt x="643" y="845"/>
                </a:lnTo>
                <a:lnTo>
                  <a:pt x="643" y="859"/>
                </a:lnTo>
                <a:lnTo>
                  <a:pt x="643" y="845"/>
                </a:lnTo>
                <a:lnTo>
                  <a:pt x="647" y="859"/>
                </a:lnTo>
                <a:lnTo>
                  <a:pt x="654" y="859"/>
                </a:lnTo>
                <a:lnTo>
                  <a:pt x="654" y="848"/>
                </a:lnTo>
                <a:lnTo>
                  <a:pt x="657" y="845"/>
                </a:lnTo>
                <a:lnTo>
                  <a:pt x="657" y="859"/>
                </a:lnTo>
                <a:lnTo>
                  <a:pt x="657" y="845"/>
                </a:lnTo>
                <a:lnTo>
                  <a:pt x="661" y="859"/>
                </a:lnTo>
                <a:lnTo>
                  <a:pt x="664" y="855"/>
                </a:lnTo>
                <a:lnTo>
                  <a:pt x="664" y="859"/>
                </a:lnTo>
                <a:lnTo>
                  <a:pt x="664" y="855"/>
                </a:lnTo>
                <a:lnTo>
                  <a:pt x="668" y="859"/>
                </a:lnTo>
                <a:lnTo>
                  <a:pt x="668" y="855"/>
                </a:lnTo>
                <a:lnTo>
                  <a:pt x="671" y="859"/>
                </a:lnTo>
                <a:lnTo>
                  <a:pt x="671" y="497"/>
                </a:lnTo>
                <a:lnTo>
                  <a:pt x="674" y="681"/>
                </a:lnTo>
                <a:lnTo>
                  <a:pt x="674" y="859"/>
                </a:lnTo>
                <a:lnTo>
                  <a:pt x="674" y="664"/>
                </a:lnTo>
                <a:lnTo>
                  <a:pt x="678" y="848"/>
                </a:lnTo>
                <a:lnTo>
                  <a:pt x="678" y="859"/>
                </a:lnTo>
                <a:lnTo>
                  <a:pt x="678" y="845"/>
                </a:lnTo>
                <a:lnTo>
                  <a:pt x="681" y="859"/>
                </a:lnTo>
                <a:lnTo>
                  <a:pt x="706" y="859"/>
                </a:lnTo>
                <a:lnTo>
                  <a:pt x="706" y="855"/>
                </a:lnTo>
                <a:lnTo>
                  <a:pt x="709" y="852"/>
                </a:lnTo>
                <a:lnTo>
                  <a:pt x="709" y="859"/>
                </a:lnTo>
                <a:lnTo>
                  <a:pt x="709" y="848"/>
                </a:lnTo>
                <a:lnTo>
                  <a:pt x="713" y="855"/>
                </a:lnTo>
                <a:lnTo>
                  <a:pt x="713" y="859"/>
                </a:lnTo>
                <a:lnTo>
                  <a:pt x="713" y="855"/>
                </a:lnTo>
                <a:lnTo>
                  <a:pt x="716" y="859"/>
                </a:lnTo>
                <a:lnTo>
                  <a:pt x="716" y="845"/>
                </a:lnTo>
                <a:lnTo>
                  <a:pt x="720" y="855"/>
                </a:lnTo>
                <a:lnTo>
                  <a:pt x="720" y="859"/>
                </a:lnTo>
                <a:lnTo>
                  <a:pt x="720" y="848"/>
                </a:lnTo>
                <a:lnTo>
                  <a:pt x="723" y="859"/>
                </a:lnTo>
                <a:lnTo>
                  <a:pt x="727" y="855"/>
                </a:lnTo>
                <a:lnTo>
                  <a:pt x="727" y="859"/>
                </a:lnTo>
                <a:lnTo>
                  <a:pt x="727" y="841"/>
                </a:lnTo>
                <a:lnTo>
                  <a:pt x="730" y="859"/>
                </a:lnTo>
                <a:lnTo>
                  <a:pt x="730" y="855"/>
                </a:lnTo>
                <a:lnTo>
                  <a:pt x="734" y="859"/>
                </a:lnTo>
                <a:lnTo>
                  <a:pt x="741" y="859"/>
                </a:lnTo>
                <a:lnTo>
                  <a:pt x="741" y="855"/>
                </a:lnTo>
                <a:lnTo>
                  <a:pt x="744" y="859"/>
                </a:lnTo>
                <a:lnTo>
                  <a:pt x="744" y="855"/>
                </a:lnTo>
                <a:lnTo>
                  <a:pt x="747" y="859"/>
                </a:lnTo>
                <a:lnTo>
                  <a:pt x="754" y="859"/>
                </a:lnTo>
                <a:lnTo>
                  <a:pt x="754" y="855"/>
                </a:lnTo>
                <a:lnTo>
                  <a:pt x="758" y="855"/>
                </a:lnTo>
                <a:lnTo>
                  <a:pt x="758" y="859"/>
                </a:lnTo>
                <a:lnTo>
                  <a:pt x="758" y="855"/>
                </a:lnTo>
                <a:lnTo>
                  <a:pt x="761" y="859"/>
                </a:lnTo>
                <a:lnTo>
                  <a:pt x="761" y="855"/>
                </a:lnTo>
                <a:lnTo>
                  <a:pt x="765" y="859"/>
                </a:lnTo>
                <a:lnTo>
                  <a:pt x="765" y="855"/>
                </a:lnTo>
                <a:lnTo>
                  <a:pt x="768" y="859"/>
                </a:lnTo>
                <a:lnTo>
                  <a:pt x="779" y="859"/>
                </a:lnTo>
                <a:lnTo>
                  <a:pt x="779" y="848"/>
                </a:lnTo>
                <a:lnTo>
                  <a:pt x="782" y="859"/>
                </a:lnTo>
                <a:lnTo>
                  <a:pt x="782" y="855"/>
                </a:lnTo>
                <a:lnTo>
                  <a:pt x="786" y="859"/>
                </a:lnTo>
                <a:lnTo>
                  <a:pt x="786" y="855"/>
                </a:lnTo>
                <a:lnTo>
                  <a:pt x="789" y="859"/>
                </a:lnTo>
                <a:lnTo>
                  <a:pt x="796" y="859"/>
                </a:lnTo>
                <a:lnTo>
                  <a:pt x="796" y="852"/>
                </a:lnTo>
                <a:lnTo>
                  <a:pt x="800" y="859"/>
                </a:lnTo>
                <a:lnTo>
                  <a:pt x="803" y="859"/>
                </a:lnTo>
                <a:lnTo>
                  <a:pt x="803" y="855"/>
                </a:lnTo>
                <a:lnTo>
                  <a:pt x="807" y="859"/>
                </a:lnTo>
                <a:lnTo>
                  <a:pt x="810" y="859"/>
                </a:lnTo>
                <a:lnTo>
                  <a:pt x="810" y="664"/>
                </a:lnTo>
                <a:lnTo>
                  <a:pt x="814" y="848"/>
                </a:lnTo>
                <a:lnTo>
                  <a:pt x="814" y="859"/>
                </a:lnTo>
                <a:lnTo>
                  <a:pt x="814" y="747"/>
                </a:lnTo>
                <a:lnTo>
                  <a:pt x="817" y="855"/>
                </a:lnTo>
                <a:lnTo>
                  <a:pt x="817" y="859"/>
                </a:lnTo>
                <a:lnTo>
                  <a:pt x="817" y="852"/>
                </a:lnTo>
                <a:lnTo>
                  <a:pt x="821" y="859"/>
                </a:lnTo>
                <a:lnTo>
                  <a:pt x="831" y="859"/>
                </a:lnTo>
                <a:lnTo>
                  <a:pt x="831" y="852"/>
                </a:lnTo>
                <a:lnTo>
                  <a:pt x="834" y="855"/>
                </a:lnTo>
                <a:lnTo>
                  <a:pt x="834" y="859"/>
                </a:lnTo>
                <a:lnTo>
                  <a:pt x="834" y="855"/>
                </a:lnTo>
                <a:lnTo>
                  <a:pt x="838" y="859"/>
                </a:lnTo>
                <a:lnTo>
                  <a:pt x="845" y="859"/>
                </a:lnTo>
                <a:lnTo>
                  <a:pt x="845" y="855"/>
                </a:lnTo>
                <a:lnTo>
                  <a:pt x="848" y="855"/>
                </a:lnTo>
                <a:lnTo>
                  <a:pt x="848" y="859"/>
                </a:lnTo>
                <a:lnTo>
                  <a:pt x="848" y="852"/>
                </a:lnTo>
                <a:lnTo>
                  <a:pt x="852" y="859"/>
                </a:lnTo>
                <a:lnTo>
                  <a:pt x="852" y="855"/>
                </a:lnTo>
                <a:lnTo>
                  <a:pt x="855" y="859"/>
                </a:lnTo>
                <a:lnTo>
                  <a:pt x="855" y="855"/>
                </a:lnTo>
                <a:lnTo>
                  <a:pt x="859" y="859"/>
                </a:lnTo>
                <a:lnTo>
                  <a:pt x="859" y="855"/>
                </a:lnTo>
                <a:lnTo>
                  <a:pt x="862" y="859"/>
                </a:lnTo>
                <a:lnTo>
                  <a:pt x="866" y="859"/>
                </a:lnTo>
                <a:lnTo>
                  <a:pt x="866" y="855"/>
                </a:lnTo>
                <a:lnTo>
                  <a:pt x="869" y="859"/>
                </a:lnTo>
                <a:lnTo>
                  <a:pt x="880" y="859"/>
                </a:lnTo>
                <a:lnTo>
                  <a:pt x="880" y="834"/>
                </a:lnTo>
                <a:lnTo>
                  <a:pt x="883" y="859"/>
                </a:lnTo>
                <a:lnTo>
                  <a:pt x="883" y="845"/>
                </a:lnTo>
                <a:lnTo>
                  <a:pt x="887" y="859"/>
                </a:lnTo>
                <a:lnTo>
                  <a:pt x="887" y="855"/>
                </a:lnTo>
                <a:lnTo>
                  <a:pt x="890" y="859"/>
                </a:lnTo>
                <a:lnTo>
                  <a:pt x="894" y="859"/>
                </a:lnTo>
                <a:lnTo>
                  <a:pt x="894" y="855"/>
                </a:lnTo>
                <a:lnTo>
                  <a:pt x="897" y="859"/>
                </a:lnTo>
                <a:lnTo>
                  <a:pt x="901" y="859"/>
                </a:lnTo>
                <a:lnTo>
                  <a:pt x="901" y="855"/>
                </a:lnTo>
                <a:lnTo>
                  <a:pt x="904" y="859"/>
                </a:lnTo>
                <a:lnTo>
                  <a:pt x="907" y="859"/>
                </a:lnTo>
                <a:lnTo>
                  <a:pt x="907" y="775"/>
                </a:lnTo>
                <a:lnTo>
                  <a:pt x="911" y="841"/>
                </a:lnTo>
                <a:lnTo>
                  <a:pt x="911" y="859"/>
                </a:lnTo>
                <a:lnTo>
                  <a:pt x="911" y="796"/>
                </a:lnTo>
                <a:lnTo>
                  <a:pt x="914" y="859"/>
                </a:lnTo>
                <a:lnTo>
                  <a:pt x="914" y="855"/>
                </a:lnTo>
                <a:lnTo>
                  <a:pt x="918" y="859"/>
                </a:lnTo>
                <a:lnTo>
                  <a:pt x="918" y="855"/>
                </a:lnTo>
                <a:lnTo>
                  <a:pt x="921" y="859"/>
                </a:lnTo>
                <a:lnTo>
                  <a:pt x="925" y="859"/>
                </a:lnTo>
                <a:lnTo>
                  <a:pt x="925" y="852"/>
                </a:lnTo>
                <a:lnTo>
                  <a:pt x="928" y="855"/>
                </a:lnTo>
                <a:lnTo>
                  <a:pt x="928" y="859"/>
                </a:lnTo>
                <a:lnTo>
                  <a:pt x="928" y="855"/>
                </a:lnTo>
                <a:lnTo>
                  <a:pt x="932" y="859"/>
                </a:lnTo>
                <a:lnTo>
                  <a:pt x="935" y="859"/>
                </a:lnTo>
                <a:lnTo>
                  <a:pt x="935" y="855"/>
                </a:lnTo>
                <a:lnTo>
                  <a:pt x="939" y="859"/>
                </a:lnTo>
                <a:lnTo>
                  <a:pt x="939" y="855"/>
                </a:lnTo>
                <a:lnTo>
                  <a:pt x="942" y="859"/>
                </a:lnTo>
                <a:lnTo>
                  <a:pt x="942" y="852"/>
                </a:lnTo>
                <a:lnTo>
                  <a:pt x="946" y="855"/>
                </a:lnTo>
                <a:lnTo>
                  <a:pt x="946" y="859"/>
                </a:lnTo>
                <a:lnTo>
                  <a:pt x="946" y="848"/>
                </a:lnTo>
                <a:lnTo>
                  <a:pt x="949" y="859"/>
                </a:lnTo>
                <a:lnTo>
                  <a:pt x="949" y="737"/>
                </a:lnTo>
                <a:lnTo>
                  <a:pt x="953" y="845"/>
                </a:lnTo>
                <a:lnTo>
                  <a:pt x="953" y="859"/>
                </a:lnTo>
                <a:lnTo>
                  <a:pt x="953" y="789"/>
                </a:lnTo>
                <a:lnTo>
                  <a:pt x="956" y="848"/>
                </a:lnTo>
                <a:lnTo>
                  <a:pt x="956" y="859"/>
                </a:lnTo>
                <a:lnTo>
                  <a:pt x="956" y="848"/>
                </a:lnTo>
                <a:lnTo>
                  <a:pt x="960" y="855"/>
                </a:lnTo>
                <a:lnTo>
                  <a:pt x="960" y="859"/>
                </a:lnTo>
                <a:lnTo>
                  <a:pt x="960" y="855"/>
                </a:lnTo>
                <a:lnTo>
                  <a:pt x="963" y="859"/>
                </a:lnTo>
                <a:lnTo>
                  <a:pt x="967" y="859"/>
                </a:lnTo>
                <a:lnTo>
                  <a:pt x="967" y="855"/>
                </a:lnTo>
                <a:lnTo>
                  <a:pt x="970" y="859"/>
                </a:lnTo>
                <a:lnTo>
                  <a:pt x="970" y="855"/>
                </a:lnTo>
                <a:lnTo>
                  <a:pt x="974" y="855"/>
                </a:lnTo>
                <a:lnTo>
                  <a:pt x="974" y="859"/>
                </a:lnTo>
                <a:lnTo>
                  <a:pt x="974" y="855"/>
                </a:lnTo>
                <a:lnTo>
                  <a:pt x="977" y="859"/>
                </a:lnTo>
                <a:lnTo>
                  <a:pt x="977" y="855"/>
                </a:lnTo>
                <a:lnTo>
                  <a:pt x="980" y="859"/>
                </a:lnTo>
                <a:lnTo>
                  <a:pt x="980" y="820"/>
                </a:lnTo>
                <a:lnTo>
                  <a:pt x="984" y="838"/>
                </a:lnTo>
                <a:lnTo>
                  <a:pt x="984" y="859"/>
                </a:lnTo>
                <a:lnTo>
                  <a:pt x="984" y="834"/>
                </a:lnTo>
                <a:lnTo>
                  <a:pt x="987" y="852"/>
                </a:lnTo>
                <a:lnTo>
                  <a:pt x="987" y="859"/>
                </a:lnTo>
                <a:lnTo>
                  <a:pt x="987" y="852"/>
                </a:lnTo>
                <a:lnTo>
                  <a:pt x="991" y="859"/>
                </a:lnTo>
                <a:lnTo>
                  <a:pt x="994" y="859"/>
                </a:lnTo>
                <a:lnTo>
                  <a:pt x="994" y="855"/>
                </a:lnTo>
                <a:lnTo>
                  <a:pt x="998" y="859"/>
                </a:lnTo>
                <a:lnTo>
                  <a:pt x="998" y="855"/>
                </a:lnTo>
                <a:lnTo>
                  <a:pt x="1001" y="859"/>
                </a:lnTo>
                <a:lnTo>
                  <a:pt x="1001" y="800"/>
                </a:lnTo>
                <a:lnTo>
                  <a:pt x="1005" y="789"/>
                </a:lnTo>
                <a:lnTo>
                  <a:pt x="1005" y="859"/>
                </a:lnTo>
                <a:lnTo>
                  <a:pt x="1005" y="789"/>
                </a:lnTo>
                <a:lnTo>
                  <a:pt x="1008" y="827"/>
                </a:lnTo>
                <a:lnTo>
                  <a:pt x="1008" y="859"/>
                </a:lnTo>
                <a:lnTo>
                  <a:pt x="1008" y="827"/>
                </a:lnTo>
                <a:lnTo>
                  <a:pt x="1012" y="855"/>
                </a:lnTo>
                <a:lnTo>
                  <a:pt x="1012" y="859"/>
                </a:lnTo>
                <a:lnTo>
                  <a:pt x="1012" y="831"/>
                </a:lnTo>
                <a:lnTo>
                  <a:pt x="1015" y="838"/>
                </a:lnTo>
                <a:lnTo>
                  <a:pt x="1015" y="859"/>
                </a:lnTo>
                <a:lnTo>
                  <a:pt x="1015" y="838"/>
                </a:lnTo>
                <a:lnTo>
                  <a:pt x="1019" y="859"/>
                </a:lnTo>
                <a:lnTo>
                  <a:pt x="1019" y="827"/>
                </a:lnTo>
                <a:lnTo>
                  <a:pt x="1022" y="834"/>
                </a:lnTo>
                <a:lnTo>
                  <a:pt x="1022" y="859"/>
                </a:lnTo>
                <a:lnTo>
                  <a:pt x="1022" y="831"/>
                </a:lnTo>
                <a:lnTo>
                  <a:pt x="1026" y="855"/>
                </a:lnTo>
                <a:lnTo>
                  <a:pt x="1026" y="859"/>
                </a:lnTo>
                <a:lnTo>
                  <a:pt x="1026" y="855"/>
                </a:lnTo>
                <a:lnTo>
                  <a:pt x="1029" y="859"/>
                </a:lnTo>
                <a:lnTo>
                  <a:pt x="1029" y="855"/>
                </a:lnTo>
                <a:lnTo>
                  <a:pt x="1033" y="859"/>
                </a:lnTo>
                <a:lnTo>
                  <a:pt x="1033" y="855"/>
                </a:lnTo>
                <a:lnTo>
                  <a:pt x="1036" y="855"/>
                </a:lnTo>
                <a:lnTo>
                  <a:pt x="1036" y="859"/>
                </a:lnTo>
                <a:lnTo>
                  <a:pt x="1036" y="855"/>
                </a:lnTo>
                <a:lnTo>
                  <a:pt x="1040" y="855"/>
                </a:lnTo>
                <a:lnTo>
                  <a:pt x="1040" y="859"/>
                </a:lnTo>
                <a:lnTo>
                  <a:pt x="1040" y="855"/>
                </a:lnTo>
                <a:lnTo>
                  <a:pt x="1043" y="855"/>
                </a:lnTo>
                <a:lnTo>
                  <a:pt x="1043" y="859"/>
                </a:lnTo>
                <a:lnTo>
                  <a:pt x="1043" y="855"/>
                </a:lnTo>
                <a:lnTo>
                  <a:pt x="1047" y="859"/>
                </a:lnTo>
                <a:lnTo>
                  <a:pt x="1047" y="855"/>
                </a:lnTo>
                <a:lnTo>
                  <a:pt x="1050" y="855"/>
                </a:lnTo>
                <a:lnTo>
                  <a:pt x="1050" y="859"/>
                </a:lnTo>
                <a:lnTo>
                  <a:pt x="1050" y="855"/>
                </a:lnTo>
                <a:lnTo>
                  <a:pt x="1054" y="859"/>
                </a:lnTo>
                <a:lnTo>
                  <a:pt x="1060" y="859"/>
                </a:lnTo>
                <a:lnTo>
                  <a:pt x="1060" y="855"/>
                </a:lnTo>
                <a:lnTo>
                  <a:pt x="1064" y="859"/>
                </a:lnTo>
                <a:lnTo>
                  <a:pt x="1064" y="852"/>
                </a:lnTo>
                <a:lnTo>
                  <a:pt x="1067" y="855"/>
                </a:lnTo>
                <a:lnTo>
                  <a:pt x="1067" y="859"/>
                </a:lnTo>
                <a:lnTo>
                  <a:pt x="1067" y="852"/>
                </a:lnTo>
                <a:lnTo>
                  <a:pt x="1071" y="855"/>
                </a:lnTo>
                <a:lnTo>
                  <a:pt x="1071" y="859"/>
                </a:lnTo>
                <a:lnTo>
                  <a:pt x="1071" y="855"/>
                </a:lnTo>
                <a:lnTo>
                  <a:pt x="1074" y="859"/>
                </a:lnTo>
                <a:lnTo>
                  <a:pt x="1074" y="855"/>
                </a:lnTo>
                <a:lnTo>
                  <a:pt x="1078" y="859"/>
                </a:lnTo>
                <a:lnTo>
                  <a:pt x="1078" y="855"/>
                </a:lnTo>
                <a:lnTo>
                  <a:pt x="1081" y="859"/>
                </a:lnTo>
                <a:lnTo>
                  <a:pt x="1081" y="845"/>
                </a:lnTo>
                <a:lnTo>
                  <a:pt x="1085" y="848"/>
                </a:lnTo>
                <a:lnTo>
                  <a:pt x="1085" y="859"/>
                </a:lnTo>
                <a:lnTo>
                  <a:pt x="1085" y="838"/>
                </a:lnTo>
                <a:lnTo>
                  <a:pt x="1088" y="859"/>
                </a:lnTo>
                <a:lnTo>
                  <a:pt x="1088" y="855"/>
                </a:lnTo>
                <a:lnTo>
                  <a:pt x="1092" y="855"/>
                </a:lnTo>
                <a:lnTo>
                  <a:pt x="1092" y="859"/>
                </a:lnTo>
                <a:lnTo>
                  <a:pt x="1092" y="848"/>
                </a:lnTo>
                <a:lnTo>
                  <a:pt x="1095" y="855"/>
                </a:lnTo>
                <a:lnTo>
                  <a:pt x="1095" y="859"/>
                </a:lnTo>
                <a:lnTo>
                  <a:pt x="1095" y="855"/>
                </a:lnTo>
                <a:lnTo>
                  <a:pt x="1099" y="859"/>
                </a:lnTo>
                <a:lnTo>
                  <a:pt x="1099" y="838"/>
                </a:lnTo>
                <a:lnTo>
                  <a:pt x="1102" y="852"/>
                </a:lnTo>
                <a:lnTo>
                  <a:pt x="1102" y="859"/>
                </a:lnTo>
                <a:lnTo>
                  <a:pt x="1102" y="845"/>
                </a:lnTo>
                <a:lnTo>
                  <a:pt x="1106" y="859"/>
                </a:lnTo>
                <a:lnTo>
                  <a:pt x="1106" y="855"/>
                </a:lnTo>
                <a:lnTo>
                  <a:pt x="1109" y="859"/>
                </a:lnTo>
                <a:lnTo>
                  <a:pt x="1109" y="845"/>
                </a:lnTo>
                <a:lnTo>
                  <a:pt x="1113" y="855"/>
                </a:lnTo>
                <a:lnTo>
                  <a:pt x="1113" y="859"/>
                </a:lnTo>
                <a:lnTo>
                  <a:pt x="1113" y="848"/>
                </a:lnTo>
                <a:lnTo>
                  <a:pt x="1116" y="852"/>
                </a:lnTo>
                <a:lnTo>
                  <a:pt x="1116" y="859"/>
                </a:lnTo>
                <a:lnTo>
                  <a:pt x="1116" y="852"/>
                </a:lnTo>
                <a:lnTo>
                  <a:pt x="1120" y="859"/>
                </a:lnTo>
                <a:lnTo>
                  <a:pt x="1120" y="855"/>
                </a:lnTo>
                <a:lnTo>
                  <a:pt x="1123" y="855"/>
                </a:lnTo>
                <a:lnTo>
                  <a:pt x="1123" y="859"/>
                </a:lnTo>
                <a:lnTo>
                  <a:pt x="1123" y="838"/>
                </a:lnTo>
                <a:lnTo>
                  <a:pt x="1127" y="855"/>
                </a:lnTo>
                <a:lnTo>
                  <a:pt x="1127" y="859"/>
                </a:lnTo>
                <a:lnTo>
                  <a:pt x="1127" y="855"/>
                </a:lnTo>
                <a:lnTo>
                  <a:pt x="1130" y="859"/>
                </a:lnTo>
                <a:lnTo>
                  <a:pt x="1130" y="855"/>
                </a:lnTo>
                <a:lnTo>
                  <a:pt x="1133" y="855"/>
                </a:lnTo>
                <a:lnTo>
                  <a:pt x="1133" y="859"/>
                </a:lnTo>
                <a:lnTo>
                  <a:pt x="1133" y="855"/>
                </a:lnTo>
                <a:lnTo>
                  <a:pt x="1137" y="859"/>
                </a:lnTo>
                <a:lnTo>
                  <a:pt x="1137" y="855"/>
                </a:lnTo>
                <a:lnTo>
                  <a:pt x="1140" y="859"/>
                </a:lnTo>
                <a:lnTo>
                  <a:pt x="1140" y="855"/>
                </a:lnTo>
                <a:lnTo>
                  <a:pt x="1144" y="859"/>
                </a:lnTo>
                <a:lnTo>
                  <a:pt x="1144" y="845"/>
                </a:lnTo>
                <a:lnTo>
                  <a:pt x="1147" y="855"/>
                </a:lnTo>
                <a:lnTo>
                  <a:pt x="1147" y="859"/>
                </a:lnTo>
                <a:lnTo>
                  <a:pt x="1147" y="848"/>
                </a:lnTo>
                <a:lnTo>
                  <a:pt x="1151" y="855"/>
                </a:lnTo>
                <a:lnTo>
                  <a:pt x="1151" y="859"/>
                </a:lnTo>
                <a:lnTo>
                  <a:pt x="1151" y="852"/>
                </a:lnTo>
                <a:lnTo>
                  <a:pt x="1154" y="859"/>
                </a:lnTo>
                <a:lnTo>
                  <a:pt x="1154" y="852"/>
                </a:lnTo>
                <a:lnTo>
                  <a:pt x="1158" y="852"/>
                </a:lnTo>
                <a:lnTo>
                  <a:pt x="1158" y="859"/>
                </a:lnTo>
                <a:lnTo>
                  <a:pt x="1158" y="852"/>
                </a:lnTo>
                <a:lnTo>
                  <a:pt x="1161" y="859"/>
                </a:lnTo>
                <a:lnTo>
                  <a:pt x="1161" y="852"/>
                </a:lnTo>
                <a:lnTo>
                  <a:pt x="1165" y="855"/>
                </a:lnTo>
                <a:lnTo>
                  <a:pt x="1165" y="859"/>
                </a:lnTo>
                <a:lnTo>
                  <a:pt x="1165" y="848"/>
                </a:lnTo>
                <a:lnTo>
                  <a:pt x="1168" y="848"/>
                </a:lnTo>
                <a:lnTo>
                  <a:pt x="1168" y="855"/>
                </a:lnTo>
                <a:lnTo>
                  <a:pt x="1168" y="838"/>
                </a:lnTo>
                <a:lnTo>
                  <a:pt x="1172" y="848"/>
                </a:lnTo>
                <a:lnTo>
                  <a:pt x="1172" y="859"/>
                </a:lnTo>
                <a:lnTo>
                  <a:pt x="1172" y="845"/>
                </a:lnTo>
                <a:lnTo>
                  <a:pt x="1175" y="855"/>
                </a:lnTo>
                <a:lnTo>
                  <a:pt x="1175" y="859"/>
                </a:lnTo>
                <a:lnTo>
                  <a:pt x="1175" y="532"/>
                </a:lnTo>
                <a:lnTo>
                  <a:pt x="1179" y="848"/>
                </a:lnTo>
                <a:lnTo>
                  <a:pt x="1179" y="661"/>
                </a:lnTo>
                <a:lnTo>
                  <a:pt x="1182" y="834"/>
                </a:lnTo>
                <a:lnTo>
                  <a:pt x="1182" y="859"/>
                </a:lnTo>
                <a:lnTo>
                  <a:pt x="1182" y="817"/>
                </a:lnTo>
                <a:lnTo>
                  <a:pt x="1186" y="859"/>
                </a:lnTo>
                <a:lnTo>
                  <a:pt x="1186" y="852"/>
                </a:lnTo>
                <a:lnTo>
                  <a:pt x="1189" y="855"/>
                </a:lnTo>
                <a:lnTo>
                  <a:pt x="1189" y="859"/>
                </a:lnTo>
                <a:lnTo>
                  <a:pt x="1189" y="834"/>
                </a:lnTo>
                <a:lnTo>
                  <a:pt x="1193" y="855"/>
                </a:lnTo>
                <a:lnTo>
                  <a:pt x="1193" y="859"/>
                </a:lnTo>
                <a:lnTo>
                  <a:pt x="1193" y="848"/>
                </a:lnTo>
                <a:lnTo>
                  <a:pt x="1196" y="852"/>
                </a:lnTo>
                <a:lnTo>
                  <a:pt x="1196" y="751"/>
                </a:lnTo>
                <a:lnTo>
                  <a:pt x="1200" y="810"/>
                </a:lnTo>
                <a:lnTo>
                  <a:pt x="1200" y="859"/>
                </a:lnTo>
                <a:lnTo>
                  <a:pt x="1200" y="810"/>
                </a:lnTo>
                <a:lnTo>
                  <a:pt x="1203" y="859"/>
                </a:lnTo>
                <a:lnTo>
                  <a:pt x="1203" y="848"/>
                </a:lnTo>
                <a:lnTo>
                  <a:pt x="1207" y="855"/>
                </a:lnTo>
                <a:lnTo>
                  <a:pt x="1207" y="859"/>
                </a:lnTo>
                <a:lnTo>
                  <a:pt x="1207" y="848"/>
                </a:lnTo>
                <a:lnTo>
                  <a:pt x="1210" y="859"/>
                </a:lnTo>
                <a:lnTo>
                  <a:pt x="1210" y="855"/>
                </a:lnTo>
                <a:lnTo>
                  <a:pt x="1213" y="859"/>
                </a:lnTo>
                <a:lnTo>
                  <a:pt x="1213" y="824"/>
                </a:lnTo>
                <a:lnTo>
                  <a:pt x="1217" y="855"/>
                </a:lnTo>
                <a:lnTo>
                  <a:pt x="1217" y="859"/>
                </a:lnTo>
                <a:lnTo>
                  <a:pt x="1217" y="831"/>
                </a:lnTo>
                <a:lnTo>
                  <a:pt x="1220" y="831"/>
                </a:lnTo>
                <a:lnTo>
                  <a:pt x="1220" y="859"/>
                </a:lnTo>
                <a:lnTo>
                  <a:pt x="1220" y="831"/>
                </a:lnTo>
                <a:lnTo>
                  <a:pt x="1224" y="852"/>
                </a:lnTo>
                <a:lnTo>
                  <a:pt x="1224" y="859"/>
                </a:lnTo>
                <a:lnTo>
                  <a:pt x="1224" y="845"/>
                </a:lnTo>
                <a:lnTo>
                  <a:pt x="1227" y="852"/>
                </a:lnTo>
                <a:lnTo>
                  <a:pt x="1227" y="855"/>
                </a:lnTo>
                <a:lnTo>
                  <a:pt x="1227" y="838"/>
                </a:lnTo>
                <a:lnTo>
                  <a:pt x="1231" y="852"/>
                </a:lnTo>
                <a:lnTo>
                  <a:pt x="1231" y="859"/>
                </a:lnTo>
                <a:lnTo>
                  <a:pt x="1231" y="852"/>
                </a:lnTo>
                <a:lnTo>
                  <a:pt x="1234" y="855"/>
                </a:lnTo>
                <a:lnTo>
                  <a:pt x="1234" y="859"/>
                </a:lnTo>
                <a:lnTo>
                  <a:pt x="1234" y="803"/>
                </a:lnTo>
                <a:lnTo>
                  <a:pt x="1238" y="803"/>
                </a:lnTo>
                <a:lnTo>
                  <a:pt x="1238" y="855"/>
                </a:lnTo>
                <a:lnTo>
                  <a:pt x="1238" y="793"/>
                </a:lnTo>
                <a:lnTo>
                  <a:pt x="1241" y="852"/>
                </a:lnTo>
                <a:lnTo>
                  <a:pt x="1241" y="859"/>
                </a:lnTo>
                <a:lnTo>
                  <a:pt x="1241" y="848"/>
                </a:lnTo>
                <a:lnTo>
                  <a:pt x="1245" y="855"/>
                </a:lnTo>
                <a:lnTo>
                  <a:pt x="1245" y="859"/>
                </a:lnTo>
                <a:lnTo>
                  <a:pt x="1245" y="848"/>
                </a:lnTo>
                <a:lnTo>
                  <a:pt x="1248" y="852"/>
                </a:lnTo>
                <a:lnTo>
                  <a:pt x="1248" y="859"/>
                </a:lnTo>
                <a:lnTo>
                  <a:pt x="1248" y="834"/>
                </a:lnTo>
                <a:lnTo>
                  <a:pt x="1252" y="855"/>
                </a:lnTo>
                <a:lnTo>
                  <a:pt x="1252" y="838"/>
                </a:lnTo>
                <a:lnTo>
                  <a:pt x="1255" y="855"/>
                </a:lnTo>
                <a:lnTo>
                  <a:pt x="1255" y="859"/>
                </a:lnTo>
                <a:lnTo>
                  <a:pt x="1255" y="848"/>
                </a:lnTo>
                <a:lnTo>
                  <a:pt x="1259" y="859"/>
                </a:lnTo>
                <a:lnTo>
                  <a:pt x="1259" y="820"/>
                </a:lnTo>
                <a:lnTo>
                  <a:pt x="1262" y="814"/>
                </a:lnTo>
                <a:lnTo>
                  <a:pt x="1262" y="859"/>
                </a:lnTo>
                <a:lnTo>
                  <a:pt x="1262" y="814"/>
                </a:lnTo>
                <a:lnTo>
                  <a:pt x="1266" y="855"/>
                </a:lnTo>
                <a:lnTo>
                  <a:pt x="1266" y="796"/>
                </a:lnTo>
                <a:lnTo>
                  <a:pt x="1269" y="820"/>
                </a:lnTo>
                <a:lnTo>
                  <a:pt x="1269" y="852"/>
                </a:lnTo>
                <a:lnTo>
                  <a:pt x="1269" y="817"/>
                </a:lnTo>
                <a:lnTo>
                  <a:pt x="1273" y="838"/>
                </a:lnTo>
                <a:lnTo>
                  <a:pt x="1273" y="855"/>
                </a:lnTo>
                <a:lnTo>
                  <a:pt x="1273" y="838"/>
                </a:lnTo>
                <a:lnTo>
                  <a:pt x="1276" y="848"/>
                </a:lnTo>
                <a:lnTo>
                  <a:pt x="1276" y="855"/>
                </a:lnTo>
                <a:lnTo>
                  <a:pt x="1276" y="838"/>
                </a:lnTo>
                <a:lnTo>
                  <a:pt x="1280" y="845"/>
                </a:lnTo>
                <a:lnTo>
                  <a:pt x="1280" y="855"/>
                </a:lnTo>
                <a:lnTo>
                  <a:pt x="1280" y="838"/>
                </a:lnTo>
                <a:lnTo>
                  <a:pt x="1283" y="852"/>
                </a:lnTo>
                <a:lnTo>
                  <a:pt x="1283" y="751"/>
                </a:lnTo>
                <a:lnTo>
                  <a:pt x="1286" y="834"/>
                </a:lnTo>
                <a:lnTo>
                  <a:pt x="1286" y="859"/>
                </a:lnTo>
                <a:lnTo>
                  <a:pt x="1286" y="834"/>
                </a:lnTo>
                <a:lnTo>
                  <a:pt x="1290" y="855"/>
                </a:lnTo>
                <a:lnTo>
                  <a:pt x="1290" y="859"/>
                </a:lnTo>
                <a:lnTo>
                  <a:pt x="1290" y="820"/>
                </a:lnTo>
                <a:lnTo>
                  <a:pt x="1293" y="838"/>
                </a:lnTo>
                <a:lnTo>
                  <a:pt x="1293" y="845"/>
                </a:lnTo>
                <a:lnTo>
                  <a:pt x="1293" y="800"/>
                </a:lnTo>
                <a:lnTo>
                  <a:pt x="1297" y="845"/>
                </a:lnTo>
                <a:lnTo>
                  <a:pt x="1297" y="859"/>
                </a:lnTo>
                <a:lnTo>
                  <a:pt x="1297" y="845"/>
                </a:lnTo>
                <a:lnTo>
                  <a:pt x="1300" y="852"/>
                </a:lnTo>
                <a:lnTo>
                  <a:pt x="1300" y="803"/>
                </a:lnTo>
                <a:lnTo>
                  <a:pt x="1304" y="848"/>
                </a:lnTo>
                <a:lnTo>
                  <a:pt x="1304" y="859"/>
                </a:lnTo>
                <a:lnTo>
                  <a:pt x="1304" y="848"/>
                </a:lnTo>
                <a:lnTo>
                  <a:pt x="1307" y="855"/>
                </a:lnTo>
                <a:lnTo>
                  <a:pt x="1307" y="859"/>
                </a:lnTo>
                <a:lnTo>
                  <a:pt x="1307" y="838"/>
                </a:lnTo>
                <a:lnTo>
                  <a:pt x="1311" y="855"/>
                </a:lnTo>
                <a:lnTo>
                  <a:pt x="1311" y="859"/>
                </a:lnTo>
                <a:lnTo>
                  <a:pt x="1311" y="852"/>
                </a:lnTo>
                <a:lnTo>
                  <a:pt x="1314" y="855"/>
                </a:lnTo>
                <a:lnTo>
                  <a:pt x="1314" y="859"/>
                </a:lnTo>
                <a:lnTo>
                  <a:pt x="1314" y="615"/>
                </a:lnTo>
                <a:lnTo>
                  <a:pt x="1318" y="751"/>
                </a:lnTo>
                <a:lnTo>
                  <a:pt x="1318" y="845"/>
                </a:lnTo>
                <a:lnTo>
                  <a:pt x="1318" y="695"/>
                </a:lnTo>
                <a:lnTo>
                  <a:pt x="1318" y="838"/>
                </a:lnTo>
                <a:lnTo>
                  <a:pt x="1321" y="848"/>
                </a:lnTo>
                <a:lnTo>
                  <a:pt x="1321" y="859"/>
                </a:lnTo>
                <a:lnTo>
                  <a:pt x="1321" y="845"/>
                </a:lnTo>
                <a:lnTo>
                  <a:pt x="1325" y="855"/>
                </a:lnTo>
                <a:lnTo>
                  <a:pt x="1325" y="831"/>
                </a:lnTo>
                <a:lnTo>
                  <a:pt x="1328" y="855"/>
                </a:lnTo>
                <a:lnTo>
                  <a:pt x="1328" y="859"/>
                </a:lnTo>
                <a:lnTo>
                  <a:pt x="1328" y="834"/>
                </a:lnTo>
                <a:lnTo>
                  <a:pt x="1332" y="845"/>
                </a:lnTo>
                <a:lnTo>
                  <a:pt x="1332" y="852"/>
                </a:lnTo>
                <a:lnTo>
                  <a:pt x="1332" y="782"/>
                </a:lnTo>
                <a:lnTo>
                  <a:pt x="1335" y="852"/>
                </a:lnTo>
                <a:lnTo>
                  <a:pt x="1335" y="800"/>
                </a:lnTo>
                <a:lnTo>
                  <a:pt x="1339" y="848"/>
                </a:lnTo>
                <a:lnTo>
                  <a:pt x="1339" y="855"/>
                </a:lnTo>
                <a:lnTo>
                  <a:pt x="1339" y="803"/>
                </a:lnTo>
                <a:lnTo>
                  <a:pt x="1342" y="838"/>
                </a:lnTo>
                <a:lnTo>
                  <a:pt x="1342" y="859"/>
                </a:lnTo>
                <a:lnTo>
                  <a:pt x="1342" y="820"/>
                </a:lnTo>
                <a:lnTo>
                  <a:pt x="1346" y="859"/>
                </a:lnTo>
                <a:lnTo>
                  <a:pt x="1346" y="497"/>
                </a:lnTo>
                <a:lnTo>
                  <a:pt x="1349" y="546"/>
                </a:lnTo>
                <a:lnTo>
                  <a:pt x="1349" y="834"/>
                </a:lnTo>
                <a:lnTo>
                  <a:pt x="1349" y="285"/>
                </a:lnTo>
                <a:lnTo>
                  <a:pt x="1353" y="827"/>
                </a:lnTo>
                <a:lnTo>
                  <a:pt x="1353" y="855"/>
                </a:lnTo>
                <a:lnTo>
                  <a:pt x="1353" y="779"/>
                </a:lnTo>
                <a:lnTo>
                  <a:pt x="1356" y="841"/>
                </a:lnTo>
                <a:lnTo>
                  <a:pt x="1356" y="855"/>
                </a:lnTo>
                <a:lnTo>
                  <a:pt x="1356" y="379"/>
                </a:lnTo>
                <a:lnTo>
                  <a:pt x="1360" y="442"/>
                </a:lnTo>
                <a:lnTo>
                  <a:pt x="1360" y="841"/>
                </a:lnTo>
                <a:lnTo>
                  <a:pt x="1360" y="184"/>
                </a:lnTo>
                <a:lnTo>
                  <a:pt x="1363" y="831"/>
                </a:lnTo>
                <a:lnTo>
                  <a:pt x="1363" y="848"/>
                </a:lnTo>
                <a:lnTo>
                  <a:pt x="1363" y="768"/>
                </a:lnTo>
                <a:lnTo>
                  <a:pt x="1366" y="827"/>
                </a:lnTo>
                <a:lnTo>
                  <a:pt x="1366" y="859"/>
                </a:lnTo>
                <a:lnTo>
                  <a:pt x="1366" y="827"/>
                </a:lnTo>
                <a:lnTo>
                  <a:pt x="1370" y="859"/>
                </a:lnTo>
                <a:lnTo>
                  <a:pt x="1370" y="800"/>
                </a:lnTo>
                <a:lnTo>
                  <a:pt x="1373" y="800"/>
                </a:lnTo>
                <a:lnTo>
                  <a:pt x="1373" y="852"/>
                </a:lnTo>
                <a:lnTo>
                  <a:pt x="1373" y="761"/>
                </a:lnTo>
                <a:lnTo>
                  <a:pt x="1377" y="845"/>
                </a:lnTo>
                <a:lnTo>
                  <a:pt x="1377" y="859"/>
                </a:lnTo>
                <a:lnTo>
                  <a:pt x="1377" y="841"/>
                </a:lnTo>
                <a:lnTo>
                  <a:pt x="1380" y="841"/>
                </a:lnTo>
                <a:lnTo>
                  <a:pt x="1380" y="845"/>
                </a:lnTo>
                <a:lnTo>
                  <a:pt x="1380" y="431"/>
                </a:lnTo>
                <a:lnTo>
                  <a:pt x="1384" y="612"/>
                </a:lnTo>
                <a:lnTo>
                  <a:pt x="1384" y="859"/>
                </a:lnTo>
                <a:lnTo>
                  <a:pt x="1384" y="612"/>
                </a:lnTo>
                <a:lnTo>
                  <a:pt x="1387" y="824"/>
                </a:lnTo>
                <a:lnTo>
                  <a:pt x="1387" y="855"/>
                </a:lnTo>
                <a:lnTo>
                  <a:pt x="1387" y="626"/>
                </a:lnTo>
                <a:lnTo>
                  <a:pt x="1391" y="657"/>
                </a:lnTo>
                <a:lnTo>
                  <a:pt x="1391" y="859"/>
                </a:lnTo>
                <a:lnTo>
                  <a:pt x="1391" y="657"/>
                </a:lnTo>
                <a:lnTo>
                  <a:pt x="1394" y="855"/>
                </a:lnTo>
                <a:lnTo>
                  <a:pt x="1394" y="775"/>
                </a:lnTo>
                <a:lnTo>
                  <a:pt x="1398" y="817"/>
                </a:lnTo>
                <a:lnTo>
                  <a:pt x="1398" y="859"/>
                </a:lnTo>
                <a:lnTo>
                  <a:pt x="1398" y="796"/>
                </a:lnTo>
                <a:lnTo>
                  <a:pt x="1401" y="855"/>
                </a:lnTo>
                <a:lnTo>
                  <a:pt x="1401" y="859"/>
                </a:lnTo>
                <a:lnTo>
                  <a:pt x="1401" y="814"/>
                </a:lnTo>
                <a:lnTo>
                  <a:pt x="1405" y="775"/>
                </a:lnTo>
                <a:lnTo>
                  <a:pt x="1405" y="841"/>
                </a:lnTo>
                <a:lnTo>
                  <a:pt x="1405" y="0"/>
                </a:lnTo>
                <a:lnTo>
                  <a:pt x="1408" y="831"/>
                </a:lnTo>
                <a:lnTo>
                  <a:pt x="1408" y="859"/>
                </a:lnTo>
                <a:lnTo>
                  <a:pt x="1408" y="827"/>
                </a:lnTo>
                <a:lnTo>
                  <a:pt x="1412" y="855"/>
                </a:lnTo>
                <a:lnTo>
                  <a:pt x="1412" y="820"/>
                </a:lnTo>
                <a:lnTo>
                  <a:pt x="1415" y="848"/>
                </a:lnTo>
                <a:lnTo>
                  <a:pt x="1415" y="859"/>
                </a:lnTo>
                <a:lnTo>
                  <a:pt x="1415" y="848"/>
                </a:lnTo>
                <a:lnTo>
                  <a:pt x="1419" y="859"/>
                </a:lnTo>
                <a:lnTo>
                  <a:pt x="1419" y="852"/>
                </a:lnTo>
                <a:lnTo>
                  <a:pt x="1422" y="845"/>
                </a:lnTo>
                <a:lnTo>
                  <a:pt x="1422" y="855"/>
                </a:lnTo>
                <a:lnTo>
                  <a:pt x="1422" y="824"/>
                </a:lnTo>
                <a:lnTo>
                  <a:pt x="1426" y="848"/>
                </a:lnTo>
                <a:lnTo>
                  <a:pt x="1426" y="859"/>
                </a:lnTo>
                <a:lnTo>
                  <a:pt x="1426" y="814"/>
                </a:lnTo>
                <a:lnTo>
                  <a:pt x="1429" y="834"/>
                </a:lnTo>
                <a:lnTo>
                  <a:pt x="1429" y="859"/>
                </a:lnTo>
                <a:lnTo>
                  <a:pt x="1429" y="817"/>
                </a:lnTo>
                <a:lnTo>
                  <a:pt x="1433" y="838"/>
                </a:lnTo>
                <a:lnTo>
                  <a:pt x="1433" y="859"/>
                </a:lnTo>
                <a:lnTo>
                  <a:pt x="1433" y="831"/>
                </a:lnTo>
                <a:lnTo>
                  <a:pt x="1436" y="845"/>
                </a:lnTo>
                <a:lnTo>
                  <a:pt x="1436" y="855"/>
                </a:lnTo>
                <a:lnTo>
                  <a:pt x="1436" y="831"/>
                </a:lnTo>
                <a:lnTo>
                  <a:pt x="1439" y="855"/>
                </a:lnTo>
                <a:lnTo>
                  <a:pt x="1439" y="859"/>
                </a:lnTo>
                <a:lnTo>
                  <a:pt x="1439" y="852"/>
                </a:lnTo>
                <a:lnTo>
                  <a:pt x="1443" y="859"/>
                </a:lnTo>
                <a:lnTo>
                  <a:pt x="1443" y="845"/>
                </a:lnTo>
                <a:lnTo>
                  <a:pt x="1446" y="859"/>
                </a:lnTo>
                <a:lnTo>
                  <a:pt x="1446" y="737"/>
                </a:lnTo>
                <a:lnTo>
                  <a:pt x="1450" y="820"/>
                </a:lnTo>
                <a:lnTo>
                  <a:pt x="1450" y="852"/>
                </a:lnTo>
                <a:lnTo>
                  <a:pt x="1450" y="640"/>
                </a:lnTo>
                <a:lnTo>
                  <a:pt x="1453" y="817"/>
                </a:lnTo>
                <a:lnTo>
                  <a:pt x="1453" y="848"/>
                </a:lnTo>
                <a:lnTo>
                  <a:pt x="1453" y="132"/>
                </a:lnTo>
                <a:lnTo>
                  <a:pt x="1457" y="817"/>
                </a:lnTo>
                <a:lnTo>
                  <a:pt x="1457" y="855"/>
                </a:lnTo>
                <a:lnTo>
                  <a:pt x="1457" y="765"/>
                </a:lnTo>
                <a:lnTo>
                  <a:pt x="1460" y="834"/>
                </a:lnTo>
                <a:lnTo>
                  <a:pt x="1460" y="859"/>
                </a:lnTo>
                <a:lnTo>
                  <a:pt x="1460" y="775"/>
                </a:lnTo>
                <a:lnTo>
                  <a:pt x="1464" y="859"/>
                </a:lnTo>
                <a:lnTo>
                  <a:pt x="1471" y="859"/>
                </a:lnTo>
                <a:lnTo>
                  <a:pt x="1471" y="824"/>
                </a:lnTo>
                <a:lnTo>
                  <a:pt x="1474" y="848"/>
                </a:lnTo>
                <a:lnTo>
                  <a:pt x="1474" y="859"/>
                </a:lnTo>
                <a:lnTo>
                  <a:pt x="1474" y="848"/>
                </a:lnTo>
                <a:lnTo>
                  <a:pt x="1478" y="859"/>
                </a:lnTo>
                <a:lnTo>
                  <a:pt x="1478" y="855"/>
                </a:lnTo>
                <a:lnTo>
                  <a:pt x="1481" y="859"/>
                </a:lnTo>
                <a:lnTo>
                  <a:pt x="1481" y="841"/>
                </a:lnTo>
                <a:lnTo>
                  <a:pt x="1485" y="855"/>
                </a:lnTo>
                <a:lnTo>
                  <a:pt x="1485" y="859"/>
                </a:lnTo>
                <a:lnTo>
                  <a:pt x="1485" y="841"/>
                </a:lnTo>
                <a:lnTo>
                  <a:pt x="1488" y="852"/>
                </a:lnTo>
                <a:lnTo>
                  <a:pt x="1488" y="855"/>
                </a:lnTo>
                <a:lnTo>
                  <a:pt x="1488" y="775"/>
                </a:lnTo>
                <a:lnTo>
                  <a:pt x="1492" y="855"/>
                </a:lnTo>
                <a:lnTo>
                  <a:pt x="1492" y="859"/>
                </a:lnTo>
                <a:lnTo>
                  <a:pt x="1492" y="827"/>
                </a:lnTo>
                <a:lnTo>
                  <a:pt x="1495" y="859"/>
                </a:lnTo>
                <a:lnTo>
                  <a:pt x="1495" y="834"/>
                </a:lnTo>
                <a:lnTo>
                  <a:pt x="1499" y="859"/>
                </a:lnTo>
                <a:lnTo>
                  <a:pt x="1499" y="820"/>
                </a:lnTo>
                <a:lnTo>
                  <a:pt x="1502" y="855"/>
                </a:lnTo>
                <a:lnTo>
                  <a:pt x="1502" y="859"/>
                </a:lnTo>
                <a:lnTo>
                  <a:pt x="1502" y="831"/>
                </a:lnTo>
                <a:lnTo>
                  <a:pt x="1506" y="859"/>
                </a:lnTo>
                <a:lnTo>
                  <a:pt x="1506" y="841"/>
                </a:lnTo>
                <a:lnTo>
                  <a:pt x="1509" y="855"/>
                </a:lnTo>
                <a:lnTo>
                  <a:pt x="1509" y="859"/>
                </a:lnTo>
                <a:lnTo>
                  <a:pt x="1509" y="800"/>
                </a:lnTo>
                <a:lnTo>
                  <a:pt x="1513" y="859"/>
                </a:lnTo>
                <a:lnTo>
                  <a:pt x="1513" y="845"/>
                </a:lnTo>
                <a:lnTo>
                  <a:pt x="1516" y="859"/>
                </a:lnTo>
                <a:lnTo>
                  <a:pt x="1516" y="775"/>
                </a:lnTo>
                <a:lnTo>
                  <a:pt x="1519" y="838"/>
                </a:lnTo>
                <a:lnTo>
                  <a:pt x="1519" y="859"/>
                </a:lnTo>
                <a:lnTo>
                  <a:pt x="1519" y="747"/>
                </a:lnTo>
                <a:lnTo>
                  <a:pt x="1523" y="855"/>
                </a:lnTo>
                <a:lnTo>
                  <a:pt x="1523" y="859"/>
                </a:lnTo>
                <a:lnTo>
                  <a:pt x="1523" y="848"/>
                </a:lnTo>
                <a:lnTo>
                  <a:pt x="1526" y="859"/>
                </a:lnTo>
                <a:lnTo>
                  <a:pt x="1526" y="831"/>
                </a:lnTo>
                <a:lnTo>
                  <a:pt x="1530" y="859"/>
                </a:lnTo>
                <a:lnTo>
                  <a:pt x="1530" y="845"/>
                </a:lnTo>
                <a:lnTo>
                  <a:pt x="1533" y="855"/>
                </a:lnTo>
                <a:lnTo>
                  <a:pt x="1533" y="859"/>
                </a:lnTo>
                <a:lnTo>
                  <a:pt x="1533" y="807"/>
                </a:lnTo>
                <a:lnTo>
                  <a:pt x="1537" y="834"/>
                </a:lnTo>
                <a:lnTo>
                  <a:pt x="1537" y="859"/>
                </a:lnTo>
                <a:lnTo>
                  <a:pt x="1537" y="824"/>
                </a:lnTo>
                <a:lnTo>
                  <a:pt x="1540" y="859"/>
                </a:lnTo>
                <a:lnTo>
                  <a:pt x="1540" y="841"/>
                </a:lnTo>
                <a:lnTo>
                  <a:pt x="1544" y="855"/>
                </a:lnTo>
                <a:lnTo>
                  <a:pt x="1544" y="859"/>
                </a:lnTo>
                <a:lnTo>
                  <a:pt x="1544" y="848"/>
                </a:lnTo>
                <a:lnTo>
                  <a:pt x="1547" y="859"/>
                </a:lnTo>
                <a:lnTo>
                  <a:pt x="1547" y="852"/>
                </a:lnTo>
                <a:lnTo>
                  <a:pt x="1551" y="859"/>
                </a:lnTo>
                <a:lnTo>
                  <a:pt x="1551" y="848"/>
                </a:lnTo>
                <a:lnTo>
                  <a:pt x="1554" y="855"/>
                </a:lnTo>
                <a:lnTo>
                  <a:pt x="1554" y="859"/>
                </a:lnTo>
                <a:lnTo>
                  <a:pt x="1554" y="848"/>
                </a:lnTo>
                <a:lnTo>
                  <a:pt x="1558" y="855"/>
                </a:lnTo>
                <a:lnTo>
                  <a:pt x="1558" y="859"/>
                </a:lnTo>
                <a:lnTo>
                  <a:pt x="1558" y="845"/>
                </a:lnTo>
                <a:lnTo>
                  <a:pt x="1561" y="855"/>
                </a:lnTo>
                <a:lnTo>
                  <a:pt x="1561" y="859"/>
                </a:lnTo>
                <a:lnTo>
                  <a:pt x="1561" y="852"/>
                </a:lnTo>
                <a:lnTo>
                  <a:pt x="1565" y="855"/>
                </a:lnTo>
                <a:lnTo>
                  <a:pt x="1565" y="859"/>
                </a:lnTo>
                <a:lnTo>
                  <a:pt x="1565" y="845"/>
                </a:lnTo>
                <a:lnTo>
                  <a:pt x="1568" y="852"/>
                </a:lnTo>
                <a:lnTo>
                  <a:pt x="1568" y="859"/>
                </a:lnTo>
                <a:lnTo>
                  <a:pt x="1568" y="789"/>
                </a:lnTo>
                <a:lnTo>
                  <a:pt x="1572" y="793"/>
                </a:lnTo>
                <a:lnTo>
                  <a:pt x="1572" y="859"/>
                </a:lnTo>
                <a:lnTo>
                  <a:pt x="1572" y="793"/>
                </a:lnTo>
                <a:lnTo>
                  <a:pt x="1575" y="859"/>
                </a:lnTo>
                <a:lnTo>
                  <a:pt x="1575" y="848"/>
                </a:lnTo>
                <a:lnTo>
                  <a:pt x="1579" y="852"/>
                </a:lnTo>
                <a:lnTo>
                  <a:pt x="1579" y="859"/>
                </a:lnTo>
                <a:lnTo>
                  <a:pt x="1579" y="845"/>
                </a:lnTo>
                <a:lnTo>
                  <a:pt x="1582" y="848"/>
                </a:lnTo>
                <a:lnTo>
                  <a:pt x="1582" y="859"/>
                </a:lnTo>
                <a:lnTo>
                  <a:pt x="1582" y="848"/>
                </a:lnTo>
                <a:lnTo>
                  <a:pt x="1586" y="852"/>
                </a:lnTo>
                <a:lnTo>
                  <a:pt x="1586" y="859"/>
                </a:lnTo>
                <a:lnTo>
                  <a:pt x="1586" y="841"/>
                </a:lnTo>
                <a:lnTo>
                  <a:pt x="1586" y="845"/>
                </a:lnTo>
                <a:lnTo>
                  <a:pt x="1589" y="834"/>
                </a:lnTo>
                <a:lnTo>
                  <a:pt x="1589" y="859"/>
                </a:lnTo>
                <a:lnTo>
                  <a:pt x="1589" y="834"/>
                </a:lnTo>
                <a:lnTo>
                  <a:pt x="1592" y="841"/>
                </a:lnTo>
                <a:lnTo>
                  <a:pt x="1592" y="859"/>
                </a:lnTo>
                <a:lnTo>
                  <a:pt x="1592" y="838"/>
                </a:lnTo>
                <a:lnTo>
                  <a:pt x="1596" y="855"/>
                </a:lnTo>
                <a:lnTo>
                  <a:pt x="1596" y="859"/>
                </a:lnTo>
                <a:lnTo>
                  <a:pt x="1596" y="841"/>
                </a:lnTo>
                <a:lnTo>
                  <a:pt x="1599" y="855"/>
                </a:lnTo>
                <a:lnTo>
                  <a:pt x="1599" y="859"/>
                </a:lnTo>
                <a:lnTo>
                  <a:pt x="1599" y="852"/>
                </a:lnTo>
                <a:lnTo>
                  <a:pt x="1603" y="855"/>
                </a:lnTo>
                <a:lnTo>
                  <a:pt x="1603" y="859"/>
                </a:lnTo>
                <a:lnTo>
                  <a:pt x="1603" y="720"/>
                </a:lnTo>
                <a:lnTo>
                  <a:pt x="1606" y="800"/>
                </a:lnTo>
                <a:lnTo>
                  <a:pt x="1606" y="859"/>
                </a:lnTo>
                <a:lnTo>
                  <a:pt x="1606" y="758"/>
                </a:lnTo>
                <a:lnTo>
                  <a:pt x="1610" y="855"/>
                </a:lnTo>
                <a:lnTo>
                  <a:pt x="1610" y="859"/>
                </a:lnTo>
                <a:lnTo>
                  <a:pt x="1610" y="852"/>
                </a:lnTo>
                <a:lnTo>
                  <a:pt x="1613" y="855"/>
                </a:lnTo>
                <a:lnTo>
                  <a:pt x="1613" y="859"/>
                </a:lnTo>
                <a:lnTo>
                  <a:pt x="1613" y="695"/>
                </a:lnTo>
                <a:lnTo>
                  <a:pt x="1617" y="803"/>
                </a:lnTo>
                <a:lnTo>
                  <a:pt x="1617" y="859"/>
                </a:lnTo>
                <a:lnTo>
                  <a:pt x="1617" y="713"/>
                </a:lnTo>
                <a:lnTo>
                  <a:pt x="1620" y="859"/>
                </a:lnTo>
                <a:lnTo>
                  <a:pt x="1620" y="855"/>
                </a:lnTo>
                <a:lnTo>
                  <a:pt x="1624" y="859"/>
                </a:lnTo>
                <a:lnTo>
                  <a:pt x="1624" y="852"/>
                </a:lnTo>
                <a:lnTo>
                  <a:pt x="1627" y="859"/>
                </a:lnTo>
                <a:lnTo>
                  <a:pt x="1627" y="820"/>
                </a:lnTo>
                <a:lnTo>
                  <a:pt x="1631" y="859"/>
                </a:lnTo>
                <a:lnTo>
                  <a:pt x="1631" y="852"/>
                </a:lnTo>
                <a:lnTo>
                  <a:pt x="1634" y="859"/>
                </a:lnTo>
                <a:lnTo>
                  <a:pt x="1634" y="852"/>
                </a:lnTo>
                <a:lnTo>
                  <a:pt x="1638" y="859"/>
                </a:lnTo>
                <a:lnTo>
                  <a:pt x="1638" y="827"/>
                </a:lnTo>
                <a:lnTo>
                  <a:pt x="1641" y="852"/>
                </a:lnTo>
                <a:lnTo>
                  <a:pt x="1641" y="859"/>
                </a:lnTo>
                <a:lnTo>
                  <a:pt x="1641" y="824"/>
                </a:lnTo>
                <a:lnTo>
                  <a:pt x="1645" y="859"/>
                </a:lnTo>
                <a:lnTo>
                  <a:pt x="1645" y="855"/>
                </a:lnTo>
                <a:lnTo>
                  <a:pt x="1648" y="855"/>
                </a:lnTo>
                <a:lnTo>
                  <a:pt x="1648" y="859"/>
                </a:lnTo>
                <a:lnTo>
                  <a:pt x="1648" y="845"/>
                </a:lnTo>
                <a:lnTo>
                  <a:pt x="1652" y="859"/>
                </a:lnTo>
                <a:lnTo>
                  <a:pt x="1652" y="845"/>
                </a:lnTo>
                <a:lnTo>
                  <a:pt x="1655" y="859"/>
                </a:lnTo>
                <a:lnTo>
                  <a:pt x="1655" y="831"/>
                </a:lnTo>
                <a:lnTo>
                  <a:pt x="1659" y="859"/>
                </a:lnTo>
                <a:lnTo>
                  <a:pt x="1659" y="848"/>
                </a:lnTo>
                <a:lnTo>
                  <a:pt x="1662" y="859"/>
                </a:lnTo>
                <a:lnTo>
                  <a:pt x="1662" y="852"/>
                </a:lnTo>
                <a:lnTo>
                  <a:pt x="1666" y="859"/>
                </a:lnTo>
                <a:lnTo>
                  <a:pt x="1666" y="841"/>
                </a:lnTo>
                <a:lnTo>
                  <a:pt x="1669" y="859"/>
                </a:lnTo>
                <a:lnTo>
                  <a:pt x="1669" y="845"/>
                </a:lnTo>
                <a:lnTo>
                  <a:pt x="1672" y="859"/>
                </a:lnTo>
                <a:lnTo>
                  <a:pt x="1672" y="814"/>
                </a:lnTo>
                <a:lnTo>
                  <a:pt x="1676" y="859"/>
                </a:lnTo>
                <a:lnTo>
                  <a:pt x="1676" y="824"/>
                </a:lnTo>
                <a:lnTo>
                  <a:pt x="1679" y="859"/>
                </a:lnTo>
                <a:lnTo>
                  <a:pt x="1679" y="570"/>
                </a:lnTo>
                <a:lnTo>
                  <a:pt x="1683" y="800"/>
                </a:lnTo>
                <a:lnTo>
                  <a:pt x="1683" y="852"/>
                </a:lnTo>
                <a:lnTo>
                  <a:pt x="1683" y="577"/>
                </a:lnTo>
                <a:lnTo>
                  <a:pt x="1686" y="838"/>
                </a:lnTo>
                <a:lnTo>
                  <a:pt x="1686" y="859"/>
                </a:lnTo>
                <a:lnTo>
                  <a:pt x="1686" y="814"/>
                </a:lnTo>
                <a:lnTo>
                  <a:pt x="1690" y="855"/>
                </a:lnTo>
                <a:lnTo>
                  <a:pt x="1690" y="859"/>
                </a:lnTo>
                <a:lnTo>
                  <a:pt x="1690" y="834"/>
                </a:lnTo>
                <a:lnTo>
                  <a:pt x="1693" y="859"/>
                </a:lnTo>
                <a:lnTo>
                  <a:pt x="1693" y="855"/>
                </a:lnTo>
                <a:lnTo>
                  <a:pt x="1697" y="859"/>
                </a:lnTo>
                <a:lnTo>
                  <a:pt x="1697" y="845"/>
                </a:lnTo>
                <a:lnTo>
                  <a:pt x="1700" y="855"/>
                </a:lnTo>
                <a:lnTo>
                  <a:pt x="1700" y="859"/>
                </a:lnTo>
                <a:lnTo>
                  <a:pt x="1700" y="362"/>
                </a:lnTo>
                <a:lnTo>
                  <a:pt x="1704" y="730"/>
                </a:lnTo>
                <a:lnTo>
                  <a:pt x="1704" y="859"/>
                </a:lnTo>
                <a:lnTo>
                  <a:pt x="1704" y="608"/>
                </a:lnTo>
                <a:lnTo>
                  <a:pt x="1707" y="859"/>
                </a:lnTo>
                <a:lnTo>
                  <a:pt x="1707" y="848"/>
                </a:lnTo>
                <a:lnTo>
                  <a:pt x="1711" y="859"/>
                </a:lnTo>
                <a:lnTo>
                  <a:pt x="1711" y="848"/>
                </a:lnTo>
                <a:lnTo>
                  <a:pt x="1714" y="859"/>
                </a:lnTo>
                <a:lnTo>
                  <a:pt x="1714" y="852"/>
                </a:lnTo>
                <a:lnTo>
                  <a:pt x="1718" y="859"/>
                </a:lnTo>
                <a:lnTo>
                  <a:pt x="1718" y="841"/>
                </a:lnTo>
                <a:lnTo>
                  <a:pt x="1721" y="848"/>
                </a:lnTo>
                <a:lnTo>
                  <a:pt x="1721" y="859"/>
                </a:lnTo>
                <a:lnTo>
                  <a:pt x="1721" y="845"/>
                </a:lnTo>
                <a:lnTo>
                  <a:pt x="1725" y="852"/>
                </a:lnTo>
                <a:lnTo>
                  <a:pt x="1725" y="859"/>
                </a:lnTo>
                <a:lnTo>
                  <a:pt x="1725" y="803"/>
                </a:lnTo>
                <a:lnTo>
                  <a:pt x="1728" y="848"/>
                </a:lnTo>
                <a:lnTo>
                  <a:pt x="1728" y="859"/>
                </a:lnTo>
                <a:lnTo>
                  <a:pt x="1728" y="841"/>
                </a:lnTo>
                <a:lnTo>
                  <a:pt x="1732" y="855"/>
                </a:lnTo>
                <a:lnTo>
                  <a:pt x="1732" y="859"/>
                </a:lnTo>
                <a:lnTo>
                  <a:pt x="1732" y="855"/>
                </a:lnTo>
                <a:lnTo>
                  <a:pt x="1735" y="859"/>
                </a:lnTo>
                <a:lnTo>
                  <a:pt x="1735" y="831"/>
                </a:lnTo>
                <a:lnTo>
                  <a:pt x="1739" y="848"/>
                </a:lnTo>
                <a:lnTo>
                  <a:pt x="1739" y="859"/>
                </a:lnTo>
                <a:lnTo>
                  <a:pt x="1739" y="845"/>
                </a:lnTo>
                <a:lnTo>
                  <a:pt x="1742" y="855"/>
                </a:lnTo>
                <a:lnTo>
                  <a:pt x="1742" y="859"/>
                </a:lnTo>
                <a:lnTo>
                  <a:pt x="1742" y="845"/>
                </a:lnTo>
                <a:lnTo>
                  <a:pt x="1745" y="845"/>
                </a:lnTo>
                <a:lnTo>
                  <a:pt x="1745" y="859"/>
                </a:lnTo>
                <a:lnTo>
                  <a:pt x="1745" y="834"/>
                </a:lnTo>
                <a:lnTo>
                  <a:pt x="1749" y="838"/>
                </a:lnTo>
                <a:lnTo>
                  <a:pt x="1749" y="859"/>
                </a:lnTo>
                <a:lnTo>
                  <a:pt x="1749" y="827"/>
                </a:lnTo>
                <a:lnTo>
                  <a:pt x="1752" y="824"/>
                </a:lnTo>
                <a:lnTo>
                  <a:pt x="1752" y="859"/>
                </a:lnTo>
                <a:lnTo>
                  <a:pt x="1752" y="761"/>
                </a:lnTo>
                <a:lnTo>
                  <a:pt x="1756" y="827"/>
                </a:lnTo>
                <a:lnTo>
                  <a:pt x="1756" y="859"/>
                </a:lnTo>
                <a:lnTo>
                  <a:pt x="1756" y="827"/>
                </a:lnTo>
                <a:lnTo>
                  <a:pt x="1759" y="855"/>
                </a:lnTo>
                <a:lnTo>
                  <a:pt x="1759" y="859"/>
                </a:lnTo>
                <a:lnTo>
                  <a:pt x="1759" y="834"/>
                </a:lnTo>
                <a:lnTo>
                  <a:pt x="1763" y="848"/>
                </a:lnTo>
                <a:lnTo>
                  <a:pt x="1763" y="859"/>
                </a:lnTo>
                <a:lnTo>
                  <a:pt x="1763" y="848"/>
                </a:lnTo>
                <a:lnTo>
                  <a:pt x="1766" y="855"/>
                </a:lnTo>
                <a:lnTo>
                  <a:pt x="1766" y="859"/>
                </a:lnTo>
                <a:lnTo>
                  <a:pt x="1766" y="834"/>
                </a:lnTo>
                <a:lnTo>
                  <a:pt x="1770" y="845"/>
                </a:lnTo>
                <a:lnTo>
                  <a:pt x="1770" y="859"/>
                </a:lnTo>
                <a:lnTo>
                  <a:pt x="1770" y="747"/>
                </a:lnTo>
                <a:lnTo>
                  <a:pt x="1773" y="782"/>
                </a:lnTo>
                <a:lnTo>
                  <a:pt x="1773" y="859"/>
                </a:lnTo>
                <a:lnTo>
                  <a:pt x="1773" y="768"/>
                </a:lnTo>
                <a:lnTo>
                  <a:pt x="1777" y="855"/>
                </a:lnTo>
                <a:lnTo>
                  <a:pt x="1777" y="859"/>
                </a:lnTo>
                <a:lnTo>
                  <a:pt x="1777" y="852"/>
                </a:lnTo>
                <a:lnTo>
                  <a:pt x="1780" y="855"/>
                </a:lnTo>
                <a:lnTo>
                  <a:pt x="1780" y="859"/>
                </a:lnTo>
                <a:lnTo>
                  <a:pt x="1780" y="855"/>
                </a:lnTo>
                <a:lnTo>
                  <a:pt x="1784" y="855"/>
                </a:lnTo>
                <a:lnTo>
                  <a:pt x="1784" y="859"/>
                </a:lnTo>
                <a:lnTo>
                  <a:pt x="1784" y="838"/>
                </a:lnTo>
                <a:lnTo>
                  <a:pt x="1787" y="820"/>
                </a:lnTo>
                <a:lnTo>
                  <a:pt x="1787" y="859"/>
                </a:lnTo>
                <a:lnTo>
                  <a:pt x="1787" y="775"/>
                </a:lnTo>
                <a:lnTo>
                  <a:pt x="1791" y="848"/>
                </a:lnTo>
                <a:lnTo>
                  <a:pt x="1791" y="859"/>
                </a:lnTo>
                <a:lnTo>
                  <a:pt x="1791" y="827"/>
                </a:lnTo>
                <a:lnTo>
                  <a:pt x="1794" y="859"/>
                </a:lnTo>
                <a:lnTo>
                  <a:pt x="1794" y="845"/>
                </a:lnTo>
                <a:lnTo>
                  <a:pt x="1798" y="855"/>
                </a:lnTo>
                <a:lnTo>
                  <a:pt x="1798" y="859"/>
                </a:lnTo>
                <a:lnTo>
                  <a:pt x="1798" y="841"/>
                </a:lnTo>
                <a:lnTo>
                  <a:pt x="1801" y="855"/>
                </a:lnTo>
                <a:lnTo>
                  <a:pt x="1801" y="859"/>
                </a:lnTo>
                <a:lnTo>
                  <a:pt x="1801" y="848"/>
                </a:lnTo>
                <a:lnTo>
                  <a:pt x="1805" y="855"/>
                </a:lnTo>
                <a:lnTo>
                  <a:pt x="1805" y="859"/>
                </a:lnTo>
                <a:lnTo>
                  <a:pt x="1805" y="852"/>
                </a:lnTo>
                <a:lnTo>
                  <a:pt x="1808" y="855"/>
                </a:lnTo>
                <a:lnTo>
                  <a:pt x="1808" y="859"/>
                </a:lnTo>
                <a:lnTo>
                  <a:pt x="1808" y="845"/>
                </a:lnTo>
                <a:lnTo>
                  <a:pt x="1812" y="859"/>
                </a:lnTo>
                <a:lnTo>
                  <a:pt x="1812" y="845"/>
                </a:lnTo>
                <a:lnTo>
                  <a:pt x="1815" y="855"/>
                </a:lnTo>
                <a:lnTo>
                  <a:pt x="1815" y="859"/>
                </a:lnTo>
                <a:lnTo>
                  <a:pt x="1815" y="852"/>
                </a:lnTo>
                <a:lnTo>
                  <a:pt x="1819" y="859"/>
                </a:lnTo>
                <a:lnTo>
                  <a:pt x="1819" y="841"/>
                </a:lnTo>
                <a:lnTo>
                  <a:pt x="1822" y="841"/>
                </a:lnTo>
                <a:lnTo>
                  <a:pt x="1822" y="855"/>
                </a:lnTo>
                <a:lnTo>
                  <a:pt x="1822" y="692"/>
                </a:lnTo>
                <a:lnTo>
                  <a:pt x="1825" y="845"/>
                </a:lnTo>
                <a:lnTo>
                  <a:pt x="1825" y="859"/>
                </a:lnTo>
                <a:lnTo>
                  <a:pt x="1825" y="786"/>
                </a:lnTo>
                <a:lnTo>
                  <a:pt x="1829" y="859"/>
                </a:lnTo>
                <a:lnTo>
                  <a:pt x="1829" y="845"/>
                </a:lnTo>
                <a:lnTo>
                  <a:pt x="1832" y="859"/>
                </a:lnTo>
                <a:lnTo>
                  <a:pt x="1832" y="838"/>
                </a:lnTo>
                <a:lnTo>
                  <a:pt x="1836" y="859"/>
                </a:lnTo>
                <a:lnTo>
                  <a:pt x="1836" y="834"/>
                </a:lnTo>
                <a:lnTo>
                  <a:pt x="1839" y="859"/>
                </a:lnTo>
                <a:lnTo>
                  <a:pt x="1839" y="820"/>
                </a:lnTo>
                <a:lnTo>
                  <a:pt x="1843" y="859"/>
                </a:lnTo>
                <a:lnTo>
                  <a:pt x="1843" y="820"/>
                </a:lnTo>
                <a:lnTo>
                  <a:pt x="1846" y="859"/>
                </a:lnTo>
                <a:lnTo>
                  <a:pt x="1846" y="841"/>
                </a:lnTo>
                <a:lnTo>
                  <a:pt x="1850" y="859"/>
                </a:lnTo>
                <a:lnTo>
                  <a:pt x="1850" y="838"/>
                </a:lnTo>
                <a:lnTo>
                  <a:pt x="1853" y="859"/>
                </a:lnTo>
                <a:lnTo>
                  <a:pt x="1853" y="848"/>
                </a:lnTo>
                <a:lnTo>
                  <a:pt x="1857" y="859"/>
                </a:lnTo>
                <a:lnTo>
                  <a:pt x="1857" y="727"/>
                </a:lnTo>
                <a:lnTo>
                  <a:pt x="1860" y="852"/>
                </a:lnTo>
                <a:lnTo>
                  <a:pt x="1860" y="859"/>
                </a:lnTo>
                <a:lnTo>
                  <a:pt x="1860" y="820"/>
                </a:lnTo>
                <a:lnTo>
                  <a:pt x="1864" y="859"/>
                </a:lnTo>
                <a:lnTo>
                  <a:pt x="1864" y="848"/>
                </a:lnTo>
                <a:lnTo>
                  <a:pt x="1867" y="859"/>
                </a:lnTo>
                <a:lnTo>
                  <a:pt x="1867" y="594"/>
                </a:lnTo>
                <a:lnTo>
                  <a:pt x="1871" y="838"/>
                </a:lnTo>
                <a:lnTo>
                  <a:pt x="1871" y="859"/>
                </a:lnTo>
                <a:lnTo>
                  <a:pt x="1871" y="786"/>
                </a:lnTo>
                <a:lnTo>
                  <a:pt x="1874" y="859"/>
                </a:lnTo>
                <a:lnTo>
                  <a:pt x="1874" y="841"/>
                </a:lnTo>
                <a:lnTo>
                  <a:pt x="1878" y="859"/>
                </a:lnTo>
                <a:lnTo>
                  <a:pt x="1878" y="852"/>
                </a:lnTo>
                <a:lnTo>
                  <a:pt x="1881" y="859"/>
                </a:lnTo>
                <a:lnTo>
                  <a:pt x="1881" y="838"/>
                </a:lnTo>
                <a:lnTo>
                  <a:pt x="1885" y="852"/>
                </a:lnTo>
                <a:lnTo>
                  <a:pt x="1885" y="859"/>
                </a:lnTo>
                <a:lnTo>
                  <a:pt x="1885" y="831"/>
                </a:lnTo>
                <a:lnTo>
                  <a:pt x="1888" y="859"/>
                </a:lnTo>
                <a:lnTo>
                  <a:pt x="1888" y="852"/>
                </a:lnTo>
                <a:lnTo>
                  <a:pt x="1892" y="859"/>
                </a:lnTo>
                <a:lnTo>
                  <a:pt x="1892" y="810"/>
                </a:lnTo>
                <a:lnTo>
                  <a:pt x="1895" y="855"/>
                </a:lnTo>
                <a:lnTo>
                  <a:pt x="1895" y="859"/>
                </a:lnTo>
                <a:lnTo>
                  <a:pt x="1895" y="845"/>
                </a:lnTo>
                <a:lnTo>
                  <a:pt x="1898" y="859"/>
                </a:lnTo>
                <a:lnTo>
                  <a:pt x="1898" y="848"/>
                </a:lnTo>
                <a:lnTo>
                  <a:pt x="1902" y="859"/>
                </a:lnTo>
                <a:lnTo>
                  <a:pt x="1902" y="848"/>
                </a:lnTo>
                <a:lnTo>
                  <a:pt x="1905" y="852"/>
                </a:lnTo>
                <a:lnTo>
                  <a:pt x="1905" y="859"/>
                </a:lnTo>
                <a:lnTo>
                  <a:pt x="1905" y="834"/>
                </a:lnTo>
                <a:lnTo>
                  <a:pt x="1909" y="838"/>
                </a:lnTo>
                <a:lnTo>
                  <a:pt x="1909" y="859"/>
                </a:lnTo>
                <a:lnTo>
                  <a:pt x="1909" y="824"/>
                </a:lnTo>
                <a:lnTo>
                  <a:pt x="1912" y="852"/>
                </a:lnTo>
                <a:lnTo>
                  <a:pt x="1912" y="859"/>
                </a:lnTo>
                <a:lnTo>
                  <a:pt x="1912" y="848"/>
                </a:lnTo>
                <a:lnTo>
                  <a:pt x="1916" y="855"/>
                </a:lnTo>
                <a:lnTo>
                  <a:pt x="1916" y="859"/>
                </a:lnTo>
                <a:lnTo>
                  <a:pt x="1916" y="841"/>
                </a:lnTo>
                <a:lnTo>
                  <a:pt x="1919" y="841"/>
                </a:lnTo>
                <a:lnTo>
                  <a:pt x="1919" y="859"/>
                </a:lnTo>
                <a:lnTo>
                  <a:pt x="1919" y="838"/>
                </a:lnTo>
                <a:lnTo>
                  <a:pt x="1923" y="852"/>
                </a:lnTo>
                <a:lnTo>
                  <a:pt x="1923" y="859"/>
                </a:lnTo>
                <a:lnTo>
                  <a:pt x="1923" y="852"/>
                </a:lnTo>
                <a:lnTo>
                  <a:pt x="1926" y="855"/>
                </a:lnTo>
                <a:lnTo>
                  <a:pt x="1926" y="859"/>
                </a:lnTo>
                <a:lnTo>
                  <a:pt x="1926" y="817"/>
                </a:lnTo>
                <a:lnTo>
                  <a:pt x="1926" y="824"/>
                </a:lnTo>
                <a:lnTo>
                  <a:pt x="1930" y="803"/>
                </a:lnTo>
                <a:lnTo>
                  <a:pt x="1930" y="859"/>
                </a:lnTo>
                <a:lnTo>
                  <a:pt x="1930" y="803"/>
                </a:lnTo>
                <a:lnTo>
                  <a:pt x="1933" y="848"/>
                </a:lnTo>
                <a:lnTo>
                  <a:pt x="1933" y="859"/>
                </a:lnTo>
                <a:lnTo>
                  <a:pt x="1933" y="779"/>
                </a:lnTo>
                <a:lnTo>
                  <a:pt x="1933" y="800"/>
                </a:lnTo>
                <a:lnTo>
                  <a:pt x="1937" y="758"/>
                </a:lnTo>
                <a:lnTo>
                  <a:pt x="1937" y="859"/>
                </a:lnTo>
                <a:lnTo>
                  <a:pt x="1937" y="758"/>
                </a:lnTo>
                <a:lnTo>
                  <a:pt x="1940" y="831"/>
                </a:lnTo>
                <a:lnTo>
                  <a:pt x="1940" y="859"/>
                </a:lnTo>
                <a:lnTo>
                  <a:pt x="1940" y="831"/>
                </a:lnTo>
                <a:lnTo>
                  <a:pt x="1944" y="838"/>
                </a:lnTo>
                <a:lnTo>
                  <a:pt x="1944" y="859"/>
                </a:lnTo>
                <a:lnTo>
                  <a:pt x="1944" y="831"/>
                </a:lnTo>
                <a:lnTo>
                  <a:pt x="1947" y="852"/>
                </a:lnTo>
                <a:lnTo>
                  <a:pt x="1947" y="859"/>
                </a:lnTo>
                <a:lnTo>
                  <a:pt x="1947" y="852"/>
                </a:lnTo>
                <a:lnTo>
                  <a:pt x="1951" y="859"/>
                </a:lnTo>
                <a:lnTo>
                  <a:pt x="1951" y="807"/>
                </a:lnTo>
                <a:lnTo>
                  <a:pt x="1951" y="824"/>
                </a:lnTo>
                <a:lnTo>
                  <a:pt x="1954" y="741"/>
                </a:lnTo>
                <a:lnTo>
                  <a:pt x="1954" y="852"/>
                </a:lnTo>
                <a:lnTo>
                  <a:pt x="1954" y="396"/>
                </a:lnTo>
                <a:lnTo>
                  <a:pt x="1958" y="782"/>
                </a:lnTo>
                <a:lnTo>
                  <a:pt x="1958" y="859"/>
                </a:lnTo>
                <a:lnTo>
                  <a:pt x="1958" y="747"/>
                </a:lnTo>
                <a:lnTo>
                  <a:pt x="1961" y="852"/>
                </a:lnTo>
                <a:lnTo>
                  <a:pt x="1961" y="859"/>
                </a:lnTo>
                <a:lnTo>
                  <a:pt x="1961" y="817"/>
                </a:lnTo>
                <a:lnTo>
                  <a:pt x="1965" y="859"/>
                </a:lnTo>
                <a:lnTo>
                  <a:pt x="1965" y="834"/>
                </a:lnTo>
                <a:lnTo>
                  <a:pt x="1968" y="855"/>
                </a:lnTo>
                <a:lnTo>
                  <a:pt x="1968" y="859"/>
                </a:lnTo>
                <a:lnTo>
                  <a:pt x="1968" y="807"/>
                </a:lnTo>
                <a:lnTo>
                  <a:pt x="1972" y="817"/>
                </a:lnTo>
                <a:lnTo>
                  <a:pt x="1972" y="859"/>
                </a:lnTo>
                <a:lnTo>
                  <a:pt x="1972" y="789"/>
                </a:lnTo>
                <a:lnTo>
                  <a:pt x="1975" y="859"/>
                </a:lnTo>
                <a:lnTo>
                  <a:pt x="1975" y="824"/>
                </a:lnTo>
                <a:lnTo>
                  <a:pt x="1978" y="841"/>
                </a:lnTo>
                <a:lnTo>
                  <a:pt x="1978" y="859"/>
                </a:lnTo>
                <a:lnTo>
                  <a:pt x="1978" y="786"/>
                </a:lnTo>
                <a:lnTo>
                  <a:pt x="1982" y="859"/>
                </a:lnTo>
                <a:lnTo>
                  <a:pt x="1982" y="855"/>
                </a:lnTo>
                <a:lnTo>
                  <a:pt x="1985" y="859"/>
                </a:lnTo>
                <a:lnTo>
                  <a:pt x="1985" y="852"/>
                </a:lnTo>
                <a:lnTo>
                  <a:pt x="1989" y="859"/>
                </a:lnTo>
                <a:lnTo>
                  <a:pt x="1989" y="834"/>
                </a:lnTo>
                <a:lnTo>
                  <a:pt x="1992" y="859"/>
                </a:lnTo>
                <a:lnTo>
                  <a:pt x="1992" y="814"/>
                </a:lnTo>
                <a:lnTo>
                  <a:pt x="1996" y="855"/>
                </a:lnTo>
                <a:lnTo>
                  <a:pt x="1996" y="859"/>
                </a:lnTo>
                <a:lnTo>
                  <a:pt x="1996" y="838"/>
                </a:lnTo>
                <a:lnTo>
                  <a:pt x="1999" y="859"/>
                </a:lnTo>
                <a:lnTo>
                  <a:pt x="1999" y="838"/>
                </a:lnTo>
                <a:lnTo>
                  <a:pt x="2003" y="859"/>
                </a:lnTo>
                <a:lnTo>
                  <a:pt x="2003" y="793"/>
                </a:lnTo>
                <a:lnTo>
                  <a:pt x="2006" y="855"/>
                </a:lnTo>
                <a:lnTo>
                  <a:pt x="2006" y="859"/>
                </a:lnTo>
                <a:lnTo>
                  <a:pt x="2006" y="789"/>
                </a:lnTo>
                <a:lnTo>
                  <a:pt x="2010" y="859"/>
                </a:lnTo>
                <a:lnTo>
                  <a:pt x="2010" y="845"/>
                </a:lnTo>
                <a:lnTo>
                  <a:pt x="2013" y="859"/>
                </a:lnTo>
                <a:lnTo>
                  <a:pt x="2013" y="824"/>
                </a:lnTo>
                <a:lnTo>
                  <a:pt x="2017" y="855"/>
                </a:lnTo>
                <a:lnTo>
                  <a:pt x="2017" y="859"/>
                </a:lnTo>
                <a:lnTo>
                  <a:pt x="2017" y="841"/>
                </a:lnTo>
                <a:lnTo>
                  <a:pt x="2020" y="855"/>
                </a:lnTo>
                <a:lnTo>
                  <a:pt x="2020" y="859"/>
                </a:lnTo>
                <a:lnTo>
                  <a:pt x="2020" y="834"/>
                </a:lnTo>
                <a:lnTo>
                  <a:pt x="2024" y="859"/>
                </a:lnTo>
                <a:lnTo>
                  <a:pt x="2024" y="751"/>
                </a:lnTo>
                <a:lnTo>
                  <a:pt x="2027" y="855"/>
                </a:lnTo>
                <a:lnTo>
                  <a:pt x="2027" y="859"/>
                </a:lnTo>
                <a:lnTo>
                  <a:pt x="2027" y="831"/>
                </a:lnTo>
                <a:lnTo>
                  <a:pt x="2031" y="859"/>
                </a:lnTo>
                <a:lnTo>
                  <a:pt x="2031" y="838"/>
                </a:lnTo>
                <a:lnTo>
                  <a:pt x="2034" y="859"/>
                </a:lnTo>
                <a:lnTo>
                  <a:pt x="2034" y="852"/>
                </a:lnTo>
                <a:lnTo>
                  <a:pt x="2038" y="859"/>
                </a:lnTo>
                <a:lnTo>
                  <a:pt x="2038" y="800"/>
                </a:lnTo>
                <a:lnTo>
                  <a:pt x="2041" y="859"/>
                </a:lnTo>
                <a:lnTo>
                  <a:pt x="2041" y="751"/>
                </a:lnTo>
                <a:lnTo>
                  <a:pt x="2045" y="859"/>
                </a:lnTo>
                <a:lnTo>
                  <a:pt x="2045" y="848"/>
                </a:lnTo>
                <a:lnTo>
                  <a:pt x="2048" y="859"/>
                </a:lnTo>
                <a:lnTo>
                  <a:pt x="2048" y="824"/>
                </a:lnTo>
                <a:lnTo>
                  <a:pt x="2052" y="852"/>
                </a:lnTo>
                <a:lnTo>
                  <a:pt x="2052" y="859"/>
                </a:lnTo>
                <a:lnTo>
                  <a:pt x="2052" y="838"/>
                </a:lnTo>
                <a:lnTo>
                  <a:pt x="2055" y="859"/>
                </a:lnTo>
                <a:lnTo>
                  <a:pt x="2055" y="855"/>
                </a:lnTo>
                <a:lnTo>
                  <a:pt x="2058" y="859"/>
                </a:lnTo>
                <a:lnTo>
                  <a:pt x="2058" y="852"/>
                </a:lnTo>
                <a:lnTo>
                  <a:pt x="2062" y="855"/>
                </a:lnTo>
                <a:lnTo>
                  <a:pt x="2062" y="859"/>
                </a:lnTo>
                <a:lnTo>
                  <a:pt x="2062" y="841"/>
                </a:lnTo>
                <a:lnTo>
                  <a:pt x="2065" y="859"/>
                </a:lnTo>
                <a:lnTo>
                  <a:pt x="2065" y="848"/>
                </a:lnTo>
                <a:lnTo>
                  <a:pt x="2069" y="855"/>
                </a:lnTo>
                <a:lnTo>
                  <a:pt x="2069" y="859"/>
                </a:lnTo>
                <a:lnTo>
                  <a:pt x="2069" y="855"/>
                </a:lnTo>
                <a:lnTo>
                  <a:pt x="2072" y="855"/>
                </a:lnTo>
                <a:lnTo>
                  <a:pt x="2072" y="859"/>
                </a:lnTo>
                <a:lnTo>
                  <a:pt x="2072" y="800"/>
                </a:lnTo>
                <a:lnTo>
                  <a:pt x="2076" y="831"/>
                </a:lnTo>
                <a:lnTo>
                  <a:pt x="2076" y="859"/>
                </a:lnTo>
                <a:lnTo>
                  <a:pt x="2076" y="810"/>
                </a:lnTo>
                <a:lnTo>
                  <a:pt x="2079" y="848"/>
                </a:lnTo>
                <a:lnTo>
                  <a:pt x="2079" y="859"/>
                </a:lnTo>
                <a:lnTo>
                  <a:pt x="2079" y="848"/>
                </a:lnTo>
                <a:lnTo>
                  <a:pt x="2083" y="859"/>
                </a:lnTo>
                <a:lnTo>
                  <a:pt x="2083" y="848"/>
                </a:lnTo>
                <a:lnTo>
                  <a:pt x="2086" y="852"/>
                </a:lnTo>
                <a:lnTo>
                  <a:pt x="2086" y="859"/>
                </a:lnTo>
                <a:lnTo>
                  <a:pt x="2086" y="841"/>
                </a:lnTo>
                <a:lnTo>
                  <a:pt x="2090" y="855"/>
                </a:lnTo>
                <a:lnTo>
                  <a:pt x="2090" y="859"/>
                </a:lnTo>
                <a:lnTo>
                  <a:pt x="2090" y="834"/>
                </a:lnTo>
                <a:lnTo>
                  <a:pt x="2093" y="848"/>
                </a:lnTo>
                <a:lnTo>
                  <a:pt x="2093" y="859"/>
                </a:lnTo>
                <a:lnTo>
                  <a:pt x="2093" y="834"/>
                </a:lnTo>
                <a:lnTo>
                  <a:pt x="2097" y="831"/>
                </a:lnTo>
                <a:lnTo>
                  <a:pt x="2097" y="859"/>
                </a:lnTo>
                <a:lnTo>
                  <a:pt x="2097" y="824"/>
                </a:lnTo>
                <a:lnTo>
                  <a:pt x="2100" y="848"/>
                </a:lnTo>
                <a:lnTo>
                  <a:pt x="2100" y="859"/>
                </a:lnTo>
                <a:lnTo>
                  <a:pt x="2100" y="834"/>
                </a:lnTo>
                <a:lnTo>
                  <a:pt x="2104" y="838"/>
                </a:lnTo>
                <a:lnTo>
                  <a:pt x="2104" y="859"/>
                </a:lnTo>
                <a:lnTo>
                  <a:pt x="2104" y="838"/>
                </a:lnTo>
                <a:lnTo>
                  <a:pt x="2107" y="855"/>
                </a:lnTo>
                <a:lnTo>
                  <a:pt x="2107" y="859"/>
                </a:lnTo>
                <a:lnTo>
                  <a:pt x="2107" y="758"/>
                </a:lnTo>
                <a:lnTo>
                  <a:pt x="2111" y="765"/>
                </a:lnTo>
                <a:lnTo>
                  <a:pt x="2111" y="859"/>
                </a:lnTo>
                <a:lnTo>
                  <a:pt x="2111" y="751"/>
                </a:lnTo>
                <a:lnTo>
                  <a:pt x="2114" y="834"/>
                </a:lnTo>
                <a:lnTo>
                  <a:pt x="2114" y="859"/>
                </a:lnTo>
                <a:lnTo>
                  <a:pt x="2114" y="831"/>
                </a:lnTo>
                <a:lnTo>
                  <a:pt x="2118" y="859"/>
                </a:lnTo>
                <a:lnTo>
                  <a:pt x="2118" y="765"/>
                </a:lnTo>
                <a:lnTo>
                  <a:pt x="2118" y="789"/>
                </a:lnTo>
                <a:lnTo>
                  <a:pt x="2121" y="688"/>
                </a:lnTo>
                <a:lnTo>
                  <a:pt x="2121" y="859"/>
                </a:lnTo>
                <a:lnTo>
                  <a:pt x="2121" y="556"/>
                </a:lnTo>
                <a:lnTo>
                  <a:pt x="2125" y="838"/>
                </a:lnTo>
                <a:lnTo>
                  <a:pt x="2125" y="859"/>
                </a:lnTo>
                <a:lnTo>
                  <a:pt x="2125" y="834"/>
                </a:lnTo>
                <a:lnTo>
                  <a:pt x="2128" y="848"/>
                </a:lnTo>
                <a:lnTo>
                  <a:pt x="2128" y="859"/>
                </a:lnTo>
                <a:lnTo>
                  <a:pt x="2128" y="848"/>
                </a:lnTo>
                <a:lnTo>
                  <a:pt x="2131" y="859"/>
                </a:lnTo>
                <a:lnTo>
                  <a:pt x="2131" y="820"/>
                </a:lnTo>
                <a:lnTo>
                  <a:pt x="2135" y="827"/>
                </a:lnTo>
                <a:lnTo>
                  <a:pt x="2135" y="859"/>
                </a:lnTo>
                <a:lnTo>
                  <a:pt x="2135" y="803"/>
                </a:lnTo>
                <a:lnTo>
                  <a:pt x="2138" y="845"/>
                </a:lnTo>
                <a:lnTo>
                  <a:pt x="2138" y="859"/>
                </a:lnTo>
                <a:lnTo>
                  <a:pt x="2138" y="814"/>
                </a:lnTo>
                <a:lnTo>
                  <a:pt x="2142" y="859"/>
                </a:lnTo>
                <a:lnTo>
                  <a:pt x="2142" y="848"/>
                </a:lnTo>
                <a:lnTo>
                  <a:pt x="2145" y="852"/>
                </a:lnTo>
                <a:lnTo>
                  <a:pt x="2145" y="859"/>
                </a:lnTo>
                <a:lnTo>
                  <a:pt x="2145" y="845"/>
                </a:lnTo>
                <a:lnTo>
                  <a:pt x="2149" y="855"/>
                </a:lnTo>
                <a:lnTo>
                  <a:pt x="2149" y="859"/>
                </a:lnTo>
                <a:lnTo>
                  <a:pt x="2149" y="852"/>
                </a:lnTo>
                <a:lnTo>
                  <a:pt x="2152" y="859"/>
                </a:lnTo>
                <a:lnTo>
                  <a:pt x="2152" y="855"/>
                </a:lnTo>
                <a:lnTo>
                  <a:pt x="2156" y="855"/>
                </a:lnTo>
                <a:lnTo>
                  <a:pt x="2156" y="859"/>
                </a:lnTo>
                <a:lnTo>
                  <a:pt x="2156" y="852"/>
                </a:lnTo>
                <a:lnTo>
                  <a:pt x="2159" y="855"/>
                </a:lnTo>
                <a:lnTo>
                  <a:pt x="2159" y="859"/>
                </a:lnTo>
                <a:lnTo>
                  <a:pt x="2159" y="831"/>
                </a:lnTo>
                <a:lnTo>
                  <a:pt x="2163" y="855"/>
                </a:lnTo>
                <a:lnTo>
                  <a:pt x="2163" y="859"/>
                </a:lnTo>
                <a:lnTo>
                  <a:pt x="2163" y="848"/>
                </a:lnTo>
                <a:lnTo>
                  <a:pt x="2166" y="859"/>
                </a:lnTo>
                <a:lnTo>
                  <a:pt x="2166" y="852"/>
                </a:lnTo>
                <a:lnTo>
                  <a:pt x="2170" y="859"/>
                </a:lnTo>
                <a:lnTo>
                  <a:pt x="2170" y="845"/>
                </a:lnTo>
                <a:lnTo>
                  <a:pt x="2173" y="859"/>
                </a:lnTo>
                <a:lnTo>
                  <a:pt x="2173" y="852"/>
                </a:lnTo>
                <a:lnTo>
                  <a:pt x="2177" y="859"/>
                </a:lnTo>
                <a:lnTo>
                  <a:pt x="2177" y="848"/>
                </a:lnTo>
                <a:lnTo>
                  <a:pt x="2180" y="855"/>
                </a:lnTo>
                <a:lnTo>
                  <a:pt x="2180" y="859"/>
                </a:lnTo>
                <a:lnTo>
                  <a:pt x="2180" y="820"/>
                </a:lnTo>
                <a:lnTo>
                  <a:pt x="2184" y="859"/>
                </a:lnTo>
                <a:lnTo>
                  <a:pt x="2184" y="824"/>
                </a:lnTo>
                <a:lnTo>
                  <a:pt x="2187" y="855"/>
                </a:lnTo>
                <a:lnTo>
                  <a:pt x="2187" y="859"/>
                </a:lnTo>
                <a:lnTo>
                  <a:pt x="2187" y="754"/>
                </a:lnTo>
                <a:lnTo>
                  <a:pt x="2191" y="855"/>
                </a:lnTo>
                <a:lnTo>
                  <a:pt x="2191" y="859"/>
                </a:lnTo>
                <a:lnTo>
                  <a:pt x="2191" y="793"/>
                </a:lnTo>
                <a:lnTo>
                  <a:pt x="2194" y="859"/>
                </a:lnTo>
                <a:lnTo>
                  <a:pt x="2194" y="848"/>
                </a:lnTo>
                <a:lnTo>
                  <a:pt x="2198" y="859"/>
                </a:lnTo>
                <a:lnTo>
                  <a:pt x="2198" y="845"/>
                </a:lnTo>
                <a:lnTo>
                  <a:pt x="2201" y="859"/>
                </a:lnTo>
                <a:lnTo>
                  <a:pt x="2201" y="848"/>
                </a:lnTo>
                <a:lnTo>
                  <a:pt x="2205" y="859"/>
                </a:lnTo>
                <a:lnTo>
                  <a:pt x="2205" y="535"/>
                </a:lnTo>
                <a:lnTo>
                  <a:pt x="2208" y="834"/>
                </a:lnTo>
                <a:lnTo>
                  <a:pt x="2208" y="859"/>
                </a:lnTo>
                <a:lnTo>
                  <a:pt x="2208" y="515"/>
                </a:lnTo>
                <a:lnTo>
                  <a:pt x="2211" y="859"/>
                </a:lnTo>
                <a:lnTo>
                  <a:pt x="2211" y="841"/>
                </a:lnTo>
                <a:lnTo>
                  <a:pt x="2215" y="859"/>
                </a:lnTo>
                <a:lnTo>
                  <a:pt x="2215" y="855"/>
                </a:lnTo>
                <a:lnTo>
                  <a:pt x="2218" y="859"/>
                </a:lnTo>
                <a:lnTo>
                  <a:pt x="2218" y="852"/>
                </a:lnTo>
                <a:lnTo>
                  <a:pt x="2222" y="859"/>
                </a:lnTo>
                <a:lnTo>
                  <a:pt x="2222" y="782"/>
                </a:lnTo>
                <a:lnTo>
                  <a:pt x="2225" y="859"/>
                </a:lnTo>
                <a:lnTo>
                  <a:pt x="2225" y="827"/>
                </a:lnTo>
                <a:lnTo>
                  <a:pt x="2229" y="855"/>
                </a:lnTo>
                <a:lnTo>
                  <a:pt x="2229" y="859"/>
                </a:lnTo>
                <a:lnTo>
                  <a:pt x="2229" y="831"/>
                </a:lnTo>
                <a:lnTo>
                  <a:pt x="2232" y="855"/>
                </a:lnTo>
                <a:lnTo>
                  <a:pt x="2232" y="859"/>
                </a:lnTo>
                <a:lnTo>
                  <a:pt x="2232" y="845"/>
                </a:lnTo>
                <a:lnTo>
                  <a:pt x="2236" y="859"/>
                </a:lnTo>
                <a:lnTo>
                  <a:pt x="2236" y="855"/>
                </a:lnTo>
                <a:lnTo>
                  <a:pt x="2239" y="859"/>
                </a:lnTo>
                <a:lnTo>
                  <a:pt x="2239" y="845"/>
                </a:lnTo>
                <a:lnTo>
                  <a:pt x="2243" y="855"/>
                </a:lnTo>
                <a:lnTo>
                  <a:pt x="2243" y="859"/>
                </a:lnTo>
                <a:lnTo>
                  <a:pt x="2243" y="845"/>
                </a:lnTo>
                <a:lnTo>
                  <a:pt x="2246" y="855"/>
                </a:lnTo>
                <a:lnTo>
                  <a:pt x="2246" y="859"/>
                </a:lnTo>
                <a:lnTo>
                  <a:pt x="2246" y="841"/>
                </a:lnTo>
                <a:lnTo>
                  <a:pt x="2250" y="859"/>
                </a:lnTo>
                <a:lnTo>
                  <a:pt x="2250" y="848"/>
                </a:lnTo>
                <a:lnTo>
                  <a:pt x="2253" y="852"/>
                </a:lnTo>
                <a:lnTo>
                  <a:pt x="2253" y="859"/>
                </a:lnTo>
                <a:lnTo>
                  <a:pt x="2253" y="848"/>
                </a:lnTo>
                <a:lnTo>
                  <a:pt x="2257" y="855"/>
                </a:lnTo>
                <a:lnTo>
                  <a:pt x="2257" y="859"/>
                </a:lnTo>
                <a:lnTo>
                  <a:pt x="2257" y="834"/>
                </a:lnTo>
                <a:lnTo>
                  <a:pt x="2260" y="848"/>
                </a:lnTo>
                <a:lnTo>
                  <a:pt x="2260" y="859"/>
                </a:lnTo>
                <a:lnTo>
                  <a:pt x="2260" y="848"/>
                </a:lnTo>
                <a:lnTo>
                  <a:pt x="2264" y="859"/>
                </a:lnTo>
                <a:lnTo>
                  <a:pt x="2264" y="855"/>
                </a:lnTo>
                <a:lnTo>
                  <a:pt x="2267" y="859"/>
                </a:lnTo>
                <a:lnTo>
                  <a:pt x="2267" y="852"/>
                </a:lnTo>
                <a:lnTo>
                  <a:pt x="2271" y="855"/>
                </a:lnTo>
                <a:lnTo>
                  <a:pt x="2271" y="859"/>
                </a:lnTo>
                <a:lnTo>
                  <a:pt x="2271" y="848"/>
                </a:lnTo>
                <a:lnTo>
                  <a:pt x="2274" y="859"/>
                </a:lnTo>
                <a:lnTo>
                  <a:pt x="2274" y="810"/>
                </a:lnTo>
                <a:lnTo>
                  <a:pt x="2274" y="814"/>
                </a:lnTo>
                <a:lnTo>
                  <a:pt x="2278" y="793"/>
                </a:lnTo>
                <a:lnTo>
                  <a:pt x="2278" y="859"/>
                </a:lnTo>
                <a:lnTo>
                  <a:pt x="2278" y="789"/>
                </a:lnTo>
                <a:lnTo>
                  <a:pt x="2281" y="852"/>
                </a:lnTo>
                <a:lnTo>
                  <a:pt x="2281" y="859"/>
                </a:lnTo>
                <a:lnTo>
                  <a:pt x="2281" y="852"/>
                </a:lnTo>
                <a:lnTo>
                  <a:pt x="2284" y="859"/>
                </a:lnTo>
                <a:lnTo>
                  <a:pt x="2288" y="859"/>
                </a:lnTo>
                <a:lnTo>
                  <a:pt x="2288" y="855"/>
                </a:lnTo>
                <a:lnTo>
                  <a:pt x="2291" y="855"/>
                </a:lnTo>
                <a:lnTo>
                  <a:pt x="2291" y="859"/>
                </a:lnTo>
                <a:lnTo>
                  <a:pt x="2291" y="838"/>
                </a:lnTo>
                <a:lnTo>
                  <a:pt x="2295" y="848"/>
                </a:lnTo>
                <a:lnTo>
                  <a:pt x="2295" y="859"/>
                </a:lnTo>
                <a:lnTo>
                  <a:pt x="2295" y="845"/>
                </a:lnTo>
                <a:lnTo>
                  <a:pt x="2298" y="859"/>
                </a:lnTo>
                <a:lnTo>
                  <a:pt x="2298" y="855"/>
                </a:lnTo>
                <a:lnTo>
                  <a:pt x="2302" y="852"/>
                </a:lnTo>
                <a:lnTo>
                  <a:pt x="2302" y="859"/>
                </a:lnTo>
                <a:lnTo>
                  <a:pt x="2302" y="831"/>
                </a:lnTo>
                <a:lnTo>
                  <a:pt x="2305" y="855"/>
                </a:lnTo>
                <a:lnTo>
                  <a:pt x="2305" y="859"/>
                </a:lnTo>
                <a:lnTo>
                  <a:pt x="2305" y="845"/>
                </a:lnTo>
                <a:lnTo>
                  <a:pt x="2309" y="855"/>
                </a:lnTo>
                <a:lnTo>
                  <a:pt x="2309" y="859"/>
                </a:lnTo>
                <a:lnTo>
                  <a:pt x="2309" y="855"/>
                </a:lnTo>
                <a:lnTo>
                  <a:pt x="2312" y="859"/>
                </a:lnTo>
                <a:lnTo>
                  <a:pt x="2312" y="855"/>
                </a:lnTo>
                <a:lnTo>
                  <a:pt x="2316" y="845"/>
                </a:lnTo>
                <a:lnTo>
                  <a:pt x="2316" y="859"/>
                </a:lnTo>
                <a:lnTo>
                  <a:pt x="2316" y="838"/>
                </a:lnTo>
                <a:lnTo>
                  <a:pt x="2319" y="852"/>
                </a:lnTo>
                <a:lnTo>
                  <a:pt x="2319" y="859"/>
                </a:lnTo>
                <a:lnTo>
                  <a:pt x="2319" y="852"/>
                </a:lnTo>
                <a:lnTo>
                  <a:pt x="2323" y="859"/>
                </a:lnTo>
                <a:lnTo>
                  <a:pt x="2323" y="855"/>
                </a:lnTo>
                <a:lnTo>
                  <a:pt x="2326" y="859"/>
                </a:lnTo>
                <a:lnTo>
                  <a:pt x="2326" y="765"/>
                </a:lnTo>
                <a:lnTo>
                  <a:pt x="2330" y="855"/>
                </a:lnTo>
                <a:lnTo>
                  <a:pt x="2330" y="859"/>
                </a:lnTo>
                <a:lnTo>
                  <a:pt x="2330" y="793"/>
                </a:lnTo>
                <a:lnTo>
                  <a:pt x="2333" y="859"/>
                </a:lnTo>
                <a:lnTo>
                  <a:pt x="2333" y="845"/>
                </a:lnTo>
                <a:lnTo>
                  <a:pt x="2337" y="859"/>
                </a:lnTo>
                <a:lnTo>
                  <a:pt x="2340" y="859"/>
                </a:lnTo>
                <a:lnTo>
                  <a:pt x="2340" y="852"/>
                </a:lnTo>
                <a:lnTo>
                  <a:pt x="2344" y="859"/>
                </a:lnTo>
                <a:lnTo>
                  <a:pt x="2344" y="845"/>
                </a:lnTo>
                <a:lnTo>
                  <a:pt x="2347" y="859"/>
                </a:lnTo>
                <a:lnTo>
                  <a:pt x="2347" y="841"/>
                </a:lnTo>
                <a:lnTo>
                  <a:pt x="2351" y="859"/>
                </a:lnTo>
                <a:lnTo>
                  <a:pt x="2351" y="845"/>
                </a:lnTo>
                <a:lnTo>
                  <a:pt x="2354" y="859"/>
                </a:lnTo>
                <a:lnTo>
                  <a:pt x="2354" y="852"/>
                </a:lnTo>
                <a:lnTo>
                  <a:pt x="2358" y="859"/>
                </a:lnTo>
                <a:lnTo>
                  <a:pt x="2358" y="852"/>
                </a:lnTo>
                <a:lnTo>
                  <a:pt x="2361" y="859"/>
                </a:lnTo>
                <a:lnTo>
                  <a:pt x="2361" y="852"/>
                </a:lnTo>
                <a:lnTo>
                  <a:pt x="2364" y="859"/>
                </a:lnTo>
                <a:lnTo>
                  <a:pt x="2364" y="852"/>
                </a:lnTo>
                <a:lnTo>
                  <a:pt x="2368" y="859"/>
                </a:lnTo>
                <a:lnTo>
                  <a:pt x="2368" y="855"/>
                </a:lnTo>
                <a:lnTo>
                  <a:pt x="2371" y="859"/>
                </a:lnTo>
                <a:lnTo>
                  <a:pt x="2371" y="650"/>
                </a:lnTo>
                <a:lnTo>
                  <a:pt x="2375" y="852"/>
                </a:lnTo>
                <a:lnTo>
                  <a:pt x="2375" y="859"/>
                </a:lnTo>
                <a:lnTo>
                  <a:pt x="2375" y="727"/>
                </a:lnTo>
                <a:lnTo>
                  <a:pt x="2378" y="859"/>
                </a:lnTo>
                <a:lnTo>
                  <a:pt x="2378" y="855"/>
                </a:lnTo>
                <a:lnTo>
                  <a:pt x="2382" y="859"/>
                </a:lnTo>
                <a:lnTo>
                  <a:pt x="2385" y="859"/>
                </a:lnTo>
                <a:lnTo>
                  <a:pt x="2385" y="845"/>
                </a:lnTo>
                <a:lnTo>
                  <a:pt x="2389" y="859"/>
                </a:lnTo>
                <a:lnTo>
                  <a:pt x="2389" y="810"/>
                </a:lnTo>
                <a:lnTo>
                  <a:pt x="2392" y="855"/>
                </a:lnTo>
                <a:lnTo>
                  <a:pt x="2392" y="859"/>
                </a:lnTo>
                <a:lnTo>
                  <a:pt x="2392" y="841"/>
                </a:lnTo>
                <a:lnTo>
                  <a:pt x="2396" y="859"/>
                </a:lnTo>
                <a:lnTo>
                  <a:pt x="2396" y="841"/>
                </a:lnTo>
                <a:lnTo>
                  <a:pt x="2399" y="855"/>
                </a:lnTo>
                <a:lnTo>
                  <a:pt x="2399" y="859"/>
                </a:lnTo>
                <a:lnTo>
                  <a:pt x="2399" y="855"/>
                </a:lnTo>
                <a:lnTo>
                  <a:pt x="2403" y="859"/>
                </a:lnTo>
                <a:lnTo>
                  <a:pt x="2406" y="859"/>
                </a:lnTo>
                <a:lnTo>
                  <a:pt x="2406" y="855"/>
                </a:lnTo>
                <a:lnTo>
                  <a:pt x="2410" y="859"/>
                </a:lnTo>
                <a:lnTo>
                  <a:pt x="2410" y="807"/>
                </a:lnTo>
                <a:lnTo>
                  <a:pt x="2413" y="852"/>
                </a:lnTo>
                <a:lnTo>
                  <a:pt x="2413" y="859"/>
                </a:lnTo>
                <a:lnTo>
                  <a:pt x="2413" y="761"/>
                </a:lnTo>
                <a:lnTo>
                  <a:pt x="2417" y="848"/>
                </a:lnTo>
                <a:lnTo>
                  <a:pt x="2417" y="859"/>
                </a:lnTo>
                <a:lnTo>
                  <a:pt x="2417" y="848"/>
                </a:lnTo>
                <a:lnTo>
                  <a:pt x="2420" y="859"/>
                </a:lnTo>
                <a:lnTo>
                  <a:pt x="2434" y="859"/>
                </a:lnTo>
                <a:lnTo>
                  <a:pt x="2434" y="855"/>
                </a:lnTo>
                <a:lnTo>
                  <a:pt x="2437" y="859"/>
                </a:lnTo>
                <a:lnTo>
                  <a:pt x="2437" y="855"/>
                </a:lnTo>
                <a:lnTo>
                  <a:pt x="2441" y="859"/>
                </a:lnTo>
                <a:lnTo>
                  <a:pt x="2441" y="848"/>
                </a:lnTo>
                <a:lnTo>
                  <a:pt x="2444" y="855"/>
                </a:lnTo>
                <a:lnTo>
                  <a:pt x="2444" y="859"/>
                </a:lnTo>
                <a:lnTo>
                  <a:pt x="2444" y="855"/>
                </a:lnTo>
                <a:lnTo>
                  <a:pt x="2448" y="859"/>
                </a:lnTo>
                <a:lnTo>
                  <a:pt x="2451" y="859"/>
                </a:lnTo>
                <a:lnTo>
                  <a:pt x="2451" y="855"/>
                </a:lnTo>
                <a:lnTo>
                  <a:pt x="2455" y="859"/>
                </a:lnTo>
                <a:lnTo>
                  <a:pt x="2458" y="859"/>
                </a:lnTo>
                <a:lnTo>
                  <a:pt x="2458" y="855"/>
                </a:lnTo>
                <a:lnTo>
                  <a:pt x="2462" y="855"/>
                </a:lnTo>
                <a:lnTo>
                  <a:pt x="2462" y="859"/>
                </a:lnTo>
                <a:lnTo>
                  <a:pt x="2462" y="852"/>
                </a:lnTo>
                <a:lnTo>
                  <a:pt x="2465" y="848"/>
                </a:lnTo>
                <a:lnTo>
                  <a:pt x="2465" y="859"/>
                </a:lnTo>
                <a:lnTo>
                  <a:pt x="2465" y="848"/>
                </a:lnTo>
                <a:lnTo>
                  <a:pt x="2469" y="852"/>
                </a:lnTo>
                <a:lnTo>
                  <a:pt x="2469" y="859"/>
                </a:lnTo>
                <a:lnTo>
                  <a:pt x="2469" y="852"/>
                </a:lnTo>
                <a:lnTo>
                  <a:pt x="2472" y="855"/>
                </a:lnTo>
                <a:lnTo>
                  <a:pt x="2472" y="859"/>
                </a:lnTo>
                <a:lnTo>
                  <a:pt x="2472" y="855"/>
                </a:lnTo>
                <a:lnTo>
                  <a:pt x="2476" y="852"/>
                </a:lnTo>
                <a:lnTo>
                  <a:pt x="2476" y="859"/>
                </a:lnTo>
                <a:lnTo>
                  <a:pt x="2476" y="841"/>
                </a:lnTo>
                <a:lnTo>
                  <a:pt x="2479" y="855"/>
                </a:lnTo>
                <a:lnTo>
                  <a:pt x="2479" y="859"/>
                </a:lnTo>
                <a:lnTo>
                  <a:pt x="2479" y="855"/>
                </a:lnTo>
                <a:lnTo>
                  <a:pt x="2483" y="859"/>
                </a:lnTo>
                <a:lnTo>
                  <a:pt x="2486" y="859"/>
                </a:lnTo>
                <a:lnTo>
                  <a:pt x="2486" y="852"/>
                </a:lnTo>
                <a:lnTo>
                  <a:pt x="2490" y="859"/>
                </a:lnTo>
                <a:lnTo>
                  <a:pt x="2493" y="859"/>
                </a:lnTo>
                <a:lnTo>
                  <a:pt x="2493" y="855"/>
                </a:lnTo>
                <a:lnTo>
                  <a:pt x="2497" y="859"/>
                </a:lnTo>
                <a:lnTo>
                  <a:pt x="2497" y="834"/>
                </a:lnTo>
                <a:lnTo>
                  <a:pt x="2500" y="848"/>
                </a:lnTo>
                <a:lnTo>
                  <a:pt x="2500" y="859"/>
                </a:lnTo>
                <a:lnTo>
                  <a:pt x="2500" y="838"/>
                </a:lnTo>
                <a:lnTo>
                  <a:pt x="2504" y="855"/>
                </a:lnTo>
                <a:lnTo>
                  <a:pt x="2504" y="859"/>
                </a:lnTo>
                <a:lnTo>
                  <a:pt x="2504" y="852"/>
                </a:lnTo>
                <a:lnTo>
                  <a:pt x="2507" y="859"/>
                </a:lnTo>
                <a:lnTo>
                  <a:pt x="2507" y="807"/>
                </a:lnTo>
                <a:lnTo>
                  <a:pt x="2511" y="848"/>
                </a:lnTo>
                <a:lnTo>
                  <a:pt x="2511" y="855"/>
                </a:lnTo>
                <a:lnTo>
                  <a:pt x="2511" y="417"/>
                </a:lnTo>
                <a:lnTo>
                  <a:pt x="2514" y="848"/>
                </a:lnTo>
                <a:lnTo>
                  <a:pt x="2514" y="859"/>
                </a:lnTo>
                <a:lnTo>
                  <a:pt x="2514" y="796"/>
                </a:lnTo>
                <a:lnTo>
                  <a:pt x="2517" y="859"/>
                </a:lnTo>
                <a:lnTo>
                  <a:pt x="2517" y="855"/>
                </a:lnTo>
                <a:lnTo>
                  <a:pt x="2521" y="859"/>
                </a:lnTo>
                <a:lnTo>
                  <a:pt x="2521" y="855"/>
                </a:lnTo>
                <a:lnTo>
                  <a:pt x="2524" y="859"/>
                </a:lnTo>
                <a:lnTo>
                  <a:pt x="2528" y="859"/>
                </a:lnTo>
                <a:lnTo>
                  <a:pt x="2528" y="855"/>
                </a:lnTo>
                <a:lnTo>
                  <a:pt x="2531" y="859"/>
                </a:lnTo>
                <a:lnTo>
                  <a:pt x="2535" y="859"/>
                </a:lnTo>
                <a:lnTo>
                  <a:pt x="2535" y="841"/>
                </a:lnTo>
                <a:lnTo>
                  <a:pt x="2538" y="859"/>
                </a:lnTo>
                <a:lnTo>
                  <a:pt x="2538" y="845"/>
                </a:lnTo>
                <a:lnTo>
                  <a:pt x="2542" y="859"/>
                </a:lnTo>
                <a:lnTo>
                  <a:pt x="2542" y="855"/>
                </a:lnTo>
                <a:lnTo>
                  <a:pt x="2545" y="859"/>
                </a:lnTo>
                <a:lnTo>
                  <a:pt x="2545" y="855"/>
                </a:lnTo>
                <a:lnTo>
                  <a:pt x="2549" y="859"/>
                </a:lnTo>
                <a:lnTo>
                  <a:pt x="2552" y="859"/>
                </a:lnTo>
                <a:lnTo>
                  <a:pt x="2552" y="855"/>
                </a:lnTo>
                <a:lnTo>
                  <a:pt x="2556" y="859"/>
                </a:lnTo>
                <a:lnTo>
                  <a:pt x="2566" y="859"/>
                </a:lnTo>
                <a:lnTo>
                  <a:pt x="2566" y="852"/>
                </a:lnTo>
                <a:lnTo>
                  <a:pt x="2570" y="859"/>
                </a:lnTo>
                <a:lnTo>
                  <a:pt x="2570" y="852"/>
                </a:lnTo>
                <a:lnTo>
                  <a:pt x="2573" y="859"/>
                </a:lnTo>
                <a:lnTo>
                  <a:pt x="2584" y="859"/>
                </a:lnTo>
                <a:lnTo>
                  <a:pt x="2584" y="855"/>
                </a:lnTo>
                <a:lnTo>
                  <a:pt x="2587" y="859"/>
                </a:lnTo>
                <a:lnTo>
                  <a:pt x="2587" y="855"/>
                </a:lnTo>
                <a:lnTo>
                  <a:pt x="2590" y="859"/>
                </a:lnTo>
                <a:lnTo>
                  <a:pt x="2590" y="855"/>
                </a:lnTo>
                <a:lnTo>
                  <a:pt x="2594" y="859"/>
                </a:lnTo>
                <a:lnTo>
                  <a:pt x="2604" y="859"/>
                </a:lnTo>
                <a:lnTo>
                  <a:pt x="2604" y="855"/>
                </a:lnTo>
                <a:lnTo>
                  <a:pt x="2608" y="859"/>
                </a:lnTo>
                <a:lnTo>
                  <a:pt x="2615" y="859"/>
                </a:lnTo>
                <a:lnTo>
                  <a:pt x="2615" y="845"/>
                </a:lnTo>
                <a:lnTo>
                  <a:pt x="2618" y="855"/>
                </a:lnTo>
                <a:lnTo>
                  <a:pt x="2618" y="859"/>
                </a:lnTo>
                <a:lnTo>
                  <a:pt x="2618" y="855"/>
                </a:lnTo>
                <a:lnTo>
                  <a:pt x="2622" y="859"/>
                </a:lnTo>
                <a:lnTo>
                  <a:pt x="2636" y="859"/>
                </a:lnTo>
                <a:lnTo>
                  <a:pt x="2636" y="852"/>
                </a:lnTo>
                <a:lnTo>
                  <a:pt x="2639" y="859"/>
                </a:lnTo>
                <a:lnTo>
                  <a:pt x="2639" y="820"/>
                </a:lnTo>
                <a:lnTo>
                  <a:pt x="2643" y="838"/>
                </a:lnTo>
                <a:lnTo>
                  <a:pt x="2643" y="859"/>
                </a:lnTo>
                <a:lnTo>
                  <a:pt x="2643" y="838"/>
                </a:lnTo>
                <a:lnTo>
                  <a:pt x="2646" y="859"/>
                </a:lnTo>
                <a:lnTo>
                  <a:pt x="2667" y="859"/>
                </a:lnTo>
                <a:lnTo>
                  <a:pt x="2667" y="855"/>
                </a:lnTo>
                <a:lnTo>
                  <a:pt x="2670" y="859"/>
                </a:lnTo>
                <a:lnTo>
                  <a:pt x="2670" y="855"/>
                </a:lnTo>
                <a:lnTo>
                  <a:pt x="2674" y="859"/>
                </a:lnTo>
                <a:lnTo>
                  <a:pt x="2674" y="855"/>
                </a:lnTo>
                <a:lnTo>
                  <a:pt x="2677" y="859"/>
                </a:lnTo>
                <a:lnTo>
                  <a:pt x="2677" y="855"/>
                </a:lnTo>
                <a:lnTo>
                  <a:pt x="2681" y="859"/>
                </a:lnTo>
                <a:lnTo>
                  <a:pt x="2688" y="859"/>
                </a:lnTo>
                <a:lnTo>
                  <a:pt x="2688" y="855"/>
                </a:lnTo>
                <a:lnTo>
                  <a:pt x="2691" y="859"/>
                </a:lnTo>
                <a:lnTo>
                  <a:pt x="2691" y="827"/>
                </a:lnTo>
                <a:lnTo>
                  <a:pt x="2695" y="859"/>
                </a:lnTo>
                <a:lnTo>
                  <a:pt x="2695" y="841"/>
                </a:lnTo>
                <a:lnTo>
                  <a:pt x="2698" y="859"/>
                </a:lnTo>
                <a:lnTo>
                  <a:pt x="2705" y="859"/>
                </a:lnTo>
                <a:lnTo>
                  <a:pt x="2705" y="852"/>
                </a:lnTo>
                <a:lnTo>
                  <a:pt x="2709" y="859"/>
                </a:lnTo>
                <a:lnTo>
                  <a:pt x="2709" y="848"/>
                </a:lnTo>
                <a:lnTo>
                  <a:pt x="2712" y="859"/>
                </a:lnTo>
                <a:lnTo>
                  <a:pt x="2712" y="855"/>
                </a:lnTo>
                <a:lnTo>
                  <a:pt x="2716" y="859"/>
                </a:lnTo>
                <a:lnTo>
                  <a:pt x="2730" y="859"/>
                </a:lnTo>
                <a:lnTo>
                  <a:pt x="2730" y="855"/>
                </a:lnTo>
                <a:lnTo>
                  <a:pt x="2733" y="859"/>
                </a:lnTo>
                <a:lnTo>
                  <a:pt x="2733" y="855"/>
                </a:lnTo>
                <a:lnTo>
                  <a:pt x="2737" y="859"/>
                </a:lnTo>
                <a:lnTo>
                  <a:pt x="2754" y="859"/>
                </a:lnTo>
                <a:lnTo>
                  <a:pt x="2754" y="855"/>
                </a:lnTo>
                <a:lnTo>
                  <a:pt x="2757" y="859"/>
                </a:lnTo>
                <a:lnTo>
                  <a:pt x="2761" y="859"/>
                </a:lnTo>
                <a:lnTo>
                  <a:pt x="2761" y="848"/>
                </a:lnTo>
                <a:lnTo>
                  <a:pt x="2764" y="852"/>
                </a:lnTo>
                <a:lnTo>
                  <a:pt x="2764" y="859"/>
                </a:lnTo>
                <a:lnTo>
                  <a:pt x="2764" y="852"/>
                </a:lnTo>
                <a:lnTo>
                  <a:pt x="2768" y="859"/>
                </a:lnTo>
                <a:lnTo>
                  <a:pt x="2775" y="859"/>
                </a:lnTo>
                <a:lnTo>
                  <a:pt x="2775" y="855"/>
                </a:lnTo>
                <a:lnTo>
                  <a:pt x="2778" y="859"/>
                </a:lnTo>
                <a:lnTo>
                  <a:pt x="2778" y="855"/>
                </a:lnTo>
                <a:lnTo>
                  <a:pt x="2782" y="859"/>
                </a:lnTo>
                <a:lnTo>
                  <a:pt x="2782" y="855"/>
                </a:lnTo>
                <a:lnTo>
                  <a:pt x="2785" y="859"/>
                </a:lnTo>
                <a:lnTo>
                  <a:pt x="2810" y="859"/>
                </a:lnTo>
                <a:lnTo>
                  <a:pt x="2810" y="855"/>
                </a:lnTo>
                <a:lnTo>
                  <a:pt x="2813" y="859"/>
                </a:lnTo>
                <a:lnTo>
                  <a:pt x="2830" y="859"/>
                </a:lnTo>
                <a:lnTo>
                  <a:pt x="2834" y="855"/>
                </a:lnTo>
                <a:lnTo>
                  <a:pt x="2834" y="859"/>
                </a:lnTo>
                <a:lnTo>
                  <a:pt x="2834" y="855"/>
                </a:lnTo>
                <a:lnTo>
                  <a:pt x="2837" y="859"/>
                </a:lnTo>
                <a:lnTo>
                  <a:pt x="2844" y="859"/>
                </a:lnTo>
                <a:lnTo>
                  <a:pt x="2844" y="855"/>
                </a:lnTo>
                <a:lnTo>
                  <a:pt x="2848" y="855"/>
                </a:lnTo>
                <a:lnTo>
                  <a:pt x="2848" y="859"/>
                </a:lnTo>
                <a:lnTo>
                  <a:pt x="2848" y="855"/>
                </a:lnTo>
                <a:lnTo>
                  <a:pt x="2851" y="855"/>
                </a:lnTo>
                <a:lnTo>
                  <a:pt x="2851" y="859"/>
                </a:lnTo>
                <a:lnTo>
                  <a:pt x="2851" y="855"/>
                </a:lnTo>
                <a:lnTo>
                  <a:pt x="2855" y="859"/>
                </a:lnTo>
                <a:lnTo>
                  <a:pt x="2862" y="859"/>
                </a:lnTo>
                <a:lnTo>
                  <a:pt x="2862" y="855"/>
                </a:lnTo>
                <a:lnTo>
                  <a:pt x="2865" y="855"/>
                </a:lnTo>
                <a:lnTo>
                  <a:pt x="2865" y="859"/>
                </a:lnTo>
                <a:lnTo>
                  <a:pt x="2865" y="855"/>
                </a:lnTo>
                <a:lnTo>
                  <a:pt x="2869" y="859"/>
                </a:lnTo>
                <a:lnTo>
                  <a:pt x="2869" y="852"/>
                </a:lnTo>
                <a:lnTo>
                  <a:pt x="2872" y="859"/>
                </a:lnTo>
                <a:lnTo>
                  <a:pt x="2879" y="859"/>
                </a:lnTo>
                <a:lnTo>
                  <a:pt x="2879" y="855"/>
                </a:lnTo>
                <a:lnTo>
                  <a:pt x="2883" y="859"/>
                </a:lnTo>
                <a:lnTo>
                  <a:pt x="2900" y="859"/>
                </a:lnTo>
                <a:lnTo>
                  <a:pt x="2900" y="845"/>
                </a:lnTo>
                <a:lnTo>
                  <a:pt x="2903" y="859"/>
                </a:lnTo>
                <a:lnTo>
                  <a:pt x="2903" y="845"/>
                </a:lnTo>
                <a:lnTo>
                  <a:pt x="2907" y="859"/>
                </a:lnTo>
                <a:lnTo>
                  <a:pt x="2907" y="852"/>
                </a:lnTo>
                <a:lnTo>
                  <a:pt x="2910" y="859"/>
                </a:lnTo>
                <a:lnTo>
                  <a:pt x="2931" y="859"/>
                </a:lnTo>
                <a:lnTo>
                  <a:pt x="2931" y="855"/>
                </a:lnTo>
                <a:lnTo>
                  <a:pt x="2935" y="859"/>
                </a:lnTo>
                <a:lnTo>
                  <a:pt x="2935" y="855"/>
                </a:lnTo>
                <a:lnTo>
                  <a:pt x="2938" y="859"/>
                </a:lnTo>
                <a:lnTo>
                  <a:pt x="2949" y="859"/>
                </a:lnTo>
                <a:lnTo>
                  <a:pt x="2949" y="855"/>
                </a:lnTo>
                <a:lnTo>
                  <a:pt x="2952" y="859"/>
                </a:lnTo>
                <a:lnTo>
                  <a:pt x="2952" y="855"/>
                </a:lnTo>
                <a:lnTo>
                  <a:pt x="2956" y="859"/>
                </a:lnTo>
                <a:lnTo>
                  <a:pt x="2970" y="859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24"/>
          <p:cNvSpPr>
            <a:spLocks noChangeShapeType="1"/>
          </p:cNvSpPr>
          <p:nvPr/>
        </p:nvSpPr>
        <p:spPr bwMode="auto">
          <a:xfrm>
            <a:off x="1095375" y="2346325"/>
            <a:ext cx="285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36" name="Rectangle 25"/>
          <p:cNvSpPr>
            <a:spLocks noChangeArrowheads="1"/>
          </p:cNvSpPr>
          <p:nvPr/>
        </p:nvSpPr>
        <p:spPr bwMode="auto">
          <a:xfrm>
            <a:off x="992842" y="2253992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45" name="Line 32"/>
          <p:cNvSpPr>
            <a:spLocks noChangeShapeType="1"/>
          </p:cNvSpPr>
          <p:nvPr/>
        </p:nvSpPr>
        <p:spPr bwMode="auto">
          <a:xfrm>
            <a:off x="1106488" y="1668463"/>
            <a:ext cx="17463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52" name="Line 39"/>
          <p:cNvSpPr>
            <a:spLocks noChangeShapeType="1"/>
          </p:cNvSpPr>
          <p:nvPr/>
        </p:nvSpPr>
        <p:spPr bwMode="auto">
          <a:xfrm>
            <a:off x="1095375" y="989013"/>
            <a:ext cx="285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53" name="Rectangle 40"/>
          <p:cNvSpPr>
            <a:spLocks noChangeArrowheads="1"/>
          </p:cNvSpPr>
          <p:nvPr/>
        </p:nvSpPr>
        <p:spPr bwMode="auto">
          <a:xfrm>
            <a:off x="840497" y="91626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57" name="Line 44"/>
          <p:cNvSpPr>
            <a:spLocks noChangeShapeType="1"/>
          </p:cNvSpPr>
          <p:nvPr/>
        </p:nvSpPr>
        <p:spPr bwMode="auto">
          <a:xfrm>
            <a:off x="1123950" y="23526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58" name="Line 45"/>
          <p:cNvSpPr>
            <a:spLocks noChangeShapeType="1"/>
          </p:cNvSpPr>
          <p:nvPr/>
        </p:nvSpPr>
        <p:spPr bwMode="auto">
          <a:xfrm>
            <a:off x="1400175" y="23526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59" name="Rectangle 46"/>
          <p:cNvSpPr>
            <a:spLocks noChangeArrowheads="1"/>
          </p:cNvSpPr>
          <p:nvPr/>
        </p:nvSpPr>
        <p:spPr bwMode="auto">
          <a:xfrm>
            <a:off x="1196752" y="23796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60" name="Line 47"/>
          <p:cNvSpPr>
            <a:spLocks noChangeShapeType="1"/>
          </p:cNvSpPr>
          <p:nvPr/>
        </p:nvSpPr>
        <p:spPr bwMode="auto">
          <a:xfrm>
            <a:off x="1676400" y="23526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1" name="Line 48"/>
          <p:cNvSpPr>
            <a:spLocks noChangeShapeType="1"/>
          </p:cNvSpPr>
          <p:nvPr/>
        </p:nvSpPr>
        <p:spPr bwMode="auto">
          <a:xfrm>
            <a:off x="1957388" y="23526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2" name="Rectangle 49"/>
          <p:cNvSpPr>
            <a:spLocks noChangeArrowheads="1"/>
          </p:cNvSpPr>
          <p:nvPr/>
        </p:nvSpPr>
        <p:spPr bwMode="auto">
          <a:xfrm>
            <a:off x="1753964" y="23796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63" name="Line 50"/>
          <p:cNvSpPr>
            <a:spLocks noChangeShapeType="1"/>
          </p:cNvSpPr>
          <p:nvPr/>
        </p:nvSpPr>
        <p:spPr bwMode="auto">
          <a:xfrm>
            <a:off x="2233613" y="23526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4" name="Line 51"/>
          <p:cNvSpPr>
            <a:spLocks noChangeShapeType="1"/>
          </p:cNvSpPr>
          <p:nvPr/>
        </p:nvSpPr>
        <p:spPr bwMode="auto">
          <a:xfrm>
            <a:off x="2509838" y="23526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5" name="Rectangle 52"/>
          <p:cNvSpPr>
            <a:spLocks noChangeArrowheads="1"/>
          </p:cNvSpPr>
          <p:nvPr/>
        </p:nvSpPr>
        <p:spPr bwMode="auto">
          <a:xfrm>
            <a:off x="2288952" y="23796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66" name="Line 53"/>
          <p:cNvSpPr>
            <a:spLocks noChangeShapeType="1"/>
          </p:cNvSpPr>
          <p:nvPr/>
        </p:nvSpPr>
        <p:spPr bwMode="auto">
          <a:xfrm>
            <a:off x="2786063" y="23526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7" name="Line 54"/>
          <p:cNvSpPr>
            <a:spLocks noChangeShapeType="1"/>
          </p:cNvSpPr>
          <p:nvPr/>
        </p:nvSpPr>
        <p:spPr bwMode="auto">
          <a:xfrm>
            <a:off x="3060700" y="23526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Rectangle 55"/>
          <p:cNvSpPr>
            <a:spLocks noChangeArrowheads="1"/>
          </p:cNvSpPr>
          <p:nvPr/>
        </p:nvSpPr>
        <p:spPr bwMode="auto">
          <a:xfrm>
            <a:off x="2839814" y="23796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3" name="Line 56"/>
          <p:cNvSpPr>
            <a:spLocks noChangeShapeType="1"/>
          </p:cNvSpPr>
          <p:nvPr/>
        </p:nvSpPr>
        <p:spPr bwMode="auto">
          <a:xfrm>
            <a:off x="3336925" y="23526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Line 57"/>
          <p:cNvSpPr>
            <a:spLocks noChangeShapeType="1"/>
          </p:cNvSpPr>
          <p:nvPr/>
        </p:nvSpPr>
        <p:spPr bwMode="auto">
          <a:xfrm>
            <a:off x="3619500" y="23526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Rectangle 58"/>
          <p:cNvSpPr>
            <a:spLocks noChangeArrowheads="1"/>
          </p:cNvSpPr>
          <p:nvPr/>
        </p:nvSpPr>
        <p:spPr bwMode="auto">
          <a:xfrm>
            <a:off x="3398614" y="23796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6" name="Line 59"/>
          <p:cNvSpPr>
            <a:spLocks noChangeShapeType="1"/>
          </p:cNvSpPr>
          <p:nvPr/>
        </p:nvSpPr>
        <p:spPr bwMode="auto">
          <a:xfrm>
            <a:off x="3895725" y="23526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Line 60"/>
          <p:cNvSpPr>
            <a:spLocks noChangeShapeType="1"/>
          </p:cNvSpPr>
          <p:nvPr/>
        </p:nvSpPr>
        <p:spPr bwMode="auto">
          <a:xfrm>
            <a:off x="4170363" y="23526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Rectangle 61"/>
          <p:cNvSpPr>
            <a:spLocks noChangeArrowheads="1"/>
          </p:cNvSpPr>
          <p:nvPr/>
        </p:nvSpPr>
        <p:spPr bwMode="auto">
          <a:xfrm>
            <a:off x="3949477" y="23796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9" name="Line 62"/>
          <p:cNvSpPr>
            <a:spLocks noChangeShapeType="1"/>
          </p:cNvSpPr>
          <p:nvPr/>
        </p:nvSpPr>
        <p:spPr bwMode="auto">
          <a:xfrm>
            <a:off x="4446588" y="23526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Line 63"/>
          <p:cNvSpPr>
            <a:spLocks noChangeShapeType="1"/>
          </p:cNvSpPr>
          <p:nvPr/>
        </p:nvSpPr>
        <p:spPr bwMode="auto">
          <a:xfrm>
            <a:off x="4722813" y="23526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Rectangle 64"/>
          <p:cNvSpPr>
            <a:spLocks noChangeArrowheads="1"/>
          </p:cNvSpPr>
          <p:nvPr/>
        </p:nvSpPr>
        <p:spPr bwMode="auto">
          <a:xfrm>
            <a:off x="4501927" y="23796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3" name="Line 65"/>
          <p:cNvSpPr>
            <a:spLocks noChangeShapeType="1"/>
          </p:cNvSpPr>
          <p:nvPr/>
        </p:nvSpPr>
        <p:spPr bwMode="auto">
          <a:xfrm>
            <a:off x="4999038" y="23526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Line 66"/>
          <p:cNvSpPr>
            <a:spLocks noChangeShapeType="1"/>
          </p:cNvSpPr>
          <p:nvPr/>
        </p:nvSpPr>
        <p:spPr bwMode="auto">
          <a:xfrm>
            <a:off x="5280025" y="23526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Rectangle 67"/>
          <p:cNvSpPr>
            <a:spLocks noChangeArrowheads="1"/>
          </p:cNvSpPr>
          <p:nvPr/>
        </p:nvSpPr>
        <p:spPr bwMode="auto">
          <a:xfrm>
            <a:off x="5059139" y="23796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6" name="Line 68"/>
          <p:cNvSpPr>
            <a:spLocks noChangeShapeType="1"/>
          </p:cNvSpPr>
          <p:nvPr/>
        </p:nvSpPr>
        <p:spPr bwMode="auto">
          <a:xfrm>
            <a:off x="5556250" y="23526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Line 69"/>
          <p:cNvSpPr>
            <a:spLocks noChangeShapeType="1"/>
          </p:cNvSpPr>
          <p:nvPr/>
        </p:nvSpPr>
        <p:spPr bwMode="auto">
          <a:xfrm>
            <a:off x="5832475" y="23526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Rectangle 70"/>
          <p:cNvSpPr>
            <a:spLocks noChangeArrowheads="1"/>
          </p:cNvSpPr>
          <p:nvPr/>
        </p:nvSpPr>
        <p:spPr bwMode="auto">
          <a:xfrm>
            <a:off x="5559202" y="2379663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03" name="TextBox 202"/>
          <p:cNvSpPr txBox="1"/>
          <p:nvPr/>
        </p:nvSpPr>
        <p:spPr>
          <a:xfrm>
            <a:off x="1172669" y="2072481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7" name="TextBox 17"/>
          <p:cNvSpPr txBox="1"/>
          <p:nvPr/>
        </p:nvSpPr>
        <p:spPr>
          <a:xfrm>
            <a:off x="2344890" y="2034809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 </a:t>
            </a:r>
            <a:endParaRPr lang="zh-CN" altLang="en-US" sz="1000" baseline="30000" dirty="0"/>
          </a:p>
        </p:txBody>
      </p:sp>
      <p:sp>
        <p:nvSpPr>
          <p:cNvPr id="208" name="TextBox 17"/>
          <p:cNvSpPr txBox="1"/>
          <p:nvPr/>
        </p:nvSpPr>
        <p:spPr>
          <a:xfrm>
            <a:off x="2674853" y="1540582"/>
            <a:ext cx="56618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 </a:t>
            </a:r>
            <a:endParaRPr lang="zh-CN" altLang="en-US" sz="1000" baseline="30000" dirty="0"/>
          </a:p>
        </p:txBody>
      </p:sp>
      <p:sp>
        <p:nvSpPr>
          <p:cNvPr id="209" name="TextBox 17"/>
          <p:cNvSpPr txBox="1"/>
          <p:nvPr/>
        </p:nvSpPr>
        <p:spPr>
          <a:xfrm>
            <a:off x="3741363" y="1236018"/>
            <a:ext cx="5229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210" name="TextBox 209"/>
          <p:cNvSpPr txBox="1"/>
          <p:nvPr/>
        </p:nvSpPr>
        <p:spPr>
          <a:xfrm>
            <a:off x="2816269" y="1626394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211" name="Rectangle 210"/>
          <p:cNvSpPr/>
          <p:nvPr/>
        </p:nvSpPr>
        <p:spPr>
          <a:xfrm>
            <a:off x="1937436" y="1797398"/>
            <a:ext cx="35137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212" name="Rectangle 211"/>
          <p:cNvSpPr/>
          <p:nvPr/>
        </p:nvSpPr>
        <p:spPr>
          <a:xfrm>
            <a:off x="2976642" y="908029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213" name="TextBox 17"/>
          <p:cNvSpPr txBox="1"/>
          <p:nvPr/>
        </p:nvSpPr>
        <p:spPr>
          <a:xfrm>
            <a:off x="3577561" y="1677114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214" name="TextBox 17"/>
          <p:cNvSpPr txBox="1"/>
          <p:nvPr/>
        </p:nvSpPr>
        <p:spPr>
          <a:xfrm>
            <a:off x="4152471" y="1508433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 </a:t>
            </a:r>
            <a:endParaRPr lang="zh-CN" altLang="en-US" sz="1000" baseline="30000" dirty="0"/>
          </a:p>
        </p:txBody>
      </p:sp>
      <p:sp>
        <p:nvSpPr>
          <p:cNvPr id="215" name="Rectangle 214"/>
          <p:cNvSpPr/>
          <p:nvPr/>
        </p:nvSpPr>
        <p:spPr>
          <a:xfrm>
            <a:off x="3469811" y="1893851"/>
            <a:ext cx="39145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216" name="TextBox 17"/>
          <p:cNvSpPr txBox="1"/>
          <p:nvPr/>
        </p:nvSpPr>
        <p:spPr>
          <a:xfrm>
            <a:off x="2119837" y="1686262"/>
            <a:ext cx="56618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 </a:t>
            </a:r>
            <a:endParaRPr lang="zh-CN" altLang="en-US" sz="1000" baseline="30000" dirty="0"/>
          </a:p>
        </p:txBody>
      </p:sp>
      <p:sp>
        <p:nvSpPr>
          <p:cNvPr id="217" name="TextBox 17"/>
          <p:cNvSpPr txBox="1"/>
          <p:nvPr/>
        </p:nvSpPr>
        <p:spPr>
          <a:xfrm>
            <a:off x="2883648" y="1978846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 </a:t>
            </a:r>
            <a:endParaRPr lang="zh-CN" altLang="en-US" sz="1000" baseline="30000" dirty="0"/>
          </a:p>
        </p:txBody>
      </p:sp>
      <p:sp>
        <p:nvSpPr>
          <p:cNvPr id="218" name="TextBox 17"/>
          <p:cNvSpPr txBox="1"/>
          <p:nvPr/>
        </p:nvSpPr>
        <p:spPr>
          <a:xfrm>
            <a:off x="2825940" y="1420725"/>
            <a:ext cx="5229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219" name="Rectangle 218"/>
          <p:cNvSpPr/>
          <p:nvPr/>
        </p:nvSpPr>
        <p:spPr>
          <a:xfrm>
            <a:off x="3170519" y="801827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220" name="TextBox 17"/>
          <p:cNvSpPr txBox="1"/>
          <p:nvPr/>
        </p:nvSpPr>
        <p:spPr>
          <a:xfrm>
            <a:off x="3330794" y="1154250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 </a:t>
            </a:r>
            <a:endParaRPr lang="zh-CN" altLang="en-US" sz="1000" baseline="30000" dirty="0"/>
          </a:p>
        </p:txBody>
      </p:sp>
      <p:sp>
        <p:nvSpPr>
          <p:cNvPr id="221" name="TextBox 17"/>
          <p:cNvSpPr txBox="1"/>
          <p:nvPr/>
        </p:nvSpPr>
        <p:spPr>
          <a:xfrm>
            <a:off x="3733699" y="1550114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 </a:t>
            </a:r>
            <a:endParaRPr lang="zh-CN" altLang="en-US" sz="1000" baseline="30000" dirty="0"/>
          </a:p>
        </p:txBody>
      </p:sp>
      <p:cxnSp>
        <p:nvCxnSpPr>
          <p:cNvPr id="222" name="Straight Arrow Connector 221"/>
          <p:cNvCxnSpPr/>
          <p:nvPr/>
        </p:nvCxnSpPr>
        <p:spPr>
          <a:xfrm flipH="1">
            <a:off x="1147407" y="1800225"/>
            <a:ext cx="45249" cy="5061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TextBox 222"/>
          <p:cNvSpPr txBox="1"/>
          <p:nvPr/>
        </p:nvSpPr>
        <p:spPr>
          <a:xfrm>
            <a:off x="1072625" y="1541505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24" name="TextBox 223"/>
          <p:cNvSpPr txBox="1"/>
          <p:nvPr/>
        </p:nvSpPr>
        <p:spPr>
          <a:xfrm>
            <a:off x="2669110" y="1976352"/>
            <a:ext cx="3577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25" name="TextBox 224"/>
          <p:cNvSpPr txBox="1"/>
          <p:nvPr/>
        </p:nvSpPr>
        <p:spPr>
          <a:xfrm>
            <a:off x="1610439" y="190785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26" name="TextBox 225"/>
          <p:cNvSpPr txBox="1"/>
          <p:nvPr/>
        </p:nvSpPr>
        <p:spPr>
          <a:xfrm>
            <a:off x="1659330" y="1705910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28" name="TextBox 227"/>
          <p:cNvSpPr txBox="1"/>
          <p:nvPr/>
        </p:nvSpPr>
        <p:spPr>
          <a:xfrm>
            <a:off x="2240334" y="151689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29" name="TextBox 17"/>
          <p:cNvSpPr txBox="1"/>
          <p:nvPr/>
        </p:nvSpPr>
        <p:spPr>
          <a:xfrm>
            <a:off x="1246237" y="1684258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230" name="TextBox 17"/>
          <p:cNvSpPr txBox="1"/>
          <p:nvPr/>
        </p:nvSpPr>
        <p:spPr>
          <a:xfrm>
            <a:off x="1997076" y="1574076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231" name="TextBox 17"/>
          <p:cNvSpPr txBox="1"/>
          <p:nvPr/>
        </p:nvSpPr>
        <p:spPr>
          <a:xfrm>
            <a:off x="4396030" y="1976352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232" name="TextBox 17"/>
          <p:cNvSpPr txBox="1"/>
          <p:nvPr/>
        </p:nvSpPr>
        <p:spPr>
          <a:xfrm>
            <a:off x="3600210" y="1362988"/>
            <a:ext cx="4507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 </a:t>
            </a:r>
            <a:endParaRPr lang="zh-CN" altLang="en-US" sz="1000" baseline="30000" dirty="0"/>
          </a:p>
        </p:txBody>
      </p:sp>
      <p:sp>
        <p:nvSpPr>
          <p:cNvPr id="233" name="TextBox 17"/>
          <p:cNvSpPr txBox="1"/>
          <p:nvPr/>
        </p:nvSpPr>
        <p:spPr>
          <a:xfrm>
            <a:off x="3997368" y="1421588"/>
            <a:ext cx="4507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 </a:t>
            </a:r>
            <a:endParaRPr lang="zh-CN" altLang="en-US" sz="1000" baseline="30000" dirty="0"/>
          </a:p>
        </p:txBody>
      </p:sp>
      <p:sp>
        <p:nvSpPr>
          <p:cNvPr id="234" name="TextBox 17"/>
          <p:cNvSpPr txBox="1"/>
          <p:nvPr/>
        </p:nvSpPr>
        <p:spPr>
          <a:xfrm>
            <a:off x="4422254" y="1584634"/>
            <a:ext cx="4507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 </a:t>
            </a:r>
            <a:endParaRPr lang="zh-CN" altLang="en-US" sz="1000" baseline="30000" dirty="0"/>
          </a:p>
        </p:txBody>
      </p:sp>
      <p:sp>
        <p:nvSpPr>
          <p:cNvPr id="235" name="TextBox 17"/>
          <p:cNvSpPr txBox="1"/>
          <p:nvPr/>
        </p:nvSpPr>
        <p:spPr>
          <a:xfrm>
            <a:off x="1335678" y="1868632"/>
            <a:ext cx="5229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236" name="TextBox 17"/>
          <p:cNvSpPr txBox="1"/>
          <p:nvPr/>
        </p:nvSpPr>
        <p:spPr>
          <a:xfrm>
            <a:off x="2169173" y="1860368"/>
            <a:ext cx="5229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cxnSp>
        <p:nvCxnSpPr>
          <p:cNvPr id="237" name="Straight Arrow Connector 236"/>
          <p:cNvCxnSpPr/>
          <p:nvPr/>
        </p:nvCxnSpPr>
        <p:spPr>
          <a:xfrm>
            <a:off x="3141900" y="1643852"/>
            <a:ext cx="67458" cy="32703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Straight Arrow Connector 237"/>
          <p:cNvCxnSpPr/>
          <p:nvPr/>
        </p:nvCxnSpPr>
        <p:spPr>
          <a:xfrm>
            <a:off x="2114086" y="1978846"/>
            <a:ext cx="34966" cy="34238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/>
          <p:cNvCxnSpPr/>
          <p:nvPr/>
        </p:nvCxnSpPr>
        <p:spPr>
          <a:xfrm>
            <a:off x="1948359" y="1892986"/>
            <a:ext cx="0" cy="41295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Straight Arrow Connector 239"/>
          <p:cNvCxnSpPr/>
          <p:nvPr/>
        </p:nvCxnSpPr>
        <p:spPr>
          <a:xfrm flipH="1">
            <a:off x="2278063" y="1878732"/>
            <a:ext cx="22622" cy="47224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/>
          <p:nvPr/>
        </p:nvCxnSpPr>
        <p:spPr>
          <a:xfrm>
            <a:off x="3065302" y="1694222"/>
            <a:ext cx="76598" cy="5197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Arrow Connector 246"/>
          <p:cNvCxnSpPr/>
          <p:nvPr/>
        </p:nvCxnSpPr>
        <p:spPr>
          <a:xfrm>
            <a:off x="3483769" y="1397791"/>
            <a:ext cx="55002" cy="7862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Arrow Connector 247"/>
          <p:cNvCxnSpPr/>
          <p:nvPr/>
        </p:nvCxnSpPr>
        <p:spPr>
          <a:xfrm>
            <a:off x="3294300" y="1089899"/>
            <a:ext cx="33729" cy="5873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Straight Arrow Connector 248"/>
          <p:cNvCxnSpPr/>
          <p:nvPr/>
        </p:nvCxnSpPr>
        <p:spPr>
          <a:xfrm>
            <a:off x="2882819" y="2155186"/>
            <a:ext cx="11467" cy="16351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Arrow Connector 249"/>
          <p:cNvCxnSpPr/>
          <p:nvPr/>
        </p:nvCxnSpPr>
        <p:spPr>
          <a:xfrm>
            <a:off x="2702160" y="2001322"/>
            <a:ext cx="40918" cy="2956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Straight Arrow Connector 250"/>
          <p:cNvCxnSpPr/>
          <p:nvPr/>
        </p:nvCxnSpPr>
        <p:spPr>
          <a:xfrm>
            <a:off x="2591117" y="1726328"/>
            <a:ext cx="45958" cy="3969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TextBox 252"/>
          <p:cNvSpPr txBox="1"/>
          <p:nvPr/>
        </p:nvSpPr>
        <p:spPr>
          <a:xfrm>
            <a:off x="2534781" y="1832476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59" name="TextBox 17"/>
          <p:cNvSpPr txBox="1"/>
          <p:nvPr/>
        </p:nvSpPr>
        <p:spPr>
          <a:xfrm>
            <a:off x="2974975" y="1182561"/>
            <a:ext cx="4507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 </a:t>
            </a:r>
            <a:endParaRPr lang="zh-CN" altLang="en-US" sz="1000" baseline="30000" dirty="0"/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4812679" y="1872615"/>
            <a:ext cx="0" cy="33967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Arrow Connector 261"/>
          <p:cNvCxnSpPr/>
          <p:nvPr/>
        </p:nvCxnSpPr>
        <p:spPr>
          <a:xfrm>
            <a:off x="4916490" y="2134610"/>
            <a:ext cx="0" cy="1333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Straight Arrow Connector 262"/>
          <p:cNvCxnSpPr/>
          <p:nvPr/>
        </p:nvCxnSpPr>
        <p:spPr>
          <a:xfrm>
            <a:off x="4339610" y="1723404"/>
            <a:ext cx="0" cy="47206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Arrow Connector 263"/>
          <p:cNvCxnSpPr/>
          <p:nvPr/>
        </p:nvCxnSpPr>
        <p:spPr>
          <a:xfrm>
            <a:off x="4002813" y="1452278"/>
            <a:ext cx="16865" cy="6056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Arrow Connector 264"/>
          <p:cNvCxnSpPr/>
          <p:nvPr/>
        </p:nvCxnSpPr>
        <p:spPr>
          <a:xfrm>
            <a:off x="3903762" y="1755115"/>
            <a:ext cx="34731" cy="4119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Rectangle 268"/>
          <p:cNvSpPr/>
          <p:nvPr/>
        </p:nvSpPr>
        <p:spPr>
          <a:xfrm>
            <a:off x="3949891" y="1745521"/>
            <a:ext cx="4010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272" name="Rectangle 271"/>
          <p:cNvSpPr/>
          <p:nvPr/>
        </p:nvSpPr>
        <p:spPr>
          <a:xfrm>
            <a:off x="4298439" y="1684258"/>
            <a:ext cx="4010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273" name="Rectangle 272"/>
          <p:cNvSpPr/>
          <p:nvPr/>
        </p:nvSpPr>
        <p:spPr>
          <a:xfrm>
            <a:off x="4713853" y="1820297"/>
            <a:ext cx="4010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274" name="Rectangle 273"/>
          <p:cNvSpPr/>
          <p:nvPr/>
        </p:nvSpPr>
        <p:spPr>
          <a:xfrm>
            <a:off x="4809938" y="1944687"/>
            <a:ext cx="39786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276" name="TextBox 17"/>
          <p:cNvSpPr txBox="1"/>
          <p:nvPr/>
        </p:nvSpPr>
        <p:spPr>
          <a:xfrm>
            <a:off x="4603694" y="1700883"/>
            <a:ext cx="5229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279" name="Rectangle 278"/>
          <p:cNvSpPr/>
          <p:nvPr/>
        </p:nvSpPr>
        <p:spPr>
          <a:xfrm>
            <a:off x="4873018" y="1404926"/>
            <a:ext cx="49244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140" name="AutoShape 72"/>
          <p:cNvSpPr>
            <a:spLocks noChangeAspect="1" noChangeArrowheads="1" noTextEdit="1"/>
          </p:cNvSpPr>
          <p:nvPr/>
        </p:nvSpPr>
        <p:spPr bwMode="auto">
          <a:xfrm>
            <a:off x="898525" y="3446463"/>
            <a:ext cx="5026025" cy="1709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TextBox 17"/>
          <p:cNvSpPr txBox="1"/>
          <p:nvPr/>
        </p:nvSpPr>
        <p:spPr>
          <a:xfrm>
            <a:off x="1900337" y="4301331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91" name="TextBox 90"/>
          <p:cNvSpPr txBox="1"/>
          <p:nvPr/>
        </p:nvSpPr>
        <p:spPr>
          <a:xfrm>
            <a:off x="1259823" y="3471973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92" name="TextBox 17"/>
          <p:cNvSpPr txBox="1"/>
          <p:nvPr/>
        </p:nvSpPr>
        <p:spPr>
          <a:xfrm>
            <a:off x="4331484" y="4429919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95" name="TextBox 17"/>
          <p:cNvSpPr txBox="1"/>
          <p:nvPr/>
        </p:nvSpPr>
        <p:spPr>
          <a:xfrm>
            <a:off x="1410797" y="3599047"/>
            <a:ext cx="5229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96" name="TextBox 17"/>
          <p:cNvSpPr txBox="1"/>
          <p:nvPr/>
        </p:nvSpPr>
        <p:spPr>
          <a:xfrm>
            <a:off x="1991193" y="4457167"/>
            <a:ext cx="3577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97" name="TextBox 96"/>
          <p:cNvSpPr txBox="1"/>
          <p:nvPr/>
        </p:nvSpPr>
        <p:spPr>
          <a:xfrm>
            <a:off x="5280025" y="475892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04" name="TextBox 17"/>
          <p:cNvSpPr txBox="1"/>
          <p:nvPr/>
        </p:nvSpPr>
        <p:spPr>
          <a:xfrm>
            <a:off x="2678306" y="4422518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109" name="TextBox 17"/>
          <p:cNvSpPr txBox="1"/>
          <p:nvPr/>
        </p:nvSpPr>
        <p:spPr>
          <a:xfrm>
            <a:off x="4662557" y="4629585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11" name="TextBox 17"/>
          <p:cNvSpPr txBox="1"/>
          <p:nvPr/>
        </p:nvSpPr>
        <p:spPr>
          <a:xfrm>
            <a:off x="2181098" y="4238435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15" name="TextBox 17"/>
          <p:cNvSpPr txBox="1"/>
          <p:nvPr/>
        </p:nvSpPr>
        <p:spPr>
          <a:xfrm>
            <a:off x="1941817" y="4021339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16" name="TextBox 17"/>
          <p:cNvSpPr txBox="1"/>
          <p:nvPr/>
        </p:nvSpPr>
        <p:spPr>
          <a:xfrm>
            <a:off x="3993742" y="4753060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17" name="Rectangle 116"/>
          <p:cNvSpPr/>
          <p:nvPr/>
        </p:nvSpPr>
        <p:spPr>
          <a:xfrm>
            <a:off x="3194379" y="4117270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187" name="Oval 186"/>
          <p:cNvSpPr/>
          <p:nvPr/>
        </p:nvSpPr>
        <p:spPr>
          <a:xfrm>
            <a:off x="5608848" y="3534329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8" name="Oval 187"/>
          <p:cNvSpPr/>
          <p:nvPr/>
        </p:nvSpPr>
        <p:spPr>
          <a:xfrm>
            <a:off x="5615861" y="3857093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89" name="Straight Arrow Connector 188"/>
          <p:cNvCxnSpPr>
            <a:stCxn id="187" idx="4"/>
            <a:endCxn id="188" idx="0"/>
          </p:cNvCxnSpPr>
          <p:nvPr/>
        </p:nvCxnSpPr>
        <p:spPr>
          <a:xfrm>
            <a:off x="5744579" y="3718564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extBox 189"/>
          <p:cNvSpPr txBox="1"/>
          <p:nvPr/>
        </p:nvSpPr>
        <p:spPr>
          <a:xfrm>
            <a:off x="5581513" y="3482106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91" name="TextBox 190"/>
          <p:cNvSpPr txBox="1"/>
          <p:nvPr/>
        </p:nvSpPr>
        <p:spPr>
          <a:xfrm>
            <a:off x="5546247" y="3810710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cxnSp>
        <p:nvCxnSpPr>
          <p:cNvPr id="192" name="Straight Arrow Connector 191"/>
          <p:cNvCxnSpPr/>
          <p:nvPr/>
        </p:nvCxnSpPr>
        <p:spPr>
          <a:xfrm flipH="1">
            <a:off x="1193046" y="4385554"/>
            <a:ext cx="45249" cy="5061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TextBox 192"/>
          <p:cNvSpPr txBox="1"/>
          <p:nvPr/>
        </p:nvSpPr>
        <p:spPr>
          <a:xfrm>
            <a:off x="1092736" y="4150936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99" name="TextBox 198"/>
          <p:cNvSpPr txBox="1"/>
          <p:nvPr/>
        </p:nvSpPr>
        <p:spPr>
          <a:xfrm>
            <a:off x="1797510" y="4146822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41" name="Rectangle 74"/>
          <p:cNvSpPr>
            <a:spLocks noChangeArrowheads="1"/>
          </p:cNvSpPr>
          <p:nvPr/>
        </p:nvSpPr>
        <p:spPr bwMode="auto">
          <a:xfrm>
            <a:off x="1174750" y="3457575"/>
            <a:ext cx="4727575" cy="1587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75"/>
          <p:cNvSpPr>
            <a:spLocks/>
          </p:cNvSpPr>
          <p:nvPr/>
        </p:nvSpPr>
        <p:spPr bwMode="auto">
          <a:xfrm>
            <a:off x="1174750" y="3673475"/>
            <a:ext cx="4721225" cy="1371600"/>
          </a:xfrm>
          <a:custGeom>
            <a:avLst/>
            <a:gdLst>
              <a:gd name="T0" fmla="*/ 70 w 2974"/>
              <a:gd name="T1" fmla="*/ 864 h 864"/>
              <a:gd name="T2" fmla="*/ 150 w 2974"/>
              <a:gd name="T3" fmla="*/ 864 h 864"/>
              <a:gd name="T4" fmla="*/ 223 w 2974"/>
              <a:gd name="T5" fmla="*/ 864 h 864"/>
              <a:gd name="T6" fmla="*/ 279 w 2974"/>
              <a:gd name="T7" fmla="*/ 860 h 864"/>
              <a:gd name="T8" fmla="*/ 348 w 2974"/>
              <a:gd name="T9" fmla="*/ 860 h 864"/>
              <a:gd name="T10" fmla="*/ 415 w 2974"/>
              <a:gd name="T11" fmla="*/ 864 h 864"/>
              <a:gd name="T12" fmla="*/ 477 w 2974"/>
              <a:gd name="T13" fmla="*/ 860 h 864"/>
              <a:gd name="T14" fmla="*/ 526 w 2974"/>
              <a:gd name="T15" fmla="*/ 864 h 864"/>
              <a:gd name="T16" fmla="*/ 585 w 2974"/>
              <a:gd name="T17" fmla="*/ 836 h 864"/>
              <a:gd name="T18" fmla="*/ 641 w 2974"/>
              <a:gd name="T19" fmla="*/ 766 h 864"/>
              <a:gd name="T20" fmla="*/ 683 w 2974"/>
              <a:gd name="T21" fmla="*/ 864 h 864"/>
              <a:gd name="T22" fmla="*/ 725 w 2974"/>
              <a:gd name="T23" fmla="*/ 857 h 864"/>
              <a:gd name="T24" fmla="*/ 780 w 2974"/>
              <a:gd name="T25" fmla="*/ 860 h 864"/>
              <a:gd name="T26" fmla="*/ 833 w 2974"/>
              <a:gd name="T27" fmla="*/ 843 h 864"/>
              <a:gd name="T28" fmla="*/ 892 w 2974"/>
              <a:gd name="T29" fmla="*/ 864 h 864"/>
              <a:gd name="T30" fmla="*/ 934 w 2974"/>
              <a:gd name="T31" fmla="*/ 860 h 864"/>
              <a:gd name="T32" fmla="*/ 986 w 2974"/>
              <a:gd name="T33" fmla="*/ 850 h 864"/>
              <a:gd name="T34" fmla="*/ 1021 w 2974"/>
              <a:gd name="T35" fmla="*/ 759 h 864"/>
              <a:gd name="T36" fmla="*/ 1059 w 2974"/>
              <a:gd name="T37" fmla="*/ 860 h 864"/>
              <a:gd name="T38" fmla="*/ 1097 w 2974"/>
              <a:gd name="T39" fmla="*/ 864 h 864"/>
              <a:gd name="T40" fmla="*/ 1139 w 2974"/>
              <a:gd name="T41" fmla="*/ 864 h 864"/>
              <a:gd name="T42" fmla="*/ 1181 w 2974"/>
              <a:gd name="T43" fmla="*/ 860 h 864"/>
              <a:gd name="T44" fmla="*/ 1223 w 2974"/>
              <a:gd name="T45" fmla="*/ 864 h 864"/>
              <a:gd name="T46" fmla="*/ 1257 w 2974"/>
              <a:gd name="T47" fmla="*/ 860 h 864"/>
              <a:gd name="T48" fmla="*/ 1296 w 2974"/>
              <a:gd name="T49" fmla="*/ 860 h 864"/>
              <a:gd name="T50" fmla="*/ 1338 w 2974"/>
              <a:gd name="T51" fmla="*/ 825 h 864"/>
              <a:gd name="T52" fmla="*/ 1376 w 2974"/>
              <a:gd name="T53" fmla="*/ 853 h 864"/>
              <a:gd name="T54" fmla="*/ 1411 w 2974"/>
              <a:gd name="T55" fmla="*/ 857 h 864"/>
              <a:gd name="T56" fmla="*/ 1449 w 2974"/>
              <a:gd name="T57" fmla="*/ 860 h 864"/>
              <a:gd name="T58" fmla="*/ 1487 w 2974"/>
              <a:gd name="T59" fmla="*/ 860 h 864"/>
              <a:gd name="T60" fmla="*/ 1529 w 2974"/>
              <a:gd name="T61" fmla="*/ 787 h 864"/>
              <a:gd name="T62" fmla="*/ 1571 w 2974"/>
              <a:gd name="T63" fmla="*/ 864 h 864"/>
              <a:gd name="T64" fmla="*/ 1606 w 2974"/>
              <a:gd name="T65" fmla="*/ 794 h 864"/>
              <a:gd name="T66" fmla="*/ 1644 w 2974"/>
              <a:gd name="T67" fmla="*/ 811 h 864"/>
              <a:gd name="T68" fmla="*/ 1693 w 2974"/>
              <a:gd name="T69" fmla="*/ 860 h 864"/>
              <a:gd name="T70" fmla="*/ 1731 w 2974"/>
              <a:gd name="T71" fmla="*/ 864 h 864"/>
              <a:gd name="T72" fmla="*/ 1766 w 2974"/>
              <a:gd name="T73" fmla="*/ 864 h 864"/>
              <a:gd name="T74" fmla="*/ 1801 w 2974"/>
              <a:gd name="T75" fmla="*/ 857 h 864"/>
              <a:gd name="T76" fmla="*/ 1836 w 2974"/>
              <a:gd name="T77" fmla="*/ 850 h 864"/>
              <a:gd name="T78" fmla="*/ 1884 w 2974"/>
              <a:gd name="T79" fmla="*/ 864 h 864"/>
              <a:gd name="T80" fmla="*/ 1923 w 2974"/>
              <a:gd name="T81" fmla="*/ 850 h 864"/>
              <a:gd name="T82" fmla="*/ 1961 w 2974"/>
              <a:gd name="T83" fmla="*/ 846 h 864"/>
              <a:gd name="T84" fmla="*/ 2006 w 2974"/>
              <a:gd name="T85" fmla="*/ 864 h 864"/>
              <a:gd name="T86" fmla="*/ 2055 w 2974"/>
              <a:gd name="T87" fmla="*/ 860 h 864"/>
              <a:gd name="T88" fmla="*/ 2093 w 2974"/>
              <a:gd name="T89" fmla="*/ 857 h 864"/>
              <a:gd name="T90" fmla="*/ 2128 w 2974"/>
              <a:gd name="T91" fmla="*/ 860 h 864"/>
              <a:gd name="T92" fmla="*/ 2170 w 2974"/>
              <a:gd name="T93" fmla="*/ 860 h 864"/>
              <a:gd name="T94" fmla="*/ 2215 w 2974"/>
              <a:gd name="T95" fmla="*/ 864 h 864"/>
              <a:gd name="T96" fmla="*/ 2264 w 2974"/>
              <a:gd name="T97" fmla="*/ 860 h 864"/>
              <a:gd name="T98" fmla="*/ 2323 w 2974"/>
              <a:gd name="T99" fmla="*/ 864 h 864"/>
              <a:gd name="T100" fmla="*/ 2379 w 2974"/>
              <a:gd name="T101" fmla="*/ 864 h 864"/>
              <a:gd name="T102" fmla="*/ 2431 w 2974"/>
              <a:gd name="T103" fmla="*/ 864 h 864"/>
              <a:gd name="T104" fmla="*/ 2469 w 2974"/>
              <a:gd name="T105" fmla="*/ 846 h 864"/>
              <a:gd name="T106" fmla="*/ 2508 w 2974"/>
              <a:gd name="T107" fmla="*/ 839 h 864"/>
              <a:gd name="T108" fmla="*/ 2564 w 2974"/>
              <a:gd name="T109" fmla="*/ 860 h 864"/>
              <a:gd name="T110" fmla="*/ 2630 w 2974"/>
              <a:gd name="T111" fmla="*/ 864 h 864"/>
              <a:gd name="T112" fmla="*/ 2692 w 2974"/>
              <a:gd name="T113" fmla="*/ 864 h 864"/>
              <a:gd name="T114" fmla="*/ 2752 w 2974"/>
              <a:gd name="T115" fmla="*/ 864 h 864"/>
              <a:gd name="T116" fmla="*/ 2800 w 2974"/>
              <a:gd name="T117" fmla="*/ 860 h 864"/>
              <a:gd name="T118" fmla="*/ 2849 w 2974"/>
              <a:gd name="T119" fmla="*/ 860 h 864"/>
              <a:gd name="T120" fmla="*/ 2891 w 2974"/>
              <a:gd name="T121" fmla="*/ 864 h 864"/>
              <a:gd name="T122" fmla="*/ 2947 w 2974"/>
              <a:gd name="T123" fmla="*/ 860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74" h="864">
                <a:moveTo>
                  <a:pt x="0" y="864"/>
                </a:moveTo>
                <a:lnTo>
                  <a:pt x="11" y="864"/>
                </a:lnTo>
                <a:lnTo>
                  <a:pt x="11" y="777"/>
                </a:lnTo>
                <a:lnTo>
                  <a:pt x="14" y="850"/>
                </a:lnTo>
                <a:lnTo>
                  <a:pt x="14" y="864"/>
                </a:lnTo>
                <a:lnTo>
                  <a:pt x="14" y="846"/>
                </a:lnTo>
                <a:lnTo>
                  <a:pt x="18" y="864"/>
                </a:lnTo>
                <a:lnTo>
                  <a:pt x="25" y="864"/>
                </a:lnTo>
                <a:lnTo>
                  <a:pt x="25" y="860"/>
                </a:lnTo>
                <a:lnTo>
                  <a:pt x="28" y="864"/>
                </a:lnTo>
                <a:lnTo>
                  <a:pt x="31" y="864"/>
                </a:lnTo>
                <a:lnTo>
                  <a:pt x="31" y="853"/>
                </a:lnTo>
                <a:lnTo>
                  <a:pt x="35" y="860"/>
                </a:lnTo>
                <a:lnTo>
                  <a:pt x="35" y="864"/>
                </a:lnTo>
                <a:lnTo>
                  <a:pt x="35" y="860"/>
                </a:lnTo>
                <a:lnTo>
                  <a:pt x="38" y="864"/>
                </a:lnTo>
                <a:lnTo>
                  <a:pt x="38" y="860"/>
                </a:lnTo>
                <a:lnTo>
                  <a:pt x="42" y="860"/>
                </a:lnTo>
                <a:lnTo>
                  <a:pt x="42" y="864"/>
                </a:lnTo>
                <a:lnTo>
                  <a:pt x="42" y="853"/>
                </a:lnTo>
                <a:lnTo>
                  <a:pt x="45" y="864"/>
                </a:lnTo>
                <a:lnTo>
                  <a:pt x="56" y="864"/>
                </a:lnTo>
                <a:lnTo>
                  <a:pt x="56" y="857"/>
                </a:lnTo>
                <a:lnTo>
                  <a:pt x="59" y="864"/>
                </a:lnTo>
                <a:lnTo>
                  <a:pt x="59" y="860"/>
                </a:lnTo>
                <a:lnTo>
                  <a:pt x="63" y="864"/>
                </a:lnTo>
                <a:lnTo>
                  <a:pt x="66" y="864"/>
                </a:lnTo>
                <a:lnTo>
                  <a:pt x="66" y="857"/>
                </a:lnTo>
                <a:lnTo>
                  <a:pt x="70" y="864"/>
                </a:lnTo>
                <a:lnTo>
                  <a:pt x="70" y="860"/>
                </a:lnTo>
                <a:lnTo>
                  <a:pt x="73" y="864"/>
                </a:lnTo>
                <a:lnTo>
                  <a:pt x="80" y="864"/>
                </a:lnTo>
                <a:lnTo>
                  <a:pt x="80" y="843"/>
                </a:lnTo>
                <a:lnTo>
                  <a:pt x="84" y="864"/>
                </a:lnTo>
                <a:lnTo>
                  <a:pt x="84" y="857"/>
                </a:lnTo>
                <a:lnTo>
                  <a:pt x="87" y="864"/>
                </a:lnTo>
                <a:lnTo>
                  <a:pt x="87" y="846"/>
                </a:lnTo>
                <a:lnTo>
                  <a:pt x="91" y="864"/>
                </a:lnTo>
                <a:lnTo>
                  <a:pt x="91" y="860"/>
                </a:lnTo>
                <a:lnTo>
                  <a:pt x="94" y="864"/>
                </a:lnTo>
                <a:lnTo>
                  <a:pt x="105" y="864"/>
                </a:lnTo>
                <a:lnTo>
                  <a:pt x="105" y="860"/>
                </a:lnTo>
                <a:lnTo>
                  <a:pt x="108" y="864"/>
                </a:lnTo>
                <a:lnTo>
                  <a:pt x="112" y="864"/>
                </a:lnTo>
                <a:lnTo>
                  <a:pt x="112" y="801"/>
                </a:lnTo>
                <a:lnTo>
                  <a:pt x="115" y="864"/>
                </a:lnTo>
                <a:lnTo>
                  <a:pt x="115" y="853"/>
                </a:lnTo>
                <a:lnTo>
                  <a:pt x="119" y="864"/>
                </a:lnTo>
                <a:lnTo>
                  <a:pt x="119" y="857"/>
                </a:lnTo>
                <a:lnTo>
                  <a:pt x="122" y="864"/>
                </a:lnTo>
                <a:lnTo>
                  <a:pt x="132" y="864"/>
                </a:lnTo>
                <a:lnTo>
                  <a:pt x="132" y="773"/>
                </a:lnTo>
                <a:lnTo>
                  <a:pt x="136" y="864"/>
                </a:lnTo>
                <a:lnTo>
                  <a:pt x="136" y="724"/>
                </a:lnTo>
                <a:lnTo>
                  <a:pt x="139" y="864"/>
                </a:lnTo>
                <a:lnTo>
                  <a:pt x="139" y="850"/>
                </a:lnTo>
                <a:lnTo>
                  <a:pt x="143" y="864"/>
                </a:lnTo>
                <a:lnTo>
                  <a:pt x="150" y="864"/>
                </a:lnTo>
                <a:lnTo>
                  <a:pt x="150" y="860"/>
                </a:lnTo>
                <a:lnTo>
                  <a:pt x="153" y="864"/>
                </a:lnTo>
                <a:lnTo>
                  <a:pt x="157" y="864"/>
                </a:lnTo>
                <a:lnTo>
                  <a:pt x="157" y="860"/>
                </a:lnTo>
                <a:lnTo>
                  <a:pt x="160" y="864"/>
                </a:lnTo>
                <a:lnTo>
                  <a:pt x="164" y="864"/>
                </a:lnTo>
                <a:lnTo>
                  <a:pt x="164" y="860"/>
                </a:lnTo>
                <a:lnTo>
                  <a:pt x="167" y="864"/>
                </a:lnTo>
                <a:lnTo>
                  <a:pt x="167" y="0"/>
                </a:lnTo>
                <a:lnTo>
                  <a:pt x="171" y="864"/>
                </a:lnTo>
                <a:lnTo>
                  <a:pt x="171" y="777"/>
                </a:lnTo>
                <a:lnTo>
                  <a:pt x="174" y="864"/>
                </a:lnTo>
                <a:lnTo>
                  <a:pt x="174" y="860"/>
                </a:lnTo>
                <a:lnTo>
                  <a:pt x="178" y="864"/>
                </a:lnTo>
                <a:lnTo>
                  <a:pt x="181" y="864"/>
                </a:lnTo>
                <a:lnTo>
                  <a:pt x="181" y="860"/>
                </a:lnTo>
                <a:lnTo>
                  <a:pt x="185" y="864"/>
                </a:lnTo>
                <a:lnTo>
                  <a:pt x="202" y="864"/>
                </a:lnTo>
                <a:lnTo>
                  <a:pt x="202" y="836"/>
                </a:lnTo>
                <a:lnTo>
                  <a:pt x="206" y="864"/>
                </a:lnTo>
                <a:lnTo>
                  <a:pt x="206" y="843"/>
                </a:lnTo>
                <a:lnTo>
                  <a:pt x="209" y="864"/>
                </a:lnTo>
                <a:lnTo>
                  <a:pt x="209" y="860"/>
                </a:lnTo>
                <a:lnTo>
                  <a:pt x="213" y="864"/>
                </a:lnTo>
                <a:lnTo>
                  <a:pt x="213" y="829"/>
                </a:lnTo>
                <a:lnTo>
                  <a:pt x="216" y="864"/>
                </a:lnTo>
                <a:lnTo>
                  <a:pt x="216" y="860"/>
                </a:lnTo>
                <a:lnTo>
                  <a:pt x="220" y="864"/>
                </a:lnTo>
                <a:lnTo>
                  <a:pt x="223" y="864"/>
                </a:lnTo>
                <a:lnTo>
                  <a:pt x="223" y="860"/>
                </a:lnTo>
                <a:lnTo>
                  <a:pt x="227" y="864"/>
                </a:lnTo>
                <a:lnTo>
                  <a:pt x="227" y="860"/>
                </a:lnTo>
                <a:lnTo>
                  <a:pt x="230" y="864"/>
                </a:lnTo>
                <a:lnTo>
                  <a:pt x="233" y="864"/>
                </a:lnTo>
                <a:lnTo>
                  <a:pt x="233" y="860"/>
                </a:lnTo>
                <a:lnTo>
                  <a:pt x="237" y="864"/>
                </a:lnTo>
                <a:lnTo>
                  <a:pt x="237" y="860"/>
                </a:lnTo>
                <a:lnTo>
                  <a:pt x="240" y="864"/>
                </a:lnTo>
                <a:lnTo>
                  <a:pt x="244" y="864"/>
                </a:lnTo>
                <a:lnTo>
                  <a:pt x="244" y="860"/>
                </a:lnTo>
                <a:lnTo>
                  <a:pt x="247" y="864"/>
                </a:lnTo>
                <a:lnTo>
                  <a:pt x="251" y="864"/>
                </a:lnTo>
                <a:lnTo>
                  <a:pt x="251" y="843"/>
                </a:lnTo>
                <a:lnTo>
                  <a:pt x="254" y="864"/>
                </a:lnTo>
                <a:lnTo>
                  <a:pt x="254" y="853"/>
                </a:lnTo>
                <a:lnTo>
                  <a:pt x="258" y="864"/>
                </a:lnTo>
                <a:lnTo>
                  <a:pt x="258" y="857"/>
                </a:lnTo>
                <a:lnTo>
                  <a:pt x="261" y="864"/>
                </a:lnTo>
                <a:lnTo>
                  <a:pt x="261" y="860"/>
                </a:lnTo>
                <a:lnTo>
                  <a:pt x="265" y="864"/>
                </a:lnTo>
                <a:lnTo>
                  <a:pt x="272" y="864"/>
                </a:lnTo>
                <a:lnTo>
                  <a:pt x="272" y="853"/>
                </a:lnTo>
                <a:lnTo>
                  <a:pt x="275" y="860"/>
                </a:lnTo>
                <a:lnTo>
                  <a:pt x="275" y="864"/>
                </a:lnTo>
                <a:lnTo>
                  <a:pt x="275" y="829"/>
                </a:lnTo>
                <a:lnTo>
                  <a:pt x="279" y="860"/>
                </a:lnTo>
                <a:lnTo>
                  <a:pt x="279" y="864"/>
                </a:lnTo>
                <a:lnTo>
                  <a:pt x="279" y="860"/>
                </a:lnTo>
                <a:lnTo>
                  <a:pt x="282" y="864"/>
                </a:lnTo>
                <a:lnTo>
                  <a:pt x="286" y="864"/>
                </a:lnTo>
                <a:lnTo>
                  <a:pt x="286" y="860"/>
                </a:lnTo>
                <a:lnTo>
                  <a:pt x="289" y="864"/>
                </a:lnTo>
                <a:lnTo>
                  <a:pt x="296" y="864"/>
                </a:lnTo>
                <a:lnTo>
                  <a:pt x="296" y="860"/>
                </a:lnTo>
                <a:lnTo>
                  <a:pt x="300" y="864"/>
                </a:lnTo>
                <a:lnTo>
                  <a:pt x="300" y="860"/>
                </a:lnTo>
                <a:lnTo>
                  <a:pt x="303" y="864"/>
                </a:lnTo>
                <a:lnTo>
                  <a:pt x="303" y="860"/>
                </a:lnTo>
                <a:lnTo>
                  <a:pt x="307" y="860"/>
                </a:lnTo>
                <a:lnTo>
                  <a:pt x="307" y="864"/>
                </a:lnTo>
                <a:lnTo>
                  <a:pt x="307" y="73"/>
                </a:lnTo>
                <a:lnTo>
                  <a:pt x="310" y="627"/>
                </a:lnTo>
                <a:lnTo>
                  <a:pt x="310" y="864"/>
                </a:lnTo>
                <a:lnTo>
                  <a:pt x="310" y="627"/>
                </a:lnTo>
                <a:lnTo>
                  <a:pt x="314" y="853"/>
                </a:lnTo>
                <a:lnTo>
                  <a:pt x="314" y="864"/>
                </a:lnTo>
                <a:lnTo>
                  <a:pt x="314" y="853"/>
                </a:lnTo>
                <a:lnTo>
                  <a:pt x="317" y="864"/>
                </a:lnTo>
                <a:lnTo>
                  <a:pt x="328" y="864"/>
                </a:lnTo>
                <a:lnTo>
                  <a:pt x="328" y="857"/>
                </a:lnTo>
                <a:lnTo>
                  <a:pt x="331" y="864"/>
                </a:lnTo>
                <a:lnTo>
                  <a:pt x="341" y="864"/>
                </a:lnTo>
                <a:lnTo>
                  <a:pt x="341" y="853"/>
                </a:lnTo>
                <a:lnTo>
                  <a:pt x="345" y="853"/>
                </a:lnTo>
                <a:lnTo>
                  <a:pt x="345" y="864"/>
                </a:lnTo>
                <a:lnTo>
                  <a:pt x="345" y="850"/>
                </a:lnTo>
                <a:lnTo>
                  <a:pt x="348" y="860"/>
                </a:lnTo>
                <a:lnTo>
                  <a:pt x="348" y="864"/>
                </a:lnTo>
                <a:lnTo>
                  <a:pt x="348" y="860"/>
                </a:lnTo>
                <a:lnTo>
                  <a:pt x="352" y="864"/>
                </a:lnTo>
                <a:lnTo>
                  <a:pt x="352" y="860"/>
                </a:lnTo>
                <a:lnTo>
                  <a:pt x="355" y="860"/>
                </a:lnTo>
                <a:lnTo>
                  <a:pt x="355" y="864"/>
                </a:lnTo>
                <a:lnTo>
                  <a:pt x="355" y="860"/>
                </a:lnTo>
                <a:lnTo>
                  <a:pt x="359" y="864"/>
                </a:lnTo>
                <a:lnTo>
                  <a:pt x="373" y="864"/>
                </a:lnTo>
                <a:lnTo>
                  <a:pt x="373" y="860"/>
                </a:lnTo>
                <a:lnTo>
                  <a:pt x="376" y="864"/>
                </a:lnTo>
                <a:lnTo>
                  <a:pt x="376" y="763"/>
                </a:lnTo>
                <a:lnTo>
                  <a:pt x="380" y="843"/>
                </a:lnTo>
                <a:lnTo>
                  <a:pt x="380" y="864"/>
                </a:lnTo>
                <a:lnTo>
                  <a:pt x="380" y="836"/>
                </a:lnTo>
                <a:lnTo>
                  <a:pt x="383" y="860"/>
                </a:lnTo>
                <a:lnTo>
                  <a:pt x="383" y="864"/>
                </a:lnTo>
                <a:lnTo>
                  <a:pt x="383" y="860"/>
                </a:lnTo>
                <a:lnTo>
                  <a:pt x="387" y="864"/>
                </a:lnTo>
                <a:lnTo>
                  <a:pt x="397" y="864"/>
                </a:lnTo>
                <a:lnTo>
                  <a:pt x="397" y="860"/>
                </a:lnTo>
                <a:lnTo>
                  <a:pt x="401" y="864"/>
                </a:lnTo>
                <a:lnTo>
                  <a:pt x="401" y="860"/>
                </a:lnTo>
                <a:lnTo>
                  <a:pt x="404" y="864"/>
                </a:lnTo>
                <a:lnTo>
                  <a:pt x="404" y="857"/>
                </a:lnTo>
                <a:lnTo>
                  <a:pt x="408" y="864"/>
                </a:lnTo>
                <a:lnTo>
                  <a:pt x="408" y="860"/>
                </a:lnTo>
                <a:lnTo>
                  <a:pt x="411" y="864"/>
                </a:lnTo>
                <a:lnTo>
                  <a:pt x="415" y="864"/>
                </a:lnTo>
                <a:lnTo>
                  <a:pt x="415" y="860"/>
                </a:lnTo>
                <a:lnTo>
                  <a:pt x="418" y="864"/>
                </a:lnTo>
                <a:lnTo>
                  <a:pt x="418" y="860"/>
                </a:lnTo>
                <a:lnTo>
                  <a:pt x="422" y="864"/>
                </a:lnTo>
                <a:lnTo>
                  <a:pt x="422" y="860"/>
                </a:lnTo>
                <a:lnTo>
                  <a:pt x="425" y="864"/>
                </a:lnTo>
                <a:lnTo>
                  <a:pt x="425" y="860"/>
                </a:lnTo>
                <a:lnTo>
                  <a:pt x="429" y="864"/>
                </a:lnTo>
                <a:lnTo>
                  <a:pt x="429" y="860"/>
                </a:lnTo>
                <a:lnTo>
                  <a:pt x="432" y="864"/>
                </a:lnTo>
                <a:lnTo>
                  <a:pt x="442" y="864"/>
                </a:lnTo>
                <a:lnTo>
                  <a:pt x="442" y="860"/>
                </a:lnTo>
                <a:lnTo>
                  <a:pt x="446" y="864"/>
                </a:lnTo>
                <a:lnTo>
                  <a:pt x="446" y="146"/>
                </a:lnTo>
                <a:lnTo>
                  <a:pt x="449" y="839"/>
                </a:lnTo>
                <a:lnTo>
                  <a:pt x="449" y="864"/>
                </a:lnTo>
                <a:lnTo>
                  <a:pt x="449" y="630"/>
                </a:lnTo>
                <a:lnTo>
                  <a:pt x="453" y="864"/>
                </a:lnTo>
                <a:lnTo>
                  <a:pt x="453" y="850"/>
                </a:lnTo>
                <a:lnTo>
                  <a:pt x="456" y="864"/>
                </a:lnTo>
                <a:lnTo>
                  <a:pt x="463" y="864"/>
                </a:lnTo>
                <a:lnTo>
                  <a:pt x="463" y="860"/>
                </a:lnTo>
                <a:lnTo>
                  <a:pt x="467" y="864"/>
                </a:lnTo>
                <a:lnTo>
                  <a:pt x="467" y="836"/>
                </a:lnTo>
                <a:lnTo>
                  <a:pt x="470" y="864"/>
                </a:lnTo>
                <a:lnTo>
                  <a:pt x="470" y="839"/>
                </a:lnTo>
                <a:lnTo>
                  <a:pt x="474" y="864"/>
                </a:lnTo>
                <a:lnTo>
                  <a:pt x="474" y="850"/>
                </a:lnTo>
                <a:lnTo>
                  <a:pt x="477" y="860"/>
                </a:lnTo>
                <a:lnTo>
                  <a:pt x="477" y="864"/>
                </a:lnTo>
                <a:lnTo>
                  <a:pt x="477" y="811"/>
                </a:lnTo>
                <a:lnTo>
                  <a:pt x="481" y="864"/>
                </a:lnTo>
                <a:lnTo>
                  <a:pt x="481" y="846"/>
                </a:lnTo>
                <a:lnTo>
                  <a:pt x="484" y="864"/>
                </a:lnTo>
                <a:lnTo>
                  <a:pt x="484" y="860"/>
                </a:lnTo>
                <a:lnTo>
                  <a:pt x="488" y="864"/>
                </a:lnTo>
                <a:lnTo>
                  <a:pt x="488" y="860"/>
                </a:lnTo>
                <a:lnTo>
                  <a:pt x="491" y="864"/>
                </a:lnTo>
                <a:lnTo>
                  <a:pt x="491" y="853"/>
                </a:lnTo>
                <a:lnTo>
                  <a:pt x="495" y="864"/>
                </a:lnTo>
                <a:lnTo>
                  <a:pt x="495" y="857"/>
                </a:lnTo>
                <a:lnTo>
                  <a:pt x="498" y="864"/>
                </a:lnTo>
                <a:lnTo>
                  <a:pt x="498" y="752"/>
                </a:lnTo>
                <a:lnTo>
                  <a:pt x="502" y="860"/>
                </a:lnTo>
                <a:lnTo>
                  <a:pt x="502" y="864"/>
                </a:lnTo>
                <a:lnTo>
                  <a:pt x="502" y="773"/>
                </a:lnTo>
                <a:lnTo>
                  <a:pt x="505" y="864"/>
                </a:lnTo>
                <a:lnTo>
                  <a:pt x="505" y="850"/>
                </a:lnTo>
                <a:lnTo>
                  <a:pt x="509" y="864"/>
                </a:lnTo>
                <a:lnTo>
                  <a:pt x="509" y="860"/>
                </a:lnTo>
                <a:lnTo>
                  <a:pt x="512" y="864"/>
                </a:lnTo>
                <a:lnTo>
                  <a:pt x="516" y="864"/>
                </a:lnTo>
                <a:lnTo>
                  <a:pt x="516" y="742"/>
                </a:lnTo>
                <a:lnTo>
                  <a:pt x="519" y="864"/>
                </a:lnTo>
                <a:lnTo>
                  <a:pt x="519" y="822"/>
                </a:lnTo>
                <a:lnTo>
                  <a:pt x="523" y="864"/>
                </a:lnTo>
                <a:lnTo>
                  <a:pt x="523" y="860"/>
                </a:lnTo>
                <a:lnTo>
                  <a:pt x="526" y="864"/>
                </a:lnTo>
                <a:lnTo>
                  <a:pt x="533" y="864"/>
                </a:lnTo>
                <a:lnTo>
                  <a:pt x="533" y="860"/>
                </a:lnTo>
                <a:lnTo>
                  <a:pt x="537" y="864"/>
                </a:lnTo>
                <a:lnTo>
                  <a:pt x="537" y="843"/>
                </a:lnTo>
                <a:lnTo>
                  <a:pt x="540" y="864"/>
                </a:lnTo>
                <a:lnTo>
                  <a:pt x="540" y="850"/>
                </a:lnTo>
                <a:lnTo>
                  <a:pt x="543" y="864"/>
                </a:lnTo>
                <a:lnTo>
                  <a:pt x="543" y="843"/>
                </a:lnTo>
                <a:lnTo>
                  <a:pt x="547" y="857"/>
                </a:lnTo>
                <a:lnTo>
                  <a:pt x="547" y="864"/>
                </a:lnTo>
                <a:lnTo>
                  <a:pt x="547" y="857"/>
                </a:lnTo>
                <a:lnTo>
                  <a:pt x="550" y="864"/>
                </a:lnTo>
                <a:lnTo>
                  <a:pt x="557" y="864"/>
                </a:lnTo>
                <a:lnTo>
                  <a:pt x="561" y="860"/>
                </a:lnTo>
                <a:lnTo>
                  <a:pt x="561" y="864"/>
                </a:lnTo>
                <a:lnTo>
                  <a:pt x="561" y="857"/>
                </a:lnTo>
                <a:lnTo>
                  <a:pt x="564" y="864"/>
                </a:lnTo>
                <a:lnTo>
                  <a:pt x="564" y="860"/>
                </a:lnTo>
                <a:lnTo>
                  <a:pt x="568" y="864"/>
                </a:lnTo>
                <a:lnTo>
                  <a:pt x="568" y="860"/>
                </a:lnTo>
                <a:lnTo>
                  <a:pt x="571" y="864"/>
                </a:lnTo>
                <a:lnTo>
                  <a:pt x="571" y="860"/>
                </a:lnTo>
                <a:lnTo>
                  <a:pt x="575" y="864"/>
                </a:lnTo>
                <a:lnTo>
                  <a:pt x="578" y="864"/>
                </a:lnTo>
                <a:lnTo>
                  <a:pt x="578" y="860"/>
                </a:lnTo>
                <a:lnTo>
                  <a:pt x="582" y="864"/>
                </a:lnTo>
                <a:lnTo>
                  <a:pt x="582" y="860"/>
                </a:lnTo>
                <a:lnTo>
                  <a:pt x="585" y="864"/>
                </a:lnTo>
                <a:lnTo>
                  <a:pt x="585" y="836"/>
                </a:lnTo>
                <a:lnTo>
                  <a:pt x="589" y="864"/>
                </a:lnTo>
                <a:lnTo>
                  <a:pt x="589" y="857"/>
                </a:lnTo>
                <a:lnTo>
                  <a:pt x="592" y="864"/>
                </a:lnTo>
                <a:lnTo>
                  <a:pt x="592" y="860"/>
                </a:lnTo>
                <a:lnTo>
                  <a:pt x="596" y="864"/>
                </a:lnTo>
                <a:lnTo>
                  <a:pt x="596" y="860"/>
                </a:lnTo>
                <a:lnTo>
                  <a:pt x="599" y="864"/>
                </a:lnTo>
                <a:lnTo>
                  <a:pt x="606" y="864"/>
                </a:lnTo>
                <a:lnTo>
                  <a:pt x="606" y="860"/>
                </a:lnTo>
                <a:lnTo>
                  <a:pt x="610" y="864"/>
                </a:lnTo>
                <a:lnTo>
                  <a:pt x="613" y="864"/>
                </a:lnTo>
                <a:lnTo>
                  <a:pt x="613" y="860"/>
                </a:lnTo>
                <a:lnTo>
                  <a:pt x="617" y="864"/>
                </a:lnTo>
                <a:lnTo>
                  <a:pt x="617" y="808"/>
                </a:lnTo>
                <a:lnTo>
                  <a:pt x="620" y="860"/>
                </a:lnTo>
                <a:lnTo>
                  <a:pt x="620" y="864"/>
                </a:lnTo>
                <a:lnTo>
                  <a:pt x="620" y="839"/>
                </a:lnTo>
                <a:lnTo>
                  <a:pt x="624" y="864"/>
                </a:lnTo>
                <a:lnTo>
                  <a:pt x="624" y="860"/>
                </a:lnTo>
                <a:lnTo>
                  <a:pt x="627" y="864"/>
                </a:lnTo>
                <a:lnTo>
                  <a:pt x="631" y="864"/>
                </a:lnTo>
                <a:lnTo>
                  <a:pt x="631" y="857"/>
                </a:lnTo>
                <a:lnTo>
                  <a:pt x="634" y="864"/>
                </a:lnTo>
                <a:lnTo>
                  <a:pt x="634" y="860"/>
                </a:lnTo>
                <a:lnTo>
                  <a:pt x="638" y="864"/>
                </a:lnTo>
                <a:lnTo>
                  <a:pt x="638" y="825"/>
                </a:lnTo>
                <a:lnTo>
                  <a:pt x="641" y="843"/>
                </a:lnTo>
                <a:lnTo>
                  <a:pt x="641" y="864"/>
                </a:lnTo>
                <a:lnTo>
                  <a:pt x="641" y="766"/>
                </a:lnTo>
                <a:lnTo>
                  <a:pt x="644" y="850"/>
                </a:lnTo>
                <a:lnTo>
                  <a:pt x="644" y="864"/>
                </a:lnTo>
                <a:lnTo>
                  <a:pt x="644" y="850"/>
                </a:lnTo>
                <a:lnTo>
                  <a:pt x="648" y="860"/>
                </a:lnTo>
                <a:lnTo>
                  <a:pt x="648" y="864"/>
                </a:lnTo>
                <a:lnTo>
                  <a:pt x="648" y="860"/>
                </a:lnTo>
                <a:lnTo>
                  <a:pt x="651" y="864"/>
                </a:lnTo>
                <a:lnTo>
                  <a:pt x="655" y="864"/>
                </a:lnTo>
                <a:lnTo>
                  <a:pt x="655" y="818"/>
                </a:lnTo>
                <a:lnTo>
                  <a:pt x="658" y="832"/>
                </a:lnTo>
                <a:lnTo>
                  <a:pt x="658" y="864"/>
                </a:lnTo>
                <a:lnTo>
                  <a:pt x="658" y="825"/>
                </a:lnTo>
                <a:lnTo>
                  <a:pt x="662" y="860"/>
                </a:lnTo>
                <a:lnTo>
                  <a:pt x="662" y="864"/>
                </a:lnTo>
                <a:lnTo>
                  <a:pt x="662" y="860"/>
                </a:lnTo>
                <a:lnTo>
                  <a:pt x="665" y="864"/>
                </a:lnTo>
                <a:lnTo>
                  <a:pt x="665" y="860"/>
                </a:lnTo>
                <a:lnTo>
                  <a:pt x="669" y="860"/>
                </a:lnTo>
                <a:lnTo>
                  <a:pt x="669" y="864"/>
                </a:lnTo>
                <a:lnTo>
                  <a:pt x="669" y="860"/>
                </a:lnTo>
                <a:lnTo>
                  <a:pt x="672" y="864"/>
                </a:lnTo>
                <a:lnTo>
                  <a:pt x="672" y="177"/>
                </a:lnTo>
                <a:lnTo>
                  <a:pt x="676" y="505"/>
                </a:lnTo>
                <a:lnTo>
                  <a:pt x="676" y="864"/>
                </a:lnTo>
                <a:lnTo>
                  <a:pt x="676" y="505"/>
                </a:lnTo>
                <a:lnTo>
                  <a:pt x="679" y="836"/>
                </a:lnTo>
                <a:lnTo>
                  <a:pt x="679" y="864"/>
                </a:lnTo>
                <a:lnTo>
                  <a:pt x="679" y="836"/>
                </a:lnTo>
                <a:lnTo>
                  <a:pt x="683" y="864"/>
                </a:lnTo>
                <a:lnTo>
                  <a:pt x="683" y="860"/>
                </a:lnTo>
                <a:lnTo>
                  <a:pt x="686" y="864"/>
                </a:lnTo>
                <a:lnTo>
                  <a:pt x="686" y="860"/>
                </a:lnTo>
                <a:lnTo>
                  <a:pt x="690" y="860"/>
                </a:lnTo>
                <a:lnTo>
                  <a:pt x="690" y="864"/>
                </a:lnTo>
                <a:lnTo>
                  <a:pt x="690" y="860"/>
                </a:lnTo>
                <a:lnTo>
                  <a:pt x="693" y="860"/>
                </a:lnTo>
                <a:lnTo>
                  <a:pt x="693" y="864"/>
                </a:lnTo>
                <a:lnTo>
                  <a:pt x="693" y="860"/>
                </a:lnTo>
                <a:lnTo>
                  <a:pt x="697" y="864"/>
                </a:lnTo>
                <a:lnTo>
                  <a:pt x="700" y="864"/>
                </a:lnTo>
                <a:lnTo>
                  <a:pt x="700" y="857"/>
                </a:lnTo>
                <a:lnTo>
                  <a:pt x="704" y="864"/>
                </a:lnTo>
                <a:lnTo>
                  <a:pt x="707" y="864"/>
                </a:lnTo>
                <a:lnTo>
                  <a:pt x="707" y="850"/>
                </a:lnTo>
                <a:lnTo>
                  <a:pt x="711" y="843"/>
                </a:lnTo>
                <a:lnTo>
                  <a:pt x="711" y="864"/>
                </a:lnTo>
                <a:lnTo>
                  <a:pt x="711" y="839"/>
                </a:lnTo>
                <a:lnTo>
                  <a:pt x="714" y="850"/>
                </a:lnTo>
                <a:lnTo>
                  <a:pt x="714" y="864"/>
                </a:lnTo>
                <a:lnTo>
                  <a:pt x="714" y="850"/>
                </a:lnTo>
                <a:lnTo>
                  <a:pt x="718" y="857"/>
                </a:lnTo>
                <a:lnTo>
                  <a:pt x="718" y="864"/>
                </a:lnTo>
                <a:lnTo>
                  <a:pt x="718" y="843"/>
                </a:lnTo>
                <a:lnTo>
                  <a:pt x="721" y="850"/>
                </a:lnTo>
                <a:lnTo>
                  <a:pt x="721" y="864"/>
                </a:lnTo>
                <a:lnTo>
                  <a:pt x="721" y="846"/>
                </a:lnTo>
                <a:lnTo>
                  <a:pt x="725" y="864"/>
                </a:lnTo>
                <a:lnTo>
                  <a:pt x="725" y="857"/>
                </a:lnTo>
                <a:lnTo>
                  <a:pt x="728" y="853"/>
                </a:lnTo>
                <a:lnTo>
                  <a:pt x="728" y="864"/>
                </a:lnTo>
                <a:lnTo>
                  <a:pt x="728" y="822"/>
                </a:lnTo>
                <a:lnTo>
                  <a:pt x="732" y="860"/>
                </a:lnTo>
                <a:lnTo>
                  <a:pt x="732" y="864"/>
                </a:lnTo>
                <a:lnTo>
                  <a:pt x="732" y="860"/>
                </a:lnTo>
                <a:lnTo>
                  <a:pt x="735" y="864"/>
                </a:lnTo>
                <a:lnTo>
                  <a:pt x="735" y="860"/>
                </a:lnTo>
                <a:lnTo>
                  <a:pt x="739" y="860"/>
                </a:lnTo>
                <a:lnTo>
                  <a:pt x="739" y="864"/>
                </a:lnTo>
                <a:lnTo>
                  <a:pt x="739" y="860"/>
                </a:lnTo>
                <a:lnTo>
                  <a:pt x="742" y="864"/>
                </a:lnTo>
                <a:lnTo>
                  <a:pt x="742" y="860"/>
                </a:lnTo>
                <a:lnTo>
                  <a:pt x="745" y="864"/>
                </a:lnTo>
                <a:lnTo>
                  <a:pt x="745" y="860"/>
                </a:lnTo>
                <a:lnTo>
                  <a:pt x="749" y="864"/>
                </a:lnTo>
                <a:lnTo>
                  <a:pt x="756" y="864"/>
                </a:lnTo>
                <a:lnTo>
                  <a:pt x="756" y="860"/>
                </a:lnTo>
                <a:lnTo>
                  <a:pt x="759" y="853"/>
                </a:lnTo>
                <a:lnTo>
                  <a:pt x="759" y="864"/>
                </a:lnTo>
                <a:lnTo>
                  <a:pt x="759" y="836"/>
                </a:lnTo>
                <a:lnTo>
                  <a:pt x="763" y="860"/>
                </a:lnTo>
                <a:lnTo>
                  <a:pt x="763" y="864"/>
                </a:lnTo>
                <a:lnTo>
                  <a:pt x="763" y="846"/>
                </a:lnTo>
                <a:lnTo>
                  <a:pt x="766" y="864"/>
                </a:lnTo>
                <a:lnTo>
                  <a:pt x="766" y="857"/>
                </a:lnTo>
                <a:lnTo>
                  <a:pt x="770" y="864"/>
                </a:lnTo>
                <a:lnTo>
                  <a:pt x="777" y="864"/>
                </a:lnTo>
                <a:lnTo>
                  <a:pt x="780" y="860"/>
                </a:lnTo>
                <a:lnTo>
                  <a:pt x="780" y="864"/>
                </a:lnTo>
                <a:lnTo>
                  <a:pt x="780" y="832"/>
                </a:lnTo>
                <a:lnTo>
                  <a:pt x="784" y="860"/>
                </a:lnTo>
                <a:lnTo>
                  <a:pt x="784" y="864"/>
                </a:lnTo>
                <a:lnTo>
                  <a:pt x="784" y="853"/>
                </a:lnTo>
                <a:lnTo>
                  <a:pt x="787" y="864"/>
                </a:lnTo>
                <a:lnTo>
                  <a:pt x="787" y="857"/>
                </a:lnTo>
                <a:lnTo>
                  <a:pt x="791" y="864"/>
                </a:lnTo>
                <a:lnTo>
                  <a:pt x="791" y="860"/>
                </a:lnTo>
                <a:lnTo>
                  <a:pt x="794" y="864"/>
                </a:lnTo>
                <a:lnTo>
                  <a:pt x="798" y="864"/>
                </a:lnTo>
                <a:lnTo>
                  <a:pt x="798" y="836"/>
                </a:lnTo>
                <a:lnTo>
                  <a:pt x="801" y="864"/>
                </a:lnTo>
                <a:lnTo>
                  <a:pt x="801" y="860"/>
                </a:lnTo>
                <a:lnTo>
                  <a:pt x="805" y="864"/>
                </a:lnTo>
                <a:lnTo>
                  <a:pt x="812" y="864"/>
                </a:lnTo>
                <a:lnTo>
                  <a:pt x="812" y="230"/>
                </a:lnTo>
                <a:lnTo>
                  <a:pt x="815" y="818"/>
                </a:lnTo>
                <a:lnTo>
                  <a:pt x="815" y="864"/>
                </a:lnTo>
                <a:lnTo>
                  <a:pt x="815" y="543"/>
                </a:lnTo>
                <a:lnTo>
                  <a:pt x="819" y="864"/>
                </a:lnTo>
                <a:lnTo>
                  <a:pt x="819" y="839"/>
                </a:lnTo>
                <a:lnTo>
                  <a:pt x="822" y="864"/>
                </a:lnTo>
                <a:lnTo>
                  <a:pt x="822" y="860"/>
                </a:lnTo>
                <a:lnTo>
                  <a:pt x="826" y="864"/>
                </a:lnTo>
                <a:lnTo>
                  <a:pt x="829" y="864"/>
                </a:lnTo>
                <a:lnTo>
                  <a:pt x="829" y="860"/>
                </a:lnTo>
                <a:lnTo>
                  <a:pt x="833" y="864"/>
                </a:lnTo>
                <a:lnTo>
                  <a:pt x="833" y="843"/>
                </a:lnTo>
                <a:lnTo>
                  <a:pt x="836" y="860"/>
                </a:lnTo>
                <a:lnTo>
                  <a:pt x="836" y="864"/>
                </a:lnTo>
                <a:lnTo>
                  <a:pt x="836" y="860"/>
                </a:lnTo>
                <a:lnTo>
                  <a:pt x="840" y="864"/>
                </a:lnTo>
                <a:lnTo>
                  <a:pt x="843" y="864"/>
                </a:lnTo>
                <a:lnTo>
                  <a:pt x="843" y="860"/>
                </a:lnTo>
                <a:lnTo>
                  <a:pt x="846" y="864"/>
                </a:lnTo>
                <a:lnTo>
                  <a:pt x="846" y="860"/>
                </a:lnTo>
                <a:lnTo>
                  <a:pt x="850" y="860"/>
                </a:lnTo>
                <a:lnTo>
                  <a:pt x="850" y="864"/>
                </a:lnTo>
                <a:lnTo>
                  <a:pt x="850" y="850"/>
                </a:lnTo>
                <a:lnTo>
                  <a:pt x="853" y="864"/>
                </a:lnTo>
                <a:lnTo>
                  <a:pt x="853" y="857"/>
                </a:lnTo>
                <a:lnTo>
                  <a:pt x="857" y="864"/>
                </a:lnTo>
                <a:lnTo>
                  <a:pt x="857" y="860"/>
                </a:lnTo>
                <a:lnTo>
                  <a:pt x="860" y="864"/>
                </a:lnTo>
                <a:lnTo>
                  <a:pt x="860" y="857"/>
                </a:lnTo>
                <a:lnTo>
                  <a:pt x="864" y="864"/>
                </a:lnTo>
                <a:lnTo>
                  <a:pt x="867" y="864"/>
                </a:lnTo>
                <a:lnTo>
                  <a:pt x="867" y="860"/>
                </a:lnTo>
                <a:lnTo>
                  <a:pt x="871" y="864"/>
                </a:lnTo>
                <a:lnTo>
                  <a:pt x="881" y="864"/>
                </a:lnTo>
                <a:lnTo>
                  <a:pt x="881" y="787"/>
                </a:lnTo>
                <a:lnTo>
                  <a:pt x="885" y="857"/>
                </a:lnTo>
                <a:lnTo>
                  <a:pt x="885" y="864"/>
                </a:lnTo>
                <a:lnTo>
                  <a:pt x="885" y="829"/>
                </a:lnTo>
                <a:lnTo>
                  <a:pt x="888" y="864"/>
                </a:lnTo>
                <a:lnTo>
                  <a:pt x="888" y="860"/>
                </a:lnTo>
                <a:lnTo>
                  <a:pt x="892" y="864"/>
                </a:lnTo>
                <a:lnTo>
                  <a:pt x="895" y="864"/>
                </a:lnTo>
                <a:lnTo>
                  <a:pt x="895" y="860"/>
                </a:lnTo>
                <a:lnTo>
                  <a:pt x="899" y="864"/>
                </a:lnTo>
                <a:lnTo>
                  <a:pt x="899" y="860"/>
                </a:lnTo>
                <a:lnTo>
                  <a:pt x="902" y="864"/>
                </a:lnTo>
                <a:lnTo>
                  <a:pt x="902" y="860"/>
                </a:lnTo>
                <a:lnTo>
                  <a:pt x="906" y="860"/>
                </a:lnTo>
                <a:lnTo>
                  <a:pt x="906" y="864"/>
                </a:lnTo>
                <a:lnTo>
                  <a:pt x="906" y="860"/>
                </a:lnTo>
                <a:lnTo>
                  <a:pt x="909" y="864"/>
                </a:lnTo>
                <a:lnTo>
                  <a:pt x="909" y="752"/>
                </a:lnTo>
                <a:lnTo>
                  <a:pt x="913" y="832"/>
                </a:lnTo>
                <a:lnTo>
                  <a:pt x="913" y="864"/>
                </a:lnTo>
                <a:lnTo>
                  <a:pt x="913" y="777"/>
                </a:lnTo>
                <a:lnTo>
                  <a:pt x="916" y="864"/>
                </a:lnTo>
                <a:lnTo>
                  <a:pt x="916" y="857"/>
                </a:lnTo>
                <a:lnTo>
                  <a:pt x="920" y="857"/>
                </a:lnTo>
                <a:lnTo>
                  <a:pt x="920" y="864"/>
                </a:lnTo>
                <a:lnTo>
                  <a:pt x="920" y="853"/>
                </a:lnTo>
                <a:lnTo>
                  <a:pt x="923" y="860"/>
                </a:lnTo>
                <a:lnTo>
                  <a:pt x="923" y="864"/>
                </a:lnTo>
                <a:lnTo>
                  <a:pt x="923" y="860"/>
                </a:lnTo>
                <a:lnTo>
                  <a:pt x="927" y="864"/>
                </a:lnTo>
                <a:lnTo>
                  <a:pt x="927" y="853"/>
                </a:lnTo>
                <a:lnTo>
                  <a:pt x="930" y="860"/>
                </a:lnTo>
                <a:lnTo>
                  <a:pt x="930" y="864"/>
                </a:lnTo>
                <a:lnTo>
                  <a:pt x="930" y="850"/>
                </a:lnTo>
                <a:lnTo>
                  <a:pt x="934" y="864"/>
                </a:lnTo>
                <a:lnTo>
                  <a:pt x="934" y="860"/>
                </a:lnTo>
                <a:lnTo>
                  <a:pt x="937" y="864"/>
                </a:lnTo>
                <a:lnTo>
                  <a:pt x="941" y="864"/>
                </a:lnTo>
                <a:lnTo>
                  <a:pt x="941" y="860"/>
                </a:lnTo>
                <a:lnTo>
                  <a:pt x="944" y="864"/>
                </a:lnTo>
                <a:lnTo>
                  <a:pt x="944" y="843"/>
                </a:lnTo>
                <a:lnTo>
                  <a:pt x="947" y="860"/>
                </a:lnTo>
                <a:lnTo>
                  <a:pt x="947" y="864"/>
                </a:lnTo>
                <a:lnTo>
                  <a:pt x="947" y="853"/>
                </a:lnTo>
                <a:lnTo>
                  <a:pt x="951" y="864"/>
                </a:lnTo>
                <a:lnTo>
                  <a:pt x="951" y="345"/>
                </a:lnTo>
                <a:lnTo>
                  <a:pt x="954" y="850"/>
                </a:lnTo>
                <a:lnTo>
                  <a:pt x="954" y="860"/>
                </a:lnTo>
                <a:lnTo>
                  <a:pt x="954" y="637"/>
                </a:lnTo>
                <a:lnTo>
                  <a:pt x="958" y="860"/>
                </a:lnTo>
                <a:lnTo>
                  <a:pt x="958" y="864"/>
                </a:lnTo>
                <a:lnTo>
                  <a:pt x="958" y="846"/>
                </a:lnTo>
                <a:lnTo>
                  <a:pt x="961" y="864"/>
                </a:lnTo>
                <a:lnTo>
                  <a:pt x="968" y="864"/>
                </a:lnTo>
                <a:lnTo>
                  <a:pt x="968" y="860"/>
                </a:lnTo>
                <a:lnTo>
                  <a:pt x="972" y="860"/>
                </a:lnTo>
                <a:lnTo>
                  <a:pt x="972" y="864"/>
                </a:lnTo>
                <a:lnTo>
                  <a:pt x="972" y="857"/>
                </a:lnTo>
                <a:lnTo>
                  <a:pt x="975" y="864"/>
                </a:lnTo>
                <a:lnTo>
                  <a:pt x="975" y="860"/>
                </a:lnTo>
                <a:lnTo>
                  <a:pt x="979" y="864"/>
                </a:lnTo>
                <a:lnTo>
                  <a:pt x="979" y="857"/>
                </a:lnTo>
                <a:lnTo>
                  <a:pt x="982" y="864"/>
                </a:lnTo>
                <a:lnTo>
                  <a:pt x="982" y="773"/>
                </a:lnTo>
                <a:lnTo>
                  <a:pt x="986" y="850"/>
                </a:lnTo>
                <a:lnTo>
                  <a:pt x="986" y="864"/>
                </a:lnTo>
                <a:lnTo>
                  <a:pt x="986" y="822"/>
                </a:lnTo>
                <a:lnTo>
                  <a:pt x="989" y="860"/>
                </a:lnTo>
                <a:lnTo>
                  <a:pt x="989" y="864"/>
                </a:lnTo>
                <a:lnTo>
                  <a:pt x="989" y="853"/>
                </a:lnTo>
                <a:lnTo>
                  <a:pt x="993" y="864"/>
                </a:lnTo>
                <a:lnTo>
                  <a:pt x="993" y="860"/>
                </a:lnTo>
                <a:lnTo>
                  <a:pt x="996" y="864"/>
                </a:lnTo>
                <a:lnTo>
                  <a:pt x="996" y="857"/>
                </a:lnTo>
                <a:lnTo>
                  <a:pt x="1000" y="864"/>
                </a:lnTo>
                <a:lnTo>
                  <a:pt x="1000" y="860"/>
                </a:lnTo>
                <a:lnTo>
                  <a:pt x="1003" y="860"/>
                </a:lnTo>
                <a:lnTo>
                  <a:pt x="1003" y="864"/>
                </a:lnTo>
                <a:lnTo>
                  <a:pt x="1003" y="770"/>
                </a:lnTo>
                <a:lnTo>
                  <a:pt x="1007" y="766"/>
                </a:lnTo>
                <a:lnTo>
                  <a:pt x="1007" y="864"/>
                </a:lnTo>
                <a:lnTo>
                  <a:pt x="1007" y="756"/>
                </a:lnTo>
                <a:lnTo>
                  <a:pt x="1010" y="808"/>
                </a:lnTo>
                <a:lnTo>
                  <a:pt x="1010" y="864"/>
                </a:lnTo>
                <a:lnTo>
                  <a:pt x="1010" y="808"/>
                </a:lnTo>
                <a:lnTo>
                  <a:pt x="1014" y="860"/>
                </a:lnTo>
                <a:lnTo>
                  <a:pt x="1014" y="864"/>
                </a:lnTo>
                <a:lnTo>
                  <a:pt x="1014" y="822"/>
                </a:lnTo>
                <a:lnTo>
                  <a:pt x="1017" y="832"/>
                </a:lnTo>
                <a:lnTo>
                  <a:pt x="1017" y="864"/>
                </a:lnTo>
                <a:lnTo>
                  <a:pt x="1017" y="829"/>
                </a:lnTo>
                <a:lnTo>
                  <a:pt x="1021" y="860"/>
                </a:lnTo>
                <a:lnTo>
                  <a:pt x="1021" y="864"/>
                </a:lnTo>
                <a:lnTo>
                  <a:pt x="1021" y="759"/>
                </a:lnTo>
                <a:lnTo>
                  <a:pt x="1024" y="804"/>
                </a:lnTo>
                <a:lnTo>
                  <a:pt x="1024" y="864"/>
                </a:lnTo>
                <a:lnTo>
                  <a:pt x="1024" y="804"/>
                </a:lnTo>
                <a:lnTo>
                  <a:pt x="1028" y="850"/>
                </a:lnTo>
                <a:lnTo>
                  <a:pt x="1028" y="864"/>
                </a:lnTo>
                <a:lnTo>
                  <a:pt x="1028" y="850"/>
                </a:lnTo>
                <a:lnTo>
                  <a:pt x="1031" y="864"/>
                </a:lnTo>
                <a:lnTo>
                  <a:pt x="1031" y="860"/>
                </a:lnTo>
                <a:lnTo>
                  <a:pt x="1035" y="864"/>
                </a:lnTo>
                <a:lnTo>
                  <a:pt x="1035" y="860"/>
                </a:lnTo>
                <a:lnTo>
                  <a:pt x="1038" y="864"/>
                </a:lnTo>
                <a:lnTo>
                  <a:pt x="1038" y="857"/>
                </a:lnTo>
                <a:lnTo>
                  <a:pt x="1042" y="857"/>
                </a:lnTo>
                <a:lnTo>
                  <a:pt x="1042" y="864"/>
                </a:lnTo>
                <a:lnTo>
                  <a:pt x="1042" y="857"/>
                </a:lnTo>
                <a:lnTo>
                  <a:pt x="1045" y="860"/>
                </a:lnTo>
                <a:lnTo>
                  <a:pt x="1045" y="864"/>
                </a:lnTo>
                <a:lnTo>
                  <a:pt x="1045" y="860"/>
                </a:lnTo>
                <a:lnTo>
                  <a:pt x="1048" y="864"/>
                </a:lnTo>
                <a:lnTo>
                  <a:pt x="1048" y="860"/>
                </a:lnTo>
                <a:lnTo>
                  <a:pt x="1052" y="860"/>
                </a:lnTo>
                <a:lnTo>
                  <a:pt x="1052" y="864"/>
                </a:lnTo>
                <a:lnTo>
                  <a:pt x="1052" y="860"/>
                </a:lnTo>
                <a:lnTo>
                  <a:pt x="1055" y="860"/>
                </a:lnTo>
                <a:lnTo>
                  <a:pt x="1055" y="864"/>
                </a:lnTo>
                <a:lnTo>
                  <a:pt x="1055" y="860"/>
                </a:lnTo>
                <a:lnTo>
                  <a:pt x="1059" y="860"/>
                </a:lnTo>
                <a:lnTo>
                  <a:pt x="1059" y="864"/>
                </a:lnTo>
                <a:lnTo>
                  <a:pt x="1059" y="860"/>
                </a:lnTo>
                <a:lnTo>
                  <a:pt x="1062" y="860"/>
                </a:lnTo>
                <a:lnTo>
                  <a:pt x="1062" y="864"/>
                </a:lnTo>
                <a:lnTo>
                  <a:pt x="1062" y="860"/>
                </a:lnTo>
                <a:lnTo>
                  <a:pt x="1066" y="860"/>
                </a:lnTo>
                <a:lnTo>
                  <a:pt x="1066" y="864"/>
                </a:lnTo>
                <a:lnTo>
                  <a:pt x="1066" y="853"/>
                </a:lnTo>
                <a:lnTo>
                  <a:pt x="1069" y="853"/>
                </a:lnTo>
                <a:lnTo>
                  <a:pt x="1069" y="864"/>
                </a:lnTo>
                <a:lnTo>
                  <a:pt x="1069" y="853"/>
                </a:lnTo>
                <a:lnTo>
                  <a:pt x="1073" y="860"/>
                </a:lnTo>
                <a:lnTo>
                  <a:pt x="1073" y="864"/>
                </a:lnTo>
                <a:lnTo>
                  <a:pt x="1073" y="860"/>
                </a:lnTo>
                <a:lnTo>
                  <a:pt x="1076" y="860"/>
                </a:lnTo>
                <a:lnTo>
                  <a:pt x="1076" y="864"/>
                </a:lnTo>
                <a:lnTo>
                  <a:pt x="1076" y="857"/>
                </a:lnTo>
                <a:lnTo>
                  <a:pt x="1080" y="864"/>
                </a:lnTo>
                <a:lnTo>
                  <a:pt x="1080" y="860"/>
                </a:lnTo>
                <a:lnTo>
                  <a:pt x="1083" y="864"/>
                </a:lnTo>
                <a:lnTo>
                  <a:pt x="1083" y="843"/>
                </a:lnTo>
                <a:lnTo>
                  <a:pt x="1083" y="853"/>
                </a:lnTo>
                <a:lnTo>
                  <a:pt x="1087" y="839"/>
                </a:lnTo>
                <a:lnTo>
                  <a:pt x="1087" y="864"/>
                </a:lnTo>
                <a:lnTo>
                  <a:pt x="1087" y="825"/>
                </a:lnTo>
                <a:lnTo>
                  <a:pt x="1090" y="864"/>
                </a:lnTo>
                <a:lnTo>
                  <a:pt x="1090" y="850"/>
                </a:lnTo>
                <a:lnTo>
                  <a:pt x="1094" y="843"/>
                </a:lnTo>
                <a:lnTo>
                  <a:pt x="1094" y="864"/>
                </a:lnTo>
                <a:lnTo>
                  <a:pt x="1094" y="843"/>
                </a:lnTo>
                <a:lnTo>
                  <a:pt x="1097" y="864"/>
                </a:lnTo>
                <a:lnTo>
                  <a:pt x="1097" y="860"/>
                </a:lnTo>
                <a:lnTo>
                  <a:pt x="1101" y="864"/>
                </a:lnTo>
                <a:lnTo>
                  <a:pt x="1101" y="836"/>
                </a:lnTo>
                <a:lnTo>
                  <a:pt x="1104" y="860"/>
                </a:lnTo>
                <a:lnTo>
                  <a:pt x="1104" y="864"/>
                </a:lnTo>
                <a:lnTo>
                  <a:pt x="1104" y="850"/>
                </a:lnTo>
                <a:lnTo>
                  <a:pt x="1108" y="864"/>
                </a:lnTo>
                <a:lnTo>
                  <a:pt x="1108" y="860"/>
                </a:lnTo>
                <a:lnTo>
                  <a:pt x="1111" y="864"/>
                </a:lnTo>
                <a:lnTo>
                  <a:pt x="1111" y="846"/>
                </a:lnTo>
                <a:lnTo>
                  <a:pt x="1115" y="860"/>
                </a:lnTo>
                <a:lnTo>
                  <a:pt x="1115" y="864"/>
                </a:lnTo>
                <a:lnTo>
                  <a:pt x="1115" y="857"/>
                </a:lnTo>
                <a:lnTo>
                  <a:pt x="1118" y="860"/>
                </a:lnTo>
                <a:lnTo>
                  <a:pt x="1118" y="864"/>
                </a:lnTo>
                <a:lnTo>
                  <a:pt x="1118" y="857"/>
                </a:lnTo>
                <a:lnTo>
                  <a:pt x="1122" y="864"/>
                </a:lnTo>
                <a:lnTo>
                  <a:pt x="1122" y="853"/>
                </a:lnTo>
                <a:lnTo>
                  <a:pt x="1125" y="839"/>
                </a:lnTo>
                <a:lnTo>
                  <a:pt x="1125" y="864"/>
                </a:lnTo>
                <a:lnTo>
                  <a:pt x="1125" y="766"/>
                </a:lnTo>
                <a:lnTo>
                  <a:pt x="1129" y="857"/>
                </a:lnTo>
                <a:lnTo>
                  <a:pt x="1129" y="864"/>
                </a:lnTo>
                <a:lnTo>
                  <a:pt x="1129" y="843"/>
                </a:lnTo>
                <a:lnTo>
                  <a:pt x="1132" y="864"/>
                </a:lnTo>
                <a:lnTo>
                  <a:pt x="1132" y="860"/>
                </a:lnTo>
                <a:lnTo>
                  <a:pt x="1136" y="864"/>
                </a:lnTo>
                <a:lnTo>
                  <a:pt x="1136" y="853"/>
                </a:lnTo>
                <a:lnTo>
                  <a:pt x="1139" y="864"/>
                </a:lnTo>
                <a:lnTo>
                  <a:pt x="1139" y="860"/>
                </a:lnTo>
                <a:lnTo>
                  <a:pt x="1143" y="864"/>
                </a:lnTo>
                <a:lnTo>
                  <a:pt x="1143" y="857"/>
                </a:lnTo>
                <a:lnTo>
                  <a:pt x="1146" y="864"/>
                </a:lnTo>
                <a:lnTo>
                  <a:pt x="1146" y="811"/>
                </a:lnTo>
                <a:lnTo>
                  <a:pt x="1149" y="864"/>
                </a:lnTo>
                <a:lnTo>
                  <a:pt x="1149" y="839"/>
                </a:lnTo>
                <a:lnTo>
                  <a:pt x="1153" y="860"/>
                </a:lnTo>
                <a:lnTo>
                  <a:pt x="1153" y="864"/>
                </a:lnTo>
                <a:lnTo>
                  <a:pt x="1153" y="850"/>
                </a:lnTo>
                <a:lnTo>
                  <a:pt x="1156" y="864"/>
                </a:lnTo>
                <a:lnTo>
                  <a:pt x="1156" y="857"/>
                </a:lnTo>
                <a:lnTo>
                  <a:pt x="1160" y="864"/>
                </a:lnTo>
                <a:lnTo>
                  <a:pt x="1160" y="860"/>
                </a:lnTo>
                <a:lnTo>
                  <a:pt x="1163" y="864"/>
                </a:lnTo>
                <a:lnTo>
                  <a:pt x="1163" y="860"/>
                </a:lnTo>
                <a:lnTo>
                  <a:pt x="1167" y="860"/>
                </a:lnTo>
                <a:lnTo>
                  <a:pt x="1167" y="864"/>
                </a:lnTo>
                <a:lnTo>
                  <a:pt x="1167" y="860"/>
                </a:lnTo>
                <a:lnTo>
                  <a:pt x="1170" y="857"/>
                </a:lnTo>
                <a:lnTo>
                  <a:pt x="1170" y="864"/>
                </a:lnTo>
                <a:lnTo>
                  <a:pt x="1170" y="843"/>
                </a:lnTo>
                <a:lnTo>
                  <a:pt x="1174" y="860"/>
                </a:lnTo>
                <a:lnTo>
                  <a:pt x="1174" y="864"/>
                </a:lnTo>
                <a:lnTo>
                  <a:pt x="1174" y="853"/>
                </a:lnTo>
                <a:lnTo>
                  <a:pt x="1177" y="864"/>
                </a:lnTo>
                <a:lnTo>
                  <a:pt x="1177" y="366"/>
                </a:lnTo>
                <a:lnTo>
                  <a:pt x="1181" y="850"/>
                </a:lnTo>
                <a:lnTo>
                  <a:pt x="1181" y="860"/>
                </a:lnTo>
                <a:lnTo>
                  <a:pt x="1181" y="501"/>
                </a:lnTo>
                <a:lnTo>
                  <a:pt x="1184" y="853"/>
                </a:lnTo>
                <a:lnTo>
                  <a:pt x="1184" y="864"/>
                </a:lnTo>
                <a:lnTo>
                  <a:pt x="1184" y="811"/>
                </a:lnTo>
                <a:lnTo>
                  <a:pt x="1188" y="864"/>
                </a:lnTo>
                <a:lnTo>
                  <a:pt x="1188" y="857"/>
                </a:lnTo>
                <a:lnTo>
                  <a:pt x="1191" y="864"/>
                </a:lnTo>
                <a:lnTo>
                  <a:pt x="1191" y="860"/>
                </a:lnTo>
                <a:lnTo>
                  <a:pt x="1195" y="864"/>
                </a:lnTo>
                <a:lnTo>
                  <a:pt x="1195" y="857"/>
                </a:lnTo>
                <a:lnTo>
                  <a:pt x="1198" y="860"/>
                </a:lnTo>
                <a:lnTo>
                  <a:pt x="1198" y="783"/>
                </a:lnTo>
                <a:lnTo>
                  <a:pt x="1202" y="843"/>
                </a:lnTo>
                <a:lnTo>
                  <a:pt x="1202" y="864"/>
                </a:lnTo>
                <a:lnTo>
                  <a:pt x="1202" y="843"/>
                </a:lnTo>
                <a:lnTo>
                  <a:pt x="1205" y="864"/>
                </a:lnTo>
                <a:lnTo>
                  <a:pt x="1205" y="857"/>
                </a:lnTo>
                <a:lnTo>
                  <a:pt x="1209" y="860"/>
                </a:lnTo>
                <a:lnTo>
                  <a:pt x="1209" y="864"/>
                </a:lnTo>
                <a:lnTo>
                  <a:pt x="1209" y="857"/>
                </a:lnTo>
                <a:lnTo>
                  <a:pt x="1212" y="864"/>
                </a:lnTo>
                <a:lnTo>
                  <a:pt x="1212" y="860"/>
                </a:lnTo>
                <a:lnTo>
                  <a:pt x="1216" y="864"/>
                </a:lnTo>
                <a:lnTo>
                  <a:pt x="1216" y="846"/>
                </a:lnTo>
                <a:lnTo>
                  <a:pt x="1219" y="860"/>
                </a:lnTo>
                <a:lnTo>
                  <a:pt x="1219" y="864"/>
                </a:lnTo>
                <a:lnTo>
                  <a:pt x="1219" y="839"/>
                </a:lnTo>
                <a:lnTo>
                  <a:pt x="1223" y="836"/>
                </a:lnTo>
                <a:lnTo>
                  <a:pt x="1223" y="864"/>
                </a:lnTo>
                <a:lnTo>
                  <a:pt x="1223" y="832"/>
                </a:lnTo>
                <a:lnTo>
                  <a:pt x="1226" y="860"/>
                </a:lnTo>
                <a:lnTo>
                  <a:pt x="1226" y="864"/>
                </a:lnTo>
                <a:lnTo>
                  <a:pt x="1226" y="857"/>
                </a:lnTo>
                <a:lnTo>
                  <a:pt x="1230" y="860"/>
                </a:lnTo>
                <a:lnTo>
                  <a:pt x="1230" y="864"/>
                </a:lnTo>
                <a:lnTo>
                  <a:pt x="1230" y="857"/>
                </a:lnTo>
                <a:lnTo>
                  <a:pt x="1233" y="860"/>
                </a:lnTo>
                <a:lnTo>
                  <a:pt x="1233" y="864"/>
                </a:lnTo>
                <a:lnTo>
                  <a:pt x="1233" y="857"/>
                </a:lnTo>
                <a:lnTo>
                  <a:pt x="1237" y="860"/>
                </a:lnTo>
                <a:lnTo>
                  <a:pt x="1237" y="864"/>
                </a:lnTo>
                <a:lnTo>
                  <a:pt x="1237" y="860"/>
                </a:lnTo>
                <a:lnTo>
                  <a:pt x="1240" y="860"/>
                </a:lnTo>
                <a:lnTo>
                  <a:pt x="1240" y="864"/>
                </a:lnTo>
                <a:lnTo>
                  <a:pt x="1240" y="850"/>
                </a:lnTo>
                <a:lnTo>
                  <a:pt x="1244" y="850"/>
                </a:lnTo>
                <a:lnTo>
                  <a:pt x="1244" y="864"/>
                </a:lnTo>
                <a:lnTo>
                  <a:pt x="1244" y="846"/>
                </a:lnTo>
                <a:lnTo>
                  <a:pt x="1247" y="860"/>
                </a:lnTo>
                <a:lnTo>
                  <a:pt x="1247" y="864"/>
                </a:lnTo>
                <a:lnTo>
                  <a:pt x="1247" y="853"/>
                </a:lnTo>
                <a:lnTo>
                  <a:pt x="1250" y="860"/>
                </a:lnTo>
                <a:lnTo>
                  <a:pt x="1250" y="864"/>
                </a:lnTo>
                <a:lnTo>
                  <a:pt x="1250" y="853"/>
                </a:lnTo>
                <a:lnTo>
                  <a:pt x="1254" y="860"/>
                </a:lnTo>
                <a:lnTo>
                  <a:pt x="1254" y="864"/>
                </a:lnTo>
                <a:lnTo>
                  <a:pt x="1254" y="850"/>
                </a:lnTo>
                <a:lnTo>
                  <a:pt x="1257" y="860"/>
                </a:lnTo>
                <a:lnTo>
                  <a:pt x="1257" y="864"/>
                </a:lnTo>
                <a:lnTo>
                  <a:pt x="1257" y="853"/>
                </a:lnTo>
                <a:lnTo>
                  <a:pt x="1261" y="864"/>
                </a:lnTo>
                <a:lnTo>
                  <a:pt x="1261" y="850"/>
                </a:lnTo>
                <a:lnTo>
                  <a:pt x="1264" y="853"/>
                </a:lnTo>
                <a:lnTo>
                  <a:pt x="1264" y="864"/>
                </a:lnTo>
                <a:lnTo>
                  <a:pt x="1264" y="797"/>
                </a:lnTo>
                <a:lnTo>
                  <a:pt x="1268" y="860"/>
                </a:lnTo>
                <a:lnTo>
                  <a:pt x="1268" y="797"/>
                </a:lnTo>
                <a:lnTo>
                  <a:pt x="1271" y="850"/>
                </a:lnTo>
                <a:lnTo>
                  <a:pt x="1271" y="864"/>
                </a:lnTo>
                <a:lnTo>
                  <a:pt x="1271" y="836"/>
                </a:lnTo>
                <a:lnTo>
                  <a:pt x="1275" y="864"/>
                </a:lnTo>
                <a:lnTo>
                  <a:pt x="1275" y="860"/>
                </a:lnTo>
                <a:lnTo>
                  <a:pt x="1278" y="860"/>
                </a:lnTo>
                <a:lnTo>
                  <a:pt x="1278" y="864"/>
                </a:lnTo>
                <a:lnTo>
                  <a:pt x="1278" y="860"/>
                </a:lnTo>
                <a:lnTo>
                  <a:pt x="1282" y="860"/>
                </a:lnTo>
                <a:lnTo>
                  <a:pt x="1282" y="864"/>
                </a:lnTo>
                <a:lnTo>
                  <a:pt x="1282" y="857"/>
                </a:lnTo>
                <a:lnTo>
                  <a:pt x="1285" y="864"/>
                </a:lnTo>
                <a:lnTo>
                  <a:pt x="1285" y="839"/>
                </a:lnTo>
                <a:lnTo>
                  <a:pt x="1289" y="857"/>
                </a:lnTo>
                <a:lnTo>
                  <a:pt x="1289" y="864"/>
                </a:lnTo>
                <a:lnTo>
                  <a:pt x="1289" y="857"/>
                </a:lnTo>
                <a:lnTo>
                  <a:pt x="1292" y="860"/>
                </a:lnTo>
                <a:lnTo>
                  <a:pt x="1292" y="864"/>
                </a:lnTo>
                <a:lnTo>
                  <a:pt x="1292" y="846"/>
                </a:lnTo>
                <a:lnTo>
                  <a:pt x="1296" y="860"/>
                </a:lnTo>
                <a:lnTo>
                  <a:pt x="1296" y="864"/>
                </a:lnTo>
                <a:lnTo>
                  <a:pt x="1296" y="846"/>
                </a:lnTo>
                <a:lnTo>
                  <a:pt x="1299" y="864"/>
                </a:lnTo>
                <a:lnTo>
                  <a:pt x="1299" y="860"/>
                </a:lnTo>
                <a:lnTo>
                  <a:pt x="1303" y="860"/>
                </a:lnTo>
                <a:lnTo>
                  <a:pt x="1303" y="864"/>
                </a:lnTo>
                <a:lnTo>
                  <a:pt x="1303" y="853"/>
                </a:lnTo>
                <a:lnTo>
                  <a:pt x="1306" y="864"/>
                </a:lnTo>
                <a:lnTo>
                  <a:pt x="1306" y="853"/>
                </a:lnTo>
                <a:lnTo>
                  <a:pt x="1310" y="864"/>
                </a:lnTo>
                <a:lnTo>
                  <a:pt x="1310" y="857"/>
                </a:lnTo>
                <a:lnTo>
                  <a:pt x="1313" y="864"/>
                </a:lnTo>
                <a:lnTo>
                  <a:pt x="1313" y="860"/>
                </a:lnTo>
                <a:lnTo>
                  <a:pt x="1317" y="864"/>
                </a:lnTo>
                <a:lnTo>
                  <a:pt x="1317" y="477"/>
                </a:lnTo>
                <a:lnTo>
                  <a:pt x="1320" y="811"/>
                </a:lnTo>
                <a:lnTo>
                  <a:pt x="1320" y="857"/>
                </a:lnTo>
                <a:lnTo>
                  <a:pt x="1320" y="561"/>
                </a:lnTo>
                <a:lnTo>
                  <a:pt x="1324" y="857"/>
                </a:lnTo>
                <a:lnTo>
                  <a:pt x="1324" y="864"/>
                </a:lnTo>
                <a:lnTo>
                  <a:pt x="1324" y="836"/>
                </a:lnTo>
                <a:lnTo>
                  <a:pt x="1327" y="864"/>
                </a:lnTo>
                <a:lnTo>
                  <a:pt x="1327" y="853"/>
                </a:lnTo>
                <a:lnTo>
                  <a:pt x="1331" y="864"/>
                </a:lnTo>
                <a:lnTo>
                  <a:pt x="1331" y="860"/>
                </a:lnTo>
                <a:lnTo>
                  <a:pt x="1334" y="864"/>
                </a:lnTo>
                <a:lnTo>
                  <a:pt x="1334" y="850"/>
                </a:lnTo>
                <a:lnTo>
                  <a:pt x="1338" y="864"/>
                </a:lnTo>
                <a:lnTo>
                  <a:pt x="1338" y="825"/>
                </a:lnTo>
                <a:lnTo>
                  <a:pt x="1341" y="860"/>
                </a:lnTo>
                <a:lnTo>
                  <a:pt x="1341" y="864"/>
                </a:lnTo>
                <a:lnTo>
                  <a:pt x="1341" y="850"/>
                </a:lnTo>
                <a:lnTo>
                  <a:pt x="1345" y="864"/>
                </a:lnTo>
                <a:lnTo>
                  <a:pt x="1345" y="857"/>
                </a:lnTo>
                <a:lnTo>
                  <a:pt x="1348" y="864"/>
                </a:lnTo>
                <a:lnTo>
                  <a:pt x="1348" y="850"/>
                </a:lnTo>
                <a:lnTo>
                  <a:pt x="1351" y="857"/>
                </a:lnTo>
                <a:lnTo>
                  <a:pt x="1351" y="864"/>
                </a:lnTo>
                <a:lnTo>
                  <a:pt x="1351" y="825"/>
                </a:lnTo>
                <a:lnTo>
                  <a:pt x="1355" y="853"/>
                </a:lnTo>
                <a:lnTo>
                  <a:pt x="1355" y="864"/>
                </a:lnTo>
                <a:lnTo>
                  <a:pt x="1355" y="804"/>
                </a:lnTo>
                <a:lnTo>
                  <a:pt x="1358" y="853"/>
                </a:lnTo>
                <a:lnTo>
                  <a:pt x="1358" y="864"/>
                </a:lnTo>
                <a:lnTo>
                  <a:pt x="1358" y="853"/>
                </a:lnTo>
                <a:lnTo>
                  <a:pt x="1362" y="860"/>
                </a:lnTo>
                <a:lnTo>
                  <a:pt x="1362" y="864"/>
                </a:lnTo>
                <a:lnTo>
                  <a:pt x="1362" y="846"/>
                </a:lnTo>
                <a:lnTo>
                  <a:pt x="1365" y="853"/>
                </a:lnTo>
                <a:lnTo>
                  <a:pt x="1365" y="864"/>
                </a:lnTo>
                <a:lnTo>
                  <a:pt x="1365" y="832"/>
                </a:lnTo>
                <a:lnTo>
                  <a:pt x="1369" y="857"/>
                </a:lnTo>
                <a:lnTo>
                  <a:pt x="1369" y="864"/>
                </a:lnTo>
                <a:lnTo>
                  <a:pt x="1369" y="857"/>
                </a:lnTo>
                <a:lnTo>
                  <a:pt x="1372" y="864"/>
                </a:lnTo>
                <a:lnTo>
                  <a:pt x="1372" y="860"/>
                </a:lnTo>
                <a:lnTo>
                  <a:pt x="1376" y="864"/>
                </a:lnTo>
                <a:lnTo>
                  <a:pt x="1376" y="853"/>
                </a:lnTo>
                <a:lnTo>
                  <a:pt x="1379" y="857"/>
                </a:lnTo>
                <a:lnTo>
                  <a:pt x="1379" y="864"/>
                </a:lnTo>
                <a:lnTo>
                  <a:pt x="1379" y="857"/>
                </a:lnTo>
                <a:lnTo>
                  <a:pt x="1383" y="864"/>
                </a:lnTo>
                <a:lnTo>
                  <a:pt x="1383" y="846"/>
                </a:lnTo>
                <a:lnTo>
                  <a:pt x="1386" y="853"/>
                </a:lnTo>
                <a:lnTo>
                  <a:pt x="1386" y="864"/>
                </a:lnTo>
                <a:lnTo>
                  <a:pt x="1386" y="801"/>
                </a:lnTo>
                <a:lnTo>
                  <a:pt x="1390" y="822"/>
                </a:lnTo>
                <a:lnTo>
                  <a:pt x="1390" y="860"/>
                </a:lnTo>
                <a:lnTo>
                  <a:pt x="1390" y="790"/>
                </a:lnTo>
                <a:lnTo>
                  <a:pt x="1393" y="839"/>
                </a:lnTo>
                <a:lnTo>
                  <a:pt x="1393" y="864"/>
                </a:lnTo>
                <a:lnTo>
                  <a:pt x="1393" y="839"/>
                </a:lnTo>
                <a:lnTo>
                  <a:pt x="1397" y="860"/>
                </a:lnTo>
                <a:lnTo>
                  <a:pt x="1397" y="864"/>
                </a:lnTo>
                <a:lnTo>
                  <a:pt x="1397" y="857"/>
                </a:lnTo>
                <a:lnTo>
                  <a:pt x="1400" y="857"/>
                </a:lnTo>
                <a:lnTo>
                  <a:pt x="1400" y="864"/>
                </a:lnTo>
                <a:lnTo>
                  <a:pt x="1400" y="857"/>
                </a:lnTo>
                <a:lnTo>
                  <a:pt x="1404" y="857"/>
                </a:lnTo>
                <a:lnTo>
                  <a:pt x="1404" y="864"/>
                </a:lnTo>
                <a:lnTo>
                  <a:pt x="1404" y="843"/>
                </a:lnTo>
                <a:lnTo>
                  <a:pt x="1407" y="839"/>
                </a:lnTo>
                <a:lnTo>
                  <a:pt x="1407" y="860"/>
                </a:lnTo>
                <a:lnTo>
                  <a:pt x="1407" y="829"/>
                </a:lnTo>
                <a:lnTo>
                  <a:pt x="1411" y="857"/>
                </a:lnTo>
                <a:lnTo>
                  <a:pt x="1411" y="864"/>
                </a:lnTo>
                <a:lnTo>
                  <a:pt x="1411" y="857"/>
                </a:lnTo>
                <a:lnTo>
                  <a:pt x="1414" y="857"/>
                </a:lnTo>
                <a:lnTo>
                  <a:pt x="1414" y="864"/>
                </a:lnTo>
                <a:lnTo>
                  <a:pt x="1414" y="857"/>
                </a:lnTo>
                <a:lnTo>
                  <a:pt x="1418" y="857"/>
                </a:lnTo>
                <a:lnTo>
                  <a:pt x="1418" y="864"/>
                </a:lnTo>
                <a:lnTo>
                  <a:pt x="1418" y="857"/>
                </a:lnTo>
                <a:lnTo>
                  <a:pt x="1421" y="860"/>
                </a:lnTo>
                <a:lnTo>
                  <a:pt x="1421" y="864"/>
                </a:lnTo>
                <a:lnTo>
                  <a:pt x="1421" y="853"/>
                </a:lnTo>
                <a:lnTo>
                  <a:pt x="1425" y="846"/>
                </a:lnTo>
                <a:lnTo>
                  <a:pt x="1425" y="864"/>
                </a:lnTo>
                <a:lnTo>
                  <a:pt x="1425" y="825"/>
                </a:lnTo>
                <a:lnTo>
                  <a:pt x="1428" y="853"/>
                </a:lnTo>
                <a:lnTo>
                  <a:pt x="1428" y="864"/>
                </a:lnTo>
                <a:lnTo>
                  <a:pt x="1428" y="853"/>
                </a:lnTo>
                <a:lnTo>
                  <a:pt x="1432" y="864"/>
                </a:lnTo>
                <a:lnTo>
                  <a:pt x="1432" y="850"/>
                </a:lnTo>
                <a:lnTo>
                  <a:pt x="1435" y="853"/>
                </a:lnTo>
                <a:lnTo>
                  <a:pt x="1435" y="864"/>
                </a:lnTo>
                <a:lnTo>
                  <a:pt x="1435" y="829"/>
                </a:lnTo>
                <a:lnTo>
                  <a:pt x="1439" y="846"/>
                </a:lnTo>
                <a:lnTo>
                  <a:pt x="1439" y="864"/>
                </a:lnTo>
                <a:lnTo>
                  <a:pt x="1439" y="846"/>
                </a:lnTo>
                <a:lnTo>
                  <a:pt x="1442" y="853"/>
                </a:lnTo>
                <a:lnTo>
                  <a:pt x="1442" y="864"/>
                </a:lnTo>
                <a:lnTo>
                  <a:pt x="1442" y="853"/>
                </a:lnTo>
                <a:lnTo>
                  <a:pt x="1446" y="864"/>
                </a:lnTo>
                <a:lnTo>
                  <a:pt x="1446" y="857"/>
                </a:lnTo>
                <a:lnTo>
                  <a:pt x="1449" y="860"/>
                </a:lnTo>
                <a:lnTo>
                  <a:pt x="1449" y="864"/>
                </a:lnTo>
                <a:lnTo>
                  <a:pt x="1449" y="836"/>
                </a:lnTo>
                <a:lnTo>
                  <a:pt x="1452" y="853"/>
                </a:lnTo>
                <a:lnTo>
                  <a:pt x="1452" y="864"/>
                </a:lnTo>
                <a:lnTo>
                  <a:pt x="1452" y="801"/>
                </a:lnTo>
                <a:lnTo>
                  <a:pt x="1456" y="860"/>
                </a:lnTo>
                <a:lnTo>
                  <a:pt x="1456" y="864"/>
                </a:lnTo>
                <a:lnTo>
                  <a:pt x="1456" y="801"/>
                </a:lnTo>
                <a:lnTo>
                  <a:pt x="1459" y="724"/>
                </a:lnTo>
                <a:lnTo>
                  <a:pt x="1459" y="860"/>
                </a:lnTo>
                <a:lnTo>
                  <a:pt x="1459" y="557"/>
                </a:lnTo>
                <a:lnTo>
                  <a:pt x="1463" y="836"/>
                </a:lnTo>
                <a:lnTo>
                  <a:pt x="1463" y="864"/>
                </a:lnTo>
                <a:lnTo>
                  <a:pt x="1463" y="787"/>
                </a:lnTo>
                <a:lnTo>
                  <a:pt x="1466" y="864"/>
                </a:lnTo>
                <a:lnTo>
                  <a:pt x="1466" y="857"/>
                </a:lnTo>
                <a:lnTo>
                  <a:pt x="1470" y="864"/>
                </a:lnTo>
                <a:lnTo>
                  <a:pt x="1470" y="846"/>
                </a:lnTo>
                <a:lnTo>
                  <a:pt x="1473" y="857"/>
                </a:lnTo>
                <a:lnTo>
                  <a:pt x="1473" y="864"/>
                </a:lnTo>
                <a:lnTo>
                  <a:pt x="1473" y="822"/>
                </a:lnTo>
                <a:lnTo>
                  <a:pt x="1477" y="860"/>
                </a:lnTo>
                <a:lnTo>
                  <a:pt x="1477" y="864"/>
                </a:lnTo>
                <a:lnTo>
                  <a:pt x="1477" y="822"/>
                </a:lnTo>
                <a:lnTo>
                  <a:pt x="1480" y="864"/>
                </a:lnTo>
                <a:lnTo>
                  <a:pt x="1480" y="857"/>
                </a:lnTo>
                <a:lnTo>
                  <a:pt x="1484" y="864"/>
                </a:lnTo>
                <a:lnTo>
                  <a:pt x="1484" y="853"/>
                </a:lnTo>
                <a:lnTo>
                  <a:pt x="1487" y="860"/>
                </a:lnTo>
                <a:lnTo>
                  <a:pt x="1487" y="864"/>
                </a:lnTo>
                <a:lnTo>
                  <a:pt x="1487" y="850"/>
                </a:lnTo>
                <a:lnTo>
                  <a:pt x="1491" y="857"/>
                </a:lnTo>
                <a:lnTo>
                  <a:pt x="1491" y="864"/>
                </a:lnTo>
                <a:lnTo>
                  <a:pt x="1491" y="742"/>
                </a:lnTo>
                <a:lnTo>
                  <a:pt x="1494" y="860"/>
                </a:lnTo>
                <a:lnTo>
                  <a:pt x="1494" y="864"/>
                </a:lnTo>
                <a:lnTo>
                  <a:pt x="1494" y="811"/>
                </a:lnTo>
                <a:lnTo>
                  <a:pt x="1498" y="864"/>
                </a:lnTo>
                <a:lnTo>
                  <a:pt x="1498" y="846"/>
                </a:lnTo>
                <a:lnTo>
                  <a:pt x="1501" y="864"/>
                </a:lnTo>
                <a:lnTo>
                  <a:pt x="1501" y="832"/>
                </a:lnTo>
                <a:lnTo>
                  <a:pt x="1505" y="864"/>
                </a:lnTo>
                <a:lnTo>
                  <a:pt x="1505" y="839"/>
                </a:lnTo>
                <a:lnTo>
                  <a:pt x="1508" y="864"/>
                </a:lnTo>
                <a:lnTo>
                  <a:pt x="1508" y="850"/>
                </a:lnTo>
                <a:lnTo>
                  <a:pt x="1512" y="864"/>
                </a:lnTo>
                <a:lnTo>
                  <a:pt x="1512" y="829"/>
                </a:lnTo>
                <a:lnTo>
                  <a:pt x="1515" y="864"/>
                </a:lnTo>
                <a:lnTo>
                  <a:pt x="1515" y="850"/>
                </a:lnTo>
                <a:lnTo>
                  <a:pt x="1519" y="864"/>
                </a:lnTo>
                <a:lnTo>
                  <a:pt x="1519" y="818"/>
                </a:lnTo>
                <a:lnTo>
                  <a:pt x="1522" y="857"/>
                </a:lnTo>
                <a:lnTo>
                  <a:pt x="1522" y="864"/>
                </a:lnTo>
                <a:lnTo>
                  <a:pt x="1522" y="801"/>
                </a:lnTo>
                <a:lnTo>
                  <a:pt x="1526" y="864"/>
                </a:lnTo>
                <a:lnTo>
                  <a:pt x="1526" y="850"/>
                </a:lnTo>
                <a:lnTo>
                  <a:pt x="1529" y="864"/>
                </a:lnTo>
                <a:lnTo>
                  <a:pt x="1529" y="787"/>
                </a:lnTo>
                <a:lnTo>
                  <a:pt x="1533" y="864"/>
                </a:lnTo>
                <a:lnTo>
                  <a:pt x="1533" y="839"/>
                </a:lnTo>
                <a:lnTo>
                  <a:pt x="1536" y="864"/>
                </a:lnTo>
                <a:lnTo>
                  <a:pt x="1536" y="843"/>
                </a:lnTo>
                <a:lnTo>
                  <a:pt x="1540" y="857"/>
                </a:lnTo>
                <a:lnTo>
                  <a:pt x="1540" y="864"/>
                </a:lnTo>
                <a:lnTo>
                  <a:pt x="1540" y="850"/>
                </a:lnTo>
                <a:lnTo>
                  <a:pt x="1543" y="864"/>
                </a:lnTo>
                <a:lnTo>
                  <a:pt x="1543" y="839"/>
                </a:lnTo>
                <a:lnTo>
                  <a:pt x="1547" y="860"/>
                </a:lnTo>
                <a:lnTo>
                  <a:pt x="1547" y="864"/>
                </a:lnTo>
                <a:lnTo>
                  <a:pt x="1547" y="825"/>
                </a:lnTo>
                <a:lnTo>
                  <a:pt x="1550" y="860"/>
                </a:lnTo>
                <a:lnTo>
                  <a:pt x="1550" y="864"/>
                </a:lnTo>
                <a:lnTo>
                  <a:pt x="1550" y="860"/>
                </a:lnTo>
                <a:lnTo>
                  <a:pt x="1553" y="864"/>
                </a:lnTo>
                <a:lnTo>
                  <a:pt x="1553" y="860"/>
                </a:lnTo>
                <a:lnTo>
                  <a:pt x="1557" y="864"/>
                </a:lnTo>
                <a:lnTo>
                  <a:pt x="1557" y="850"/>
                </a:lnTo>
                <a:lnTo>
                  <a:pt x="1560" y="857"/>
                </a:lnTo>
                <a:lnTo>
                  <a:pt x="1560" y="864"/>
                </a:lnTo>
                <a:lnTo>
                  <a:pt x="1560" y="846"/>
                </a:lnTo>
                <a:lnTo>
                  <a:pt x="1564" y="860"/>
                </a:lnTo>
                <a:lnTo>
                  <a:pt x="1564" y="864"/>
                </a:lnTo>
                <a:lnTo>
                  <a:pt x="1564" y="860"/>
                </a:lnTo>
                <a:lnTo>
                  <a:pt x="1567" y="860"/>
                </a:lnTo>
                <a:lnTo>
                  <a:pt x="1567" y="864"/>
                </a:lnTo>
                <a:lnTo>
                  <a:pt x="1567" y="860"/>
                </a:lnTo>
                <a:lnTo>
                  <a:pt x="1571" y="864"/>
                </a:lnTo>
                <a:lnTo>
                  <a:pt x="1571" y="763"/>
                </a:lnTo>
                <a:lnTo>
                  <a:pt x="1574" y="780"/>
                </a:lnTo>
                <a:lnTo>
                  <a:pt x="1574" y="864"/>
                </a:lnTo>
                <a:lnTo>
                  <a:pt x="1574" y="780"/>
                </a:lnTo>
                <a:lnTo>
                  <a:pt x="1578" y="860"/>
                </a:lnTo>
                <a:lnTo>
                  <a:pt x="1578" y="864"/>
                </a:lnTo>
                <a:lnTo>
                  <a:pt x="1578" y="850"/>
                </a:lnTo>
                <a:lnTo>
                  <a:pt x="1581" y="857"/>
                </a:lnTo>
                <a:lnTo>
                  <a:pt x="1581" y="864"/>
                </a:lnTo>
                <a:lnTo>
                  <a:pt x="1581" y="850"/>
                </a:lnTo>
                <a:lnTo>
                  <a:pt x="1585" y="860"/>
                </a:lnTo>
                <a:lnTo>
                  <a:pt x="1585" y="864"/>
                </a:lnTo>
                <a:lnTo>
                  <a:pt x="1585" y="836"/>
                </a:lnTo>
                <a:lnTo>
                  <a:pt x="1588" y="864"/>
                </a:lnTo>
                <a:lnTo>
                  <a:pt x="1588" y="846"/>
                </a:lnTo>
                <a:lnTo>
                  <a:pt x="1592" y="843"/>
                </a:lnTo>
                <a:lnTo>
                  <a:pt x="1592" y="864"/>
                </a:lnTo>
                <a:lnTo>
                  <a:pt x="1592" y="832"/>
                </a:lnTo>
                <a:lnTo>
                  <a:pt x="1595" y="853"/>
                </a:lnTo>
                <a:lnTo>
                  <a:pt x="1595" y="864"/>
                </a:lnTo>
                <a:lnTo>
                  <a:pt x="1595" y="853"/>
                </a:lnTo>
                <a:lnTo>
                  <a:pt x="1599" y="860"/>
                </a:lnTo>
                <a:lnTo>
                  <a:pt x="1599" y="864"/>
                </a:lnTo>
                <a:lnTo>
                  <a:pt x="1599" y="839"/>
                </a:lnTo>
                <a:lnTo>
                  <a:pt x="1602" y="860"/>
                </a:lnTo>
                <a:lnTo>
                  <a:pt x="1602" y="864"/>
                </a:lnTo>
                <a:lnTo>
                  <a:pt x="1602" y="857"/>
                </a:lnTo>
                <a:lnTo>
                  <a:pt x="1606" y="864"/>
                </a:lnTo>
                <a:lnTo>
                  <a:pt x="1606" y="794"/>
                </a:lnTo>
                <a:lnTo>
                  <a:pt x="1609" y="822"/>
                </a:lnTo>
                <a:lnTo>
                  <a:pt x="1609" y="864"/>
                </a:lnTo>
                <a:lnTo>
                  <a:pt x="1609" y="787"/>
                </a:lnTo>
                <a:lnTo>
                  <a:pt x="1613" y="864"/>
                </a:lnTo>
                <a:lnTo>
                  <a:pt x="1613" y="857"/>
                </a:lnTo>
                <a:lnTo>
                  <a:pt x="1616" y="860"/>
                </a:lnTo>
                <a:lnTo>
                  <a:pt x="1616" y="864"/>
                </a:lnTo>
                <a:lnTo>
                  <a:pt x="1616" y="843"/>
                </a:lnTo>
                <a:lnTo>
                  <a:pt x="1620" y="853"/>
                </a:lnTo>
                <a:lnTo>
                  <a:pt x="1620" y="864"/>
                </a:lnTo>
                <a:lnTo>
                  <a:pt x="1620" y="822"/>
                </a:lnTo>
                <a:lnTo>
                  <a:pt x="1623" y="860"/>
                </a:lnTo>
                <a:lnTo>
                  <a:pt x="1623" y="864"/>
                </a:lnTo>
                <a:lnTo>
                  <a:pt x="1623" y="857"/>
                </a:lnTo>
                <a:lnTo>
                  <a:pt x="1627" y="860"/>
                </a:lnTo>
                <a:lnTo>
                  <a:pt x="1627" y="864"/>
                </a:lnTo>
                <a:lnTo>
                  <a:pt x="1627" y="857"/>
                </a:lnTo>
                <a:lnTo>
                  <a:pt x="1630" y="864"/>
                </a:lnTo>
                <a:lnTo>
                  <a:pt x="1630" y="777"/>
                </a:lnTo>
                <a:lnTo>
                  <a:pt x="1634" y="860"/>
                </a:lnTo>
                <a:lnTo>
                  <a:pt x="1634" y="864"/>
                </a:lnTo>
                <a:lnTo>
                  <a:pt x="1634" y="836"/>
                </a:lnTo>
                <a:lnTo>
                  <a:pt x="1637" y="864"/>
                </a:lnTo>
                <a:lnTo>
                  <a:pt x="1637" y="860"/>
                </a:lnTo>
                <a:lnTo>
                  <a:pt x="1641" y="864"/>
                </a:lnTo>
                <a:lnTo>
                  <a:pt x="1641" y="808"/>
                </a:lnTo>
                <a:lnTo>
                  <a:pt x="1644" y="850"/>
                </a:lnTo>
                <a:lnTo>
                  <a:pt x="1644" y="864"/>
                </a:lnTo>
                <a:lnTo>
                  <a:pt x="1644" y="811"/>
                </a:lnTo>
                <a:lnTo>
                  <a:pt x="1648" y="864"/>
                </a:lnTo>
                <a:lnTo>
                  <a:pt x="1648" y="857"/>
                </a:lnTo>
                <a:lnTo>
                  <a:pt x="1651" y="864"/>
                </a:lnTo>
                <a:lnTo>
                  <a:pt x="1651" y="839"/>
                </a:lnTo>
                <a:lnTo>
                  <a:pt x="1654" y="864"/>
                </a:lnTo>
                <a:lnTo>
                  <a:pt x="1654" y="839"/>
                </a:lnTo>
                <a:lnTo>
                  <a:pt x="1658" y="864"/>
                </a:lnTo>
                <a:lnTo>
                  <a:pt x="1658" y="836"/>
                </a:lnTo>
                <a:lnTo>
                  <a:pt x="1661" y="864"/>
                </a:lnTo>
                <a:lnTo>
                  <a:pt x="1661" y="846"/>
                </a:lnTo>
                <a:lnTo>
                  <a:pt x="1665" y="864"/>
                </a:lnTo>
                <a:lnTo>
                  <a:pt x="1665" y="857"/>
                </a:lnTo>
                <a:lnTo>
                  <a:pt x="1668" y="864"/>
                </a:lnTo>
                <a:lnTo>
                  <a:pt x="1668" y="850"/>
                </a:lnTo>
                <a:lnTo>
                  <a:pt x="1672" y="864"/>
                </a:lnTo>
                <a:lnTo>
                  <a:pt x="1672" y="850"/>
                </a:lnTo>
                <a:lnTo>
                  <a:pt x="1675" y="864"/>
                </a:lnTo>
                <a:lnTo>
                  <a:pt x="1675" y="822"/>
                </a:lnTo>
                <a:lnTo>
                  <a:pt x="1679" y="864"/>
                </a:lnTo>
                <a:lnTo>
                  <a:pt x="1679" y="825"/>
                </a:lnTo>
                <a:lnTo>
                  <a:pt x="1682" y="864"/>
                </a:lnTo>
                <a:lnTo>
                  <a:pt x="1682" y="588"/>
                </a:lnTo>
                <a:lnTo>
                  <a:pt x="1686" y="822"/>
                </a:lnTo>
                <a:lnTo>
                  <a:pt x="1686" y="860"/>
                </a:lnTo>
                <a:lnTo>
                  <a:pt x="1686" y="581"/>
                </a:lnTo>
                <a:lnTo>
                  <a:pt x="1689" y="843"/>
                </a:lnTo>
                <a:lnTo>
                  <a:pt x="1689" y="864"/>
                </a:lnTo>
                <a:lnTo>
                  <a:pt x="1689" y="801"/>
                </a:lnTo>
                <a:lnTo>
                  <a:pt x="1693" y="860"/>
                </a:lnTo>
                <a:lnTo>
                  <a:pt x="1693" y="864"/>
                </a:lnTo>
                <a:lnTo>
                  <a:pt x="1693" y="850"/>
                </a:lnTo>
                <a:lnTo>
                  <a:pt x="1696" y="864"/>
                </a:lnTo>
                <a:lnTo>
                  <a:pt x="1696" y="860"/>
                </a:lnTo>
                <a:lnTo>
                  <a:pt x="1700" y="864"/>
                </a:lnTo>
                <a:lnTo>
                  <a:pt x="1700" y="843"/>
                </a:lnTo>
                <a:lnTo>
                  <a:pt x="1703" y="860"/>
                </a:lnTo>
                <a:lnTo>
                  <a:pt x="1703" y="864"/>
                </a:lnTo>
                <a:lnTo>
                  <a:pt x="1703" y="811"/>
                </a:lnTo>
                <a:lnTo>
                  <a:pt x="1707" y="853"/>
                </a:lnTo>
                <a:lnTo>
                  <a:pt x="1707" y="864"/>
                </a:lnTo>
                <a:lnTo>
                  <a:pt x="1707" y="811"/>
                </a:lnTo>
                <a:lnTo>
                  <a:pt x="1710" y="864"/>
                </a:lnTo>
                <a:lnTo>
                  <a:pt x="1710" y="829"/>
                </a:lnTo>
                <a:lnTo>
                  <a:pt x="1714" y="860"/>
                </a:lnTo>
                <a:lnTo>
                  <a:pt x="1714" y="864"/>
                </a:lnTo>
                <a:lnTo>
                  <a:pt x="1714" y="836"/>
                </a:lnTo>
                <a:lnTo>
                  <a:pt x="1717" y="864"/>
                </a:lnTo>
                <a:lnTo>
                  <a:pt x="1717" y="860"/>
                </a:lnTo>
                <a:lnTo>
                  <a:pt x="1721" y="864"/>
                </a:lnTo>
                <a:lnTo>
                  <a:pt x="1721" y="850"/>
                </a:lnTo>
                <a:lnTo>
                  <a:pt x="1724" y="853"/>
                </a:lnTo>
                <a:lnTo>
                  <a:pt x="1724" y="864"/>
                </a:lnTo>
                <a:lnTo>
                  <a:pt x="1724" y="853"/>
                </a:lnTo>
                <a:lnTo>
                  <a:pt x="1728" y="860"/>
                </a:lnTo>
                <a:lnTo>
                  <a:pt x="1728" y="864"/>
                </a:lnTo>
                <a:lnTo>
                  <a:pt x="1728" y="822"/>
                </a:lnTo>
                <a:lnTo>
                  <a:pt x="1731" y="850"/>
                </a:lnTo>
                <a:lnTo>
                  <a:pt x="1731" y="864"/>
                </a:lnTo>
                <a:lnTo>
                  <a:pt x="1731" y="846"/>
                </a:lnTo>
                <a:lnTo>
                  <a:pt x="1735" y="860"/>
                </a:lnTo>
                <a:lnTo>
                  <a:pt x="1735" y="864"/>
                </a:lnTo>
                <a:lnTo>
                  <a:pt x="1735" y="860"/>
                </a:lnTo>
                <a:lnTo>
                  <a:pt x="1738" y="864"/>
                </a:lnTo>
                <a:lnTo>
                  <a:pt x="1738" y="846"/>
                </a:lnTo>
                <a:lnTo>
                  <a:pt x="1742" y="853"/>
                </a:lnTo>
                <a:lnTo>
                  <a:pt x="1742" y="864"/>
                </a:lnTo>
                <a:lnTo>
                  <a:pt x="1742" y="853"/>
                </a:lnTo>
                <a:lnTo>
                  <a:pt x="1745" y="860"/>
                </a:lnTo>
                <a:lnTo>
                  <a:pt x="1745" y="864"/>
                </a:lnTo>
                <a:lnTo>
                  <a:pt x="1745" y="850"/>
                </a:lnTo>
                <a:lnTo>
                  <a:pt x="1749" y="850"/>
                </a:lnTo>
                <a:lnTo>
                  <a:pt x="1749" y="864"/>
                </a:lnTo>
                <a:lnTo>
                  <a:pt x="1749" y="843"/>
                </a:lnTo>
                <a:lnTo>
                  <a:pt x="1752" y="850"/>
                </a:lnTo>
                <a:lnTo>
                  <a:pt x="1752" y="864"/>
                </a:lnTo>
                <a:lnTo>
                  <a:pt x="1752" y="846"/>
                </a:lnTo>
                <a:lnTo>
                  <a:pt x="1755" y="843"/>
                </a:lnTo>
                <a:lnTo>
                  <a:pt x="1755" y="864"/>
                </a:lnTo>
                <a:lnTo>
                  <a:pt x="1755" y="822"/>
                </a:lnTo>
                <a:lnTo>
                  <a:pt x="1759" y="843"/>
                </a:lnTo>
                <a:lnTo>
                  <a:pt x="1759" y="864"/>
                </a:lnTo>
                <a:lnTo>
                  <a:pt x="1759" y="843"/>
                </a:lnTo>
                <a:lnTo>
                  <a:pt x="1762" y="860"/>
                </a:lnTo>
                <a:lnTo>
                  <a:pt x="1762" y="864"/>
                </a:lnTo>
                <a:lnTo>
                  <a:pt x="1762" y="846"/>
                </a:lnTo>
                <a:lnTo>
                  <a:pt x="1766" y="850"/>
                </a:lnTo>
                <a:lnTo>
                  <a:pt x="1766" y="864"/>
                </a:lnTo>
                <a:lnTo>
                  <a:pt x="1766" y="850"/>
                </a:lnTo>
                <a:lnTo>
                  <a:pt x="1769" y="860"/>
                </a:lnTo>
                <a:lnTo>
                  <a:pt x="1769" y="864"/>
                </a:lnTo>
                <a:lnTo>
                  <a:pt x="1769" y="783"/>
                </a:lnTo>
                <a:lnTo>
                  <a:pt x="1773" y="797"/>
                </a:lnTo>
                <a:lnTo>
                  <a:pt x="1773" y="864"/>
                </a:lnTo>
                <a:lnTo>
                  <a:pt x="1773" y="797"/>
                </a:lnTo>
                <a:lnTo>
                  <a:pt x="1776" y="808"/>
                </a:lnTo>
                <a:lnTo>
                  <a:pt x="1776" y="864"/>
                </a:lnTo>
                <a:lnTo>
                  <a:pt x="1776" y="808"/>
                </a:lnTo>
                <a:lnTo>
                  <a:pt x="1780" y="857"/>
                </a:lnTo>
                <a:lnTo>
                  <a:pt x="1780" y="864"/>
                </a:lnTo>
                <a:lnTo>
                  <a:pt x="1780" y="857"/>
                </a:lnTo>
                <a:lnTo>
                  <a:pt x="1783" y="860"/>
                </a:lnTo>
                <a:lnTo>
                  <a:pt x="1783" y="864"/>
                </a:lnTo>
                <a:lnTo>
                  <a:pt x="1783" y="860"/>
                </a:lnTo>
                <a:lnTo>
                  <a:pt x="1787" y="860"/>
                </a:lnTo>
                <a:lnTo>
                  <a:pt x="1787" y="864"/>
                </a:lnTo>
                <a:lnTo>
                  <a:pt x="1787" y="857"/>
                </a:lnTo>
                <a:lnTo>
                  <a:pt x="1790" y="857"/>
                </a:lnTo>
                <a:lnTo>
                  <a:pt x="1790" y="864"/>
                </a:lnTo>
                <a:lnTo>
                  <a:pt x="1790" y="843"/>
                </a:lnTo>
                <a:lnTo>
                  <a:pt x="1794" y="857"/>
                </a:lnTo>
                <a:lnTo>
                  <a:pt x="1794" y="864"/>
                </a:lnTo>
                <a:lnTo>
                  <a:pt x="1794" y="843"/>
                </a:lnTo>
                <a:lnTo>
                  <a:pt x="1797" y="857"/>
                </a:lnTo>
                <a:lnTo>
                  <a:pt x="1797" y="864"/>
                </a:lnTo>
                <a:lnTo>
                  <a:pt x="1797" y="843"/>
                </a:lnTo>
                <a:lnTo>
                  <a:pt x="1801" y="857"/>
                </a:lnTo>
                <a:lnTo>
                  <a:pt x="1801" y="864"/>
                </a:lnTo>
                <a:lnTo>
                  <a:pt x="1801" y="836"/>
                </a:lnTo>
                <a:lnTo>
                  <a:pt x="1804" y="846"/>
                </a:lnTo>
                <a:lnTo>
                  <a:pt x="1804" y="864"/>
                </a:lnTo>
                <a:lnTo>
                  <a:pt x="1804" y="846"/>
                </a:lnTo>
                <a:lnTo>
                  <a:pt x="1808" y="860"/>
                </a:lnTo>
                <a:lnTo>
                  <a:pt x="1808" y="864"/>
                </a:lnTo>
                <a:lnTo>
                  <a:pt x="1808" y="857"/>
                </a:lnTo>
                <a:lnTo>
                  <a:pt x="1811" y="860"/>
                </a:lnTo>
                <a:lnTo>
                  <a:pt x="1811" y="864"/>
                </a:lnTo>
                <a:lnTo>
                  <a:pt x="1811" y="857"/>
                </a:lnTo>
                <a:lnTo>
                  <a:pt x="1815" y="864"/>
                </a:lnTo>
                <a:lnTo>
                  <a:pt x="1815" y="850"/>
                </a:lnTo>
                <a:lnTo>
                  <a:pt x="1818" y="864"/>
                </a:lnTo>
                <a:lnTo>
                  <a:pt x="1818" y="860"/>
                </a:lnTo>
                <a:lnTo>
                  <a:pt x="1822" y="864"/>
                </a:lnTo>
                <a:lnTo>
                  <a:pt x="1822" y="857"/>
                </a:lnTo>
                <a:lnTo>
                  <a:pt x="1825" y="836"/>
                </a:lnTo>
                <a:lnTo>
                  <a:pt x="1825" y="860"/>
                </a:lnTo>
                <a:lnTo>
                  <a:pt x="1825" y="665"/>
                </a:lnTo>
                <a:lnTo>
                  <a:pt x="1829" y="850"/>
                </a:lnTo>
                <a:lnTo>
                  <a:pt x="1829" y="864"/>
                </a:lnTo>
                <a:lnTo>
                  <a:pt x="1829" y="766"/>
                </a:lnTo>
                <a:lnTo>
                  <a:pt x="1832" y="860"/>
                </a:lnTo>
                <a:lnTo>
                  <a:pt x="1832" y="864"/>
                </a:lnTo>
                <a:lnTo>
                  <a:pt x="1832" y="853"/>
                </a:lnTo>
                <a:lnTo>
                  <a:pt x="1836" y="860"/>
                </a:lnTo>
                <a:lnTo>
                  <a:pt x="1836" y="864"/>
                </a:lnTo>
                <a:lnTo>
                  <a:pt x="1836" y="850"/>
                </a:lnTo>
                <a:lnTo>
                  <a:pt x="1839" y="864"/>
                </a:lnTo>
                <a:lnTo>
                  <a:pt x="1839" y="846"/>
                </a:lnTo>
                <a:lnTo>
                  <a:pt x="1843" y="860"/>
                </a:lnTo>
                <a:lnTo>
                  <a:pt x="1843" y="864"/>
                </a:lnTo>
                <a:lnTo>
                  <a:pt x="1843" y="836"/>
                </a:lnTo>
                <a:lnTo>
                  <a:pt x="1846" y="864"/>
                </a:lnTo>
                <a:lnTo>
                  <a:pt x="1846" y="843"/>
                </a:lnTo>
                <a:lnTo>
                  <a:pt x="1850" y="864"/>
                </a:lnTo>
                <a:lnTo>
                  <a:pt x="1850" y="857"/>
                </a:lnTo>
                <a:lnTo>
                  <a:pt x="1853" y="864"/>
                </a:lnTo>
                <a:lnTo>
                  <a:pt x="1853" y="857"/>
                </a:lnTo>
                <a:lnTo>
                  <a:pt x="1856" y="864"/>
                </a:lnTo>
                <a:lnTo>
                  <a:pt x="1856" y="853"/>
                </a:lnTo>
                <a:lnTo>
                  <a:pt x="1860" y="864"/>
                </a:lnTo>
                <a:lnTo>
                  <a:pt x="1860" y="811"/>
                </a:lnTo>
                <a:lnTo>
                  <a:pt x="1863" y="860"/>
                </a:lnTo>
                <a:lnTo>
                  <a:pt x="1863" y="864"/>
                </a:lnTo>
                <a:lnTo>
                  <a:pt x="1863" y="839"/>
                </a:lnTo>
                <a:lnTo>
                  <a:pt x="1867" y="864"/>
                </a:lnTo>
                <a:lnTo>
                  <a:pt x="1867" y="857"/>
                </a:lnTo>
                <a:lnTo>
                  <a:pt x="1870" y="864"/>
                </a:lnTo>
                <a:lnTo>
                  <a:pt x="1870" y="829"/>
                </a:lnTo>
                <a:lnTo>
                  <a:pt x="1874" y="864"/>
                </a:lnTo>
                <a:lnTo>
                  <a:pt x="1874" y="850"/>
                </a:lnTo>
                <a:lnTo>
                  <a:pt x="1877" y="864"/>
                </a:lnTo>
                <a:lnTo>
                  <a:pt x="1877" y="857"/>
                </a:lnTo>
                <a:lnTo>
                  <a:pt x="1881" y="864"/>
                </a:lnTo>
                <a:lnTo>
                  <a:pt x="1881" y="857"/>
                </a:lnTo>
                <a:lnTo>
                  <a:pt x="1884" y="864"/>
                </a:lnTo>
                <a:lnTo>
                  <a:pt x="1884" y="857"/>
                </a:lnTo>
                <a:lnTo>
                  <a:pt x="1888" y="864"/>
                </a:lnTo>
                <a:lnTo>
                  <a:pt x="1888" y="857"/>
                </a:lnTo>
                <a:lnTo>
                  <a:pt x="1891" y="864"/>
                </a:lnTo>
                <a:lnTo>
                  <a:pt x="1891" y="860"/>
                </a:lnTo>
                <a:lnTo>
                  <a:pt x="1895" y="864"/>
                </a:lnTo>
                <a:lnTo>
                  <a:pt x="1895" y="811"/>
                </a:lnTo>
                <a:lnTo>
                  <a:pt x="1898" y="857"/>
                </a:lnTo>
                <a:lnTo>
                  <a:pt x="1898" y="864"/>
                </a:lnTo>
                <a:lnTo>
                  <a:pt x="1898" y="846"/>
                </a:lnTo>
                <a:lnTo>
                  <a:pt x="1902" y="864"/>
                </a:lnTo>
                <a:lnTo>
                  <a:pt x="1902" y="860"/>
                </a:lnTo>
                <a:lnTo>
                  <a:pt x="1905" y="864"/>
                </a:lnTo>
                <a:lnTo>
                  <a:pt x="1905" y="860"/>
                </a:lnTo>
                <a:lnTo>
                  <a:pt x="1909" y="860"/>
                </a:lnTo>
                <a:lnTo>
                  <a:pt x="1909" y="864"/>
                </a:lnTo>
                <a:lnTo>
                  <a:pt x="1909" y="853"/>
                </a:lnTo>
                <a:lnTo>
                  <a:pt x="1912" y="857"/>
                </a:lnTo>
                <a:lnTo>
                  <a:pt x="1912" y="864"/>
                </a:lnTo>
                <a:lnTo>
                  <a:pt x="1912" y="839"/>
                </a:lnTo>
                <a:lnTo>
                  <a:pt x="1916" y="860"/>
                </a:lnTo>
                <a:lnTo>
                  <a:pt x="1916" y="864"/>
                </a:lnTo>
                <a:lnTo>
                  <a:pt x="1916" y="857"/>
                </a:lnTo>
                <a:lnTo>
                  <a:pt x="1919" y="860"/>
                </a:lnTo>
                <a:lnTo>
                  <a:pt x="1919" y="864"/>
                </a:lnTo>
                <a:lnTo>
                  <a:pt x="1919" y="857"/>
                </a:lnTo>
                <a:lnTo>
                  <a:pt x="1923" y="857"/>
                </a:lnTo>
                <a:lnTo>
                  <a:pt x="1923" y="864"/>
                </a:lnTo>
                <a:lnTo>
                  <a:pt x="1923" y="850"/>
                </a:lnTo>
                <a:lnTo>
                  <a:pt x="1926" y="864"/>
                </a:lnTo>
                <a:lnTo>
                  <a:pt x="1926" y="860"/>
                </a:lnTo>
                <a:lnTo>
                  <a:pt x="1930" y="864"/>
                </a:lnTo>
                <a:lnTo>
                  <a:pt x="1930" y="836"/>
                </a:lnTo>
                <a:lnTo>
                  <a:pt x="1933" y="850"/>
                </a:lnTo>
                <a:lnTo>
                  <a:pt x="1933" y="864"/>
                </a:lnTo>
                <a:lnTo>
                  <a:pt x="1933" y="850"/>
                </a:lnTo>
                <a:lnTo>
                  <a:pt x="1937" y="864"/>
                </a:lnTo>
                <a:lnTo>
                  <a:pt x="1937" y="857"/>
                </a:lnTo>
                <a:lnTo>
                  <a:pt x="1940" y="853"/>
                </a:lnTo>
                <a:lnTo>
                  <a:pt x="1940" y="864"/>
                </a:lnTo>
                <a:lnTo>
                  <a:pt x="1940" y="825"/>
                </a:lnTo>
                <a:lnTo>
                  <a:pt x="1944" y="850"/>
                </a:lnTo>
                <a:lnTo>
                  <a:pt x="1944" y="864"/>
                </a:lnTo>
                <a:lnTo>
                  <a:pt x="1944" y="832"/>
                </a:lnTo>
                <a:lnTo>
                  <a:pt x="1947" y="857"/>
                </a:lnTo>
                <a:lnTo>
                  <a:pt x="1947" y="864"/>
                </a:lnTo>
                <a:lnTo>
                  <a:pt x="1947" y="850"/>
                </a:lnTo>
                <a:lnTo>
                  <a:pt x="1951" y="860"/>
                </a:lnTo>
                <a:lnTo>
                  <a:pt x="1951" y="864"/>
                </a:lnTo>
                <a:lnTo>
                  <a:pt x="1951" y="860"/>
                </a:lnTo>
                <a:lnTo>
                  <a:pt x="1954" y="864"/>
                </a:lnTo>
                <a:lnTo>
                  <a:pt x="1954" y="853"/>
                </a:lnTo>
                <a:lnTo>
                  <a:pt x="1958" y="857"/>
                </a:lnTo>
                <a:lnTo>
                  <a:pt x="1958" y="864"/>
                </a:lnTo>
                <a:lnTo>
                  <a:pt x="1958" y="825"/>
                </a:lnTo>
                <a:lnTo>
                  <a:pt x="1961" y="850"/>
                </a:lnTo>
                <a:lnTo>
                  <a:pt x="1961" y="864"/>
                </a:lnTo>
                <a:lnTo>
                  <a:pt x="1961" y="846"/>
                </a:lnTo>
                <a:lnTo>
                  <a:pt x="1964" y="864"/>
                </a:lnTo>
                <a:lnTo>
                  <a:pt x="1964" y="735"/>
                </a:lnTo>
                <a:lnTo>
                  <a:pt x="1968" y="857"/>
                </a:lnTo>
                <a:lnTo>
                  <a:pt x="1968" y="864"/>
                </a:lnTo>
                <a:lnTo>
                  <a:pt x="1968" y="808"/>
                </a:lnTo>
                <a:lnTo>
                  <a:pt x="1971" y="860"/>
                </a:lnTo>
                <a:lnTo>
                  <a:pt x="1971" y="864"/>
                </a:lnTo>
                <a:lnTo>
                  <a:pt x="1971" y="857"/>
                </a:lnTo>
                <a:lnTo>
                  <a:pt x="1975" y="860"/>
                </a:lnTo>
                <a:lnTo>
                  <a:pt x="1975" y="864"/>
                </a:lnTo>
                <a:lnTo>
                  <a:pt x="1975" y="857"/>
                </a:lnTo>
                <a:lnTo>
                  <a:pt x="1978" y="864"/>
                </a:lnTo>
                <a:lnTo>
                  <a:pt x="1978" y="857"/>
                </a:lnTo>
                <a:lnTo>
                  <a:pt x="1982" y="864"/>
                </a:lnTo>
                <a:lnTo>
                  <a:pt x="1982" y="846"/>
                </a:lnTo>
                <a:lnTo>
                  <a:pt x="1985" y="864"/>
                </a:lnTo>
                <a:lnTo>
                  <a:pt x="1985" y="860"/>
                </a:lnTo>
                <a:lnTo>
                  <a:pt x="1989" y="864"/>
                </a:lnTo>
                <a:lnTo>
                  <a:pt x="1989" y="857"/>
                </a:lnTo>
                <a:lnTo>
                  <a:pt x="1992" y="860"/>
                </a:lnTo>
                <a:lnTo>
                  <a:pt x="1992" y="864"/>
                </a:lnTo>
                <a:lnTo>
                  <a:pt x="1992" y="857"/>
                </a:lnTo>
                <a:lnTo>
                  <a:pt x="1996" y="864"/>
                </a:lnTo>
                <a:lnTo>
                  <a:pt x="1996" y="783"/>
                </a:lnTo>
                <a:lnTo>
                  <a:pt x="1999" y="864"/>
                </a:lnTo>
                <a:lnTo>
                  <a:pt x="1999" y="818"/>
                </a:lnTo>
                <a:lnTo>
                  <a:pt x="2003" y="864"/>
                </a:lnTo>
                <a:lnTo>
                  <a:pt x="2003" y="853"/>
                </a:lnTo>
                <a:lnTo>
                  <a:pt x="2006" y="864"/>
                </a:lnTo>
                <a:lnTo>
                  <a:pt x="2006" y="846"/>
                </a:lnTo>
                <a:lnTo>
                  <a:pt x="2010" y="864"/>
                </a:lnTo>
                <a:lnTo>
                  <a:pt x="2010" y="843"/>
                </a:lnTo>
                <a:lnTo>
                  <a:pt x="2013" y="864"/>
                </a:lnTo>
                <a:lnTo>
                  <a:pt x="2013" y="857"/>
                </a:lnTo>
                <a:lnTo>
                  <a:pt x="2017" y="864"/>
                </a:lnTo>
                <a:lnTo>
                  <a:pt x="2017" y="846"/>
                </a:lnTo>
                <a:lnTo>
                  <a:pt x="2020" y="864"/>
                </a:lnTo>
                <a:lnTo>
                  <a:pt x="2020" y="853"/>
                </a:lnTo>
                <a:lnTo>
                  <a:pt x="2024" y="864"/>
                </a:lnTo>
                <a:lnTo>
                  <a:pt x="2024" y="860"/>
                </a:lnTo>
                <a:lnTo>
                  <a:pt x="2027" y="864"/>
                </a:lnTo>
                <a:lnTo>
                  <a:pt x="2027" y="829"/>
                </a:lnTo>
                <a:lnTo>
                  <a:pt x="2031" y="864"/>
                </a:lnTo>
                <a:lnTo>
                  <a:pt x="2031" y="853"/>
                </a:lnTo>
                <a:lnTo>
                  <a:pt x="2034" y="860"/>
                </a:lnTo>
                <a:lnTo>
                  <a:pt x="2034" y="864"/>
                </a:lnTo>
                <a:lnTo>
                  <a:pt x="2034" y="825"/>
                </a:lnTo>
                <a:lnTo>
                  <a:pt x="2038" y="864"/>
                </a:lnTo>
                <a:lnTo>
                  <a:pt x="2038" y="846"/>
                </a:lnTo>
                <a:lnTo>
                  <a:pt x="2041" y="864"/>
                </a:lnTo>
                <a:lnTo>
                  <a:pt x="2041" y="853"/>
                </a:lnTo>
                <a:lnTo>
                  <a:pt x="2045" y="864"/>
                </a:lnTo>
                <a:lnTo>
                  <a:pt x="2045" y="853"/>
                </a:lnTo>
                <a:lnTo>
                  <a:pt x="2048" y="864"/>
                </a:lnTo>
                <a:lnTo>
                  <a:pt x="2048" y="857"/>
                </a:lnTo>
                <a:lnTo>
                  <a:pt x="2052" y="864"/>
                </a:lnTo>
                <a:lnTo>
                  <a:pt x="2052" y="846"/>
                </a:lnTo>
                <a:lnTo>
                  <a:pt x="2055" y="860"/>
                </a:lnTo>
                <a:lnTo>
                  <a:pt x="2055" y="864"/>
                </a:lnTo>
                <a:lnTo>
                  <a:pt x="2055" y="857"/>
                </a:lnTo>
                <a:lnTo>
                  <a:pt x="2059" y="864"/>
                </a:lnTo>
                <a:lnTo>
                  <a:pt x="2059" y="860"/>
                </a:lnTo>
                <a:lnTo>
                  <a:pt x="2062" y="864"/>
                </a:lnTo>
                <a:lnTo>
                  <a:pt x="2062" y="860"/>
                </a:lnTo>
                <a:lnTo>
                  <a:pt x="2065" y="864"/>
                </a:lnTo>
                <a:lnTo>
                  <a:pt x="2065" y="850"/>
                </a:lnTo>
                <a:lnTo>
                  <a:pt x="2069" y="864"/>
                </a:lnTo>
                <a:lnTo>
                  <a:pt x="2069" y="860"/>
                </a:lnTo>
                <a:lnTo>
                  <a:pt x="2072" y="864"/>
                </a:lnTo>
                <a:lnTo>
                  <a:pt x="2072" y="860"/>
                </a:lnTo>
                <a:lnTo>
                  <a:pt x="2076" y="864"/>
                </a:lnTo>
                <a:lnTo>
                  <a:pt x="2076" y="853"/>
                </a:lnTo>
                <a:lnTo>
                  <a:pt x="2079" y="860"/>
                </a:lnTo>
                <a:lnTo>
                  <a:pt x="2079" y="864"/>
                </a:lnTo>
                <a:lnTo>
                  <a:pt x="2079" y="846"/>
                </a:lnTo>
                <a:lnTo>
                  <a:pt x="2083" y="860"/>
                </a:lnTo>
                <a:lnTo>
                  <a:pt x="2083" y="864"/>
                </a:lnTo>
                <a:lnTo>
                  <a:pt x="2083" y="846"/>
                </a:lnTo>
                <a:lnTo>
                  <a:pt x="2086" y="860"/>
                </a:lnTo>
                <a:lnTo>
                  <a:pt x="2086" y="864"/>
                </a:lnTo>
                <a:lnTo>
                  <a:pt x="2086" y="860"/>
                </a:lnTo>
                <a:lnTo>
                  <a:pt x="2090" y="860"/>
                </a:lnTo>
                <a:lnTo>
                  <a:pt x="2090" y="864"/>
                </a:lnTo>
                <a:lnTo>
                  <a:pt x="2090" y="860"/>
                </a:lnTo>
                <a:lnTo>
                  <a:pt x="2093" y="860"/>
                </a:lnTo>
                <a:lnTo>
                  <a:pt x="2093" y="864"/>
                </a:lnTo>
                <a:lnTo>
                  <a:pt x="2093" y="857"/>
                </a:lnTo>
                <a:lnTo>
                  <a:pt x="2097" y="857"/>
                </a:lnTo>
                <a:lnTo>
                  <a:pt x="2097" y="864"/>
                </a:lnTo>
                <a:lnTo>
                  <a:pt x="2097" y="857"/>
                </a:lnTo>
                <a:lnTo>
                  <a:pt x="2100" y="860"/>
                </a:lnTo>
                <a:lnTo>
                  <a:pt x="2100" y="864"/>
                </a:lnTo>
                <a:lnTo>
                  <a:pt x="2100" y="860"/>
                </a:lnTo>
                <a:lnTo>
                  <a:pt x="2104" y="860"/>
                </a:lnTo>
                <a:lnTo>
                  <a:pt x="2104" y="864"/>
                </a:lnTo>
                <a:lnTo>
                  <a:pt x="2104" y="853"/>
                </a:lnTo>
                <a:lnTo>
                  <a:pt x="2107" y="857"/>
                </a:lnTo>
                <a:lnTo>
                  <a:pt x="2107" y="864"/>
                </a:lnTo>
                <a:lnTo>
                  <a:pt x="2107" y="857"/>
                </a:lnTo>
                <a:lnTo>
                  <a:pt x="2111" y="860"/>
                </a:lnTo>
                <a:lnTo>
                  <a:pt x="2111" y="864"/>
                </a:lnTo>
                <a:lnTo>
                  <a:pt x="2111" y="857"/>
                </a:lnTo>
                <a:lnTo>
                  <a:pt x="2114" y="857"/>
                </a:lnTo>
                <a:lnTo>
                  <a:pt x="2114" y="864"/>
                </a:lnTo>
                <a:lnTo>
                  <a:pt x="2114" y="843"/>
                </a:lnTo>
                <a:lnTo>
                  <a:pt x="2118" y="860"/>
                </a:lnTo>
                <a:lnTo>
                  <a:pt x="2118" y="864"/>
                </a:lnTo>
                <a:lnTo>
                  <a:pt x="2118" y="860"/>
                </a:lnTo>
                <a:lnTo>
                  <a:pt x="2121" y="860"/>
                </a:lnTo>
                <a:lnTo>
                  <a:pt x="2121" y="864"/>
                </a:lnTo>
                <a:lnTo>
                  <a:pt x="2121" y="860"/>
                </a:lnTo>
                <a:lnTo>
                  <a:pt x="2125" y="857"/>
                </a:lnTo>
                <a:lnTo>
                  <a:pt x="2125" y="864"/>
                </a:lnTo>
                <a:lnTo>
                  <a:pt x="2125" y="853"/>
                </a:lnTo>
                <a:lnTo>
                  <a:pt x="2128" y="864"/>
                </a:lnTo>
                <a:lnTo>
                  <a:pt x="2128" y="860"/>
                </a:lnTo>
                <a:lnTo>
                  <a:pt x="2132" y="860"/>
                </a:lnTo>
                <a:lnTo>
                  <a:pt x="2132" y="864"/>
                </a:lnTo>
                <a:lnTo>
                  <a:pt x="2132" y="860"/>
                </a:lnTo>
                <a:lnTo>
                  <a:pt x="2135" y="860"/>
                </a:lnTo>
                <a:lnTo>
                  <a:pt x="2135" y="864"/>
                </a:lnTo>
                <a:lnTo>
                  <a:pt x="2135" y="763"/>
                </a:lnTo>
                <a:lnTo>
                  <a:pt x="2139" y="783"/>
                </a:lnTo>
                <a:lnTo>
                  <a:pt x="2139" y="864"/>
                </a:lnTo>
                <a:lnTo>
                  <a:pt x="2139" y="777"/>
                </a:lnTo>
                <a:lnTo>
                  <a:pt x="2142" y="853"/>
                </a:lnTo>
                <a:lnTo>
                  <a:pt x="2142" y="864"/>
                </a:lnTo>
                <a:lnTo>
                  <a:pt x="2142" y="846"/>
                </a:lnTo>
                <a:lnTo>
                  <a:pt x="2146" y="864"/>
                </a:lnTo>
                <a:lnTo>
                  <a:pt x="2146" y="860"/>
                </a:lnTo>
                <a:lnTo>
                  <a:pt x="2149" y="864"/>
                </a:lnTo>
                <a:lnTo>
                  <a:pt x="2149" y="857"/>
                </a:lnTo>
                <a:lnTo>
                  <a:pt x="2153" y="860"/>
                </a:lnTo>
                <a:lnTo>
                  <a:pt x="2153" y="864"/>
                </a:lnTo>
                <a:lnTo>
                  <a:pt x="2153" y="857"/>
                </a:lnTo>
                <a:lnTo>
                  <a:pt x="2156" y="864"/>
                </a:lnTo>
                <a:lnTo>
                  <a:pt x="2156" y="860"/>
                </a:lnTo>
                <a:lnTo>
                  <a:pt x="2160" y="864"/>
                </a:lnTo>
                <a:lnTo>
                  <a:pt x="2160" y="860"/>
                </a:lnTo>
                <a:lnTo>
                  <a:pt x="2163" y="864"/>
                </a:lnTo>
                <a:lnTo>
                  <a:pt x="2163" y="857"/>
                </a:lnTo>
                <a:lnTo>
                  <a:pt x="2166" y="860"/>
                </a:lnTo>
                <a:lnTo>
                  <a:pt x="2166" y="864"/>
                </a:lnTo>
                <a:lnTo>
                  <a:pt x="2166" y="853"/>
                </a:lnTo>
                <a:lnTo>
                  <a:pt x="2170" y="860"/>
                </a:lnTo>
                <a:lnTo>
                  <a:pt x="2170" y="864"/>
                </a:lnTo>
                <a:lnTo>
                  <a:pt x="2170" y="853"/>
                </a:lnTo>
                <a:lnTo>
                  <a:pt x="2173" y="864"/>
                </a:lnTo>
                <a:lnTo>
                  <a:pt x="2173" y="857"/>
                </a:lnTo>
                <a:lnTo>
                  <a:pt x="2177" y="864"/>
                </a:lnTo>
                <a:lnTo>
                  <a:pt x="2177" y="857"/>
                </a:lnTo>
                <a:lnTo>
                  <a:pt x="2180" y="864"/>
                </a:lnTo>
                <a:lnTo>
                  <a:pt x="2180" y="860"/>
                </a:lnTo>
                <a:lnTo>
                  <a:pt x="2184" y="864"/>
                </a:lnTo>
                <a:lnTo>
                  <a:pt x="2184" y="857"/>
                </a:lnTo>
                <a:lnTo>
                  <a:pt x="2187" y="864"/>
                </a:lnTo>
                <a:lnTo>
                  <a:pt x="2187" y="860"/>
                </a:lnTo>
                <a:lnTo>
                  <a:pt x="2191" y="864"/>
                </a:lnTo>
                <a:lnTo>
                  <a:pt x="2191" y="783"/>
                </a:lnTo>
                <a:lnTo>
                  <a:pt x="2194" y="860"/>
                </a:lnTo>
                <a:lnTo>
                  <a:pt x="2194" y="864"/>
                </a:lnTo>
                <a:lnTo>
                  <a:pt x="2194" y="801"/>
                </a:lnTo>
                <a:lnTo>
                  <a:pt x="2198" y="864"/>
                </a:lnTo>
                <a:lnTo>
                  <a:pt x="2198" y="860"/>
                </a:lnTo>
                <a:lnTo>
                  <a:pt x="2201" y="864"/>
                </a:lnTo>
                <a:lnTo>
                  <a:pt x="2201" y="860"/>
                </a:lnTo>
                <a:lnTo>
                  <a:pt x="2205" y="864"/>
                </a:lnTo>
                <a:lnTo>
                  <a:pt x="2205" y="850"/>
                </a:lnTo>
                <a:lnTo>
                  <a:pt x="2208" y="860"/>
                </a:lnTo>
                <a:lnTo>
                  <a:pt x="2208" y="864"/>
                </a:lnTo>
                <a:lnTo>
                  <a:pt x="2208" y="839"/>
                </a:lnTo>
                <a:lnTo>
                  <a:pt x="2212" y="864"/>
                </a:lnTo>
                <a:lnTo>
                  <a:pt x="2212" y="850"/>
                </a:lnTo>
                <a:lnTo>
                  <a:pt x="2215" y="864"/>
                </a:lnTo>
                <a:lnTo>
                  <a:pt x="2215" y="857"/>
                </a:lnTo>
                <a:lnTo>
                  <a:pt x="2219" y="864"/>
                </a:lnTo>
                <a:lnTo>
                  <a:pt x="2219" y="860"/>
                </a:lnTo>
                <a:lnTo>
                  <a:pt x="2222" y="864"/>
                </a:lnTo>
                <a:lnTo>
                  <a:pt x="2222" y="860"/>
                </a:lnTo>
                <a:lnTo>
                  <a:pt x="2226" y="864"/>
                </a:lnTo>
                <a:lnTo>
                  <a:pt x="2226" y="860"/>
                </a:lnTo>
                <a:lnTo>
                  <a:pt x="2229" y="864"/>
                </a:lnTo>
                <a:lnTo>
                  <a:pt x="2229" y="857"/>
                </a:lnTo>
                <a:lnTo>
                  <a:pt x="2233" y="864"/>
                </a:lnTo>
                <a:lnTo>
                  <a:pt x="2233" y="860"/>
                </a:lnTo>
                <a:lnTo>
                  <a:pt x="2236" y="864"/>
                </a:lnTo>
                <a:lnTo>
                  <a:pt x="2236" y="860"/>
                </a:lnTo>
                <a:lnTo>
                  <a:pt x="2240" y="864"/>
                </a:lnTo>
                <a:lnTo>
                  <a:pt x="2240" y="860"/>
                </a:lnTo>
                <a:lnTo>
                  <a:pt x="2243" y="864"/>
                </a:lnTo>
                <a:lnTo>
                  <a:pt x="2243" y="860"/>
                </a:lnTo>
                <a:lnTo>
                  <a:pt x="2247" y="864"/>
                </a:lnTo>
                <a:lnTo>
                  <a:pt x="2250" y="864"/>
                </a:lnTo>
                <a:lnTo>
                  <a:pt x="2250" y="860"/>
                </a:lnTo>
                <a:lnTo>
                  <a:pt x="2254" y="864"/>
                </a:lnTo>
                <a:lnTo>
                  <a:pt x="2254" y="860"/>
                </a:lnTo>
                <a:lnTo>
                  <a:pt x="2257" y="864"/>
                </a:lnTo>
                <a:lnTo>
                  <a:pt x="2257" y="860"/>
                </a:lnTo>
                <a:lnTo>
                  <a:pt x="2261" y="864"/>
                </a:lnTo>
                <a:lnTo>
                  <a:pt x="2261" y="857"/>
                </a:lnTo>
                <a:lnTo>
                  <a:pt x="2264" y="860"/>
                </a:lnTo>
                <a:lnTo>
                  <a:pt x="2264" y="864"/>
                </a:lnTo>
                <a:lnTo>
                  <a:pt x="2264" y="860"/>
                </a:lnTo>
                <a:lnTo>
                  <a:pt x="2267" y="864"/>
                </a:lnTo>
                <a:lnTo>
                  <a:pt x="2274" y="864"/>
                </a:lnTo>
                <a:lnTo>
                  <a:pt x="2274" y="818"/>
                </a:lnTo>
                <a:lnTo>
                  <a:pt x="2278" y="864"/>
                </a:lnTo>
                <a:lnTo>
                  <a:pt x="2278" y="815"/>
                </a:lnTo>
                <a:lnTo>
                  <a:pt x="2281" y="860"/>
                </a:lnTo>
                <a:lnTo>
                  <a:pt x="2281" y="864"/>
                </a:lnTo>
                <a:lnTo>
                  <a:pt x="2281" y="846"/>
                </a:lnTo>
                <a:lnTo>
                  <a:pt x="2285" y="864"/>
                </a:lnTo>
                <a:lnTo>
                  <a:pt x="2285" y="860"/>
                </a:lnTo>
                <a:lnTo>
                  <a:pt x="2288" y="864"/>
                </a:lnTo>
                <a:lnTo>
                  <a:pt x="2295" y="864"/>
                </a:lnTo>
                <a:lnTo>
                  <a:pt x="2295" y="860"/>
                </a:lnTo>
                <a:lnTo>
                  <a:pt x="2299" y="857"/>
                </a:lnTo>
                <a:lnTo>
                  <a:pt x="2299" y="864"/>
                </a:lnTo>
                <a:lnTo>
                  <a:pt x="2299" y="857"/>
                </a:lnTo>
                <a:lnTo>
                  <a:pt x="2302" y="864"/>
                </a:lnTo>
                <a:lnTo>
                  <a:pt x="2302" y="860"/>
                </a:lnTo>
                <a:lnTo>
                  <a:pt x="2306" y="864"/>
                </a:lnTo>
                <a:lnTo>
                  <a:pt x="2306" y="829"/>
                </a:lnTo>
                <a:lnTo>
                  <a:pt x="2309" y="864"/>
                </a:lnTo>
                <a:lnTo>
                  <a:pt x="2309" y="829"/>
                </a:lnTo>
                <a:lnTo>
                  <a:pt x="2313" y="864"/>
                </a:lnTo>
                <a:lnTo>
                  <a:pt x="2313" y="857"/>
                </a:lnTo>
                <a:lnTo>
                  <a:pt x="2316" y="864"/>
                </a:lnTo>
                <a:lnTo>
                  <a:pt x="2316" y="860"/>
                </a:lnTo>
                <a:lnTo>
                  <a:pt x="2320" y="864"/>
                </a:lnTo>
                <a:lnTo>
                  <a:pt x="2320" y="860"/>
                </a:lnTo>
                <a:lnTo>
                  <a:pt x="2323" y="864"/>
                </a:lnTo>
                <a:lnTo>
                  <a:pt x="2323" y="860"/>
                </a:lnTo>
                <a:lnTo>
                  <a:pt x="2327" y="864"/>
                </a:lnTo>
                <a:lnTo>
                  <a:pt x="2327" y="860"/>
                </a:lnTo>
                <a:lnTo>
                  <a:pt x="2330" y="864"/>
                </a:lnTo>
                <a:lnTo>
                  <a:pt x="2330" y="728"/>
                </a:lnTo>
                <a:lnTo>
                  <a:pt x="2334" y="864"/>
                </a:lnTo>
                <a:lnTo>
                  <a:pt x="2334" y="787"/>
                </a:lnTo>
                <a:lnTo>
                  <a:pt x="2337" y="864"/>
                </a:lnTo>
                <a:lnTo>
                  <a:pt x="2337" y="860"/>
                </a:lnTo>
                <a:lnTo>
                  <a:pt x="2341" y="864"/>
                </a:lnTo>
                <a:lnTo>
                  <a:pt x="2344" y="864"/>
                </a:lnTo>
                <a:lnTo>
                  <a:pt x="2344" y="843"/>
                </a:lnTo>
                <a:lnTo>
                  <a:pt x="2348" y="864"/>
                </a:lnTo>
                <a:lnTo>
                  <a:pt x="2348" y="843"/>
                </a:lnTo>
                <a:lnTo>
                  <a:pt x="2351" y="864"/>
                </a:lnTo>
                <a:lnTo>
                  <a:pt x="2351" y="860"/>
                </a:lnTo>
                <a:lnTo>
                  <a:pt x="2355" y="864"/>
                </a:lnTo>
                <a:lnTo>
                  <a:pt x="2355" y="860"/>
                </a:lnTo>
                <a:lnTo>
                  <a:pt x="2358" y="864"/>
                </a:lnTo>
                <a:lnTo>
                  <a:pt x="2362" y="864"/>
                </a:lnTo>
                <a:lnTo>
                  <a:pt x="2362" y="850"/>
                </a:lnTo>
                <a:lnTo>
                  <a:pt x="2365" y="864"/>
                </a:lnTo>
                <a:lnTo>
                  <a:pt x="2365" y="857"/>
                </a:lnTo>
                <a:lnTo>
                  <a:pt x="2368" y="864"/>
                </a:lnTo>
                <a:lnTo>
                  <a:pt x="2368" y="857"/>
                </a:lnTo>
                <a:lnTo>
                  <a:pt x="2372" y="864"/>
                </a:lnTo>
                <a:lnTo>
                  <a:pt x="2375" y="864"/>
                </a:lnTo>
                <a:lnTo>
                  <a:pt x="2375" y="860"/>
                </a:lnTo>
                <a:lnTo>
                  <a:pt x="2379" y="864"/>
                </a:lnTo>
                <a:lnTo>
                  <a:pt x="2379" y="857"/>
                </a:lnTo>
                <a:lnTo>
                  <a:pt x="2382" y="864"/>
                </a:lnTo>
                <a:lnTo>
                  <a:pt x="2389" y="864"/>
                </a:lnTo>
                <a:lnTo>
                  <a:pt x="2389" y="860"/>
                </a:lnTo>
                <a:lnTo>
                  <a:pt x="2393" y="864"/>
                </a:lnTo>
                <a:lnTo>
                  <a:pt x="2393" y="860"/>
                </a:lnTo>
                <a:lnTo>
                  <a:pt x="2396" y="860"/>
                </a:lnTo>
                <a:lnTo>
                  <a:pt x="2396" y="864"/>
                </a:lnTo>
                <a:lnTo>
                  <a:pt x="2396" y="860"/>
                </a:lnTo>
                <a:lnTo>
                  <a:pt x="2400" y="864"/>
                </a:lnTo>
                <a:lnTo>
                  <a:pt x="2400" y="846"/>
                </a:lnTo>
                <a:lnTo>
                  <a:pt x="2403" y="860"/>
                </a:lnTo>
                <a:lnTo>
                  <a:pt x="2403" y="864"/>
                </a:lnTo>
                <a:lnTo>
                  <a:pt x="2403" y="853"/>
                </a:lnTo>
                <a:lnTo>
                  <a:pt x="2407" y="864"/>
                </a:lnTo>
                <a:lnTo>
                  <a:pt x="2414" y="864"/>
                </a:lnTo>
                <a:lnTo>
                  <a:pt x="2414" y="857"/>
                </a:lnTo>
                <a:lnTo>
                  <a:pt x="2417" y="860"/>
                </a:lnTo>
                <a:lnTo>
                  <a:pt x="2417" y="864"/>
                </a:lnTo>
                <a:lnTo>
                  <a:pt x="2417" y="857"/>
                </a:lnTo>
                <a:lnTo>
                  <a:pt x="2421" y="860"/>
                </a:lnTo>
                <a:lnTo>
                  <a:pt x="2421" y="864"/>
                </a:lnTo>
                <a:lnTo>
                  <a:pt x="2421" y="860"/>
                </a:lnTo>
                <a:lnTo>
                  <a:pt x="2424" y="860"/>
                </a:lnTo>
                <a:lnTo>
                  <a:pt x="2424" y="864"/>
                </a:lnTo>
                <a:lnTo>
                  <a:pt x="2424" y="860"/>
                </a:lnTo>
                <a:lnTo>
                  <a:pt x="2428" y="864"/>
                </a:lnTo>
                <a:lnTo>
                  <a:pt x="2428" y="860"/>
                </a:lnTo>
                <a:lnTo>
                  <a:pt x="2431" y="864"/>
                </a:lnTo>
                <a:lnTo>
                  <a:pt x="2431" y="857"/>
                </a:lnTo>
                <a:lnTo>
                  <a:pt x="2435" y="860"/>
                </a:lnTo>
                <a:lnTo>
                  <a:pt x="2435" y="864"/>
                </a:lnTo>
                <a:lnTo>
                  <a:pt x="2435" y="860"/>
                </a:lnTo>
                <a:lnTo>
                  <a:pt x="2438" y="864"/>
                </a:lnTo>
                <a:lnTo>
                  <a:pt x="2438" y="860"/>
                </a:lnTo>
                <a:lnTo>
                  <a:pt x="2442" y="860"/>
                </a:lnTo>
                <a:lnTo>
                  <a:pt x="2442" y="864"/>
                </a:lnTo>
                <a:lnTo>
                  <a:pt x="2442" y="860"/>
                </a:lnTo>
                <a:lnTo>
                  <a:pt x="2445" y="864"/>
                </a:lnTo>
                <a:lnTo>
                  <a:pt x="2445" y="843"/>
                </a:lnTo>
                <a:lnTo>
                  <a:pt x="2449" y="850"/>
                </a:lnTo>
                <a:lnTo>
                  <a:pt x="2449" y="864"/>
                </a:lnTo>
                <a:lnTo>
                  <a:pt x="2449" y="843"/>
                </a:lnTo>
                <a:lnTo>
                  <a:pt x="2452" y="853"/>
                </a:lnTo>
                <a:lnTo>
                  <a:pt x="2452" y="864"/>
                </a:lnTo>
                <a:lnTo>
                  <a:pt x="2452" y="853"/>
                </a:lnTo>
                <a:lnTo>
                  <a:pt x="2456" y="860"/>
                </a:lnTo>
                <a:lnTo>
                  <a:pt x="2456" y="864"/>
                </a:lnTo>
                <a:lnTo>
                  <a:pt x="2456" y="860"/>
                </a:lnTo>
                <a:lnTo>
                  <a:pt x="2459" y="860"/>
                </a:lnTo>
                <a:lnTo>
                  <a:pt x="2459" y="864"/>
                </a:lnTo>
                <a:lnTo>
                  <a:pt x="2459" y="860"/>
                </a:lnTo>
                <a:lnTo>
                  <a:pt x="2463" y="864"/>
                </a:lnTo>
                <a:lnTo>
                  <a:pt x="2466" y="860"/>
                </a:lnTo>
                <a:lnTo>
                  <a:pt x="2466" y="864"/>
                </a:lnTo>
                <a:lnTo>
                  <a:pt x="2466" y="860"/>
                </a:lnTo>
                <a:lnTo>
                  <a:pt x="2469" y="864"/>
                </a:lnTo>
                <a:lnTo>
                  <a:pt x="2469" y="846"/>
                </a:lnTo>
                <a:lnTo>
                  <a:pt x="2473" y="839"/>
                </a:lnTo>
                <a:lnTo>
                  <a:pt x="2473" y="864"/>
                </a:lnTo>
                <a:lnTo>
                  <a:pt x="2473" y="839"/>
                </a:lnTo>
                <a:lnTo>
                  <a:pt x="2476" y="860"/>
                </a:lnTo>
                <a:lnTo>
                  <a:pt x="2476" y="864"/>
                </a:lnTo>
                <a:lnTo>
                  <a:pt x="2476" y="857"/>
                </a:lnTo>
                <a:lnTo>
                  <a:pt x="2480" y="860"/>
                </a:lnTo>
                <a:lnTo>
                  <a:pt x="2480" y="864"/>
                </a:lnTo>
                <a:lnTo>
                  <a:pt x="2480" y="860"/>
                </a:lnTo>
                <a:lnTo>
                  <a:pt x="2483" y="860"/>
                </a:lnTo>
                <a:lnTo>
                  <a:pt x="2483" y="864"/>
                </a:lnTo>
                <a:lnTo>
                  <a:pt x="2483" y="860"/>
                </a:lnTo>
                <a:lnTo>
                  <a:pt x="2487" y="860"/>
                </a:lnTo>
                <a:lnTo>
                  <a:pt x="2487" y="864"/>
                </a:lnTo>
                <a:lnTo>
                  <a:pt x="2487" y="860"/>
                </a:lnTo>
                <a:lnTo>
                  <a:pt x="2490" y="864"/>
                </a:lnTo>
                <a:lnTo>
                  <a:pt x="2490" y="860"/>
                </a:lnTo>
                <a:lnTo>
                  <a:pt x="2494" y="860"/>
                </a:lnTo>
                <a:lnTo>
                  <a:pt x="2494" y="864"/>
                </a:lnTo>
                <a:lnTo>
                  <a:pt x="2494" y="860"/>
                </a:lnTo>
                <a:lnTo>
                  <a:pt x="2497" y="864"/>
                </a:lnTo>
                <a:lnTo>
                  <a:pt x="2501" y="864"/>
                </a:lnTo>
                <a:lnTo>
                  <a:pt x="2501" y="790"/>
                </a:lnTo>
                <a:lnTo>
                  <a:pt x="2504" y="811"/>
                </a:lnTo>
                <a:lnTo>
                  <a:pt x="2504" y="864"/>
                </a:lnTo>
                <a:lnTo>
                  <a:pt x="2504" y="780"/>
                </a:lnTo>
                <a:lnTo>
                  <a:pt x="2508" y="846"/>
                </a:lnTo>
                <a:lnTo>
                  <a:pt x="2508" y="864"/>
                </a:lnTo>
                <a:lnTo>
                  <a:pt x="2508" y="839"/>
                </a:lnTo>
                <a:lnTo>
                  <a:pt x="2511" y="860"/>
                </a:lnTo>
                <a:lnTo>
                  <a:pt x="2511" y="864"/>
                </a:lnTo>
                <a:lnTo>
                  <a:pt x="2511" y="860"/>
                </a:lnTo>
                <a:lnTo>
                  <a:pt x="2515" y="864"/>
                </a:lnTo>
                <a:lnTo>
                  <a:pt x="2515" y="857"/>
                </a:lnTo>
                <a:lnTo>
                  <a:pt x="2518" y="860"/>
                </a:lnTo>
                <a:lnTo>
                  <a:pt x="2518" y="864"/>
                </a:lnTo>
                <a:lnTo>
                  <a:pt x="2518" y="853"/>
                </a:lnTo>
                <a:lnTo>
                  <a:pt x="2522" y="864"/>
                </a:lnTo>
                <a:lnTo>
                  <a:pt x="2522" y="860"/>
                </a:lnTo>
                <a:lnTo>
                  <a:pt x="2525" y="864"/>
                </a:lnTo>
                <a:lnTo>
                  <a:pt x="2525" y="860"/>
                </a:lnTo>
                <a:lnTo>
                  <a:pt x="2529" y="864"/>
                </a:lnTo>
                <a:lnTo>
                  <a:pt x="2532" y="864"/>
                </a:lnTo>
                <a:lnTo>
                  <a:pt x="2532" y="860"/>
                </a:lnTo>
                <a:lnTo>
                  <a:pt x="2536" y="864"/>
                </a:lnTo>
                <a:lnTo>
                  <a:pt x="2536" y="860"/>
                </a:lnTo>
                <a:lnTo>
                  <a:pt x="2539" y="864"/>
                </a:lnTo>
                <a:lnTo>
                  <a:pt x="2539" y="843"/>
                </a:lnTo>
                <a:lnTo>
                  <a:pt x="2543" y="860"/>
                </a:lnTo>
                <a:lnTo>
                  <a:pt x="2543" y="864"/>
                </a:lnTo>
                <a:lnTo>
                  <a:pt x="2543" y="832"/>
                </a:lnTo>
                <a:lnTo>
                  <a:pt x="2546" y="864"/>
                </a:lnTo>
                <a:lnTo>
                  <a:pt x="2546" y="857"/>
                </a:lnTo>
                <a:lnTo>
                  <a:pt x="2550" y="864"/>
                </a:lnTo>
                <a:lnTo>
                  <a:pt x="2550" y="860"/>
                </a:lnTo>
                <a:lnTo>
                  <a:pt x="2553" y="864"/>
                </a:lnTo>
                <a:lnTo>
                  <a:pt x="2564" y="864"/>
                </a:lnTo>
                <a:lnTo>
                  <a:pt x="2564" y="860"/>
                </a:lnTo>
                <a:lnTo>
                  <a:pt x="2567" y="864"/>
                </a:lnTo>
                <a:lnTo>
                  <a:pt x="2567" y="860"/>
                </a:lnTo>
                <a:lnTo>
                  <a:pt x="2570" y="864"/>
                </a:lnTo>
                <a:lnTo>
                  <a:pt x="2570" y="850"/>
                </a:lnTo>
                <a:lnTo>
                  <a:pt x="2574" y="864"/>
                </a:lnTo>
                <a:lnTo>
                  <a:pt x="2574" y="846"/>
                </a:lnTo>
                <a:lnTo>
                  <a:pt x="2577" y="864"/>
                </a:lnTo>
                <a:lnTo>
                  <a:pt x="2577" y="857"/>
                </a:lnTo>
                <a:lnTo>
                  <a:pt x="2581" y="864"/>
                </a:lnTo>
                <a:lnTo>
                  <a:pt x="2588" y="864"/>
                </a:lnTo>
                <a:lnTo>
                  <a:pt x="2588" y="846"/>
                </a:lnTo>
                <a:lnTo>
                  <a:pt x="2591" y="864"/>
                </a:lnTo>
                <a:lnTo>
                  <a:pt x="2591" y="850"/>
                </a:lnTo>
                <a:lnTo>
                  <a:pt x="2595" y="864"/>
                </a:lnTo>
                <a:lnTo>
                  <a:pt x="2595" y="857"/>
                </a:lnTo>
                <a:lnTo>
                  <a:pt x="2598" y="864"/>
                </a:lnTo>
                <a:lnTo>
                  <a:pt x="2609" y="864"/>
                </a:lnTo>
                <a:lnTo>
                  <a:pt x="2609" y="860"/>
                </a:lnTo>
                <a:lnTo>
                  <a:pt x="2612" y="864"/>
                </a:lnTo>
                <a:lnTo>
                  <a:pt x="2612" y="857"/>
                </a:lnTo>
                <a:lnTo>
                  <a:pt x="2616" y="864"/>
                </a:lnTo>
                <a:lnTo>
                  <a:pt x="2616" y="860"/>
                </a:lnTo>
                <a:lnTo>
                  <a:pt x="2619" y="864"/>
                </a:lnTo>
                <a:lnTo>
                  <a:pt x="2619" y="857"/>
                </a:lnTo>
                <a:lnTo>
                  <a:pt x="2623" y="864"/>
                </a:lnTo>
                <a:lnTo>
                  <a:pt x="2623" y="860"/>
                </a:lnTo>
                <a:lnTo>
                  <a:pt x="2626" y="864"/>
                </a:lnTo>
                <a:lnTo>
                  <a:pt x="2626" y="860"/>
                </a:lnTo>
                <a:lnTo>
                  <a:pt x="2630" y="864"/>
                </a:lnTo>
                <a:lnTo>
                  <a:pt x="2640" y="864"/>
                </a:lnTo>
                <a:lnTo>
                  <a:pt x="2640" y="818"/>
                </a:lnTo>
                <a:lnTo>
                  <a:pt x="2644" y="864"/>
                </a:lnTo>
                <a:lnTo>
                  <a:pt x="2644" y="794"/>
                </a:lnTo>
                <a:lnTo>
                  <a:pt x="2647" y="864"/>
                </a:lnTo>
                <a:lnTo>
                  <a:pt x="2647" y="850"/>
                </a:lnTo>
                <a:lnTo>
                  <a:pt x="2651" y="864"/>
                </a:lnTo>
                <a:lnTo>
                  <a:pt x="2651" y="860"/>
                </a:lnTo>
                <a:lnTo>
                  <a:pt x="2654" y="864"/>
                </a:lnTo>
                <a:lnTo>
                  <a:pt x="2658" y="864"/>
                </a:lnTo>
                <a:lnTo>
                  <a:pt x="2658" y="860"/>
                </a:lnTo>
                <a:lnTo>
                  <a:pt x="2661" y="864"/>
                </a:lnTo>
                <a:lnTo>
                  <a:pt x="2661" y="860"/>
                </a:lnTo>
                <a:lnTo>
                  <a:pt x="2665" y="864"/>
                </a:lnTo>
                <a:lnTo>
                  <a:pt x="2665" y="860"/>
                </a:lnTo>
                <a:lnTo>
                  <a:pt x="2668" y="864"/>
                </a:lnTo>
                <a:lnTo>
                  <a:pt x="2671" y="864"/>
                </a:lnTo>
                <a:lnTo>
                  <a:pt x="2671" y="853"/>
                </a:lnTo>
                <a:lnTo>
                  <a:pt x="2675" y="864"/>
                </a:lnTo>
                <a:lnTo>
                  <a:pt x="2675" y="850"/>
                </a:lnTo>
                <a:lnTo>
                  <a:pt x="2678" y="864"/>
                </a:lnTo>
                <a:lnTo>
                  <a:pt x="2678" y="857"/>
                </a:lnTo>
                <a:lnTo>
                  <a:pt x="2682" y="864"/>
                </a:lnTo>
                <a:lnTo>
                  <a:pt x="2682" y="860"/>
                </a:lnTo>
                <a:lnTo>
                  <a:pt x="2685" y="864"/>
                </a:lnTo>
                <a:lnTo>
                  <a:pt x="2685" y="860"/>
                </a:lnTo>
                <a:lnTo>
                  <a:pt x="2689" y="864"/>
                </a:lnTo>
                <a:lnTo>
                  <a:pt x="2689" y="860"/>
                </a:lnTo>
                <a:lnTo>
                  <a:pt x="2692" y="864"/>
                </a:lnTo>
                <a:lnTo>
                  <a:pt x="2696" y="864"/>
                </a:lnTo>
                <a:lnTo>
                  <a:pt x="2696" y="815"/>
                </a:lnTo>
                <a:lnTo>
                  <a:pt x="2699" y="864"/>
                </a:lnTo>
                <a:lnTo>
                  <a:pt x="2699" y="825"/>
                </a:lnTo>
                <a:lnTo>
                  <a:pt x="2703" y="864"/>
                </a:lnTo>
                <a:lnTo>
                  <a:pt x="2703" y="857"/>
                </a:lnTo>
                <a:lnTo>
                  <a:pt x="2706" y="864"/>
                </a:lnTo>
                <a:lnTo>
                  <a:pt x="2710" y="864"/>
                </a:lnTo>
                <a:lnTo>
                  <a:pt x="2710" y="843"/>
                </a:lnTo>
                <a:lnTo>
                  <a:pt x="2713" y="864"/>
                </a:lnTo>
                <a:lnTo>
                  <a:pt x="2713" y="832"/>
                </a:lnTo>
                <a:lnTo>
                  <a:pt x="2717" y="864"/>
                </a:lnTo>
                <a:lnTo>
                  <a:pt x="2717" y="857"/>
                </a:lnTo>
                <a:lnTo>
                  <a:pt x="2720" y="864"/>
                </a:lnTo>
                <a:lnTo>
                  <a:pt x="2727" y="864"/>
                </a:lnTo>
                <a:lnTo>
                  <a:pt x="2727" y="860"/>
                </a:lnTo>
                <a:lnTo>
                  <a:pt x="2731" y="864"/>
                </a:lnTo>
                <a:lnTo>
                  <a:pt x="2731" y="860"/>
                </a:lnTo>
                <a:lnTo>
                  <a:pt x="2734" y="864"/>
                </a:lnTo>
                <a:lnTo>
                  <a:pt x="2734" y="857"/>
                </a:lnTo>
                <a:lnTo>
                  <a:pt x="2738" y="864"/>
                </a:lnTo>
                <a:lnTo>
                  <a:pt x="2738" y="860"/>
                </a:lnTo>
                <a:lnTo>
                  <a:pt x="2741" y="864"/>
                </a:lnTo>
                <a:lnTo>
                  <a:pt x="2741" y="857"/>
                </a:lnTo>
                <a:lnTo>
                  <a:pt x="2745" y="864"/>
                </a:lnTo>
                <a:lnTo>
                  <a:pt x="2745" y="860"/>
                </a:lnTo>
                <a:lnTo>
                  <a:pt x="2748" y="864"/>
                </a:lnTo>
                <a:lnTo>
                  <a:pt x="2748" y="860"/>
                </a:lnTo>
                <a:lnTo>
                  <a:pt x="2752" y="864"/>
                </a:lnTo>
                <a:lnTo>
                  <a:pt x="2755" y="864"/>
                </a:lnTo>
                <a:lnTo>
                  <a:pt x="2755" y="860"/>
                </a:lnTo>
                <a:lnTo>
                  <a:pt x="2759" y="864"/>
                </a:lnTo>
                <a:lnTo>
                  <a:pt x="2759" y="857"/>
                </a:lnTo>
                <a:lnTo>
                  <a:pt x="2762" y="864"/>
                </a:lnTo>
                <a:lnTo>
                  <a:pt x="2762" y="857"/>
                </a:lnTo>
                <a:lnTo>
                  <a:pt x="2766" y="864"/>
                </a:lnTo>
                <a:lnTo>
                  <a:pt x="2766" y="850"/>
                </a:lnTo>
                <a:lnTo>
                  <a:pt x="2769" y="853"/>
                </a:lnTo>
                <a:lnTo>
                  <a:pt x="2769" y="864"/>
                </a:lnTo>
                <a:lnTo>
                  <a:pt x="2769" y="850"/>
                </a:lnTo>
                <a:lnTo>
                  <a:pt x="2772" y="860"/>
                </a:lnTo>
                <a:lnTo>
                  <a:pt x="2772" y="864"/>
                </a:lnTo>
                <a:lnTo>
                  <a:pt x="2772" y="860"/>
                </a:lnTo>
                <a:lnTo>
                  <a:pt x="2776" y="864"/>
                </a:lnTo>
                <a:lnTo>
                  <a:pt x="2776" y="860"/>
                </a:lnTo>
                <a:lnTo>
                  <a:pt x="2779" y="864"/>
                </a:lnTo>
                <a:lnTo>
                  <a:pt x="2779" y="818"/>
                </a:lnTo>
                <a:lnTo>
                  <a:pt x="2783" y="850"/>
                </a:lnTo>
                <a:lnTo>
                  <a:pt x="2783" y="864"/>
                </a:lnTo>
                <a:lnTo>
                  <a:pt x="2783" y="808"/>
                </a:lnTo>
                <a:lnTo>
                  <a:pt x="2786" y="853"/>
                </a:lnTo>
                <a:lnTo>
                  <a:pt x="2786" y="864"/>
                </a:lnTo>
                <a:lnTo>
                  <a:pt x="2786" y="850"/>
                </a:lnTo>
                <a:lnTo>
                  <a:pt x="2790" y="864"/>
                </a:lnTo>
                <a:lnTo>
                  <a:pt x="2797" y="864"/>
                </a:lnTo>
                <a:lnTo>
                  <a:pt x="2800" y="860"/>
                </a:lnTo>
                <a:lnTo>
                  <a:pt x="2800" y="864"/>
                </a:lnTo>
                <a:lnTo>
                  <a:pt x="2800" y="860"/>
                </a:lnTo>
                <a:lnTo>
                  <a:pt x="2804" y="864"/>
                </a:lnTo>
                <a:lnTo>
                  <a:pt x="2804" y="860"/>
                </a:lnTo>
                <a:lnTo>
                  <a:pt x="2807" y="864"/>
                </a:lnTo>
                <a:lnTo>
                  <a:pt x="2807" y="860"/>
                </a:lnTo>
                <a:lnTo>
                  <a:pt x="2811" y="864"/>
                </a:lnTo>
                <a:lnTo>
                  <a:pt x="2811" y="850"/>
                </a:lnTo>
                <a:lnTo>
                  <a:pt x="2814" y="846"/>
                </a:lnTo>
                <a:lnTo>
                  <a:pt x="2814" y="864"/>
                </a:lnTo>
                <a:lnTo>
                  <a:pt x="2814" y="839"/>
                </a:lnTo>
                <a:lnTo>
                  <a:pt x="2818" y="843"/>
                </a:lnTo>
                <a:lnTo>
                  <a:pt x="2818" y="864"/>
                </a:lnTo>
                <a:lnTo>
                  <a:pt x="2818" y="843"/>
                </a:lnTo>
                <a:lnTo>
                  <a:pt x="2821" y="864"/>
                </a:lnTo>
                <a:lnTo>
                  <a:pt x="2821" y="860"/>
                </a:lnTo>
                <a:lnTo>
                  <a:pt x="2825" y="864"/>
                </a:lnTo>
                <a:lnTo>
                  <a:pt x="2832" y="864"/>
                </a:lnTo>
                <a:lnTo>
                  <a:pt x="2835" y="860"/>
                </a:lnTo>
                <a:lnTo>
                  <a:pt x="2835" y="864"/>
                </a:lnTo>
                <a:lnTo>
                  <a:pt x="2835" y="853"/>
                </a:lnTo>
                <a:lnTo>
                  <a:pt x="2839" y="857"/>
                </a:lnTo>
                <a:lnTo>
                  <a:pt x="2839" y="864"/>
                </a:lnTo>
                <a:lnTo>
                  <a:pt x="2839" y="853"/>
                </a:lnTo>
                <a:lnTo>
                  <a:pt x="2842" y="860"/>
                </a:lnTo>
                <a:lnTo>
                  <a:pt x="2842" y="864"/>
                </a:lnTo>
                <a:lnTo>
                  <a:pt x="2842" y="860"/>
                </a:lnTo>
                <a:lnTo>
                  <a:pt x="2846" y="860"/>
                </a:lnTo>
                <a:lnTo>
                  <a:pt x="2846" y="864"/>
                </a:lnTo>
                <a:lnTo>
                  <a:pt x="2846" y="860"/>
                </a:lnTo>
                <a:lnTo>
                  <a:pt x="2849" y="860"/>
                </a:lnTo>
                <a:lnTo>
                  <a:pt x="2849" y="864"/>
                </a:lnTo>
                <a:lnTo>
                  <a:pt x="2849" y="857"/>
                </a:lnTo>
                <a:lnTo>
                  <a:pt x="2853" y="846"/>
                </a:lnTo>
                <a:lnTo>
                  <a:pt x="2853" y="864"/>
                </a:lnTo>
                <a:lnTo>
                  <a:pt x="2853" y="843"/>
                </a:lnTo>
                <a:lnTo>
                  <a:pt x="2856" y="850"/>
                </a:lnTo>
                <a:lnTo>
                  <a:pt x="2856" y="864"/>
                </a:lnTo>
                <a:lnTo>
                  <a:pt x="2856" y="850"/>
                </a:lnTo>
                <a:lnTo>
                  <a:pt x="2860" y="864"/>
                </a:lnTo>
                <a:lnTo>
                  <a:pt x="2860" y="860"/>
                </a:lnTo>
                <a:lnTo>
                  <a:pt x="2863" y="860"/>
                </a:lnTo>
                <a:lnTo>
                  <a:pt x="2863" y="864"/>
                </a:lnTo>
                <a:lnTo>
                  <a:pt x="2863" y="860"/>
                </a:lnTo>
                <a:lnTo>
                  <a:pt x="2867" y="864"/>
                </a:lnTo>
                <a:lnTo>
                  <a:pt x="2867" y="850"/>
                </a:lnTo>
                <a:lnTo>
                  <a:pt x="2870" y="860"/>
                </a:lnTo>
                <a:lnTo>
                  <a:pt x="2870" y="864"/>
                </a:lnTo>
                <a:lnTo>
                  <a:pt x="2870" y="843"/>
                </a:lnTo>
                <a:lnTo>
                  <a:pt x="2873" y="860"/>
                </a:lnTo>
                <a:lnTo>
                  <a:pt x="2873" y="864"/>
                </a:lnTo>
                <a:lnTo>
                  <a:pt x="2873" y="853"/>
                </a:lnTo>
                <a:lnTo>
                  <a:pt x="2877" y="864"/>
                </a:lnTo>
                <a:lnTo>
                  <a:pt x="2877" y="860"/>
                </a:lnTo>
                <a:lnTo>
                  <a:pt x="2880" y="864"/>
                </a:lnTo>
                <a:lnTo>
                  <a:pt x="2884" y="864"/>
                </a:lnTo>
                <a:lnTo>
                  <a:pt x="2884" y="853"/>
                </a:lnTo>
                <a:lnTo>
                  <a:pt x="2887" y="864"/>
                </a:lnTo>
                <a:lnTo>
                  <a:pt x="2887" y="853"/>
                </a:lnTo>
                <a:lnTo>
                  <a:pt x="2891" y="864"/>
                </a:lnTo>
                <a:lnTo>
                  <a:pt x="2891" y="860"/>
                </a:lnTo>
                <a:lnTo>
                  <a:pt x="2894" y="864"/>
                </a:lnTo>
                <a:lnTo>
                  <a:pt x="2898" y="864"/>
                </a:lnTo>
                <a:lnTo>
                  <a:pt x="2898" y="860"/>
                </a:lnTo>
                <a:lnTo>
                  <a:pt x="2901" y="864"/>
                </a:lnTo>
                <a:lnTo>
                  <a:pt x="2901" y="860"/>
                </a:lnTo>
                <a:lnTo>
                  <a:pt x="2905" y="864"/>
                </a:lnTo>
                <a:lnTo>
                  <a:pt x="2905" y="839"/>
                </a:lnTo>
                <a:lnTo>
                  <a:pt x="2908" y="864"/>
                </a:lnTo>
                <a:lnTo>
                  <a:pt x="2908" y="839"/>
                </a:lnTo>
                <a:lnTo>
                  <a:pt x="2912" y="864"/>
                </a:lnTo>
                <a:lnTo>
                  <a:pt x="2912" y="850"/>
                </a:lnTo>
                <a:lnTo>
                  <a:pt x="2915" y="864"/>
                </a:lnTo>
                <a:lnTo>
                  <a:pt x="2922" y="864"/>
                </a:lnTo>
                <a:lnTo>
                  <a:pt x="2922" y="860"/>
                </a:lnTo>
                <a:lnTo>
                  <a:pt x="2926" y="864"/>
                </a:lnTo>
                <a:lnTo>
                  <a:pt x="2926" y="860"/>
                </a:lnTo>
                <a:lnTo>
                  <a:pt x="2929" y="864"/>
                </a:lnTo>
                <a:lnTo>
                  <a:pt x="2929" y="860"/>
                </a:lnTo>
                <a:lnTo>
                  <a:pt x="2933" y="864"/>
                </a:lnTo>
                <a:lnTo>
                  <a:pt x="2933" y="860"/>
                </a:lnTo>
                <a:lnTo>
                  <a:pt x="2936" y="864"/>
                </a:lnTo>
                <a:lnTo>
                  <a:pt x="2936" y="860"/>
                </a:lnTo>
                <a:lnTo>
                  <a:pt x="2940" y="864"/>
                </a:lnTo>
                <a:lnTo>
                  <a:pt x="2940" y="857"/>
                </a:lnTo>
                <a:lnTo>
                  <a:pt x="2943" y="864"/>
                </a:lnTo>
                <a:lnTo>
                  <a:pt x="2943" y="860"/>
                </a:lnTo>
                <a:lnTo>
                  <a:pt x="2947" y="864"/>
                </a:lnTo>
                <a:lnTo>
                  <a:pt x="2947" y="860"/>
                </a:lnTo>
                <a:lnTo>
                  <a:pt x="2950" y="864"/>
                </a:lnTo>
                <a:lnTo>
                  <a:pt x="2954" y="864"/>
                </a:lnTo>
                <a:lnTo>
                  <a:pt x="2954" y="832"/>
                </a:lnTo>
                <a:lnTo>
                  <a:pt x="2957" y="864"/>
                </a:lnTo>
                <a:lnTo>
                  <a:pt x="2957" y="846"/>
                </a:lnTo>
                <a:lnTo>
                  <a:pt x="2961" y="864"/>
                </a:lnTo>
                <a:lnTo>
                  <a:pt x="2961" y="860"/>
                </a:lnTo>
                <a:lnTo>
                  <a:pt x="2964" y="864"/>
                </a:lnTo>
                <a:lnTo>
                  <a:pt x="2964" y="860"/>
                </a:lnTo>
                <a:lnTo>
                  <a:pt x="2968" y="864"/>
                </a:lnTo>
                <a:lnTo>
                  <a:pt x="2974" y="864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Line 94"/>
          <p:cNvSpPr>
            <a:spLocks noChangeShapeType="1"/>
          </p:cNvSpPr>
          <p:nvPr/>
        </p:nvSpPr>
        <p:spPr bwMode="auto">
          <a:xfrm>
            <a:off x="1147763" y="5038725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Rectangle 95"/>
          <p:cNvSpPr>
            <a:spLocks noChangeArrowheads="1"/>
          </p:cNvSpPr>
          <p:nvPr/>
        </p:nvSpPr>
        <p:spPr bwMode="auto">
          <a:xfrm>
            <a:off x="1048894" y="4946440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2" name="Line 102"/>
          <p:cNvSpPr>
            <a:spLocks noChangeShapeType="1"/>
          </p:cNvSpPr>
          <p:nvPr/>
        </p:nvSpPr>
        <p:spPr bwMode="auto">
          <a:xfrm>
            <a:off x="1158875" y="4352925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Line 109"/>
          <p:cNvSpPr>
            <a:spLocks noChangeShapeType="1"/>
          </p:cNvSpPr>
          <p:nvPr/>
        </p:nvSpPr>
        <p:spPr bwMode="auto">
          <a:xfrm>
            <a:off x="1147763" y="3673475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Rectangle 110"/>
          <p:cNvSpPr>
            <a:spLocks noChangeArrowheads="1"/>
          </p:cNvSpPr>
          <p:nvPr/>
        </p:nvSpPr>
        <p:spPr bwMode="auto">
          <a:xfrm>
            <a:off x="892885" y="357104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70" name="Line 114"/>
          <p:cNvSpPr>
            <a:spLocks noChangeShapeType="1"/>
          </p:cNvSpPr>
          <p:nvPr/>
        </p:nvSpPr>
        <p:spPr bwMode="auto">
          <a:xfrm>
            <a:off x="1174750" y="5045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1" name="Line 115"/>
          <p:cNvSpPr>
            <a:spLocks noChangeShapeType="1"/>
          </p:cNvSpPr>
          <p:nvPr/>
        </p:nvSpPr>
        <p:spPr bwMode="auto">
          <a:xfrm>
            <a:off x="1450975" y="5045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2" name="Rectangle 116"/>
          <p:cNvSpPr>
            <a:spLocks noChangeArrowheads="1"/>
          </p:cNvSpPr>
          <p:nvPr/>
        </p:nvSpPr>
        <p:spPr bwMode="auto">
          <a:xfrm>
            <a:off x="1268760" y="50720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73" name="Line 117"/>
          <p:cNvSpPr>
            <a:spLocks noChangeShapeType="1"/>
          </p:cNvSpPr>
          <p:nvPr/>
        </p:nvSpPr>
        <p:spPr bwMode="auto">
          <a:xfrm>
            <a:off x="1727200" y="5045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4" name="Line 118"/>
          <p:cNvSpPr>
            <a:spLocks noChangeShapeType="1"/>
          </p:cNvSpPr>
          <p:nvPr/>
        </p:nvSpPr>
        <p:spPr bwMode="auto">
          <a:xfrm>
            <a:off x="2009775" y="5045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5" name="Rectangle 119"/>
          <p:cNvSpPr>
            <a:spLocks noChangeArrowheads="1"/>
          </p:cNvSpPr>
          <p:nvPr/>
        </p:nvSpPr>
        <p:spPr bwMode="auto">
          <a:xfrm>
            <a:off x="1827560" y="50720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76" name="Line 120"/>
          <p:cNvSpPr>
            <a:spLocks noChangeShapeType="1"/>
          </p:cNvSpPr>
          <p:nvPr/>
        </p:nvSpPr>
        <p:spPr bwMode="auto">
          <a:xfrm>
            <a:off x="2286000" y="5045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7" name="Line 121"/>
          <p:cNvSpPr>
            <a:spLocks noChangeShapeType="1"/>
          </p:cNvSpPr>
          <p:nvPr/>
        </p:nvSpPr>
        <p:spPr bwMode="auto">
          <a:xfrm>
            <a:off x="2562225" y="5045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8" name="Rectangle 122"/>
          <p:cNvSpPr>
            <a:spLocks noChangeArrowheads="1"/>
          </p:cNvSpPr>
          <p:nvPr/>
        </p:nvSpPr>
        <p:spPr bwMode="auto">
          <a:xfrm>
            <a:off x="2364135" y="5072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79" name="Line 123"/>
          <p:cNvSpPr>
            <a:spLocks noChangeShapeType="1"/>
          </p:cNvSpPr>
          <p:nvPr/>
        </p:nvSpPr>
        <p:spPr bwMode="auto">
          <a:xfrm>
            <a:off x="2838450" y="5045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0" name="Line 124"/>
          <p:cNvSpPr>
            <a:spLocks noChangeShapeType="1"/>
          </p:cNvSpPr>
          <p:nvPr/>
        </p:nvSpPr>
        <p:spPr bwMode="auto">
          <a:xfrm>
            <a:off x="3116263" y="5045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1" name="Rectangle 125"/>
          <p:cNvSpPr>
            <a:spLocks noChangeArrowheads="1"/>
          </p:cNvSpPr>
          <p:nvPr/>
        </p:nvSpPr>
        <p:spPr bwMode="auto">
          <a:xfrm>
            <a:off x="2918173" y="5072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82" name="Line 126"/>
          <p:cNvSpPr>
            <a:spLocks noChangeShapeType="1"/>
          </p:cNvSpPr>
          <p:nvPr/>
        </p:nvSpPr>
        <p:spPr bwMode="auto">
          <a:xfrm>
            <a:off x="3392488" y="5045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3" name="Line 127"/>
          <p:cNvSpPr>
            <a:spLocks noChangeShapeType="1"/>
          </p:cNvSpPr>
          <p:nvPr/>
        </p:nvSpPr>
        <p:spPr bwMode="auto">
          <a:xfrm>
            <a:off x="3673475" y="5045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4" name="Rectangle 128"/>
          <p:cNvSpPr>
            <a:spLocks noChangeArrowheads="1"/>
          </p:cNvSpPr>
          <p:nvPr/>
        </p:nvSpPr>
        <p:spPr bwMode="auto">
          <a:xfrm>
            <a:off x="3475385" y="5072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85" name="Line 129"/>
          <p:cNvSpPr>
            <a:spLocks noChangeShapeType="1"/>
          </p:cNvSpPr>
          <p:nvPr/>
        </p:nvSpPr>
        <p:spPr bwMode="auto">
          <a:xfrm>
            <a:off x="3951288" y="5045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6" name="Line 130"/>
          <p:cNvSpPr>
            <a:spLocks noChangeShapeType="1"/>
          </p:cNvSpPr>
          <p:nvPr/>
        </p:nvSpPr>
        <p:spPr bwMode="auto">
          <a:xfrm>
            <a:off x="4227513" y="5045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7" name="Rectangle 131"/>
          <p:cNvSpPr>
            <a:spLocks noChangeArrowheads="1"/>
          </p:cNvSpPr>
          <p:nvPr/>
        </p:nvSpPr>
        <p:spPr bwMode="auto">
          <a:xfrm>
            <a:off x="4029423" y="5072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88" name="Line 132"/>
          <p:cNvSpPr>
            <a:spLocks noChangeShapeType="1"/>
          </p:cNvSpPr>
          <p:nvPr/>
        </p:nvSpPr>
        <p:spPr bwMode="auto">
          <a:xfrm>
            <a:off x="4503738" y="5045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9" name="Line 133"/>
          <p:cNvSpPr>
            <a:spLocks noChangeShapeType="1"/>
          </p:cNvSpPr>
          <p:nvPr/>
        </p:nvSpPr>
        <p:spPr bwMode="auto">
          <a:xfrm>
            <a:off x="4779963" y="5045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0" name="Rectangle 134"/>
          <p:cNvSpPr>
            <a:spLocks noChangeArrowheads="1"/>
          </p:cNvSpPr>
          <p:nvPr/>
        </p:nvSpPr>
        <p:spPr bwMode="auto">
          <a:xfrm>
            <a:off x="4581873" y="5072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91" name="Line 135"/>
          <p:cNvSpPr>
            <a:spLocks noChangeShapeType="1"/>
          </p:cNvSpPr>
          <p:nvPr/>
        </p:nvSpPr>
        <p:spPr bwMode="auto">
          <a:xfrm>
            <a:off x="5056188" y="5045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2" name="Line 136"/>
          <p:cNvSpPr>
            <a:spLocks noChangeShapeType="1"/>
          </p:cNvSpPr>
          <p:nvPr/>
        </p:nvSpPr>
        <p:spPr bwMode="auto">
          <a:xfrm>
            <a:off x="5338763" y="5045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3" name="Rectangle 137"/>
          <p:cNvSpPr>
            <a:spLocks noChangeArrowheads="1"/>
          </p:cNvSpPr>
          <p:nvPr/>
        </p:nvSpPr>
        <p:spPr bwMode="auto">
          <a:xfrm>
            <a:off x="5140673" y="5072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94" name="Line 138"/>
          <p:cNvSpPr>
            <a:spLocks noChangeShapeType="1"/>
          </p:cNvSpPr>
          <p:nvPr/>
        </p:nvSpPr>
        <p:spPr bwMode="auto">
          <a:xfrm>
            <a:off x="5614988" y="5045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5" name="Line 139"/>
          <p:cNvSpPr>
            <a:spLocks noChangeShapeType="1"/>
          </p:cNvSpPr>
          <p:nvPr/>
        </p:nvSpPr>
        <p:spPr bwMode="auto">
          <a:xfrm>
            <a:off x="5891213" y="5045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6" name="Rectangle 140"/>
          <p:cNvSpPr>
            <a:spLocks noChangeArrowheads="1"/>
          </p:cNvSpPr>
          <p:nvPr/>
        </p:nvSpPr>
        <p:spPr bwMode="auto">
          <a:xfrm>
            <a:off x="5645498" y="5072063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49" name="TextBox 348"/>
          <p:cNvSpPr txBox="1"/>
          <p:nvPr/>
        </p:nvSpPr>
        <p:spPr>
          <a:xfrm>
            <a:off x="1238295" y="4619170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50" name="Straight Arrow Connector 349"/>
          <p:cNvCxnSpPr/>
          <p:nvPr/>
        </p:nvCxnSpPr>
        <p:spPr>
          <a:xfrm>
            <a:off x="2764324" y="4366074"/>
            <a:ext cx="21739" cy="5061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1" name="Straight Arrow Connector 350"/>
          <p:cNvCxnSpPr/>
          <p:nvPr/>
        </p:nvCxnSpPr>
        <p:spPr>
          <a:xfrm>
            <a:off x="2181098" y="4143931"/>
            <a:ext cx="49741" cy="8440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Straight Arrow Connector 351"/>
          <p:cNvCxnSpPr/>
          <p:nvPr/>
        </p:nvCxnSpPr>
        <p:spPr>
          <a:xfrm>
            <a:off x="2153376" y="4658317"/>
            <a:ext cx="0" cy="2839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3" name="Straight Arrow Connector 352"/>
          <p:cNvCxnSpPr/>
          <p:nvPr/>
        </p:nvCxnSpPr>
        <p:spPr>
          <a:xfrm>
            <a:off x="2061197" y="4487651"/>
            <a:ext cx="42481" cy="51124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4" name="Straight Arrow Connector 353"/>
          <p:cNvCxnSpPr/>
          <p:nvPr/>
        </p:nvCxnSpPr>
        <p:spPr>
          <a:xfrm>
            <a:off x="1937436" y="4352925"/>
            <a:ext cx="67495" cy="49388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3" name="TextBox 362"/>
          <p:cNvSpPr txBox="1"/>
          <p:nvPr/>
        </p:nvSpPr>
        <p:spPr>
          <a:xfrm>
            <a:off x="1614139" y="371574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4" name="TextBox 17"/>
          <p:cNvSpPr txBox="1"/>
          <p:nvPr/>
        </p:nvSpPr>
        <p:spPr>
          <a:xfrm>
            <a:off x="2051512" y="3756863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365" name="TextBox 364"/>
          <p:cNvSpPr txBox="1"/>
          <p:nvPr/>
        </p:nvSpPr>
        <p:spPr>
          <a:xfrm>
            <a:off x="2373195" y="401959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6" name="TextBox 17"/>
          <p:cNvSpPr txBox="1"/>
          <p:nvPr/>
        </p:nvSpPr>
        <p:spPr>
          <a:xfrm>
            <a:off x="2231296" y="3846421"/>
            <a:ext cx="5229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367" name="TextBox 366"/>
          <p:cNvSpPr txBox="1"/>
          <p:nvPr/>
        </p:nvSpPr>
        <p:spPr>
          <a:xfrm>
            <a:off x="2876638" y="4045494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368" name="TextBox 17"/>
          <p:cNvSpPr txBox="1"/>
          <p:nvPr/>
        </p:nvSpPr>
        <p:spPr>
          <a:xfrm>
            <a:off x="3032850" y="4221813"/>
            <a:ext cx="5229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cxnSp>
        <p:nvCxnSpPr>
          <p:cNvPr id="369" name="Straight Arrow Connector 368"/>
          <p:cNvCxnSpPr/>
          <p:nvPr/>
        </p:nvCxnSpPr>
        <p:spPr>
          <a:xfrm>
            <a:off x="2903655" y="4586175"/>
            <a:ext cx="54288" cy="3621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Arrow Connector 369"/>
          <p:cNvCxnSpPr/>
          <p:nvPr/>
        </p:nvCxnSpPr>
        <p:spPr>
          <a:xfrm>
            <a:off x="2986541" y="4486027"/>
            <a:ext cx="15018" cy="4320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" name="Straight Arrow Connector 370"/>
          <p:cNvCxnSpPr/>
          <p:nvPr/>
        </p:nvCxnSpPr>
        <p:spPr>
          <a:xfrm flipH="1">
            <a:off x="2330354" y="4449189"/>
            <a:ext cx="45249" cy="5061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2" name="TextBox 17"/>
          <p:cNvSpPr txBox="1"/>
          <p:nvPr/>
        </p:nvSpPr>
        <p:spPr>
          <a:xfrm>
            <a:off x="2415714" y="4663734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73" name="TextBox 372"/>
          <p:cNvSpPr txBox="1"/>
          <p:nvPr/>
        </p:nvSpPr>
        <p:spPr>
          <a:xfrm>
            <a:off x="2837091" y="4269835"/>
            <a:ext cx="3289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378" name="TextBox 377"/>
          <p:cNvSpPr txBox="1"/>
          <p:nvPr/>
        </p:nvSpPr>
        <p:spPr>
          <a:xfrm>
            <a:off x="2602970" y="4164739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80" name="TextBox 379"/>
          <p:cNvSpPr txBox="1"/>
          <p:nvPr/>
        </p:nvSpPr>
        <p:spPr>
          <a:xfrm>
            <a:off x="2605523" y="4692154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81" name="TextBox 380"/>
          <p:cNvSpPr txBox="1"/>
          <p:nvPr/>
        </p:nvSpPr>
        <p:spPr>
          <a:xfrm>
            <a:off x="5110308" y="4603300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83" name="Straight Arrow Connector 382"/>
          <p:cNvCxnSpPr/>
          <p:nvPr/>
        </p:nvCxnSpPr>
        <p:spPr>
          <a:xfrm>
            <a:off x="3187709" y="4605746"/>
            <a:ext cx="1" cy="3303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Arrow Connector 383"/>
          <p:cNvCxnSpPr/>
          <p:nvPr/>
        </p:nvCxnSpPr>
        <p:spPr>
          <a:xfrm>
            <a:off x="3411537" y="4269835"/>
            <a:ext cx="9052" cy="7257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Arrow Connector 384"/>
          <p:cNvCxnSpPr/>
          <p:nvPr/>
        </p:nvCxnSpPr>
        <p:spPr>
          <a:xfrm flipH="1">
            <a:off x="3501009" y="4193181"/>
            <a:ext cx="54741" cy="3815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Arrow Connector 385"/>
          <p:cNvCxnSpPr/>
          <p:nvPr/>
        </p:nvCxnSpPr>
        <p:spPr>
          <a:xfrm flipH="1">
            <a:off x="3592352" y="4470595"/>
            <a:ext cx="45249" cy="5061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Arrow Connector 386"/>
          <p:cNvCxnSpPr/>
          <p:nvPr/>
        </p:nvCxnSpPr>
        <p:spPr>
          <a:xfrm flipH="1">
            <a:off x="4295930" y="4519308"/>
            <a:ext cx="22623" cy="3568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Arrow Connector 387"/>
          <p:cNvCxnSpPr/>
          <p:nvPr/>
        </p:nvCxnSpPr>
        <p:spPr>
          <a:xfrm flipH="1">
            <a:off x="4403725" y="4641013"/>
            <a:ext cx="56498" cy="3380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Arrow Connector 388"/>
          <p:cNvCxnSpPr/>
          <p:nvPr/>
        </p:nvCxnSpPr>
        <p:spPr>
          <a:xfrm flipH="1">
            <a:off x="5226848" y="4815264"/>
            <a:ext cx="45248" cy="15634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2" name="TextBox 391"/>
          <p:cNvSpPr txBox="1"/>
          <p:nvPr/>
        </p:nvSpPr>
        <p:spPr>
          <a:xfrm>
            <a:off x="4508816" y="4724659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395" name="TextBox 394"/>
          <p:cNvSpPr txBox="1"/>
          <p:nvPr/>
        </p:nvSpPr>
        <p:spPr>
          <a:xfrm>
            <a:off x="4165230" y="4316292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97" name="TextBox 17"/>
          <p:cNvSpPr txBox="1"/>
          <p:nvPr/>
        </p:nvSpPr>
        <p:spPr>
          <a:xfrm>
            <a:off x="3820261" y="4558407"/>
            <a:ext cx="5229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398" name="TextBox 397"/>
          <p:cNvSpPr txBox="1"/>
          <p:nvPr/>
        </p:nvSpPr>
        <p:spPr>
          <a:xfrm>
            <a:off x="3659362" y="4402195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 </a:t>
            </a:r>
            <a:endParaRPr lang="zh-CN" altLang="en-US" sz="1000" baseline="30000" dirty="0"/>
          </a:p>
        </p:txBody>
      </p:sp>
      <p:sp>
        <p:nvSpPr>
          <p:cNvPr id="399" name="5-Point Star 398"/>
          <p:cNvSpPr/>
          <p:nvPr/>
        </p:nvSpPr>
        <p:spPr>
          <a:xfrm>
            <a:off x="3501008" y="4880992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0" name="TextBox 17"/>
          <p:cNvSpPr txBox="1"/>
          <p:nvPr/>
        </p:nvSpPr>
        <p:spPr>
          <a:xfrm>
            <a:off x="3525148" y="4279085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01" name="TextBox 400"/>
          <p:cNvSpPr txBox="1"/>
          <p:nvPr/>
        </p:nvSpPr>
        <p:spPr>
          <a:xfrm>
            <a:off x="3434424" y="3984519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05" name="TextBox 17"/>
          <p:cNvSpPr txBox="1"/>
          <p:nvPr/>
        </p:nvSpPr>
        <p:spPr>
          <a:xfrm>
            <a:off x="2979097" y="4417513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94" name="TextBox 193"/>
          <p:cNvSpPr txBox="1"/>
          <p:nvPr/>
        </p:nvSpPr>
        <p:spPr>
          <a:xfrm rot="16200000">
            <a:off x="266041" y="4186017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195" name="TextBox 194"/>
          <p:cNvSpPr txBox="1"/>
          <p:nvPr/>
        </p:nvSpPr>
        <p:spPr>
          <a:xfrm rot="16200000">
            <a:off x="236806" y="1528628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237083698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89557" y="838101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(a) CID</a:t>
            </a:r>
            <a:endParaRPr lang="zh-CN" alt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52478" y="2999286"/>
            <a:ext cx="11416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(b) IRMPD</a:t>
            </a:r>
            <a:endParaRPr lang="zh-CN" alt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52802" y="7401272"/>
            <a:ext cx="8675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(d) ETD</a:t>
            </a:r>
            <a:endParaRPr lang="zh-CN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79692" y="5045809"/>
            <a:ext cx="10166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(c) UVPD</a:t>
            </a:r>
            <a:endParaRPr lang="zh-CN" altLang="en-US" dirty="0"/>
          </a:p>
        </p:txBody>
      </p:sp>
      <p:sp>
        <p:nvSpPr>
          <p:cNvPr id="126" name="AutoShape 56"/>
          <p:cNvSpPr>
            <a:spLocks noChangeAspect="1" noChangeArrowheads="1" noTextEdit="1"/>
          </p:cNvSpPr>
          <p:nvPr/>
        </p:nvSpPr>
        <p:spPr bwMode="auto">
          <a:xfrm>
            <a:off x="921292" y="7895803"/>
            <a:ext cx="4445000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27" name="Rectangle 58"/>
          <p:cNvSpPr>
            <a:spLocks noChangeArrowheads="1"/>
          </p:cNvSpPr>
          <p:nvPr/>
        </p:nvSpPr>
        <p:spPr bwMode="auto">
          <a:xfrm>
            <a:off x="1151480" y="7905328"/>
            <a:ext cx="4197350" cy="1333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6" name="Freeform 59"/>
          <p:cNvSpPr>
            <a:spLocks/>
          </p:cNvSpPr>
          <p:nvPr/>
        </p:nvSpPr>
        <p:spPr bwMode="auto">
          <a:xfrm>
            <a:off x="1151480" y="8079953"/>
            <a:ext cx="4192588" cy="1158875"/>
          </a:xfrm>
          <a:custGeom>
            <a:avLst/>
            <a:gdLst>
              <a:gd name="T0" fmla="*/ 6 w 2641"/>
              <a:gd name="T1" fmla="*/ 730 h 730"/>
              <a:gd name="T2" fmla="*/ 12 w 2641"/>
              <a:gd name="T3" fmla="*/ 727 h 730"/>
              <a:gd name="T4" fmla="*/ 21 w 2641"/>
              <a:gd name="T5" fmla="*/ 730 h 730"/>
              <a:gd name="T6" fmla="*/ 29 w 2641"/>
              <a:gd name="T7" fmla="*/ 730 h 730"/>
              <a:gd name="T8" fmla="*/ 41 w 2641"/>
              <a:gd name="T9" fmla="*/ 730 h 730"/>
              <a:gd name="T10" fmla="*/ 47 w 2641"/>
              <a:gd name="T11" fmla="*/ 721 h 730"/>
              <a:gd name="T12" fmla="*/ 56 w 2641"/>
              <a:gd name="T13" fmla="*/ 727 h 730"/>
              <a:gd name="T14" fmla="*/ 64 w 2641"/>
              <a:gd name="T15" fmla="*/ 727 h 730"/>
              <a:gd name="T16" fmla="*/ 73 w 2641"/>
              <a:gd name="T17" fmla="*/ 724 h 730"/>
              <a:gd name="T18" fmla="*/ 76 w 2641"/>
              <a:gd name="T19" fmla="*/ 715 h 730"/>
              <a:gd name="T20" fmla="*/ 82 w 2641"/>
              <a:gd name="T21" fmla="*/ 730 h 730"/>
              <a:gd name="T22" fmla="*/ 88 w 2641"/>
              <a:gd name="T23" fmla="*/ 727 h 730"/>
              <a:gd name="T24" fmla="*/ 96 w 2641"/>
              <a:gd name="T25" fmla="*/ 730 h 730"/>
              <a:gd name="T26" fmla="*/ 102 w 2641"/>
              <a:gd name="T27" fmla="*/ 730 h 730"/>
              <a:gd name="T28" fmla="*/ 108 w 2641"/>
              <a:gd name="T29" fmla="*/ 724 h 730"/>
              <a:gd name="T30" fmla="*/ 117 w 2641"/>
              <a:gd name="T31" fmla="*/ 730 h 730"/>
              <a:gd name="T32" fmla="*/ 123 w 2641"/>
              <a:gd name="T33" fmla="*/ 721 h 730"/>
              <a:gd name="T34" fmla="*/ 128 w 2641"/>
              <a:gd name="T35" fmla="*/ 695 h 730"/>
              <a:gd name="T36" fmla="*/ 131 w 2641"/>
              <a:gd name="T37" fmla="*/ 683 h 730"/>
              <a:gd name="T38" fmla="*/ 140 w 2641"/>
              <a:gd name="T39" fmla="*/ 730 h 730"/>
              <a:gd name="T40" fmla="*/ 155 w 2641"/>
              <a:gd name="T41" fmla="*/ 730 h 730"/>
              <a:gd name="T42" fmla="*/ 166 w 2641"/>
              <a:gd name="T43" fmla="*/ 730 h 730"/>
              <a:gd name="T44" fmla="*/ 178 w 2641"/>
              <a:gd name="T45" fmla="*/ 730 h 730"/>
              <a:gd name="T46" fmla="*/ 184 w 2641"/>
              <a:gd name="T47" fmla="*/ 666 h 730"/>
              <a:gd name="T48" fmla="*/ 192 w 2641"/>
              <a:gd name="T49" fmla="*/ 730 h 730"/>
              <a:gd name="T50" fmla="*/ 201 w 2641"/>
              <a:gd name="T51" fmla="*/ 730 h 730"/>
              <a:gd name="T52" fmla="*/ 210 w 2641"/>
              <a:gd name="T53" fmla="*/ 730 h 730"/>
              <a:gd name="T54" fmla="*/ 216 w 2641"/>
              <a:gd name="T55" fmla="*/ 730 h 730"/>
              <a:gd name="T56" fmla="*/ 221 w 2641"/>
              <a:gd name="T57" fmla="*/ 730 h 730"/>
              <a:gd name="T58" fmla="*/ 230 w 2641"/>
              <a:gd name="T59" fmla="*/ 730 h 730"/>
              <a:gd name="T60" fmla="*/ 242 w 2641"/>
              <a:gd name="T61" fmla="*/ 727 h 730"/>
              <a:gd name="T62" fmla="*/ 251 w 2641"/>
              <a:gd name="T63" fmla="*/ 730 h 730"/>
              <a:gd name="T64" fmla="*/ 259 w 2641"/>
              <a:gd name="T65" fmla="*/ 730 h 730"/>
              <a:gd name="T66" fmla="*/ 265 w 2641"/>
              <a:gd name="T67" fmla="*/ 704 h 730"/>
              <a:gd name="T68" fmla="*/ 280 w 2641"/>
              <a:gd name="T69" fmla="*/ 727 h 730"/>
              <a:gd name="T70" fmla="*/ 460 w 2641"/>
              <a:gd name="T71" fmla="*/ 730 h 730"/>
              <a:gd name="T72" fmla="*/ 1257 w 2641"/>
              <a:gd name="T73" fmla="*/ 730 h 730"/>
              <a:gd name="T74" fmla="*/ 1280 w 2641"/>
              <a:gd name="T75" fmla="*/ 666 h 730"/>
              <a:gd name="T76" fmla="*/ 1326 w 2641"/>
              <a:gd name="T77" fmla="*/ 730 h 730"/>
              <a:gd name="T78" fmla="*/ 1332 w 2641"/>
              <a:gd name="T79" fmla="*/ 730 h 730"/>
              <a:gd name="T80" fmla="*/ 1338 w 2641"/>
              <a:gd name="T81" fmla="*/ 730 h 730"/>
              <a:gd name="T82" fmla="*/ 1495 w 2641"/>
              <a:gd name="T83" fmla="*/ 724 h 730"/>
              <a:gd name="T84" fmla="*/ 1516 w 2641"/>
              <a:gd name="T85" fmla="*/ 730 h 730"/>
              <a:gd name="T86" fmla="*/ 1533 w 2641"/>
              <a:gd name="T87" fmla="*/ 730 h 730"/>
              <a:gd name="T88" fmla="*/ 1545 w 2641"/>
              <a:gd name="T89" fmla="*/ 730 h 730"/>
              <a:gd name="T90" fmla="*/ 1550 w 2641"/>
              <a:gd name="T91" fmla="*/ 730 h 730"/>
              <a:gd name="T92" fmla="*/ 1754 w 2641"/>
              <a:gd name="T93" fmla="*/ 730 h 730"/>
              <a:gd name="T94" fmla="*/ 1914 w 2641"/>
              <a:gd name="T95" fmla="*/ 727 h 730"/>
              <a:gd name="T96" fmla="*/ 2030 w 2641"/>
              <a:gd name="T97" fmla="*/ 727 h 730"/>
              <a:gd name="T98" fmla="*/ 2039 w 2641"/>
              <a:gd name="T99" fmla="*/ 730 h 730"/>
              <a:gd name="T100" fmla="*/ 2251 w 2641"/>
              <a:gd name="T101" fmla="*/ 727 h 730"/>
              <a:gd name="T102" fmla="*/ 2368 w 2641"/>
              <a:gd name="T103" fmla="*/ 730 h 730"/>
              <a:gd name="T104" fmla="*/ 2376 w 2641"/>
              <a:gd name="T105" fmla="*/ 730 h 730"/>
              <a:gd name="T106" fmla="*/ 2382 w 2641"/>
              <a:gd name="T107" fmla="*/ 730 h 730"/>
              <a:gd name="T108" fmla="*/ 2388 w 2641"/>
              <a:gd name="T109" fmla="*/ 622 h 730"/>
              <a:gd name="T110" fmla="*/ 2400 w 2641"/>
              <a:gd name="T111" fmla="*/ 721 h 730"/>
              <a:gd name="T112" fmla="*/ 2411 w 2641"/>
              <a:gd name="T113" fmla="*/ 730 h 730"/>
              <a:gd name="T114" fmla="*/ 2437 w 2641"/>
              <a:gd name="T115" fmla="*/ 730 h 730"/>
              <a:gd name="T116" fmla="*/ 2536 w 2641"/>
              <a:gd name="T117" fmla="*/ 727 h 730"/>
              <a:gd name="T118" fmla="*/ 2545 w 2641"/>
              <a:gd name="T119" fmla="*/ 721 h 730"/>
              <a:gd name="T120" fmla="*/ 2638 w 2641"/>
              <a:gd name="T121" fmla="*/ 730 h 7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41" h="730">
                <a:moveTo>
                  <a:pt x="0" y="730"/>
                </a:moveTo>
                <a:lnTo>
                  <a:pt x="3" y="730"/>
                </a:lnTo>
                <a:lnTo>
                  <a:pt x="3" y="724"/>
                </a:lnTo>
                <a:lnTo>
                  <a:pt x="6" y="727"/>
                </a:lnTo>
                <a:lnTo>
                  <a:pt x="6" y="730"/>
                </a:lnTo>
                <a:lnTo>
                  <a:pt x="6" y="727"/>
                </a:lnTo>
                <a:lnTo>
                  <a:pt x="9" y="730"/>
                </a:lnTo>
                <a:lnTo>
                  <a:pt x="9" y="721"/>
                </a:lnTo>
                <a:lnTo>
                  <a:pt x="12" y="730"/>
                </a:lnTo>
                <a:lnTo>
                  <a:pt x="12" y="727"/>
                </a:lnTo>
                <a:lnTo>
                  <a:pt x="15" y="730"/>
                </a:lnTo>
                <a:lnTo>
                  <a:pt x="15" y="721"/>
                </a:lnTo>
                <a:lnTo>
                  <a:pt x="18" y="730"/>
                </a:lnTo>
                <a:lnTo>
                  <a:pt x="18" y="727"/>
                </a:lnTo>
                <a:lnTo>
                  <a:pt x="21" y="730"/>
                </a:lnTo>
                <a:lnTo>
                  <a:pt x="21" y="727"/>
                </a:lnTo>
                <a:lnTo>
                  <a:pt x="24" y="730"/>
                </a:lnTo>
                <a:lnTo>
                  <a:pt x="24" y="721"/>
                </a:lnTo>
                <a:lnTo>
                  <a:pt x="27" y="730"/>
                </a:lnTo>
                <a:lnTo>
                  <a:pt x="29" y="730"/>
                </a:lnTo>
                <a:lnTo>
                  <a:pt x="32" y="727"/>
                </a:lnTo>
                <a:lnTo>
                  <a:pt x="32" y="730"/>
                </a:lnTo>
                <a:lnTo>
                  <a:pt x="32" y="724"/>
                </a:lnTo>
                <a:lnTo>
                  <a:pt x="35" y="730"/>
                </a:lnTo>
                <a:lnTo>
                  <a:pt x="41" y="730"/>
                </a:lnTo>
                <a:lnTo>
                  <a:pt x="41" y="712"/>
                </a:lnTo>
                <a:lnTo>
                  <a:pt x="44" y="730"/>
                </a:lnTo>
                <a:lnTo>
                  <a:pt x="44" y="712"/>
                </a:lnTo>
                <a:lnTo>
                  <a:pt x="47" y="730"/>
                </a:lnTo>
                <a:lnTo>
                  <a:pt x="47" y="721"/>
                </a:lnTo>
                <a:lnTo>
                  <a:pt x="50" y="730"/>
                </a:lnTo>
                <a:lnTo>
                  <a:pt x="50" y="709"/>
                </a:lnTo>
                <a:lnTo>
                  <a:pt x="53" y="730"/>
                </a:lnTo>
                <a:lnTo>
                  <a:pt x="53" y="724"/>
                </a:lnTo>
                <a:lnTo>
                  <a:pt x="56" y="727"/>
                </a:lnTo>
                <a:lnTo>
                  <a:pt x="56" y="730"/>
                </a:lnTo>
                <a:lnTo>
                  <a:pt x="56" y="727"/>
                </a:lnTo>
                <a:lnTo>
                  <a:pt x="59" y="730"/>
                </a:lnTo>
                <a:lnTo>
                  <a:pt x="64" y="730"/>
                </a:lnTo>
                <a:lnTo>
                  <a:pt x="64" y="727"/>
                </a:lnTo>
                <a:lnTo>
                  <a:pt x="67" y="730"/>
                </a:lnTo>
                <a:lnTo>
                  <a:pt x="67" y="727"/>
                </a:lnTo>
                <a:lnTo>
                  <a:pt x="70" y="730"/>
                </a:lnTo>
                <a:lnTo>
                  <a:pt x="70" y="704"/>
                </a:lnTo>
                <a:lnTo>
                  <a:pt x="73" y="724"/>
                </a:lnTo>
                <a:lnTo>
                  <a:pt x="73" y="730"/>
                </a:lnTo>
                <a:lnTo>
                  <a:pt x="73" y="701"/>
                </a:lnTo>
                <a:lnTo>
                  <a:pt x="76" y="715"/>
                </a:lnTo>
                <a:lnTo>
                  <a:pt x="76" y="730"/>
                </a:lnTo>
                <a:lnTo>
                  <a:pt x="76" y="715"/>
                </a:lnTo>
                <a:lnTo>
                  <a:pt x="79" y="721"/>
                </a:lnTo>
                <a:lnTo>
                  <a:pt x="79" y="730"/>
                </a:lnTo>
                <a:lnTo>
                  <a:pt x="79" y="721"/>
                </a:lnTo>
                <a:lnTo>
                  <a:pt x="82" y="724"/>
                </a:lnTo>
                <a:lnTo>
                  <a:pt x="82" y="730"/>
                </a:lnTo>
                <a:lnTo>
                  <a:pt x="82" y="721"/>
                </a:lnTo>
                <a:lnTo>
                  <a:pt x="85" y="730"/>
                </a:lnTo>
                <a:lnTo>
                  <a:pt x="85" y="724"/>
                </a:lnTo>
                <a:lnTo>
                  <a:pt x="88" y="730"/>
                </a:lnTo>
                <a:lnTo>
                  <a:pt x="88" y="727"/>
                </a:lnTo>
                <a:lnTo>
                  <a:pt x="91" y="730"/>
                </a:lnTo>
                <a:lnTo>
                  <a:pt x="91" y="727"/>
                </a:lnTo>
                <a:lnTo>
                  <a:pt x="93" y="730"/>
                </a:lnTo>
                <a:lnTo>
                  <a:pt x="93" y="727"/>
                </a:lnTo>
                <a:lnTo>
                  <a:pt x="96" y="730"/>
                </a:lnTo>
                <a:lnTo>
                  <a:pt x="96" y="718"/>
                </a:lnTo>
                <a:lnTo>
                  <a:pt x="99" y="727"/>
                </a:lnTo>
                <a:lnTo>
                  <a:pt x="99" y="730"/>
                </a:lnTo>
                <a:lnTo>
                  <a:pt x="99" y="712"/>
                </a:lnTo>
                <a:lnTo>
                  <a:pt x="102" y="730"/>
                </a:lnTo>
                <a:lnTo>
                  <a:pt x="102" y="707"/>
                </a:lnTo>
                <a:lnTo>
                  <a:pt x="105" y="730"/>
                </a:lnTo>
                <a:lnTo>
                  <a:pt x="105" y="715"/>
                </a:lnTo>
                <a:lnTo>
                  <a:pt x="108" y="730"/>
                </a:lnTo>
                <a:lnTo>
                  <a:pt x="108" y="724"/>
                </a:lnTo>
                <a:lnTo>
                  <a:pt x="111" y="730"/>
                </a:lnTo>
                <a:lnTo>
                  <a:pt x="111" y="727"/>
                </a:lnTo>
                <a:lnTo>
                  <a:pt x="114" y="730"/>
                </a:lnTo>
                <a:lnTo>
                  <a:pt x="114" y="727"/>
                </a:lnTo>
                <a:lnTo>
                  <a:pt x="117" y="730"/>
                </a:lnTo>
                <a:lnTo>
                  <a:pt x="120" y="730"/>
                </a:lnTo>
                <a:lnTo>
                  <a:pt x="120" y="724"/>
                </a:lnTo>
                <a:lnTo>
                  <a:pt x="123" y="721"/>
                </a:lnTo>
                <a:lnTo>
                  <a:pt x="123" y="730"/>
                </a:lnTo>
                <a:lnTo>
                  <a:pt x="123" y="721"/>
                </a:lnTo>
                <a:lnTo>
                  <a:pt x="123" y="724"/>
                </a:lnTo>
                <a:lnTo>
                  <a:pt x="125" y="718"/>
                </a:lnTo>
                <a:lnTo>
                  <a:pt x="125" y="730"/>
                </a:lnTo>
                <a:lnTo>
                  <a:pt x="125" y="718"/>
                </a:lnTo>
                <a:lnTo>
                  <a:pt x="128" y="695"/>
                </a:lnTo>
                <a:lnTo>
                  <a:pt x="128" y="730"/>
                </a:lnTo>
                <a:lnTo>
                  <a:pt x="128" y="677"/>
                </a:lnTo>
                <a:lnTo>
                  <a:pt x="131" y="724"/>
                </a:lnTo>
                <a:lnTo>
                  <a:pt x="131" y="730"/>
                </a:lnTo>
                <a:lnTo>
                  <a:pt x="131" y="683"/>
                </a:lnTo>
                <a:lnTo>
                  <a:pt x="134" y="730"/>
                </a:lnTo>
                <a:lnTo>
                  <a:pt x="134" y="689"/>
                </a:lnTo>
                <a:lnTo>
                  <a:pt x="137" y="730"/>
                </a:lnTo>
                <a:lnTo>
                  <a:pt x="137" y="718"/>
                </a:lnTo>
                <a:lnTo>
                  <a:pt x="140" y="730"/>
                </a:lnTo>
                <a:lnTo>
                  <a:pt x="149" y="730"/>
                </a:lnTo>
                <a:lnTo>
                  <a:pt x="149" y="727"/>
                </a:lnTo>
                <a:lnTo>
                  <a:pt x="152" y="730"/>
                </a:lnTo>
                <a:lnTo>
                  <a:pt x="152" y="721"/>
                </a:lnTo>
                <a:lnTo>
                  <a:pt x="155" y="730"/>
                </a:lnTo>
                <a:lnTo>
                  <a:pt x="155" y="727"/>
                </a:lnTo>
                <a:lnTo>
                  <a:pt x="157" y="730"/>
                </a:lnTo>
                <a:lnTo>
                  <a:pt x="157" y="727"/>
                </a:lnTo>
                <a:lnTo>
                  <a:pt x="160" y="730"/>
                </a:lnTo>
                <a:lnTo>
                  <a:pt x="166" y="730"/>
                </a:lnTo>
                <a:lnTo>
                  <a:pt x="166" y="727"/>
                </a:lnTo>
                <a:lnTo>
                  <a:pt x="169" y="730"/>
                </a:lnTo>
                <a:lnTo>
                  <a:pt x="175" y="730"/>
                </a:lnTo>
                <a:lnTo>
                  <a:pt x="175" y="727"/>
                </a:lnTo>
                <a:lnTo>
                  <a:pt x="178" y="730"/>
                </a:lnTo>
                <a:lnTo>
                  <a:pt x="178" y="727"/>
                </a:lnTo>
                <a:lnTo>
                  <a:pt x="181" y="730"/>
                </a:lnTo>
                <a:lnTo>
                  <a:pt x="181" y="686"/>
                </a:lnTo>
                <a:lnTo>
                  <a:pt x="184" y="730"/>
                </a:lnTo>
                <a:lnTo>
                  <a:pt x="184" y="666"/>
                </a:lnTo>
                <a:lnTo>
                  <a:pt x="187" y="730"/>
                </a:lnTo>
                <a:lnTo>
                  <a:pt x="187" y="707"/>
                </a:lnTo>
                <a:lnTo>
                  <a:pt x="189" y="730"/>
                </a:lnTo>
                <a:lnTo>
                  <a:pt x="189" y="712"/>
                </a:lnTo>
                <a:lnTo>
                  <a:pt x="192" y="730"/>
                </a:lnTo>
                <a:lnTo>
                  <a:pt x="192" y="721"/>
                </a:lnTo>
                <a:lnTo>
                  <a:pt x="195" y="730"/>
                </a:lnTo>
                <a:lnTo>
                  <a:pt x="195" y="727"/>
                </a:lnTo>
                <a:lnTo>
                  <a:pt x="198" y="730"/>
                </a:lnTo>
                <a:lnTo>
                  <a:pt x="201" y="730"/>
                </a:lnTo>
                <a:lnTo>
                  <a:pt x="201" y="724"/>
                </a:lnTo>
                <a:lnTo>
                  <a:pt x="204" y="730"/>
                </a:lnTo>
                <a:lnTo>
                  <a:pt x="204" y="727"/>
                </a:lnTo>
                <a:lnTo>
                  <a:pt x="207" y="730"/>
                </a:lnTo>
                <a:lnTo>
                  <a:pt x="210" y="730"/>
                </a:lnTo>
                <a:lnTo>
                  <a:pt x="210" y="724"/>
                </a:lnTo>
                <a:lnTo>
                  <a:pt x="213" y="727"/>
                </a:lnTo>
                <a:lnTo>
                  <a:pt x="213" y="730"/>
                </a:lnTo>
                <a:lnTo>
                  <a:pt x="213" y="727"/>
                </a:lnTo>
                <a:lnTo>
                  <a:pt x="216" y="730"/>
                </a:lnTo>
                <a:lnTo>
                  <a:pt x="216" y="727"/>
                </a:lnTo>
                <a:lnTo>
                  <a:pt x="219" y="727"/>
                </a:lnTo>
                <a:lnTo>
                  <a:pt x="219" y="730"/>
                </a:lnTo>
                <a:lnTo>
                  <a:pt x="219" y="727"/>
                </a:lnTo>
                <a:lnTo>
                  <a:pt x="221" y="730"/>
                </a:lnTo>
                <a:lnTo>
                  <a:pt x="224" y="730"/>
                </a:lnTo>
                <a:lnTo>
                  <a:pt x="224" y="724"/>
                </a:lnTo>
                <a:lnTo>
                  <a:pt x="227" y="730"/>
                </a:lnTo>
                <a:lnTo>
                  <a:pt x="227" y="727"/>
                </a:lnTo>
                <a:lnTo>
                  <a:pt x="230" y="730"/>
                </a:lnTo>
                <a:lnTo>
                  <a:pt x="236" y="730"/>
                </a:lnTo>
                <a:lnTo>
                  <a:pt x="236" y="727"/>
                </a:lnTo>
                <a:lnTo>
                  <a:pt x="239" y="730"/>
                </a:lnTo>
                <a:lnTo>
                  <a:pt x="242" y="730"/>
                </a:lnTo>
                <a:lnTo>
                  <a:pt x="242" y="727"/>
                </a:lnTo>
                <a:lnTo>
                  <a:pt x="245" y="727"/>
                </a:lnTo>
                <a:lnTo>
                  <a:pt x="245" y="730"/>
                </a:lnTo>
                <a:lnTo>
                  <a:pt x="245" y="727"/>
                </a:lnTo>
                <a:lnTo>
                  <a:pt x="248" y="730"/>
                </a:lnTo>
                <a:lnTo>
                  <a:pt x="251" y="730"/>
                </a:lnTo>
                <a:lnTo>
                  <a:pt x="251" y="727"/>
                </a:lnTo>
                <a:lnTo>
                  <a:pt x="253" y="730"/>
                </a:lnTo>
                <a:lnTo>
                  <a:pt x="256" y="730"/>
                </a:lnTo>
                <a:lnTo>
                  <a:pt x="256" y="727"/>
                </a:lnTo>
                <a:lnTo>
                  <a:pt x="259" y="730"/>
                </a:lnTo>
                <a:lnTo>
                  <a:pt x="259" y="727"/>
                </a:lnTo>
                <a:lnTo>
                  <a:pt x="262" y="730"/>
                </a:lnTo>
                <a:lnTo>
                  <a:pt x="265" y="727"/>
                </a:lnTo>
                <a:lnTo>
                  <a:pt x="265" y="730"/>
                </a:lnTo>
                <a:lnTo>
                  <a:pt x="265" y="704"/>
                </a:lnTo>
                <a:lnTo>
                  <a:pt x="268" y="730"/>
                </a:lnTo>
                <a:lnTo>
                  <a:pt x="268" y="727"/>
                </a:lnTo>
                <a:lnTo>
                  <a:pt x="271" y="730"/>
                </a:lnTo>
                <a:lnTo>
                  <a:pt x="280" y="730"/>
                </a:lnTo>
                <a:lnTo>
                  <a:pt x="280" y="727"/>
                </a:lnTo>
                <a:lnTo>
                  <a:pt x="282" y="730"/>
                </a:lnTo>
                <a:lnTo>
                  <a:pt x="291" y="730"/>
                </a:lnTo>
                <a:lnTo>
                  <a:pt x="291" y="727"/>
                </a:lnTo>
                <a:lnTo>
                  <a:pt x="294" y="730"/>
                </a:lnTo>
                <a:lnTo>
                  <a:pt x="460" y="730"/>
                </a:lnTo>
                <a:lnTo>
                  <a:pt x="460" y="727"/>
                </a:lnTo>
                <a:lnTo>
                  <a:pt x="463" y="730"/>
                </a:lnTo>
                <a:lnTo>
                  <a:pt x="1254" y="730"/>
                </a:lnTo>
                <a:lnTo>
                  <a:pt x="1254" y="724"/>
                </a:lnTo>
                <a:lnTo>
                  <a:pt x="1257" y="730"/>
                </a:lnTo>
                <a:lnTo>
                  <a:pt x="1277" y="730"/>
                </a:lnTo>
                <a:lnTo>
                  <a:pt x="1277" y="724"/>
                </a:lnTo>
                <a:lnTo>
                  <a:pt x="1280" y="698"/>
                </a:lnTo>
                <a:lnTo>
                  <a:pt x="1280" y="730"/>
                </a:lnTo>
                <a:lnTo>
                  <a:pt x="1280" y="666"/>
                </a:lnTo>
                <a:lnTo>
                  <a:pt x="1283" y="730"/>
                </a:lnTo>
                <a:lnTo>
                  <a:pt x="1324" y="730"/>
                </a:lnTo>
                <a:lnTo>
                  <a:pt x="1324" y="724"/>
                </a:lnTo>
                <a:lnTo>
                  <a:pt x="1326" y="727"/>
                </a:lnTo>
                <a:lnTo>
                  <a:pt x="1326" y="730"/>
                </a:lnTo>
                <a:lnTo>
                  <a:pt x="1326" y="704"/>
                </a:lnTo>
                <a:lnTo>
                  <a:pt x="1329" y="730"/>
                </a:lnTo>
                <a:lnTo>
                  <a:pt x="1329" y="503"/>
                </a:lnTo>
                <a:lnTo>
                  <a:pt x="1332" y="648"/>
                </a:lnTo>
                <a:lnTo>
                  <a:pt x="1332" y="730"/>
                </a:lnTo>
                <a:lnTo>
                  <a:pt x="1332" y="622"/>
                </a:lnTo>
                <a:lnTo>
                  <a:pt x="1335" y="718"/>
                </a:lnTo>
                <a:lnTo>
                  <a:pt x="1335" y="730"/>
                </a:lnTo>
                <a:lnTo>
                  <a:pt x="1335" y="718"/>
                </a:lnTo>
                <a:lnTo>
                  <a:pt x="1338" y="730"/>
                </a:lnTo>
                <a:lnTo>
                  <a:pt x="1353" y="730"/>
                </a:lnTo>
                <a:lnTo>
                  <a:pt x="1353" y="727"/>
                </a:lnTo>
                <a:lnTo>
                  <a:pt x="1356" y="730"/>
                </a:lnTo>
                <a:lnTo>
                  <a:pt x="1495" y="730"/>
                </a:lnTo>
                <a:lnTo>
                  <a:pt x="1495" y="724"/>
                </a:lnTo>
                <a:lnTo>
                  <a:pt x="1498" y="730"/>
                </a:lnTo>
                <a:lnTo>
                  <a:pt x="1513" y="730"/>
                </a:lnTo>
                <a:lnTo>
                  <a:pt x="1513" y="727"/>
                </a:lnTo>
                <a:lnTo>
                  <a:pt x="1516" y="727"/>
                </a:lnTo>
                <a:lnTo>
                  <a:pt x="1516" y="730"/>
                </a:lnTo>
                <a:lnTo>
                  <a:pt x="1516" y="727"/>
                </a:lnTo>
                <a:lnTo>
                  <a:pt x="1518" y="730"/>
                </a:lnTo>
                <a:lnTo>
                  <a:pt x="1518" y="727"/>
                </a:lnTo>
                <a:lnTo>
                  <a:pt x="1521" y="730"/>
                </a:lnTo>
                <a:lnTo>
                  <a:pt x="1533" y="730"/>
                </a:lnTo>
                <a:lnTo>
                  <a:pt x="1533" y="724"/>
                </a:lnTo>
                <a:lnTo>
                  <a:pt x="1536" y="730"/>
                </a:lnTo>
                <a:lnTo>
                  <a:pt x="1536" y="727"/>
                </a:lnTo>
                <a:lnTo>
                  <a:pt x="1539" y="730"/>
                </a:lnTo>
                <a:lnTo>
                  <a:pt x="1545" y="730"/>
                </a:lnTo>
                <a:lnTo>
                  <a:pt x="1545" y="721"/>
                </a:lnTo>
                <a:lnTo>
                  <a:pt x="1548" y="730"/>
                </a:lnTo>
                <a:lnTo>
                  <a:pt x="1548" y="718"/>
                </a:lnTo>
                <a:lnTo>
                  <a:pt x="1550" y="721"/>
                </a:lnTo>
                <a:lnTo>
                  <a:pt x="1550" y="730"/>
                </a:lnTo>
                <a:lnTo>
                  <a:pt x="1550" y="721"/>
                </a:lnTo>
                <a:lnTo>
                  <a:pt x="1553" y="730"/>
                </a:lnTo>
                <a:lnTo>
                  <a:pt x="1751" y="730"/>
                </a:lnTo>
                <a:lnTo>
                  <a:pt x="1751" y="727"/>
                </a:lnTo>
                <a:lnTo>
                  <a:pt x="1754" y="730"/>
                </a:lnTo>
                <a:lnTo>
                  <a:pt x="1859" y="730"/>
                </a:lnTo>
                <a:lnTo>
                  <a:pt x="1859" y="724"/>
                </a:lnTo>
                <a:lnTo>
                  <a:pt x="1862" y="730"/>
                </a:lnTo>
                <a:lnTo>
                  <a:pt x="1914" y="730"/>
                </a:lnTo>
                <a:lnTo>
                  <a:pt x="1914" y="727"/>
                </a:lnTo>
                <a:lnTo>
                  <a:pt x="1917" y="730"/>
                </a:lnTo>
                <a:lnTo>
                  <a:pt x="2027" y="730"/>
                </a:lnTo>
                <a:lnTo>
                  <a:pt x="2027" y="724"/>
                </a:lnTo>
                <a:lnTo>
                  <a:pt x="2030" y="730"/>
                </a:lnTo>
                <a:lnTo>
                  <a:pt x="2030" y="727"/>
                </a:lnTo>
                <a:lnTo>
                  <a:pt x="2033" y="730"/>
                </a:lnTo>
                <a:lnTo>
                  <a:pt x="2033" y="721"/>
                </a:lnTo>
                <a:lnTo>
                  <a:pt x="2036" y="730"/>
                </a:lnTo>
                <a:lnTo>
                  <a:pt x="2036" y="727"/>
                </a:lnTo>
                <a:lnTo>
                  <a:pt x="2039" y="730"/>
                </a:lnTo>
                <a:lnTo>
                  <a:pt x="2155" y="730"/>
                </a:lnTo>
                <a:lnTo>
                  <a:pt x="2155" y="727"/>
                </a:lnTo>
                <a:lnTo>
                  <a:pt x="2158" y="730"/>
                </a:lnTo>
                <a:lnTo>
                  <a:pt x="2251" y="730"/>
                </a:lnTo>
                <a:lnTo>
                  <a:pt x="2251" y="727"/>
                </a:lnTo>
                <a:lnTo>
                  <a:pt x="2254" y="730"/>
                </a:lnTo>
                <a:lnTo>
                  <a:pt x="2353" y="730"/>
                </a:lnTo>
                <a:lnTo>
                  <a:pt x="2353" y="721"/>
                </a:lnTo>
                <a:lnTo>
                  <a:pt x="2356" y="730"/>
                </a:lnTo>
                <a:lnTo>
                  <a:pt x="2368" y="730"/>
                </a:lnTo>
                <a:lnTo>
                  <a:pt x="2368" y="727"/>
                </a:lnTo>
                <a:lnTo>
                  <a:pt x="2370" y="730"/>
                </a:lnTo>
                <a:lnTo>
                  <a:pt x="2370" y="724"/>
                </a:lnTo>
                <a:lnTo>
                  <a:pt x="2373" y="730"/>
                </a:lnTo>
                <a:lnTo>
                  <a:pt x="2376" y="730"/>
                </a:lnTo>
                <a:lnTo>
                  <a:pt x="2376" y="724"/>
                </a:lnTo>
                <a:lnTo>
                  <a:pt x="2379" y="727"/>
                </a:lnTo>
                <a:lnTo>
                  <a:pt x="2379" y="730"/>
                </a:lnTo>
                <a:lnTo>
                  <a:pt x="2379" y="712"/>
                </a:lnTo>
                <a:lnTo>
                  <a:pt x="2382" y="730"/>
                </a:lnTo>
                <a:lnTo>
                  <a:pt x="2382" y="0"/>
                </a:lnTo>
                <a:lnTo>
                  <a:pt x="2385" y="340"/>
                </a:lnTo>
                <a:lnTo>
                  <a:pt x="2385" y="724"/>
                </a:lnTo>
                <a:lnTo>
                  <a:pt x="2385" y="67"/>
                </a:lnTo>
                <a:lnTo>
                  <a:pt x="2388" y="622"/>
                </a:lnTo>
                <a:lnTo>
                  <a:pt x="2388" y="730"/>
                </a:lnTo>
                <a:lnTo>
                  <a:pt x="2388" y="622"/>
                </a:lnTo>
                <a:lnTo>
                  <a:pt x="2391" y="730"/>
                </a:lnTo>
                <a:lnTo>
                  <a:pt x="2400" y="730"/>
                </a:lnTo>
                <a:lnTo>
                  <a:pt x="2400" y="721"/>
                </a:lnTo>
                <a:lnTo>
                  <a:pt x="2402" y="730"/>
                </a:lnTo>
                <a:lnTo>
                  <a:pt x="2408" y="730"/>
                </a:lnTo>
                <a:lnTo>
                  <a:pt x="2408" y="718"/>
                </a:lnTo>
                <a:lnTo>
                  <a:pt x="2411" y="724"/>
                </a:lnTo>
                <a:lnTo>
                  <a:pt x="2411" y="730"/>
                </a:lnTo>
                <a:lnTo>
                  <a:pt x="2411" y="724"/>
                </a:lnTo>
                <a:lnTo>
                  <a:pt x="2414" y="730"/>
                </a:lnTo>
                <a:lnTo>
                  <a:pt x="2434" y="730"/>
                </a:lnTo>
                <a:lnTo>
                  <a:pt x="2434" y="727"/>
                </a:lnTo>
                <a:lnTo>
                  <a:pt x="2437" y="730"/>
                </a:lnTo>
                <a:lnTo>
                  <a:pt x="2501" y="730"/>
                </a:lnTo>
                <a:lnTo>
                  <a:pt x="2501" y="724"/>
                </a:lnTo>
                <a:lnTo>
                  <a:pt x="2504" y="730"/>
                </a:lnTo>
                <a:lnTo>
                  <a:pt x="2536" y="730"/>
                </a:lnTo>
                <a:lnTo>
                  <a:pt x="2536" y="727"/>
                </a:lnTo>
                <a:lnTo>
                  <a:pt x="2539" y="730"/>
                </a:lnTo>
                <a:lnTo>
                  <a:pt x="2542" y="730"/>
                </a:lnTo>
                <a:lnTo>
                  <a:pt x="2542" y="727"/>
                </a:lnTo>
                <a:lnTo>
                  <a:pt x="2545" y="730"/>
                </a:lnTo>
                <a:lnTo>
                  <a:pt x="2545" y="721"/>
                </a:lnTo>
                <a:lnTo>
                  <a:pt x="2548" y="730"/>
                </a:lnTo>
                <a:lnTo>
                  <a:pt x="2574" y="730"/>
                </a:lnTo>
                <a:lnTo>
                  <a:pt x="2574" y="724"/>
                </a:lnTo>
                <a:lnTo>
                  <a:pt x="2577" y="730"/>
                </a:lnTo>
                <a:lnTo>
                  <a:pt x="2638" y="730"/>
                </a:lnTo>
                <a:lnTo>
                  <a:pt x="2638" y="727"/>
                </a:lnTo>
                <a:lnTo>
                  <a:pt x="2641" y="730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1" name="Line 64"/>
          <p:cNvSpPr>
            <a:spLocks noChangeShapeType="1"/>
          </p:cNvSpPr>
          <p:nvPr/>
        </p:nvSpPr>
        <p:spPr bwMode="auto">
          <a:xfrm>
            <a:off x="1129255" y="9234066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9" name="Line 72"/>
          <p:cNvSpPr>
            <a:spLocks noChangeShapeType="1"/>
          </p:cNvSpPr>
          <p:nvPr/>
        </p:nvSpPr>
        <p:spPr bwMode="auto">
          <a:xfrm>
            <a:off x="1138780" y="8657803"/>
            <a:ext cx="127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6" name="Line 79"/>
          <p:cNvSpPr>
            <a:spLocks noChangeShapeType="1"/>
          </p:cNvSpPr>
          <p:nvPr/>
        </p:nvSpPr>
        <p:spPr bwMode="auto">
          <a:xfrm>
            <a:off x="1129255" y="8079953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1" name="Line 84"/>
          <p:cNvSpPr>
            <a:spLocks noChangeShapeType="1"/>
          </p:cNvSpPr>
          <p:nvPr/>
        </p:nvSpPr>
        <p:spPr bwMode="auto">
          <a:xfrm>
            <a:off x="1151480" y="923882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2" name="Line 85"/>
          <p:cNvSpPr>
            <a:spLocks noChangeShapeType="1"/>
          </p:cNvSpPr>
          <p:nvPr/>
        </p:nvSpPr>
        <p:spPr bwMode="auto">
          <a:xfrm>
            <a:off x="1397542" y="9238828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3" name="Rectangle 86"/>
          <p:cNvSpPr>
            <a:spLocks noChangeArrowheads="1"/>
          </p:cNvSpPr>
          <p:nvPr/>
        </p:nvSpPr>
        <p:spPr bwMode="auto">
          <a:xfrm>
            <a:off x="1300810" y="9267404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04" name="Line 87"/>
          <p:cNvSpPr>
            <a:spLocks noChangeShapeType="1"/>
          </p:cNvSpPr>
          <p:nvPr/>
        </p:nvSpPr>
        <p:spPr bwMode="auto">
          <a:xfrm>
            <a:off x="1646780" y="923882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5" name="Line 88"/>
          <p:cNvSpPr>
            <a:spLocks noChangeShapeType="1"/>
          </p:cNvSpPr>
          <p:nvPr/>
        </p:nvSpPr>
        <p:spPr bwMode="auto">
          <a:xfrm>
            <a:off x="1891255" y="9238828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6" name="Rectangle 89"/>
          <p:cNvSpPr>
            <a:spLocks noChangeArrowheads="1"/>
          </p:cNvSpPr>
          <p:nvPr/>
        </p:nvSpPr>
        <p:spPr bwMode="auto">
          <a:xfrm>
            <a:off x="1794522" y="9267404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07" name="Line 90"/>
          <p:cNvSpPr>
            <a:spLocks noChangeShapeType="1"/>
          </p:cNvSpPr>
          <p:nvPr/>
        </p:nvSpPr>
        <p:spPr bwMode="auto">
          <a:xfrm>
            <a:off x="2135730" y="923882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8" name="Line 91"/>
          <p:cNvSpPr>
            <a:spLocks noChangeShapeType="1"/>
          </p:cNvSpPr>
          <p:nvPr/>
        </p:nvSpPr>
        <p:spPr bwMode="auto">
          <a:xfrm>
            <a:off x="2384967" y="9238828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9" name="Rectangle 92"/>
          <p:cNvSpPr>
            <a:spLocks noChangeArrowheads="1"/>
          </p:cNvSpPr>
          <p:nvPr/>
        </p:nvSpPr>
        <p:spPr bwMode="auto">
          <a:xfrm>
            <a:off x="2273947" y="9267404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10" name="Line 93"/>
          <p:cNvSpPr>
            <a:spLocks noChangeShapeType="1"/>
          </p:cNvSpPr>
          <p:nvPr/>
        </p:nvSpPr>
        <p:spPr bwMode="auto">
          <a:xfrm>
            <a:off x="2629442" y="923882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1" name="Line 94"/>
          <p:cNvSpPr>
            <a:spLocks noChangeShapeType="1"/>
          </p:cNvSpPr>
          <p:nvPr/>
        </p:nvSpPr>
        <p:spPr bwMode="auto">
          <a:xfrm>
            <a:off x="2873917" y="9238828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2" name="Rectangle 95"/>
          <p:cNvSpPr>
            <a:spLocks noChangeArrowheads="1"/>
          </p:cNvSpPr>
          <p:nvPr/>
        </p:nvSpPr>
        <p:spPr bwMode="auto">
          <a:xfrm>
            <a:off x="2762897" y="9267404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13" name="Line 96"/>
          <p:cNvSpPr>
            <a:spLocks noChangeShapeType="1"/>
          </p:cNvSpPr>
          <p:nvPr/>
        </p:nvSpPr>
        <p:spPr bwMode="auto">
          <a:xfrm>
            <a:off x="3123155" y="923882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4" name="Line 97"/>
          <p:cNvSpPr>
            <a:spLocks noChangeShapeType="1"/>
          </p:cNvSpPr>
          <p:nvPr/>
        </p:nvSpPr>
        <p:spPr bwMode="auto">
          <a:xfrm>
            <a:off x="3367630" y="9238828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5" name="Rectangle 98"/>
          <p:cNvSpPr>
            <a:spLocks noChangeArrowheads="1"/>
          </p:cNvSpPr>
          <p:nvPr/>
        </p:nvSpPr>
        <p:spPr bwMode="auto">
          <a:xfrm>
            <a:off x="3256610" y="9267404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16" name="Line 99"/>
          <p:cNvSpPr>
            <a:spLocks noChangeShapeType="1"/>
          </p:cNvSpPr>
          <p:nvPr/>
        </p:nvSpPr>
        <p:spPr bwMode="auto">
          <a:xfrm>
            <a:off x="3616867" y="923882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7" name="Line 100"/>
          <p:cNvSpPr>
            <a:spLocks noChangeShapeType="1"/>
          </p:cNvSpPr>
          <p:nvPr/>
        </p:nvSpPr>
        <p:spPr bwMode="auto">
          <a:xfrm>
            <a:off x="3861342" y="9238828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8" name="Rectangle 101"/>
          <p:cNvSpPr>
            <a:spLocks noChangeArrowheads="1"/>
          </p:cNvSpPr>
          <p:nvPr/>
        </p:nvSpPr>
        <p:spPr bwMode="auto">
          <a:xfrm>
            <a:off x="3750322" y="9267404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19" name="Line 102"/>
          <p:cNvSpPr>
            <a:spLocks noChangeShapeType="1"/>
          </p:cNvSpPr>
          <p:nvPr/>
        </p:nvSpPr>
        <p:spPr bwMode="auto">
          <a:xfrm>
            <a:off x="4107405" y="923882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0" name="Line 103"/>
          <p:cNvSpPr>
            <a:spLocks noChangeShapeType="1"/>
          </p:cNvSpPr>
          <p:nvPr/>
        </p:nvSpPr>
        <p:spPr bwMode="auto">
          <a:xfrm>
            <a:off x="4356642" y="9238828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1" name="Rectangle 104"/>
          <p:cNvSpPr>
            <a:spLocks noChangeArrowheads="1"/>
          </p:cNvSpPr>
          <p:nvPr/>
        </p:nvSpPr>
        <p:spPr bwMode="auto">
          <a:xfrm>
            <a:off x="4245622" y="9267404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22" name="Line 105"/>
          <p:cNvSpPr>
            <a:spLocks noChangeShapeType="1"/>
          </p:cNvSpPr>
          <p:nvPr/>
        </p:nvSpPr>
        <p:spPr bwMode="auto">
          <a:xfrm>
            <a:off x="4601117" y="923882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3" name="Line 106"/>
          <p:cNvSpPr>
            <a:spLocks noChangeShapeType="1"/>
          </p:cNvSpPr>
          <p:nvPr/>
        </p:nvSpPr>
        <p:spPr bwMode="auto">
          <a:xfrm>
            <a:off x="4845592" y="9238828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4" name="Rectangle 107"/>
          <p:cNvSpPr>
            <a:spLocks noChangeArrowheads="1"/>
          </p:cNvSpPr>
          <p:nvPr/>
        </p:nvSpPr>
        <p:spPr bwMode="auto">
          <a:xfrm>
            <a:off x="4734572" y="9267404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25" name="Line 108"/>
          <p:cNvSpPr>
            <a:spLocks noChangeShapeType="1"/>
          </p:cNvSpPr>
          <p:nvPr/>
        </p:nvSpPr>
        <p:spPr bwMode="auto">
          <a:xfrm>
            <a:off x="5094830" y="923882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6" name="Line 109"/>
          <p:cNvSpPr>
            <a:spLocks noChangeShapeType="1"/>
          </p:cNvSpPr>
          <p:nvPr/>
        </p:nvSpPr>
        <p:spPr bwMode="auto">
          <a:xfrm>
            <a:off x="5339305" y="9238828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7" name="Rectangle 110"/>
          <p:cNvSpPr>
            <a:spLocks noChangeArrowheads="1"/>
          </p:cNvSpPr>
          <p:nvPr/>
        </p:nvSpPr>
        <p:spPr bwMode="auto">
          <a:xfrm>
            <a:off x="5191772" y="9267404"/>
            <a:ext cx="22602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2" name="Rectangle 10"/>
          <p:cNvSpPr>
            <a:spLocks noChangeArrowheads="1"/>
          </p:cNvSpPr>
          <p:nvPr/>
        </p:nvSpPr>
        <p:spPr bwMode="auto">
          <a:xfrm>
            <a:off x="995248" y="9168815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4" name="Rectangle 25"/>
          <p:cNvSpPr>
            <a:spLocks noChangeArrowheads="1"/>
          </p:cNvSpPr>
          <p:nvPr/>
        </p:nvSpPr>
        <p:spPr bwMode="auto">
          <a:xfrm>
            <a:off x="888125" y="7997684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66" name="TextBox 6265"/>
          <p:cNvSpPr txBox="1"/>
          <p:nvPr/>
        </p:nvSpPr>
        <p:spPr>
          <a:xfrm>
            <a:off x="2650945" y="8786391"/>
            <a:ext cx="5277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-GH</a:t>
            </a:r>
            <a:r>
              <a:rPr lang="en-US" altLang="zh-CN" sz="1200" baseline="30000" dirty="0" smtClean="0"/>
              <a:t>3+</a:t>
            </a:r>
            <a:endParaRPr lang="zh-CN" altLang="en-US" sz="1200" baseline="30000" dirty="0"/>
          </a:p>
        </p:txBody>
      </p:sp>
      <p:cxnSp>
        <p:nvCxnSpPr>
          <p:cNvPr id="293" name="Straight Arrow Connector 292"/>
          <p:cNvCxnSpPr/>
          <p:nvPr/>
        </p:nvCxnSpPr>
        <p:spPr>
          <a:xfrm>
            <a:off x="3023466" y="8987420"/>
            <a:ext cx="114645" cy="21568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4" name="5-Point Star 293"/>
          <p:cNvSpPr/>
          <p:nvPr/>
        </p:nvSpPr>
        <p:spPr>
          <a:xfrm>
            <a:off x="3236463" y="8748945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4708667" y="7877193"/>
            <a:ext cx="4555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ss</a:t>
            </a:r>
            <a:r>
              <a:rPr lang="en-US" altLang="zh-CN" sz="1200" baseline="30000" dirty="0" smtClean="0"/>
              <a:t>2+</a:t>
            </a:r>
            <a:r>
              <a:rPr lang="en-US" altLang="zh-CN" sz="1200" baseline="30000" dirty="0" smtClean="0">
                <a:sym typeface="Symbol"/>
              </a:rPr>
              <a:t></a:t>
            </a:r>
            <a:endParaRPr lang="zh-CN" altLang="en-US" sz="1200" baseline="30000" dirty="0"/>
          </a:p>
        </p:txBody>
      </p:sp>
      <p:sp>
        <p:nvSpPr>
          <p:cNvPr id="297" name="TextBox 296"/>
          <p:cNvSpPr txBox="1"/>
          <p:nvPr/>
        </p:nvSpPr>
        <p:spPr>
          <a:xfrm>
            <a:off x="3381065" y="8748945"/>
            <a:ext cx="4716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C</a:t>
            </a:r>
            <a:r>
              <a:rPr lang="en-US" altLang="zh-CN" sz="1200" baseline="-25000" dirty="0" smtClean="0"/>
              <a:t>10</a:t>
            </a:r>
            <a:r>
              <a:rPr lang="en-US" altLang="zh-CN" sz="1200" baseline="30000" dirty="0" smtClean="0"/>
              <a:t>2+</a:t>
            </a:r>
            <a:endParaRPr lang="zh-CN" altLang="en-US" sz="1200" baseline="30000" dirty="0"/>
          </a:p>
        </p:txBody>
      </p:sp>
      <p:cxnSp>
        <p:nvCxnSpPr>
          <p:cNvPr id="298" name="Straight Arrow Connector 297"/>
          <p:cNvCxnSpPr/>
          <p:nvPr/>
        </p:nvCxnSpPr>
        <p:spPr>
          <a:xfrm flipH="1">
            <a:off x="3585634" y="9003018"/>
            <a:ext cx="4268" cy="2275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4" name="Picture 6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0904" y="3203264"/>
            <a:ext cx="3019" cy="3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Picture 6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0904" y="3203264"/>
            <a:ext cx="3019" cy="3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AutoShape 3"/>
          <p:cNvSpPr>
            <a:spLocks noChangeAspect="1" noChangeArrowheads="1" noTextEdit="1"/>
          </p:cNvSpPr>
          <p:nvPr/>
        </p:nvSpPr>
        <p:spPr bwMode="auto">
          <a:xfrm>
            <a:off x="985655" y="5722368"/>
            <a:ext cx="4450648" cy="1445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>
            <a:off x="1216799" y="5731462"/>
            <a:ext cx="4201375" cy="1339831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209468" y="6662068"/>
            <a:ext cx="0" cy="2637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zh-CN" altLang="zh-CN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" name="Rectangle 11"/>
          <p:cNvSpPr>
            <a:spLocks noChangeArrowheads="1"/>
          </p:cNvSpPr>
          <p:nvPr/>
        </p:nvSpPr>
        <p:spPr bwMode="auto">
          <a:xfrm>
            <a:off x="3408886" y="5842104"/>
            <a:ext cx="0" cy="2637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zh-CN" altLang="zh-CN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0" name="Line 17"/>
          <p:cNvSpPr>
            <a:spLocks noChangeShapeType="1"/>
          </p:cNvSpPr>
          <p:nvPr/>
        </p:nvSpPr>
        <p:spPr bwMode="auto">
          <a:xfrm>
            <a:off x="1194137" y="7066745"/>
            <a:ext cx="22661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Line 25"/>
          <p:cNvSpPr>
            <a:spLocks noChangeShapeType="1"/>
          </p:cNvSpPr>
          <p:nvPr/>
        </p:nvSpPr>
        <p:spPr bwMode="auto">
          <a:xfrm>
            <a:off x="1203202" y="6486253"/>
            <a:ext cx="13596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Line 32"/>
          <p:cNvSpPr>
            <a:spLocks noChangeShapeType="1"/>
          </p:cNvSpPr>
          <p:nvPr/>
        </p:nvSpPr>
        <p:spPr bwMode="auto">
          <a:xfrm>
            <a:off x="1194137" y="5907277"/>
            <a:ext cx="22661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Line 37"/>
          <p:cNvSpPr>
            <a:spLocks noChangeShapeType="1"/>
          </p:cNvSpPr>
          <p:nvPr/>
        </p:nvSpPr>
        <p:spPr bwMode="auto">
          <a:xfrm>
            <a:off x="1216799" y="7071293"/>
            <a:ext cx="0" cy="13641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Line 38"/>
          <p:cNvSpPr>
            <a:spLocks noChangeShapeType="1"/>
          </p:cNvSpPr>
          <p:nvPr/>
        </p:nvSpPr>
        <p:spPr bwMode="auto">
          <a:xfrm>
            <a:off x="1494775" y="7071293"/>
            <a:ext cx="0" cy="22734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Rectangle 39"/>
          <p:cNvSpPr>
            <a:spLocks noChangeArrowheads="1"/>
          </p:cNvSpPr>
          <p:nvPr/>
        </p:nvSpPr>
        <p:spPr bwMode="auto">
          <a:xfrm>
            <a:off x="1387301" y="7115656"/>
            <a:ext cx="214947" cy="153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3" name="Line 40"/>
          <p:cNvSpPr>
            <a:spLocks noChangeShapeType="1"/>
          </p:cNvSpPr>
          <p:nvPr/>
        </p:nvSpPr>
        <p:spPr bwMode="auto">
          <a:xfrm>
            <a:off x="1775773" y="7071293"/>
            <a:ext cx="0" cy="13641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Line 41"/>
          <p:cNvSpPr>
            <a:spLocks noChangeShapeType="1"/>
          </p:cNvSpPr>
          <p:nvPr/>
        </p:nvSpPr>
        <p:spPr bwMode="auto">
          <a:xfrm>
            <a:off x="2053750" y="7071293"/>
            <a:ext cx="0" cy="22734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Rectangle 42"/>
          <p:cNvSpPr>
            <a:spLocks noChangeArrowheads="1"/>
          </p:cNvSpPr>
          <p:nvPr/>
        </p:nvSpPr>
        <p:spPr bwMode="auto">
          <a:xfrm>
            <a:off x="1946276" y="7115656"/>
            <a:ext cx="214947" cy="153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6" name="Line 43"/>
          <p:cNvSpPr>
            <a:spLocks noChangeShapeType="1"/>
          </p:cNvSpPr>
          <p:nvPr/>
        </p:nvSpPr>
        <p:spPr bwMode="auto">
          <a:xfrm>
            <a:off x="2334748" y="7071293"/>
            <a:ext cx="0" cy="13641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Line 44"/>
          <p:cNvSpPr>
            <a:spLocks noChangeShapeType="1"/>
          </p:cNvSpPr>
          <p:nvPr/>
        </p:nvSpPr>
        <p:spPr bwMode="auto">
          <a:xfrm>
            <a:off x="2612724" y="7071293"/>
            <a:ext cx="0" cy="22734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Rectangle 45"/>
          <p:cNvSpPr>
            <a:spLocks noChangeArrowheads="1"/>
          </p:cNvSpPr>
          <p:nvPr/>
        </p:nvSpPr>
        <p:spPr bwMode="auto">
          <a:xfrm>
            <a:off x="2490143" y="7115656"/>
            <a:ext cx="286596" cy="153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05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9" name="Line 46"/>
          <p:cNvSpPr>
            <a:spLocks noChangeShapeType="1"/>
          </p:cNvSpPr>
          <p:nvPr/>
        </p:nvSpPr>
        <p:spPr bwMode="auto">
          <a:xfrm>
            <a:off x="2895234" y="7071293"/>
            <a:ext cx="0" cy="13641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Line 47"/>
          <p:cNvSpPr>
            <a:spLocks noChangeShapeType="1"/>
          </p:cNvSpPr>
          <p:nvPr/>
        </p:nvSpPr>
        <p:spPr bwMode="auto">
          <a:xfrm>
            <a:off x="3171700" y="7071293"/>
            <a:ext cx="0" cy="22734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Rectangle 48"/>
          <p:cNvSpPr>
            <a:spLocks noChangeArrowheads="1"/>
          </p:cNvSpPr>
          <p:nvPr/>
        </p:nvSpPr>
        <p:spPr bwMode="auto">
          <a:xfrm>
            <a:off x="3049118" y="7115656"/>
            <a:ext cx="286596" cy="153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2" name="Line 49"/>
          <p:cNvSpPr>
            <a:spLocks noChangeShapeType="1"/>
          </p:cNvSpPr>
          <p:nvPr/>
        </p:nvSpPr>
        <p:spPr bwMode="auto">
          <a:xfrm>
            <a:off x="3454209" y="7071293"/>
            <a:ext cx="0" cy="13641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Line 50"/>
          <p:cNvSpPr>
            <a:spLocks noChangeShapeType="1"/>
          </p:cNvSpPr>
          <p:nvPr/>
        </p:nvSpPr>
        <p:spPr bwMode="auto">
          <a:xfrm>
            <a:off x="3730675" y="7071293"/>
            <a:ext cx="0" cy="22734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51"/>
          <p:cNvSpPr>
            <a:spLocks noChangeArrowheads="1"/>
          </p:cNvSpPr>
          <p:nvPr/>
        </p:nvSpPr>
        <p:spPr bwMode="auto">
          <a:xfrm>
            <a:off x="3608093" y="7115656"/>
            <a:ext cx="286596" cy="153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5" name="Line 52"/>
          <p:cNvSpPr>
            <a:spLocks noChangeShapeType="1"/>
          </p:cNvSpPr>
          <p:nvPr/>
        </p:nvSpPr>
        <p:spPr bwMode="auto">
          <a:xfrm>
            <a:off x="4013183" y="7071293"/>
            <a:ext cx="0" cy="13641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Line 53"/>
          <p:cNvSpPr>
            <a:spLocks noChangeShapeType="1"/>
          </p:cNvSpPr>
          <p:nvPr/>
        </p:nvSpPr>
        <p:spPr bwMode="auto">
          <a:xfrm>
            <a:off x="4291160" y="7071293"/>
            <a:ext cx="0" cy="22734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Rectangle 54"/>
          <p:cNvSpPr>
            <a:spLocks noChangeArrowheads="1"/>
          </p:cNvSpPr>
          <p:nvPr/>
        </p:nvSpPr>
        <p:spPr bwMode="auto">
          <a:xfrm>
            <a:off x="4168578" y="7115656"/>
            <a:ext cx="286596" cy="153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05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8" name="Line 55"/>
          <p:cNvSpPr>
            <a:spLocks noChangeShapeType="1"/>
          </p:cNvSpPr>
          <p:nvPr/>
        </p:nvSpPr>
        <p:spPr bwMode="auto">
          <a:xfrm>
            <a:off x="4572158" y="7071293"/>
            <a:ext cx="0" cy="13641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Line 56"/>
          <p:cNvSpPr>
            <a:spLocks noChangeShapeType="1"/>
          </p:cNvSpPr>
          <p:nvPr/>
        </p:nvSpPr>
        <p:spPr bwMode="auto">
          <a:xfrm>
            <a:off x="4850134" y="7071293"/>
            <a:ext cx="0" cy="22734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Rectangle 57"/>
          <p:cNvSpPr>
            <a:spLocks noChangeArrowheads="1"/>
          </p:cNvSpPr>
          <p:nvPr/>
        </p:nvSpPr>
        <p:spPr bwMode="auto">
          <a:xfrm>
            <a:off x="4727553" y="7115656"/>
            <a:ext cx="286596" cy="153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05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" name="Line 58"/>
          <p:cNvSpPr>
            <a:spLocks noChangeShapeType="1"/>
          </p:cNvSpPr>
          <p:nvPr/>
        </p:nvSpPr>
        <p:spPr bwMode="auto">
          <a:xfrm>
            <a:off x="5132643" y="7071293"/>
            <a:ext cx="0" cy="13641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Line 59"/>
          <p:cNvSpPr>
            <a:spLocks noChangeShapeType="1"/>
          </p:cNvSpPr>
          <p:nvPr/>
        </p:nvSpPr>
        <p:spPr bwMode="auto">
          <a:xfrm>
            <a:off x="5409109" y="7071293"/>
            <a:ext cx="0" cy="22734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Rectangle 60"/>
          <p:cNvSpPr>
            <a:spLocks noChangeArrowheads="1"/>
          </p:cNvSpPr>
          <p:nvPr/>
        </p:nvSpPr>
        <p:spPr bwMode="auto">
          <a:xfrm>
            <a:off x="5241206" y="7115656"/>
            <a:ext cx="205801" cy="153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6" name="Freeform 141"/>
          <p:cNvSpPr>
            <a:spLocks/>
          </p:cNvSpPr>
          <p:nvPr/>
        </p:nvSpPr>
        <p:spPr bwMode="auto">
          <a:xfrm>
            <a:off x="1222713" y="5915685"/>
            <a:ext cx="4195461" cy="1159451"/>
          </a:xfrm>
          <a:custGeom>
            <a:avLst/>
            <a:gdLst>
              <a:gd name="T0" fmla="*/ 42 w 2703"/>
              <a:gd name="T1" fmla="*/ 681 h 681"/>
              <a:gd name="T2" fmla="*/ 84 w 2703"/>
              <a:gd name="T3" fmla="*/ 681 h 681"/>
              <a:gd name="T4" fmla="*/ 127 w 2703"/>
              <a:gd name="T5" fmla="*/ 681 h 681"/>
              <a:gd name="T6" fmla="*/ 169 w 2703"/>
              <a:gd name="T7" fmla="*/ 681 h 681"/>
              <a:gd name="T8" fmla="*/ 212 w 2703"/>
              <a:gd name="T9" fmla="*/ 681 h 681"/>
              <a:gd name="T10" fmla="*/ 254 w 2703"/>
              <a:gd name="T11" fmla="*/ 681 h 681"/>
              <a:gd name="T12" fmla="*/ 297 w 2703"/>
              <a:gd name="T13" fmla="*/ 666 h 681"/>
              <a:gd name="T14" fmla="*/ 339 w 2703"/>
              <a:gd name="T15" fmla="*/ 681 h 681"/>
              <a:gd name="T16" fmla="*/ 382 w 2703"/>
              <a:gd name="T17" fmla="*/ 681 h 681"/>
              <a:gd name="T18" fmla="*/ 424 w 2703"/>
              <a:gd name="T19" fmla="*/ 681 h 681"/>
              <a:gd name="T20" fmla="*/ 467 w 2703"/>
              <a:gd name="T21" fmla="*/ 670 h 681"/>
              <a:gd name="T22" fmla="*/ 509 w 2703"/>
              <a:gd name="T23" fmla="*/ 681 h 681"/>
              <a:gd name="T24" fmla="*/ 552 w 2703"/>
              <a:gd name="T25" fmla="*/ 681 h 681"/>
              <a:gd name="T26" fmla="*/ 594 w 2703"/>
              <a:gd name="T27" fmla="*/ 681 h 681"/>
              <a:gd name="T28" fmla="*/ 637 w 2703"/>
              <a:gd name="T29" fmla="*/ 678 h 681"/>
              <a:gd name="T30" fmla="*/ 679 w 2703"/>
              <a:gd name="T31" fmla="*/ 681 h 681"/>
              <a:gd name="T32" fmla="*/ 722 w 2703"/>
              <a:gd name="T33" fmla="*/ 681 h 681"/>
              <a:gd name="T34" fmla="*/ 764 w 2703"/>
              <a:gd name="T35" fmla="*/ 681 h 681"/>
              <a:gd name="T36" fmla="*/ 807 w 2703"/>
              <a:gd name="T37" fmla="*/ 681 h 681"/>
              <a:gd name="T38" fmla="*/ 849 w 2703"/>
              <a:gd name="T39" fmla="*/ 681 h 681"/>
              <a:gd name="T40" fmla="*/ 892 w 2703"/>
              <a:gd name="T41" fmla="*/ 681 h 681"/>
              <a:gd name="T42" fmla="*/ 934 w 2703"/>
              <a:gd name="T43" fmla="*/ 676 h 681"/>
              <a:gd name="T44" fmla="*/ 977 w 2703"/>
              <a:gd name="T45" fmla="*/ 681 h 681"/>
              <a:gd name="T46" fmla="*/ 1019 w 2703"/>
              <a:gd name="T47" fmla="*/ 665 h 681"/>
              <a:gd name="T48" fmla="*/ 1062 w 2703"/>
              <a:gd name="T49" fmla="*/ 681 h 681"/>
              <a:gd name="T50" fmla="*/ 1104 w 2703"/>
              <a:gd name="T51" fmla="*/ 681 h 681"/>
              <a:gd name="T52" fmla="*/ 1147 w 2703"/>
              <a:gd name="T53" fmla="*/ 668 h 681"/>
              <a:gd name="T54" fmla="*/ 1189 w 2703"/>
              <a:gd name="T55" fmla="*/ 655 h 681"/>
              <a:gd name="T56" fmla="*/ 1232 w 2703"/>
              <a:gd name="T57" fmla="*/ 676 h 681"/>
              <a:gd name="T58" fmla="*/ 1274 w 2703"/>
              <a:gd name="T59" fmla="*/ 677 h 681"/>
              <a:gd name="T60" fmla="*/ 1317 w 2703"/>
              <a:gd name="T61" fmla="*/ 681 h 681"/>
              <a:gd name="T62" fmla="*/ 1359 w 2703"/>
              <a:gd name="T63" fmla="*/ 681 h 681"/>
              <a:gd name="T64" fmla="*/ 1402 w 2703"/>
              <a:gd name="T65" fmla="*/ 681 h 681"/>
              <a:gd name="T66" fmla="*/ 1444 w 2703"/>
              <a:gd name="T67" fmla="*/ 681 h 681"/>
              <a:gd name="T68" fmla="*/ 1487 w 2703"/>
              <a:gd name="T69" fmla="*/ 677 h 681"/>
              <a:gd name="T70" fmla="*/ 1529 w 2703"/>
              <a:gd name="T71" fmla="*/ 680 h 681"/>
              <a:gd name="T72" fmla="*/ 1572 w 2703"/>
              <a:gd name="T73" fmla="*/ 679 h 681"/>
              <a:gd name="T74" fmla="*/ 1614 w 2703"/>
              <a:gd name="T75" fmla="*/ 681 h 681"/>
              <a:gd name="T76" fmla="*/ 1657 w 2703"/>
              <a:gd name="T77" fmla="*/ 676 h 681"/>
              <a:gd name="T78" fmla="*/ 1699 w 2703"/>
              <a:gd name="T79" fmla="*/ 681 h 681"/>
              <a:gd name="T80" fmla="*/ 1742 w 2703"/>
              <a:gd name="T81" fmla="*/ 681 h 681"/>
              <a:gd name="T82" fmla="*/ 1784 w 2703"/>
              <a:gd name="T83" fmla="*/ 681 h 681"/>
              <a:gd name="T84" fmla="*/ 1827 w 2703"/>
              <a:gd name="T85" fmla="*/ 667 h 681"/>
              <a:gd name="T86" fmla="*/ 1869 w 2703"/>
              <a:gd name="T87" fmla="*/ 681 h 681"/>
              <a:gd name="T88" fmla="*/ 1912 w 2703"/>
              <a:gd name="T89" fmla="*/ 681 h 681"/>
              <a:gd name="T90" fmla="*/ 1954 w 2703"/>
              <a:gd name="T91" fmla="*/ 660 h 681"/>
              <a:gd name="T92" fmla="*/ 1997 w 2703"/>
              <a:gd name="T93" fmla="*/ 678 h 681"/>
              <a:gd name="T94" fmla="*/ 2039 w 2703"/>
              <a:gd name="T95" fmla="*/ 681 h 681"/>
              <a:gd name="T96" fmla="*/ 2082 w 2703"/>
              <a:gd name="T97" fmla="*/ 681 h 681"/>
              <a:gd name="T98" fmla="*/ 2124 w 2703"/>
              <a:gd name="T99" fmla="*/ 676 h 681"/>
              <a:gd name="T100" fmla="*/ 2167 w 2703"/>
              <a:gd name="T101" fmla="*/ 674 h 681"/>
              <a:gd name="T102" fmla="*/ 2209 w 2703"/>
              <a:gd name="T103" fmla="*/ 681 h 681"/>
              <a:gd name="T104" fmla="*/ 2252 w 2703"/>
              <a:gd name="T105" fmla="*/ 680 h 681"/>
              <a:gd name="T106" fmla="*/ 2294 w 2703"/>
              <a:gd name="T107" fmla="*/ 678 h 681"/>
              <a:gd name="T108" fmla="*/ 2337 w 2703"/>
              <a:gd name="T109" fmla="*/ 681 h 681"/>
              <a:gd name="T110" fmla="*/ 2379 w 2703"/>
              <a:gd name="T111" fmla="*/ 677 h 681"/>
              <a:gd name="T112" fmla="*/ 2422 w 2703"/>
              <a:gd name="T113" fmla="*/ 681 h 681"/>
              <a:gd name="T114" fmla="*/ 2464 w 2703"/>
              <a:gd name="T115" fmla="*/ 681 h 681"/>
              <a:gd name="T116" fmla="*/ 2507 w 2703"/>
              <a:gd name="T117" fmla="*/ 681 h 681"/>
              <a:gd name="T118" fmla="*/ 2549 w 2703"/>
              <a:gd name="T119" fmla="*/ 681 h 681"/>
              <a:gd name="T120" fmla="*/ 2592 w 2703"/>
              <a:gd name="T121" fmla="*/ 678 h 681"/>
              <a:gd name="T122" fmla="*/ 2634 w 2703"/>
              <a:gd name="T123" fmla="*/ 681 h 681"/>
              <a:gd name="T124" fmla="*/ 2677 w 2703"/>
              <a:gd name="T125" fmla="*/ 681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3" h="681">
                <a:moveTo>
                  <a:pt x="0" y="665"/>
                </a:moveTo>
                <a:lnTo>
                  <a:pt x="0" y="681"/>
                </a:lnTo>
                <a:lnTo>
                  <a:pt x="1" y="681"/>
                </a:lnTo>
                <a:lnTo>
                  <a:pt x="1" y="673"/>
                </a:lnTo>
                <a:lnTo>
                  <a:pt x="2" y="680"/>
                </a:lnTo>
                <a:lnTo>
                  <a:pt x="2" y="681"/>
                </a:lnTo>
                <a:lnTo>
                  <a:pt x="3" y="679"/>
                </a:lnTo>
                <a:lnTo>
                  <a:pt x="3" y="681"/>
                </a:lnTo>
                <a:lnTo>
                  <a:pt x="4" y="681"/>
                </a:lnTo>
                <a:lnTo>
                  <a:pt x="4" y="679"/>
                </a:lnTo>
                <a:lnTo>
                  <a:pt x="5" y="681"/>
                </a:lnTo>
                <a:lnTo>
                  <a:pt x="5" y="681"/>
                </a:lnTo>
                <a:lnTo>
                  <a:pt x="6" y="680"/>
                </a:lnTo>
                <a:lnTo>
                  <a:pt x="6" y="681"/>
                </a:lnTo>
                <a:lnTo>
                  <a:pt x="7" y="681"/>
                </a:lnTo>
                <a:lnTo>
                  <a:pt x="7" y="681"/>
                </a:lnTo>
                <a:lnTo>
                  <a:pt x="8" y="681"/>
                </a:lnTo>
                <a:lnTo>
                  <a:pt x="8" y="681"/>
                </a:lnTo>
                <a:lnTo>
                  <a:pt x="9" y="681"/>
                </a:lnTo>
                <a:lnTo>
                  <a:pt x="9" y="680"/>
                </a:lnTo>
                <a:lnTo>
                  <a:pt x="10" y="681"/>
                </a:lnTo>
                <a:lnTo>
                  <a:pt x="10" y="680"/>
                </a:lnTo>
                <a:lnTo>
                  <a:pt x="11" y="681"/>
                </a:lnTo>
                <a:lnTo>
                  <a:pt x="11" y="679"/>
                </a:lnTo>
                <a:lnTo>
                  <a:pt x="12" y="678"/>
                </a:lnTo>
                <a:lnTo>
                  <a:pt x="12" y="681"/>
                </a:lnTo>
                <a:lnTo>
                  <a:pt x="13" y="680"/>
                </a:lnTo>
                <a:lnTo>
                  <a:pt x="13" y="681"/>
                </a:lnTo>
                <a:lnTo>
                  <a:pt x="14" y="681"/>
                </a:lnTo>
                <a:lnTo>
                  <a:pt x="14" y="681"/>
                </a:lnTo>
                <a:lnTo>
                  <a:pt x="15" y="681"/>
                </a:lnTo>
                <a:lnTo>
                  <a:pt x="15" y="635"/>
                </a:lnTo>
                <a:lnTo>
                  <a:pt x="16" y="641"/>
                </a:lnTo>
                <a:lnTo>
                  <a:pt x="16" y="681"/>
                </a:lnTo>
                <a:lnTo>
                  <a:pt x="17" y="681"/>
                </a:lnTo>
                <a:lnTo>
                  <a:pt x="17" y="665"/>
                </a:lnTo>
                <a:lnTo>
                  <a:pt x="18" y="681"/>
                </a:lnTo>
                <a:lnTo>
                  <a:pt x="18" y="681"/>
                </a:lnTo>
                <a:lnTo>
                  <a:pt x="19" y="679"/>
                </a:lnTo>
                <a:lnTo>
                  <a:pt x="19" y="681"/>
                </a:lnTo>
                <a:lnTo>
                  <a:pt x="20" y="680"/>
                </a:lnTo>
                <a:lnTo>
                  <a:pt x="20" y="681"/>
                </a:lnTo>
                <a:lnTo>
                  <a:pt x="21" y="681"/>
                </a:lnTo>
                <a:lnTo>
                  <a:pt x="21" y="681"/>
                </a:lnTo>
                <a:lnTo>
                  <a:pt x="22" y="681"/>
                </a:lnTo>
                <a:lnTo>
                  <a:pt x="22" y="681"/>
                </a:lnTo>
                <a:lnTo>
                  <a:pt x="23" y="681"/>
                </a:lnTo>
                <a:lnTo>
                  <a:pt x="23" y="681"/>
                </a:lnTo>
                <a:lnTo>
                  <a:pt x="24" y="681"/>
                </a:lnTo>
                <a:lnTo>
                  <a:pt x="24" y="681"/>
                </a:lnTo>
                <a:lnTo>
                  <a:pt x="25" y="681"/>
                </a:lnTo>
                <a:lnTo>
                  <a:pt x="25" y="681"/>
                </a:lnTo>
                <a:lnTo>
                  <a:pt x="26" y="681"/>
                </a:lnTo>
                <a:lnTo>
                  <a:pt x="26" y="681"/>
                </a:lnTo>
                <a:lnTo>
                  <a:pt x="27" y="681"/>
                </a:lnTo>
                <a:lnTo>
                  <a:pt x="27" y="680"/>
                </a:lnTo>
                <a:lnTo>
                  <a:pt x="28" y="681"/>
                </a:lnTo>
                <a:lnTo>
                  <a:pt x="28" y="681"/>
                </a:lnTo>
                <a:lnTo>
                  <a:pt x="29" y="681"/>
                </a:lnTo>
                <a:lnTo>
                  <a:pt x="29" y="681"/>
                </a:lnTo>
                <a:lnTo>
                  <a:pt x="30" y="681"/>
                </a:lnTo>
                <a:lnTo>
                  <a:pt x="30" y="681"/>
                </a:lnTo>
                <a:lnTo>
                  <a:pt x="31" y="681"/>
                </a:lnTo>
                <a:lnTo>
                  <a:pt x="31" y="681"/>
                </a:lnTo>
                <a:lnTo>
                  <a:pt x="32" y="681"/>
                </a:lnTo>
                <a:lnTo>
                  <a:pt x="32" y="681"/>
                </a:lnTo>
                <a:lnTo>
                  <a:pt x="33" y="681"/>
                </a:lnTo>
                <a:lnTo>
                  <a:pt x="33" y="681"/>
                </a:lnTo>
                <a:lnTo>
                  <a:pt x="34" y="681"/>
                </a:lnTo>
                <a:lnTo>
                  <a:pt x="34" y="681"/>
                </a:lnTo>
                <a:lnTo>
                  <a:pt x="35" y="681"/>
                </a:lnTo>
                <a:lnTo>
                  <a:pt x="35" y="679"/>
                </a:lnTo>
                <a:lnTo>
                  <a:pt x="36" y="681"/>
                </a:lnTo>
                <a:lnTo>
                  <a:pt x="36" y="681"/>
                </a:lnTo>
                <a:lnTo>
                  <a:pt x="37" y="681"/>
                </a:lnTo>
                <a:lnTo>
                  <a:pt x="37" y="681"/>
                </a:lnTo>
                <a:lnTo>
                  <a:pt x="38" y="680"/>
                </a:lnTo>
                <a:lnTo>
                  <a:pt x="38" y="681"/>
                </a:lnTo>
                <a:lnTo>
                  <a:pt x="39" y="681"/>
                </a:lnTo>
                <a:lnTo>
                  <a:pt x="39" y="680"/>
                </a:lnTo>
                <a:lnTo>
                  <a:pt x="40" y="681"/>
                </a:lnTo>
                <a:lnTo>
                  <a:pt x="40" y="681"/>
                </a:lnTo>
                <a:lnTo>
                  <a:pt x="41" y="681"/>
                </a:lnTo>
                <a:lnTo>
                  <a:pt x="41" y="680"/>
                </a:lnTo>
                <a:lnTo>
                  <a:pt x="42" y="681"/>
                </a:lnTo>
                <a:lnTo>
                  <a:pt x="42" y="680"/>
                </a:lnTo>
                <a:lnTo>
                  <a:pt x="43" y="681"/>
                </a:lnTo>
                <a:lnTo>
                  <a:pt x="43" y="679"/>
                </a:lnTo>
                <a:lnTo>
                  <a:pt x="44" y="681"/>
                </a:lnTo>
                <a:lnTo>
                  <a:pt x="44" y="681"/>
                </a:lnTo>
                <a:lnTo>
                  <a:pt x="45" y="681"/>
                </a:lnTo>
                <a:lnTo>
                  <a:pt x="45" y="681"/>
                </a:lnTo>
                <a:lnTo>
                  <a:pt x="46" y="681"/>
                </a:lnTo>
                <a:lnTo>
                  <a:pt x="46" y="680"/>
                </a:lnTo>
                <a:lnTo>
                  <a:pt x="47" y="680"/>
                </a:lnTo>
                <a:lnTo>
                  <a:pt x="47" y="681"/>
                </a:lnTo>
                <a:lnTo>
                  <a:pt x="48" y="681"/>
                </a:lnTo>
                <a:lnTo>
                  <a:pt x="48" y="681"/>
                </a:lnTo>
                <a:lnTo>
                  <a:pt x="49" y="681"/>
                </a:lnTo>
                <a:lnTo>
                  <a:pt x="49" y="681"/>
                </a:lnTo>
                <a:lnTo>
                  <a:pt x="50" y="681"/>
                </a:lnTo>
                <a:lnTo>
                  <a:pt x="50" y="681"/>
                </a:lnTo>
                <a:lnTo>
                  <a:pt x="51" y="681"/>
                </a:lnTo>
                <a:lnTo>
                  <a:pt x="51" y="681"/>
                </a:lnTo>
                <a:lnTo>
                  <a:pt x="52" y="681"/>
                </a:lnTo>
                <a:lnTo>
                  <a:pt x="52" y="681"/>
                </a:lnTo>
                <a:lnTo>
                  <a:pt x="53" y="681"/>
                </a:lnTo>
                <a:lnTo>
                  <a:pt x="53" y="681"/>
                </a:lnTo>
                <a:lnTo>
                  <a:pt x="54" y="681"/>
                </a:lnTo>
                <a:lnTo>
                  <a:pt x="54" y="681"/>
                </a:lnTo>
                <a:lnTo>
                  <a:pt x="55" y="681"/>
                </a:lnTo>
                <a:lnTo>
                  <a:pt x="55" y="680"/>
                </a:lnTo>
                <a:lnTo>
                  <a:pt x="56" y="681"/>
                </a:lnTo>
                <a:lnTo>
                  <a:pt x="56" y="681"/>
                </a:lnTo>
                <a:lnTo>
                  <a:pt x="57" y="681"/>
                </a:lnTo>
                <a:lnTo>
                  <a:pt x="57" y="681"/>
                </a:lnTo>
                <a:lnTo>
                  <a:pt x="58" y="681"/>
                </a:lnTo>
                <a:lnTo>
                  <a:pt x="58" y="681"/>
                </a:lnTo>
                <a:lnTo>
                  <a:pt x="59" y="681"/>
                </a:lnTo>
                <a:lnTo>
                  <a:pt x="59" y="681"/>
                </a:lnTo>
                <a:lnTo>
                  <a:pt x="60" y="681"/>
                </a:lnTo>
                <a:lnTo>
                  <a:pt x="60" y="681"/>
                </a:lnTo>
                <a:lnTo>
                  <a:pt x="61" y="681"/>
                </a:lnTo>
                <a:lnTo>
                  <a:pt x="61" y="681"/>
                </a:lnTo>
                <a:lnTo>
                  <a:pt x="62" y="681"/>
                </a:lnTo>
                <a:lnTo>
                  <a:pt x="62" y="680"/>
                </a:lnTo>
                <a:lnTo>
                  <a:pt x="63" y="681"/>
                </a:lnTo>
                <a:lnTo>
                  <a:pt x="63" y="681"/>
                </a:lnTo>
                <a:lnTo>
                  <a:pt x="64" y="679"/>
                </a:lnTo>
                <a:lnTo>
                  <a:pt x="64" y="681"/>
                </a:lnTo>
                <a:lnTo>
                  <a:pt x="65" y="681"/>
                </a:lnTo>
                <a:lnTo>
                  <a:pt x="65" y="681"/>
                </a:lnTo>
                <a:lnTo>
                  <a:pt x="66" y="680"/>
                </a:lnTo>
                <a:lnTo>
                  <a:pt x="66" y="681"/>
                </a:lnTo>
                <a:lnTo>
                  <a:pt x="67" y="681"/>
                </a:lnTo>
                <a:lnTo>
                  <a:pt x="67" y="681"/>
                </a:lnTo>
                <a:lnTo>
                  <a:pt x="68" y="681"/>
                </a:lnTo>
                <a:lnTo>
                  <a:pt x="68" y="681"/>
                </a:lnTo>
                <a:lnTo>
                  <a:pt x="69" y="681"/>
                </a:lnTo>
                <a:lnTo>
                  <a:pt x="69" y="680"/>
                </a:lnTo>
                <a:lnTo>
                  <a:pt x="70" y="680"/>
                </a:lnTo>
                <a:lnTo>
                  <a:pt x="70" y="681"/>
                </a:lnTo>
                <a:lnTo>
                  <a:pt x="71" y="681"/>
                </a:lnTo>
                <a:lnTo>
                  <a:pt x="71" y="679"/>
                </a:lnTo>
                <a:lnTo>
                  <a:pt x="72" y="681"/>
                </a:lnTo>
                <a:lnTo>
                  <a:pt x="72" y="678"/>
                </a:lnTo>
                <a:lnTo>
                  <a:pt x="73" y="680"/>
                </a:lnTo>
                <a:lnTo>
                  <a:pt x="73" y="681"/>
                </a:lnTo>
                <a:lnTo>
                  <a:pt x="74" y="681"/>
                </a:lnTo>
                <a:lnTo>
                  <a:pt x="74" y="681"/>
                </a:lnTo>
                <a:lnTo>
                  <a:pt x="75" y="681"/>
                </a:lnTo>
                <a:lnTo>
                  <a:pt x="75" y="681"/>
                </a:lnTo>
                <a:lnTo>
                  <a:pt x="76" y="681"/>
                </a:lnTo>
                <a:lnTo>
                  <a:pt x="76" y="681"/>
                </a:lnTo>
                <a:lnTo>
                  <a:pt x="77" y="681"/>
                </a:lnTo>
                <a:lnTo>
                  <a:pt x="77" y="681"/>
                </a:lnTo>
                <a:lnTo>
                  <a:pt x="78" y="681"/>
                </a:lnTo>
                <a:lnTo>
                  <a:pt x="78" y="681"/>
                </a:lnTo>
                <a:lnTo>
                  <a:pt x="79" y="681"/>
                </a:lnTo>
                <a:lnTo>
                  <a:pt x="79" y="681"/>
                </a:lnTo>
                <a:lnTo>
                  <a:pt x="80" y="681"/>
                </a:lnTo>
                <a:lnTo>
                  <a:pt x="80" y="681"/>
                </a:lnTo>
                <a:lnTo>
                  <a:pt x="81" y="681"/>
                </a:lnTo>
                <a:lnTo>
                  <a:pt x="81" y="681"/>
                </a:lnTo>
                <a:lnTo>
                  <a:pt x="82" y="681"/>
                </a:lnTo>
                <a:lnTo>
                  <a:pt x="82" y="681"/>
                </a:lnTo>
                <a:lnTo>
                  <a:pt x="83" y="681"/>
                </a:lnTo>
                <a:lnTo>
                  <a:pt x="83" y="681"/>
                </a:lnTo>
                <a:lnTo>
                  <a:pt x="84" y="681"/>
                </a:lnTo>
                <a:lnTo>
                  <a:pt x="84" y="681"/>
                </a:lnTo>
                <a:lnTo>
                  <a:pt x="85" y="680"/>
                </a:lnTo>
                <a:lnTo>
                  <a:pt x="85" y="681"/>
                </a:lnTo>
                <a:lnTo>
                  <a:pt x="86" y="680"/>
                </a:lnTo>
                <a:lnTo>
                  <a:pt x="86" y="681"/>
                </a:lnTo>
                <a:lnTo>
                  <a:pt x="87" y="681"/>
                </a:lnTo>
                <a:lnTo>
                  <a:pt x="87" y="536"/>
                </a:lnTo>
                <a:lnTo>
                  <a:pt x="88" y="539"/>
                </a:lnTo>
                <a:lnTo>
                  <a:pt x="88" y="679"/>
                </a:lnTo>
                <a:lnTo>
                  <a:pt x="89" y="681"/>
                </a:lnTo>
                <a:lnTo>
                  <a:pt x="89" y="641"/>
                </a:lnTo>
                <a:lnTo>
                  <a:pt x="90" y="662"/>
                </a:lnTo>
                <a:lnTo>
                  <a:pt x="90" y="681"/>
                </a:lnTo>
                <a:lnTo>
                  <a:pt x="91" y="681"/>
                </a:lnTo>
                <a:lnTo>
                  <a:pt x="91" y="671"/>
                </a:lnTo>
                <a:lnTo>
                  <a:pt x="92" y="680"/>
                </a:lnTo>
                <a:lnTo>
                  <a:pt x="92" y="681"/>
                </a:lnTo>
                <a:lnTo>
                  <a:pt x="93" y="681"/>
                </a:lnTo>
                <a:lnTo>
                  <a:pt x="93" y="681"/>
                </a:lnTo>
                <a:lnTo>
                  <a:pt x="94" y="681"/>
                </a:lnTo>
                <a:lnTo>
                  <a:pt x="94" y="681"/>
                </a:lnTo>
                <a:lnTo>
                  <a:pt x="95" y="681"/>
                </a:lnTo>
                <a:lnTo>
                  <a:pt x="95" y="681"/>
                </a:lnTo>
                <a:lnTo>
                  <a:pt x="96" y="681"/>
                </a:lnTo>
                <a:lnTo>
                  <a:pt x="96" y="681"/>
                </a:lnTo>
                <a:lnTo>
                  <a:pt x="97" y="681"/>
                </a:lnTo>
                <a:lnTo>
                  <a:pt x="97" y="681"/>
                </a:lnTo>
                <a:lnTo>
                  <a:pt x="98" y="681"/>
                </a:lnTo>
                <a:lnTo>
                  <a:pt x="98" y="681"/>
                </a:lnTo>
                <a:lnTo>
                  <a:pt x="99" y="681"/>
                </a:lnTo>
                <a:lnTo>
                  <a:pt x="99" y="681"/>
                </a:lnTo>
                <a:lnTo>
                  <a:pt x="100" y="680"/>
                </a:lnTo>
                <a:lnTo>
                  <a:pt x="100" y="681"/>
                </a:lnTo>
                <a:lnTo>
                  <a:pt x="101" y="681"/>
                </a:lnTo>
                <a:lnTo>
                  <a:pt x="101" y="681"/>
                </a:lnTo>
                <a:lnTo>
                  <a:pt x="102" y="681"/>
                </a:lnTo>
                <a:lnTo>
                  <a:pt x="102" y="681"/>
                </a:lnTo>
                <a:lnTo>
                  <a:pt x="103" y="681"/>
                </a:lnTo>
                <a:lnTo>
                  <a:pt x="103" y="681"/>
                </a:lnTo>
                <a:lnTo>
                  <a:pt x="104" y="681"/>
                </a:lnTo>
                <a:lnTo>
                  <a:pt x="104" y="681"/>
                </a:lnTo>
                <a:lnTo>
                  <a:pt x="105" y="681"/>
                </a:lnTo>
                <a:lnTo>
                  <a:pt x="105" y="681"/>
                </a:lnTo>
                <a:lnTo>
                  <a:pt x="106" y="681"/>
                </a:lnTo>
                <a:lnTo>
                  <a:pt x="106" y="681"/>
                </a:lnTo>
                <a:lnTo>
                  <a:pt x="107" y="681"/>
                </a:lnTo>
                <a:lnTo>
                  <a:pt x="107" y="681"/>
                </a:lnTo>
                <a:lnTo>
                  <a:pt x="108" y="681"/>
                </a:lnTo>
                <a:lnTo>
                  <a:pt x="108" y="681"/>
                </a:lnTo>
                <a:lnTo>
                  <a:pt x="109" y="681"/>
                </a:lnTo>
                <a:lnTo>
                  <a:pt x="109" y="681"/>
                </a:lnTo>
                <a:lnTo>
                  <a:pt x="110" y="681"/>
                </a:lnTo>
                <a:lnTo>
                  <a:pt x="110" y="681"/>
                </a:lnTo>
                <a:lnTo>
                  <a:pt x="111" y="681"/>
                </a:lnTo>
                <a:lnTo>
                  <a:pt x="111" y="681"/>
                </a:lnTo>
                <a:lnTo>
                  <a:pt x="112" y="681"/>
                </a:lnTo>
                <a:lnTo>
                  <a:pt x="112" y="681"/>
                </a:lnTo>
                <a:lnTo>
                  <a:pt x="113" y="680"/>
                </a:lnTo>
                <a:lnTo>
                  <a:pt x="113" y="681"/>
                </a:lnTo>
                <a:lnTo>
                  <a:pt x="114" y="681"/>
                </a:lnTo>
                <a:lnTo>
                  <a:pt x="114" y="680"/>
                </a:lnTo>
                <a:lnTo>
                  <a:pt x="115" y="681"/>
                </a:lnTo>
                <a:lnTo>
                  <a:pt x="115" y="678"/>
                </a:lnTo>
                <a:lnTo>
                  <a:pt x="116" y="681"/>
                </a:lnTo>
                <a:lnTo>
                  <a:pt x="116" y="677"/>
                </a:lnTo>
                <a:lnTo>
                  <a:pt x="117" y="678"/>
                </a:lnTo>
                <a:lnTo>
                  <a:pt x="117" y="681"/>
                </a:lnTo>
                <a:lnTo>
                  <a:pt x="118" y="678"/>
                </a:lnTo>
                <a:lnTo>
                  <a:pt x="118" y="681"/>
                </a:lnTo>
                <a:lnTo>
                  <a:pt x="119" y="681"/>
                </a:lnTo>
                <a:lnTo>
                  <a:pt x="119" y="672"/>
                </a:lnTo>
                <a:lnTo>
                  <a:pt x="120" y="515"/>
                </a:lnTo>
                <a:lnTo>
                  <a:pt x="120" y="676"/>
                </a:lnTo>
                <a:lnTo>
                  <a:pt x="121" y="681"/>
                </a:lnTo>
                <a:lnTo>
                  <a:pt x="121" y="670"/>
                </a:lnTo>
                <a:lnTo>
                  <a:pt x="122" y="661"/>
                </a:lnTo>
                <a:lnTo>
                  <a:pt x="122" y="681"/>
                </a:lnTo>
                <a:lnTo>
                  <a:pt x="123" y="681"/>
                </a:lnTo>
                <a:lnTo>
                  <a:pt x="123" y="676"/>
                </a:lnTo>
                <a:lnTo>
                  <a:pt x="124" y="672"/>
                </a:lnTo>
                <a:lnTo>
                  <a:pt x="124" y="681"/>
                </a:lnTo>
                <a:lnTo>
                  <a:pt x="125" y="681"/>
                </a:lnTo>
                <a:lnTo>
                  <a:pt x="125" y="680"/>
                </a:lnTo>
                <a:lnTo>
                  <a:pt x="126" y="680"/>
                </a:lnTo>
                <a:lnTo>
                  <a:pt x="126" y="681"/>
                </a:lnTo>
                <a:lnTo>
                  <a:pt x="127" y="681"/>
                </a:lnTo>
                <a:lnTo>
                  <a:pt x="127" y="681"/>
                </a:lnTo>
                <a:lnTo>
                  <a:pt x="128" y="680"/>
                </a:lnTo>
                <a:lnTo>
                  <a:pt x="128" y="681"/>
                </a:lnTo>
                <a:lnTo>
                  <a:pt x="129" y="681"/>
                </a:lnTo>
                <a:lnTo>
                  <a:pt x="129" y="681"/>
                </a:lnTo>
                <a:lnTo>
                  <a:pt x="130" y="681"/>
                </a:lnTo>
                <a:lnTo>
                  <a:pt x="130" y="680"/>
                </a:lnTo>
                <a:lnTo>
                  <a:pt x="131" y="680"/>
                </a:lnTo>
                <a:lnTo>
                  <a:pt x="131" y="681"/>
                </a:lnTo>
                <a:lnTo>
                  <a:pt x="132" y="681"/>
                </a:lnTo>
                <a:lnTo>
                  <a:pt x="132" y="681"/>
                </a:lnTo>
                <a:lnTo>
                  <a:pt x="133" y="681"/>
                </a:lnTo>
                <a:lnTo>
                  <a:pt x="133" y="681"/>
                </a:lnTo>
                <a:lnTo>
                  <a:pt x="134" y="681"/>
                </a:lnTo>
                <a:lnTo>
                  <a:pt x="134" y="681"/>
                </a:lnTo>
                <a:lnTo>
                  <a:pt x="135" y="681"/>
                </a:lnTo>
                <a:lnTo>
                  <a:pt x="135" y="681"/>
                </a:lnTo>
                <a:lnTo>
                  <a:pt x="136" y="681"/>
                </a:lnTo>
                <a:lnTo>
                  <a:pt x="136" y="680"/>
                </a:lnTo>
                <a:lnTo>
                  <a:pt x="137" y="681"/>
                </a:lnTo>
                <a:lnTo>
                  <a:pt x="137" y="681"/>
                </a:lnTo>
                <a:lnTo>
                  <a:pt x="138" y="681"/>
                </a:lnTo>
                <a:lnTo>
                  <a:pt x="138" y="681"/>
                </a:lnTo>
                <a:lnTo>
                  <a:pt x="139" y="681"/>
                </a:lnTo>
                <a:lnTo>
                  <a:pt x="139" y="681"/>
                </a:lnTo>
                <a:lnTo>
                  <a:pt x="140" y="681"/>
                </a:lnTo>
                <a:lnTo>
                  <a:pt x="140" y="681"/>
                </a:lnTo>
                <a:lnTo>
                  <a:pt x="141" y="681"/>
                </a:lnTo>
                <a:lnTo>
                  <a:pt x="141" y="680"/>
                </a:lnTo>
                <a:lnTo>
                  <a:pt x="142" y="680"/>
                </a:lnTo>
                <a:lnTo>
                  <a:pt x="142" y="681"/>
                </a:lnTo>
                <a:lnTo>
                  <a:pt x="143" y="681"/>
                </a:lnTo>
                <a:lnTo>
                  <a:pt x="143" y="629"/>
                </a:lnTo>
                <a:lnTo>
                  <a:pt x="144" y="650"/>
                </a:lnTo>
                <a:lnTo>
                  <a:pt x="144" y="681"/>
                </a:lnTo>
                <a:lnTo>
                  <a:pt x="145" y="681"/>
                </a:lnTo>
                <a:lnTo>
                  <a:pt x="145" y="674"/>
                </a:lnTo>
                <a:lnTo>
                  <a:pt x="146" y="678"/>
                </a:lnTo>
                <a:lnTo>
                  <a:pt x="146" y="681"/>
                </a:lnTo>
                <a:lnTo>
                  <a:pt x="147" y="679"/>
                </a:lnTo>
                <a:lnTo>
                  <a:pt x="147" y="681"/>
                </a:lnTo>
                <a:lnTo>
                  <a:pt x="148" y="681"/>
                </a:lnTo>
                <a:lnTo>
                  <a:pt x="148" y="681"/>
                </a:lnTo>
                <a:lnTo>
                  <a:pt x="149" y="681"/>
                </a:lnTo>
                <a:lnTo>
                  <a:pt x="149" y="681"/>
                </a:lnTo>
                <a:lnTo>
                  <a:pt x="150" y="681"/>
                </a:lnTo>
                <a:lnTo>
                  <a:pt x="150" y="681"/>
                </a:lnTo>
                <a:lnTo>
                  <a:pt x="151" y="681"/>
                </a:lnTo>
                <a:lnTo>
                  <a:pt x="151" y="680"/>
                </a:lnTo>
                <a:lnTo>
                  <a:pt x="152" y="681"/>
                </a:lnTo>
                <a:lnTo>
                  <a:pt x="152" y="680"/>
                </a:lnTo>
                <a:lnTo>
                  <a:pt x="153" y="681"/>
                </a:lnTo>
                <a:lnTo>
                  <a:pt x="153" y="681"/>
                </a:lnTo>
                <a:lnTo>
                  <a:pt x="154" y="681"/>
                </a:lnTo>
                <a:lnTo>
                  <a:pt x="154" y="680"/>
                </a:lnTo>
                <a:lnTo>
                  <a:pt x="155" y="681"/>
                </a:lnTo>
                <a:lnTo>
                  <a:pt x="155" y="681"/>
                </a:lnTo>
                <a:lnTo>
                  <a:pt x="156" y="681"/>
                </a:lnTo>
                <a:lnTo>
                  <a:pt x="156" y="681"/>
                </a:lnTo>
                <a:lnTo>
                  <a:pt x="157" y="681"/>
                </a:lnTo>
                <a:lnTo>
                  <a:pt x="157" y="681"/>
                </a:lnTo>
                <a:lnTo>
                  <a:pt x="158" y="681"/>
                </a:lnTo>
                <a:lnTo>
                  <a:pt x="158" y="681"/>
                </a:lnTo>
                <a:lnTo>
                  <a:pt x="159" y="681"/>
                </a:lnTo>
                <a:lnTo>
                  <a:pt x="159" y="668"/>
                </a:lnTo>
                <a:lnTo>
                  <a:pt x="160" y="645"/>
                </a:lnTo>
                <a:lnTo>
                  <a:pt x="160" y="681"/>
                </a:lnTo>
                <a:lnTo>
                  <a:pt x="161" y="681"/>
                </a:lnTo>
                <a:lnTo>
                  <a:pt x="161" y="674"/>
                </a:lnTo>
                <a:lnTo>
                  <a:pt x="162" y="675"/>
                </a:lnTo>
                <a:lnTo>
                  <a:pt x="162" y="681"/>
                </a:lnTo>
                <a:lnTo>
                  <a:pt x="163" y="681"/>
                </a:lnTo>
                <a:lnTo>
                  <a:pt x="163" y="680"/>
                </a:lnTo>
                <a:lnTo>
                  <a:pt x="164" y="681"/>
                </a:lnTo>
                <a:lnTo>
                  <a:pt x="164" y="681"/>
                </a:lnTo>
                <a:lnTo>
                  <a:pt x="165" y="681"/>
                </a:lnTo>
                <a:lnTo>
                  <a:pt x="165" y="681"/>
                </a:lnTo>
                <a:lnTo>
                  <a:pt x="166" y="681"/>
                </a:lnTo>
                <a:lnTo>
                  <a:pt x="166" y="681"/>
                </a:lnTo>
                <a:lnTo>
                  <a:pt x="167" y="681"/>
                </a:lnTo>
                <a:lnTo>
                  <a:pt x="167" y="681"/>
                </a:lnTo>
                <a:lnTo>
                  <a:pt x="168" y="681"/>
                </a:lnTo>
                <a:lnTo>
                  <a:pt x="168" y="681"/>
                </a:lnTo>
                <a:lnTo>
                  <a:pt x="169" y="681"/>
                </a:lnTo>
                <a:lnTo>
                  <a:pt x="169" y="681"/>
                </a:lnTo>
                <a:lnTo>
                  <a:pt x="170" y="681"/>
                </a:lnTo>
                <a:lnTo>
                  <a:pt x="170" y="681"/>
                </a:lnTo>
                <a:lnTo>
                  <a:pt x="171" y="681"/>
                </a:lnTo>
                <a:lnTo>
                  <a:pt x="171" y="681"/>
                </a:lnTo>
                <a:lnTo>
                  <a:pt x="172" y="679"/>
                </a:lnTo>
                <a:lnTo>
                  <a:pt x="172" y="681"/>
                </a:lnTo>
                <a:lnTo>
                  <a:pt x="173" y="681"/>
                </a:lnTo>
                <a:lnTo>
                  <a:pt x="173" y="681"/>
                </a:lnTo>
                <a:lnTo>
                  <a:pt x="174" y="680"/>
                </a:lnTo>
                <a:lnTo>
                  <a:pt x="174" y="681"/>
                </a:lnTo>
                <a:lnTo>
                  <a:pt x="175" y="681"/>
                </a:lnTo>
                <a:lnTo>
                  <a:pt x="175" y="668"/>
                </a:lnTo>
                <a:lnTo>
                  <a:pt x="176" y="566"/>
                </a:lnTo>
                <a:lnTo>
                  <a:pt x="176" y="676"/>
                </a:lnTo>
                <a:lnTo>
                  <a:pt x="177" y="681"/>
                </a:lnTo>
                <a:lnTo>
                  <a:pt x="177" y="670"/>
                </a:lnTo>
                <a:lnTo>
                  <a:pt x="178" y="656"/>
                </a:lnTo>
                <a:lnTo>
                  <a:pt x="178" y="681"/>
                </a:lnTo>
                <a:lnTo>
                  <a:pt x="179" y="681"/>
                </a:lnTo>
                <a:lnTo>
                  <a:pt x="179" y="676"/>
                </a:lnTo>
                <a:lnTo>
                  <a:pt x="180" y="678"/>
                </a:lnTo>
                <a:lnTo>
                  <a:pt x="180" y="681"/>
                </a:lnTo>
                <a:lnTo>
                  <a:pt x="181" y="680"/>
                </a:lnTo>
                <a:lnTo>
                  <a:pt x="181" y="681"/>
                </a:lnTo>
                <a:lnTo>
                  <a:pt x="182" y="681"/>
                </a:lnTo>
                <a:lnTo>
                  <a:pt x="182" y="681"/>
                </a:lnTo>
                <a:lnTo>
                  <a:pt x="183" y="681"/>
                </a:lnTo>
                <a:lnTo>
                  <a:pt x="183" y="680"/>
                </a:lnTo>
                <a:lnTo>
                  <a:pt x="184" y="681"/>
                </a:lnTo>
                <a:lnTo>
                  <a:pt x="184" y="681"/>
                </a:lnTo>
                <a:lnTo>
                  <a:pt x="185" y="681"/>
                </a:lnTo>
                <a:lnTo>
                  <a:pt x="185" y="681"/>
                </a:lnTo>
                <a:lnTo>
                  <a:pt x="186" y="681"/>
                </a:lnTo>
                <a:lnTo>
                  <a:pt x="186" y="681"/>
                </a:lnTo>
                <a:lnTo>
                  <a:pt x="187" y="681"/>
                </a:lnTo>
                <a:lnTo>
                  <a:pt x="187" y="681"/>
                </a:lnTo>
                <a:lnTo>
                  <a:pt x="188" y="681"/>
                </a:lnTo>
                <a:lnTo>
                  <a:pt x="188" y="681"/>
                </a:lnTo>
                <a:lnTo>
                  <a:pt x="189" y="681"/>
                </a:lnTo>
                <a:lnTo>
                  <a:pt x="189" y="681"/>
                </a:lnTo>
                <a:lnTo>
                  <a:pt x="190" y="681"/>
                </a:lnTo>
                <a:lnTo>
                  <a:pt x="190" y="681"/>
                </a:lnTo>
                <a:lnTo>
                  <a:pt x="191" y="681"/>
                </a:lnTo>
                <a:lnTo>
                  <a:pt x="191" y="681"/>
                </a:lnTo>
                <a:lnTo>
                  <a:pt x="192" y="671"/>
                </a:lnTo>
                <a:lnTo>
                  <a:pt x="192" y="681"/>
                </a:lnTo>
                <a:lnTo>
                  <a:pt x="193" y="681"/>
                </a:lnTo>
                <a:lnTo>
                  <a:pt x="193" y="681"/>
                </a:lnTo>
                <a:lnTo>
                  <a:pt x="194" y="680"/>
                </a:lnTo>
                <a:lnTo>
                  <a:pt x="194" y="681"/>
                </a:lnTo>
                <a:lnTo>
                  <a:pt x="195" y="681"/>
                </a:lnTo>
                <a:lnTo>
                  <a:pt x="195" y="679"/>
                </a:lnTo>
                <a:lnTo>
                  <a:pt x="196" y="678"/>
                </a:lnTo>
                <a:lnTo>
                  <a:pt x="196" y="681"/>
                </a:lnTo>
                <a:lnTo>
                  <a:pt x="197" y="681"/>
                </a:lnTo>
                <a:lnTo>
                  <a:pt x="197" y="681"/>
                </a:lnTo>
                <a:lnTo>
                  <a:pt x="198" y="681"/>
                </a:lnTo>
                <a:lnTo>
                  <a:pt x="198" y="681"/>
                </a:lnTo>
                <a:lnTo>
                  <a:pt x="199" y="681"/>
                </a:lnTo>
                <a:lnTo>
                  <a:pt x="199" y="681"/>
                </a:lnTo>
                <a:lnTo>
                  <a:pt x="200" y="681"/>
                </a:lnTo>
                <a:lnTo>
                  <a:pt x="200" y="681"/>
                </a:lnTo>
                <a:lnTo>
                  <a:pt x="201" y="681"/>
                </a:lnTo>
                <a:lnTo>
                  <a:pt x="201" y="680"/>
                </a:lnTo>
                <a:lnTo>
                  <a:pt x="202" y="680"/>
                </a:lnTo>
                <a:lnTo>
                  <a:pt x="202" y="681"/>
                </a:lnTo>
                <a:lnTo>
                  <a:pt x="203" y="681"/>
                </a:lnTo>
                <a:lnTo>
                  <a:pt x="203" y="681"/>
                </a:lnTo>
                <a:lnTo>
                  <a:pt x="204" y="679"/>
                </a:lnTo>
                <a:lnTo>
                  <a:pt x="204" y="681"/>
                </a:lnTo>
                <a:lnTo>
                  <a:pt x="205" y="681"/>
                </a:lnTo>
                <a:lnTo>
                  <a:pt x="205" y="681"/>
                </a:lnTo>
                <a:lnTo>
                  <a:pt x="206" y="681"/>
                </a:lnTo>
                <a:lnTo>
                  <a:pt x="206" y="681"/>
                </a:lnTo>
                <a:lnTo>
                  <a:pt x="207" y="681"/>
                </a:lnTo>
                <a:lnTo>
                  <a:pt x="207" y="681"/>
                </a:lnTo>
                <a:lnTo>
                  <a:pt x="208" y="681"/>
                </a:lnTo>
                <a:lnTo>
                  <a:pt x="208" y="679"/>
                </a:lnTo>
                <a:lnTo>
                  <a:pt x="209" y="681"/>
                </a:lnTo>
                <a:lnTo>
                  <a:pt x="209" y="681"/>
                </a:lnTo>
                <a:lnTo>
                  <a:pt x="210" y="681"/>
                </a:lnTo>
                <a:lnTo>
                  <a:pt x="210" y="681"/>
                </a:lnTo>
                <a:lnTo>
                  <a:pt x="211" y="679"/>
                </a:lnTo>
                <a:lnTo>
                  <a:pt x="211" y="681"/>
                </a:lnTo>
                <a:lnTo>
                  <a:pt x="212" y="681"/>
                </a:lnTo>
                <a:lnTo>
                  <a:pt x="212" y="680"/>
                </a:lnTo>
                <a:lnTo>
                  <a:pt x="213" y="681"/>
                </a:lnTo>
                <a:lnTo>
                  <a:pt x="213" y="681"/>
                </a:lnTo>
                <a:lnTo>
                  <a:pt x="214" y="680"/>
                </a:lnTo>
                <a:lnTo>
                  <a:pt x="214" y="681"/>
                </a:lnTo>
                <a:lnTo>
                  <a:pt x="215" y="681"/>
                </a:lnTo>
                <a:lnTo>
                  <a:pt x="215" y="674"/>
                </a:lnTo>
                <a:lnTo>
                  <a:pt x="216" y="674"/>
                </a:lnTo>
                <a:lnTo>
                  <a:pt x="216" y="681"/>
                </a:lnTo>
                <a:lnTo>
                  <a:pt x="217" y="681"/>
                </a:lnTo>
                <a:lnTo>
                  <a:pt x="217" y="680"/>
                </a:lnTo>
                <a:lnTo>
                  <a:pt x="218" y="680"/>
                </a:lnTo>
                <a:lnTo>
                  <a:pt x="218" y="681"/>
                </a:lnTo>
                <a:lnTo>
                  <a:pt x="219" y="681"/>
                </a:lnTo>
                <a:lnTo>
                  <a:pt x="219" y="681"/>
                </a:lnTo>
                <a:lnTo>
                  <a:pt x="220" y="679"/>
                </a:lnTo>
                <a:lnTo>
                  <a:pt x="220" y="681"/>
                </a:lnTo>
                <a:lnTo>
                  <a:pt x="221" y="679"/>
                </a:lnTo>
                <a:lnTo>
                  <a:pt x="221" y="681"/>
                </a:lnTo>
                <a:lnTo>
                  <a:pt x="222" y="681"/>
                </a:lnTo>
                <a:lnTo>
                  <a:pt x="222" y="681"/>
                </a:lnTo>
                <a:lnTo>
                  <a:pt x="223" y="681"/>
                </a:lnTo>
                <a:lnTo>
                  <a:pt x="223" y="681"/>
                </a:lnTo>
                <a:lnTo>
                  <a:pt x="224" y="681"/>
                </a:lnTo>
                <a:lnTo>
                  <a:pt x="224" y="681"/>
                </a:lnTo>
                <a:lnTo>
                  <a:pt x="225" y="681"/>
                </a:lnTo>
                <a:lnTo>
                  <a:pt x="225" y="681"/>
                </a:lnTo>
                <a:lnTo>
                  <a:pt x="226" y="681"/>
                </a:lnTo>
                <a:lnTo>
                  <a:pt x="226" y="681"/>
                </a:lnTo>
                <a:lnTo>
                  <a:pt x="227" y="681"/>
                </a:lnTo>
                <a:lnTo>
                  <a:pt x="227" y="681"/>
                </a:lnTo>
                <a:lnTo>
                  <a:pt x="228" y="681"/>
                </a:lnTo>
                <a:lnTo>
                  <a:pt x="228" y="681"/>
                </a:lnTo>
                <a:lnTo>
                  <a:pt x="229" y="681"/>
                </a:lnTo>
                <a:lnTo>
                  <a:pt x="229" y="681"/>
                </a:lnTo>
                <a:lnTo>
                  <a:pt x="230" y="681"/>
                </a:lnTo>
                <a:lnTo>
                  <a:pt x="230" y="681"/>
                </a:lnTo>
                <a:lnTo>
                  <a:pt x="231" y="681"/>
                </a:lnTo>
                <a:lnTo>
                  <a:pt x="231" y="681"/>
                </a:lnTo>
                <a:lnTo>
                  <a:pt x="232" y="659"/>
                </a:lnTo>
                <a:lnTo>
                  <a:pt x="232" y="681"/>
                </a:lnTo>
                <a:lnTo>
                  <a:pt x="233" y="681"/>
                </a:lnTo>
                <a:lnTo>
                  <a:pt x="233" y="677"/>
                </a:lnTo>
                <a:lnTo>
                  <a:pt x="234" y="677"/>
                </a:lnTo>
                <a:lnTo>
                  <a:pt x="234" y="681"/>
                </a:lnTo>
                <a:lnTo>
                  <a:pt x="235" y="681"/>
                </a:lnTo>
                <a:lnTo>
                  <a:pt x="235" y="680"/>
                </a:lnTo>
                <a:lnTo>
                  <a:pt x="236" y="681"/>
                </a:lnTo>
                <a:lnTo>
                  <a:pt x="236" y="681"/>
                </a:lnTo>
                <a:lnTo>
                  <a:pt x="237" y="681"/>
                </a:lnTo>
                <a:lnTo>
                  <a:pt x="237" y="681"/>
                </a:lnTo>
                <a:lnTo>
                  <a:pt x="238" y="681"/>
                </a:lnTo>
                <a:lnTo>
                  <a:pt x="238" y="681"/>
                </a:lnTo>
                <a:lnTo>
                  <a:pt x="239" y="681"/>
                </a:lnTo>
                <a:lnTo>
                  <a:pt x="239" y="681"/>
                </a:lnTo>
                <a:lnTo>
                  <a:pt x="240" y="681"/>
                </a:lnTo>
                <a:lnTo>
                  <a:pt x="240" y="681"/>
                </a:lnTo>
                <a:lnTo>
                  <a:pt x="241" y="681"/>
                </a:lnTo>
                <a:lnTo>
                  <a:pt x="241" y="681"/>
                </a:lnTo>
                <a:lnTo>
                  <a:pt x="242" y="681"/>
                </a:lnTo>
                <a:lnTo>
                  <a:pt x="242" y="681"/>
                </a:lnTo>
                <a:lnTo>
                  <a:pt x="243" y="680"/>
                </a:lnTo>
                <a:lnTo>
                  <a:pt x="243" y="681"/>
                </a:lnTo>
                <a:lnTo>
                  <a:pt x="244" y="681"/>
                </a:lnTo>
                <a:lnTo>
                  <a:pt x="244" y="681"/>
                </a:lnTo>
                <a:lnTo>
                  <a:pt x="245" y="681"/>
                </a:lnTo>
                <a:lnTo>
                  <a:pt x="245" y="681"/>
                </a:lnTo>
                <a:lnTo>
                  <a:pt x="246" y="681"/>
                </a:lnTo>
                <a:lnTo>
                  <a:pt x="246" y="680"/>
                </a:lnTo>
                <a:lnTo>
                  <a:pt x="247" y="681"/>
                </a:lnTo>
                <a:lnTo>
                  <a:pt x="247" y="681"/>
                </a:lnTo>
                <a:lnTo>
                  <a:pt x="248" y="680"/>
                </a:lnTo>
                <a:lnTo>
                  <a:pt x="248" y="681"/>
                </a:lnTo>
                <a:lnTo>
                  <a:pt x="249" y="681"/>
                </a:lnTo>
                <a:lnTo>
                  <a:pt x="249" y="681"/>
                </a:lnTo>
                <a:lnTo>
                  <a:pt x="250" y="681"/>
                </a:lnTo>
                <a:lnTo>
                  <a:pt x="250" y="681"/>
                </a:lnTo>
                <a:lnTo>
                  <a:pt x="251" y="681"/>
                </a:lnTo>
                <a:lnTo>
                  <a:pt x="251" y="681"/>
                </a:lnTo>
                <a:lnTo>
                  <a:pt x="252" y="681"/>
                </a:lnTo>
                <a:lnTo>
                  <a:pt x="252" y="681"/>
                </a:lnTo>
                <a:lnTo>
                  <a:pt x="253" y="681"/>
                </a:lnTo>
                <a:lnTo>
                  <a:pt x="253" y="681"/>
                </a:lnTo>
                <a:lnTo>
                  <a:pt x="254" y="681"/>
                </a:lnTo>
                <a:lnTo>
                  <a:pt x="254" y="681"/>
                </a:lnTo>
                <a:lnTo>
                  <a:pt x="255" y="681"/>
                </a:lnTo>
                <a:lnTo>
                  <a:pt x="255" y="681"/>
                </a:lnTo>
                <a:lnTo>
                  <a:pt x="256" y="681"/>
                </a:lnTo>
                <a:lnTo>
                  <a:pt x="256" y="681"/>
                </a:lnTo>
                <a:lnTo>
                  <a:pt x="257" y="681"/>
                </a:lnTo>
                <a:lnTo>
                  <a:pt x="257" y="681"/>
                </a:lnTo>
                <a:lnTo>
                  <a:pt x="258" y="681"/>
                </a:lnTo>
                <a:lnTo>
                  <a:pt x="258" y="681"/>
                </a:lnTo>
                <a:lnTo>
                  <a:pt x="259" y="681"/>
                </a:lnTo>
                <a:lnTo>
                  <a:pt x="259" y="681"/>
                </a:lnTo>
                <a:lnTo>
                  <a:pt x="260" y="681"/>
                </a:lnTo>
                <a:lnTo>
                  <a:pt x="260" y="681"/>
                </a:lnTo>
                <a:lnTo>
                  <a:pt x="261" y="681"/>
                </a:lnTo>
                <a:lnTo>
                  <a:pt x="261" y="679"/>
                </a:lnTo>
                <a:lnTo>
                  <a:pt x="262" y="681"/>
                </a:lnTo>
                <a:lnTo>
                  <a:pt x="262" y="678"/>
                </a:lnTo>
                <a:lnTo>
                  <a:pt x="263" y="681"/>
                </a:lnTo>
                <a:lnTo>
                  <a:pt x="263" y="680"/>
                </a:lnTo>
                <a:lnTo>
                  <a:pt x="264" y="677"/>
                </a:lnTo>
                <a:lnTo>
                  <a:pt x="264" y="509"/>
                </a:lnTo>
                <a:lnTo>
                  <a:pt x="265" y="662"/>
                </a:lnTo>
                <a:lnTo>
                  <a:pt x="265" y="681"/>
                </a:lnTo>
                <a:lnTo>
                  <a:pt x="266" y="650"/>
                </a:lnTo>
                <a:lnTo>
                  <a:pt x="266" y="677"/>
                </a:lnTo>
                <a:lnTo>
                  <a:pt x="267" y="681"/>
                </a:lnTo>
                <a:lnTo>
                  <a:pt x="267" y="678"/>
                </a:lnTo>
                <a:lnTo>
                  <a:pt x="268" y="672"/>
                </a:lnTo>
                <a:lnTo>
                  <a:pt x="268" y="681"/>
                </a:lnTo>
                <a:lnTo>
                  <a:pt x="269" y="681"/>
                </a:lnTo>
                <a:lnTo>
                  <a:pt x="269" y="679"/>
                </a:lnTo>
                <a:lnTo>
                  <a:pt x="270" y="679"/>
                </a:lnTo>
                <a:lnTo>
                  <a:pt x="270" y="681"/>
                </a:lnTo>
                <a:lnTo>
                  <a:pt x="271" y="681"/>
                </a:lnTo>
                <a:lnTo>
                  <a:pt x="271" y="681"/>
                </a:lnTo>
                <a:lnTo>
                  <a:pt x="272" y="681"/>
                </a:lnTo>
                <a:lnTo>
                  <a:pt x="272" y="681"/>
                </a:lnTo>
                <a:lnTo>
                  <a:pt x="273" y="681"/>
                </a:lnTo>
                <a:lnTo>
                  <a:pt x="273" y="680"/>
                </a:lnTo>
                <a:lnTo>
                  <a:pt x="274" y="681"/>
                </a:lnTo>
                <a:lnTo>
                  <a:pt x="274" y="681"/>
                </a:lnTo>
                <a:lnTo>
                  <a:pt x="275" y="681"/>
                </a:lnTo>
                <a:lnTo>
                  <a:pt x="275" y="680"/>
                </a:lnTo>
                <a:lnTo>
                  <a:pt x="276" y="680"/>
                </a:lnTo>
                <a:lnTo>
                  <a:pt x="276" y="681"/>
                </a:lnTo>
                <a:lnTo>
                  <a:pt x="277" y="679"/>
                </a:lnTo>
                <a:lnTo>
                  <a:pt x="277" y="681"/>
                </a:lnTo>
                <a:lnTo>
                  <a:pt x="278" y="681"/>
                </a:lnTo>
                <a:lnTo>
                  <a:pt x="278" y="681"/>
                </a:lnTo>
                <a:lnTo>
                  <a:pt x="279" y="681"/>
                </a:lnTo>
                <a:lnTo>
                  <a:pt x="279" y="681"/>
                </a:lnTo>
                <a:lnTo>
                  <a:pt x="280" y="681"/>
                </a:lnTo>
                <a:lnTo>
                  <a:pt x="280" y="681"/>
                </a:lnTo>
                <a:lnTo>
                  <a:pt x="281" y="681"/>
                </a:lnTo>
                <a:lnTo>
                  <a:pt x="281" y="681"/>
                </a:lnTo>
                <a:lnTo>
                  <a:pt x="282" y="681"/>
                </a:lnTo>
                <a:lnTo>
                  <a:pt x="282" y="681"/>
                </a:lnTo>
                <a:lnTo>
                  <a:pt x="283" y="681"/>
                </a:lnTo>
                <a:lnTo>
                  <a:pt x="283" y="681"/>
                </a:lnTo>
                <a:lnTo>
                  <a:pt x="284" y="681"/>
                </a:lnTo>
                <a:lnTo>
                  <a:pt x="284" y="681"/>
                </a:lnTo>
                <a:lnTo>
                  <a:pt x="285" y="681"/>
                </a:lnTo>
                <a:lnTo>
                  <a:pt x="285" y="681"/>
                </a:lnTo>
                <a:lnTo>
                  <a:pt x="286" y="681"/>
                </a:lnTo>
                <a:lnTo>
                  <a:pt x="286" y="680"/>
                </a:lnTo>
                <a:lnTo>
                  <a:pt x="287" y="681"/>
                </a:lnTo>
                <a:lnTo>
                  <a:pt x="287" y="672"/>
                </a:lnTo>
                <a:lnTo>
                  <a:pt x="288" y="667"/>
                </a:lnTo>
                <a:lnTo>
                  <a:pt x="288" y="681"/>
                </a:lnTo>
                <a:lnTo>
                  <a:pt x="289" y="681"/>
                </a:lnTo>
                <a:lnTo>
                  <a:pt x="289" y="680"/>
                </a:lnTo>
                <a:lnTo>
                  <a:pt x="290" y="679"/>
                </a:lnTo>
                <a:lnTo>
                  <a:pt x="290" y="681"/>
                </a:lnTo>
                <a:lnTo>
                  <a:pt x="291" y="681"/>
                </a:lnTo>
                <a:lnTo>
                  <a:pt x="291" y="680"/>
                </a:lnTo>
                <a:lnTo>
                  <a:pt x="292" y="680"/>
                </a:lnTo>
                <a:lnTo>
                  <a:pt x="292" y="681"/>
                </a:lnTo>
                <a:lnTo>
                  <a:pt x="293" y="681"/>
                </a:lnTo>
                <a:lnTo>
                  <a:pt x="293" y="681"/>
                </a:lnTo>
                <a:lnTo>
                  <a:pt x="294" y="680"/>
                </a:lnTo>
                <a:lnTo>
                  <a:pt x="294" y="681"/>
                </a:lnTo>
                <a:lnTo>
                  <a:pt x="295" y="680"/>
                </a:lnTo>
                <a:lnTo>
                  <a:pt x="295" y="681"/>
                </a:lnTo>
                <a:lnTo>
                  <a:pt x="296" y="681"/>
                </a:lnTo>
                <a:lnTo>
                  <a:pt x="296" y="660"/>
                </a:lnTo>
                <a:lnTo>
                  <a:pt x="297" y="666"/>
                </a:lnTo>
                <a:lnTo>
                  <a:pt x="297" y="681"/>
                </a:lnTo>
                <a:lnTo>
                  <a:pt x="298" y="681"/>
                </a:lnTo>
                <a:lnTo>
                  <a:pt x="298" y="679"/>
                </a:lnTo>
                <a:lnTo>
                  <a:pt x="299" y="680"/>
                </a:lnTo>
                <a:lnTo>
                  <a:pt x="299" y="681"/>
                </a:lnTo>
                <a:lnTo>
                  <a:pt x="300" y="681"/>
                </a:lnTo>
                <a:lnTo>
                  <a:pt x="300" y="681"/>
                </a:lnTo>
                <a:lnTo>
                  <a:pt x="301" y="681"/>
                </a:lnTo>
                <a:lnTo>
                  <a:pt x="301" y="681"/>
                </a:lnTo>
                <a:lnTo>
                  <a:pt x="302" y="681"/>
                </a:lnTo>
                <a:lnTo>
                  <a:pt x="302" y="681"/>
                </a:lnTo>
                <a:lnTo>
                  <a:pt x="303" y="681"/>
                </a:lnTo>
                <a:lnTo>
                  <a:pt x="303" y="675"/>
                </a:lnTo>
                <a:lnTo>
                  <a:pt x="304" y="665"/>
                </a:lnTo>
                <a:lnTo>
                  <a:pt x="304" y="681"/>
                </a:lnTo>
                <a:lnTo>
                  <a:pt x="305" y="680"/>
                </a:lnTo>
                <a:lnTo>
                  <a:pt x="305" y="681"/>
                </a:lnTo>
                <a:lnTo>
                  <a:pt x="306" y="681"/>
                </a:lnTo>
                <a:lnTo>
                  <a:pt x="306" y="679"/>
                </a:lnTo>
                <a:lnTo>
                  <a:pt x="307" y="680"/>
                </a:lnTo>
                <a:lnTo>
                  <a:pt x="307" y="681"/>
                </a:lnTo>
                <a:lnTo>
                  <a:pt x="308" y="681"/>
                </a:lnTo>
                <a:lnTo>
                  <a:pt x="308" y="681"/>
                </a:lnTo>
                <a:lnTo>
                  <a:pt x="309" y="681"/>
                </a:lnTo>
                <a:lnTo>
                  <a:pt x="309" y="681"/>
                </a:lnTo>
                <a:lnTo>
                  <a:pt x="310" y="681"/>
                </a:lnTo>
                <a:lnTo>
                  <a:pt x="310" y="681"/>
                </a:lnTo>
                <a:lnTo>
                  <a:pt x="311" y="681"/>
                </a:lnTo>
                <a:lnTo>
                  <a:pt x="311" y="681"/>
                </a:lnTo>
                <a:lnTo>
                  <a:pt x="312" y="681"/>
                </a:lnTo>
                <a:lnTo>
                  <a:pt x="312" y="681"/>
                </a:lnTo>
                <a:lnTo>
                  <a:pt x="313" y="681"/>
                </a:lnTo>
                <a:lnTo>
                  <a:pt x="313" y="681"/>
                </a:lnTo>
                <a:lnTo>
                  <a:pt x="314" y="681"/>
                </a:lnTo>
                <a:lnTo>
                  <a:pt x="314" y="681"/>
                </a:lnTo>
                <a:lnTo>
                  <a:pt x="315" y="681"/>
                </a:lnTo>
                <a:lnTo>
                  <a:pt x="315" y="681"/>
                </a:lnTo>
                <a:lnTo>
                  <a:pt x="316" y="681"/>
                </a:lnTo>
                <a:lnTo>
                  <a:pt x="316" y="681"/>
                </a:lnTo>
                <a:lnTo>
                  <a:pt x="317" y="681"/>
                </a:lnTo>
                <a:lnTo>
                  <a:pt x="317" y="681"/>
                </a:lnTo>
                <a:lnTo>
                  <a:pt x="318" y="681"/>
                </a:lnTo>
                <a:lnTo>
                  <a:pt x="318" y="673"/>
                </a:lnTo>
                <a:lnTo>
                  <a:pt x="319" y="681"/>
                </a:lnTo>
                <a:lnTo>
                  <a:pt x="319" y="680"/>
                </a:lnTo>
                <a:lnTo>
                  <a:pt x="320" y="670"/>
                </a:lnTo>
                <a:lnTo>
                  <a:pt x="320" y="514"/>
                </a:lnTo>
                <a:lnTo>
                  <a:pt x="321" y="681"/>
                </a:lnTo>
                <a:lnTo>
                  <a:pt x="321" y="671"/>
                </a:lnTo>
                <a:lnTo>
                  <a:pt x="322" y="651"/>
                </a:lnTo>
                <a:lnTo>
                  <a:pt x="322" y="678"/>
                </a:lnTo>
                <a:lnTo>
                  <a:pt x="323" y="681"/>
                </a:lnTo>
                <a:lnTo>
                  <a:pt x="323" y="678"/>
                </a:lnTo>
                <a:lnTo>
                  <a:pt x="324" y="668"/>
                </a:lnTo>
                <a:lnTo>
                  <a:pt x="324" y="681"/>
                </a:lnTo>
                <a:lnTo>
                  <a:pt x="325" y="681"/>
                </a:lnTo>
                <a:lnTo>
                  <a:pt x="325" y="678"/>
                </a:lnTo>
                <a:lnTo>
                  <a:pt x="326" y="679"/>
                </a:lnTo>
                <a:lnTo>
                  <a:pt x="326" y="681"/>
                </a:lnTo>
                <a:lnTo>
                  <a:pt x="327" y="681"/>
                </a:lnTo>
                <a:lnTo>
                  <a:pt x="327" y="681"/>
                </a:lnTo>
                <a:lnTo>
                  <a:pt x="328" y="681"/>
                </a:lnTo>
                <a:lnTo>
                  <a:pt x="328" y="681"/>
                </a:lnTo>
                <a:lnTo>
                  <a:pt x="329" y="681"/>
                </a:lnTo>
                <a:lnTo>
                  <a:pt x="329" y="681"/>
                </a:lnTo>
                <a:lnTo>
                  <a:pt x="330" y="681"/>
                </a:lnTo>
                <a:lnTo>
                  <a:pt x="330" y="681"/>
                </a:lnTo>
                <a:lnTo>
                  <a:pt x="331" y="681"/>
                </a:lnTo>
                <a:lnTo>
                  <a:pt x="331" y="681"/>
                </a:lnTo>
                <a:lnTo>
                  <a:pt x="332" y="680"/>
                </a:lnTo>
                <a:lnTo>
                  <a:pt x="332" y="681"/>
                </a:lnTo>
                <a:lnTo>
                  <a:pt x="333" y="681"/>
                </a:lnTo>
                <a:lnTo>
                  <a:pt x="333" y="681"/>
                </a:lnTo>
                <a:lnTo>
                  <a:pt x="334" y="681"/>
                </a:lnTo>
                <a:lnTo>
                  <a:pt x="334" y="681"/>
                </a:lnTo>
                <a:lnTo>
                  <a:pt x="335" y="681"/>
                </a:lnTo>
                <a:lnTo>
                  <a:pt x="335" y="681"/>
                </a:lnTo>
                <a:lnTo>
                  <a:pt x="336" y="680"/>
                </a:lnTo>
                <a:lnTo>
                  <a:pt x="336" y="668"/>
                </a:lnTo>
                <a:lnTo>
                  <a:pt x="337" y="675"/>
                </a:lnTo>
                <a:lnTo>
                  <a:pt x="337" y="681"/>
                </a:lnTo>
                <a:lnTo>
                  <a:pt x="338" y="681"/>
                </a:lnTo>
                <a:lnTo>
                  <a:pt x="338" y="678"/>
                </a:lnTo>
                <a:lnTo>
                  <a:pt x="339" y="681"/>
                </a:lnTo>
                <a:lnTo>
                  <a:pt x="339" y="681"/>
                </a:lnTo>
                <a:lnTo>
                  <a:pt x="340" y="681"/>
                </a:lnTo>
                <a:lnTo>
                  <a:pt x="340" y="681"/>
                </a:lnTo>
                <a:lnTo>
                  <a:pt x="341" y="681"/>
                </a:lnTo>
                <a:lnTo>
                  <a:pt x="341" y="679"/>
                </a:lnTo>
                <a:lnTo>
                  <a:pt x="342" y="677"/>
                </a:lnTo>
                <a:lnTo>
                  <a:pt x="342" y="681"/>
                </a:lnTo>
                <a:lnTo>
                  <a:pt x="343" y="681"/>
                </a:lnTo>
                <a:lnTo>
                  <a:pt x="343" y="680"/>
                </a:lnTo>
                <a:lnTo>
                  <a:pt x="344" y="681"/>
                </a:lnTo>
                <a:lnTo>
                  <a:pt x="344" y="681"/>
                </a:lnTo>
                <a:lnTo>
                  <a:pt x="345" y="681"/>
                </a:lnTo>
                <a:lnTo>
                  <a:pt x="345" y="681"/>
                </a:lnTo>
                <a:lnTo>
                  <a:pt x="346" y="681"/>
                </a:lnTo>
                <a:lnTo>
                  <a:pt x="346" y="681"/>
                </a:lnTo>
                <a:lnTo>
                  <a:pt x="347" y="681"/>
                </a:lnTo>
                <a:lnTo>
                  <a:pt x="347" y="681"/>
                </a:lnTo>
                <a:lnTo>
                  <a:pt x="348" y="681"/>
                </a:lnTo>
                <a:lnTo>
                  <a:pt x="348" y="681"/>
                </a:lnTo>
                <a:lnTo>
                  <a:pt x="349" y="681"/>
                </a:lnTo>
                <a:lnTo>
                  <a:pt x="349" y="681"/>
                </a:lnTo>
                <a:lnTo>
                  <a:pt x="350" y="681"/>
                </a:lnTo>
                <a:lnTo>
                  <a:pt x="350" y="681"/>
                </a:lnTo>
                <a:lnTo>
                  <a:pt x="351" y="681"/>
                </a:lnTo>
                <a:lnTo>
                  <a:pt x="351" y="681"/>
                </a:lnTo>
                <a:lnTo>
                  <a:pt x="352" y="681"/>
                </a:lnTo>
                <a:lnTo>
                  <a:pt x="352" y="677"/>
                </a:lnTo>
                <a:lnTo>
                  <a:pt x="353" y="676"/>
                </a:lnTo>
                <a:lnTo>
                  <a:pt x="353" y="681"/>
                </a:lnTo>
                <a:lnTo>
                  <a:pt x="354" y="681"/>
                </a:lnTo>
                <a:lnTo>
                  <a:pt x="354" y="681"/>
                </a:lnTo>
                <a:lnTo>
                  <a:pt x="355" y="681"/>
                </a:lnTo>
                <a:lnTo>
                  <a:pt x="355" y="681"/>
                </a:lnTo>
                <a:lnTo>
                  <a:pt x="356" y="681"/>
                </a:lnTo>
                <a:lnTo>
                  <a:pt x="356" y="681"/>
                </a:lnTo>
                <a:lnTo>
                  <a:pt x="357" y="681"/>
                </a:lnTo>
                <a:lnTo>
                  <a:pt x="357" y="681"/>
                </a:lnTo>
                <a:lnTo>
                  <a:pt x="358" y="681"/>
                </a:lnTo>
                <a:lnTo>
                  <a:pt x="358" y="680"/>
                </a:lnTo>
                <a:lnTo>
                  <a:pt x="359" y="681"/>
                </a:lnTo>
                <a:lnTo>
                  <a:pt x="359" y="681"/>
                </a:lnTo>
                <a:lnTo>
                  <a:pt x="360" y="678"/>
                </a:lnTo>
                <a:lnTo>
                  <a:pt x="360" y="681"/>
                </a:lnTo>
                <a:lnTo>
                  <a:pt x="361" y="681"/>
                </a:lnTo>
                <a:lnTo>
                  <a:pt x="361" y="679"/>
                </a:lnTo>
                <a:lnTo>
                  <a:pt x="362" y="678"/>
                </a:lnTo>
                <a:lnTo>
                  <a:pt x="362" y="681"/>
                </a:lnTo>
                <a:lnTo>
                  <a:pt x="363" y="681"/>
                </a:lnTo>
                <a:lnTo>
                  <a:pt x="363" y="680"/>
                </a:lnTo>
                <a:lnTo>
                  <a:pt x="364" y="681"/>
                </a:lnTo>
                <a:lnTo>
                  <a:pt x="364" y="681"/>
                </a:lnTo>
                <a:lnTo>
                  <a:pt x="365" y="681"/>
                </a:lnTo>
                <a:lnTo>
                  <a:pt x="365" y="680"/>
                </a:lnTo>
                <a:lnTo>
                  <a:pt x="366" y="681"/>
                </a:lnTo>
                <a:lnTo>
                  <a:pt x="366" y="681"/>
                </a:lnTo>
                <a:lnTo>
                  <a:pt x="367" y="680"/>
                </a:lnTo>
                <a:lnTo>
                  <a:pt x="367" y="681"/>
                </a:lnTo>
                <a:lnTo>
                  <a:pt x="368" y="681"/>
                </a:lnTo>
                <a:lnTo>
                  <a:pt x="368" y="681"/>
                </a:lnTo>
                <a:lnTo>
                  <a:pt x="369" y="681"/>
                </a:lnTo>
                <a:lnTo>
                  <a:pt x="369" y="681"/>
                </a:lnTo>
                <a:lnTo>
                  <a:pt x="370" y="681"/>
                </a:lnTo>
                <a:lnTo>
                  <a:pt x="370" y="681"/>
                </a:lnTo>
                <a:lnTo>
                  <a:pt x="371" y="681"/>
                </a:lnTo>
                <a:lnTo>
                  <a:pt x="371" y="681"/>
                </a:lnTo>
                <a:lnTo>
                  <a:pt x="372" y="681"/>
                </a:lnTo>
                <a:lnTo>
                  <a:pt x="372" y="681"/>
                </a:lnTo>
                <a:lnTo>
                  <a:pt x="373" y="681"/>
                </a:lnTo>
                <a:lnTo>
                  <a:pt x="373" y="681"/>
                </a:lnTo>
                <a:lnTo>
                  <a:pt x="374" y="681"/>
                </a:lnTo>
                <a:lnTo>
                  <a:pt x="374" y="681"/>
                </a:lnTo>
                <a:lnTo>
                  <a:pt x="375" y="681"/>
                </a:lnTo>
                <a:lnTo>
                  <a:pt x="375" y="679"/>
                </a:lnTo>
                <a:lnTo>
                  <a:pt x="376" y="681"/>
                </a:lnTo>
                <a:lnTo>
                  <a:pt x="376" y="676"/>
                </a:lnTo>
                <a:lnTo>
                  <a:pt x="377" y="677"/>
                </a:lnTo>
                <a:lnTo>
                  <a:pt x="377" y="681"/>
                </a:lnTo>
                <a:lnTo>
                  <a:pt x="378" y="677"/>
                </a:lnTo>
                <a:lnTo>
                  <a:pt x="378" y="681"/>
                </a:lnTo>
                <a:lnTo>
                  <a:pt x="379" y="681"/>
                </a:lnTo>
                <a:lnTo>
                  <a:pt x="379" y="679"/>
                </a:lnTo>
                <a:lnTo>
                  <a:pt x="380" y="679"/>
                </a:lnTo>
                <a:lnTo>
                  <a:pt x="380" y="681"/>
                </a:lnTo>
                <a:lnTo>
                  <a:pt x="381" y="681"/>
                </a:lnTo>
                <a:lnTo>
                  <a:pt x="381" y="681"/>
                </a:lnTo>
                <a:lnTo>
                  <a:pt x="382" y="681"/>
                </a:lnTo>
                <a:lnTo>
                  <a:pt x="382" y="681"/>
                </a:lnTo>
                <a:lnTo>
                  <a:pt x="383" y="681"/>
                </a:lnTo>
                <a:lnTo>
                  <a:pt x="383" y="681"/>
                </a:lnTo>
                <a:lnTo>
                  <a:pt x="384" y="681"/>
                </a:lnTo>
                <a:lnTo>
                  <a:pt x="384" y="681"/>
                </a:lnTo>
                <a:lnTo>
                  <a:pt x="385" y="681"/>
                </a:lnTo>
                <a:lnTo>
                  <a:pt x="385" y="681"/>
                </a:lnTo>
                <a:lnTo>
                  <a:pt x="386" y="681"/>
                </a:lnTo>
                <a:lnTo>
                  <a:pt x="386" y="681"/>
                </a:lnTo>
                <a:lnTo>
                  <a:pt x="387" y="679"/>
                </a:lnTo>
                <a:lnTo>
                  <a:pt x="387" y="681"/>
                </a:lnTo>
                <a:lnTo>
                  <a:pt x="388" y="681"/>
                </a:lnTo>
                <a:lnTo>
                  <a:pt x="388" y="681"/>
                </a:lnTo>
                <a:lnTo>
                  <a:pt x="389" y="681"/>
                </a:lnTo>
                <a:lnTo>
                  <a:pt x="389" y="681"/>
                </a:lnTo>
                <a:lnTo>
                  <a:pt x="390" y="681"/>
                </a:lnTo>
                <a:lnTo>
                  <a:pt x="390" y="678"/>
                </a:lnTo>
                <a:lnTo>
                  <a:pt x="391" y="681"/>
                </a:lnTo>
                <a:lnTo>
                  <a:pt x="391" y="679"/>
                </a:lnTo>
                <a:lnTo>
                  <a:pt x="392" y="679"/>
                </a:lnTo>
                <a:lnTo>
                  <a:pt x="392" y="669"/>
                </a:lnTo>
                <a:lnTo>
                  <a:pt x="393" y="678"/>
                </a:lnTo>
                <a:lnTo>
                  <a:pt x="393" y="681"/>
                </a:lnTo>
                <a:lnTo>
                  <a:pt x="394" y="681"/>
                </a:lnTo>
                <a:lnTo>
                  <a:pt x="394" y="677"/>
                </a:lnTo>
                <a:lnTo>
                  <a:pt x="395" y="681"/>
                </a:lnTo>
                <a:lnTo>
                  <a:pt x="395" y="681"/>
                </a:lnTo>
                <a:lnTo>
                  <a:pt x="396" y="681"/>
                </a:lnTo>
                <a:lnTo>
                  <a:pt x="396" y="681"/>
                </a:lnTo>
                <a:lnTo>
                  <a:pt x="397" y="681"/>
                </a:lnTo>
                <a:lnTo>
                  <a:pt x="397" y="681"/>
                </a:lnTo>
                <a:lnTo>
                  <a:pt x="398" y="681"/>
                </a:lnTo>
                <a:lnTo>
                  <a:pt x="398" y="681"/>
                </a:lnTo>
                <a:lnTo>
                  <a:pt x="399" y="681"/>
                </a:lnTo>
                <a:lnTo>
                  <a:pt x="399" y="681"/>
                </a:lnTo>
                <a:lnTo>
                  <a:pt x="400" y="681"/>
                </a:lnTo>
                <a:lnTo>
                  <a:pt x="400" y="680"/>
                </a:lnTo>
                <a:lnTo>
                  <a:pt x="401" y="681"/>
                </a:lnTo>
                <a:lnTo>
                  <a:pt x="401" y="681"/>
                </a:lnTo>
                <a:lnTo>
                  <a:pt x="402" y="681"/>
                </a:lnTo>
                <a:lnTo>
                  <a:pt x="402" y="681"/>
                </a:lnTo>
                <a:lnTo>
                  <a:pt x="403" y="681"/>
                </a:lnTo>
                <a:lnTo>
                  <a:pt x="403" y="681"/>
                </a:lnTo>
                <a:lnTo>
                  <a:pt x="404" y="681"/>
                </a:lnTo>
                <a:lnTo>
                  <a:pt x="404" y="681"/>
                </a:lnTo>
                <a:lnTo>
                  <a:pt x="405" y="681"/>
                </a:lnTo>
                <a:lnTo>
                  <a:pt x="405" y="681"/>
                </a:lnTo>
                <a:lnTo>
                  <a:pt x="406" y="681"/>
                </a:lnTo>
                <a:lnTo>
                  <a:pt x="406" y="680"/>
                </a:lnTo>
                <a:lnTo>
                  <a:pt x="407" y="681"/>
                </a:lnTo>
                <a:lnTo>
                  <a:pt x="407" y="680"/>
                </a:lnTo>
                <a:lnTo>
                  <a:pt x="408" y="681"/>
                </a:lnTo>
                <a:lnTo>
                  <a:pt x="408" y="658"/>
                </a:lnTo>
                <a:lnTo>
                  <a:pt x="409" y="662"/>
                </a:lnTo>
                <a:lnTo>
                  <a:pt x="409" y="681"/>
                </a:lnTo>
                <a:lnTo>
                  <a:pt x="410" y="681"/>
                </a:lnTo>
                <a:lnTo>
                  <a:pt x="410" y="671"/>
                </a:lnTo>
                <a:lnTo>
                  <a:pt x="411" y="677"/>
                </a:lnTo>
                <a:lnTo>
                  <a:pt x="411" y="681"/>
                </a:lnTo>
                <a:lnTo>
                  <a:pt x="412" y="681"/>
                </a:lnTo>
                <a:lnTo>
                  <a:pt x="412" y="681"/>
                </a:lnTo>
                <a:lnTo>
                  <a:pt x="413" y="681"/>
                </a:lnTo>
                <a:lnTo>
                  <a:pt x="413" y="680"/>
                </a:lnTo>
                <a:lnTo>
                  <a:pt x="414" y="681"/>
                </a:lnTo>
                <a:lnTo>
                  <a:pt x="414" y="681"/>
                </a:lnTo>
                <a:lnTo>
                  <a:pt x="415" y="681"/>
                </a:lnTo>
                <a:lnTo>
                  <a:pt x="415" y="681"/>
                </a:lnTo>
                <a:lnTo>
                  <a:pt x="416" y="681"/>
                </a:lnTo>
                <a:lnTo>
                  <a:pt x="416" y="681"/>
                </a:lnTo>
                <a:lnTo>
                  <a:pt x="417" y="681"/>
                </a:lnTo>
                <a:lnTo>
                  <a:pt x="417" y="681"/>
                </a:lnTo>
                <a:lnTo>
                  <a:pt x="418" y="681"/>
                </a:lnTo>
                <a:lnTo>
                  <a:pt x="418" y="681"/>
                </a:lnTo>
                <a:lnTo>
                  <a:pt x="419" y="681"/>
                </a:lnTo>
                <a:lnTo>
                  <a:pt x="419" y="680"/>
                </a:lnTo>
                <a:lnTo>
                  <a:pt x="420" y="675"/>
                </a:lnTo>
                <a:lnTo>
                  <a:pt x="420" y="681"/>
                </a:lnTo>
                <a:lnTo>
                  <a:pt x="421" y="679"/>
                </a:lnTo>
                <a:lnTo>
                  <a:pt x="421" y="681"/>
                </a:lnTo>
                <a:lnTo>
                  <a:pt x="422" y="681"/>
                </a:lnTo>
                <a:lnTo>
                  <a:pt x="422" y="681"/>
                </a:lnTo>
                <a:lnTo>
                  <a:pt x="423" y="681"/>
                </a:lnTo>
                <a:lnTo>
                  <a:pt x="423" y="681"/>
                </a:lnTo>
                <a:lnTo>
                  <a:pt x="424" y="681"/>
                </a:lnTo>
                <a:lnTo>
                  <a:pt x="424" y="681"/>
                </a:lnTo>
                <a:lnTo>
                  <a:pt x="425" y="681"/>
                </a:lnTo>
                <a:lnTo>
                  <a:pt x="425" y="681"/>
                </a:lnTo>
                <a:lnTo>
                  <a:pt x="426" y="681"/>
                </a:lnTo>
                <a:lnTo>
                  <a:pt x="426" y="680"/>
                </a:lnTo>
                <a:lnTo>
                  <a:pt x="427" y="680"/>
                </a:lnTo>
                <a:lnTo>
                  <a:pt x="427" y="681"/>
                </a:lnTo>
                <a:lnTo>
                  <a:pt x="428" y="681"/>
                </a:lnTo>
                <a:lnTo>
                  <a:pt x="428" y="681"/>
                </a:lnTo>
                <a:lnTo>
                  <a:pt x="429" y="678"/>
                </a:lnTo>
                <a:lnTo>
                  <a:pt x="429" y="681"/>
                </a:lnTo>
                <a:lnTo>
                  <a:pt x="430" y="681"/>
                </a:lnTo>
                <a:lnTo>
                  <a:pt x="430" y="681"/>
                </a:lnTo>
                <a:lnTo>
                  <a:pt x="431" y="681"/>
                </a:lnTo>
                <a:lnTo>
                  <a:pt x="431" y="681"/>
                </a:lnTo>
                <a:lnTo>
                  <a:pt x="432" y="678"/>
                </a:lnTo>
                <a:lnTo>
                  <a:pt x="432" y="681"/>
                </a:lnTo>
                <a:lnTo>
                  <a:pt x="433" y="681"/>
                </a:lnTo>
                <a:lnTo>
                  <a:pt x="433" y="681"/>
                </a:lnTo>
                <a:lnTo>
                  <a:pt x="434" y="680"/>
                </a:lnTo>
                <a:lnTo>
                  <a:pt x="434" y="681"/>
                </a:lnTo>
                <a:lnTo>
                  <a:pt x="435" y="681"/>
                </a:lnTo>
                <a:lnTo>
                  <a:pt x="435" y="680"/>
                </a:lnTo>
                <a:lnTo>
                  <a:pt x="436" y="681"/>
                </a:lnTo>
                <a:lnTo>
                  <a:pt x="436" y="680"/>
                </a:lnTo>
                <a:lnTo>
                  <a:pt x="437" y="681"/>
                </a:lnTo>
                <a:lnTo>
                  <a:pt x="437" y="681"/>
                </a:lnTo>
                <a:lnTo>
                  <a:pt x="438" y="681"/>
                </a:lnTo>
                <a:lnTo>
                  <a:pt x="438" y="681"/>
                </a:lnTo>
                <a:lnTo>
                  <a:pt x="439" y="681"/>
                </a:lnTo>
                <a:lnTo>
                  <a:pt x="439" y="680"/>
                </a:lnTo>
                <a:lnTo>
                  <a:pt x="440" y="681"/>
                </a:lnTo>
                <a:lnTo>
                  <a:pt x="440" y="669"/>
                </a:lnTo>
                <a:lnTo>
                  <a:pt x="441" y="648"/>
                </a:lnTo>
                <a:lnTo>
                  <a:pt x="441" y="681"/>
                </a:lnTo>
                <a:lnTo>
                  <a:pt x="442" y="681"/>
                </a:lnTo>
                <a:lnTo>
                  <a:pt x="442" y="677"/>
                </a:lnTo>
                <a:lnTo>
                  <a:pt x="443" y="674"/>
                </a:lnTo>
                <a:lnTo>
                  <a:pt x="443" y="681"/>
                </a:lnTo>
                <a:lnTo>
                  <a:pt x="444" y="681"/>
                </a:lnTo>
                <a:lnTo>
                  <a:pt x="444" y="676"/>
                </a:lnTo>
                <a:lnTo>
                  <a:pt x="445" y="680"/>
                </a:lnTo>
                <a:lnTo>
                  <a:pt x="445" y="681"/>
                </a:lnTo>
                <a:lnTo>
                  <a:pt x="446" y="681"/>
                </a:lnTo>
                <a:lnTo>
                  <a:pt x="446" y="681"/>
                </a:lnTo>
                <a:lnTo>
                  <a:pt x="447" y="681"/>
                </a:lnTo>
                <a:lnTo>
                  <a:pt x="447" y="681"/>
                </a:lnTo>
                <a:lnTo>
                  <a:pt x="448" y="681"/>
                </a:lnTo>
                <a:lnTo>
                  <a:pt x="448" y="678"/>
                </a:lnTo>
                <a:lnTo>
                  <a:pt x="449" y="681"/>
                </a:lnTo>
                <a:lnTo>
                  <a:pt x="449" y="680"/>
                </a:lnTo>
                <a:lnTo>
                  <a:pt x="450" y="681"/>
                </a:lnTo>
                <a:lnTo>
                  <a:pt x="450" y="681"/>
                </a:lnTo>
                <a:lnTo>
                  <a:pt x="451" y="681"/>
                </a:lnTo>
                <a:lnTo>
                  <a:pt x="451" y="681"/>
                </a:lnTo>
                <a:lnTo>
                  <a:pt x="452" y="681"/>
                </a:lnTo>
                <a:lnTo>
                  <a:pt x="452" y="681"/>
                </a:lnTo>
                <a:lnTo>
                  <a:pt x="453" y="681"/>
                </a:lnTo>
                <a:lnTo>
                  <a:pt x="453" y="681"/>
                </a:lnTo>
                <a:lnTo>
                  <a:pt x="454" y="681"/>
                </a:lnTo>
                <a:lnTo>
                  <a:pt x="454" y="681"/>
                </a:lnTo>
                <a:lnTo>
                  <a:pt x="455" y="681"/>
                </a:lnTo>
                <a:lnTo>
                  <a:pt x="455" y="681"/>
                </a:lnTo>
                <a:lnTo>
                  <a:pt x="456" y="681"/>
                </a:lnTo>
                <a:lnTo>
                  <a:pt x="456" y="681"/>
                </a:lnTo>
                <a:lnTo>
                  <a:pt x="457" y="681"/>
                </a:lnTo>
                <a:lnTo>
                  <a:pt x="457" y="681"/>
                </a:lnTo>
                <a:lnTo>
                  <a:pt x="458" y="681"/>
                </a:lnTo>
                <a:lnTo>
                  <a:pt x="458" y="681"/>
                </a:lnTo>
                <a:lnTo>
                  <a:pt x="459" y="681"/>
                </a:lnTo>
                <a:lnTo>
                  <a:pt x="459" y="681"/>
                </a:lnTo>
                <a:lnTo>
                  <a:pt x="460" y="681"/>
                </a:lnTo>
                <a:lnTo>
                  <a:pt x="460" y="681"/>
                </a:lnTo>
                <a:lnTo>
                  <a:pt x="461" y="681"/>
                </a:lnTo>
                <a:lnTo>
                  <a:pt x="461" y="681"/>
                </a:lnTo>
                <a:lnTo>
                  <a:pt x="462" y="681"/>
                </a:lnTo>
                <a:lnTo>
                  <a:pt x="462" y="674"/>
                </a:lnTo>
                <a:lnTo>
                  <a:pt x="463" y="678"/>
                </a:lnTo>
                <a:lnTo>
                  <a:pt x="463" y="681"/>
                </a:lnTo>
                <a:lnTo>
                  <a:pt x="464" y="681"/>
                </a:lnTo>
                <a:lnTo>
                  <a:pt x="464" y="349"/>
                </a:lnTo>
                <a:lnTo>
                  <a:pt x="465" y="598"/>
                </a:lnTo>
                <a:lnTo>
                  <a:pt x="465" y="680"/>
                </a:lnTo>
                <a:lnTo>
                  <a:pt x="466" y="669"/>
                </a:lnTo>
                <a:lnTo>
                  <a:pt x="466" y="611"/>
                </a:lnTo>
                <a:lnTo>
                  <a:pt x="467" y="670"/>
                </a:lnTo>
                <a:lnTo>
                  <a:pt x="467" y="681"/>
                </a:lnTo>
                <a:lnTo>
                  <a:pt x="468" y="659"/>
                </a:lnTo>
                <a:lnTo>
                  <a:pt x="468" y="681"/>
                </a:lnTo>
                <a:lnTo>
                  <a:pt x="469" y="681"/>
                </a:lnTo>
                <a:lnTo>
                  <a:pt x="469" y="680"/>
                </a:lnTo>
                <a:lnTo>
                  <a:pt x="470" y="677"/>
                </a:lnTo>
                <a:lnTo>
                  <a:pt x="470" y="681"/>
                </a:lnTo>
                <a:lnTo>
                  <a:pt x="471" y="681"/>
                </a:lnTo>
                <a:lnTo>
                  <a:pt x="471" y="681"/>
                </a:lnTo>
                <a:lnTo>
                  <a:pt x="472" y="681"/>
                </a:lnTo>
                <a:lnTo>
                  <a:pt x="472" y="681"/>
                </a:lnTo>
                <a:lnTo>
                  <a:pt x="473" y="681"/>
                </a:lnTo>
                <a:lnTo>
                  <a:pt x="473" y="680"/>
                </a:lnTo>
                <a:lnTo>
                  <a:pt x="474" y="681"/>
                </a:lnTo>
                <a:lnTo>
                  <a:pt x="474" y="681"/>
                </a:lnTo>
                <a:lnTo>
                  <a:pt x="475" y="679"/>
                </a:lnTo>
                <a:lnTo>
                  <a:pt x="475" y="681"/>
                </a:lnTo>
                <a:lnTo>
                  <a:pt x="476" y="681"/>
                </a:lnTo>
                <a:lnTo>
                  <a:pt x="476" y="681"/>
                </a:lnTo>
                <a:lnTo>
                  <a:pt x="477" y="681"/>
                </a:lnTo>
                <a:lnTo>
                  <a:pt x="477" y="681"/>
                </a:lnTo>
                <a:lnTo>
                  <a:pt x="478" y="681"/>
                </a:lnTo>
                <a:lnTo>
                  <a:pt x="478" y="681"/>
                </a:lnTo>
                <a:lnTo>
                  <a:pt x="479" y="681"/>
                </a:lnTo>
                <a:lnTo>
                  <a:pt x="479" y="681"/>
                </a:lnTo>
                <a:lnTo>
                  <a:pt x="480" y="681"/>
                </a:lnTo>
                <a:lnTo>
                  <a:pt x="480" y="675"/>
                </a:lnTo>
                <a:lnTo>
                  <a:pt x="481" y="676"/>
                </a:lnTo>
                <a:lnTo>
                  <a:pt x="481" y="681"/>
                </a:lnTo>
                <a:lnTo>
                  <a:pt x="482" y="681"/>
                </a:lnTo>
                <a:lnTo>
                  <a:pt x="482" y="679"/>
                </a:lnTo>
                <a:lnTo>
                  <a:pt x="483" y="681"/>
                </a:lnTo>
                <a:lnTo>
                  <a:pt x="483" y="681"/>
                </a:lnTo>
                <a:lnTo>
                  <a:pt x="484" y="681"/>
                </a:lnTo>
                <a:lnTo>
                  <a:pt x="484" y="681"/>
                </a:lnTo>
                <a:lnTo>
                  <a:pt x="485" y="681"/>
                </a:lnTo>
                <a:lnTo>
                  <a:pt x="485" y="680"/>
                </a:lnTo>
                <a:lnTo>
                  <a:pt x="486" y="681"/>
                </a:lnTo>
                <a:lnTo>
                  <a:pt x="486" y="680"/>
                </a:lnTo>
                <a:lnTo>
                  <a:pt x="487" y="681"/>
                </a:lnTo>
                <a:lnTo>
                  <a:pt x="487" y="681"/>
                </a:lnTo>
                <a:lnTo>
                  <a:pt x="488" y="681"/>
                </a:lnTo>
                <a:lnTo>
                  <a:pt x="488" y="681"/>
                </a:lnTo>
                <a:lnTo>
                  <a:pt x="489" y="681"/>
                </a:lnTo>
                <a:lnTo>
                  <a:pt x="489" y="681"/>
                </a:lnTo>
                <a:lnTo>
                  <a:pt x="490" y="681"/>
                </a:lnTo>
                <a:lnTo>
                  <a:pt x="490" y="681"/>
                </a:lnTo>
                <a:lnTo>
                  <a:pt x="491" y="681"/>
                </a:lnTo>
                <a:lnTo>
                  <a:pt x="491" y="679"/>
                </a:lnTo>
                <a:lnTo>
                  <a:pt x="492" y="681"/>
                </a:lnTo>
                <a:lnTo>
                  <a:pt x="492" y="678"/>
                </a:lnTo>
                <a:lnTo>
                  <a:pt x="493" y="681"/>
                </a:lnTo>
                <a:lnTo>
                  <a:pt x="493" y="679"/>
                </a:lnTo>
                <a:lnTo>
                  <a:pt x="494" y="681"/>
                </a:lnTo>
                <a:lnTo>
                  <a:pt x="494" y="679"/>
                </a:lnTo>
                <a:lnTo>
                  <a:pt x="495" y="681"/>
                </a:lnTo>
                <a:lnTo>
                  <a:pt x="495" y="677"/>
                </a:lnTo>
                <a:lnTo>
                  <a:pt x="496" y="681"/>
                </a:lnTo>
                <a:lnTo>
                  <a:pt x="496" y="650"/>
                </a:lnTo>
                <a:lnTo>
                  <a:pt x="497" y="629"/>
                </a:lnTo>
                <a:lnTo>
                  <a:pt x="497" y="680"/>
                </a:lnTo>
                <a:lnTo>
                  <a:pt x="498" y="681"/>
                </a:lnTo>
                <a:lnTo>
                  <a:pt x="498" y="664"/>
                </a:lnTo>
                <a:lnTo>
                  <a:pt x="499" y="666"/>
                </a:lnTo>
                <a:lnTo>
                  <a:pt x="499" y="681"/>
                </a:lnTo>
                <a:lnTo>
                  <a:pt x="500" y="681"/>
                </a:lnTo>
                <a:lnTo>
                  <a:pt x="500" y="676"/>
                </a:lnTo>
                <a:lnTo>
                  <a:pt x="501" y="680"/>
                </a:lnTo>
                <a:lnTo>
                  <a:pt x="501" y="681"/>
                </a:lnTo>
                <a:lnTo>
                  <a:pt x="502" y="680"/>
                </a:lnTo>
                <a:lnTo>
                  <a:pt x="502" y="681"/>
                </a:lnTo>
                <a:lnTo>
                  <a:pt x="503" y="681"/>
                </a:lnTo>
                <a:lnTo>
                  <a:pt x="503" y="681"/>
                </a:lnTo>
                <a:lnTo>
                  <a:pt x="504" y="679"/>
                </a:lnTo>
                <a:lnTo>
                  <a:pt x="504" y="681"/>
                </a:lnTo>
                <a:lnTo>
                  <a:pt x="505" y="680"/>
                </a:lnTo>
                <a:lnTo>
                  <a:pt x="505" y="681"/>
                </a:lnTo>
                <a:lnTo>
                  <a:pt x="506" y="680"/>
                </a:lnTo>
                <a:lnTo>
                  <a:pt x="506" y="681"/>
                </a:lnTo>
                <a:lnTo>
                  <a:pt x="507" y="681"/>
                </a:lnTo>
                <a:lnTo>
                  <a:pt x="507" y="681"/>
                </a:lnTo>
                <a:lnTo>
                  <a:pt x="508" y="681"/>
                </a:lnTo>
                <a:lnTo>
                  <a:pt x="508" y="681"/>
                </a:lnTo>
                <a:lnTo>
                  <a:pt x="509" y="679"/>
                </a:lnTo>
                <a:lnTo>
                  <a:pt x="509" y="681"/>
                </a:lnTo>
                <a:lnTo>
                  <a:pt x="510" y="681"/>
                </a:lnTo>
                <a:lnTo>
                  <a:pt x="510" y="681"/>
                </a:lnTo>
                <a:lnTo>
                  <a:pt x="511" y="681"/>
                </a:lnTo>
                <a:lnTo>
                  <a:pt x="511" y="681"/>
                </a:lnTo>
                <a:lnTo>
                  <a:pt x="512" y="681"/>
                </a:lnTo>
                <a:lnTo>
                  <a:pt x="512" y="681"/>
                </a:lnTo>
                <a:lnTo>
                  <a:pt x="513" y="678"/>
                </a:lnTo>
                <a:lnTo>
                  <a:pt x="513" y="681"/>
                </a:lnTo>
                <a:lnTo>
                  <a:pt x="514" y="681"/>
                </a:lnTo>
                <a:lnTo>
                  <a:pt x="514" y="681"/>
                </a:lnTo>
                <a:lnTo>
                  <a:pt x="515" y="681"/>
                </a:lnTo>
                <a:lnTo>
                  <a:pt x="515" y="681"/>
                </a:lnTo>
                <a:lnTo>
                  <a:pt x="516" y="681"/>
                </a:lnTo>
                <a:lnTo>
                  <a:pt x="516" y="681"/>
                </a:lnTo>
                <a:lnTo>
                  <a:pt x="517" y="681"/>
                </a:lnTo>
                <a:lnTo>
                  <a:pt x="517" y="681"/>
                </a:lnTo>
                <a:lnTo>
                  <a:pt x="518" y="680"/>
                </a:lnTo>
                <a:lnTo>
                  <a:pt x="518" y="681"/>
                </a:lnTo>
                <a:lnTo>
                  <a:pt x="519" y="680"/>
                </a:lnTo>
                <a:lnTo>
                  <a:pt x="519" y="681"/>
                </a:lnTo>
                <a:lnTo>
                  <a:pt x="520" y="681"/>
                </a:lnTo>
                <a:lnTo>
                  <a:pt x="520" y="679"/>
                </a:lnTo>
                <a:lnTo>
                  <a:pt x="521" y="680"/>
                </a:lnTo>
                <a:lnTo>
                  <a:pt x="521" y="681"/>
                </a:lnTo>
                <a:lnTo>
                  <a:pt x="522" y="681"/>
                </a:lnTo>
                <a:lnTo>
                  <a:pt x="522" y="681"/>
                </a:lnTo>
                <a:lnTo>
                  <a:pt x="523" y="681"/>
                </a:lnTo>
                <a:lnTo>
                  <a:pt x="523" y="681"/>
                </a:lnTo>
                <a:lnTo>
                  <a:pt x="524" y="681"/>
                </a:lnTo>
                <a:lnTo>
                  <a:pt x="524" y="681"/>
                </a:lnTo>
                <a:lnTo>
                  <a:pt x="525" y="681"/>
                </a:lnTo>
                <a:lnTo>
                  <a:pt x="525" y="681"/>
                </a:lnTo>
                <a:lnTo>
                  <a:pt x="526" y="681"/>
                </a:lnTo>
                <a:lnTo>
                  <a:pt x="526" y="681"/>
                </a:lnTo>
                <a:lnTo>
                  <a:pt x="527" y="681"/>
                </a:lnTo>
                <a:lnTo>
                  <a:pt x="527" y="681"/>
                </a:lnTo>
                <a:lnTo>
                  <a:pt x="528" y="681"/>
                </a:lnTo>
                <a:lnTo>
                  <a:pt x="528" y="681"/>
                </a:lnTo>
                <a:lnTo>
                  <a:pt x="529" y="681"/>
                </a:lnTo>
                <a:lnTo>
                  <a:pt x="529" y="681"/>
                </a:lnTo>
                <a:lnTo>
                  <a:pt x="530" y="681"/>
                </a:lnTo>
                <a:lnTo>
                  <a:pt x="530" y="681"/>
                </a:lnTo>
                <a:lnTo>
                  <a:pt x="531" y="681"/>
                </a:lnTo>
                <a:lnTo>
                  <a:pt x="531" y="681"/>
                </a:lnTo>
                <a:lnTo>
                  <a:pt x="532" y="681"/>
                </a:lnTo>
                <a:lnTo>
                  <a:pt x="532" y="681"/>
                </a:lnTo>
                <a:lnTo>
                  <a:pt x="533" y="681"/>
                </a:lnTo>
                <a:lnTo>
                  <a:pt x="533" y="681"/>
                </a:lnTo>
                <a:lnTo>
                  <a:pt x="534" y="681"/>
                </a:lnTo>
                <a:lnTo>
                  <a:pt x="534" y="674"/>
                </a:lnTo>
                <a:lnTo>
                  <a:pt x="535" y="675"/>
                </a:lnTo>
                <a:lnTo>
                  <a:pt x="535" y="681"/>
                </a:lnTo>
                <a:lnTo>
                  <a:pt x="536" y="681"/>
                </a:lnTo>
                <a:lnTo>
                  <a:pt x="536" y="653"/>
                </a:lnTo>
                <a:lnTo>
                  <a:pt x="537" y="668"/>
                </a:lnTo>
                <a:lnTo>
                  <a:pt x="537" y="681"/>
                </a:lnTo>
                <a:lnTo>
                  <a:pt x="538" y="679"/>
                </a:lnTo>
                <a:lnTo>
                  <a:pt x="538" y="672"/>
                </a:lnTo>
                <a:lnTo>
                  <a:pt x="539" y="679"/>
                </a:lnTo>
                <a:lnTo>
                  <a:pt x="539" y="681"/>
                </a:lnTo>
                <a:lnTo>
                  <a:pt x="540" y="677"/>
                </a:lnTo>
                <a:lnTo>
                  <a:pt x="540" y="681"/>
                </a:lnTo>
                <a:lnTo>
                  <a:pt x="541" y="681"/>
                </a:lnTo>
                <a:lnTo>
                  <a:pt x="541" y="681"/>
                </a:lnTo>
                <a:lnTo>
                  <a:pt x="542" y="680"/>
                </a:lnTo>
                <a:lnTo>
                  <a:pt x="542" y="681"/>
                </a:lnTo>
                <a:lnTo>
                  <a:pt x="543" y="681"/>
                </a:lnTo>
                <a:lnTo>
                  <a:pt x="543" y="679"/>
                </a:lnTo>
                <a:lnTo>
                  <a:pt x="544" y="680"/>
                </a:lnTo>
                <a:lnTo>
                  <a:pt x="544" y="681"/>
                </a:lnTo>
                <a:lnTo>
                  <a:pt x="545" y="681"/>
                </a:lnTo>
                <a:lnTo>
                  <a:pt x="545" y="681"/>
                </a:lnTo>
                <a:lnTo>
                  <a:pt x="546" y="681"/>
                </a:lnTo>
                <a:lnTo>
                  <a:pt x="546" y="681"/>
                </a:lnTo>
                <a:lnTo>
                  <a:pt x="547" y="681"/>
                </a:lnTo>
                <a:lnTo>
                  <a:pt x="547" y="681"/>
                </a:lnTo>
                <a:lnTo>
                  <a:pt x="548" y="681"/>
                </a:lnTo>
                <a:lnTo>
                  <a:pt x="548" y="681"/>
                </a:lnTo>
                <a:lnTo>
                  <a:pt x="549" y="681"/>
                </a:lnTo>
                <a:lnTo>
                  <a:pt x="549" y="681"/>
                </a:lnTo>
                <a:lnTo>
                  <a:pt x="550" y="681"/>
                </a:lnTo>
                <a:lnTo>
                  <a:pt x="550" y="681"/>
                </a:lnTo>
                <a:lnTo>
                  <a:pt x="551" y="681"/>
                </a:lnTo>
                <a:lnTo>
                  <a:pt x="551" y="681"/>
                </a:lnTo>
                <a:lnTo>
                  <a:pt x="552" y="681"/>
                </a:lnTo>
                <a:lnTo>
                  <a:pt x="552" y="679"/>
                </a:lnTo>
                <a:lnTo>
                  <a:pt x="553" y="676"/>
                </a:lnTo>
                <a:lnTo>
                  <a:pt x="553" y="681"/>
                </a:lnTo>
                <a:lnTo>
                  <a:pt x="554" y="680"/>
                </a:lnTo>
                <a:lnTo>
                  <a:pt x="554" y="681"/>
                </a:lnTo>
                <a:lnTo>
                  <a:pt x="555" y="681"/>
                </a:lnTo>
                <a:lnTo>
                  <a:pt x="555" y="681"/>
                </a:lnTo>
                <a:lnTo>
                  <a:pt x="556" y="681"/>
                </a:lnTo>
                <a:lnTo>
                  <a:pt x="556" y="681"/>
                </a:lnTo>
                <a:lnTo>
                  <a:pt x="557" y="681"/>
                </a:lnTo>
                <a:lnTo>
                  <a:pt x="557" y="681"/>
                </a:lnTo>
                <a:lnTo>
                  <a:pt x="558" y="679"/>
                </a:lnTo>
                <a:lnTo>
                  <a:pt x="558" y="681"/>
                </a:lnTo>
                <a:lnTo>
                  <a:pt x="559" y="681"/>
                </a:lnTo>
                <a:lnTo>
                  <a:pt x="559" y="679"/>
                </a:lnTo>
                <a:lnTo>
                  <a:pt x="560" y="679"/>
                </a:lnTo>
                <a:lnTo>
                  <a:pt x="560" y="681"/>
                </a:lnTo>
                <a:lnTo>
                  <a:pt x="561" y="681"/>
                </a:lnTo>
                <a:lnTo>
                  <a:pt x="561" y="680"/>
                </a:lnTo>
                <a:lnTo>
                  <a:pt x="562" y="680"/>
                </a:lnTo>
                <a:lnTo>
                  <a:pt x="562" y="681"/>
                </a:lnTo>
                <a:lnTo>
                  <a:pt x="563" y="681"/>
                </a:lnTo>
                <a:lnTo>
                  <a:pt x="563" y="681"/>
                </a:lnTo>
                <a:lnTo>
                  <a:pt x="564" y="681"/>
                </a:lnTo>
                <a:lnTo>
                  <a:pt x="564" y="665"/>
                </a:lnTo>
                <a:lnTo>
                  <a:pt x="565" y="675"/>
                </a:lnTo>
                <a:lnTo>
                  <a:pt x="565" y="681"/>
                </a:lnTo>
                <a:lnTo>
                  <a:pt x="566" y="680"/>
                </a:lnTo>
                <a:lnTo>
                  <a:pt x="566" y="681"/>
                </a:lnTo>
                <a:lnTo>
                  <a:pt x="567" y="680"/>
                </a:lnTo>
                <a:lnTo>
                  <a:pt x="567" y="681"/>
                </a:lnTo>
                <a:lnTo>
                  <a:pt x="568" y="681"/>
                </a:lnTo>
                <a:lnTo>
                  <a:pt x="568" y="679"/>
                </a:lnTo>
                <a:lnTo>
                  <a:pt x="569" y="677"/>
                </a:lnTo>
                <a:lnTo>
                  <a:pt x="569" y="681"/>
                </a:lnTo>
                <a:lnTo>
                  <a:pt x="570" y="681"/>
                </a:lnTo>
                <a:lnTo>
                  <a:pt x="570" y="678"/>
                </a:lnTo>
                <a:lnTo>
                  <a:pt x="571" y="679"/>
                </a:lnTo>
                <a:lnTo>
                  <a:pt x="571" y="681"/>
                </a:lnTo>
                <a:lnTo>
                  <a:pt x="572" y="681"/>
                </a:lnTo>
                <a:lnTo>
                  <a:pt x="572" y="680"/>
                </a:lnTo>
                <a:lnTo>
                  <a:pt x="573" y="680"/>
                </a:lnTo>
                <a:lnTo>
                  <a:pt x="573" y="681"/>
                </a:lnTo>
                <a:lnTo>
                  <a:pt x="574" y="677"/>
                </a:lnTo>
                <a:lnTo>
                  <a:pt x="574" y="681"/>
                </a:lnTo>
                <a:lnTo>
                  <a:pt x="575" y="680"/>
                </a:lnTo>
                <a:lnTo>
                  <a:pt x="575" y="681"/>
                </a:lnTo>
                <a:lnTo>
                  <a:pt x="576" y="681"/>
                </a:lnTo>
                <a:lnTo>
                  <a:pt x="576" y="681"/>
                </a:lnTo>
                <a:lnTo>
                  <a:pt x="577" y="681"/>
                </a:lnTo>
                <a:lnTo>
                  <a:pt x="577" y="681"/>
                </a:lnTo>
                <a:lnTo>
                  <a:pt x="578" y="681"/>
                </a:lnTo>
                <a:lnTo>
                  <a:pt x="578" y="681"/>
                </a:lnTo>
                <a:lnTo>
                  <a:pt x="579" y="681"/>
                </a:lnTo>
                <a:lnTo>
                  <a:pt x="579" y="680"/>
                </a:lnTo>
                <a:lnTo>
                  <a:pt x="580" y="681"/>
                </a:lnTo>
                <a:lnTo>
                  <a:pt x="580" y="671"/>
                </a:lnTo>
                <a:lnTo>
                  <a:pt x="581" y="675"/>
                </a:lnTo>
                <a:lnTo>
                  <a:pt x="581" y="681"/>
                </a:lnTo>
                <a:lnTo>
                  <a:pt x="582" y="681"/>
                </a:lnTo>
                <a:lnTo>
                  <a:pt x="582" y="680"/>
                </a:lnTo>
                <a:lnTo>
                  <a:pt x="583" y="680"/>
                </a:lnTo>
                <a:lnTo>
                  <a:pt x="583" y="681"/>
                </a:lnTo>
                <a:lnTo>
                  <a:pt x="584" y="681"/>
                </a:lnTo>
                <a:lnTo>
                  <a:pt x="584" y="676"/>
                </a:lnTo>
                <a:lnTo>
                  <a:pt x="585" y="652"/>
                </a:lnTo>
                <a:lnTo>
                  <a:pt x="585" y="680"/>
                </a:lnTo>
                <a:lnTo>
                  <a:pt x="586" y="681"/>
                </a:lnTo>
                <a:lnTo>
                  <a:pt x="586" y="676"/>
                </a:lnTo>
                <a:lnTo>
                  <a:pt x="587" y="676"/>
                </a:lnTo>
                <a:lnTo>
                  <a:pt x="587" y="681"/>
                </a:lnTo>
                <a:lnTo>
                  <a:pt x="588" y="681"/>
                </a:lnTo>
                <a:lnTo>
                  <a:pt x="588" y="680"/>
                </a:lnTo>
                <a:lnTo>
                  <a:pt x="589" y="679"/>
                </a:lnTo>
                <a:lnTo>
                  <a:pt x="589" y="681"/>
                </a:lnTo>
                <a:lnTo>
                  <a:pt x="590" y="681"/>
                </a:lnTo>
                <a:lnTo>
                  <a:pt x="590" y="679"/>
                </a:lnTo>
                <a:lnTo>
                  <a:pt x="591" y="681"/>
                </a:lnTo>
                <a:lnTo>
                  <a:pt x="591" y="681"/>
                </a:lnTo>
                <a:lnTo>
                  <a:pt x="592" y="681"/>
                </a:lnTo>
                <a:lnTo>
                  <a:pt x="592" y="681"/>
                </a:lnTo>
                <a:lnTo>
                  <a:pt x="593" y="681"/>
                </a:lnTo>
                <a:lnTo>
                  <a:pt x="593" y="681"/>
                </a:lnTo>
                <a:lnTo>
                  <a:pt x="594" y="681"/>
                </a:lnTo>
                <a:lnTo>
                  <a:pt x="594" y="681"/>
                </a:lnTo>
                <a:lnTo>
                  <a:pt x="595" y="681"/>
                </a:lnTo>
                <a:lnTo>
                  <a:pt x="595" y="681"/>
                </a:lnTo>
                <a:lnTo>
                  <a:pt x="596" y="681"/>
                </a:lnTo>
                <a:lnTo>
                  <a:pt x="596" y="681"/>
                </a:lnTo>
                <a:lnTo>
                  <a:pt x="597" y="681"/>
                </a:lnTo>
                <a:lnTo>
                  <a:pt x="597" y="681"/>
                </a:lnTo>
                <a:lnTo>
                  <a:pt x="598" y="681"/>
                </a:lnTo>
                <a:lnTo>
                  <a:pt x="598" y="681"/>
                </a:lnTo>
                <a:lnTo>
                  <a:pt x="599" y="681"/>
                </a:lnTo>
                <a:lnTo>
                  <a:pt x="599" y="681"/>
                </a:lnTo>
                <a:lnTo>
                  <a:pt x="600" y="681"/>
                </a:lnTo>
                <a:lnTo>
                  <a:pt x="600" y="679"/>
                </a:lnTo>
                <a:lnTo>
                  <a:pt x="601" y="681"/>
                </a:lnTo>
                <a:lnTo>
                  <a:pt x="601" y="676"/>
                </a:lnTo>
                <a:lnTo>
                  <a:pt x="602" y="680"/>
                </a:lnTo>
                <a:lnTo>
                  <a:pt x="602" y="681"/>
                </a:lnTo>
                <a:lnTo>
                  <a:pt x="603" y="681"/>
                </a:lnTo>
                <a:lnTo>
                  <a:pt x="603" y="680"/>
                </a:lnTo>
                <a:lnTo>
                  <a:pt x="604" y="681"/>
                </a:lnTo>
                <a:lnTo>
                  <a:pt x="604" y="681"/>
                </a:lnTo>
                <a:lnTo>
                  <a:pt x="605" y="681"/>
                </a:lnTo>
                <a:lnTo>
                  <a:pt x="605" y="681"/>
                </a:lnTo>
                <a:lnTo>
                  <a:pt x="606" y="681"/>
                </a:lnTo>
                <a:lnTo>
                  <a:pt x="606" y="680"/>
                </a:lnTo>
                <a:lnTo>
                  <a:pt x="607" y="681"/>
                </a:lnTo>
                <a:lnTo>
                  <a:pt x="607" y="681"/>
                </a:lnTo>
                <a:lnTo>
                  <a:pt x="608" y="681"/>
                </a:lnTo>
                <a:lnTo>
                  <a:pt x="608" y="581"/>
                </a:lnTo>
                <a:lnTo>
                  <a:pt x="609" y="596"/>
                </a:lnTo>
                <a:lnTo>
                  <a:pt x="609" y="681"/>
                </a:lnTo>
                <a:lnTo>
                  <a:pt x="610" y="680"/>
                </a:lnTo>
                <a:lnTo>
                  <a:pt x="610" y="653"/>
                </a:lnTo>
                <a:lnTo>
                  <a:pt x="611" y="664"/>
                </a:lnTo>
                <a:lnTo>
                  <a:pt x="611" y="681"/>
                </a:lnTo>
                <a:lnTo>
                  <a:pt x="612" y="675"/>
                </a:lnTo>
                <a:lnTo>
                  <a:pt x="612" y="681"/>
                </a:lnTo>
                <a:lnTo>
                  <a:pt x="613" y="681"/>
                </a:lnTo>
                <a:lnTo>
                  <a:pt x="613" y="681"/>
                </a:lnTo>
                <a:lnTo>
                  <a:pt x="614" y="680"/>
                </a:lnTo>
                <a:lnTo>
                  <a:pt x="614" y="681"/>
                </a:lnTo>
                <a:lnTo>
                  <a:pt x="615" y="681"/>
                </a:lnTo>
                <a:lnTo>
                  <a:pt x="615" y="681"/>
                </a:lnTo>
                <a:lnTo>
                  <a:pt x="616" y="681"/>
                </a:lnTo>
                <a:lnTo>
                  <a:pt x="616" y="681"/>
                </a:lnTo>
                <a:lnTo>
                  <a:pt x="617" y="681"/>
                </a:lnTo>
                <a:lnTo>
                  <a:pt x="617" y="677"/>
                </a:lnTo>
                <a:lnTo>
                  <a:pt x="618" y="680"/>
                </a:lnTo>
                <a:lnTo>
                  <a:pt x="618" y="681"/>
                </a:lnTo>
                <a:lnTo>
                  <a:pt x="619" y="681"/>
                </a:lnTo>
                <a:lnTo>
                  <a:pt x="619" y="680"/>
                </a:lnTo>
                <a:lnTo>
                  <a:pt x="620" y="680"/>
                </a:lnTo>
                <a:lnTo>
                  <a:pt x="620" y="681"/>
                </a:lnTo>
                <a:lnTo>
                  <a:pt x="621" y="681"/>
                </a:lnTo>
                <a:lnTo>
                  <a:pt x="621" y="681"/>
                </a:lnTo>
                <a:lnTo>
                  <a:pt x="622" y="681"/>
                </a:lnTo>
                <a:lnTo>
                  <a:pt x="622" y="681"/>
                </a:lnTo>
                <a:lnTo>
                  <a:pt x="623" y="681"/>
                </a:lnTo>
                <a:lnTo>
                  <a:pt x="623" y="681"/>
                </a:lnTo>
                <a:lnTo>
                  <a:pt x="624" y="678"/>
                </a:lnTo>
                <a:lnTo>
                  <a:pt x="624" y="681"/>
                </a:lnTo>
                <a:lnTo>
                  <a:pt x="625" y="681"/>
                </a:lnTo>
                <a:lnTo>
                  <a:pt x="625" y="680"/>
                </a:lnTo>
                <a:lnTo>
                  <a:pt x="626" y="678"/>
                </a:lnTo>
                <a:lnTo>
                  <a:pt x="626" y="681"/>
                </a:lnTo>
                <a:lnTo>
                  <a:pt x="627" y="679"/>
                </a:lnTo>
                <a:lnTo>
                  <a:pt x="627" y="681"/>
                </a:lnTo>
                <a:lnTo>
                  <a:pt x="628" y="681"/>
                </a:lnTo>
                <a:lnTo>
                  <a:pt x="628" y="681"/>
                </a:lnTo>
                <a:lnTo>
                  <a:pt x="629" y="681"/>
                </a:lnTo>
                <a:lnTo>
                  <a:pt x="629" y="681"/>
                </a:lnTo>
                <a:lnTo>
                  <a:pt x="630" y="681"/>
                </a:lnTo>
                <a:lnTo>
                  <a:pt x="630" y="681"/>
                </a:lnTo>
                <a:lnTo>
                  <a:pt x="631" y="681"/>
                </a:lnTo>
                <a:lnTo>
                  <a:pt x="631" y="681"/>
                </a:lnTo>
                <a:lnTo>
                  <a:pt x="632" y="681"/>
                </a:lnTo>
                <a:lnTo>
                  <a:pt x="632" y="681"/>
                </a:lnTo>
                <a:lnTo>
                  <a:pt x="633" y="681"/>
                </a:lnTo>
                <a:lnTo>
                  <a:pt x="633" y="681"/>
                </a:lnTo>
                <a:lnTo>
                  <a:pt x="634" y="681"/>
                </a:lnTo>
                <a:lnTo>
                  <a:pt x="634" y="681"/>
                </a:lnTo>
                <a:lnTo>
                  <a:pt x="635" y="680"/>
                </a:lnTo>
                <a:lnTo>
                  <a:pt x="635" y="681"/>
                </a:lnTo>
                <a:lnTo>
                  <a:pt x="636" y="681"/>
                </a:lnTo>
                <a:lnTo>
                  <a:pt x="636" y="672"/>
                </a:lnTo>
                <a:lnTo>
                  <a:pt x="637" y="678"/>
                </a:lnTo>
                <a:lnTo>
                  <a:pt x="637" y="681"/>
                </a:lnTo>
                <a:lnTo>
                  <a:pt x="638" y="681"/>
                </a:lnTo>
                <a:lnTo>
                  <a:pt x="638" y="681"/>
                </a:lnTo>
                <a:lnTo>
                  <a:pt x="639" y="680"/>
                </a:lnTo>
                <a:lnTo>
                  <a:pt x="639" y="679"/>
                </a:lnTo>
                <a:lnTo>
                  <a:pt x="640" y="681"/>
                </a:lnTo>
                <a:lnTo>
                  <a:pt x="640" y="661"/>
                </a:lnTo>
                <a:lnTo>
                  <a:pt x="641" y="558"/>
                </a:lnTo>
                <a:lnTo>
                  <a:pt x="641" y="679"/>
                </a:lnTo>
                <a:lnTo>
                  <a:pt x="642" y="681"/>
                </a:lnTo>
                <a:lnTo>
                  <a:pt x="642" y="655"/>
                </a:lnTo>
                <a:lnTo>
                  <a:pt x="643" y="648"/>
                </a:lnTo>
                <a:lnTo>
                  <a:pt x="643" y="681"/>
                </a:lnTo>
                <a:lnTo>
                  <a:pt x="644" y="681"/>
                </a:lnTo>
                <a:lnTo>
                  <a:pt x="644" y="670"/>
                </a:lnTo>
                <a:lnTo>
                  <a:pt x="645" y="678"/>
                </a:lnTo>
                <a:lnTo>
                  <a:pt x="645" y="681"/>
                </a:lnTo>
                <a:lnTo>
                  <a:pt x="646" y="681"/>
                </a:lnTo>
                <a:lnTo>
                  <a:pt x="646" y="679"/>
                </a:lnTo>
                <a:lnTo>
                  <a:pt x="647" y="681"/>
                </a:lnTo>
                <a:lnTo>
                  <a:pt x="647" y="681"/>
                </a:lnTo>
                <a:lnTo>
                  <a:pt x="648" y="681"/>
                </a:lnTo>
                <a:lnTo>
                  <a:pt x="648" y="681"/>
                </a:lnTo>
                <a:lnTo>
                  <a:pt x="649" y="681"/>
                </a:lnTo>
                <a:lnTo>
                  <a:pt x="649" y="681"/>
                </a:lnTo>
                <a:lnTo>
                  <a:pt x="650" y="681"/>
                </a:lnTo>
                <a:lnTo>
                  <a:pt x="650" y="681"/>
                </a:lnTo>
                <a:lnTo>
                  <a:pt x="651" y="681"/>
                </a:lnTo>
                <a:lnTo>
                  <a:pt x="651" y="681"/>
                </a:lnTo>
                <a:lnTo>
                  <a:pt x="652" y="681"/>
                </a:lnTo>
                <a:lnTo>
                  <a:pt x="652" y="670"/>
                </a:lnTo>
                <a:lnTo>
                  <a:pt x="653" y="666"/>
                </a:lnTo>
                <a:lnTo>
                  <a:pt x="653" y="681"/>
                </a:lnTo>
                <a:lnTo>
                  <a:pt x="654" y="681"/>
                </a:lnTo>
                <a:lnTo>
                  <a:pt x="654" y="676"/>
                </a:lnTo>
                <a:lnTo>
                  <a:pt x="655" y="680"/>
                </a:lnTo>
                <a:lnTo>
                  <a:pt x="655" y="681"/>
                </a:lnTo>
                <a:lnTo>
                  <a:pt x="656" y="679"/>
                </a:lnTo>
                <a:lnTo>
                  <a:pt x="656" y="681"/>
                </a:lnTo>
                <a:lnTo>
                  <a:pt x="657" y="676"/>
                </a:lnTo>
                <a:lnTo>
                  <a:pt x="657" y="681"/>
                </a:lnTo>
                <a:lnTo>
                  <a:pt x="658" y="681"/>
                </a:lnTo>
                <a:lnTo>
                  <a:pt x="658" y="681"/>
                </a:lnTo>
                <a:lnTo>
                  <a:pt x="659" y="681"/>
                </a:lnTo>
                <a:lnTo>
                  <a:pt x="659" y="681"/>
                </a:lnTo>
                <a:lnTo>
                  <a:pt x="660" y="681"/>
                </a:lnTo>
                <a:lnTo>
                  <a:pt x="660" y="681"/>
                </a:lnTo>
                <a:lnTo>
                  <a:pt x="661" y="681"/>
                </a:lnTo>
                <a:lnTo>
                  <a:pt x="661" y="679"/>
                </a:lnTo>
                <a:lnTo>
                  <a:pt x="662" y="677"/>
                </a:lnTo>
                <a:lnTo>
                  <a:pt x="662" y="681"/>
                </a:lnTo>
                <a:lnTo>
                  <a:pt x="663" y="680"/>
                </a:lnTo>
                <a:lnTo>
                  <a:pt x="663" y="681"/>
                </a:lnTo>
                <a:lnTo>
                  <a:pt x="664" y="681"/>
                </a:lnTo>
                <a:lnTo>
                  <a:pt x="664" y="679"/>
                </a:lnTo>
                <a:lnTo>
                  <a:pt x="665" y="678"/>
                </a:lnTo>
                <a:lnTo>
                  <a:pt x="665" y="681"/>
                </a:lnTo>
                <a:lnTo>
                  <a:pt x="666" y="681"/>
                </a:lnTo>
                <a:lnTo>
                  <a:pt x="666" y="679"/>
                </a:lnTo>
                <a:lnTo>
                  <a:pt x="667" y="681"/>
                </a:lnTo>
                <a:lnTo>
                  <a:pt x="667" y="681"/>
                </a:lnTo>
                <a:lnTo>
                  <a:pt x="668" y="680"/>
                </a:lnTo>
                <a:lnTo>
                  <a:pt x="668" y="681"/>
                </a:lnTo>
                <a:lnTo>
                  <a:pt x="669" y="681"/>
                </a:lnTo>
                <a:lnTo>
                  <a:pt x="669" y="680"/>
                </a:lnTo>
                <a:lnTo>
                  <a:pt x="670" y="681"/>
                </a:lnTo>
                <a:lnTo>
                  <a:pt x="670" y="681"/>
                </a:lnTo>
                <a:lnTo>
                  <a:pt x="671" y="681"/>
                </a:lnTo>
                <a:lnTo>
                  <a:pt x="671" y="681"/>
                </a:lnTo>
                <a:lnTo>
                  <a:pt x="672" y="681"/>
                </a:lnTo>
                <a:lnTo>
                  <a:pt x="672" y="681"/>
                </a:lnTo>
                <a:lnTo>
                  <a:pt x="673" y="681"/>
                </a:lnTo>
                <a:lnTo>
                  <a:pt x="673" y="678"/>
                </a:lnTo>
                <a:lnTo>
                  <a:pt x="674" y="680"/>
                </a:lnTo>
                <a:lnTo>
                  <a:pt x="674" y="681"/>
                </a:lnTo>
                <a:lnTo>
                  <a:pt x="675" y="681"/>
                </a:lnTo>
                <a:lnTo>
                  <a:pt x="675" y="681"/>
                </a:lnTo>
                <a:lnTo>
                  <a:pt x="676" y="681"/>
                </a:lnTo>
                <a:lnTo>
                  <a:pt x="676" y="681"/>
                </a:lnTo>
                <a:lnTo>
                  <a:pt x="677" y="681"/>
                </a:lnTo>
                <a:lnTo>
                  <a:pt x="677" y="681"/>
                </a:lnTo>
                <a:lnTo>
                  <a:pt x="678" y="681"/>
                </a:lnTo>
                <a:lnTo>
                  <a:pt x="678" y="681"/>
                </a:lnTo>
                <a:lnTo>
                  <a:pt x="679" y="681"/>
                </a:lnTo>
                <a:lnTo>
                  <a:pt x="679" y="681"/>
                </a:lnTo>
                <a:lnTo>
                  <a:pt x="680" y="681"/>
                </a:lnTo>
                <a:lnTo>
                  <a:pt x="680" y="653"/>
                </a:lnTo>
                <a:lnTo>
                  <a:pt x="681" y="648"/>
                </a:lnTo>
                <a:lnTo>
                  <a:pt x="681" y="678"/>
                </a:lnTo>
                <a:lnTo>
                  <a:pt x="682" y="681"/>
                </a:lnTo>
                <a:lnTo>
                  <a:pt x="682" y="673"/>
                </a:lnTo>
                <a:lnTo>
                  <a:pt x="683" y="678"/>
                </a:lnTo>
                <a:lnTo>
                  <a:pt x="683" y="681"/>
                </a:lnTo>
                <a:lnTo>
                  <a:pt x="684" y="681"/>
                </a:lnTo>
                <a:lnTo>
                  <a:pt x="684" y="679"/>
                </a:lnTo>
                <a:lnTo>
                  <a:pt x="685" y="681"/>
                </a:lnTo>
                <a:lnTo>
                  <a:pt x="685" y="681"/>
                </a:lnTo>
                <a:lnTo>
                  <a:pt x="686" y="680"/>
                </a:lnTo>
                <a:lnTo>
                  <a:pt x="686" y="681"/>
                </a:lnTo>
                <a:lnTo>
                  <a:pt x="687" y="681"/>
                </a:lnTo>
                <a:lnTo>
                  <a:pt x="687" y="681"/>
                </a:lnTo>
                <a:lnTo>
                  <a:pt x="688" y="681"/>
                </a:lnTo>
                <a:lnTo>
                  <a:pt x="688" y="680"/>
                </a:lnTo>
                <a:lnTo>
                  <a:pt x="689" y="679"/>
                </a:lnTo>
                <a:lnTo>
                  <a:pt x="689" y="681"/>
                </a:lnTo>
                <a:lnTo>
                  <a:pt x="690" y="680"/>
                </a:lnTo>
                <a:lnTo>
                  <a:pt x="690" y="681"/>
                </a:lnTo>
                <a:lnTo>
                  <a:pt x="691" y="681"/>
                </a:lnTo>
                <a:lnTo>
                  <a:pt x="691" y="679"/>
                </a:lnTo>
                <a:lnTo>
                  <a:pt x="692" y="679"/>
                </a:lnTo>
                <a:lnTo>
                  <a:pt x="692" y="681"/>
                </a:lnTo>
                <a:lnTo>
                  <a:pt x="693" y="681"/>
                </a:lnTo>
                <a:lnTo>
                  <a:pt x="693" y="681"/>
                </a:lnTo>
                <a:lnTo>
                  <a:pt x="694" y="681"/>
                </a:lnTo>
                <a:lnTo>
                  <a:pt x="694" y="679"/>
                </a:lnTo>
                <a:lnTo>
                  <a:pt x="695" y="680"/>
                </a:lnTo>
                <a:lnTo>
                  <a:pt x="695" y="681"/>
                </a:lnTo>
                <a:lnTo>
                  <a:pt x="696" y="681"/>
                </a:lnTo>
                <a:lnTo>
                  <a:pt x="696" y="676"/>
                </a:lnTo>
                <a:lnTo>
                  <a:pt x="697" y="626"/>
                </a:lnTo>
                <a:lnTo>
                  <a:pt x="697" y="680"/>
                </a:lnTo>
                <a:lnTo>
                  <a:pt x="698" y="680"/>
                </a:lnTo>
                <a:lnTo>
                  <a:pt x="698" y="667"/>
                </a:lnTo>
                <a:lnTo>
                  <a:pt x="699" y="665"/>
                </a:lnTo>
                <a:lnTo>
                  <a:pt x="699" y="681"/>
                </a:lnTo>
                <a:lnTo>
                  <a:pt x="700" y="681"/>
                </a:lnTo>
                <a:lnTo>
                  <a:pt x="700" y="679"/>
                </a:lnTo>
                <a:lnTo>
                  <a:pt x="701" y="679"/>
                </a:lnTo>
                <a:lnTo>
                  <a:pt x="701" y="681"/>
                </a:lnTo>
                <a:lnTo>
                  <a:pt x="702" y="681"/>
                </a:lnTo>
                <a:lnTo>
                  <a:pt x="702" y="681"/>
                </a:lnTo>
                <a:lnTo>
                  <a:pt x="703" y="681"/>
                </a:lnTo>
                <a:lnTo>
                  <a:pt x="703" y="681"/>
                </a:lnTo>
                <a:lnTo>
                  <a:pt x="704" y="681"/>
                </a:lnTo>
                <a:lnTo>
                  <a:pt x="704" y="681"/>
                </a:lnTo>
                <a:lnTo>
                  <a:pt x="705" y="681"/>
                </a:lnTo>
                <a:lnTo>
                  <a:pt x="705" y="677"/>
                </a:lnTo>
                <a:lnTo>
                  <a:pt x="706" y="681"/>
                </a:lnTo>
                <a:lnTo>
                  <a:pt x="706" y="681"/>
                </a:lnTo>
                <a:lnTo>
                  <a:pt x="707" y="681"/>
                </a:lnTo>
                <a:lnTo>
                  <a:pt x="707" y="681"/>
                </a:lnTo>
                <a:lnTo>
                  <a:pt x="708" y="681"/>
                </a:lnTo>
                <a:lnTo>
                  <a:pt x="708" y="679"/>
                </a:lnTo>
                <a:lnTo>
                  <a:pt x="709" y="679"/>
                </a:lnTo>
                <a:lnTo>
                  <a:pt x="709" y="681"/>
                </a:lnTo>
                <a:lnTo>
                  <a:pt x="710" y="681"/>
                </a:lnTo>
                <a:lnTo>
                  <a:pt x="710" y="681"/>
                </a:lnTo>
                <a:lnTo>
                  <a:pt x="711" y="681"/>
                </a:lnTo>
                <a:lnTo>
                  <a:pt x="711" y="681"/>
                </a:lnTo>
                <a:lnTo>
                  <a:pt x="712" y="681"/>
                </a:lnTo>
                <a:lnTo>
                  <a:pt x="712" y="681"/>
                </a:lnTo>
                <a:lnTo>
                  <a:pt x="713" y="669"/>
                </a:lnTo>
                <a:lnTo>
                  <a:pt x="713" y="680"/>
                </a:lnTo>
                <a:lnTo>
                  <a:pt x="714" y="681"/>
                </a:lnTo>
                <a:lnTo>
                  <a:pt x="714" y="681"/>
                </a:lnTo>
                <a:lnTo>
                  <a:pt x="715" y="678"/>
                </a:lnTo>
                <a:lnTo>
                  <a:pt x="715" y="681"/>
                </a:lnTo>
                <a:lnTo>
                  <a:pt x="716" y="681"/>
                </a:lnTo>
                <a:lnTo>
                  <a:pt x="716" y="679"/>
                </a:lnTo>
                <a:lnTo>
                  <a:pt x="717" y="681"/>
                </a:lnTo>
                <a:lnTo>
                  <a:pt x="717" y="681"/>
                </a:lnTo>
                <a:lnTo>
                  <a:pt x="718" y="681"/>
                </a:lnTo>
                <a:lnTo>
                  <a:pt x="718" y="679"/>
                </a:lnTo>
                <a:lnTo>
                  <a:pt x="719" y="681"/>
                </a:lnTo>
                <a:lnTo>
                  <a:pt x="719" y="681"/>
                </a:lnTo>
                <a:lnTo>
                  <a:pt x="720" y="681"/>
                </a:lnTo>
                <a:lnTo>
                  <a:pt x="720" y="681"/>
                </a:lnTo>
                <a:lnTo>
                  <a:pt x="721" y="681"/>
                </a:lnTo>
                <a:lnTo>
                  <a:pt x="721" y="681"/>
                </a:lnTo>
                <a:lnTo>
                  <a:pt x="722" y="681"/>
                </a:lnTo>
                <a:lnTo>
                  <a:pt x="722" y="681"/>
                </a:lnTo>
                <a:lnTo>
                  <a:pt x="723" y="681"/>
                </a:lnTo>
                <a:lnTo>
                  <a:pt x="723" y="680"/>
                </a:lnTo>
                <a:lnTo>
                  <a:pt x="724" y="681"/>
                </a:lnTo>
                <a:lnTo>
                  <a:pt x="724" y="677"/>
                </a:lnTo>
                <a:lnTo>
                  <a:pt x="725" y="679"/>
                </a:lnTo>
                <a:lnTo>
                  <a:pt x="725" y="672"/>
                </a:lnTo>
                <a:lnTo>
                  <a:pt x="726" y="676"/>
                </a:lnTo>
                <a:lnTo>
                  <a:pt x="726" y="681"/>
                </a:lnTo>
                <a:lnTo>
                  <a:pt x="727" y="678"/>
                </a:lnTo>
                <a:lnTo>
                  <a:pt x="727" y="681"/>
                </a:lnTo>
                <a:lnTo>
                  <a:pt x="728" y="681"/>
                </a:lnTo>
                <a:lnTo>
                  <a:pt x="728" y="681"/>
                </a:lnTo>
                <a:lnTo>
                  <a:pt x="729" y="681"/>
                </a:lnTo>
                <a:lnTo>
                  <a:pt x="729" y="676"/>
                </a:lnTo>
                <a:lnTo>
                  <a:pt x="730" y="679"/>
                </a:lnTo>
                <a:lnTo>
                  <a:pt x="730" y="681"/>
                </a:lnTo>
                <a:lnTo>
                  <a:pt x="731" y="678"/>
                </a:lnTo>
                <a:lnTo>
                  <a:pt x="731" y="681"/>
                </a:lnTo>
                <a:lnTo>
                  <a:pt x="732" y="681"/>
                </a:lnTo>
                <a:lnTo>
                  <a:pt x="732" y="681"/>
                </a:lnTo>
                <a:lnTo>
                  <a:pt x="733" y="679"/>
                </a:lnTo>
                <a:lnTo>
                  <a:pt x="733" y="681"/>
                </a:lnTo>
                <a:lnTo>
                  <a:pt x="734" y="681"/>
                </a:lnTo>
                <a:lnTo>
                  <a:pt x="734" y="679"/>
                </a:lnTo>
                <a:lnTo>
                  <a:pt x="735" y="680"/>
                </a:lnTo>
                <a:lnTo>
                  <a:pt x="735" y="681"/>
                </a:lnTo>
                <a:lnTo>
                  <a:pt x="736" y="681"/>
                </a:lnTo>
                <a:lnTo>
                  <a:pt x="736" y="678"/>
                </a:lnTo>
                <a:lnTo>
                  <a:pt x="737" y="680"/>
                </a:lnTo>
                <a:lnTo>
                  <a:pt x="737" y="681"/>
                </a:lnTo>
                <a:lnTo>
                  <a:pt x="738" y="681"/>
                </a:lnTo>
                <a:lnTo>
                  <a:pt x="738" y="678"/>
                </a:lnTo>
                <a:lnTo>
                  <a:pt x="739" y="681"/>
                </a:lnTo>
                <a:lnTo>
                  <a:pt x="739" y="681"/>
                </a:lnTo>
                <a:lnTo>
                  <a:pt x="740" y="681"/>
                </a:lnTo>
                <a:lnTo>
                  <a:pt x="740" y="680"/>
                </a:lnTo>
                <a:lnTo>
                  <a:pt x="741" y="679"/>
                </a:lnTo>
                <a:lnTo>
                  <a:pt x="741" y="681"/>
                </a:lnTo>
                <a:lnTo>
                  <a:pt x="742" y="677"/>
                </a:lnTo>
                <a:lnTo>
                  <a:pt x="742" y="681"/>
                </a:lnTo>
                <a:lnTo>
                  <a:pt x="743" y="681"/>
                </a:lnTo>
                <a:lnTo>
                  <a:pt x="743" y="681"/>
                </a:lnTo>
                <a:lnTo>
                  <a:pt x="744" y="681"/>
                </a:lnTo>
                <a:lnTo>
                  <a:pt x="744" y="681"/>
                </a:lnTo>
                <a:lnTo>
                  <a:pt x="745" y="681"/>
                </a:lnTo>
                <a:lnTo>
                  <a:pt x="745" y="678"/>
                </a:lnTo>
                <a:lnTo>
                  <a:pt x="746" y="681"/>
                </a:lnTo>
                <a:lnTo>
                  <a:pt x="746" y="681"/>
                </a:lnTo>
                <a:lnTo>
                  <a:pt x="747" y="681"/>
                </a:lnTo>
                <a:lnTo>
                  <a:pt x="747" y="681"/>
                </a:lnTo>
                <a:lnTo>
                  <a:pt x="748" y="681"/>
                </a:lnTo>
                <a:lnTo>
                  <a:pt x="748" y="681"/>
                </a:lnTo>
                <a:lnTo>
                  <a:pt x="749" y="681"/>
                </a:lnTo>
                <a:lnTo>
                  <a:pt x="749" y="681"/>
                </a:lnTo>
                <a:lnTo>
                  <a:pt x="750" y="681"/>
                </a:lnTo>
                <a:lnTo>
                  <a:pt x="750" y="681"/>
                </a:lnTo>
                <a:lnTo>
                  <a:pt x="751" y="681"/>
                </a:lnTo>
                <a:lnTo>
                  <a:pt x="751" y="680"/>
                </a:lnTo>
                <a:lnTo>
                  <a:pt x="752" y="681"/>
                </a:lnTo>
                <a:lnTo>
                  <a:pt x="752" y="670"/>
                </a:lnTo>
                <a:lnTo>
                  <a:pt x="753" y="664"/>
                </a:lnTo>
                <a:lnTo>
                  <a:pt x="753" y="679"/>
                </a:lnTo>
                <a:lnTo>
                  <a:pt x="754" y="669"/>
                </a:lnTo>
                <a:lnTo>
                  <a:pt x="754" y="680"/>
                </a:lnTo>
                <a:lnTo>
                  <a:pt x="755" y="679"/>
                </a:lnTo>
                <a:lnTo>
                  <a:pt x="755" y="681"/>
                </a:lnTo>
                <a:lnTo>
                  <a:pt x="756" y="681"/>
                </a:lnTo>
                <a:lnTo>
                  <a:pt x="756" y="679"/>
                </a:lnTo>
                <a:lnTo>
                  <a:pt x="757" y="680"/>
                </a:lnTo>
                <a:lnTo>
                  <a:pt x="757" y="681"/>
                </a:lnTo>
                <a:lnTo>
                  <a:pt x="758" y="681"/>
                </a:lnTo>
                <a:lnTo>
                  <a:pt x="758" y="681"/>
                </a:lnTo>
                <a:lnTo>
                  <a:pt x="759" y="680"/>
                </a:lnTo>
                <a:lnTo>
                  <a:pt x="759" y="681"/>
                </a:lnTo>
                <a:lnTo>
                  <a:pt x="760" y="681"/>
                </a:lnTo>
                <a:lnTo>
                  <a:pt x="760" y="677"/>
                </a:lnTo>
                <a:lnTo>
                  <a:pt x="761" y="680"/>
                </a:lnTo>
                <a:lnTo>
                  <a:pt x="761" y="675"/>
                </a:lnTo>
                <a:lnTo>
                  <a:pt x="762" y="671"/>
                </a:lnTo>
                <a:lnTo>
                  <a:pt x="762" y="681"/>
                </a:lnTo>
                <a:lnTo>
                  <a:pt x="763" y="678"/>
                </a:lnTo>
                <a:lnTo>
                  <a:pt x="763" y="681"/>
                </a:lnTo>
                <a:lnTo>
                  <a:pt x="764" y="679"/>
                </a:lnTo>
                <a:lnTo>
                  <a:pt x="764" y="681"/>
                </a:lnTo>
                <a:lnTo>
                  <a:pt x="765" y="681"/>
                </a:lnTo>
                <a:lnTo>
                  <a:pt x="765" y="681"/>
                </a:lnTo>
                <a:lnTo>
                  <a:pt x="766" y="681"/>
                </a:lnTo>
                <a:lnTo>
                  <a:pt x="766" y="681"/>
                </a:lnTo>
                <a:lnTo>
                  <a:pt x="767" y="681"/>
                </a:lnTo>
                <a:lnTo>
                  <a:pt x="767" y="681"/>
                </a:lnTo>
                <a:lnTo>
                  <a:pt x="768" y="681"/>
                </a:lnTo>
                <a:lnTo>
                  <a:pt x="768" y="681"/>
                </a:lnTo>
                <a:lnTo>
                  <a:pt x="769" y="677"/>
                </a:lnTo>
                <a:lnTo>
                  <a:pt x="769" y="681"/>
                </a:lnTo>
                <a:lnTo>
                  <a:pt x="770" y="679"/>
                </a:lnTo>
                <a:lnTo>
                  <a:pt x="770" y="681"/>
                </a:lnTo>
                <a:lnTo>
                  <a:pt x="771" y="680"/>
                </a:lnTo>
                <a:lnTo>
                  <a:pt x="771" y="681"/>
                </a:lnTo>
                <a:lnTo>
                  <a:pt x="772" y="681"/>
                </a:lnTo>
                <a:lnTo>
                  <a:pt x="772" y="681"/>
                </a:lnTo>
                <a:lnTo>
                  <a:pt x="773" y="681"/>
                </a:lnTo>
                <a:lnTo>
                  <a:pt x="773" y="681"/>
                </a:lnTo>
                <a:lnTo>
                  <a:pt x="774" y="679"/>
                </a:lnTo>
                <a:lnTo>
                  <a:pt x="774" y="681"/>
                </a:lnTo>
                <a:lnTo>
                  <a:pt x="775" y="681"/>
                </a:lnTo>
                <a:lnTo>
                  <a:pt x="775" y="681"/>
                </a:lnTo>
                <a:lnTo>
                  <a:pt x="776" y="681"/>
                </a:lnTo>
                <a:lnTo>
                  <a:pt x="776" y="680"/>
                </a:lnTo>
                <a:lnTo>
                  <a:pt x="777" y="680"/>
                </a:lnTo>
                <a:lnTo>
                  <a:pt x="777" y="681"/>
                </a:lnTo>
                <a:lnTo>
                  <a:pt x="778" y="680"/>
                </a:lnTo>
                <a:lnTo>
                  <a:pt x="778" y="681"/>
                </a:lnTo>
                <a:lnTo>
                  <a:pt x="779" y="681"/>
                </a:lnTo>
                <a:lnTo>
                  <a:pt x="779" y="681"/>
                </a:lnTo>
                <a:lnTo>
                  <a:pt x="780" y="681"/>
                </a:lnTo>
                <a:lnTo>
                  <a:pt x="780" y="678"/>
                </a:lnTo>
                <a:lnTo>
                  <a:pt x="781" y="681"/>
                </a:lnTo>
                <a:lnTo>
                  <a:pt x="781" y="681"/>
                </a:lnTo>
                <a:lnTo>
                  <a:pt x="782" y="681"/>
                </a:lnTo>
                <a:lnTo>
                  <a:pt x="782" y="678"/>
                </a:lnTo>
                <a:lnTo>
                  <a:pt x="783" y="678"/>
                </a:lnTo>
                <a:lnTo>
                  <a:pt x="783" y="681"/>
                </a:lnTo>
                <a:lnTo>
                  <a:pt x="784" y="679"/>
                </a:lnTo>
                <a:lnTo>
                  <a:pt x="784" y="681"/>
                </a:lnTo>
                <a:lnTo>
                  <a:pt x="785" y="675"/>
                </a:lnTo>
                <a:lnTo>
                  <a:pt x="785" y="557"/>
                </a:lnTo>
                <a:lnTo>
                  <a:pt x="786" y="681"/>
                </a:lnTo>
                <a:lnTo>
                  <a:pt x="786" y="668"/>
                </a:lnTo>
                <a:lnTo>
                  <a:pt x="787" y="636"/>
                </a:lnTo>
                <a:lnTo>
                  <a:pt x="787" y="681"/>
                </a:lnTo>
                <a:lnTo>
                  <a:pt x="788" y="681"/>
                </a:lnTo>
                <a:lnTo>
                  <a:pt x="788" y="675"/>
                </a:lnTo>
                <a:lnTo>
                  <a:pt x="789" y="670"/>
                </a:lnTo>
                <a:lnTo>
                  <a:pt x="789" y="681"/>
                </a:lnTo>
                <a:lnTo>
                  <a:pt x="790" y="681"/>
                </a:lnTo>
                <a:lnTo>
                  <a:pt x="790" y="678"/>
                </a:lnTo>
                <a:lnTo>
                  <a:pt x="791" y="680"/>
                </a:lnTo>
                <a:lnTo>
                  <a:pt x="791" y="681"/>
                </a:lnTo>
                <a:lnTo>
                  <a:pt x="792" y="681"/>
                </a:lnTo>
                <a:lnTo>
                  <a:pt x="792" y="680"/>
                </a:lnTo>
                <a:lnTo>
                  <a:pt x="793" y="680"/>
                </a:lnTo>
                <a:lnTo>
                  <a:pt x="793" y="681"/>
                </a:lnTo>
                <a:lnTo>
                  <a:pt x="794" y="681"/>
                </a:lnTo>
                <a:lnTo>
                  <a:pt x="794" y="681"/>
                </a:lnTo>
                <a:lnTo>
                  <a:pt x="795" y="681"/>
                </a:lnTo>
                <a:lnTo>
                  <a:pt x="795" y="681"/>
                </a:lnTo>
                <a:lnTo>
                  <a:pt x="796" y="681"/>
                </a:lnTo>
                <a:lnTo>
                  <a:pt x="796" y="681"/>
                </a:lnTo>
                <a:lnTo>
                  <a:pt x="797" y="673"/>
                </a:lnTo>
                <a:lnTo>
                  <a:pt x="797" y="681"/>
                </a:lnTo>
                <a:lnTo>
                  <a:pt x="798" y="681"/>
                </a:lnTo>
                <a:lnTo>
                  <a:pt x="798" y="679"/>
                </a:lnTo>
                <a:lnTo>
                  <a:pt x="799" y="681"/>
                </a:lnTo>
                <a:lnTo>
                  <a:pt x="799" y="679"/>
                </a:lnTo>
                <a:lnTo>
                  <a:pt x="800" y="681"/>
                </a:lnTo>
                <a:lnTo>
                  <a:pt x="800" y="681"/>
                </a:lnTo>
                <a:lnTo>
                  <a:pt x="801" y="680"/>
                </a:lnTo>
                <a:lnTo>
                  <a:pt x="801" y="681"/>
                </a:lnTo>
                <a:lnTo>
                  <a:pt x="802" y="681"/>
                </a:lnTo>
                <a:lnTo>
                  <a:pt x="802" y="681"/>
                </a:lnTo>
                <a:lnTo>
                  <a:pt x="803" y="681"/>
                </a:lnTo>
                <a:lnTo>
                  <a:pt x="803" y="681"/>
                </a:lnTo>
                <a:lnTo>
                  <a:pt x="804" y="681"/>
                </a:lnTo>
                <a:lnTo>
                  <a:pt x="804" y="681"/>
                </a:lnTo>
                <a:lnTo>
                  <a:pt x="805" y="681"/>
                </a:lnTo>
                <a:lnTo>
                  <a:pt x="805" y="680"/>
                </a:lnTo>
                <a:lnTo>
                  <a:pt x="806" y="680"/>
                </a:lnTo>
                <a:lnTo>
                  <a:pt x="806" y="681"/>
                </a:lnTo>
                <a:lnTo>
                  <a:pt x="807" y="681"/>
                </a:lnTo>
                <a:lnTo>
                  <a:pt x="807" y="681"/>
                </a:lnTo>
                <a:lnTo>
                  <a:pt x="808" y="681"/>
                </a:lnTo>
                <a:lnTo>
                  <a:pt x="808" y="678"/>
                </a:lnTo>
                <a:lnTo>
                  <a:pt x="809" y="679"/>
                </a:lnTo>
                <a:lnTo>
                  <a:pt x="809" y="681"/>
                </a:lnTo>
                <a:lnTo>
                  <a:pt x="810" y="681"/>
                </a:lnTo>
                <a:lnTo>
                  <a:pt x="810" y="680"/>
                </a:lnTo>
                <a:lnTo>
                  <a:pt x="811" y="681"/>
                </a:lnTo>
                <a:lnTo>
                  <a:pt x="811" y="681"/>
                </a:lnTo>
                <a:lnTo>
                  <a:pt x="812" y="681"/>
                </a:lnTo>
                <a:lnTo>
                  <a:pt x="812" y="677"/>
                </a:lnTo>
                <a:lnTo>
                  <a:pt x="813" y="662"/>
                </a:lnTo>
                <a:lnTo>
                  <a:pt x="813" y="681"/>
                </a:lnTo>
                <a:lnTo>
                  <a:pt x="814" y="674"/>
                </a:lnTo>
                <a:lnTo>
                  <a:pt x="814" y="681"/>
                </a:lnTo>
                <a:lnTo>
                  <a:pt x="815" y="679"/>
                </a:lnTo>
                <a:lnTo>
                  <a:pt x="815" y="681"/>
                </a:lnTo>
                <a:lnTo>
                  <a:pt x="816" y="681"/>
                </a:lnTo>
                <a:lnTo>
                  <a:pt x="816" y="681"/>
                </a:lnTo>
                <a:lnTo>
                  <a:pt x="817" y="681"/>
                </a:lnTo>
                <a:lnTo>
                  <a:pt x="817" y="672"/>
                </a:lnTo>
                <a:lnTo>
                  <a:pt x="818" y="671"/>
                </a:lnTo>
                <a:lnTo>
                  <a:pt x="818" y="681"/>
                </a:lnTo>
                <a:lnTo>
                  <a:pt x="819" y="681"/>
                </a:lnTo>
                <a:lnTo>
                  <a:pt x="819" y="675"/>
                </a:lnTo>
                <a:lnTo>
                  <a:pt x="820" y="680"/>
                </a:lnTo>
                <a:lnTo>
                  <a:pt x="820" y="681"/>
                </a:lnTo>
                <a:lnTo>
                  <a:pt x="821" y="681"/>
                </a:lnTo>
                <a:lnTo>
                  <a:pt x="821" y="678"/>
                </a:lnTo>
                <a:lnTo>
                  <a:pt x="822" y="678"/>
                </a:lnTo>
                <a:lnTo>
                  <a:pt x="822" y="681"/>
                </a:lnTo>
                <a:lnTo>
                  <a:pt x="823" y="681"/>
                </a:lnTo>
                <a:lnTo>
                  <a:pt x="823" y="680"/>
                </a:lnTo>
                <a:lnTo>
                  <a:pt x="824" y="681"/>
                </a:lnTo>
                <a:lnTo>
                  <a:pt x="824" y="676"/>
                </a:lnTo>
                <a:lnTo>
                  <a:pt x="825" y="673"/>
                </a:lnTo>
                <a:lnTo>
                  <a:pt x="825" y="681"/>
                </a:lnTo>
                <a:lnTo>
                  <a:pt x="826" y="675"/>
                </a:lnTo>
                <a:lnTo>
                  <a:pt x="826" y="681"/>
                </a:lnTo>
                <a:lnTo>
                  <a:pt x="827" y="680"/>
                </a:lnTo>
                <a:lnTo>
                  <a:pt x="827" y="681"/>
                </a:lnTo>
                <a:lnTo>
                  <a:pt x="828" y="681"/>
                </a:lnTo>
                <a:lnTo>
                  <a:pt x="828" y="679"/>
                </a:lnTo>
                <a:lnTo>
                  <a:pt x="829" y="681"/>
                </a:lnTo>
                <a:lnTo>
                  <a:pt x="829" y="681"/>
                </a:lnTo>
                <a:lnTo>
                  <a:pt x="830" y="681"/>
                </a:lnTo>
                <a:lnTo>
                  <a:pt x="830" y="679"/>
                </a:lnTo>
                <a:lnTo>
                  <a:pt x="831" y="672"/>
                </a:lnTo>
                <a:lnTo>
                  <a:pt x="831" y="681"/>
                </a:lnTo>
                <a:lnTo>
                  <a:pt x="832" y="681"/>
                </a:lnTo>
                <a:lnTo>
                  <a:pt x="832" y="681"/>
                </a:lnTo>
                <a:lnTo>
                  <a:pt x="833" y="681"/>
                </a:lnTo>
                <a:lnTo>
                  <a:pt x="833" y="678"/>
                </a:lnTo>
                <a:lnTo>
                  <a:pt x="834" y="679"/>
                </a:lnTo>
                <a:lnTo>
                  <a:pt x="834" y="681"/>
                </a:lnTo>
                <a:lnTo>
                  <a:pt x="835" y="681"/>
                </a:lnTo>
                <a:lnTo>
                  <a:pt x="835" y="680"/>
                </a:lnTo>
                <a:lnTo>
                  <a:pt x="836" y="680"/>
                </a:lnTo>
                <a:lnTo>
                  <a:pt x="836" y="681"/>
                </a:lnTo>
                <a:lnTo>
                  <a:pt x="837" y="680"/>
                </a:lnTo>
                <a:lnTo>
                  <a:pt x="837" y="681"/>
                </a:lnTo>
                <a:lnTo>
                  <a:pt x="838" y="681"/>
                </a:lnTo>
                <a:lnTo>
                  <a:pt x="838" y="681"/>
                </a:lnTo>
                <a:lnTo>
                  <a:pt x="839" y="675"/>
                </a:lnTo>
                <a:lnTo>
                  <a:pt x="839" y="681"/>
                </a:lnTo>
                <a:lnTo>
                  <a:pt x="840" y="681"/>
                </a:lnTo>
                <a:lnTo>
                  <a:pt x="840" y="677"/>
                </a:lnTo>
                <a:lnTo>
                  <a:pt x="841" y="588"/>
                </a:lnTo>
                <a:lnTo>
                  <a:pt x="841" y="663"/>
                </a:lnTo>
                <a:lnTo>
                  <a:pt x="842" y="677"/>
                </a:lnTo>
                <a:lnTo>
                  <a:pt x="842" y="663"/>
                </a:lnTo>
                <a:lnTo>
                  <a:pt x="843" y="640"/>
                </a:lnTo>
                <a:lnTo>
                  <a:pt x="843" y="681"/>
                </a:lnTo>
                <a:lnTo>
                  <a:pt x="844" y="680"/>
                </a:lnTo>
                <a:lnTo>
                  <a:pt x="844" y="673"/>
                </a:lnTo>
                <a:lnTo>
                  <a:pt x="845" y="672"/>
                </a:lnTo>
                <a:lnTo>
                  <a:pt x="845" y="681"/>
                </a:lnTo>
                <a:lnTo>
                  <a:pt x="846" y="681"/>
                </a:lnTo>
                <a:lnTo>
                  <a:pt x="846" y="680"/>
                </a:lnTo>
                <a:lnTo>
                  <a:pt x="847" y="678"/>
                </a:lnTo>
                <a:lnTo>
                  <a:pt x="847" y="681"/>
                </a:lnTo>
                <a:lnTo>
                  <a:pt x="848" y="681"/>
                </a:lnTo>
                <a:lnTo>
                  <a:pt x="848" y="681"/>
                </a:lnTo>
                <a:lnTo>
                  <a:pt x="849" y="677"/>
                </a:lnTo>
                <a:lnTo>
                  <a:pt x="849" y="681"/>
                </a:lnTo>
                <a:lnTo>
                  <a:pt x="850" y="677"/>
                </a:lnTo>
                <a:lnTo>
                  <a:pt x="850" y="681"/>
                </a:lnTo>
                <a:lnTo>
                  <a:pt x="851" y="681"/>
                </a:lnTo>
                <a:lnTo>
                  <a:pt x="851" y="679"/>
                </a:lnTo>
                <a:lnTo>
                  <a:pt x="852" y="681"/>
                </a:lnTo>
                <a:lnTo>
                  <a:pt x="852" y="681"/>
                </a:lnTo>
                <a:lnTo>
                  <a:pt x="853" y="681"/>
                </a:lnTo>
                <a:lnTo>
                  <a:pt x="853" y="681"/>
                </a:lnTo>
                <a:lnTo>
                  <a:pt x="854" y="681"/>
                </a:lnTo>
                <a:lnTo>
                  <a:pt x="854" y="681"/>
                </a:lnTo>
                <a:lnTo>
                  <a:pt x="855" y="681"/>
                </a:lnTo>
                <a:lnTo>
                  <a:pt x="855" y="681"/>
                </a:lnTo>
                <a:lnTo>
                  <a:pt x="856" y="681"/>
                </a:lnTo>
                <a:lnTo>
                  <a:pt x="856" y="681"/>
                </a:lnTo>
                <a:lnTo>
                  <a:pt x="857" y="681"/>
                </a:lnTo>
                <a:lnTo>
                  <a:pt x="857" y="665"/>
                </a:lnTo>
                <a:lnTo>
                  <a:pt x="858" y="680"/>
                </a:lnTo>
                <a:lnTo>
                  <a:pt x="858" y="681"/>
                </a:lnTo>
                <a:lnTo>
                  <a:pt x="859" y="673"/>
                </a:lnTo>
                <a:lnTo>
                  <a:pt x="859" y="681"/>
                </a:lnTo>
                <a:lnTo>
                  <a:pt x="860" y="681"/>
                </a:lnTo>
                <a:lnTo>
                  <a:pt x="860" y="677"/>
                </a:lnTo>
                <a:lnTo>
                  <a:pt x="861" y="677"/>
                </a:lnTo>
                <a:lnTo>
                  <a:pt x="861" y="681"/>
                </a:lnTo>
                <a:lnTo>
                  <a:pt x="862" y="681"/>
                </a:lnTo>
                <a:lnTo>
                  <a:pt x="862" y="677"/>
                </a:lnTo>
                <a:lnTo>
                  <a:pt x="863" y="679"/>
                </a:lnTo>
                <a:lnTo>
                  <a:pt x="863" y="681"/>
                </a:lnTo>
                <a:lnTo>
                  <a:pt x="864" y="681"/>
                </a:lnTo>
                <a:lnTo>
                  <a:pt x="864" y="680"/>
                </a:lnTo>
                <a:lnTo>
                  <a:pt x="865" y="681"/>
                </a:lnTo>
                <a:lnTo>
                  <a:pt x="865" y="681"/>
                </a:lnTo>
                <a:lnTo>
                  <a:pt x="866" y="681"/>
                </a:lnTo>
                <a:lnTo>
                  <a:pt x="866" y="681"/>
                </a:lnTo>
                <a:lnTo>
                  <a:pt x="867" y="681"/>
                </a:lnTo>
                <a:lnTo>
                  <a:pt x="867" y="681"/>
                </a:lnTo>
                <a:lnTo>
                  <a:pt x="868" y="680"/>
                </a:lnTo>
                <a:lnTo>
                  <a:pt x="868" y="681"/>
                </a:lnTo>
                <a:lnTo>
                  <a:pt x="869" y="681"/>
                </a:lnTo>
                <a:lnTo>
                  <a:pt x="869" y="681"/>
                </a:lnTo>
                <a:lnTo>
                  <a:pt x="870" y="679"/>
                </a:lnTo>
                <a:lnTo>
                  <a:pt x="870" y="681"/>
                </a:lnTo>
                <a:lnTo>
                  <a:pt x="871" y="681"/>
                </a:lnTo>
                <a:lnTo>
                  <a:pt x="871" y="681"/>
                </a:lnTo>
                <a:lnTo>
                  <a:pt x="872" y="681"/>
                </a:lnTo>
                <a:lnTo>
                  <a:pt x="872" y="680"/>
                </a:lnTo>
                <a:lnTo>
                  <a:pt x="873" y="681"/>
                </a:lnTo>
                <a:lnTo>
                  <a:pt x="873" y="678"/>
                </a:lnTo>
                <a:lnTo>
                  <a:pt x="874" y="677"/>
                </a:lnTo>
                <a:lnTo>
                  <a:pt x="874" y="681"/>
                </a:lnTo>
                <a:lnTo>
                  <a:pt x="875" y="680"/>
                </a:lnTo>
                <a:lnTo>
                  <a:pt x="875" y="681"/>
                </a:lnTo>
                <a:lnTo>
                  <a:pt x="876" y="681"/>
                </a:lnTo>
                <a:lnTo>
                  <a:pt x="876" y="681"/>
                </a:lnTo>
                <a:lnTo>
                  <a:pt x="877" y="681"/>
                </a:lnTo>
                <a:lnTo>
                  <a:pt x="877" y="676"/>
                </a:lnTo>
                <a:lnTo>
                  <a:pt x="878" y="676"/>
                </a:lnTo>
                <a:lnTo>
                  <a:pt x="878" y="680"/>
                </a:lnTo>
                <a:lnTo>
                  <a:pt x="879" y="680"/>
                </a:lnTo>
                <a:lnTo>
                  <a:pt x="879" y="677"/>
                </a:lnTo>
                <a:lnTo>
                  <a:pt x="880" y="677"/>
                </a:lnTo>
                <a:lnTo>
                  <a:pt x="880" y="681"/>
                </a:lnTo>
                <a:lnTo>
                  <a:pt x="881" y="677"/>
                </a:lnTo>
                <a:lnTo>
                  <a:pt x="881" y="681"/>
                </a:lnTo>
                <a:lnTo>
                  <a:pt x="882" y="681"/>
                </a:lnTo>
                <a:lnTo>
                  <a:pt x="882" y="679"/>
                </a:lnTo>
                <a:lnTo>
                  <a:pt x="883" y="680"/>
                </a:lnTo>
                <a:lnTo>
                  <a:pt x="883" y="681"/>
                </a:lnTo>
                <a:lnTo>
                  <a:pt x="884" y="681"/>
                </a:lnTo>
                <a:lnTo>
                  <a:pt x="884" y="680"/>
                </a:lnTo>
                <a:lnTo>
                  <a:pt x="885" y="681"/>
                </a:lnTo>
                <a:lnTo>
                  <a:pt x="885" y="669"/>
                </a:lnTo>
                <a:lnTo>
                  <a:pt x="886" y="676"/>
                </a:lnTo>
                <a:lnTo>
                  <a:pt x="886" y="681"/>
                </a:lnTo>
                <a:lnTo>
                  <a:pt x="887" y="681"/>
                </a:lnTo>
                <a:lnTo>
                  <a:pt x="887" y="677"/>
                </a:lnTo>
                <a:lnTo>
                  <a:pt x="888" y="681"/>
                </a:lnTo>
                <a:lnTo>
                  <a:pt x="888" y="681"/>
                </a:lnTo>
                <a:lnTo>
                  <a:pt x="889" y="681"/>
                </a:lnTo>
                <a:lnTo>
                  <a:pt x="889" y="677"/>
                </a:lnTo>
                <a:lnTo>
                  <a:pt x="890" y="678"/>
                </a:lnTo>
                <a:lnTo>
                  <a:pt x="890" y="681"/>
                </a:lnTo>
                <a:lnTo>
                  <a:pt x="891" y="681"/>
                </a:lnTo>
                <a:lnTo>
                  <a:pt x="891" y="681"/>
                </a:lnTo>
                <a:lnTo>
                  <a:pt x="892" y="681"/>
                </a:lnTo>
                <a:lnTo>
                  <a:pt x="892" y="681"/>
                </a:lnTo>
                <a:lnTo>
                  <a:pt x="893" y="681"/>
                </a:lnTo>
                <a:lnTo>
                  <a:pt x="893" y="681"/>
                </a:lnTo>
                <a:lnTo>
                  <a:pt x="894" y="681"/>
                </a:lnTo>
                <a:lnTo>
                  <a:pt x="894" y="681"/>
                </a:lnTo>
                <a:lnTo>
                  <a:pt x="895" y="681"/>
                </a:lnTo>
                <a:lnTo>
                  <a:pt x="895" y="681"/>
                </a:lnTo>
                <a:lnTo>
                  <a:pt x="896" y="681"/>
                </a:lnTo>
                <a:lnTo>
                  <a:pt x="896" y="680"/>
                </a:lnTo>
                <a:lnTo>
                  <a:pt x="897" y="679"/>
                </a:lnTo>
                <a:lnTo>
                  <a:pt x="897" y="681"/>
                </a:lnTo>
                <a:lnTo>
                  <a:pt x="898" y="681"/>
                </a:lnTo>
                <a:lnTo>
                  <a:pt x="898" y="679"/>
                </a:lnTo>
                <a:lnTo>
                  <a:pt x="899" y="681"/>
                </a:lnTo>
                <a:lnTo>
                  <a:pt x="899" y="681"/>
                </a:lnTo>
                <a:lnTo>
                  <a:pt x="900" y="681"/>
                </a:lnTo>
                <a:lnTo>
                  <a:pt x="900" y="679"/>
                </a:lnTo>
                <a:lnTo>
                  <a:pt x="901" y="681"/>
                </a:lnTo>
                <a:lnTo>
                  <a:pt x="901" y="678"/>
                </a:lnTo>
                <a:lnTo>
                  <a:pt x="902" y="681"/>
                </a:lnTo>
                <a:lnTo>
                  <a:pt x="902" y="674"/>
                </a:lnTo>
                <a:lnTo>
                  <a:pt x="903" y="673"/>
                </a:lnTo>
                <a:lnTo>
                  <a:pt x="903" y="681"/>
                </a:lnTo>
                <a:lnTo>
                  <a:pt x="904" y="680"/>
                </a:lnTo>
                <a:lnTo>
                  <a:pt x="904" y="681"/>
                </a:lnTo>
                <a:lnTo>
                  <a:pt x="905" y="681"/>
                </a:lnTo>
                <a:lnTo>
                  <a:pt x="905" y="679"/>
                </a:lnTo>
                <a:lnTo>
                  <a:pt x="906" y="681"/>
                </a:lnTo>
                <a:lnTo>
                  <a:pt x="906" y="681"/>
                </a:lnTo>
                <a:lnTo>
                  <a:pt x="907" y="681"/>
                </a:lnTo>
                <a:lnTo>
                  <a:pt x="907" y="678"/>
                </a:lnTo>
                <a:lnTo>
                  <a:pt x="908" y="680"/>
                </a:lnTo>
                <a:lnTo>
                  <a:pt x="908" y="681"/>
                </a:lnTo>
                <a:lnTo>
                  <a:pt x="909" y="681"/>
                </a:lnTo>
                <a:lnTo>
                  <a:pt x="909" y="679"/>
                </a:lnTo>
                <a:lnTo>
                  <a:pt x="910" y="676"/>
                </a:lnTo>
                <a:lnTo>
                  <a:pt x="910" y="681"/>
                </a:lnTo>
                <a:lnTo>
                  <a:pt x="911" y="681"/>
                </a:lnTo>
                <a:lnTo>
                  <a:pt x="911" y="678"/>
                </a:lnTo>
                <a:lnTo>
                  <a:pt x="912" y="681"/>
                </a:lnTo>
                <a:lnTo>
                  <a:pt x="912" y="681"/>
                </a:lnTo>
                <a:lnTo>
                  <a:pt x="913" y="680"/>
                </a:lnTo>
                <a:lnTo>
                  <a:pt x="913" y="653"/>
                </a:lnTo>
                <a:lnTo>
                  <a:pt x="914" y="663"/>
                </a:lnTo>
                <a:lnTo>
                  <a:pt x="914" y="679"/>
                </a:lnTo>
                <a:lnTo>
                  <a:pt x="915" y="667"/>
                </a:lnTo>
                <a:lnTo>
                  <a:pt x="915" y="681"/>
                </a:lnTo>
                <a:lnTo>
                  <a:pt x="916" y="681"/>
                </a:lnTo>
                <a:lnTo>
                  <a:pt x="916" y="677"/>
                </a:lnTo>
                <a:lnTo>
                  <a:pt x="917" y="681"/>
                </a:lnTo>
                <a:lnTo>
                  <a:pt x="917" y="681"/>
                </a:lnTo>
                <a:lnTo>
                  <a:pt x="918" y="681"/>
                </a:lnTo>
                <a:lnTo>
                  <a:pt x="918" y="681"/>
                </a:lnTo>
                <a:lnTo>
                  <a:pt x="919" y="681"/>
                </a:lnTo>
                <a:lnTo>
                  <a:pt x="919" y="679"/>
                </a:lnTo>
                <a:lnTo>
                  <a:pt x="920" y="679"/>
                </a:lnTo>
                <a:lnTo>
                  <a:pt x="920" y="681"/>
                </a:lnTo>
                <a:lnTo>
                  <a:pt x="921" y="677"/>
                </a:lnTo>
                <a:lnTo>
                  <a:pt x="921" y="681"/>
                </a:lnTo>
                <a:lnTo>
                  <a:pt x="922" y="674"/>
                </a:lnTo>
                <a:lnTo>
                  <a:pt x="922" y="681"/>
                </a:lnTo>
                <a:lnTo>
                  <a:pt x="923" y="681"/>
                </a:lnTo>
                <a:lnTo>
                  <a:pt x="923" y="679"/>
                </a:lnTo>
                <a:lnTo>
                  <a:pt x="924" y="681"/>
                </a:lnTo>
                <a:lnTo>
                  <a:pt x="924" y="681"/>
                </a:lnTo>
                <a:lnTo>
                  <a:pt x="925" y="681"/>
                </a:lnTo>
                <a:lnTo>
                  <a:pt x="925" y="681"/>
                </a:lnTo>
                <a:lnTo>
                  <a:pt x="926" y="681"/>
                </a:lnTo>
                <a:lnTo>
                  <a:pt x="926" y="675"/>
                </a:lnTo>
                <a:lnTo>
                  <a:pt x="927" y="681"/>
                </a:lnTo>
                <a:lnTo>
                  <a:pt x="927" y="673"/>
                </a:lnTo>
                <a:lnTo>
                  <a:pt x="928" y="676"/>
                </a:lnTo>
                <a:lnTo>
                  <a:pt x="928" y="681"/>
                </a:lnTo>
                <a:lnTo>
                  <a:pt x="929" y="678"/>
                </a:lnTo>
                <a:lnTo>
                  <a:pt x="929" y="650"/>
                </a:lnTo>
                <a:lnTo>
                  <a:pt x="930" y="674"/>
                </a:lnTo>
                <a:lnTo>
                  <a:pt x="930" y="681"/>
                </a:lnTo>
                <a:lnTo>
                  <a:pt x="931" y="680"/>
                </a:lnTo>
                <a:lnTo>
                  <a:pt x="931" y="672"/>
                </a:lnTo>
                <a:lnTo>
                  <a:pt x="932" y="676"/>
                </a:lnTo>
                <a:lnTo>
                  <a:pt x="932" y="681"/>
                </a:lnTo>
                <a:lnTo>
                  <a:pt x="933" y="676"/>
                </a:lnTo>
                <a:lnTo>
                  <a:pt x="933" y="681"/>
                </a:lnTo>
                <a:lnTo>
                  <a:pt x="934" y="681"/>
                </a:lnTo>
                <a:lnTo>
                  <a:pt x="934" y="676"/>
                </a:lnTo>
                <a:lnTo>
                  <a:pt x="935" y="677"/>
                </a:lnTo>
                <a:lnTo>
                  <a:pt x="935" y="681"/>
                </a:lnTo>
                <a:lnTo>
                  <a:pt x="936" y="677"/>
                </a:lnTo>
                <a:lnTo>
                  <a:pt x="936" y="681"/>
                </a:lnTo>
                <a:lnTo>
                  <a:pt x="937" y="681"/>
                </a:lnTo>
                <a:lnTo>
                  <a:pt x="937" y="676"/>
                </a:lnTo>
                <a:lnTo>
                  <a:pt x="938" y="675"/>
                </a:lnTo>
                <a:lnTo>
                  <a:pt x="938" y="681"/>
                </a:lnTo>
                <a:lnTo>
                  <a:pt x="939" y="681"/>
                </a:lnTo>
                <a:lnTo>
                  <a:pt x="939" y="676"/>
                </a:lnTo>
                <a:lnTo>
                  <a:pt x="940" y="680"/>
                </a:lnTo>
                <a:lnTo>
                  <a:pt x="940" y="681"/>
                </a:lnTo>
                <a:lnTo>
                  <a:pt x="941" y="680"/>
                </a:lnTo>
                <a:lnTo>
                  <a:pt x="941" y="681"/>
                </a:lnTo>
                <a:lnTo>
                  <a:pt x="942" y="677"/>
                </a:lnTo>
                <a:lnTo>
                  <a:pt x="942" y="681"/>
                </a:lnTo>
                <a:lnTo>
                  <a:pt x="943" y="681"/>
                </a:lnTo>
                <a:lnTo>
                  <a:pt x="943" y="681"/>
                </a:lnTo>
                <a:lnTo>
                  <a:pt x="944" y="681"/>
                </a:lnTo>
                <a:lnTo>
                  <a:pt x="944" y="681"/>
                </a:lnTo>
                <a:lnTo>
                  <a:pt x="945" y="681"/>
                </a:lnTo>
                <a:lnTo>
                  <a:pt x="945" y="681"/>
                </a:lnTo>
                <a:lnTo>
                  <a:pt x="946" y="681"/>
                </a:lnTo>
                <a:lnTo>
                  <a:pt x="946" y="681"/>
                </a:lnTo>
                <a:lnTo>
                  <a:pt x="947" y="681"/>
                </a:lnTo>
                <a:lnTo>
                  <a:pt x="947" y="680"/>
                </a:lnTo>
                <a:lnTo>
                  <a:pt x="948" y="681"/>
                </a:lnTo>
                <a:lnTo>
                  <a:pt x="948" y="681"/>
                </a:lnTo>
                <a:lnTo>
                  <a:pt x="949" y="674"/>
                </a:lnTo>
                <a:lnTo>
                  <a:pt x="949" y="681"/>
                </a:lnTo>
                <a:lnTo>
                  <a:pt x="950" y="681"/>
                </a:lnTo>
                <a:lnTo>
                  <a:pt x="950" y="673"/>
                </a:lnTo>
                <a:lnTo>
                  <a:pt x="951" y="679"/>
                </a:lnTo>
                <a:lnTo>
                  <a:pt x="951" y="681"/>
                </a:lnTo>
                <a:lnTo>
                  <a:pt x="952" y="681"/>
                </a:lnTo>
                <a:lnTo>
                  <a:pt x="952" y="679"/>
                </a:lnTo>
                <a:lnTo>
                  <a:pt x="953" y="680"/>
                </a:lnTo>
                <a:lnTo>
                  <a:pt x="953" y="681"/>
                </a:lnTo>
                <a:lnTo>
                  <a:pt x="954" y="681"/>
                </a:lnTo>
                <a:lnTo>
                  <a:pt x="954" y="680"/>
                </a:lnTo>
                <a:lnTo>
                  <a:pt x="955" y="681"/>
                </a:lnTo>
                <a:lnTo>
                  <a:pt x="955" y="678"/>
                </a:lnTo>
                <a:lnTo>
                  <a:pt x="956" y="669"/>
                </a:lnTo>
                <a:lnTo>
                  <a:pt x="956" y="678"/>
                </a:lnTo>
                <a:lnTo>
                  <a:pt x="957" y="671"/>
                </a:lnTo>
                <a:lnTo>
                  <a:pt x="957" y="681"/>
                </a:lnTo>
                <a:lnTo>
                  <a:pt x="958" y="676"/>
                </a:lnTo>
                <a:lnTo>
                  <a:pt x="958" y="681"/>
                </a:lnTo>
                <a:lnTo>
                  <a:pt x="959" y="676"/>
                </a:lnTo>
                <a:lnTo>
                  <a:pt x="959" y="681"/>
                </a:lnTo>
                <a:lnTo>
                  <a:pt x="960" y="681"/>
                </a:lnTo>
                <a:lnTo>
                  <a:pt x="960" y="681"/>
                </a:lnTo>
                <a:lnTo>
                  <a:pt x="961" y="681"/>
                </a:lnTo>
                <a:lnTo>
                  <a:pt x="961" y="664"/>
                </a:lnTo>
                <a:lnTo>
                  <a:pt x="962" y="659"/>
                </a:lnTo>
                <a:lnTo>
                  <a:pt x="962" y="681"/>
                </a:lnTo>
                <a:lnTo>
                  <a:pt x="963" y="681"/>
                </a:lnTo>
                <a:lnTo>
                  <a:pt x="963" y="674"/>
                </a:lnTo>
                <a:lnTo>
                  <a:pt x="964" y="679"/>
                </a:lnTo>
                <a:lnTo>
                  <a:pt x="964" y="681"/>
                </a:lnTo>
                <a:lnTo>
                  <a:pt x="965" y="681"/>
                </a:lnTo>
                <a:lnTo>
                  <a:pt x="965" y="678"/>
                </a:lnTo>
                <a:lnTo>
                  <a:pt x="966" y="679"/>
                </a:lnTo>
                <a:lnTo>
                  <a:pt x="966" y="681"/>
                </a:lnTo>
                <a:lnTo>
                  <a:pt x="967" y="681"/>
                </a:lnTo>
                <a:lnTo>
                  <a:pt x="967" y="679"/>
                </a:lnTo>
                <a:lnTo>
                  <a:pt x="968" y="681"/>
                </a:lnTo>
                <a:lnTo>
                  <a:pt x="968" y="681"/>
                </a:lnTo>
                <a:lnTo>
                  <a:pt x="969" y="678"/>
                </a:lnTo>
                <a:lnTo>
                  <a:pt x="969" y="681"/>
                </a:lnTo>
                <a:lnTo>
                  <a:pt x="970" y="677"/>
                </a:lnTo>
                <a:lnTo>
                  <a:pt x="970" y="681"/>
                </a:lnTo>
                <a:lnTo>
                  <a:pt x="971" y="681"/>
                </a:lnTo>
                <a:lnTo>
                  <a:pt x="971" y="681"/>
                </a:lnTo>
                <a:lnTo>
                  <a:pt x="972" y="681"/>
                </a:lnTo>
                <a:lnTo>
                  <a:pt x="972" y="681"/>
                </a:lnTo>
                <a:lnTo>
                  <a:pt x="973" y="681"/>
                </a:lnTo>
                <a:lnTo>
                  <a:pt x="973" y="677"/>
                </a:lnTo>
                <a:lnTo>
                  <a:pt x="974" y="681"/>
                </a:lnTo>
                <a:lnTo>
                  <a:pt x="974" y="676"/>
                </a:lnTo>
                <a:lnTo>
                  <a:pt x="975" y="681"/>
                </a:lnTo>
                <a:lnTo>
                  <a:pt x="975" y="681"/>
                </a:lnTo>
                <a:lnTo>
                  <a:pt x="976" y="676"/>
                </a:lnTo>
                <a:lnTo>
                  <a:pt x="976" y="681"/>
                </a:lnTo>
                <a:lnTo>
                  <a:pt x="977" y="681"/>
                </a:lnTo>
                <a:lnTo>
                  <a:pt x="977" y="680"/>
                </a:lnTo>
                <a:lnTo>
                  <a:pt x="978" y="679"/>
                </a:lnTo>
                <a:lnTo>
                  <a:pt x="978" y="681"/>
                </a:lnTo>
                <a:lnTo>
                  <a:pt x="979" y="681"/>
                </a:lnTo>
                <a:lnTo>
                  <a:pt x="979" y="680"/>
                </a:lnTo>
                <a:lnTo>
                  <a:pt x="980" y="674"/>
                </a:lnTo>
                <a:lnTo>
                  <a:pt x="980" y="680"/>
                </a:lnTo>
                <a:lnTo>
                  <a:pt x="981" y="681"/>
                </a:lnTo>
                <a:lnTo>
                  <a:pt x="981" y="676"/>
                </a:lnTo>
                <a:lnTo>
                  <a:pt x="982" y="679"/>
                </a:lnTo>
                <a:lnTo>
                  <a:pt x="982" y="681"/>
                </a:lnTo>
                <a:lnTo>
                  <a:pt x="983" y="681"/>
                </a:lnTo>
                <a:lnTo>
                  <a:pt x="983" y="673"/>
                </a:lnTo>
                <a:lnTo>
                  <a:pt x="984" y="681"/>
                </a:lnTo>
                <a:lnTo>
                  <a:pt x="984" y="676"/>
                </a:lnTo>
                <a:lnTo>
                  <a:pt x="985" y="650"/>
                </a:lnTo>
                <a:lnTo>
                  <a:pt x="985" y="516"/>
                </a:lnTo>
                <a:lnTo>
                  <a:pt x="986" y="654"/>
                </a:lnTo>
                <a:lnTo>
                  <a:pt x="986" y="672"/>
                </a:lnTo>
                <a:lnTo>
                  <a:pt x="987" y="610"/>
                </a:lnTo>
                <a:lnTo>
                  <a:pt x="987" y="671"/>
                </a:lnTo>
                <a:lnTo>
                  <a:pt x="988" y="680"/>
                </a:lnTo>
                <a:lnTo>
                  <a:pt x="988" y="663"/>
                </a:lnTo>
                <a:lnTo>
                  <a:pt x="989" y="660"/>
                </a:lnTo>
                <a:lnTo>
                  <a:pt x="989" y="680"/>
                </a:lnTo>
                <a:lnTo>
                  <a:pt x="990" y="681"/>
                </a:lnTo>
                <a:lnTo>
                  <a:pt x="990" y="675"/>
                </a:lnTo>
                <a:lnTo>
                  <a:pt x="991" y="679"/>
                </a:lnTo>
                <a:lnTo>
                  <a:pt x="991" y="681"/>
                </a:lnTo>
                <a:lnTo>
                  <a:pt x="992" y="681"/>
                </a:lnTo>
                <a:lnTo>
                  <a:pt x="992" y="678"/>
                </a:lnTo>
                <a:lnTo>
                  <a:pt x="993" y="680"/>
                </a:lnTo>
                <a:lnTo>
                  <a:pt x="993" y="681"/>
                </a:lnTo>
                <a:lnTo>
                  <a:pt x="994" y="681"/>
                </a:lnTo>
                <a:lnTo>
                  <a:pt x="994" y="677"/>
                </a:lnTo>
                <a:lnTo>
                  <a:pt x="995" y="681"/>
                </a:lnTo>
                <a:lnTo>
                  <a:pt x="995" y="681"/>
                </a:lnTo>
                <a:lnTo>
                  <a:pt x="996" y="673"/>
                </a:lnTo>
                <a:lnTo>
                  <a:pt x="996" y="681"/>
                </a:lnTo>
                <a:lnTo>
                  <a:pt x="997" y="677"/>
                </a:lnTo>
                <a:lnTo>
                  <a:pt x="997" y="681"/>
                </a:lnTo>
                <a:lnTo>
                  <a:pt x="998" y="681"/>
                </a:lnTo>
                <a:lnTo>
                  <a:pt x="998" y="681"/>
                </a:lnTo>
                <a:lnTo>
                  <a:pt x="999" y="680"/>
                </a:lnTo>
                <a:lnTo>
                  <a:pt x="999" y="681"/>
                </a:lnTo>
                <a:lnTo>
                  <a:pt x="1000" y="678"/>
                </a:lnTo>
                <a:lnTo>
                  <a:pt x="1000" y="681"/>
                </a:lnTo>
                <a:lnTo>
                  <a:pt x="1001" y="681"/>
                </a:lnTo>
                <a:lnTo>
                  <a:pt x="1001" y="653"/>
                </a:lnTo>
                <a:lnTo>
                  <a:pt x="1002" y="680"/>
                </a:lnTo>
                <a:lnTo>
                  <a:pt x="1002" y="670"/>
                </a:lnTo>
                <a:lnTo>
                  <a:pt x="1003" y="681"/>
                </a:lnTo>
                <a:lnTo>
                  <a:pt x="1003" y="673"/>
                </a:lnTo>
                <a:lnTo>
                  <a:pt x="1004" y="661"/>
                </a:lnTo>
                <a:lnTo>
                  <a:pt x="1004" y="672"/>
                </a:lnTo>
                <a:lnTo>
                  <a:pt x="1005" y="666"/>
                </a:lnTo>
                <a:lnTo>
                  <a:pt x="1005" y="681"/>
                </a:lnTo>
                <a:lnTo>
                  <a:pt x="1006" y="672"/>
                </a:lnTo>
                <a:lnTo>
                  <a:pt x="1006" y="681"/>
                </a:lnTo>
                <a:lnTo>
                  <a:pt x="1007" y="681"/>
                </a:lnTo>
                <a:lnTo>
                  <a:pt x="1007" y="681"/>
                </a:lnTo>
                <a:lnTo>
                  <a:pt x="1008" y="681"/>
                </a:lnTo>
                <a:lnTo>
                  <a:pt x="1008" y="679"/>
                </a:lnTo>
                <a:lnTo>
                  <a:pt x="1009" y="678"/>
                </a:lnTo>
                <a:lnTo>
                  <a:pt x="1009" y="681"/>
                </a:lnTo>
                <a:lnTo>
                  <a:pt x="1010" y="681"/>
                </a:lnTo>
                <a:lnTo>
                  <a:pt x="1010" y="672"/>
                </a:lnTo>
                <a:lnTo>
                  <a:pt x="1011" y="677"/>
                </a:lnTo>
                <a:lnTo>
                  <a:pt x="1011" y="681"/>
                </a:lnTo>
                <a:lnTo>
                  <a:pt x="1012" y="681"/>
                </a:lnTo>
                <a:lnTo>
                  <a:pt x="1012" y="681"/>
                </a:lnTo>
                <a:lnTo>
                  <a:pt x="1013" y="678"/>
                </a:lnTo>
                <a:lnTo>
                  <a:pt x="1013" y="681"/>
                </a:lnTo>
                <a:lnTo>
                  <a:pt x="1014" y="681"/>
                </a:lnTo>
                <a:lnTo>
                  <a:pt x="1014" y="677"/>
                </a:lnTo>
                <a:lnTo>
                  <a:pt x="1015" y="671"/>
                </a:lnTo>
                <a:lnTo>
                  <a:pt x="1015" y="681"/>
                </a:lnTo>
                <a:lnTo>
                  <a:pt x="1016" y="671"/>
                </a:lnTo>
                <a:lnTo>
                  <a:pt x="1016" y="681"/>
                </a:lnTo>
                <a:lnTo>
                  <a:pt x="1017" y="681"/>
                </a:lnTo>
                <a:lnTo>
                  <a:pt x="1017" y="643"/>
                </a:lnTo>
                <a:lnTo>
                  <a:pt x="1018" y="644"/>
                </a:lnTo>
                <a:lnTo>
                  <a:pt x="1018" y="681"/>
                </a:lnTo>
                <a:lnTo>
                  <a:pt x="1019" y="681"/>
                </a:lnTo>
                <a:lnTo>
                  <a:pt x="1019" y="665"/>
                </a:lnTo>
                <a:lnTo>
                  <a:pt x="1020" y="676"/>
                </a:lnTo>
                <a:lnTo>
                  <a:pt x="1020" y="681"/>
                </a:lnTo>
                <a:lnTo>
                  <a:pt x="1021" y="671"/>
                </a:lnTo>
                <a:lnTo>
                  <a:pt x="1021" y="681"/>
                </a:lnTo>
                <a:lnTo>
                  <a:pt x="1022" y="667"/>
                </a:lnTo>
                <a:lnTo>
                  <a:pt x="1022" y="681"/>
                </a:lnTo>
                <a:lnTo>
                  <a:pt x="1023" y="670"/>
                </a:lnTo>
                <a:lnTo>
                  <a:pt x="1023" y="681"/>
                </a:lnTo>
                <a:lnTo>
                  <a:pt x="1024" y="677"/>
                </a:lnTo>
                <a:lnTo>
                  <a:pt x="1024" y="681"/>
                </a:lnTo>
                <a:lnTo>
                  <a:pt x="1025" y="678"/>
                </a:lnTo>
                <a:lnTo>
                  <a:pt x="1025" y="681"/>
                </a:lnTo>
                <a:lnTo>
                  <a:pt x="1026" y="681"/>
                </a:lnTo>
                <a:lnTo>
                  <a:pt x="1026" y="680"/>
                </a:lnTo>
                <a:lnTo>
                  <a:pt x="1027" y="681"/>
                </a:lnTo>
                <a:lnTo>
                  <a:pt x="1027" y="680"/>
                </a:lnTo>
                <a:lnTo>
                  <a:pt x="1028" y="673"/>
                </a:lnTo>
                <a:lnTo>
                  <a:pt x="1028" y="681"/>
                </a:lnTo>
                <a:lnTo>
                  <a:pt x="1029" y="671"/>
                </a:lnTo>
                <a:lnTo>
                  <a:pt x="1029" y="679"/>
                </a:lnTo>
                <a:lnTo>
                  <a:pt x="1030" y="674"/>
                </a:lnTo>
                <a:lnTo>
                  <a:pt x="1030" y="681"/>
                </a:lnTo>
                <a:lnTo>
                  <a:pt x="1031" y="681"/>
                </a:lnTo>
                <a:lnTo>
                  <a:pt x="1031" y="679"/>
                </a:lnTo>
                <a:lnTo>
                  <a:pt x="1032" y="679"/>
                </a:lnTo>
                <a:lnTo>
                  <a:pt x="1032" y="681"/>
                </a:lnTo>
                <a:lnTo>
                  <a:pt x="1033" y="679"/>
                </a:lnTo>
                <a:lnTo>
                  <a:pt x="1033" y="681"/>
                </a:lnTo>
                <a:lnTo>
                  <a:pt x="1034" y="675"/>
                </a:lnTo>
                <a:lnTo>
                  <a:pt x="1034" y="681"/>
                </a:lnTo>
                <a:lnTo>
                  <a:pt x="1035" y="677"/>
                </a:lnTo>
                <a:lnTo>
                  <a:pt x="1035" y="681"/>
                </a:lnTo>
                <a:lnTo>
                  <a:pt x="1036" y="681"/>
                </a:lnTo>
                <a:lnTo>
                  <a:pt x="1036" y="681"/>
                </a:lnTo>
                <a:lnTo>
                  <a:pt x="1037" y="680"/>
                </a:lnTo>
                <a:lnTo>
                  <a:pt x="1037" y="681"/>
                </a:lnTo>
                <a:lnTo>
                  <a:pt x="1038" y="681"/>
                </a:lnTo>
                <a:lnTo>
                  <a:pt x="1038" y="677"/>
                </a:lnTo>
                <a:lnTo>
                  <a:pt x="1039" y="681"/>
                </a:lnTo>
                <a:lnTo>
                  <a:pt x="1039" y="674"/>
                </a:lnTo>
                <a:lnTo>
                  <a:pt x="1040" y="681"/>
                </a:lnTo>
                <a:lnTo>
                  <a:pt x="1040" y="679"/>
                </a:lnTo>
                <a:lnTo>
                  <a:pt x="1041" y="680"/>
                </a:lnTo>
                <a:lnTo>
                  <a:pt x="1041" y="675"/>
                </a:lnTo>
                <a:lnTo>
                  <a:pt x="1042" y="678"/>
                </a:lnTo>
                <a:lnTo>
                  <a:pt x="1042" y="681"/>
                </a:lnTo>
                <a:lnTo>
                  <a:pt x="1043" y="679"/>
                </a:lnTo>
                <a:lnTo>
                  <a:pt x="1043" y="681"/>
                </a:lnTo>
                <a:lnTo>
                  <a:pt x="1044" y="681"/>
                </a:lnTo>
                <a:lnTo>
                  <a:pt x="1044" y="681"/>
                </a:lnTo>
                <a:lnTo>
                  <a:pt x="1045" y="681"/>
                </a:lnTo>
                <a:lnTo>
                  <a:pt x="1045" y="678"/>
                </a:lnTo>
                <a:lnTo>
                  <a:pt x="1046" y="676"/>
                </a:lnTo>
                <a:lnTo>
                  <a:pt x="1046" y="681"/>
                </a:lnTo>
                <a:lnTo>
                  <a:pt x="1047" y="681"/>
                </a:lnTo>
                <a:lnTo>
                  <a:pt x="1047" y="681"/>
                </a:lnTo>
                <a:lnTo>
                  <a:pt x="1048" y="681"/>
                </a:lnTo>
                <a:lnTo>
                  <a:pt x="1048" y="677"/>
                </a:lnTo>
                <a:lnTo>
                  <a:pt x="1049" y="679"/>
                </a:lnTo>
                <a:lnTo>
                  <a:pt x="1049" y="681"/>
                </a:lnTo>
                <a:lnTo>
                  <a:pt x="1050" y="680"/>
                </a:lnTo>
                <a:lnTo>
                  <a:pt x="1050" y="681"/>
                </a:lnTo>
                <a:lnTo>
                  <a:pt x="1051" y="681"/>
                </a:lnTo>
                <a:lnTo>
                  <a:pt x="1051" y="675"/>
                </a:lnTo>
                <a:lnTo>
                  <a:pt x="1052" y="671"/>
                </a:lnTo>
                <a:lnTo>
                  <a:pt x="1052" y="678"/>
                </a:lnTo>
                <a:lnTo>
                  <a:pt x="1053" y="666"/>
                </a:lnTo>
                <a:lnTo>
                  <a:pt x="1053" y="680"/>
                </a:lnTo>
                <a:lnTo>
                  <a:pt x="1054" y="676"/>
                </a:lnTo>
                <a:lnTo>
                  <a:pt x="1054" y="681"/>
                </a:lnTo>
                <a:lnTo>
                  <a:pt x="1055" y="677"/>
                </a:lnTo>
                <a:lnTo>
                  <a:pt x="1055" y="680"/>
                </a:lnTo>
                <a:lnTo>
                  <a:pt x="1056" y="680"/>
                </a:lnTo>
                <a:lnTo>
                  <a:pt x="1056" y="681"/>
                </a:lnTo>
                <a:lnTo>
                  <a:pt x="1057" y="681"/>
                </a:lnTo>
                <a:lnTo>
                  <a:pt x="1057" y="651"/>
                </a:lnTo>
                <a:lnTo>
                  <a:pt x="1058" y="668"/>
                </a:lnTo>
                <a:lnTo>
                  <a:pt x="1058" y="681"/>
                </a:lnTo>
                <a:lnTo>
                  <a:pt x="1059" y="669"/>
                </a:lnTo>
                <a:lnTo>
                  <a:pt x="1059" y="681"/>
                </a:lnTo>
                <a:lnTo>
                  <a:pt x="1060" y="681"/>
                </a:lnTo>
                <a:lnTo>
                  <a:pt x="1060" y="679"/>
                </a:lnTo>
                <a:lnTo>
                  <a:pt x="1061" y="679"/>
                </a:lnTo>
                <a:lnTo>
                  <a:pt x="1061" y="673"/>
                </a:lnTo>
                <a:lnTo>
                  <a:pt x="1062" y="681"/>
                </a:lnTo>
                <a:lnTo>
                  <a:pt x="1062" y="667"/>
                </a:lnTo>
                <a:lnTo>
                  <a:pt x="1063" y="657"/>
                </a:lnTo>
                <a:lnTo>
                  <a:pt x="1063" y="681"/>
                </a:lnTo>
                <a:lnTo>
                  <a:pt x="1064" y="680"/>
                </a:lnTo>
                <a:lnTo>
                  <a:pt x="1064" y="672"/>
                </a:lnTo>
                <a:lnTo>
                  <a:pt x="1065" y="680"/>
                </a:lnTo>
                <a:lnTo>
                  <a:pt x="1065" y="681"/>
                </a:lnTo>
                <a:lnTo>
                  <a:pt x="1066" y="681"/>
                </a:lnTo>
                <a:lnTo>
                  <a:pt x="1066" y="681"/>
                </a:lnTo>
                <a:lnTo>
                  <a:pt x="1067" y="681"/>
                </a:lnTo>
                <a:lnTo>
                  <a:pt x="1067" y="681"/>
                </a:lnTo>
                <a:lnTo>
                  <a:pt x="1068" y="681"/>
                </a:lnTo>
                <a:lnTo>
                  <a:pt x="1068" y="680"/>
                </a:lnTo>
                <a:lnTo>
                  <a:pt x="1069" y="677"/>
                </a:lnTo>
                <a:lnTo>
                  <a:pt x="1069" y="681"/>
                </a:lnTo>
                <a:lnTo>
                  <a:pt x="1070" y="681"/>
                </a:lnTo>
                <a:lnTo>
                  <a:pt x="1070" y="681"/>
                </a:lnTo>
                <a:lnTo>
                  <a:pt x="1071" y="681"/>
                </a:lnTo>
                <a:lnTo>
                  <a:pt x="1071" y="679"/>
                </a:lnTo>
                <a:lnTo>
                  <a:pt x="1072" y="681"/>
                </a:lnTo>
                <a:lnTo>
                  <a:pt x="1072" y="680"/>
                </a:lnTo>
                <a:lnTo>
                  <a:pt x="1073" y="681"/>
                </a:lnTo>
                <a:lnTo>
                  <a:pt x="1073" y="632"/>
                </a:lnTo>
                <a:lnTo>
                  <a:pt x="1074" y="681"/>
                </a:lnTo>
                <a:lnTo>
                  <a:pt x="1074" y="663"/>
                </a:lnTo>
                <a:lnTo>
                  <a:pt x="1075" y="671"/>
                </a:lnTo>
                <a:lnTo>
                  <a:pt x="1075" y="681"/>
                </a:lnTo>
                <a:lnTo>
                  <a:pt x="1076" y="678"/>
                </a:lnTo>
                <a:lnTo>
                  <a:pt x="1076" y="668"/>
                </a:lnTo>
                <a:lnTo>
                  <a:pt x="1077" y="681"/>
                </a:lnTo>
                <a:lnTo>
                  <a:pt x="1077" y="661"/>
                </a:lnTo>
                <a:lnTo>
                  <a:pt x="1078" y="679"/>
                </a:lnTo>
                <a:lnTo>
                  <a:pt x="1078" y="681"/>
                </a:lnTo>
                <a:lnTo>
                  <a:pt x="1079" y="680"/>
                </a:lnTo>
                <a:lnTo>
                  <a:pt x="1079" y="681"/>
                </a:lnTo>
                <a:lnTo>
                  <a:pt x="1080" y="681"/>
                </a:lnTo>
                <a:lnTo>
                  <a:pt x="1080" y="680"/>
                </a:lnTo>
                <a:lnTo>
                  <a:pt x="1081" y="681"/>
                </a:lnTo>
                <a:lnTo>
                  <a:pt x="1081" y="668"/>
                </a:lnTo>
                <a:lnTo>
                  <a:pt x="1082" y="656"/>
                </a:lnTo>
                <a:lnTo>
                  <a:pt x="1082" y="674"/>
                </a:lnTo>
                <a:lnTo>
                  <a:pt x="1083" y="681"/>
                </a:lnTo>
                <a:lnTo>
                  <a:pt x="1083" y="673"/>
                </a:lnTo>
                <a:lnTo>
                  <a:pt x="1084" y="677"/>
                </a:lnTo>
                <a:lnTo>
                  <a:pt x="1084" y="681"/>
                </a:lnTo>
                <a:lnTo>
                  <a:pt x="1085" y="681"/>
                </a:lnTo>
                <a:lnTo>
                  <a:pt x="1085" y="680"/>
                </a:lnTo>
                <a:lnTo>
                  <a:pt x="1086" y="681"/>
                </a:lnTo>
                <a:lnTo>
                  <a:pt x="1086" y="665"/>
                </a:lnTo>
                <a:lnTo>
                  <a:pt x="1087" y="672"/>
                </a:lnTo>
                <a:lnTo>
                  <a:pt x="1087" y="681"/>
                </a:lnTo>
                <a:lnTo>
                  <a:pt x="1088" y="680"/>
                </a:lnTo>
                <a:lnTo>
                  <a:pt x="1088" y="671"/>
                </a:lnTo>
                <a:lnTo>
                  <a:pt x="1089" y="681"/>
                </a:lnTo>
                <a:lnTo>
                  <a:pt x="1089" y="674"/>
                </a:lnTo>
                <a:lnTo>
                  <a:pt x="1090" y="674"/>
                </a:lnTo>
                <a:lnTo>
                  <a:pt x="1090" y="681"/>
                </a:lnTo>
                <a:lnTo>
                  <a:pt x="1091" y="681"/>
                </a:lnTo>
                <a:lnTo>
                  <a:pt x="1091" y="677"/>
                </a:lnTo>
                <a:lnTo>
                  <a:pt x="1092" y="681"/>
                </a:lnTo>
                <a:lnTo>
                  <a:pt x="1092" y="680"/>
                </a:lnTo>
                <a:lnTo>
                  <a:pt x="1093" y="681"/>
                </a:lnTo>
                <a:lnTo>
                  <a:pt x="1093" y="672"/>
                </a:lnTo>
                <a:lnTo>
                  <a:pt x="1094" y="681"/>
                </a:lnTo>
                <a:lnTo>
                  <a:pt x="1094" y="676"/>
                </a:lnTo>
                <a:lnTo>
                  <a:pt x="1095" y="681"/>
                </a:lnTo>
                <a:lnTo>
                  <a:pt x="1095" y="679"/>
                </a:lnTo>
                <a:lnTo>
                  <a:pt x="1096" y="674"/>
                </a:lnTo>
                <a:lnTo>
                  <a:pt x="1096" y="681"/>
                </a:lnTo>
                <a:lnTo>
                  <a:pt x="1097" y="681"/>
                </a:lnTo>
                <a:lnTo>
                  <a:pt x="1097" y="680"/>
                </a:lnTo>
                <a:lnTo>
                  <a:pt x="1098" y="681"/>
                </a:lnTo>
                <a:lnTo>
                  <a:pt x="1098" y="680"/>
                </a:lnTo>
                <a:lnTo>
                  <a:pt x="1099" y="681"/>
                </a:lnTo>
                <a:lnTo>
                  <a:pt x="1099" y="681"/>
                </a:lnTo>
                <a:lnTo>
                  <a:pt x="1100" y="681"/>
                </a:lnTo>
                <a:lnTo>
                  <a:pt x="1100" y="670"/>
                </a:lnTo>
                <a:lnTo>
                  <a:pt x="1101" y="674"/>
                </a:lnTo>
                <a:lnTo>
                  <a:pt x="1101" y="653"/>
                </a:lnTo>
                <a:lnTo>
                  <a:pt x="1102" y="680"/>
                </a:lnTo>
                <a:lnTo>
                  <a:pt x="1102" y="653"/>
                </a:lnTo>
                <a:lnTo>
                  <a:pt x="1103" y="681"/>
                </a:lnTo>
                <a:lnTo>
                  <a:pt x="1103" y="661"/>
                </a:lnTo>
                <a:lnTo>
                  <a:pt x="1104" y="668"/>
                </a:lnTo>
                <a:lnTo>
                  <a:pt x="1104" y="681"/>
                </a:lnTo>
                <a:lnTo>
                  <a:pt x="1105" y="681"/>
                </a:lnTo>
                <a:lnTo>
                  <a:pt x="1105" y="668"/>
                </a:lnTo>
                <a:lnTo>
                  <a:pt x="1106" y="656"/>
                </a:lnTo>
                <a:lnTo>
                  <a:pt x="1106" y="681"/>
                </a:lnTo>
                <a:lnTo>
                  <a:pt x="1107" y="675"/>
                </a:lnTo>
                <a:lnTo>
                  <a:pt x="1107" y="681"/>
                </a:lnTo>
                <a:lnTo>
                  <a:pt x="1108" y="681"/>
                </a:lnTo>
                <a:lnTo>
                  <a:pt x="1108" y="676"/>
                </a:lnTo>
                <a:lnTo>
                  <a:pt x="1109" y="681"/>
                </a:lnTo>
                <a:lnTo>
                  <a:pt x="1109" y="670"/>
                </a:lnTo>
                <a:lnTo>
                  <a:pt x="1110" y="681"/>
                </a:lnTo>
                <a:lnTo>
                  <a:pt x="1110" y="665"/>
                </a:lnTo>
                <a:lnTo>
                  <a:pt x="1111" y="658"/>
                </a:lnTo>
                <a:lnTo>
                  <a:pt x="1111" y="681"/>
                </a:lnTo>
                <a:lnTo>
                  <a:pt x="1112" y="681"/>
                </a:lnTo>
                <a:lnTo>
                  <a:pt x="1112" y="676"/>
                </a:lnTo>
                <a:lnTo>
                  <a:pt x="1113" y="677"/>
                </a:lnTo>
                <a:lnTo>
                  <a:pt x="1113" y="681"/>
                </a:lnTo>
                <a:lnTo>
                  <a:pt x="1114" y="678"/>
                </a:lnTo>
                <a:lnTo>
                  <a:pt x="1114" y="681"/>
                </a:lnTo>
                <a:lnTo>
                  <a:pt x="1115" y="681"/>
                </a:lnTo>
                <a:lnTo>
                  <a:pt x="1115" y="678"/>
                </a:lnTo>
                <a:lnTo>
                  <a:pt x="1116" y="681"/>
                </a:lnTo>
                <a:lnTo>
                  <a:pt x="1116" y="673"/>
                </a:lnTo>
                <a:lnTo>
                  <a:pt x="1117" y="670"/>
                </a:lnTo>
                <a:lnTo>
                  <a:pt x="1117" y="681"/>
                </a:lnTo>
                <a:lnTo>
                  <a:pt x="1118" y="681"/>
                </a:lnTo>
                <a:lnTo>
                  <a:pt x="1118" y="674"/>
                </a:lnTo>
                <a:lnTo>
                  <a:pt x="1119" y="681"/>
                </a:lnTo>
                <a:lnTo>
                  <a:pt x="1119" y="678"/>
                </a:lnTo>
                <a:lnTo>
                  <a:pt x="1120" y="681"/>
                </a:lnTo>
                <a:lnTo>
                  <a:pt x="1120" y="681"/>
                </a:lnTo>
                <a:lnTo>
                  <a:pt x="1121" y="681"/>
                </a:lnTo>
                <a:lnTo>
                  <a:pt x="1121" y="671"/>
                </a:lnTo>
                <a:lnTo>
                  <a:pt x="1122" y="672"/>
                </a:lnTo>
                <a:lnTo>
                  <a:pt x="1122" y="681"/>
                </a:lnTo>
                <a:lnTo>
                  <a:pt x="1123" y="677"/>
                </a:lnTo>
                <a:lnTo>
                  <a:pt x="1123" y="681"/>
                </a:lnTo>
                <a:lnTo>
                  <a:pt x="1124" y="681"/>
                </a:lnTo>
                <a:lnTo>
                  <a:pt x="1124" y="675"/>
                </a:lnTo>
                <a:lnTo>
                  <a:pt x="1125" y="681"/>
                </a:lnTo>
                <a:lnTo>
                  <a:pt x="1125" y="680"/>
                </a:lnTo>
                <a:lnTo>
                  <a:pt x="1126" y="680"/>
                </a:lnTo>
                <a:lnTo>
                  <a:pt x="1126" y="681"/>
                </a:lnTo>
                <a:lnTo>
                  <a:pt x="1127" y="681"/>
                </a:lnTo>
                <a:lnTo>
                  <a:pt x="1127" y="672"/>
                </a:lnTo>
                <a:lnTo>
                  <a:pt x="1128" y="681"/>
                </a:lnTo>
                <a:lnTo>
                  <a:pt x="1128" y="679"/>
                </a:lnTo>
                <a:lnTo>
                  <a:pt x="1129" y="681"/>
                </a:lnTo>
                <a:lnTo>
                  <a:pt x="1129" y="596"/>
                </a:lnTo>
                <a:lnTo>
                  <a:pt x="1130" y="642"/>
                </a:lnTo>
                <a:lnTo>
                  <a:pt x="1130" y="673"/>
                </a:lnTo>
                <a:lnTo>
                  <a:pt x="1131" y="673"/>
                </a:lnTo>
                <a:lnTo>
                  <a:pt x="1131" y="637"/>
                </a:lnTo>
                <a:lnTo>
                  <a:pt x="1132" y="670"/>
                </a:lnTo>
                <a:lnTo>
                  <a:pt x="1132" y="681"/>
                </a:lnTo>
                <a:lnTo>
                  <a:pt x="1133" y="673"/>
                </a:lnTo>
                <a:lnTo>
                  <a:pt x="1133" y="681"/>
                </a:lnTo>
                <a:lnTo>
                  <a:pt x="1134" y="681"/>
                </a:lnTo>
                <a:lnTo>
                  <a:pt x="1134" y="671"/>
                </a:lnTo>
                <a:lnTo>
                  <a:pt x="1135" y="663"/>
                </a:lnTo>
                <a:lnTo>
                  <a:pt x="1135" y="681"/>
                </a:lnTo>
                <a:lnTo>
                  <a:pt x="1136" y="671"/>
                </a:lnTo>
                <a:lnTo>
                  <a:pt x="1136" y="681"/>
                </a:lnTo>
                <a:lnTo>
                  <a:pt x="1137" y="681"/>
                </a:lnTo>
                <a:lnTo>
                  <a:pt x="1137" y="675"/>
                </a:lnTo>
                <a:lnTo>
                  <a:pt x="1138" y="681"/>
                </a:lnTo>
                <a:lnTo>
                  <a:pt x="1138" y="676"/>
                </a:lnTo>
                <a:lnTo>
                  <a:pt x="1139" y="678"/>
                </a:lnTo>
                <a:lnTo>
                  <a:pt x="1139" y="681"/>
                </a:lnTo>
                <a:lnTo>
                  <a:pt x="1140" y="681"/>
                </a:lnTo>
                <a:lnTo>
                  <a:pt x="1140" y="676"/>
                </a:lnTo>
                <a:lnTo>
                  <a:pt x="1141" y="678"/>
                </a:lnTo>
                <a:lnTo>
                  <a:pt x="1141" y="681"/>
                </a:lnTo>
                <a:lnTo>
                  <a:pt x="1142" y="681"/>
                </a:lnTo>
                <a:lnTo>
                  <a:pt x="1142" y="677"/>
                </a:lnTo>
                <a:lnTo>
                  <a:pt x="1143" y="681"/>
                </a:lnTo>
                <a:lnTo>
                  <a:pt x="1143" y="676"/>
                </a:lnTo>
                <a:lnTo>
                  <a:pt x="1144" y="680"/>
                </a:lnTo>
                <a:lnTo>
                  <a:pt x="1144" y="681"/>
                </a:lnTo>
                <a:lnTo>
                  <a:pt x="1145" y="681"/>
                </a:lnTo>
                <a:lnTo>
                  <a:pt x="1145" y="646"/>
                </a:lnTo>
                <a:lnTo>
                  <a:pt x="1146" y="655"/>
                </a:lnTo>
                <a:lnTo>
                  <a:pt x="1146" y="677"/>
                </a:lnTo>
                <a:lnTo>
                  <a:pt x="1147" y="668"/>
                </a:lnTo>
                <a:lnTo>
                  <a:pt x="1147" y="681"/>
                </a:lnTo>
                <a:lnTo>
                  <a:pt x="1148" y="677"/>
                </a:lnTo>
                <a:lnTo>
                  <a:pt x="1148" y="681"/>
                </a:lnTo>
                <a:lnTo>
                  <a:pt x="1149" y="677"/>
                </a:lnTo>
                <a:lnTo>
                  <a:pt x="1149" y="681"/>
                </a:lnTo>
                <a:lnTo>
                  <a:pt x="1150" y="681"/>
                </a:lnTo>
                <a:lnTo>
                  <a:pt x="1150" y="680"/>
                </a:lnTo>
                <a:lnTo>
                  <a:pt x="1151" y="675"/>
                </a:lnTo>
                <a:lnTo>
                  <a:pt x="1151" y="681"/>
                </a:lnTo>
                <a:lnTo>
                  <a:pt x="1152" y="681"/>
                </a:lnTo>
                <a:lnTo>
                  <a:pt x="1152" y="675"/>
                </a:lnTo>
                <a:lnTo>
                  <a:pt x="1153" y="681"/>
                </a:lnTo>
                <a:lnTo>
                  <a:pt x="1153" y="671"/>
                </a:lnTo>
                <a:lnTo>
                  <a:pt x="1154" y="677"/>
                </a:lnTo>
                <a:lnTo>
                  <a:pt x="1154" y="665"/>
                </a:lnTo>
                <a:lnTo>
                  <a:pt x="1155" y="681"/>
                </a:lnTo>
                <a:lnTo>
                  <a:pt x="1155" y="669"/>
                </a:lnTo>
                <a:lnTo>
                  <a:pt x="1156" y="678"/>
                </a:lnTo>
                <a:lnTo>
                  <a:pt x="1156" y="681"/>
                </a:lnTo>
                <a:lnTo>
                  <a:pt x="1157" y="678"/>
                </a:lnTo>
                <a:lnTo>
                  <a:pt x="1157" y="681"/>
                </a:lnTo>
                <a:lnTo>
                  <a:pt x="1158" y="681"/>
                </a:lnTo>
                <a:lnTo>
                  <a:pt x="1158" y="676"/>
                </a:lnTo>
                <a:lnTo>
                  <a:pt x="1159" y="666"/>
                </a:lnTo>
                <a:lnTo>
                  <a:pt x="1159" y="681"/>
                </a:lnTo>
                <a:lnTo>
                  <a:pt x="1160" y="674"/>
                </a:lnTo>
                <a:lnTo>
                  <a:pt x="1160" y="681"/>
                </a:lnTo>
                <a:lnTo>
                  <a:pt x="1161" y="681"/>
                </a:lnTo>
                <a:lnTo>
                  <a:pt x="1161" y="634"/>
                </a:lnTo>
                <a:lnTo>
                  <a:pt x="1162" y="610"/>
                </a:lnTo>
                <a:lnTo>
                  <a:pt x="1162" y="675"/>
                </a:lnTo>
                <a:lnTo>
                  <a:pt x="1163" y="678"/>
                </a:lnTo>
                <a:lnTo>
                  <a:pt x="1163" y="645"/>
                </a:lnTo>
                <a:lnTo>
                  <a:pt x="1164" y="662"/>
                </a:lnTo>
                <a:lnTo>
                  <a:pt x="1164" y="681"/>
                </a:lnTo>
                <a:lnTo>
                  <a:pt x="1165" y="668"/>
                </a:lnTo>
                <a:lnTo>
                  <a:pt x="1165" y="681"/>
                </a:lnTo>
                <a:lnTo>
                  <a:pt x="1166" y="679"/>
                </a:lnTo>
                <a:lnTo>
                  <a:pt x="1166" y="681"/>
                </a:lnTo>
                <a:lnTo>
                  <a:pt x="1167" y="662"/>
                </a:lnTo>
                <a:lnTo>
                  <a:pt x="1167" y="681"/>
                </a:lnTo>
                <a:lnTo>
                  <a:pt x="1168" y="681"/>
                </a:lnTo>
                <a:lnTo>
                  <a:pt x="1168" y="676"/>
                </a:lnTo>
                <a:lnTo>
                  <a:pt x="1169" y="681"/>
                </a:lnTo>
                <a:lnTo>
                  <a:pt x="1169" y="677"/>
                </a:lnTo>
                <a:lnTo>
                  <a:pt x="1170" y="676"/>
                </a:lnTo>
                <a:lnTo>
                  <a:pt x="1170" y="681"/>
                </a:lnTo>
                <a:lnTo>
                  <a:pt x="1171" y="674"/>
                </a:lnTo>
                <a:lnTo>
                  <a:pt x="1171" y="681"/>
                </a:lnTo>
                <a:lnTo>
                  <a:pt x="1172" y="675"/>
                </a:lnTo>
                <a:lnTo>
                  <a:pt x="1172" y="681"/>
                </a:lnTo>
                <a:lnTo>
                  <a:pt x="1173" y="681"/>
                </a:lnTo>
                <a:lnTo>
                  <a:pt x="1173" y="642"/>
                </a:lnTo>
                <a:lnTo>
                  <a:pt x="1174" y="635"/>
                </a:lnTo>
                <a:lnTo>
                  <a:pt x="1174" y="681"/>
                </a:lnTo>
                <a:lnTo>
                  <a:pt x="1175" y="680"/>
                </a:lnTo>
                <a:lnTo>
                  <a:pt x="1175" y="664"/>
                </a:lnTo>
                <a:lnTo>
                  <a:pt x="1176" y="669"/>
                </a:lnTo>
                <a:lnTo>
                  <a:pt x="1176" y="680"/>
                </a:lnTo>
                <a:lnTo>
                  <a:pt x="1177" y="681"/>
                </a:lnTo>
                <a:lnTo>
                  <a:pt x="1177" y="658"/>
                </a:lnTo>
                <a:lnTo>
                  <a:pt x="1178" y="670"/>
                </a:lnTo>
                <a:lnTo>
                  <a:pt x="1178" y="659"/>
                </a:lnTo>
                <a:lnTo>
                  <a:pt x="1179" y="681"/>
                </a:lnTo>
                <a:lnTo>
                  <a:pt x="1179" y="664"/>
                </a:lnTo>
                <a:lnTo>
                  <a:pt x="1180" y="672"/>
                </a:lnTo>
                <a:lnTo>
                  <a:pt x="1180" y="681"/>
                </a:lnTo>
                <a:lnTo>
                  <a:pt x="1181" y="681"/>
                </a:lnTo>
                <a:lnTo>
                  <a:pt x="1181" y="663"/>
                </a:lnTo>
                <a:lnTo>
                  <a:pt x="1182" y="681"/>
                </a:lnTo>
                <a:lnTo>
                  <a:pt x="1182" y="669"/>
                </a:lnTo>
                <a:lnTo>
                  <a:pt x="1183" y="646"/>
                </a:lnTo>
                <a:lnTo>
                  <a:pt x="1183" y="677"/>
                </a:lnTo>
                <a:lnTo>
                  <a:pt x="1184" y="663"/>
                </a:lnTo>
                <a:lnTo>
                  <a:pt x="1184" y="681"/>
                </a:lnTo>
                <a:lnTo>
                  <a:pt x="1185" y="681"/>
                </a:lnTo>
                <a:lnTo>
                  <a:pt x="1185" y="671"/>
                </a:lnTo>
                <a:lnTo>
                  <a:pt x="1186" y="677"/>
                </a:lnTo>
                <a:lnTo>
                  <a:pt x="1186" y="681"/>
                </a:lnTo>
                <a:lnTo>
                  <a:pt x="1187" y="678"/>
                </a:lnTo>
                <a:lnTo>
                  <a:pt x="1187" y="681"/>
                </a:lnTo>
                <a:lnTo>
                  <a:pt x="1188" y="681"/>
                </a:lnTo>
                <a:lnTo>
                  <a:pt x="1188" y="670"/>
                </a:lnTo>
                <a:lnTo>
                  <a:pt x="1189" y="675"/>
                </a:lnTo>
                <a:lnTo>
                  <a:pt x="1189" y="655"/>
                </a:lnTo>
                <a:lnTo>
                  <a:pt x="1190" y="678"/>
                </a:lnTo>
                <a:lnTo>
                  <a:pt x="1190" y="658"/>
                </a:lnTo>
                <a:lnTo>
                  <a:pt x="1191" y="681"/>
                </a:lnTo>
                <a:lnTo>
                  <a:pt x="1191" y="676"/>
                </a:lnTo>
                <a:lnTo>
                  <a:pt x="1192" y="675"/>
                </a:lnTo>
                <a:lnTo>
                  <a:pt x="1192" y="681"/>
                </a:lnTo>
                <a:lnTo>
                  <a:pt x="1193" y="681"/>
                </a:lnTo>
                <a:lnTo>
                  <a:pt x="1193" y="671"/>
                </a:lnTo>
                <a:lnTo>
                  <a:pt x="1194" y="681"/>
                </a:lnTo>
                <a:lnTo>
                  <a:pt x="1194" y="667"/>
                </a:lnTo>
                <a:lnTo>
                  <a:pt x="1195" y="673"/>
                </a:lnTo>
                <a:lnTo>
                  <a:pt x="1195" y="681"/>
                </a:lnTo>
                <a:lnTo>
                  <a:pt x="1196" y="672"/>
                </a:lnTo>
                <a:lnTo>
                  <a:pt x="1196" y="681"/>
                </a:lnTo>
                <a:lnTo>
                  <a:pt x="1197" y="675"/>
                </a:lnTo>
                <a:lnTo>
                  <a:pt x="1197" y="681"/>
                </a:lnTo>
                <a:lnTo>
                  <a:pt x="1198" y="679"/>
                </a:lnTo>
                <a:lnTo>
                  <a:pt x="1198" y="681"/>
                </a:lnTo>
                <a:lnTo>
                  <a:pt x="1199" y="681"/>
                </a:lnTo>
                <a:lnTo>
                  <a:pt x="1199" y="679"/>
                </a:lnTo>
                <a:lnTo>
                  <a:pt x="1200" y="681"/>
                </a:lnTo>
                <a:lnTo>
                  <a:pt x="1200" y="680"/>
                </a:lnTo>
                <a:lnTo>
                  <a:pt x="1201" y="681"/>
                </a:lnTo>
                <a:lnTo>
                  <a:pt x="1201" y="663"/>
                </a:lnTo>
                <a:lnTo>
                  <a:pt x="1202" y="678"/>
                </a:lnTo>
                <a:lnTo>
                  <a:pt x="1202" y="656"/>
                </a:lnTo>
                <a:lnTo>
                  <a:pt x="1203" y="673"/>
                </a:lnTo>
                <a:lnTo>
                  <a:pt x="1203" y="681"/>
                </a:lnTo>
                <a:lnTo>
                  <a:pt x="1204" y="676"/>
                </a:lnTo>
                <a:lnTo>
                  <a:pt x="1204" y="681"/>
                </a:lnTo>
                <a:lnTo>
                  <a:pt x="1205" y="678"/>
                </a:lnTo>
                <a:lnTo>
                  <a:pt x="1205" y="681"/>
                </a:lnTo>
                <a:lnTo>
                  <a:pt x="1206" y="681"/>
                </a:lnTo>
                <a:lnTo>
                  <a:pt x="1206" y="674"/>
                </a:lnTo>
                <a:lnTo>
                  <a:pt x="1207" y="666"/>
                </a:lnTo>
                <a:lnTo>
                  <a:pt x="1207" y="679"/>
                </a:lnTo>
                <a:lnTo>
                  <a:pt x="1208" y="674"/>
                </a:lnTo>
                <a:lnTo>
                  <a:pt x="1208" y="681"/>
                </a:lnTo>
                <a:lnTo>
                  <a:pt x="1209" y="681"/>
                </a:lnTo>
                <a:lnTo>
                  <a:pt x="1209" y="670"/>
                </a:lnTo>
                <a:lnTo>
                  <a:pt x="1210" y="675"/>
                </a:lnTo>
                <a:lnTo>
                  <a:pt x="1210" y="681"/>
                </a:lnTo>
                <a:lnTo>
                  <a:pt x="1211" y="681"/>
                </a:lnTo>
                <a:lnTo>
                  <a:pt x="1211" y="673"/>
                </a:lnTo>
                <a:lnTo>
                  <a:pt x="1212" y="676"/>
                </a:lnTo>
                <a:lnTo>
                  <a:pt x="1212" y="681"/>
                </a:lnTo>
                <a:lnTo>
                  <a:pt x="1213" y="664"/>
                </a:lnTo>
                <a:lnTo>
                  <a:pt x="1213" y="678"/>
                </a:lnTo>
                <a:lnTo>
                  <a:pt x="1214" y="679"/>
                </a:lnTo>
                <a:lnTo>
                  <a:pt x="1214" y="681"/>
                </a:lnTo>
                <a:lnTo>
                  <a:pt x="1215" y="677"/>
                </a:lnTo>
                <a:lnTo>
                  <a:pt x="1215" y="681"/>
                </a:lnTo>
                <a:lnTo>
                  <a:pt x="1216" y="678"/>
                </a:lnTo>
                <a:lnTo>
                  <a:pt x="1216" y="681"/>
                </a:lnTo>
                <a:lnTo>
                  <a:pt x="1217" y="681"/>
                </a:lnTo>
                <a:lnTo>
                  <a:pt x="1217" y="650"/>
                </a:lnTo>
                <a:lnTo>
                  <a:pt x="1218" y="642"/>
                </a:lnTo>
                <a:lnTo>
                  <a:pt x="1218" y="678"/>
                </a:lnTo>
                <a:lnTo>
                  <a:pt x="1219" y="677"/>
                </a:lnTo>
                <a:lnTo>
                  <a:pt x="1219" y="663"/>
                </a:lnTo>
                <a:lnTo>
                  <a:pt x="1220" y="672"/>
                </a:lnTo>
                <a:lnTo>
                  <a:pt x="1220" y="679"/>
                </a:lnTo>
                <a:lnTo>
                  <a:pt x="1221" y="681"/>
                </a:lnTo>
                <a:lnTo>
                  <a:pt x="1221" y="672"/>
                </a:lnTo>
                <a:lnTo>
                  <a:pt x="1222" y="681"/>
                </a:lnTo>
                <a:lnTo>
                  <a:pt x="1222" y="678"/>
                </a:lnTo>
                <a:lnTo>
                  <a:pt x="1223" y="677"/>
                </a:lnTo>
                <a:lnTo>
                  <a:pt x="1223" y="681"/>
                </a:lnTo>
                <a:lnTo>
                  <a:pt x="1224" y="681"/>
                </a:lnTo>
                <a:lnTo>
                  <a:pt x="1224" y="681"/>
                </a:lnTo>
                <a:lnTo>
                  <a:pt x="1225" y="681"/>
                </a:lnTo>
                <a:lnTo>
                  <a:pt x="1225" y="671"/>
                </a:lnTo>
                <a:lnTo>
                  <a:pt x="1226" y="681"/>
                </a:lnTo>
                <a:lnTo>
                  <a:pt x="1226" y="657"/>
                </a:lnTo>
                <a:lnTo>
                  <a:pt x="1227" y="669"/>
                </a:lnTo>
                <a:lnTo>
                  <a:pt x="1227" y="681"/>
                </a:lnTo>
                <a:lnTo>
                  <a:pt x="1228" y="681"/>
                </a:lnTo>
                <a:lnTo>
                  <a:pt x="1228" y="672"/>
                </a:lnTo>
                <a:lnTo>
                  <a:pt x="1229" y="681"/>
                </a:lnTo>
                <a:lnTo>
                  <a:pt x="1229" y="673"/>
                </a:lnTo>
                <a:lnTo>
                  <a:pt x="1230" y="681"/>
                </a:lnTo>
                <a:lnTo>
                  <a:pt x="1230" y="674"/>
                </a:lnTo>
                <a:lnTo>
                  <a:pt x="1231" y="681"/>
                </a:lnTo>
                <a:lnTo>
                  <a:pt x="1231" y="678"/>
                </a:lnTo>
                <a:lnTo>
                  <a:pt x="1232" y="676"/>
                </a:lnTo>
                <a:lnTo>
                  <a:pt x="1232" y="681"/>
                </a:lnTo>
                <a:lnTo>
                  <a:pt x="1233" y="681"/>
                </a:lnTo>
                <a:lnTo>
                  <a:pt x="1233" y="675"/>
                </a:lnTo>
                <a:lnTo>
                  <a:pt x="1234" y="652"/>
                </a:lnTo>
                <a:lnTo>
                  <a:pt x="1234" y="681"/>
                </a:lnTo>
                <a:lnTo>
                  <a:pt x="1235" y="670"/>
                </a:lnTo>
                <a:lnTo>
                  <a:pt x="1235" y="680"/>
                </a:lnTo>
                <a:lnTo>
                  <a:pt x="1236" y="669"/>
                </a:lnTo>
                <a:lnTo>
                  <a:pt x="1236" y="679"/>
                </a:lnTo>
                <a:lnTo>
                  <a:pt x="1237" y="672"/>
                </a:lnTo>
                <a:lnTo>
                  <a:pt x="1237" y="677"/>
                </a:lnTo>
                <a:lnTo>
                  <a:pt x="1238" y="676"/>
                </a:lnTo>
                <a:lnTo>
                  <a:pt x="1238" y="679"/>
                </a:lnTo>
                <a:lnTo>
                  <a:pt x="1239" y="677"/>
                </a:lnTo>
                <a:lnTo>
                  <a:pt x="1239" y="681"/>
                </a:lnTo>
                <a:lnTo>
                  <a:pt x="1240" y="677"/>
                </a:lnTo>
                <a:lnTo>
                  <a:pt x="1240" y="681"/>
                </a:lnTo>
                <a:lnTo>
                  <a:pt x="1241" y="681"/>
                </a:lnTo>
                <a:lnTo>
                  <a:pt x="1241" y="675"/>
                </a:lnTo>
                <a:lnTo>
                  <a:pt x="1242" y="671"/>
                </a:lnTo>
                <a:lnTo>
                  <a:pt x="1242" y="678"/>
                </a:lnTo>
                <a:lnTo>
                  <a:pt x="1243" y="681"/>
                </a:lnTo>
                <a:lnTo>
                  <a:pt x="1243" y="675"/>
                </a:lnTo>
                <a:lnTo>
                  <a:pt x="1244" y="681"/>
                </a:lnTo>
                <a:lnTo>
                  <a:pt x="1244" y="671"/>
                </a:lnTo>
                <a:lnTo>
                  <a:pt x="1245" y="680"/>
                </a:lnTo>
                <a:lnTo>
                  <a:pt x="1245" y="614"/>
                </a:lnTo>
                <a:lnTo>
                  <a:pt x="1246" y="637"/>
                </a:lnTo>
                <a:lnTo>
                  <a:pt x="1246" y="679"/>
                </a:lnTo>
                <a:lnTo>
                  <a:pt x="1247" y="680"/>
                </a:lnTo>
                <a:lnTo>
                  <a:pt x="1247" y="649"/>
                </a:lnTo>
                <a:lnTo>
                  <a:pt x="1248" y="672"/>
                </a:lnTo>
                <a:lnTo>
                  <a:pt x="1248" y="681"/>
                </a:lnTo>
                <a:lnTo>
                  <a:pt x="1249" y="680"/>
                </a:lnTo>
                <a:lnTo>
                  <a:pt x="1249" y="663"/>
                </a:lnTo>
                <a:lnTo>
                  <a:pt x="1250" y="679"/>
                </a:lnTo>
                <a:lnTo>
                  <a:pt x="1250" y="661"/>
                </a:lnTo>
                <a:lnTo>
                  <a:pt x="1251" y="660"/>
                </a:lnTo>
                <a:lnTo>
                  <a:pt x="1251" y="681"/>
                </a:lnTo>
                <a:lnTo>
                  <a:pt x="1252" y="668"/>
                </a:lnTo>
                <a:lnTo>
                  <a:pt x="1252" y="681"/>
                </a:lnTo>
                <a:lnTo>
                  <a:pt x="1253" y="681"/>
                </a:lnTo>
                <a:lnTo>
                  <a:pt x="1253" y="671"/>
                </a:lnTo>
                <a:lnTo>
                  <a:pt x="1254" y="681"/>
                </a:lnTo>
                <a:lnTo>
                  <a:pt x="1254" y="670"/>
                </a:lnTo>
                <a:lnTo>
                  <a:pt x="1255" y="671"/>
                </a:lnTo>
                <a:lnTo>
                  <a:pt x="1255" y="639"/>
                </a:lnTo>
                <a:lnTo>
                  <a:pt x="1256" y="640"/>
                </a:lnTo>
                <a:lnTo>
                  <a:pt x="1256" y="680"/>
                </a:lnTo>
                <a:lnTo>
                  <a:pt x="1257" y="661"/>
                </a:lnTo>
                <a:lnTo>
                  <a:pt x="1257" y="681"/>
                </a:lnTo>
                <a:lnTo>
                  <a:pt x="1258" y="670"/>
                </a:lnTo>
                <a:lnTo>
                  <a:pt x="1258" y="681"/>
                </a:lnTo>
                <a:lnTo>
                  <a:pt x="1259" y="681"/>
                </a:lnTo>
                <a:lnTo>
                  <a:pt x="1259" y="676"/>
                </a:lnTo>
                <a:lnTo>
                  <a:pt x="1260" y="680"/>
                </a:lnTo>
                <a:lnTo>
                  <a:pt x="1260" y="652"/>
                </a:lnTo>
                <a:lnTo>
                  <a:pt x="1261" y="669"/>
                </a:lnTo>
                <a:lnTo>
                  <a:pt x="1261" y="627"/>
                </a:lnTo>
                <a:lnTo>
                  <a:pt x="1262" y="669"/>
                </a:lnTo>
                <a:lnTo>
                  <a:pt x="1262" y="632"/>
                </a:lnTo>
                <a:lnTo>
                  <a:pt x="1263" y="636"/>
                </a:lnTo>
                <a:lnTo>
                  <a:pt x="1263" y="680"/>
                </a:lnTo>
                <a:lnTo>
                  <a:pt x="1264" y="663"/>
                </a:lnTo>
                <a:lnTo>
                  <a:pt x="1264" y="681"/>
                </a:lnTo>
                <a:lnTo>
                  <a:pt x="1265" y="681"/>
                </a:lnTo>
                <a:lnTo>
                  <a:pt x="1265" y="676"/>
                </a:lnTo>
                <a:lnTo>
                  <a:pt x="1266" y="681"/>
                </a:lnTo>
                <a:lnTo>
                  <a:pt x="1266" y="680"/>
                </a:lnTo>
                <a:lnTo>
                  <a:pt x="1267" y="681"/>
                </a:lnTo>
                <a:lnTo>
                  <a:pt x="1267" y="681"/>
                </a:lnTo>
                <a:lnTo>
                  <a:pt x="1268" y="675"/>
                </a:lnTo>
                <a:lnTo>
                  <a:pt x="1268" y="681"/>
                </a:lnTo>
                <a:lnTo>
                  <a:pt x="1269" y="681"/>
                </a:lnTo>
                <a:lnTo>
                  <a:pt x="1269" y="673"/>
                </a:lnTo>
                <a:lnTo>
                  <a:pt x="1270" y="680"/>
                </a:lnTo>
                <a:lnTo>
                  <a:pt x="1270" y="674"/>
                </a:lnTo>
                <a:lnTo>
                  <a:pt x="1271" y="681"/>
                </a:lnTo>
                <a:lnTo>
                  <a:pt x="1271" y="675"/>
                </a:lnTo>
                <a:lnTo>
                  <a:pt x="1272" y="675"/>
                </a:lnTo>
                <a:lnTo>
                  <a:pt x="1272" y="681"/>
                </a:lnTo>
                <a:lnTo>
                  <a:pt x="1273" y="681"/>
                </a:lnTo>
                <a:lnTo>
                  <a:pt x="1273" y="661"/>
                </a:lnTo>
                <a:lnTo>
                  <a:pt x="1274" y="664"/>
                </a:lnTo>
                <a:lnTo>
                  <a:pt x="1274" y="677"/>
                </a:lnTo>
                <a:lnTo>
                  <a:pt x="1275" y="669"/>
                </a:lnTo>
                <a:lnTo>
                  <a:pt x="1275" y="681"/>
                </a:lnTo>
                <a:lnTo>
                  <a:pt x="1276" y="674"/>
                </a:lnTo>
                <a:lnTo>
                  <a:pt x="1276" y="681"/>
                </a:lnTo>
                <a:lnTo>
                  <a:pt x="1277" y="680"/>
                </a:lnTo>
                <a:lnTo>
                  <a:pt x="1277" y="681"/>
                </a:lnTo>
                <a:lnTo>
                  <a:pt x="1278" y="681"/>
                </a:lnTo>
                <a:lnTo>
                  <a:pt x="1278" y="678"/>
                </a:lnTo>
                <a:lnTo>
                  <a:pt x="1279" y="678"/>
                </a:lnTo>
                <a:lnTo>
                  <a:pt x="1279" y="644"/>
                </a:lnTo>
                <a:lnTo>
                  <a:pt x="1280" y="681"/>
                </a:lnTo>
                <a:lnTo>
                  <a:pt x="1280" y="665"/>
                </a:lnTo>
                <a:lnTo>
                  <a:pt x="1281" y="678"/>
                </a:lnTo>
                <a:lnTo>
                  <a:pt x="1281" y="664"/>
                </a:lnTo>
                <a:lnTo>
                  <a:pt x="1282" y="673"/>
                </a:lnTo>
                <a:lnTo>
                  <a:pt x="1282" y="664"/>
                </a:lnTo>
                <a:lnTo>
                  <a:pt x="1283" y="680"/>
                </a:lnTo>
                <a:lnTo>
                  <a:pt x="1283" y="667"/>
                </a:lnTo>
                <a:lnTo>
                  <a:pt x="1284" y="681"/>
                </a:lnTo>
                <a:lnTo>
                  <a:pt x="1284" y="666"/>
                </a:lnTo>
                <a:lnTo>
                  <a:pt x="1285" y="661"/>
                </a:lnTo>
                <a:lnTo>
                  <a:pt x="1285" y="678"/>
                </a:lnTo>
                <a:lnTo>
                  <a:pt x="1286" y="670"/>
                </a:lnTo>
                <a:lnTo>
                  <a:pt x="1286" y="680"/>
                </a:lnTo>
                <a:lnTo>
                  <a:pt x="1287" y="680"/>
                </a:lnTo>
                <a:lnTo>
                  <a:pt x="1287" y="681"/>
                </a:lnTo>
                <a:lnTo>
                  <a:pt x="1288" y="678"/>
                </a:lnTo>
                <a:lnTo>
                  <a:pt x="1288" y="681"/>
                </a:lnTo>
                <a:lnTo>
                  <a:pt x="1289" y="681"/>
                </a:lnTo>
                <a:lnTo>
                  <a:pt x="1289" y="665"/>
                </a:lnTo>
                <a:lnTo>
                  <a:pt x="1290" y="680"/>
                </a:lnTo>
                <a:lnTo>
                  <a:pt x="1290" y="664"/>
                </a:lnTo>
                <a:lnTo>
                  <a:pt x="1291" y="679"/>
                </a:lnTo>
                <a:lnTo>
                  <a:pt x="1291" y="670"/>
                </a:lnTo>
                <a:lnTo>
                  <a:pt x="1292" y="675"/>
                </a:lnTo>
                <a:lnTo>
                  <a:pt x="1292" y="681"/>
                </a:lnTo>
                <a:lnTo>
                  <a:pt x="1293" y="672"/>
                </a:lnTo>
                <a:lnTo>
                  <a:pt x="1293" y="681"/>
                </a:lnTo>
                <a:lnTo>
                  <a:pt x="1294" y="681"/>
                </a:lnTo>
                <a:lnTo>
                  <a:pt x="1294" y="678"/>
                </a:lnTo>
                <a:lnTo>
                  <a:pt x="1295" y="681"/>
                </a:lnTo>
                <a:lnTo>
                  <a:pt x="1295" y="669"/>
                </a:lnTo>
                <a:lnTo>
                  <a:pt x="1296" y="666"/>
                </a:lnTo>
                <a:lnTo>
                  <a:pt x="1296" y="679"/>
                </a:lnTo>
                <a:lnTo>
                  <a:pt x="1297" y="667"/>
                </a:lnTo>
                <a:lnTo>
                  <a:pt x="1297" y="681"/>
                </a:lnTo>
                <a:lnTo>
                  <a:pt x="1298" y="664"/>
                </a:lnTo>
                <a:lnTo>
                  <a:pt x="1298" y="676"/>
                </a:lnTo>
                <a:lnTo>
                  <a:pt x="1299" y="673"/>
                </a:lnTo>
                <a:lnTo>
                  <a:pt x="1299" y="681"/>
                </a:lnTo>
                <a:lnTo>
                  <a:pt x="1300" y="681"/>
                </a:lnTo>
                <a:lnTo>
                  <a:pt x="1300" y="672"/>
                </a:lnTo>
                <a:lnTo>
                  <a:pt x="1301" y="678"/>
                </a:lnTo>
                <a:lnTo>
                  <a:pt x="1301" y="681"/>
                </a:lnTo>
                <a:lnTo>
                  <a:pt x="1302" y="678"/>
                </a:lnTo>
                <a:lnTo>
                  <a:pt x="1302" y="681"/>
                </a:lnTo>
                <a:lnTo>
                  <a:pt x="1303" y="675"/>
                </a:lnTo>
                <a:lnTo>
                  <a:pt x="1303" y="669"/>
                </a:lnTo>
                <a:lnTo>
                  <a:pt x="1304" y="667"/>
                </a:lnTo>
                <a:lnTo>
                  <a:pt x="1304" y="680"/>
                </a:lnTo>
                <a:lnTo>
                  <a:pt x="1305" y="678"/>
                </a:lnTo>
                <a:lnTo>
                  <a:pt x="1305" y="637"/>
                </a:lnTo>
                <a:lnTo>
                  <a:pt x="1306" y="596"/>
                </a:lnTo>
                <a:lnTo>
                  <a:pt x="1306" y="679"/>
                </a:lnTo>
                <a:lnTo>
                  <a:pt x="1307" y="678"/>
                </a:lnTo>
                <a:lnTo>
                  <a:pt x="1307" y="646"/>
                </a:lnTo>
                <a:lnTo>
                  <a:pt x="1308" y="652"/>
                </a:lnTo>
                <a:lnTo>
                  <a:pt x="1308" y="676"/>
                </a:lnTo>
                <a:lnTo>
                  <a:pt x="1309" y="670"/>
                </a:lnTo>
                <a:lnTo>
                  <a:pt x="1309" y="653"/>
                </a:lnTo>
                <a:lnTo>
                  <a:pt x="1310" y="664"/>
                </a:lnTo>
                <a:lnTo>
                  <a:pt x="1310" y="680"/>
                </a:lnTo>
                <a:lnTo>
                  <a:pt x="1311" y="669"/>
                </a:lnTo>
                <a:lnTo>
                  <a:pt x="1311" y="680"/>
                </a:lnTo>
                <a:lnTo>
                  <a:pt x="1312" y="681"/>
                </a:lnTo>
                <a:lnTo>
                  <a:pt x="1312" y="681"/>
                </a:lnTo>
                <a:lnTo>
                  <a:pt x="1313" y="681"/>
                </a:lnTo>
                <a:lnTo>
                  <a:pt x="1313" y="681"/>
                </a:lnTo>
                <a:lnTo>
                  <a:pt x="1314" y="681"/>
                </a:lnTo>
                <a:lnTo>
                  <a:pt x="1314" y="680"/>
                </a:lnTo>
                <a:lnTo>
                  <a:pt x="1315" y="675"/>
                </a:lnTo>
                <a:lnTo>
                  <a:pt x="1315" y="681"/>
                </a:lnTo>
                <a:lnTo>
                  <a:pt x="1316" y="677"/>
                </a:lnTo>
                <a:lnTo>
                  <a:pt x="1316" y="681"/>
                </a:lnTo>
                <a:lnTo>
                  <a:pt x="1317" y="681"/>
                </a:lnTo>
                <a:lnTo>
                  <a:pt x="1317" y="667"/>
                </a:lnTo>
                <a:lnTo>
                  <a:pt x="1318" y="681"/>
                </a:lnTo>
                <a:lnTo>
                  <a:pt x="1318" y="652"/>
                </a:lnTo>
                <a:lnTo>
                  <a:pt x="1319" y="672"/>
                </a:lnTo>
                <a:lnTo>
                  <a:pt x="1319" y="648"/>
                </a:lnTo>
                <a:lnTo>
                  <a:pt x="1320" y="650"/>
                </a:lnTo>
                <a:lnTo>
                  <a:pt x="1320" y="676"/>
                </a:lnTo>
                <a:lnTo>
                  <a:pt x="1321" y="660"/>
                </a:lnTo>
                <a:lnTo>
                  <a:pt x="1321" y="677"/>
                </a:lnTo>
                <a:lnTo>
                  <a:pt x="1322" y="675"/>
                </a:lnTo>
                <a:lnTo>
                  <a:pt x="1322" y="680"/>
                </a:lnTo>
                <a:lnTo>
                  <a:pt x="1323" y="676"/>
                </a:lnTo>
                <a:lnTo>
                  <a:pt x="1323" y="681"/>
                </a:lnTo>
                <a:lnTo>
                  <a:pt x="1324" y="673"/>
                </a:lnTo>
                <a:lnTo>
                  <a:pt x="1324" y="681"/>
                </a:lnTo>
                <a:lnTo>
                  <a:pt x="1325" y="681"/>
                </a:lnTo>
                <a:lnTo>
                  <a:pt x="1325" y="674"/>
                </a:lnTo>
                <a:lnTo>
                  <a:pt x="1326" y="681"/>
                </a:lnTo>
                <a:lnTo>
                  <a:pt x="1326" y="678"/>
                </a:lnTo>
                <a:lnTo>
                  <a:pt x="1327" y="671"/>
                </a:lnTo>
                <a:lnTo>
                  <a:pt x="1327" y="621"/>
                </a:lnTo>
                <a:lnTo>
                  <a:pt x="1328" y="641"/>
                </a:lnTo>
                <a:lnTo>
                  <a:pt x="1328" y="666"/>
                </a:lnTo>
                <a:lnTo>
                  <a:pt x="1329" y="635"/>
                </a:lnTo>
                <a:lnTo>
                  <a:pt x="1329" y="675"/>
                </a:lnTo>
                <a:lnTo>
                  <a:pt x="1330" y="677"/>
                </a:lnTo>
                <a:lnTo>
                  <a:pt x="1330" y="679"/>
                </a:lnTo>
                <a:lnTo>
                  <a:pt x="1331" y="672"/>
                </a:lnTo>
                <a:lnTo>
                  <a:pt x="1331" y="681"/>
                </a:lnTo>
                <a:lnTo>
                  <a:pt x="1332" y="681"/>
                </a:lnTo>
                <a:lnTo>
                  <a:pt x="1332" y="677"/>
                </a:lnTo>
                <a:lnTo>
                  <a:pt x="1333" y="681"/>
                </a:lnTo>
                <a:lnTo>
                  <a:pt x="1333" y="647"/>
                </a:lnTo>
                <a:lnTo>
                  <a:pt x="1334" y="615"/>
                </a:lnTo>
                <a:lnTo>
                  <a:pt x="1334" y="676"/>
                </a:lnTo>
                <a:lnTo>
                  <a:pt x="1335" y="659"/>
                </a:lnTo>
                <a:lnTo>
                  <a:pt x="1335" y="678"/>
                </a:lnTo>
                <a:lnTo>
                  <a:pt x="1336" y="668"/>
                </a:lnTo>
                <a:lnTo>
                  <a:pt x="1336" y="681"/>
                </a:lnTo>
                <a:lnTo>
                  <a:pt x="1337" y="677"/>
                </a:lnTo>
                <a:lnTo>
                  <a:pt x="1337" y="681"/>
                </a:lnTo>
                <a:lnTo>
                  <a:pt x="1338" y="680"/>
                </a:lnTo>
                <a:lnTo>
                  <a:pt x="1338" y="663"/>
                </a:lnTo>
                <a:lnTo>
                  <a:pt x="1339" y="665"/>
                </a:lnTo>
                <a:lnTo>
                  <a:pt x="1339" y="681"/>
                </a:lnTo>
                <a:lnTo>
                  <a:pt x="1340" y="668"/>
                </a:lnTo>
                <a:lnTo>
                  <a:pt x="1340" y="681"/>
                </a:lnTo>
                <a:lnTo>
                  <a:pt x="1341" y="673"/>
                </a:lnTo>
                <a:lnTo>
                  <a:pt x="1341" y="681"/>
                </a:lnTo>
                <a:lnTo>
                  <a:pt x="1342" y="661"/>
                </a:lnTo>
                <a:lnTo>
                  <a:pt x="1342" y="681"/>
                </a:lnTo>
                <a:lnTo>
                  <a:pt x="1343" y="681"/>
                </a:lnTo>
                <a:lnTo>
                  <a:pt x="1343" y="672"/>
                </a:lnTo>
                <a:lnTo>
                  <a:pt x="1344" y="678"/>
                </a:lnTo>
                <a:lnTo>
                  <a:pt x="1344" y="680"/>
                </a:lnTo>
                <a:lnTo>
                  <a:pt x="1345" y="680"/>
                </a:lnTo>
                <a:lnTo>
                  <a:pt x="1345" y="670"/>
                </a:lnTo>
                <a:lnTo>
                  <a:pt x="1346" y="673"/>
                </a:lnTo>
                <a:lnTo>
                  <a:pt x="1346" y="681"/>
                </a:lnTo>
                <a:lnTo>
                  <a:pt x="1347" y="681"/>
                </a:lnTo>
                <a:lnTo>
                  <a:pt x="1347" y="679"/>
                </a:lnTo>
                <a:lnTo>
                  <a:pt x="1348" y="681"/>
                </a:lnTo>
                <a:lnTo>
                  <a:pt x="1348" y="681"/>
                </a:lnTo>
                <a:lnTo>
                  <a:pt x="1349" y="681"/>
                </a:lnTo>
                <a:lnTo>
                  <a:pt x="1349" y="673"/>
                </a:lnTo>
                <a:lnTo>
                  <a:pt x="1350" y="666"/>
                </a:lnTo>
                <a:lnTo>
                  <a:pt x="1350" y="681"/>
                </a:lnTo>
                <a:lnTo>
                  <a:pt x="1351" y="675"/>
                </a:lnTo>
                <a:lnTo>
                  <a:pt x="1351" y="637"/>
                </a:lnTo>
                <a:lnTo>
                  <a:pt x="1352" y="641"/>
                </a:lnTo>
                <a:lnTo>
                  <a:pt x="1352" y="679"/>
                </a:lnTo>
                <a:lnTo>
                  <a:pt x="1353" y="673"/>
                </a:lnTo>
                <a:lnTo>
                  <a:pt x="1353" y="679"/>
                </a:lnTo>
                <a:lnTo>
                  <a:pt x="1354" y="671"/>
                </a:lnTo>
                <a:lnTo>
                  <a:pt x="1354" y="680"/>
                </a:lnTo>
                <a:lnTo>
                  <a:pt x="1355" y="676"/>
                </a:lnTo>
                <a:lnTo>
                  <a:pt x="1355" y="681"/>
                </a:lnTo>
                <a:lnTo>
                  <a:pt x="1356" y="676"/>
                </a:lnTo>
                <a:lnTo>
                  <a:pt x="1356" y="681"/>
                </a:lnTo>
                <a:lnTo>
                  <a:pt x="1357" y="681"/>
                </a:lnTo>
                <a:lnTo>
                  <a:pt x="1357" y="681"/>
                </a:lnTo>
                <a:lnTo>
                  <a:pt x="1358" y="681"/>
                </a:lnTo>
                <a:lnTo>
                  <a:pt x="1358" y="679"/>
                </a:lnTo>
                <a:lnTo>
                  <a:pt x="1359" y="681"/>
                </a:lnTo>
                <a:lnTo>
                  <a:pt x="1359" y="681"/>
                </a:lnTo>
                <a:lnTo>
                  <a:pt x="1360" y="667"/>
                </a:lnTo>
                <a:lnTo>
                  <a:pt x="1360" y="681"/>
                </a:lnTo>
                <a:lnTo>
                  <a:pt x="1361" y="679"/>
                </a:lnTo>
                <a:lnTo>
                  <a:pt x="1361" y="592"/>
                </a:lnTo>
                <a:lnTo>
                  <a:pt x="1362" y="582"/>
                </a:lnTo>
                <a:lnTo>
                  <a:pt x="1362" y="655"/>
                </a:lnTo>
                <a:lnTo>
                  <a:pt x="1363" y="671"/>
                </a:lnTo>
                <a:lnTo>
                  <a:pt x="1363" y="628"/>
                </a:lnTo>
                <a:lnTo>
                  <a:pt x="1364" y="650"/>
                </a:lnTo>
                <a:lnTo>
                  <a:pt x="1364" y="675"/>
                </a:lnTo>
                <a:lnTo>
                  <a:pt x="1365" y="678"/>
                </a:lnTo>
                <a:lnTo>
                  <a:pt x="1365" y="668"/>
                </a:lnTo>
                <a:lnTo>
                  <a:pt x="1366" y="676"/>
                </a:lnTo>
                <a:lnTo>
                  <a:pt x="1366" y="681"/>
                </a:lnTo>
                <a:lnTo>
                  <a:pt x="1367" y="681"/>
                </a:lnTo>
                <a:lnTo>
                  <a:pt x="1367" y="672"/>
                </a:lnTo>
                <a:lnTo>
                  <a:pt x="1368" y="681"/>
                </a:lnTo>
                <a:lnTo>
                  <a:pt x="1368" y="676"/>
                </a:lnTo>
                <a:lnTo>
                  <a:pt x="1369" y="681"/>
                </a:lnTo>
                <a:lnTo>
                  <a:pt x="1369" y="673"/>
                </a:lnTo>
                <a:lnTo>
                  <a:pt x="1370" y="681"/>
                </a:lnTo>
                <a:lnTo>
                  <a:pt x="1370" y="659"/>
                </a:lnTo>
                <a:lnTo>
                  <a:pt x="1371" y="671"/>
                </a:lnTo>
                <a:lnTo>
                  <a:pt x="1371" y="681"/>
                </a:lnTo>
                <a:lnTo>
                  <a:pt x="1372" y="681"/>
                </a:lnTo>
                <a:lnTo>
                  <a:pt x="1372" y="675"/>
                </a:lnTo>
                <a:lnTo>
                  <a:pt x="1373" y="680"/>
                </a:lnTo>
                <a:lnTo>
                  <a:pt x="1373" y="677"/>
                </a:lnTo>
                <a:lnTo>
                  <a:pt x="1374" y="673"/>
                </a:lnTo>
                <a:lnTo>
                  <a:pt x="1374" y="681"/>
                </a:lnTo>
                <a:lnTo>
                  <a:pt x="1375" y="675"/>
                </a:lnTo>
                <a:lnTo>
                  <a:pt x="1375" y="641"/>
                </a:lnTo>
                <a:lnTo>
                  <a:pt x="1376" y="653"/>
                </a:lnTo>
                <a:lnTo>
                  <a:pt x="1376" y="679"/>
                </a:lnTo>
                <a:lnTo>
                  <a:pt x="1377" y="667"/>
                </a:lnTo>
                <a:lnTo>
                  <a:pt x="1377" y="679"/>
                </a:lnTo>
                <a:lnTo>
                  <a:pt x="1378" y="654"/>
                </a:lnTo>
                <a:lnTo>
                  <a:pt x="1378" y="680"/>
                </a:lnTo>
                <a:lnTo>
                  <a:pt x="1379" y="681"/>
                </a:lnTo>
                <a:lnTo>
                  <a:pt x="1379" y="675"/>
                </a:lnTo>
                <a:lnTo>
                  <a:pt x="1380" y="674"/>
                </a:lnTo>
                <a:lnTo>
                  <a:pt x="1380" y="681"/>
                </a:lnTo>
                <a:lnTo>
                  <a:pt x="1381" y="681"/>
                </a:lnTo>
                <a:lnTo>
                  <a:pt x="1381" y="672"/>
                </a:lnTo>
                <a:lnTo>
                  <a:pt x="1382" y="681"/>
                </a:lnTo>
                <a:lnTo>
                  <a:pt x="1382" y="679"/>
                </a:lnTo>
                <a:lnTo>
                  <a:pt x="1383" y="681"/>
                </a:lnTo>
                <a:lnTo>
                  <a:pt x="1383" y="674"/>
                </a:lnTo>
                <a:lnTo>
                  <a:pt x="1384" y="681"/>
                </a:lnTo>
                <a:lnTo>
                  <a:pt x="1384" y="681"/>
                </a:lnTo>
                <a:lnTo>
                  <a:pt x="1385" y="681"/>
                </a:lnTo>
                <a:lnTo>
                  <a:pt x="1385" y="654"/>
                </a:lnTo>
                <a:lnTo>
                  <a:pt x="1386" y="577"/>
                </a:lnTo>
                <a:lnTo>
                  <a:pt x="1386" y="646"/>
                </a:lnTo>
                <a:lnTo>
                  <a:pt x="1387" y="570"/>
                </a:lnTo>
                <a:lnTo>
                  <a:pt x="1387" y="666"/>
                </a:lnTo>
                <a:lnTo>
                  <a:pt x="1388" y="645"/>
                </a:lnTo>
                <a:lnTo>
                  <a:pt x="1388" y="673"/>
                </a:lnTo>
                <a:lnTo>
                  <a:pt x="1389" y="667"/>
                </a:lnTo>
                <a:lnTo>
                  <a:pt x="1389" y="681"/>
                </a:lnTo>
                <a:lnTo>
                  <a:pt x="1390" y="681"/>
                </a:lnTo>
                <a:lnTo>
                  <a:pt x="1390" y="675"/>
                </a:lnTo>
                <a:lnTo>
                  <a:pt x="1391" y="678"/>
                </a:lnTo>
                <a:lnTo>
                  <a:pt x="1391" y="681"/>
                </a:lnTo>
                <a:lnTo>
                  <a:pt x="1392" y="681"/>
                </a:lnTo>
                <a:lnTo>
                  <a:pt x="1392" y="677"/>
                </a:lnTo>
                <a:lnTo>
                  <a:pt x="1393" y="675"/>
                </a:lnTo>
                <a:lnTo>
                  <a:pt x="1393" y="681"/>
                </a:lnTo>
                <a:lnTo>
                  <a:pt x="1394" y="681"/>
                </a:lnTo>
                <a:lnTo>
                  <a:pt x="1394" y="669"/>
                </a:lnTo>
                <a:lnTo>
                  <a:pt x="1395" y="678"/>
                </a:lnTo>
                <a:lnTo>
                  <a:pt x="1395" y="681"/>
                </a:lnTo>
                <a:lnTo>
                  <a:pt x="1396" y="681"/>
                </a:lnTo>
                <a:lnTo>
                  <a:pt x="1396" y="676"/>
                </a:lnTo>
                <a:lnTo>
                  <a:pt x="1397" y="681"/>
                </a:lnTo>
                <a:lnTo>
                  <a:pt x="1397" y="673"/>
                </a:lnTo>
                <a:lnTo>
                  <a:pt x="1398" y="667"/>
                </a:lnTo>
                <a:lnTo>
                  <a:pt x="1398" y="680"/>
                </a:lnTo>
                <a:lnTo>
                  <a:pt x="1399" y="674"/>
                </a:lnTo>
                <a:lnTo>
                  <a:pt x="1399" y="647"/>
                </a:lnTo>
                <a:lnTo>
                  <a:pt x="1400" y="681"/>
                </a:lnTo>
                <a:lnTo>
                  <a:pt x="1400" y="662"/>
                </a:lnTo>
                <a:lnTo>
                  <a:pt x="1401" y="664"/>
                </a:lnTo>
                <a:lnTo>
                  <a:pt x="1401" y="680"/>
                </a:lnTo>
                <a:lnTo>
                  <a:pt x="1402" y="681"/>
                </a:lnTo>
                <a:lnTo>
                  <a:pt x="1402" y="680"/>
                </a:lnTo>
                <a:lnTo>
                  <a:pt x="1403" y="681"/>
                </a:lnTo>
                <a:lnTo>
                  <a:pt x="1403" y="681"/>
                </a:lnTo>
                <a:lnTo>
                  <a:pt x="1404" y="681"/>
                </a:lnTo>
                <a:lnTo>
                  <a:pt x="1404" y="678"/>
                </a:lnTo>
                <a:lnTo>
                  <a:pt x="1405" y="681"/>
                </a:lnTo>
                <a:lnTo>
                  <a:pt x="1405" y="667"/>
                </a:lnTo>
                <a:lnTo>
                  <a:pt x="1406" y="659"/>
                </a:lnTo>
                <a:lnTo>
                  <a:pt x="1406" y="681"/>
                </a:lnTo>
                <a:lnTo>
                  <a:pt x="1407" y="648"/>
                </a:lnTo>
                <a:lnTo>
                  <a:pt x="1407" y="680"/>
                </a:lnTo>
                <a:lnTo>
                  <a:pt x="1408" y="664"/>
                </a:lnTo>
                <a:lnTo>
                  <a:pt x="1408" y="681"/>
                </a:lnTo>
                <a:lnTo>
                  <a:pt x="1409" y="681"/>
                </a:lnTo>
                <a:lnTo>
                  <a:pt x="1409" y="669"/>
                </a:lnTo>
                <a:lnTo>
                  <a:pt x="1410" y="640"/>
                </a:lnTo>
                <a:lnTo>
                  <a:pt x="1410" y="671"/>
                </a:lnTo>
                <a:lnTo>
                  <a:pt x="1411" y="671"/>
                </a:lnTo>
                <a:lnTo>
                  <a:pt x="1411" y="650"/>
                </a:lnTo>
                <a:lnTo>
                  <a:pt x="1412" y="668"/>
                </a:lnTo>
                <a:lnTo>
                  <a:pt x="1412" y="681"/>
                </a:lnTo>
                <a:lnTo>
                  <a:pt x="1413" y="675"/>
                </a:lnTo>
                <a:lnTo>
                  <a:pt x="1413" y="681"/>
                </a:lnTo>
                <a:lnTo>
                  <a:pt x="1414" y="678"/>
                </a:lnTo>
                <a:lnTo>
                  <a:pt x="1414" y="681"/>
                </a:lnTo>
                <a:lnTo>
                  <a:pt x="1415" y="674"/>
                </a:lnTo>
                <a:lnTo>
                  <a:pt x="1415" y="681"/>
                </a:lnTo>
                <a:lnTo>
                  <a:pt x="1416" y="680"/>
                </a:lnTo>
                <a:lnTo>
                  <a:pt x="1416" y="681"/>
                </a:lnTo>
                <a:lnTo>
                  <a:pt x="1417" y="680"/>
                </a:lnTo>
                <a:lnTo>
                  <a:pt x="1417" y="640"/>
                </a:lnTo>
                <a:lnTo>
                  <a:pt x="1418" y="673"/>
                </a:lnTo>
                <a:lnTo>
                  <a:pt x="1418" y="630"/>
                </a:lnTo>
                <a:lnTo>
                  <a:pt x="1419" y="633"/>
                </a:lnTo>
                <a:lnTo>
                  <a:pt x="1419" y="659"/>
                </a:lnTo>
                <a:lnTo>
                  <a:pt x="1420" y="658"/>
                </a:lnTo>
                <a:lnTo>
                  <a:pt x="1420" y="681"/>
                </a:lnTo>
                <a:lnTo>
                  <a:pt x="1421" y="676"/>
                </a:lnTo>
                <a:lnTo>
                  <a:pt x="1421" y="681"/>
                </a:lnTo>
                <a:lnTo>
                  <a:pt x="1422" y="681"/>
                </a:lnTo>
                <a:lnTo>
                  <a:pt x="1422" y="658"/>
                </a:lnTo>
                <a:lnTo>
                  <a:pt x="1423" y="669"/>
                </a:lnTo>
                <a:lnTo>
                  <a:pt x="1423" y="679"/>
                </a:lnTo>
                <a:lnTo>
                  <a:pt x="1424" y="673"/>
                </a:lnTo>
                <a:lnTo>
                  <a:pt x="1424" y="680"/>
                </a:lnTo>
                <a:lnTo>
                  <a:pt x="1425" y="678"/>
                </a:lnTo>
                <a:lnTo>
                  <a:pt x="1425" y="681"/>
                </a:lnTo>
                <a:lnTo>
                  <a:pt x="1426" y="681"/>
                </a:lnTo>
                <a:lnTo>
                  <a:pt x="1426" y="675"/>
                </a:lnTo>
                <a:lnTo>
                  <a:pt x="1427" y="675"/>
                </a:lnTo>
                <a:lnTo>
                  <a:pt x="1427" y="681"/>
                </a:lnTo>
                <a:lnTo>
                  <a:pt x="1428" y="681"/>
                </a:lnTo>
                <a:lnTo>
                  <a:pt x="1428" y="670"/>
                </a:lnTo>
                <a:lnTo>
                  <a:pt x="1429" y="681"/>
                </a:lnTo>
                <a:lnTo>
                  <a:pt x="1429" y="674"/>
                </a:lnTo>
                <a:lnTo>
                  <a:pt x="1430" y="671"/>
                </a:lnTo>
                <a:lnTo>
                  <a:pt x="1430" y="681"/>
                </a:lnTo>
                <a:lnTo>
                  <a:pt x="1431" y="679"/>
                </a:lnTo>
                <a:lnTo>
                  <a:pt x="1431" y="681"/>
                </a:lnTo>
                <a:lnTo>
                  <a:pt x="1432" y="681"/>
                </a:lnTo>
                <a:lnTo>
                  <a:pt x="1432" y="680"/>
                </a:lnTo>
                <a:lnTo>
                  <a:pt x="1433" y="681"/>
                </a:lnTo>
                <a:lnTo>
                  <a:pt x="1433" y="659"/>
                </a:lnTo>
                <a:lnTo>
                  <a:pt x="1434" y="634"/>
                </a:lnTo>
                <a:lnTo>
                  <a:pt x="1434" y="675"/>
                </a:lnTo>
                <a:lnTo>
                  <a:pt x="1435" y="651"/>
                </a:lnTo>
                <a:lnTo>
                  <a:pt x="1435" y="675"/>
                </a:lnTo>
                <a:lnTo>
                  <a:pt x="1436" y="663"/>
                </a:lnTo>
                <a:lnTo>
                  <a:pt x="1436" y="676"/>
                </a:lnTo>
                <a:lnTo>
                  <a:pt x="1437" y="678"/>
                </a:lnTo>
                <a:lnTo>
                  <a:pt x="1437" y="681"/>
                </a:lnTo>
                <a:lnTo>
                  <a:pt x="1438" y="678"/>
                </a:lnTo>
                <a:lnTo>
                  <a:pt x="1438" y="681"/>
                </a:lnTo>
                <a:lnTo>
                  <a:pt x="1439" y="681"/>
                </a:lnTo>
                <a:lnTo>
                  <a:pt x="1439" y="675"/>
                </a:lnTo>
                <a:lnTo>
                  <a:pt x="1440" y="679"/>
                </a:lnTo>
                <a:lnTo>
                  <a:pt x="1440" y="681"/>
                </a:lnTo>
                <a:lnTo>
                  <a:pt x="1441" y="681"/>
                </a:lnTo>
                <a:lnTo>
                  <a:pt x="1441" y="678"/>
                </a:lnTo>
                <a:lnTo>
                  <a:pt x="1442" y="681"/>
                </a:lnTo>
                <a:lnTo>
                  <a:pt x="1442" y="655"/>
                </a:lnTo>
                <a:lnTo>
                  <a:pt x="1443" y="665"/>
                </a:lnTo>
                <a:lnTo>
                  <a:pt x="1443" y="681"/>
                </a:lnTo>
                <a:lnTo>
                  <a:pt x="1444" y="671"/>
                </a:lnTo>
                <a:lnTo>
                  <a:pt x="1444" y="681"/>
                </a:lnTo>
                <a:lnTo>
                  <a:pt x="1445" y="674"/>
                </a:lnTo>
                <a:lnTo>
                  <a:pt x="1445" y="681"/>
                </a:lnTo>
                <a:lnTo>
                  <a:pt x="1446" y="680"/>
                </a:lnTo>
                <a:lnTo>
                  <a:pt x="1446" y="681"/>
                </a:lnTo>
                <a:lnTo>
                  <a:pt x="1447" y="681"/>
                </a:lnTo>
                <a:lnTo>
                  <a:pt x="1447" y="679"/>
                </a:lnTo>
                <a:lnTo>
                  <a:pt x="1448" y="679"/>
                </a:lnTo>
                <a:lnTo>
                  <a:pt x="1448" y="681"/>
                </a:lnTo>
                <a:lnTo>
                  <a:pt x="1449" y="681"/>
                </a:lnTo>
                <a:lnTo>
                  <a:pt x="1449" y="679"/>
                </a:lnTo>
                <a:lnTo>
                  <a:pt x="1450" y="639"/>
                </a:lnTo>
                <a:lnTo>
                  <a:pt x="1450" y="681"/>
                </a:lnTo>
                <a:lnTo>
                  <a:pt x="1451" y="660"/>
                </a:lnTo>
                <a:lnTo>
                  <a:pt x="1451" y="677"/>
                </a:lnTo>
                <a:lnTo>
                  <a:pt x="1452" y="677"/>
                </a:lnTo>
                <a:lnTo>
                  <a:pt x="1452" y="512"/>
                </a:lnTo>
                <a:lnTo>
                  <a:pt x="1453" y="599"/>
                </a:lnTo>
                <a:lnTo>
                  <a:pt x="1453" y="455"/>
                </a:lnTo>
                <a:lnTo>
                  <a:pt x="1454" y="497"/>
                </a:lnTo>
                <a:lnTo>
                  <a:pt x="1454" y="657"/>
                </a:lnTo>
                <a:lnTo>
                  <a:pt x="1455" y="621"/>
                </a:lnTo>
                <a:lnTo>
                  <a:pt x="1455" y="681"/>
                </a:lnTo>
                <a:lnTo>
                  <a:pt x="1456" y="659"/>
                </a:lnTo>
                <a:lnTo>
                  <a:pt x="1456" y="681"/>
                </a:lnTo>
                <a:lnTo>
                  <a:pt x="1457" y="677"/>
                </a:lnTo>
                <a:lnTo>
                  <a:pt x="1457" y="681"/>
                </a:lnTo>
                <a:lnTo>
                  <a:pt x="1458" y="681"/>
                </a:lnTo>
                <a:lnTo>
                  <a:pt x="1458" y="670"/>
                </a:lnTo>
                <a:lnTo>
                  <a:pt x="1459" y="661"/>
                </a:lnTo>
                <a:lnTo>
                  <a:pt x="1459" y="681"/>
                </a:lnTo>
                <a:lnTo>
                  <a:pt x="1460" y="681"/>
                </a:lnTo>
                <a:lnTo>
                  <a:pt x="1460" y="678"/>
                </a:lnTo>
                <a:lnTo>
                  <a:pt x="1461" y="672"/>
                </a:lnTo>
                <a:lnTo>
                  <a:pt x="1461" y="681"/>
                </a:lnTo>
                <a:lnTo>
                  <a:pt x="1462" y="675"/>
                </a:lnTo>
                <a:lnTo>
                  <a:pt x="1462" y="681"/>
                </a:lnTo>
                <a:lnTo>
                  <a:pt x="1463" y="675"/>
                </a:lnTo>
                <a:lnTo>
                  <a:pt x="1463" y="681"/>
                </a:lnTo>
                <a:lnTo>
                  <a:pt x="1464" y="681"/>
                </a:lnTo>
                <a:lnTo>
                  <a:pt x="1464" y="679"/>
                </a:lnTo>
                <a:lnTo>
                  <a:pt x="1465" y="681"/>
                </a:lnTo>
                <a:lnTo>
                  <a:pt x="1465" y="671"/>
                </a:lnTo>
                <a:lnTo>
                  <a:pt x="1466" y="657"/>
                </a:lnTo>
                <a:lnTo>
                  <a:pt x="1466" y="679"/>
                </a:lnTo>
                <a:lnTo>
                  <a:pt x="1467" y="657"/>
                </a:lnTo>
                <a:lnTo>
                  <a:pt x="1467" y="678"/>
                </a:lnTo>
                <a:lnTo>
                  <a:pt x="1468" y="674"/>
                </a:lnTo>
                <a:lnTo>
                  <a:pt x="1468" y="681"/>
                </a:lnTo>
                <a:lnTo>
                  <a:pt x="1469" y="681"/>
                </a:lnTo>
                <a:lnTo>
                  <a:pt x="1469" y="673"/>
                </a:lnTo>
                <a:lnTo>
                  <a:pt x="1470" y="657"/>
                </a:lnTo>
                <a:lnTo>
                  <a:pt x="1470" y="680"/>
                </a:lnTo>
                <a:lnTo>
                  <a:pt x="1471" y="681"/>
                </a:lnTo>
                <a:lnTo>
                  <a:pt x="1471" y="664"/>
                </a:lnTo>
                <a:lnTo>
                  <a:pt x="1472" y="665"/>
                </a:lnTo>
                <a:lnTo>
                  <a:pt x="1472" y="681"/>
                </a:lnTo>
                <a:lnTo>
                  <a:pt x="1473" y="678"/>
                </a:lnTo>
                <a:lnTo>
                  <a:pt x="1473" y="681"/>
                </a:lnTo>
                <a:lnTo>
                  <a:pt x="1474" y="681"/>
                </a:lnTo>
                <a:lnTo>
                  <a:pt x="1474" y="681"/>
                </a:lnTo>
                <a:lnTo>
                  <a:pt x="1475" y="681"/>
                </a:lnTo>
                <a:lnTo>
                  <a:pt x="1475" y="676"/>
                </a:lnTo>
                <a:lnTo>
                  <a:pt x="1476" y="681"/>
                </a:lnTo>
                <a:lnTo>
                  <a:pt x="1476" y="578"/>
                </a:lnTo>
                <a:lnTo>
                  <a:pt x="1477" y="638"/>
                </a:lnTo>
                <a:lnTo>
                  <a:pt x="1477" y="499"/>
                </a:lnTo>
                <a:lnTo>
                  <a:pt x="1478" y="575"/>
                </a:lnTo>
                <a:lnTo>
                  <a:pt x="1478" y="660"/>
                </a:lnTo>
                <a:lnTo>
                  <a:pt x="1479" y="630"/>
                </a:lnTo>
                <a:lnTo>
                  <a:pt x="1479" y="676"/>
                </a:lnTo>
                <a:lnTo>
                  <a:pt x="1480" y="680"/>
                </a:lnTo>
                <a:lnTo>
                  <a:pt x="1480" y="665"/>
                </a:lnTo>
                <a:lnTo>
                  <a:pt x="1481" y="673"/>
                </a:lnTo>
                <a:lnTo>
                  <a:pt x="1481" y="681"/>
                </a:lnTo>
                <a:lnTo>
                  <a:pt x="1482" y="681"/>
                </a:lnTo>
                <a:lnTo>
                  <a:pt x="1482" y="665"/>
                </a:lnTo>
                <a:lnTo>
                  <a:pt x="1483" y="678"/>
                </a:lnTo>
                <a:lnTo>
                  <a:pt x="1483" y="681"/>
                </a:lnTo>
                <a:lnTo>
                  <a:pt x="1484" y="681"/>
                </a:lnTo>
                <a:lnTo>
                  <a:pt x="1484" y="672"/>
                </a:lnTo>
                <a:lnTo>
                  <a:pt x="1485" y="681"/>
                </a:lnTo>
                <a:lnTo>
                  <a:pt x="1485" y="679"/>
                </a:lnTo>
                <a:lnTo>
                  <a:pt x="1486" y="672"/>
                </a:lnTo>
                <a:lnTo>
                  <a:pt x="1486" y="681"/>
                </a:lnTo>
                <a:lnTo>
                  <a:pt x="1487" y="677"/>
                </a:lnTo>
                <a:lnTo>
                  <a:pt x="1487" y="681"/>
                </a:lnTo>
                <a:lnTo>
                  <a:pt x="1488" y="669"/>
                </a:lnTo>
                <a:lnTo>
                  <a:pt x="1488" y="681"/>
                </a:lnTo>
                <a:lnTo>
                  <a:pt x="1489" y="676"/>
                </a:lnTo>
                <a:lnTo>
                  <a:pt x="1489" y="681"/>
                </a:lnTo>
                <a:lnTo>
                  <a:pt x="1490" y="679"/>
                </a:lnTo>
                <a:lnTo>
                  <a:pt x="1490" y="681"/>
                </a:lnTo>
                <a:lnTo>
                  <a:pt x="1491" y="681"/>
                </a:lnTo>
                <a:lnTo>
                  <a:pt x="1491" y="678"/>
                </a:lnTo>
                <a:lnTo>
                  <a:pt x="1492" y="680"/>
                </a:lnTo>
                <a:lnTo>
                  <a:pt x="1492" y="681"/>
                </a:lnTo>
                <a:lnTo>
                  <a:pt x="1493" y="678"/>
                </a:lnTo>
                <a:lnTo>
                  <a:pt x="1493" y="681"/>
                </a:lnTo>
                <a:lnTo>
                  <a:pt x="1494" y="656"/>
                </a:lnTo>
                <a:lnTo>
                  <a:pt x="1494" y="680"/>
                </a:lnTo>
                <a:lnTo>
                  <a:pt x="1495" y="670"/>
                </a:lnTo>
                <a:lnTo>
                  <a:pt x="1495" y="680"/>
                </a:lnTo>
                <a:lnTo>
                  <a:pt x="1496" y="681"/>
                </a:lnTo>
                <a:lnTo>
                  <a:pt x="1496" y="674"/>
                </a:lnTo>
                <a:lnTo>
                  <a:pt x="1497" y="681"/>
                </a:lnTo>
                <a:lnTo>
                  <a:pt x="1497" y="677"/>
                </a:lnTo>
                <a:lnTo>
                  <a:pt x="1498" y="674"/>
                </a:lnTo>
                <a:lnTo>
                  <a:pt x="1498" y="681"/>
                </a:lnTo>
                <a:lnTo>
                  <a:pt x="1499" y="681"/>
                </a:lnTo>
                <a:lnTo>
                  <a:pt x="1499" y="680"/>
                </a:lnTo>
                <a:lnTo>
                  <a:pt x="1500" y="680"/>
                </a:lnTo>
                <a:lnTo>
                  <a:pt x="1500" y="681"/>
                </a:lnTo>
                <a:lnTo>
                  <a:pt x="1501" y="681"/>
                </a:lnTo>
                <a:lnTo>
                  <a:pt x="1501" y="679"/>
                </a:lnTo>
                <a:lnTo>
                  <a:pt x="1502" y="678"/>
                </a:lnTo>
                <a:lnTo>
                  <a:pt x="1502" y="681"/>
                </a:lnTo>
                <a:lnTo>
                  <a:pt x="1503" y="678"/>
                </a:lnTo>
                <a:lnTo>
                  <a:pt x="1503" y="681"/>
                </a:lnTo>
                <a:lnTo>
                  <a:pt x="1504" y="675"/>
                </a:lnTo>
                <a:lnTo>
                  <a:pt x="1504" y="681"/>
                </a:lnTo>
                <a:lnTo>
                  <a:pt x="1505" y="681"/>
                </a:lnTo>
                <a:lnTo>
                  <a:pt x="1505" y="648"/>
                </a:lnTo>
                <a:lnTo>
                  <a:pt x="1506" y="592"/>
                </a:lnTo>
                <a:lnTo>
                  <a:pt x="1506" y="677"/>
                </a:lnTo>
                <a:lnTo>
                  <a:pt x="1507" y="680"/>
                </a:lnTo>
                <a:lnTo>
                  <a:pt x="1507" y="639"/>
                </a:lnTo>
                <a:lnTo>
                  <a:pt x="1508" y="638"/>
                </a:lnTo>
                <a:lnTo>
                  <a:pt x="1508" y="677"/>
                </a:lnTo>
                <a:lnTo>
                  <a:pt x="1509" y="681"/>
                </a:lnTo>
                <a:lnTo>
                  <a:pt x="1509" y="658"/>
                </a:lnTo>
                <a:lnTo>
                  <a:pt x="1510" y="670"/>
                </a:lnTo>
                <a:lnTo>
                  <a:pt x="1510" y="681"/>
                </a:lnTo>
                <a:lnTo>
                  <a:pt x="1511" y="670"/>
                </a:lnTo>
                <a:lnTo>
                  <a:pt x="1511" y="681"/>
                </a:lnTo>
                <a:lnTo>
                  <a:pt x="1512" y="681"/>
                </a:lnTo>
                <a:lnTo>
                  <a:pt x="1512" y="681"/>
                </a:lnTo>
                <a:lnTo>
                  <a:pt x="1513" y="681"/>
                </a:lnTo>
                <a:lnTo>
                  <a:pt x="1513" y="681"/>
                </a:lnTo>
                <a:lnTo>
                  <a:pt x="1514" y="681"/>
                </a:lnTo>
                <a:lnTo>
                  <a:pt x="1514" y="677"/>
                </a:lnTo>
                <a:lnTo>
                  <a:pt x="1515" y="680"/>
                </a:lnTo>
                <a:lnTo>
                  <a:pt x="1515" y="681"/>
                </a:lnTo>
                <a:lnTo>
                  <a:pt x="1516" y="681"/>
                </a:lnTo>
                <a:lnTo>
                  <a:pt x="1516" y="675"/>
                </a:lnTo>
                <a:lnTo>
                  <a:pt x="1517" y="676"/>
                </a:lnTo>
                <a:lnTo>
                  <a:pt x="1517" y="681"/>
                </a:lnTo>
                <a:lnTo>
                  <a:pt x="1518" y="681"/>
                </a:lnTo>
                <a:lnTo>
                  <a:pt x="1518" y="667"/>
                </a:lnTo>
                <a:lnTo>
                  <a:pt x="1519" y="673"/>
                </a:lnTo>
                <a:lnTo>
                  <a:pt x="1519" y="681"/>
                </a:lnTo>
                <a:lnTo>
                  <a:pt x="1520" y="677"/>
                </a:lnTo>
                <a:lnTo>
                  <a:pt x="1520" y="681"/>
                </a:lnTo>
                <a:lnTo>
                  <a:pt x="1521" y="681"/>
                </a:lnTo>
                <a:lnTo>
                  <a:pt x="1521" y="681"/>
                </a:lnTo>
                <a:lnTo>
                  <a:pt x="1522" y="675"/>
                </a:lnTo>
                <a:lnTo>
                  <a:pt x="1522" y="628"/>
                </a:lnTo>
                <a:lnTo>
                  <a:pt x="1523" y="643"/>
                </a:lnTo>
                <a:lnTo>
                  <a:pt x="1523" y="681"/>
                </a:lnTo>
                <a:lnTo>
                  <a:pt x="1524" y="647"/>
                </a:lnTo>
                <a:lnTo>
                  <a:pt x="1524" y="681"/>
                </a:lnTo>
                <a:lnTo>
                  <a:pt x="1525" y="677"/>
                </a:lnTo>
                <a:lnTo>
                  <a:pt x="1525" y="681"/>
                </a:lnTo>
                <a:lnTo>
                  <a:pt x="1526" y="672"/>
                </a:lnTo>
                <a:lnTo>
                  <a:pt x="1526" y="681"/>
                </a:lnTo>
                <a:lnTo>
                  <a:pt x="1527" y="675"/>
                </a:lnTo>
                <a:lnTo>
                  <a:pt x="1527" y="681"/>
                </a:lnTo>
                <a:lnTo>
                  <a:pt x="1528" y="681"/>
                </a:lnTo>
                <a:lnTo>
                  <a:pt x="1528" y="679"/>
                </a:lnTo>
                <a:lnTo>
                  <a:pt x="1529" y="681"/>
                </a:lnTo>
                <a:lnTo>
                  <a:pt x="1529" y="680"/>
                </a:lnTo>
                <a:lnTo>
                  <a:pt x="1530" y="675"/>
                </a:lnTo>
                <a:lnTo>
                  <a:pt x="1530" y="681"/>
                </a:lnTo>
                <a:lnTo>
                  <a:pt x="1531" y="681"/>
                </a:lnTo>
                <a:lnTo>
                  <a:pt x="1531" y="670"/>
                </a:lnTo>
                <a:lnTo>
                  <a:pt x="1532" y="681"/>
                </a:lnTo>
                <a:lnTo>
                  <a:pt x="1532" y="676"/>
                </a:lnTo>
                <a:lnTo>
                  <a:pt x="1533" y="673"/>
                </a:lnTo>
                <a:lnTo>
                  <a:pt x="1533" y="681"/>
                </a:lnTo>
                <a:lnTo>
                  <a:pt x="1534" y="680"/>
                </a:lnTo>
                <a:lnTo>
                  <a:pt x="1534" y="675"/>
                </a:lnTo>
                <a:lnTo>
                  <a:pt x="1535" y="680"/>
                </a:lnTo>
                <a:lnTo>
                  <a:pt x="1535" y="681"/>
                </a:lnTo>
                <a:lnTo>
                  <a:pt x="1536" y="681"/>
                </a:lnTo>
                <a:lnTo>
                  <a:pt x="1536" y="674"/>
                </a:lnTo>
                <a:lnTo>
                  <a:pt x="1537" y="681"/>
                </a:lnTo>
                <a:lnTo>
                  <a:pt x="1537" y="676"/>
                </a:lnTo>
                <a:lnTo>
                  <a:pt x="1538" y="677"/>
                </a:lnTo>
                <a:lnTo>
                  <a:pt x="1538" y="639"/>
                </a:lnTo>
                <a:lnTo>
                  <a:pt x="1539" y="675"/>
                </a:lnTo>
                <a:lnTo>
                  <a:pt x="1539" y="678"/>
                </a:lnTo>
                <a:lnTo>
                  <a:pt x="1540" y="681"/>
                </a:lnTo>
                <a:lnTo>
                  <a:pt x="1540" y="661"/>
                </a:lnTo>
                <a:lnTo>
                  <a:pt x="1541" y="681"/>
                </a:lnTo>
                <a:lnTo>
                  <a:pt x="1541" y="664"/>
                </a:lnTo>
                <a:lnTo>
                  <a:pt x="1542" y="653"/>
                </a:lnTo>
                <a:lnTo>
                  <a:pt x="1542" y="639"/>
                </a:lnTo>
                <a:lnTo>
                  <a:pt x="1543" y="632"/>
                </a:lnTo>
                <a:lnTo>
                  <a:pt x="1543" y="0"/>
                </a:lnTo>
                <a:lnTo>
                  <a:pt x="1544" y="15"/>
                </a:lnTo>
                <a:lnTo>
                  <a:pt x="1544" y="480"/>
                </a:lnTo>
                <a:lnTo>
                  <a:pt x="1545" y="280"/>
                </a:lnTo>
                <a:lnTo>
                  <a:pt x="1545" y="567"/>
                </a:lnTo>
                <a:lnTo>
                  <a:pt x="1546" y="601"/>
                </a:lnTo>
                <a:lnTo>
                  <a:pt x="1546" y="647"/>
                </a:lnTo>
                <a:lnTo>
                  <a:pt x="1547" y="643"/>
                </a:lnTo>
                <a:lnTo>
                  <a:pt x="1547" y="673"/>
                </a:lnTo>
                <a:lnTo>
                  <a:pt x="1548" y="676"/>
                </a:lnTo>
                <a:lnTo>
                  <a:pt x="1548" y="681"/>
                </a:lnTo>
                <a:lnTo>
                  <a:pt x="1549" y="677"/>
                </a:lnTo>
                <a:lnTo>
                  <a:pt x="1549" y="681"/>
                </a:lnTo>
                <a:lnTo>
                  <a:pt x="1550" y="666"/>
                </a:lnTo>
                <a:lnTo>
                  <a:pt x="1550" y="681"/>
                </a:lnTo>
                <a:lnTo>
                  <a:pt x="1551" y="665"/>
                </a:lnTo>
                <a:lnTo>
                  <a:pt x="1551" y="681"/>
                </a:lnTo>
                <a:lnTo>
                  <a:pt x="1552" y="680"/>
                </a:lnTo>
                <a:lnTo>
                  <a:pt x="1552" y="674"/>
                </a:lnTo>
                <a:lnTo>
                  <a:pt x="1553" y="679"/>
                </a:lnTo>
                <a:lnTo>
                  <a:pt x="1553" y="681"/>
                </a:lnTo>
                <a:lnTo>
                  <a:pt x="1554" y="681"/>
                </a:lnTo>
                <a:lnTo>
                  <a:pt x="1554" y="676"/>
                </a:lnTo>
                <a:lnTo>
                  <a:pt x="1555" y="678"/>
                </a:lnTo>
                <a:lnTo>
                  <a:pt x="1555" y="681"/>
                </a:lnTo>
                <a:lnTo>
                  <a:pt x="1556" y="679"/>
                </a:lnTo>
                <a:lnTo>
                  <a:pt x="1556" y="681"/>
                </a:lnTo>
                <a:lnTo>
                  <a:pt x="1557" y="678"/>
                </a:lnTo>
                <a:lnTo>
                  <a:pt x="1557" y="681"/>
                </a:lnTo>
                <a:lnTo>
                  <a:pt x="1558" y="681"/>
                </a:lnTo>
                <a:lnTo>
                  <a:pt x="1558" y="659"/>
                </a:lnTo>
                <a:lnTo>
                  <a:pt x="1559" y="657"/>
                </a:lnTo>
                <a:lnTo>
                  <a:pt x="1559" y="677"/>
                </a:lnTo>
                <a:lnTo>
                  <a:pt x="1560" y="672"/>
                </a:lnTo>
                <a:lnTo>
                  <a:pt x="1560" y="681"/>
                </a:lnTo>
                <a:lnTo>
                  <a:pt x="1561" y="679"/>
                </a:lnTo>
                <a:lnTo>
                  <a:pt x="1561" y="681"/>
                </a:lnTo>
                <a:lnTo>
                  <a:pt x="1562" y="681"/>
                </a:lnTo>
                <a:lnTo>
                  <a:pt x="1562" y="680"/>
                </a:lnTo>
                <a:lnTo>
                  <a:pt x="1563" y="679"/>
                </a:lnTo>
                <a:lnTo>
                  <a:pt x="1563" y="681"/>
                </a:lnTo>
                <a:lnTo>
                  <a:pt x="1564" y="680"/>
                </a:lnTo>
                <a:lnTo>
                  <a:pt x="1564" y="681"/>
                </a:lnTo>
                <a:lnTo>
                  <a:pt x="1565" y="681"/>
                </a:lnTo>
                <a:lnTo>
                  <a:pt x="1565" y="676"/>
                </a:lnTo>
                <a:lnTo>
                  <a:pt x="1566" y="669"/>
                </a:lnTo>
                <a:lnTo>
                  <a:pt x="1566" y="681"/>
                </a:lnTo>
                <a:lnTo>
                  <a:pt x="1567" y="675"/>
                </a:lnTo>
                <a:lnTo>
                  <a:pt x="1567" y="681"/>
                </a:lnTo>
                <a:lnTo>
                  <a:pt x="1568" y="681"/>
                </a:lnTo>
                <a:lnTo>
                  <a:pt x="1568" y="676"/>
                </a:lnTo>
                <a:lnTo>
                  <a:pt x="1569" y="679"/>
                </a:lnTo>
                <a:lnTo>
                  <a:pt x="1569" y="681"/>
                </a:lnTo>
                <a:lnTo>
                  <a:pt x="1570" y="678"/>
                </a:lnTo>
                <a:lnTo>
                  <a:pt x="1570" y="681"/>
                </a:lnTo>
                <a:lnTo>
                  <a:pt x="1571" y="681"/>
                </a:lnTo>
                <a:lnTo>
                  <a:pt x="1571" y="681"/>
                </a:lnTo>
                <a:lnTo>
                  <a:pt x="1572" y="679"/>
                </a:lnTo>
                <a:lnTo>
                  <a:pt x="1572" y="681"/>
                </a:lnTo>
                <a:lnTo>
                  <a:pt x="1573" y="681"/>
                </a:lnTo>
                <a:lnTo>
                  <a:pt x="1573" y="681"/>
                </a:lnTo>
                <a:lnTo>
                  <a:pt x="1574" y="681"/>
                </a:lnTo>
                <a:lnTo>
                  <a:pt x="1574" y="680"/>
                </a:lnTo>
                <a:lnTo>
                  <a:pt x="1575" y="681"/>
                </a:lnTo>
                <a:lnTo>
                  <a:pt x="1575" y="681"/>
                </a:lnTo>
                <a:lnTo>
                  <a:pt x="1576" y="679"/>
                </a:lnTo>
                <a:lnTo>
                  <a:pt x="1576" y="681"/>
                </a:lnTo>
                <a:lnTo>
                  <a:pt x="1577" y="675"/>
                </a:lnTo>
                <a:lnTo>
                  <a:pt x="1577" y="681"/>
                </a:lnTo>
                <a:lnTo>
                  <a:pt x="1578" y="660"/>
                </a:lnTo>
                <a:lnTo>
                  <a:pt x="1578" y="681"/>
                </a:lnTo>
                <a:lnTo>
                  <a:pt x="1579" y="657"/>
                </a:lnTo>
                <a:lnTo>
                  <a:pt x="1579" y="680"/>
                </a:lnTo>
                <a:lnTo>
                  <a:pt x="1580" y="680"/>
                </a:lnTo>
                <a:lnTo>
                  <a:pt x="1580" y="681"/>
                </a:lnTo>
                <a:lnTo>
                  <a:pt x="1581" y="681"/>
                </a:lnTo>
                <a:lnTo>
                  <a:pt x="1581" y="672"/>
                </a:lnTo>
                <a:lnTo>
                  <a:pt x="1582" y="681"/>
                </a:lnTo>
                <a:lnTo>
                  <a:pt x="1582" y="672"/>
                </a:lnTo>
                <a:lnTo>
                  <a:pt x="1583" y="676"/>
                </a:lnTo>
                <a:lnTo>
                  <a:pt x="1583" y="680"/>
                </a:lnTo>
                <a:lnTo>
                  <a:pt x="1584" y="681"/>
                </a:lnTo>
                <a:lnTo>
                  <a:pt x="1584" y="677"/>
                </a:lnTo>
                <a:lnTo>
                  <a:pt x="1585" y="677"/>
                </a:lnTo>
                <a:lnTo>
                  <a:pt x="1585" y="681"/>
                </a:lnTo>
                <a:lnTo>
                  <a:pt x="1586" y="672"/>
                </a:lnTo>
                <a:lnTo>
                  <a:pt x="1586" y="681"/>
                </a:lnTo>
                <a:lnTo>
                  <a:pt x="1587" y="681"/>
                </a:lnTo>
                <a:lnTo>
                  <a:pt x="1587" y="673"/>
                </a:lnTo>
                <a:lnTo>
                  <a:pt x="1588" y="677"/>
                </a:lnTo>
                <a:lnTo>
                  <a:pt x="1588" y="681"/>
                </a:lnTo>
                <a:lnTo>
                  <a:pt x="1589" y="677"/>
                </a:lnTo>
                <a:lnTo>
                  <a:pt x="1589" y="681"/>
                </a:lnTo>
                <a:lnTo>
                  <a:pt x="1590" y="679"/>
                </a:lnTo>
                <a:lnTo>
                  <a:pt x="1590" y="681"/>
                </a:lnTo>
                <a:lnTo>
                  <a:pt x="1591" y="678"/>
                </a:lnTo>
                <a:lnTo>
                  <a:pt x="1591" y="681"/>
                </a:lnTo>
                <a:lnTo>
                  <a:pt x="1592" y="681"/>
                </a:lnTo>
                <a:lnTo>
                  <a:pt x="1592" y="680"/>
                </a:lnTo>
                <a:lnTo>
                  <a:pt x="1593" y="679"/>
                </a:lnTo>
                <a:lnTo>
                  <a:pt x="1593" y="681"/>
                </a:lnTo>
                <a:lnTo>
                  <a:pt x="1594" y="681"/>
                </a:lnTo>
                <a:lnTo>
                  <a:pt x="1594" y="652"/>
                </a:lnTo>
                <a:lnTo>
                  <a:pt x="1595" y="645"/>
                </a:lnTo>
                <a:lnTo>
                  <a:pt x="1595" y="677"/>
                </a:lnTo>
                <a:lnTo>
                  <a:pt x="1596" y="656"/>
                </a:lnTo>
                <a:lnTo>
                  <a:pt x="1596" y="681"/>
                </a:lnTo>
                <a:lnTo>
                  <a:pt x="1597" y="673"/>
                </a:lnTo>
                <a:lnTo>
                  <a:pt x="1597" y="680"/>
                </a:lnTo>
                <a:lnTo>
                  <a:pt x="1598" y="674"/>
                </a:lnTo>
                <a:lnTo>
                  <a:pt x="1598" y="681"/>
                </a:lnTo>
                <a:lnTo>
                  <a:pt x="1599" y="679"/>
                </a:lnTo>
                <a:lnTo>
                  <a:pt x="1599" y="681"/>
                </a:lnTo>
                <a:lnTo>
                  <a:pt x="1600" y="677"/>
                </a:lnTo>
                <a:lnTo>
                  <a:pt x="1600" y="681"/>
                </a:lnTo>
                <a:lnTo>
                  <a:pt x="1601" y="680"/>
                </a:lnTo>
                <a:lnTo>
                  <a:pt x="1601" y="681"/>
                </a:lnTo>
                <a:lnTo>
                  <a:pt x="1602" y="678"/>
                </a:lnTo>
                <a:lnTo>
                  <a:pt x="1602" y="681"/>
                </a:lnTo>
                <a:lnTo>
                  <a:pt x="1603" y="677"/>
                </a:lnTo>
                <a:lnTo>
                  <a:pt x="1603" y="681"/>
                </a:lnTo>
                <a:lnTo>
                  <a:pt x="1604" y="681"/>
                </a:lnTo>
                <a:lnTo>
                  <a:pt x="1604" y="676"/>
                </a:lnTo>
                <a:lnTo>
                  <a:pt x="1605" y="670"/>
                </a:lnTo>
                <a:lnTo>
                  <a:pt x="1605" y="681"/>
                </a:lnTo>
                <a:lnTo>
                  <a:pt x="1606" y="681"/>
                </a:lnTo>
                <a:lnTo>
                  <a:pt x="1606" y="679"/>
                </a:lnTo>
                <a:lnTo>
                  <a:pt x="1607" y="681"/>
                </a:lnTo>
                <a:lnTo>
                  <a:pt x="1607" y="676"/>
                </a:lnTo>
                <a:lnTo>
                  <a:pt x="1608" y="677"/>
                </a:lnTo>
                <a:lnTo>
                  <a:pt x="1608" y="681"/>
                </a:lnTo>
                <a:lnTo>
                  <a:pt x="1609" y="680"/>
                </a:lnTo>
                <a:lnTo>
                  <a:pt x="1609" y="681"/>
                </a:lnTo>
                <a:lnTo>
                  <a:pt x="1610" y="681"/>
                </a:lnTo>
                <a:lnTo>
                  <a:pt x="1610" y="668"/>
                </a:lnTo>
                <a:lnTo>
                  <a:pt x="1611" y="660"/>
                </a:lnTo>
                <a:lnTo>
                  <a:pt x="1611" y="681"/>
                </a:lnTo>
                <a:lnTo>
                  <a:pt x="1612" y="667"/>
                </a:lnTo>
                <a:lnTo>
                  <a:pt x="1612" y="680"/>
                </a:lnTo>
                <a:lnTo>
                  <a:pt x="1613" y="681"/>
                </a:lnTo>
                <a:lnTo>
                  <a:pt x="1613" y="678"/>
                </a:lnTo>
                <a:lnTo>
                  <a:pt x="1614" y="676"/>
                </a:lnTo>
                <a:lnTo>
                  <a:pt x="1614" y="681"/>
                </a:lnTo>
                <a:lnTo>
                  <a:pt x="1615" y="681"/>
                </a:lnTo>
                <a:lnTo>
                  <a:pt x="1615" y="671"/>
                </a:lnTo>
                <a:lnTo>
                  <a:pt x="1616" y="671"/>
                </a:lnTo>
                <a:lnTo>
                  <a:pt x="1616" y="681"/>
                </a:lnTo>
                <a:lnTo>
                  <a:pt x="1617" y="679"/>
                </a:lnTo>
                <a:lnTo>
                  <a:pt x="1617" y="681"/>
                </a:lnTo>
                <a:lnTo>
                  <a:pt x="1618" y="681"/>
                </a:lnTo>
                <a:lnTo>
                  <a:pt x="1618" y="677"/>
                </a:lnTo>
                <a:lnTo>
                  <a:pt x="1619" y="677"/>
                </a:lnTo>
                <a:lnTo>
                  <a:pt x="1619" y="681"/>
                </a:lnTo>
                <a:lnTo>
                  <a:pt x="1620" y="681"/>
                </a:lnTo>
                <a:lnTo>
                  <a:pt x="1620" y="680"/>
                </a:lnTo>
                <a:lnTo>
                  <a:pt x="1621" y="680"/>
                </a:lnTo>
                <a:lnTo>
                  <a:pt x="1621" y="681"/>
                </a:lnTo>
                <a:lnTo>
                  <a:pt x="1622" y="657"/>
                </a:lnTo>
                <a:lnTo>
                  <a:pt x="1622" y="681"/>
                </a:lnTo>
                <a:lnTo>
                  <a:pt x="1623" y="644"/>
                </a:lnTo>
                <a:lnTo>
                  <a:pt x="1623" y="681"/>
                </a:lnTo>
                <a:lnTo>
                  <a:pt x="1624" y="664"/>
                </a:lnTo>
                <a:lnTo>
                  <a:pt x="1624" y="681"/>
                </a:lnTo>
                <a:lnTo>
                  <a:pt x="1625" y="664"/>
                </a:lnTo>
                <a:lnTo>
                  <a:pt x="1625" y="681"/>
                </a:lnTo>
                <a:lnTo>
                  <a:pt x="1626" y="681"/>
                </a:lnTo>
                <a:lnTo>
                  <a:pt x="1626" y="669"/>
                </a:lnTo>
                <a:lnTo>
                  <a:pt x="1627" y="677"/>
                </a:lnTo>
                <a:lnTo>
                  <a:pt x="1627" y="681"/>
                </a:lnTo>
                <a:lnTo>
                  <a:pt x="1628" y="672"/>
                </a:lnTo>
                <a:lnTo>
                  <a:pt x="1628" y="681"/>
                </a:lnTo>
                <a:lnTo>
                  <a:pt x="1629" y="677"/>
                </a:lnTo>
                <a:lnTo>
                  <a:pt x="1629" y="681"/>
                </a:lnTo>
                <a:lnTo>
                  <a:pt x="1630" y="658"/>
                </a:lnTo>
                <a:lnTo>
                  <a:pt x="1630" y="681"/>
                </a:lnTo>
                <a:lnTo>
                  <a:pt x="1631" y="652"/>
                </a:lnTo>
                <a:lnTo>
                  <a:pt x="1631" y="681"/>
                </a:lnTo>
                <a:lnTo>
                  <a:pt x="1632" y="656"/>
                </a:lnTo>
                <a:lnTo>
                  <a:pt x="1632" y="681"/>
                </a:lnTo>
                <a:lnTo>
                  <a:pt x="1633" y="662"/>
                </a:lnTo>
                <a:lnTo>
                  <a:pt x="1633" y="681"/>
                </a:lnTo>
                <a:lnTo>
                  <a:pt x="1634" y="681"/>
                </a:lnTo>
                <a:lnTo>
                  <a:pt x="1634" y="679"/>
                </a:lnTo>
                <a:lnTo>
                  <a:pt x="1635" y="681"/>
                </a:lnTo>
                <a:lnTo>
                  <a:pt x="1635" y="681"/>
                </a:lnTo>
                <a:lnTo>
                  <a:pt x="1636" y="681"/>
                </a:lnTo>
                <a:lnTo>
                  <a:pt x="1636" y="681"/>
                </a:lnTo>
                <a:lnTo>
                  <a:pt x="1637" y="681"/>
                </a:lnTo>
                <a:lnTo>
                  <a:pt x="1637" y="681"/>
                </a:lnTo>
                <a:lnTo>
                  <a:pt x="1638" y="669"/>
                </a:lnTo>
                <a:lnTo>
                  <a:pt x="1638" y="681"/>
                </a:lnTo>
                <a:lnTo>
                  <a:pt x="1639" y="674"/>
                </a:lnTo>
                <a:lnTo>
                  <a:pt x="1639" y="681"/>
                </a:lnTo>
                <a:lnTo>
                  <a:pt x="1640" y="673"/>
                </a:lnTo>
                <a:lnTo>
                  <a:pt x="1640" y="681"/>
                </a:lnTo>
                <a:lnTo>
                  <a:pt x="1641" y="681"/>
                </a:lnTo>
                <a:lnTo>
                  <a:pt x="1641" y="678"/>
                </a:lnTo>
                <a:lnTo>
                  <a:pt x="1642" y="681"/>
                </a:lnTo>
                <a:lnTo>
                  <a:pt x="1642" y="680"/>
                </a:lnTo>
                <a:lnTo>
                  <a:pt x="1643" y="678"/>
                </a:lnTo>
                <a:lnTo>
                  <a:pt x="1643" y="681"/>
                </a:lnTo>
                <a:lnTo>
                  <a:pt x="1644" y="681"/>
                </a:lnTo>
                <a:lnTo>
                  <a:pt x="1644" y="681"/>
                </a:lnTo>
                <a:lnTo>
                  <a:pt x="1645" y="680"/>
                </a:lnTo>
                <a:lnTo>
                  <a:pt x="1645" y="681"/>
                </a:lnTo>
                <a:lnTo>
                  <a:pt x="1646" y="681"/>
                </a:lnTo>
                <a:lnTo>
                  <a:pt x="1646" y="675"/>
                </a:lnTo>
                <a:lnTo>
                  <a:pt x="1647" y="679"/>
                </a:lnTo>
                <a:lnTo>
                  <a:pt x="1647" y="681"/>
                </a:lnTo>
                <a:lnTo>
                  <a:pt x="1648" y="676"/>
                </a:lnTo>
                <a:lnTo>
                  <a:pt x="1648" y="681"/>
                </a:lnTo>
                <a:lnTo>
                  <a:pt x="1649" y="681"/>
                </a:lnTo>
                <a:lnTo>
                  <a:pt x="1649" y="678"/>
                </a:lnTo>
                <a:lnTo>
                  <a:pt x="1650" y="661"/>
                </a:lnTo>
                <a:lnTo>
                  <a:pt x="1650" y="681"/>
                </a:lnTo>
                <a:lnTo>
                  <a:pt x="1651" y="681"/>
                </a:lnTo>
                <a:lnTo>
                  <a:pt x="1651" y="676"/>
                </a:lnTo>
                <a:lnTo>
                  <a:pt x="1652" y="670"/>
                </a:lnTo>
                <a:lnTo>
                  <a:pt x="1652" y="681"/>
                </a:lnTo>
                <a:lnTo>
                  <a:pt x="1653" y="681"/>
                </a:lnTo>
                <a:lnTo>
                  <a:pt x="1653" y="671"/>
                </a:lnTo>
                <a:lnTo>
                  <a:pt x="1654" y="675"/>
                </a:lnTo>
                <a:lnTo>
                  <a:pt x="1654" y="681"/>
                </a:lnTo>
                <a:lnTo>
                  <a:pt x="1655" y="681"/>
                </a:lnTo>
                <a:lnTo>
                  <a:pt x="1655" y="677"/>
                </a:lnTo>
                <a:lnTo>
                  <a:pt x="1656" y="681"/>
                </a:lnTo>
                <a:lnTo>
                  <a:pt x="1656" y="671"/>
                </a:lnTo>
                <a:lnTo>
                  <a:pt x="1657" y="676"/>
                </a:lnTo>
                <a:lnTo>
                  <a:pt x="1657" y="681"/>
                </a:lnTo>
                <a:lnTo>
                  <a:pt x="1658" y="681"/>
                </a:lnTo>
                <a:lnTo>
                  <a:pt x="1658" y="658"/>
                </a:lnTo>
                <a:lnTo>
                  <a:pt x="1659" y="664"/>
                </a:lnTo>
                <a:lnTo>
                  <a:pt x="1659" y="681"/>
                </a:lnTo>
                <a:lnTo>
                  <a:pt x="1660" y="681"/>
                </a:lnTo>
                <a:lnTo>
                  <a:pt x="1660" y="659"/>
                </a:lnTo>
                <a:lnTo>
                  <a:pt x="1661" y="669"/>
                </a:lnTo>
                <a:lnTo>
                  <a:pt x="1661" y="681"/>
                </a:lnTo>
                <a:lnTo>
                  <a:pt x="1662" y="676"/>
                </a:lnTo>
                <a:lnTo>
                  <a:pt x="1662" y="681"/>
                </a:lnTo>
                <a:lnTo>
                  <a:pt x="1663" y="681"/>
                </a:lnTo>
                <a:lnTo>
                  <a:pt x="1663" y="676"/>
                </a:lnTo>
                <a:lnTo>
                  <a:pt x="1664" y="677"/>
                </a:lnTo>
                <a:lnTo>
                  <a:pt x="1664" y="681"/>
                </a:lnTo>
                <a:lnTo>
                  <a:pt x="1665" y="680"/>
                </a:lnTo>
                <a:lnTo>
                  <a:pt x="1665" y="681"/>
                </a:lnTo>
                <a:lnTo>
                  <a:pt x="1666" y="681"/>
                </a:lnTo>
                <a:lnTo>
                  <a:pt x="1666" y="655"/>
                </a:lnTo>
                <a:lnTo>
                  <a:pt x="1667" y="660"/>
                </a:lnTo>
                <a:lnTo>
                  <a:pt x="1667" y="681"/>
                </a:lnTo>
                <a:lnTo>
                  <a:pt x="1668" y="661"/>
                </a:lnTo>
                <a:lnTo>
                  <a:pt x="1668" y="681"/>
                </a:lnTo>
                <a:lnTo>
                  <a:pt x="1669" y="671"/>
                </a:lnTo>
                <a:lnTo>
                  <a:pt x="1669" y="681"/>
                </a:lnTo>
                <a:lnTo>
                  <a:pt x="1670" y="672"/>
                </a:lnTo>
                <a:lnTo>
                  <a:pt x="1670" y="681"/>
                </a:lnTo>
                <a:lnTo>
                  <a:pt x="1671" y="677"/>
                </a:lnTo>
                <a:lnTo>
                  <a:pt x="1671" y="681"/>
                </a:lnTo>
                <a:lnTo>
                  <a:pt x="1672" y="681"/>
                </a:lnTo>
                <a:lnTo>
                  <a:pt x="1672" y="680"/>
                </a:lnTo>
                <a:lnTo>
                  <a:pt x="1673" y="678"/>
                </a:lnTo>
                <a:lnTo>
                  <a:pt x="1673" y="681"/>
                </a:lnTo>
                <a:lnTo>
                  <a:pt x="1674" y="681"/>
                </a:lnTo>
                <a:lnTo>
                  <a:pt x="1674" y="674"/>
                </a:lnTo>
                <a:lnTo>
                  <a:pt x="1675" y="681"/>
                </a:lnTo>
                <a:lnTo>
                  <a:pt x="1675" y="681"/>
                </a:lnTo>
                <a:lnTo>
                  <a:pt x="1676" y="678"/>
                </a:lnTo>
                <a:lnTo>
                  <a:pt x="1676" y="681"/>
                </a:lnTo>
                <a:lnTo>
                  <a:pt x="1677" y="681"/>
                </a:lnTo>
                <a:lnTo>
                  <a:pt x="1677" y="678"/>
                </a:lnTo>
                <a:lnTo>
                  <a:pt x="1678" y="670"/>
                </a:lnTo>
                <a:lnTo>
                  <a:pt x="1678" y="681"/>
                </a:lnTo>
                <a:lnTo>
                  <a:pt x="1679" y="678"/>
                </a:lnTo>
                <a:lnTo>
                  <a:pt x="1679" y="681"/>
                </a:lnTo>
                <a:lnTo>
                  <a:pt x="1680" y="681"/>
                </a:lnTo>
                <a:lnTo>
                  <a:pt x="1680" y="679"/>
                </a:lnTo>
                <a:lnTo>
                  <a:pt x="1681" y="680"/>
                </a:lnTo>
                <a:lnTo>
                  <a:pt x="1681" y="681"/>
                </a:lnTo>
                <a:lnTo>
                  <a:pt x="1682" y="681"/>
                </a:lnTo>
                <a:lnTo>
                  <a:pt x="1682" y="618"/>
                </a:lnTo>
                <a:lnTo>
                  <a:pt x="1683" y="665"/>
                </a:lnTo>
                <a:lnTo>
                  <a:pt x="1683" y="675"/>
                </a:lnTo>
                <a:lnTo>
                  <a:pt x="1684" y="678"/>
                </a:lnTo>
                <a:lnTo>
                  <a:pt x="1684" y="645"/>
                </a:lnTo>
                <a:lnTo>
                  <a:pt x="1685" y="681"/>
                </a:lnTo>
                <a:lnTo>
                  <a:pt x="1685" y="665"/>
                </a:lnTo>
                <a:lnTo>
                  <a:pt x="1686" y="672"/>
                </a:lnTo>
                <a:lnTo>
                  <a:pt x="1686" y="681"/>
                </a:lnTo>
                <a:lnTo>
                  <a:pt x="1687" y="681"/>
                </a:lnTo>
                <a:lnTo>
                  <a:pt x="1687" y="680"/>
                </a:lnTo>
                <a:lnTo>
                  <a:pt x="1688" y="679"/>
                </a:lnTo>
                <a:lnTo>
                  <a:pt x="1688" y="681"/>
                </a:lnTo>
                <a:lnTo>
                  <a:pt x="1689" y="681"/>
                </a:lnTo>
                <a:lnTo>
                  <a:pt x="1689" y="681"/>
                </a:lnTo>
                <a:lnTo>
                  <a:pt x="1690" y="676"/>
                </a:lnTo>
                <a:lnTo>
                  <a:pt x="1690" y="681"/>
                </a:lnTo>
                <a:lnTo>
                  <a:pt x="1691" y="678"/>
                </a:lnTo>
                <a:lnTo>
                  <a:pt x="1691" y="681"/>
                </a:lnTo>
                <a:lnTo>
                  <a:pt x="1692" y="681"/>
                </a:lnTo>
                <a:lnTo>
                  <a:pt x="1692" y="681"/>
                </a:lnTo>
                <a:lnTo>
                  <a:pt x="1693" y="673"/>
                </a:lnTo>
                <a:lnTo>
                  <a:pt x="1693" y="681"/>
                </a:lnTo>
                <a:lnTo>
                  <a:pt x="1694" y="654"/>
                </a:lnTo>
                <a:lnTo>
                  <a:pt x="1694" y="681"/>
                </a:lnTo>
                <a:lnTo>
                  <a:pt x="1695" y="639"/>
                </a:lnTo>
                <a:lnTo>
                  <a:pt x="1695" y="680"/>
                </a:lnTo>
                <a:lnTo>
                  <a:pt x="1696" y="662"/>
                </a:lnTo>
                <a:lnTo>
                  <a:pt x="1696" y="681"/>
                </a:lnTo>
                <a:lnTo>
                  <a:pt x="1697" y="666"/>
                </a:lnTo>
                <a:lnTo>
                  <a:pt x="1697" y="681"/>
                </a:lnTo>
                <a:lnTo>
                  <a:pt x="1698" y="681"/>
                </a:lnTo>
                <a:lnTo>
                  <a:pt x="1698" y="670"/>
                </a:lnTo>
                <a:lnTo>
                  <a:pt x="1699" y="677"/>
                </a:lnTo>
                <a:lnTo>
                  <a:pt x="1699" y="681"/>
                </a:lnTo>
                <a:lnTo>
                  <a:pt x="1700" y="681"/>
                </a:lnTo>
                <a:lnTo>
                  <a:pt x="1700" y="677"/>
                </a:lnTo>
                <a:lnTo>
                  <a:pt x="1701" y="675"/>
                </a:lnTo>
                <a:lnTo>
                  <a:pt x="1701" y="681"/>
                </a:lnTo>
                <a:lnTo>
                  <a:pt x="1702" y="679"/>
                </a:lnTo>
                <a:lnTo>
                  <a:pt x="1702" y="659"/>
                </a:lnTo>
                <a:lnTo>
                  <a:pt x="1703" y="681"/>
                </a:lnTo>
                <a:lnTo>
                  <a:pt x="1703" y="670"/>
                </a:lnTo>
                <a:lnTo>
                  <a:pt x="1704" y="659"/>
                </a:lnTo>
                <a:lnTo>
                  <a:pt x="1704" y="681"/>
                </a:lnTo>
                <a:lnTo>
                  <a:pt x="1705" y="678"/>
                </a:lnTo>
                <a:lnTo>
                  <a:pt x="1705" y="681"/>
                </a:lnTo>
                <a:lnTo>
                  <a:pt x="1706" y="678"/>
                </a:lnTo>
                <a:lnTo>
                  <a:pt x="1706" y="681"/>
                </a:lnTo>
                <a:lnTo>
                  <a:pt x="1707" y="680"/>
                </a:lnTo>
                <a:lnTo>
                  <a:pt x="1707" y="681"/>
                </a:lnTo>
                <a:lnTo>
                  <a:pt x="1708" y="681"/>
                </a:lnTo>
                <a:lnTo>
                  <a:pt x="1708" y="679"/>
                </a:lnTo>
                <a:lnTo>
                  <a:pt x="1709" y="677"/>
                </a:lnTo>
                <a:lnTo>
                  <a:pt x="1709" y="681"/>
                </a:lnTo>
                <a:lnTo>
                  <a:pt x="1710" y="681"/>
                </a:lnTo>
                <a:lnTo>
                  <a:pt x="1710" y="668"/>
                </a:lnTo>
                <a:lnTo>
                  <a:pt x="1711" y="669"/>
                </a:lnTo>
                <a:lnTo>
                  <a:pt x="1711" y="681"/>
                </a:lnTo>
                <a:lnTo>
                  <a:pt x="1712" y="675"/>
                </a:lnTo>
                <a:lnTo>
                  <a:pt x="1712" y="681"/>
                </a:lnTo>
                <a:lnTo>
                  <a:pt x="1713" y="677"/>
                </a:lnTo>
                <a:lnTo>
                  <a:pt x="1713" y="681"/>
                </a:lnTo>
                <a:lnTo>
                  <a:pt x="1714" y="681"/>
                </a:lnTo>
                <a:lnTo>
                  <a:pt x="1714" y="678"/>
                </a:lnTo>
                <a:lnTo>
                  <a:pt x="1715" y="677"/>
                </a:lnTo>
                <a:lnTo>
                  <a:pt x="1715" y="681"/>
                </a:lnTo>
                <a:lnTo>
                  <a:pt x="1716" y="681"/>
                </a:lnTo>
                <a:lnTo>
                  <a:pt x="1716" y="680"/>
                </a:lnTo>
                <a:lnTo>
                  <a:pt x="1717" y="681"/>
                </a:lnTo>
                <a:lnTo>
                  <a:pt x="1717" y="681"/>
                </a:lnTo>
                <a:lnTo>
                  <a:pt x="1718" y="681"/>
                </a:lnTo>
                <a:lnTo>
                  <a:pt x="1718" y="672"/>
                </a:lnTo>
                <a:lnTo>
                  <a:pt x="1719" y="681"/>
                </a:lnTo>
                <a:lnTo>
                  <a:pt x="1719" y="669"/>
                </a:lnTo>
                <a:lnTo>
                  <a:pt x="1720" y="666"/>
                </a:lnTo>
                <a:lnTo>
                  <a:pt x="1720" y="681"/>
                </a:lnTo>
                <a:lnTo>
                  <a:pt x="1721" y="677"/>
                </a:lnTo>
                <a:lnTo>
                  <a:pt x="1721" y="681"/>
                </a:lnTo>
                <a:lnTo>
                  <a:pt x="1722" y="681"/>
                </a:lnTo>
                <a:lnTo>
                  <a:pt x="1722" y="678"/>
                </a:lnTo>
                <a:lnTo>
                  <a:pt x="1723" y="678"/>
                </a:lnTo>
                <a:lnTo>
                  <a:pt x="1723" y="681"/>
                </a:lnTo>
                <a:lnTo>
                  <a:pt x="1724" y="680"/>
                </a:lnTo>
                <a:lnTo>
                  <a:pt x="1724" y="681"/>
                </a:lnTo>
                <a:lnTo>
                  <a:pt x="1725" y="681"/>
                </a:lnTo>
                <a:lnTo>
                  <a:pt x="1725" y="679"/>
                </a:lnTo>
                <a:lnTo>
                  <a:pt x="1726" y="678"/>
                </a:lnTo>
                <a:lnTo>
                  <a:pt x="1726" y="681"/>
                </a:lnTo>
                <a:lnTo>
                  <a:pt x="1727" y="681"/>
                </a:lnTo>
                <a:lnTo>
                  <a:pt x="1727" y="677"/>
                </a:lnTo>
                <a:lnTo>
                  <a:pt x="1728" y="681"/>
                </a:lnTo>
                <a:lnTo>
                  <a:pt x="1728" y="681"/>
                </a:lnTo>
                <a:lnTo>
                  <a:pt x="1729" y="676"/>
                </a:lnTo>
                <a:lnTo>
                  <a:pt x="1729" y="681"/>
                </a:lnTo>
                <a:lnTo>
                  <a:pt x="1730" y="666"/>
                </a:lnTo>
                <a:lnTo>
                  <a:pt x="1730" y="681"/>
                </a:lnTo>
                <a:lnTo>
                  <a:pt x="1731" y="658"/>
                </a:lnTo>
                <a:lnTo>
                  <a:pt x="1731" y="681"/>
                </a:lnTo>
                <a:lnTo>
                  <a:pt x="1732" y="667"/>
                </a:lnTo>
                <a:lnTo>
                  <a:pt x="1732" y="681"/>
                </a:lnTo>
                <a:lnTo>
                  <a:pt x="1733" y="674"/>
                </a:lnTo>
                <a:lnTo>
                  <a:pt x="1733" y="681"/>
                </a:lnTo>
                <a:lnTo>
                  <a:pt x="1734" y="674"/>
                </a:lnTo>
                <a:lnTo>
                  <a:pt x="1734" y="681"/>
                </a:lnTo>
                <a:lnTo>
                  <a:pt x="1735" y="681"/>
                </a:lnTo>
                <a:lnTo>
                  <a:pt x="1735" y="680"/>
                </a:lnTo>
                <a:lnTo>
                  <a:pt x="1736" y="679"/>
                </a:lnTo>
                <a:lnTo>
                  <a:pt x="1736" y="681"/>
                </a:lnTo>
                <a:lnTo>
                  <a:pt x="1737" y="681"/>
                </a:lnTo>
                <a:lnTo>
                  <a:pt x="1737" y="681"/>
                </a:lnTo>
                <a:lnTo>
                  <a:pt x="1738" y="681"/>
                </a:lnTo>
                <a:lnTo>
                  <a:pt x="1738" y="660"/>
                </a:lnTo>
                <a:lnTo>
                  <a:pt x="1739" y="671"/>
                </a:lnTo>
                <a:lnTo>
                  <a:pt x="1739" y="681"/>
                </a:lnTo>
                <a:lnTo>
                  <a:pt x="1740" y="673"/>
                </a:lnTo>
                <a:lnTo>
                  <a:pt x="1740" y="681"/>
                </a:lnTo>
                <a:lnTo>
                  <a:pt x="1741" y="674"/>
                </a:lnTo>
                <a:lnTo>
                  <a:pt x="1741" y="681"/>
                </a:lnTo>
                <a:lnTo>
                  <a:pt x="1742" y="681"/>
                </a:lnTo>
                <a:lnTo>
                  <a:pt x="1742" y="681"/>
                </a:lnTo>
                <a:lnTo>
                  <a:pt x="1743" y="677"/>
                </a:lnTo>
                <a:lnTo>
                  <a:pt x="1743" y="681"/>
                </a:lnTo>
                <a:lnTo>
                  <a:pt x="1744" y="680"/>
                </a:lnTo>
                <a:lnTo>
                  <a:pt x="1744" y="681"/>
                </a:lnTo>
                <a:lnTo>
                  <a:pt x="1745" y="681"/>
                </a:lnTo>
                <a:lnTo>
                  <a:pt x="1745" y="679"/>
                </a:lnTo>
                <a:lnTo>
                  <a:pt x="1746" y="681"/>
                </a:lnTo>
                <a:lnTo>
                  <a:pt x="1746" y="671"/>
                </a:lnTo>
                <a:lnTo>
                  <a:pt x="1747" y="681"/>
                </a:lnTo>
                <a:lnTo>
                  <a:pt x="1747" y="668"/>
                </a:lnTo>
                <a:lnTo>
                  <a:pt x="1748" y="679"/>
                </a:lnTo>
                <a:lnTo>
                  <a:pt x="1748" y="681"/>
                </a:lnTo>
                <a:lnTo>
                  <a:pt x="1749" y="679"/>
                </a:lnTo>
                <a:lnTo>
                  <a:pt x="1749" y="681"/>
                </a:lnTo>
                <a:lnTo>
                  <a:pt x="1750" y="680"/>
                </a:lnTo>
                <a:lnTo>
                  <a:pt x="1750" y="681"/>
                </a:lnTo>
                <a:lnTo>
                  <a:pt x="1751" y="676"/>
                </a:lnTo>
                <a:lnTo>
                  <a:pt x="1751" y="681"/>
                </a:lnTo>
                <a:lnTo>
                  <a:pt x="1752" y="681"/>
                </a:lnTo>
                <a:lnTo>
                  <a:pt x="1752" y="680"/>
                </a:lnTo>
                <a:lnTo>
                  <a:pt x="1753" y="681"/>
                </a:lnTo>
                <a:lnTo>
                  <a:pt x="1753" y="679"/>
                </a:lnTo>
                <a:lnTo>
                  <a:pt x="1754" y="681"/>
                </a:lnTo>
                <a:lnTo>
                  <a:pt x="1754" y="656"/>
                </a:lnTo>
                <a:lnTo>
                  <a:pt x="1755" y="667"/>
                </a:lnTo>
                <a:lnTo>
                  <a:pt x="1755" y="681"/>
                </a:lnTo>
                <a:lnTo>
                  <a:pt x="1756" y="668"/>
                </a:lnTo>
                <a:lnTo>
                  <a:pt x="1756" y="681"/>
                </a:lnTo>
                <a:lnTo>
                  <a:pt x="1757" y="676"/>
                </a:lnTo>
                <a:lnTo>
                  <a:pt x="1757" y="681"/>
                </a:lnTo>
                <a:lnTo>
                  <a:pt x="1758" y="678"/>
                </a:lnTo>
                <a:lnTo>
                  <a:pt x="1758" y="681"/>
                </a:lnTo>
                <a:lnTo>
                  <a:pt x="1759" y="681"/>
                </a:lnTo>
                <a:lnTo>
                  <a:pt x="1759" y="678"/>
                </a:lnTo>
                <a:lnTo>
                  <a:pt x="1760" y="677"/>
                </a:lnTo>
                <a:lnTo>
                  <a:pt x="1760" y="681"/>
                </a:lnTo>
                <a:lnTo>
                  <a:pt x="1761" y="681"/>
                </a:lnTo>
                <a:lnTo>
                  <a:pt x="1761" y="679"/>
                </a:lnTo>
                <a:lnTo>
                  <a:pt x="1762" y="680"/>
                </a:lnTo>
                <a:lnTo>
                  <a:pt x="1762" y="681"/>
                </a:lnTo>
                <a:lnTo>
                  <a:pt x="1763" y="681"/>
                </a:lnTo>
                <a:lnTo>
                  <a:pt x="1763" y="675"/>
                </a:lnTo>
                <a:lnTo>
                  <a:pt x="1764" y="681"/>
                </a:lnTo>
                <a:lnTo>
                  <a:pt x="1764" y="681"/>
                </a:lnTo>
                <a:lnTo>
                  <a:pt x="1765" y="681"/>
                </a:lnTo>
                <a:lnTo>
                  <a:pt x="1765" y="678"/>
                </a:lnTo>
                <a:lnTo>
                  <a:pt x="1766" y="681"/>
                </a:lnTo>
                <a:lnTo>
                  <a:pt x="1766" y="668"/>
                </a:lnTo>
                <a:lnTo>
                  <a:pt x="1767" y="681"/>
                </a:lnTo>
                <a:lnTo>
                  <a:pt x="1767" y="652"/>
                </a:lnTo>
                <a:lnTo>
                  <a:pt x="1768" y="681"/>
                </a:lnTo>
                <a:lnTo>
                  <a:pt x="1768" y="667"/>
                </a:lnTo>
                <a:lnTo>
                  <a:pt x="1769" y="675"/>
                </a:lnTo>
                <a:lnTo>
                  <a:pt x="1769" y="681"/>
                </a:lnTo>
                <a:lnTo>
                  <a:pt x="1770" y="681"/>
                </a:lnTo>
                <a:lnTo>
                  <a:pt x="1770" y="674"/>
                </a:lnTo>
                <a:lnTo>
                  <a:pt x="1771" y="681"/>
                </a:lnTo>
                <a:lnTo>
                  <a:pt x="1771" y="673"/>
                </a:lnTo>
                <a:lnTo>
                  <a:pt x="1772" y="675"/>
                </a:lnTo>
                <a:lnTo>
                  <a:pt x="1772" y="681"/>
                </a:lnTo>
                <a:lnTo>
                  <a:pt x="1773" y="681"/>
                </a:lnTo>
                <a:lnTo>
                  <a:pt x="1773" y="681"/>
                </a:lnTo>
                <a:lnTo>
                  <a:pt x="1774" y="677"/>
                </a:lnTo>
                <a:lnTo>
                  <a:pt x="1774" y="681"/>
                </a:lnTo>
                <a:lnTo>
                  <a:pt x="1775" y="681"/>
                </a:lnTo>
                <a:lnTo>
                  <a:pt x="1775" y="675"/>
                </a:lnTo>
                <a:lnTo>
                  <a:pt x="1776" y="679"/>
                </a:lnTo>
                <a:lnTo>
                  <a:pt x="1776" y="681"/>
                </a:lnTo>
                <a:lnTo>
                  <a:pt x="1777" y="681"/>
                </a:lnTo>
                <a:lnTo>
                  <a:pt x="1777" y="681"/>
                </a:lnTo>
                <a:lnTo>
                  <a:pt x="1778" y="680"/>
                </a:lnTo>
                <a:lnTo>
                  <a:pt x="1778" y="681"/>
                </a:lnTo>
                <a:lnTo>
                  <a:pt x="1779" y="681"/>
                </a:lnTo>
                <a:lnTo>
                  <a:pt x="1779" y="681"/>
                </a:lnTo>
                <a:lnTo>
                  <a:pt x="1780" y="681"/>
                </a:lnTo>
                <a:lnTo>
                  <a:pt x="1780" y="681"/>
                </a:lnTo>
                <a:lnTo>
                  <a:pt x="1781" y="681"/>
                </a:lnTo>
                <a:lnTo>
                  <a:pt x="1781" y="677"/>
                </a:lnTo>
                <a:lnTo>
                  <a:pt x="1782" y="681"/>
                </a:lnTo>
                <a:lnTo>
                  <a:pt x="1782" y="657"/>
                </a:lnTo>
                <a:lnTo>
                  <a:pt x="1783" y="681"/>
                </a:lnTo>
                <a:lnTo>
                  <a:pt x="1783" y="656"/>
                </a:lnTo>
                <a:lnTo>
                  <a:pt x="1784" y="663"/>
                </a:lnTo>
                <a:lnTo>
                  <a:pt x="1784" y="681"/>
                </a:lnTo>
                <a:lnTo>
                  <a:pt x="1785" y="679"/>
                </a:lnTo>
                <a:lnTo>
                  <a:pt x="1785" y="674"/>
                </a:lnTo>
                <a:lnTo>
                  <a:pt x="1786" y="678"/>
                </a:lnTo>
                <a:lnTo>
                  <a:pt x="1786" y="681"/>
                </a:lnTo>
                <a:lnTo>
                  <a:pt x="1787" y="678"/>
                </a:lnTo>
                <a:lnTo>
                  <a:pt x="1787" y="681"/>
                </a:lnTo>
                <a:lnTo>
                  <a:pt x="1788" y="681"/>
                </a:lnTo>
                <a:lnTo>
                  <a:pt x="1788" y="679"/>
                </a:lnTo>
                <a:lnTo>
                  <a:pt x="1789" y="680"/>
                </a:lnTo>
                <a:lnTo>
                  <a:pt x="1789" y="681"/>
                </a:lnTo>
                <a:lnTo>
                  <a:pt x="1790" y="681"/>
                </a:lnTo>
                <a:lnTo>
                  <a:pt x="1790" y="666"/>
                </a:lnTo>
                <a:lnTo>
                  <a:pt x="1791" y="681"/>
                </a:lnTo>
                <a:lnTo>
                  <a:pt x="1791" y="669"/>
                </a:lnTo>
                <a:lnTo>
                  <a:pt x="1792" y="681"/>
                </a:lnTo>
                <a:lnTo>
                  <a:pt x="1792" y="675"/>
                </a:lnTo>
                <a:lnTo>
                  <a:pt x="1793" y="668"/>
                </a:lnTo>
                <a:lnTo>
                  <a:pt x="1793" y="681"/>
                </a:lnTo>
                <a:lnTo>
                  <a:pt x="1794" y="673"/>
                </a:lnTo>
                <a:lnTo>
                  <a:pt x="1794" y="681"/>
                </a:lnTo>
                <a:lnTo>
                  <a:pt x="1795" y="675"/>
                </a:lnTo>
                <a:lnTo>
                  <a:pt x="1795" y="681"/>
                </a:lnTo>
                <a:lnTo>
                  <a:pt x="1796" y="679"/>
                </a:lnTo>
                <a:lnTo>
                  <a:pt x="1796" y="681"/>
                </a:lnTo>
                <a:lnTo>
                  <a:pt x="1797" y="681"/>
                </a:lnTo>
                <a:lnTo>
                  <a:pt x="1797" y="675"/>
                </a:lnTo>
                <a:lnTo>
                  <a:pt x="1798" y="680"/>
                </a:lnTo>
                <a:lnTo>
                  <a:pt x="1798" y="681"/>
                </a:lnTo>
                <a:lnTo>
                  <a:pt x="1799" y="678"/>
                </a:lnTo>
                <a:lnTo>
                  <a:pt x="1799" y="681"/>
                </a:lnTo>
                <a:lnTo>
                  <a:pt x="1800" y="681"/>
                </a:lnTo>
                <a:lnTo>
                  <a:pt x="1800" y="681"/>
                </a:lnTo>
                <a:lnTo>
                  <a:pt x="1801" y="679"/>
                </a:lnTo>
                <a:lnTo>
                  <a:pt x="1801" y="681"/>
                </a:lnTo>
                <a:lnTo>
                  <a:pt x="1802" y="661"/>
                </a:lnTo>
                <a:lnTo>
                  <a:pt x="1802" y="681"/>
                </a:lnTo>
                <a:lnTo>
                  <a:pt x="1803" y="643"/>
                </a:lnTo>
                <a:lnTo>
                  <a:pt x="1803" y="681"/>
                </a:lnTo>
                <a:lnTo>
                  <a:pt x="1804" y="672"/>
                </a:lnTo>
                <a:lnTo>
                  <a:pt x="1804" y="681"/>
                </a:lnTo>
                <a:lnTo>
                  <a:pt x="1805" y="671"/>
                </a:lnTo>
                <a:lnTo>
                  <a:pt x="1805" y="681"/>
                </a:lnTo>
                <a:lnTo>
                  <a:pt x="1806" y="675"/>
                </a:lnTo>
                <a:lnTo>
                  <a:pt x="1806" y="681"/>
                </a:lnTo>
                <a:lnTo>
                  <a:pt x="1807" y="681"/>
                </a:lnTo>
                <a:lnTo>
                  <a:pt x="1807" y="675"/>
                </a:lnTo>
                <a:lnTo>
                  <a:pt x="1808" y="674"/>
                </a:lnTo>
                <a:lnTo>
                  <a:pt x="1808" y="681"/>
                </a:lnTo>
                <a:lnTo>
                  <a:pt x="1809" y="679"/>
                </a:lnTo>
                <a:lnTo>
                  <a:pt x="1809" y="681"/>
                </a:lnTo>
                <a:lnTo>
                  <a:pt x="1810" y="662"/>
                </a:lnTo>
                <a:lnTo>
                  <a:pt x="1810" y="681"/>
                </a:lnTo>
                <a:lnTo>
                  <a:pt x="1811" y="681"/>
                </a:lnTo>
                <a:lnTo>
                  <a:pt x="1811" y="671"/>
                </a:lnTo>
                <a:lnTo>
                  <a:pt x="1812" y="681"/>
                </a:lnTo>
                <a:lnTo>
                  <a:pt x="1812" y="673"/>
                </a:lnTo>
                <a:lnTo>
                  <a:pt x="1813" y="670"/>
                </a:lnTo>
                <a:lnTo>
                  <a:pt x="1813" y="680"/>
                </a:lnTo>
                <a:lnTo>
                  <a:pt x="1814" y="681"/>
                </a:lnTo>
                <a:lnTo>
                  <a:pt x="1814" y="677"/>
                </a:lnTo>
                <a:lnTo>
                  <a:pt x="1815" y="677"/>
                </a:lnTo>
                <a:lnTo>
                  <a:pt x="1815" y="681"/>
                </a:lnTo>
                <a:lnTo>
                  <a:pt x="1816" y="681"/>
                </a:lnTo>
                <a:lnTo>
                  <a:pt x="1816" y="678"/>
                </a:lnTo>
                <a:lnTo>
                  <a:pt x="1817" y="678"/>
                </a:lnTo>
                <a:lnTo>
                  <a:pt x="1817" y="681"/>
                </a:lnTo>
                <a:lnTo>
                  <a:pt x="1818" y="659"/>
                </a:lnTo>
                <a:lnTo>
                  <a:pt x="1818" y="681"/>
                </a:lnTo>
                <a:lnTo>
                  <a:pt x="1819" y="681"/>
                </a:lnTo>
                <a:lnTo>
                  <a:pt x="1819" y="655"/>
                </a:lnTo>
                <a:lnTo>
                  <a:pt x="1820" y="681"/>
                </a:lnTo>
                <a:lnTo>
                  <a:pt x="1820" y="652"/>
                </a:lnTo>
                <a:lnTo>
                  <a:pt x="1821" y="668"/>
                </a:lnTo>
                <a:lnTo>
                  <a:pt x="1821" y="681"/>
                </a:lnTo>
                <a:lnTo>
                  <a:pt x="1822" y="673"/>
                </a:lnTo>
                <a:lnTo>
                  <a:pt x="1822" y="681"/>
                </a:lnTo>
                <a:lnTo>
                  <a:pt x="1823" y="673"/>
                </a:lnTo>
                <a:lnTo>
                  <a:pt x="1823" y="681"/>
                </a:lnTo>
                <a:lnTo>
                  <a:pt x="1824" y="681"/>
                </a:lnTo>
                <a:lnTo>
                  <a:pt x="1824" y="677"/>
                </a:lnTo>
                <a:lnTo>
                  <a:pt x="1825" y="679"/>
                </a:lnTo>
                <a:lnTo>
                  <a:pt x="1825" y="681"/>
                </a:lnTo>
                <a:lnTo>
                  <a:pt x="1826" y="681"/>
                </a:lnTo>
                <a:lnTo>
                  <a:pt x="1826" y="633"/>
                </a:lnTo>
                <a:lnTo>
                  <a:pt x="1827" y="667"/>
                </a:lnTo>
                <a:lnTo>
                  <a:pt x="1827" y="681"/>
                </a:lnTo>
                <a:lnTo>
                  <a:pt x="1828" y="680"/>
                </a:lnTo>
                <a:lnTo>
                  <a:pt x="1828" y="649"/>
                </a:lnTo>
                <a:lnTo>
                  <a:pt x="1829" y="681"/>
                </a:lnTo>
                <a:lnTo>
                  <a:pt x="1829" y="677"/>
                </a:lnTo>
                <a:lnTo>
                  <a:pt x="1830" y="657"/>
                </a:lnTo>
                <a:lnTo>
                  <a:pt x="1830" y="681"/>
                </a:lnTo>
                <a:lnTo>
                  <a:pt x="1831" y="680"/>
                </a:lnTo>
                <a:lnTo>
                  <a:pt x="1831" y="681"/>
                </a:lnTo>
                <a:lnTo>
                  <a:pt x="1832" y="681"/>
                </a:lnTo>
                <a:lnTo>
                  <a:pt x="1832" y="678"/>
                </a:lnTo>
                <a:lnTo>
                  <a:pt x="1833" y="681"/>
                </a:lnTo>
                <a:lnTo>
                  <a:pt x="1833" y="680"/>
                </a:lnTo>
                <a:lnTo>
                  <a:pt x="1834" y="681"/>
                </a:lnTo>
                <a:lnTo>
                  <a:pt x="1834" y="681"/>
                </a:lnTo>
                <a:lnTo>
                  <a:pt x="1835" y="681"/>
                </a:lnTo>
                <a:lnTo>
                  <a:pt x="1835" y="675"/>
                </a:lnTo>
                <a:lnTo>
                  <a:pt x="1836" y="680"/>
                </a:lnTo>
                <a:lnTo>
                  <a:pt x="1836" y="681"/>
                </a:lnTo>
                <a:lnTo>
                  <a:pt x="1837" y="681"/>
                </a:lnTo>
                <a:lnTo>
                  <a:pt x="1837" y="676"/>
                </a:lnTo>
                <a:lnTo>
                  <a:pt x="1838" y="668"/>
                </a:lnTo>
                <a:lnTo>
                  <a:pt x="1838" y="681"/>
                </a:lnTo>
                <a:lnTo>
                  <a:pt x="1839" y="667"/>
                </a:lnTo>
                <a:lnTo>
                  <a:pt x="1839" y="681"/>
                </a:lnTo>
                <a:lnTo>
                  <a:pt x="1840" y="681"/>
                </a:lnTo>
                <a:lnTo>
                  <a:pt x="1840" y="671"/>
                </a:lnTo>
                <a:lnTo>
                  <a:pt x="1841" y="676"/>
                </a:lnTo>
                <a:lnTo>
                  <a:pt x="1841" y="681"/>
                </a:lnTo>
                <a:lnTo>
                  <a:pt x="1842" y="681"/>
                </a:lnTo>
                <a:lnTo>
                  <a:pt x="1842" y="673"/>
                </a:lnTo>
                <a:lnTo>
                  <a:pt x="1843" y="675"/>
                </a:lnTo>
                <a:lnTo>
                  <a:pt x="1843" y="681"/>
                </a:lnTo>
                <a:lnTo>
                  <a:pt x="1844" y="681"/>
                </a:lnTo>
                <a:lnTo>
                  <a:pt x="1844" y="678"/>
                </a:lnTo>
                <a:lnTo>
                  <a:pt x="1845" y="681"/>
                </a:lnTo>
                <a:lnTo>
                  <a:pt x="1845" y="676"/>
                </a:lnTo>
                <a:lnTo>
                  <a:pt x="1846" y="672"/>
                </a:lnTo>
                <a:lnTo>
                  <a:pt x="1846" y="681"/>
                </a:lnTo>
                <a:lnTo>
                  <a:pt x="1847" y="675"/>
                </a:lnTo>
                <a:lnTo>
                  <a:pt x="1847" y="681"/>
                </a:lnTo>
                <a:lnTo>
                  <a:pt x="1848" y="681"/>
                </a:lnTo>
                <a:lnTo>
                  <a:pt x="1848" y="677"/>
                </a:lnTo>
                <a:lnTo>
                  <a:pt x="1849" y="679"/>
                </a:lnTo>
                <a:lnTo>
                  <a:pt x="1849" y="681"/>
                </a:lnTo>
                <a:lnTo>
                  <a:pt x="1850" y="681"/>
                </a:lnTo>
                <a:lnTo>
                  <a:pt x="1850" y="681"/>
                </a:lnTo>
                <a:lnTo>
                  <a:pt x="1851" y="681"/>
                </a:lnTo>
                <a:lnTo>
                  <a:pt x="1851" y="681"/>
                </a:lnTo>
                <a:lnTo>
                  <a:pt x="1852" y="681"/>
                </a:lnTo>
                <a:lnTo>
                  <a:pt x="1852" y="673"/>
                </a:lnTo>
                <a:lnTo>
                  <a:pt x="1853" y="681"/>
                </a:lnTo>
                <a:lnTo>
                  <a:pt x="1853" y="681"/>
                </a:lnTo>
                <a:lnTo>
                  <a:pt x="1854" y="681"/>
                </a:lnTo>
                <a:lnTo>
                  <a:pt x="1854" y="658"/>
                </a:lnTo>
                <a:lnTo>
                  <a:pt x="1855" y="648"/>
                </a:lnTo>
                <a:lnTo>
                  <a:pt x="1855" y="681"/>
                </a:lnTo>
                <a:lnTo>
                  <a:pt x="1856" y="671"/>
                </a:lnTo>
                <a:lnTo>
                  <a:pt x="1856" y="681"/>
                </a:lnTo>
                <a:lnTo>
                  <a:pt x="1857" y="681"/>
                </a:lnTo>
                <a:lnTo>
                  <a:pt x="1857" y="670"/>
                </a:lnTo>
                <a:lnTo>
                  <a:pt x="1858" y="680"/>
                </a:lnTo>
                <a:lnTo>
                  <a:pt x="1858" y="672"/>
                </a:lnTo>
                <a:lnTo>
                  <a:pt x="1859" y="669"/>
                </a:lnTo>
                <a:lnTo>
                  <a:pt x="1859" y="681"/>
                </a:lnTo>
                <a:lnTo>
                  <a:pt x="1860" y="680"/>
                </a:lnTo>
                <a:lnTo>
                  <a:pt x="1860" y="678"/>
                </a:lnTo>
                <a:lnTo>
                  <a:pt x="1861" y="676"/>
                </a:lnTo>
                <a:lnTo>
                  <a:pt x="1861" y="681"/>
                </a:lnTo>
                <a:lnTo>
                  <a:pt x="1862" y="681"/>
                </a:lnTo>
                <a:lnTo>
                  <a:pt x="1862" y="668"/>
                </a:lnTo>
                <a:lnTo>
                  <a:pt x="1863" y="681"/>
                </a:lnTo>
                <a:lnTo>
                  <a:pt x="1863" y="677"/>
                </a:lnTo>
                <a:lnTo>
                  <a:pt x="1864" y="679"/>
                </a:lnTo>
                <a:lnTo>
                  <a:pt x="1864" y="681"/>
                </a:lnTo>
                <a:lnTo>
                  <a:pt x="1865" y="679"/>
                </a:lnTo>
                <a:lnTo>
                  <a:pt x="1865" y="681"/>
                </a:lnTo>
                <a:lnTo>
                  <a:pt x="1866" y="671"/>
                </a:lnTo>
                <a:lnTo>
                  <a:pt x="1866" y="681"/>
                </a:lnTo>
                <a:lnTo>
                  <a:pt x="1867" y="676"/>
                </a:lnTo>
                <a:lnTo>
                  <a:pt x="1867" y="681"/>
                </a:lnTo>
                <a:lnTo>
                  <a:pt x="1868" y="676"/>
                </a:lnTo>
                <a:lnTo>
                  <a:pt x="1868" y="681"/>
                </a:lnTo>
                <a:lnTo>
                  <a:pt x="1869" y="679"/>
                </a:lnTo>
                <a:lnTo>
                  <a:pt x="1869" y="681"/>
                </a:lnTo>
                <a:lnTo>
                  <a:pt x="1870" y="681"/>
                </a:lnTo>
                <a:lnTo>
                  <a:pt x="1870" y="671"/>
                </a:lnTo>
                <a:lnTo>
                  <a:pt x="1871" y="675"/>
                </a:lnTo>
                <a:lnTo>
                  <a:pt x="1871" y="681"/>
                </a:lnTo>
                <a:lnTo>
                  <a:pt x="1872" y="670"/>
                </a:lnTo>
                <a:lnTo>
                  <a:pt x="1872" y="681"/>
                </a:lnTo>
                <a:lnTo>
                  <a:pt x="1873" y="679"/>
                </a:lnTo>
                <a:lnTo>
                  <a:pt x="1873" y="681"/>
                </a:lnTo>
                <a:lnTo>
                  <a:pt x="1874" y="676"/>
                </a:lnTo>
                <a:lnTo>
                  <a:pt x="1874" y="681"/>
                </a:lnTo>
                <a:lnTo>
                  <a:pt x="1875" y="671"/>
                </a:lnTo>
                <a:lnTo>
                  <a:pt x="1875" y="681"/>
                </a:lnTo>
                <a:lnTo>
                  <a:pt x="1876" y="678"/>
                </a:lnTo>
                <a:lnTo>
                  <a:pt x="1876" y="681"/>
                </a:lnTo>
                <a:lnTo>
                  <a:pt x="1877" y="679"/>
                </a:lnTo>
                <a:lnTo>
                  <a:pt x="1877" y="681"/>
                </a:lnTo>
                <a:lnTo>
                  <a:pt x="1878" y="681"/>
                </a:lnTo>
                <a:lnTo>
                  <a:pt x="1878" y="677"/>
                </a:lnTo>
                <a:lnTo>
                  <a:pt x="1879" y="678"/>
                </a:lnTo>
                <a:lnTo>
                  <a:pt x="1879" y="681"/>
                </a:lnTo>
                <a:lnTo>
                  <a:pt x="1880" y="681"/>
                </a:lnTo>
                <a:lnTo>
                  <a:pt x="1880" y="675"/>
                </a:lnTo>
                <a:lnTo>
                  <a:pt x="1881" y="675"/>
                </a:lnTo>
                <a:lnTo>
                  <a:pt x="1881" y="681"/>
                </a:lnTo>
                <a:lnTo>
                  <a:pt x="1882" y="681"/>
                </a:lnTo>
                <a:lnTo>
                  <a:pt x="1882" y="655"/>
                </a:lnTo>
                <a:lnTo>
                  <a:pt x="1883" y="679"/>
                </a:lnTo>
                <a:lnTo>
                  <a:pt x="1883" y="657"/>
                </a:lnTo>
                <a:lnTo>
                  <a:pt x="1884" y="681"/>
                </a:lnTo>
                <a:lnTo>
                  <a:pt x="1884" y="660"/>
                </a:lnTo>
                <a:lnTo>
                  <a:pt x="1885" y="681"/>
                </a:lnTo>
                <a:lnTo>
                  <a:pt x="1885" y="666"/>
                </a:lnTo>
                <a:lnTo>
                  <a:pt x="1886" y="681"/>
                </a:lnTo>
                <a:lnTo>
                  <a:pt x="1886" y="678"/>
                </a:lnTo>
                <a:lnTo>
                  <a:pt x="1887" y="677"/>
                </a:lnTo>
                <a:lnTo>
                  <a:pt x="1887" y="681"/>
                </a:lnTo>
                <a:lnTo>
                  <a:pt x="1888" y="678"/>
                </a:lnTo>
                <a:lnTo>
                  <a:pt x="1888" y="681"/>
                </a:lnTo>
                <a:lnTo>
                  <a:pt x="1889" y="681"/>
                </a:lnTo>
                <a:lnTo>
                  <a:pt x="1889" y="681"/>
                </a:lnTo>
                <a:lnTo>
                  <a:pt x="1890" y="681"/>
                </a:lnTo>
                <a:lnTo>
                  <a:pt x="1890" y="664"/>
                </a:lnTo>
                <a:lnTo>
                  <a:pt x="1891" y="645"/>
                </a:lnTo>
                <a:lnTo>
                  <a:pt x="1891" y="681"/>
                </a:lnTo>
                <a:lnTo>
                  <a:pt x="1892" y="681"/>
                </a:lnTo>
                <a:lnTo>
                  <a:pt x="1892" y="645"/>
                </a:lnTo>
                <a:lnTo>
                  <a:pt x="1893" y="671"/>
                </a:lnTo>
                <a:lnTo>
                  <a:pt x="1893" y="681"/>
                </a:lnTo>
                <a:lnTo>
                  <a:pt x="1894" y="681"/>
                </a:lnTo>
                <a:lnTo>
                  <a:pt x="1894" y="680"/>
                </a:lnTo>
                <a:lnTo>
                  <a:pt x="1895" y="676"/>
                </a:lnTo>
                <a:lnTo>
                  <a:pt x="1895" y="681"/>
                </a:lnTo>
                <a:lnTo>
                  <a:pt x="1896" y="681"/>
                </a:lnTo>
                <a:lnTo>
                  <a:pt x="1896" y="681"/>
                </a:lnTo>
                <a:lnTo>
                  <a:pt x="1897" y="681"/>
                </a:lnTo>
                <a:lnTo>
                  <a:pt x="1897" y="680"/>
                </a:lnTo>
                <a:lnTo>
                  <a:pt x="1898" y="681"/>
                </a:lnTo>
                <a:lnTo>
                  <a:pt x="1898" y="656"/>
                </a:lnTo>
                <a:lnTo>
                  <a:pt x="1899" y="663"/>
                </a:lnTo>
                <a:lnTo>
                  <a:pt x="1899" y="681"/>
                </a:lnTo>
                <a:lnTo>
                  <a:pt x="1900" y="681"/>
                </a:lnTo>
                <a:lnTo>
                  <a:pt x="1900" y="664"/>
                </a:lnTo>
                <a:lnTo>
                  <a:pt x="1901" y="678"/>
                </a:lnTo>
                <a:lnTo>
                  <a:pt x="1901" y="681"/>
                </a:lnTo>
                <a:lnTo>
                  <a:pt x="1902" y="676"/>
                </a:lnTo>
                <a:lnTo>
                  <a:pt x="1902" y="681"/>
                </a:lnTo>
                <a:lnTo>
                  <a:pt x="1903" y="681"/>
                </a:lnTo>
                <a:lnTo>
                  <a:pt x="1903" y="681"/>
                </a:lnTo>
                <a:lnTo>
                  <a:pt x="1904" y="679"/>
                </a:lnTo>
                <a:lnTo>
                  <a:pt x="1904" y="681"/>
                </a:lnTo>
                <a:lnTo>
                  <a:pt x="1905" y="680"/>
                </a:lnTo>
                <a:lnTo>
                  <a:pt x="1905" y="681"/>
                </a:lnTo>
                <a:lnTo>
                  <a:pt x="1906" y="681"/>
                </a:lnTo>
                <a:lnTo>
                  <a:pt x="1906" y="678"/>
                </a:lnTo>
                <a:lnTo>
                  <a:pt x="1907" y="681"/>
                </a:lnTo>
                <a:lnTo>
                  <a:pt x="1907" y="676"/>
                </a:lnTo>
                <a:lnTo>
                  <a:pt x="1908" y="675"/>
                </a:lnTo>
                <a:lnTo>
                  <a:pt x="1908" y="681"/>
                </a:lnTo>
                <a:lnTo>
                  <a:pt x="1909" y="677"/>
                </a:lnTo>
                <a:lnTo>
                  <a:pt x="1909" y="681"/>
                </a:lnTo>
                <a:lnTo>
                  <a:pt x="1910" y="677"/>
                </a:lnTo>
                <a:lnTo>
                  <a:pt x="1910" y="681"/>
                </a:lnTo>
                <a:lnTo>
                  <a:pt x="1911" y="681"/>
                </a:lnTo>
                <a:lnTo>
                  <a:pt x="1911" y="679"/>
                </a:lnTo>
                <a:lnTo>
                  <a:pt x="1912" y="681"/>
                </a:lnTo>
                <a:lnTo>
                  <a:pt x="1912" y="681"/>
                </a:lnTo>
                <a:lnTo>
                  <a:pt x="1913" y="681"/>
                </a:lnTo>
                <a:lnTo>
                  <a:pt x="1913" y="681"/>
                </a:lnTo>
                <a:lnTo>
                  <a:pt x="1914" y="681"/>
                </a:lnTo>
                <a:lnTo>
                  <a:pt x="1914" y="671"/>
                </a:lnTo>
                <a:lnTo>
                  <a:pt x="1915" y="671"/>
                </a:lnTo>
                <a:lnTo>
                  <a:pt x="1915" y="681"/>
                </a:lnTo>
                <a:lnTo>
                  <a:pt x="1916" y="677"/>
                </a:lnTo>
                <a:lnTo>
                  <a:pt x="1916" y="681"/>
                </a:lnTo>
                <a:lnTo>
                  <a:pt x="1917" y="678"/>
                </a:lnTo>
                <a:lnTo>
                  <a:pt x="1917" y="681"/>
                </a:lnTo>
                <a:lnTo>
                  <a:pt x="1918" y="658"/>
                </a:lnTo>
                <a:lnTo>
                  <a:pt x="1918" y="681"/>
                </a:lnTo>
                <a:lnTo>
                  <a:pt x="1919" y="647"/>
                </a:lnTo>
                <a:lnTo>
                  <a:pt x="1919" y="681"/>
                </a:lnTo>
                <a:lnTo>
                  <a:pt x="1920" y="657"/>
                </a:lnTo>
                <a:lnTo>
                  <a:pt x="1920" y="681"/>
                </a:lnTo>
                <a:lnTo>
                  <a:pt x="1921" y="671"/>
                </a:lnTo>
                <a:lnTo>
                  <a:pt x="1921" y="681"/>
                </a:lnTo>
                <a:lnTo>
                  <a:pt x="1922" y="673"/>
                </a:lnTo>
                <a:lnTo>
                  <a:pt x="1922" y="681"/>
                </a:lnTo>
                <a:lnTo>
                  <a:pt x="1923" y="680"/>
                </a:lnTo>
                <a:lnTo>
                  <a:pt x="1923" y="681"/>
                </a:lnTo>
                <a:lnTo>
                  <a:pt x="1924" y="681"/>
                </a:lnTo>
                <a:lnTo>
                  <a:pt x="1924" y="678"/>
                </a:lnTo>
                <a:lnTo>
                  <a:pt x="1925" y="681"/>
                </a:lnTo>
                <a:lnTo>
                  <a:pt x="1925" y="680"/>
                </a:lnTo>
                <a:lnTo>
                  <a:pt x="1926" y="681"/>
                </a:lnTo>
                <a:lnTo>
                  <a:pt x="1926" y="669"/>
                </a:lnTo>
                <a:lnTo>
                  <a:pt x="1927" y="673"/>
                </a:lnTo>
                <a:lnTo>
                  <a:pt x="1927" y="681"/>
                </a:lnTo>
                <a:lnTo>
                  <a:pt x="1928" y="681"/>
                </a:lnTo>
                <a:lnTo>
                  <a:pt x="1928" y="665"/>
                </a:lnTo>
                <a:lnTo>
                  <a:pt x="1929" y="671"/>
                </a:lnTo>
                <a:lnTo>
                  <a:pt x="1929" y="681"/>
                </a:lnTo>
                <a:lnTo>
                  <a:pt x="1930" y="681"/>
                </a:lnTo>
                <a:lnTo>
                  <a:pt x="1930" y="680"/>
                </a:lnTo>
                <a:lnTo>
                  <a:pt x="1931" y="679"/>
                </a:lnTo>
                <a:lnTo>
                  <a:pt x="1931" y="681"/>
                </a:lnTo>
                <a:lnTo>
                  <a:pt x="1932" y="681"/>
                </a:lnTo>
                <a:lnTo>
                  <a:pt x="1932" y="676"/>
                </a:lnTo>
                <a:lnTo>
                  <a:pt x="1933" y="677"/>
                </a:lnTo>
                <a:lnTo>
                  <a:pt x="1933" y="681"/>
                </a:lnTo>
                <a:lnTo>
                  <a:pt x="1934" y="681"/>
                </a:lnTo>
                <a:lnTo>
                  <a:pt x="1934" y="679"/>
                </a:lnTo>
                <a:lnTo>
                  <a:pt x="1935" y="677"/>
                </a:lnTo>
                <a:lnTo>
                  <a:pt x="1935" y="681"/>
                </a:lnTo>
                <a:lnTo>
                  <a:pt x="1936" y="681"/>
                </a:lnTo>
                <a:lnTo>
                  <a:pt x="1936" y="679"/>
                </a:lnTo>
                <a:lnTo>
                  <a:pt x="1937" y="681"/>
                </a:lnTo>
                <a:lnTo>
                  <a:pt x="1937" y="678"/>
                </a:lnTo>
                <a:lnTo>
                  <a:pt x="1938" y="681"/>
                </a:lnTo>
                <a:lnTo>
                  <a:pt x="1938" y="675"/>
                </a:lnTo>
                <a:lnTo>
                  <a:pt x="1939" y="681"/>
                </a:lnTo>
                <a:lnTo>
                  <a:pt x="1939" y="677"/>
                </a:lnTo>
                <a:lnTo>
                  <a:pt x="1940" y="677"/>
                </a:lnTo>
                <a:lnTo>
                  <a:pt x="1940" y="681"/>
                </a:lnTo>
                <a:lnTo>
                  <a:pt x="1941" y="681"/>
                </a:lnTo>
                <a:lnTo>
                  <a:pt x="1941" y="678"/>
                </a:lnTo>
                <a:lnTo>
                  <a:pt x="1942" y="681"/>
                </a:lnTo>
                <a:lnTo>
                  <a:pt x="1942" y="671"/>
                </a:lnTo>
                <a:lnTo>
                  <a:pt x="1943" y="681"/>
                </a:lnTo>
                <a:lnTo>
                  <a:pt x="1943" y="669"/>
                </a:lnTo>
                <a:lnTo>
                  <a:pt x="1944" y="678"/>
                </a:lnTo>
                <a:lnTo>
                  <a:pt x="1944" y="681"/>
                </a:lnTo>
                <a:lnTo>
                  <a:pt x="1945" y="678"/>
                </a:lnTo>
                <a:lnTo>
                  <a:pt x="1945" y="681"/>
                </a:lnTo>
                <a:lnTo>
                  <a:pt x="1946" y="681"/>
                </a:lnTo>
                <a:lnTo>
                  <a:pt x="1946" y="675"/>
                </a:lnTo>
                <a:lnTo>
                  <a:pt x="1947" y="677"/>
                </a:lnTo>
                <a:lnTo>
                  <a:pt x="1947" y="681"/>
                </a:lnTo>
                <a:lnTo>
                  <a:pt x="1948" y="678"/>
                </a:lnTo>
                <a:lnTo>
                  <a:pt x="1948" y="681"/>
                </a:lnTo>
                <a:lnTo>
                  <a:pt x="1949" y="680"/>
                </a:lnTo>
                <a:lnTo>
                  <a:pt x="1949" y="681"/>
                </a:lnTo>
                <a:lnTo>
                  <a:pt x="1950" y="681"/>
                </a:lnTo>
                <a:lnTo>
                  <a:pt x="1950" y="679"/>
                </a:lnTo>
                <a:lnTo>
                  <a:pt x="1951" y="678"/>
                </a:lnTo>
                <a:lnTo>
                  <a:pt x="1951" y="681"/>
                </a:lnTo>
                <a:lnTo>
                  <a:pt x="1952" y="681"/>
                </a:lnTo>
                <a:lnTo>
                  <a:pt x="1952" y="679"/>
                </a:lnTo>
                <a:lnTo>
                  <a:pt x="1953" y="680"/>
                </a:lnTo>
                <a:lnTo>
                  <a:pt x="1953" y="681"/>
                </a:lnTo>
                <a:lnTo>
                  <a:pt x="1954" y="681"/>
                </a:lnTo>
                <a:lnTo>
                  <a:pt x="1954" y="660"/>
                </a:lnTo>
                <a:lnTo>
                  <a:pt x="1955" y="666"/>
                </a:lnTo>
                <a:lnTo>
                  <a:pt x="1955" y="681"/>
                </a:lnTo>
                <a:lnTo>
                  <a:pt x="1956" y="659"/>
                </a:lnTo>
                <a:lnTo>
                  <a:pt x="1956" y="681"/>
                </a:lnTo>
                <a:lnTo>
                  <a:pt x="1957" y="674"/>
                </a:lnTo>
                <a:lnTo>
                  <a:pt x="1957" y="681"/>
                </a:lnTo>
                <a:lnTo>
                  <a:pt x="1958" y="674"/>
                </a:lnTo>
                <a:lnTo>
                  <a:pt x="1958" y="681"/>
                </a:lnTo>
                <a:lnTo>
                  <a:pt x="1959" y="681"/>
                </a:lnTo>
                <a:lnTo>
                  <a:pt x="1959" y="676"/>
                </a:lnTo>
                <a:lnTo>
                  <a:pt x="1960" y="678"/>
                </a:lnTo>
                <a:lnTo>
                  <a:pt x="1960" y="681"/>
                </a:lnTo>
                <a:lnTo>
                  <a:pt x="1961" y="681"/>
                </a:lnTo>
                <a:lnTo>
                  <a:pt x="1961" y="676"/>
                </a:lnTo>
                <a:lnTo>
                  <a:pt x="1962" y="670"/>
                </a:lnTo>
                <a:lnTo>
                  <a:pt x="1962" y="681"/>
                </a:lnTo>
                <a:lnTo>
                  <a:pt x="1963" y="681"/>
                </a:lnTo>
                <a:lnTo>
                  <a:pt x="1963" y="666"/>
                </a:lnTo>
                <a:lnTo>
                  <a:pt x="1964" y="673"/>
                </a:lnTo>
                <a:lnTo>
                  <a:pt x="1964" y="681"/>
                </a:lnTo>
                <a:lnTo>
                  <a:pt x="1965" y="673"/>
                </a:lnTo>
                <a:lnTo>
                  <a:pt x="1965" y="681"/>
                </a:lnTo>
                <a:lnTo>
                  <a:pt x="1966" y="680"/>
                </a:lnTo>
                <a:lnTo>
                  <a:pt x="1966" y="681"/>
                </a:lnTo>
                <a:lnTo>
                  <a:pt x="1967" y="678"/>
                </a:lnTo>
                <a:lnTo>
                  <a:pt x="1967" y="681"/>
                </a:lnTo>
                <a:lnTo>
                  <a:pt x="1968" y="679"/>
                </a:lnTo>
                <a:lnTo>
                  <a:pt x="1968" y="681"/>
                </a:lnTo>
                <a:lnTo>
                  <a:pt x="1969" y="681"/>
                </a:lnTo>
                <a:lnTo>
                  <a:pt x="1969" y="678"/>
                </a:lnTo>
                <a:lnTo>
                  <a:pt x="1970" y="681"/>
                </a:lnTo>
                <a:lnTo>
                  <a:pt x="1970" y="664"/>
                </a:lnTo>
                <a:lnTo>
                  <a:pt x="1971" y="681"/>
                </a:lnTo>
                <a:lnTo>
                  <a:pt x="1971" y="658"/>
                </a:lnTo>
                <a:lnTo>
                  <a:pt x="1972" y="681"/>
                </a:lnTo>
                <a:lnTo>
                  <a:pt x="1972" y="671"/>
                </a:lnTo>
                <a:lnTo>
                  <a:pt x="1973" y="674"/>
                </a:lnTo>
                <a:lnTo>
                  <a:pt x="1973" y="681"/>
                </a:lnTo>
                <a:lnTo>
                  <a:pt x="1974" y="678"/>
                </a:lnTo>
                <a:lnTo>
                  <a:pt x="1974" y="681"/>
                </a:lnTo>
                <a:lnTo>
                  <a:pt x="1975" y="681"/>
                </a:lnTo>
                <a:lnTo>
                  <a:pt x="1975" y="679"/>
                </a:lnTo>
                <a:lnTo>
                  <a:pt x="1976" y="680"/>
                </a:lnTo>
                <a:lnTo>
                  <a:pt x="1976" y="681"/>
                </a:lnTo>
                <a:lnTo>
                  <a:pt x="1977" y="681"/>
                </a:lnTo>
                <a:lnTo>
                  <a:pt x="1977" y="680"/>
                </a:lnTo>
                <a:lnTo>
                  <a:pt x="1978" y="676"/>
                </a:lnTo>
                <a:lnTo>
                  <a:pt x="1978" y="681"/>
                </a:lnTo>
                <a:lnTo>
                  <a:pt x="1979" y="681"/>
                </a:lnTo>
                <a:lnTo>
                  <a:pt x="1979" y="676"/>
                </a:lnTo>
                <a:lnTo>
                  <a:pt x="1980" y="681"/>
                </a:lnTo>
                <a:lnTo>
                  <a:pt x="1980" y="665"/>
                </a:lnTo>
                <a:lnTo>
                  <a:pt x="1981" y="681"/>
                </a:lnTo>
                <a:lnTo>
                  <a:pt x="1981" y="674"/>
                </a:lnTo>
                <a:lnTo>
                  <a:pt x="1982" y="675"/>
                </a:lnTo>
                <a:lnTo>
                  <a:pt x="1982" y="681"/>
                </a:lnTo>
                <a:lnTo>
                  <a:pt x="1983" y="681"/>
                </a:lnTo>
                <a:lnTo>
                  <a:pt x="1983" y="680"/>
                </a:lnTo>
                <a:lnTo>
                  <a:pt x="1984" y="681"/>
                </a:lnTo>
                <a:lnTo>
                  <a:pt x="1984" y="681"/>
                </a:lnTo>
                <a:lnTo>
                  <a:pt x="1985" y="681"/>
                </a:lnTo>
                <a:lnTo>
                  <a:pt x="1985" y="681"/>
                </a:lnTo>
                <a:lnTo>
                  <a:pt x="1986" y="681"/>
                </a:lnTo>
                <a:lnTo>
                  <a:pt x="1986" y="679"/>
                </a:lnTo>
                <a:lnTo>
                  <a:pt x="1987" y="676"/>
                </a:lnTo>
                <a:lnTo>
                  <a:pt x="1987" y="681"/>
                </a:lnTo>
                <a:lnTo>
                  <a:pt x="1988" y="678"/>
                </a:lnTo>
                <a:lnTo>
                  <a:pt x="1988" y="681"/>
                </a:lnTo>
                <a:lnTo>
                  <a:pt x="1989" y="681"/>
                </a:lnTo>
                <a:lnTo>
                  <a:pt x="1989" y="676"/>
                </a:lnTo>
                <a:lnTo>
                  <a:pt x="1990" y="681"/>
                </a:lnTo>
                <a:lnTo>
                  <a:pt x="1990" y="671"/>
                </a:lnTo>
                <a:lnTo>
                  <a:pt x="1991" y="668"/>
                </a:lnTo>
                <a:lnTo>
                  <a:pt x="1991" y="681"/>
                </a:lnTo>
                <a:lnTo>
                  <a:pt x="1992" y="679"/>
                </a:lnTo>
                <a:lnTo>
                  <a:pt x="1992" y="669"/>
                </a:lnTo>
                <a:lnTo>
                  <a:pt x="1993" y="677"/>
                </a:lnTo>
                <a:lnTo>
                  <a:pt x="1993" y="681"/>
                </a:lnTo>
                <a:lnTo>
                  <a:pt x="1994" y="681"/>
                </a:lnTo>
                <a:lnTo>
                  <a:pt x="1994" y="677"/>
                </a:lnTo>
                <a:lnTo>
                  <a:pt x="1995" y="679"/>
                </a:lnTo>
                <a:lnTo>
                  <a:pt x="1995" y="681"/>
                </a:lnTo>
                <a:lnTo>
                  <a:pt x="1996" y="681"/>
                </a:lnTo>
                <a:lnTo>
                  <a:pt x="1996" y="679"/>
                </a:lnTo>
                <a:lnTo>
                  <a:pt x="1997" y="678"/>
                </a:lnTo>
                <a:lnTo>
                  <a:pt x="1997" y="681"/>
                </a:lnTo>
                <a:lnTo>
                  <a:pt x="1998" y="681"/>
                </a:lnTo>
                <a:lnTo>
                  <a:pt x="1998" y="677"/>
                </a:lnTo>
                <a:lnTo>
                  <a:pt x="1999" y="675"/>
                </a:lnTo>
                <a:lnTo>
                  <a:pt x="1999" y="681"/>
                </a:lnTo>
                <a:lnTo>
                  <a:pt x="2000" y="681"/>
                </a:lnTo>
                <a:lnTo>
                  <a:pt x="2000" y="676"/>
                </a:lnTo>
                <a:lnTo>
                  <a:pt x="2001" y="680"/>
                </a:lnTo>
                <a:lnTo>
                  <a:pt x="2001" y="681"/>
                </a:lnTo>
                <a:lnTo>
                  <a:pt x="2002" y="681"/>
                </a:lnTo>
                <a:lnTo>
                  <a:pt x="2002" y="678"/>
                </a:lnTo>
                <a:lnTo>
                  <a:pt x="2003" y="669"/>
                </a:lnTo>
                <a:lnTo>
                  <a:pt x="2003" y="681"/>
                </a:lnTo>
                <a:lnTo>
                  <a:pt x="2004" y="680"/>
                </a:lnTo>
                <a:lnTo>
                  <a:pt x="2004" y="681"/>
                </a:lnTo>
                <a:lnTo>
                  <a:pt x="2005" y="672"/>
                </a:lnTo>
                <a:lnTo>
                  <a:pt x="2005" y="681"/>
                </a:lnTo>
                <a:lnTo>
                  <a:pt x="2006" y="681"/>
                </a:lnTo>
                <a:lnTo>
                  <a:pt x="2006" y="668"/>
                </a:lnTo>
                <a:lnTo>
                  <a:pt x="2007" y="681"/>
                </a:lnTo>
                <a:lnTo>
                  <a:pt x="2007" y="667"/>
                </a:lnTo>
                <a:lnTo>
                  <a:pt x="2008" y="674"/>
                </a:lnTo>
                <a:lnTo>
                  <a:pt x="2008" y="681"/>
                </a:lnTo>
                <a:lnTo>
                  <a:pt x="2009" y="681"/>
                </a:lnTo>
                <a:lnTo>
                  <a:pt x="2009" y="680"/>
                </a:lnTo>
                <a:lnTo>
                  <a:pt x="2010" y="678"/>
                </a:lnTo>
                <a:lnTo>
                  <a:pt x="2010" y="681"/>
                </a:lnTo>
                <a:lnTo>
                  <a:pt x="2011" y="681"/>
                </a:lnTo>
                <a:lnTo>
                  <a:pt x="2011" y="681"/>
                </a:lnTo>
                <a:lnTo>
                  <a:pt x="2012" y="681"/>
                </a:lnTo>
                <a:lnTo>
                  <a:pt x="2012" y="681"/>
                </a:lnTo>
                <a:lnTo>
                  <a:pt x="2013" y="681"/>
                </a:lnTo>
                <a:lnTo>
                  <a:pt x="2013" y="681"/>
                </a:lnTo>
                <a:lnTo>
                  <a:pt x="2014" y="681"/>
                </a:lnTo>
                <a:lnTo>
                  <a:pt x="2014" y="680"/>
                </a:lnTo>
                <a:lnTo>
                  <a:pt x="2015" y="674"/>
                </a:lnTo>
                <a:lnTo>
                  <a:pt x="2015" y="681"/>
                </a:lnTo>
                <a:lnTo>
                  <a:pt x="2016" y="681"/>
                </a:lnTo>
                <a:lnTo>
                  <a:pt x="2016" y="678"/>
                </a:lnTo>
                <a:lnTo>
                  <a:pt x="2017" y="676"/>
                </a:lnTo>
                <a:lnTo>
                  <a:pt x="2017" y="681"/>
                </a:lnTo>
                <a:lnTo>
                  <a:pt x="2018" y="681"/>
                </a:lnTo>
                <a:lnTo>
                  <a:pt x="2018" y="681"/>
                </a:lnTo>
                <a:lnTo>
                  <a:pt x="2019" y="680"/>
                </a:lnTo>
                <a:lnTo>
                  <a:pt x="2019" y="681"/>
                </a:lnTo>
                <a:lnTo>
                  <a:pt x="2020" y="678"/>
                </a:lnTo>
                <a:lnTo>
                  <a:pt x="2020" y="681"/>
                </a:lnTo>
                <a:lnTo>
                  <a:pt x="2021" y="681"/>
                </a:lnTo>
                <a:lnTo>
                  <a:pt x="2021" y="681"/>
                </a:lnTo>
                <a:lnTo>
                  <a:pt x="2022" y="681"/>
                </a:lnTo>
                <a:lnTo>
                  <a:pt x="2022" y="681"/>
                </a:lnTo>
                <a:lnTo>
                  <a:pt x="2023" y="680"/>
                </a:lnTo>
                <a:lnTo>
                  <a:pt x="2023" y="681"/>
                </a:lnTo>
                <a:lnTo>
                  <a:pt x="2024" y="681"/>
                </a:lnTo>
                <a:lnTo>
                  <a:pt x="2024" y="681"/>
                </a:lnTo>
                <a:lnTo>
                  <a:pt x="2025" y="681"/>
                </a:lnTo>
                <a:lnTo>
                  <a:pt x="2025" y="681"/>
                </a:lnTo>
                <a:lnTo>
                  <a:pt x="2026" y="681"/>
                </a:lnTo>
                <a:lnTo>
                  <a:pt x="2026" y="660"/>
                </a:lnTo>
                <a:lnTo>
                  <a:pt x="2027" y="670"/>
                </a:lnTo>
                <a:lnTo>
                  <a:pt x="2027" y="681"/>
                </a:lnTo>
                <a:lnTo>
                  <a:pt x="2028" y="681"/>
                </a:lnTo>
                <a:lnTo>
                  <a:pt x="2028" y="656"/>
                </a:lnTo>
                <a:lnTo>
                  <a:pt x="2029" y="681"/>
                </a:lnTo>
                <a:lnTo>
                  <a:pt x="2029" y="676"/>
                </a:lnTo>
                <a:lnTo>
                  <a:pt x="2030" y="671"/>
                </a:lnTo>
                <a:lnTo>
                  <a:pt x="2030" y="681"/>
                </a:lnTo>
                <a:lnTo>
                  <a:pt x="2031" y="674"/>
                </a:lnTo>
                <a:lnTo>
                  <a:pt x="2031" y="681"/>
                </a:lnTo>
                <a:lnTo>
                  <a:pt x="2032" y="666"/>
                </a:lnTo>
                <a:lnTo>
                  <a:pt x="2032" y="681"/>
                </a:lnTo>
                <a:lnTo>
                  <a:pt x="2033" y="677"/>
                </a:lnTo>
                <a:lnTo>
                  <a:pt x="2033" y="681"/>
                </a:lnTo>
                <a:lnTo>
                  <a:pt x="2034" y="681"/>
                </a:lnTo>
                <a:lnTo>
                  <a:pt x="2034" y="678"/>
                </a:lnTo>
                <a:lnTo>
                  <a:pt x="2035" y="681"/>
                </a:lnTo>
                <a:lnTo>
                  <a:pt x="2035" y="681"/>
                </a:lnTo>
                <a:lnTo>
                  <a:pt x="2036" y="679"/>
                </a:lnTo>
                <a:lnTo>
                  <a:pt x="2036" y="681"/>
                </a:lnTo>
                <a:lnTo>
                  <a:pt x="2037" y="681"/>
                </a:lnTo>
                <a:lnTo>
                  <a:pt x="2037" y="679"/>
                </a:lnTo>
                <a:lnTo>
                  <a:pt x="2038" y="677"/>
                </a:lnTo>
                <a:lnTo>
                  <a:pt x="2038" y="681"/>
                </a:lnTo>
                <a:lnTo>
                  <a:pt x="2039" y="678"/>
                </a:lnTo>
                <a:lnTo>
                  <a:pt x="2039" y="681"/>
                </a:lnTo>
                <a:lnTo>
                  <a:pt x="2040" y="680"/>
                </a:lnTo>
                <a:lnTo>
                  <a:pt x="2040" y="681"/>
                </a:lnTo>
                <a:lnTo>
                  <a:pt x="2041" y="677"/>
                </a:lnTo>
                <a:lnTo>
                  <a:pt x="2041" y="681"/>
                </a:lnTo>
                <a:lnTo>
                  <a:pt x="2042" y="681"/>
                </a:lnTo>
                <a:lnTo>
                  <a:pt x="2042" y="662"/>
                </a:lnTo>
                <a:lnTo>
                  <a:pt x="2043" y="665"/>
                </a:lnTo>
                <a:lnTo>
                  <a:pt x="2043" y="681"/>
                </a:lnTo>
                <a:lnTo>
                  <a:pt x="2044" y="681"/>
                </a:lnTo>
                <a:lnTo>
                  <a:pt x="2044" y="670"/>
                </a:lnTo>
                <a:lnTo>
                  <a:pt x="2045" y="681"/>
                </a:lnTo>
                <a:lnTo>
                  <a:pt x="2045" y="670"/>
                </a:lnTo>
                <a:lnTo>
                  <a:pt x="2046" y="679"/>
                </a:lnTo>
                <a:lnTo>
                  <a:pt x="2046" y="681"/>
                </a:lnTo>
                <a:lnTo>
                  <a:pt x="2047" y="678"/>
                </a:lnTo>
                <a:lnTo>
                  <a:pt x="2047" y="681"/>
                </a:lnTo>
                <a:lnTo>
                  <a:pt x="2048" y="679"/>
                </a:lnTo>
                <a:lnTo>
                  <a:pt x="2048" y="681"/>
                </a:lnTo>
                <a:lnTo>
                  <a:pt x="2049" y="681"/>
                </a:lnTo>
                <a:lnTo>
                  <a:pt x="2049" y="681"/>
                </a:lnTo>
                <a:lnTo>
                  <a:pt x="2050" y="681"/>
                </a:lnTo>
                <a:lnTo>
                  <a:pt x="2050" y="678"/>
                </a:lnTo>
                <a:lnTo>
                  <a:pt x="2051" y="681"/>
                </a:lnTo>
                <a:lnTo>
                  <a:pt x="2051" y="673"/>
                </a:lnTo>
                <a:lnTo>
                  <a:pt x="2052" y="681"/>
                </a:lnTo>
                <a:lnTo>
                  <a:pt x="2052" y="673"/>
                </a:lnTo>
                <a:lnTo>
                  <a:pt x="2053" y="671"/>
                </a:lnTo>
                <a:lnTo>
                  <a:pt x="2053" y="681"/>
                </a:lnTo>
                <a:lnTo>
                  <a:pt x="2054" y="661"/>
                </a:lnTo>
                <a:lnTo>
                  <a:pt x="2054" y="681"/>
                </a:lnTo>
                <a:lnTo>
                  <a:pt x="2055" y="668"/>
                </a:lnTo>
                <a:lnTo>
                  <a:pt x="2055" y="681"/>
                </a:lnTo>
                <a:lnTo>
                  <a:pt x="2056" y="681"/>
                </a:lnTo>
                <a:lnTo>
                  <a:pt x="2056" y="674"/>
                </a:lnTo>
                <a:lnTo>
                  <a:pt x="2057" y="679"/>
                </a:lnTo>
                <a:lnTo>
                  <a:pt x="2057" y="681"/>
                </a:lnTo>
                <a:lnTo>
                  <a:pt x="2058" y="681"/>
                </a:lnTo>
                <a:lnTo>
                  <a:pt x="2058" y="670"/>
                </a:lnTo>
                <a:lnTo>
                  <a:pt x="2059" y="664"/>
                </a:lnTo>
                <a:lnTo>
                  <a:pt x="2059" y="681"/>
                </a:lnTo>
                <a:lnTo>
                  <a:pt x="2060" y="681"/>
                </a:lnTo>
                <a:lnTo>
                  <a:pt x="2060" y="673"/>
                </a:lnTo>
                <a:lnTo>
                  <a:pt x="2061" y="674"/>
                </a:lnTo>
                <a:lnTo>
                  <a:pt x="2061" y="681"/>
                </a:lnTo>
                <a:lnTo>
                  <a:pt x="2062" y="681"/>
                </a:lnTo>
                <a:lnTo>
                  <a:pt x="2062" y="667"/>
                </a:lnTo>
                <a:lnTo>
                  <a:pt x="2063" y="681"/>
                </a:lnTo>
                <a:lnTo>
                  <a:pt x="2063" y="662"/>
                </a:lnTo>
                <a:lnTo>
                  <a:pt x="2064" y="673"/>
                </a:lnTo>
                <a:lnTo>
                  <a:pt x="2064" y="681"/>
                </a:lnTo>
                <a:lnTo>
                  <a:pt x="2065" y="676"/>
                </a:lnTo>
                <a:lnTo>
                  <a:pt x="2065" y="681"/>
                </a:lnTo>
                <a:lnTo>
                  <a:pt x="2066" y="678"/>
                </a:lnTo>
                <a:lnTo>
                  <a:pt x="2066" y="681"/>
                </a:lnTo>
                <a:lnTo>
                  <a:pt x="2067" y="680"/>
                </a:lnTo>
                <a:lnTo>
                  <a:pt x="2067" y="681"/>
                </a:lnTo>
                <a:lnTo>
                  <a:pt x="2068" y="681"/>
                </a:lnTo>
                <a:lnTo>
                  <a:pt x="2068" y="671"/>
                </a:lnTo>
                <a:lnTo>
                  <a:pt x="2069" y="679"/>
                </a:lnTo>
                <a:lnTo>
                  <a:pt x="2069" y="681"/>
                </a:lnTo>
                <a:lnTo>
                  <a:pt x="2070" y="681"/>
                </a:lnTo>
                <a:lnTo>
                  <a:pt x="2070" y="674"/>
                </a:lnTo>
                <a:lnTo>
                  <a:pt x="2071" y="681"/>
                </a:lnTo>
                <a:lnTo>
                  <a:pt x="2071" y="669"/>
                </a:lnTo>
                <a:lnTo>
                  <a:pt x="2072" y="665"/>
                </a:lnTo>
                <a:lnTo>
                  <a:pt x="2072" y="681"/>
                </a:lnTo>
                <a:lnTo>
                  <a:pt x="2073" y="681"/>
                </a:lnTo>
                <a:lnTo>
                  <a:pt x="2073" y="679"/>
                </a:lnTo>
                <a:lnTo>
                  <a:pt x="2074" y="681"/>
                </a:lnTo>
                <a:lnTo>
                  <a:pt x="2074" y="680"/>
                </a:lnTo>
                <a:lnTo>
                  <a:pt x="2075" y="677"/>
                </a:lnTo>
                <a:lnTo>
                  <a:pt x="2075" y="681"/>
                </a:lnTo>
                <a:lnTo>
                  <a:pt x="2076" y="681"/>
                </a:lnTo>
                <a:lnTo>
                  <a:pt x="2076" y="680"/>
                </a:lnTo>
                <a:lnTo>
                  <a:pt x="2077" y="679"/>
                </a:lnTo>
                <a:lnTo>
                  <a:pt x="2077" y="681"/>
                </a:lnTo>
                <a:lnTo>
                  <a:pt x="2078" y="681"/>
                </a:lnTo>
                <a:lnTo>
                  <a:pt x="2078" y="669"/>
                </a:lnTo>
                <a:lnTo>
                  <a:pt x="2079" y="680"/>
                </a:lnTo>
                <a:lnTo>
                  <a:pt x="2079" y="667"/>
                </a:lnTo>
                <a:lnTo>
                  <a:pt x="2080" y="651"/>
                </a:lnTo>
                <a:lnTo>
                  <a:pt x="2080" y="681"/>
                </a:lnTo>
                <a:lnTo>
                  <a:pt x="2081" y="681"/>
                </a:lnTo>
                <a:lnTo>
                  <a:pt x="2081" y="676"/>
                </a:lnTo>
                <a:lnTo>
                  <a:pt x="2082" y="681"/>
                </a:lnTo>
                <a:lnTo>
                  <a:pt x="2082" y="675"/>
                </a:lnTo>
                <a:lnTo>
                  <a:pt x="2083" y="681"/>
                </a:lnTo>
                <a:lnTo>
                  <a:pt x="2083" y="677"/>
                </a:lnTo>
                <a:lnTo>
                  <a:pt x="2084" y="681"/>
                </a:lnTo>
                <a:lnTo>
                  <a:pt x="2084" y="681"/>
                </a:lnTo>
                <a:lnTo>
                  <a:pt x="2085" y="676"/>
                </a:lnTo>
                <a:lnTo>
                  <a:pt x="2085" y="681"/>
                </a:lnTo>
                <a:lnTo>
                  <a:pt x="2086" y="681"/>
                </a:lnTo>
                <a:lnTo>
                  <a:pt x="2086" y="680"/>
                </a:lnTo>
                <a:lnTo>
                  <a:pt x="2087" y="678"/>
                </a:lnTo>
                <a:lnTo>
                  <a:pt x="2087" y="681"/>
                </a:lnTo>
                <a:lnTo>
                  <a:pt x="2088" y="681"/>
                </a:lnTo>
                <a:lnTo>
                  <a:pt x="2088" y="679"/>
                </a:lnTo>
                <a:lnTo>
                  <a:pt x="2089" y="681"/>
                </a:lnTo>
                <a:lnTo>
                  <a:pt x="2089" y="681"/>
                </a:lnTo>
                <a:lnTo>
                  <a:pt x="2090" y="681"/>
                </a:lnTo>
                <a:lnTo>
                  <a:pt x="2090" y="681"/>
                </a:lnTo>
                <a:lnTo>
                  <a:pt x="2091" y="678"/>
                </a:lnTo>
                <a:lnTo>
                  <a:pt x="2091" y="681"/>
                </a:lnTo>
                <a:lnTo>
                  <a:pt x="2092" y="681"/>
                </a:lnTo>
                <a:lnTo>
                  <a:pt x="2092" y="681"/>
                </a:lnTo>
                <a:lnTo>
                  <a:pt x="2093" y="679"/>
                </a:lnTo>
                <a:lnTo>
                  <a:pt x="2093" y="681"/>
                </a:lnTo>
                <a:lnTo>
                  <a:pt x="2094" y="681"/>
                </a:lnTo>
                <a:lnTo>
                  <a:pt x="2094" y="679"/>
                </a:lnTo>
                <a:lnTo>
                  <a:pt x="2095" y="675"/>
                </a:lnTo>
                <a:lnTo>
                  <a:pt x="2095" y="681"/>
                </a:lnTo>
                <a:lnTo>
                  <a:pt x="2096" y="677"/>
                </a:lnTo>
                <a:lnTo>
                  <a:pt x="2096" y="681"/>
                </a:lnTo>
                <a:lnTo>
                  <a:pt x="2097" y="681"/>
                </a:lnTo>
                <a:lnTo>
                  <a:pt x="2097" y="681"/>
                </a:lnTo>
                <a:lnTo>
                  <a:pt x="2098" y="681"/>
                </a:lnTo>
                <a:lnTo>
                  <a:pt x="2098" y="674"/>
                </a:lnTo>
                <a:lnTo>
                  <a:pt x="2099" y="681"/>
                </a:lnTo>
                <a:lnTo>
                  <a:pt x="2099" y="675"/>
                </a:lnTo>
                <a:lnTo>
                  <a:pt x="2100" y="681"/>
                </a:lnTo>
                <a:lnTo>
                  <a:pt x="2100" y="674"/>
                </a:lnTo>
                <a:lnTo>
                  <a:pt x="2101" y="681"/>
                </a:lnTo>
                <a:lnTo>
                  <a:pt x="2101" y="677"/>
                </a:lnTo>
                <a:lnTo>
                  <a:pt x="2102" y="681"/>
                </a:lnTo>
                <a:lnTo>
                  <a:pt x="2102" y="681"/>
                </a:lnTo>
                <a:lnTo>
                  <a:pt x="2103" y="681"/>
                </a:lnTo>
                <a:lnTo>
                  <a:pt x="2103" y="681"/>
                </a:lnTo>
                <a:lnTo>
                  <a:pt x="2104" y="681"/>
                </a:lnTo>
                <a:lnTo>
                  <a:pt x="2104" y="675"/>
                </a:lnTo>
                <a:lnTo>
                  <a:pt x="2105" y="681"/>
                </a:lnTo>
                <a:lnTo>
                  <a:pt x="2105" y="677"/>
                </a:lnTo>
                <a:lnTo>
                  <a:pt x="2106" y="681"/>
                </a:lnTo>
                <a:lnTo>
                  <a:pt x="2106" y="676"/>
                </a:lnTo>
                <a:lnTo>
                  <a:pt x="2107" y="679"/>
                </a:lnTo>
                <a:lnTo>
                  <a:pt x="2107" y="681"/>
                </a:lnTo>
                <a:lnTo>
                  <a:pt x="2108" y="681"/>
                </a:lnTo>
                <a:lnTo>
                  <a:pt x="2108" y="678"/>
                </a:lnTo>
                <a:lnTo>
                  <a:pt x="2109" y="679"/>
                </a:lnTo>
                <a:lnTo>
                  <a:pt x="2109" y="681"/>
                </a:lnTo>
                <a:lnTo>
                  <a:pt x="2110" y="681"/>
                </a:lnTo>
                <a:lnTo>
                  <a:pt x="2110" y="681"/>
                </a:lnTo>
                <a:lnTo>
                  <a:pt x="2111" y="681"/>
                </a:lnTo>
                <a:lnTo>
                  <a:pt x="2111" y="681"/>
                </a:lnTo>
                <a:lnTo>
                  <a:pt x="2112" y="681"/>
                </a:lnTo>
                <a:lnTo>
                  <a:pt x="2112" y="677"/>
                </a:lnTo>
                <a:lnTo>
                  <a:pt x="2113" y="681"/>
                </a:lnTo>
                <a:lnTo>
                  <a:pt x="2113" y="681"/>
                </a:lnTo>
                <a:lnTo>
                  <a:pt x="2114" y="681"/>
                </a:lnTo>
                <a:lnTo>
                  <a:pt x="2114" y="676"/>
                </a:lnTo>
                <a:lnTo>
                  <a:pt x="2115" y="681"/>
                </a:lnTo>
                <a:lnTo>
                  <a:pt x="2115" y="673"/>
                </a:lnTo>
                <a:lnTo>
                  <a:pt x="2116" y="681"/>
                </a:lnTo>
                <a:lnTo>
                  <a:pt x="2116" y="670"/>
                </a:lnTo>
                <a:lnTo>
                  <a:pt x="2117" y="673"/>
                </a:lnTo>
                <a:lnTo>
                  <a:pt x="2117" y="681"/>
                </a:lnTo>
                <a:lnTo>
                  <a:pt x="2118" y="677"/>
                </a:lnTo>
                <a:lnTo>
                  <a:pt x="2118" y="681"/>
                </a:lnTo>
                <a:lnTo>
                  <a:pt x="2119" y="681"/>
                </a:lnTo>
                <a:lnTo>
                  <a:pt x="2119" y="678"/>
                </a:lnTo>
                <a:lnTo>
                  <a:pt x="2120" y="680"/>
                </a:lnTo>
                <a:lnTo>
                  <a:pt x="2120" y="681"/>
                </a:lnTo>
                <a:lnTo>
                  <a:pt x="2121" y="679"/>
                </a:lnTo>
                <a:lnTo>
                  <a:pt x="2121" y="681"/>
                </a:lnTo>
                <a:lnTo>
                  <a:pt x="2122" y="681"/>
                </a:lnTo>
                <a:lnTo>
                  <a:pt x="2122" y="680"/>
                </a:lnTo>
                <a:lnTo>
                  <a:pt x="2123" y="681"/>
                </a:lnTo>
                <a:lnTo>
                  <a:pt x="2123" y="681"/>
                </a:lnTo>
                <a:lnTo>
                  <a:pt x="2124" y="681"/>
                </a:lnTo>
                <a:lnTo>
                  <a:pt x="2124" y="676"/>
                </a:lnTo>
                <a:lnTo>
                  <a:pt x="2125" y="681"/>
                </a:lnTo>
                <a:lnTo>
                  <a:pt x="2125" y="676"/>
                </a:lnTo>
                <a:lnTo>
                  <a:pt x="2126" y="676"/>
                </a:lnTo>
                <a:lnTo>
                  <a:pt x="2126" y="681"/>
                </a:lnTo>
                <a:lnTo>
                  <a:pt x="2127" y="681"/>
                </a:lnTo>
                <a:lnTo>
                  <a:pt x="2127" y="677"/>
                </a:lnTo>
                <a:lnTo>
                  <a:pt x="2128" y="681"/>
                </a:lnTo>
                <a:lnTo>
                  <a:pt x="2128" y="674"/>
                </a:lnTo>
                <a:lnTo>
                  <a:pt x="2129" y="678"/>
                </a:lnTo>
                <a:lnTo>
                  <a:pt x="2129" y="681"/>
                </a:lnTo>
                <a:lnTo>
                  <a:pt x="2130" y="681"/>
                </a:lnTo>
                <a:lnTo>
                  <a:pt x="2130" y="681"/>
                </a:lnTo>
                <a:lnTo>
                  <a:pt x="2131" y="681"/>
                </a:lnTo>
                <a:lnTo>
                  <a:pt x="2131" y="677"/>
                </a:lnTo>
                <a:lnTo>
                  <a:pt x="2132" y="672"/>
                </a:lnTo>
                <a:lnTo>
                  <a:pt x="2132" y="681"/>
                </a:lnTo>
                <a:lnTo>
                  <a:pt x="2133" y="670"/>
                </a:lnTo>
                <a:lnTo>
                  <a:pt x="2133" y="681"/>
                </a:lnTo>
                <a:lnTo>
                  <a:pt x="2134" y="678"/>
                </a:lnTo>
                <a:lnTo>
                  <a:pt x="2134" y="681"/>
                </a:lnTo>
                <a:lnTo>
                  <a:pt x="2135" y="680"/>
                </a:lnTo>
                <a:lnTo>
                  <a:pt x="2135" y="681"/>
                </a:lnTo>
                <a:lnTo>
                  <a:pt x="2136" y="681"/>
                </a:lnTo>
                <a:lnTo>
                  <a:pt x="2136" y="681"/>
                </a:lnTo>
                <a:lnTo>
                  <a:pt x="2137" y="678"/>
                </a:lnTo>
                <a:lnTo>
                  <a:pt x="2137" y="681"/>
                </a:lnTo>
                <a:lnTo>
                  <a:pt x="2138" y="681"/>
                </a:lnTo>
                <a:lnTo>
                  <a:pt x="2138" y="681"/>
                </a:lnTo>
                <a:lnTo>
                  <a:pt x="2139" y="681"/>
                </a:lnTo>
                <a:lnTo>
                  <a:pt x="2139" y="676"/>
                </a:lnTo>
                <a:lnTo>
                  <a:pt x="2140" y="674"/>
                </a:lnTo>
                <a:lnTo>
                  <a:pt x="2140" y="681"/>
                </a:lnTo>
                <a:lnTo>
                  <a:pt x="2141" y="681"/>
                </a:lnTo>
                <a:lnTo>
                  <a:pt x="2141" y="680"/>
                </a:lnTo>
                <a:lnTo>
                  <a:pt x="2142" y="681"/>
                </a:lnTo>
                <a:lnTo>
                  <a:pt x="2142" y="673"/>
                </a:lnTo>
                <a:lnTo>
                  <a:pt x="2143" y="681"/>
                </a:lnTo>
                <a:lnTo>
                  <a:pt x="2143" y="669"/>
                </a:lnTo>
                <a:lnTo>
                  <a:pt x="2144" y="672"/>
                </a:lnTo>
                <a:lnTo>
                  <a:pt x="2144" y="681"/>
                </a:lnTo>
                <a:lnTo>
                  <a:pt x="2145" y="671"/>
                </a:lnTo>
                <a:lnTo>
                  <a:pt x="2145" y="681"/>
                </a:lnTo>
                <a:lnTo>
                  <a:pt x="2146" y="679"/>
                </a:lnTo>
                <a:lnTo>
                  <a:pt x="2146" y="681"/>
                </a:lnTo>
                <a:lnTo>
                  <a:pt x="2147" y="672"/>
                </a:lnTo>
                <a:lnTo>
                  <a:pt x="2147" y="681"/>
                </a:lnTo>
                <a:lnTo>
                  <a:pt x="2148" y="681"/>
                </a:lnTo>
                <a:lnTo>
                  <a:pt x="2148" y="679"/>
                </a:lnTo>
                <a:lnTo>
                  <a:pt x="2149" y="681"/>
                </a:lnTo>
                <a:lnTo>
                  <a:pt x="2149" y="677"/>
                </a:lnTo>
                <a:lnTo>
                  <a:pt x="2150" y="681"/>
                </a:lnTo>
                <a:lnTo>
                  <a:pt x="2150" y="669"/>
                </a:lnTo>
                <a:lnTo>
                  <a:pt x="2151" y="661"/>
                </a:lnTo>
                <a:lnTo>
                  <a:pt x="2151" y="681"/>
                </a:lnTo>
                <a:lnTo>
                  <a:pt x="2152" y="663"/>
                </a:lnTo>
                <a:lnTo>
                  <a:pt x="2152" y="681"/>
                </a:lnTo>
                <a:lnTo>
                  <a:pt x="2153" y="676"/>
                </a:lnTo>
                <a:lnTo>
                  <a:pt x="2153" y="681"/>
                </a:lnTo>
                <a:lnTo>
                  <a:pt x="2154" y="679"/>
                </a:lnTo>
                <a:lnTo>
                  <a:pt x="2154" y="681"/>
                </a:lnTo>
                <a:lnTo>
                  <a:pt x="2155" y="681"/>
                </a:lnTo>
                <a:lnTo>
                  <a:pt x="2155" y="679"/>
                </a:lnTo>
                <a:lnTo>
                  <a:pt x="2156" y="681"/>
                </a:lnTo>
                <a:lnTo>
                  <a:pt x="2156" y="680"/>
                </a:lnTo>
                <a:lnTo>
                  <a:pt x="2157" y="681"/>
                </a:lnTo>
                <a:lnTo>
                  <a:pt x="2157" y="681"/>
                </a:lnTo>
                <a:lnTo>
                  <a:pt x="2158" y="681"/>
                </a:lnTo>
                <a:lnTo>
                  <a:pt x="2158" y="674"/>
                </a:lnTo>
                <a:lnTo>
                  <a:pt x="2159" y="672"/>
                </a:lnTo>
                <a:lnTo>
                  <a:pt x="2159" y="681"/>
                </a:lnTo>
                <a:lnTo>
                  <a:pt x="2160" y="669"/>
                </a:lnTo>
                <a:lnTo>
                  <a:pt x="2160" y="681"/>
                </a:lnTo>
                <a:lnTo>
                  <a:pt x="2161" y="676"/>
                </a:lnTo>
                <a:lnTo>
                  <a:pt x="2161" y="681"/>
                </a:lnTo>
                <a:lnTo>
                  <a:pt x="2162" y="681"/>
                </a:lnTo>
                <a:lnTo>
                  <a:pt x="2162" y="678"/>
                </a:lnTo>
                <a:lnTo>
                  <a:pt x="2163" y="681"/>
                </a:lnTo>
                <a:lnTo>
                  <a:pt x="2163" y="681"/>
                </a:lnTo>
                <a:lnTo>
                  <a:pt x="2164" y="681"/>
                </a:lnTo>
                <a:lnTo>
                  <a:pt x="2164" y="681"/>
                </a:lnTo>
                <a:lnTo>
                  <a:pt x="2165" y="681"/>
                </a:lnTo>
                <a:lnTo>
                  <a:pt x="2165" y="678"/>
                </a:lnTo>
                <a:lnTo>
                  <a:pt x="2166" y="678"/>
                </a:lnTo>
                <a:lnTo>
                  <a:pt x="2166" y="681"/>
                </a:lnTo>
                <a:lnTo>
                  <a:pt x="2167" y="674"/>
                </a:lnTo>
                <a:lnTo>
                  <a:pt x="2167" y="681"/>
                </a:lnTo>
                <a:lnTo>
                  <a:pt x="2168" y="675"/>
                </a:lnTo>
                <a:lnTo>
                  <a:pt x="2168" y="681"/>
                </a:lnTo>
                <a:lnTo>
                  <a:pt x="2169" y="673"/>
                </a:lnTo>
                <a:lnTo>
                  <a:pt x="2169" y="681"/>
                </a:lnTo>
                <a:lnTo>
                  <a:pt x="2170" y="681"/>
                </a:lnTo>
                <a:lnTo>
                  <a:pt x="2170" y="675"/>
                </a:lnTo>
                <a:lnTo>
                  <a:pt x="2171" y="678"/>
                </a:lnTo>
                <a:lnTo>
                  <a:pt x="2171" y="681"/>
                </a:lnTo>
                <a:lnTo>
                  <a:pt x="2172" y="681"/>
                </a:lnTo>
                <a:lnTo>
                  <a:pt x="2172" y="676"/>
                </a:lnTo>
                <a:lnTo>
                  <a:pt x="2173" y="681"/>
                </a:lnTo>
                <a:lnTo>
                  <a:pt x="2173" y="681"/>
                </a:lnTo>
                <a:lnTo>
                  <a:pt x="2174" y="680"/>
                </a:lnTo>
                <a:lnTo>
                  <a:pt x="2174" y="681"/>
                </a:lnTo>
                <a:lnTo>
                  <a:pt x="2175" y="678"/>
                </a:lnTo>
                <a:lnTo>
                  <a:pt x="2175" y="681"/>
                </a:lnTo>
                <a:lnTo>
                  <a:pt x="2176" y="681"/>
                </a:lnTo>
                <a:lnTo>
                  <a:pt x="2176" y="679"/>
                </a:lnTo>
                <a:lnTo>
                  <a:pt x="2177" y="675"/>
                </a:lnTo>
                <a:lnTo>
                  <a:pt x="2177" y="681"/>
                </a:lnTo>
                <a:lnTo>
                  <a:pt x="2178" y="681"/>
                </a:lnTo>
                <a:lnTo>
                  <a:pt x="2178" y="670"/>
                </a:lnTo>
                <a:lnTo>
                  <a:pt x="2179" y="681"/>
                </a:lnTo>
                <a:lnTo>
                  <a:pt x="2179" y="663"/>
                </a:lnTo>
                <a:lnTo>
                  <a:pt x="2180" y="669"/>
                </a:lnTo>
                <a:lnTo>
                  <a:pt x="2180" y="681"/>
                </a:lnTo>
                <a:lnTo>
                  <a:pt x="2181" y="681"/>
                </a:lnTo>
                <a:lnTo>
                  <a:pt x="2181" y="672"/>
                </a:lnTo>
                <a:lnTo>
                  <a:pt x="2182" y="673"/>
                </a:lnTo>
                <a:lnTo>
                  <a:pt x="2182" y="681"/>
                </a:lnTo>
                <a:lnTo>
                  <a:pt x="2183" y="679"/>
                </a:lnTo>
                <a:lnTo>
                  <a:pt x="2183" y="681"/>
                </a:lnTo>
                <a:lnTo>
                  <a:pt x="2184" y="681"/>
                </a:lnTo>
                <a:lnTo>
                  <a:pt x="2184" y="681"/>
                </a:lnTo>
                <a:lnTo>
                  <a:pt x="2185" y="681"/>
                </a:lnTo>
                <a:lnTo>
                  <a:pt x="2185" y="680"/>
                </a:lnTo>
                <a:lnTo>
                  <a:pt x="2186" y="681"/>
                </a:lnTo>
                <a:lnTo>
                  <a:pt x="2186" y="679"/>
                </a:lnTo>
                <a:lnTo>
                  <a:pt x="2187" y="677"/>
                </a:lnTo>
                <a:lnTo>
                  <a:pt x="2187" y="681"/>
                </a:lnTo>
                <a:lnTo>
                  <a:pt x="2188" y="676"/>
                </a:lnTo>
                <a:lnTo>
                  <a:pt x="2188" y="681"/>
                </a:lnTo>
                <a:lnTo>
                  <a:pt x="2189" y="676"/>
                </a:lnTo>
                <a:lnTo>
                  <a:pt x="2189" y="681"/>
                </a:lnTo>
                <a:lnTo>
                  <a:pt x="2190" y="681"/>
                </a:lnTo>
                <a:lnTo>
                  <a:pt x="2190" y="681"/>
                </a:lnTo>
                <a:lnTo>
                  <a:pt x="2191" y="677"/>
                </a:lnTo>
                <a:lnTo>
                  <a:pt x="2191" y="681"/>
                </a:lnTo>
                <a:lnTo>
                  <a:pt x="2192" y="681"/>
                </a:lnTo>
                <a:lnTo>
                  <a:pt x="2192" y="681"/>
                </a:lnTo>
                <a:lnTo>
                  <a:pt x="2193" y="681"/>
                </a:lnTo>
                <a:lnTo>
                  <a:pt x="2193" y="681"/>
                </a:lnTo>
                <a:lnTo>
                  <a:pt x="2194" y="681"/>
                </a:lnTo>
                <a:lnTo>
                  <a:pt x="2194" y="681"/>
                </a:lnTo>
                <a:lnTo>
                  <a:pt x="2195" y="674"/>
                </a:lnTo>
                <a:lnTo>
                  <a:pt x="2195" y="681"/>
                </a:lnTo>
                <a:lnTo>
                  <a:pt x="2196" y="681"/>
                </a:lnTo>
                <a:lnTo>
                  <a:pt x="2196" y="678"/>
                </a:lnTo>
                <a:lnTo>
                  <a:pt x="2197" y="676"/>
                </a:lnTo>
                <a:lnTo>
                  <a:pt x="2197" y="681"/>
                </a:lnTo>
                <a:lnTo>
                  <a:pt x="2198" y="678"/>
                </a:lnTo>
                <a:lnTo>
                  <a:pt x="2198" y="681"/>
                </a:lnTo>
                <a:lnTo>
                  <a:pt x="2199" y="667"/>
                </a:lnTo>
                <a:lnTo>
                  <a:pt x="2199" y="681"/>
                </a:lnTo>
                <a:lnTo>
                  <a:pt x="2200" y="677"/>
                </a:lnTo>
                <a:lnTo>
                  <a:pt x="2200" y="681"/>
                </a:lnTo>
                <a:lnTo>
                  <a:pt x="2201" y="678"/>
                </a:lnTo>
                <a:lnTo>
                  <a:pt x="2201" y="681"/>
                </a:lnTo>
                <a:lnTo>
                  <a:pt x="2202" y="681"/>
                </a:lnTo>
                <a:lnTo>
                  <a:pt x="2202" y="673"/>
                </a:lnTo>
                <a:lnTo>
                  <a:pt x="2203" y="666"/>
                </a:lnTo>
                <a:lnTo>
                  <a:pt x="2203" y="681"/>
                </a:lnTo>
                <a:lnTo>
                  <a:pt x="2204" y="681"/>
                </a:lnTo>
                <a:lnTo>
                  <a:pt x="2204" y="676"/>
                </a:lnTo>
                <a:lnTo>
                  <a:pt x="2205" y="665"/>
                </a:lnTo>
                <a:lnTo>
                  <a:pt x="2205" y="681"/>
                </a:lnTo>
                <a:lnTo>
                  <a:pt x="2206" y="681"/>
                </a:lnTo>
                <a:lnTo>
                  <a:pt x="2206" y="677"/>
                </a:lnTo>
                <a:lnTo>
                  <a:pt x="2207" y="679"/>
                </a:lnTo>
                <a:lnTo>
                  <a:pt x="2207" y="681"/>
                </a:lnTo>
                <a:lnTo>
                  <a:pt x="2208" y="676"/>
                </a:lnTo>
                <a:lnTo>
                  <a:pt x="2208" y="681"/>
                </a:lnTo>
                <a:lnTo>
                  <a:pt x="2209" y="680"/>
                </a:lnTo>
                <a:lnTo>
                  <a:pt x="2209" y="681"/>
                </a:lnTo>
                <a:lnTo>
                  <a:pt x="2210" y="681"/>
                </a:lnTo>
                <a:lnTo>
                  <a:pt x="2210" y="681"/>
                </a:lnTo>
                <a:lnTo>
                  <a:pt x="2211" y="681"/>
                </a:lnTo>
                <a:lnTo>
                  <a:pt x="2211" y="681"/>
                </a:lnTo>
                <a:lnTo>
                  <a:pt x="2212" y="681"/>
                </a:lnTo>
                <a:lnTo>
                  <a:pt x="2212" y="681"/>
                </a:lnTo>
                <a:lnTo>
                  <a:pt x="2213" y="680"/>
                </a:lnTo>
                <a:lnTo>
                  <a:pt x="2213" y="681"/>
                </a:lnTo>
                <a:lnTo>
                  <a:pt x="2214" y="681"/>
                </a:lnTo>
                <a:lnTo>
                  <a:pt x="2214" y="673"/>
                </a:lnTo>
                <a:lnTo>
                  <a:pt x="2215" y="678"/>
                </a:lnTo>
                <a:lnTo>
                  <a:pt x="2215" y="681"/>
                </a:lnTo>
                <a:lnTo>
                  <a:pt x="2216" y="681"/>
                </a:lnTo>
                <a:lnTo>
                  <a:pt x="2216" y="668"/>
                </a:lnTo>
                <a:lnTo>
                  <a:pt x="2217" y="681"/>
                </a:lnTo>
                <a:lnTo>
                  <a:pt x="2217" y="674"/>
                </a:lnTo>
                <a:lnTo>
                  <a:pt x="2218" y="681"/>
                </a:lnTo>
                <a:lnTo>
                  <a:pt x="2218" y="678"/>
                </a:lnTo>
                <a:lnTo>
                  <a:pt x="2219" y="681"/>
                </a:lnTo>
                <a:lnTo>
                  <a:pt x="2219" y="677"/>
                </a:lnTo>
                <a:lnTo>
                  <a:pt x="2220" y="681"/>
                </a:lnTo>
                <a:lnTo>
                  <a:pt x="2220" y="677"/>
                </a:lnTo>
                <a:lnTo>
                  <a:pt x="2221" y="677"/>
                </a:lnTo>
                <a:lnTo>
                  <a:pt x="2221" y="681"/>
                </a:lnTo>
                <a:lnTo>
                  <a:pt x="2222" y="678"/>
                </a:lnTo>
                <a:lnTo>
                  <a:pt x="2222" y="681"/>
                </a:lnTo>
                <a:lnTo>
                  <a:pt x="2223" y="679"/>
                </a:lnTo>
                <a:lnTo>
                  <a:pt x="2223" y="681"/>
                </a:lnTo>
                <a:lnTo>
                  <a:pt x="2224" y="681"/>
                </a:lnTo>
                <a:lnTo>
                  <a:pt x="2224" y="676"/>
                </a:lnTo>
                <a:lnTo>
                  <a:pt x="2225" y="680"/>
                </a:lnTo>
                <a:lnTo>
                  <a:pt x="2225" y="681"/>
                </a:lnTo>
                <a:lnTo>
                  <a:pt x="2226" y="676"/>
                </a:lnTo>
                <a:lnTo>
                  <a:pt x="2226" y="681"/>
                </a:lnTo>
                <a:lnTo>
                  <a:pt x="2227" y="681"/>
                </a:lnTo>
                <a:lnTo>
                  <a:pt x="2227" y="681"/>
                </a:lnTo>
                <a:lnTo>
                  <a:pt x="2228" y="681"/>
                </a:lnTo>
                <a:lnTo>
                  <a:pt x="2228" y="680"/>
                </a:lnTo>
                <a:lnTo>
                  <a:pt x="2229" y="681"/>
                </a:lnTo>
                <a:lnTo>
                  <a:pt x="2229" y="678"/>
                </a:lnTo>
                <a:lnTo>
                  <a:pt x="2230" y="681"/>
                </a:lnTo>
                <a:lnTo>
                  <a:pt x="2230" y="681"/>
                </a:lnTo>
                <a:lnTo>
                  <a:pt x="2231" y="678"/>
                </a:lnTo>
                <a:lnTo>
                  <a:pt x="2231" y="681"/>
                </a:lnTo>
                <a:lnTo>
                  <a:pt x="2232" y="681"/>
                </a:lnTo>
                <a:lnTo>
                  <a:pt x="2232" y="673"/>
                </a:lnTo>
                <a:lnTo>
                  <a:pt x="2233" y="670"/>
                </a:lnTo>
                <a:lnTo>
                  <a:pt x="2233" y="681"/>
                </a:lnTo>
                <a:lnTo>
                  <a:pt x="2234" y="681"/>
                </a:lnTo>
                <a:lnTo>
                  <a:pt x="2234" y="680"/>
                </a:lnTo>
                <a:lnTo>
                  <a:pt x="2235" y="680"/>
                </a:lnTo>
                <a:lnTo>
                  <a:pt x="2235" y="681"/>
                </a:lnTo>
                <a:lnTo>
                  <a:pt x="2236" y="679"/>
                </a:lnTo>
                <a:lnTo>
                  <a:pt x="2236" y="681"/>
                </a:lnTo>
                <a:lnTo>
                  <a:pt x="2237" y="681"/>
                </a:lnTo>
                <a:lnTo>
                  <a:pt x="2237" y="679"/>
                </a:lnTo>
                <a:lnTo>
                  <a:pt x="2238" y="681"/>
                </a:lnTo>
                <a:lnTo>
                  <a:pt x="2238" y="681"/>
                </a:lnTo>
                <a:lnTo>
                  <a:pt x="2239" y="681"/>
                </a:lnTo>
                <a:lnTo>
                  <a:pt x="2239" y="676"/>
                </a:lnTo>
                <a:lnTo>
                  <a:pt x="2240" y="677"/>
                </a:lnTo>
                <a:lnTo>
                  <a:pt x="2240" y="681"/>
                </a:lnTo>
                <a:lnTo>
                  <a:pt x="2241" y="675"/>
                </a:lnTo>
                <a:lnTo>
                  <a:pt x="2241" y="681"/>
                </a:lnTo>
                <a:lnTo>
                  <a:pt x="2242" y="673"/>
                </a:lnTo>
                <a:lnTo>
                  <a:pt x="2242" y="681"/>
                </a:lnTo>
                <a:lnTo>
                  <a:pt x="2243" y="681"/>
                </a:lnTo>
                <a:lnTo>
                  <a:pt x="2243" y="681"/>
                </a:lnTo>
                <a:lnTo>
                  <a:pt x="2244" y="681"/>
                </a:lnTo>
                <a:lnTo>
                  <a:pt x="2244" y="680"/>
                </a:lnTo>
                <a:lnTo>
                  <a:pt x="2245" y="680"/>
                </a:lnTo>
                <a:lnTo>
                  <a:pt x="2245" y="681"/>
                </a:lnTo>
                <a:lnTo>
                  <a:pt x="2246" y="681"/>
                </a:lnTo>
                <a:lnTo>
                  <a:pt x="2246" y="681"/>
                </a:lnTo>
                <a:lnTo>
                  <a:pt x="2247" y="681"/>
                </a:lnTo>
                <a:lnTo>
                  <a:pt x="2247" y="681"/>
                </a:lnTo>
                <a:lnTo>
                  <a:pt x="2248" y="681"/>
                </a:lnTo>
                <a:lnTo>
                  <a:pt x="2248" y="681"/>
                </a:lnTo>
                <a:lnTo>
                  <a:pt x="2249" y="681"/>
                </a:lnTo>
                <a:lnTo>
                  <a:pt x="2249" y="681"/>
                </a:lnTo>
                <a:lnTo>
                  <a:pt x="2250" y="681"/>
                </a:lnTo>
                <a:lnTo>
                  <a:pt x="2250" y="670"/>
                </a:lnTo>
                <a:lnTo>
                  <a:pt x="2251" y="681"/>
                </a:lnTo>
                <a:lnTo>
                  <a:pt x="2251" y="668"/>
                </a:lnTo>
                <a:lnTo>
                  <a:pt x="2252" y="680"/>
                </a:lnTo>
                <a:lnTo>
                  <a:pt x="2252" y="670"/>
                </a:lnTo>
                <a:lnTo>
                  <a:pt x="2253" y="677"/>
                </a:lnTo>
                <a:lnTo>
                  <a:pt x="2253" y="681"/>
                </a:lnTo>
                <a:lnTo>
                  <a:pt x="2254" y="676"/>
                </a:lnTo>
                <a:lnTo>
                  <a:pt x="2254" y="681"/>
                </a:lnTo>
                <a:lnTo>
                  <a:pt x="2255" y="681"/>
                </a:lnTo>
                <a:lnTo>
                  <a:pt x="2255" y="679"/>
                </a:lnTo>
                <a:lnTo>
                  <a:pt x="2256" y="681"/>
                </a:lnTo>
                <a:lnTo>
                  <a:pt x="2256" y="678"/>
                </a:lnTo>
                <a:lnTo>
                  <a:pt x="2257" y="675"/>
                </a:lnTo>
                <a:lnTo>
                  <a:pt x="2257" y="681"/>
                </a:lnTo>
                <a:lnTo>
                  <a:pt x="2258" y="681"/>
                </a:lnTo>
                <a:lnTo>
                  <a:pt x="2258" y="681"/>
                </a:lnTo>
                <a:lnTo>
                  <a:pt x="2259" y="666"/>
                </a:lnTo>
                <a:lnTo>
                  <a:pt x="2259" y="681"/>
                </a:lnTo>
                <a:lnTo>
                  <a:pt x="2260" y="681"/>
                </a:lnTo>
                <a:lnTo>
                  <a:pt x="2260" y="677"/>
                </a:lnTo>
                <a:lnTo>
                  <a:pt x="2261" y="679"/>
                </a:lnTo>
                <a:lnTo>
                  <a:pt x="2261" y="681"/>
                </a:lnTo>
                <a:lnTo>
                  <a:pt x="2262" y="679"/>
                </a:lnTo>
                <a:lnTo>
                  <a:pt x="2262" y="681"/>
                </a:lnTo>
                <a:lnTo>
                  <a:pt x="2263" y="681"/>
                </a:lnTo>
                <a:lnTo>
                  <a:pt x="2263" y="681"/>
                </a:lnTo>
                <a:lnTo>
                  <a:pt x="2264" y="680"/>
                </a:lnTo>
                <a:lnTo>
                  <a:pt x="2264" y="681"/>
                </a:lnTo>
                <a:lnTo>
                  <a:pt x="2265" y="681"/>
                </a:lnTo>
                <a:lnTo>
                  <a:pt x="2265" y="681"/>
                </a:lnTo>
                <a:lnTo>
                  <a:pt x="2266" y="681"/>
                </a:lnTo>
                <a:lnTo>
                  <a:pt x="2266" y="668"/>
                </a:lnTo>
                <a:lnTo>
                  <a:pt x="2267" y="681"/>
                </a:lnTo>
                <a:lnTo>
                  <a:pt x="2267" y="668"/>
                </a:lnTo>
                <a:lnTo>
                  <a:pt x="2268" y="670"/>
                </a:lnTo>
                <a:lnTo>
                  <a:pt x="2268" y="681"/>
                </a:lnTo>
                <a:lnTo>
                  <a:pt x="2269" y="681"/>
                </a:lnTo>
                <a:lnTo>
                  <a:pt x="2269" y="671"/>
                </a:lnTo>
                <a:lnTo>
                  <a:pt x="2270" y="671"/>
                </a:lnTo>
                <a:lnTo>
                  <a:pt x="2270" y="681"/>
                </a:lnTo>
                <a:lnTo>
                  <a:pt x="2271" y="677"/>
                </a:lnTo>
                <a:lnTo>
                  <a:pt x="2271" y="681"/>
                </a:lnTo>
                <a:lnTo>
                  <a:pt x="2272" y="681"/>
                </a:lnTo>
                <a:lnTo>
                  <a:pt x="2272" y="681"/>
                </a:lnTo>
                <a:lnTo>
                  <a:pt x="2273" y="678"/>
                </a:lnTo>
                <a:lnTo>
                  <a:pt x="2273" y="681"/>
                </a:lnTo>
                <a:lnTo>
                  <a:pt x="2274" y="681"/>
                </a:lnTo>
                <a:lnTo>
                  <a:pt x="2274" y="679"/>
                </a:lnTo>
                <a:lnTo>
                  <a:pt x="2275" y="676"/>
                </a:lnTo>
                <a:lnTo>
                  <a:pt x="2275" y="681"/>
                </a:lnTo>
                <a:lnTo>
                  <a:pt x="2276" y="681"/>
                </a:lnTo>
                <a:lnTo>
                  <a:pt x="2276" y="674"/>
                </a:lnTo>
                <a:lnTo>
                  <a:pt x="2277" y="673"/>
                </a:lnTo>
                <a:lnTo>
                  <a:pt x="2277" y="681"/>
                </a:lnTo>
                <a:lnTo>
                  <a:pt x="2278" y="681"/>
                </a:lnTo>
                <a:lnTo>
                  <a:pt x="2278" y="679"/>
                </a:lnTo>
                <a:lnTo>
                  <a:pt x="2279" y="681"/>
                </a:lnTo>
                <a:lnTo>
                  <a:pt x="2279" y="681"/>
                </a:lnTo>
                <a:lnTo>
                  <a:pt x="2280" y="681"/>
                </a:lnTo>
                <a:lnTo>
                  <a:pt x="2280" y="679"/>
                </a:lnTo>
                <a:lnTo>
                  <a:pt x="2281" y="681"/>
                </a:lnTo>
                <a:lnTo>
                  <a:pt x="2281" y="681"/>
                </a:lnTo>
                <a:lnTo>
                  <a:pt x="2282" y="681"/>
                </a:lnTo>
                <a:lnTo>
                  <a:pt x="2282" y="681"/>
                </a:lnTo>
                <a:lnTo>
                  <a:pt x="2283" y="681"/>
                </a:lnTo>
                <a:lnTo>
                  <a:pt x="2283" y="675"/>
                </a:lnTo>
                <a:lnTo>
                  <a:pt x="2284" y="681"/>
                </a:lnTo>
                <a:lnTo>
                  <a:pt x="2284" y="681"/>
                </a:lnTo>
                <a:lnTo>
                  <a:pt x="2285" y="681"/>
                </a:lnTo>
                <a:lnTo>
                  <a:pt x="2285" y="681"/>
                </a:lnTo>
                <a:lnTo>
                  <a:pt x="2286" y="681"/>
                </a:lnTo>
                <a:lnTo>
                  <a:pt x="2286" y="673"/>
                </a:lnTo>
                <a:lnTo>
                  <a:pt x="2287" y="678"/>
                </a:lnTo>
                <a:lnTo>
                  <a:pt x="2287" y="681"/>
                </a:lnTo>
                <a:lnTo>
                  <a:pt x="2288" y="673"/>
                </a:lnTo>
                <a:lnTo>
                  <a:pt x="2288" y="681"/>
                </a:lnTo>
                <a:lnTo>
                  <a:pt x="2289" y="681"/>
                </a:lnTo>
                <a:lnTo>
                  <a:pt x="2289" y="675"/>
                </a:lnTo>
                <a:lnTo>
                  <a:pt x="2290" y="681"/>
                </a:lnTo>
                <a:lnTo>
                  <a:pt x="2290" y="679"/>
                </a:lnTo>
                <a:lnTo>
                  <a:pt x="2291" y="677"/>
                </a:lnTo>
                <a:lnTo>
                  <a:pt x="2291" y="681"/>
                </a:lnTo>
                <a:lnTo>
                  <a:pt x="2292" y="681"/>
                </a:lnTo>
                <a:lnTo>
                  <a:pt x="2292" y="681"/>
                </a:lnTo>
                <a:lnTo>
                  <a:pt x="2293" y="679"/>
                </a:lnTo>
                <a:lnTo>
                  <a:pt x="2293" y="681"/>
                </a:lnTo>
                <a:lnTo>
                  <a:pt x="2294" y="681"/>
                </a:lnTo>
                <a:lnTo>
                  <a:pt x="2294" y="678"/>
                </a:lnTo>
                <a:lnTo>
                  <a:pt x="2295" y="680"/>
                </a:lnTo>
                <a:lnTo>
                  <a:pt x="2295" y="681"/>
                </a:lnTo>
                <a:lnTo>
                  <a:pt x="2296" y="681"/>
                </a:lnTo>
                <a:lnTo>
                  <a:pt x="2296" y="681"/>
                </a:lnTo>
                <a:lnTo>
                  <a:pt x="2297" y="679"/>
                </a:lnTo>
                <a:lnTo>
                  <a:pt x="2297" y="681"/>
                </a:lnTo>
                <a:lnTo>
                  <a:pt x="2298" y="681"/>
                </a:lnTo>
                <a:lnTo>
                  <a:pt x="2298" y="681"/>
                </a:lnTo>
                <a:lnTo>
                  <a:pt x="2299" y="681"/>
                </a:lnTo>
                <a:lnTo>
                  <a:pt x="2299" y="681"/>
                </a:lnTo>
                <a:lnTo>
                  <a:pt x="2300" y="681"/>
                </a:lnTo>
                <a:lnTo>
                  <a:pt x="2300" y="681"/>
                </a:lnTo>
                <a:lnTo>
                  <a:pt x="2301" y="681"/>
                </a:lnTo>
                <a:lnTo>
                  <a:pt x="2301" y="681"/>
                </a:lnTo>
                <a:lnTo>
                  <a:pt x="2302" y="681"/>
                </a:lnTo>
                <a:lnTo>
                  <a:pt x="2302" y="681"/>
                </a:lnTo>
                <a:lnTo>
                  <a:pt x="2303" y="676"/>
                </a:lnTo>
                <a:lnTo>
                  <a:pt x="2303" y="681"/>
                </a:lnTo>
                <a:lnTo>
                  <a:pt x="2304" y="681"/>
                </a:lnTo>
                <a:lnTo>
                  <a:pt x="2304" y="677"/>
                </a:lnTo>
                <a:lnTo>
                  <a:pt x="2305" y="681"/>
                </a:lnTo>
                <a:lnTo>
                  <a:pt x="2305" y="678"/>
                </a:lnTo>
                <a:lnTo>
                  <a:pt x="2306" y="674"/>
                </a:lnTo>
                <a:lnTo>
                  <a:pt x="2306" y="681"/>
                </a:lnTo>
                <a:lnTo>
                  <a:pt x="2307" y="681"/>
                </a:lnTo>
                <a:lnTo>
                  <a:pt x="2307" y="681"/>
                </a:lnTo>
                <a:lnTo>
                  <a:pt x="2308" y="681"/>
                </a:lnTo>
                <a:lnTo>
                  <a:pt x="2308" y="681"/>
                </a:lnTo>
                <a:lnTo>
                  <a:pt x="2309" y="680"/>
                </a:lnTo>
                <a:lnTo>
                  <a:pt x="2309" y="681"/>
                </a:lnTo>
                <a:lnTo>
                  <a:pt x="2310" y="675"/>
                </a:lnTo>
                <a:lnTo>
                  <a:pt x="2310" y="681"/>
                </a:lnTo>
                <a:lnTo>
                  <a:pt x="2311" y="681"/>
                </a:lnTo>
                <a:lnTo>
                  <a:pt x="2311" y="681"/>
                </a:lnTo>
                <a:lnTo>
                  <a:pt x="2312" y="679"/>
                </a:lnTo>
                <a:lnTo>
                  <a:pt x="2312" y="681"/>
                </a:lnTo>
                <a:lnTo>
                  <a:pt x="2313" y="678"/>
                </a:lnTo>
                <a:lnTo>
                  <a:pt x="2313" y="681"/>
                </a:lnTo>
                <a:lnTo>
                  <a:pt x="2314" y="681"/>
                </a:lnTo>
                <a:lnTo>
                  <a:pt x="2314" y="669"/>
                </a:lnTo>
                <a:lnTo>
                  <a:pt x="2315" y="681"/>
                </a:lnTo>
                <a:lnTo>
                  <a:pt x="2315" y="671"/>
                </a:lnTo>
                <a:lnTo>
                  <a:pt x="2316" y="678"/>
                </a:lnTo>
                <a:lnTo>
                  <a:pt x="2316" y="681"/>
                </a:lnTo>
                <a:lnTo>
                  <a:pt x="2317" y="681"/>
                </a:lnTo>
                <a:lnTo>
                  <a:pt x="2317" y="676"/>
                </a:lnTo>
                <a:lnTo>
                  <a:pt x="2318" y="672"/>
                </a:lnTo>
                <a:lnTo>
                  <a:pt x="2318" y="681"/>
                </a:lnTo>
                <a:lnTo>
                  <a:pt x="2319" y="672"/>
                </a:lnTo>
                <a:lnTo>
                  <a:pt x="2319" y="681"/>
                </a:lnTo>
                <a:lnTo>
                  <a:pt x="2320" y="676"/>
                </a:lnTo>
                <a:lnTo>
                  <a:pt x="2320" y="681"/>
                </a:lnTo>
                <a:lnTo>
                  <a:pt x="2321" y="681"/>
                </a:lnTo>
                <a:lnTo>
                  <a:pt x="2321" y="669"/>
                </a:lnTo>
                <a:lnTo>
                  <a:pt x="2322" y="674"/>
                </a:lnTo>
                <a:lnTo>
                  <a:pt x="2322" y="681"/>
                </a:lnTo>
                <a:lnTo>
                  <a:pt x="2323" y="681"/>
                </a:lnTo>
                <a:lnTo>
                  <a:pt x="2323" y="676"/>
                </a:lnTo>
                <a:lnTo>
                  <a:pt x="2324" y="681"/>
                </a:lnTo>
                <a:lnTo>
                  <a:pt x="2324" y="680"/>
                </a:lnTo>
                <a:lnTo>
                  <a:pt x="2325" y="678"/>
                </a:lnTo>
                <a:lnTo>
                  <a:pt x="2325" y="681"/>
                </a:lnTo>
                <a:lnTo>
                  <a:pt x="2326" y="679"/>
                </a:lnTo>
                <a:lnTo>
                  <a:pt x="2326" y="681"/>
                </a:lnTo>
                <a:lnTo>
                  <a:pt x="2327" y="681"/>
                </a:lnTo>
                <a:lnTo>
                  <a:pt x="2327" y="681"/>
                </a:lnTo>
                <a:lnTo>
                  <a:pt x="2328" y="677"/>
                </a:lnTo>
                <a:lnTo>
                  <a:pt x="2328" y="681"/>
                </a:lnTo>
                <a:lnTo>
                  <a:pt x="2329" y="677"/>
                </a:lnTo>
                <a:lnTo>
                  <a:pt x="2329" y="681"/>
                </a:lnTo>
                <a:lnTo>
                  <a:pt x="2330" y="681"/>
                </a:lnTo>
                <a:lnTo>
                  <a:pt x="2330" y="680"/>
                </a:lnTo>
                <a:lnTo>
                  <a:pt x="2331" y="681"/>
                </a:lnTo>
                <a:lnTo>
                  <a:pt x="2331" y="677"/>
                </a:lnTo>
                <a:lnTo>
                  <a:pt x="2332" y="678"/>
                </a:lnTo>
                <a:lnTo>
                  <a:pt x="2332" y="681"/>
                </a:lnTo>
                <a:lnTo>
                  <a:pt x="2333" y="681"/>
                </a:lnTo>
                <a:lnTo>
                  <a:pt x="2333" y="671"/>
                </a:lnTo>
                <a:lnTo>
                  <a:pt x="2334" y="681"/>
                </a:lnTo>
                <a:lnTo>
                  <a:pt x="2334" y="681"/>
                </a:lnTo>
                <a:lnTo>
                  <a:pt x="2335" y="681"/>
                </a:lnTo>
                <a:lnTo>
                  <a:pt x="2335" y="681"/>
                </a:lnTo>
                <a:lnTo>
                  <a:pt x="2336" y="681"/>
                </a:lnTo>
                <a:lnTo>
                  <a:pt x="2336" y="680"/>
                </a:lnTo>
                <a:lnTo>
                  <a:pt x="2337" y="681"/>
                </a:lnTo>
                <a:lnTo>
                  <a:pt x="2337" y="681"/>
                </a:lnTo>
                <a:lnTo>
                  <a:pt x="2338" y="679"/>
                </a:lnTo>
                <a:lnTo>
                  <a:pt x="2338" y="681"/>
                </a:lnTo>
                <a:lnTo>
                  <a:pt x="2339" y="670"/>
                </a:lnTo>
                <a:lnTo>
                  <a:pt x="2339" y="681"/>
                </a:lnTo>
                <a:lnTo>
                  <a:pt x="2340" y="681"/>
                </a:lnTo>
                <a:lnTo>
                  <a:pt x="2340" y="676"/>
                </a:lnTo>
                <a:lnTo>
                  <a:pt x="2341" y="678"/>
                </a:lnTo>
                <a:lnTo>
                  <a:pt x="2341" y="681"/>
                </a:lnTo>
                <a:lnTo>
                  <a:pt x="2342" y="678"/>
                </a:lnTo>
                <a:lnTo>
                  <a:pt x="2342" y="681"/>
                </a:lnTo>
                <a:lnTo>
                  <a:pt x="2343" y="681"/>
                </a:lnTo>
                <a:lnTo>
                  <a:pt x="2343" y="677"/>
                </a:lnTo>
                <a:lnTo>
                  <a:pt x="2344" y="678"/>
                </a:lnTo>
                <a:lnTo>
                  <a:pt x="2344" y="681"/>
                </a:lnTo>
                <a:lnTo>
                  <a:pt x="2345" y="681"/>
                </a:lnTo>
                <a:lnTo>
                  <a:pt x="2345" y="681"/>
                </a:lnTo>
                <a:lnTo>
                  <a:pt x="2346" y="681"/>
                </a:lnTo>
                <a:lnTo>
                  <a:pt x="2346" y="681"/>
                </a:lnTo>
                <a:lnTo>
                  <a:pt x="2347" y="669"/>
                </a:lnTo>
                <a:lnTo>
                  <a:pt x="2347" y="681"/>
                </a:lnTo>
                <a:lnTo>
                  <a:pt x="2348" y="681"/>
                </a:lnTo>
                <a:lnTo>
                  <a:pt x="2348" y="674"/>
                </a:lnTo>
                <a:lnTo>
                  <a:pt x="2349" y="674"/>
                </a:lnTo>
                <a:lnTo>
                  <a:pt x="2349" y="681"/>
                </a:lnTo>
                <a:lnTo>
                  <a:pt x="2350" y="681"/>
                </a:lnTo>
                <a:lnTo>
                  <a:pt x="2350" y="677"/>
                </a:lnTo>
                <a:lnTo>
                  <a:pt x="2351" y="679"/>
                </a:lnTo>
                <a:lnTo>
                  <a:pt x="2351" y="681"/>
                </a:lnTo>
                <a:lnTo>
                  <a:pt x="2352" y="681"/>
                </a:lnTo>
                <a:lnTo>
                  <a:pt x="2352" y="679"/>
                </a:lnTo>
                <a:lnTo>
                  <a:pt x="2353" y="680"/>
                </a:lnTo>
                <a:lnTo>
                  <a:pt x="2353" y="681"/>
                </a:lnTo>
                <a:lnTo>
                  <a:pt x="2354" y="681"/>
                </a:lnTo>
                <a:lnTo>
                  <a:pt x="2354" y="681"/>
                </a:lnTo>
                <a:lnTo>
                  <a:pt x="2355" y="678"/>
                </a:lnTo>
                <a:lnTo>
                  <a:pt x="2355" y="681"/>
                </a:lnTo>
                <a:lnTo>
                  <a:pt x="2356" y="681"/>
                </a:lnTo>
                <a:lnTo>
                  <a:pt x="2356" y="679"/>
                </a:lnTo>
                <a:lnTo>
                  <a:pt x="2357" y="673"/>
                </a:lnTo>
                <a:lnTo>
                  <a:pt x="2357" y="681"/>
                </a:lnTo>
                <a:lnTo>
                  <a:pt x="2358" y="679"/>
                </a:lnTo>
                <a:lnTo>
                  <a:pt x="2358" y="681"/>
                </a:lnTo>
                <a:lnTo>
                  <a:pt x="2359" y="681"/>
                </a:lnTo>
                <a:lnTo>
                  <a:pt x="2359" y="681"/>
                </a:lnTo>
                <a:lnTo>
                  <a:pt x="2360" y="681"/>
                </a:lnTo>
                <a:lnTo>
                  <a:pt x="2360" y="677"/>
                </a:lnTo>
                <a:lnTo>
                  <a:pt x="2361" y="681"/>
                </a:lnTo>
                <a:lnTo>
                  <a:pt x="2361" y="680"/>
                </a:lnTo>
                <a:lnTo>
                  <a:pt x="2362" y="681"/>
                </a:lnTo>
                <a:lnTo>
                  <a:pt x="2362" y="681"/>
                </a:lnTo>
                <a:lnTo>
                  <a:pt x="2363" y="680"/>
                </a:lnTo>
                <a:lnTo>
                  <a:pt x="2363" y="681"/>
                </a:lnTo>
                <a:lnTo>
                  <a:pt x="2364" y="681"/>
                </a:lnTo>
                <a:lnTo>
                  <a:pt x="2364" y="681"/>
                </a:lnTo>
                <a:lnTo>
                  <a:pt x="2365" y="678"/>
                </a:lnTo>
                <a:lnTo>
                  <a:pt x="2365" y="681"/>
                </a:lnTo>
                <a:lnTo>
                  <a:pt x="2366" y="681"/>
                </a:lnTo>
                <a:lnTo>
                  <a:pt x="2366" y="681"/>
                </a:lnTo>
                <a:lnTo>
                  <a:pt x="2367" y="681"/>
                </a:lnTo>
                <a:lnTo>
                  <a:pt x="2367" y="679"/>
                </a:lnTo>
                <a:lnTo>
                  <a:pt x="2368" y="681"/>
                </a:lnTo>
                <a:lnTo>
                  <a:pt x="2368" y="678"/>
                </a:lnTo>
                <a:lnTo>
                  <a:pt x="2369" y="679"/>
                </a:lnTo>
                <a:lnTo>
                  <a:pt x="2369" y="681"/>
                </a:lnTo>
                <a:lnTo>
                  <a:pt x="2370" y="681"/>
                </a:lnTo>
                <a:lnTo>
                  <a:pt x="2370" y="681"/>
                </a:lnTo>
                <a:lnTo>
                  <a:pt x="2371" y="678"/>
                </a:lnTo>
                <a:lnTo>
                  <a:pt x="2371" y="681"/>
                </a:lnTo>
                <a:lnTo>
                  <a:pt x="2372" y="681"/>
                </a:lnTo>
                <a:lnTo>
                  <a:pt x="2372" y="681"/>
                </a:lnTo>
                <a:lnTo>
                  <a:pt x="2373" y="681"/>
                </a:lnTo>
                <a:lnTo>
                  <a:pt x="2373" y="681"/>
                </a:lnTo>
                <a:lnTo>
                  <a:pt x="2374" y="681"/>
                </a:lnTo>
                <a:lnTo>
                  <a:pt x="2374" y="681"/>
                </a:lnTo>
                <a:lnTo>
                  <a:pt x="2375" y="678"/>
                </a:lnTo>
                <a:lnTo>
                  <a:pt x="2375" y="681"/>
                </a:lnTo>
                <a:lnTo>
                  <a:pt x="2376" y="680"/>
                </a:lnTo>
                <a:lnTo>
                  <a:pt x="2376" y="681"/>
                </a:lnTo>
                <a:lnTo>
                  <a:pt x="2377" y="681"/>
                </a:lnTo>
                <a:lnTo>
                  <a:pt x="2377" y="681"/>
                </a:lnTo>
                <a:lnTo>
                  <a:pt x="2378" y="681"/>
                </a:lnTo>
                <a:lnTo>
                  <a:pt x="2378" y="681"/>
                </a:lnTo>
                <a:lnTo>
                  <a:pt x="2379" y="681"/>
                </a:lnTo>
                <a:lnTo>
                  <a:pt x="2379" y="677"/>
                </a:lnTo>
                <a:lnTo>
                  <a:pt x="2380" y="678"/>
                </a:lnTo>
                <a:lnTo>
                  <a:pt x="2380" y="681"/>
                </a:lnTo>
                <a:lnTo>
                  <a:pt x="2381" y="681"/>
                </a:lnTo>
                <a:lnTo>
                  <a:pt x="2381" y="676"/>
                </a:lnTo>
                <a:lnTo>
                  <a:pt x="2382" y="681"/>
                </a:lnTo>
                <a:lnTo>
                  <a:pt x="2382" y="681"/>
                </a:lnTo>
                <a:lnTo>
                  <a:pt x="2383" y="680"/>
                </a:lnTo>
                <a:lnTo>
                  <a:pt x="2383" y="681"/>
                </a:lnTo>
                <a:lnTo>
                  <a:pt x="2384" y="681"/>
                </a:lnTo>
                <a:lnTo>
                  <a:pt x="2384" y="678"/>
                </a:lnTo>
                <a:lnTo>
                  <a:pt x="2385" y="677"/>
                </a:lnTo>
                <a:lnTo>
                  <a:pt x="2385" y="681"/>
                </a:lnTo>
                <a:lnTo>
                  <a:pt x="2386" y="679"/>
                </a:lnTo>
                <a:lnTo>
                  <a:pt x="2386" y="681"/>
                </a:lnTo>
                <a:lnTo>
                  <a:pt x="2387" y="681"/>
                </a:lnTo>
                <a:lnTo>
                  <a:pt x="2387" y="678"/>
                </a:lnTo>
                <a:lnTo>
                  <a:pt x="2388" y="676"/>
                </a:lnTo>
                <a:lnTo>
                  <a:pt x="2388" y="681"/>
                </a:lnTo>
                <a:lnTo>
                  <a:pt x="2389" y="681"/>
                </a:lnTo>
                <a:lnTo>
                  <a:pt x="2389" y="675"/>
                </a:lnTo>
                <a:lnTo>
                  <a:pt x="2390" y="681"/>
                </a:lnTo>
                <a:lnTo>
                  <a:pt x="2390" y="678"/>
                </a:lnTo>
                <a:lnTo>
                  <a:pt x="2391" y="681"/>
                </a:lnTo>
                <a:lnTo>
                  <a:pt x="2391" y="680"/>
                </a:lnTo>
                <a:lnTo>
                  <a:pt x="2392" y="681"/>
                </a:lnTo>
                <a:lnTo>
                  <a:pt x="2392" y="679"/>
                </a:lnTo>
                <a:lnTo>
                  <a:pt x="2393" y="681"/>
                </a:lnTo>
                <a:lnTo>
                  <a:pt x="2393" y="681"/>
                </a:lnTo>
                <a:lnTo>
                  <a:pt x="2394" y="681"/>
                </a:lnTo>
                <a:lnTo>
                  <a:pt x="2394" y="681"/>
                </a:lnTo>
                <a:lnTo>
                  <a:pt x="2395" y="677"/>
                </a:lnTo>
                <a:lnTo>
                  <a:pt x="2395" y="681"/>
                </a:lnTo>
                <a:lnTo>
                  <a:pt x="2396" y="681"/>
                </a:lnTo>
                <a:lnTo>
                  <a:pt x="2396" y="681"/>
                </a:lnTo>
                <a:lnTo>
                  <a:pt x="2397" y="681"/>
                </a:lnTo>
                <a:lnTo>
                  <a:pt x="2397" y="679"/>
                </a:lnTo>
                <a:lnTo>
                  <a:pt x="2398" y="681"/>
                </a:lnTo>
                <a:lnTo>
                  <a:pt x="2398" y="681"/>
                </a:lnTo>
                <a:lnTo>
                  <a:pt x="2399" y="681"/>
                </a:lnTo>
                <a:lnTo>
                  <a:pt x="2399" y="681"/>
                </a:lnTo>
                <a:lnTo>
                  <a:pt x="2400" y="681"/>
                </a:lnTo>
                <a:lnTo>
                  <a:pt x="2400" y="681"/>
                </a:lnTo>
                <a:lnTo>
                  <a:pt x="2401" y="681"/>
                </a:lnTo>
                <a:lnTo>
                  <a:pt x="2401" y="681"/>
                </a:lnTo>
                <a:lnTo>
                  <a:pt x="2402" y="681"/>
                </a:lnTo>
                <a:lnTo>
                  <a:pt x="2402" y="681"/>
                </a:lnTo>
                <a:lnTo>
                  <a:pt x="2403" y="681"/>
                </a:lnTo>
                <a:lnTo>
                  <a:pt x="2403" y="679"/>
                </a:lnTo>
                <a:lnTo>
                  <a:pt x="2404" y="681"/>
                </a:lnTo>
                <a:lnTo>
                  <a:pt x="2404" y="680"/>
                </a:lnTo>
                <a:lnTo>
                  <a:pt x="2405" y="679"/>
                </a:lnTo>
                <a:lnTo>
                  <a:pt x="2405" y="681"/>
                </a:lnTo>
                <a:lnTo>
                  <a:pt x="2406" y="678"/>
                </a:lnTo>
                <a:lnTo>
                  <a:pt x="2406" y="681"/>
                </a:lnTo>
                <a:lnTo>
                  <a:pt x="2407" y="680"/>
                </a:lnTo>
                <a:lnTo>
                  <a:pt x="2407" y="681"/>
                </a:lnTo>
                <a:lnTo>
                  <a:pt x="2408" y="681"/>
                </a:lnTo>
                <a:lnTo>
                  <a:pt x="2408" y="680"/>
                </a:lnTo>
                <a:lnTo>
                  <a:pt x="2409" y="681"/>
                </a:lnTo>
                <a:lnTo>
                  <a:pt x="2409" y="681"/>
                </a:lnTo>
                <a:lnTo>
                  <a:pt x="2410" y="681"/>
                </a:lnTo>
                <a:lnTo>
                  <a:pt x="2410" y="681"/>
                </a:lnTo>
                <a:lnTo>
                  <a:pt x="2411" y="681"/>
                </a:lnTo>
                <a:lnTo>
                  <a:pt x="2411" y="679"/>
                </a:lnTo>
                <a:lnTo>
                  <a:pt x="2412" y="681"/>
                </a:lnTo>
                <a:lnTo>
                  <a:pt x="2412" y="681"/>
                </a:lnTo>
                <a:lnTo>
                  <a:pt x="2413" y="681"/>
                </a:lnTo>
                <a:lnTo>
                  <a:pt x="2413" y="681"/>
                </a:lnTo>
                <a:lnTo>
                  <a:pt x="2414" y="681"/>
                </a:lnTo>
                <a:lnTo>
                  <a:pt x="2414" y="681"/>
                </a:lnTo>
                <a:lnTo>
                  <a:pt x="2415" y="680"/>
                </a:lnTo>
                <a:lnTo>
                  <a:pt x="2415" y="681"/>
                </a:lnTo>
                <a:lnTo>
                  <a:pt x="2416" y="681"/>
                </a:lnTo>
                <a:lnTo>
                  <a:pt x="2416" y="680"/>
                </a:lnTo>
                <a:lnTo>
                  <a:pt x="2417" y="680"/>
                </a:lnTo>
                <a:lnTo>
                  <a:pt x="2417" y="681"/>
                </a:lnTo>
                <a:lnTo>
                  <a:pt x="2418" y="676"/>
                </a:lnTo>
                <a:lnTo>
                  <a:pt x="2418" y="681"/>
                </a:lnTo>
                <a:lnTo>
                  <a:pt x="2419" y="677"/>
                </a:lnTo>
                <a:lnTo>
                  <a:pt x="2419" y="681"/>
                </a:lnTo>
                <a:lnTo>
                  <a:pt x="2420" y="676"/>
                </a:lnTo>
                <a:lnTo>
                  <a:pt x="2420" y="681"/>
                </a:lnTo>
                <a:lnTo>
                  <a:pt x="2421" y="681"/>
                </a:lnTo>
                <a:lnTo>
                  <a:pt x="2421" y="676"/>
                </a:lnTo>
                <a:lnTo>
                  <a:pt x="2422" y="681"/>
                </a:lnTo>
                <a:lnTo>
                  <a:pt x="2422" y="679"/>
                </a:lnTo>
                <a:lnTo>
                  <a:pt x="2423" y="680"/>
                </a:lnTo>
                <a:lnTo>
                  <a:pt x="2423" y="681"/>
                </a:lnTo>
                <a:lnTo>
                  <a:pt x="2424" y="681"/>
                </a:lnTo>
                <a:lnTo>
                  <a:pt x="2424" y="681"/>
                </a:lnTo>
                <a:lnTo>
                  <a:pt x="2425" y="681"/>
                </a:lnTo>
                <a:lnTo>
                  <a:pt x="2425" y="681"/>
                </a:lnTo>
                <a:lnTo>
                  <a:pt x="2426" y="680"/>
                </a:lnTo>
                <a:lnTo>
                  <a:pt x="2426" y="681"/>
                </a:lnTo>
                <a:lnTo>
                  <a:pt x="2427" y="679"/>
                </a:lnTo>
                <a:lnTo>
                  <a:pt x="2427" y="681"/>
                </a:lnTo>
                <a:lnTo>
                  <a:pt x="2428" y="681"/>
                </a:lnTo>
                <a:lnTo>
                  <a:pt x="2428" y="681"/>
                </a:lnTo>
                <a:lnTo>
                  <a:pt x="2429" y="681"/>
                </a:lnTo>
                <a:lnTo>
                  <a:pt x="2429" y="681"/>
                </a:lnTo>
                <a:lnTo>
                  <a:pt x="2430" y="681"/>
                </a:lnTo>
                <a:lnTo>
                  <a:pt x="2430" y="681"/>
                </a:lnTo>
                <a:lnTo>
                  <a:pt x="2431" y="680"/>
                </a:lnTo>
                <a:lnTo>
                  <a:pt x="2431" y="681"/>
                </a:lnTo>
                <a:lnTo>
                  <a:pt x="2432" y="681"/>
                </a:lnTo>
                <a:lnTo>
                  <a:pt x="2432" y="681"/>
                </a:lnTo>
                <a:lnTo>
                  <a:pt x="2433" y="681"/>
                </a:lnTo>
                <a:lnTo>
                  <a:pt x="2433" y="681"/>
                </a:lnTo>
                <a:lnTo>
                  <a:pt x="2434" y="681"/>
                </a:lnTo>
                <a:lnTo>
                  <a:pt x="2434" y="681"/>
                </a:lnTo>
                <a:lnTo>
                  <a:pt x="2435" y="681"/>
                </a:lnTo>
                <a:lnTo>
                  <a:pt x="2435" y="681"/>
                </a:lnTo>
                <a:lnTo>
                  <a:pt x="2436" y="681"/>
                </a:lnTo>
                <a:lnTo>
                  <a:pt x="2436" y="681"/>
                </a:lnTo>
                <a:lnTo>
                  <a:pt x="2437" y="680"/>
                </a:lnTo>
                <a:lnTo>
                  <a:pt x="2437" y="681"/>
                </a:lnTo>
                <a:lnTo>
                  <a:pt x="2438" y="669"/>
                </a:lnTo>
                <a:lnTo>
                  <a:pt x="2438" y="681"/>
                </a:lnTo>
                <a:lnTo>
                  <a:pt x="2439" y="674"/>
                </a:lnTo>
                <a:lnTo>
                  <a:pt x="2439" y="681"/>
                </a:lnTo>
                <a:lnTo>
                  <a:pt x="2440" y="676"/>
                </a:lnTo>
                <a:lnTo>
                  <a:pt x="2440" y="681"/>
                </a:lnTo>
                <a:lnTo>
                  <a:pt x="2441" y="681"/>
                </a:lnTo>
                <a:lnTo>
                  <a:pt x="2441" y="676"/>
                </a:lnTo>
                <a:lnTo>
                  <a:pt x="2442" y="679"/>
                </a:lnTo>
                <a:lnTo>
                  <a:pt x="2442" y="681"/>
                </a:lnTo>
                <a:lnTo>
                  <a:pt x="2443" y="681"/>
                </a:lnTo>
                <a:lnTo>
                  <a:pt x="2443" y="681"/>
                </a:lnTo>
                <a:lnTo>
                  <a:pt x="2444" y="681"/>
                </a:lnTo>
                <a:lnTo>
                  <a:pt x="2444" y="681"/>
                </a:lnTo>
                <a:lnTo>
                  <a:pt x="2445" y="681"/>
                </a:lnTo>
                <a:lnTo>
                  <a:pt x="2445" y="681"/>
                </a:lnTo>
                <a:lnTo>
                  <a:pt x="2446" y="681"/>
                </a:lnTo>
                <a:lnTo>
                  <a:pt x="2446" y="679"/>
                </a:lnTo>
                <a:lnTo>
                  <a:pt x="2447" y="681"/>
                </a:lnTo>
                <a:lnTo>
                  <a:pt x="2447" y="681"/>
                </a:lnTo>
                <a:lnTo>
                  <a:pt x="2448" y="680"/>
                </a:lnTo>
                <a:lnTo>
                  <a:pt x="2448" y="681"/>
                </a:lnTo>
                <a:lnTo>
                  <a:pt x="2449" y="681"/>
                </a:lnTo>
                <a:lnTo>
                  <a:pt x="2449" y="678"/>
                </a:lnTo>
                <a:lnTo>
                  <a:pt x="2450" y="680"/>
                </a:lnTo>
                <a:lnTo>
                  <a:pt x="2450" y="681"/>
                </a:lnTo>
                <a:lnTo>
                  <a:pt x="2451" y="679"/>
                </a:lnTo>
                <a:lnTo>
                  <a:pt x="2451" y="681"/>
                </a:lnTo>
                <a:lnTo>
                  <a:pt x="2452" y="681"/>
                </a:lnTo>
                <a:lnTo>
                  <a:pt x="2452" y="681"/>
                </a:lnTo>
                <a:lnTo>
                  <a:pt x="2453" y="681"/>
                </a:lnTo>
                <a:lnTo>
                  <a:pt x="2453" y="678"/>
                </a:lnTo>
                <a:lnTo>
                  <a:pt x="2454" y="681"/>
                </a:lnTo>
                <a:lnTo>
                  <a:pt x="2454" y="681"/>
                </a:lnTo>
                <a:lnTo>
                  <a:pt x="2455" y="674"/>
                </a:lnTo>
                <a:lnTo>
                  <a:pt x="2455" y="681"/>
                </a:lnTo>
                <a:lnTo>
                  <a:pt x="2456" y="681"/>
                </a:lnTo>
                <a:lnTo>
                  <a:pt x="2456" y="680"/>
                </a:lnTo>
                <a:lnTo>
                  <a:pt x="2457" y="672"/>
                </a:lnTo>
                <a:lnTo>
                  <a:pt x="2457" y="681"/>
                </a:lnTo>
                <a:lnTo>
                  <a:pt x="2458" y="679"/>
                </a:lnTo>
                <a:lnTo>
                  <a:pt x="2458" y="681"/>
                </a:lnTo>
                <a:lnTo>
                  <a:pt x="2459" y="681"/>
                </a:lnTo>
                <a:lnTo>
                  <a:pt x="2459" y="679"/>
                </a:lnTo>
                <a:lnTo>
                  <a:pt x="2460" y="681"/>
                </a:lnTo>
                <a:lnTo>
                  <a:pt x="2460" y="681"/>
                </a:lnTo>
                <a:lnTo>
                  <a:pt x="2461" y="681"/>
                </a:lnTo>
                <a:lnTo>
                  <a:pt x="2461" y="681"/>
                </a:lnTo>
                <a:lnTo>
                  <a:pt x="2462" y="680"/>
                </a:lnTo>
                <a:lnTo>
                  <a:pt x="2462" y="681"/>
                </a:lnTo>
                <a:lnTo>
                  <a:pt x="2463" y="681"/>
                </a:lnTo>
                <a:lnTo>
                  <a:pt x="2463" y="678"/>
                </a:lnTo>
                <a:lnTo>
                  <a:pt x="2464" y="679"/>
                </a:lnTo>
                <a:lnTo>
                  <a:pt x="2464" y="681"/>
                </a:lnTo>
                <a:lnTo>
                  <a:pt x="2465" y="681"/>
                </a:lnTo>
                <a:lnTo>
                  <a:pt x="2465" y="681"/>
                </a:lnTo>
                <a:lnTo>
                  <a:pt x="2466" y="681"/>
                </a:lnTo>
                <a:lnTo>
                  <a:pt x="2466" y="681"/>
                </a:lnTo>
                <a:lnTo>
                  <a:pt x="2467" y="681"/>
                </a:lnTo>
                <a:lnTo>
                  <a:pt x="2467" y="680"/>
                </a:lnTo>
                <a:lnTo>
                  <a:pt x="2468" y="681"/>
                </a:lnTo>
                <a:lnTo>
                  <a:pt x="2468" y="681"/>
                </a:lnTo>
                <a:lnTo>
                  <a:pt x="2469" y="681"/>
                </a:lnTo>
                <a:lnTo>
                  <a:pt x="2469" y="681"/>
                </a:lnTo>
                <a:lnTo>
                  <a:pt x="2470" y="680"/>
                </a:lnTo>
                <a:lnTo>
                  <a:pt x="2470" y="681"/>
                </a:lnTo>
                <a:lnTo>
                  <a:pt x="2471" y="680"/>
                </a:lnTo>
                <a:lnTo>
                  <a:pt x="2471" y="681"/>
                </a:lnTo>
                <a:lnTo>
                  <a:pt x="2472" y="681"/>
                </a:lnTo>
                <a:lnTo>
                  <a:pt x="2472" y="681"/>
                </a:lnTo>
                <a:lnTo>
                  <a:pt x="2473" y="678"/>
                </a:lnTo>
                <a:lnTo>
                  <a:pt x="2473" y="681"/>
                </a:lnTo>
                <a:lnTo>
                  <a:pt x="2474" y="681"/>
                </a:lnTo>
                <a:lnTo>
                  <a:pt x="2474" y="681"/>
                </a:lnTo>
                <a:lnTo>
                  <a:pt x="2475" y="681"/>
                </a:lnTo>
                <a:lnTo>
                  <a:pt x="2475" y="679"/>
                </a:lnTo>
                <a:lnTo>
                  <a:pt x="2476" y="679"/>
                </a:lnTo>
                <a:lnTo>
                  <a:pt x="2476" y="681"/>
                </a:lnTo>
                <a:lnTo>
                  <a:pt x="2477" y="681"/>
                </a:lnTo>
                <a:lnTo>
                  <a:pt x="2477" y="680"/>
                </a:lnTo>
                <a:lnTo>
                  <a:pt x="2478" y="679"/>
                </a:lnTo>
                <a:lnTo>
                  <a:pt x="2478" y="681"/>
                </a:lnTo>
                <a:lnTo>
                  <a:pt x="2479" y="681"/>
                </a:lnTo>
                <a:lnTo>
                  <a:pt x="2479" y="681"/>
                </a:lnTo>
                <a:lnTo>
                  <a:pt x="2480" y="681"/>
                </a:lnTo>
                <a:lnTo>
                  <a:pt x="2480" y="681"/>
                </a:lnTo>
                <a:lnTo>
                  <a:pt x="2481" y="681"/>
                </a:lnTo>
                <a:lnTo>
                  <a:pt x="2481" y="681"/>
                </a:lnTo>
                <a:lnTo>
                  <a:pt x="2482" y="681"/>
                </a:lnTo>
                <a:lnTo>
                  <a:pt x="2482" y="681"/>
                </a:lnTo>
                <a:lnTo>
                  <a:pt x="2483" y="681"/>
                </a:lnTo>
                <a:lnTo>
                  <a:pt x="2483" y="680"/>
                </a:lnTo>
                <a:lnTo>
                  <a:pt x="2484" y="681"/>
                </a:lnTo>
                <a:lnTo>
                  <a:pt x="2484" y="681"/>
                </a:lnTo>
                <a:lnTo>
                  <a:pt x="2485" y="681"/>
                </a:lnTo>
                <a:lnTo>
                  <a:pt x="2485" y="681"/>
                </a:lnTo>
                <a:lnTo>
                  <a:pt x="2486" y="681"/>
                </a:lnTo>
                <a:lnTo>
                  <a:pt x="2486" y="678"/>
                </a:lnTo>
                <a:lnTo>
                  <a:pt x="2487" y="677"/>
                </a:lnTo>
                <a:lnTo>
                  <a:pt x="2487" y="681"/>
                </a:lnTo>
                <a:lnTo>
                  <a:pt x="2488" y="681"/>
                </a:lnTo>
                <a:lnTo>
                  <a:pt x="2488" y="681"/>
                </a:lnTo>
                <a:lnTo>
                  <a:pt x="2489" y="681"/>
                </a:lnTo>
                <a:lnTo>
                  <a:pt x="2489" y="681"/>
                </a:lnTo>
                <a:lnTo>
                  <a:pt x="2490" y="680"/>
                </a:lnTo>
                <a:lnTo>
                  <a:pt x="2490" y="681"/>
                </a:lnTo>
                <a:lnTo>
                  <a:pt x="2491" y="681"/>
                </a:lnTo>
                <a:lnTo>
                  <a:pt x="2491" y="674"/>
                </a:lnTo>
                <a:lnTo>
                  <a:pt x="2492" y="681"/>
                </a:lnTo>
                <a:lnTo>
                  <a:pt x="2492" y="677"/>
                </a:lnTo>
                <a:lnTo>
                  <a:pt x="2493" y="679"/>
                </a:lnTo>
                <a:lnTo>
                  <a:pt x="2493" y="681"/>
                </a:lnTo>
                <a:lnTo>
                  <a:pt x="2494" y="681"/>
                </a:lnTo>
                <a:lnTo>
                  <a:pt x="2494" y="681"/>
                </a:lnTo>
                <a:lnTo>
                  <a:pt x="2495" y="681"/>
                </a:lnTo>
                <a:lnTo>
                  <a:pt x="2495" y="681"/>
                </a:lnTo>
                <a:lnTo>
                  <a:pt x="2496" y="681"/>
                </a:lnTo>
                <a:lnTo>
                  <a:pt x="2496" y="681"/>
                </a:lnTo>
                <a:lnTo>
                  <a:pt x="2497" y="681"/>
                </a:lnTo>
                <a:lnTo>
                  <a:pt x="2497" y="681"/>
                </a:lnTo>
                <a:lnTo>
                  <a:pt x="2498" y="681"/>
                </a:lnTo>
                <a:lnTo>
                  <a:pt x="2498" y="681"/>
                </a:lnTo>
                <a:lnTo>
                  <a:pt x="2499" y="681"/>
                </a:lnTo>
                <a:lnTo>
                  <a:pt x="2499" y="681"/>
                </a:lnTo>
                <a:lnTo>
                  <a:pt x="2500" y="681"/>
                </a:lnTo>
                <a:lnTo>
                  <a:pt x="2500" y="681"/>
                </a:lnTo>
                <a:lnTo>
                  <a:pt x="2501" y="681"/>
                </a:lnTo>
                <a:lnTo>
                  <a:pt x="2501" y="681"/>
                </a:lnTo>
                <a:lnTo>
                  <a:pt x="2502" y="681"/>
                </a:lnTo>
                <a:lnTo>
                  <a:pt x="2502" y="681"/>
                </a:lnTo>
                <a:lnTo>
                  <a:pt x="2503" y="681"/>
                </a:lnTo>
                <a:lnTo>
                  <a:pt x="2503" y="681"/>
                </a:lnTo>
                <a:lnTo>
                  <a:pt x="2504" y="681"/>
                </a:lnTo>
                <a:lnTo>
                  <a:pt x="2504" y="681"/>
                </a:lnTo>
                <a:lnTo>
                  <a:pt x="2505" y="681"/>
                </a:lnTo>
                <a:lnTo>
                  <a:pt x="2505" y="681"/>
                </a:lnTo>
                <a:lnTo>
                  <a:pt x="2506" y="681"/>
                </a:lnTo>
                <a:lnTo>
                  <a:pt x="2506" y="681"/>
                </a:lnTo>
                <a:lnTo>
                  <a:pt x="2507" y="681"/>
                </a:lnTo>
                <a:lnTo>
                  <a:pt x="2507" y="681"/>
                </a:lnTo>
                <a:lnTo>
                  <a:pt x="2508" y="681"/>
                </a:lnTo>
                <a:lnTo>
                  <a:pt x="2508" y="681"/>
                </a:lnTo>
                <a:lnTo>
                  <a:pt x="2509" y="680"/>
                </a:lnTo>
                <a:lnTo>
                  <a:pt x="2509" y="681"/>
                </a:lnTo>
                <a:lnTo>
                  <a:pt x="2510" y="681"/>
                </a:lnTo>
                <a:lnTo>
                  <a:pt x="2510" y="681"/>
                </a:lnTo>
                <a:lnTo>
                  <a:pt x="2511" y="681"/>
                </a:lnTo>
                <a:lnTo>
                  <a:pt x="2511" y="681"/>
                </a:lnTo>
                <a:lnTo>
                  <a:pt x="2512" y="681"/>
                </a:lnTo>
                <a:lnTo>
                  <a:pt x="2512" y="681"/>
                </a:lnTo>
                <a:lnTo>
                  <a:pt x="2513" y="678"/>
                </a:lnTo>
                <a:lnTo>
                  <a:pt x="2513" y="681"/>
                </a:lnTo>
                <a:lnTo>
                  <a:pt x="2514" y="681"/>
                </a:lnTo>
                <a:lnTo>
                  <a:pt x="2514" y="681"/>
                </a:lnTo>
                <a:lnTo>
                  <a:pt x="2515" y="681"/>
                </a:lnTo>
                <a:lnTo>
                  <a:pt x="2515" y="681"/>
                </a:lnTo>
                <a:lnTo>
                  <a:pt x="2516" y="681"/>
                </a:lnTo>
                <a:lnTo>
                  <a:pt x="2516" y="681"/>
                </a:lnTo>
                <a:lnTo>
                  <a:pt x="2517" y="681"/>
                </a:lnTo>
                <a:lnTo>
                  <a:pt x="2517" y="681"/>
                </a:lnTo>
                <a:lnTo>
                  <a:pt x="2518" y="681"/>
                </a:lnTo>
                <a:lnTo>
                  <a:pt x="2518" y="681"/>
                </a:lnTo>
                <a:lnTo>
                  <a:pt x="2519" y="681"/>
                </a:lnTo>
                <a:lnTo>
                  <a:pt x="2519" y="681"/>
                </a:lnTo>
                <a:lnTo>
                  <a:pt x="2520" y="681"/>
                </a:lnTo>
                <a:lnTo>
                  <a:pt x="2520" y="681"/>
                </a:lnTo>
                <a:lnTo>
                  <a:pt x="2521" y="681"/>
                </a:lnTo>
                <a:lnTo>
                  <a:pt x="2521" y="681"/>
                </a:lnTo>
                <a:lnTo>
                  <a:pt x="2522" y="681"/>
                </a:lnTo>
                <a:lnTo>
                  <a:pt x="2522" y="681"/>
                </a:lnTo>
                <a:lnTo>
                  <a:pt x="2523" y="681"/>
                </a:lnTo>
                <a:lnTo>
                  <a:pt x="2523" y="673"/>
                </a:lnTo>
                <a:lnTo>
                  <a:pt x="2524" y="677"/>
                </a:lnTo>
                <a:lnTo>
                  <a:pt x="2524" y="681"/>
                </a:lnTo>
                <a:lnTo>
                  <a:pt x="2525" y="681"/>
                </a:lnTo>
                <a:lnTo>
                  <a:pt x="2525" y="677"/>
                </a:lnTo>
                <a:lnTo>
                  <a:pt x="2526" y="681"/>
                </a:lnTo>
                <a:lnTo>
                  <a:pt x="2526" y="681"/>
                </a:lnTo>
                <a:lnTo>
                  <a:pt x="2527" y="674"/>
                </a:lnTo>
                <a:lnTo>
                  <a:pt x="2527" y="681"/>
                </a:lnTo>
                <a:lnTo>
                  <a:pt x="2528" y="678"/>
                </a:lnTo>
                <a:lnTo>
                  <a:pt x="2528" y="681"/>
                </a:lnTo>
                <a:lnTo>
                  <a:pt x="2529" y="680"/>
                </a:lnTo>
                <a:lnTo>
                  <a:pt x="2529" y="681"/>
                </a:lnTo>
                <a:lnTo>
                  <a:pt x="2530" y="681"/>
                </a:lnTo>
                <a:lnTo>
                  <a:pt x="2530" y="681"/>
                </a:lnTo>
                <a:lnTo>
                  <a:pt x="2531" y="681"/>
                </a:lnTo>
                <a:lnTo>
                  <a:pt x="2531" y="681"/>
                </a:lnTo>
                <a:lnTo>
                  <a:pt x="2532" y="681"/>
                </a:lnTo>
                <a:lnTo>
                  <a:pt x="2532" y="681"/>
                </a:lnTo>
                <a:lnTo>
                  <a:pt x="2533" y="681"/>
                </a:lnTo>
                <a:lnTo>
                  <a:pt x="2533" y="681"/>
                </a:lnTo>
                <a:lnTo>
                  <a:pt x="2534" y="681"/>
                </a:lnTo>
                <a:lnTo>
                  <a:pt x="2534" y="681"/>
                </a:lnTo>
                <a:lnTo>
                  <a:pt x="2535" y="681"/>
                </a:lnTo>
                <a:lnTo>
                  <a:pt x="2535" y="681"/>
                </a:lnTo>
                <a:lnTo>
                  <a:pt x="2536" y="681"/>
                </a:lnTo>
                <a:lnTo>
                  <a:pt x="2536" y="681"/>
                </a:lnTo>
                <a:lnTo>
                  <a:pt x="2537" y="681"/>
                </a:lnTo>
                <a:lnTo>
                  <a:pt x="2537" y="681"/>
                </a:lnTo>
                <a:lnTo>
                  <a:pt x="2538" y="681"/>
                </a:lnTo>
                <a:lnTo>
                  <a:pt x="2538" y="681"/>
                </a:lnTo>
                <a:lnTo>
                  <a:pt x="2539" y="681"/>
                </a:lnTo>
                <a:lnTo>
                  <a:pt x="2539" y="681"/>
                </a:lnTo>
                <a:lnTo>
                  <a:pt x="2540" y="681"/>
                </a:lnTo>
                <a:lnTo>
                  <a:pt x="2540" y="681"/>
                </a:lnTo>
                <a:lnTo>
                  <a:pt x="2541" y="681"/>
                </a:lnTo>
                <a:lnTo>
                  <a:pt x="2541" y="681"/>
                </a:lnTo>
                <a:lnTo>
                  <a:pt x="2542" y="681"/>
                </a:lnTo>
                <a:lnTo>
                  <a:pt x="2542" y="681"/>
                </a:lnTo>
                <a:lnTo>
                  <a:pt x="2543" y="681"/>
                </a:lnTo>
                <a:lnTo>
                  <a:pt x="2543" y="681"/>
                </a:lnTo>
                <a:lnTo>
                  <a:pt x="2544" y="681"/>
                </a:lnTo>
                <a:lnTo>
                  <a:pt x="2544" y="681"/>
                </a:lnTo>
                <a:lnTo>
                  <a:pt x="2545" y="681"/>
                </a:lnTo>
                <a:lnTo>
                  <a:pt x="2545" y="680"/>
                </a:lnTo>
                <a:lnTo>
                  <a:pt x="2546" y="681"/>
                </a:lnTo>
                <a:lnTo>
                  <a:pt x="2546" y="681"/>
                </a:lnTo>
                <a:lnTo>
                  <a:pt x="2547" y="681"/>
                </a:lnTo>
                <a:lnTo>
                  <a:pt x="2547" y="680"/>
                </a:lnTo>
                <a:lnTo>
                  <a:pt x="2548" y="678"/>
                </a:lnTo>
                <a:lnTo>
                  <a:pt x="2548" y="681"/>
                </a:lnTo>
                <a:lnTo>
                  <a:pt x="2549" y="681"/>
                </a:lnTo>
                <a:lnTo>
                  <a:pt x="2549" y="681"/>
                </a:lnTo>
                <a:lnTo>
                  <a:pt x="2550" y="680"/>
                </a:lnTo>
                <a:lnTo>
                  <a:pt x="2550" y="681"/>
                </a:lnTo>
                <a:lnTo>
                  <a:pt x="2551" y="681"/>
                </a:lnTo>
                <a:lnTo>
                  <a:pt x="2551" y="681"/>
                </a:lnTo>
                <a:lnTo>
                  <a:pt x="2552" y="681"/>
                </a:lnTo>
                <a:lnTo>
                  <a:pt x="2552" y="681"/>
                </a:lnTo>
                <a:lnTo>
                  <a:pt x="2553" y="681"/>
                </a:lnTo>
                <a:lnTo>
                  <a:pt x="2553" y="681"/>
                </a:lnTo>
                <a:lnTo>
                  <a:pt x="2554" y="681"/>
                </a:lnTo>
                <a:lnTo>
                  <a:pt x="2554" y="681"/>
                </a:lnTo>
                <a:lnTo>
                  <a:pt x="2555" y="681"/>
                </a:lnTo>
                <a:lnTo>
                  <a:pt x="2555" y="681"/>
                </a:lnTo>
                <a:lnTo>
                  <a:pt x="2556" y="677"/>
                </a:lnTo>
                <a:lnTo>
                  <a:pt x="2556" y="681"/>
                </a:lnTo>
                <a:lnTo>
                  <a:pt x="2557" y="680"/>
                </a:lnTo>
                <a:lnTo>
                  <a:pt x="2557" y="681"/>
                </a:lnTo>
                <a:lnTo>
                  <a:pt x="2558" y="680"/>
                </a:lnTo>
                <a:lnTo>
                  <a:pt x="2558" y="681"/>
                </a:lnTo>
                <a:lnTo>
                  <a:pt x="2559" y="681"/>
                </a:lnTo>
                <a:lnTo>
                  <a:pt x="2559" y="674"/>
                </a:lnTo>
                <a:lnTo>
                  <a:pt x="2560" y="681"/>
                </a:lnTo>
                <a:lnTo>
                  <a:pt x="2560" y="681"/>
                </a:lnTo>
                <a:lnTo>
                  <a:pt x="2561" y="681"/>
                </a:lnTo>
                <a:lnTo>
                  <a:pt x="2561" y="681"/>
                </a:lnTo>
                <a:lnTo>
                  <a:pt x="2562" y="681"/>
                </a:lnTo>
                <a:lnTo>
                  <a:pt x="2562" y="681"/>
                </a:lnTo>
                <a:lnTo>
                  <a:pt x="2563" y="681"/>
                </a:lnTo>
                <a:lnTo>
                  <a:pt x="2563" y="681"/>
                </a:lnTo>
                <a:lnTo>
                  <a:pt x="2564" y="681"/>
                </a:lnTo>
                <a:lnTo>
                  <a:pt x="2564" y="681"/>
                </a:lnTo>
                <a:lnTo>
                  <a:pt x="2565" y="676"/>
                </a:lnTo>
                <a:lnTo>
                  <a:pt x="2565" y="681"/>
                </a:lnTo>
                <a:lnTo>
                  <a:pt x="2566" y="681"/>
                </a:lnTo>
                <a:lnTo>
                  <a:pt x="2566" y="681"/>
                </a:lnTo>
                <a:lnTo>
                  <a:pt x="2567" y="681"/>
                </a:lnTo>
                <a:lnTo>
                  <a:pt x="2567" y="681"/>
                </a:lnTo>
                <a:lnTo>
                  <a:pt x="2568" y="679"/>
                </a:lnTo>
                <a:lnTo>
                  <a:pt x="2568" y="681"/>
                </a:lnTo>
                <a:lnTo>
                  <a:pt x="2569" y="681"/>
                </a:lnTo>
                <a:lnTo>
                  <a:pt x="2569" y="681"/>
                </a:lnTo>
                <a:lnTo>
                  <a:pt x="2570" y="681"/>
                </a:lnTo>
                <a:lnTo>
                  <a:pt x="2570" y="681"/>
                </a:lnTo>
                <a:lnTo>
                  <a:pt x="2571" y="681"/>
                </a:lnTo>
                <a:lnTo>
                  <a:pt x="2571" y="681"/>
                </a:lnTo>
                <a:lnTo>
                  <a:pt x="2572" y="681"/>
                </a:lnTo>
                <a:lnTo>
                  <a:pt x="2572" y="681"/>
                </a:lnTo>
                <a:lnTo>
                  <a:pt x="2573" y="681"/>
                </a:lnTo>
                <a:lnTo>
                  <a:pt x="2573" y="680"/>
                </a:lnTo>
                <a:lnTo>
                  <a:pt x="2574" y="680"/>
                </a:lnTo>
                <a:lnTo>
                  <a:pt x="2574" y="681"/>
                </a:lnTo>
                <a:lnTo>
                  <a:pt x="2575" y="681"/>
                </a:lnTo>
                <a:lnTo>
                  <a:pt x="2575" y="678"/>
                </a:lnTo>
                <a:lnTo>
                  <a:pt x="2576" y="680"/>
                </a:lnTo>
                <a:lnTo>
                  <a:pt x="2576" y="681"/>
                </a:lnTo>
                <a:lnTo>
                  <a:pt x="2577" y="679"/>
                </a:lnTo>
                <a:lnTo>
                  <a:pt x="2577" y="681"/>
                </a:lnTo>
                <a:lnTo>
                  <a:pt x="2578" y="677"/>
                </a:lnTo>
                <a:lnTo>
                  <a:pt x="2578" y="681"/>
                </a:lnTo>
                <a:lnTo>
                  <a:pt x="2579" y="681"/>
                </a:lnTo>
                <a:lnTo>
                  <a:pt x="2579" y="678"/>
                </a:lnTo>
                <a:lnTo>
                  <a:pt x="2580" y="681"/>
                </a:lnTo>
                <a:lnTo>
                  <a:pt x="2580" y="679"/>
                </a:lnTo>
                <a:lnTo>
                  <a:pt x="2581" y="669"/>
                </a:lnTo>
                <a:lnTo>
                  <a:pt x="2581" y="681"/>
                </a:lnTo>
                <a:lnTo>
                  <a:pt x="2582" y="681"/>
                </a:lnTo>
                <a:lnTo>
                  <a:pt x="2582" y="681"/>
                </a:lnTo>
                <a:lnTo>
                  <a:pt x="2583" y="679"/>
                </a:lnTo>
                <a:lnTo>
                  <a:pt x="2583" y="681"/>
                </a:lnTo>
                <a:lnTo>
                  <a:pt x="2584" y="681"/>
                </a:lnTo>
                <a:lnTo>
                  <a:pt x="2584" y="681"/>
                </a:lnTo>
                <a:lnTo>
                  <a:pt x="2585" y="681"/>
                </a:lnTo>
                <a:lnTo>
                  <a:pt x="2585" y="681"/>
                </a:lnTo>
                <a:lnTo>
                  <a:pt x="2586" y="681"/>
                </a:lnTo>
                <a:lnTo>
                  <a:pt x="2586" y="680"/>
                </a:lnTo>
                <a:lnTo>
                  <a:pt x="2587" y="681"/>
                </a:lnTo>
                <a:lnTo>
                  <a:pt x="2587" y="681"/>
                </a:lnTo>
                <a:lnTo>
                  <a:pt x="2588" y="681"/>
                </a:lnTo>
                <a:lnTo>
                  <a:pt x="2588" y="681"/>
                </a:lnTo>
                <a:lnTo>
                  <a:pt x="2589" y="681"/>
                </a:lnTo>
                <a:lnTo>
                  <a:pt x="2589" y="681"/>
                </a:lnTo>
                <a:lnTo>
                  <a:pt x="2590" y="681"/>
                </a:lnTo>
                <a:lnTo>
                  <a:pt x="2590" y="681"/>
                </a:lnTo>
                <a:lnTo>
                  <a:pt x="2591" y="681"/>
                </a:lnTo>
                <a:lnTo>
                  <a:pt x="2591" y="681"/>
                </a:lnTo>
                <a:lnTo>
                  <a:pt x="2592" y="678"/>
                </a:lnTo>
                <a:lnTo>
                  <a:pt x="2592" y="681"/>
                </a:lnTo>
                <a:lnTo>
                  <a:pt x="2593" y="681"/>
                </a:lnTo>
                <a:lnTo>
                  <a:pt x="2593" y="681"/>
                </a:lnTo>
                <a:lnTo>
                  <a:pt x="2594" y="681"/>
                </a:lnTo>
                <a:lnTo>
                  <a:pt x="2594" y="681"/>
                </a:lnTo>
                <a:lnTo>
                  <a:pt x="2595" y="681"/>
                </a:lnTo>
                <a:lnTo>
                  <a:pt x="2595" y="679"/>
                </a:lnTo>
                <a:lnTo>
                  <a:pt x="2596" y="681"/>
                </a:lnTo>
                <a:lnTo>
                  <a:pt x="2596" y="681"/>
                </a:lnTo>
                <a:lnTo>
                  <a:pt x="2597" y="681"/>
                </a:lnTo>
                <a:lnTo>
                  <a:pt x="2597" y="678"/>
                </a:lnTo>
                <a:lnTo>
                  <a:pt x="2598" y="680"/>
                </a:lnTo>
                <a:lnTo>
                  <a:pt x="2598" y="681"/>
                </a:lnTo>
                <a:lnTo>
                  <a:pt x="2599" y="681"/>
                </a:lnTo>
                <a:lnTo>
                  <a:pt x="2599" y="681"/>
                </a:lnTo>
                <a:lnTo>
                  <a:pt x="2600" y="681"/>
                </a:lnTo>
                <a:lnTo>
                  <a:pt x="2600" y="681"/>
                </a:lnTo>
                <a:lnTo>
                  <a:pt x="2601" y="679"/>
                </a:lnTo>
                <a:lnTo>
                  <a:pt x="2601" y="681"/>
                </a:lnTo>
                <a:lnTo>
                  <a:pt x="2602" y="681"/>
                </a:lnTo>
                <a:lnTo>
                  <a:pt x="2602" y="679"/>
                </a:lnTo>
                <a:lnTo>
                  <a:pt x="2603" y="681"/>
                </a:lnTo>
                <a:lnTo>
                  <a:pt x="2603" y="678"/>
                </a:lnTo>
                <a:lnTo>
                  <a:pt x="2604" y="681"/>
                </a:lnTo>
                <a:lnTo>
                  <a:pt x="2604" y="681"/>
                </a:lnTo>
                <a:lnTo>
                  <a:pt x="2605" y="681"/>
                </a:lnTo>
                <a:lnTo>
                  <a:pt x="2605" y="681"/>
                </a:lnTo>
                <a:lnTo>
                  <a:pt x="2606" y="681"/>
                </a:lnTo>
                <a:lnTo>
                  <a:pt x="2606" y="681"/>
                </a:lnTo>
                <a:lnTo>
                  <a:pt x="2607" y="681"/>
                </a:lnTo>
                <a:lnTo>
                  <a:pt x="2607" y="681"/>
                </a:lnTo>
                <a:lnTo>
                  <a:pt x="2608" y="681"/>
                </a:lnTo>
                <a:lnTo>
                  <a:pt x="2608" y="681"/>
                </a:lnTo>
                <a:lnTo>
                  <a:pt x="2609" y="681"/>
                </a:lnTo>
                <a:lnTo>
                  <a:pt x="2609" y="681"/>
                </a:lnTo>
                <a:lnTo>
                  <a:pt x="2610" y="681"/>
                </a:lnTo>
                <a:lnTo>
                  <a:pt x="2610" y="681"/>
                </a:lnTo>
                <a:lnTo>
                  <a:pt x="2611" y="681"/>
                </a:lnTo>
                <a:lnTo>
                  <a:pt x="2611" y="681"/>
                </a:lnTo>
                <a:lnTo>
                  <a:pt x="2612" y="681"/>
                </a:lnTo>
                <a:lnTo>
                  <a:pt x="2612" y="681"/>
                </a:lnTo>
                <a:lnTo>
                  <a:pt x="2613" y="681"/>
                </a:lnTo>
                <a:lnTo>
                  <a:pt x="2613" y="681"/>
                </a:lnTo>
                <a:lnTo>
                  <a:pt x="2614" y="681"/>
                </a:lnTo>
                <a:lnTo>
                  <a:pt x="2614" y="681"/>
                </a:lnTo>
                <a:lnTo>
                  <a:pt x="2615" y="681"/>
                </a:lnTo>
                <a:lnTo>
                  <a:pt x="2615" y="681"/>
                </a:lnTo>
                <a:lnTo>
                  <a:pt x="2616" y="681"/>
                </a:lnTo>
                <a:lnTo>
                  <a:pt x="2616" y="681"/>
                </a:lnTo>
                <a:lnTo>
                  <a:pt x="2617" y="681"/>
                </a:lnTo>
                <a:lnTo>
                  <a:pt x="2617" y="681"/>
                </a:lnTo>
                <a:lnTo>
                  <a:pt x="2618" y="681"/>
                </a:lnTo>
                <a:lnTo>
                  <a:pt x="2618" y="681"/>
                </a:lnTo>
                <a:lnTo>
                  <a:pt x="2619" y="681"/>
                </a:lnTo>
                <a:lnTo>
                  <a:pt x="2619" y="678"/>
                </a:lnTo>
                <a:lnTo>
                  <a:pt x="2620" y="681"/>
                </a:lnTo>
                <a:lnTo>
                  <a:pt x="2620" y="681"/>
                </a:lnTo>
                <a:lnTo>
                  <a:pt x="2621" y="681"/>
                </a:lnTo>
                <a:lnTo>
                  <a:pt x="2621" y="681"/>
                </a:lnTo>
                <a:lnTo>
                  <a:pt x="2622" y="681"/>
                </a:lnTo>
                <a:lnTo>
                  <a:pt x="2622" y="681"/>
                </a:lnTo>
                <a:lnTo>
                  <a:pt x="2623" y="681"/>
                </a:lnTo>
                <a:lnTo>
                  <a:pt x="2623" y="681"/>
                </a:lnTo>
                <a:lnTo>
                  <a:pt x="2624" y="681"/>
                </a:lnTo>
                <a:lnTo>
                  <a:pt x="2624" y="681"/>
                </a:lnTo>
                <a:lnTo>
                  <a:pt x="2625" y="681"/>
                </a:lnTo>
                <a:lnTo>
                  <a:pt x="2625" y="681"/>
                </a:lnTo>
                <a:lnTo>
                  <a:pt x="2626" y="681"/>
                </a:lnTo>
                <a:lnTo>
                  <a:pt x="2626" y="681"/>
                </a:lnTo>
                <a:lnTo>
                  <a:pt x="2627" y="681"/>
                </a:lnTo>
                <a:lnTo>
                  <a:pt x="2627" y="681"/>
                </a:lnTo>
                <a:lnTo>
                  <a:pt x="2628" y="681"/>
                </a:lnTo>
                <a:lnTo>
                  <a:pt x="2628" y="681"/>
                </a:lnTo>
                <a:lnTo>
                  <a:pt x="2629" y="679"/>
                </a:lnTo>
                <a:lnTo>
                  <a:pt x="2629" y="681"/>
                </a:lnTo>
                <a:lnTo>
                  <a:pt x="2630" y="681"/>
                </a:lnTo>
                <a:lnTo>
                  <a:pt x="2630" y="681"/>
                </a:lnTo>
                <a:lnTo>
                  <a:pt x="2631" y="681"/>
                </a:lnTo>
                <a:lnTo>
                  <a:pt x="2631" y="681"/>
                </a:lnTo>
                <a:lnTo>
                  <a:pt x="2632" y="681"/>
                </a:lnTo>
                <a:lnTo>
                  <a:pt x="2632" y="681"/>
                </a:lnTo>
                <a:lnTo>
                  <a:pt x="2633" y="681"/>
                </a:lnTo>
                <a:lnTo>
                  <a:pt x="2633" y="681"/>
                </a:lnTo>
                <a:lnTo>
                  <a:pt x="2634" y="681"/>
                </a:lnTo>
                <a:lnTo>
                  <a:pt x="2634" y="681"/>
                </a:lnTo>
                <a:lnTo>
                  <a:pt x="2635" y="681"/>
                </a:lnTo>
                <a:lnTo>
                  <a:pt x="2635" y="681"/>
                </a:lnTo>
                <a:lnTo>
                  <a:pt x="2636" y="681"/>
                </a:lnTo>
                <a:lnTo>
                  <a:pt x="2636" y="681"/>
                </a:lnTo>
                <a:lnTo>
                  <a:pt x="2637" y="680"/>
                </a:lnTo>
                <a:lnTo>
                  <a:pt x="2637" y="681"/>
                </a:lnTo>
                <a:lnTo>
                  <a:pt x="2638" y="681"/>
                </a:lnTo>
                <a:lnTo>
                  <a:pt x="2638" y="681"/>
                </a:lnTo>
                <a:lnTo>
                  <a:pt x="2639" y="681"/>
                </a:lnTo>
                <a:lnTo>
                  <a:pt x="2639" y="681"/>
                </a:lnTo>
                <a:lnTo>
                  <a:pt x="2640" y="681"/>
                </a:lnTo>
                <a:lnTo>
                  <a:pt x="2640" y="681"/>
                </a:lnTo>
                <a:lnTo>
                  <a:pt x="2641" y="681"/>
                </a:lnTo>
                <a:lnTo>
                  <a:pt x="2641" y="681"/>
                </a:lnTo>
                <a:lnTo>
                  <a:pt x="2642" y="681"/>
                </a:lnTo>
                <a:lnTo>
                  <a:pt x="2642" y="681"/>
                </a:lnTo>
                <a:lnTo>
                  <a:pt x="2643" y="681"/>
                </a:lnTo>
                <a:lnTo>
                  <a:pt x="2643" y="681"/>
                </a:lnTo>
                <a:lnTo>
                  <a:pt x="2644" y="681"/>
                </a:lnTo>
                <a:lnTo>
                  <a:pt x="2644" y="681"/>
                </a:lnTo>
                <a:lnTo>
                  <a:pt x="2645" y="681"/>
                </a:lnTo>
                <a:lnTo>
                  <a:pt x="2645" y="681"/>
                </a:lnTo>
                <a:lnTo>
                  <a:pt x="2646" y="681"/>
                </a:lnTo>
                <a:lnTo>
                  <a:pt x="2646" y="681"/>
                </a:lnTo>
                <a:lnTo>
                  <a:pt x="2647" y="681"/>
                </a:lnTo>
                <a:lnTo>
                  <a:pt x="2647" y="681"/>
                </a:lnTo>
                <a:lnTo>
                  <a:pt x="2648" y="681"/>
                </a:lnTo>
                <a:lnTo>
                  <a:pt x="2648" y="681"/>
                </a:lnTo>
                <a:lnTo>
                  <a:pt x="2649" y="681"/>
                </a:lnTo>
                <a:lnTo>
                  <a:pt x="2649" y="681"/>
                </a:lnTo>
                <a:lnTo>
                  <a:pt x="2650" y="681"/>
                </a:lnTo>
                <a:lnTo>
                  <a:pt x="2650" y="681"/>
                </a:lnTo>
                <a:lnTo>
                  <a:pt x="2651" y="681"/>
                </a:lnTo>
                <a:lnTo>
                  <a:pt x="2651" y="678"/>
                </a:lnTo>
                <a:lnTo>
                  <a:pt x="2652" y="681"/>
                </a:lnTo>
                <a:lnTo>
                  <a:pt x="2652" y="681"/>
                </a:lnTo>
                <a:lnTo>
                  <a:pt x="2653" y="681"/>
                </a:lnTo>
                <a:lnTo>
                  <a:pt x="2653" y="679"/>
                </a:lnTo>
                <a:lnTo>
                  <a:pt x="2654" y="681"/>
                </a:lnTo>
                <a:lnTo>
                  <a:pt x="2654" y="681"/>
                </a:lnTo>
                <a:lnTo>
                  <a:pt x="2655" y="681"/>
                </a:lnTo>
                <a:lnTo>
                  <a:pt x="2655" y="681"/>
                </a:lnTo>
                <a:lnTo>
                  <a:pt x="2656" y="681"/>
                </a:lnTo>
                <a:lnTo>
                  <a:pt x="2656" y="681"/>
                </a:lnTo>
                <a:lnTo>
                  <a:pt x="2657" y="681"/>
                </a:lnTo>
                <a:lnTo>
                  <a:pt x="2657" y="681"/>
                </a:lnTo>
                <a:lnTo>
                  <a:pt x="2658" y="681"/>
                </a:lnTo>
                <a:lnTo>
                  <a:pt x="2658" y="681"/>
                </a:lnTo>
                <a:lnTo>
                  <a:pt x="2659" y="681"/>
                </a:lnTo>
                <a:lnTo>
                  <a:pt x="2659" y="681"/>
                </a:lnTo>
                <a:lnTo>
                  <a:pt x="2660" y="681"/>
                </a:lnTo>
                <a:lnTo>
                  <a:pt x="2660" y="681"/>
                </a:lnTo>
                <a:lnTo>
                  <a:pt x="2661" y="681"/>
                </a:lnTo>
                <a:lnTo>
                  <a:pt x="2661" y="681"/>
                </a:lnTo>
                <a:lnTo>
                  <a:pt x="2662" y="681"/>
                </a:lnTo>
                <a:lnTo>
                  <a:pt x="2662" y="681"/>
                </a:lnTo>
                <a:lnTo>
                  <a:pt x="2663" y="681"/>
                </a:lnTo>
                <a:lnTo>
                  <a:pt x="2663" y="681"/>
                </a:lnTo>
                <a:lnTo>
                  <a:pt x="2664" y="681"/>
                </a:lnTo>
                <a:lnTo>
                  <a:pt x="2664" y="681"/>
                </a:lnTo>
                <a:lnTo>
                  <a:pt x="2665" y="681"/>
                </a:lnTo>
                <a:lnTo>
                  <a:pt x="2665" y="680"/>
                </a:lnTo>
                <a:lnTo>
                  <a:pt x="2666" y="681"/>
                </a:lnTo>
                <a:lnTo>
                  <a:pt x="2666" y="680"/>
                </a:lnTo>
                <a:lnTo>
                  <a:pt x="2667" y="678"/>
                </a:lnTo>
                <a:lnTo>
                  <a:pt x="2667" y="681"/>
                </a:lnTo>
                <a:lnTo>
                  <a:pt x="2668" y="677"/>
                </a:lnTo>
                <a:lnTo>
                  <a:pt x="2668" y="681"/>
                </a:lnTo>
                <a:lnTo>
                  <a:pt x="2669" y="681"/>
                </a:lnTo>
                <a:lnTo>
                  <a:pt x="2669" y="680"/>
                </a:lnTo>
                <a:lnTo>
                  <a:pt x="2670" y="677"/>
                </a:lnTo>
                <a:lnTo>
                  <a:pt x="2670" y="681"/>
                </a:lnTo>
                <a:lnTo>
                  <a:pt x="2671" y="677"/>
                </a:lnTo>
                <a:lnTo>
                  <a:pt x="2671" y="681"/>
                </a:lnTo>
                <a:lnTo>
                  <a:pt x="2672" y="681"/>
                </a:lnTo>
                <a:lnTo>
                  <a:pt x="2672" y="681"/>
                </a:lnTo>
                <a:lnTo>
                  <a:pt x="2673" y="681"/>
                </a:lnTo>
                <a:lnTo>
                  <a:pt x="2673" y="681"/>
                </a:lnTo>
                <a:lnTo>
                  <a:pt x="2674" y="681"/>
                </a:lnTo>
                <a:lnTo>
                  <a:pt x="2674" y="681"/>
                </a:lnTo>
                <a:lnTo>
                  <a:pt x="2675" y="681"/>
                </a:lnTo>
                <a:lnTo>
                  <a:pt x="2675" y="681"/>
                </a:lnTo>
                <a:lnTo>
                  <a:pt x="2676" y="681"/>
                </a:lnTo>
                <a:lnTo>
                  <a:pt x="2676" y="681"/>
                </a:lnTo>
                <a:lnTo>
                  <a:pt x="2677" y="681"/>
                </a:lnTo>
                <a:lnTo>
                  <a:pt x="2677" y="681"/>
                </a:lnTo>
                <a:lnTo>
                  <a:pt x="2678" y="681"/>
                </a:lnTo>
                <a:lnTo>
                  <a:pt x="2678" y="680"/>
                </a:lnTo>
                <a:lnTo>
                  <a:pt x="2679" y="681"/>
                </a:lnTo>
                <a:lnTo>
                  <a:pt x="2679" y="681"/>
                </a:lnTo>
                <a:lnTo>
                  <a:pt x="2680" y="680"/>
                </a:lnTo>
                <a:lnTo>
                  <a:pt x="2680" y="681"/>
                </a:lnTo>
                <a:lnTo>
                  <a:pt x="2681" y="681"/>
                </a:lnTo>
                <a:lnTo>
                  <a:pt x="2681" y="681"/>
                </a:lnTo>
                <a:lnTo>
                  <a:pt x="2682" y="681"/>
                </a:lnTo>
                <a:lnTo>
                  <a:pt x="2682" y="681"/>
                </a:lnTo>
                <a:lnTo>
                  <a:pt x="2683" y="681"/>
                </a:lnTo>
                <a:lnTo>
                  <a:pt x="2683" y="679"/>
                </a:lnTo>
                <a:lnTo>
                  <a:pt x="2684" y="680"/>
                </a:lnTo>
                <a:lnTo>
                  <a:pt x="2684" y="681"/>
                </a:lnTo>
                <a:lnTo>
                  <a:pt x="2685" y="681"/>
                </a:lnTo>
                <a:lnTo>
                  <a:pt x="2685" y="681"/>
                </a:lnTo>
                <a:lnTo>
                  <a:pt x="2686" y="681"/>
                </a:lnTo>
                <a:lnTo>
                  <a:pt x="2686" y="681"/>
                </a:lnTo>
                <a:lnTo>
                  <a:pt x="2687" y="681"/>
                </a:lnTo>
                <a:lnTo>
                  <a:pt x="2687" y="681"/>
                </a:lnTo>
                <a:lnTo>
                  <a:pt x="2688" y="681"/>
                </a:lnTo>
                <a:lnTo>
                  <a:pt x="2688" y="681"/>
                </a:lnTo>
                <a:lnTo>
                  <a:pt x="2689" y="681"/>
                </a:lnTo>
                <a:lnTo>
                  <a:pt x="2689" y="680"/>
                </a:lnTo>
                <a:lnTo>
                  <a:pt x="2690" y="681"/>
                </a:lnTo>
                <a:lnTo>
                  <a:pt x="2690" y="681"/>
                </a:lnTo>
                <a:lnTo>
                  <a:pt x="2691" y="678"/>
                </a:lnTo>
                <a:lnTo>
                  <a:pt x="2691" y="681"/>
                </a:lnTo>
                <a:lnTo>
                  <a:pt x="2692" y="681"/>
                </a:lnTo>
                <a:lnTo>
                  <a:pt x="2692" y="681"/>
                </a:lnTo>
                <a:lnTo>
                  <a:pt x="2693" y="678"/>
                </a:lnTo>
                <a:lnTo>
                  <a:pt x="2693" y="681"/>
                </a:lnTo>
                <a:lnTo>
                  <a:pt x="2694" y="681"/>
                </a:lnTo>
                <a:lnTo>
                  <a:pt x="2694" y="681"/>
                </a:lnTo>
                <a:lnTo>
                  <a:pt x="2695" y="681"/>
                </a:lnTo>
                <a:lnTo>
                  <a:pt x="2695" y="681"/>
                </a:lnTo>
                <a:lnTo>
                  <a:pt x="2696" y="681"/>
                </a:lnTo>
                <a:lnTo>
                  <a:pt x="2696" y="681"/>
                </a:lnTo>
                <a:lnTo>
                  <a:pt x="2697" y="681"/>
                </a:lnTo>
                <a:lnTo>
                  <a:pt x="2697" y="681"/>
                </a:lnTo>
                <a:lnTo>
                  <a:pt x="2698" y="681"/>
                </a:lnTo>
                <a:lnTo>
                  <a:pt x="2698" y="681"/>
                </a:lnTo>
                <a:lnTo>
                  <a:pt x="2699" y="681"/>
                </a:lnTo>
                <a:lnTo>
                  <a:pt x="2699" y="681"/>
                </a:lnTo>
                <a:lnTo>
                  <a:pt x="2700" y="677"/>
                </a:lnTo>
                <a:lnTo>
                  <a:pt x="2700" y="681"/>
                </a:lnTo>
                <a:lnTo>
                  <a:pt x="2701" y="681"/>
                </a:lnTo>
                <a:lnTo>
                  <a:pt x="2701" y="681"/>
                </a:lnTo>
                <a:lnTo>
                  <a:pt x="2702" y="678"/>
                </a:lnTo>
                <a:lnTo>
                  <a:pt x="2702" y="681"/>
                </a:lnTo>
                <a:lnTo>
                  <a:pt x="2703" y="681"/>
                </a:lnTo>
                <a:lnTo>
                  <a:pt x="2703" y="68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Rectangle 10"/>
          <p:cNvSpPr>
            <a:spLocks noChangeArrowheads="1"/>
          </p:cNvSpPr>
          <p:nvPr/>
        </p:nvSpPr>
        <p:spPr bwMode="auto">
          <a:xfrm>
            <a:off x="1077171" y="6982106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0" name="Rectangle 25"/>
          <p:cNvSpPr>
            <a:spLocks noChangeArrowheads="1"/>
          </p:cNvSpPr>
          <p:nvPr/>
        </p:nvSpPr>
        <p:spPr bwMode="auto">
          <a:xfrm>
            <a:off x="941943" y="5837768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51" name="5-Point Star 350"/>
          <p:cNvSpPr/>
          <p:nvPr/>
        </p:nvSpPr>
        <p:spPr>
          <a:xfrm>
            <a:off x="3591826" y="5834303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2" name="TextBox 351"/>
          <p:cNvSpPr txBox="1"/>
          <p:nvPr/>
        </p:nvSpPr>
        <p:spPr>
          <a:xfrm>
            <a:off x="3095656" y="6036471"/>
            <a:ext cx="48442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sp>
        <p:nvSpPr>
          <p:cNvPr id="353" name="TextBox 352"/>
          <p:cNvSpPr txBox="1"/>
          <p:nvPr/>
        </p:nvSpPr>
        <p:spPr>
          <a:xfrm>
            <a:off x="3215435" y="5856682"/>
            <a:ext cx="4716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sp>
        <p:nvSpPr>
          <p:cNvPr id="354" name="TextBox 353"/>
          <p:cNvSpPr txBox="1"/>
          <p:nvPr/>
        </p:nvSpPr>
        <p:spPr>
          <a:xfrm>
            <a:off x="1163335" y="5861620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355" name="Straight Arrow Connector 354"/>
          <p:cNvCxnSpPr/>
          <p:nvPr/>
        </p:nvCxnSpPr>
        <p:spPr>
          <a:xfrm flipH="1">
            <a:off x="1263560" y="6029383"/>
            <a:ext cx="51647" cy="9299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6" name="TextBox 355"/>
          <p:cNvSpPr txBox="1"/>
          <p:nvPr/>
        </p:nvSpPr>
        <p:spPr>
          <a:xfrm>
            <a:off x="1275868" y="6046822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357" name="Straight Arrow Connector 356"/>
          <p:cNvCxnSpPr/>
          <p:nvPr/>
        </p:nvCxnSpPr>
        <p:spPr>
          <a:xfrm flipH="1">
            <a:off x="1359362" y="6300738"/>
            <a:ext cx="41698" cy="5624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" name="TextBox 357"/>
          <p:cNvSpPr txBox="1"/>
          <p:nvPr/>
        </p:nvSpPr>
        <p:spPr>
          <a:xfrm>
            <a:off x="1355391" y="6662068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359" name="TextBox 358"/>
          <p:cNvSpPr txBox="1"/>
          <p:nvPr/>
        </p:nvSpPr>
        <p:spPr>
          <a:xfrm>
            <a:off x="1319760" y="6226372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360" name="Straight Arrow Connector 359"/>
          <p:cNvCxnSpPr/>
          <p:nvPr/>
        </p:nvCxnSpPr>
        <p:spPr>
          <a:xfrm>
            <a:off x="1659485" y="6398212"/>
            <a:ext cx="72066" cy="3784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TextBox 360"/>
          <p:cNvSpPr txBox="1"/>
          <p:nvPr/>
        </p:nvSpPr>
        <p:spPr>
          <a:xfrm>
            <a:off x="1672973" y="6328045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362" name="TextBox 361"/>
          <p:cNvSpPr txBox="1"/>
          <p:nvPr/>
        </p:nvSpPr>
        <p:spPr>
          <a:xfrm>
            <a:off x="1874394" y="6455003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363" name="Straight Arrow Connector 362"/>
          <p:cNvCxnSpPr/>
          <p:nvPr/>
        </p:nvCxnSpPr>
        <p:spPr>
          <a:xfrm>
            <a:off x="2095303" y="6696380"/>
            <a:ext cx="54530" cy="1952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5" name="Straight Arrow Connector 364"/>
          <p:cNvCxnSpPr/>
          <p:nvPr/>
        </p:nvCxnSpPr>
        <p:spPr>
          <a:xfrm flipH="1">
            <a:off x="3532891" y="6046822"/>
            <a:ext cx="7246" cy="72856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7" name="Straight Arrow Connector 366"/>
          <p:cNvCxnSpPr/>
          <p:nvPr/>
        </p:nvCxnSpPr>
        <p:spPr>
          <a:xfrm>
            <a:off x="3403942" y="6226372"/>
            <a:ext cx="70556" cy="46595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9" name="TextBox 368"/>
          <p:cNvSpPr txBox="1"/>
          <p:nvPr/>
        </p:nvSpPr>
        <p:spPr>
          <a:xfrm>
            <a:off x="3637545" y="5950122"/>
            <a:ext cx="4988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370" name="Straight Arrow Connector 369"/>
          <p:cNvCxnSpPr/>
          <p:nvPr/>
        </p:nvCxnSpPr>
        <p:spPr>
          <a:xfrm flipH="1">
            <a:off x="3571093" y="6173780"/>
            <a:ext cx="173192" cy="75881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" name="Straight Arrow Connector 371"/>
          <p:cNvCxnSpPr/>
          <p:nvPr/>
        </p:nvCxnSpPr>
        <p:spPr>
          <a:xfrm flipH="1">
            <a:off x="3667797" y="6328045"/>
            <a:ext cx="226892" cy="6885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4" name="TextBox 373"/>
          <p:cNvSpPr txBox="1"/>
          <p:nvPr/>
        </p:nvSpPr>
        <p:spPr>
          <a:xfrm>
            <a:off x="3666716" y="6097155"/>
            <a:ext cx="5116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375" name="TextBox 374"/>
          <p:cNvSpPr txBox="1"/>
          <p:nvPr/>
        </p:nvSpPr>
        <p:spPr>
          <a:xfrm>
            <a:off x="3873008" y="6478988"/>
            <a:ext cx="5116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376" name="TextBox 375"/>
          <p:cNvSpPr txBox="1"/>
          <p:nvPr/>
        </p:nvSpPr>
        <p:spPr>
          <a:xfrm>
            <a:off x="3815742" y="6293734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377" name="Straight Arrow Connector 376"/>
          <p:cNvCxnSpPr/>
          <p:nvPr/>
        </p:nvCxnSpPr>
        <p:spPr>
          <a:xfrm flipH="1">
            <a:off x="3697460" y="6486253"/>
            <a:ext cx="232433" cy="52010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9" name="Straight Arrow Connector 378"/>
          <p:cNvCxnSpPr/>
          <p:nvPr/>
        </p:nvCxnSpPr>
        <p:spPr>
          <a:xfrm flipH="1">
            <a:off x="3786388" y="6692325"/>
            <a:ext cx="224874" cy="34428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Arrow Connector 381"/>
          <p:cNvCxnSpPr/>
          <p:nvPr/>
        </p:nvCxnSpPr>
        <p:spPr>
          <a:xfrm>
            <a:off x="4415684" y="6864468"/>
            <a:ext cx="43028" cy="1565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4136400" y="6658947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386" name="Straight Arrow Connector 385"/>
          <p:cNvCxnSpPr/>
          <p:nvPr/>
        </p:nvCxnSpPr>
        <p:spPr>
          <a:xfrm>
            <a:off x="4821511" y="6863184"/>
            <a:ext cx="43028" cy="1565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7" name="TextBox 386"/>
          <p:cNvSpPr txBox="1"/>
          <p:nvPr/>
        </p:nvSpPr>
        <p:spPr>
          <a:xfrm>
            <a:off x="4631282" y="6632688"/>
            <a:ext cx="62709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388" name="TextBox 387"/>
          <p:cNvSpPr txBox="1"/>
          <p:nvPr/>
        </p:nvSpPr>
        <p:spPr>
          <a:xfrm>
            <a:off x="2175295" y="6619346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389" name="Straight Arrow Connector 388"/>
          <p:cNvCxnSpPr/>
          <p:nvPr/>
        </p:nvCxnSpPr>
        <p:spPr>
          <a:xfrm flipH="1">
            <a:off x="2315038" y="6819283"/>
            <a:ext cx="45564" cy="1428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1" name="Straight Arrow Connector 390"/>
          <p:cNvCxnSpPr/>
          <p:nvPr/>
        </p:nvCxnSpPr>
        <p:spPr>
          <a:xfrm>
            <a:off x="2269393" y="6794022"/>
            <a:ext cx="20239" cy="21648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TextBox 394"/>
          <p:cNvSpPr txBox="1"/>
          <p:nvPr/>
        </p:nvSpPr>
        <p:spPr>
          <a:xfrm>
            <a:off x="2038020" y="6565367"/>
            <a:ext cx="4154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398" name="TextBox 397"/>
          <p:cNvSpPr txBox="1"/>
          <p:nvPr/>
        </p:nvSpPr>
        <p:spPr>
          <a:xfrm>
            <a:off x="2562835" y="5752995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399" name="Straight Arrow Connector 398"/>
          <p:cNvCxnSpPr>
            <a:stCxn id="400" idx="2"/>
          </p:cNvCxnSpPr>
          <p:nvPr/>
        </p:nvCxnSpPr>
        <p:spPr>
          <a:xfrm>
            <a:off x="2345547" y="6530485"/>
            <a:ext cx="177710" cy="3784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0" name="TextBox 399"/>
          <p:cNvSpPr txBox="1"/>
          <p:nvPr/>
        </p:nvSpPr>
        <p:spPr>
          <a:xfrm>
            <a:off x="2076883" y="6276569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401" name="TextBox 400"/>
          <p:cNvSpPr txBox="1"/>
          <p:nvPr/>
        </p:nvSpPr>
        <p:spPr>
          <a:xfrm>
            <a:off x="2275109" y="6378772"/>
            <a:ext cx="53091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402" name="Straight Arrow Connector 401"/>
          <p:cNvCxnSpPr/>
          <p:nvPr/>
        </p:nvCxnSpPr>
        <p:spPr>
          <a:xfrm>
            <a:off x="2521665" y="6605946"/>
            <a:ext cx="193601" cy="4448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4" name="TextBox 403"/>
          <p:cNvSpPr txBox="1"/>
          <p:nvPr/>
        </p:nvSpPr>
        <p:spPr>
          <a:xfrm>
            <a:off x="2302348" y="614961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06" name="Straight Arrow Connector 405"/>
          <p:cNvCxnSpPr/>
          <p:nvPr/>
        </p:nvCxnSpPr>
        <p:spPr>
          <a:xfrm>
            <a:off x="2732100" y="6378772"/>
            <a:ext cx="25535" cy="3940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" name="Straight Arrow Connector 407"/>
          <p:cNvCxnSpPr>
            <a:stCxn id="398" idx="2"/>
          </p:cNvCxnSpPr>
          <p:nvPr/>
        </p:nvCxnSpPr>
        <p:spPr>
          <a:xfrm>
            <a:off x="2793026" y="6006911"/>
            <a:ext cx="104241" cy="101278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0" name="TextBox 409"/>
          <p:cNvSpPr txBox="1"/>
          <p:nvPr/>
        </p:nvSpPr>
        <p:spPr>
          <a:xfrm>
            <a:off x="2359747" y="6000120"/>
            <a:ext cx="5116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411" name="TextBox 410"/>
          <p:cNvSpPr txBox="1"/>
          <p:nvPr/>
        </p:nvSpPr>
        <p:spPr>
          <a:xfrm>
            <a:off x="2715266" y="5879953"/>
            <a:ext cx="5116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12" name="Straight Arrow Connector 411"/>
          <p:cNvCxnSpPr/>
          <p:nvPr/>
        </p:nvCxnSpPr>
        <p:spPr>
          <a:xfrm>
            <a:off x="2744867" y="6226372"/>
            <a:ext cx="127552" cy="8132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" name="Straight Arrow Connector 413"/>
          <p:cNvCxnSpPr/>
          <p:nvPr/>
        </p:nvCxnSpPr>
        <p:spPr>
          <a:xfrm>
            <a:off x="2870212" y="6097155"/>
            <a:ext cx="105455" cy="8188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6" name="TextBox 415"/>
          <p:cNvSpPr txBox="1"/>
          <p:nvPr/>
        </p:nvSpPr>
        <p:spPr>
          <a:xfrm>
            <a:off x="2822891" y="6046822"/>
            <a:ext cx="3898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417" name="Straight Arrow Connector 416"/>
          <p:cNvCxnSpPr/>
          <p:nvPr/>
        </p:nvCxnSpPr>
        <p:spPr>
          <a:xfrm>
            <a:off x="2969884" y="6247915"/>
            <a:ext cx="105455" cy="8188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Arrow Connector 417"/>
          <p:cNvCxnSpPr/>
          <p:nvPr/>
        </p:nvCxnSpPr>
        <p:spPr>
          <a:xfrm>
            <a:off x="3068643" y="6411102"/>
            <a:ext cx="52728" cy="6121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0" name="TextBox 419"/>
          <p:cNvSpPr txBox="1"/>
          <p:nvPr/>
        </p:nvSpPr>
        <p:spPr>
          <a:xfrm>
            <a:off x="2910862" y="6164891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421" name="TextBox 420"/>
          <p:cNvSpPr txBox="1"/>
          <p:nvPr/>
        </p:nvSpPr>
        <p:spPr>
          <a:xfrm>
            <a:off x="3058975" y="6408152"/>
            <a:ext cx="4283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sp>
        <p:nvSpPr>
          <p:cNvPr id="422" name="TextBox 421"/>
          <p:cNvSpPr txBox="1"/>
          <p:nvPr/>
        </p:nvSpPr>
        <p:spPr>
          <a:xfrm>
            <a:off x="3013303" y="6293734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423" name="Straight Arrow Connector 422"/>
          <p:cNvCxnSpPr/>
          <p:nvPr/>
        </p:nvCxnSpPr>
        <p:spPr>
          <a:xfrm>
            <a:off x="3133146" y="6478988"/>
            <a:ext cx="26364" cy="464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5" name="Straight Arrow Connector 424"/>
          <p:cNvCxnSpPr>
            <a:stCxn id="421" idx="2"/>
          </p:cNvCxnSpPr>
          <p:nvPr/>
        </p:nvCxnSpPr>
        <p:spPr>
          <a:xfrm>
            <a:off x="3273136" y="6662068"/>
            <a:ext cx="72582" cy="24019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30" name="AutoShape 112"/>
          <p:cNvSpPr>
            <a:spLocks noChangeAspect="1" noChangeArrowheads="1" noTextEdit="1"/>
          </p:cNvSpPr>
          <p:nvPr/>
        </p:nvSpPr>
        <p:spPr bwMode="auto">
          <a:xfrm>
            <a:off x="1013144" y="3443732"/>
            <a:ext cx="4443412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31" name="Rectangle 114"/>
          <p:cNvSpPr>
            <a:spLocks noChangeArrowheads="1"/>
          </p:cNvSpPr>
          <p:nvPr/>
        </p:nvSpPr>
        <p:spPr bwMode="auto">
          <a:xfrm>
            <a:off x="1243331" y="3453257"/>
            <a:ext cx="4195762" cy="1333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32" name="Freeform 115"/>
          <p:cNvSpPr>
            <a:spLocks/>
          </p:cNvSpPr>
          <p:nvPr/>
        </p:nvSpPr>
        <p:spPr bwMode="auto">
          <a:xfrm>
            <a:off x="1243331" y="3627882"/>
            <a:ext cx="4191000" cy="1158875"/>
          </a:xfrm>
          <a:custGeom>
            <a:avLst/>
            <a:gdLst>
              <a:gd name="T0" fmla="*/ 61 w 2640"/>
              <a:gd name="T1" fmla="*/ 709 h 730"/>
              <a:gd name="T2" fmla="*/ 154 w 2640"/>
              <a:gd name="T3" fmla="*/ 730 h 730"/>
              <a:gd name="T4" fmla="*/ 233 w 2640"/>
              <a:gd name="T5" fmla="*/ 730 h 730"/>
              <a:gd name="T6" fmla="*/ 308 w 2640"/>
              <a:gd name="T7" fmla="*/ 730 h 730"/>
              <a:gd name="T8" fmla="*/ 384 w 2640"/>
              <a:gd name="T9" fmla="*/ 683 h 730"/>
              <a:gd name="T10" fmla="*/ 434 w 2640"/>
              <a:gd name="T11" fmla="*/ 715 h 730"/>
              <a:gd name="T12" fmla="*/ 527 w 2640"/>
              <a:gd name="T13" fmla="*/ 628 h 730"/>
              <a:gd name="T14" fmla="*/ 576 w 2640"/>
              <a:gd name="T15" fmla="*/ 730 h 730"/>
              <a:gd name="T16" fmla="*/ 620 w 2640"/>
              <a:gd name="T17" fmla="*/ 730 h 730"/>
              <a:gd name="T18" fmla="*/ 666 w 2640"/>
              <a:gd name="T19" fmla="*/ 730 h 730"/>
              <a:gd name="T20" fmla="*/ 710 w 2640"/>
              <a:gd name="T21" fmla="*/ 730 h 730"/>
              <a:gd name="T22" fmla="*/ 759 w 2640"/>
              <a:gd name="T23" fmla="*/ 727 h 730"/>
              <a:gd name="T24" fmla="*/ 788 w 2640"/>
              <a:gd name="T25" fmla="*/ 608 h 730"/>
              <a:gd name="T26" fmla="*/ 832 w 2640"/>
              <a:gd name="T27" fmla="*/ 730 h 730"/>
              <a:gd name="T28" fmla="*/ 870 w 2640"/>
              <a:gd name="T29" fmla="*/ 730 h 730"/>
              <a:gd name="T30" fmla="*/ 902 w 2640"/>
              <a:gd name="T31" fmla="*/ 692 h 730"/>
              <a:gd name="T32" fmla="*/ 939 w 2640"/>
              <a:gd name="T33" fmla="*/ 730 h 730"/>
              <a:gd name="T34" fmla="*/ 968 w 2640"/>
              <a:gd name="T35" fmla="*/ 675 h 730"/>
              <a:gd name="T36" fmla="*/ 1000 w 2640"/>
              <a:gd name="T37" fmla="*/ 584 h 730"/>
              <a:gd name="T38" fmla="*/ 1029 w 2640"/>
              <a:gd name="T39" fmla="*/ 680 h 730"/>
              <a:gd name="T40" fmla="*/ 1061 w 2640"/>
              <a:gd name="T41" fmla="*/ 695 h 730"/>
              <a:gd name="T42" fmla="*/ 1090 w 2640"/>
              <a:gd name="T43" fmla="*/ 712 h 730"/>
              <a:gd name="T44" fmla="*/ 1117 w 2640"/>
              <a:gd name="T45" fmla="*/ 646 h 730"/>
              <a:gd name="T46" fmla="*/ 1146 w 2640"/>
              <a:gd name="T47" fmla="*/ 602 h 730"/>
              <a:gd name="T48" fmla="*/ 1178 w 2640"/>
              <a:gd name="T49" fmla="*/ 727 h 730"/>
              <a:gd name="T50" fmla="*/ 1207 w 2640"/>
              <a:gd name="T51" fmla="*/ 637 h 730"/>
              <a:gd name="T52" fmla="*/ 1239 w 2640"/>
              <a:gd name="T53" fmla="*/ 666 h 730"/>
              <a:gd name="T54" fmla="*/ 1274 w 2640"/>
              <a:gd name="T55" fmla="*/ 553 h 730"/>
              <a:gd name="T56" fmla="*/ 1303 w 2640"/>
              <a:gd name="T57" fmla="*/ 730 h 730"/>
              <a:gd name="T58" fmla="*/ 1332 w 2640"/>
              <a:gd name="T59" fmla="*/ 730 h 730"/>
              <a:gd name="T60" fmla="*/ 1367 w 2640"/>
              <a:gd name="T61" fmla="*/ 692 h 730"/>
              <a:gd name="T62" fmla="*/ 1402 w 2640"/>
              <a:gd name="T63" fmla="*/ 730 h 730"/>
              <a:gd name="T64" fmla="*/ 1436 w 2640"/>
              <a:gd name="T65" fmla="*/ 637 h 730"/>
              <a:gd name="T66" fmla="*/ 1466 w 2640"/>
              <a:gd name="T67" fmla="*/ 730 h 730"/>
              <a:gd name="T68" fmla="*/ 1495 w 2640"/>
              <a:gd name="T69" fmla="*/ 701 h 730"/>
              <a:gd name="T70" fmla="*/ 1529 w 2640"/>
              <a:gd name="T71" fmla="*/ 730 h 730"/>
              <a:gd name="T72" fmla="*/ 1561 w 2640"/>
              <a:gd name="T73" fmla="*/ 695 h 730"/>
              <a:gd name="T74" fmla="*/ 1593 w 2640"/>
              <a:gd name="T75" fmla="*/ 707 h 730"/>
              <a:gd name="T76" fmla="*/ 1622 w 2640"/>
              <a:gd name="T77" fmla="*/ 730 h 730"/>
              <a:gd name="T78" fmla="*/ 1654 w 2640"/>
              <a:gd name="T79" fmla="*/ 730 h 730"/>
              <a:gd name="T80" fmla="*/ 1686 w 2640"/>
              <a:gd name="T81" fmla="*/ 730 h 730"/>
              <a:gd name="T82" fmla="*/ 1718 w 2640"/>
              <a:gd name="T83" fmla="*/ 686 h 730"/>
              <a:gd name="T84" fmla="*/ 1753 w 2640"/>
              <a:gd name="T85" fmla="*/ 730 h 730"/>
              <a:gd name="T86" fmla="*/ 1788 w 2640"/>
              <a:gd name="T87" fmla="*/ 727 h 730"/>
              <a:gd name="T88" fmla="*/ 1817 w 2640"/>
              <a:gd name="T89" fmla="*/ 712 h 730"/>
              <a:gd name="T90" fmla="*/ 1855 w 2640"/>
              <a:gd name="T91" fmla="*/ 643 h 730"/>
              <a:gd name="T92" fmla="*/ 1893 w 2640"/>
              <a:gd name="T93" fmla="*/ 730 h 730"/>
              <a:gd name="T94" fmla="*/ 1925 w 2640"/>
              <a:gd name="T95" fmla="*/ 680 h 730"/>
              <a:gd name="T96" fmla="*/ 1966 w 2640"/>
              <a:gd name="T97" fmla="*/ 730 h 730"/>
              <a:gd name="T98" fmla="*/ 2000 w 2640"/>
              <a:gd name="T99" fmla="*/ 709 h 730"/>
              <a:gd name="T100" fmla="*/ 2032 w 2640"/>
              <a:gd name="T101" fmla="*/ 727 h 730"/>
              <a:gd name="T102" fmla="*/ 2093 w 2640"/>
              <a:gd name="T103" fmla="*/ 730 h 730"/>
              <a:gd name="T104" fmla="*/ 2131 w 2640"/>
              <a:gd name="T105" fmla="*/ 730 h 730"/>
              <a:gd name="T106" fmla="*/ 2181 w 2640"/>
              <a:gd name="T107" fmla="*/ 730 h 730"/>
              <a:gd name="T108" fmla="*/ 2227 w 2640"/>
              <a:gd name="T109" fmla="*/ 730 h 730"/>
              <a:gd name="T110" fmla="*/ 2274 w 2640"/>
              <a:gd name="T111" fmla="*/ 730 h 730"/>
              <a:gd name="T112" fmla="*/ 2338 w 2640"/>
              <a:gd name="T113" fmla="*/ 718 h 730"/>
              <a:gd name="T114" fmla="*/ 2390 w 2640"/>
              <a:gd name="T115" fmla="*/ 730 h 730"/>
              <a:gd name="T116" fmla="*/ 2451 w 2640"/>
              <a:gd name="T117" fmla="*/ 730 h 730"/>
              <a:gd name="T118" fmla="*/ 2515 w 2640"/>
              <a:gd name="T119" fmla="*/ 709 h 730"/>
              <a:gd name="T120" fmla="*/ 2579 w 2640"/>
              <a:gd name="T121" fmla="*/ 730 h 7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40" h="730">
                <a:moveTo>
                  <a:pt x="0" y="724"/>
                </a:moveTo>
                <a:lnTo>
                  <a:pt x="0" y="730"/>
                </a:lnTo>
                <a:lnTo>
                  <a:pt x="0" y="707"/>
                </a:lnTo>
                <a:lnTo>
                  <a:pt x="3" y="730"/>
                </a:lnTo>
                <a:lnTo>
                  <a:pt x="3" y="724"/>
                </a:lnTo>
                <a:lnTo>
                  <a:pt x="6" y="730"/>
                </a:lnTo>
                <a:lnTo>
                  <a:pt x="9" y="730"/>
                </a:lnTo>
                <a:lnTo>
                  <a:pt x="9" y="698"/>
                </a:lnTo>
                <a:lnTo>
                  <a:pt x="12" y="730"/>
                </a:lnTo>
                <a:lnTo>
                  <a:pt x="12" y="683"/>
                </a:lnTo>
                <a:lnTo>
                  <a:pt x="15" y="730"/>
                </a:lnTo>
                <a:lnTo>
                  <a:pt x="15" y="704"/>
                </a:lnTo>
                <a:lnTo>
                  <a:pt x="18" y="730"/>
                </a:lnTo>
                <a:lnTo>
                  <a:pt x="27" y="730"/>
                </a:lnTo>
                <a:lnTo>
                  <a:pt x="27" y="707"/>
                </a:lnTo>
                <a:lnTo>
                  <a:pt x="29" y="730"/>
                </a:lnTo>
                <a:lnTo>
                  <a:pt x="32" y="730"/>
                </a:lnTo>
                <a:lnTo>
                  <a:pt x="32" y="727"/>
                </a:lnTo>
                <a:lnTo>
                  <a:pt x="35" y="730"/>
                </a:lnTo>
                <a:lnTo>
                  <a:pt x="35" y="724"/>
                </a:lnTo>
                <a:lnTo>
                  <a:pt x="38" y="730"/>
                </a:lnTo>
                <a:lnTo>
                  <a:pt x="47" y="730"/>
                </a:lnTo>
                <a:lnTo>
                  <a:pt x="47" y="724"/>
                </a:lnTo>
                <a:lnTo>
                  <a:pt x="50" y="730"/>
                </a:lnTo>
                <a:lnTo>
                  <a:pt x="61" y="730"/>
                </a:lnTo>
                <a:lnTo>
                  <a:pt x="61" y="709"/>
                </a:lnTo>
                <a:lnTo>
                  <a:pt x="64" y="730"/>
                </a:lnTo>
                <a:lnTo>
                  <a:pt x="73" y="730"/>
                </a:lnTo>
                <a:lnTo>
                  <a:pt x="73" y="727"/>
                </a:lnTo>
                <a:lnTo>
                  <a:pt x="76" y="730"/>
                </a:lnTo>
                <a:lnTo>
                  <a:pt x="76" y="491"/>
                </a:lnTo>
                <a:lnTo>
                  <a:pt x="79" y="730"/>
                </a:lnTo>
                <a:lnTo>
                  <a:pt x="79" y="707"/>
                </a:lnTo>
                <a:lnTo>
                  <a:pt x="82" y="730"/>
                </a:lnTo>
                <a:lnTo>
                  <a:pt x="102" y="730"/>
                </a:lnTo>
                <a:lnTo>
                  <a:pt x="102" y="611"/>
                </a:lnTo>
                <a:lnTo>
                  <a:pt x="105" y="730"/>
                </a:lnTo>
                <a:lnTo>
                  <a:pt x="105" y="680"/>
                </a:lnTo>
                <a:lnTo>
                  <a:pt x="108" y="730"/>
                </a:lnTo>
                <a:lnTo>
                  <a:pt x="122" y="730"/>
                </a:lnTo>
                <a:lnTo>
                  <a:pt x="122" y="544"/>
                </a:lnTo>
                <a:lnTo>
                  <a:pt x="125" y="730"/>
                </a:lnTo>
                <a:lnTo>
                  <a:pt x="125" y="698"/>
                </a:lnTo>
                <a:lnTo>
                  <a:pt x="128" y="730"/>
                </a:lnTo>
                <a:lnTo>
                  <a:pt x="137" y="730"/>
                </a:lnTo>
                <a:lnTo>
                  <a:pt x="137" y="616"/>
                </a:lnTo>
                <a:lnTo>
                  <a:pt x="140" y="730"/>
                </a:lnTo>
                <a:lnTo>
                  <a:pt x="140" y="718"/>
                </a:lnTo>
                <a:lnTo>
                  <a:pt x="143" y="730"/>
                </a:lnTo>
                <a:lnTo>
                  <a:pt x="152" y="730"/>
                </a:lnTo>
                <a:lnTo>
                  <a:pt x="152" y="186"/>
                </a:lnTo>
                <a:lnTo>
                  <a:pt x="154" y="730"/>
                </a:lnTo>
                <a:lnTo>
                  <a:pt x="154" y="692"/>
                </a:lnTo>
                <a:lnTo>
                  <a:pt x="157" y="730"/>
                </a:lnTo>
                <a:lnTo>
                  <a:pt x="178" y="730"/>
                </a:lnTo>
                <a:lnTo>
                  <a:pt x="178" y="724"/>
                </a:lnTo>
                <a:lnTo>
                  <a:pt x="181" y="724"/>
                </a:lnTo>
                <a:lnTo>
                  <a:pt x="181" y="730"/>
                </a:lnTo>
                <a:lnTo>
                  <a:pt x="181" y="724"/>
                </a:lnTo>
                <a:lnTo>
                  <a:pt x="183" y="730"/>
                </a:lnTo>
                <a:lnTo>
                  <a:pt x="186" y="730"/>
                </a:lnTo>
                <a:lnTo>
                  <a:pt x="186" y="672"/>
                </a:lnTo>
                <a:lnTo>
                  <a:pt x="189" y="730"/>
                </a:lnTo>
                <a:lnTo>
                  <a:pt x="198" y="730"/>
                </a:lnTo>
                <a:lnTo>
                  <a:pt x="198" y="695"/>
                </a:lnTo>
                <a:lnTo>
                  <a:pt x="201" y="724"/>
                </a:lnTo>
                <a:lnTo>
                  <a:pt x="201" y="730"/>
                </a:lnTo>
                <a:lnTo>
                  <a:pt x="201" y="721"/>
                </a:lnTo>
                <a:lnTo>
                  <a:pt x="204" y="721"/>
                </a:lnTo>
                <a:lnTo>
                  <a:pt x="204" y="730"/>
                </a:lnTo>
                <a:lnTo>
                  <a:pt x="204" y="721"/>
                </a:lnTo>
                <a:lnTo>
                  <a:pt x="207" y="730"/>
                </a:lnTo>
                <a:lnTo>
                  <a:pt x="227" y="730"/>
                </a:lnTo>
                <a:lnTo>
                  <a:pt x="227" y="695"/>
                </a:lnTo>
                <a:lnTo>
                  <a:pt x="230" y="701"/>
                </a:lnTo>
                <a:lnTo>
                  <a:pt x="230" y="730"/>
                </a:lnTo>
                <a:lnTo>
                  <a:pt x="230" y="701"/>
                </a:lnTo>
                <a:lnTo>
                  <a:pt x="233" y="730"/>
                </a:lnTo>
                <a:lnTo>
                  <a:pt x="247" y="730"/>
                </a:lnTo>
                <a:lnTo>
                  <a:pt x="247" y="724"/>
                </a:lnTo>
                <a:lnTo>
                  <a:pt x="247" y="727"/>
                </a:lnTo>
                <a:lnTo>
                  <a:pt x="250" y="718"/>
                </a:lnTo>
                <a:lnTo>
                  <a:pt x="250" y="730"/>
                </a:lnTo>
                <a:lnTo>
                  <a:pt x="250" y="718"/>
                </a:lnTo>
                <a:lnTo>
                  <a:pt x="253" y="730"/>
                </a:lnTo>
                <a:lnTo>
                  <a:pt x="262" y="730"/>
                </a:lnTo>
                <a:lnTo>
                  <a:pt x="262" y="689"/>
                </a:lnTo>
                <a:lnTo>
                  <a:pt x="265" y="730"/>
                </a:lnTo>
                <a:lnTo>
                  <a:pt x="271" y="730"/>
                </a:lnTo>
                <a:lnTo>
                  <a:pt x="271" y="724"/>
                </a:lnTo>
                <a:lnTo>
                  <a:pt x="274" y="730"/>
                </a:lnTo>
                <a:lnTo>
                  <a:pt x="274" y="657"/>
                </a:lnTo>
                <a:lnTo>
                  <a:pt x="277" y="503"/>
                </a:lnTo>
                <a:lnTo>
                  <a:pt x="277" y="730"/>
                </a:lnTo>
                <a:lnTo>
                  <a:pt x="277" y="73"/>
                </a:lnTo>
                <a:lnTo>
                  <a:pt x="279" y="727"/>
                </a:lnTo>
                <a:lnTo>
                  <a:pt x="279" y="730"/>
                </a:lnTo>
                <a:lnTo>
                  <a:pt x="279" y="709"/>
                </a:lnTo>
                <a:lnTo>
                  <a:pt x="282" y="730"/>
                </a:lnTo>
                <a:lnTo>
                  <a:pt x="303" y="730"/>
                </a:lnTo>
                <a:lnTo>
                  <a:pt x="303" y="727"/>
                </a:lnTo>
                <a:lnTo>
                  <a:pt x="306" y="730"/>
                </a:lnTo>
                <a:lnTo>
                  <a:pt x="306" y="727"/>
                </a:lnTo>
                <a:lnTo>
                  <a:pt x="308" y="730"/>
                </a:lnTo>
                <a:lnTo>
                  <a:pt x="311" y="730"/>
                </a:lnTo>
                <a:lnTo>
                  <a:pt x="311" y="724"/>
                </a:lnTo>
                <a:lnTo>
                  <a:pt x="314" y="730"/>
                </a:lnTo>
                <a:lnTo>
                  <a:pt x="317" y="730"/>
                </a:lnTo>
                <a:lnTo>
                  <a:pt x="317" y="698"/>
                </a:lnTo>
                <a:lnTo>
                  <a:pt x="320" y="730"/>
                </a:lnTo>
                <a:lnTo>
                  <a:pt x="335" y="730"/>
                </a:lnTo>
                <a:lnTo>
                  <a:pt x="335" y="724"/>
                </a:lnTo>
                <a:lnTo>
                  <a:pt x="338" y="730"/>
                </a:lnTo>
                <a:lnTo>
                  <a:pt x="338" y="698"/>
                </a:lnTo>
                <a:lnTo>
                  <a:pt x="340" y="730"/>
                </a:lnTo>
                <a:lnTo>
                  <a:pt x="352" y="730"/>
                </a:lnTo>
                <a:lnTo>
                  <a:pt x="352" y="727"/>
                </a:lnTo>
                <a:lnTo>
                  <a:pt x="355" y="730"/>
                </a:lnTo>
                <a:lnTo>
                  <a:pt x="361" y="730"/>
                </a:lnTo>
                <a:lnTo>
                  <a:pt x="361" y="695"/>
                </a:lnTo>
                <a:lnTo>
                  <a:pt x="364" y="715"/>
                </a:lnTo>
                <a:lnTo>
                  <a:pt x="364" y="730"/>
                </a:lnTo>
                <a:lnTo>
                  <a:pt x="364" y="715"/>
                </a:lnTo>
                <a:lnTo>
                  <a:pt x="367" y="730"/>
                </a:lnTo>
                <a:lnTo>
                  <a:pt x="378" y="730"/>
                </a:lnTo>
                <a:lnTo>
                  <a:pt x="378" y="721"/>
                </a:lnTo>
                <a:lnTo>
                  <a:pt x="381" y="730"/>
                </a:lnTo>
                <a:lnTo>
                  <a:pt x="381" y="718"/>
                </a:lnTo>
                <a:lnTo>
                  <a:pt x="384" y="730"/>
                </a:lnTo>
                <a:lnTo>
                  <a:pt x="384" y="683"/>
                </a:lnTo>
                <a:lnTo>
                  <a:pt x="387" y="730"/>
                </a:lnTo>
                <a:lnTo>
                  <a:pt x="396" y="730"/>
                </a:lnTo>
                <a:lnTo>
                  <a:pt x="396" y="721"/>
                </a:lnTo>
                <a:lnTo>
                  <a:pt x="399" y="730"/>
                </a:lnTo>
                <a:lnTo>
                  <a:pt x="399" y="105"/>
                </a:lnTo>
                <a:lnTo>
                  <a:pt x="402" y="724"/>
                </a:lnTo>
                <a:lnTo>
                  <a:pt x="402" y="730"/>
                </a:lnTo>
                <a:lnTo>
                  <a:pt x="402" y="573"/>
                </a:lnTo>
                <a:lnTo>
                  <a:pt x="404" y="730"/>
                </a:lnTo>
                <a:lnTo>
                  <a:pt x="404" y="709"/>
                </a:lnTo>
                <a:lnTo>
                  <a:pt x="407" y="721"/>
                </a:lnTo>
                <a:lnTo>
                  <a:pt x="407" y="730"/>
                </a:lnTo>
                <a:lnTo>
                  <a:pt x="407" y="721"/>
                </a:lnTo>
                <a:lnTo>
                  <a:pt x="410" y="730"/>
                </a:lnTo>
                <a:lnTo>
                  <a:pt x="413" y="730"/>
                </a:lnTo>
                <a:lnTo>
                  <a:pt x="413" y="724"/>
                </a:lnTo>
                <a:lnTo>
                  <a:pt x="416" y="730"/>
                </a:lnTo>
                <a:lnTo>
                  <a:pt x="425" y="730"/>
                </a:lnTo>
                <a:lnTo>
                  <a:pt x="425" y="727"/>
                </a:lnTo>
                <a:lnTo>
                  <a:pt x="428" y="730"/>
                </a:lnTo>
                <a:lnTo>
                  <a:pt x="428" y="683"/>
                </a:lnTo>
                <a:lnTo>
                  <a:pt x="431" y="727"/>
                </a:lnTo>
                <a:lnTo>
                  <a:pt x="431" y="730"/>
                </a:lnTo>
                <a:lnTo>
                  <a:pt x="431" y="721"/>
                </a:lnTo>
                <a:lnTo>
                  <a:pt x="434" y="730"/>
                </a:lnTo>
                <a:lnTo>
                  <a:pt x="434" y="715"/>
                </a:lnTo>
                <a:lnTo>
                  <a:pt x="436" y="730"/>
                </a:lnTo>
                <a:lnTo>
                  <a:pt x="448" y="730"/>
                </a:lnTo>
                <a:lnTo>
                  <a:pt x="448" y="724"/>
                </a:lnTo>
                <a:lnTo>
                  <a:pt x="451" y="730"/>
                </a:lnTo>
                <a:lnTo>
                  <a:pt x="463" y="730"/>
                </a:lnTo>
                <a:lnTo>
                  <a:pt x="463" y="695"/>
                </a:lnTo>
                <a:lnTo>
                  <a:pt x="465" y="730"/>
                </a:lnTo>
                <a:lnTo>
                  <a:pt x="465" y="721"/>
                </a:lnTo>
                <a:lnTo>
                  <a:pt x="468" y="730"/>
                </a:lnTo>
                <a:lnTo>
                  <a:pt x="486" y="730"/>
                </a:lnTo>
                <a:lnTo>
                  <a:pt x="486" y="704"/>
                </a:lnTo>
                <a:lnTo>
                  <a:pt x="489" y="724"/>
                </a:lnTo>
                <a:lnTo>
                  <a:pt x="489" y="730"/>
                </a:lnTo>
                <a:lnTo>
                  <a:pt x="489" y="724"/>
                </a:lnTo>
                <a:lnTo>
                  <a:pt x="492" y="730"/>
                </a:lnTo>
                <a:lnTo>
                  <a:pt x="492" y="724"/>
                </a:lnTo>
                <a:lnTo>
                  <a:pt x="495" y="730"/>
                </a:lnTo>
                <a:lnTo>
                  <a:pt x="500" y="730"/>
                </a:lnTo>
                <a:lnTo>
                  <a:pt x="500" y="704"/>
                </a:lnTo>
                <a:lnTo>
                  <a:pt x="503" y="730"/>
                </a:lnTo>
                <a:lnTo>
                  <a:pt x="512" y="730"/>
                </a:lnTo>
                <a:lnTo>
                  <a:pt x="512" y="704"/>
                </a:lnTo>
                <a:lnTo>
                  <a:pt x="515" y="730"/>
                </a:lnTo>
                <a:lnTo>
                  <a:pt x="524" y="730"/>
                </a:lnTo>
                <a:lnTo>
                  <a:pt x="524" y="442"/>
                </a:lnTo>
                <a:lnTo>
                  <a:pt x="527" y="628"/>
                </a:lnTo>
                <a:lnTo>
                  <a:pt x="527" y="730"/>
                </a:lnTo>
                <a:lnTo>
                  <a:pt x="527" y="628"/>
                </a:lnTo>
                <a:lnTo>
                  <a:pt x="529" y="730"/>
                </a:lnTo>
                <a:lnTo>
                  <a:pt x="541" y="730"/>
                </a:lnTo>
                <a:lnTo>
                  <a:pt x="541" y="727"/>
                </a:lnTo>
                <a:lnTo>
                  <a:pt x="544" y="730"/>
                </a:lnTo>
                <a:lnTo>
                  <a:pt x="547" y="730"/>
                </a:lnTo>
                <a:lnTo>
                  <a:pt x="547" y="689"/>
                </a:lnTo>
                <a:lnTo>
                  <a:pt x="550" y="730"/>
                </a:lnTo>
                <a:lnTo>
                  <a:pt x="550" y="712"/>
                </a:lnTo>
                <a:lnTo>
                  <a:pt x="553" y="721"/>
                </a:lnTo>
                <a:lnTo>
                  <a:pt x="553" y="730"/>
                </a:lnTo>
                <a:lnTo>
                  <a:pt x="553" y="622"/>
                </a:lnTo>
                <a:lnTo>
                  <a:pt x="556" y="730"/>
                </a:lnTo>
                <a:lnTo>
                  <a:pt x="561" y="730"/>
                </a:lnTo>
                <a:lnTo>
                  <a:pt x="561" y="698"/>
                </a:lnTo>
                <a:lnTo>
                  <a:pt x="564" y="730"/>
                </a:lnTo>
                <a:lnTo>
                  <a:pt x="564" y="724"/>
                </a:lnTo>
                <a:lnTo>
                  <a:pt x="567" y="730"/>
                </a:lnTo>
                <a:lnTo>
                  <a:pt x="567" y="707"/>
                </a:lnTo>
                <a:lnTo>
                  <a:pt x="570" y="727"/>
                </a:lnTo>
                <a:lnTo>
                  <a:pt x="570" y="730"/>
                </a:lnTo>
                <a:lnTo>
                  <a:pt x="570" y="727"/>
                </a:lnTo>
                <a:lnTo>
                  <a:pt x="573" y="730"/>
                </a:lnTo>
                <a:lnTo>
                  <a:pt x="573" y="724"/>
                </a:lnTo>
                <a:lnTo>
                  <a:pt x="576" y="730"/>
                </a:lnTo>
                <a:lnTo>
                  <a:pt x="582" y="730"/>
                </a:lnTo>
                <a:lnTo>
                  <a:pt x="582" y="718"/>
                </a:lnTo>
                <a:lnTo>
                  <a:pt x="585" y="730"/>
                </a:lnTo>
                <a:lnTo>
                  <a:pt x="585" y="695"/>
                </a:lnTo>
                <a:lnTo>
                  <a:pt x="588" y="727"/>
                </a:lnTo>
                <a:lnTo>
                  <a:pt x="588" y="730"/>
                </a:lnTo>
                <a:lnTo>
                  <a:pt x="588" y="715"/>
                </a:lnTo>
                <a:lnTo>
                  <a:pt x="590" y="730"/>
                </a:lnTo>
                <a:lnTo>
                  <a:pt x="593" y="730"/>
                </a:lnTo>
                <a:lnTo>
                  <a:pt x="593" y="712"/>
                </a:lnTo>
                <a:lnTo>
                  <a:pt x="596" y="730"/>
                </a:lnTo>
                <a:lnTo>
                  <a:pt x="599" y="730"/>
                </a:lnTo>
                <a:lnTo>
                  <a:pt x="599" y="657"/>
                </a:lnTo>
                <a:lnTo>
                  <a:pt x="602" y="730"/>
                </a:lnTo>
                <a:lnTo>
                  <a:pt x="602" y="689"/>
                </a:lnTo>
                <a:lnTo>
                  <a:pt x="605" y="730"/>
                </a:lnTo>
                <a:lnTo>
                  <a:pt x="605" y="724"/>
                </a:lnTo>
                <a:lnTo>
                  <a:pt x="608" y="709"/>
                </a:lnTo>
                <a:lnTo>
                  <a:pt x="608" y="730"/>
                </a:lnTo>
                <a:lnTo>
                  <a:pt x="608" y="707"/>
                </a:lnTo>
                <a:lnTo>
                  <a:pt x="611" y="730"/>
                </a:lnTo>
                <a:lnTo>
                  <a:pt x="611" y="712"/>
                </a:lnTo>
                <a:lnTo>
                  <a:pt x="614" y="730"/>
                </a:lnTo>
                <a:lnTo>
                  <a:pt x="614" y="724"/>
                </a:lnTo>
                <a:lnTo>
                  <a:pt x="617" y="730"/>
                </a:lnTo>
                <a:lnTo>
                  <a:pt x="620" y="730"/>
                </a:lnTo>
                <a:lnTo>
                  <a:pt x="620" y="709"/>
                </a:lnTo>
                <a:lnTo>
                  <a:pt x="622" y="730"/>
                </a:lnTo>
                <a:lnTo>
                  <a:pt x="622" y="721"/>
                </a:lnTo>
                <a:lnTo>
                  <a:pt x="625" y="712"/>
                </a:lnTo>
                <a:lnTo>
                  <a:pt x="625" y="730"/>
                </a:lnTo>
                <a:lnTo>
                  <a:pt x="625" y="712"/>
                </a:lnTo>
                <a:lnTo>
                  <a:pt x="628" y="730"/>
                </a:lnTo>
                <a:lnTo>
                  <a:pt x="628" y="724"/>
                </a:lnTo>
                <a:lnTo>
                  <a:pt x="631" y="730"/>
                </a:lnTo>
                <a:lnTo>
                  <a:pt x="631" y="718"/>
                </a:lnTo>
                <a:lnTo>
                  <a:pt x="634" y="730"/>
                </a:lnTo>
                <a:lnTo>
                  <a:pt x="637" y="730"/>
                </a:lnTo>
                <a:lnTo>
                  <a:pt x="637" y="724"/>
                </a:lnTo>
                <a:lnTo>
                  <a:pt x="640" y="712"/>
                </a:lnTo>
                <a:lnTo>
                  <a:pt x="640" y="730"/>
                </a:lnTo>
                <a:lnTo>
                  <a:pt x="640" y="698"/>
                </a:lnTo>
                <a:lnTo>
                  <a:pt x="643" y="730"/>
                </a:lnTo>
                <a:lnTo>
                  <a:pt x="649" y="730"/>
                </a:lnTo>
                <a:lnTo>
                  <a:pt x="649" y="634"/>
                </a:lnTo>
                <a:lnTo>
                  <a:pt x="652" y="730"/>
                </a:lnTo>
                <a:lnTo>
                  <a:pt x="654" y="730"/>
                </a:lnTo>
                <a:lnTo>
                  <a:pt x="654" y="718"/>
                </a:lnTo>
                <a:lnTo>
                  <a:pt x="657" y="730"/>
                </a:lnTo>
                <a:lnTo>
                  <a:pt x="663" y="730"/>
                </a:lnTo>
                <a:lnTo>
                  <a:pt x="663" y="721"/>
                </a:lnTo>
                <a:lnTo>
                  <a:pt x="666" y="730"/>
                </a:lnTo>
                <a:lnTo>
                  <a:pt x="672" y="730"/>
                </a:lnTo>
                <a:lnTo>
                  <a:pt x="672" y="724"/>
                </a:lnTo>
                <a:lnTo>
                  <a:pt x="675" y="730"/>
                </a:lnTo>
                <a:lnTo>
                  <a:pt x="675" y="657"/>
                </a:lnTo>
                <a:lnTo>
                  <a:pt x="678" y="692"/>
                </a:lnTo>
                <a:lnTo>
                  <a:pt x="678" y="730"/>
                </a:lnTo>
                <a:lnTo>
                  <a:pt x="678" y="683"/>
                </a:lnTo>
                <a:lnTo>
                  <a:pt x="681" y="730"/>
                </a:lnTo>
                <a:lnTo>
                  <a:pt x="681" y="721"/>
                </a:lnTo>
                <a:lnTo>
                  <a:pt x="684" y="730"/>
                </a:lnTo>
                <a:lnTo>
                  <a:pt x="684" y="707"/>
                </a:lnTo>
                <a:lnTo>
                  <a:pt x="686" y="730"/>
                </a:lnTo>
                <a:lnTo>
                  <a:pt x="686" y="680"/>
                </a:lnTo>
                <a:lnTo>
                  <a:pt x="689" y="730"/>
                </a:lnTo>
                <a:lnTo>
                  <a:pt x="689" y="718"/>
                </a:lnTo>
                <a:lnTo>
                  <a:pt x="692" y="730"/>
                </a:lnTo>
                <a:lnTo>
                  <a:pt x="695" y="730"/>
                </a:lnTo>
                <a:lnTo>
                  <a:pt x="695" y="727"/>
                </a:lnTo>
                <a:lnTo>
                  <a:pt x="698" y="730"/>
                </a:lnTo>
                <a:lnTo>
                  <a:pt x="698" y="701"/>
                </a:lnTo>
                <a:lnTo>
                  <a:pt x="701" y="730"/>
                </a:lnTo>
                <a:lnTo>
                  <a:pt x="701" y="646"/>
                </a:lnTo>
                <a:lnTo>
                  <a:pt x="704" y="730"/>
                </a:lnTo>
                <a:lnTo>
                  <a:pt x="704" y="727"/>
                </a:lnTo>
                <a:lnTo>
                  <a:pt x="707" y="730"/>
                </a:lnTo>
                <a:lnTo>
                  <a:pt x="710" y="730"/>
                </a:lnTo>
                <a:lnTo>
                  <a:pt x="710" y="686"/>
                </a:lnTo>
                <a:lnTo>
                  <a:pt x="713" y="730"/>
                </a:lnTo>
                <a:lnTo>
                  <a:pt x="713" y="680"/>
                </a:lnTo>
                <a:lnTo>
                  <a:pt x="715" y="730"/>
                </a:lnTo>
                <a:lnTo>
                  <a:pt x="715" y="640"/>
                </a:lnTo>
                <a:lnTo>
                  <a:pt x="718" y="730"/>
                </a:lnTo>
                <a:lnTo>
                  <a:pt x="724" y="730"/>
                </a:lnTo>
                <a:lnTo>
                  <a:pt x="724" y="567"/>
                </a:lnTo>
                <a:lnTo>
                  <a:pt x="727" y="715"/>
                </a:lnTo>
                <a:lnTo>
                  <a:pt x="727" y="730"/>
                </a:lnTo>
                <a:lnTo>
                  <a:pt x="727" y="683"/>
                </a:lnTo>
                <a:lnTo>
                  <a:pt x="730" y="715"/>
                </a:lnTo>
                <a:lnTo>
                  <a:pt x="730" y="730"/>
                </a:lnTo>
                <a:lnTo>
                  <a:pt x="730" y="715"/>
                </a:lnTo>
                <a:lnTo>
                  <a:pt x="733" y="730"/>
                </a:lnTo>
                <a:lnTo>
                  <a:pt x="739" y="730"/>
                </a:lnTo>
                <a:lnTo>
                  <a:pt x="739" y="721"/>
                </a:lnTo>
                <a:lnTo>
                  <a:pt x="742" y="730"/>
                </a:lnTo>
                <a:lnTo>
                  <a:pt x="747" y="730"/>
                </a:lnTo>
                <a:lnTo>
                  <a:pt x="747" y="724"/>
                </a:lnTo>
                <a:lnTo>
                  <a:pt x="750" y="730"/>
                </a:lnTo>
                <a:lnTo>
                  <a:pt x="753" y="730"/>
                </a:lnTo>
                <a:lnTo>
                  <a:pt x="756" y="727"/>
                </a:lnTo>
                <a:lnTo>
                  <a:pt x="756" y="730"/>
                </a:lnTo>
                <a:lnTo>
                  <a:pt x="756" y="590"/>
                </a:lnTo>
                <a:lnTo>
                  <a:pt x="759" y="727"/>
                </a:lnTo>
                <a:lnTo>
                  <a:pt x="759" y="730"/>
                </a:lnTo>
                <a:lnTo>
                  <a:pt x="759" y="724"/>
                </a:lnTo>
                <a:lnTo>
                  <a:pt x="762" y="730"/>
                </a:lnTo>
                <a:lnTo>
                  <a:pt x="762" y="707"/>
                </a:lnTo>
                <a:lnTo>
                  <a:pt x="765" y="724"/>
                </a:lnTo>
                <a:lnTo>
                  <a:pt x="765" y="730"/>
                </a:lnTo>
                <a:lnTo>
                  <a:pt x="765" y="651"/>
                </a:lnTo>
                <a:lnTo>
                  <a:pt x="768" y="643"/>
                </a:lnTo>
                <a:lnTo>
                  <a:pt x="768" y="730"/>
                </a:lnTo>
                <a:lnTo>
                  <a:pt x="768" y="643"/>
                </a:lnTo>
                <a:lnTo>
                  <a:pt x="771" y="730"/>
                </a:lnTo>
                <a:lnTo>
                  <a:pt x="771" y="709"/>
                </a:lnTo>
                <a:lnTo>
                  <a:pt x="774" y="709"/>
                </a:lnTo>
                <a:lnTo>
                  <a:pt x="774" y="730"/>
                </a:lnTo>
                <a:lnTo>
                  <a:pt x="774" y="709"/>
                </a:lnTo>
                <a:lnTo>
                  <a:pt x="777" y="730"/>
                </a:lnTo>
                <a:lnTo>
                  <a:pt x="777" y="724"/>
                </a:lnTo>
                <a:lnTo>
                  <a:pt x="779" y="730"/>
                </a:lnTo>
                <a:lnTo>
                  <a:pt x="779" y="709"/>
                </a:lnTo>
                <a:lnTo>
                  <a:pt x="782" y="730"/>
                </a:lnTo>
                <a:lnTo>
                  <a:pt x="782" y="648"/>
                </a:lnTo>
                <a:lnTo>
                  <a:pt x="785" y="730"/>
                </a:lnTo>
                <a:lnTo>
                  <a:pt x="785" y="619"/>
                </a:lnTo>
                <a:lnTo>
                  <a:pt x="788" y="704"/>
                </a:lnTo>
                <a:lnTo>
                  <a:pt x="788" y="730"/>
                </a:lnTo>
                <a:lnTo>
                  <a:pt x="788" y="608"/>
                </a:lnTo>
                <a:lnTo>
                  <a:pt x="791" y="730"/>
                </a:lnTo>
                <a:lnTo>
                  <a:pt x="797" y="730"/>
                </a:lnTo>
                <a:lnTo>
                  <a:pt x="797" y="602"/>
                </a:lnTo>
                <a:lnTo>
                  <a:pt x="800" y="730"/>
                </a:lnTo>
                <a:lnTo>
                  <a:pt x="800" y="689"/>
                </a:lnTo>
                <a:lnTo>
                  <a:pt x="803" y="730"/>
                </a:lnTo>
                <a:lnTo>
                  <a:pt x="803" y="692"/>
                </a:lnTo>
                <a:lnTo>
                  <a:pt x="806" y="730"/>
                </a:lnTo>
                <a:lnTo>
                  <a:pt x="806" y="727"/>
                </a:lnTo>
                <a:lnTo>
                  <a:pt x="809" y="727"/>
                </a:lnTo>
                <a:lnTo>
                  <a:pt x="809" y="730"/>
                </a:lnTo>
                <a:lnTo>
                  <a:pt x="809" y="666"/>
                </a:lnTo>
                <a:lnTo>
                  <a:pt x="811" y="730"/>
                </a:lnTo>
                <a:lnTo>
                  <a:pt x="817" y="730"/>
                </a:lnTo>
                <a:lnTo>
                  <a:pt x="817" y="695"/>
                </a:lnTo>
                <a:lnTo>
                  <a:pt x="820" y="730"/>
                </a:lnTo>
                <a:lnTo>
                  <a:pt x="820" y="669"/>
                </a:lnTo>
                <a:lnTo>
                  <a:pt x="823" y="730"/>
                </a:lnTo>
                <a:lnTo>
                  <a:pt x="823" y="489"/>
                </a:lnTo>
                <a:lnTo>
                  <a:pt x="826" y="724"/>
                </a:lnTo>
                <a:lnTo>
                  <a:pt x="826" y="730"/>
                </a:lnTo>
                <a:lnTo>
                  <a:pt x="826" y="695"/>
                </a:lnTo>
                <a:lnTo>
                  <a:pt x="829" y="712"/>
                </a:lnTo>
                <a:lnTo>
                  <a:pt x="829" y="730"/>
                </a:lnTo>
                <a:lnTo>
                  <a:pt x="829" y="707"/>
                </a:lnTo>
                <a:lnTo>
                  <a:pt x="832" y="730"/>
                </a:lnTo>
                <a:lnTo>
                  <a:pt x="832" y="715"/>
                </a:lnTo>
                <a:lnTo>
                  <a:pt x="835" y="730"/>
                </a:lnTo>
                <a:lnTo>
                  <a:pt x="838" y="730"/>
                </a:lnTo>
                <a:lnTo>
                  <a:pt x="838" y="695"/>
                </a:lnTo>
                <a:lnTo>
                  <a:pt x="838" y="707"/>
                </a:lnTo>
                <a:lnTo>
                  <a:pt x="840" y="686"/>
                </a:lnTo>
                <a:lnTo>
                  <a:pt x="840" y="730"/>
                </a:lnTo>
                <a:lnTo>
                  <a:pt x="840" y="686"/>
                </a:lnTo>
                <a:lnTo>
                  <a:pt x="843" y="730"/>
                </a:lnTo>
                <a:lnTo>
                  <a:pt x="849" y="730"/>
                </a:lnTo>
                <a:lnTo>
                  <a:pt x="849" y="442"/>
                </a:lnTo>
                <a:lnTo>
                  <a:pt x="852" y="730"/>
                </a:lnTo>
                <a:lnTo>
                  <a:pt x="852" y="654"/>
                </a:lnTo>
                <a:lnTo>
                  <a:pt x="855" y="730"/>
                </a:lnTo>
                <a:lnTo>
                  <a:pt x="855" y="704"/>
                </a:lnTo>
                <a:lnTo>
                  <a:pt x="858" y="730"/>
                </a:lnTo>
                <a:lnTo>
                  <a:pt x="858" y="692"/>
                </a:lnTo>
                <a:lnTo>
                  <a:pt x="861" y="730"/>
                </a:lnTo>
                <a:lnTo>
                  <a:pt x="861" y="550"/>
                </a:lnTo>
                <a:lnTo>
                  <a:pt x="864" y="622"/>
                </a:lnTo>
                <a:lnTo>
                  <a:pt x="864" y="730"/>
                </a:lnTo>
                <a:lnTo>
                  <a:pt x="864" y="561"/>
                </a:lnTo>
                <a:lnTo>
                  <a:pt x="867" y="683"/>
                </a:lnTo>
                <a:lnTo>
                  <a:pt x="867" y="730"/>
                </a:lnTo>
                <a:lnTo>
                  <a:pt x="867" y="523"/>
                </a:lnTo>
                <a:lnTo>
                  <a:pt x="870" y="730"/>
                </a:lnTo>
                <a:lnTo>
                  <a:pt x="870" y="721"/>
                </a:lnTo>
                <a:lnTo>
                  <a:pt x="872" y="730"/>
                </a:lnTo>
                <a:lnTo>
                  <a:pt x="872" y="640"/>
                </a:lnTo>
                <a:lnTo>
                  <a:pt x="875" y="704"/>
                </a:lnTo>
                <a:lnTo>
                  <a:pt x="875" y="730"/>
                </a:lnTo>
                <a:lnTo>
                  <a:pt x="875" y="648"/>
                </a:lnTo>
                <a:lnTo>
                  <a:pt x="878" y="730"/>
                </a:lnTo>
                <a:lnTo>
                  <a:pt x="878" y="704"/>
                </a:lnTo>
                <a:lnTo>
                  <a:pt x="881" y="712"/>
                </a:lnTo>
                <a:lnTo>
                  <a:pt x="881" y="730"/>
                </a:lnTo>
                <a:lnTo>
                  <a:pt x="881" y="704"/>
                </a:lnTo>
                <a:lnTo>
                  <a:pt x="884" y="715"/>
                </a:lnTo>
                <a:lnTo>
                  <a:pt x="884" y="730"/>
                </a:lnTo>
                <a:lnTo>
                  <a:pt x="884" y="704"/>
                </a:lnTo>
                <a:lnTo>
                  <a:pt x="887" y="701"/>
                </a:lnTo>
                <a:lnTo>
                  <a:pt x="887" y="730"/>
                </a:lnTo>
                <a:lnTo>
                  <a:pt x="887" y="701"/>
                </a:lnTo>
                <a:lnTo>
                  <a:pt x="890" y="730"/>
                </a:lnTo>
                <a:lnTo>
                  <a:pt x="890" y="683"/>
                </a:lnTo>
                <a:lnTo>
                  <a:pt x="893" y="730"/>
                </a:lnTo>
                <a:lnTo>
                  <a:pt x="896" y="730"/>
                </a:lnTo>
                <a:lnTo>
                  <a:pt x="896" y="712"/>
                </a:lnTo>
                <a:lnTo>
                  <a:pt x="899" y="730"/>
                </a:lnTo>
                <a:lnTo>
                  <a:pt x="899" y="648"/>
                </a:lnTo>
                <a:lnTo>
                  <a:pt x="902" y="730"/>
                </a:lnTo>
                <a:lnTo>
                  <a:pt x="902" y="692"/>
                </a:lnTo>
                <a:lnTo>
                  <a:pt x="904" y="730"/>
                </a:lnTo>
                <a:lnTo>
                  <a:pt x="904" y="401"/>
                </a:lnTo>
                <a:lnTo>
                  <a:pt x="907" y="663"/>
                </a:lnTo>
                <a:lnTo>
                  <a:pt x="907" y="730"/>
                </a:lnTo>
                <a:lnTo>
                  <a:pt x="907" y="398"/>
                </a:lnTo>
                <a:lnTo>
                  <a:pt x="910" y="730"/>
                </a:lnTo>
                <a:lnTo>
                  <a:pt x="910" y="584"/>
                </a:lnTo>
                <a:lnTo>
                  <a:pt x="913" y="730"/>
                </a:lnTo>
                <a:lnTo>
                  <a:pt x="913" y="663"/>
                </a:lnTo>
                <a:lnTo>
                  <a:pt x="916" y="730"/>
                </a:lnTo>
                <a:lnTo>
                  <a:pt x="916" y="480"/>
                </a:lnTo>
                <a:lnTo>
                  <a:pt x="919" y="730"/>
                </a:lnTo>
                <a:lnTo>
                  <a:pt x="922" y="730"/>
                </a:lnTo>
                <a:lnTo>
                  <a:pt x="922" y="654"/>
                </a:lnTo>
                <a:lnTo>
                  <a:pt x="925" y="730"/>
                </a:lnTo>
                <a:lnTo>
                  <a:pt x="925" y="576"/>
                </a:lnTo>
                <a:lnTo>
                  <a:pt x="928" y="730"/>
                </a:lnTo>
                <a:lnTo>
                  <a:pt x="928" y="677"/>
                </a:lnTo>
                <a:lnTo>
                  <a:pt x="931" y="730"/>
                </a:lnTo>
                <a:lnTo>
                  <a:pt x="931" y="593"/>
                </a:lnTo>
                <a:lnTo>
                  <a:pt x="934" y="672"/>
                </a:lnTo>
                <a:lnTo>
                  <a:pt x="934" y="730"/>
                </a:lnTo>
                <a:lnTo>
                  <a:pt x="934" y="631"/>
                </a:lnTo>
                <a:lnTo>
                  <a:pt x="936" y="730"/>
                </a:lnTo>
                <a:lnTo>
                  <a:pt x="936" y="622"/>
                </a:lnTo>
                <a:lnTo>
                  <a:pt x="939" y="730"/>
                </a:lnTo>
                <a:lnTo>
                  <a:pt x="939" y="704"/>
                </a:lnTo>
                <a:lnTo>
                  <a:pt x="942" y="701"/>
                </a:lnTo>
                <a:lnTo>
                  <a:pt x="942" y="730"/>
                </a:lnTo>
                <a:lnTo>
                  <a:pt x="942" y="675"/>
                </a:lnTo>
                <a:lnTo>
                  <a:pt x="945" y="730"/>
                </a:lnTo>
                <a:lnTo>
                  <a:pt x="945" y="695"/>
                </a:lnTo>
                <a:lnTo>
                  <a:pt x="948" y="730"/>
                </a:lnTo>
                <a:lnTo>
                  <a:pt x="948" y="523"/>
                </a:lnTo>
                <a:lnTo>
                  <a:pt x="951" y="730"/>
                </a:lnTo>
                <a:lnTo>
                  <a:pt x="951" y="675"/>
                </a:lnTo>
                <a:lnTo>
                  <a:pt x="954" y="715"/>
                </a:lnTo>
                <a:lnTo>
                  <a:pt x="954" y="730"/>
                </a:lnTo>
                <a:lnTo>
                  <a:pt x="954" y="692"/>
                </a:lnTo>
                <a:lnTo>
                  <a:pt x="957" y="721"/>
                </a:lnTo>
                <a:lnTo>
                  <a:pt x="957" y="730"/>
                </a:lnTo>
                <a:lnTo>
                  <a:pt x="957" y="628"/>
                </a:lnTo>
                <a:lnTo>
                  <a:pt x="960" y="712"/>
                </a:lnTo>
                <a:lnTo>
                  <a:pt x="960" y="730"/>
                </a:lnTo>
                <a:lnTo>
                  <a:pt x="960" y="625"/>
                </a:lnTo>
                <a:lnTo>
                  <a:pt x="963" y="730"/>
                </a:lnTo>
                <a:lnTo>
                  <a:pt x="963" y="683"/>
                </a:lnTo>
                <a:lnTo>
                  <a:pt x="965" y="712"/>
                </a:lnTo>
                <a:lnTo>
                  <a:pt x="965" y="730"/>
                </a:lnTo>
                <a:lnTo>
                  <a:pt x="965" y="625"/>
                </a:lnTo>
                <a:lnTo>
                  <a:pt x="968" y="730"/>
                </a:lnTo>
                <a:lnTo>
                  <a:pt x="968" y="675"/>
                </a:lnTo>
                <a:lnTo>
                  <a:pt x="971" y="730"/>
                </a:lnTo>
                <a:lnTo>
                  <a:pt x="971" y="332"/>
                </a:lnTo>
                <a:lnTo>
                  <a:pt x="974" y="512"/>
                </a:lnTo>
                <a:lnTo>
                  <a:pt x="974" y="730"/>
                </a:lnTo>
                <a:lnTo>
                  <a:pt x="974" y="0"/>
                </a:lnTo>
                <a:lnTo>
                  <a:pt x="977" y="727"/>
                </a:lnTo>
                <a:lnTo>
                  <a:pt x="977" y="730"/>
                </a:lnTo>
                <a:lnTo>
                  <a:pt x="977" y="587"/>
                </a:lnTo>
                <a:lnTo>
                  <a:pt x="980" y="695"/>
                </a:lnTo>
                <a:lnTo>
                  <a:pt x="980" y="730"/>
                </a:lnTo>
                <a:lnTo>
                  <a:pt x="980" y="695"/>
                </a:lnTo>
                <a:lnTo>
                  <a:pt x="983" y="730"/>
                </a:lnTo>
                <a:lnTo>
                  <a:pt x="986" y="730"/>
                </a:lnTo>
                <a:lnTo>
                  <a:pt x="986" y="541"/>
                </a:lnTo>
                <a:lnTo>
                  <a:pt x="989" y="677"/>
                </a:lnTo>
                <a:lnTo>
                  <a:pt x="989" y="730"/>
                </a:lnTo>
                <a:lnTo>
                  <a:pt x="989" y="677"/>
                </a:lnTo>
                <a:lnTo>
                  <a:pt x="992" y="730"/>
                </a:lnTo>
                <a:lnTo>
                  <a:pt x="995" y="654"/>
                </a:lnTo>
                <a:lnTo>
                  <a:pt x="995" y="730"/>
                </a:lnTo>
                <a:lnTo>
                  <a:pt x="995" y="462"/>
                </a:lnTo>
                <a:lnTo>
                  <a:pt x="997" y="730"/>
                </a:lnTo>
                <a:lnTo>
                  <a:pt x="997" y="663"/>
                </a:lnTo>
                <a:lnTo>
                  <a:pt x="1000" y="721"/>
                </a:lnTo>
                <a:lnTo>
                  <a:pt x="1000" y="730"/>
                </a:lnTo>
                <a:lnTo>
                  <a:pt x="1000" y="584"/>
                </a:lnTo>
                <a:lnTo>
                  <a:pt x="1003" y="648"/>
                </a:lnTo>
                <a:lnTo>
                  <a:pt x="1003" y="730"/>
                </a:lnTo>
                <a:lnTo>
                  <a:pt x="1003" y="576"/>
                </a:lnTo>
                <a:lnTo>
                  <a:pt x="1006" y="727"/>
                </a:lnTo>
                <a:lnTo>
                  <a:pt x="1006" y="730"/>
                </a:lnTo>
                <a:lnTo>
                  <a:pt x="1006" y="704"/>
                </a:lnTo>
                <a:lnTo>
                  <a:pt x="1009" y="709"/>
                </a:lnTo>
                <a:lnTo>
                  <a:pt x="1009" y="730"/>
                </a:lnTo>
                <a:lnTo>
                  <a:pt x="1009" y="410"/>
                </a:lnTo>
                <a:lnTo>
                  <a:pt x="1012" y="436"/>
                </a:lnTo>
                <a:lnTo>
                  <a:pt x="1012" y="730"/>
                </a:lnTo>
                <a:lnTo>
                  <a:pt x="1012" y="436"/>
                </a:lnTo>
                <a:lnTo>
                  <a:pt x="1015" y="730"/>
                </a:lnTo>
                <a:lnTo>
                  <a:pt x="1015" y="311"/>
                </a:lnTo>
                <a:lnTo>
                  <a:pt x="1018" y="730"/>
                </a:lnTo>
                <a:lnTo>
                  <a:pt x="1018" y="579"/>
                </a:lnTo>
                <a:lnTo>
                  <a:pt x="1021" y="692"/>
                </a:lnTo>
                <a:lnTo>
                  <a:pt x="1021" y="730"/>
                </a:lnTo>
                <a:lnTo>
                  <a:pt x="1021" y="692"/>
                </a:lnTo>
                <a:lnTo>
                  <a:pt x="1024" y="730"/>
                </a:lnTo>
                <a:lnTo>
                  <a:pt x="1024" y="584"/>
                </a:lnTo>
                <a:lnTo>
                  <a:pt x="1027" y="651"/>
                </a:lnTo>
                <a:lnTo>
                  <a:pt x="1027" y="730"/>
                </a:lnTo>
                <a:lnTo>
                  <a:pt x="1027" y="541"/>
                </a:lnTo>
                <a:lnTo>
                  <a:pt x="1029" y="730"/>
                </a:lnTo>
                <a:lnTo>
                  <a:pt x="1029" y="680"/>
                </a:lnTo>
                <a:lnTo>
                  <a:pt x="1032" y="730"/>
                </a:lnTo>
                <a:lnTo>
                  <a:pt x="1032" y="692"/>
                </a:lnTo>
                <a:lnTo>
                  <a:pt x="1035" y="730"/>
                </a:lnTo>
                <a:lnTo>
                  <a:pt x="1035" y="683"/>
                </a:lnTo>
                <a:lnTo>
                  <a:pt x="1038" y="730"/>
                </a:lnTo>
                <a:lnTo>
                  <a:pt x="1038" y="721"/>
                </a:lnTo>
                <a:lnTo>
                  <a:pt x="1041" y="730"/>
                </a:lnTo>
                <a:lnTo>
                  <a:pt x="1041" y="637"/>
                </a:lnTo>
                <a:lnTo>
                  <a:pt x="1044" y="692"/>
                </a:lnTo>
                <a:lnTo>
                  <a:pt x="1044" y="730"/>
                </a:lnTo>
                <a:lnTo>
                  <a:pt x="1044" y="692"/>
                </a:lnTo>
                <a:lnTo>
                  <a:pt x="1047" y="715"/>
                </a:lnTo>
                <a:lnTo>
                  <a:pt x="1047" y="730"/>
                </a:lnTo>
                <a:lnTo>
                  <a:pt x="1047" y="715"/>
                </a:lnTo>
                <a:lnTo>
                  <a:pt x="1050" y="715"/>
                </a:lnTo>
                <a:lnTo>
                  <a:pt x="1050" y="730"/>
                </a:lnTo>
                <a:lnTo>
                  <a:pt x="1050" y="680"/>
                </a:lnTo>
                <a:lnTo>
                  <a:pt x="1053" y="730"/>
                </a:lnTo>
                <a:lnTo>
                  <a:pt x="1053" y="727"/>
                </a:lnTo>
                <a:lnTo>
                  <a:pt x="1056" y="730"/>
                </a:lnTo>
                <a:lnTo>
                  <a:pt x="1056" y="643"/>
                </a:lnTo>
                <a:lnTo>
                  <a:pt x="1059" y="712"/>
                </a:lnTo>
                <a:lnTo>
                  <a:pt x="1059" y="730"/>
                </a:lnTo>
                <a:lnTo>
                  <a:pt x="1059" y="701"/>
                </a:lnTo>
                <a:lnTo>
                  <a:pt x="1061" y="730"/>
                </a:lnTo>
                <a:lnTo>
                  <a:pt x="1061" y="695"/>
                </a:lnTo>
                <a:lnTo>
                  <a:pt x="1064" y="715"/>
                </a:lnTo>
                <a:lnTo>
                  <a:pt x="1064" y="730"/>
                </a:lnTo>
                <a:lnTo>
                  <a:pt x="1064" y="616"/>
                </a:lnTo>
                <a:lnTo>
                  <a:pt x="1067" y="680"/>
                </a:lnTo>
                <a:lnTo>
                  <a:pt x="1067" y="730"/>
                </a:lnTo>
                <a:lnTo>
                  <a:pt x="1067" y="677"/>
                </a:lnTo>
                <a:lnTo>
                  <a:pt x="1070" y="730"/>
                </a:lnTo>
                <a:lnTo>
                  <a:pt x="1070" y="709"/>
                </a:lnTo>
                <a:lnTo>
                  <a:pt x="1073" y="727"/>
                </a:lnTo>
                <a:lnTo>
                  <a:pt x="1073" y="730"/>
                </a:lnTo>
                <a:lnTo>
                  <a:pt x="1073" y="401"/>
                </a:lnTo>
                <a:lnTo>
                  <a:pt x="1076" y="730"/>
                </a:lnTo>
                <a:lnTo>
                  <a:pt x="1076" y="506"/>
                </a:lnTo>
                <a:lnTo>
                  <a:pt x="1079" y="715"/>
                </a:lnTo>
                <a:lnTo>
                  <a:pt x="1079" y="730"/>
                </a:lnTo>
                <a:lnTo>
                  <a:pt x="1079" y="695"/>
                </a:lnTo>
                <a:lnTo>
                  <a:pt x="1082" y="724"/>
                </a:lnTo>
                <a:lnTo>
                  <a:pt x="1082" y="730"/>
                </a:lnTo>
                <a:lnTo>
                  <a:pt x="1082" y="480"/>
                </a:lnTo>
                <a:lnTo>
                  <a:pt x="1085" y="675"/>
                </a:lnTo>
                <a:lnTo>
                  <a:pt x="1085" y="730"/>
                </a:lnTo>
                <a:lnTo>
                  <a:pt x="1085" y="596"/>
                </a:lnTo>
                <a:lnTo>
                  <a:pt x="1088" y="695"/>
                </a:lnTo>
                <a:lnTo>
                  <a:pt x="1088" y="730"/>
                </a:lnTo>
                <a:lnTo>
                  <a:pt x="1088" y="526"/>
                </a:lnTo>
                <a:lnTo>
                  <a:pt x="1090" y="712"/>
                </a:lnTo>
                <a:lnTo>
                  <a:pt x="1090" y="730"/>
                </a:lnTo>
                <a:lnTo>
                  <a:pt x="1090" y="707"/>
                </a:lnTo>
                <a:lnTo>
                  <a:pt x="1093" y="730"/>
                </a:lnTo>
                <a:lnTo>
                  <a:pt x="1093" y="675"/>
                </a:lnTo>
                <a:lnTo>
                  <a:pt x="1096" y="727"/>
                </a:lnTo>
                <a:lnTo>
                  <a:pt x="1096" y="730"/>
                </a:lnTo>
                <a:lnTo>
                  <a:pt x="1096" y="712"/>
                </a:lnTo>
                <a:lnTo>
                  <a:pt x="1099" y="727"/>
                </a:lnTo>
                <a:lnTo>
                  <a:pt x="1099" y="730"/>
                </a:lnTo>
                <a:lnTo>
                  <a:pt x="1099" y="704"/>
                </a:lnTo>
                <a:lnTo>
                  <a:pt x="1102" y="730"/>
                </a:lnTo>
                <a:lnTo>
                  <a:pt x="1102" y="648"/>
                </a:lnTo>
                <a:lnTo>
                  <a:pt x="1105" y="686"/>
                </a:lnTo>
                <a:lnTo>
                  <a:pt x="1105" y="730"/>
                </a:lnTo>
                <a:lnTo>
                  <a:pt x="1105" y="654"/>
                </a:lnTo>
                <a:lnTo>
                  <a:pt x="1108" y="727"/>
                </a:lnTo>
                <a:lnTo>
                  <a:pt x="1108" y="730"/>
                </a:lnTo>
                <a:lnTo>
                  <a:pt x="1108" y="579"/>
                </a:lnTo>
                <a:lnTo>
                  <a:pt x="1111" y="730"/>
                </a:lnTo>
                <a:lnTo>
                  <a:pt x="1111" y="628"/>
                </a:lnTo>
                <a:lnTo>
                  <a:pt x="1114" y="663"/>
                </a:lnTo>
                <a:lnTo>
                  <a:pt x="1114" y="730"/>
                </a:lnTo>
                <a:lnTo>
                  <a:pt x="1114" y="663"/>
                </a:lnTo>
                <a:lnTo>
                  <a:pt x="1117" y="715"/>
                </a:lnTo>
                <a:lnTo>
                  <a:pt x="1117" y="730"/>
                </a:lnTo>
                <a:lnTo>
                  <a:pt x="1117" y="646"/>
                </a:lnTo>
                <a:lnTo>
                  <a:pt x="1120" y="727"/>
                </a:lnTo>
                <a:lnTo>
                  <a:pt x="1120" y="730"/>
                </a:lnTo>
                <a:lnTo>
                  <a:pt x="1120" y="715"/>
                </a:lnTo>
                <a:lnTo>
                  <a:pt x="1122" y="730"/>
                </a:lnTo>
                <a:lnTo>
                  <a:pt x="1122" y="480"/>
                </a:lnTo>
                <a:lnTo>
                  <a:pt x="1125" y="724"/>
                </a:lnTo>
                <a:lnTo>
                  <a:pt x="1125" y="730"/>
                </a:lnTo>
                <a:lnTo>
                  <a:pt x="1125" y="608"/>
                </a:lnTo>
                <a:lnTo>
                  <a:pt x="1128" y="677"/>
                </a:lnTo>
                <a:lnTo>
                  <a:pt x="1128" y="730"/>
                </a:lnTo>
                <a:lnTo>
                  <a:pt x="1128" y="640"/>
                </a:lnTo>
                <a:lnTo>
                  <a:pt x="1131" y="730"/>
                </a:lnTo>
                <a:lnTo>
                  <a:pt x="1131" y="721"/>
                </a:lnTo>
                <a:lnTo>
                  <a:pt x="1134" y="730"/>
                </a:lnTo>
                <a:lnTo>
                  <a:pt x="1134" y="631"/>
                </a:lnTo>
                <a:lnTo>
                  <a:pt x="1137" y="675"/>
                </a:lnTo>
                <a:lnTo>
                  <a:pt x="1137" y="730"/>
                </a:lnTo>
                <a:lnTo>
                  <a:pt x="1137" y="602"/>
                </a:lnTo>
                <a:lnTo>
                  <a:pt x="1140" y="718"/>
                </a:lnTo>
                <a:lnTo>
                  <a:pt x="1140" y="730"/>
                </a:lnTo>
                <a:lnTo>
                  <a:pt x="1140" y="712"/>
                </a:lnTo>
                <a:lnTo>
                  <a:pt x="1143" y="730"/>
                </a:lnTo>
                <a:lnTo>
                  <a:pt x="1143" y="425"/>
                </a:lnTo>
                <a:lnTo>
                  <a:pt x="1146" y="602"/>
                </a:lnTo>
                <a:lnTo>
                  <a:pt x="1146" y="730"/>
                </a:lnTo>
                <a:lnTo>
                  <a:pt x="1146" y="602"/>
                </a:lnTo>
                <a:lnTo>
                  <a:pt x="1149" y="730"/>
                </a:lnTo>
                <a:lnTo>
                  <a:pt x="1149" y="555"/>
                </a:lnTo>
                <a:lnTo>
                  <a:pt x="1152" y="663"/>
                </a:lnTo>
                <a:lnTo>
                  <a:pt x="1152" y="730"/>
                </a:lnTo>
                <a:lnTo>
                  <a:pt x="1152" y="628"/>
                </a:lnTo>
                <a:lnTo>
                  <a:pt x="1154" y="730"/>
                </a:lnTo>
                <a:lnTo>
                  <a:pt x="1154" y="605"/>
                </a:lnTo>
                <a:lnTo>
                  <a:pt x="1157" y="727"/>
                </a:lnTo>
                <a:lnTo>
                  <a:pt x="1157" y="730"/>
                </a:lnTo>
                <a:lnTo>
                  <a:pt x="1157" y="701"/>
                </a:lnTo>
                <a:lnTo>
                  <a:pt x="1160" y="718"/>
                </a:lnTo>
                <a:lnTo>
                  <a:pt x="1160" y="730"/>
                </a:lnTo>
                <a:lnTo>
                  <a:pt x="1160" y="718"/>
                </a:lnTo>
                <a:lnTo>
                  <a:pt x="1163" y="730"/>
                </a:lnTo>
                <a:lnTo>
                  <a:pt x="1163" y="535"/>
                </a:lnTo>
                <a:lnTo>
                  <a:pt x="1166" y="675"/>
                </a:lnTo>
                <a:lnTo>
                  <a:pt x="1166" y="730"/>
                </a:lnTo>
                <a:lnTo>
                  <a:pt x="1166" y="602"/>
                </a:lnTo>
                <a:lnTo>
                  <a:pt x="1169" y="730"/>
                </a:lnTo>
                <a:lnTo>
                  <a:pt x="1169" y="715"/>
                </a:lnTo>
                <a:lnTo>
                  <a:pt x="1172" y="730"/>
                </a:lnTo>
                <a:lnTo>
                  <a:pt x="1172" y="401"/>
                </a:lnTo>
                <a:lnTo>
                  <a:pt x="1175" y="648"/>
                </a:lnTo>
                <a:lnTo>
                  <a:pt x="1175" y="730"/>
                </a:lnTo>
                <a:lnTo>
                  <a:pt x="1175" y="509"/>
                </a:lnTo>
                <a:lnTo>
                  <a:pt x="1178" y="727"/>
                </a:lnTo>
                <a:lnTo>
                  <a:pt x="1178" y="730"/>
                </a:lnTo>
                <a:lnTo>
                  <a:pt x="1178" y="715"/>
                </a:lnTo>
                <a:lnTo>
                  <a:pt x="1181" y="721"/>
                </a:lnTo>
                <a:lnTo>
                  <a:pt x="1181" y="730"/>
                </a:lnTo>
                <a:lnTo>
                  <a:pt x="1181" y="663"/>
                </a:lnTo>
                <a:lnTo>
                  <a:pt x="1184" y="730"/>
                </a:lnTo>
                <a:lnTo>
                  <a:pt x="1184" y="564"/>
                </a:lnTo>
                <a:lnTo>
                  <a:pt x="1186" y="730"/>
                </a:lnTo>
                <a:lnTo>
                  <a:pt x="1186" y="558"/>
                </a:lnTo>
                <a:lnTo>
                  <a:pt x="1189" y="730"/>
                </a:lnTo>
                <a:lnTo>
                  <a:pt x="1189" y="663"/>
                </a:lnTo>
                <a:lnTo>
                  <a:pt x="1192" y="709"/>
                </a:lnTo>
                <a:lnTo>
                  <a:pt x="1192" y="730"/>
                </a:lnTo>
                <a:lnTo>
                  <a:pt x="1192" y="584"/>
                </a:lnTo>
                <a:lnTo>
                  <a:pt x="1195" y="692"/>
                </a:lnTo>
                <a:lnTo>
                  <a:pt x="1195" y="730"/>
                </a:lnTo>
                <a:lnTo>
                  <a:pt x="1195" y="570"/>
                </a:lnTo>
                <a:lnTo>
                  <a:pt x="1198" y="730"/>
                </a:lnTo>
                <a:lnTo>
                  <a:pt x="1198" y="712"/>
                </a:lnTo>
                <a:lnTo>
                  <a:pt x="1201" y="730"/>
                </a:lnTo>
                <a:lnTo>
                  <a:pt x="1201" y="680"/>
                </a:lnTo>
                <a:lnTo>
                  <a:pt x="1204" y="724"/>
                </a:lnTo>
                <a:lnTo>
                  <a:pt x="1204" y="730"/>
                </a:lnTo>
                <a:lnTo>
                  <a:pt x="1204" y="669"/>
                </a:lnTo>
                <a:lnTo>
                  <a:pt x="1204" y="686"/>
                </a:lnTo>
                <a:lnTo>
                  <a:pt x="1207" y="637"/>
                </a:lnTo>
                <a:lnTo>
                  <a:pt x="1207" y="730"/>
                </a:lnTo>
                <a:lnTo>
                  <a:pt x="1207" y="619"/>
                </a:lnTo>
                <a:lnTo>
                  <a:pt x="1210" y="730"/>
                </a:lnTo>
                <a:lnTo>
                  <a:pt x="1210" y="523"/>
                </a:lnTo>
                <a:lnTo>
                  <a:pt x="1213" y="727"/>
                </a:lnTo>
                <a:lnTo>
                  <a:pt x="1213" y="730"/>
                </a:lnTo>
                <a:lnTo>
                  <a:pt x="1213" y="509"/>
                </a:lnTo>
                <a:lnTo>
                  <a:pt x="1215" y="727"/>
                </a:lnTo>
                <a:lnTo>
                  <a:pt x="1215" y="730"/>
                </a:lnTo>
                <a:lnTo>
                  <a:pt x="1215" y="683"/>
                </a:lnTo>
                <a:lnTo>
                  <a:pt x="1218" y="730"/>
                </a:lnTo>
                <a:lnTo>
                  <a:pt x="1221" y="730"/>
                </a:lnTo>
                <a:lnTo>
                  <a:pt x="1221" y="526"/>
                </a:lnTo>
                <a:lnTo>
                  <a:pt x="1224" y="730"/>
                </a:lnTo>
                <a:lnTo>
                  <a:pt x="1224" y="648"/>
                </a:lnTo>
                <a:lnTo>
                  <a:pt x="1227" y="698"/>
                </a:lnTo>
                <a:lnTo>
                  <a:pt x="1227" y="730"/>
                </a:lnTo>
                <a:lnTo>
                  <a:pt x="1227" y="666"/>
                </a:lnTo>
                <a:lnTo>
                  <a:pt x="1230" y="730"/>
                </a:lnTo>
                <a:lnTo>
                  <a:pt x="1230" y="721"/>
                </a:lnTo>
                <a:lnTo>
                  <a:pt x="1233" y="730"/>
                </a:lnTo>
                <a:lnTo>
                  <a:pt x="1236" y="730"/>
                </a:lnTo>
                <a:lnTo>
                  <a:pt x="1236" y="378"/>
                </a:lnTo>
                <a:lnTo>
                  <a:pt x="1239" y="666"/>
                </a:lnTo>
                <a:lnTo>
                  <a:pt x="1239" y="730"/>
                </a:lnTo>
                <a:lnTo>
                  <a:pt x="1239" y="666"/>
                </a:lnTo>
                <a:lnTo>
                  <a:pt x="1242" y="730"/>
                </a:lnTo>
                <a:lnTo>
                  <a:pt x="1242" y="701"/>
                </a:lnTo>
                <a:lnTo>
                  <a:pt x="1245" y="730"/>
                </a:lnTo>
                <a:lnTo>
                  <a:pt x="1245" y="715"/>
                </a:lnTo>
                <a:lnTo>
                  <a:pt x="1247" y="730"/>
                </a:lnTo>
                <a:lnTo>
                  <a:pt x="1247" y="590"/>
                </a:lnTo>
                <a:lnTo>
                  <a:pt x="1250" y="651"/>
                </a:lnTo>
                <a:lnTo>
                  <a:pt x="1250" y="730"/>
                </a:lnTo>
                <a:lnTo>
                  <a:pt x="1250" y="480"/>
                </a:lnTo>
                <a:lnTo>
                  <a:pt x="1253" y="521"/>
                </a:lnTo>
                <a:lnTo>
                  <a:pt x="1253" y="730"/>
                </a:lnTo>
                <a:lnTo>
                  <a:pt x="1253" y="413"/>
                </a:lnTo>
                <a:lnTo>
                  <a:pt x="1256" y="730"/>
                </a:lnTo>
                <a:lnTo>
                  <a:pt x="1256" y="715"/>
                </a:lnTo>
                <a:lnTo>
                  <a:pt x="1259" y="730"/>
                </a:lnTo>
                <a:lnTo>
                  <a:pt x="1259" y="712"/>
                </a:lnTo>
                <a:lnTo>
                  <a:pt x="1262" y="730"/>
                </a:lnTo>
                <a:lnTo>
                  <a:pt x="1262" y="657"/>
                </a:lnTo>
                <a:lnTo>
                  <a:pt x="1265" y="666"/>
                </a:lnTo>
                <a:lnTo>
                  <a:pt x="1265" y="730"/>
                </a:lnTo>
                <a:lnTo>
                  <a:pt x="1265" y="605"/>
                </a:lnTo>
                <a:lnTo>
                  <a:pt x="1268" y="730"/>
                </a:lnTo>
                <a:lnTo>
                  <a:pt x="1268" y="602"/>
                </a:lnTo>
                <a:lnTo>
                  <a:pt x="1271" y="730"/>
                </a:lnTo>
                <a:lnTo>
                  <a:pt x="1271" y="614"/>
                </a:lnTo>
                <a:lnTo>
                  <a:pt x="1274" y="553"/>
                </a:lnTo>
                <a:lnTo>
                  <a:pt x="1274" y="730"/>
                </a:lnTo>
                <a:lnTo>
                  <a:pt x="1274" y="553"/>
                </a:lnTo>
                <a:lnTo>
                  <a:pt x="1277" y="698"/>
                </a:lnTo>
                <a:lnTo>
                  <a:pt x="1277" y="730"/>
                </a:lnTo>
                <a:lnTo>
                  <a:pt x="1277" y="698"/>
                </a:lnTo>
                <a:lnTo>
                  <a:pt x="1279" y="721"/>
                </a:lnTo>
                <a:lnTo>
                  <a:pt x="1279" y="730"/>
                </a:lnTo>
                <a:lnTo>
                  <a:pt x="1279" y="704"/>
                </a:lnTo>
                <a:lnTo>
                  <a:pt x="1282" y="730"/>
                </a:lnTo>
                <a:lnTo>
                  <a:pt x="1282" y="727"/>
                </a:lnTo>
                <a:lnTo>
                  <a:pt x="1285" y="730"/>
                </a:lnTo>
                <a:lnTo>
                  <a:pt x="1285" y="718"/>
                </a:lnTo>
                <a:lnTo>
                  <a:pt x="1288" y="704"/>
                </a:lnTo>
                <a:lnTo>
                  <a:pt x="1288" y="730"/>
                </a:lnTo>
                <a:lnTo>
                  <a:pt x="1288" y="625"/>
                </a:lnTo>
                <a:lnTo>
                  <a:pt x="1291" y="730"/>
                </a:lnTo>
                <a:lnTo>
                  <a:pt x="1291" y="718"/>
                </a:lnTo>
                <a:lnTo>
                  <a:pt x="1294" y="730"/>
                </a:lnTo>
                <a:lnTo>
                  <a:pt x="1294" y="718"/>
                </a:lnTo>
                <a:lnTo>
                  <a:pt x="1297" y="721"/>
                </a:lnTo>
                <a:lnTo>
                  <a:pt x="1297" y="730"/>
                </a:lnTo>
                <a:lnTo>
                  <a:pt x="1297" y="436"/>
                </a:lnTo>
                <a:lnTo>
                  <a:pt x="1300" y="628"/>
                </a:lnTo>
                <a:lnTo>
                  <a:pt x="1300" y="730"/>
                </a:lnTo>
                <a:lnTo>
                  <a:pt x="1300" y="462"/>
                </a:lnTo>
                <a:lnTo>
                  <a:pt x="1303" y="730"/>
                </a:lnTo>
                <a:lnTo>
                  <a:pt x="1303" y="675"/>
                </a:lnTo>
                <a:lnTo>
                  <a:pt x="1306" y="709"/>
                </a:lnTo>
                <a:lnTo>
                  <a:pt x="1306" y="730"/>
                </a:lnTo>
                <a:lnTo>
                  <a:pt x="1306" y="709"/>
                </a:lnTo>
                <a:lnTo>
                  <a:pt x="1309" y="721"/>
                </a:lnTo>
                <a:lnTo>
                  <a:pt x="1309" y="730"/>
                </a:lnTo>
                <a:lnTo>
                  <a:pt x="1309" y="707"/>
                </a:lnTo>
                <a:lnTo>
                  <a:pt x="1311" y="730"/>
                </a:lnTo>
                <a:lnTo>
                  <a:pt x="1311" y="457"/>
                </a:lnTo>
                <a:lnTo>
                  <a:pt x="1314" y="721"/>
                </a:lnTo>
                <a:lnTo>
                  <a:pt x="1314" y="730"/>
                </a:lnTo>
                <a:lnTo>
                  <a:pt x="1314" y="631"/>
                </a:lnTo>
                <a:lnTo>
                  <a:pt x="1317" y="730"/>
                </a:lnTo>
                <a:lnTo>
                  <a:pt x="1317" y="707"/>
                </a:lnTo>
                <a:lnTo>
                  <a:pt x="1320" y="730"/>
                </a:lnTo>
                <a:lnTo>
                  <a:pt x="1320" y="715"/>
                </a:lnTo>
                <a:lnTo>
                  <a:pt x="1323" y="730"/>
                </a:lnTo>
                <a:lnTo>
                  <a:pt x="1323" y="724"/>
                </a:lnTo>
                <a:lnTo>
                  <a:pt x="1326" y="712"/>
                </a:lnTo>
                <a:lnTo>
                  <a:pt x="1326" y="730"/>
                </a:lnTo>
                <a:lnTo>
                  <a:pt x="1326" y="393"/>
                </a:lnTo>
                <a:lnTo>
                  <a:pt x="1329" y="352"/>
                </a:lnTo>
                <a:lnTo>
                  <a:pt x="1329" y="701"/>
                </a:lnTo>
                <a:lnTo>
                  <a:pt x="1329" y="288"/>
                </a:lnTo>
                <a:lnTo>
                  <a:pt x="1332" y="486"/>
                </a:lnTo>
                <a:lnTo>
                  <a:pt x="1332" y="730"/>
                </a:lnTo>
                <a:lnTo>
                  <a:pt x="1332" y="425"/>
                </a:lnTo>
                <a:lnTo>
                  <a:pt x="1335" y="730"/>
                </a:lnTo>
                <a:lnTo>
                  <a:pt x="1335" y="625"/>
                </a:lnTo>
                <a:lnTo>
                  <a:pt x="1338" y="712"/>
                </a:lnTo>
                <a:lnTo>
                  <a:pt x="1338" y="730"/>
                </a:lnTo>
                <a:lnTo>
                  <a:pt x="1338" y="637"/>
                </a:lnTo>
                <a:lnTo>
                  <a:pt x="1341" y="730"/>
                </a:lnTo>
                <a:lnTo>
                  <a:pt x="1343" y="707"/>
                </a:lnTo>
                <a:lnTo>
                  <a:pt x="1343" y="730"/>
                </a:lnTo>
                <a:lnTo>
                  <a:pt x="1343" y="680"/>
                </a:lnTo>
                <a:lnTo>
                  <a:pt x="1346" y="730"/>
                </a:lnTo>
                <a:lnTo>
                  <a:pt x="1349" y="730"/>
                </a:lnTo>
                <a:lnTo>
                  <a:pt x="1349" y="672"/>
                </a:lnTo>
                <a:lnTo>
                  <a:pt x="1352" y="724"/>
                </a:lnTo>
                <a:lnTo>
                  <a:pt x="1352" y="730"/>
                </a:lnTo>
                <a:lnTo>
                  <a:pt x="1352" y="715"/>
                </a:lnTo>
                <a:lnTo>
                  <a:pt x="1355" y="730"/>
                </a:lnTo>
                <a:lnTo>
                  <a:pt x="1358" y="730"/>
                </a:lnTo>
                <a:lnTo>
                  <a:pt x="1358" y="643"/>
                </a:lnTo>
                <a:lnTo>
                  <a:pt x="1361" y="724"/>
                </a:lnTo>
                <a:lnTo>
                  <a:pt x="1361" y="730"/>
                </a:lnTo>
                <a:lnTo>
                  <a:pt x="1361" y="657"/>
                </a:lnTo>
                <a:lnTo>
                  <a:pt x="1364" y="730"/>
                </a:lnTo>
                <a:lnTo>
                  <a:pt x="1364" y="669"/>
                </a:lnTo>
                <a:lnTo>
                  <a:pt x="1367" y="730"/>
                </a:lnTo>
                <a:lnTo>
                  <a:pt x="1367" y="692"/>
                </a:lnTo>
                <a:lnTo>
                  <a:pt x="1370" y="730"/>
                </a:lnTo>
                <a:lnTo>
                  <a:pt x="1370" y="712"/>
                </a:lnTo>
                <a:lnTo>
                  <a:pt x="1372" y="730"/>
                </a:lnTo>
                <a:lnTo>
                  <a:pt x="1372" y="378"/>
                </a:lnTo>
                <a:lnTo>
                  <a:pt x="1375" y="506"/>
                </a:lnTo>
                <a:lnTo>
                  <a:pt x="1375" y="730"/>
                </a:lnTo>
                <a:lnTo>
                  <a:pt x="1375" y="506"/>
                </a:lnTo>
                <a:lnTo>
                  <a:pt x="1378" y="727"/>
                </a:lnTo>
                <a:lnTo>
                  <a:pt x="1378" y="730"/>
                </a:lnTo>
                <a:lnTo>
                  <a:pt x="1378" y="727"/>
                </a:lnTo>
                <a:lnTo>
                  <a:pt x="1381" y="730"/>
                </a:lnTo>
                <a:lnTo>
                  <a:pt x="1384" y="730"/>
                </a:lnTo>
                <a:lnTo>
                  <a:pt x="1384" y="680"/>
                </a:lnTo>
                <a:lnTo>
                  <a:pt x="1387" y="730"/>
                </a:lnTo>
                <a:lnTo>
                  <a:pt x="1387" y="590"/>
                </a:lnTo>
                <a:lnTo>
                  <a:pt x="1390" y="707"/>
                </a:lnTo>
                <a:lnTo>
                  <a:pt x="1390" y="730"/>
                </a:lnTo>
                <a:lnTo>
                  <a:pt x="1390" y="657"/>
                </a:lnTo>
                <a:lnTo>
                  <a:pt x="1393" y="730"/>
                </a:lnTo>
                <a:lnTo>
                  <a:pt x="1393" y="660"/>
                </a:lnTo>
                <a:lnTo>
                  <a:pt x="1396" y="730"/>
                </a:lnTo>
                <a:lnTo>
                  <a:pt x="1396" y="477"/>
                </a:lnTo>
                <a:lnTo>
                  <a:pt x="1399" y="396"/>
                </a:lnTo>
                <a:lnTo>
                  <a:pt x="1399" y="730"/>
                </a:lnTo>
                <a:lnTo>
                  <a:pt x="1399" y="396"/>
                </a:lnTo>
                <a:lnTo>
                  <a:pt x="1402" y="730"/>
                </a:lnTo>
                <a:lnTo>
                  <a:pt x="1402" y="704"/>
                </a:lnTo>
                <a:lnTo>
                  <a:pt x="1404" y="730"/>
                </a:lnTo>
                <a:lnTo>
                  <a:pt x="1404" y="692"/>
                </a:lnTo>
                <a:lnTo>
                  <a:pt x="1407" y="727"/>
                </a:lnTo>
                <a:lnTo>
                  <a:pt x="1407" y="730"/>
                </a:lnTo>
                <a:lnTo>
                  <a:pt x="1407" y="721"/>
                </a:lnTo>
                <a:lnTo>
                  <a:pt x="1410" y="730"/>
                </a:lnTo>
                <a:lnTo>
                  <a:pt x="1410" y="677"/>
                </a:lnTo>
                <a:lnTo>
                  <a:pt x="1413" y="718"/>
                </a:lnTo>
                <a:lnTo>
                  <a:pt x="1413" y="730"/>
                </a:lnTo>
                <a:lnTo>
                  <a:pt x="1413" y="672"/>
                </a:lnTo>
                <a:lnTo>
                  <a:pt x="1416" y="730"/>
                </a:lnTo>
                <a:lnTo>
                  <a:pt x="1419" y="730"/>
                </a:lnTo>
                <a:lnTo>
                  <a:pt x="1419" y="709"/>
                </a:lnTo>
                <a:lnTo>
                  <a:pt x="1422" y="730"/>
                </a:lnTo>
                <a:lnTo>
                  <a:pt x="1422" y="701"/>
                </a:lnTo>
                <a:lnTo>
                  <a:pt x="1425" y="730"/>
                </a:lnTo>
                <a:lnTo>
                  <a:pt x="1425" y="683"/>
                </a:lnTo>
                <a:lnTo>
                  <a:pt x="1428" y="730"/>
                </a:lnTo>
                <a:lnTo>
                  <a:pt x="1428" y="672"/>
                </a:lnTo>
                <a:lnTo>
                  <a:pt x="1431" y="701"/>
                </a:lnTo>
                <a:lnTo>
                  <a:pt x="1431" y="730"/>
                </a:lnTo>
                <a:lnTo>
                  <a:pt x="1431" y="631"/>
                </a:lnTo>
                <a:lnTo>
                  <a:pt x="1434" y="730"/>
                </a:lnTo>
                <a:lnTo>
                  <a:pt x="1434" y="704"/>
                </a:lnTo>
                <a:lnTo>
                  <a:pt x="1436" y="637"/>
                </a:lnTo>
                <a:lnTo>
                  <a:pt x="1436" y="730"/>
                </a:lnTo>
                <a:lnTo>
                  <a:pt x="1436" y="529"/>
                </a:lnTo>
                <a:lnTo>
                  <a:pt x="1439" y="730"/>
                </a:lnTo>
                <a:lnTo>
                  <a:pt x="1439" y="701"/>
                </a:lnTo>
                <a:lnTo>
                  <a:pt x="1442" y="730"/>
                </a:lnTo>
                <a:lnTo>
                  <a:pt x="1442" y="698"/>
                </a:lnTo>
                <a:lnTo>
                  <a:pt x="1445" y="712"/>
                </a:lnTo>
                <a:lnTo>
                  <a:pt x="1445" y="730"/>
                </a:lnTo>
                <a:lnTo>
                  <a:pt x="1445" y="712"/>
                </a:lnTo>
                <a:lnTo>
                  <a:pt x="1448" y="730"/>
                </a:lnTo>
                <a:lnTo>
                  <a:pt x="1448" y="297"/>
                </a:lnTo>
                <a:lnTo>
                  <a:pt x="1451" y="709"/>
                </a:lnTo>
                <a:lnTo>
                  <a:pt x="1451" y="730"/>
                </a:lnTo>
                <a:lnTo>
                  <a:pt x="1451" y="509"/>
                </a:lnTo>
                <a:lnTo>
                  <a:pt x="1454" y="675"/>
                </a:lnTo>
                <a:lnTo>
                  <a:pt x="1454" y="730"/>
                </a:lnTo>
                <a:lnTo>
                  <a:pt x="1454" y="675"/>
                </a:lnTo>
                <a:lnTo>
                  <a:pt x="1457" y="730"/>
                </a:lnTo>
                <a:lnTo>
                  <a:pt x="1457" y="721"/>
                </a:lnTo>
                <a:lnTo>
                  <a:pt x="1460" y="724"/>
                </a:lnTo>
                <a:lnTo>
                  <a:pt x="1460" y="730"/>
                </a:lnTo>
                <a:lnTo>
                  <a:pt x="1460" y="250"/>
                </a:lnTo>
                <a:lnTo>
                  <a:pt x="1463" y="715"/>
                </a:lnTo>
                <a:lnTo>
                  <a:pt x="1463" y="730"/>
                </a:lnTo>
                <a:lnTo>
                  <a:pt x="1463" y="625"/>
                </a:lnTo>
                <a:lnTo>
                  <a:pt x="1466" y="730"/>
                </a:lnTo>
                <a:lnTo>
                  <a:pt x="1466" y="584"/>
                </a:lnTo>
                <a:lnTo>
                  <a:pt x="1468" y="686"/>
                </a:lnTo>
                <a:lnTo>
                  <a:pt x="1468" y="730"/>
                </a:lnTo>
                <a:lnTo>
                  <a:pt x="1468" y="643"/>
                </a:lnTo>
                <a:lnTo>
                  <a:pt x="1471" y="730"/>
                </a:lnTo>
                <a:lnTo>
                  <a:pt x="1471" y="683"/>
                </a:lnTo>
                <a:lnTo>
                  <a:pt x="1474" y="727"/>
                </a:lnTo>
                <a:lnTo>
                  <a:pt x="1474" y="730"/>
                </a:lnTo>
                <a:lnTo>
                  <a:pt x="1474" y="459"/>
                </a:lnTo>
                <a:lnTo>
                  <a:pt x="1477" y="686"/>
                </a:lnTo>
                <a:lnTo>
                  <a:pt x="1477" y="730"/>
                </a:lnTo>
                <a:lnTo>
                  <a:pt x="1477" y="669"/>
                </a:lnTo>
                <a:lnTo>
                  <a:pt x="1480" y="718"/>
                </a:lnTo>
                <a:lnTo>
                  <a:pt x="1480" y="730"/>
                </a:lnTo>
                <a:lnTo>
                  <a:pt x="1480" y="701"/>
                </a:lnTo>
                <a:lnTo>
                  <a:pt x="1483" y="730"/>
                </a:lnTo>
                <a:lnTo>
                  <a:pt x="1483" y="715"/>
                </a:lnTo>
                <a:lnTo>
                  <a:pt x="1486" y="730"/>
                </a:lnTo>
                <a:lnTo>
                  <a:pt x="1486" y="709"/>
                </a:lnTo>
                <a:lnTo>
                  <a:pt x="1489" y="730"/>
                </a:lnTo>
                <a:lnTo>
                  <a:pt x="1489" y="692"/>
                </a:lnTo>
                <a:lnTo>
                  <a:pt x="1492" y="654"/>
                </a:lnTo>
                <a:lnTo>
                  <a:pt x="1492" y="730"/>
                </a:lnTo>
                <a:lnTo>
                  <a:pt x="1492" y="637"/>
                </a:lnTo>
                <a:lnTo>
                  <a:pt x="1495" y="730"/>
                </a:lnTo>
                <a:lnTo>
                  <a:pt x="1495" y="701"/>
                </a:lnTo>
                <a:lnTo>
                  <a:pt x="1497" y="730"/>
                </a:lnTo>
                <a:lnTo>
                  <a:pt x="1497" y="640"/>
                </a:lnTo>
                <a:lnTo>
                  <a:pt x="1500" y="715"/>
                </a:lnTo>
                <a:lnTo>
                  <a:pt x="1500" y="730"/>
                </a:lnTo>
                <a:lnTo>
                  <a:pt x="1500" y="712"/>
                </a:lnTo>
                <a:lnTo>
                  <a:pt x="1503" y="707"/>
                </a:lnTo>
                <a:lnTo>
                  <a:pt x="1503" y="730"/>
                </a:lnTo>
                <a:lnTo>
                  <a:pt x="1503" y="695"/>
                </a:lnTo>
                <a:lnTo>
                  <a:pt x="1506" y="730"/>
                </a:lnTo>
                <a:lnTo>
                  <a:pt x="1506" y="692"/>
                </a:lnTo>
                <a:lnTo>
                  <a:pt x="1509" y="730"/>
                </a:lnTo>
                <a:lnTo>
                  <a:pt x="1512" y="730"/>
                </a:lnTo>
                <a:lnTo>
                  <a:pt x="1512" y="608"/>
                </a:lnTo>
                <a:lnTo>
                  <a:pt x="1515" y="689"/>
                </a:lnTo>
                <a:lnTo>
                  <a:pt x="1515" y="730"/>
                </a:lnTo>
                <a:lnTo>
                  <a:pt x="1515" y="689"/>
                </a:lnTo>
                <a:lnTo>
                  <a:pt x="1518" y="730"/>
                </a:lnTo>
                <a:lnTo>
                  <a:pt x="1521" y="730"/>
                </a:lnTo>
                <a:lnTo>
                  <a:pt x="1521" y="477"/>
                </a:lnTo>
                <a:lnTo>
                  <a:pt x="1524" y="480"/>
                </a:lnTo>
                <a:lnTo>
                  <a:pt x="1524" y="730"/>
                </a:lnTo>
                <a:lnTo>
                  <a:pt x="1524" y="480"/>
                </a:lnTo>
                <a:lnTo>
                  <a:pt x="1527" y="695"/>
                </a:lnTo>
                <a:lnTo>
                  <a:pt x="1527" y="730"/>
                </a:lnTo>
                <a:lnTo>
                  <a:pt x="1527" y="677"/>
                </a:lnTo>
                <a:lnTo>
                  <a:pt x="1529" y="730"/>
                </a:lnTo>
                <a:lnTo>
                  <a:pt x="1529" y="683"/>
                </a:lnTo>
                <a:lnTo>
                  <a:pt x="1532" y="730"/>
                </a:lnTo>
                <a:lnTo>
                  <a:pt x="1532" y="715"/>
                </a:lnTo>
                <a:lnTo>
                  <a:pt x="1535" y="730"/>
                </a:lnTo>
                <a:lnTo>
                  <a:pt x="1535" y="259"/>
                </a:lnTo>
                <a:lnTo>
                  <a:pt x="1538" y="657"/>
                </a:lnTo>
                <a:lnTo>
                  <a:pt x="1538" y="730"/>
                </a:lnTo>
                <a:lnTo>
                  <a:pt x="1538" y="523"/>
                </a:lnTo>
                <a:lnTo>
                  <a:pt x="1541" y="730"/>
                </a:lnTo>
                <a:lnTo>
                  <a:pt x="1541" y="640"/>
                </a:lnTo>
                <a:lnTo>
                  <a:pt x="1544" y="730"/>
                </a:lnTo>
                <a:lnTo>
                  <a:pt x="1544" y="712"/>
                </a:lnTo>
                <a:lnTo>
                  <a:pt x="1547" y="701"/>
                </a:lnTo>
                <a:lnTo>
                  <a:pt x="1547" y="730"/>
                </a:lnTo>
                <a:lnTo>
                  <a:pt x="1547" y="701"/>
                </a:lnTo>
                <a:lnTo>
                  <a:pt x="1550" y="730"/>
                </a:lnTo>
                <a:lnTo>
                  <a:pt x="1550" y="660"/>
                </a:lnTo>
                <a:lnTo>
                  <a:pt x="1553" y="730"/>
                </a:lnTo>
                <a:lnTo>
                  <a:pt x="1553" y="584"/>
                </a:lnTo>
                <a:lnTo>
                  <a:pt x="1556" y="724"/>
                </a:lnTo>
                <a:lnTo>
                  <a:pt x="1556" y="730"/>
                </a:lnTo>
                <a:lnTo>
                  <a:pt x="1556" y="701"/>
                </a:lnTo>
                <a:lnTo>
                  <a:pt x="1559" y="718"/>
                </a:lnTo>
                <a:lnTo>
                  <a:pt x="1559" y="730"/>
                </a:lnTo>
                <a:lnTo>
                  <a:pt x="1559" y="657"/>
                </a:lnTo>
                <a:lnTo>
                  <a:pt x="1561" y="695"/>
                </a:lnTo>
                <a:lnTo>
                  <a:pt x="1561" y="730"/>
                </a:lnTo>
                <a:lnTo>
                  <a:pt x="1561" y="602"/>
                </a:lnTo>
                <a:lnTo>
                  <a:pt x="1564" y="730"/>
                </a:lnTo>
                <a:lnTo>
                  <a:pt x="1564" y="721"/>
                </a:lnTo>
                <a:lnTo>
                  <a:pt x="1567" y="730"/>
                </a:lnTo>
                <a:lnTo>
                  <a:pt x="1567" y="576"/>
                </a:lnTo>
                <a:lnTo>
                  <a:pt x="1570" y="718"/>
                </a:lnTo>
                <a:lnTo>
                  <a:pt x="1570" y="730"/>
                </a:lnTo>
                <a:lnTo>
                  <a:pt x="1570" y="707"/>
                </a:lnTo>
                <a:lnTo>
                  <a:pt x="1573" y="730"/>
                </a:lnTo>
                <a:lnTo>
                  <a:pt x="1573" y="596"/>
                </a:lnTo>
                <a:lnTo>
                  <a:pt x="1576" y="730"/>
                </a:lnTo>
                <a:lnTo>
                  <a:pt x="1576" y="680"/>
                </a:lnTo>
                <a:lnTo>
                  <a:pt x="1579" y="730"/>
                </a:lnTo>
                <a:lnTo>
                  <a:pt x="1579" y="707"/>
                </a:lnTo>
                <a:lnTo>
                  <a:pt x="1582" y="730"/>
                </a:lnTo>
                <a:lnTo>
                  <a:pt x="1582" y="727"/>
                </a:lnTo>
                <a:lnTo>
                  <a:pt x="1585" y="709"/>
                </a:lnTo>
                <a:lnTo>
                  <a:pt x="1585" y="730"/>
                </a:lnTo>
                <a:lnTo>
                  <a:pt x="1585" y="611"/>
                </a:lnTo>
                <a:lnTo>
                  <a:pt x="1588" y="730"/>
                </a:lnTo>
                <a:lnTo>
                  <a:pt x="1588" y="686"/>
                </a:lnTo>
                <a:lnTo>
                  <a:pt x="1591" y="727"/>
                </a:lnTo>
                <a:lnTo>
                  <a:pt x="1591" y="730"/>
                </a:lnTo>
                <a:lnTo>
                  <a:pt x="1591" y="692"/>
                </a:lnTo>
                <a:lnTo>
                  <a:pt x="1593" y="707"/>
                </a:lnTo>
                <a:lnTo>
                  <a:pt x="1593" y="730"/>
                </a:lnTo>
                <a:lnTo>
                  <a:pt x="1593" y="701"/>
                </a:lnTo>
                <a:lnTo>
                  <a:pt x="1596" y="730"/>
                </a:lnTo>
                <a:lnTo>
                  <a:pt x="1596" y="593"/>
                </a:lnTo>
                <a:lnTo>
                  <a:pt x="1599" y="724"/>
                </a:lnTo>
                <a:lnTo>
                  <a:pt x="1599" y="730"/>
                </a:lnTo>
                <a:lnTo>
                  <a:pt x="1599" y="500"/>
                </a:lnTo>
                <a:lnTo>
                  <a:pt x="1602" y="683"/>
                </a:lnTo>
                <a:lnTo>
                  <a:pt x="1602" y="730"/>
                </a:lnTo>
                <a:lnTo>
                  <a:pt x="1602" y="683"/>
                </a:lnTo>
                <a:lnTo>
                  <a:pt x="1605" y="730"/>
                </a:lnTo>
                <a:lnTo>
                  <a:pt x="1605" y="704"/>
                </a:lnTo>
                <a:lnTo>
                  <a:pt x="1608" y="727"/>
                </a:lnTo>
                <a:lnTo>
                  <a:pt x="1608" y="730"/>
                </a:lnTo>
                <a:lnTo>
                  <a:pt x="1608" y="721"/>
                </a:lnTo>
                <a:lnTo>
                  <a:pt x="1611" y="730"/>
                </a:lnTo>
                <a:lnTo>
                  <a:pt x="1611" y="611"/>
                </a:lnTo>
                <a:lnTo>
                  <a:pt x="1614" y="680"/>
                </a:lnTo>
                <a:lnTo>
                  <a:pt x="1614" y="730"/>
                </a:lnTo>
                <a:lnTo>
                  <a:pt x="1614" y="553"/>
                </a:lnTo>
                <a:lnTo>
                  <a:pt x="1617" y="730"/>
                </a:lnTo>
                <a:lnTo>
                  <a:pt x="1617" y="698"/>
                </a:lnTo>
                <a:lnTo>
                  <a:pt x="1620" y="715"/>
                </a:lnTo>
                <a:lnTo>
                  <a:pt x="1620" y="730"/>
                </a:lnTo>
                <a:lnTo>
                  <a:pt x="1620" y="689"/>
                </a:lnTo>
                <a:lnTo>
                  <a:pt x="1622" y="730"/>
                </a:lnTo>
                <a:lnTo>
                  <a:pt x="1622" y="308"/>
                </a:lnTo>
                <a:lnTo>
                  <a:pt x="1625" y="605"/>
                </a:lnTo>
                <a:lnTo>
                  <a:pt x="1625" y="730"/>
                </a:lnTo>
                <a:lnTo>
                  <a:pt x="1625" y="605"/>
                </a:lnTo>
                <a:lnTo>
                  <a:pt x="1628" y="730"/>
                </a:lnTo>
                <a:lnTo>
                  <a:pt x="1628" y="625"/>
                </a:lnTo>
                <a:lnTo>
                  <a:pt x="1631" y="692"/>
                </a:lnTo>
                <a:lnTo>
                  <a:pt x="1631" y="730"/>
                </a:lnTo>
                <a:lnTo>
                  <a:pt x="1631" y="666"/>
                </a:lnTo>
                <a:lnTo>
                  <a:pt x="1634" y="730"/>
                </a:lnTo>
                <a:lnTo>
                  <a:pt x="1634" y="689"/>
                </a:lnTo>
                <a:lnTo>
                  <a:pt x="1637" y="704"/>
                </a:lnTo>
                <a:lnTo>
                  <a:pt x="1637" y="730"/>
                </a:lnTo>
                <a:lnTo>
                  <a:pt x="1637" y="611"/>
                </a:lnTo>
                <a:lnTo>
                  <a:pt x="1640" y="730"/>
                </a:lnTo>
                <a:lnTo>
                  <a:pt x="1640" y="701"/>
                </a:lnTo>
                <a:lnTo>
                  <a:pt x="1643" y="730"/>
                </a:lnTo>
                <a:lnTo>
                  <a:pt x="1643" y="695"/>
                </a:lnTo>
                <a:lnTo>
                  <a:pt x="1646" y="730"/>
                </a:lnTo>
                <a:lnTo>
                  <a:pt x="1646" y="709"/>
                </a:lnTo>
                <a:lnTo>
                  <a:pt x="1649" y="730"/>
                </a:lnTo>
                <a:lnTo>
                  <a:pt x="1649" y="701"/>
                </a:lnTo>
                <a:lnTo>
                  <a:pt x="1652" y="721"/>
                </a:lnTo>
                <a:lnTo>
                  <a:pt x="1652" y="730"/>
                </a:lnTo>
                <a:lnTo>
                  <a:pt x="1652" y="648"/>
                </a:lnTo>
                <a:lnTo>
                  <a:pt x="1654" y="730"/>
                </a:lnTo>
                <a:lnTo>
                  <a:pt x="1654" y="544"/>
                </a:lnTo>
                <a:lnTo>
                  <a:pt x="1657" y="730"/>
                </a:lnTo>
                <a:lnTo>
                  <a:pt x="1657" y="712"/>
                </a:lnTo>
                <a:lnTo>
                  <a:pt x="1660" y="730"/>
                </a:lnTo>
                <a:lnTo>
                  <a:pt x="1660" y="532"/>
                </a:lnTo>
                <a:lnTo>
                  <a:pt x="1663" y="721"/>
                </a:lnTo>
                <a:lnTo>
                  <a:pt x="1663" y="730"/>
                </a:lnTo>
                <a:lnTo>
                  <a:pt x="1663" y="654"/>
                </a:lnTo>
                <a:lnTo>
                  <a:pt x="1666" y="730"/>
                </a:lnTo>
                <a:lnTo>
                  <a:pt x="1666" y="692"/>
                </a:lnTo>
                <a:lnTo>
                  <a:pt x="1669" y="730"/>
                </a:lnTo>
                <a:lnTo>
                  <a:pt x="1669" y="686"/>
                </a:lnTo>
                <a:lnTo>
                  <a:pt x="1672" y="727"/>
                </a:lnTo>
                <a:lnTo>
                  <a:pt x="1672" y="730"/>
                </a:lnTo>
                <a:lnTo>
                  <a:pt x="1672" y="718"/>
                </a:lnTo>
                <a:lnTo>
                  <a:pt x="1675" y="695"/>
                </a:lnTo>
                <a:lnTo>
                  <a:pt x="1675" y="730"/>
                </a:lnTo>
                <a:lnTo>
                  <a:pt x="1675" y="634"/>
                </a:lnTo>
                <a:lnTo>
                  <a:pt x="1678" y="730"/>
                </a:lnTo>
                <a:lnTo>
                  <a:pt x="1678" y="704"/>
                </a:lnTo>
                <a:lnTo>
                  <a:pt x="1681" y="730"/>
                </a:lnTo>
                <a:lnTo>
                  <a:pt x="1681" y="718"/>
                </a:lnTo>
                <a:lnTo>
                  <a:pt x="1684" y="730"/>
                </a:lnTo>
                <a:lnTo>
                  <a:pt x="1684" y="506"/>
                </a:lnTo>
                <a:lnTo>
                  <a:pt x="1686" y="680"/>
                </a:lnTo>
                <a:lnTo>
                  <a:pt x="1686" y="730"/>
                </a:lnTo>
                <a:lnTo>
                  <a:pt x="1686" y="532"/>
                </a:lnTo>
                <a:lnTo>
                  <a:pt x="1689" y="730"/>
                </a:lnTo>
                <a:lnTo>
                  <a:pt x="1689" y="654"/>
                </a:lnTo>
                <a:lnTo>
                  <a:pt x="1692" y="715"/>
                </a:lnTo>
                <a:lnTo>
                  <a:pt x="1692" y="730"/>
                </a:lnTo>
                <a:lnTo>
                  <a:pt x="1692" y="628"/>
                </a:lnTo>
                <a:lnTo>
                  <a:pt x="1695" y="730"/>
                </a:lnTo>
                <a:lnTo>
                  <a:pt x="1695" y="724"/>
                </a:lnTo>
                <a:lnTo>
                  <a:pt x="1698" y="727"/>
                </a:lnTo>
                <a:lnTo>
                  <a:pt x="1698" y="730"/>
                </a:lnTo>
                <a:lnTo>
                  <a:pt x="1698" y="512"/>
                </a:lnTo>
                <a:lnTo>
                  <a:pt x="1701" y="730"/>
                </a:lnTo>
                <a:lnTo>
                  <a:pt x="1701" y="590"/>
                </a:lnTo>
                <a:lnTo>
                  <a:pt x="1704" y="730"/>
                </a:lnTo>
                <a:lnTo>
                  <a:pt x="1704" y="707"/>
                </a:lnTo>
                <a:lnTo>
                  <a:pt x="1707" y="712"/>
                </a:lnTo>
                <a:lnTo>
                  <a:pt x="1707" y="730"/>
                </a:lnTo>
                <a:lnTo>
                  <a:pt x="1707" y="701"/>
                </a:lnTo>
                <a:lnTo>
                  <a:pt x="1710" y="730"/>
                </a:lnTo>
                <a:lnTo>
                  <a:pt x="1713" y="730"/>
                </a:lnTo>
                <a:lnTo>
                  <a:pt x="1713" y="707"/>
                </a:lnTo>
                <a:lnTo>
                  <a:pt x="1716" y="730"/>
                </a:lnTo>
                <a:lnTo>
                  <a:pt x="1716" y="622"/>
                </a:lnTo>
                <a:lnTo>
                  <a:pt x="1718" y="709"/>
                </a:lnTo>
                <a:lnTo>
                  <a:pt x="1718" y="730"/>
                </a:lnTo>
                <a:lnTo>
                  <a:pt x="1718" y="686"/>
                </a:lnTo>
                <a:lnTo>
                  <a:pt x="1721" y="730"/>
                </a:lnTo>
                <a:lnTo>
                  <a:pt x="1721" y="619"/>
                </a:lnTo>
                <a:lnTo>
                  <a:pt x="1724" y="730"/>
                </a:lnTo>
                <a:lnTo>
                  <a:pt x="1724" y="669"/>
                </a:lnTo>
                <a:lnTo>
                  <a:pt x="1727" y="730"/>
                </a:lnTo>
                <a:lnTo>
                  <a:pt x="1727" y="654"/>
                </a:lnTo>
                <a:lnTo>
                  <a:pt x="1730" y="646"/>
                </a:lnTo>
                <a:lnTo>
                  <a:pt x="1730" y="730"/>
                </a:lnTo>
                <a:lnTo>
                  <a:pt x="1730" y="646"/>
                </a:lnTo>
                <a:lnTo>
                  <a:pt x="1733" y="730"/>
                </a:lnTo>
                <a:lnTo>
                  <a:pt x="1733" y="715"/>
                </a:lnTo>
                <a:lnTo>
                  <a:pt x="1736" y="730"/>
                </a:lnTo>
                <a:lnTo>
                  <a:pt x="1736" y="666"/>
                </a:lnTo>
                <a:lnTo>
                  <a:pt x="1739" y="707"/>
                </a:lnTo>
                <a:lnTo>
                  <a:pt x="1739" y="730"/>
                </a:lnTo>
                <a:lnTo>
                  <a:pt x="1739" y="707"/>
                </a:lnTo>
                <a:lnTo>
                  <a:pt x="1742" y="730"/>
                </a:lnTo>
                <a:lnTo>
                  <a:pt x="1742" y="695"/>
                </a:lnTo>
                <a:lnTo>
                  <a:pt x="1745" y="730"/>
                </a:lnTo>
                <a:lnTo>
                  <a:pt x="1745" y="648"/>
                </a:lnTo>
                <a:lnTo>
                  <a:pt x="1747" y="721"/>
                </a:lnTo>
                <a:lnTo>
                  <a:pt x="1747" y="730"/>
                </a:lnTo>
                <a:lnTo>
                  <a:pt x="1747" y="518"/>
                </a:lnTo>
                <a:lnTo>
                  <a:pt x="1750" y="730"/>
                </a:lnTo>
                <a:lnTo>
                  <a:pt x="1750" y="663"/>
                </a:lnTo>
                <a:lnTo>
                  <a:pt x="1753" y="730"/>
                </a:lnTo>
                <a:lnTo>
                  <a:pt x="1753" y="689"/>
                </a:lnTo>
                <a:lnTo>
                  <a:pt x="1756" y="730"/>
                </a:lnTo>
                <a:lnTo>
                  <a:pt x="1756" y="715"/>
                </a:lnTo>
                <a:lnTo>
                  <a:pt x="1759" y="730"/>
                </a:lnTo>
                <a:lnTo>
                  <a:pt x="1759" y="602"/>
                </a:lnTo>
                <a:lnTo>
                  <a:pt x="1762" y="643"/>
                </a:lnTo>
                <a:lnTo>
                  <a:pt x="1762" y="730"/>
                </a:lnTo>
                <a:lnTo>
                  <a:pt x="1762" y="547"/>
                </a:lnTo>
                <a:lnTo>
                  <a:pt x="1765" y="730"/>
                </a:lnTo>
                <a:lnTo>
                  <a:pt x="1768" y="730"/>
                </a:lnTo>
                <a:lnTo>
                  <a:pt x="1768" y="704"/>
                </a:lnTo>
                <a:lnTo>
                  <a:pt x="1771" y="730"/>
                </a:lnTo>
                <a:lnTo>
                  <a:pt x="1771" y="709"/>
                </a:lnTo>
                <a:lnTo>
                  <a:pt x="1774" y="730"/>
                </a:lnTo>
                <a:lnTo>
                  <a:pt x="1774" y="686"/>
                </a:lnTo>
                <a:lnTo>
                  <a:pt x="1777" y="718"/>
                </a:lnTo>
                <a:lnTo>
                  <a:pt x="1777" y="730"/>
                </a:lnTo>
                <a:lnTo>
                  <a:pt x="1777" y="628"/>
                </a:lnTo>
                <a:lnTo>
                  <a:pt x="1779" y="730"/>
                </a:lnTo>
                <a:lnTo>
                  <a:pt x="1779" y="680"/>
                </a:lnTo>
                <a:lnTo>
                  <a:pt x="1782" y="730"/>
                </a:lnTo>
                <a:lnTo>
                  <a:pt x="1782" y="704"/>
                </a:lnTo>
                <a:lnTo>
                  <a:pt x="1785" y="643"/>
                </a:lnTo>
                <a:lnTo>
                  <a:pt x="1785" y="730"/>
                </a:lnTo>
                <a:lnTo>
                  <a:pt x="1785" y="605"/>
                </a:lnTo>
                <a:lnTo>
                  <a:pt x="1788" y="727"/>
                </a:lnTo>
                <a:lnTo>
                  <a:pt x="1788" y="730"/>
                </a:lnTo>
                <a:lnTo>
                  <a:pt x="1788" y="715"/>
                </a:lnTo>
                <a:lnTo>
                  <a:pt x="1791" y="730"/>
                </a:lnTo>
                <a:lnTo>
                  <a:pt x="1791" y="622"/>
                </a:lnTo>
                <a:lnTo>
                  <a:pt x="1794" y="724"/>
                </a:lnTo>
                <a:lnTo>
                  <a:pt x="1794" y="730"/>
                </a:lnTo>
                <a:lnTo>
                  <a:pt x="1794" y="707"/>
                </a:lnTo>
                <a:lnTo>
                  <a:pt x="1797" y="730"/>
                </a:lnTo>
                <a:lnTo>
                  <a:pt x="1797" y="707"/>
                </a:lnTo>
                <a:lnTo>
                  <a:pt x="1800" y="724"/>
                </a:lnTo>
                <a:lnTo>
                  <a:pt x="1800" y="730"/>
                </a:lnTo>
                <a:lnTo>
                  <a:pt x="1800" y="709"/>
                </a:lnTo>
                <a:lnTo>
                  <a:pt x="1803" y="727"/>
                </a:lnTo>
                <a:lnTo>
                  <a:pt x="1803" y="730"/>
                </a:lnTo>
                <a:lnTo>
                  <a:pt x="1803" y="689"/>
                </a:lnTo>
                <a:lnTo>
                  <a:pt x="1806" y="730"/>
                </a:lnTo>
                <a:lnTo>
                  <a:pt x="1806" y="715"/>
                </a:lnTo>
                <a:lnTo>
                  <a:pt x="1809" y="721"/>
                </a:lnTo>
                <a:lnTo>
                  <a:pt x="1809" y="730"/>
                </a:lnTo>
                <a:lnTo>
                  <a:pt x="1809" y="695"/>
                </a:lnTo>
                <a:lnTo>
                  <a:pt x="1811" y="730"/>
                </a:lnTo>
                <a:lnTo>
                  <a:pt x="1811" y="721"/>
                </a:lnTo>
                <a:lnTo>
                  <a:pt x="1814" y="730"/>
                </a:lnTo>
                <a:lnTo>
                  <a:pt x="1814" y="648"/>
                </a:lnTo>
                <a:lnTo>
                  <a:pt x="1817" y="730"/>
                </a:lnTo>
                <a:lnTo>
                  <a:pt x="1817" y="712"/>
                </a:lnTo>
                <a:lnTo>
                  <a:pt x="1820" y="730"/>
                </a:lnTo>
                <a:lnTo>
                  <a:pt x="1823" y="718"/>
                </a:lnTo>
                <a:lnTo>
                  <a:pt x="1823" y="730"/>
                </a:lnTo>
                <a:lnTo>
                  <a:pt x="1823" y="672"/>
                </a:lnTo>
                <a:lnTo>
                  <a:pt x="1826" y="730"/>
                </a:lnTo>
                <a:lnTo>
                  <a:pt x="1826" y="704"/>
                </a:lnTo>
                <a:lnTo>
                  <a:pt x="1829" y="730"/>
                </a:lnTo>
                <a:lnTo>
                  <a:pt x="1829" y="715"/>
                </a:lnTo>
                <a:lnTo>
                  <a:pt x="1832" y="721"/>
                </a:lnTo>
                <a:lnTo>
                  <a:pt x="1832" y="730"/>
                </a:lnTo>
                <a:lnTo>
                  <a:pt x="1832" y="715"/>
                </a:lnTo>
                <a:lnTo>
                  <a:pt x="1835" y="730"/>
                </a:lnTo>
                <a:lnTo>
                  <a:pt x="1835" y="712"/>
                </a:lnTo>
                <a:lnTo>
                  <a:pt x="1838" y="730"/>
                </a:lnTo>
                <a:lnTo>
                  <a:pt x="1838" y="657"/>
                </a:lnTo>
                <a:lnTo>
                  <a:pt x="1841" y="730"/>
                </a:lnTo>
                <a:lnTo>
                  <a:pt x="1846" y="730"/>
                </a:lnTo>
                <a:lnTo>
                  <a:pt x="1846" y="500"/>
                </a:lnTo>
                <a:lnTo>
                  <a:pt x="1849" y="730"/>
                </a:lnTo>
                <a:lnTo>
                  <a:pt x="1849" y="640"/>
                </a:lnTo>
                <a:lnTo>
                  <a:pt x="1852" y="730"/>
                </a:lnTo>
                <a:lnTo>
                  <a:pt x="1852" y="709"/>
                </a:lnTo>
                <a:lnTo>
                  <a:pt x="1852" y="715"/>
                </a:lnTo>
                <a:lnTo>
                  <a:pt x="1855" y="686"/>
                </a:lnTo>
                <a:lnTo>
                  <a:pt x="1855" y="730"/>
                </a:lnTo>
                <a:lnTo>
                  <a:pt x="1855" y="643"/>
                </a:lnTo>
                <a:lnTo>
                  <a:pt x="1858" y="730"/>
                </a:lnTo>
                <a:lnTo>
                  <a:pt x="1861" y="730"/>
                </a:lnTo>
                <a:lnTo>
                  <a:pt x="1861" y="666"/>
                </a:lnTo>
                <a:lnTo>
                  <a:pt x="1864" y="727"/>
                </a:lnTo>
                <a:lnTo>
                  <a:pt x="1864" y="730"/>
                </a:lnTo>
                <a:lnTo>
                  <a:pt x="1864" y="724"/>
                </a:lnTo>
                <a:lnTo>
                  <a:pt x="1867" y="730"/>
                </a:lnTo>
                <a:lnTo>
                  <a:pt x="1867" y="701"/>
                </a:lnTo>
                <a:lnTo>
                  <a:pt x="1870" y="730"/>
                </a:lnTo>
                <a:lnTo>
                  <a:pt x="1870" y="727"/>
                </a:lnTo>
                <a:lnTo>
                  <a:pt x="1872" y="730"/>
                </a:lnTo>
                <a:lnTo>
                  <a:pt x="1875" y="730"/>
                </a:lnTo>
                <a:lnTo>
                  <a:pt x="1875" y="707"/>
                </a:lnTo>
                <a:lnTo>
                  <a:pt x="1878" y="654"/>
                </a:lnTo>
                <a:lnTo>
                  <a:pt x="1878" y="730"/>
                </a:lnTo>
                <a:lnTo>
                  <a:pt x="1878" y="648"/>
                </a:lnTo>
                <a:lnTo>
                  <a:pt x="1881" y="730"/>
                </a:lnTo>
                <a:lnTo>
                  <a:pt x="1881" y="695"/>
                </a:lnTo>
                <a:lnTo>
                  <a:pt x="1884" y="730"/>
                </a:lnTo>
                <a:lnTo>
                  <a:pt x="1884" y="692"/>
                </a:lnTo>
                <a:lnTo>
                  <a:pt x="1887" y="724"/>
                </a:lnTo>
                <a:lnTo>
                  <a:pt x="1887" y="730"/>
                </a:lnTo>
                <a:lnTo>
                  <a:pt x="1887" y="724"/>
                </a:lnTo>
                <a:lnTo>
                  <a:pt x="1890" y="730"/>
                </a:lnTo>
                <a:lnTo>
                  <a:pt x="1890" y="677"/>
                </a:lnTo>
                <a:lnTo>
                  <a:pt x="1893" y="730"/>
                </a:lnTo>
                <a:lnTo>
                  <a:pt x="1893" y="727"/>
                </a:lnTo>
                <a:lnTo>
                  <a:pt x="1896" y="730"/>
                </a:lnTo>
                <a:lnTo>
                  <a:pt x="1896" y="724"/>
                </a:lnTo>
                <a:lnTo>
                  <a:pt x="1899" y="730"/>
                </a:lnTo>
                <a:lnTo>
                  <a:pt x="1899" y="648"/>
                </a:lnTo>
                <a:lnTo>
                  <a:pt x="1902" y="701"/>
                </a:lnTo>
                <a:lnTo>
                  <a:pt x="1902" y="730"/>
                </a:lnTo>
                <a:lnTo>
                  <a:pt x="1902" y="680"/>
                </a:lnTo>
                <a:lnTo>
                  <a:pt x="1904" y="730"/>
                </a:lnTo>
                <a:lnTo>
                  <a:pt x="1904" y="707"/>
                </a:lnTo>
                <a:lnTo>
                  <a:pt x="1907" y="730"/>
                </a:lnTo>
                <a:lnTo>
                  <a:pt x="1907" y="672"/>
                </a:lnTo>
                <a:lnTo>
                  <a:pt x="1910" y="675"/>
                </a:lnTo>
                <a:lnTo>
                  <a:pt x="1910" y="730"/>
                </a:lnTo>
                <a:lnTo>
                  <a:pt x="1910" y="675"/>
                </a:lnTo>
                <a:lnTo>
                  <a:pt x="1913" y="715"/>
                </a:lnTo>
                <a:lnTo>
                  <a:pt x="1913" y="730"/>
                </a:lnTo>
                <a:lnTo>
                  <a:pt x="1913" y="683"/>
                </a:lnTo>
                <a:lnTo>
                  <a:pt x="1916" y="730"/>
                </a:lnTo>
                <a:lnTo>
                  <a:pt x="1916" y="695"/>
                </a:lnTo>
                <a:lnTo>
                  <a:pt x="1919" y="730"/>
                </a:lnTo>
                <a:lnTo>
                  <a:pt x="1919" y="695"/>
                </a:lnTo>
                <a:lnTo>
                  <a:pt x="1922" y="730"/>
                </a:lnTo>
                <a:lnTo>
                  <a:pt x="1922" y="680"/>
                </a:lnTo>
                <a:lnTo>
                  <a:pt x="1925" y="730"/>
                </a:lnTo>
                <a:lnTo>
                  <a:pt x="1925" y="680"/>
                </a:lnTo>
                <a:lnTo>
                  <a:pt x="1928" y="730"/>
                </a:lnTo>
                <a:lnTo>
                  <a:pt x="1928" y="701"/>
                </a:lnTo>
                <a:lnTo>
                  <a:pt x="1931" y="730"/>
                </a:lnTo>
                <a:lnTo>
                  <a:pt x="1931" y="709"/>
                </a:lnTo>
                <a:lnTo>
                  <a:pt x="1934" y="730"/>
                </a:lnTo>
                <a:lnTo>
                  <a:pt x="1939" y="730"/>
                </a:lnTo>
                <a:lnTo>
                  <a:pt x="1939" y="637"/>
                </a:lnTo>
                <a:lnTo>
                  <a:pt x="1942" y="669"/>
                </a:lnTo>
                <a:lnTo>
                  <a:pt x="1942" y="730"/>
                </a:lnTo>
                <a:lnTo>
                  <a:pt x="1942" y="654"/>
                </a:lnTo>
                <a:lnTo>
                  <a:pt x="1945" y="730"/>
                </a:lnTo>
                <a:lnTo>
                  <a:pt x="1945" y="683"/>
                </a:lnTo>
                <a:lnTo>
                  <a:pt x="1948" y="727"/>
                </a:lnTo>
                <a:lnTo>
                  <a:pt x="1948" y="730"/>
                </a:lnTo>
                <a:lnTo>
                  <a:pt x="1948" y="692"/>
                </a:lnTo>
                <a:lnTo>
                  <a:pt x="1951" y="730"/>
                </a:lnTo>
                <a:lnTo>
                  <a:pt x="1954" y="730"/>
                </a:lnTo>
                <a:lnTo>
                  <a:pt x="1954" y="669"/>
                </a:lnTo>
                <a:lnTo>
                  <a:pt x="1957" y="724"/>
                </a:lnTo>
                <a:lnTo>
                  <a:pt x="1957" y="730"/>
                </a:lnTo>
                <a:lnTo>
                  <a:pt x="1957" y="724"/>
                </a:lnTo>
                <a:lnTo>
                  <a:pt x="1960" y="730"/>
                </a:lnTo>
                <a:lnTo>
                  <a:pt x="1960" y="724"/>
                </a:lnTo>
                <a:lnTo>
                  <a:pt x="1963" y="730"/>
                </a:lnTo>
                <a:lnTo>
                  <a:pt x="1963" y="727"/>
                </a:lnTo>
                <a:lnTo>
                  <a:pt x="1966" y="730"/>
                </a:lnTo>
                <a:lnTo>
                  <a:pt x="1968" y="730"/>
                </a:lnTo>
                <a:lnTo>
                  <a:pt x="1968" y="727"/>
                </a:lnTo>
                <a:lnTo>
                  <a:pt x="1971" y="730"/>
                </a:lnTo>
                <a:lnTo>
                  <a:pt x="1971" y="672"/>
                </a:lnTo>
                <a:lnTo>
                  <a:pt x="1974" y="730"/>
                </a:lnTo>
                <a:lnTo>
                  <a:pt x="1974" y="695"/>
                </a:lnTo>
                <a:lnTo>
                  <a:pt x="1977" y="727"/>
                </a:lnTo>
                <a:lnTo>
                  <a:pt x="1977" y="730"/>
                </a:lnTo>
                <a:lnTo>
                  <a:pt x="1977" y="712"/>
                </a:lnTo>
                <a:lnTo>
                  <a:pt x="1980" y="730"/>
                </a:lnTo>
                <a:lnTo>
                  <a:pt x="1980" y="718"/>
                </a:lnTo>
                <a:lnTo>
                  <a:pt x="1983" y="730"/>
                </a:lnTo>
                <a:lnTo>
                  <a:pt x="1983" y="698"/>
                </a:lnTo>
                <a:lnTo>
                  <a:pt x="1986" y="730"/>
                </a:lnTo>
                <a:lnTo>
                  <a:pt x="1986" y="718"/>
                </a:lnTo>
                <a:lnTo>
                  <a:pt x="1989" y="730"/>
                </a:lnTo>
                <a:lnTo>
                  <a:pt x="1989" y="715"/>
                </a:lnTo>
                <a:lnTo>
                  <a:pt x="1992" y="730"/>
                </a:lnTo>
                <a:lnTo>
                  <a:pt x="1992" y="727"/>
                </a:lnTo>
                <a:lnTo>
                  <a:pt x="1995" y="730"/>
                </a:lnTo>
                <a:lnTo>
                  <a:pt x="1995" y="675"/>
                </a:lnTo>
                <a:lnTo>
                  <a:pt x="1997" y="730"/>
                </a:lnTo>
                <a:lnTo>
                  <a:pt x="1997" y="686"/>
                </a:lnTo>
                <a:lnTo>
                  <a:pt x="2000" y="709"/>
                </a:lnTo>
                <a:lnTo>
                  <a:pt x="2000" y="730"/>
                </a:lnTo>
                <a:lnTo>
                  <a:pt x="2000" y="709"/>
                </a:lnTo>
                <a:lnTo>
                  <a:pt x="2003" y="712"/>
                </a:lnTo>
                <a:lnTo>
                  <a:pt x="2003" y="730"/>
                </a:lnTo>
                <a:lnTo>
                  <a:pt x="2003" y="712"/>
                </a:lnTo>
                <a:lnTo>
                  <a:pt x="2006" y="727"/>
                </a:lnTo>
                <a:lnTo>
                  <a:pt x="2006" y="730"/>
                </a:lnTo>
                <a:lnTo>
                  <a:pt x="2006" y="707"/>
                </a:lnTo>
                <a:lnTo>
                  <a:pt x="2009" y="730"/>
                </a:lnTo>
                <a:lnTo>
                  <a:pt x="2009" y="698"/>
                </a:lnTo>
                <a:lnTo>
                  <a:pt x="2012" y="695"/>
                </a:lnTo>
                <a:lnTo>
                  <a:pt x="2012" y="730"/>
                </a:lnTo>
                <a:lnTo>
                  <a:pt x="2012" y="695"/>
                </a:lnTo>
                <a:lnTo>
                  <a:pt x="2015" y="727"/>
                </a:lnTo>
                <a:lnTo>
                  <a:pt x="2015" y="730"/>
                </a:lnTo>
                <a:lnTo>
                  <a:pt x="2015" y="721"/>
                </a:lnTo>
                <a:lnTo>
                  <a:pt x="2018" y="730"/>
                </a:lnTo>
                <a:lnTo>
                  <a:pt x="2018" y="689"/>
                </a:lnTo>
                <a:lnTo>
                  <a:pt x="2021" y="730"/>
                </a:lnTo>
                <a:lnTo>
                  <a:pt x="2021" y="712"/>
                </a:lnTo>
                <a:lnTo>
                  <a:pt x="2024" y="721"/>
                </a:lnTo>
                <a:lnTo>
                  <a:pt x="2024" y="730"/>
                </a:lnTo>
                <a:lnTo>
                  <a:pt x="2024" y="707"/>
                </a:lnTo>
                <a:lnTo>
                  <a:pt x="2027" y="730"/>
                </a:lnTo>
                <a:lnTo>
                  <a:pt x="2027" y="701"/>
                </a:lnTo>
                <a:lnTo>
                  <a:pt x="2029" y="730"/>
                </a:lnTo>
                <a:lnTo>
                  <a:pt x="2029" y="724"/>
                </a:lnTo>
                <a:lnTo>
                  <a:pt x="2032" y="727"/>
                </a:lnTo>
                <a:lnTo>
                  <a:pt x="2032" y="730"/>
                </a:lnTo>
                <a:lnTo>
                  <a:pt x="2032" y="712"/>
                </a:lnTo>
                <a:lnTo>
                  <a:pt x="2035" y="730"/>
                </a:lnTo>
                <a:lnTo>
                  <a:pt x="2038" y="730"/>
                </a:lnTo>
                <a:lnTo>
                  <a:pt x="2038" y="718"/>
                </a:lnTo>
                <a:lnTo>
                  <a:pt x="2041" y="730"/>
                </a:lnTo>
                <a:lnTo>
                  <a:pt x="2041" y="724"/>
                </a:lnTo>
                <a:lnTo>
                  <a:pt x="2044" y="730"/>
                </a:lnTo>
                <a:lnTo>
                  <a:pt x="2047" y="730"/>
                </a:lnTo>
                <a:lnTo>
                  <a:pt x="2047" y="677"/>
                </a:lnTo>
                <a:lnTo>
                  <a:pt x="2050" y="730"/>
                </a:lnTo>
                <a:lnTo>
                  <a:pt x="2050" y="712"/>
                </a:lnTo>
                <a:lnTo>
                  <a:pt x="2053" y="730"/>
                </a:lnTo>
                <a:lnTo>
                  <a:pt x="2056" y="730"/>
                </a:lnTo>
                <a:lnTo>
                  <a:pt x="2056" y="692"/>
                </a:lnTo>
                <a:lnTo>
                  <a:pt x="2059" y="692"/>
                </a:lnTo>
                <a:lnTo>
                  <a:pt x="2059" y="730"/>
                </a:lnTo>
                <a:lnTo>
                  <a:pt x="2059" y="692"/>
                </a:lnTo>
                <a:lnTo>
                  <a:pt x="2061" y="730"/>
                </a:lnTo>
                <a:lnTo>
                  <a:pt x="2061" y="724"/>
                </a:lnTo>
                <a:lnTo>
                  <a:pt x="2064" y="730"/>
                </a:lnTo>
                <a:lnTo>
                  <a:pt x="2088" y="730"/>
                </a:lnTo>
                <a:lnTo>
                  <a:pt x="2088" y="715"/>
                </a:lnTo>
                <a:lnTo>
                  <a:pt x="2091" y="730"/>
                </a:lnTo>
                <a:lnTo>
                  <a:pt x="2091" y="701"/>
                </a:lnTo>
                <a:lnTo>
                  <a:pt x="2093" y="730"/>
                </a:lnTo>
                <a:lnTo>
                  <a:pt x="2096" y="730"/>
                </a:lnTo>
                <a:lnTo>
                  <a:pt x="2096" y="692"/>
                </a:lnTo>
                <a:lnTo>
                  <a:pt x="2099" y="730"/>
                </a:lnTo>
                <a:lnTo>
                  <a:pt x="2099" y="683"/>
                </a:lnTo>
                <a:lnTo>
                  <a:pt x="2102" y="730"/>
                </a:lnTo>
                <a:lnTo>
                  <a:pt x="2102" y="712"/>
                </a:lnTo>
                <a:lnTo>
                  <a:pt x="2105" y="721"/>
                </a:lnTo>
                <a:lnTo>
                  <a:pt x="2105" y="730"/>
                </a:lnTo>
                <a:lnTo>
                  <a:pt x="2105" y="721"/>
                </a:lnTo>
                <a:lnTo>
                  <a:pt x="2108" y="730"/>
                </a:lnTo>
                <a:lnTo>
                  <a:pt x="2108" y="712"/>
                </a:lnTo>
                <a:lnTo>
                  <a:pt x="2111" y="730"/>
                </a:lnTo>
                <a:lnTo>
                  <a:pt x="2111" y="724"/>
                </a:lnTo>
                <a:lnTo>
                  <a:pt x="2114" y="730"/>
                </a:lnTo>
                <a:lnTo>
                  <a:pt x="2114" y="718"/>
                </a:lnTo>
                <a:lnTo>
                  <a:pt x="2117" y="721"/>
                </a:lnTo>
                <a:lnTo>
                  <a:pt x="2117" y="730"/>
                </a:lnTo>
                <a:lnTo>
                  <a:pt x="2117" y="707"/>
                </a:lnTo>
                <a:lnTo>
                  <a:pt x="2120" y="730"/>
                </a:lnTo>
                <a:lnTo>
                  <a:pt x="2120" y="727"/>
                </a:lnTo>
                <a:lnTo>
                  <a:pt x="2122" y="730"/>
                </a:lnTo>
                <a:lnTo>
                  <a:pt x="2122" y="683"/>
                </a:lnTo>
                <a:lnTo>
                  <a:pt x="2125" y="730"/>
                </a:lnTo>
                <a:lnTo>
                  <a:pt x="2125" y="715"/>
                </a:lnTo>
                <a:lnTo>
                  <a:pt x="2128" y="730"/>
                </a:lnTo>
                <a:lnTo>
                  <a:pt x="2131" y="730"/>
                </a:lnTo>
                <a:lnTo>
                  <a:pt x="2131" y="704"/>
                </a:lnTo>
                <a:lnTo>
                  <a:pt x="2134" y="727"/>
                </a:lnTo>
                <a:lnTo>
                  <a:pt x="2134" y="730"/>
                </a:lnTo>
                <a:lnTo>
                  <a:pt x="2134" y="677"/>
                </a:lnTo>
                <a:lnTo>
                  <a:pt x="2137" y="730"/>
                </a:lnTo>
                <a:lnTo>
                  <a:pt x="2143" y="730"/>
                </a:lnTo>
                <a:lnTo>
                  <a:pt x="2143" y="718"/>
                </a:lnTo>
                <a:lnTo>
                  <a:pt x="2146" y="730"/>
                </a:lnTo>
                <a:lnTo>
                  <a:pt x="2149" y="730"/>
                </a:lnTo>
                <a:lnTo>
                  <a:pt x="2149" y="712"/>
                </a:lnTo>
                <a:lnTo>
                  <a:pt x="2152" y="730"/>
                </a:lnTo>
                <a:lnTo>
                  <a:pt x="2160" y="730"/>
                </a:lnTo>
                <a:lnTo>
                  <a:pt x="2160" y="721"/>
                </a:lnTo>
                <a:lnTo>
                  <a:pt x="2163" y="707"/>
                </a:lnTo>
                <a:lnTo>
                  <a:pt x="2163" y="730"/>
                </a:lnTo>
                <a:lnTo>
                  <a:pt x="2163" y="707"/>
                </a:lnTo>
                <a:lnTo>
                  <a:pt x="2166" y="730"/>
                </a:lnTo>
                <a:lnTo>
                  <a:pt x="2166" y="709"/>
                </a:lnTo>
                <a:lnTo>
                  <a:pt x="2169" y="730"/>
                </a:lnTo>
                <a:lnTo>
                  <a:pt x="2175" y="730"/>
                </a:lnTo>
                <a:lnTo>
                  <a:pt x="2175" y="718"/>
                </a:lnTo>
                <a:lnTo>
                  <a:pt x="2178" y="727"/>
                </a:lnTo>
                <a:lnTo>
                  <a:pt x="2178" y="730"/>
                </a:lnTo>
                <a:lnTo>
                  <a:pt x="2178" y="709"/>
                </a:lnTo>
                <a:lnTo>
                  <a:pt x="2181" y="727"/>
                </a:lnTo>
                <a:lnTo>
                  <a:pt x="2181" y="730"/>
                </a:lnTo>
                <a:lnTo>
                  <a:pt x="2181" y="727"/>
                </a:lnTo>
                <a:lnTo>
                  <a:pt x="2184" y="730"/>
                </a:lnTo>
                <a:lnTo>
                  <a:pt x="2184" y="724"/>
                </a:lnTo>
                <a:lnTo>
                  <a:pt x="2186" y="730"/>
                </a:lnTo>
                <a:lnTo>
                  <a:pt x="2186" y="709"/>
                </a:lnTo>
                <a:lnTo>
                  <a:pt x="2189" y="730"/>
                </a:lnTo>
                <a:lnTo>
                  <a:pt x="2189" y="704"/>
                </a:lnTo>
                <a:lnTo>
                  <a:pt x="2192" y="730"/>
                </a:lnTo>
                <a:lnTo>
                  <a:pt x="2198" y="730"/>
                </a:lnTo>
                <a:lnTo>
                  <a:pt x="2198" y="724"/>
                </a:lnTo>
                <a:lnTo>
                  <a:pt x="2201" y="730"/>
                </a:lnTo>
                <a:lnTo>
                  <a:pt x="2201" y="707"/>
                </a:lnTo>
                <a:lnTo>
                  <a:pt x="2204" y="730"/>
                </a:lnTo>
                <a:lnTo>
                  <a:pt x="2204" y="727"/>
                </a:lnTo>
                <a:lnTo>
                  <a:pt x="2207" y="730"/>
                </a:lnTo>
                <a:lnTo>
                  <a:pt x="2210" y="730"/>
                </a:lnTo>
                <a:lnTo>
                  <a:pt x="2210" y="721"/>
                </a:lnTo>
                <a:lnTo>
                  <a:pt x="2213" y="730"/>
                </a:lnTo>
                <a:lnTo>
                  <a:pt x="2216" y="730"/>
                </a:lnTo>
                <a:lnTo>
                  <a:pt x="2216" y="718"/>
                </a:lnTo>
                <a:lnTo>
                  <a:pt x="2218" y="730"/>
                </a:lnTo>
                <a:lnTo>
                  <a:pt x="2221" y="730"/>
                </a:lnTo>
                <a:lnTo>
                  <a:pt x="2221" y="683"/>
                </a:lnTo>
                <a:lnTo>
                  <a:pt x="2224" y="730"/>
                </a:lnTo>
                <a:lnTo>
                  <a:pt x="2224" y="724"/>
                </a:lnTo>
                <a:lnTo>
                  <a:pt x="2227" y="730"/>
                </a:lnTo>
                <a:lnTo>
                  <a:pt x="2227" y="707"/>
                </a:lnTo>
                <a:lnTo>
                  <a:pt x="2230" y="704"/>
                </a:lnTo>
                <a:lnTo>
                  <a:pt x="2230" y="730"/>
                </a:lnTo>
                <a:lnTo>
                  <a:pt x="2230" y="704"/>
                </a:lnTo>
                <a:lnTo>
                  <a:pt x="2233" y="730"/>
                </a:lnTo>
                <a:lnTo>
                  <a:pt x="2236" y="730"/>
                </a:lnTo>
                <a:lnTo>
                  <a:pt x="2236" y="724"/>
                </a:lnTo>
                <a:lnTo>
                  <a:pt x="2239" y="730"/>
                </a:lnTo>
                <a:lnTo>
                  <a:pt x="2239" y="712"/>
                </a:lnTo>
                <a:lnTo>
                  <a:pt x="2242" y="730"/>
                </a:lnTo>
                <a:lnTo>
                  <a:pt x="2242" y="715"/>
                </a:lnTo>
                <a:lnTo>
                  <a:pt x="2245" y="730"/>
                </a:lnTo>
                <a:lnTo>
                  <a:pt x="2248" y="730"/>
                </a:lnTo>
                <a:lnTo>
                  <a:pt x="2248" y="715"/>
                </a:lnTo>
                <a:lnTo>
                  <a:pt x="2250" y="730"/>
                </a:lnTo>
                <a:lnTo>
                  <a:pt x="2250" y="718"/>
                </a:lnTo>
                <a:lnTo>
                  <a:pt x="2253" y="730"/>
                </a:lnTo>
                <a:lnTo>
                  <a:pt x="2253" y="727"/>
                </a:lnTo>
                <a:lnTo>
                  <a:pt x="2256" y="730"/>
                </a:lnTo>
                <a:lnTo>
                  <a:pt x="2262" y="730"/>
                </a:lnTo>
                <a:lnTo>
                  <a:pt x="2262" y="718"/>
                </a:lnTo>
                <a:lnTo>
                  <a:pt x="2265" y="721"/>
                </a:lnTo>
                <a:lnTo>
                  <a:pt x="2265" y="730"/>
                </a:lnTo>
                <a:lnTo>
                  <a:pt x="2265" y="707"/>
                </a:lnTo>
                <a:lnTo>
                  <a:pt x="2268" y="730"/>
                </a:lnTo>
                <a:lnTo>
                  <a:pt x="2274" y="730"/>
                </a:lnTo>
                <a:lnTo>
                  <a:pt x="2274" y="727"/>
                </a:lnTo>
                <a:lnTo>
                  <a:pt x="2277" y="730"/>
                </a:lnTo>
                <a:lnTo>
                  <a:pt x="2285" y="730"/>
                </a:lnTo>
                <a:lnTo>
                  <a:pt x="2285" y="715"/>
                </a:lnTo>
                <a:lnTo>
                  <a:pt x="2288" y="730"/>
                </a:lnTo>
                <a:lnTo>
                  <a:pt x="2297" y="730"/>
                </a:lnTo>
                <a:lnTo>
                  <a:pt x="2297" y="727"/>
                </a:lnTo>
                <a:lnTo>
                  <a:pt x="2300" y="727"/>
                </a:lnTo>
                <a:lnTo>
                  <a:pt x="2300" y="730"/>
                </a:lnTo>
                <a:lnTo>
                  <a:pt x="2300" y="724"/>
                </a:lnTo>
                <a:lnTo>
                  <a:pt x="2303" y="727"/>
                </a:lnTo>
                <a:lnTo>
                  <a:pt x="2303" y="730"/>
                </a:lnTo>
                <a:lnTo>
                  <a:pt x="2303" y="721"/>
                </a:lnTo>
                <a:lnTo>
                  <a:pt x="2306" y="730"/>
                </a:lnTo>
                <a:lnTo>
                  <a:pt x="2314" y="730"/>
                </a:lnTo>
                <a:lnTo>
                  <a:pt x="2314" y="707"/>
                </a:lnTo>
                <a:lnTo>
                  <a:pt x="2317" y="730"/>
                </a:lnTo>
                <a:lnTo>
                  <a:pt x="2323" y="730"/>
                </a:lnTo>
                <a:lnTo>
                  <a:pt x="2323" y="709"/>
                </a:lnTo>
                <a:lnTo>
                  <a:pt x="2326" y="730"/>
                </a:lnTo>
                <a:lnTo>
                  <a:pt x="2326" y="727"/>
                </a:lnTo>
                <a:lnTo>
                  <a:pt x="2329" y="730"/>
                </a:lnTo>
                <a:lnTo>
                  <a:pt x="2329" y="727"/>
                </a:lnTo>
                <a:lnTo>
                  <a:pt x="2332" y="730"/>
                </a:lnTo>
                <a:lnTo>
                  <a:pt x="2338" y="730"/>
                </a:lnTo>
                <a:lnTo>
                  <a:pt x="2338" y="718"/>
                </a:lnTo>
                <a:lnTo>
                  <a:pt x="2341" y="730"/>
                </a:lnTo>
                <a:lnTo>
                  <a:pt x="2341" y="727"/>
                </a:lnTo>
                <a:lnTo>
                  <a:pt x="2343" y="730"/>
                </a:lnTo>
                <a:lnTo>
                  <a:pt x="2346" y="730"/>
                </a:lnTo>
                <a:lnTo>
                  <a:pt x="2346" y="727"/>
                </a:lnTo>
                <a:lnTo>
                  <a:pt x="2349" y="730"/>
                </a:lnTo>
                <a:lnTo>
                  <a:pt x="2349" y="707"/>
                </a:lnTo>
                <a:lnTo>
                  <a:pt x="2352" y="730"/>
                </a:lnTo>
                <a:lnTo>
                  <a:pt x="2352" y="727"/>
                </a:lnTo>
                <a:lnTo>
                  <a:pt x="2355" y="730"/>
                </a:lnTo>
                <a:lnTo>
                  <a:pt x="2361" y="730"/>
                </a:lnTo>
                <a:lnTo>
                  <a:pt x="2361" y="689"/>
                </a:lnTo>
                <a:lnTo>
                  <a:pt x="2364" y="730"/>
                </a:lnTo>
                <a:lnTo>
                  <a:pt x="2364" y="721"/>
                </a:lnTo>
                <a:lnTo>
                  <a:pt x="2367" y="730"/>
                </a:lnTo>
                <a:lnTo>
                  <a:pt x="2375" y="730"/>
                </a:lnTo>
                <a:lnTo>
                  <a:pt x="2375" y="715"/>
                </a:lnTo>
                <a:lnTo>
                  <a:pt x="2378" y="727"/>
                </a:lnTo>
                <a:lnTo>
                  <a:pt x="2378" y="730"/>
                </a:lnTo>
                <a:lnTo>
                  <a:pt x="2378" y="721"/>
                </a:lnTo>
                <a:lnTo>
                  <a:pt x="2381" y="730"/>
                </a:lnTo>
                <a:lnTo>
                  <a:pt x="2384" y="730"/>
                </a:lnTo>
                <a:lnTo>
                  <a:pt x="2384" y="724"/>
                </a:lnTo>
                <a:lnTo>
                  <a:pt x="2387" y="730"/>
                </a:lnTo>
                <a:lnTo>
                  <a:pt x="2387" y="727"/>
                </a:lnTo>
                <a:lnTo>
                  <a:pt x="2390" y="730"/>
                </a:lnTo>
                <a:lnTo>
                  <a:pt x="2399" y="730"/>
                </a:lnTo>
                <a:lnTo>
                  <a:pt x="2399" y="698"/>
                </a:lnTo>
                <a:lnTo>
                  <a:pt x="2402" y="730"/>
                </a:lnTo>
                <a:lnTo>
                  <a:pt x="2402" y="724"/>
                </a:lnTo>
                <a:lnTo>
                  <a:pt x="2404" y="730"/>
                </a:lnTo>
                <a:lnTo>
                  <a:pt x="2404" y="727"/>
                </a:lnTo>
                <a:lnTo>
                  <a:pt x="2407" y="730"/>
                </a:lnTo>
                <a:lnTo>
                  <a:pt x="2410" y="730"/>
                </a:lnTo>
                <a:lnTo>
                  <a:pt x="2410" y="689"/>
                </a:lnTo>
                <a:lnTo>
                  <a:pt x="2413" y="712"/>
                </a:lnTo>
                <a:lnTo>
                  <a:pt x="2413" y="730"/>
                </a:lnTo>
                <a:lnTo>
                  <a:pt x="2413" y="704"/>
                </a:lnTo>
                <a:lnTo>
                  <a:pt x="2416" y="730"/>
                </a:lnTo>
                <a:lnTo>
                  <a:pt x="2422" y="730"/>
                </a:lnTo>
                <a:lnTo>
                  <a:pt x="2422" y="715"/>
                </a:lnTo>
                <a:lnTo>
                  <a:pt x="2425" y="730"/>
                </a:lnTo>
                <a:lnTo>
                  <a:pt x="2425" y="715"/>
                </a:lnTo>
                <a:lnTo>
                  <a:pt x="2428" y="730"/>
                </a:lnTo>
                <a:lnTo>
                  <a:pt x="2436" y="730"/>
                </a:lnTo>
                <a:lnTo>
                  <a:pt x="2436" y="727"/>
                </a:lnTo>
                <a:lnTo>
                  <a:pt x="2439" y="730"/>
                </a:lnTo>
                <a:lnTo>
                  <a:pt x="2439" y="718"/>
                </a:lnTo>
                <a:lnTo>
                  <a:pt x="2442" y="730"/>
                </a:lnTo>
                <a:lnTo>
                  <a:pt x="2448" y="730"/>
                </a:lnTo>
                <a:lnTo>
                  <a:pt x="2448" y="646"/>
                </a:lnTo>
                <a:lnTo>
                  <a:pt x="2451" y="730"/>
                </a:lnTo>
                <a:lnTo>
                  <a:pt x="2460" y="730"/>
                </a:lnTo>
                <a:lnTo>
                  <a:pt x="2460" y="698"/>
                </a:lnTo>
                <a:lnTo>
                  <a:pt x="2463" y="730"/>
                </a:lnTo>
                <a:lnTo>
                  <a:pt x="2463" y="715"/>
                </a:lnTo>
                <a:lnTo>
                  <a:pt x="2466" y="730"/>
                </a:lnTo>
                <a:lnTo>
                  <a:pt x="2471" y="730"/>
                </a:lnTo>
                <a:lnTo>
                  <a:pt x="2471" y="718"/>
                </a:lnTo>
                <a:lnTo>
                  <a:pt x="2474" y="730"/>
                </a:lnTo>
                <a:lnTo>
                  <a:pt x="2474" y="727"/>
                </a:lnTo>
                <a:lnTo>
                  <a:pt x="2477" y="730"/>
                </a:lnTo>
                <a:lnTo>
                  <a:pt x="2477" y="689"/>
                </a:lnTo>
                <a:lnTo>
                  <a:pt x="2480" y="730"/>
                </a:lnTo>
                <a:lnTo>
                  <a:pt x="2480" y="721"/>
                </a:lnTo>
                <a:lnTo>
                  <a:pt x="2483" y="730"/>
                </a:lnTo>
                <a:lnTo>
                  <a:pt x="2486" y="727"/>
                </a:lnTo>
                <a:lnTo>
                  <a:pt x="2486" y="730"/>
                </a:lnTo>
                <a:lnTo>
                  <a:pt x="2486" y="692"/>
                </a:lnTo>
                <a:lnTo>
                  <a:pt x="2489" y="709"/>
                </a:lnTo>
                <a:lnTo>
                  <a:pt x="2489" y="730"/>
                </a:lnTo>
                <a:lnTo>
                  <a:pt x="2489" y="709"/>
                </a:lnTo>
                <a:lnTo>
                  <a:pt x="2492" y="730"/>
                </a:lnTo>
                <a:lnTo>
                  <a:pt x="2498" y="730"/>
                </a:lnTo>
                <a:lnTo>
                  <a:pt x="2498" y="712"/>
                </a:lnTo>
                <a:lnTo>
                  <a:pt x="2500" y="730"/>
                </a:lnTo>
                <a:lnTo>
                  <a:pt x="2515" y="730"/>
                </a:lnTo>
                <a:lnTo>
                  <a:pt x="2515" y="709"/>
                </a:lnTo>
                <a:lnTo>
                  <a:pt x="2518" y="730"/>
                </a:lnTo>
                <a:lnTo>
                  <a:pt x="2518" y="701"/>
                </a:lnTo>
                <a:lnTo>
                  <a:pt x="2521" y="730"/>
                </a:lnTo>
                <a:lnTo>
                  <a:pt x="2524" y="730"/>
                </a:lnTo>
                <a:lnTo>
                  <a:pt x="2524" y="721"/>
                </a:lnTo>
                <a:lnTo>
                  <a:pt x="2527" y="730"/>
                </a:lnTo>
                <a:lnTo>
                  <a:pt x="2527" y="724"/>
                </a:lnTo>
                <a:lnTo>
                  <a:pt x="2529" y="730"/>
                </a:lnTo>
                <a:lnTo>
                  <a:pt x="2529" y="701"/>
                </a:lnTo>
                <a:lnTo>
                  <a:pt x="2532" y="730"/>
                </a:lnTo>
                <a:lnTo>
                  <a:pt x="2538" y="730"/>
                </a:lnTo>
                <a:lnTo>
                  <a:pt x="2538" y="727"/>
                </a:lnTo>
                <a:lnTo>
                  <a:pt x="2541" y="730"/>
                </a:lnTo>
                <a:lnTo>
                  <a:pt x="2550" y="730"/>
                </a:lnTo>
                <a:lnTo>
                  <a:pt x="2550" y="715"/>
                </a:lnTo>
                <a:lnTo>
                  <a:pt x="2553" y="730"/>
                </a:lnTo>
                <a:lnTo>
                  <a:pt x="2553" y="695"/>
                </a:lnTo>
                <a:lnTo>
                  <a:pt x="2556" y="730"/>
                </a:lnTo>
                <a:lnTo>
                  <a:pt x="2561" y="730"/>
                </a:lnTo>
                <a:lnTo>
                  <a:pt x="2561" y="721"/>
                </a:lnTo>
                <a:lnTo>
                  <a:pt x="2564" y="730"/>
                </a:lnTo>
                <a:lnTo>
                  <a:pt x="2564" y="724"/>
                </a:lnTo>
                <a:lnTo>
                  <a:pt x="2567" y="730"/>
                </a:lnTo>
                <a:lnTo>
                  <a:pt x="2576" y="730"/>
                </a:lnTo>
                <a:lnTo>
                  <a:pt x="2576" y="727"/>
                </a:lnTo>
                <a:lnTo>
                  <a:pt x="2579" y="730"/>
                </a:lnTo>
                <a:lnTo>
                  <a:pt x="2596" y="730"/>
                </a:lnTo>
                <a:lnTo>
                  <a:pt x="2596" y="727"/>
                </a:lnTo>
                <a:lnTo>
                  <a:pt x="2599" y="730"/>
                </a:lnTo>
                <a:lnTo>
                  <a:pt x="2599" y="709"/>
                </a:lnTo>
                <a:lnTo>
                  <a:pt x="2602" y="730"/>
                </a:lnTo>
                <a:lnTo>
                  <a:pt x="2602" y="692"/>
                </a:lnTo>
                <a:lnTo>
                  <a:pt x="2605" y="730"/>
                </a:lnTo>
                <a:lnTo>
                  <a:pt x="2611" y="730"/>
                </a:lnTo>
                <a:lnTo>
                  <a:pt x="2611" y="718"/>
                </a:lnTo>
                <a:lnTo>
                  <a:pt x="2614" y="730"/>
                </a:lnTo>
                <a:lnTo>
                  <a:pt x="2617" y="730"/>
                </a:lnTo>
                <a:lnTo>
                  <a:pt x="2617" y="727"/>
                </a:lnTo>
                <a:lnTo>
                  <a:pt x="2620" y="730"/>
                </a:lnTo>
                <a:lnTo>
                  <a:pt x="2625" y="730"/>
                </a:lnTo>
                <a:lnTo>
                  <a:pt x="2625" y="689"/>
                </a:lnTo>
                <a:lnTo>
                  <a:pt x="2628" y="730"/>
                </a:lnTo>
                <a:lnTo>
                  <a:pt x="2640" y="730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Line 124"/>
          <p:cNvSpPr>
            <a:spLocks noChangeShapeType="1"/>
          </p:cNvSpPr>
          <p:nvPr/>
        </p:nvSpPr>
        <p:spPr bwMode="auto">
          <a:xfrm>
            <a:off x="1221106" y="4781995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Line 132"/>
          <p:cNvSpPr>
            <a:spLocks noChangeShapeType="1"/>
          </p:cNvSpPr>
          <p:nvPr/>
        </p:nvSpPr>
        <p:spPr bwMode="auto">
          <a:xfrm>
            <a:off x="1230631" y="4205732"/>
            <a:ext cx="127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Line 139"/>
          <p:cNvSpPr>
            <a:spLocks noChangeShapeType="1"/>
          </p:cNvSpPr>
          <p:nvPr/>
        </p:nvSpPr>
        <p:spPr bwMode="auto">
          <a:xfrm>
            <a:off x="1221106" y="3627882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Line 144"/>
          <p:cNvSpPr>
            <a:spLocks noChangeShapeType="1"/>
          </p:cNvSpPr>
          <p:nvPr/>
        </p:nvSpPr>
        <p:spPr bwMode="auto">
          <a:xfrm>
            <a:off x="1243331" y="4786757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0" name="Line 145"/>
          <p:cNvSpPr>
            <a:spLocks noChangeShapeType="1"/>
          </p:cNvSpPr>
          <p:nvPr/>
        </p:nvSpPr>
        <p:spPr bwMode="auto">
          <a:xfrm>
            <a:off x="1487806" y="4786757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1" name="Rectangle 146"/>
          <p:cNvSpPr>
            <a:spLocks noChangeArrowheads="1"/>
          </p:cNvSpPr>
          <p:nvPr/>
        </p:nvSpPr>
        <p:spPr bwMode="auto">
          <a:xfrm>
            <a:off x="1383918" y="4808982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42" name="Line 147"/>
          <p:cNvSpPr>
            <a:spLocks noChangeShapeType="1"/>
          </p:cNvSpPr>
          <p:nvPr/>
        </p:nvSpPr>
        <p:spPr bwMode="auto">
          <a:xfrm>
            <a:off x="1737044" y="4786757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3" name="Line 148"/>
          <p:cNvSpPr>
            <a:spLocks noChangeShapeType="1"/>
          </p:cNvSpPr>
          <p:nvPr/>
        </p:nvSpPr>
        <p:spPr bwMode="auto">
          <a:xfrm>
            <a:off x="1983106" y="4786757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4" name="Rectangle 149"/>
          <p:cNvSpPr>
            <a:spLocks noChangeArrowheads="1"/>
          </p:cNvSpPr>
          <p:nvPr/>
        </p:nvSpPr>
        <p:spPr bwMode="auto">
          <a:xfrm>
            <a:off x="1879218" y="4808982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45" name="Line 150"/>
          <p:cNvSpPr>
            <a:spLocks noChangeShapeType="1"/>
          </p:cNvSpPr>
          <p:nvPr/>
        </p:nvSpPr>
        <p:spPr bwMode="auto">
          <a:xfrm>
            <a:off x="2227581" y="4786757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6" name="Line 151"/>
          <p:cNvSpPr>
            <a:spLocks noChangeShapeType="1"/>
          </p:cNvSpPr>
          <p:nvPr/>
        </p:nvSpPr>
        <p:spPr bwMode="auto">
          <a:xfrm>
            <a:off x="2476819" y="4786757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7" name="Rectangle 152"/>
          <p:cNvSpPr>
            <a:spLocks noChangeArrowheads="1"/>
          </p:cNvSpPr>
          <p:nvPr/>
        </p:nvSpPr>
        <p:spPr bwMode="auto">
          <a:xfrm>
            <a:off x="2358643" y="4808982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48" name="Line 153"/>
          <p:cNvSpPr>
            <a:spLocks noChangeShapeType="1"/>
          </p:cNvSpPr>
          <p:nvPr/>
        </p:nvSpPr>
        <p:spPr bwMode="auto">
          <a:xfrm>
            <a:off x="2721294" y="4786757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9" name="Line 154"/>
          <p:cNvSpPr>
            <a:spLocks noChangeShapeType="1"/>
          </p:cNvSpPr>
          <p:nvPr/>
        </p:nvSpPr>
        <p:spPr bwMode="auto">
          <a:xfrm>
            <a:off x="2965769" y="4786757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0" name="Rectangle 155"/>
          <p:cNvSpPr>
            <a:spLocks noChangeArrowheads="1"/>
          </p:cNvSpPr>
          <p:nvPr/>
        </p:nvSpPr>
        <p:spPr bwMode="auto">
          <a:xfrm>
            <a:off x="2847593" y="4808982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51" name="Line 156"/>
          <p:cNvSpPr>
            <a:spLocks noChangeShapeType="1"/>
          </p:cNvSpPr>
          <p:nvPr/>
        </p:nvSpPr>
        <p:spPr bwMode="auto">
          <a:xfrm>
            <a:off x="3215006" y="4786757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2" name="Line 157"/>
          <p:cNvSpPr>
            <a:spLocks noChangeShapeType="1"/>
          </p:cNvSpPr>
          <p:nvPr/>
        </p:nvSpPr>
        <p:spPr bwMode="auto">
          <a:xfrm>
            <a:off x="3459481" y="4786757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3" name="Rectangle 158"/>
          <p:cNvSpPr>
            <a:spLocks noChangeArrowheads="1"/>
          </p:cNvSpPr>
          <p:nvPr/>
        </p:nvSpPr>
        <p:spPr bwMode="auto">
          <a:xfrm>
            <a:off x="3341305" y="4808982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54" name="Line 159"/>
          <p:cNvSpPr>
            <a:spLocks noChangeShapeType="1"/>
          </p:cNvSpPr>
          <p:nvPr/>
        </p:nvSpPr>
        <p:spPr bwMode="auto">
          <a:xfrm>
            <a:off x="3708719" y="4786757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5" name="Line 160"/>
          <p:cNvSpPr>
            <a:spLocks noChangeShapeType="1"/>
          </p:cNvSpPr>
          <p:nvPr/>
        </p:nvSpPr>
        <p:spPr bwMode="auto">
          <a:xfrm>
            <a:off x="3953194" y="4786757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6" name="Rectangle 161"/>
          <p:cNvSpPr>
            <a:spLocks noChangeArrowheads="1"/>
          </p:cNvSpPr>
          <p:nvPr/>
        </p:nvSpPr>
        <p:spPr bwMode="auto">
          <a:xfrm>
            <a:off x="3835018" y="4808982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57" name="Line 162"/>
          <p:cNvSpPr>
            <a:spLocks noChangeShapeType="1"/>
          </p:cNvSpPr>
          <p:nvPr/>
        </p:nvSpPr>
        <p:spPr bwMode="auto">
          <a:xfrm>
            <a:off x="4197669" y="4786757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8" name="Line 163"/>
          <p:cNvSpPr>
            <a:spLocks noChangeShapeType="1"/>
          </p:cNvSpPr>
          <p:nvPr/>
        </p:nvSpPr>
        <p:spPr bwMode="auto">
          <a:xfrm>
            <a:off x="4446906" y="4786757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9" name="Rectangle 164"/>
          <p:cNvSpPr>
            <a:spLocks noChangeArrowheads="1"/>
          </p:cNvSpPr>
          <p:nvPr/>
        </p:nvSpPr>
        <p:spPr bwMode="auto">
          <a:xfrm>
            <a:off x="4328730" y="4808982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60" name="Line 165"/>
          <p:cNvSpPr>
            <a:spLocks noChangeShapeType="1"/>
          </p:cNvSpPr>
          <p:nvPr/>
        </p:nvSpPr>
        <p:spPr bwMode="auto">
          <a:xfrm>
            <a:off x="4691381" y="4786757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61" name="Line 166"/>
          <p:cNvSpPr>
            <a:spLocks noChangeShapeType="1"/>
          </p:cNvSpPr>
          <p:nvPr/>
        </p:nvSpPr>
        <p:spPr bwMode="auto">
          <a:xfrm>
            <a:off x="4935856" y="4786757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62" name="Rectangle 167"/>
          <p:cNvSpPr>
            <a:spLocks noChangeArrowheads="1"/>
          </p:cNvSpPr>
          <p:nvPr/>
        </p:nvSpPr>
        <p:spPr bwMode="auto">
          <a:xfrm>
            <a:off x="4817680" y="4808982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63" name="Line 168"/>
          <p:cNvSpPr>
            <a:spLocks noChangeShapeType="1"/>
          </p:cNvSpPr>
          <p:nvPr/>
        </p:nvSpPr>
        <p:spPr bwMode="auto">
          <a:xfrm>
            <a:off x="5185094" y="4786757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64" name="Line 169"/>
          <p:cNvSpPr>
            <a:spLocks noChangeShapeType="1"/>
          </p:cNvSpPr>
          <p:nvPr/>
        </p:nvSpPr>
        <p:spPr bwMode="auto">
          <a:xfrm>
            <a:off x="5429569" y="4786757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65" name="Rectangle 170"/>
          <p:cNvSpPr>
            <a:spLocks noChangeArrowheads="1"/>
          </p:cNvSpPr>
          <p:nvPr/>
        </p:nvSpPr>
        <p:spPr bwMode="auto">
          <a:xfrm>
            <a:off x="5274880" y="4808982"/>
            <a:ext cx="22602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2" name="Rectangle 10"/>
          <p:cNvSpPr>
            <a:spLocks noChangeArrowheads="1"/>
          </p:cNvSpPr>
          <p:nvPr/>
        </p:nvSpPr>
        <p:spPr bwMode="auto">
          <a:xfrm>
            <a:off x="1090956" y="4703901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4" name="Rectangle 25"/>
          <p:cNvSpPr>
            <a:spLocks noChangeArrowheads="1"/>
          </p:cNvSpPr>
          <p:nvPr/>
        </p:nvSpPr>
        <p:spPr bwMode="auto">
          <a:xfrm>
            <a:off x="955728" y="3559563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28" name="5-Point Star 427"/>
          <p:cNvSpPr/>
          <p:nvPr/>
        </p:nvSpPr>
        <p:spPr>
          <a:xfrm>
            <a:off x="3339724" y="4045490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9" name="TextBox 428"/>
          <p:cNvSpPr txBox="1"/>
          <p:nvPr/>
        </p:nvSpPr>
        <p:spPr>
          <a:xfrm>
            <a:off x="2563843" y="3443732"/>
            <a:ext cx="5116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430" name="TextBox 429"/>
          <p:cNvSpPr txBox="1"/>
          <p:nvPr/>
        </p:nvSpPr>
        <p:spPr>
          <a:xfrm>
            <a:off x="1189906" y="3494617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31" name="Straight Arrow Connector 430"/>
          <p:cNvCxnSpPr/>
          <p:nvPr/>
        </p:nvCxnSpPr>
        <p:spPr>
          <a:xfrm flipH="1">
            <a:off x="1269729" y="3756794"/>
            <a:ext cx="51647" cy="9299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2" name="TextBox 431"/>
          <p:cNvSpPr txBox="1"/>
          <p:nvPr/>
        </p:nvSpPr>
        <p:spPr>
          <a:xfrm>
            <a:off x="1362780" y="3734245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433" name="TextBox 432"/>
          <p:cNvSpPr txBox="1"/>
          <p:nvPr/>
        </p:nvSpPr>
        <p:spPr>
          <a:xfrm>
            <a:off x="1245127" y="3651022"/>
            <a:ext cx="3449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34" name="Straight Arrow Connector 433"/>
          <p:cNvCxnSpPr/>
          <p:nvPr/>
        </p:nvCxnSpPr>
        <p:spPr>
          <a:xfrm flipH="1">
            <a:off x="1287097" y="3797765"/>
            <a:ext cx="75683" cy="93151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6" name="TextBox 435"/>
          <p:cNvSpPr txBox="1"/>
          <p:nvPr/>
        </p:nvSpPr>
        <p:spPr>
          <a:xfrm>
            <a:off x="1257875" y="3865016"/>
            <a:ext cx="3898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437" name="Straight Arrow Connector 436"/>
          <p:cNvCxnSpPr/>
          <p:nvPr/>
        </p:nvCxnSpPr>
        <p:spPr>
          <a:xfrm flipH="1">
            <a:off x="1371722" y="4045490"/>
            <a:ext cx="4810" cy="36188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9" name="TextBox 438"/>
          <p:cNvSpPr txBox="1"/>
          <p:nvPr/>
        </p:nvSpPr>
        <p:spPr>
          <a:xfrm>
            <a:off x="1297200" y="3976040"/>
            <a:ext cx="33214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40" name="Straight Arrow Connector 439"/>
          <p:cNvCxnSpPr/>
          <p:nvPr/>
        </p:nvCxnSpPr>
        <p:spPr>
          <a:xfrm>
            <a:off x="1417610" y="4118932"/>
            <a:ext cx="24985" cy="3726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3" name="TextBox 442"/>
          <p:cNvSpPr txBox="1"/>
          <p:nvPr/>
        </p:nvSpPr>
        <p:spPr>
          <a:xfrm>
            <a:off x="1371044" y="4080361"/>
            <a:ext cx="4154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444" name="Straight Arrow Connector 443"/>
          <p:cNvCxnSpPr/>
          <p:nvPr/>
        </p:nvCxnSpPr>
        <p:spPr>
          <a:xfrm flipH="1">
            <a:off x="1467415" y="4226432"/>
            <a:ext cx="50532" cy="3693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6" name="TextBox 445"/>
          <p:cNvSpPr txBox="1"/>
          <p:nvPr/>
        </p:nvSpPr>
        <p:spPr>
          <a:xfrm>
            <a:off x="1332489" y="3378264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47" name="Straight Arrow Connector 446"/>
          <p:cNvCxnSpPr/>
          <p:nvPr/>
        </p:nvCxnSpPr>
        <p:spPr>
          <a:xfrm>
            <a:off x="1682862" y="3537895"/>
            <a:ext cx="0" cy="2000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9" name="TextBox 448"/>
          <p:cNvSpPr txBox="1"/>
          <p:nvPr/>
        </p:nvSpPr>
        <p:spPr>
          <a:xfrm>
            <a:off x="1638357" y="3601882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450" name="TextBox 449"/>
          <p:cNvSpPr txBox="1"/>
          <p:nvPr/>
        </p:nvSpPr>
        <p:spPr>
          <a:xfrm>
            <a:off x="1600441" y="4364615"/>
            <a:ext cx="4154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451" name="TextBox 450"/>
          <p:cNvSpPr txBox="1"/>
          <p:nvPr/>
        </p:nvSpPr>
        <p:spPr>
          <a:xfrm>
            <a:off x="1420907" y="4207319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52" name="Straight Arrow Connector 451"/>
          <p:cNvCxnSpPr/>
          <p:nvPr/>
        </p:nvCxnSpPr>
        <p:spPr>
          <a:xfrm>
            <a:off x="1787144" y="4540067"/>
            <a:ext cx="31578" cy="1892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4" name="Straight Arrow Connector 453"/>
          <p:cNvCxnSpPr/>
          <p:nvPr/>
        </p:nvCxnSpPr>
        <p:spPr>
          <a:xfrm flipH="1">
            <a:off x="1558167" y="4364615"/>
            <a:ext cx="63852" cy="3784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6" name="TextBox 455"/>
          <p:cNvSpPr txBox="1"/>
          <p:nvPr/>
        </p:nvSpPr>
        <p:spPr>
          <a:xfrm>
            <a:off x="3703287" y="3632180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457" name="TextBox 456"/>
          <p:cNvSpPr txBox="1"/>
          <p:nvPr/>
        </p:nvSpPr>
        <p:spPr>
          <a:xfrm>
            <a:off x="4420680" y="4334277"/>
            <a:ext cx="62709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458" name="TextBox 457"/>
          <p:cNvSpPr txBox="1"/>
          <p:nvPr/>
        </p:nvSpPr>
        <p:spPr>
          <a:xfrm>
            <a:off x="4277536" y="4221299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459" name="TextBox 458"/>
          <p:cNvSpPr txBox="1"/>
          <p:nvPr/>
        </p:nvSpPr>
        <p:spPr>
          <a:xfrm>
            <a:off x="3936492" y="4082907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460" name="TextBox 459"/>
          <p:cNvSpPr txBox="1"/>
          <p:nvPr/>
        </p:nvSpPr>
        <p:spPr>
          <a:xfrm>
            <a:off x="1799732" y="3738058"/>
            <a:ext cx="3385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61" name="Straight Arrow Connector 460"/>
          <p:cNvCxnSpPr/>
          <p:nvPr/>
        </p:nvCxnSpPr>
        <p:spPr>
          <a:xfrm flipH="1">
            <a:off x="1950560" y="3961528"/>
            <a:ext cx="11711" cy="78150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3" name="TextBox 462"/>
          <p:cNvSpPr txBox="1"/>
          <p:nvPr/>
        </p:nvSpPr>
        <p:spPr>
          <a:xfrm>
            <a:off x="1908692" y="3834570"/>
            <a:ext cx="5116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464" name="TextBox 463"/>
          <p:cNvSpPr txBox="1"/>
          <p:nvPr/>
        </p:nvSpPr>
        <p:spPr>
          <a:xfrm>
            <a:off x="1927544" y="4103602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65" name="Straight Arrow Connector 464"/>
          <p:cNvCxnSpPr/>
          <p:nvPr/>
        </p:nvCxnSpPr>
        <p:spPr>
          <a:xfrm flipH="1">
            <a:off x="1988241" y="4045490"/>
            <a:ext cx="42866" cy="6807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7" name="TextBox 466"/>
          <p:cNvSpPr txBox="1"/>
          <p:nvPr/>
        </p:nvSpPr>
        <p:spPr>
          <a:xfrm>
            <a:off x="1997039" y="4226694"/>
            <a:ext cx="4154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468" name="TextBox 467"/>
          <p:cNvSpPr txBox="1"/>
          <p:nvPr/>
        </p:nvSpPr>
        <p:spPr>
          <a:xfrm>
            <a:off x="2068237" y="4337525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69" name="Straight Arrow Connector 468"/>
          <p:cNvCxnSpPr/>
          <p:nvPr/>
        </p:nvCxnSpPr>
        <p:spPr>
          <a:xfrm>
            <a:off x="2115969" y="4407375"/>
            <a:ext cx="55845" cy="3078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" name="Straight Arrow Connector 471"/>
          <p:cNvCxnSpPr/>
          <p:nvPr/>
        </p:nvCxnSpPr>
        <p:spPr>
          <a:xfrm flipH="1">
            <a:off x="2186622" y="4524391"/>
            <a:ext cx="45564" cy="1428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3" name="TextBox 472"/>
          <p:cNvSpPr txBox="1"/>
          <p:nvPr/>
        </p:nvSpPr>
        <p:spPr>
          <a:xfrm>
            <a:off x="1992055" y="3961528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474" name="Straight Arrow Connector 473"/>
          <p:cNvCxnSpPr/>
          <p:nvPr/>
        </p:nvCxnSpPr>
        <p:spPr>
          <a:xfrm flipH="1">
            <a:off x="2283536" y="4120007"/>
            <a:ext cx="99471" cy="49852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6" name="TextBox 475"/>
          <p:cNvSpPr txBox="1"/>
          <p:nvPr/>
        </p:nvSpPr>
        <p:spPr>
          <a:xfrm>
            <a:off x="2143708" y="3658595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77" name="Straight Arrow Connector 476"/>
          <p:cNvCxnSpPr/>
          <p:nvPr/>
        </p:nvCxnSpPr>
        <p:spPr>
          <a:xfrm flipH="1">
            <a:off x="2402312" y="3834570"/>
            <a:ext cx="74507" cy="6570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478"/>
          <p:cNvSpPr txBox="1"/>
          <p:nvPr/>
        </p:nvSpPr>
        <p:spPr>
          <a:xfrm>
            <a:off x="2186622" y="3505222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80" name="Straight Arrow Connector 479"/>
          <p:cNvCxnSpPr/>
          <p:nvPr/>
        </p:nvCxnSpPr>
        <p:spPr>
          <a:xfrm flipH="1">
            <a:off x="2587801" y="3697648"/>
            <a:ext cx="37252" cy="59729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2" name="TextBox 481"/>
          <p:cNvSpPr txBox="1"/>
          <p:nvPr/>
        </p:nvSpPr>
        <p:spPr>
          <a:xfrm>
            <a:off x="2521224" y="3658595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8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483" name="Straight Arrow Connector 482"/>
          <p:cNvCxnSpPr/>
          <p:nvPr/>
        </p:nvCxnSpPr>
        <p:spPr>
          <a:xfrm flipH="1">
            <a:off x="2687694" y="3834570"/>
            <a:ext cx="23454" cy="42516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5" name="TextBox 484"/>
          <p:cNvSpPr txBox="1"/>
          <p:nvPr/>
        </p:nvSpPr>
        <p:spPr>
          <a:xfrm>
            <a:off x="2777485" y="4066072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486" name="Straight Arrow Connector 485"/>
          <p:cNvCxnSpPr/>
          <p:nvPr/>
        </p:nvCxnSpPr>
        <p:spPr>
          <a:xfrm flipH="1">
            <a:off x="3821810" y="3834570"/>
            <a:ext cx="28671" cy="31940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8" name="Straight Arrow Connector 487"/>
          <p:cNvCxnSpPr/>
          <p:nvPr/>
        </p:nvCxnSpPr>
        <p:spPr>
          <a:xfrm flipH="1">
            <a:off x="4131005" y="4317867"/>
            <a:ext cx="23454" cy="42516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9" name="TextBox 488"/>
          <p:cNvSpPr txBox="1"/>
          <p:nvPr/>
        </p:nvSpPr>
        <p:spPr>
          <a:xfrm>
            <a:off x="3758494" y="3988161"/>
            <a:ext cx="54373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9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90" name="Straight Arrow Connector 489"/>
          <p:cNvCxnSpPr/>
          <p:nvPr/>
        </p:nvCxnSpPr>
        <p:spPr>
          <a:xfrm>
            <a:off x="3928923" y="4193030"/>
            <a:ext cx="85584" cy="2911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Straight Arrow Connector 491"/>
          <p:cNvCxnSpPr/>
          <p:nvPr/>
        </p:nvCxnSpPr>
        <p:spPr>
          <a:xfrm>
            <a:off x="4391000" y="4411118"/>
            <a:ext cx="17953" cy="3415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4" name="Straight Arrow Connector 493"/>
          <p:cNvCxnSpPr/>
          <p:nvPr/>
        </p:nvCxnSpPr>
        <p:spPr>
          <a:xfrm flipH="1">
            <a:off x="4517976" y="4502287"/>
            <a:ext cx="35504" cy="26476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7" name="TextBox 496"/>
          <p:cNvSpPr txBox="1"/>
          <p:nvPr/>
        </p:nvSpPr>
        <p:spPr>
          <a:xfrm>
            <a:off x="3274960" y="3642625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98" name="Straight Arrow Connector 497"/>
          <p:cNvCxnSpPr/>
          <p:nvPr/>
        </p:nvCxnSpPr>
        <p:spPr>
          <a:xfrm flipH="1">
            <a:off x="3430810" y="3890460"/>
            <a:ext cx="28671" cy="31940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9" name="TextBox 498"/>
          <p:cNvSpPr txBox="1"/>
          <p:nvPr/>
        </p:nvSpPr>
        <p:spPr>
          <a:xfrm>
            <a:off x="3143448" y="3384027"/>
            <a:ext cx="4988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00" name="Straight Arrow Connector 499"/>
          <p:cNvCxnSpPr/>
          <p:nvPr/>
        </p:nvCxnSpPr>
        <p:spPr>
          <a:xfrm flipH="1">
            <a:off x="3294689" y="3559563"/>
            <a:ext cx="44142" cy="75567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2" name="TextBox 501"/>
          <p:cNvSpPr txBox="1"/>
          <p:nvPr/>
        </p:nvSpPr>
        <p:spPr>
          <a:xfrm>
            <a:off x="3039943" y="3753721"/>
            <a:ext cx="4716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sp>
        <p:nvSpPr>
          <p:cNvPr id="503" name="TextBox 502"/>
          <p:cNvSpPr txBox="1"/>
          <p:nvPr/>
        </p:nvSpPr>
        <p:spPr>
          <a:xfrm>
            <a:off x="2946382" y="3613099"/>
            <a:ext cx="48442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504" name="Straight Arrow Connector 503"/>
          <p:cNvCxnSpPr>
            <a:stCxn id="502" idx="2"/>
          </p:cNvCxnSpPr>
          <p:nvPr/>
        </p:nvCxnSpPr>
        <p:spPr>
          <a:xfrm flipH="1">
            <a:off x="3263233" y="4007637"/>
            <a:ext cx="12512" cy="5059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" name="Straight Arrow Connector 506"/>
          <p:cNvCxnSpPr/>
          <p:nvPr/>
        </p:nvCxnSpPr>
        <p:spPr>
          <a:xfrm>
            <a:off x="3157226" y="3748533"/>
            <a:ext cx="72753" cy="59006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9" name="TextBox 508"/>
          <p:cNvSpPr txBox="1"/>
          <p:nvPr/>
        </p:nvSpPr>
        <p:spPr>
          <a:xfrm>
            <a:off x="2781324" y="3749032"/>
            <a:ext cx="4283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510" name="Straight Arrow Connector 509"/>
          <p:cNvCxnSpPr/>
          <p:nvPr/>
        </p:nvCxnSpPr>
        <p:spPr>
          <a:xfrm>
            <a:off x="3075522" y="3904938"/>
            <a:ext cx="33284" cy="4063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/>
          <p:cNvSpPr txBox="1"/>
          <p:nvPr/>
        </p:nvSpPr>
        <p:spPr>
          <a:xfrm>
            <a:off x="2716191" y="3916608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513" name="Straight Arrow Connector 512"/>
          <p:cNvCxnSpPr/>
          <p:nvPr/>
        </p:nvCxnSpPr>
        <p:spPr>
          <a:xfrm>
            <a:off x="3001751" y="4115119"/>
            <a:ext cx="167970" cy="2904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AutoShape 3"/>
          <p:cNvSpPr>
            <a:spLocks noChangeAspect="1" noChangeArrowheads="1" noTextEdit="1"/>
          </p:cNvSpPr>
          <p:nvPr/>
        </p:nvSpPr>
        <p:spPr bwMode="auto">
          <a:xfrm>
            <a:off x="1013575" y="1328396"/>
            <a:ext cx="4443412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Rectangle 5"/>
          <p:cNvSpPr>
            <a:spLocks noChangeArrowheads="1"/>
          </p:cNvSpPr>
          <p:nvPr/>
        </p:nvSpPr>
        <p:spPr bwMode="auto">
          <a:xfrm>
            <a:off x="1243762" y="1337921"/>
            <a:ext cx="4195762" cy="1333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6"/>
          <p:cNvSpPr>
            <a:spLocks/>
          </p:cNvSpPr>
          <p:nvPr/>
        </p:nvSpPr>
        <p:spPr bwMode="auto">
          <a:xfrm>
            <a:off x="1243762" y="1517309"/>
            <a:ext cx="4191000" cy="1154113"/>
          </a:xfrm>
          <a:custGeom>
            <a:avLst/>
            <a:gdLst>
              <a:gd name="T0" fmla="*/ 114 w 2640"/>
              <a:gd name="T1" fmla="*/ 727 h 727"/>
              <a:gd name="T2" fmla="*/ 178 w 2640"/>
              <a:gd name="T3" fmla="*/ 727 h 727"/>
              <a:gd name="T4" fmla="*/ 256 w 2640"/>
              <a:gd name="T5" fmla="*/ 643 h 727"/>
              <a:gd name="T6" fmla="*/ 317 w 2640"/>
              <a:gd name="T7" fmla="*/ 727 h 727"/>
              <a:gd name="T8" fmla="*/ 390 w 2640"/>
              <a:gd name="T9" fmla="*/ 727 h 727"/>
              <a:gd name="T10" fmla="*/ 448 w 2640"/>
              <a:gd name="T11" fmla="*/ 718 h 727"/>
              <a:gd name="T12" fmla="*/ 495 w 2640"/>
              <a:gd name="T13" fmla="*/ 727 h 727"/>
              <a:gd name="T14" fmla="*/ 556 w 2640"/>
              <a:gd name="T15" fmla="*/ 727 h 727"/>
              <a:gd name="T16" fmla="*/ 608 w 2640"/>
              <a:gd name="T17" fmla="*/ 727 h 727"/>
              <a:gd name="T18" fmla="*/ 663 w 2640"/>
              <a:gd name="T19" fmla="*/ 727 h 727"/>
              <a:gd name="T20" fmla="*/ 713 w 2640"/>
              <a:gd name="T21" fmla="*/ 727 h 727"/>
              <a:gd name="T22" fmla="*/ 771 w 2640"/>
              <a:gd name="T23" fmla="*/ 727 h 727"/>
              <a:gd name="T24" fmla="*/ 814 w 2640"/>
              <a:gd name="T25" fmla="*/ 704 h 727"/>
              <a:gd name="T26" fmla="*/ 858 w 2640"/>
              <a:gd name="T27" fmla="*/ 727 h 727"/>
              <a:gd name="T28" fmla="*/ 899 w 2640"/>
              <a:gd name="T29" fmla="*/ 724 h 727"/>
              <a:gd name="T30" fmla="*/ 945 w 2640"/>
              <a:gd name="T31" fmla="*/ 727 h 727"/>
              <a:gd name="T32" fmla="*/ 983 w 2640"/>
              <a:gd name="T33" fmla="*/ 721 h 727"/>
              <a:gd name="T34" fmla="*/ 1021 w 2640"/>
              <a:gd name="T35" fmla="*/ 727 h 727"/>
              <a:gd name="T36" fmla="*/ 1059 w 2640"/>
              <a:gd name="T37" fmla="*/ 712 h 727"/>
              <a:gd name="T38" fmla="*/ 1096 w 2640"/>
              <a:gd name="T39" fmla="*/ 727 h 727"/>
              <a:gd name="T40" fmla="*/ 1131 w 2640"/>
              <a:gd name="T41" fmla="*/ 727 h 727"/>
              <a:gd name="T42" fmla="*/ 1166 w 2640"/>
              <a:gd name="T43" fmla="*/ 718 h 727"/>
              <a:gd name="T44" fmla="*/ 1201 w 2640"/>
              <a:gd name="T45" fmla="*/ 701 h 727"/>
              <a:gd name="T46" fmla="*/ 1233 w 2640"/>
              <a:gd name="T47" fmla="*/ 686 h 727"/>
              <a:gd name="T48" fmla="*/ 1265 w 2640"/>
              <a:gd name="T49" fmla="*/ 727 h 727"/>
              <a:gd name="T50" fmla="*/ 1297 w 2640"/>
              <a:gd name="T51" fmla="*/ 727 h 727"/>
              <a:gd name="T52" fmla="*/ 1329 w 2640"/>
              <a:gd name="T53" fmla="*/ 538 h 727"/>
              <a:gd name="T54" fmla="*/ 1364 w 2640"/>
              <a:gd name="T55" fmla="*/ 718 h 727"/>
              <a:gd name="T56" fmla="*/ 1393 w 2640"/>
              <a:gd name="T57" fmla="*/ 727 h 727"/>
              <a:gd name="T58" fmla="*/ 1422 w 2640"/>
              <a:gd name="T59" fmla="*/ 727 h 727"/>
              <a:gd name="T60" fmla="*/ 1451 w 2640"/>
              <a:gd name="T61" fmla="*/ 727 h 727"/>
              <a:gd name="T62" fmla="*/ 1480 w 2640"/>
              <a:gd name="T63" fmla="*/ 686 h 727"/>
              <a:gd name="T64" fmla="*/ 1509 w 2640"/>
              <a:gd name="T65" fmla="*/ 0 h 727"/>
              <a:gd name="T66" fmla="*/ 1544 w 2640"/>
              <a:gd name="T67" fmla="*/ 727 h 727"/>
              <a:gd name="T68" fmla="*/ 1579 w 2640"/>
              <a:gd name="T69" fmla="*/ 706 h 727"/>
              <a:gd name="T70" fmla="*/ 1614 w 2640"/>
              <a:gd name="T71" fmla="*/ 715 h 727"/>
              <a:gd name="T72" fmla="*/ 1649 w 2640"/>
              <a:gd name="T73" fmla="*/ 706 h 727"/>
              <a:gd name="T74" fmla="*/ 1684 w 2640"/>
              <a:gd name="T75" fmla="*/ 715 h 727"/>
              <a:gd name="T76" fmla="*/ 1724 w 2640"/>
              <a:gd name="T77" fmla="*/ 672 h 727"/>
              <a:gd name="T78" fmla="*/ 1759 w 2640"/>
              <a:gd name="T79" fmla="*/ 718 h 727"/>
              <a:gd name="T80" fmla="*/ 1791 w 2640"/>
              <a:gd name="T81" fmla="*/ 727 h 727"/>
              <a:gd name="T82" fmla="*/ 1826 w 2640"/>
              <a:gd name="T83" fmla="*/ 689 h 727"/>
              <a:gd name="T84" fmla="*/ 1864 w 2640"/>
              <a:gd name="T85" fmla="*/ 727 h 727"/>
              <a:gd name="T86" fmla="*/ 1899 w 2640"/>
              <a:gd name="T87" fmla="*/ 727 h 727"/>
              <a:gd name="T88" fmla="*/ 1931 w 2640"/>
              <a:gd name="T89" fmla="*/ 727 h 727"/>
              <a:gd name="T90" fmla="*/ 1966 w 2640"/>
              <a:gd name="T91" fmla="*/ 712 h 727"/>
              <a:gd name="T92" fmla="*/ 2003 w 2640"/>
              <a:gd name="T93" fmla="*/ 706 h 727"/>
              <a:gd name="T94" fmla="*/ 2041 w 2640"/>
              <a:gd name="T95" fmla="*/ 727 h 727"/>
              <a:gd name="T96" fmla="*/ 2076 w 2640"/>
              <a:gd name="T97" fmla="*/ 727 h 727"/>
              <a:gd name="T98" fmla="*/ 2114 w 2640"/>
              <a:gd name="T99" fmla="*/ 727 h 727"/>
              <a:gd name="T100" fmla="*/ 2149 w 2640"/>
              <a:gd name="T101" fmla="*/ 704 h 727"/>
              <a:gd name="T102" fmla="*/ 2186 w 2640"/>
              <a:gd name="T103" fmla="*/ 727 h 727"/>
              <a:gd name="T104" fmla="*/ 2218 w 2640"/>
              <a:gd name="T105" fmla="*/ 706 h 727"/>
              <a:gd name="T106" fmla="*/ 2262 w 2640"/>
              <a:gd name="T107" fmla="*/ 721 h 727"/>
              <a:gd name="T108" fmla="*/ 2294 w 2640"/>
              <a:gd name="T109" fmla="*/ 712 h 727"/>
              <a:gd name="T110" fmla="*/ 2332 w 2640"/>
              <a:gd name="T111" fmla="*/ 712 h 727"/>
              <a:gd name="T112" fmla="*/ 2378 w 2640"/>
              <a:gd name="T113" fmla="*/ 718 h 727"/>
              <a:gd name="T114" fmla="*/ 2425 w 2640"/>
              <a:gd name="T115" fmla="*/ 721 h 727"/>
              <a:gd name="T116" fmla="*/ 2471 w 2640"/>
              <a:gd name="T117" fmla="*/ 727 h 727"/>
              <a:gd name="T118" fmla="*/ 2509 w 2640"/>
              <a:gd name="T119" fmla="*/ 706 h 727"/>
              <a:gd name="T120" fmla="*/ 2559 w 2640"/>
              <a:gd name="T121" fmla="*/ 715 h 727"/>
              <a:gd name="T122" fmla="*/ 2637 w 2640"/>
              <a:gd name="T123" fmla="*/ 72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40" h="727">
                <a:moveTo>
                  <a:pt x="0" y="727"/>
                </a:moveTo>
                <a:lnTo>
                  <a:pt x="0" y="724"/>
                </a:lnTo>
                <a:lnTo>
                  <a:pt x="3" y="727"/>
                </a:lnTo>
                <a:lnTo>
                  <a:pt x="12" y="727"/>
                </a:lnTo>
                <a:lnTo>
                  <a:pt x="12" y="712"/>
                </a:lnTo>
                <a:lnTo>
                  <a:pt x="15" y="727"/>
                </a:lnTo>
                <a:lnTo>
                  <a:pt x="15" y="712"/>
                </a:lnTo>
                <a:lnTo>
                  <a:pt x="18" y="727"/>
                </a:lnTo>
                <a:lnTo>
                  <a:pt x="18" y="721"/>
                </a:lnTo>
                <a:lnTo>
                  <a:pt x="21" y="727"/>
                </a:lnTo>
                <a:lnTo>
                  <a:pt x="38" y="727"/>
                </a:lnTo>
                <a:lnTo>
                  <a:pt x="38" y="724"/>
                </a:lnTo>
                <a:lnTo>
                  <a:pt x="41" y="727"/>
                </a:lnTo>
                <a:lnTo>
                  <a:pt x="41" y="721"/>
                </a:lnTo>
                <a:lnTo>
                  <a:pt x="44" y="724"/>
                </a:lnTo>
                <a:lnTo>
                  <a:pt x="44" y="727"/>
                </a:lnTo>
                <a:lnTo>
                  <a:pt x="44" y="724"/>
                </a:lnTo>
                <a:lnTo>
                  <a:pt x="47" y="727"/>
                </a:lnTo>
                <a:lnTo>
                  <a:pt x="82" y="727"/>
                </a:lnTo>
                <a:lnTo>
                  <a:pt x="82" y="724"/>
                </a:lnTo>
                <a:lnTo>
                  <a:pt x="85" y="727"/>
                </a:lnTo>
                <a:lnTo>
                  <a:pt x="85" y="660"/>
                </a:lnTo>
                <a:lnTo>
                  <a:pt x="88" y="727"/>
                </a:lnTo>
                <a:lnTo>
                  <a:pt x="88" y="698"/>
                </a:lnTo>
                <a:lnTo>
                  <a:pt x="90" y="727"/>
                </a:lnTo>
                <a:lnTo>
                  <a:pt x="108" y="727"/>
                </a:lnTo>
                <a:lnTo>
                  <a:pt x="108" y="715"/>
                </a:lnTo>
                <a:lnTo>
                  <a:pt x="111" y="727"/>
                </a:lnTo>
                <a:lnTo>
                  <a:pt x="111" y="706"/>
                </a:lnTo>
                <a:lnTo>
                  <a:pt x="114" y="727"/>
                </a:lnTo>
                <a:lnTo>
                  <a:pt x="114" y="701"/>
                </a:lnTo>
                <a:lnTo>
                  <a:pt x="117" y="727"/>
                </a:lnTo>
                <a:lnTo>
                  <a:pt x="117" y="643"/>
                </a:lnTo>
                <a:lnTo>
                  <a:pt x="120" y="727"/>
                </a:lnTo>
                <a:lnTo>
                  <a:pt x="120" y="715"/>
                </a:lnTo>
                <a:lnTo>
                  <a:pt x="122" y="727"/>
                </a:lnTo>
                <a:lnTo>
                  <a:pt x="122" y="706"/>
                </a:lnTo>
                <a:lnTo>
                  <a:pt x="125" y="727"/>
                </a:lnTo>
                <a:lnTo>
                  <a:pt x="137" y="727"/>
                </a:lnTo>
                <a:lnTo>
                  <a:pt x="137" y="715"/>
                </a:lnTo>
                <a:lnTo>
                  <a:pt x="140" y="727"/>
                </a:lnTo>
                <a:lnTo>
                  <a:pt x="140" y="677"/>
                </a:lnTo>
                <a:lnTo>
                  <a:pt x="143" y="727"/>
                </a:lnTo>
                <a:lnTo>
                  <a:pt x="146" y="727"/>
                </a:lnTo>
                <a:lnTo>
                  <a:pt x="146" y="724"/>
                </a:lnTo>
                <a:lnTo>
                  <a:pt x="149" y="724"/>
                </a:lnTo>
                <a:lnTo>
                  <a:pt x="149" y="727"/>
                </a:lnTo>
                <a:lnTo>
                  <a:pt x="149" y="724"/>
                </a:lnTo>
                <a:lnTo>
                  <a:pt x="152" y="727"/>
                </a:lnTo>
                <a:lnTo>
                  <a:pt x="152" y="721"/>
                </a:lnTo>
                <a:lnTo>
                  <a:pt x="154" y="727"/>
                </a:lnTo>
                <a:lnTo>
                  <a:pt x="154" y="715"/>
                </a:lnTo>
                <a:lnTo>
                  <a:pt x="157" y="727"/>
                </a:lnTo>
                <a:lnTo>
                  <a:pt x="166" y="727"/>
                </a:lnTo>
                <a:lnTo>
                  <a:pt x="166" y="718"/>
                </a:lnTo>
                <a:lnTo>
                  <a:pt x="169" y="727"/>
                </a:lnTo>
                <a:lnTo>
                  <a:pt x="172" y="727"/>
                </a:lnTo>
                <a:lnTo>
                  <a:pt x="172" y="663"/>
                </a:lnTo>
                <a:lnTo>
                  <a:pt x="175" y="727"/>
                </a:lnTo>
                <a:lnTo>
                  <a:pt x="178" y="727"/>
                </a:lnTo>
                <a:lnTo>
                  <a:pt x="178" y="721"/>
                </a:lnTo>
                <a:lnTo>
                  <a:pt x="181" y="727"/>
                </a:lnTo>
                <a:lnTo>
                  <a:pt x="183" y="727"/>
                </a:lnTo>
                <a:lnTo>
                  <a:pt x="183" y="724"/>
                </a:lnTo>
                <a:lnTo>
                  <a:pt x="186" y="727"/>
                </a:lnTo>
                <a:lnTo>
                  <a:pt x="186" y="712"/>
                </a:lnTo>
                <a:lnTo>
                  <a:pt x="189" y="727"/>
                </a:lnTo>
                <a:lnTo>
                  <a:pt x="210" y="727"/>
                </a:lnTo>
                <a:lnTo>
                  <a:pt x="210" y="715"/>
                </a:lnTo>
                <a:lnTo>
                  <a:pt x="213" y="727"/>
                </a:lnTo>
                <a:lnTo>
                  <a:pt x="213" y="712"/>
                </a:lnTo>
                <a:lnTo>
                  <a:pt x="215" y="727"/>
                </a:lnTo>
                <a:lnTo>
                  <a:pt x="224" y="727"/>
                </a:lnTo>
                <a:lnTo>
                  <a:pt x="224" y="706"/>
                </a:lnTo>
                <a:lnTo>
                  <a:pt x="227" y="704"/>
                </a:lnTo>
                <a:lnTo>
                  <a:pt x="227" y="727"/>
                </a:lnTo>
                <a:lnTo>
                  <a:pt x="227" y="704"/>
                </a:lnTo>
                <a:lnTo>
                  <a:pt x="230" y="727"/>
                </a:lnTo>
                <a:lnTo>
                  <a:pt x="230" y="724"/>
                </a:lnTo>
                <a:lnTo>
                  <a:pt x="233" y="727"/>
                </a:lnTo>
                <a:lnTo>
                  <a:pt x="239" y="727"/>
                </a:lnTo>
                <a:lnTo>
                  <a:pt x="239" y="724"/>
                </a:lnTo>
                <a:lnTo>
                  <a:pt x="242" y="727"/>
                </a:lnTo>
                <a:lnTo>
                  <a:pt x="242" y="715"/>
                </a:lnTo>
                <a:lnTo>
                  <a:pt x="245" y="727"/>
                </a:lnTo>
                <a:lnTo>
                  <a:pt x="250" y="727"/>
                </a:lnTo>
                <a:lnTo>
                  <a:pt x="250" y="718"/>
                </a:lnTo>
                <a:lnTo>
                  <a:pt x="253" y="727"/>
                </a:lnTo>
                <a:lnTo>
                  <a:pt x="256" y="727"/>
                </a:lnTo>
                <a:lnTo>
                  <a:pt x="256" y="643"/>
                </a:lnTo>
                <a:lnTo>
                  <a:pt x="259" y="727"/>
                </a:lnTo>
                <a:lnTo>
                  <a:pt x="259" y="715"/>
                </a:lnTo>
                <a:lnTo>
                  <a:pt x="262" y="727"/>
                </a:lnTo>
                <a:lnTo>
                  <a:pt x="262" y="724"/>
                </a:lnTo>
                <a:lnTo>
                  <a:pt x="265" y="727"/>
                </a:lnTo>
                <a:lnTo>
                  <a:pt x="265" y="724"/>
                </a:lnTo>
                <a:lnTo>
                  <a:pt x="268" y="727"/>
                </a:lnTo>
                <a:lnTo>
                  <a:pt x="271" y="727"/>
                </a:lnTo>
                <a:lnTo>
                  <a:pt x="271" y="724"/>
                </a:lnTo>
                <a:lnTo>
                  <a:pt x="274" y="727"/>
                </a:lnTo>
                <a:lnTo>
                  <a:pt x="279" y="727"/>
                </a:lnTo>
                <a:lnTo>
                  <a:pt x="279" y="718"/>
                </a:lnTo>
                <a:lnTo>
                  <a:pt x="282" y="727"/>
                </a:lnTo>
                <a:lnTo>
                  <a:pt x="297" y="727"/>
                </a:lnTo>
                <a:lnTo>
                  <a:pt x="297" y="718"/>
                </a:lnTo>
                <a:lnTo>
                  <a:pt x="300" y="727"/>
                </a:lnTo>
                <a:lnTo>
                  <a:pt x="300" y="724"/>
                </a:lnTo>
                <a:lnTo>
                  <a:pt x="303" y="727"/>
                </a:lnTo>
                <a:lnTo>
                  <a:pt x="303" y="712"/>
                </a:lnTo>
                <a:lnTo>
                  <a:pt x="306" y="727"/>
                </a:lnTo>
                <a:lnTo>
                  <a:pt x="306" y="718"/>
                </a:lnTo>
                <a:lnTo>
                  <a:pt x="308" y="727"/>
                </a:lnTo>
                <a:lnTo>
                  <a:pt x="308" y="721"/>
                </a:lnTo>
                <a:lnTo>
                  <a:pt x="308" y="724"/>
                </a:lnTo>
                <a:lnTo>
                  <a:pt x="311" y="718"/>
                </a:lnTo>
                <a:lnTo>
                  <a:pt x="311" y="727"/>
                </a:lnTo>
                <a:lnTo>
                  <a:pt x="311" y="616"/>
                </a:lnTo>
                <a:lnTo>
                  <a:pt x="314" y="727"/>
                </a:lnTo>
                <a:lnTo>
                  <a:pt x="314" y="698"/>
                </a:lnTo>
                <a:lnTo>
                  <a:pt x="317" y="727"/>
                </a:lnTo>
                <a:lnTo>
                  <a:pt x="329" y="727"/>
                </a:lnTo>
                <a:lnTo>
                  <a:pt x="329" y="718"/>
                </a:lnTo>
                <a:lnTo>
                  <a:pt x="332" y="727"/>
                </a:lnTo>
                <a:lnTo>
                  <a:pt x="338" y="727"/>
                </a:lnTo>
                <a:lnTo>
                  <a:pt x="338" y="721"/>
                </a:lnTo>
                <a:lnTo>
                  <a:pt x="340" y="727"/>
                </a:lnTo>
                <a:lnTo>
                  <a:pt x="340" y="721"/>
                </a:lnTo>
                <a:lnTo>
                  <a:pt x="343" y="727"/>
                </a:lnTo>
                <a:lnTo>
                  <a:pt x="343" y="721"/>
                </a:lnTo>
                <a:lnTo>
                  <a:pt x="346" y="727"/>
                </a:lnTo>
                <a:lnTo>
                  <a:pt x="349" y="727"/>
                </a:lnTo>
                <a:lnTo>
                  <a:pt x="349" y="698"/>
                </a:lnTo>
                <a:lnTo>
                  <a:pt x="352" y="704"/>
                </a:lnTo>
                <a:lnTo>
                  <a:pt x="352" y="727"/>
                </a:lnTo>
                <a:lnTo>
                  <a:pt x="352" y="704"/>
                </a:lnTo>
                <a:lnTo>
                  <a:pt x="355" y="727"/>
                </a:lnTo>
                <a:lnTo>
                  <a:pt x="355" y="721"/>
                </a:lnTo>
                <a:lnTo>
                  <a:pt x="358" y="727"/>
                </a:lnTo>
                <a:lnTo>
                  <a:pt x="367" y="727"/>
                </a:lnTo>
                <a:lnTo>
                  <a:pt x="367" y="724"/>
                </a:lnTo>
                <a:lnTo>
                  <a:pt x="370" y="727"/>
                </a:lnTo>
                <a:lnTo>
                  <a:pt x="378" y="727"/>
                </a:lnTo>
                <a:lnTo>
                  <a:pt x="378" y="721"/>
                </a:lnTo>
                <a:lnTo>
                  <a:pt x="381" y="727"/>
                </a:lnTo>
                <a:lnTo>
                  <a:pt x="381" y="724"/>
                </a:lnTo>
                <a:lnTo>
                  <a:pt x="384" y="727"/>
                </a:lnTo>
                <a:lnTo>
                  <a:pt x="384" y="724"/>
                </a:lnTo>
                <a:lnTo>
                  <a:pt x="387" y="727"/>
                </a:lnTo>
                <a:lnTo>
                  <a:pt x="387" y="724"/>
                </a:lnTo>
                <a:lnTo>
                  <a:pt x="390" y="727"/>
                </a:lnTo>
                <a:lnTo>
                  <a:pt x="399" y="727"/>
                </a:lnTo>
                <a:lnTo>
                  <a:pt x="399" y="706"/>
                </a:lnTo>
                <a:lnTo>
                  <a:pt x="402" y="727"/>
                </a:lnTo>
                <a:lnTo>
                  <a:pt x="402" y="724"/>
                </a:lnTo>
                <a:lnTo>
                  <a:pt x="404" y="727"/>
                </a:lnTo>
                <a:lnTo>
                  <a:pt x="404" y="709"/>
                </a:lnTo>
                <a:lnTo>
                  <a:pt x="407" y="727"/>
                </a:lnTo>
                <a:lnTo>
                  <a:pt x="410" y="727"/>
                </a:lnTo>
                <a:lnTo>
                  <a:pt x="410" y="698"/>
                </a:lnTo>
                <a:lnTo>
                  <a:pt x="413" y="721"/>
                </a:lnTo>
                <a:lnTo>
                  <a:pt x="413" y="727"/>
                </a:lnTo>
                <a:lnTo>
                  <a:pt x="413" y="721"/>
                </a:lnTo>
                <a:lnTo>
                  <a:pt x="416" y="727"/>
                </a:lnTo>
                <a:lnTo>
                  <a:pt x="419" y="727"/>
                </a:lnTo>
                <a:lnTo>
                  <a:pt x="419" y="724"/>
                </a:lnTo>
                <a:lnTo>
                  <a:pt x="422" y="727"/>
                </a:lnTo>
                <a:lnTo>
                  <a:pt x="422" y="718"/>
                </a:lnTo>
                <a:lnTo>
                  <a:pt x="425" y="727"/>
                </a:lnTo>
                <a:lnTo>
                  <a:pt x="431" y="727"/>
                </a:lnTo>
                <a:lnTo>
                  <a:pt x="431" y="715"/>
                </a:lnTo>
                <a:lnTo>
                  <a:pt x="434" y="727"/>
                </a:lnTo>
                <a:lnTo>
                  <a:pt x="434" y="721"/>
                </a:lnTo>
                <a:lnTo>
                  <a:pt x="436" y="727"/>
                </a:lnTo>
                <a:lnTo>
                  <a:pt x="436" y="715"/>
                </a:lnTo>
                <a:lnTo>
                  <a:pt x="439" y="712"/>
                </a:lnTo>
                <a:lnTo>
                  <a:pt x="439" y="727"/>
                </a:lnTo>
                <a:lnTo>
                  <a:pt x="439" y="712"/>
                </a:lnTo>
                <a:lnTo>
                  <a:pt x="442" y="727"/>
                </a:lnTo>
                <a:lnTo>
                  <a:pt x="448" y="727"/>
                </a:lnTo>
                <a:lnTo>
                  <a:pt x="448" y="718"/>
                </a:lnTo>
                <a:lnTo>
                  <a:pt x="451" y="727"/>
                </a:lnTo>
                <a:lnTo>
                  <a:pt x="451" y="674"/>
                </a:lnTo>
                <a:lnTo>
                  <a:pt x="454" y="648"/>
                </a:lnTo>
                <a:lnTo>
                  <a:pt x="454" y="727"/>
                </a:lnTo>
                <a:lnTo>
                  <a:pt x="454" y="579"/>
                </a:lnTo>
                <a:lnTo>
                  <a:pt x="457" y="727"/>
                </a:lnTo>
                <a:lnTo>
                  <a:pt x="457" y="706"/>
                </a:lnTo>
                <a:lnTo>
                  <a:pt x="460" y="727"/>
                </a:lnTo>
                <a:lnTo>
                  <a:pt x="460" y="724"/>
                </a:lnTo>
                <a:lnTo>
                  <a:pt x="463" y="727"/>
                </a:lnTo>
                <a:lnTo>
                  <a:pt x="463" y="709"/>
                </a:lnTo>
                <a:lnTo>
                  <a:pt x="465" y="727"/>
                </a:lnTo>
                <a:lnTo>
                  <a:pt x="471" y="727"/>
                </a:lnTo>
                <a:lnTo>
                  <a:pt x="474" y="724"/>
                </a:lnTo>
                <a:lnTo>
                  <a:pt x="474" y="727"/>
                </a:lnTo>
                <a:lnTo>
                  <a:pt x="474" y="721"/>
                </a:lnTo>
                <a:lnTo>
                  <a:pt x="477" y="727"/>
                </a:lnTo>
                <a:lnTo>
                  <a:pt x="477" y="721"/>
                </a:lnTo>
                <a:lnTo>
                  <a:pt x="480" y="727"/>
                </a:lnTo>
                <a:lnTo>
                  <a:pt x="483" y="727"/>
                </a:lnTo>
                <a:lnTo>
                  <a:pt x="483" y="706"/>
                </a:lnTo>
                <a:lnTo>
                  <a:pt x="486" y="689"/>
                </a:lnTo>
                <a:lnTo>
                  <a:pt x="486" y="727"/>
                </a:lnTo>
                <a:lnTo>
                  <a:pt x="486" y="680"/>
                </a:lnTo>
                <a:lnTo>
                  <a:pt x="489" y="727"/>
                </a:lnTo>
                <a:lnTo>
                  <a:pt x="489" y="712"/>
                </a:lnTo>
                <a:lnTo>
                  <a:pt x="492" y="727"/>
                </a:lnTo>
                <a:lnTo>
                  <a:pt x="492" y="706"/>
                </a:lnTo>
                <a:lnTo>
                  <a:pt x="495" y="721"/>
                </a:lnTo>
                <a:lnTo>
                  <a:pt x="495" y="727"/>
                </a:lnTo>
                <a:lnTo>
                  <a:pt x="495" y="721"/>
                </a:lnTo>
                <a:lnTo>
                  <a:pt x="497" y="727"/>
                </a:lnTo>
                <a:lnTo>
                  <a:pt x="500" y="727"/>
                </a:lnTo>
                <a:lnTo>
                  <a:pt x="500" y="704"/>
                </a:lnTo>
                <a:lnTo>
                  <a:pt x="503" y="727"/>
                </a:lnTo>
                <a:lnTo>
                  <a:pt x="506" y="727"/>
                </a:lnTo>
                <a:lnTo>
                  <a:pt x="506" y="721"/>
                </a:lnTo>
                <a:lnTo>
                  <a:pt x="509" y="727"/>
                </a:lnTo>
                <a:lnTo>
                  <a:pt x="518" y="727"/>
                </a:lnTo>
                <a:lnTo>
                  <a:pt x="518" y="715"/>
                </a:lnTo>
                <a:lnTo>
                  <a:pt x="521" y="724"/>
                </a:lnTo>
                <a:lnTo>
                  <a:pt x="521" y="727"/>
                </a:lnTo>
                <a:lnTo>
                  <a:pt x="521" y="724"/>
                </a:lnTo>
                <a:lnTo>
                  <a:pt x="524" y="727"/>
                </a:lnTo>
                <a:lnTo>
                  <a:pt x="524" y="718"/>
                </a:lnTo>
                <a:lnTo>
                  <a:pt x="527" y="727"/>
                </a:lnTo>
                <a:lnTo>
                  <a:pt x="527" y="724"/>
                </a:lnTo>
                <a:lnTo>
                  <a:pt x="529" y="727"/>
                </a:lnTo>
                <a:lnTo>
                  <a:pt x="529" y="718"/>
                </a:lnTo>
                <a:lnTo>
                  <a:pt x="532" y="727"/>
                </a:lnTo>
                <a:lnTo>
                  <a:pt x="535" y="727"/>
                </a:lnTo>
                <a:lnTo>
                  <a:pt x="535" y="721"/>
                </a:lnTo>
                <a:lnTo>
                  <a:pt x="538" y="727"/>
                </a:lnTo>
                <a:lnTo>
                  <a:pt x="538" y="695"/>
                </a:lnTo>
                <a:lnTo>
                  <a:pt x="541" y="727"/>
                </a:lnTo>
                <a:lnTo>
                  <a:pt x="550" y="727"/>
                </a:lnTo>
                <a:lnTo>
                  <a:pt x="550" y="695"/>
                </a:lnTo>
                <a:lnTo>
                  <a:pt x="553" y="727"/>
                </a:lnTo>
                <a:lnTo>
                  <a:pt x="553" y="718"/>
                </a:lnTo>
                <a:lnTo>
                  <a:pt x="556" y="727"/>
                </a:lnTo>
                <a:lnTo>
                  <a:pt x="559" y="727"/>
                </a:lnTo>
                <a:lnTo>
                  <a:pt x="559" y="701"/>
                </a:lnTo>
                <a:lnTo>
                  <a:pt x="561" y="727"/>
                </a:lnTo>
                <a:lnTo>
                  <a:pt x="561" y="704"/>
                </a:lnTo>
                <a:lnTo>
                  <a:pt x="564" y="727"/>
                </a:lnTo>
                <a:lnTo>
                  <a:pt x="564" y="709"/>
                </a:lnTo>
                <a:lnTo>
                  <a:pt x="567" y="727"/>
                </a:lnTo>
                <a:lnTo>
                  <a:pt x="567" y="715"/>
                </a:lnTo>
                <a:lnTo>
                  <a:pt x="570" y="727"/>
                </a:lnTo>
                <a:lnTo>
                  <a:pt x="570" y="712"/>
                </a:lnTo>
                <a:lnTo>
                  <a:pt x="573" y="727"/>
                </a:lnTo>
                <a:lnTo>
                  <a:pt x="573" y="721"/>
                </a:lnTo>
                <a:lnTo>
                  <a:pt x="576" y="727"/>
                </a:lnTo>
                <a:lnTo>
                  <a:pt x="579" y="727"/>
                </a:lnTo>
                <a:lnTo>
                  <a:pt x="579" y="718"/>
                </a:lnTo>
                <a:lnTo>
                  <a:pt x="582" y="727"/>
                </a:lnTo>
                <a:lnTo>
                  <a:pt x="585" y="727"/>
                </a:lnTo>
                <a:lnTo>
                  <a:pt x="585" y="724"/>
                </a:lnTo>
                <a:lnTo>
                  <a:pt x="588" y="727"/>
                </a:lnTo>
                <a:lnTo>
                  <a:pt x="588" y="724"/>
                </a:lnTo>
                <a:lnTo>
                  <a:pt x="590" y="727"/>
                </a:lnTo>
                <a:lnTo>
                  <a:pt x="593" y="727"/>
                </a:lnTo>
                <a:lnTo>
                  <a:pt x="593" y="631"/>
                </a:lnTo>
                <a:lnTo>
                  <a:pt x="596" y="718"/>
                </a:lnTo>
                <a:lnTo>
                  <a:pt x="596" y="727"/>
                </a:lnTo>
                <a:lnTo>
                  <a:pt x="596" y="686"/>
                </a:lnTo>
                <a:lnTo>
                  <a:pt x="599" y="727"/>
                </a:lnTo>
                <a:lnTo>
                  <a:pt x="599" y="712"/>
                </a:lnTo>
                <a:lnTo>
                  <a:pt x="602" y="727"/>
                </a:lnTo>
                <a:lnTo>
                  <a:pt x="608" y="727"/>
                </a:lnTo>
                <a:lnTo>
                  <a:pt x="608" y="704"/>
                </a:lnTo>
                <a:lnTo>
                  <a:pt x="611" y="727"/>
                </a:lnTo>
                <a:lnTo>
                  <a:pt x="614" y="727"/>
                </a:lnTo>
                <a:lnTo>
                  <a:pt x="614" y="715"/>
                </a:lnTo>
                <a:lnTo>
                  <a:pt x="617" y="727"/>
                </a:lnTo>
                <a:lnTo>
                  <a:pt x="617" y="683"/>
                </a:lnTo>
                <a:lnTo>
                  <a:pt x="620" y="727"/>
                </a:lnTo>
                <a:lnTo>
                  <a:pt x="620" y="680"/>
                </a:lnTo>
                <a:lnTo>
                  <a:pt x="622" y="706"/>
                </a:lnTo>
                <a:lnTo>
                  <a:pt x="622" y="727"/>
                </a:lnTo>
                <a:lnTo>
                  <a:pt x="622" y="698"/>
                </a:lnTo>
                <a:lnTo>
                  <a:pt x="625" y="727"/>
                </a:lnTo>
                <a:lnTo>
                  <a:pt x="625" y="683"/>
                </a:lnTo>
                <a:lnTo>
                  <a:pt x="628" y="704"/>
                </a:lnTo>
                <a:lnTo>
                  <a:pt x="628" y="727"/>
                </a:lnTo>
                <a:lnTo>
                  <a:pt x="628" y="704"/>
                </a:lnTo>
                <a:lnTo>
                  <a:pt x="631" y="727"/>
                </a:lnTo>
                <a:lnTo>
                  <a:pt x="631" y="695"/>
                </a:lnTo>
                <a:lnTo>
                  <a:pt x="634" y="727"/>
                </a:lnTo>
                <a:lnTo>
                  <a:pt x="637" y="727"/>
                </a:lnTo>
                <a:lnTo>
                  <a:pt x="637" y="718"/>
                </a:lnTo>
                <a:lnTo>
                  <a:pt x="640" y="727"/>
                </a:lnTo>
                <a:lnTo>
                  <a:pt x="643" y="727"/>
                </a:lnTo>
                <a:lnTo>
                  <a:pt x="646" y="724"/>
                </a:lnTo>
                <a:lnTo>
                  <a:pt x="646" y="727"/>
                </a:lnTo>
                <a:lnTo>
                  <a:pt x="646" y="712"/>
                </a:lnTo>
                <a:lnTo>
                  <a:pt x="649" y="727"/>
                </a:lnTo>
                <a:lnTo>
                  <a:pt x="660" y="727"/>
                </a:lnTo>
                <a:lnTo>
                  <a:pt x="660" y="724"/>
                </a:lnTo>
                <a:lnTo>
                  <a:pt x="663" y="727"/>
                </a:lnTo>
                <a:lnTo>
                  <a:pt x="663" y="698"/>
                </a:lnTo>
                <a:lnTo>
                  <a:pt x="666" y="727"/>
                </a:lnTo>
                <a:lnTo>
                  <a:pt x="666" y="718"/>
                </a:lnTo>
                <a:lnTo>
                  <a:pt x="669" y="727"/>
                </a:lnTo>
                <a:lnTo>
                  <a:pt x="672" y="727"/>
                </a:lnTo>
                <a:lnTo>
                  <a:pt x="672" y="721"/>
                </a:lnTo>
                <a:lnTo>
                  <a:pt x="675" y="727"/>
                </a:lnTo>
                <a:lnTo>
                  <a:pt x="675" y="718"/>
                </a:lnTo>
                <a:lnTo>
                  <a:pt x="678" y="727"/>
                </a:lnTo>
                <a:lnTo>
                  <a:pt x="678" y="718"/>
                </a:lnTo>
                <a:lnTo>
                  <a:pt x="681" y="727"/>
                </a:lnTo>
                <a:lnTo>
                  <a:pt x="681" y="683"/>
                </a:lnTo>
                <a:lnTo>
                  <a:pt x="684" y="721"/>
                </a:lnTo>
                <a:lnTo>
                  <a:pt x="684" y="727"/>
                </a:lnTo>
                <a:lnTo>
                  <a:pt x="684" y="721"/>
                </a:lnTo>
                <a:lnTo>
                  <a:pt x="686" y="727"/>
                </a:lnTo>
                <a:lnTo>
                  <a:pt x="689" y="727"/>
                </a:lnTo>
                <a:lnTo>
                  <a:pt x="689" y="718"/>
                </a:lnTo>
                <a:lnTo>
                  <a:pt x="692" y="724"/>
                </a:lnTo>
                <a:lnTo>
                  <a:pt x="692" y="727"/>
                </a:lnTo>
                <a:lnTo>
                  <a:pt x="692" y="712"/>
                </a:lnTo>
                <a:lnTo>
                  <a:pt x="695" y="727"/>
                </a:lnTo>
                <a:lnTo>
                  <a:pt x="701" y="727"/>
                </a:lnTo>
                <a:lnTo>
                  <a:pt x="701" y="704"/>
                </a:lnTo>
                <a:lnTo>
                  <a:pt x="704" y="727"/>
                </a:lnTo>
                <a:lnTo>
                  <a:pt x="707" y="727"/>
                </a:lnTo>
                <a:lnTo>
                  <a:pt x="707" y="674"/>
                </a:lnTo>
                <a:lnTo>
                  <a:pt x="710" y="727"/>
                </a:lnTo>
                <a:lnTo>
                  <a:pt x="710" y="718"/>
                </a:lnTo>
                <a:lnTo>
                  <a:pt x="713" y="727"/>
                </a:lnTo>
                <a:lnTo>
                  <a:pt x="713" y="724"/>
                </a:lnTo>
                <a:lnTo>
                  <a:pt x="715" y="727"/>
                </a:lnTo>
                <a:lnTo>
                  <a:pt x="718" y="727"/>
                </a:lnTo>
                <a:lnTo>
                  <a:pt x="718" y="721"/>
                </a:lnTo>
                <a:lnTo>
                  <a:pt x="721" y="727"/>
                </a:lnTo>
                <a:lnTo>
                  <a:pt x="721" y="724"/>
                </a:lnTo>
                <a:lnTo>
                  <a:pt x="724" y="727"/>
                </a:lnTo>
                <a:lnTo>
                  <a:pt x="730" y="727"/>
                </a:lnTo>
                <a:lnTo>
                  <a:pt x="730" y="724"/>
                </a:lnTo>
                <a:lnTo>
                  <a:pt x="733" y="727"/>
                </a:lnTo>
                <a:lnTo>
                  <a:pt x="733" y="706"/>
                </a:lnTo>
                <a:lnTo>
                  <a:pt x="736" y="718"/>
                </a:lnTo>
                <a:lnTo>
                  <a:pt x="736" y="727"/>
                </a:lnTo>
                <a:lnTo>
                  <a:pt x="736" y="718"/>
                </a:lnTo>
                <a:lnTo>
                  <a:pt x="739" y="727"/>
                </a:lnTo>
                <a:lnTo>
                  <a:pt x="739" y="718"/>
                </a:lnTo>
                <a:lnTo>
                  <a:pt x="742" y="727"/>
                </a:lnTo>
                <a:lnTo>
                  <a:pt x="742" y="724"/>
                </a:lnTo>
                <a:lnTo>
                  <a:pt x="745" y="727"/>
                </a:lnTo>
                <a:lnTo>
                  <a:pt x="753" y="727"/>
                </a:lnTo>
                <a:lnTo>
                  <a:pt x="753" y="709"/>
                </a:lnTo>
                <a:lnTo>
                  <a:pt x="756" y="727"/>
                </a:lnTo>
                <a:lnTo>
                  <a:pt x="759" y="727"/>
                </a:lnTo>
                <a:lnTo>
                  <a:pt x="759" y="724"/>
                </a:lnTo>
                <a:lnTo>
                  <a:pt x="762" y="727"/>
                </a:lnTo>
                <a:lnTo>
                  <a:pt x="765" y="727"/>
                </a:lnTo>
                <a:lnTo>
                  <a:pt x="765" y="628"/>
                </a:lnTo>
                <a:lnTo>
                  <a:pt x="768" y="727"/>
                </a:lnTo>
                <a:lnTo>
                  <a:pt x="768" y="701"/>
                </a:lnTo>
                <a:lnTo>
                  <a:pt x="771" y="727"/>
                </a:lnTo>
                <a:lnTo>
                  <a:pt x="771" y="724"/>
                </a:lnTo>
                <a:lnTo>
                  <a:pt x="774" y="727"/>
                </a:lnTo>
                <a:lnTo>
                  <a:pt x="774" y="718"/>
                </a:lnTo>
                <a:lnTo>
                  <a:pt x="777" y="727"/>
                </a:lnTo>
                <a:lnTo>
                  <a:pt x="777" y="712"/>
                </a:lnTo>
                <a:lnTo>
                  <a:pt x="779" y="695"/>
                </a:lnTo>
                <a:lnTo>
                  <a:pt x="779" y="727"/>
                </a:lnTo>
                <a:lnTo>
                  <a:pt x="779" y="686"/>
                </a:lnTo>
                <a:lnTo>
                  <a:pt x="782" y="727"/>
                </a:lnTo>
                <a:lnTo>
                  <a:pt x="785" y="727"/>
                </a:lnTo>
                <a:lnTo>
                  <a:pt x="785" y="721"/>
                </a:lnTo>
                <a:lnTo>
                  <a:pt x="788" y="727"/>
                </a:lnTo>
                <a:lnTo>
                  <a:pt x="791" y="727"/>
                </a:lnTo>
                <a:lnTo>
                  <a:pt x="791" y="709"/>
                </a:lnTo>
                <a:lnTo>
                  <a:pt x="794" y="727"/>
                </a:lnTo>
                <a:lnTo>
                  <a:pt x="794" y="706"/>
                </a:lnTo>
                <a:lnTo>
                  <a:pt x="797" y="727"/>
                </a:lnTo>
                <a:lnTo>
                  <a:pt x="797" y="715"/>
                </a:lnTo>
                <a:lnTo>
                  <a:pt x="800" y="727"/>
                </a:lnTo>
                <a:lnTo>
                  <a:pt x="800" y="706"/>
                </a:lnTo>
                <a:lnTo>
                  <a:pt x="803" y="727"/>
                </a:lnTo>
                <a:lnTo>
                  <a:pt x="803" y="704"/>
                </a:lnTo>
                <a:lnTo>
                  <a:pt x="806" y="715"/>
                </a:lnTo>
                <a:lnTo>
                  <a:pt x="806" y="727"/>
                </a:lnTo>
                <a:lnTo>
                  <a:pt x="806" y="695"/>
                </a:lnTo>
                <a:lnTo>
                  <a:pt x="809" y="727"/>
                </a:lnTo>
                <a:lnTo>
                  <a:pt x="811" y="727"/>
                </a:lnTo>
                <a:lnTo>
                  <a:pt x="811" y="721"/>
                </a:lnTo>
                <a:lnTo>
                  <a:pt x="814" y="727"/>
                </a:lnTo>
                <a:lnTo>
                  <a:pt x="814" y="704"/>
                </a:lnTo>
                <a:lnTo>
                  <a:pt x="817" y="727"/>
                </a:lnTo>
                <a:lnTo>
                  <a:pt x="820" y="727"/>
                </a:lnTo>
                <a:lnTo>
                  <a:pt x="820" y="613"/>
                </a:lnTo>
                <a:lnTo>
                  <a:pt x="823" y="727"/>
                </a:lnTo>
                <a:lnTo>
                  <a:pt x="823" y="698"/>
                </a:lnTo>
                <a:lnTo>
                  <a:pt x="826" y="727"/>
                </a:lnTo>
                <a:lnTo>
                  <a:pt x="826" y="712"/>
                </a:lnTo>
                <a:lnTo>
                  <a:pt x="829" y="727"/>
                </a:lnTo>
                <a:lnTo>
                  <a:pt x="829" y="715"/>
                </a:lnTo>
                <a:lnTo>
                  <a:pt x="832" y="727"/>
                </a:lnTo>
                <a:lnTo>
                  <a:pt x="832" y="718"/>
                </a:lnTo>
                <a:lnTo>
                  <a:pt x="835" y="727"/>
                </a:lnTo>
                <a:lnTo>
                  <a:pt x="835" y="712"/>
                </a:lnTo>
                <a:lnTo>
                  <a:pt x="835" y="721"/>
                </a:lnTo>
                <a:lnTo>
                  <a:pt x="838" y="709"/>
                </a:lnTo>
                <a:lnTo>
                  <a:pt x="838" y="727"/>
                </a:lnTo>
                <a:lnTo>
                  <a:pt x="838" y="701"/>
                </a:lnTo>
                <a:lnTo>
                  <a:pt x="840" y="695"/>
                </a:lnTo>
                <a:lnTo>
                  <a:pt x="840" y="727"/>
                </a:lnTo>
                <a:lnTo>
                  <a:pt x="840" y="695"/>
                </a:lnTo>
                <a:lnTo>
                  <a:pt x="843" y="715"/>
                </a:lnTo>
                <a:lnTo>
                  <a:pt x="843" y="727"/>
                </a:lnTo>
                <a:lnTo>
                  <a:pt x="843" y="715"/>
                </a:lnTo>
                <a:lnTo>
                  <a:pt x="846" y="727"/>
                </a:lnTo>
                <a:lnTo>
                  <a:pt x="846" y="698"/>
                </a:lnTo>
                <a:lnTo>
                  <a:pt x="849" y="727"/>
                </a:lnTo>
                <a:lnTo>
                  <a:pt x="852" y="727"/>
                </a:lnTo>
                <a:lnTo>
                  <a:pt x="852" y="718"/>
                </a:lnTo>
                <a:lnTo>
                  <a:pt x="855" y="727"/>
                </a:lnTo>
                <a:lnTo>
                  <a:pt x="858" y="727"/>
                </a:lnTo>
                <a:lnTo>
                  <a:pt x="858" y="701"/>
                </a:lnTo>
                <a:lnTo>
                  <a:pt x="861" y="721"/>
                </a:lnTo>
                <a:lnTo>
                  <a:pt x="861" y="727"/>
                </a:lnTo>
                <a:lnTo>
                  <a:pt x="861" y="721"/>
                </a:lnTo>
                <a:lnTo>
                  <a:pt x="864" y="727"/>
                </a:lnTo>
                <a:lnTo>
                  <a:pt x="864" y="695"/>
                </a:lnTo>
                <a:lnTo>
                  <a:pt x="867" y="724"/>
                </a:lnTo>
                <a:lnTo>
                  <a:pt x="867" y="727"/>
                </a:lnTo>
                <a:lnTo>
                  <a:pt x="867" y="724"/>
                </a:lnTo>
                <a:lnTo>
                  <a:pt x="870" y="727"/>
                </a:lnTo>
                <a:lnTo>
                  <a:pt x="870" y="721"/>
                </a:lnTo>
                <a:lnTo>
                  <a:pt x="872" y="727"/>
                </a:lnTo>
                <a:lnTo>
                  <a:pt x="875" y="727"/>
                </a:lnTo>
                <a:lnTo>
                  <a:pt x="875" y="701"/>
                </a:lnTo>
                <a:lnTo>
                  <a:pt x="878" y="727"/>
                </a:lnTo>
                <a:lnTo>
                  <a:pt x="878" y="721"/>
                </a:lnTo>
                <a:lnTo>
                  <a:pt x="881" y="727"/>
                </a:lnTo>
                <a:lnTo>
                  <a:pt x="881" y="706"/>
                </a:lnTo>
                <a:lnTo>
                  <a:pt x="884" y="727"/>
                </a:lnTo>
                <a:lnTo>
                  <a:pt x="884" y="718"/>
                </a:lnTo>
                <a:lnTo>
                  <a:pt x="887" y="727"/>
                </a:lnTo>
                <a:lnTo>
                  <a:pt x="887" y="709"/>
                </a:lnTo>
                <a:lnTo>
                  <a:pt x="890" y="727"/>
                </a:lnTo>
                <a:lnTo>
                  <a:pt x="890" y="721"/>
                </a:lnTo>
                <a:lnTo>
                  <a:pt x="893" y="727"/>
                </a:lnTo>
                <a:lnTo>
                  <a:pt x="893" y="724"/>
                </a:lnTo>
                <a:lnTo>
                  <a:pt x="896" y="727"/>
                </a:lnTo>
                <a:lnTo>
                  <a:pt x="896" y="701"/>
                </a:lnTo>
                <a:lnTo>
                  <a:pt x="899" y="727"/>
                </a:lnTo>
                <a:lnTo>
                  <a:pt x="899" y="724"/>
                </a:lnTo>
                <a:lnTo>
                  <a:pt x="902" y="727"/>
                </a:lnTo>
                <a:lnTo>
                  <a:pt x="902" y="715"/>
                </a:lnTo>
                <a:lnTo>
                  <a:pt x="904" y="727"/>
                </a:lnTo>
                <a:lnTo>
                  <a:pt x="904" y="709"/>
                </a:lnTo>
                <a:lnTo>
                  <a:pt x="907" y="727"/>
                </a:lnTo>
                <a:lnTo>
                  <a:pt x="907" y="704"/>
                </a:lnTo>
                <a:lnTo>
                  <a:pt x="910" y="727"/>
                </a:lnTo>
                <a:lnTo>
                  <a:pt x="910" y="704"/>
                </a:lnTo>
                <a:lnTo>
                  <a:pt x="913" y="727"/>
                </a:lnTo>
                <a:lnTo>
                  <a:pt x="913" y="715"/>
                </a:lnTo>
                <a:lnTo>
                  <a:pt x="916" y="727"/>
                </a:lnTo>
                <a:lnTo>
                  <a:pt x="916" y="712"/>
                </a:lnTo>
                <a:lnTo>
                  <a:pt x="919" y="727"/>
                </a:lnTo>
                <a:lnTo>
                  <a:pt x="925" y="727"/>
                </a:lnTo>
                <a:lnTo>
                  <a:pt x="925" y="704"/>
                </a:lnTo>
                <a:lnTo>
                  <a:pt x="928" y="712"/>
                </a:lnTo>
                <a:lnTo>
                  <a:pt x="928" y="727"/>
                </a:lnTo>
                <a:lnTo>
                  <a:pt x="928" y="712"/>
                </a:lnTo>
                <a:lnTo>
                  <a:pt x="931" y="727"/>
                </a:lnTo>
                <a:lnTo>
                  <a:pt x="931" y="724"/>
                </a:lnTo>
                <a:lnTo>
                  <a:pt x="934" y="727"/>
                </a:lnTo>
                <a:lnTo>
                  <a:pt x="934" y="695"/>
                </a:lnTo>
                <a:lnTo>
                  <a:pt x="936" y="724"/>
                </a:lnTo>
                <a:lnTo>
                  <a:pt x="936" y="727"/>
                </a:lnTo>
                <a:lnTo>
                  <a:pt x="936" y="706"/>
                </a:lnTo>
                <a:lnTo>
                  <a:pt x="939" y="727"/>
                </a:lnTo>
                <a:lnTo>
                  <a:pt x="939" y="709"/>
                </a:lnTo>
                <a:lnTo>
                  <a:pt x="942" y="727"/>
                </a:lnTo>
                <a:lnTo>
                  <a:pt x="942" y="718"/>
                </a:lnTo>
                <a:lnTo>
                  <a:pt x="945" y="727"/>
                </a:lnTo>
                <a:lnTo>
                  <a:pt x="945" y="709"/>
                </a:lnTo>
                <a:lnTo>
                  <a:pt x="948" y="727"/>
                </a:lnTo>
                <a:lnTo>
                  <a:pt x="948" y="706"/>
                </a:lnTo>
                <a:lnTo>
                  <a:pt x="951" y="727"/>
                </a:lnTo>
                <a:lnTo>
                  <a:pt x="951" y="698"/>
                </a:lnTo>
                <a:lnTo>
                  <a:pt x="954" y="727"/>
                </a:lnTo>
                <a:lnTo>
                  <a:pt x="954" y="715"/>
                </a:lnTo>
                <a:lnTo>
                  <a:pt x="957" y="727"/>
                </a:lnTo>
                <a:lnTo>
                  <a:pt x="957" y="704"/>
                </a:lnTo>
                <a:lnTo>
                  <a:pt x="960" y="727"/>
                </a:lnTo>
                <a:lnTo>
                  <a:pt x="960" y="645"/>
                </a:lnTo>
                <a:lnTo>
                  <a:pt x="963" y="564"/>
                </a:lnTo>
                <a:lnTo>
                  <a:pt x="963" y="727"/>
                </a:lnTo>
                <a:lnTo>
                  <a:pt x="963" y="520"/>
                </a:lnTo>
                <a:lnTo>
                  <a:pt x="965" y="718"/>
                </a:lnTo>
                <a:lnTo>
                  <a:pt x="965" y="727"/>
                </a:lnTo>
                <a:lnTo>
                  <a:pt x="965" y="712"/>
                </a:lnTo>
                <a:lnTo>
                  <a:pt x="968" y="727"/>
                </a:lnTo>
                <a:lnTo>
                  <a:pt x="968" y="724"/>
                </a:lnTo>
                <a:lnTo>
                  <a:pt x="971" y="727"/>
                </a:lnTo>
                <a:lnTo>
                  <a:pt x="971" y="683"/>
                </a:lnTo>
                <a:lnTo>
                  <a:pt x="974" y="727"/>
                </a:lnTo>
                <a:lnTo>
                  <a:pt x="974" y="715"/>
                </a:lnTo>
                <a:lnTo>
                  <a:pt x="977" y="727"/>
                </a:lnTo>
                <a:lnTo>
                  <a:pt x="977" y="698"/>
                </a:lnTo>
                <a:lnTo>
                  <a:pt x="980" y="727"/>
                </a:lnTo>
                <a:lnTo>
                  <a:pt x="980" y="686"/>
                </a:lnTo>
                <a:lnTo>
                  <a:pt x="983" y="724"/>
                </a:lnTo>
                <a:lnTo>
                  <a:pt x="983" y="727"/>
                </a:lnTo>
                <a:lnTo>
                  <a:pt x="983" y="721"/>
                </a:lnTo>
                <a:lnTo>
                  <a:pt x="986" y="727"/>
                </a:lnTo>
                <a:lnTo>
                  <a:pt x="986" y="701"/>
                </a:lnTo>
                <a:lnTo>
                  <a:pt x="989" y="727"/>
                </a:lnTo>
                <a:lnTo>
                  <a:pt x="989" y="704"/>
                </a:lnTo>
                <a:lnTo>
                  <a:pt x="992" y="724"/>
                </a:lnTo>
                <a:lnTo>
                  <a:pt x="992" y="727"/>
                </a:lnTo>
                <a:lnTo>
                  <a:pt x="992" y="640"/>
                </a:lnTo>
                <a:lnTo>
                  <a:pt x="995" y="701"/>
                </a:lnTo>
                <a:lnTo>
                  <a:pt x="995" y="727"/>
                </a:lnTo>
                <a:lnTo>
                  <a:pt x="995" y="701"/>
                </a:lnTo>
                <a:lnTo>
                  <a:pt x="997" y="727"/>
                </a:lnTo>
                <a:lnTo>
                  <a:pt x="997" y="698"/>
                </a:lnTo>
                <a:lnTo>
                  <a:pt x="1000" y="727"/>
                </a:lnTo>
                <a:lnTo>
                  <a:pt x="1000" y="709"/>
                </a:lnTo>
                <a:lnTo>
                  <a:pt x="1003" y="727"/>
                </a:lnTo>
                <a:lnTo>
                  <a:pt x="1003" y="724"/>
                </a:lnTo>
                <a:lnTo>
                  <a:pt x="1006" y="724"/>
                </a:lnTo>
                <a:lnTo>
                  <a:pt x="1006" y="727"/>
                </a:lnTo>
                <a:lnTo>
                  <a:pt x="1006" y="704"/>
                </a:lnTo>
                <a:lnTo>
                  <a:pt x="1009" y="727"/>
                </a:lnTo>
                <a:lnTo>
                  <a:pt x="1009" y="724"/>
                </a:lnTo>
                <a:lnTo>
                  <a:pt x="1012" y="727"/>
                </a:lnTo>
                <a:lnTo>
                  <a:pt x="1012" y="706"/>
                </a:lnTo>
                <a:lnTo>
                  <a:pt x="1015" y="680"/>
                </a:lnTo>
                <a:lnTo>
                  <a:pt x="1015" y="727"/>
                </a:lnTo>
                <a:lnTo>
                  <a:pt x="1015" y="680"/>
                </a:lnTo>
                <a:lnTo>
                  <a:pt x="1018" y="724"/>
                </a:lnTo>
                <a:lnTo>
                  <a:pt x="1018" y="727"/>
                </a:lnTo>
                <a:lnTo>
                  <a:pt x="1018" y="715"/>
                </a:lnTo>
                <a:lnTo>
                  <a:pt x="1021" y="727"/>
                </a:lnTo>
                <a:lnTo>
                  <a:pt x="1021" y="715"/>
                </a:lnTo>
                <a:lnTo>
                  <a:pt x="1024" y="727"/>
                </a:lnTo>
                <a:lnTo>
                  <a:pt x="1024" y="712"/>
                </a:lnTo>
                <a:lnTo>
                  <a:pt x="1027" y="721"/>
                </a:lnTo>
                <a:lnTo>
                  <a:pt x="1027" y="727"/>
                </a:lnTo>
                <a:lnTo>
                  <a:pt x="1027" y="669"/>
                </a:lnTo>
                <a:lnTo>
                  <a:pt x="1029" y="727"/>
                </a:lnTo>
                <a:lnTo>
                  <a:pt x="1029" y="712"/>
                </a:lnTo>
                <a:lnTo>
                  <a:pt x="1032" y="727"/>
                </a:lnTo>
                <a:lnTo>
                  <a:pt x="1032" y="695"/>
                </a:lnTo>
                <a:lnTo>
                  <a:pt x="1035" y="727"/>
                </a:lnTo>
                <a:lnTo>
                  <a:pt x="1035" y="701"/>
                </a:lnTo>
                <a:lnTo>
                  <a:pt x="1038" y="727"/>
                </a:lnTo>
                <a:lnTo>
                  <a:pt x="1038" y="625"/>
                </a:lnTo>
                <a:lnTo>
                  <a:pt x="1041" y="721"/>
                </a:lnTo>
                <a:lnTo>
                  <a:pt x="1041" y="727"/>
                </a:lnTo>
                <a:lnTo>
                  <a:pt x="1041" y="698"/>
                </a:lnTo>
                <a:lnTo>
                  <a:pt x="1044" y="727"/>
                </a:lnTo>
                <a:lnTo>
                  <a:pt x="1044" y="715"/>
                </a:lnTo>
                <a:lnTo>
                  <a:pt x="1047" y="727"/>
                </a:lnTo>
                <a:lnTo>
                  <a:pt x="1047" y="689"/>
                </a:lnTo>
                <a:lnTo>
                  <a:pt x="1050" y="663"/>
                </a:lnTo>
                <a:lnTo>
                  <a:pt x="1050" y="727"/>
                </a:lnTo>
                <a:lnTo>
                  <a:pt x="1050" y="663"/>
                </a:lnTo>
                <a:lnTo>
                  <a:pt x="1053" y="727"/>
                </a:lnTo>
                <a:lnTo>
                  <a:pt x="1053" y="712"/>
                </a:lnTo>
                <a:lnTo>
                  <a:pt x="1056" y="727"/>
                </a:lnTo>
                <a:lnTo>
                  <a:pt x="1056" y="689"/>
                </a:lnTo>
                <a:lnTo>
                  <a:pt x="1059" y="727"/>
                </a:lnTo>
                <a:lnTo>
                  <a:pt x="1059" y="712"/>
                </a:lnTo>
                <a:lnTo>
                  <a:pt x="1061" y="727"/>
                </a:lnTo>
                <a:lnTo>
                  <a:pt x="1061" y="706"/>
                </a:lnTo>
                <a:lnTo>
                  <a:pt x="1064" y="727"/>
                </a:lnTo>
                <a:lnTo>
                  <a:pt x="1064" y="715"/>
                </a:lnTo>
                <a:lnTo>
                  <a:pt x="1067" y="727"/>
                </a:lnTo>
                <a:lnTo>
                  <a:pt x="1067" y="712"/>
                </a:lnTo>
                <a:lnTo>
                  <a:pt x="1070" y="724"/>
                </a:lnTo>
                <a:lnTo>
                  <a:pt x="1070" y="727"/>
                </a:lnTo>
                <a:lnTo>
                  <a:pt x="1070" y="715"/>
                </a:lnTo>
                <a:lnTo>
                  <a:pt x="1073" y="727"/>
                </a:lnTo>
                <a:lnTo>
                  <a:pt x="1073" y="715"/>
                </a:lnTo>
                <a:lnTo>
                  <a:pt x="1076" y="724"/>
                </a:lnTo>
                <a:lnTo>
                  <a:pt x="1076" y="727"/>
                </a:lnTo>
                <a:lnTo>
                  <a:pt x="1076" y="660"/>
                </a:lnTo>
                <a:lnTo>
                  <a:pt x="1079" y="727"/>
                </a:lnTo>
                <a:lnTo>
                  <a:pt x="1079" y="715"/>
                </a:lnTo>
                <a:lnTo>
                  <a:pt x="1082" y="727"/>
                </a:lnTo>
                <a:lnTo>
                  <a:pt x="1082" y="721"/>
                </a:lnTo>
                <a:lnTo>
                  <a:pt x="1085" y="727"/>
                </a:lnTo>
                <a:lnTo>
                  <a:pt x="1085" y="680"/>
                </a:lnTo>
                <a:lnTo>
                  <a:pt x="1088" y="709"/>
                </a:lnTo>
                <a:lnTo>
                  <a:pt x="1088" y="727"/>
                </a:lnTo>
                <a:lnTo>
                  <a:pt x="1088" y="709"/>
                </a:lnTo>
                <a:lnTo>
                  <a:pt x="1090" y="727"/>
                </a:lnTo>
                <a:lnTo>
                  <a:pt x="1090" y="709"/>
                </a:lnTo>
                <a:lnTo>
                  <a:pt x="1093" y="718"/>
                </a:lnTo>
                <a:lnTo>
                  <a:pt x="1093" y="727"/>
                </a:lnTo>
                <a:lnTo>
                  <a:pt x="1093" y="701"/>
                </a:lnTo>
                <a:lnTo>
                  <a:pt x="1096" y="701"/>
                </a:lnTo>
                <a:lnTo>
                  <a:pt x="1096" y="727"/>
                </a:lnTo>
                <a:lnTo>
                  <a:pt x="1096" y="695"/>
                </a:lnTo>
                <a:lnTo>
                  <a:pt x="1099" y="718"/>
                </a:lnTo>
                <a:lnTo>
                  <a:pt x="1099" y="727"/>
                </a:lnTo>
                <a:lnTo>
                  <a:pt x="1099" y="701"/>
                </a:lnTo>
                <a:lnTo>
                  <a:pt x="1102" y="721"/>
                </a:lnTo>
                <a:lnTo>
                  <a:pt x="1102" y="727"/>
                </a:lnTo>
                <a:lnTo>
                  <a:pt x="1102" y="555"/>
                </a:lnTo>
                <a:lnTo>
                  <a:pt x="1105" y="674"/>
                </a:lnTo>
                <a:lnTo>
                  <a:pt x="1105" y="727"/>
                </a:lnTo>
                <a:lnTo>
                  <a:pt x="1105" y="611"/>
                </a:lnTo>
                <a:lnTo>
                  <a:pt x="1108" y="727"/>
                </a:lnTo>
                <a:lnTo>
                  <a:pt x="1108" y="704"/>
                </a:lnTo>
                <a:lnTo>
                  <a:pt x="1111" y="727"/>
                </a:lnTo>
                <a:lnTo>
                  <a:pt x="1111" y="698"/>
                </a:lnTo>
                <a:lnTo>
                  <a:pt x="1114" y="727"/>
                </a:lnTo>
                <a:lnTo>
                  <a:pt x="1114" y="686"/>
                </a:lnTo>
                <a:lnTo>
                  <a:pt x="1117" y="727"/>
                </a:lnTo>
                <a:lnTo>
                  <a:pt x="1117" y="712"/>
                </a:lnTo>
                <a:lnTo>
                  <a:pt x="1120" y="715"/>
                </a:lnTo>
                <a:lnTo>
                  <a:pt x="1120" y="727"/>
                </a:lnTo>
                <a:lnTo>
                  <a:pt x="1120" y="692"/>
                </a:lnTo>
                <a:lnTo>
                  <a:pt x="1122" y="721"/>
                </a:lnTo>
                <a:lnTo>
                  <a:pt x="1122" y="727"/>
                </a:lnTo>
                <a:lnTo>
                  <a:pt x="1122" y="715"/>
                </a:lnTo>
                <a:lnTo>
                  <a:pt x="1125" y="727"/>
                </a:lnTo>
                <a:lnTo>
                  <a:pt x="1125" y="695"/>
                </a:lnTo>
                <a:lnTo>
                  <a:pt x="1128" y="718"/>
                </a:lnTo>
                <a:lnTo>
                  <a:pt x="1128" y="727"/>
                </a:lnTo>
                <a:lnTo>
                  <a:pt x="1128" y="718"/>
                </a:lnTo>
                <a:lnTo>
                  <a:pt x="1131" y="727"/>
                </a:lnTo>
                <a:lnTo>
                  <a:pt x="1131" y="663"/>
                </a:lnTo>
                <a:lnTo>
                  <a:pt x="1134" y="727"/>
                </a:lnTo>
                <a:lnTo>
                  <a:pt x="1134" y="648"/>
                </a:lnTo>
                <a:lnTo>
                  <a:pt x="1137" y="695"/>
                </a:lnTo>
                <a:lnTo>
                  <a:pt x="1137" y="727"/>
                </a:lnTo>
                <a:lnTo>
                  <a:pt x="1137" y="695"/>
                </a:lnTo>
                <a:lnTo>
                  <a:pt x="1140" y="712"/>
                </a:lnTo>
                <a:lnTo>
                  <a:pt x="1140" y="727"/>
                </a:lnTo>
                <a:lnTo>
                  <a:pt x="1140" y="692"/>
                </a:lnTo>
                <a:lnTo>
                  <a:pt x="1143" y="727"/>
                </a:lnTo>
                <a:lnTo>
                  <a:pt x="1143" y="704"/>
                </a:lnTo>
                <a:lnTo>
                  <a:pt x="1146" y="718"/>
                </a:lnTo>
                <a:lnTo>
                  <a:pt x="1146" y="727"/>
                </a:lnTo>
                <a:lnTo>
                  <a:pt x="1146" y="596"/>
                </a:lnTo>
                <a:lnTo>
                  <a:pt x="1149" y="727"/>
                </a:lnTo>
                <a:lnTo>
                  <a:pt x="1149" y="654"/>
                </a:lnTo>
                <a:lnTo>
                  <a:pt x="1152" y="695"/>
                </a:lnTo>
                <a:lnTo>
                  <a:pt x="1152" y="727"/>
                </a:lnTo>
                <a:lnTo>
                  <a:pt x="1152" y="680"/>
                </a:lnTo>
                <a:lnTo>
                  <a:pt x="1154" y="715"/>
                </a:lnTo>
                <a:lnTo>
                  <a:pt x="1154" y="727"/>
                </a:lnTo>
                <a:lnTo>
                  <a:pt x="1154" y="680"/>
                </a:lnTo>
                <a:lnTo>
                  <a:pt x="1157" y="727"/>
                </a:lnTo>
                <a:lnTo>
                  <a:pt x="1157" y="654"/>
                </a:lnTo>
                <a:lnTo>
                  <a:pt x="1160" y="727"/>
                </a:lnTo>
                <a:lnTo>
                  <a:pt x="1160" y="660"/>
                </a:lnTo>
                <a:lnTo>
                  <a:pt x="1163" y="718"/>
                </a:lnTo>
                <a:lnTo>
                  <a:pt x="1163" y="727"/>
                </a:lnTo>
                <a:lnTo>
                  <a:pt x="1163" y="692"/>
                </a:lnTo>
                <a:lnTo>
                  <a:pt x="1166" y="718"/>
                </a:lnTo>
                <a:lnTo>
                  <a:pt x="1166" y="727"/>
                </a:lnTo>
                <a:lnTo>
                  <a:pt x="1166" y="706"/>
                </a:lnTo>
                <a:lnTo>
                  <a:pt x="1169" y="727"/>
                </a:lnTo>
                <a:lnTo>
                  <a:pt x="1169" y="709"/>
                </a:lnTo>
                <a:lnTo>
                  <a:pt x="1172" y="727"/>
                </a:lnTo>
                <a:lnTo>
                  <a:pt x="1172" y="715"/>
                </a:lnTo>
                <a:lnTo>
                  <a:pt x="1175" y="692"/>
                </a:lnTo>
                <a:lnTo>
                  <a:pt x="1175" y="727"/>
                </a:lnTo>
                <a:lnTo>
                  <a:pt x="1175" y="663"/>
                </a:lnTo>
                <a:lnTo>
                  <a:pt x="1178" y="727"/>
                </a:lnTo>
                <a:lnTo>
                  <a:pt x="1178" y="704"/>
                </a:lnTo>
                <a:lnTo>
                  <a:pt x="1181" y="727"/>
                </a:lnTo>
                <a:lnTo>
                  <a:pt x="1181" y="715"/>
                </a:lnTo>
                <a:lnTo>
                  <a:pt x="1184" y="718"/>
                </a:lnTo>
                <a:lnTo>
                  <a:pt x="1184" y="727"/>
                </a:lnTo>
                <a:lnTo>
                  <a:pt x="1184" y="663"/>
                </a:lnTo>
                <a:lnTo>
                  <a:pt x="1186" y="712"/>
                </a:lnTo>
                <a:lnTo>
                  <a:pt x="1186" y="727"/>
                </a:lnTo>
                <a:lnTo>
                  <a:pt x="1186" y="683"/>
                </a:lnTo>
                <a:lnTo>
                  <a:pt x="1189" y="727"/>
                </a:lnTo>
                <a:lnTo>
                  <a:pt x="1189" y="654"/>
                </a:lnTo>
                <a:lnTo>
                  <a:pt x="1192" y="727"/>
                </a:lnTo>
                <a:lnTo>
                  <a:pt x="1192" y="715"/>
                </a:lnTo>
                <a:lnTo>
                  <a:pt x="1195" y="727"/>
                </a:lnTo>
                <a:lnTo>
                  <a:pt x="1195" y="701"/>
                </a:lnTo>
                <a:lnTo>
                  <a:pt x="1198" y="727"/>
                </a:lnTo>
                <a:lnTo>
                  <a:pt x="1198" y="701"/>
                </a:lnTo>
                <a:lnTo>
                  <a:pt x="1201" y="701"/>
                </a:lnTo>
                <a:lnTo>
                  <a:pt x="1201" y="727"/>
                </a:lnTo>
                <a:lnTo>
                  <a:pt x="1201" y="701"/>
                </a:lnTo>
                <a:lnTo>
                  <a:pt x="1204" y="727"/>
                </a:lnTo>
                <a:lnTo>
                  <a:pt x="1204" y="692"/>
                </a:lnTo>
                <a:lnTo>
                  <a:pt x="1207" y="721"/>
                </a:lnTo>
                <a:lnTo>
                  <a:pt x="1207" y="727"/>
                </a:lnTo>
                <a:lnTo>
                  <a:pt x="1207" y="683"/>
                </a:lnTo>
                <a:lnTo>
                  <a:pt x="1210" y="721"/>
                </a:lnTo>
                <a:lnTo>
                  <a:pt x="1210" y="727"/>
                </a:lnTo>
                <a:lnTo>
                  <a:pt x="1210" y="692"/>
                </a:lnTo>
                <a:lnTo>
                  <a:pt x="1213" y="715"/>
                </a:lnTo>
                <a:lnTo>
                  <a:pt x="1213" y="727"/>
                </a:lnTo>
                <a:lnTo>
                  <a:pt x="1213" y="695"/>
                </a:lnTo>
                <a:lnTo>
                  <a:pt x="1215" y="721"/>
                </a:lnTo>
                <a:lnTo>
                  <a:pt x="1215" y="727"/>
                </a:lnTo>
                <a:lnTo>
                  <a:pt x="1215" y="631"/>
                </a:lnTo>
                <a:lnTo>
                  <a:pt x="1218" y="712"/>
                </a:lnTo>
                <a:lnTo>
                  <a:pt x="1218" y="727"/>
                </a:lnTo>
                <a:lnTo>
                  <a:pt x="1218" y="666"/>
                </a:lnTo>
                <a:lnTo>
                  <a:pt x="1221" y="628"/>
                </a:lnTo>
                <a:lnTo>
                  <a:pt x="1221" y="727"/>
                </a:lnTo>
                <a:lnTo>
                  <a:pt x="1221" y="628"/>
                </a:lnTo>
                <a:lnTo>
                  <a:pt x="1224" y="721"/>
                </a:lnTo>
                <a:lnTo>
                  <a:pt x="1224" y="727"/>
                </a:lnTo>
                <a:lnTo>
                  <a:pt x="1224" y="579"/>
                </a:lnTo>
                <a:lnTo>
                  <a:pt x="1227" y="704"/>
                </a:lnTo>
                <a:lnTo>
                  <a:pt x="1227" y="727"/>
                </a:lnTo>
                <a:lnTo>
                  <a:pt x="1227" y="567"/>
                </a:lnTo>
                <a:lnTo>
                  <a:pt x="1230" y="724"/>
                </a:lnTo>
                <a:lnTo>
                  <a:pt x="1230" y="727"/>
                </a:lnTo>
                <a:lnTo>
                  <a:pt x="1230" y="596"/>
                </a:lnTo>
                <a:lnTo>
                  <a:pt x="1233" y="686"/>
                </a:lnTo>
                <a:lnTo>
                  <a:pt x="1233" y="727"/>
                </a:lnTo>
                <a:lnTo>
                  <a:pt x="1233" y="663"/>
                </a:lnTo>
                <a:lnTo>
                  <a:pt x="1236" y="727"/>
                </a:lnTo>
                <a:lnTo>
                  <a:pt x="1236" y="709"/>
                </a:lnTo>
                <a:lnTo>
                  <a:pt x="1239" y="724"/>
                </a:lnTo>
                <a:lnTo>
                  <a:pt x="1239" y="727"/>
                </a:lnTo>
                <a:lnTo>
                  <a:pt x="1239" y="689"/>
                </a:lnTo>
                <a:lnTo>
                  <a:pt x="1242" y="724"/>
                </a:lnTo>
                <a:lnTo>
                  <a:pt x="1242" y="727"/>
                </a:lnTo>
                <a:lnTo>
                  <a:pt x="1242" y="674"/>
                </a:lnTo>
                <a:lnTo>
                  <a:pt x="1245" y="724"/>
                </a:lnTo>
                <a:lnTo>
                  <a:pt x="1245" y="727"/>
                </a:lnTo>
                <a:lnTo>
                  <a:pt x="1245" y="698"/>
                </a:lnTo>
                <a:lnTo>
                  <a:pt x="1247" y="727"/>
                </a:lnTo>
                <a:lnTo>
                  <a:pt x="1247" y="704"/>
                </a:lnTo>
                <a:lnTo>
                  <a:pt x="1250" y="727"/>
                </a:lnTo>
                <a:lnTo>
                  <a:pt x="1250" y="674"/>
                </a:lnTo>
                <a:lnTo>
                  <a:pt x="1253" y="715"/>
                </a:lnTo>
                <a:lnTo>
                  <a:pt x="1253" y="727"/>
                </a:lnTo>
                <a:lnTo>
                  <a:pt x="1253" y="704"/>
                </a:lnTo>
                <a:lnTo>
                  <a:pt x="1256" y="704"/>
                </a:lnTo>
                <a:lnTo>
                  <a:pt x="1256" y="727"/>
                </a:lnTo>
                <a:lnTo>
                  <a:pt x="1256" y="692"/>
                </a:lnTo>
                <a:lnTo>
                  <a:pt x="1259" y="718"/>
                </a:lnTo>
                <a:lnTo>
                  <a:pt x="1259" y="727"/>
                </a:lnTo>
                <a:lnTo>
                  <a:pt x="1259" y="669"/>
                </a:lnTo>
                <a:lnTo>
                  <a:pt x="1262" y="721"/>
                </a:lnTo>
                <a:lnTo>
                  <a:pt x="1262" y="727"/>
                </a:lnTo>
                <a:lnTo>
                  <a:pt x="1262" y="657"/>
                </a:lnTo>
                <a:lnTo>
                  <a:pt x="1265" y="727"/>
                </a:lnTo>
                <a:lnTo>
                  <a:pt x="1265" y="680"/>
                </a:lnTo>
                <a:lnTo>
                  <a:pt x="1268" y="721"/>
                </a:lnTo>
                <a:lnTo>
                  <a:pt x="1268" y="727"/>
                </a:lnTo>
                <a:lnTo>
                  <a:pt x="1268" y="718"/>
                </a:lnTo>
                <a:lnTo>
                  <a:pt x="1268" y="721"/>
                </a:lnTo>
                <a:lnTo>
                  <a:pt x="1271" y="709"/>
                </a:lnTo>
                <a:lnTo>
                  <a:pt x="1271" y="727"/>
                </a:lnTo>
                <a:lnTo>
                  <a:pt x="1271" y="645"/>
                </a:lnTo>
                <a:lnTo>
                  <a:pt x="1274" y="704"/>
                </a:lnTo>
                <a:lnTo>
                  <a:pt x="1274" y="727"/>
                </a:lnTo>
                <a:lnTo>
                  <a:pt x="1274" y="634"/>
                </a:lnTo>
                <a:lnTo>
                  <a:pt x="1277" y="727"/>
                </a:lnTo>
                <a:lnTo>
                  <a:pt x="1277" y="625"/>
                </a:lnTo>
                <a:lnTo>
                  <a:pt x="1279" y="672"/>
                </a:lnTo>
                <a:lnTo>
                  <a:pt x="1279" y="727"/>
                </a:lnTo>
                <a:lnTo>
                  <a:pt x="1279" y="657"/>
                </a:lnTo>
                <a:lnTo>
                  <a:pt x="1282" y="727"/>
                </a:lnTo>
                <a:lnTo>
                  <a:pt x="1285" y="727"/>
                </a:lnTo>
                <a:lnTo>
                  <a:pt x="1285" y="712"/>
                </a:lnTo>
                <a:lnTo>
                  <a:pt x="1285" y="718"/>
                </a:lnTo>
                <a:lnTo>
                  <a:pt x="1288" y="704"/>
                </a:lnTo>
                <a:lnTo>
                  <a:pt x="1288" y="721"/>
                </a:lnTo>
                <a:lnTo>
                  <a:pt x="1288" y="657"/>
                </a:lnTo>
                <a:lnTo>
                  <a:pt x="1291" y="709"/>
                </a:lnTo>
                <a:lnTo>
                  <a:pt x="1291" y="727"/>
                </a:lnTo>
                <a:lnTo>
                  <a:pt x="1291" y="709"/>
                </a:lnTo>
                <a:lnTo>
                  <a:pt x="1294" y="727"/>
                </a:lnTo>
                <a:lnTo>
                  <a:pt x="1294" y="558"/>
                </a:lnTo>
                <a:lnTo>
                  <a:pt x="1297" y="640"/>
                </a:lnTo>
                <a:lnTo>
                  <a:pt x="1297" y="727"/>
                </a:lnTo>
                <a:lnTo>
                  <a:pt x="1297" y="509"/>
                </a:lnTo>
                <a:lnTo>
                  <a:pt x="1300" y="727"/>
                </a:lnTo>
                <a:lnTo>
                  <a:pt x="1300" y="715"/>
                </a:lnTo>
                <a:lnTo>
                  <a:pt x="1303" y="727"/>
                </a:lnTo>
                <a:lnTo>
                  <a:pt x="1303" y="613"/>
                </a:lnTo>
                <a:lnTo>
                  <a:pt x="1306" y="715"/>
                </a:lnTo>
                <a:lnTo>
                  <a:pt x="1306" y="727"/>
                </a:lnTo>
                <a:lnTo>
                  <a:pt x="1306" y="695"/>
                </a:lnTo>
                <a:lnTo>
                  <a:pt x="1309" y="715"/>
                </a:lnTo>
                <a:lnTo>
                  <a:pt x="1309" y="727"/>
                </a:lnTo>
                <a:lnTo>
                  <a:pt x="1309" y="666"/>
                </a:lnTo>
                <a:lnTo>
                  <a:pt x="1311" y="706"/>
                </a:lnTo>
                <a:lnTo>
                  <a:pt x="1311" y="727"/>
                </a:lnTo>
                <a:lnTo>
                  <a:pt x="1311" y="704"/>
                </a:lnTo>
                <a:lnTo>
                  <a:pt x="1314" y="706"/>
                </a:lnTo>
                <a:lnTo>
                  <a:pt x="1314" y="727"/>
                </a:lnTo>
                <a:lnTo>
                  <a:pt x="1314" y="689"/>
                </a:lnTo>
                <a:lnTo>
                  <a:pt x="1317" y="724"/>
                </a:lnTo>
                <a:lnTo>
                  <a:pt x="1317" y="727"/>
                </a:lnTo>
                <a:lnTo>
                  <a:pt x="1317" y="657"/>
                </a:lnTo>
                <a:lnTo>
                  <a:pt x="1320" y="692"/>
                </a:lnTo>
                <a:lnTo>
                  <a:pt x="1320" y="724"/>
                </a:lnTo>
                <a:lnTo>
                  <a:pt x="1320" y="645"/>
                </a:lnTo>
                <a:lnTo>
                  <a:pt x="1323" y="672"/>
                </a:lnTo>
                <a:lnTo>
                  <a:pt x="1323" y="727"/>
                </a:lnTo>
                <a:lnTo>
                  <a:pt x="1323" y="672"/>
                </a:lnTo>
                <a:lnTo>
                  <a:pt x="1326" y="727"/>
                </a:lnTo>
                <a:lnTo>
                  <a:pt x="1326" y="718"/>
                </a:lnTo>
                <a:lnTo>
                  <a:pt x="1329" y="727"/>
                </a:lnTo>
                <a:lnTo>
                  <a:pt x="1329" y="538"/>
                </a:lnTo>
                <a:lnTo>
                  <a:pt x="1332" y="724"/>
                </a:lnTo>
                <a:lnTo>
                  <a:pt x="1332" y="727"/>
                </a:lnTo>
                <a:lnTo>
                  <a:pt x="1332" y="651"/>
                </a:lnTo>
                <a:lnTo>
                  <a:pt x="1335" y="727"/>
                </a:lnTo>
                <a:lnTo>
                  <a:pt x="1335" y="704"/>
                </a:lnTo>
                <a:lnTo>
                  <a:pt x="1338" y="727"/>
                </a:lnTo>
                <a:lnTo>
                  <a:pt x="1338" y="701"/>
                </a:lnTo>
                <a:lnTo>
                  <a:pt x="1341" y="718"/>
                </a:lnTo>
                <a:lnTo>
                  <a:pt x="1341" y="727"/>
                </a:lnTo>
                <a:lnTo>
                  <a:pt x="1341" y="666"/>
                </a:lnTo>
                <a:lnTo>
                  <a:pt x="1343" y="669"/>
                </a:lnTo>
                <a:lnTo>
                  <a:pt x="1343" y="727"/>
                </a:lnTo>
                <a:lnTo>
                  <a:pt x="1343" y="637"/>
                </a:lnTo>
                <a:lnTo>
                  <a:pt x="1346" y="715"/>
                </a:lnTo>
                <a:lnTo>
                  <a:pt x="1346" y="727"/>
                </a:lnTo>
                <a:lnTo>
                  <a:pt x="1346" y="712"/>
                </a:lnTo>
                <a:lnTo>
                  <a:pt x="1349" y="718"/>
                </a:lnTo>
                <a:lnTo>
                  <a:pt x="1349" y="727"/>
                </a:lnTo>
                <a:lnTo>
                  <a:pt x="1349" y="680"/>
                </a:lnTo>
                <a:lnTo>
                  <a:pt x="1352" y="727"/>
                </a:lnTo>
                <a:lnTo>
                  <a:pt x="1352" y="544"/>
                </a:lnTo>
                <a:lnTo>
                  <a:pt x="1355" y="616"/>
                </a:lnTo>
                <a:lnTo>
                  <a:pt x="1355" y="727"/>
                </a:lnTo>
                <a:lnTo>
                  <a:pt x="1355" y="532"/>
                </a:lnTo>
                <a:lnTo>
                  <a:pt x="1358" y="727"/>
                </a:lnTo>
                <a:lnTo>
                  <a:pt x="1358" y="683"/>
                </a:lnTo>
                <a:lnTo>
                  <a:pt x="1361" y="712"/>
                </a:lnTo>
                <a:lnTo>
                  <a:pt x="1361" y="727"/>
                </a:lnTo>
                <a:lnTo>
                  <a:pt x="1361" y="680"/>
                </a:lnTo>
                <a:lnTo>
                  <a:pt x="1364" y="718"/>
                </a:lnTo>
                <a:lnTo>
                  <a:pt x="1364" y="727"/>
                </a:lnTo>
                <a:lnTo>
                  <a:pt x="1364" y="692"/>
                </a:lnTo>
                <a:lnTo>
                  <a:pt x="1364" y="712"/>
                </a:lnTo>
                <a:lnTo>
                  <a:pt x="1367" y="686"/>
                </a:lnTo>
                <a:lnTo>
                  <a:pt x="1367" y="727"/>
                </a:lnTo>
                <a:lnTo>
                  <a:pt x="1367" y="666"/>
                </a:lnTo>
                <a:lnTo>
                  <a:pt x="1370" y="698"/>
                </a:lnTo>
                <a:lnTo>
                  <a:pt x="1370" y="727"/>
                </a:lnTo>
                <a:lnTo>
                  <a:pt x="1370" y="654"/>
                </a:lnTo>
                <a:lnTo>
                  <a:pt x="1372" y="724"/>
                </a:lnTo>
                <a:lnTo>
                  <a:pt x="1372" y="727"/>
                </a:lnTo>
                <a:lnTo>
                  <a:pt x="1372" y="654"/>
                </a:lnTo>
                <a:lnTo>
                  <a:pt x="1375" y="718"/>
                </a:lnTo>
                <a:lnTo>
                  <a:pt x="1375" y="727"/>
                </a:lnTo>
                <a:lnTo>
                  <a:pt x="1375" y="608"/>
                </a:lnTo>
                <a:lnTo>
                  <a:pt x="1378" y="709"/>
                </a:lnTo>
                <a:lnTo>
                  <a:pt x="1378" y="727"/>
                </a:lnTo>
                <a:lnTo>
                  <a:pt x="1378" y="669"/>
                </a:lnTo>
                <a:lnTo>
                  <a:pt x="1381" y="727"/>
                </a:lnTo>
                <a:lnTo>
                  <a:pt x="1381" y="680"/>
                </a:lnTo>
                <a:lnTo>
                  <a:pt x="1384" y="727"/>
                </a:lnTo>
                <a:lnTo>
                  <a:pt x="1384" y="570"/>
                </a:lnTo>
                <a:lnTo>
                  <a:pt x="1387" y="663"/>
                </a:lnTo>
                <a:lnTo>
                  <a:pt x="1387" y="727"/>
                </a:lnTo>
                <a:lnTo>
                  <a:pt x="1387" y="651"/>
                </a:lnTo>
                <a:lnTo>
                  <a:pt x="1390" y="724"/>
                </a:lnTo>
                <a:lnTo>
                  <a:pt x="1390" y="727"/>
                </a:lnTo>
                <a:lnTo>
                  <a:pt x="1390" y="692"/>
                </a:lnTo>
                <a:lnTo>
                  <a:pt x="1393" y="724"/>
                </a:lnTo>
                <a:lnTo>
                  <a:pt x="1393" y="727"/>
                </a:lnTo>
                <a:lnTo>
                  <a:pt x="1393" y="689"/>
                </a:lnTo>
                <a:lnTo>
                  <a:pt x="1396" y="709"/>
                </a:lnTo>
                <a:lnTo>
                  <a:pt x="1396" y="727"/>
                </a:lnTo>
                <a:lnTo>
                  <a:pt x="1396" y="692"/>
                </a:lnTo>
                <a:lnTo>
                  <a:pt x="1399" y="724"/>
                </a:lnTo>
                <a:lnTo>
                  <a:pt x="1399" y="727"/>
                </a:lnTo>
                <a:lnTo>
                  <a:pt x="1399" y="718"/>
                </a:lnTo>
                <a:lnTo>
                  <a:pt x="1399" y="724"/>
                </a:lnTo>
                <a:lnTo>
                  <a:pt x="1402" y="709"/>
                </a:lnTo>
                <a:lnTo>
                  <a:pt x="1402" y="727"/>
                </a:lnTo>
                <a:lnTo>
                  <a:pt x="1402" y="637"/>
                </a:lnTo>
                <a:lnTo>
                  <a:pt x="1404" y="695"/>
                </a:lnTo>
                <a:lnTo>
                  <a:pt x="1404" y="727"/>
                </a:lnTo>
                <a:lnTo>
                  <a:pt x="1404" y="683"/>
                </a:lnTo>
                <a:lnTo>
                  <a:pt x="1407" y="727"/>
                </a:lnTo>
                <a:lnTo>
                  <a:pt x="1407" y="692"/>
                </a:lnTo>
                <a:lnTo>
                  <a:pt x="1410" y="712"/>
                </a:lnTo>
                <a:lnTo>
                  <a:pt x="1410" y="727"/>
                </a:lnTo>
                <a:lnTo>
                  <a:pt x="1410" y="698"/>
                </a:lnTo>
                <a:lnTo>
                  <a:pt x="1413" y="706"/>
                </a:lnTo>
                <a:lnTo>
                  <a:pt x="1413" y="727"/>
                </a:lnTo>
                <a:lnTo>
                  <a:pt x="1413" y="666"/>
                </a:lnTo>
                <a:lnTo>
                  <a:pt x="1416" y="677"/>
                </a:lnTo>
                <a:lnTo>
                  <a:pt x="1416" y="727"/>
                </a:lnTo>
                <a:lnTo>
                  <a:pt x="1416" y="663"/>
                </a:lnTo>
                <a:lnTo>
                  <a:pt x="1419" y="512"/>
                </a:lnTo>
                <a:lnTo>
                  <a:pt x="1419" y="706"/>
                </a:lnTo>
                <a:lnTo>
                  <a:pt x="1419" y="236"/>
                </a:lnTo>
                <a:lnTo>
                  <a:pt x="1422" y="706"/>
                </a:lnTo>
                <a:lnTo>
                  <a:pt x="1422" y="727"/>
                </a:lnTo>
                <a:lnTo>
                  <a:pt x="1422" y="613"/>
                </a:lnTo>
                <a:lnTo>
                  <a:pt x="1425" y="712"/>
                </a:lnTo>
                <a:lnTo>
                  <a:pt x="1425" y="727"/>
                </a:lnTo>
                <a:lnTo>
                  <a:pt x="1425" y="712"/>
                </a:lnTo>
                <a:lnTo>
                  <a:pt x="1428" y="718"/>
                </a:lnTo>
                <a:lnTo>
                  <a:pt x="1428" y="727"/>
                </a:lnTo>
                <a:lnTo>
                  <a:pt x="1428" y="677"/>
                </a:lnTo>
                <a:lnTo>
                  <a:pt x="1431" y="721"/>
                </a:lnTo>
                <a:lnTo>
                  <a:pt x="1431" y="727"/>
                </a:lnTo>
                <a:lnTo>
                  <a:pt x="1431" y="622"/>
                </a:lnTo>
                <a:lnTo>
                  <a:pt x="1434" y="698"/>
                </a:lnTo>
                <a:lnTo>
                  <a:pt x="1434" y="727"/>
                </a:lnTo>
                <a:lnTo>
                  <a:pt x="1434" y="657"/>
                </a:lnTo>
                <a:lnTo>
                  <a:pt x="1436" y="712"/>
                </a:lnTo>
                <a:lnTo>
                  <a:pt x="1436" y="727"/>
                </a:lnTo>
                <a:lnTo>
                  <a:pt x="1436" y="637"/>
                </a:lnTo>
                <a:lnTo>
                  <a:pt x="1439" y="721"/>
                </a:lnTo>
                <a:lnTo>
                  <a:pt x="1439" y="727"/>
                </a:lnTo>
                <a:lnTo>
                  <a:pt x="1439" y="689"/>
                </a:lnTo>
                <a:lnTo>
                  <a:pt x="1439" y="706"/>
                </a:lnTo>
                <a:lnTo>
                  <a:pt x="1442" y="683"/>
                </a:lnTo>
                <a:lnTo>
                  <a:pt x="1442" y="709"/>
                </a:lnTo>
                <a:lnTo>
                  <a:pt x="1442" y="477"/>
                </a:lnTo>
                <a:lnTo>
                  <a:pt x="1445" y="706"/>
                </a:lnTo>
                <a:lnTo>
                  <a:pt x="1445" y="727"/>
                </a:lnTo>
                <a:lnTo>
                  <a:pt x="1445" y="593"/>
                </a:lnTo>
                <a:lnTo>
                  <a:pt x="1448" y="712"/>
                </a:lnTo>
                <a:lnTo>
                  <a:pt x="1448" y="727"/>
                </a:lnTo>
                <a:lnTo>
                  <a:pt x="1448" y="643"/>
                </a:lnTo>
                <a:lnTo>
                  <a:pt x="1451" y="727"/>
                </a:lnTo>
                <a:lnTo>
                  <a:pt x="1451" y="692"/>
                </a:lnTo>
                <a:lnTo>
                  <a:pt x="1454" y="712"/>
                </a:lnTo>
                <a:lnTo>
                  <a:pt x="1454" y="727"/>
                </a:lnTo>
                <a:lnTo>
                  <a:pt x="1454" y="709"/>
                </a:lnTo>
                <a:lnTo>
                  <a:pt x="1457" y="724"/>
                </a:lnTo>
                <a:lnTo>
                  <a:pt x="1457" y="727"/>
                </a:lnTo>
                <a:lnTo>
                  <a:pt x="1457" y="689"/>
                </a:lnTo>
                <a:lnTo>
                  <a:pt x="1460" y="709"/>
                </a:lnTo>
                <a:lnTo>
                  <a:pt x="1460" y="727"/>
                </a:lnTo>
                <a:lnTo>
                  <a:pt x="1460" y="672"/>
                </a:lnTo>
                <a:lnTo>
                  <a:pt x="1463" y="712"/>
                </a:lnTo>
                <a:lnTo>
                  <a:pt x="1463" y="727"/>
                </a:lnTo>
                <a:lnTo>
                  <a:pt x="1463" y="689"/>
                </a:lnTo>
                <a:lnTo>
                  <a:pt x="1466" y="727"/>
                </a:lnTo>
                <a:lnTo>
                  <a:pt x="1466" y="698"/>
                </a:lnTo>
                <a:lnTo>
                  <a:pt x="1468" y="718"/>
                </a:lnTo>
                <a:lnTo>
                  <a:pt x="1468" y="727"/>
                </a:lnTo>
                <a:lnTo>
                  <a:pt x="1468" y="491"/>
                </a:lnTo>
                <a:lnTo>
                  <a:pt x="1471" y="486"/>
                </a:lnTo>
                <a:lnTo>
                  <a:pt x="1471" y="724"/>
                </a:lnTo>
                <a:lnTo>
                  <a:pt x="1471" y="486"/>
                </a:lnTo>
                <a:lnTo>
                  <a:pt x="1474" y="674"/>
                </a:lnTo>
                <a:lnTo>
                  <a:pt x="1474" y="727"/>
                </a:lnTo>
                <a:lnTo>
                  <a:pt x="1474" y="651"/>
                </a:lnTo>
                <a:lnTo>
                  <a:pt x="1477" y="677"/>
                </a:lnTo>
                <a:lnTo>
                  <a:pt x="1477" y="727"/>
                </a:lnTo>
                <a:lnTo>
                  <a:pt x="1477" y="648"/>
                </a:lnTo>
                <a:lnTo>
                  <a:pt x="1480" y="712"/>
                </a:lnTo>
                <a:lnTo>
                  <a:pt x="1480" y="727"/>
                </a:lnTo>
                <a:lnTo>
                  <a:pt x="1480" y="686"/>
                </a:lnTo>
                <a:lnTo>
                  <a:pt x="1483" y="727"/>
                </a:lnTo>
                <a:lnTo>
                  <a:pt x="1483" y="686"/>
                </a:lnTo>
                <a:lnTo>
                  <a:pt x="1486" y="715"/>
                </a:lnTo>
                <a:lnTo>
                  <a:pt x="1486" y="727"/>
                </a:lnTo>
                <a:lnTo>
                  <a:pt x="1486" y="628"/>
                </a:lnTo>
                <a:lnTo>
                  <a:pt x="1489" y="712"/>
                </a:lnTo>
                <a:lnTo>
                  <a:pt x="1489" y="727"/>
                </a:lnTo>
                <a:lnTo>
                  <a:pt x="1489" y="683"/>
                </a:lnTo>
                <a:lnTo>
                  <a:pt x="1492" y="692"/>
                </a:lnTo>
                <a:lnTo>
                  <a:pt x="1492" y="727"/>
                </a:lnTo>
                <a:lnTo>
                  <a:pt x="1492" y="666"/>
                </a:lnTo>
                <a:lnTo>
                  <a:pt x="1495" y="724"/>
                </a:lnTo>
                <a:lnTo>
                  <a:pt x="1495" y="727"/>
                </a:lnTo>
                <a:lnTo>
                  <a:pt x="1495" y="698"/>
                </a:lnTo>
                <a:lnTo>
                  <a:pt x="1497" y="724"/>
                </a:lnTo>
                <a:lnTo>
                  <a:pt x="1497" y="727"/>
                </a:lnTo>
                <a:lnTo>
                  <a:pt x="1497" y="718"/>
                </a:lnTo>
                <a:lnTo>
                  <a:pt x="1500" y="715"/>
                </a:lnTo>
                <a:lnTo>
                  <a:pt x="1500" y="727"/>
                </a:lnTo>
                <a:lnTo>
                  <a:pt x="1500" y="683"/>
                </a:lnTo>
                <a:lnTo>
                  <a:pt x="1503" y="721"/>
                </a:lnTo>
                <a:lnTo>
                  <a:pt x="1503" y="727"/>
                </a:lnTo>
                <a:lnTo>
                  <a:pt x="1503" y="704"/>
                </a:lnTo>
                <a:lnTo>
                  <a:pt x="1506" y="724"/>
                </a:lnTo>
                <a:lnTo>
                  <a:pt x="1506" y="727"/>
                </a:lnTo>
                <a:lnTo>
                  <a:pt x="1506" y="706"/>
                </a:lnTo>
                <a:lnTo>
                  <a:pt x="1506" y="715"/>
                </a:lnTo>
                <a:lnTo>
                  <a:pt x="1509" y="701"/>
                </a:lnTo>
                <a:lnTo>
                  <a:pt x="1509" y="727"/>
                </a:lnTo>
                <a:lnTo>
                  <a:pt x="1509" y="0"/>
                </a:lnTo>
                <a:lnTo>
                  <a:pt x="1512" y="503"/>
                </a:lnTo>
                <a:lnTo>
                  <a:pt x="1512" y="724"/>
                </a:lnTo>
                <a:lnTo>
                  <a:pt x="1512" y="503"/>
                </a:lnTo>
                <a:lnTo>
                  <a:pt x="1512" y="724"/>
                </a:lnTo>
                <a:lnTo>
                  <a:pt x="1515" y="727"/>
                </a:lnTo>
                <a:lnTo>
                  <a:pt x="1515" y="695"/>
                </a:lnTo>
                <a:lnTo>
                  <a:pt x="1518" y="712"/>
                </a:lnTo>
                <a:lnTo>
                  <a:pt x="1518" y="727"/>
                </a:lnTo>
                <a:lnTo>
                  <a:pt x="1518" y="706"/>
                </a:lnTo>
                <a:lnTo>
                  <a:pt x="1521" y="712"/>
                </a:lnTo>
                <a:lnTo>
                  <a:pt x="1521" y="727"/>
                </a:lnTo>
                <a:lnTo>
                  <a:pt x="1521" y="709"/>
                </a:lnTo>
                <a:lnTo>
                  <a:pt x="1524" y="727"/>
                </a:lnTo>
                <a:lnTo>
                  <a:pt x="1524" y="715"/>
                </a:lnTo>
                <a:lnTo>
                  <a:pt x="1524" y="721"/>
                </a:lnTo>
                <a:lnTo>
                  <a:pt x="1527" y="706"/>
                </a:lnTo>
                <a:lnTo>
                  <a:pt x="1527" y="727"/>
                </a:lnTo>
                <a:lnTo>
                  <a:pt x="1527" y="706"/>
                </a:lnTo>
                <a:lnTo>
                  <a:pt x="1529" y="727"/>
                </a:lnTo>
                <a:lnTo>
                  <a:pt x="1529" y="709"/>
                </a:lnTo>
                <a:lnTo>
                  <a:pt x="1532" y="727"/>
                </a:lnTo>
                <a:lnTo>
                  <a:pt x="1532" y="704"/>
                </a:lnTo>
                <a:lnTo>
                  <a:pt x="1535" y="727"/>
                </a:lnTo>
                <a:lnTo>
                  <a:pt x="1535" y="709"/>
                </a:lnTo>
                <a:lnTo>
                  <a:pt x="1538" y="727"/>
                </a:lnTo>
                <a:lnTo>
                  <a:pt x="1538" y="718"/>
                </a:lnTo>
                <a:lnTo>
                  <a:pt x="1541" y="727"/>
                </a:lnTo>
                <a:lnTo>
                  <a:pt x="1541" y="672"/>
                </a:lnTo>
                <a:lnTo>
                  <a:pt x="1544" y="724"/>
                </a:lnTo>
                <a:lnTo>
                  <a:pt x="1544" y="727"/>
                </a:lnTo>
                <a:lnTo>
                  <a:pt x="1544" y="718"/>
                </a:lnTo>
                <a:lnTo>
                  <a:pt x="1547" y="727"/>
                </a:lnTo>
                <a:lnTo>
                  <a:pt x="1547" y="695"/>
                </a:lnTo>
                <a:lnTo>
                  <a:pt x="1550" y="727"/>
                </a:lnTo>
                <a:lnTo>
                  <a:pt x="1550" y="686"/>
                </a:lnTo>
                <a:lnTo>
                  <a:pt x="1553" y="709"/>
                </a:lnTo>
                <a:lnTo>
                  <a:pt x="1553" y="727"/>
                </a:lnTo>
                <a:lnTo>
                  <a:pt x="1553" y="695"/>
                </a:lnTo>
                <a:lnTo>
                  <a:pt x="1556" y="727"/>
                </a:lnTo>
                <a:lnTo>
                  <a:pt x="1556" y="631"/>
                </a:lnTo>
                <a:lnTo>
                  <a:pt x="1559" y="698"/>
                </a:lnTo>
                <a:lnTo>
                  <a:pt x="1559" y="727"/>
                </a:lnTo>
                <a:lnTo>
                  <a:pt x="1559" y="698"/>
                </a:lnTo>
                <a:lnTo>
                  <a:pt x="1561" y="727"/>
                </a:lnTo>
                <a:lnTo>
                  <a:pt x="1561" y="724"/>
                </a:lnTo>
                <a:lnTo>
                  <a:pt x="1564" y="721"/>
                </a:lnTo>
                <a:lnTo>
                  <a:pt x="1564" y="727"/>
                </a:lnTo>
                <a:lnTo>
                  <a:pt x="1564" y="695"/>
                </a:lnTo>
                <a:lnTo>
                  <a:pt x="1567" y="724"/>
                </a:lnTo>
                <a:lnTo>
                  <a:pt x="1567" y="727"/>
                </a:lnTo>
                <a:lnTo>
                  <a:pt x="1567" y="712"/>
                </a:lnTo>
                <a:lnTo>
                  <a:pt x="1570" y="727"/>
                </a:lnTo>
                <a:lnTo>
                  <a:pt x="1570" y="709"/>
                </a:lnTo>
                <a:lnTo>
                  <a:pt x="1573" y="724"/>
                </a:lnTo>
                <a:lnTo>
                  <a:pt x="1573" y="727"/>
                </a:lnTo>
                <a:lnTo>
                  <a:pt x="1573" y="695"/>
                </a:lnTo>
                <a:lnTo>
                  <a:pt x="1576" y="727"/>
                </a:lnTo>
                <a:lnTo>
                  <a:pt x="1576" y="706"/>
                </a:lnTo>
                <a:lnTo>
                  <a:pt x="1579" y="727"/>
                </a:lnTo>
                <a:lnTo>
                  <a:pt x="1579" y="706"/>
                </a:lnTo>
                <a:lnTo>
                  <a:pt x="1582" y="718"/>
                </a:lnTo>
                <a:lnTo>
                  <a:pt x="1582" y="727"/>
                </a:lnTo>
                <a:lnTo>
                  <a:pt x="1582" y="674"/>
                </a:lnTo>
                <a:lnTo>
                  <a:pt x="1585" y="637"/>
                </a:lnTo>
                <a:lnTo>
                  <a:pt x="1585" y="727"/>
                </a:lnTo>
                <a:lnTo>
                  <a:pt x="1585" y="619"/>
                </a:lnTo>
                <a:lnTo>
                  <a:pt x="1588" y="727"/>
                </a:lnTo>
                <a:lnTo>
                  <a:pt x="1588" y="709"/>
                </a:lnTo>
                <a:lnTo>
                  <a:pt x="1591" y="727"/>
                </a:lnTo>
                <a:lnTo>
                  <a:pt x="1591" y="704"/>
                </a:lnTo>
                <a:lnTo>
                  <a:pt x="1593" y="724"/>
                </a:lnTo>
                <a:lnTo>
                  <a:pt x="1593" y="727"/>
                </a:lnTo>
                <a:lnTo>
                  <a:pt x="1593" y="709"/>
                </a:lnTo>
                <a:lnTo>
                  <a:pt x="1596" y="718"/>
                </a:lnTo>
                <a:lnTo>
                  <a:pt x="1596" y="727"/>
                </a:lnTo>
                <a:lnTo>
                  <a:pt x="1596" y="715"/>
                </a:lnTo>
                <a:lnTo>
                  <a:pt x="1596" y="718"/>
                </a:lnTo>
                <a:lnTo>
                  <a:pt x="1599" y="706"/>
                </a:lnTo>
                <a:lnTo>
                  <a:pt x="1599" y="727"/>
                </a:lnTo>
                <a:lnTo>
                  <a:pt x="1599" y="706"/>
                </a:lnTo>
                <a:lnTo>
                  <a:pt x="1602" y="727"/>
                </a:lnTo>
                <a:lnTo>
                  <a:pt x="1602" y="724"/>
                </a:lnTo>
                <a:lnTo>
                  <a:pt x="1605" y="724"/>
                </a:lnTo>
                <a:lnTo>
                  <a:pt x="1605" y="727"/>
                </a:lnTo>
                <a:lnTo>
                  <a:pt x="1605" y="724"/>
                </a:lnTo>
                <a:lnTo>
                  <a:pt x="1608" y="727"/>
                </a:lnTo>
                <a:lnTo>
                  <a:pt x="1608" y="695"/>
                </a:lnTo>
                <a:lnTo>
                  <a:pt x="1611" y="727"/>
                </a:lnTo>
                <a:lnTo>
                  <a:pt x="1611" y="686"/>
                </a:lnTo>
                <a:lnTo>
                  <a:pt x="1614" y="715"/>
                </a:lnTo>
                <a:lnTo>
                  <a:pt x="1614" y="727"/>
                </a:lnTo>
                <a:lnTo>
                  <a:pt x="1614" y="715"/>
                </a:lnTo>
                <a:lnTo>
                  <a:pt x="1617" y="727"/>
                </a:lnTo>
                <a:lnTo>
                  <a:pt x="1617" y="704"/>
                </a:lnTo>
                <a:lnTo>
                  <a:pt x="1620" y="727"/>
                </a:lnTo>
                <a:lnTo>
                  <a:pt x="1620" y="683"/>
                </a:lnTo>
                <a:lnTo>
                  <a:pt x="1622" y="709"/>
                </a:lnTo>
                <a:lnTo>
                  <a:pt x="1622" y="727"/>
                </a:lnTo>
                <a:lnTo>
                  <a:pt x="1622" y="695"/>
                </a:lnTo>
                <a:lnTo>
                  <a:pt x="1625" y="727"/>
                </a:lnTo>
                <a:lnTo>
                  <a:pt x="1625" y="660"/>
                </a:lnTo>
                <a:lnTo>
                  <a:pt x="1628" y="727"/>
                </a:lnTo>
                <a:lnTo>
                  <a:pt x="1628" y="648"/>
                </a:lnTo>
                <a:lnTo>
                  <a:pt x="1631" y="724"/>
                </a:lnTo>
                <a:lnTo>
                  <a:pt x="1631" y="727"/>
                </a:lnTo>
                <a:lnTo>
                  <a:pt x="1631" y="701"/>
                </a:lnTo>
                <a:lnTo>
                  <a:pt x="1634" y="704"/>
                </a:lnTo>
                <a:lnTo>
                  <a:pt x="1634" y="727"/>
                </a:lnTo>
                <a:lnTo>
                  <a:pt x="1634" y="704"/>
                </a:lnTo>
                <a:lnTo>
                  <a:pt x="1637" y="727"/>
                </a:lnTo>
                <a:lnTo>
                  <a:pt x="1637" y="698"/>
                </a:lnTo>
                <a:lnTo>
                  <a:pt x="1640" y="727"/>
                </a:lnTo>
                <a:lnTo>
                  <a:pt x="1640" y="706"/>
                </a:lnTo>
                <a:lnTo>
                  <a:pt x="1643" y="715"/>
                </a:lnTo>
                <a:lnTo>
                  <a:pt x="1643" y="727"/>
                </a:lnTo>
                <a:lnTo>
                  <a:pt x="1643" y="651"/>
                </a:lnTo>
                <a:lnTo>
                  <a:pt x="1646" y="727"/>
                </a:lnTo>
                <a:lnTo>
                  <a:pt x="1646" y="698"/>
                </a:lnTo>
                <a:lnTo>
                  <a:pt x="1649" y="727"/>
                </a:lnTo>
                <a:lnTo>
                  <a:pt x="1649" y="706"/>
                </a:lnTo>
                <a:lnTo>
                  <a:pt x="1652" y="721"/>
                </a:lnTo>
                <a:lnTo>
                  <a:pt x="1652" y="727"/>
                </a:lnTo>
                <a:lnTo>
                  <a:pt x="1652" y="709"/>
                </a:lnTo>
                <a:lnTo>
                  <a:pt x="1654" y="727"/>
                </a:lnTo>
                <a:lnTo>
                  <a:pt x="1654" y="628"/>
                </a:lnTo>
                <a:lnTo>
                  <a:pt x="1657" y="727"/>
                </a:lnTo>
                <a:lnTo>
                  <a:pt x="1657" y="674"/>
                </a:lnTo>
                <a:lnTo>
                  <a:pt x="1660" y="721"/>
                </a:lnTo>
                <a:lnTo>
                  <a:pt x="1660" y="727"/>
                </a:lnTo>
                <a:lnTo>
                  <a:pt x="1660" y="663"/>
                </a:lnTo>
                <a:lnTo>
                  <a:pt x="1663" y="692"/>
                </a:lnTo>
                <a:lnTo>
                  <a:pt x="1663" y="727"/>
                </a:lnTo>
                <a:lnTo>
                  <a:pt x="1663" y="692"/>
                </a:lnTo>
                <a:lnTo>
                  <a:pt x="1666" y="727"/>
                </a:lnTo>
                <a:lnTo>
                  <a:pt x="1666" y="718"/>
                </a:lnTo>
                <a:lnTo>
                  <a:pt x="1669" y="727"/>
                </a:lnTo>
                <a:lnTo>
                  <a:pt x="1669" y="689"/>
                </a:lnTo>
                <a:lnTo>
                  <a:pt x="1669" y="692"/>
                </a:lnTo>
                <a:lnTo>
                  <a:pt x="1672" y="686"/>
                </a:lnTo>
                <a:lnTo>
                  <a:pt x="1672" y="727"/>
                </a:lnTo>
                <a:lnTo>
                  <a:pt x="1672" y="686"/>
                </a:lnTo>
                <a:lnTo>
                  <a:pt x="1675" y="727"/>
                </a:lnTo>
                <a:lnTo>
                  <a:pt x="1675" y="701"/>
                </a:lnTo>
                <a:lnTo>
                  <a:pt x="1678" y="727"/>
                </a:lnTo>
                <a:lnTo>
                  <a:pt x="1678" y="701"/>
                </a:lnTo>
                <a:lnTo>
                  <a:pt x="1681" y="721"/>
                </a:lnTo>
                <a:lnTo>
                  <a:pt x="1681" y="727"/>
                </a:lnTo>
                <a:lnTo>
                  <a:pt x="1681" y="721"/>
                </a:lnTo>
                <a:lnTo>
                  <a:pt x="1684" y="727"/>
                </a:lnTo>
                <a:lnTo>
                  <a:pt x="1684" y="715"/>
                </a:lnTo>
                <a:lnTo>
                  <a:pt x="1686" y="727"/>
                </a:lnTo>
                <a:lnTo>
                  <a:pt x="1686" y="718"/>
                </a:lnTo>
                <a:lnTo>
                  <a:pt x="1689" y="727"/>
                </a:lnTo>
                <a:lnTo>
                  <a:pt x="1689" y="677"/>
                </a:lnTo>
                <a:lnTo>
                  <a:pt x="1692" y="727"/>
                </a:lnTo>
                <a:lnTo>
                  <a:pt x="1692" y="701"/>
                </a:lnTo>
                <a:lnTo>
                  <a:pt x="1695" y="727"/>
                </a:lnTo>
                <a:lnTo>
                  <a:pt x="1695" y="718"/>
                </a:lnTo>
                <a:lnTo>
                  <a:pt x="1698" y="721"/>
                </a:lnTo>
                <a:lnTo>
                  <a:pt x="1698" y="727"/>
                </a:lnTo>
                <a:lnTo>
                  <a:pt x="1698" y="645"/>
                </a:lnTo>
                <a:lnTo>
                  <a:pt x="1701" y="706"/>
                </a:lnTo>
                <a:lnTo>
                  <a:pt x="1701" y="727"/>
                </a:lnTo>
                <a:lnTo>
                  <a:pt x="1701" y="695"/>
                </a:lnTo>
                <a:lnTo>
                  <a:pt x="1704" y="727"/>
                </a:lnTo>
                <a:lnTo>
                  <a:pt x="1704" y="704"/>
                </a:lnTo>
                <a:lnTo>
                  <a:pt x="1707" y="727"/>
                </a:lnTo>
                <a:lnTo>
                  <a:pt x="1707" y="709"/>
                </a:lnTo>
                <a:lnTo>
                  <a:pt x="1710" y="727"/>
                </a:lnTo>
                <a:lnTo>
                  <a:pt x="1713" y="727"/>
                </a:lnTo>
                <a:lnTo>
                  <a:pt x="1713" y="669"/>
                </a:lnTo>
                <a:lnTo>
                  <a:pt x="1716" y="727"/>
                </a:lnTo>
                <a:lnTo>
                  <a:pt x="1716" y="695"/>
                </a:lnTo>
                <a:lnTo>
                  <a:pt x="1718" y="712"/>
                </a:lnTo>
                <a:lnTo>
                  <a:pt x="1718" y="727"/>
                </a:lnTo>
                <a:lnTo>
                  <a:pt x="1718" y="712"/>
                </a:lnTo>
                <a:lnTo>
                  <a:pt x="1721" y="727"/>
                </a:lnTo>
                <a:lnTo>
                  <a:pt x="1721" y="704"/>
                </a:lnTo>
                <a:lnTo>
                  <a:pt x="1724" y="727"/>
                </a:lnTo>
                <a:lnTo>
                  <a:pt x="1724" y="672"/>
                </a:lnTo>
                <a:lnTo>
                  <a:pt x="1727" y="718"/>
                </a:lnTo>
                <a:lnTo>
                  <a:pt x="1727" y="727"/>
                </a:lnTo>
                <a:lnTo>
                  <a:pt x="1727" y="698"/>
                </a:lnTo>
                <a:lnTo>
                  <a:pt x="1730" y="727"/>
                </a:lnTo>
                <a:lnTo>
                  <a:pt x="1730" y="683"/>
                </a:lnTo>
                <a:lnTo>
                  <a:pt x="1733" y="724"/>
                </a:lnTo>
                <a:lnTo>
                  <a:pt x="1733" y="727"/>
                </a:lnTo>
                <a:lnTo>
                  <a:pt x="1733" y="715"/>
                </a:lnTo>
                <a:lnTo>
                  <a:pt x="1736" y="727"/>
                </a:lnTo>
                <a:lnTo>
                  <a:pt x="1736" y="704"/>
                </a:lnTo>
                <a:lnTo>
                  <a:pt x="1739" y="724"/>
                </a:lnTo>
                <a:lnTo>
                  <a:pt x="1739" y="727"/>
                </a:lnTo>
                <a:lnTo>
                  <a:pt x="1739" y="692"/>
                </a:lnTo>
                <a:lnTo>
                  <a:pt x="1742" y="721"/>
                </a:lnTo>
                <a:lnTo>
                  <a:pt x="1742" y="727"/>
                </a:lnTo>
                <a:lnTo>
                  <a:pt x="1742" y="686"/>
                </a:lnTo>
                <a:lnTo>
                  <a:pt x="1745" y="727"/>
                </a:lnTo>
                <a:lnTo>
                  <a:pt x="1745" y="704"/>
                </a:lnTo>
                <a:lnTo>
                  <a:pt x="1747" y="724"/>
                </a:lnTo>
                <a:lnTo>
                  <a:pt x="1747" y="727"/>
                </a:lnTo>
                <a:lnTo>
                  <a:pt x="1747" y="698"/>
                </a:lnTo>
                <a:lnTo>
                  <a:pt x="1750" y="724"/>
                </a:lnTo>
                <a:lnTo>
                  <a:pt x="1750" y="727"/>
                </a:lnTo>
                <a:lnTo>
                  <a:pt x="1750" y="704"/>
                </a:lnTo>
                <a:lnTo>
                  <a:pt x="1753" y="727"/>
                </a:lnTo>
                <a:lnTo>
                  <a:pt x="1753" y="698"/>
                </a:lnTo>
                <a:lnTo>
                  <a:pt x="1756" y="724"/>
                </a:lnTo>
                <a:lnTo>
                  <a:pt x="1756" y="727"/>
                </a:lnTo>
                <a:lnTo>
                  <a:pt x="1756" y="689"/>
                </a:lnTo>
                <a:lnTo>
                  <a:pt x="1759" y="718"/>
                </a:lnTo>
                <a:lnTo>
                  <a:pt x="1759" y="727"/>
                </a:lnTo>
                <a:lnTo>
                  <a:pt x="1759" y="640"/>
                </a:lnTo>
                <a:lnTo>
                  <a:pt x="1762" y="724"/>
                </a:lnTo>
                <a:lnTo>
                  <a:pt x="1762" y="727"/>
                </a:lnTo>
                <a:lnTo>
                  <a:pt x="1762" y="686"/>
                </a:lnTo>
                <a:lnTo>
                  <a:pt x="1765" y="727"/>
                </a:lnTo>
                <a:lnTo>
                  <a:pt x="1765" y="706"/>
                </a:lnTo>
                <a:lnTo>
                  <a:pt x="1768" y="715"/>
                </a:lnTo>
                <a:lnTo>
                  <a:pt x="1768" y="727"/>
                </a:lnTo>
                <a:lnTo>
                  <a:pt x="1768" y="672"/>
                </a:lnTo>
                <a:lnTo>
                  <a:pt x="1771" y="727"/>
                </a:lnTo>
                <a:lnTo>
                  <a:pt x="1771" y="709"/>
                </a:lnTo>
                <a:lnTo>
                  <a:pt x="1774" y="727"/>
                </a:lnTo>
                <a:lnTo>
                  <a:pt x="1774" y="709"/>
                </a:lnTo>
                <a:lnTo>
                  <a:pt x="1777" y="712"/>
                </a:lnTo>
                <a:lnTo>
                  <a:pt x="1777" y="727"/>
                </a:lnTo>
                <a:lnTo>
                  <a:pt x="1777" y="686"/>
                </a:lnTo>
                <a:lnTo>
                  <a:pt x="1779" y="709"/>
                </a:lnTo>
                <a:lnTo>
                  <a:pt x="1779" y="727"/>
                </a:lnTo>
                <a:lnTo>
                  <a:pt x="1779" y="709"/>
                </a:lnTo>
                <a:lnTo>
                  <a:pt x="1782" y="715"/>
                </a:lnTo>
                <a:lnTo>
                  <a:pt x="1782" y="727"/>
                </a:lnTo>
                <a:lnTo>
                  <a:pt x="1782" y="672"/>
                </a:lnTo>
                <a:lnTo>
                  <a:pt x="1785" y="718"/>
                </a:lnTo>
                <a:lnTo>
                  <a:pt x="1785" y="727"/>
                </a:lnTo>
                <a:lnTo>
                  <a:pt x="1785" y="701"/>
                </a:lnTo>
                <a:lnTo>
                  <a:pt x="1788" y="724"/>
                </a:lnTo>
                <a:lnTo>
                  <a:pt x="1788" y="727"/>
                </a:lnTo>
                <a:lnTo>
                  <a:pt x="1788" y="715"/>
                </a:lnTo>
                <a:lnTo>
                  <a:pt x="1791" y="727"/>
                </a:lnTo>
                <a:lnTo>
                  <a:pt x="1791" y="704"/>
                </a:lnTo>
                <a:lnTo>
                  <a:pt x="1794" y="727"/>
                </a:lnTo>
                <a:lnTo>
                  <a:pt x="1794" y="709"/>
                </a:lnTo>
                <a:lnTo>
                  <a:pt x="1797" y="701"/>
                </a:lnTo>
                <a:lnTo>
                  <a:pt x="1797" y="727"/>
                </a:lnTo>
                <a:lnTo>
                  <a:pt x="1797" y="701"/>
                </a:lnTo>
                <a:lnTo>
                  <a:pt x="1800" y="727"/>
                </a:lnTo>
                <a:lnTo>
                  <a:pt x="1800" y="718"/>
                </a:lnTo>
                <a:lnTo>
                  <a:pt x="1803" y="727"/>
                </a:lnTo>
                <a:lnTo>
                  <a:pt x="1803" y="683"/>
                </a:lnTo>
                <a:lnTo>
                  <a:pt x="1806" y="692"/>
                </a:lnTo>
                <a:lnTo>
                  <a:pt x="1806" y="727"/>
                </a:lnTo>
                <a:lnTo>
                  <a:pt x="1806" y="692"/>
                </a:lnTo>
                <a:lnTo>
                  <a:pt x="1809" y="727"/>
                </a:lnTo>
                <a:lnTo>
                  <a:pt x="1809" y="715"/>
                </a:lnTo>
                <a:lnTo>
                  <a:pt x="1811" y="724"/>
                </a:lnTo>
                <a:lnTo>
                  <a:pt x="1811" y="727"/>
                </a:lnTo>
                <a:lnTo>
                  <a:pt x="1811" y="643"/>
                </a:lnTo>
                <a:lnTo>
                  <a:pt x="1814" y="654"/>
                </a:lnTo>
                <a:lnTo>
                  <a:pt x="1814" y="727"/>
                </a:lnTo>
                <a:lnTo>
                  <a:pt x="1814" y="654"/>
                </a:lnTo>
                <a:lnTo>
                  <a:pt x="1817" y="727"/>
                </a:lnTo>
                <a:lnTo>
                  <a:pt x="1817" y="724"/>
                </a:lnTo>
                <a:lnTo>
                  <a:pt x="1820" y="724"/>
                </a:lnTo>
                <a:lnTo>
                  <a:pt x="1820" y="727"/>
                </a:lnTo>
                <a:lnTo>
                  <a:pt x="1820" y="706"/>
                </a:lnTo>
                <a:lnTo>
                  <a:pt x="1823" y="727"/>
                </a:lnTo>
                <a:lnTo>
                  <a:pt x="1823" y="715"/>
                </a:lnTo>
                <a:lnTo>
                  <a:pt x="1826" y="727"/>
                </a:lnTo>
                <a:lnTo>
                  <a:pt x="1826" y="689"/>
                </a:lnTo>
                <a:lnTo>
                  <a:pt x="1829" y="706"/>
                </a:lnTo>
                <a:lnTo>
                  <a:pt x="1829" y="727"/>
                </a:lnTo>
                <a:lnTo>
                  <a:pt x="1829" y="701"/>
                </a:lnTo>
                <a:lnTo>
                  <a:pt x="1832" y="718"/>
                </a:lnTo>
                <a:lnTo>
                  <a:pt x="1832" y="727"/>
                </a:lnTo>
                <a:lnTo>
                  <a:pt x="1832" y="692"/>
                </a:lnTo>
                <a:lnTo>
                  <a:pt x="1835" y="727"/>
                </a:lnTo>
                <a:lnTo>
                  <a:pt x="1835" y="712"/>
                </a:lnTo>
                <a:lnTo>
                  <a:pt x="1838" y="727"/>
                </a:lnTo>
                <a:lnTo>
                  <a:pt x="1838" y="611"/>
                </a:lnTo>
                <a:lnTo>
                  <a:pt x="1841" y="706"/>
                </a:lnTo>
                <a:lnTo>
                  <a:pt x="1841" y="727"/>
                </a:lnTo>
                <a:lnTo>
                  <a:pt x="1841" y="704"/>
                </a:lnTo>
                <a:lnTo>
                  <a:pt x="1843" y="727"/>
                </a:lnTo>
                <a:lnTo>
                  <a:pt x="1843" y="686"/>
                </a:lnTo>
                <a:lnTo>
                  <a:pt x="1846" y="727"/>
                </a:lnTo>
                <a:lnTo>
                  <a:pt x="1846" y="680"/>
                </a:lnTo>
                <a:lnTo>
                  <a:pt x="1849" y="718"/>
                </a:lnTo>
                <a:lnTo>
                  <a:pt x="1849" y="727"/>
                </a:lnTo>
                <a:lnTo>
                  <a:pt x="1849" y="718"/>
                </a:lnTo>
                <a:lnTo>
                  <a:pt x="1852" y="727"/>
                </a:lnTo>
                <a:lnTo>
                  <a:pt x="1852" y="715"/>
                </a:lnTo>
                <a:lnTo>
                  <a:pt x="1855" y="727"/>
                </a:lnTo>
                <a:lnTo>
                  <a:pt x="1855" y="683"/>
                </a:lnTo>
                <a:lnTo>
                  <a:pt x="1858" y="727"/>
                </a:lnTo>
                <a:lnTo>
                  <a:pt x="1858" y="709"/>
                </a:lnTo>
                <a:lnTo>
                  <a:pt x="1861" y="727"/>
                </a:lnTo>
                <a:lnTo>
                  <a:pt x="1861" y="712"/>
                </a:lnTo>
                <a:lnTo>
                  <a:pt x="1864" y="715"/>
                </a:lnTo>
                <a:lnTo>
                  <a:pt x="1864" y="727"/>
                </a:lnTo>
                <a:lnTo>
                  <a:pt x="1864" y="704"/>
                </a:lnTo>
                <a:lnTo>
                  <a:pt x="1867" y="727"/>
                </a:lnTo>
                <a:lnTo>
                  <a:pt x="1867" y="648"/>
                </a:lnTo>
                <a:lnTo>
                  <a:pt x="1870" y="727"/>
                </a:lnTo>
                <a:lnTo>
                  <a:pt x="1870" y="704"/>
                </a:lnTo>
                <a:lnTo>
                  <a:pt x="1872" y="715"/>
                </a:lnTo>
                <a:lnTo>
                  <a:pt x="1872" y="727"/>
                </a:lnTo>
                <a:lnTo>
                  <a:pt x="1872" y="640"/>
                </a:lnTo>
                <a:lnTo>
                  <a:pt x="1875" y="701"/>
                </a:lnTo>
                <a:lnTo>
                  <a:pt x="1875" y="727"/>
                </a:lnTo>
                <a:lnTo>
                  <a:pt x="1875" y="698"/>
                </a:lnTo>
                <a:lnTo>
                  <a:pt x="1878" y="727"/>
                </a:lnTo>
                <a:lnTo>
                  <a:pt x="1878" y="704"/>
                </a:lnTo>
                <a:lnTo>
                  <a:pt x="1881" y="727"/>
                </a:lnTo>
                <a:lnTo>
                  <a:pt x="1881" y="704"/>
                </a:lnTo>
                <a:lnTo>
                  <a:pt x="1884" y="724"/>
                </a:lnTo>
                <a:lnTo>
                  <a:pt x="1884" y="727"/>
                </a:lnTo>
                <a:lnTo>
                  <a:pt x="1884" y="683"/>
                </a:lnTo>
                <a:lnTo>
                  <a:pt x="1887" y="727"/>
                </a:lnTo>
                <a:lnTo>
                  <a:pt x="1890" y="724"/>
                </a:lnTo>
                <a:lnTo>
                  <a:pt x="1890" y="727"/>
                </a:lnTo>
                <a:lnTo>
                  <a:pt x="1890" y="712"/>
                </a:lnTo>
                <a:lnTo>
                  <a:pt x="1893" y="712"/>
                </a:lnTo>
                <a:lnTo>
                  <a:pt x="1893" y="727"/>
                </a:lnTo>
                <a:lnTo>
                  <a:pt x="1893" y="640"/>
                </a:lnTo>
                <a:lnTo>
                  <a:pt x="1896" y="727"/>
                </a:lnTo>
                <a:lnTo>
                  <a:pt x="1896" y="706"/>
                </a:lnTo>
                <a:lnTo>
                  <a:pt x="1896" y="721"/>
                </a:lnTo>
                <a:lnTo>
                  <a:pt x="1899" y="701"/>
                </a:lnTo>
                <a:lnTo>
                  <a:pt x="1899" y="727"/>
                </a:lnTo>
                <a:lnTo>
                  <a:pt x="1899" y="669"/>
                </a:lnTo>
                <a:lnTo>
                  <a:pt x="1902" y="721"/>
                </a:lnTo>
                <a:lnTo>
                  <a:pt x="1902" y="727"/>
                </a:lnTo>
                <a:lnTo>
                  <a:pt x="1902" y="709"/>
                </a:lnTo>
                <a:lnTo>
                  <a:pt x="1904" y="706"/>
                </a:lnTo>
                <a:lnTo>
                  <a:pt x="1904" y="727"/>
                </a:lnTo>
                <a:lnTo>
                  <a:pt x="1904" y="706"/>
                </a:lnTo>
                <a:lnTo>
                  <a:pt x="1907" y="727"/>
                </a:lnTo>
                <a:lnTo>
                  <a:pt x="1907" y="677"/>
                </a:lnTo>
                <a:lnTo>
                  <a:pt x="1910" y="634"/>
                </a:lnTo>
                <a:lnTo>
                  <a:pt x="1910" y="727"/>
                </a:lnTo>
                <a:lnTo>
                  <a:pt x="1910" y="634"/>
                </a:lnTo>
                <a:lnTo>
                  <a:pt x="1913" y="724"/>
                </a:lnTo>
                <a:lnTo>
                  <a:pt x="1913" y="727"/>
                </a:lnTo>
                <a:lnTo>
                  <a:pt x="1913" y="695"/>
                </a:lnTo>
                <a:lnTo>
                  <a:pt x="1916" y="727"/>
                </a:lnTo>
                <a:lnTo>
                  <a:pt x="1916" y="715"/>
                </a:lnTo>
                <a:lnTo>
                  <a:pt x="1919" y="715"/>
                </a:lnTo>
                <a:lnTo>
                  <a:pt x="1919" y="727"/>
                </a:lnTo>
                <a:lnTo>
                  <a:pt x="1919" y="712"/>
                </a:lnTo>
                <a:lnTo>
                  <a:pt x="1922" y="727"/>
                </a:lnTo>
                <a:lnTo>
                  <a:pt x="1922" y="718"/>
                </a:lnTo>
                <a:lnTo>
                  <a:pt x="1925" y="724"/>
                </a:lnTo>
                <a:lnTo>
                  <a:pt x="1925" y="727"/>
                </a:lnTo>
                <a:lnTo>
                  <a:pt x="1925" y="634"/>
                </a:lnTo>
                <a:lnTo>
                  <a:pt x="1928" y="724"/>
                </a:lnTo>
                <a:lnTo>
                  <a:pt x="1928" y="727"/>
                </a:lnTo>
                <a:lnTo>
                  <a:pt x="1928" y="706"/>
                </a:lnTo>
                <a:lnTo>
                  <a:pt x="1931" y="718"/>
                </a:lnTo>
                <a:lnTo>
                  <a:pt x="1931" y="727"/>
                </a:lnTo>
                <a:lnTo>
                  <a:pt x="1931" y="715"/>
                </a:lnTo>
                <a:lnTo>
                  <a:pt x="1931" y="718"/>
                </a:lnTo>
                <a:lnTo>
                  <a:pt x="1934" y="706"/>
                </a:lnTo>
                <a:lnTo>
                  <a:pt x="1934" y="727"/>
                </a:lnTo>
                <a:lnTo>
                  <a:pt x="1934" y="692"/>
                </a:lnTo>
                <a:lnTo>
                  <a:pt x="1936" y="727"/>
                </a:lnTo>
                <a:lnTo>
                  <a:pt x="1936" y="706"/>
                </a:lnTo>
                <a:lnTo>
                  <a:pt x="1939" y="724"/>
                </a:lnTo>
                <a:lnTo>
                  <a:pt x="1939" y="727"/>
                </a:lnTo>
                <a:lnTo>
                  <a:pt x="1939" y="689"/>
                </a:lnTo>
                <a:lnTo>
                  <a:pt x="1942" y="727"/>
                </a:lnTo>
                <a:lnTo>
                  <a:pt x="1942" y="677"/>
                </a:lnTo>
                <a:lnTo>
                  <a:pt x="1945" y="727"/>
                </a:lnTo>
                <a:lnTo>
                  <a:pt x="1945" y="669"/>
                </a:lnTo>
                <a:lnTo>
                  <a:pt x="1948" y="727"/>
                </a:lnTo>
                <a:lnTo>
                  <a:pt x="1948" y="709"/>
                </a:lnTo>
                <a:lnTo>
                  <a:pt x="1951" y="727"/>
                </a:lnTo>
                <a:lnTo>
                  <a:pt x="1951" y="698"/>
                </a:lnTo>
                <a:lnTo>
                  <a:pt x="1954" y="727"/>
                </a:lnTo>
                <a:lnTo>
                  <a:pt x="1954" y="686"/>
                </a:lnTo>
                <a:lnTo>
                  <a:pt x="1957" y="718"/>
                </a:lnTo>
                <a:lnTo>
                  <a:pt x="1957" y="727"/>
                </a:lnTo>
                <a:lnTo>
                  <a:pt x="1957" y="704"/>
                </a:lnTo>
                <a:lnTo>
                  <a:pt x="1960" y="727"/>
                </a:lnTo>
                <a:lnTo>
                  <a:pt x="1960" y="704"/>
                </a:lnTo>
                <a:lnTo>
                  <a:pt x="1963" y="724"/>
                </a:lnTo>
                <a:lnTo>
                  <a:pt x="1963" y="727"/>
                </a:lnTo>
                <a:lnTo>
                  <a:pt x="1963" y="704"/>
                </a:lnTo>
                <a:lnTo>
                  <a:pt x="1966" y="727"/>
                </a:lnTo>
                <a:lnTo>
                  <a:pt x="1966" y="712"/>
                </a:lnTo>
                <a:lnTo>
                  <a:pt x="1968" y="709"/>
                </a:lnTo>
                <a:lnTo>
                  <a:pt x="1968" y="727"/>
                </a:lnTo>
                <a:lnTo>
                  <a:pt x="1968" y="709"/>
                </a:lnTo>
                <a:lnTo>
                  <a:pt x="1971" y="727"/>
                </a:lnTo>
                <a:lnTo>
                  <a:pt x="1971" y="724"/>
                </a:lnTo>
                <a:lnTo>
                  <a:pt x="1974" y="727"/>
                </a:lnTo>
                <a:lnTo>
                  <a:pt x="1977" y="727"/>
                </a:lnTo>
                <a:lnTo>
                  <a:pt x="1977" y="674"/>
                </a:lnTo>
                <a:lnTo>
                  <a:pt x="1980" y="698"/>
                </a:lnTo>
                <a:lnTo>
                  <a:pt x="1980" y="727"/>
                </a:lnTo>
                <a:lnTo>
                  <a:pt x="1980" y="698"/>
                </a:lnTo>
                <a:lnTo>
                  <a:pt x="1983" y="727"/>
                </a:lnTo>
                <a:lnTo>
                  <a:pt x="1983" y="715"/>
                </a:lnTo>
                <a:lnTo>
                  <a:pt x="1986" y="727"/>
                </a:lnTo>
                <a:lnTo>
                  <a:pt x="1986" y="712"/>
                </a:lnTo>
                <a:lnTo>
                  <a:pt x="1989" y="724"/>
                </a:lnTo>
                <a:lnTo>
                  <a:pt x="1989" y="727"/>
                </a:lnTo>
                <a:lnTo>
                  <a:pt x="1989" y="701"/>
                </a:lnTo>
                <a:lnTo>
                  <a:pt x="1992" y="727"/>
                </a:lnTo>
                <a:lnTo>
                  <a:pt x="1992" y="721"/>
                </a:lnTo>
                <a:lnTo>
                  <a:pt x="1995" y="727"/>
                </a:lnTo>
                <a:lnTo>
                  <a:pt x="1995" y="672"/>
                </a:lnTo>
                <a:lnTo>
                  <a:pt x="1995" y="680"/>
                </a:lnTo>
                <a:lnTo>
                  <a:pt x="1997" y="666"/>
                </a:lnTo>
                <a:lnTo>
                  <a:pt x="1997" y="727"/>
                </a:lnTo>
                <a:lnTo>
                  <a:pt x="1997" y="666"/>
                </a:lnTo>
                <a:lnTo>
                  <a:pt x="2000" y="727"/>
                </a:lnTo>
                <a:lnTo>
                  <a:pt x="2000" y="715"/>
                </a:lnTo>
                <a:lnTo>
                  <a:pt x="2003" y="727"/>
                </a:lnTo>
                <a:lnTo>
                  <a:pt x="2003" y="706"/>
                </a:lnTo>
                <a:lnTo>
                  <a:pt x="2006" y="727"/>
                </a:lnTo>
                <a:lnTo>
                  <a:pt x="2006" y="712"/>
                </a:lnTo>
                <a:lnTo>
                  <a:pt x="2009" y="724"/>
                </a:lnTo>
                <a:lnTo>
                  <a:pt x="2009" y="727"/>
                </a:lnTo>
                <a:lnTo>
                  <a:pt x="2009" y="698"/>
                </a:lnTo>
                <a:lnTo>
                  <a:pt x="2012" y="727"/>
                </a:lnTo>
                <a:lnTo>
                  <a:pt x="2012" y="686"/>
                </a:lnTo>
                <a:lnTo>
                  <a:pt x="2015" y="718"/>
                </a:lnTo>
                <a:lnTo>
                  <a:pt x="2015" y="727"/>
                </a:lnTo>
                <a:lnTo>
                  <a:pt x="2015" y="666"/>
                </a:lnTo>
                <a:lnTo>
                  <a:pt x="2018" y="727"/>
                </a:lnTo>
                <a:lnTo>
                  <a:pt x="2018" y="704"/>
                </a:lnTo>
                <a:lnTo>
                  <a:pt x="2021" y="727"/>
                </a:lnTo>
                <a:lnTo>
                  <a:pt x="2021" y="718"/>
                </a:lnTo>
                <a:lnTo>
                  <a:pt x="2024" y="724"/>
                </a:lnTo>
                <a:lnTo>
                  <a:pt x="2024" y="727"/>
                </a:lnTo>
                <a:lnTo>
                  <a:pt x="2024" y="701"/>
                </a:lnTo>
                <a:lnTo>
                  <a:pt x="2027" y="724"/>
                </a:lnTo>
                <a:lnTo>
                  <a:pt x="2027" y="727"/>
                </a:lnTo>
                <a:lnTo>
                  <a:pt x="2027" y="724"/>
                </a:lnTo>
                <a:lnTo>
                  <a:pt x="2029" y="727"/>
                </a:lnTo>
                <a:lnTo>
                  <a:pt x="2029" y="666"/>
                </a:lnTo>
                <a:lnTo>
                  <a:pt x="2032" y="727"/>
                </a:lnTo>
                <a:lnTo>
                  <a:pt x="2032" y="698"/>
                </a:lnTo>
                <a:lnTo>
                  <a:pt x="2035" y="724"/>
                </a:lnTo>
                <a:lnTo>
                  <a:pt x="2035" y="727"/>
                </a:lnTo>
                <a:lnTo>
                  <a:pt x="2035" y="689"/>
                </a:lnTo>
                <a:lnTo>
                  <a:pt x="2038" y="727"/>
                </a:lnTo>
                <a:lnTo>
                  <a:pt x="2038" y="689"/>
                </a:lnTo>
                <a:lnTo>
                  <a:pt x="2041" y="727"/>
                </a:lnTo>
                <a:lnTo>
                  <a:pt x="2041" y="721"/>
                </a:lnTo>
                <a:lnTo>
                  <a:pt x="2044" y="727"/>
                </a:lnTo>
                <a:lnTo>
                  <a:pt x="2044" y="715"/>
                </a:lnTo>
                <a:lnTo>
                  <a:pt x="2047" y="718"/>
                </a:lnTo>
                <a:lnTo>
                  <a:pt x="2047" y="727"/>
                </a:lnTo>
                <a:lnTo>
                  <a:pt x="2047" y="709"/>
                </a:lnTo>
                <a:lnTo>
                  <a:pt x="2050" y="727"/>
                </a:lnTo>
                <a:lnTo>
                  <a:pt x="2050" y="709"/>
                </a:lnTo>
                <a:lnTo>
                  <a:pt x="2053" y="724"/>
                </a:lnTo>
                <a:lnTo>
                  <a:pt x="2053" y="727"/>
                </a:lnTo>
                <a:lnTo>
                  <a:pt x="2053" y="715"/>
                </a:lnTo>
                <a:lnTo>
                  <a:pt x="2056" y="727"/>
                </a:lnTo>
                <a:lnTo>
                  <a:pt x="2056" y="686"/>
                </a:lnTo>
                <a:lnTo>
                  <a:pt x="2059" y="718"/>
                </a:lnTo>
                <a:lnTo>
                  <a:pt x="2059" y="727"/>
                </a:lnTo>
                <a:lnTo>
                  <a:pt x="2059" y="677"/>
                </a:lnTo>
                <a:lnTo>
                  <a:pt x="2061" y="727"/>
                </a:lnTo>
                <a:lnTo>
                  <a:pt x="2061" y="718"/>
                </a:lnTo>
                <a:lnTo>
                  <a:pt x="2064" y="727"/>
                </a:lnTo>
                <a:lnTo>
                  <a:pt x="2064" y="709"/>
                </a:lnTo>
                <a:lnTo>
                  <a:pt x="2067" y="724"/>
                </a:lnTo>
                <a:lnTo>
                  <a:pt x="2067" y="727"/>
                </a:lnTo>
                <a:lnTo>
                  <a:pt x="2067" y="683"/>
                </a:lnTo>
                <a:lnTo>
                  <a:pt x="2070" y="718"/>
                </a:lnTo>
                <a:lnTo>
                  <a:pt x="2070" y="727"/>
                </a:lnTo>
                <a:lnTo>
                  <a:pt x="2070" y="718"/>
                </a:lnTo>
                <a:lnTo>
                  <a:pt x="2073" y="724"/>
                </a:lnTo>
                <a:lnTo>
                  <a:pt x="2073" y="727"/>
                </a:lnTo>
                <a:lnTo>
                  <a:pt x="2073" y="721"/>
                </a:lnTo>
                <a:lnTo>
                  <a:pt x="2076" y="727"/>
                </a:lnTo>
                <a:lnTo>
                  <a:pt x="2076" y="706"/>
                </a:lnTo>
                <a:lnTo>
                  <a:pt x="2079" y="727"/>
                </a:lnTo>
                <a:lnTo>
                  <a:pt x="2079" y="695"/>
                </a:lnTo>
                <a:lnTo>
                  <a:pt x="2082" y="727"/>
                </a:lnTo>
                <a:lnTo>
                  <a:pt x="2082" y="698"/>
                </a:lnTo>
                <a:lnTo>
                  <a:pt x="2085" y="724"/>
                </a:lnTo>
                <a:lnTo>
                  <a:pt x="2085" y="727"/>
                </a:lnTo>
                <a:lnTo>
                  <a:pt x="2085" y="709"/>
                </a:lnTo>
                <a:lnTo>
                  <a:pt x="2088" y="727"/>
                </a:lnTo>
                <a:lnTo>
                  <a:pt x="2088" y="724"/>
                </a:lnTo>
                <a:lnTo>
                  <a:pt x="2091" y="727"/>
                </a:lnTo>
                <a:lnTo>
                  <a:pt x="2091" y="721"/>
                </a:lnTo>
                <a:lnTo>
                  <a:pt x="2093" y="718"/>
                </a:lnTo>
                <a:lnTo>
                  <a:pt x="2093" y="727"/>
                </a:lnTo>
                <a:lnTo>
                  <a:pt x="2093" y="706"/>
                </a:lnTo>
                <a:lnTo>
                  <a:pt x="2096" y="727"/>
                </a:lnTo>
                <a:lnTo>
                  <a:pt x="2096" y="715"/>
                </a:lnTo>
                <a:lnTo>
                  <a:pt x="2099" y="727"/>
                </a:lnTo>
                <a:lnTo>
                  <a:pt x="2099" y="689"/>
                </a:lnTo>
                <a:lnTo>
                  <a:pt x="2102" y="721"/>
                </a:lnTo>
                <a:lnTo>
                  <a:pt x="2102" y="727"/>
                </a:lnTo>
                <a:lnTo>
                  <a:pt x="2102" y="695"/>
                </a:lnTo>
                <a:lnTo>
                  <a:pt x="2105" y="727"/>
                </a:lnTo>
                <a:lnTo>
                  <a:pt x="2105" y="724"/>
                </a:lnTo>
                <a:lnTo>
                  <a:pt x="2108" y="727"/>
                </a:lnTo>
                <a:lnTo>
                  <a:pt x="2108" y="698"/>
                </a:lnTo>
                <a:lnTo>
                  <a:pt x="2111" y="724"/>
                </a:lnTo>
                <a:lnTo>
                  <a:pt x="2111" y="727"/>
                </a:lnTo>
                <a:lnTo>
                  <a:pt x="2111" y="721"/>
                </a:lnTo>
                <a:lnTo>
                  <a:pt x="2114" y="727"/>
                </a:lnTo>
                <a:lnTo>
                  <a:pt x="2114" y="724"/>
                </a:lnTo>
                <a:lnTo>
                  <a:pt x="2117" y="727"/>
                </a:lnTo>
                <a:lnTo>
                  <a:pt x="2117" y="709"/>
                </a:lnTo>
                <a:lnTo>
                  <a:pt x="2120" y="721"/>
                </a:lnTo>
                <a:lnTo>
                  <a:pt x="2120" y="727"/>
                </a:lnTo>
                <a:lnTo>
                  <a:pt x="2120" y="709"/>
                </a:lnTo>
                <a:lnTo>
                  <a:pt x="2120" y="715"/>
                </a:lnTo>
                <a:lnTo>
                  <a:pt x="2122" y="706"/>
                </a:lnTo>
                <a:lnTo>
                  <a:pt x="2122" y="727"/>
                </a:lnTo>
                <a:lnTo>
                  <a:pt x="2122" y="706"/>
                </a:lnTo>
                <a:lnTo>
                  <a:pt x="2125" y="727"/>
                </a:lnTo>
                <a:lnTo>
                  <a:pt x="2125" y="706"/>
                </a:lnTo>
                <a:lnTo>
                  <a:pt x="2128" y="727"/>
                </a:lnTo>
                <a:lnTo>
                  <a:pt x="2128" y="677"/>
                </a:lnTo>
                <a:lnTo>
                  <a:pt x="2128" y="692"/>
                </a:lnTo>
                <a:lnTo>
                  <a:pt x="2131" y="674"/>
                </a:lnTo>
                <a:lnTo>
                  <a:pt x="2131" y="727"/>
                </a:lnTo>
                <a:lnTo>
                  <a:pt x="2131" y="674"/>
                </a:lnTo>
                <a:lnTo>
                  <a:pt x="2134" y="727"/>
                </a:lnTo>
                <a:lnTo>
                  <a:pt x="2134" y="709"/>
                </a:lnTo>
                <a:lnTo>
                  <a:pt x="2137" y="727"/>
                </a:lnTo>
                <a:lnTo>
                  <a:pt x="2140" y="727"/>
                </a:lnTo>
                <a:lnTo>
                  <a:pt x="2143" y="724"/>
                </a:lnTo>
                <a:lnTo>
                  <a:pt x="2143" y="727"/>
                </a:lnTo>
                <a:lnTo>
                  <a:pt x="2143" y="677"/>
                </a:lnTo>
                <a:lnTo>
                  <a:pt x="2146" y="727"/>
                </a:lnTo>
                <a:lnTo>
                  <a:pt x="2146" y="715"/>
                </a:lnTo>
                <a:lnTo>
                  <a:pt x="2149" y="721"/>
                </a:lnTo>
                <a:lnTo>
                  <a:pt x="2149" y="727"/>
                </a:lnTo>
                <a:lnTo>
                  <a:pt x="2149" y="704"/>
                </a:lnTo>
                <a:lnTo>
                  <a:pt x="2152" y="721"/>
                </a:lnTo>
                <a:lnTo>
                  <a:pt x="2152" y="727"/>
                </a:lnTo>
                <a:lnTo>
                  <a:pt x="2152" y="701"/>
                </a:lnTo>
                <a:lnTo>
                  <a:pt x="2154" y="727"/>
                </a:lnTo>
                <a:lnTo>
                  <a:pt x="2154" y="701"/>
                </a:lnTo>
                <a:lnTo>
                  <a:pt x="2157" y="718"/>
                </a:lnTo>
                <a:lnTo>
                  <a:pt x="2157" y="727"/>
                </a:lnTo>
                <a:lnTo>
                  <a:pt x="2157" y="715"/>
                </a:lnTo>
                <a:lnTo>
                  <a:pt x="2160" y="727"/>
                </a:lnTo>
                <a:lnTo>
                  <a:pt x="2163" y="727"/>
                </a:lnTo>
                <a:lnTo>
                  <a:pt x="2163" y="712"/>
                </a:lnTo>
                <a:lnTo>
                  <a:pt x="2166" y="727"/>
                </a:lnTo>
                <a:lnTo>
                  <a:pt x="2166" y="701"/>
                </a:lnTo>
                <a:lnTo>
                  <a:pt x="2169" y="724"/>
                </a:lnTo>
                <a:lnTo>
                  <a:pt x="2169" y="727"/>
                </a:lnTo>
                <a:lnTo>
                  <a:pt x="2169" y="709"/>
                </a:lnTo>
                <a:lnTo>
                  <a:pt x="2172" y="727"/>
                </a:lnTo>
                <a:lnTo>
                  <a:pt x="2172" y="666"/>
                </a:lnTo>
                <a:lnTo>
                  <a:pt x="2175" y="727"/>
                </a:lnTo>
                <a:lnTo>
                  <a:pt x="2178" y="727"/>
                </a:lnTo>
                <a:lnTo>
                  <a:pt x="2178" y="695"/>
                </a:lnTo>
                <a:lnTo>
                  <a:pt x="2181" y="706"/>
                </a:lnTo>
                <a:lnTo>
                  <a:pt x="2181" y="727"/>
                </a:lnTo>
                <a:lnTo>
                  <a:pt x="2181" y="706"/>
                </a:lnTo>
                <a:lnTo>
                  <a:pt x="2184" y="721"/>
                </a:lnTo>
                <a:lnTo>
                  <a:pt x="2184" y="727"/>
                </a:lnTo>
                <a:lnTo>
                  <a:pt x="2184" y="721"/>
                </a:lnTo>
                <a:lnTo>
                  <a:pt x="2184" y="727"/>
                </a:lnTo>
                <a:lnTo>
                  <a:pt x="2186" y="718"/>
                </a:lnTo>
                <a:lnTo>
                  <a:pt x="2186" y="727"/>
                </a:lnTo>
                <a:lnTo>
                  <a:pt x="2186" y="706"/>
                </a:lnTo>
                <a:lnTo>
                  <a:pt x="2189" y="727"/>
                </a:lnTo>
                <a:lnTo>
                  <a:pt x="2189" y="712"/>
                </a:lnTo>
                <a:lnTo>
                  <a:pt x="2192" y="727"/>
                </a:lnTo>
                <a:lnTo>
                  <a:pt x="2192" y="718"/>
                </a:lnTo>
                <a:lnTo>
                  <a:pt x="2195" y="724"/>
                </a:lnTo>
                <a:lnTo>
                  <a:pt x="2195" y="727"/>
                </a:lnTo>
                <a:lnTo>
                  <a:pt x="2195" y="712"/>
                </a:lnTo>
                <a:lnTo>
                  <a:pt x="2198" y="721"/>
                </a:lnTo>
                <a:lnTo>
                  <a:pt x="2198" y="727"/>
                </a:lnTo>
                <a:lnTo>
                  <a:pt x="2198" y="701"/>
                </a:lnTo>
                <a:lnTo>
                  <a:pt x="2201" y="715"/>
                </a:lnTo>
                <a:lnTo>
                  <a:pt x="2201" y="727"/>
                </a:lnTo>
                <a:lnTo>
                  <a:pt x="2201" y="706"/>
                </a:lnTo>
                <a:lnTo>
                  <a:pt x="2204" y="727"/>
                </a:lnTo>
                <a:lnTo>
                  <a:pt x="2204" y="709"/>
                </a:lnTo>
                <a:lnTo>
                  <a:pt x="2207" y="712"/>
                </a:lnTo>
                <a:lnTo>
                  <a:pt x="2207" y="727"/>
                </a:lnTo>
                <a:lnTo>
                  <a:pt x="2207" y="695"/>
                </a:lnTo>
                <a:lnTo>
                  <a:pt x="2210" y="727"/>
                </a:lnTo>
                <a:lnTo>
                  <a:pt x="2210" y="721"/>
                </a:lnTo>
                <a:lnTo>
                  <a:pt x="2213" y="715"/>
                </a:lnTo>
                <a:lnTo>
                  <a:pt x="2213" y="727"/>
                </a:lnTo>
                <a:lnTo>
                  <a:pt x="2213" y="704"/>
                </a:lnTo>
                <a:lnTo>
                  <a:pt x="2216" y="724"/>
                </a:lnTo>
                <a:lnTo>
                  <a:pt x="2216" y="727"/>
                </a:lnTo>
                <a:lnTo>
                  <a:pt x="2216" y="698"/>
                </a:lnTo>
                <a:lnTo>
                  <a:pt x="2218" y="706"/>
                </a:lnTo>
                <a:lnTo>
                  <a:pt x="2218" y="727"/>
                </a:lnTo>
                <a:lnTo>
                  <a:pt x="2218" y="706"/>
                </a:lnTo>
                <a:lnTo>
                  <a:pt x="2221" y="727"/>
                </a:lnTo>
                <a:lnTo>
                  <a:pt x="2221" y="706"/>
                </a:lnTo>
                <a:lnTo>
                  <a:pt x="2224" y="727"/>
                </a:lnTo>
                <a:lnTo>
                  <a:pt x="2227" y="727"/>
                </a:lnTo>
                <a:lnTo>
                  <a:pt x="2227" y="718"/>
                </a:lnTo>
                <a:lnTo>
                  <a:pt x="2230" y="727"/>
                </a:lnTo>
                <a:lnTo>
                  <a:pt x="2230" y="715"/>
                </a:lnTo>
                <a:lnTo>
                  <a:pt x="2233" y="727"/>
                </a:lnTo>
                <a:lnTo>
                  <a:pt x="2233" y="715"/>
                </a:lnTo>
                <a:lnTo>
                  <a:pt x="2236" y="718"/>
                </a:lnTo>
                <a:lnTo>
                  <a:pt x="2236" y="727"/>
                </a:lnTo>
                <a:lnTo>
                  <a:pt x="2236" y="718"/>
                </a:lnTo>
                <a:lnTo>
                  <a:pt x="2239" y="727"/>
                </a:lnTo>
                <a:lnTo>
                  <a:pt x="2239" y="724"/>
                </a:lnTo>
                <a:lnTo>
                  <a:pt x="2242" y="727"/>
                </a:lnTo>
                <a:lnTo>
                  <a:pt x="2242" y="709"/>
                </a:lnTo>
                <a:lnTo>
                  <a:pt x="2245" y="712"/>
                </a:lnTo>
                <a:lnTo>
                  <a:pt x="2245" y="727"/>
                </a:lnTo>
                <a:lnTo>
                  <a:pt x="2245" y="712"/>
                </a:lnTo>
                <a:lnTo>
                  <a:pt x="2248" y="727"/>
                </a:lnTo>
                <a:lnTo>
                  <a:pt x="2248" y="724"/>
                </a:lnTo>
                <a:lnTo>
                  <a:pt x="2250" y="721"/>
                </a:lnTo>
                <a:lnTo>
                  <a:pt x="2250" y="727"/>
                </a:lnTo>
                <a:lnTo>
                  <a:pt x="2250" y="712"/>
                </a:lnTo>
                <a:lnTo>
                  <a:pt x="2253" y="727"/>
                </a:lnTo>
                <a:lnTo>
                  <a:pt x="2253" y="712"/>
                </a:lnTo>
                <a:lnTo>
                  <a:pt x="2256" y="727"/>
                </a:lnTo>
                <a:lnTo>
                  <a:pt x="2259" y="727"/>
                </a:lnTo>
                <a:lnTo>
                  <a:pt x="2259" y="709"/>
                </a:lnTo>
                <a:lnTo>
                  <a:pt x="2262" y="721"/>
                </a:lnTo>
                <a:lnTo>
                  <a:pt x="2262" y="727"/>
                </a:lnTo>
                <a:lnTo>
                  <a:pt x="2262" y="698"/>
                </a:lnTo>
                <a:lnTo>
                  <a:pt x="2265" y="715"/>
                </a:lnTo>
                <a:lnTo>
                  <a:pt x="2265" y="727"/>
                </a:lnTo>
                <a:lnTo>
                  <a:pt x="2265" y="715"/>
                </a:lnTo>
                <a:lnTo>
                  <a:pt x="2268" y="727"/>
                </a:lnTo>
                <a:lnTo>
                  <a:pt x="2268" y="718"/>
                </a:lnTo>
                <a:lnTo>
                  <a:pt x="2271" y="724"/>
                </a:lnTo>
                <a:lnTo>
                  <a:pt x="2271" y="727"/>
                </a:lnTo>
                <a:lnTo>
                  <a:pt x="2271" y="689"/>
                </a:lnTo>
                <a:lnTo>
                  <a:pt x="2274" y="724"/>
                </a:lnTo>
                <a:lnTo>
                  <a:pt x="2274" y="727"/>
                </a:lnTo>
                <a:lnTo>
                  <a:pt x="2274" y="718"/>
                </a:lnTo>
                <a:lnTo>
                  <a:pt x="2277" y="727"/>
                </a:lnTo>
                <a:lnTo>
                  <a:pt x="2277" y="724"/>
                </a:lnTo>
                <a:lnTo>
                  <a:pt x="2279" y="727"/>
                </a:lnTo>
                <a:lnTo>
                  <a:pt x="2279" y="695"/>
                </a:lnTo>
                <a:lnTo>
                  <a:pt x="2282" y="727"/>
                </a:lnTo>
                <a:lnTo>
                  <a:pt x="2282" y="704"/>
                </a:lnTo>
                <a:lnTo>
                  <a:pt x="2285" y="724"/>
                </a:lnTo>
                <a:lnTo>
                  <a:pt x="2285" y="727"/>
                </a:lnTo>
                <a:lnTo>
                  <a:pt x="2285" y="715"/>
                </a:lnTo>
                <a:lnTo>
                  <a:pt x="2288" y="724"/>
                </a:lnTo>
                <a:lnTo>
                  <a:pt x="2288" y="727"/>
                </a:lnTo>
                <a:lnTo>
                  <a:pt x="2288" y="721"/>
                </a:lnTo>
                <a:lnTo>
                  <a:pt x="2291" y="727"/>
                </a:lnTo>
                <a:lnTo>
                  <a:pt x="2291" y="712"/>
                </a:lnTo>
                <a:lnTo>
                  <a:pt x="2294" y="712"/>
                </a:lnTo>
                <a:lnTo>
                  <a:pt x="2294" y="727"/>
                </a:lnTo>
                <a:lnTo>
                  <a:pt x="2294" y="712"/>
                </a:lnTo>
                <a:lnTo>
                  <a:pt x="2297" y="727"/>
                </a:lnTo>
                <a:lnTo>
                  <a:pt x="2297" y="715"/>
                </a:lnTo>
                <a:lnTo>
                  <a:pt x="2300" y="727"/>
                </a:lnTo>
                <a:lnTo>
                  <a:pt x="2300" y="701"/>
                </a:lnTo>
                <a:lnTo>
                  <a:pt x="2303" y="724"/>
                </a:lnTo>
                <a:lnTo>
                  <a:pt x="2303" y="727"/>
                </a:lnTo>
                <a:lnTo>
                  <a:pt x="2303" y="698"/>
                </a:lnTo>
                <a:lnTo>
                  <a:pt x="2306" y="721"/>
                </a:lnTo>
                <a:lnTo>
                  <a:pt x="2306" y="727"/>
                </a:lnTo>
                <a:lnTo>
                  <a:pt x="2306" y="721"/>
                </a:lnTo>
                <a:lnTo>
                  <a:pt x="2309" y="727"/>
                </a:lnTo>
                <a:lnTo>
                  <a:pt x="2309" y="724"/>
                </a:lnTo>
                <a:lnTo>
                  <a:pt x="2311" y="727"/>
                </a:lnTo>
                <a:lnTo>
                  <a:pt x="2311" y="712"/>
                </a:lnTo>
                <a:lnTo>
                  <a:pt x="2314" y="724"/>
                </a:lnTo>
                <a:lnTo>
                  <a:pt x="2314" y="727"/>
                </a:lnTo>
                <a:lnTo>
                  <a:pt x="2314" y="715"/>
                </a:lnTo>
                <a:lnTo>
                  <a:pt x="2317" y="727"/>
                </a:lnTo>
                <a:lnTo>
                  <a:pt x="2317" y="712"/>
                </a:lnTo>
                <a:lnTo>
                  <a:pt x="2320" y="706"/>
                </a:lnTo>
                <a:lnTo>
                  <a:pt x="2320" y="727"/>
                </a:lnTo>
                <a:lnTo>
                  <a:pt x="2320" y="704"/>
                </a:lnTo>
                <a:lnTo>
                  <a:pt x="2323" y="727"/>
                </a:lnTo>
                <a:lnTo>
                  <a:pt x="2323" y="709"/>
                </a:lnTo>
                <a:lnTo>
                  <a:pt x="2326" y="727"/>
                </a:lnTo>
                <a:lnTo>
                  <a:pt x="2326" y="724"/>
                </a:lnTo>
                <a:lnTo>
                  <a:pt x="2329" y="727"/>
                </a:lnTo>
                <a:lnTo>
                  <a:pt x="2329" y="704"/>
                </a:lnTo>
                <a:lnTo>
                  <a:pt x="2332" y="727"/>
                </a:lnTo>
                <a:lnTo>
                  <a:pt x="2332" y="712"/>
                </a:lnTo>
                <a:lnTo>
                  <a:pt x="2335" y="721"/>
                </a:lnTo>
                <a:lnTo>
                  <a:pt x="2335" y="727"/>
                </a:lnTo>
                <a:lnTo>
                  <a:pt x="2335" y="701"/>
                </a:lnTo>
                <a:lnTo>
                  <a:pt x="2338" y="727"/>
                </a:lnTo>
                <a:lnTo>
                  <a:pt x="2338" y="724"/>
                </a:lnTo>
                <a:lnTo>
                  <a:pt x="2341" y="724"/>
                </a:lnTo>
                <a:lnTo>
                  <a:pt x="2341" y="727"/>
                </a:lnTo>
                <a:lnTo>
                  <a:pt x="2341" y="721"/>
                </a:lnTo>
                <a:lnTo>
                  <a:pt x="2343" y="727"/>
                </a:lnTo>
                <a:lnTo>
                  <a:pt x="2343" y="706"/>
                </a:lnTo>
                <a:lnTo>
                  <a:pt x="2346" y="727"/>
                </a:lnTo>
                <a:lnTo>
                  <a:pt x="2346" y="721"/>
                </a:lnTo>
                <a:lnTo>
                  <a:pt x="2349" y="727"/>
                </a:lnTo>
                <a:lnTo>
                  <a:pt x="2349" y="712"/>
                </a:lnTo>
                <a:lnTo>
                  <a:pt x="2352" y="727"/>
                </a:lnTo>
                <a:lnTo>
                  <a:pt x="2355" y="727"/>
                </a:lnTo>
                <a:lnTo>
                  <a:pt x="2355" y="712"/>
                </a:lnTo>
                <a:lnTo>
                  <a:pt x="2358" y="727"/>
                </a:lnTo>
                <a:lnTo>
                  <a:pt x="2358" y="718"/>
                </a:lnTo>
                <a:lnTo>
                  <a:pt x="2361" y="727"/>
                </a:lnTo>
                <a:lnTo>
                  <a:pt x="2361" y="721"/>
                </a:lnTo>
                <a:lnTo>
                  <a:pt x="2364" y="727"/>
                </a:lnTo>
                <a:lnTo>
                  <a:pt x="2364" y="698"/>
                </a:lnTo>
                <a:lnTo>
                  <a:pt x="2367" y="727"/>
                </a:lnTo>
                <a:lnTo>
                  <a:pt x="2370" y="727"/>
                </a:lnTo>
                <a:lnTo>
                  <a:pt x="2370" y="715"/>
                </a:lnTo>
                <a:lnTo>
                  <a:pt x="2373" y="727"/>
                </a:lnTo>
                <a:lnTo>
                  <a:pt x="2373" y="712"/>
                </a:lnTo>
                <a:lnTo>
                  <a:pt x="2375" y="727"/>
                </a:lnTo>
                <a:lnTo>
                  <a:pt x="2378" y="718"/>
                </a:lnTo>
                <a:lnTo>
                  <a:pt x="2378" y="727"/>
                </a:lnTo>
                <a:lnTo>
                  <a:pt x="2378" y="704"/>
                </a:lnTo>
                <a:lnTo>
                  <a:pt x="2381" y="727"/>
                </a:lnTo>
                <a:lnTo>
                  <a:pt x="2381" y="709"/>
                </a:lnTo>
                <a:lnTo>
                  <a:pt x="2384" y="727"/>
                </a:lnTo>
                <a:lnTo>
                  <a:pt x="2384" y="721"/>
                </a:lnTo>
                <a:lnTo>
                  <a:pt x="2387" y="721"/>
                </a:lnTo>
                <a:lnTo>
                  <a:pt x="2387" y="727"/>
                </a:lnTo>
                <a:lnTo>
                  <a:pt x="2387" y="698"/>
                </a:lnTo>
                <a:lnTo>
                  <a:pt x="2390" y="727"/>
                </a:lnTo>
                <a:lnTo>
                  <a:pt x="2396" y="727"/>
                </a:lnTo>
                <a:lnTo>
                  <a:pt x="2396" y="692"/>
                </a:lnTo>
                <a:lnTo>
                  <a:pt x="2399" y="721"/>
                </a:lnTo>
                <a:lnTo>
                  <a:pt x="2399" y="727"/>
                </a:lnTo>
                <a:lnTo>
                  <a:pt x="2399" y="695"/>
                </a:lnTo>
                <a:lnTo>
                  <a:pt x="2402" y="727"/>
                </a:lnTo>
                <a:lnTo>
                  <a:pt x="2402" y="706"/>
                </a:lnTo>
                <a:lnTo>
                  <a:pt x="2404" y="727"/>
                </a:lnTo>
                <a:lnTo>
                  <a:pt x="2407" y="727"/>
                </a:lnTo>
                <a:lnTo>
                  <a:pt x="2407" y="724"/>
                </a:lnTo>
                <a:lnTo>
                  <a:pt x="2410" y="727"/>
                </a:lnTo>
                <a:lnTo>
                  <a:pt x="2413" y="727"/>
                </a:lnTo>
                <a:lnTo>
                  <a:pt x="2413" y="721"/>
                </a:lnTo>
                <a:lnTo>
                  <a:pt x="2416" y="727"/>
                </a:lnTo>
                <a:lnTo>
                  <a:pt x="2419" y="727"/>
                </a:lnTo>
                <a:lnTo>
                  <a:pt x="2419" y="715"/>
                </a:lnTo>
                <a:lnTo>
                  <a:pt x="2422" y="727"/>
                </a:lnTo>
                <a:lnTo>
                  <a:pt x="2422" y="724"/>
                </a:lnTo>
                <a:lnTo>
                  <a:pt x="2425" y="727"/>
                </a:lnTo>
                <a:lnTo>
                  <a:pt x="2425" y="721"/>
                </a:lnTo>
                <a:lnTo>
                  <a:pt x="2428" y="727"/>
                </a:lnTo>
                <a:lnTo>
                  <a:pt x="2428" y="724"/>
                </a:lnTo>
                <a:lnTo>
                  <a:pt x="2431" y="727"/>
                </a:lnTo>
                <a:lnTo>
                  <a:pt x="2431" y="709"/>
                </a:lnTo>
                <a:lnTo>
                  <a:pt x="2434" y="727"/>
                </a:lnTo>
                <a:lnTo>
                  <a:pt x="2434" y="724"/>
                </a:lnTo>
                <a:lnTo>
                  <a:pt x="2436" y="727"/>
                </a:lnTo>
                <a:lnTo>
                  <a:pt x="2436" y="715"/>
                </a:lnTo>
                <a:lnTo>
                  <a:pt x="2439" y="727"/>
                </a:lnTo>
                <a:lnTo>
                  <a:pt x="2442" y="727"/>
                </a:lnTo>
                <a:lnTo>
                  <a:pt x="2442" y="718"/>
                </a:lnTo>
                <a:lnTo>
                  <a:pt x="2445" y="727"/>
                </a:lnTo>
                <a:lnTo>
                  <a:pt x="2445" y="715"/>
                </a:lnTo>
                <a:lnTo>
                  <a:pt x="2448" y="721"/>
                </a:lnTo>
                <a:lnTo>
                  <a:pt x="2448" y="727"/>
                </a:lnTo>
                <a:lnTo>
                  <a:pt x="2448" y="721"/>
                </a:lnTo>
                <a:lnTo>
                  <a:pt x="2451" y="727"/>
                </a:lnTo>
                <a:lnTo>
                  <a:pt x="2451" y="724"/>
                </a:lnTo>
                <a:lnTo>
                  <a:pt x="2454" y="727"/>
                </a:lnTo>
                <a:lnTo>
                  <a:pt x="2457" y="727"/>
                </a:lnTo>
                <a:lnTo>
                  <a:pt x="2457" y="718"/>
                </a:lnTo>
                <a:lnTo>
                  <a:pt x="2460" y="727"/>
                </a:lnTo>
                <a:lnTo>
                  <a:pt x="2463" y="727"/>
                </a:lnTo>
                <a:lnTo>
                  <a:pt x="2463" y="712"/>
                </a:lnTo>
                <a:lnTo>
                  <a:pt x="2466" y="712"/>
                </a:lnTo>
                <a:lnTo>
                  <a:pt x="2466" y="727"/>
                </a:lnTo>
                <a:lnTo>
                  <a:pt x="2466" y="712"/>
                </a:lnTo>
                <a:lnTo>
                  <a:pt x="2468" y="727"/>
                </a:lnTo>
                <a:lnTo>
                  <a:pt x="2468" y="724"/>
                </a:lnTo>
                <a:lnTo>
                  <a:pt x="2471" y="727"/>
                </a:lnTo>
                <a:lnTo>
                  <a:pt x="2471" y="715"/>
                </a:lnTo>
                <a:lnTo>
                  <a:pt x="2474" y="727"/>
                </a:lnTo>
                <a:lnTo>
                  <a:pt x="2474" y="718"/>
                </a:lnTo>
                <a:lnTo>
                  <a:pt x="2477" y="724"/>
                </a:lnTo>
                <a:lnTo>
                  <a:pt x="2477" y="727"/>
                </a:lnTo>
                <a:lnTo>
                  <a:pt x="2477" y="718"/>
                </a:lnTo>
                <a:lnTo>
                  <a:pt x="2480" y="721"/>
                </a:lnTo>
                <a:lnTo>
                  <a:pt x="2480" y="727"/>
                </a:lnTo>
                <a:lnTo>
                  <a:pt x="2480" y="718"/>
                </a:lnTo>
                <a:lnTo>
                  <a:pt x="2483" y="727"/>
                </a:lnTo>
                <a:lnTo>
                  <a:pt x="2483" y="718"/>
                </a:lnTo>
                <a:lnTo>
                  <a:pt x="2486" y="724"/>
                </a:lnTo>
                <a:lnTo>
                  <a:pt x="2486" y="727"/>
                </a:lnTo>
                <a:lnTo>
                  <a:pt x="2486" y="709"/>
                </a:lnTo>
                <a:lnTo>
                  <a:pt x="2489" y="727"/>
                </a:lnTo>
                <a:lnTo>
                  <a:pt x="2492" y="727"/>
                </a:lnTo>
                <a:lnTo>
                  <a:pt x="2492" y="718"/>
                </a:lnTo>
                <a:lnTo>
                  <a:pt x="2495" y="727"/>
                </a:lnTo>
                <a:lnTo>
                  <a:pt x="2495" y="721"/>
                </a:lnTo>
                <a:lnTo>
                  <a:pt x="2498" y="727"/>
                </a:lnTo>
                <a:lnTo>
                  <a:pt x="2498" y="721"/>
                </a:lnTo>
                <a:lnTo>
                  <a:pt x="2500" y="727"/>
                </a:lnTo>
                <a:lnTo>
                  <a:pt x="2500" y="709"/>
                </a:lnTo>
                <a:lnTo>
                  <a:pt x="2503" y="718"/>
                </a:lnTo>
                <a:lnTo>
                  <a:pt x="2503" y="727"/>
                </a:lnTo>
                <a:lnTo>
                  <a:pt x="2503" y="718"/>
                </a:lnTo>
                <a:lnTo>
                  <a:pt x="2506" y="727"/>
                </a:lnTo>
                <a:lnTo>
                  <a:pt x="2506" y="709"/>
                </a:lnTo>
                <a:lnTo>
                  <a:pt x="2509" y="727"/>
                </a:lnTo>
                <a:lnTo>
                  <a:pt x="2509" y="706"/>
                </a:lnTo>
                <a:lnTo>
                  <a:pt x="2512" y="727"/>
                </a:lnTo>
                <a:lnTo>
                  <a:pt x="2512" y="724"/>
                </a:lnTo>
                <a:lnTo>
                  <a:pt x="2515" y="727"/>
                </a:lnTo>
                <a:lnTo>
                  <a:pt x="2515" y="721"/>
                </a:lnTo>
                <a:lnTo>
                  <a:pt x="2518" y="727"/>
                </a:lnTo>
                <a:lnTo>
                  <a:pt x="2518" y="709"/>
                </a:lnTo>
                <a:lnTo>
                  <a:pt x="2521" y="727"/>
                </a:lnTo>
                <a:lnTo>
                  <a:pt x="2524" y="727"/>
                </a:lnTo>
                <a:lnTo>
                  <a:pt x="2524" y="718"/>
                </a:lnTo>
                <a:lnTo>
                  <a:pt x="2527" y="712"/>
                </a:lnTo>
                <a:lnTo>
                  <a:pt x="2527" y="727"/>
                </a:lnTo>
                <a:lnTo>
                  <a:pt x="2527" y="712"/>
                </a:lnTo>
                <a:lnTo>
                  <a:pt x="2529" y="727"/>
                </a:lnTo>
                <a:lnTo>
                  <a:pt x="2535" y="727"/>
                </a:lnTo>
                <a:lnTo>
                  <a:pt x="2535" y="724"/>
                </a:lnTo>
                <a:lnTo>
                  <a:pt x="2538" y="727"/>
                </a:lnTo>
                <a:lnTo>
                  <a:pt x="2538" y="721"/>
                </a:lnTo>
                <a:lnTo>
                  <a:pt x="2541" y="724"/>
                </a:lnTo>
                <a:lnTo>
                  <a:pt x="2541" y="727"/>
                </a:lnTo>
                <a:lnTo>
                  <a:pt x="2541" y="724"/>
                </a:lnTo>
                <a:lnTo>
                  <a:pt x="2544" y="727"/>
                </a:lnTo>
                <a:lnTo>
                  <a:pt x="2544" y="712"/>
                </a:lnTo>
                <a:lnTo>
                  <a:pt x="2547" y="727"/>
                </a:lnTo>
                <a:lnTo>
                  <a:pt x="2550" y="727"/>
                </a:lnTo>
                <a:lnTo>
                  <a:pt x="2550" y="706"/>
                </a:lnTo>
                <a:lnTo>
                  <a:pt x="2553" y="727"/>
                </a:lnTo>
                <a:lnTo>
                  <a:pt x="2553" y="709"/>
                </a:lnTo>
                <a:lnTo>
                  <a:pt x="2556" y="727"/>
                </a:lnTo>
                <a:lnTo>
                  <a:pt x="2559" y="727"/>
                </a:lnTo>
                <a:lnTo>
                  <a:pt x="2559" y="715"/>
                </a:lnTo>
                <a:lnTo>
                  <a:pt x="2559" y="718"/>
                </a:lnTo>
                <a:lnTo>
                  <a:pt x="2561" y="709"/>
                </a:lnTo>
                <a:lnTo>
                  <a:pt x="2561" y="727"/>
                </a:lnTo>
                <a:lnTo>
                  <a:pt x="2561" y="709"/>
                </a:lnTo>
                <a:lnTo>
                  <a:pt x="2564" y="727"/>
                </a:lnTo>
                <a:lnTo>
                  <a:pt x="2570" y="727"/>
                </a:lnTo>
                <a:lnTo>
                  <a:pt x="2570" y="709"/>
                </a:lnTo>
                <a:lnTo>
                  <a:pt x="2573" y="727"/>
                </a:lnTo>
                <a:lnTo>
                  <a:pt x="2573" y="724"/>
                </a:lnTo>
                <a:lnTo>
                  <a:pt x="2576" y="727"/>
                </a:lnTo>
                <a:lnTo>
                  <a:pt x="2576" y="704"/>
                </a:lnTo>
                <a:lnTo>
                  <a:pt x="2579" y="727"/>
                </a:lnTo>
                <a:lnTo>
                  <a:pt x="2579" y="721"/>
                </a:lnTo>
                <a:lnTo>
                  <a:pt x="2582" y="727"/>
                </a:lnTo>
                <a:lnTo>
                  <a:pt x="2585" y="727"/>
                </a:lnTo>
                <a:lnTo>
                  <a:pt x="2585" y="712"/>
                </a:lnTo>
                <a:lnTo>
                  <a:pt x="2588" y="727"/>
                </a:lnTo>
                <a:lnTo>
                  <a:pt x="2596" y="727"/>
                </a:lnTo>
                <a:lnTo>
                  <a:pt x="2596" y="724"/>
                </a:lnTo>
                <a:lnTo>
                  <a:pt x="2599" y="727"/>
                </a:lnTo>
                <a:lnTo>
                  <a:pt x="2599" y="706"/>
                </a:lnTo>
                <a:lnTo>
                  <a:pt x="2602" y="727"/>
                </a:lnTo>
                <a:lnTo>
                  <a:pt x="2611" y="727"/>
                </a:lnTo>
                <a:lnTo>
                  <a:pt x="2611" y="724"/>
                </a:lnTo>
                <a:lnTo>
                  <a:pt x="2614" y="727"/>
                </a:lnTo>
                <a:lnTo>
                  <a:pt x="2625" y="727"/>
                </a:lnTo>
                <a:lnTo>
                  <a:pt x="2625" y="715"/>
                </a:lnTo>
                <a:lnTo>
                  <a:pt x="2628" y="727"/>
                </a:lnTo>
                <a:lnTo>
                  <a:pt x="2637" y="727"/>
                </a:lnTo>
                <a:lnTo>
                  <a:pt x="2637" y="724"/>
                </a:lnTo>
                <a:lnTo>
                  <a:pt x="2640" y="727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"/>
          <p:cNvSpPr>
            <a:spLocks/>
          </p:cNvSpPr>
          <p:nvPr/>
        </p:nvSpPr>
        <p:spPr bwMode="auto">
          <a:xfrm>
            <a:off x="3620250" y="2630146"/>
            <a:ext cx="28575" cy="26988"/>
          </a:xfrm>
          <a:custGeom>
            <a:avLst/>
            <a:gdLst>
              <a:gd name="T0" fmla="*/ 0 w 18"/>
              <a:gd name="T1" fmla="*/ 8 h 17"/>
              <a:gd name="T2" fmla="*/ 9 w 18"/>
              <a:gd name="T3" fmla="*/ 17 h 17"/>
              <a:gd name="T4" fmla="*/ 18 w 18"/>
              <a:gd name="T5" fmla="*/ 8 h 17"/>
              <a:gd name="T6" fmla="*/ 9 w 18"/>
              <a:gd name="T7" fmla="*/ 0 h 17"/>
              <a:gd name="T8" fmla="*/ 0 w 18"/>
              <a:gd name="T9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7">
                <a:moveTo>
                  <a:pt x="0" y="8"/>
                </a:moveTo>
                <a:lnTo>
                  <a:pt x="9" y="17"/>
                </a:lnTo>
                <a:lnTo>
                  <a:pt x="18" y="8"/>
                </a:lnTo>
                <a:lnTo>
                  <a:pt x="9" y="0"/>
                </a:lnTo>
                <a:lnTo>
                  <a:pt x="0" y="8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Line 11"/>
          <p:cNvSpPr>
            <a:spLocks noChangeShapeType="1"/>
          </p:cNvSpPr>
          <p:nvPr/>
        </p:nvSpPr>
        <p:spPr bwMode="auto">
          <a:xfrm>
            <a:off x="1221537" y="2666659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6" name="Line 19"/>
          <p:cNvSpPr>
            <a:spLocks noChangeShapeType="1"/>
          </p:cNvSpPr>
          <p:nvPr/>
        </p:nvSpPr>
        <p:spPr bwMode="auto">
          <a:xfrm>
            <a:off x="1231062" y="2090396"/>
            <a:ext cx="127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3" name="Line 26"/>
          <p:cNvSpPr>
            <a:spLocks noChangeShapeType="1"/>
          </p:cNvSpPr>
          <p:nvPr/>
        </p:nvSpPr>
        <p:spPr bwMode="auto">
          <a:xfrm>
            <a:off x="1221537" y="1517309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Line 31"/>
          <p:cNvSpPr>
            <a:spLocks noChangeShapeType="1"/>
          </p:cNvSpPr>
          <p:nvPr/>
        </p:nvSpPr>
        <p:spPr bwMode="auto">
          <a:xfrm>
            <a:off x="1243762" y="267142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Line 32"/>
          <p:cNvSpPr>
            <a:spLocks noChangeShapeType="1"/>
          </p:cNvSpPr>
          <p:nvPr/>
        </p:nvSpPr>
        <p:spPr bwMode="auto">
          <a:xfrm>
            <a:off x="1521575" y="2671421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Rectangle 33"/>
          <p:cNvSpPr>
            <a:spLocks noChangeArrowheads="1"/>
          </p:cNvSpPr>
          <p:nvPr/>
        </p:nvSpPr>
        <p:spPr bwMode="auto">
          <a:xfrm>
            <a:off x="1405341" y="2693646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1" name="Line 34"/>
          <p:cNvSpPr>
            <a:spLocks noChangeShapeType="1"/>
          </p:cNvSpPr>
          <p:nvPr/>
        </p:nvSpPr>
        <p:spPr bwMode="auto">
          <a:xfrm>
            <a:off x="1802562" y="267142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Line 35"/>
          <p:cNvSpPr>
            <a:spLocks noChangeShapeType="1"/>
          </p:cNvSpPr>
          <p:nvPr/>
        </p:nvSpPr>
        <p:spPr bwMode="auto">
          <a:xfrm>
            <a:off x="2080375" y="2671421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Rectangle 36"/>
          <p:cNvSpPr>
            <a:spLocks noChangeArrowheads="1"/>
          </p:cNvSpPr>
          <p:nvPr/>
        </p:nvSpPr>
        <p:spPr bwMode="auto">
          <a:xfrm>
            <a:off x="1964141" y="2693646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4" name="Line 37"/>
          <p:cNvSpPr>
            <a:spLocks noChangeShapeType="1"/>
          </p:cNvSpPr>
          <p:nvPr/>
        </p:nvSpPr>
        <p:spPr bwMode="auto">
          <a:xfrm>
            <a:off x="2361362" y="267142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Line 38"/>
          <p:cNvSpPr>
            <a:spLocks noChangeShapeType="1"/>
          </p:cNvSpPr>
          <p:nvPr/>
        </p:nvSpPr>
        <p:spPr bwMode="auto">
          <a:xfrm>
            <a:off x="2637587" y="2671421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Rectangle 39"/>
          <p:cNvSpPr>
            <a:spLocks noChangeArrowheads="1"/>
          </p:cNvSpPr>
          <p:nvPr/>
        </p:nvSpPr>
        <p:spPr bwMode="auto">
          <a:xfrm>
            <a:off x="2507066" y="2693646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7" name="Line 40"/>
          <p:cNvSpPr>
            <a:spLocks noChangeShapeType="1"/>
          </p:cNvSpPr>
          <p:nvPr/>
        </p:nvSpPr>
        <p:spPr bwMode="auto">
          <a:xfrm>
            <a:off x="2920162" y="267142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Line 41"/>
          <p:cNvSpPr>
            <a:spLocks noChangeShapeType="1"/>
          </p:cNvSpPr>
          <p:nvPr/>
        </p:nvSpPr>
        <p:spPr bwMode="auto">
          <a:xfrm>
            <a:off x="3196387" y="2671421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Rectangle 42"/>
          <p:cNvSpPr>
            <a:spLocks noChangeArrowheads="1"/>
          </p:cNvSpPr>
          <p:nvPr/>
        </p:nvSpPr>
        <p:spPr bwMode="auto">
          <a:xfrm>
            <a:off x="3065866" y="2693646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0" name="Line 43"/>
          <p:cNvSpPr>
            <a:spLocks noChangeShapeType="1"/>
          </p:cNvSpPr>
          <p:nvPr/>
        </p:nvSpPr>
        <p:spPr bwMode="auto">
          <a:xfrm>
            <a:off x="3477375" y="267142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Line 44"/>
          <p:cNvSpPr>
            <a:spLocks noChangeShapeType="1"/>
          </p:cNvSpPr>
          <p:nvPr/>
        </p:nvSpPr>
        <p:spPr bwMode="auto">
          <a:xfrm>
            <a:off x="3755187" y="2671421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Rectangle 45"/>
          <p:cNvSpPr>
            <a:spLocks noChangeArrowheads="1"/>
          </p:cNvSpPr>
          <p:nvPr/>
        </p:nvSpPr>
        <p:spPr bwMode="auto">
          <a:xfrm>
            <a:off x="3624666" y="2693646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3" name="Line 46"/>
          <p:cNvSpPr>
            <a:spLocks noChangeShapeType="1"/>
          </p:cNvSpPr>
          <p:nvPr/>
        </p:nvSpPr>
        <p:spPr bwMode="auto">
          <a:xfrm>
            <a:off x="4036175" y="267142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Line 47"/>
          <p:cNvSpPr>
            <a:spLocks noChangeShapeType="1"/>
          </p:cNvSpPr>
          <p:nvPr/>
        </p:nvSpPr>
        <p:spPr bwMode="auto">
          <a:xfrm>
            <a:off x="4313987" y="2671421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Rectangle 48"/>
          <p:cNvSpPr>
            <a:spLocks noChangeArrowheads="1"/>
          </p:cNvSpPr>
          <p:nvPr/>
        </p:nvSpPr>
        <p:spPr bwMode="auto">
          <a:xfrm>
            <a:off x="4183466" y="2693646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6" name="Line 49"/>
          <p:cNvSpPr>
            <a:spLocks noChangeShapeType="1"/>
          </p:cNvSpPr>
          <p:nvPr/>
        </p:nvSpPr>
        <p:spPr bwMode="auto">
          <a:xfrm>
            <a:off x="4594975" y="267142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Line 50"/>
          <p:cNvSpPr>
            <a:spLocks noChangeShapeType="1"/>
          </p:cNvSpPr>
          <p:nvPr/>
        </p:nvSpPr>
        <p:spPr bwMode="auto">
          <a:xfrm>
            <a:off x="4871200" y="2671421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Rectangle 51"/>
          <p:cNvSpPr>
            <a:spLocks noChangeArrowheads="1"/>
          </p:cNvSpPr>
          <p:nvPr/>
        </p:nvSpPr>
        <p:spPr bwMode="auto">
          <a:xfrm>
            <a:off x="4740679" y="2693646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0" name="Line 52"/>
          <p:cNvSpPr>
            <a:spLocks noChangeShapeType="1"/>
          </p:cNvSpPr>
          <p:nvPr/>
        </p:nvSpPr>
        <p:spPr bwMode="auto">
          <a:xfrm>
            <a:off x="5153775" y="267142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Line 53"/>
          <p:cNvSpPr>
            <a:spLocks noChangeShapeType="1"/>
          </p:cNvSpPr>
          <p:nvPr/>
        </p:nvSpPr>
        <p:spPr bwMode="auto">
          <a:xfrm>
            <a:off x="5430000" y="2671421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Rectangle 54"/>
          <p:cNvSpPr>
            <a:spLocks noChangeArrowheads="1"/>
          </p:cNvSpPr>
          <p:nvPr/>
        </p:nvSpPr>
        <p:spPr bwMode="auto">
          <a:xfrm>
            <a:off x="5262966" y="2693646"/>
            <a:ext cx="22602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7" name="Rectangle 10"/>
          <p:cNvSpPr>
            <a:spLocks noChangeArrowheads="1"/>
          </p:cNvSpPr>
          <p:nvPr/>
        </p:nvSpPr>
        <p:spPr bwMode="auto">
          <a:xfrm>
            <a:off x="1090956" y="2588565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9" name="Rectangle 25"/>
          <p:cNvSpPr>
            <a:spLocks noChangeArrowheads="1"/>
          </p:cNvSpPr>
          <p:nvPr/>
        </p:nvSpPr>
        <p:spPr bwMode="auto">
          <a:xfrm>
            <a:off x="955728" y="1444227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15" name="5-Point Star 514"/>
          <p:cNvSpPr/>
          <p:nvPr/>
        </p:nvSpPr>
        <p:spPr>
          <a:xfrm>
            <a:off x="3615487" y="1422059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7" name="TextBox 516"/>
          <p:cNvSpPr txBox="1"/>
          <p:nvPr/>
        </p:nvSpPr>
        <p:spPr>
          <a:xfrm>
            <a:off x="3214083" y="1713378"/>
            <a:ext cx="48442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sp>
        <p:nvSpPr>
          <p:cNvPr id="518" name="TextBox 517"/>
          <p:cNvSpPr txBox="1"/>
          <p:nvPr/>
        </p:nvSpPr>
        <p:spPr>
          <a:xfrm>
            <a:off x="1255417" y="1630284"/>
            <a:ext cx="3898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519" name="TextBox 518"/>
          <p:cNvSpPr txBox="1"/>
          <p:nvPr/>
        </p:nvSpPr>
        <p:spPr>
          <a:xfrm>
            <a:off x="1169504" y="1486546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20" name="Straight Arrow Connector 519"/>
          <p:cNvCxnSpPr/>
          <p:nvPr/>
        </p:nvCxnSpPr>
        <p:spPr>
          <a:xfrm flipH="1">
            <a:off x="1268573" y="1708975"/>
            <a:ext cx="51647" cy="9299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Straight Arrow Connector 520"/>
          <p:cNvCxnSpPr/>
          <p:nvPr/>
        </p:nvCxnSpPr>
        <p:spPr>
          <a:xfrm>
            <a:off x="1373788" y="1829412"/>
            <a:ext cx="0" cy="71806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4" name="TextBox 523"/>
          <p:cNvSpPr txBox="1"/>
          <p:nvPr/>
        </p:nvSpPr>
        <p:spPr>
          <a:xfrm>
            <a:off x="1300651" y="1774056"/>
            <a:ext cx="3449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25" name="Straight Arrow Connector 524"/>
          <p:cNvCxnSpPr/>
          <p:nvPr/>
        </p:nvCxnSpPr>
        <p:spPr>
          <a:xfrm>
            <a:off x="1425698" y="2054303"/>
            <a:ext cx="34540" cy="5577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0" name="TextBox 529"/>
          <p:cNvSpPr txBox="1"/>
          <p:nvPr/>
        </p:nvSpPr>
        <p:spPr>
          <a:xfrm>
            <a:off x="1361858" y="1901014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31" name="Straight Arrow Connector 530"/>
          <p:cNvCxnSpPr/>
          <p:nvPr/>
        </p:nvCxnSpPr>
        <p:spPr>
          <a:xfrm>
            <a:off x="1482849" y="2111734"/>
            <a:ext cx="34540" cy="4428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3" name="TextBox 532"/>
          <p:cNvSpPr txBox="1"/>
          <p:nvPr/>
        </p:nvSpPr>
        <p:spPr>
          <a:xfrm>
            <a:off x="1338906" y="1362297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34" name="Straight Arrow Connector 533"/>
          <p:cNvCxnSpPr/>
          <p:nvPr/>
        </p:nvCxnSpPr>
        <p:spPr>
          <a:xfrm flipH="1">
            <a:off x="1607291" y="1507197"/>
            <a:ext cx="63302" cy="108136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6" name="TextBox 535"/>
          <p:cNvSpPr txBox="1"/>
          <p:nvPr/>
        </p:nvSpPr>
        <p:spPr>
          <a:xfrm>
            <a:off x="1613124" y="1455059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37" name="Straight Arrow Connector 536"/>
          <p:cNvCxnSpPr/>
          <p:nvPr/>
        </p:nvCxnSpPr>
        <p:spPr>
          <a:xfrm flipH="1">
            <a:off x="1733024" y="1680634"/>
            <a:ext cx="12794" cy="74733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TextBox 539"/>
          <p:cNvSpPr txBox="1"/>
          <p:nvPr/>
        </p:nvSpPr>
        <p:spPr>
          <a:xfrm>
            <a:off x="1645617" y="2082710"/>
            <a:ext cx="4154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541" name="Straight Arrow Connector 540"/>
          <p:cNvCxnSpPr/>
          <p:nvPr/>
        </p:nvCxnSpPr>
        <p:spPr>
          <a:xfrm>
            <a:off x="1823241" y="2250718"/>
            <a:ext cx="72008" cy="3929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TextBox 542"/>
          <p:cNvSpPr txBox="1"/>
          <p:nvPr/>
        </p:nvSpPr>
        <p:spPr>
          <a:xfrm>
            <a:off x="1683961" y="1575496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44" name="Straight Arrow Connector 543"/>
          <p:cNvCxnSpPr>
            <a:stCxn id="543" idx="2"/>
          </p:cNvCxnSpPr>
          <p:nvPr/>
        </p:nvCxnSpPr>
        <p:spPr>
          <a:xfrm flipH="1">
            <a:off x="1960348" y="1829412"/>
            <a:ext cx="19528" cy="5863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7" name="TextBox 546"/>
          <p:cNvSpPr txBox="1"/>
          <p:nvPr/>
        </p:nvSpPr>
        <p:spPr>
          <a:xfrm>
            <a:off x="1925235" y="1740462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48" name="Straight Arrow Connector 547"/>
          <p:cNvCxnSpPr/>
          <p:nvPr/>
        </p:nvCxnSpPr>
        <p:spPr>
          <a:xfrm>
            <a:off x="2055968" y="1901014"/>
            <a:ext cx="36859" cy="6797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0" name="TextBox 549"/>
          <p:cNvSpPr txBox="1"/>
          <p:nvPr/>
        </p:nvSpPr>
        <p:spPr>
          <a:xfrm>
            <a:off x="1994803" y="1894493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51" name="Straight Arrow Connector 550"/>
          <p:cNvCxnSpPr/>
          <p:nvPr/>
        </p:nvCxnSpPr>
        <p:spPr>
          <a:xfrm>
            <a:off x="2159365" y="2089309"/>
            <a:ext cx="24845" cy="4636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3" name="TextBox 552"/>
          <p:cNvSpPr txBox="1"/>
          <p:nvPr/>
        </p:nvSpPr>
        <p:spPr>
          <a:xfrm>
            <a:off x="2119584" y="2004671"/>
            <a:ext cx="3449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54" name="Straight Arrow Connector 553"/>
          <p:cNvCxnSpPr/>
          <p:nvPr/>
        </p:nvCxnSpPr>
        <p:spPr>
          <a:xfrm>
            <a:off x="2250945" y="2179994"/>
            <a:ext cx="24845" cy="4636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6" name="TextBox 555"/>
          <p:cNvSpPr txBox="1"/>
          <p:nvPr/>
        </p:nvSpPr>
        <p:spPr>
          <a:xfrm>
            <a:off x="2170828" y="2111734"/>
            <a:ext cx="4154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557" name="Straight Arrow Connector 556"/>
          <p:cNvCxnSpPr/>
          <p:nvPr/>
        </p:nvCxnSpPr>
        <p:spPr>
          <a:xfrm>
            <a:off x="2298002" y="2258587"/>
            <a:ext cx="2543" cy="3547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9" name="TextBox 558"/>
          <p:cNvSpPr txBox="1"/>
          <p:nvPr/>
        </p:nvSpPr>
        <p:spPr>
          <a:xfrm>
            <a:off x="2201485" y="2238692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60" name="Straight Arrow Connector 559"/>
          <p:cNvCxnSpPr/>
          <p:nvPr/>
        </p:nvCxnSpPr>
        <p:spPr>
          <a:xfrm flipH="1">
            <a:off x="2333305" y="2475133"/>
            <a:ext cx="18614" cy="1368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4" name="TextBox 563"/>
          <p:cNvSpPr txBox="1"/>
          <p:nvPr/>
        </p:nvSpPr>
        <p:spPr>
          <a:xfrm>
            <a:off x="2136343" y="1608224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565" name="Straight Arrow Connector 564"/>
          <p:cNvCxnSpPr>
            <a:stCxn id="564" idx="2"/>
          </p:cNvCxnSpPr>
          <p:nvPr/>
        </p:nvCxnSpPr>
        <p:spPr>
          <a:xfrm flipH="1">
            <a:off x="2418354" y="1862140"/>
            <a:ext cx="9095" cy="7767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7" name="TextBox 566"/>
          <p:cNvSpPr txBox="1"/>
          <p:nvPr/>
        </p:nvSpPr>
        <p:spPr>
          <a:xfrm>
            <a:off x="2201603" y="1295101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68" name="Straight Arrow Connector 567"/>
          <p:cNvCxnSpPr>
            <a:stCxn id="567" idx="2"/>
          </p:cNvCxnSpPr>
          <p:nvPr/>
        </p:nvCxnSpPr>
        <p:spPr>
          <a:xfrm flipH="1">
            <a:off x="2464337" y="1549017"/>
            <a:ext cx="5930" cy="94359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9" name="TextBox 568"/>
          <p:cNvSpPr txBox="1"/>
          <p:nvPr/>
        </p:nvSpPr>
        <p:spPr>
          <a:xfrm>
            <a:off x="3280945" y="1582017"/>
            <a:ext cx="4716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570" name="Straight Arrow Connector 569"/>
          <p:cNvCxnSpPr/>
          <p:nvPr/>
        </p:nvCxnSpPr>
        <p:spPr>
          <a:xfrm flipH="1">
            <a:off x="3544560" y="1735182"/>
            <a:ext cx="45527" cy="54721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2" name="TextBox 571"/>
          <p:cNvSpPr txBox="1"/>
          <p:nvPr/>
        </p:nvSpPr>
        <p:spPr>
          <a:xfrm>
            <a:off x="3604929" y="1573357"/>
            <a:ext cx="4988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73" name="Straight Arrow Connector 572"/>
          <p:cNvCxnSpPr/>
          <p:nvPr/>
        </p:nvCxnSpPr>
        <p:spPr>
          <a:xfrm flipH="1">
            <a:off x="3575800" y="1774056"/>
            <a:ext cx="161189" cy="5470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5" name="TextBox 574"/>
          <p:cNvSpPr txBox="1"/>
          <p:nvPr/>
        </p:nvSpPr>
        <p:spPr>
          <a:xfrm>
            <a:off x="3671716" y="1967407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576" name="TextBox 575"/>
          <p:cNvSpPr txBox="1"/>
          <p:nvPr/>
        </p:nvSpPr>
        <p:spPr>
          <a:xfrm>
            <a:off x="3595818" y="1833154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77" name="Straight Arrow Connector 576"/>
          <p:cNvCxnSpPr/>
          <p:nvPr/>
        </p:nvCxnSpPr>
        <p:spPr>
          <a:xfrm flipH="1">
            <a:off x="3681222" y="2027972"/>
            <a:ext cx="49154" cy="54055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" name="Straight Arrow Connector 578"/>
          <p:cNvCxnSpPr/>
          <p:nvPr/>
        </p:nvCxnSpPr>
        <p:spPr>
          <a:xfrm flipH="1">
            <a:off x="3718809" y="2173947"/>
            <a:ext cx="90732" cy="3712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1" name="TextBox 580"/>
          <p:cNvSpPr txBox="1"/>
          <p:nvPr/>
        </p:nvSpPr>
        <p:spPr>
          <a:xfrm>
            <a:off x="3724256" y="2096162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82" name="Straight Arrow Connector 581"/>
          <p:cNvCxnSpPr/>
          <p:nvPr/>
        </p:nvCxnSpPr>
        <p:spPr>
          <a:xfrm>
            <a:off x="3855931" y="2331173"/>
            <a:ext cx="9761" cy="16128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9" name="TextBox 588"/>
          <p:cNvSpPr txBox="1"/>
          <p:nvPr/>
        </p:nvSpPr>
        <p:spPr>
          <a:xfrm>
            <a:off x="3890898" y="1700315"/>
            <a:ext cx="54373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9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90" name="Straight Arrow Connector 589"/>
          <p:cNvCxnSpPr>
            <a:stCxn id="589" idx="2"/>
          </p:cNvCxnSpPr>
          <p:nvPr/>
        </p:nvCxnSpPr>
        <p:spPr>
          <a:xfrm>
            <a:off x="4162768" y="1954231"/>
            <a:ext cx="81337" cy="59099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2" name="TextBox 591"/>
          <p:cNvSpPr txBox="1"/>
          <p:nvPr/>
        </p:nvSpPr>
        <p:spPr>
          <a:xfrm>
            <a:off x="4613644" y="2047881"/>
            <a:ext cx="62709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593" name="TextBox 592"/>
          <p:cNvSpPr txBox="1"/>
          <p:nvPr/>
        </p:nvSpPr>
        <p:spPr>
          <a:xfrm>
            <a:off x="4182806" y="1827273"/>
            <a:ext cx="62709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12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594" name="TextBox 593"/>
          <p:cNvSpPr txBox="1"/>
          <p:nvPr/>
        </p:nvSpPr>
        <p:spPr>
          <a:xfrm>
            <a:off x="4126821" y="1969877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95" name="Straight Arrow Connector 594"/>
          <p:cNvCxnSpPr/>
          <p:nvPr/>
        </p:nvCxnSpPr>
        <p:spPr>
          <a:xfrm>
            <a:off x="4396684" y="2209668"/>
            <a:ext cx="122062" cy="40635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8" name="Straight Arrow Connector 597"/>
          <p:cNvCxnSpPr/>
          <p:nvPr/>
        </p:nvCxnSpPr>
        <p:spPr>
          <a:xfrm>
            <a:off x="4549330" y="1969877"/>
            <a:ext cx="0" cy="6312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0" name="TextBox 599"/>
          <p:cNvSpPr txBox="1"/>
          <p:nvPr/>
        </p:nvSpPr>
        <p:spPr>
          <a:xfrm>
            <a:off x="4518746" y="1920923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601" name="TextBox 600"/>
          <p:cNvSpPr txBox="1"/>
          <p:nvPr/>
        </p:nvSpPr>
        <p:spPr>
          <a:xfrm>
            <a:off x="4906004" y="2148409"/>
            <a:ext cx="4283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602" name="Straight Arrow Connector 601"/>
          <p:cNvCxnSpPr/>
          <p:nvPr/>
        </p:nvCxnSpPr>
        <p:spPr>
          <a:xfrm>
            <a:off x="4630650" y="2122581"/>
            <a:ext cx="205475" cy="4894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" name="Straight Arrow Connector 603"/>
          <p:cNvCxnSpPr/>
          <p:nvPr/>
        </p:nvCxnSpPr>
        <p:spPr>
          <a:xfrm>
            <a:off x="4889336" y="2267579"/>
            <a:ext cx="8437" cy="3209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6" name="Straight Arrow Connector 605"/>
          <p:cNvCxnSpPr>
            <a:stCxn id="601" idx="2"/>
          </p:cNvCxnSpPr>
          <p:nvPr/>
        </p:nvCxnSpPr>
        <p:spPr>
          <a:xfrm flipH="1">
            <a:off x="5088858" y="2402325"/>
            <a:ext cx="31307" cy="2913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9" name="TextBox 608"/>
          <p:cNvSpPr txBox="1"/>
          <p:nvPr/>
        </p:nvSpPr>
        <p:spPr>
          <a:xfrm>
            <a:off x="3113441" y="1827273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610" name="Straight Arrow Connector 609"/>
          <p:cNvCxnSpPr/>
          <p:nvPr/>
        </p:nvCxnSpPr>
        <p:spPr>
          <a:xfrm>
            <a:off x="3447212" y="2018146"/>
            <a:ext cx="1286" cy="40635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2" name="TextBox 611"/>
          <p:cNvSpPr txBox="1"/>
          <p:nvPr/>
        </p:nvSpPr>
        <p:spPr>
          <a:xfrm>
            <a:off x="3016248" y="1507197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613" name="Straight Arrow Connector 612"/>
          <p:cNvCxnSpPr>
            <a:stCxn id="612" idx="2"/>
          </p:cNvCxnSpPr>
          <p:nvPr/>
        </p:nvCxnSpPr>
        <p:spPr>
          <a:xfrm>
            <a:off x="3284912" y="1761113"/>
            <a:ext cx="60655" cy="63050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5" name="TextBox 614"/>
          <p:cNvSpPr txBox="1"/>
          <p:nvPr/>
        </p:nvSpPr>
        <p:spPr>
          <a:xfrm>
            <a:off x="2395496" y="1455059"/>
            <a:ext cx="5565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617" name="Straight Arrow Connector 616"/>
          <p:cNvCxnSpPr/>
          <p:nvPr/>
        </p:nvCxnSpPr>
        <p:spPr>
          <a:xfrm flipH="1">
            <a:off x="2622667" y="1672430"/>
            <a:ext cx="5930" cy="94359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8" name="TextBox 617"/>
          <p:cNvSpPr txBox="1"/>
          <p:nvPr/>
        </p:nvSpPr>
        <p:spPr>
          <a:xfrm>
            <a:off x="2568911" y="1573357"/>
            <a:ext cx="4988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619" name="Straight Arrow Connector 618"/>
          <p:cNvCxnSpPr/>
          <p:nvPr/>
        </p:nvCxnSpPr>
        <p:spPr>
          <a:xfrm>
            <a:off x="2709025" y="1774056"/>
            <a:ext cx="53226" cy="5915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1" name="TextBox 620"/>
          <p:cNvSpPr txBox="1"/>
          <p:nvPr/>
        </p:nvSpPr>
        <p:spPr>
          <a:xfrm>
            <a:off x="2654078" y="170039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8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622" name="Straight Arrow Connector 621"/>
          <p:cNvCxnSpPr/>
          <p:nvPr/>
        </p:nvCxnSpPr>
        <p:spPr>
          <a:xfrm>
            <a:off x="2812856" y="1971782"/>
            <a:ext cx="53226" cy="5915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3" name="TextBox 622"/>
          <p:cNvSpPr txBox="1"/>
          <p:nvPr/>
        </p:nvSpPr>
        <p:spPr>
          <a:xfrm>
            <a:off x="2756269" y="1810515"/>
            <a:ext cx="3449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624" name="Straight Arrow Connector 623"/>
          <p:cNvCxnSpPr>
            <a:stCxn id="623" idx="2"/>
          </p:cNvCxnSpPr>
          <p:nvPr/>
        </p:nvCxnSpPr>
        <p:spPr>
          <a:xfrm flipH="1">
            <a:off x="2910183" y="2064431"/>
            <a:ext cx="18569" cy="4970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6" name="TextBox 625"/>
          <p:cNvSpPr txBox="1"/>
          <p:nvPr/>
        </p:nvSpPr>
        <p:spPr>
          <a:xfrm>
            <a:off x="2871429" y="1901014"/>
            <a:ext cx="5116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627" name="Straight Arrow Connector 626"/>
          <p:cNvCxnSpPr/>
          <p:nvPr/>
        </p:nvCxnSpPr>
        <p:spPr>
          <a:xfrm flipH="1">
            <a:off x="2988621" y="2111734"/>
            <a:ext cx="861" cy="28632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TextBox 628"/>
          <p:cNvSpPr txBox="1"/>
          <p:nvPr/>
        </p:nvSpPr>
        <p:spPr>
          <a:xfrm>
            <a:off x="2935322" y="2013663"/>
            <a:ext cx="33214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630" name="Straight Arrow Connector 629"/>
          <p:cNvCxnSpPr>
            <a:stCxn id="629" idx="2"/>
          </p:cNvCxnSpPr>
          <p:nvPr/>
        </p:nvCxnSpPr>
        <p:spPr>
          <a:xfrm flipH="1">
            <a:off x="3088550" y="2267579"/>
            <a:ext cx="12843" cy="3389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2" name="TextBox 631"/>
          <p:cNvSpPr txBox="1"/>
          <p:nvPr/>
        </p:nvSpPr>
        <p:spPr>
          <a:xfrm>
            <a:off x="3027674" y="2107719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633" name="Straight Arrow Connector 632"/>
          <p:cNvCxnSpPr/>
          <p:nvPr/>
        </p:nvCxnSpPr>
        <p:spPr>
          <a:xfrm flipH="1">
            <a:off x="3126967" y="2211752"/>
            <a:ext cx="12843" cy="3389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TextBox 333"/>
          <p:cNvSpPr txBox="1"/>
          <p:nvPr/>
        </p:nvSpPr>
        <p:spPr>
          <a:xfrm rot="16200000">
            <a:off x="349432" y="411401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35" name="TextBox 334"/>
          <p:cNvSpPr txBox="1"/>
          <p:nvPr/>
        </p:nvSpPr>
        <p:spPr>
          <a:xfrm rot="16200000">
            <a:off x="338382" y="1960467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36" name="TextBox 335"/>
          <p:cNvSpPr txBox="1"/>
          <p:nvPr/>
        </p:nvSpPr>
        <p:spPr>
          <a:xfrm rot="16200000">
            <a:off x="332963" y="6387857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37" name="TextBox 336"/>
          <p:cNvSpPr txBox="1"/>
          <p:nvPr/>
        </p:nvSpPr>
        <p:spPr>
          <a:xfrm rot="16200000">
            <a:off x="277408" y="8540602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78444147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5"/>
          <p:cNvSpPr>
            <a:spLocks noChangeAspect="1" noChangeArrowheads="1" noTextEdit="1"/>
          </p:cNvSpPr>
          <p:nvPr/>
        </p:nvSpPr>
        <p:spPr bwMode="auto">
          <a:xfrm>
            <a:off x="1270286" y="3274200"/>
            <a:ext cx="4443413" cy="143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1500474" y="3283725"/>
            <a:ext cx="4195763" cy="1333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8"/>
          <p:cNvSpPr>
            <a:spLocks/>
          </p:cNvSpPr>
          <p:nvPr/>
        </p:nvSpPr>
        <p:spPr bwMode="auto">
          <a:xfrm>
            <a:off x="1500474" y="3685362"/>
            <a:ext cx="4191000" cy="931862"/>
          </a:xfrm>
          <a:custGeom>
            <a:avLst/>
            <a:gdLst>
              <a:gd name="T0" fmla="*/ 41 w 2640"/>
              <a:gd name="T1" fmla="*/ 584 h 587"/>
              <a:gd name="T2" fmla="*/ 99 w 2640"/>
              <a:gd name="T3" fmla="*/ 587 h 587"/>
              <a:gd name="T4" fmla="*/ 146 w 2640"/>
              <a:gd name="T5" fmla="*/ 581 h 587"/>
              <a:gd name="T6" fmla="*/ 189 w 2640"/>
              <a:gd name="T7" fmla="*/ 587 h 587"/>
              <a:gd name="T8" fmla="*/ 236 w 2640"/>
              <a:gd name="T9" fmla="*/ 587 h 587"/>
              <a:gd name="T10" fmla="*/ 279 w 2640"/>
              <a:gd name="T11" fmla="*/ 587 h 587"/>
              <a:gd name="T12" fmla="*/ 323 w 2640"/>
              <a:gd name="T13" fmla="*/ 587 h 587"/>
              <a:gd name="T14" fmla="*/ 370 w 2640"/>
              <a:gd name="T15" fmla="*/ 529 h 587"/>
              <a:gd name="T16" fmla="*/ 422 w 2640"/>
              <a:gd name="T17" fmla="*/ 587 h 587"/>
              <a:gd name="T18" fmla="*/ 465 w 2640"/>
              <a:gd name="T19" fmla="*/ 572 h 587"/>
              <a:gd name="T20" fmla="*/ 509 w 2640"/>
              <a:gd name="T21" fmla="*/ 587 h 587"/>
              <a:gd name="T22" fmla="*/ 553 w 2640"/>
              <a:gd name="T23" fmla="*/ 584 h 587"/>
              <a:gd name="T24" fmla="*/ 596 w 2640"/>
              <a:gd name="T25" fmla="*/ 584 h 587"/>
              <a:gd name="T26" fmla="*/ 637 w 2640"/>
              <a:gd name="T27" fmla="*/ 587 h 587"/>
              <a:gd name="T28" fmla="*/ 681 w 2640"/>
              <a:gd name="T29" fmla="*/ 540 h 587"/>
              <a:gd name="T30" fmla="*/ 715 w 2640"/>
              <a:gd name="T31" fmla="*/ 529 h 587"/>
              <a:gd name="T32" fmla="*/ 759 w 2640"/>
              <a:gd name="T33" fmla="*/ 540 h 587"/>
              <a:gd name="T34" fmla="*/ 800 w 2640"/>
              <a:gd name="T35" fmla="*/ 587 h 587"/>
              <a:gd name="T36" fmla="*/ 838 w 2640"/>
              <a:gd name="T37" fmla="*/ 532 h 587"/>
              <a:gd name="T38" fmla="*/ 875 w 2640"/>
              <a:gd name="T39" fmla="*/ 587 h 587"/>
              <a:gd name="T40" fmla="*/ 910 w 2640"/>
              <a:gd name="T41" fmla="*/ 473 h 587"/>
              <a:gd name="T42" fmla="*/ 945 w 2640"/>
              <a:gd name="T43" fmla="*/ 587 h 587"/>
              <a:gd name="T44" fmla="*/ 980 w 2640"/>
              <a:gd name="T45" fmla="*/ 587 h 587"/>
              <a:gd name="T46" fmla="*/ 1018 w 2640"/>
              <a:gd name="T47" fmla="*/ 575 h 587"/>
              <a:gd name="T48" fmla="*/ 1053 w 2640"/>
              <a:gd name="T49" fmla="*/ 564 h 587"/>
              <a:gd name="T50" fmla="*/ 1085 w 2640"/>
              <a:gd name="T51" fmla="*/ 587 h 587"/>
              <a:gd name="T52" fmla="*/ 1120 w 2640"/>
              <a:gd name="T53" fmla="*/ 552 h 587"/>
              <a:gd name="T54" fmla="*/ 1152 w 2640"/>
              <a:gd name="T55" fmla="*/ 148 h 587"/>
              <a:gd name="T56" fmla="*/ 1186 w 2640"/>
              <a:gd name="T57" fmla="*/ 456 h 587"/>
              <a:gd name="T58" fmla="*/ 1221 w 2640"/>
              <a:gd name="T59" fmla="*/ 517 h 587"/>
              <a:gd name="T60" fmla="*/ 1256 w 2640"/>
              <a:gd name="T61" fmla="*/ 564 h 587"/>
              <a:gd name="T62" fmla="*/ 1288 w 2640"/>
              <a:gd name="T63" fmla="*/ 363 h 587"/>
              <a:gd name="T64" fmla="*/ 1326 w 2640"/>
              <a:gd name="T65" fmla="*/ 584 h 587"/>
              <a:gd name="T66" fmla="*/ 1361 w 2640"/>
              <a:gd name="T67" fmla="*/ 587 h 587"/>
              <a:gd name="T68" fmla="*/ 1393 w 2640"/>
              <a:gd name="T69" fmla="*/ 503 h 587"/>
              <a:gd name="T70" fmla="*/ 1431 w 2640"/>
              <a:gd name="T71" fmla="*/ 508 h 587"/>
              <a:gd name="T72" fmla="*/ 1466 w 2640"/>
              <a:gd name="T73" fmla="*/ 578 h 587"/>
              <a:gd name="T74" fmla="*/ 1500 w 2640"/>
              <a:gd name="T75" fmla="*/ 572 h 587"/>
              <a:gd name="T76" fmla="*/ 1532 w 2640"/>
              <a:gd name="T77" fmla="*/ 546 h 587"/>
              <a:gd name="T78" fmla="*/ 1570 w 2640"/>
              <a:gd name="T79" fmla="*/ 456 h 587"/>
              <a:gd name="T80" fmla="*/ 1605 w 2640"/>
              <a:gd name="T81" fmla="*/ 534 h 587"/>
              <a:gd name="T82" fmla="*/ 1640 w 2640"/>
              <a:gd name="T83" fmla="*/ 584 h 587"/>
              <a:gd name="T84" fmla="*/ 1678 w 2640"/>
              <a:gd name="T85" fmla="*/ 476 h 587"/>
              <a:gd name="T86" fmla="*/ 1713 w 2640"/>
              <a:gd name="T87" fmla="*/ 587 h 587"/>
              <a:gd name="T88" fmla="*/ 1750 w 2640"/>
              <a:gd name="T89" fmla="*/ 584 h 587"/>
              <a:gd name="T90" fmla="*/ 1782 w 2640"/>
              <a:gd name="T91" fmla="*/ 543 h 587"/>
              <a:gd name="T92" fmla="*/ 1820 w 2640"/>
              <a:gd name="T93" fmla="*/ 566 h 587"/>
              <a:gd name="T94" fmla="*/ 1858 w 2640"/>
              <a:gd name="T95" fmla="*/ 587 h 587"/>
              <a:gd name="T96" fmla="*/ 1896 w 2640"/>
              <a:gd name="T97" fmla="*/ 581 h 587"/>
              <a:gd name="T98" fmla="*/ 1934 w 2640"/>
              <a:gd name="T99" fmla="*/ 587 h 587"/>
              <a:gd name="T100" fmla="*/ 1977 w 2640"/>
              <a:gd name="T101" fmla="*/ 587 h 587"/>
              <a:gd name="T102" fmla="*/ 2021 w 2640"/>
              <a:gd name="T103" fmla="*/ 587 h 587"/>
              <a:gd name="T104" fmla="*/ 2059 w 2640"/>
              <a:gd name="T105" fmla="*/ 587 h 587"/>
              <a:gd name="T106" fmla="*/ 2102 w 2640"/>
              <a:gd name="T107" fmla="*/ 555 h 587"/>
              <a:gd name="T108" fmla="*/ 2146 w 2640"/>
              <a:gd name="T109" fmla="*/ 575 h 587"/>
              <a:gd name="T110" fmla="*/ 2195 w 2640"/>
              <a:gd name="T111" fmla="*/ 587 h 587"/>
              <a:gd name="T112" fmla="*/ 2236 w 2640"/>
              <a:gd name="T113" fmla="*/ 575 h 587"/>
              <a:gd name="T114" fmla="*/ 2288 w 2640"/>
              <a:gd name="T115" fmla="*/ 587 h 587"/>
              <a:gd name="T116" fmla="*/ 2346 w 2640"/>
              <a:gd name="T117" fmla="*/ 587 h 587"/>
              <a:gd name="T118" fmla="*/ 2393 w 2640"/>
              <a:gd name="T119" fmla="*/ 581 h 587"/>
              <a:gd name="T120" fmla="*/ 2483 w 2640"/>
              <a:gd name="T121" fmla="*/ 587 h 587"/>
              <a:gd name="T122" fmla="*/ 2541 w 2640"/>
              <a:gd name="T123" fmla="*/ 587 h 587"/>
              <a:gd name="T124" fmla="*/ 2605 w 2640"/>
              <a:gd name="T125" fmla="*/ 578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0" h="587">
                <a:moveTo>
                  <a:pt x="0" y="546"/>
                </a:moveTo>
                <a:lnTo>
                  <a:pt x="0" y="587"/>
                </a:lnTo>
                <a:lnTo>
                  <a:pt x="0" y="383"/>
                </a:lnTo>
                <a:lnTo>
                  <a:pt x="3" y="575"/>
                </a:lnTo>
                <a:lnTo>
                  <a:pt x="3" y="587"/>
                </a:lnTo>
                <a:lnTo>
                  <a:pt x="3" y="410"/>
                </a:lnTo>
                <a:lnTo>
                  <a:pt x="6" y="587"/>
                </a:lnTo>
                <a:lnTo>
                  <a:pt x="6" y="575"/>
                </a:lnTo>
                <a:lnTo>
                  <a:pt x="9" y="587"/>
                </a:lnTo>
                <a:lnTo>
                  <a:pt x="9" y="569"/>
                </a:lnTo>
                <a:lnTo>
                  <a:pt x="12" y="587"/>
                </a:lnTo>
                <a:lnTo>
                  <a:pt x="12" y="479"/>
                </a:lnTo>
                <a:lnTo>
                  <a:pt x="15" y="587"/>
                </a:lnTo>
                <a:lnTo>
                  <a:pt x="15" y="564"/>
                </a:lnTo>
                <a:lnTo>
                  <a:pt x="18" y="587"/>
                </a:lnTo>
                <a:lnTo>
                  <a:pt x="18" y="581"/>
                </a:lnTo>
                <a:lnTo>
                  <a:pt x="21" y="584"/>
                </a:lnTo>
                <a:lnTo>
                  <a:pt x="21" y="587"/>
                </a:lnTo>
                <a:lnTo>
                  <a:pt x="21" y="584"/>
                </a:lnTo>
                <a:lnTo>
                  <a:pt x="24" y="587"/>
                </a:lnTo>
                <a:lnTo>
                  <a:pt x="24" y="584"/>
                </a:lnTo>
                <a:lnTo>
                  <a:pt x="27" y="587"/>
                </a:lnTo>
                <a:lnTo>
                  <a:pt x="27" y="584"/>
                </a:lnTo>
                <a:lnTo>
                  <a:pt x="29" y="587"/>
                </a:lnTo>
                <a:lnTo>
                  <a:pt x="29" y="581"/>
                </a:lnTo>
                <a:lnTo>
                  <a:pt x="32" y="587"/>
                </a:lnTo>
                <a:lnTo>
                  <a:pt x="32" y="575"/>
                </a:lnTo>
                <a:lnTo>
                  <a:pt x="35" y="587"/>
                </a:lnTo>
                <a:lnTo>
                  <a:pt x="35" y="566"/>
                </a:lnTo>
                <a:lnTo>
                  <a:pt x="38" y="587"/>
                </a:lnTo>
                <a:lnTo>
                  <a:pt x="38" y="584"/>
                </a:lnTo>
                <a:lnTo>
                  <a:pt x="41" y="584"/>
                </a:lnTo>
                <a:lnTo>
                  <a:pt x="41" y="587"/>
                </a:lnTo>
                <a:lnTo>
                  <a:pt x="41" y="584"/>
                </a:lnTo>
                <a:lnTo>
                  <a:pt x="44" y="587"/>
                </a:lnTo>
                <a:lnTo>
                  <a:pt x="47" y="587"/>
                </a:lnTo>
                <a:lnTo>
                  <a:pt x="47" y="581"/>
                </a:lnTo>
                <a:lnTo>
                  <a:pt x="50" y="587"/>
                </a:lnTo>
                <a:lnTo>
                  <a:pt x="50" y="581"/>
                </a:lnTo>
                <a:lnTo>
                  <a:pt x="53" y="587"/>
                </a:lnTo>
                <a:lnTo>
                  <a:pt x="53" y="572"/>
                </a:lnTo>
                <a:lnTo>
                  <a:pt x="56" y="587"/>
                </a:lnTo>
                <a:lnTo>
                  <a:pt x="56" y="578"/>
                </a:lnTo>
                <a:lnTo>
                  <a:pt x="58" y="587"/>
                </a:lnTo>
                <a:lnTo>
                  <a:pt x="58" y="584"/>
                </a:lnTo>
                <a:lnTo>
                  <a:pt x="61" y="587"/>
                </a:lnTo>
                <a:lnTo>
                  <a:pt x="61" y="581"/>
                </a:lnTo>
                <a:lnTo>
                  <a:pt x="64" y="584"/>
                </a:lnTo>
                <a:lnTo>
                  <a:pt x="64" y="587"/>
                </a:lnTo>
                <a:lnTo>
                  <a:pt x="64" y="584"/>
                </a:lnTo>
                <a:lnTo>
                  <a:pt x="67" y="587"/>
                </a:lnTo>
                <a:lnTo>
                  <a:pt x="67" y="581"/>
                </a:lnTo>
                <a:lnTo>
                  <a:pt x="70" y="587"/>
                </a:lnTo>
                <a:lnTo>
                  <a:pt x="73" y="587"/>
                </a:lnTo>
                <a:lnTo>
                  <a:pt x="73" y="578"/>
                </a:lnTo>
                <a:lnTo>
                  <a:pt x="76" y="584"/>
                </a:lnTo>
                <a:lnTo>
                  <a:pt x="76" y="587"/>
                </a:lnTo>
                <a:lnTo>
                  <a:pt x="76" y="325"/>
                </a:lnTo>
                <a:lnTo>
                  <a:pt x="79" y="587"/>
                </a:lnTo>
                <a:lnTo>
                  <a:pt x="79" y="532"/>
                </a:lnTo>
                <a:lnTo>
                  <a:pt x="82" y="587"/>
                </a:lnTo>
                <a:lnTo>
                  <a:pt x="82" y="581"/>
                </a:lnTo>
                <a:lnTo>
                  <a:pt x="85" y="587"/>
                </a:lnTo>
                <a:lnTo>
                  <a:pt x="93" y="587"/>
                </a:lnTo>
                <a:lnTo>
                  <a:pt x="93" y="578"/>
                </a:lnTo>
                <a:lnTo>
                  <a:pt x="96" y="587"/>
                </a:lnTo>
                <a:lnTo>
                  <a:pt x="96" y="566"/>
                </a:lnTo>
                <a:lnTo>
                  <a:pt x="99" y="587"/>
                </a:lnTo>
                <a:lnTo>
                  <a:pt x="99" y="572"/>
                </a:lnTo>
                <a:lnTo>
                  <a:pt x="102" y="587"/>
                </a:lnTo>
                <a:lnTo>
                  <a:pt x="102" y="456"/>
                </a:lnTo>
                <a:lnTo>
                  <a:pt x="105" y="587"/>
                </a:lnTo>
                <a:lnTo>
                  <a:pt x="105" y="543"/>
                </a:lnTo>
                <a:lnTo>
                  <a:pt x="108" y="587"/>
                </a:lnTo>
                <a:lnTo>
                  <a:pt x="108" y="566"/>
                </a:lnTo>
                <a:lnTo>
                  <a:pt x="111" y="587"/>
                </a:lnTo>
                <a:lnTo>
                  <a:pt x="111" y="584"/>
                </a:lnTo>
                <a:lnTo>
                  <a:pt x="114" y="587"/>
                </a:lnTo>
                <a:lnTo>
                  <a:pt x="114" y="581"/>
                </a:lnTo>
                <a:lnTo>
                  <a:pt x="117" y="587"/>
                </a:lnTo>
                <a:lnTo>
                  <a:pt x="120" y="587"/>
                </a:lnTo>
                <a:lnTo>
                  <a:pt x="120" y="584"/>
                </a:lnTo>
                <a:lnTo>
                  <a:pt x="122" y="587"/>
                </a:lnTo>
                <a:lnTo>
                  <a:pt x="122" y="436"/>
                </a:lnTo>
                <a:lnTo>
                  <a:pt x="125" y="587"/>
                </a:lnTo>
                <a:lnTo>
                  <a:pt x="125" y="494"/>
                </a:lnTo>
                <a:lnTo>
                  <a:pt x="128" y="587"/>
                </a:lnTo>
                <a:lnTo>
                  <a:pt x="128" y="561"/>
                </a:lnTo>
                <a:lnTo>
                  <a:pt x="131" y="587"/>
                </a:lnTo>
                <a:lnTo>
                  <a:pt x="131" y="578"/>
                </a:lnTo>
                <a:lnTo>
                  <a:pt x="134" y="587"/>
                </a:lnTo>
                <a:lnTo>
                  <a:pt x="134" y="578"/>
                </a:lnTo>
                <a:lnTo>
                  <a:pt x="137" y="561"/>
                </a:lnTo>
                <a:lnTo>
                  <a:pt x="137" y="587"/>
                </a:lnTo>
                <a:lnTo>
                  <a:pt x="137" y="532"/>
                </a:lnTo>
                <a:lnTo>
                  <a:pt x="140" y="578"/>
                </a:lnTo>
                <a:lnTo>
                  <a:pt x="140" y="587"/>
                </a:lnTo>
                <a:lnTo>
                  <a:pt x="140" y="575"/>
                </a:lnTo>
                <a:lnTo>
                  <a:pt x="143" y="587"/>
                </a:lnTo>
                <a:lnTo>
                  <a:pt x="143" y="581"/>
                </a:lnTo>
                <a:lnTo>
                  <a:pt x="146" y="587"/>
                </a:lnTo>
                <a:lnTo>
                  <a:pt x="146" y="581"/>
                </a:lnTo>
                <a:lnTo>
                  <a:pt x="149" y="587"/>
                </a:lnTo>
                <a:lnTo>
                  <a:pt x="149" y="584"/>
                </a:lnTo>
                <a:lnTo>
                  <a:pt x="152" y="587"/>
                </a:lnTo>
                <a:lnTo>
                  <a:pt x="152" y="189"/>
                </a:lnTo>
                <a:lnTo>
                  <a:pt x="154" y="549"/>
                </a:lnTo>
                <a:lnTo>
                  <a:pt x="154" y="587"/>
                </a:lnTo>
                <a:lnTo>
                  <a:pt x="154" y="285"/>
                </a:lnTo>
                <a:lnTo>
                  <a:pt x="157" y="523"/>
                </a:lnTo>
                <a:lnTo>
                  <a:pt x="157" y="587"/>
                </a:lnTo>
                <a:lnTo>
                  <a:pt x="157" y="523"/>
                </a:lnTo>
                <a:lnTo>
                  <a:pt x="160" y="581"/>
                </a:lnTo>
                <a:lnTo>
                  <a:pt x="160" y="587"/>
                </a:lnTo>
                <a:lnTo>
                  <a:pt x="160" y="578"/>
                </a:lnTo>
                <a:lnTo>
                  <a:pt x="163" y="581"/>
                </a:lnTo>
                <a:lnTo>
                  <a:pt x="163" y="587"/>
                </a:lnTo>
                <a:lnTo>
                  <a:pt x="163" y="578"/>
                </a:lnTo>
                <a:lnTo>
                  <a:pt x="166" y="587"/>
                </a:lnTo>
                <a:lnTo>
                  <a:pt x="166" y="581"/>
                </a:lnTo>
                <a:lnTo>
                  <a:pt x="169" y="587"/>
                </a:lnTo>
                <a:lnTo>
                  <a:pt x="169" y="578"/>
                </a:lnTo>
                <a:lnTo>
                  <a:pt x="172" y="587"/>
                </a:lnTo>
                <a:lnTo>
                  <a:pt x="172" y="578"/>
                </a:lnTo>
                <a:lnTo>
                  <a:pt x="175" y="587"/>
                </a:lnTo>
                <a:lnTo>
                  <a:pt x="175" y="578"/>
                </a:lnTo>
                <a:lnTo>
                  <a:pt x="178" y="587"/>
                </a:lnTo>
                <a:lnTo>
                  <a:pt x="178" y="584"/>
                </a:lnTo>
                <a:lnTo>
                  <a:pt x="181" y="587"/>
                </a:lnTo>
                <a:lnTo>
                  <a:pt x="181" y="584"/>
                </a:lnTo>
                <a:lnTo>
                  <a:pt x="183" y="587"/>
                </a:lnTo>
                <a:lnTo>
                  <a:pt x="183" y="578"/>
                </a:lnTo>
                <a:lnTo>
                  <a:pt x="186" y="584"/>
                </a:lnTo>
                <a:lnTo>
                  <a:pt x="186" y="587"/>
                </a:lnTo>
                <a:lnTo>
                  <a:pt x="186" y="549"/>
                </a:lnTo>
                <a:lnTo>
                  <a:pt x="189" y="587"/>
                </a:lnTo>
                <a:lnTo>
                  <a:pt x="189" y="552"/>
                </a:lnTo>
                <a:lnTo>
                  <a:pt x="192" y="587"/>
                </a:lnTo>
                <a:lnTo>
                  <a:pt x="192" y="575"/>
                </a:lnTo>
                <a:lnTo>
                  <a:pt x="195" y="587"/>
                </a:lnTo>
                <a:lnTo>
                  <a:pt x="195" y="569"/>
                </a:lnTo>
                <a:lnTo>
                  <a:pt x="198" y="587"/>
                </a:lnTo>
                <a:lnTo>
                  <a:pt x="198" y="549"/>
                </a:lnTo>
                <a:lnTo>
                  <a:pt x="201" y="569"/>
                </a:lnTo>
                <a:lnTo>
                  <a:pt x="201" y="587"/>
                </a:lnTo>
                <a:lnTo>
                  <a:pt x="201" y="569"/>
                </a:lnTo>
                <a:lnTo>
                  <a:pt x="204" y="572"/>
                </a:lnTo>
                <a:lnTo>
                  <a:pt x="204" y="587"/>
                </a:lnTo>
                <a:lnTo>
                  <a:pt x="204" y="566"/>
                </a:lnTo>
                <a:lnTo>
                  <a:pt x="207" y="587"/>
                </a:lnTo>
                <a:lnTo>
                  <a:pt x="207" y="569"/>
                </a:lnTo>
                <a:lnTo>
                  <a:pt x="210" y="587"/>
                </a:lnTo>
                <a:lnTo>
                  <a:pt x="210" y="578"/>
                </a:lnTo>
                <a:lnTo>
                  <a:pt x="213" y="587"/>
                </a:lnTo>
                <a:lnTo>
                  <a:pt x="218" y="587"/>
                </a:lnTo>
                <a:lnTo>
                  <a:pt x="218" y="575"/>
                </a:lnTo>
                <a:lnTo>
                  <a:pt x="221" y="587"/>
                </a:lnTo>
                <a:lnTo>
                  <a:pt x="221" y="581"/>
                </a:lnTo>
                <a:lnTo>
                  <a:pt x="224" y="587"/>
                </a:lnTo>
                <a:lnTo>
                  <a:pt x="224" y="578"/>
                </a:lnTo>
                <a:lnTo>
                  <a:pt x="227" y="584"/>
                </a:lnTo>
                <a:lnTo>
                  <a:pt x="227" y="587"/>
                </a:lnTo>
                <a:lnTo>
                  <a:pt x="227" y="529"/>
                </a:lnTo>
                <a:lnTo>
                  <a:pt x="227" y="555"/>
                </a:lnTo>
                <a:lnTo>
                  <a:pt x="230" y="523"/>
                </a:lnTo>
                <a:lnTo>
                  <a:pt x="230" y="587"/>
                </a:lnTo>
                <a:lnTo>
                  <a:pt x="230" y="508"/>
                </a:lnTo>
                <a:lnTo>
                  <a:pt x="233" y="587"/>
                </a:lnTo>
                <a:lnTo>
                  <a:pt x="233" y="566"/>
                </a:lnTo>
                <a:lnTo>
                  <a:pt x="236" y="587"/>
                </a:lnTo>
                <a:lnTo>
                  <a:pt x="236" y="578"/>
                </a:lnTo>
                <a:lnTo>
                  <a:pt x="239" y="587"/>
                </a:lnTo>
                <a:lnTo>
                  <a:pt x="242" y="587"/>
                </a:lnTo>
                <a:lnTo>
                  <a:pt x="242" y="581"/>
                </a:lnTo>
                <a:lnTo>
                  <a:pt x="245" y="587"/>
                </a:lnTo>
                <a:lnTo>
                  <a:pt x="245" y="575"/>
                </a:lnTo>
                <a:lnTo>
                  <a:pt x="247" y="578"/>
                </a:lnTo>
                <a:lnTo>
                  <a:pt x="247" y="587"/>
                </a:lnTo>
                <a:lnTo>
                  <a:pt x="247" y="471"/>
                </a:lnTo>
                <a:lnTo>
                  <a:pt x="250" y="537"/>
                </a:lnTo>
                <a:lnTo>
                  <a:pt x="250" y="587"/>
                </a:lnTo>
                <a:lnTo>
                  <a:pt x="250" y="491"/>
                </a:lnTo>
                <a:lnTo>
                  <a:pt x="253" y="578"/>
                </a:lnTo>
                <a:lnTo>
                  <a:pt x="253" y="587"/>
                </a:lnTo>
                <a:lnTo>
                  <a:pt x="253" y="546"/>
                </a:lnTo>
                <a:lnTo>
                  <a:pt x="256" y="587"/>
                </a:lnTo>
                <a:lnTo>
                  <a:pt x="256" y="561"/>
                </a:lnTo>
                <a:lnTo>
                  <a:pt x="259" y="587"/>
                </a:lnTo>
                <a:lnTo>
                  <a:pt x="259" y="575"/>
                </a:lnTo>
                <a:lnTo>
                  <a:pt x="262" y="587"/>
                </a:lnTo>
                <a:lnTo>
                  <a:pt x="262" y="561"/>
                </a:lnTo>
                <a:lnTo>
                  <a:pt x="265" y="587"/>
                </a:lnTo>
                <a:lnTo>
                  <a:pt x="265" y="581"/>
                </a:lnTo>
                <a:lnTo>
                  <a:pt x="268" y="581"/>
                </a:lnTo>
                <a:lnTo>
                  <a:pt x="268" y="587"/>
                </a:lnTo>
                <a:lnTo>
                  <a:pt x="268" y="581"/>
                </a:lnTo>
                <a:lnTo>
                  <a:pt x="271" y="587"/>
                </a:lnTo>
                <a:lnTo>
                  <a:pt x="271" y="578"/>
                </a:lnTo>
                <a:lnTo>
                  <a:pt x="274" y="587"/>
                </a:lnTo>
                <a:lnTo>
                  <a:pt x="274" y="572"/>
                </a:lnTo>
                <a:lnTo>
                  <a:pt x="277" y="529"/>
                </a:lnTo>
                <a:lnTo>
                  <a:pt x="277" y="587"/>
                </a:lnTo>
                <a:lnTo>
                  <a:pt x="277" y="0"/>
                </a:lnTo>
                <a:lnTo>
                  <a:pt x="279" y="587"/>
                </a:lnTo>
                <a:lnTo>
                  <a:pt x="279" y="308"/>
                </a:lnTo>
                <a:lnTo>
                  <a:pt x="282" y="587"/>
                </a:lnTo>
                <a:lnTo>
                  <a:pt x="282" y="561"/>
                </a:lnTo>
                <a:lnTo>
                  <a:pt x="285" y="587"/>
                </a:lnTo>
                <a:lnTo>
                  <a:pt x="285" y="575"/>
                </a:lnTo>
                <a:lnTo>
                  <a:pt x="288" y="587"/>
                </a:lnTo>
                <a:lnTo>
                  <a:pt x="288" y="578"/>
                </a:lnTo>
                <a:lnTo>
                  <a:pt x="291" y="584"/>
                </a:lnTo>
                <a:lnTo>
                  <a:pt x="291" y="587"/>
                </a:lnTo>
                <a:lnTo>
                  <a:pt x="291" y="584"/>
                </a:lnTo>
                <a:lnTo>
                  <a:pt x="294" y="584"/>
                </a:lnTo>
                <a:lnTo>
                  <a:pt x="294" y="587"/>
                </a:lnTo>
                <a:lnTo>
                  <a:pt x="294" y="578"/>
                </a:lnTo>
                <a:lnTo>
                  <a:pt x="297" y="587"/>
                </a:lnTo>
                <a:lnTo>
                  <a:pt x="300" y="587"/>
                </a:lnTo>
                <a:lnTo>
                  <a:pt x="300" y="581"/>
                </a:lnTo>
                <a:lnTo>
                  <a:pt x="303" y="587"/>
                </a:lnTo>
                <a:lnTo>
                  <a:pt x="303" y="561"/>
                </a:lnTo>
                <a:lnTo>
                  <a:pt x="306" y="587"/>
                </a:lnTo>
                <a:lnTo>
                  <a:pt x="306" y="566"/>
                </a:lnTo>
                <a:lnTo>
                  <a:pt x="308" y="587"/>
                </a:lnTo>
                <a:lnTo>
                  <a:pt x="308" y="543"/>
                </a:lnTo>
                <a:lnTo>
                  <a:pt x="311" y="584"/>
                </a:lnTo>
                <a:lnTo>
                  <a:pt x="311" y="587"/>
                </a:lnTo>
                <a:lnTo>
                  <a:pt x="311" y="549"/>
                </a:lnTo>
                <a:lnTo>
                  <a:pt x="314" y="575"/>
                </a:lnTo>
                <a:lnTo>
                  <a:pt x="314" y="587"/>
                </a:lnTo>
                <a:lnTo>
                  <a:pt x="314" y="575"/>
                </a:lnTo>
                <a:lnTo>
                  <a:pt x="317" y="587"/>
                </a:lnTo>
                <a:lnTo>
                  <a:pt x="317" y="584"/>
                </a:lnTo>
                <a:lnTo>
                  <a:pt x="320" y="584"/>
                </a:lnTo>
                <a:lnTo>
                  <a:pt x="320" y="587"/>
                </a:lnTo>
                <a:lnTo>
                  <a:pt x="320" y="584"/>
                </a:lnTo>
                <a:lnTo>
                  <a:pt x="323" y="587"/>
                </a:lnTo>
                <a:lnTo>
                  <a:pt x="323" y="572"/>
                </a:lnTo>
                <a:lnTo>
                  <a:pt x="326" y="587"/>
                </a:lnTo>
                <a:lnTo>
                  <a:pt x="326" y="584"/>
                </a:lnTo>
                <a:lnTo>
                  <a:pt x="329" y="587"/>
                </a:lnTo>
                <a:lnTo>
                  <a:pt x="329" y="575"/>
                </a:lnTo>
                <a:lnTo>
                  <a:pt x="332" y="587"/>
                </a:lnTo>
                <a:lnTo>
                  <a:pt x="332" y="569"/>
                </a:lnTo>
                <a:lnTo>
                  <a:pt x="335" y="587"/>
                </a:lnTo>
                <a:lnTo>
                  <a:pt x="335" y="581"/>
                </a:lnTo>
                <a:lnTo>
                  <a:pt x="338" y="587"/>
                </a:lnTo>
                <a:lnTo>
                  <a:pt x="338" y="549"/>
                </a:lnTo>
                <a:lnTo>
                  <a:pt x="340" y="584"/>
                </a:lnTo>
                <a:lnTo>
                  <a:pt x="340" y="587"/>
                </a:lnTo>
                <a:lnTo>
                  <a:pt x="340" y="581"/>
                </a:lnTo>
                <a:lnTo>
                  <a:pt x="343" y="587"/>
                </a:lnTo>
                <a:lnTo>
                  <a:pt x="343" y="575"/>
                </a:lnTo>
                <a:lnTo>
                  <a:pt x="346" y="587"/>
                </a:lnTo>
                <a:lnTo>
                  <a:pt x="346" y="578"/>
                </a:lnTo>
                <a:lnTo>
                  <a:pt x="349" y="584"/>
                </a:lnTo>
                <a:lnTo>
                  <a:pt x="349" y="587"/>
                </a:lnTo>
                <a:lnTo>
                  <a:pt x="349" y="584"/>
                </a:lnTo>
                <a:lnTo>
                  <a:pt x="352" y="587"/>
                </a:lnTo>
                <a:lnTo>
                  <a:pt x="352" y="561"/>
                </a:lnTo>
                <a:lnTo>
                  <a:pt x="355" y="587"/>
                </a:lnTo>
                <a:lnTo>
                  <a:pt x="355" y="569"/>
                </a:lnTo>
                <a:lnTo>
                  <a:pt x="358" y="587"/>
                </a:lnTo>
                <a:lnTo>
                  <a:pt x="358" y="584"/>
                </a:lnTo>
                <a:lnTo>
                  <a:pt x="361" y="587"/>
                </a:lnTo>
                <a:lnTo>
                  <a:pt x="361" y="558"/>
                </a:lnTo>
                <a:lnTo>
                  <a:pt x="364" y="587"/>
                </a:lnTo>
                <a:lnTo>
                  <a:pt x="364" y="581"/>
                </a:lnTo>
                <a:lnTo>
                  <a:pt x="367" y="587"/>
                </a:lnTo>
                <a:lnTo>
                  <a:pt x="370" y="587"/>
                </a:lnTo>
                <a:lnTo>
                  <a:pt x="370" y="529"/>
                </a:lnTo>
                <a:lnTo>
                  <a:pt x="372" y="587"/>
                </a:lnTo>
                <a:lnTo>
                  <a:pt x="372" y="534"/>
                </a:lnTo>
                <a:lnTo>
                  <a:pt x="375" y="587"/>
                </a:lnTo>
                <a:lnTo>
                  <a:pt x="375" y="543"/>
                </a:lnTo>
                <a:lnTo>
                  <a:pt x="378" y="587"/>
                </a:lnTo>
                <a:lnTo>
                  <a:pt x="378" y="558"/>
                </a:lnTo>
                <a:lnTo>
                  <a:pt x="381" y="587"/>
                </a:lnTo>
                <a:lnTo>
                  <a:pt x="381" y="566"/>
                </a:lnTo>
                <a:lnTo>
                  <a:pt x="384" y="581"/>
                </a:lnTo>
                <a:lnTo>
                  <a:pt x="384" y="587"/>
                </a:lnTo>
                <a:lnTo>
                  <a:pt x="384" y="581"/>
                </a:lnTo>
                <a:lnTo>
                  <a:pt x="387" y="587"/>
                </a:lnTo>
                <a:lnTo>
                  <a:pt x="387" y="581"/>
                </a:lnTo>
                <a:lnTo>
                  <a:pt x="390" y="587"/>
                </a:lnTo>
                <a:lnTo>
                  <a:pt x="399" y="587"/>
                </a:lnTo>
                <a:lnTo>
                  <a:pt x="399" y="43"/>
                </a:lnTo>
                <a:lnTo>
                  <a:pt x="402" y="569"/>
                </a:lnTo>
                <a:lnTo>
                  <a:pt x="402" y="587"/>
                </a:lnTo>
                <a:lnTo>
                  <a:pt x="402" y="322"/>
                </a:lnTo>
                <a:lnTo>
                  <a:pt x="404" y="497"/>
                </a:lnTo>
                <a:lnTo>
                  <a:pt x="404" y="587"/>
                </a:lnTo>
                <a:lnTo>
                  <a:pt x="404" y="497"/>
                </a:lnTo>
                <a:lnTo>
                  <a:pt x="407" y="578"/>
                </a:lnTo>
                <a:lnTo>
                  <a:pt x="407" y="587"/>
                </a:lnTo>
                <a:lnTo>
                  <a:pt x="407" y="578"/>
                </a:lnTo>
                <a:lnTo>
                  <a:pt x="410" y="587"/>
                </a:lnTo>
                <a:lnTo>
                  <a:pt x="410" y="572"/>
                </a:lnTo>
                <a:lnTo>
                  <a:pt x="413" y="587"/>
                </a:lnTo>
                <a:lnTo>
                  <a:pt x="413" y="578"/>
                </a:lnTo>
                <a:lnTo>
                  <a:pt x="416" y="587"/>
                </a:lnTo>
                <a:lnTo>
                  <a:pt x="416" y="581"/>
                </a:lnTo>
                <a:lnTo>
                  <a:pt x="419" y="587"/>
                </a:lnTo>
                <a:lnTo>
                  <a:pt x="419" y="584"/>
                </a:lnTo>
                <a:lnTo>
                  <a:pt x="422" y="587"/>
                </a:lnTo>
                <a:lnTo>
                  <a:pt x="422" y="540"/>
                </a:lnTo>
                <a:lnTo>
                  <a:pt x="425" y="587"/>
                </a:lnTo>
                <a:lnTo>
                  <a:pt x="425" y="558"/>
                </a:lnTo>
                <a:lnTo>
                  <a:pt x="428" y="587"/>
                </a:lnTo>
                <a:lnTo>
                  <a:pt x="428" y="436"/>
                </a:lnTo>
                <a:lnTo>
                  <a:pt x="431" y="569"/>
                </a:lnTo>
                <a:lnTo>
                  <a:pt x="431" y="587"/>
                </a:lnTo>
                <a:lnTo>
                  <a:pt x="431" y="517"/>
                </a:lnTo>
                <a:lnTo>
                  <a:pt x="434" y="581"/>
                </a:lnTo>
                <a:lnTo>
                  <a:pt x="434" y="587"/>
                </a:lnTo>
                <a:lnTo>
                  <a:pt x="434" y="558"/>
                </a:lnTo>
                <a:lnTo>
                  <a:pt x="436" y="587"/>
                </a:lnTo>
                <a:lnTo>
                  <a:pt x="436" y="569"/>
                </a:lnTo>
                <a:lnTo>
                  <a:pt x="439" y="587"/>
                </a:lnTo>
                <a:lnTo>
                  <a:pt x="439" y="584"/>
                </a:lnTo>
                <a:lnTo>
                  <a:pt x="442" y="587"/>
                </a:lnTo>
                <a:lnTo>
                  <a:pt x="445" y="587"/>
                </a:lnTo>
                <a:lnTo>
                  <a:pt x="445" y="564"/>
                </a:lnTo>
                <a:lnTo>
                  <a:pt x="448" y="584"/>
                </a:lnTo>
                <a:lnTo>
                  <a:pt x="448" y="587"/>
                </a:lnTo>
                <a:lnTo>
                  <a:pt x="448" y="523"/>
                </a:lnTo>
                <a:lnTo>
                  <a:pt x="451" y="578"/>
                </a:lnTo>
                <a:lnTo>
                  <a:pt x="451" y="587"/>
                </a:lnTo>
                <a:lnTo>
                  <a:pt x="451" y="564"/>
                </a:lnTo>
                <a:lnTo>
                  <a:pt x="454" y="572"/>
                </a:lnTo>
                <a:lnTo>
                  <a:pt x="454" y="587"/>
                </a:lnTo>
                <a:lnTo>
                  <a:pt x="454" y="572"/>
                </a:lnTo>
                <a:lnTo>
                  <a:pt x="457" y="587"/>
                </a:lnTo>
                <a:lnTo>
                  <a:pt x="457" y="584"/>
                </a:lnTo>
                <a:lnTo>
                  <a:pt x="460" y="587"/>
                </a:lnTo>
                <a:lnTo>
                  <a:pt x="463" y="587"/>
                </a:lnTo>
                <a:lnTo>
                  <a:pt x="463" y="529"/>
                </a:lnTo>
                <a:lnTo>
                  <a:pt x="465" y="587"/>
                </a:lnTo>
                <a:lnTo>
                  <a:pt x="465" y="572"/>
                </a:lnTo>
                <a:lnTo>
                  <a:pt x="468" y="587"/>
                </a:lnTo>
                <a:lnTo>
                  <a:pt x="468" y="584"/>
                </a:lnTo>
                <a:lnTo>
                  <a:pt x="471" y="587"/>
                </a:lnTo>
                <a:lnTo>
                  <a:pt x="471" y="564"/>
                </a:lnTo>
                <a:lnTo>
                  <a:pt x="474" y="587"/>
                </a:lnTo>
                <a:lnTo>
                  <a:pt x="474" y="578"/>
                </a:lnTo>
                <a:lnTo>
                  <a:pt x="477" y="581"/>
                </a:lnTo>
                <a:lnTo>
                  <a:pt x="477" y="587"/>
                </a:lnTo>
                <a:lnTo>
                  <a:pt x="477" y="578"/>
                </a:lnTo>
                <a:lnTo>
                  <a:pt x="480" y="584"/>
                </a:lnTo>
                <a:lnTo>
                  <a:pt x="480" y="587"/>
                </a:lnTo>
                <a:lnTo>
                  <a:pt x="480" y="561"/>
                </a:lnTo>
                <a:lnTo>
                  <a:pt x="483" y="587"/>
                </a:lnTo>
                <a:lnTo>
                  <a:pt x="483" y="581"/>
                </a:lnTo>
                <a:lnTo>
                  <a:pt x="486" y="587"/>
                </a:lnTo>
                <a:lnTo>
                  <a:pt x="486" y="575"/>
                </a:lnTo>
                <a:lnTo>
                  <a:pt x="489" y="587"/>
                </a:lnTo>
                <a:lnTo>
                  <a:pt x="489" y="575"/>
                </a:lnTo>
                <a:lnTo>
                  <a:pt x="492" y="587"/>
                </a:lnTo>
                <a:lnTo>
                  <a:pt x="492" y="578"/>
                </a:lnTo>
                <a:lnTo>
                  <a:pt x="495" y="587"/>
                </a:lnTo>
                <a:lnTo>
                  <a:pt x="495" y="575"/>
                </a:lnTo>
                <a:lnTo>
                  <a:pt x="497" y="572"/>
                </a:lnTo>
                <a:lnTo>
                  <a:pt x="497" y="587"/>
                </a:lnTo>
                <a:lnTo>
                  <a:pt x="497" y="572"/>
                </a:lnTo>
                <a:lnTo>
                  <a:pt x="500" y="584"/>
                </a:lnTo>
                <a:lnTo>
                  <a:pt x="500" y="587"/>
                </a:lnTo>
                <a:lnTo>
                  <a:pt x="500" y="569"/>
                </a:lnTo>
                <a:lnTo>
                  <a:pt x="503" y="587"/>
                </a:lnTo>
                <a:lnTo>
                  <a:pt x="503" y="578"/>
                </a:lnTo>
                <a:lnTo>
                  <a:pt x="506" y="575"/>
                </a:lnTo>
                <a:lnTo>
                  <a:pt x="506" y="587"/>
                </a:lnTo>
                <a:lnTo>
                  <a:pt x="506" y="569"/>
                </a:lnTo>
                <a:lnTo>
                  <a:pt x="509" y="587"/>
                </a:lnTo>
                <a:lnTo>
                  <a:pt x="509" y="581"/>
                </a:lnTo>
                <a:lnTo>
                  <a:pt x="512" y="587"/>
                </a:lnTo>
                <a:lnTo>
                  <a:pt x="512" y="581"/>
                </a:lnTo>
                <a:lnTo>
                  <a:pt x="515" y="587"/>
                </a:lnTo>
                <a:lnTo>
                  <a:pt x="515" y="584"/>
                </a:lnTo>
                <a:lnTo>
                  <a:pt x="518" y="587"/>
                </a:lnTo>
                <a:lnTo>
                  <a:pt x="518" y="581"/>
                </a:lnTo>
                <a:lnTo>
                  <a:pt x="521" y="581"/>
                </a:lnTo>
                <a:lnTo>
                  <a:pt x="521" y="587"/>
                </a:lnTo>
                <a:lnTo>
                  <a:pt x="521" y="575"/>
                </a:lnTo>
                <a:lnTo>
                  <a:pt x="524" y="587"/>
                </a:lnTo>
                <a:lnTo>
                  <a:pt x="524" y="340"/>
                </a:lnTo>
                <a:lnTo>
                  <a:pt x="527" y="566"/>
                </a:lnTo>
                <a:lnTo>
                  <a:pt x="527" y="587"/>
                </a:lnTo>
                <a:lnTo>
                  <a:pt x="527" y="476"/>
                </a:lnTo>
                <a:lnTo>
                  <a:pt x="529" y="587"/>
                </a:lnTo>
                <a:lnTo>
                  <a:pt x="529" y="569"/>
                </a:lnTo>
                <a:lnTo>
                  <a:pt x="532" y="587"/>
                </a:lnTo>
                <a:lnTo>
                  <a:pt x="532" y="581"/>
                </a:lnTo>
                <a:lnTo>
                  <a:pt x="535" y="587"/>
                </a:lnTo>
                <a:lnTo>
                  <a:pt x="535" y="581"/>
                </a:lnTo>
                <a:lnTo>
                  <a:pt x="538" y="587"/>
                </a:lnTo>
                <a:lnTo>
                  <a:pt x="538" y="578"/>
                </a:lnTo>
                <a:lnTo>
                  <a:pt x="541" y="587"/>
                </a:lnTo>
                <a:lnTo>
                  <a:pt x="541" y="575"/>
                </a:lnTo>
                <a:lnTo>
                  <a:pt x="544" y="581"/>
                </a:lnTo>
                <a:lnTo>
                  <a:pt x="544" y="587"/>
                </a:lnTo>
                <a:lnTo>
                  <a:pt x="544" y="578"/>
                </a:lnTo>
                <a:lnTo>
                  <a:pt x="547" y="584"/>
                </a:lnTo>
                <a:lnTo>
                  <a:pt x="547" y="587"/>
                </a:lnTo>
                <a:lnTo>
                  <a:pt x="547" y="566"/>
                </a:lnTo>
                <a:lnTo>
                  <a:pt x="550" y="587"/>
                </a:lnTo>
                <a:lnTo>
                  <a:pt x="550" y="566"/>
                </a:lnTo>
                <a:lnTo>
                  <a:pt x="553" y="584"/>
                </a:lnTo>
                <a:lnTo>
                  <a:pt x="553" y="587"/>
                </a:lnTo>
                <a:lnTo>
                  <a:pt x="553" y="412"/>
                </a:lnTo>
                <a:lnTo>
                  <a:pt x="556" y="587"/>
                </a:lnTo>
                <a:lnTo>
                  <a:pt x="556" y="534"/>
                </a:lnTo>
                <a:lnTo>
                  <a:pt x="559" y="587"/>
                </a:lnTo>
                <a:lnTo>
                  <a:pt x="559" y="572"/>
                </a:lnTo>
                <a:lnTo>
                  <a:pt x="561" y="587"/>
                </a:lnTo>
                <a:lnTo>
                  <a:pt x="561" y="564"/>
                </a:lnTo>
                <a:lnTo>
                  <a:pt x="564" y="564"/>
                </a:lnTo>
                <a:lnTo>
                  <a:pt x="564" y="587"/>
                </a:lnTo>
                <a:lnTo>
                  <a:pt x="564" y="564"/>
                </a:lnTo>
                <a:lnTo>
                  <a:pt x="567" y="572"/>
                </a:lnTo>
                <a:lnTo>
                  <a:pt x="567" y="587"/>
                </a:lnTo>
                <a:lnTo>
                  <a:pt x="567" y="572"/>
                </a:lnTo>
                <a:lnTo>
                  <a:pt x="570" y="587"/>
                </a:lnTo>
                <a:lnTo>
                  <a:pt x="570" y="575"/>
                </a:lnTo>
                <a:lnTo>
                  <a:pt x="573" y="587"/>
                </a:lnTo>
                <a:lnTo>
                  <a:pt x="573" y="534"/>
                </a:lnTo>
                <a:lnTo>
                  <a:pt x="576" y="587"/>
                </a:lnTo>
                <a:lnTo>
                  <a:pt x="576" y="564"/>
                </a:lnTo>
                <a:lnTo>
                  <a:pt x="579" y="587"/>
                </a:lnTo>
                <a:lnTo>
                  <a:pt x="579" y="581"/>
                </a:lnTo>
                <a:lnTo>
                  <a:pt x="582" y="587"/>
                </a:lnTo>
                <a:lnTo>
                  <a:pt x="582" y="578"/>
                </a:lnTo>
                <a:lnTo>
                  <a:pt x="585" y="587"/>
                </a:lnTo>
                <a:lnTo>
                  <a:pt x="585" y="540"/>
                </a:lnTo>
                <a:lnTo>
                  <a:pt x="588" y="572"/>
                </a:lnTo>
                <a:lnTo>
                  <a:pt x="588" y="587"/>
                </a:lnTo>
                <a:lnTo>
                  <a:pt x="588" y="552"/>
                </a:lnTo>
                <a:lnTo>
                  <a:pt x="590" y="587"/>
                </a:lnTo>
                <a:lnTo>
                  <a:pt x="590" y="581"/>
                </a:lnTo>
                <a:lnTo>
                  <a:pt x="593" y="587"/>
                </a:lnTo>
                <a:lnTo>
                  <a:pt x="593" y="581"/>
                </a:lnTo>
                <a:lnTo>
                  <a:pt x="596" y="584"/>
                </a:lnTo>
                <a:lnTo>
                  <a:pt x="596" y="587"/>
                </a:lnTo>
                <a:lnTo>
                  <a:pt x="596" y="581"/>
                </a:lnTo>
                <a:lnTo>
                  <a:pt x="599" y="587"/>
                </a:lnTo>
                <a:lnTo>
                  <a:pt x="599" y="459"/>
                </a:lnTo>
                <a:lnTo>
                  <a:pt x="602" y="578"/>
                </a:lnTo>
                <a:lnTo>
                  <a:pt x="602" y="587"/>
                </a:lnTo>
                <a:lnTo>
                  <a:pt x="602" y="476"/>
                </a:lnTo>
                <a:lnTo>
                  <a:pt x="605" y="584"/>
                </a:lnTo>
                <a:lnTo>
                  <a:pt x="605" y="587"/>
                </a:lnTo>
                <a:lnTo>
                  <a:pt x="605" y="558"/>
                </a:lnTo>
                <a:lnTo>
                  <a:pt x="608" y="584"/>
                </a:lnTo>
                <a:lnTo>
                  <a:pt x="608" y="587"/>
                </a:lnTo>
                <a:lnTo>
                  <a:pt x="608" y="575"/>
                </a:lnTo>
                <a:lnTo>
                  <a:pt x="611" y="587"/>
                </a:lnTo>
                <a:lnTo>
                  <a:pt x="611" y="566"/>
                </a:lnTo>
                <a:lnTo>
                  <a:pt x="614" y="584"/>
                </a:lnTo>
                <a:lnTo>
                  <a:pt x="614" y="587"/>
                </a:lnTo>
                <a:lnTo>
                  <a:pt x="614" y="575"/>
                </a:lnTo>
                <a:lnTo>
                  <a:pt x="617" y="587"/>
                </a:lnTo>
                <a:lnTo>
                  <a:pt x="617" y="569"/>
                </a:lnTo>
                <a:lnTo>
                  <a:pt x="620" y="587"/>
                </a:lnTo>
                <a:lnTo>
                  <a:pt x="620" y="578"/>
                </a:lnTo>
                <a:lnTo>
                  <a:pt x="622" y="587"/>
                </a:lnTo>
                <a:lnTo>
                  <a:pt x="622" y="581"/>
                </a:lnTo>
                <a:lnTo>
                  <a:pt x="625" y="564"/>
                </a:lnTo>
                <a:lnTo>
                  <a:pt x="625" y="587"/>
                </a:lnTo>
                <a:lnTo>
                  <a:pt x="625" y="526"/>
                </a:lnTo>
                <a:lnTo>
                  <a:pt x="628" y="587"/>
                </a:lnTo>
                <a:lnTo>
                  <a:pt x="628" y="575"/>
                </a:lnTo>
                <a:lnTo>
                  <a:pt x="631" y="587"/>
                </a:lnTo>
                <a:lnTo>
                  <a:pt x="631" y="578"/>
                </a:lnTo>
                <a:lnTo>
                  <a:pt x="634" y="587"/>
                </a:lnTo>
                <a:lnTo>
                  <a:pt x="634" y="569"/>
                </a:lnTo>
                <a:lnTo>
                  <a:pt x="637" y="587"/>
                </a:lnTo>
                <a:lnTo>
                  <a:pt x="637" y="566"/>
                </a:lnTo>
                <a:lnTo>
                  <a:pt x="640" y="587"/>
                </a:lnTo>
                <a:lnTo>
                  <a:pt x="640" y="572"/>
                </a:lnTo>
                <a:lnTo>
                  <a:pt x="643" y="587"/>
                </a:lnTo>
                <a:lnTo>
                  <a:pt x="643" y="566"/>
                </a:lnTo>
                <a:lnTo>
                  <a:pt x="646" y="587"/>
                </a:lnTo>
                <a:lnTo>
                  <a:pt x="646" y="581"/>
                </a:lnTo>
                <a:lnTo>
                  <a:pt x="649" y="584"/>
                </a:lnTo>
                <a:lnTo>
                  <a:pt x="649" y="587"/>
                </a:lnTo>
                <a:lnTo>
                  <a:pt x="649" y="534"/>
                </a:lnTo>
                <a:lnTo>
                  <a:pt x="652" y="584"/>
                </a:lnTo>
                <a:lnTo>
                  <a:pt x="652" y="587"/>
                </a:lnTo>
                <a:lnTo>
                  <a:pt x="652" y="564"/>
                </a:lnTo>
                <a:lnTo>
                  <a:pt x="654" y="587"/>
                </a:lnTo>
                <a:lnTo>
                  <a:pt x="654" y="575"/>
                </a:lnTo>
                <a:lnTo>
                  <a:pt x="657" y="584"/>
                </a:lnTo>
                <a:lnTo>
                  <a:pt x="657" y="587"/>
                </a:lnTo>
                <a:lnTo>
                  <a:pt x="657" y="566"/>
                </a:lnTo>
                <a:lnTo>
                  <a:pt x="660" y="587"/>
                </a:lnTo>
                <a:lnTo>
                  <a:pt x="663" y="587"/>
                </a:lnTo>
                <a:lnTo>
                  <a:pt x="663" y="543"/>
                </a:lnTo>
                <a:lnTo>
                  <a:pt x="666" y="561"/>
                </a:lnTo>
                <a:lnTo>
                  <a:pt x="666" y="587"/>
                </a:lnTo>
                <a:lnTo>
                  <a:pt x="666" y="561"/>
                </a:lnTo>
                <a:lnTo>
                  <a:pt x="669" y="587"/>
                </a:lnTo>
                <a:lnTo>
                  <a:pt x="669" y="584"/>
                </a:lnTo>
                <a:lnTo>
                  <a:pt x="672" y="587"/>
                </a:lnTo>
                <a:lnTo>
                  <a:pt x="672" y="581"/>
                </a:lnTo>
                <a:lnTo>
                  <a:pt x="675" y="587"/>
                </a:lnTo>
                <a:lnTo>
                  <a:pt x="675" y="424"/>
                </a:lnTo>
                <a:lnTo>
                  <a:pt x="678" y="491"/>
                </a:lnTo>
                <a:lnTo>
                  <a:pt x="678" y="587"/>
                </a:lnTo>
                <a:lnTo>
                  <a:pt x="678" y="491"/>
                </a:lnTo>
                <a:lnTo>
                  <a:pt x="681" y="540"/>
                </a:lnTo>
                <a:lnTo>
                  <a:pt x="681" y="587"/>
                </a:lnTo>
                <a:lnTo>
                  <a:pt x="681" y="540"/>
                </a:lnTo>
                <a:lnTo>
                  <a:pt x="684" y="587"/>
                </a:lnTo>
                <a:lnTo>
                  <a:pt x="684" y="584"/>
                </a:lnTo>
                <a:lnTo>
                  <a:pt x="686" y="587"/>
                </a:lnTo>
                <a:lnTo>
                  <a:pt x="686" y="543"/>
                </a:lnTo>
                <a:lnTo>
                  <a:pt x="689" y="564"/>
                </a:lnTo>
                <a:lnTo>
                  <a:pt x="689" y="587"/>
                </a:lnTo>
                <a:lnTo>
                  <a:pt x="689" y="564"/>
                </a:lnTo>
                <a:lnTo>
                  <a:pt x="692" y="584"/>
                </a:lnTo>
                <a:lnTo>
                  <a:pt x="692" y="587"/>
                </a:lnTo>
                <a:lnTo>
                  <a:pt x="692" y="584"/>
                </a:lnTo>
                <a:lnTo>
                  <a:pt x="695" y="587"/>
                </a:lnTo>
                <a:lnTo>
                  <a:pt x="695" y="534"/>
                </a:lnTo>
                <a:lnTo>
                  <a:pt x="698" y="581"/>
                </a:lnTo>
                <a:lnTo>
                  <a:pt x="698" y="587"/>
                </a:lnTo>
                <a:lnTo>
                  <a:pt x="698" y="555"/>
                </a:lnTo>
                <a:lnTo>
                  <a:pt x="701" y="561"/>
                </a:lnTo>
                <a:lnTo>
                  <a:pt x="701" y="587"/>
                </a:lnTo>
                <a:lnTo>
                  <a:pt x="701" y="546"/>
                </a:lnTo>
                <a:lnTo>
                  <a:pt x="704" y="578"/>
                </a:lnTo>
                <a:lnTo>
                  <a:pt x="704" y="587"/>
                </a:lnTo>
                <a:lnTo>
                  <a:pt x="704" y="540"/>
                </a:lnTo>
                <a:lnTo>
                  <a:pt x="707" y="584"/>
                </a:lnTo>
                <a:lnTo>
                  <a:pt x="707" y="587"/>
                </a:lnTo>
                <a:lnTo>
                  <a:pt x="707" y="572"/>
                </a:lnTo>
                <a:lnTo>
                  <a:pt x="710" y="587"/>
                </a:lnTo>
                <a:lnTo>
                  <a:pt x="710" y="558"/>
                </a:lnTo>
                <a:lnTo>
                  <a:pt x="713" y="572"/>
                </a:lnTo>
                <a:lnTo>
                  <a:pt x="713" y="587"/>
                </a:lnTo>
                <a:lnTo>
                  <a:pt x="713" y="569"/>
                </a:lnTo>
                <a:lnTo>
                  <a:pt x="715" y="581"/>
                </a:lnTo>
                <a:lnTo>
                  <a:pt x="715" y="587"/>
                </a:lnTo>
                <a:lnTo>
                  <a:pt x="715" y="529"/>
                </a:lnTo>
                <a:lnTo>
                  <a:pt x="718" y="566"/>
                </a:lnTo>
                <a:lnTo>
                  <a:pt x="718" y="587"/>
                </a:lnTo>
                <a:lnTo>
                  <a:pt x="718" y="566"/>
                </a:lnTo>
                <a:lnTo>
                  <a:pt x="721" y="587"/>
                </a:lnTo>
                <a:lnTo>
                  <a:pt x="721" y="575"/>
                </a:lnTo>
                <a:lnTo>
                  <a:pt x="724" y="587"/>
                </a:lnTo>
                <a:lnTo>
                  <a:pt x="724" y="316"/>
                </a:lnTo>
                <a:lnTo>
                  <a:pt x="727" y="450"/>
                </a:lnTo>
                <a:lnTo>
                  <a:pt x="727" y="587"/>
                </a:lnTo>
                <a:lnTo>
                  <a:pt x="727" y="439"/>
                </a:lnTo>
                <a:lnTo>
                  <a:pt x="730" y="587"/>
                </a:lnTo>
                <a:lnTo>
                  <a:pt x="730" y="546"/>
                </a:lnTo>
                <a:lnTo>
                  <a:pt x="733" y="587"/>
                </a:lnTo>
                <a:lnTo>
                  <a:pt x="733" y="569"/>
                </a:lnTo>
                <a:lnTo>
                  <a:pt x="736" y="587"/>
                </a:lnTo>
                <a:lnTo>
                  <a:pt x="736" y="569"/>
                </a:lnTo>
                <a:lnTo>
                  <a:pt x="739" y="587"/>
                </a:lnTo>
                <a:lnTo>
                  <a:pt x="739" y="566"/>
                </a:lnTo>
                <a:lnTo>
                  <a:pt x="742" y="587"/>
                </a:lnTo>
                <a:lnTo>
                  <a:pt x="742" y="552"/>
                </a:lnTo>
                <a:lnTo>
                  <a:pt x="745" y="587"/>
                </a:lnTo>
                <a:lnTo>
                  <a:pt x="745" y="575"/>
                </a:lnTo>
                <a:lnTo>
                  <a:pt x="747" y="587"/>
                </a:lnTo>
                <a:lnTo>
                  <a:pt x="747" y="564"/>
                </a:lnTo>
                <a:lnTo>
                  <a:pt x="750" y="587"/>
                </a:lnTo>
                <a:lnTo>
                  <a:pt x="750" y="572"/>
                </a:lnTo>
                <a:lnTo>
                  <a:pt x="753" y="584"/>
                </a:lnTo>
                <a:lnTo>
                  <a:pt x="753" y="587"/>
                </a:lnTo>
                <a:lnTo>
                  <a:pt x="753" y="546"/>
                </a:lnTo>
                <a:lnTo>
                  <a:pt x="756" y="587"/>
                </a:lnTo>
                <a:lnTo>
                  <a:pt x="756" y="546"/>
                </a:lnTo>
                <a:lnTo>
                  <a:pt x="759" y="566"/>
                </a:lnTo>
                <a:lnTo>
                  <a:pt x="759" y="587"/>
                </a:lnTo>
                <a:lnTo>
                  <a:pt x="759" y="540"/>
                </a:lnTo>
                <a:lnTo>
                  <a:pt x="762" y="584"/>
                </a:lnTo>
                <a:lnTo>
                  <a:pt x="762" y="587"/>
                </a:lnTo>
                <a:lnTo>
                  <a:pt x="762" y="549"/>
                </a:lnTo>
                <a:lnTo>
                  <a:pt x="765" y="587"/>
                </a:lnTo>
                <a:lnTo>
                  <a:pt x="765" y="543"/>
                </a:lnTo>
                <a:lnTo>
                  <a:pt x="768" y="587"/>
                </a:lnTo>
                <a:lnTo>
                  <a:pt x="768" y="549"/>
                </a:lnTo>
                <a:lnTo>
                  <a:pt x="771" y="587"/>
                </a:lnTo>
                <a:lnTo>
                  <a:pt x="771" y="572"/>
                </a:lnTo>
                <a:lnTo>
                  <a:pt x="774" y="587"/>
                </a:lnTo>
                <a:lnTo>
                  <a:pt x="774" y="543"/>
                </a:lnTo>
                <a:lnTo>
                  <a:pt x="777" y="584"/>
                </a:lnTo>
                <a:lnTo>
                  <a:pt x="777" y="587"/>
                </a:lnTo>
                <a:lnTo>
                  <a:pt x="777" y="549"/>
                </a:lnTo>
                <a:lnTo>
                  <a:pt x="779" y="575"/>
                </a:lnTo>
                <a:lnTo>
                  <a:pt x="779" y="587"/>
                </a:lnTo>
                <a:lnTo>
                  <a:pt x="779" y="575"/>
                </a:lnTo>
                <a:lnTo>
                  <a:pt x="782" y="587"/>
                </a:lnTo>
                <a:lnTo>
                  <a:pt x="782" y="552"/>
                </a:lnTo>
                <a:lnTo>
                  <a:pt x="785" y="566"/>
                </a:lnTo>
                <a:lnTo>
                  <a:pt x="785" y="587"/>
                </a:lnTo>
                <a:lnTo>
                  <a:pt x="785" y="433"/>
                </a:lnTo>
                <a:lnTo>
                  <a:pt x="788" y="558"/>
                </a:lnTo>
                <a:lnTo>
                  <a:pt x="788" y="587"/>
                </a:lnTo>
                <a:lnTo>
                  <a:pt x="788" y="459"/>
                </a:lnTo>
                <a:lnTo>
                  <a:pt x="791" y="587"/>
                </a:lnTo>
                <a:lnTo>
                  <a:pt x="791" y="552"/>
                </a:lnTo>
                <a:lnTo>
                  <a:pt x="794" y="584"/>
                </a:lnTo>
                <a:lnTo>
                  <a:pt x="794" y="587"/>
                </a:lnTo>
                <a:lnTo>
                  <a:pt x="794" y="578"/>
                </a:lnTo>
                <a:lnTo>
                  <a:pt x="797" y="587"/>
                </a:lnTo>
                <a:lnTo>
                  <a:pt x="797" y="572"/>
                </a:lnTo>
                <a:lnTo>
                  <a:pt x="800" y="569"/>
                </a:lnTo>
                <a:lnTo>
                  <a:pt x="800" y="587"/>
                </a:lnTo>
                <a:lnTo>
                  <a:pt x="800" y="421"/>
                </a:lnTo>
                <a:lnTo>
                  <a:pt x="803" y="575"/>
                </a:lnTo>
                <a:lnTo>
                  <a:pt x="803" y="587"/>
                </a:lnTo>
                <a:lnTo>
                  <a:pt x="803" y="488"/>
                </a:lnTo>
                <a:lnTo>
                  <a:pt x="806" y="546"/>
                </a:lnTo>
                <a:lnTo>
                  <a:pt x="806" y="587"/>
                </a:lnTo>
                <a:lnTo>
                  <a:pt x="806" y="546"/>
                </a:lnTo>
                <a:lnTo>
                  <a:pt x="809" y="578"/>
                </a:lnTo>
                <a:lnTo>
                  <a:pt x="809" y="587"/>
                </a:lnTo>
                <a:lnTo>
                  <a:pt x="809" y="543"/>
                </a:lnTo>
                <a:lnTo>
                  <a:pt x="811" y="587"/>
                </a:lnTo>
                <a:lnTo>
                  <a:pt x="811" y="564"/>
                </a:lnTo>
                <a:lnTo>
                  <a:pt x="814" y="566"/>
                </a:lnTo>
                <a:lnTo>
                  <a:pt x="814" y="587"/>
                </a:lnTo>
                <a:lnTo>
                  <a:pt x="814" y="561"/>
                </a:lnTo>
                <a:lnTo>
                  <a:pt x="817" y="569"/>
                </a:lnTo>
                <a:lnTo>
                  <a:pt x="817" y="587"/>
                </a:lnTo>
                <a:lnTo>
                  <a:pt x="817" y="555"/>
                </a:lnTo>
                <a:lnTo>
                  <a:pt x="820" y="587"/>
                </a:lnTo>
                <a:lnTo>
                  <a:pt x="820" y="566"/>
                </a:lnTo>
                <a:lnTo>
                  <a:pt x="823" y="587"/>
                </a:lnTo>
                <a:lnTo>
                  <a:pt x="823" y="532"/>
                </a:lnTo>
                <a:lnTo>
                  <a:pt x="826" y="552"/>
                </a:lnTo>
                <a:lnTo>
                  <a:pt x="826" y="587"/>
                </a:lnTo>
                <a:lnTo>
                  <a:pt x="826" y="497"/>
                </a:lnTo>
                <a:lnTo>
                  <a:pt x="829" y="587"/>
                </a:lnTo>
                <a:lnTo>
                  <a:pt x="829" y="540"/>
                </a:lnTo>
                <a:lnTo>
                  <a:pt x="832" y="587"/>
                </a:lnTo>
                <a:lnTo>
                  <a:pt x="832" y="564"/>
                </a:lnTo>
                <a:lnTo>
                  <a:pt x="835" y="587"/>
                </a:lnTo>
                <a:lnTo>
                  <a:pt x="835" y="552"/>
                </a:lnTo>
                <a:lnTo>
                  <a:pt x="838" y="575"/>
                </a:lnTo>
                <a:lnTo>
                  <a:pt x="838" y="587"/>
                </a:lnTo>
                <a:lnTo>
                  <a:pt x="838" y="532"/>
                </a:lnTo>
                <a:lnTo>
                  <a:pt x="840" y="581"/>
                </a:lnTo>
                <a:lnTo>
                  <a:pt x="840" y="587"/>
                </a:lnTo>
                <a:lnTo>
                  <a:pt x="840" y="543"/>
                </a:lnTo>
                <a:lnTo>
                  <a:pt x="843" y="587"/>
                </a:lnTo>
                <a:lnTo>
                  <a:pt x="843" y="572"/>
                </a:lnTo>
                <a:lnTo>
                  <a:pt x="846" y="587"/>
                </a:lnTo>
                <a:lnTo>
                  <a:pt x="846" y="569"/>
                </a:lnTo>
                <a:lnTo>
                  <a:pt x="849" y="575"/>
                </a:lnTo>
                <a:lnTo>
                  <a:pt x="849" y="584"/>
                </a:lnTo>
                <a:lnTo>
                  <a:pt x="849" y="244"/>
                </a:lnTo>
                <a:lnTo>
                  <a:pt x="852" y="505"/>
                </a:lnTo>
                <a:lnTo>
                  <a:pt x="852" y="587"/>
                </a:lnTo>
                <a:lnTo>
                  <a:pt x="852" y="471"/>
                </a:lnTo>
                <a:lnTo>
                  <a:pt x="855" y="587"/>
                </a:lnTo>
                <a:lnTo>
                  <a:pt x="855" y="552"/>
                </a:lnTo>
                <a:lnTo>
                  <a:pt x="858" y="578"/>
                </a:lnTo>
                <a:lnTo>
                  <a:pt x="858" y="587"/>
                </a:lnTo>
                <a:lnTo>
                  <a:pt x="858" y="558"/>
                </a:lnTo>
                <a:lnTo>
                  <a:pt x="861" y="569"/>
                </a:lnTo>
                <a:lnTo>
                  <a:pt x="861" y="587"/>
                </a:lnTo>
                <a:lnTo>
                  <a:pt x="861" y="561"/>
                </a:lnTo>
                <a:lnTo>
                  <a:pt x="861" y="572"/>
                </a:lnTo>
                <a:lnTo>
                  <a:pt x="864" y="529"/>
                </a:lnTo>
                <a:lnTo>
                  <a:pt x="864" y="587"/>
                </a:lnTo>
                <a:lnTo>
                  <a:pt x="864" y="444"/>
                </a:lnTo>
                <a:lnTo>
                  <a:pt x="867" y="503"/>
                </a:lnTo>
                <a:lnTo>
                  <a:pt x="867" y="587"/>
                </a:lnTo>
                <a:lnTo>
                  <a:pt x="867" y="503"/>
                </a:lnTo>
                <a:lnTo>
                  <a:pt x="870" y="578"/>
                </a:lnTo>
                <a:lnTo>
                  <a:pt x="870" y="587"/>
                </a:lnTo>
                <a:lnTo>
                  <a:pt x="870" y="566"/>
                </a:lnTo>
                <a:lnTo>
                  <a:pt x="872" y="587"/>
                </a:lnTo>
                <a:lnTo>
                  <a:pt x="872" y="564"/>
                </a:lnTo>
                <a:lnTo>
                  <a:pt x="875" y="587"/>
                </a:lnTo>
                <a:lnTo>
                  <a:pt x="875" y="404"/>
                </a:lnTo>
                <a:lnTo>
                  <a:pt x="878" y="587"/>
                </a:lnTo>
                <a:lnTo>
                  <a:pt x="878" y="514"/>
                </a:lnTo>
                <a:lnTo>
                  <a:pt x="881" y="558"/>
                </a:lnTo>
                <a:lnTo>
                  <a:pt x="881" y="587"/>
                </a:lnTo>
                <a:lnTo>
                  <a:pt x="881" y="511"/>
                </a:lnTo>
                <a:lnTo>
                  <a:pt x="884" y="561"/>
                </a:lnTo>
                <a:lnTo>
                  <a:pt x="884" y="587"/>
                </a:lnTo>
                <a:lnTo>
                  <a:pt x="884" y="555"/>
                </a:lnTo>
                <a:lnTo>
                  <a:pt x="887" y="587"/>
                </a:lnTo>
                <a:lnTo>
                  <a:pt x="887" y="520"/>
                </a:lnTo>
                <a:lnTo>
                  <a:pt x="890" y="587"/>
                </a:lnTo>
                <a:lnTo>
                  <a:pt x="890" y="546"/>
                </a:lnTo>
                <a:lnTo>
                  <a:pt x="893" y="572"/>
                </a:lnTo>
                <a:lnTo>
                  <a:pt x="893" y="587"/>
                </a:lnTo>
                <a:lnTo>
                  <a:pt x="893" y="564"/>
                </a:lnTo>
                <a:lnTo>
                  <a:pt x="896" y="569"/>
                </a:lnTo>
                <a:lnTo>
                  <a:pt x="896" y="587"/>
                </a:lnTo>
                <a:lnTo>
                  <a:pt x="896" y="552"/>
                </a:lnTo>
                <a:lnTo>
                  <a:pt x="899" y="575"/>
                </a:lnTo>
                <a:lnTo>
                  <a:pt x="899" y="587"/>
                </a:lnTo>
                <a:lnTo>
                  <a:pt x="899" y="546"/>
                </a:lnTo>
                <a:lnTo>
                  <a:pt x="902" y="578"/>
                </a:lnTo>
                <a:lnTo>
                  <a:pt x="902" y="587"/>
                </a:lnTo>
                <a:lnTo>
                  <a:pt x="902" y="546"/>
                </a:lnTo>
                <a:lnTo>
                  <a:pt x="904" y="578"/>
                </a:lnTo>
                <a:lnTo>
                  <a:pt x="904" y="587"/>
                </a:lnTo>
                <a:lnTo>
                  <a:pt x="904" y="575"/>
                </a:lnTo>
                <a:lnTo>
                  <a:pt x="907" y="578"/>
                </a:lnTo>
                <a:lnTo>
                  <a:pt x="907" y="581"/>
                </a:lnTo>
                <a:lnTo>
                  <a:pt x="907" y="529"/>
                </a:lnTo>
                <a:lnTo>
                  <a:pt x="907" y="578"/>
                </a:lnTo>
                <a:lnTo>
                  <a:pt x="910" y="587"/>
                </a:lnTo>
                <a:lnTo>
                  <a:pt x="910" y="473"/>
                </a:lnTo>
                <a:lnTo>
                  <a:pt x="913" y="575"/>
                </a:lnTo>
                <a:lnTo>
                  <a:pt x="913" y="587"/>
                </a:lnTo>
                <a:lnTo>
                  <a:pt x="913" y="494"/>
                </a:lnTo>
                <a:lnTo>
                  <a:pt x="916" y="578"/>
                </a:lnTo>
                <a:lnTo>
                  <a:pt x="916" y="587"/>
                </a:lnTo>
                <a:lnTo>
                  <a:pt x="916" y="514"/>
                </a:lnTo>
                <a:lnTo>
                  <a:pt x="919" y="584"/>
                </a:lnTo>
                <a:lnTo>
                  <a:pt x="919" y="587"/>
                </a:lnTo>
                <a:lnTo>
                  <a:pt x="919" y="569"/>
                </a:lnTo>
                <a:lnTo>
                  <a:pt x="922" y="578"/>
                </a:lnTo>
                <a:lnTo>
                  <a:pt x="922" y="587"/>
                </a:lnTo>
                <a:lnTo>
                  <a:pt x="922" y="540"/>
                </a:lnTo>
                <a:lnTo>
                  <a:pt x="925" y="587"/>
                </a:lnTo>
                <a:lnTo>
                  <a:pt x="925" y="375"/>
                </a:lnTo>
                <a:lnTo>
                  <a:pt x="928" y="439"/>
                </a:lnTo>
                <a:lnTo>
                  <a:pt x="928" y="584"/>
                </a:lnTo>
                <a:lnTo>
                  <a:pt x="928" y="439"/>
                </a:lnTo>
                <a:lnTo>
                  <a:pt x="931" y="575"/>
                </a:lnTo>
                <a:lnTo>
                  <a:pt x="931" y="587"/>
                </a:lnTo>
                <a:lnTo>
                  <a:pt x="931" y="552"/>
                </a:lnTo>
                <a:lnTo>
                  <a:pt x="934" y="558"/>
                </a:lnTo>
                <a:lnTo>
                  <a:pt x="934" y="587"/>
                </a:lnTo>
                <a:lnTo>
                  <a:pt x="934" y="532"/>
                </a:lnTo>
                <a:lnTo>
                  <a:pt x="936" y="578"/>
                </a:lnTo>
                <a:lnTo>
                  <a:pt x="936" y="587"/>
                </a:lnTo>
                <a:lnTo>
                  <a:pt x="936" y="488"/>
                </a:lnTo>
                <a:lnTo>
                  <a:pt x="939" y="564"/>
                </a:lnTo>
                <a:lnTo>
                  <a:pt x="939" y="587"/>
                </a:lnTo>
                <a:lnTo>
                  <a:pt x="939" y="514"/>
                </a:lnTo>
                <a:lnTo>
                  <a:pt x="942" y="584"/>
                </a:lnTo>
                <a:lnTo>
                  <a:pt x="942" y="587"/>
                </a:lnTo>
                <a:lnTo>
                  <a:pt x="942" y="555"/>
                </a:lnTo>
                <a:lnTo>
                  <a:pt x="945" y="569"/>
                </a:lnTo>
                <a:lnTo>
                  <a:pt x="945" y="587"/>
                </a:lnTo>
                <a:lnTo>
                  <a:pt x="945" y="558"/>
                </a:lnTo>
                <a:lnTo>
                  <a:pt x="948" y="581"/>
                </a:lnTo>
                <a:lnTo>
                  <a:pt x="948" y="587"/>
                </a:lnTo>
                <a:lnTo>
                  <a:pt x="948" y="424"/>
                </a:lnTo>
                <a:lnTo>
                  <a:pt x="951" y="430"/>
                </a:lnTo>
                <a:lnTo>
                  <a:pt x="951" y="587"/>
                </a:lnTo>
                <a:lnTo>
                  <a:pt x="951" y="296"/>
                </a:lnTo>
                <a:lnTo>
                  <a:pt x="954" y="558"/>
                </a:lnTo>
                <a:lnTo>
                  <a:pt x="954" y="587"/>
                </a:lnTo>
                <a:lnTo>
                  <a:pt x="954" y="537"/>
                </a:lnTo>
                <a:lnTo>
                  <a:pt x="957" y="566"/>
                </a:lnTo>
                <a:lnTo>
                  <a:pt x="957" y="587"/>
                </a:lnTo>
                <a:lnTo>
                  <a:pt x="957" y="543"/>
                </a:lnTo>
                <a:lnTo>
                  <a:pt x="960" y="569"/>
                </a:lnTo>
                <a:lnTo>
                  <a:pt x="960" y="587"/>
                </a:lnTo>
                <a:lnTo>
                  <a:pt x="960" y="569"/>
                </a:lnTo>
                <a:lnTo>
                  <a:pt x="963" y="581"/>
                </a:lnTo>
                <a:lnTo>
                  <a:pt x="963" y="587"/>
                </a:lnTo>
                <a:lnTo>
                  <a:pt x="963" y="534"/>
                </a:lnTo>
                <a:lnTo>
                  <a:pt x="965" y="543"/>
                </a:lnTo>
                <a:lnTo>
                  <a:pt x="965" y="587"/>
                </a:lnTo>
                <a:lnTo>
                  <a:pt x="965" y="526"/>
                </a:lnTo>
                <a:lnTo>
                  <a:pt x="968" y="584"/>
                </a:lnTo>
                <a:lnTo>
                  <a:pt x="968" y="587"/>
                </a:lnTo>
                <a:lnTo>
                  <a:pt x="968" y="534"/>
                </a:lnTo>
                <a:lnTo>
                  <a:pt x="971" y="587"/>
                </a:lnTo>
                <a:lnTo>
                  <a:pt x="971" y="500"/>
                </a:lnTo>
                <a:lnTo>
                  <a:pt x="974" y="465"/>
                </a:lnTo>
                <a:lnTo>
                  <a:pt x="974" y="572"/>
                </a:lnTo>
                <a:lnTo>
                  <a:pt x="974" y="450"/>
                </a:lnTo>
                <a:lnTo>
                  <a:pt x="977" y="558"/>
                </a:lnTo>
                <a:lnTo>
                  <a:pt x="977" y="587"/>
                </a:lnTo>
                <a:lnTo>
                  <a:pt x="977" y="511"/>
                </a:lnTo>
                <a:lnTo>
                  <a:pt x="980" y="587"/>
                </a:lnTo>
                <a:lnTo>
                  <a:pt x="980" y="549"/>
                </a:lnTo>
                <a:lnTo>
                  <a:pt x="983" y="587"/>
                </a:lnTo>
                <a:lnTo>
                  <a:pt x="983" y="558"/>
                </a:lnTo>
                <a:lnTo>
                  <a:pt x="986" y="587"/>
                </a:lnTo>
                <a:lnTo>
                  <a:pt x="986" y="459"/>
                </a:lnTo>
                <a:lnTo>
                  <a:pt x="989" y="505"/>
                </a:lnTo>
                <a:lnTo>
                  <a:pt x="989" y="587"/>
                </a:lnTo>
                <a:lnTo>
                  <a:pt x="989" y="410"/>
                </a:lnTo>
                <a:lnTo>
                  <a:pt x="992" y="587"/>
                </a:lnTo>
                <a:lnTo>
                  <a:pt x="992" y="561"/>
                </a:lnTo>
                <a:lnTo>
                  <a:pt x="995" y="587"/>
                </a:lnTo>
                <a:lnTo>
                  <a:pt x="995" y="543"/>
                </a:lnTo>
                <a:lnTo>
                  <a:pt x="997" y="578"/>
                </a:lnTo>
                <a:lnTo>
                  <a:pt x="997" y="587"/>
                </a:lnTo>
                <a:lnTo>
                  <a:pt x="997" y="476"/>
                </a:lnTo>
                <a:lnTo>
                  <a:pt x="1000" y="587"/>
                </a:lnTo>
                <a:lnTo>
                  <a:pt x="1000" y="232"/>
                </a:lnTo>
                <a:lnTo>
                  <a:pt x="1003" y="537"/>
                </a:lnTo>
                <a:lnTo>
                  <a:pt x="1003" y="587"/>
                </a:lnTo>
                <a:lnTo>
                  <a:pt x="1003" y="412"/>
                </a:lnTo>
                <a:lnTo>
                  <a:pt x="1006" y="578"/>
                </a:lnTo>
                <a:lnTo>
                  <a:pt x="1006" y="587"/>
                </a:lnTo>
                <a:lnTo>
                  <a:pt x="1006" y="534"/>
                </a:lnTo>
                <a:lnTo>
                  <a:pt x="1009" y="578"/>
                </a:lnTo>
                <a:lnTo>
                  <a:pt x="1009" y="587"/>
                </a:lnTo>
                <a:lnTo>
                  <a:pt x="1009" y="552"/>
                </a:lnTo>
                <a:lnTo>
                  <a:pt x="1009" y="575"/>
                </a:lnTo>
                <a:lnTo>
                  <a:pt x="1012" y="529"/>
                </a:lnTo>
                <a:lnTo>
                  <a:pt x="1012" y="584"/>
                </a:lnTo>
                <a:lnTo>
                  <a:pt x="1012" y="218"/>
                </a:lnTo>
                <a:lnTo>
                  <a:pt x="1015" y="578"/>
                </a:lnTo>
                <a:lnTo>
                  <a:pt x="1015" y="587"/>
                </a:lnTo>
                <a:lnTo>
                  <a:pt x="1015" y="488"/>
                </a:lnTo>
                <a:lnTo>
                  <a:pt x="1018" y="575"/>
                </a:lnTo>
                <a:lnTo>
                  <a:pt x="1018" y="587"/>
                </a:lnTo>
                <a:lnTo>
                  <a:pt x="1018" y="558"/>
                </a:lnTo>
                <a:lnTo>
                  <a:pt x="1021" y="543"/>
                </a:lnTo>
                <a:lnTo>
                  <a:pt x="1021" y="587"/>
                </a:lnTo>
                <a:lnTo>
                  <a:pt x="1021" y="529"/>
                </a:lnTo>
                <a:lnTo>
                  <a:pt x="1024" y="584"/>
                </a:lnTo>
                <a:lnTo>
                  <a:pt x="1024" y="587"/>
                </a:lnTo>
                <a:lnTo>
                  <a:pt x="1024" y="360"/>
                </a:lnTo>
                <a:lnTo>
                  <a:pt x="1027" y="558"/>
                </a:lnTo>
                <a:lnTo>
                  <a:pt x="1027" y="584"/>
                </a:lnTo>
                <a:lnTo>
                  <a:pt x="1027" y="418"/>
                </a:lnTo>
                <a:lnTo>
                  <a:pt x="1029" y="572"/>
                </a:lnTo>
                <a:lnTo>
                  <a:pt x="1029" y="587"/>
                </a:lnTo>
                <a:lnTo>
                  <a:pt x="1029" y="520"/>
                </a:lnTo>
                <a:lnTo>
                  <a:pt x="1032" y="564"/>
                </a:lnTo>
                <a:lnTo>
                  <a:pt x="1032" y="587"/>
                </a:lnTo>
                <a:lnTo>
                  <a:pt x="1032" y="555"/>
                </a:lnTo>
                <a:lnTo>
                  <a:pt x="1035" y="587"/>
                </a:lnTo>
                <a:lnTo>
                  <a:pt x="1035" y="520"/>
                </a:lnTo>
                <a:lnTo>
                  <a:pt x="1038" y="566"/>
                </a:lnTo>
                <a:lnTo>
                  <a:pt x="1038" y="587"/>
                </a:lnTo>
                <a:lnTo>
                  <a:pt x="1038" y="529"/>
                </a:lnTo>
                <a:lnTo>
                  <a:pt x="1041" y="575"/>
                </a:lnTo>
                <a:lnTo>
                  <a:pt x="1041" y="587"/>
                </a:lnTo>
                <a:lnTo>
                  <a:pt x="1041" y="543"/>
                </a:lnTo>
                <a:lnTo>
                  <a:pt x="1044" y="558"/>
                </a:lnTo>
                <a:lnTo>
                  <a:pt x="1044" y="587"/>
                </a:lnTo>
                <a:lnTo>
                  <a:pt x="1044" y="517"/>
                </a:lnTo>
                <a:lnTo>
                  <a:pt x="1047" y="584"/>
                </a:lnTo>
                <a:lnTo>
                  <a:pt x="1047" y="587"/>
                </a:lnTo>
                <a:lnTo>
                  <a:pt x="1047" y="555"/>
                </a:lnTo>
                <a:lnTo>
                  <a:pt x="1050" y="587"/>
                </a:lnTo>
                <a:lnTo>
                  <a:pt x="1050" y="494"/>
                </a:lnTo>
                <a:lnTo>
                  <a:pt x="1053" y="564"/>
                </a:lnTo>
                <a:lnTo>
                  <a:pt x="1053" y="587"/>
                </a:lnTo>
                <a:lnTo>
                  <a:pt x="1053" y="529"/>
                </a:lnTo>
                <a:lnTo>
                  <a:pt x="1056" y="575"/>
                </a:lnTo>
                <a:lnTo>
                  <a:pt x="1056" y="587"/>
                </a:lnTo>
                <a:lnTo>
                  <a:pt x="1056" y="552"/>
                </a:lnTo>
                <a:lnTo>
                  <a:pt x="1059" y="552"/>
                </a:lnTo>
                <a:lnTo>
                  <a:pt x="1059" y="587"/>
                </a:lnTo>
                <a:lnTo>
                  <a:pt x="1059" y="529"/>
                </a:lnTo>
                <a:lnTo>
                  <a:pt x="1061" y="581"/>
                </a:lnTo>
                <a:lnTo>
                  <a:pt x="1061" y="587"/>
                </a:lnTo>
                <a:lnTo>
                  <a:pt x="1061" y="485"/>
                </a:lnTo>
                <a:lnTo>
                  <a:pt x="1064" y="491"/>
                </a:lnTo>
                <a:lnTo>
                  <a:pt x="1064" y="587"/>
                </a:lnTo>
                <a:lnTo>
                  <a:pt x="1064" y="491"/>
                </a:lnTo>
                <a:lnTo>
                  <a:pt x="1067" y="540"/>
                </a:lnTo>
                <a:lnTo>
                  <a:pt x="1067" y="587"/>
                </a:lnTo>
                <a:lnTo>
                  <a:pt x="1067" y="517"/>
                </a:lnTo>
                <a:lnTo>
                  <a:pt x="1070" y="581"/>
                </a:lnTo>
                <a:lnTo>
                  <a:pt x="1070" y="587"/>
                </a:lnTo>
                <a:lnTo>
                  <a:pt x="1070" y="566"/>
                </a:lnTo>
                <a:lnTo>
                  <a:pt x="1073" y="584"/>
                </a:lnTo>
                <a:lnTo>
                  <a:pt x="1073" y="587"/>
                </a:lnTo>
                <a:lnTo>
                  <a:pt x="1073" y="209"/>
                </a:lnTo>
                <a:lnTo>
                  <a:pt x="1076" y="258"/>
                </a:lnTo>
                <a:lnTo>
                  <a:pt x="1076" y="587"/>
                </a:lnTo>
                <a:lnTo>
                  <a:pt x="1076" y="258"/>
                </a:lnTo>
                <a:lnTo>
                  <a:pt x="1079" y="561"/>
                </a:lnTo>
                <a:lnTo>
                  <a:pt x="1079" y="587"/>
                </a:lnTo>
                <a:lnTo>
                  <a:pt x="1079" y="517"/>
                </a:lnTo>
                <a:lnTo>
                  <a:pt x="1082" y="584"/>
                </a:lnTo>
                <a:lnTo>
                  <a:pt x="1082" y="587"/>
                </a:lnTo>
                <a:lnTo>
                  <a:pt x="1082" y="566"/>
                </a:lnTo>
                <a:lnTo>
                  <a:pt x="1085" y="575"/>
                </a:lnTo>
                <a:lnTo>
                  <a:pt x="1085" y="587"/>
                </a:lnTo>
                <a:lnTo>
                  <a:pt x="1085" y="569"/>
                </a:lnTo>
                <a:lnTo>
                  <a:pt x="1085" y="572"/>
                </a:lnTo>
                <a:lnTo>
                  <a:pt x="1088" y="566"/>
                </a:lnTo>
                <a:lnTo>
                  <a:pt x="1088" y="578"/>
                </a:lnTo>
                <a:lnTo>
                  <a:pt x="1088" y="136"/>
                </a:lnTo>
                <a:lnTo>
                  <a:pt x="1090" y="520"/>
                </a:lnTo>
                <a:lnTo>
                  <a:pt x="1090" y="587"/>
                </a:lnTo>
                <a:lnTo>
                  <a:pt x="1090" y="296"/>
                </a:lnTo>
                <a:lnTo>
                  <a:pt x="1093" y="587"/>
                </a:lnTo>
                <a:lnTo>
                  <a:pt x="1093" y="532"/>
                </a:lnTo>
                <a:lnTo>
                  <a:pt x="1096" y="584"/>
                </a:lnTo>
                <a:lnTo>
                  <a:pt x="1096" y="587"/>
                </a:lnTo>
                <a:lnTo>
                  <a:pt x="1096" y="505"/>
                </a:lnTo>
                <a:lnTo>
                  <a:pt x="1099" y="532"/>
                </a:lnTo>
                <a:lnTo>
                  <a:pt x="1099" y="587"/>
                </a:lnTo>
                <a:lnTo>
                  <a:pt x="1099" y="514"/>
                </a:lnTo>
                <a:lnTo>
                  <a:pt x="1102" y="572"/>
                </a:lnTo>
                <a:lnTo>
                  <a:pt x="1102" y="587"/>
                </a:lnTo>
                <a:lnTo>
                  <a:pt x="1102" y="520"/>
                </a:lnTo>
                <a:lnTo>
                  <a:pt x="1105" y="578"/>
                </a:lnTo>
                <a:lnTo>
                  <a:pt x="1105" y="587"/>
                </a:lnTo>
                <a:lnTo>
                  <a:pt x="1105" y="491"/>
                </a:lnTo>
                <a:lnTo>
                  <a:pt x="1108" y="569"/>
                </a:lnTo>
                <a:lnTo>
                  <a:pt x="1108" y="587"/>
                </a:lnTo>
                <a:lnTo>
                  <a:pt x="1108" y="540"/>
                </a:lnTo>
                <a:lnTo>
                  <a:pt x="1111" y="587"/>
                </a:lnTo>
                <a:lnTo>
                  <a:pt x="1111" y="450"/>
                </a:lnTo>
                <a:lnTo>
                  <a:pt x="1114" y="526"/>
                </a:lnTo>
                <a:lnTo>
                  <a:pt x="1114" y="587"/>
                </a:lnTo>
                <a:lnTo>
                  <a:pt x="1114" y="354"/>
                </a:lnTo>
                <a:lnTo>
                  <a:pt x="1117" y="572"/>
                </a:lnTo>
                <a:lnTo>
                  <a:pt x="1117" y="587"/>
                </a:lnTo>
                <a:lnTo>
                  <a:pt x="1117" y="514"/>
                </a:lnTo>
                <a:lnTo>
                  <a:pt x="1120" y="552"/>
                </a:lnTo>
                <a:lnTo>
                  <a:pt x="1120" y="587"/>
                </a:lnTo>
                <a:lnTo>
                  <a:pt x="1120" y="494"/>
                </a:lnTo>
                <a:lnTo>
                  <a:pt x="1122" y="566"/>
                </a:lnTo>
                <a:lnTo>
                  <a:pt x="1122" y="587"/>
                </a:lnTo>
                <a:lnTo>
                  <a:pt x="1122" y="549"/>
                </a:lnTo>
                <a:lnTo>
                  <a:pt x="1125" y="587"/>
                </a:lnTo>
                <a:lnTo>
                  <a:pt x="1125" y="293"/>
                </a:lnTo>
                <a:lnTo>
                  <a:pt x="1128" y="578"/>
                </a:lnTo>
                <a:lnTo>
                  <a:pt x="1128" y="581"/>
                </a:lnTo>
                <a:lnTo>
                  <a:pt x="1128" y="517"/>
                </a:lnTo>
                <a:lnTo>
                  <a:pt x="1131" y="555"/>
                </a:lnTo>
                <a:lnTo>
                  <a:pt x="1131" y="587"/>
                </a:lnTo>
                <a:lnTo>
                  <a:pt x="1131" y="555"/>
                </a:lnTo>
                <a:lnTo>
                  <a:pt x="1134" y="581"/>
                </a:lnTo>
                <a:lnTo>
                  <a:pt x="1134" y="587"/>
                </a:lnTo>
                <a:lnTo>
                  <a:pt x="1134" y="430"/>
                </a:lnTo>
                <a:lnTo>
                  <a:pt x="1137" y="572"/>
                </a:lnTo>
                <a:lnTo>
                  <a:pt x="1137" y="584"/>
                </a:lnTo>
                <a:lnTo>
                  <a:pt x="1137" y="389"/>
                </a:lnTo>
                <a:lnTo>
                  <a:pt x="1137" y="566"/>
                </a:lnTo>
                <a:lnTo>
                  <a:pt x="1140" y="587"/>
                </a:lnTo>
                <a:lnTo>
                  <a:pt x="1140" y="503"/>
                </a:lnTo>
                <a:lnTo>
                  <a:pt x="1143" y="564"/>
                </a:lnTo>
                <a:lnTo>
                  <a:pt x="1143" y="587"/>
                </a:lnTo>
                <a:lnTo>
                  <a:pt x="1143" y="503"/>
                </a:lnTo>
                <a:lnTo>
                  <a:pt x="1146" y="520"/>
                </a:lnTo>
                <a:lnTo>
                  <a:pt x="1146" y="587"/>
                </a:lnTo>
                <a:lnTo>
                  <a:pt x="1146" y="520"/>
                </a:lnTo>
                <a:lnTo>
                  <a:pt x="1149" y="581"/>
                </a:lnTo>
                <a:lnTo>
                  <a:pt x="1149" y="587"/>
                </a:lnTo>
                <a:lnTo>
                  <a:pt x="1149" y="125"/>
                </a:lnTo>
                <a:lnTo>
                  <a:pt x="1152" y="566"/>
                </a:lnTo>
                <a:lnTo>
                  <a:pt x="1152" y="584"/>
                </a:lnTo>
                <a:lnTo>
                  <a:pt x="1152" y="148"/>
                </a:lnTo>
                <a:lnTo>
                  <a:pt x="1154" y="511"/>
                </a:lnTo>
                <a:lnTo>
                  <a:pt x="1154" y="584"/>
                </a:lnTo>
                <a:lnTo>
                  <a:pt x="1154" y="511"/>
                </a:lnTo>
                <a:lnTo>
                  <a:pt x="1157" y="552"/>
                </a:lnTo>
                <a:lnTo>
                  <a:pt x="1157" y="587"/>
                </a:lnTo>
                <a:lnTo>
                  <a:pt x="1157" y="540"/>
                </a:lnTo>
                <a:lnTo>
                  <a:pt x="1160" y="578"/>
                </a:lnTo>
                <a:lnTo>
                  <a:pt x="1160" y="587"/>
                </a:lnTo>
                <a:lnTo>
                  <a:pt x="1160" y="494"/>
                </a:lnTo>
                <a:lnTo>
                  <a:pt x="1163" y="584"/>
                </a:lnTo>
                <a:lnTo>
                  <a:pt x="1163" y="587"/>
                </a:lnTo>
                <a:lnTo>
                  <a:pt x="1163" y="430"/>
                </a:lnTo>
                <a:lnTo>
                  <a:pt x="1166" y="503"/>
                </a:lnTo>
                <a:lnTo>
                  <a:pt x="1166" y="587"/>
                </a:lnTo>
                <a:lnTo>
                  <a:pt x="1166" y="473"/>
                </a:lnTo>
                <a:lnTo>
                  <a:pt x="1169" y="529"/>
                </a:lnTo>
                <a:lnTo>
                  <a:pt x="1169" y="587"/>
                </a:lnTo>
                <a:lnTo>
                  <a:pt x="1169" y="482"/>
                </a:lnTo>
                <a:lnTo>
                  <a:pt x="1172" y="587"/>
                </a:lnTo>
                <a:lnTo>
                  <a:pt x="1172" y="110"/>
                </a:lnTo>
                <a:lnTo>
                  <a:pt x="1175" y="520"/>
                </a:lnTo>
                <a:lnTo>
                  <a:pt x="1175" y="581"/>
                </a:lnTo>
                <a:lnTo>
                  <a:pt x="1175" y="189"/>
                </a:lnTo>
                <a:lnTo>
                  <a:pt x="1178" y="430"/>
                </a:lnTo>
                <a:lnTo>
                  <a:pt x="1178" y="587"/>
                </a:lnTo>
                <a:lnTo>
                  <a:pt x="1178" y="430"/>
                </a:lnTo>
                <a:lnTo>
                  <a:pt x="1181" y="572"/>
                </a:lnTo>
                <a:lnTo>
                  <a:pt x="1181" y="587"/>
                </a:lnTo>
                <a:lnTo>
                  <a:pt x="1181" y="488"/>
                </a:lnTo>
                <a:lnTo>
                  <a:pt x="1184" y="587"/>
                </a:lnTo>
                <a:lnTo>
                  <a:pt x="1184" y="529"/>
                </a:lnTo>
                <a:lnTo>
                  <a:pt x="1186" y="572"/>
                </a:lnTo>
                <a:lnTo>
                  <a:pt x="1186" y="587"/>
                </a:lnTo>
                <a:lnTo>
                  <a:pt x="1186" y="456"/>
                </a:lnTo>
                <a:lnTo>
                  <a:pt x="1189" y="540"/>
                </a:lnTo>
                <a:lnTo>
                  <a:pt x="1189" y="587"/>
                </a:lnTo>
                <a:lnTo>
                  <a:pt x="1189" y="482"/>
                </a:lnTo>
                <a:lnTo>
                  <a:pt x="1192" y="555"/>
                </a:lnTo>
                <a:lnTo>
                  <a:pt x="1192" y="587"/>
                </a:lnTo>
                <a:lnTo>
                  <a:pt x="1192" y="537"/>
                </a:lnTo>
                <a:lnTo>
                  <a:pt x="1195" y="581"/>
                </a:lnTo>
                <a:lnTo>
                  <a:pt x="1195" y="587"/>
                </a:lnTo>
                <a:lnTo>
                  <a:pt x="1195" y="532"/>
                </a:lnTo>
                <a:lnTo>
                  <a:pt x="1198" y="584"/>
                </a:lnTo>
                <a:lnTo>
                  <a:pt x="1198" y="587"/>
                </a:lnTo>
                <a:lnTo>
                  <a:pt x="1198" y="540"/>
                </a:lnTo>
                <a:lnTo>
                  <a:pt x="1201" y="575"/>
                </a:lnTo>
                <a:lnTo>
                  <a:pt x="1201" y="587"/>
                </a:lnTo>
                <a:lnTo>
                  <a:pt x="1201" y="494"/>
                </a:lnTo>
                <a:lnTo>
                  <a:pt x="1204" y="534"/>
                </a:lnTo>
                <a:lnTo>
                  <a:pt x="1204" y="587"/>
                </a:lnTo>
                <a:lnTo>
                  <a:pt x="1204" y="436"/>
                </a:lnTo>
                <a:lnTo>
                  <a:pt x="1207" y="587"/>
                </a:lnTo>
                <a:lnTo>
                  <a:pt x="1207" y="514"/>
                </a:lnTo>
                <a:lnTo>
                  <a:pt x="1210" y="581"/>
                </a:lnTo>
                <a:lnTo>
                  <a:pt x="1210" y="587"/>
                </a:lnTo>
                <a:lnTo>
                  <a:pt x="1210" y="378"/>
                </a:lnTo>
                <a:lnTo>
                  <a:pt x="1213" y="348"/>
                </a:lnTo>
                <a:lnTo>
                  <a:pt x="1213" y="587"/>
                </a:lnTo>
                <a:lnTo>
                  <a:pt x="1213" y="314"/>
                </a:lnTo>
                <a:lnTo>
                  <a:pt x="1215" y="564"/>
                </a:lnTo>
                <a:lnTo>
                  <a:pt x="1215" y="587"/>
                </a:lnTo>
                <a:lnTo>
                  <a:pt x="1215" y="500"/>
                </a:lnTo>
                <a:lnTo>
                  <a:pt x="1218" y="587"/>
                </a:lnTo>
                <a:lnTo>
                  <a:pt x="1218" y="520"/>
                </a:lnTo>
                <a:lnTo>
                  <a:pt x="1221" y="587"/>
                </a:lnTo>
                <a:lnTo>
                  <a:pt x="1221" y="503"/>
                </a:lnTo>
                <a:lnTo>
                  <a:pt x="1221" y="517"/>
                </a:lnTo>
                <a:lnTo>
                  <a:pt x="1224" y="476"/>
                </a:lnTo>
                <a:lnTo>
                  <a:pt x="1224" y="587"/>
                </a:lnTo>
                <a:lnTo>
                  <a:pt x="1224" y="380"/>
                </a:lnTo>
                <a:lnTo>
                  <a:pt x="1227" y="485"/>
                </a:lnTo>
                <a:lnTo>
                  <a:pt x="1227" y="584"/>
                </a:lnTo>
                <a:lnTo>
                  <a:pt x="1227" y="325"/>
                </a:lnTo>
                <a:lnTo>
                  <a:pt x="1227" y="584"/>
                </a:lnTo>
                <a:lnTo>
                  <a:pt x="1230" y="587"/>
                </a:lnTo>
                <a:lnTo>
                  <a:pt x="1230" y="505"/>
                </a:lnTo>
                <a:lnTo>
                  <a:pt x="1233" y="587"/>
                </a:lnTo>
                <a:lnTo>
                  <a:pt x="1233" y="569"/>
                </a:lnTo>
                <a:lnTo>
                  <a:pt x="1236" y="575"/>
                </a:lnTo>
                <a:lnTo>
                  <a:pt x="1236" y="587"/>
                </a:lnTo>
                <a:lnTo>
                  <a:pt x="1236" y="52"/>
                </a:lnTo>
                <a:lnTo>
                  <a:pt x="1239" y="473"/>
                </a:lnTo>
                <a:lnTo>
                  <a:pt x="1239" y="584"/>
                </a:lnTo>
                <a:lnTo>
                  <a:pt x="1239" y="346"/>
                </a:lnTo>
                <a:lnTo>
                  <a:pt x="1242" y="578"/>
                </a:lnTo>
                <a:lnTo>
                  <a:pt x="1242" y="587"/>
                </a:lnTo>
                <a:lnTo>
                  <a:pt x="1242" y="471"/>
                </a:lnTo>
                <a:lnTo>
                  <a:pt x="1245" y="543"/>
                </a:lnTo>
                <a:lnTo>
                  <a:pt x="1245" y="587"/>
                </a:lnTo>
                <a:lnTo>
                  <a:pt x="1245" y="503"/>
                </a:lnTo>
                <a:lnTo>
                  <a:pt x="1247" y="564"/>
                </a:lnTo>
                <a:lnTo>
                  <a:pt x="1247" y="587"/>
                </a:lnTo>
                <a:lnTo>
                  <a:pt x="1247" y="549"/>
                </a:lnTo>
                <a:lnTo>
                  <a:pt x="1250" y="436"/>
                </a:lnTo>
                <a:lnTo>
                  <a:pt x="1250" y="581"/>
                </a:lnTo>
                <a:lnTo>
                  <a:pt x="1250" y="186"/>
                </a:lnTo>
                <a:lnTo>
                  <a:pt x="1250" y="578"/>
                </a:lnTo>
                <a:lnTo>
                  <a:pt x="1253" y="584"/>
                </a:lnTo>
                <a:lnTo>
                  <a:pt x="1253" y="587"/>
                </a:lnTo>
                <a:lnTo>
                  <a:pt x="1253" y="398"/>
                </a:lnTo>
                <a:lnTo>
                  <a:pt x="1256" y="564"/>
                </a:lnTo>
                <a:lnTo>
                  <a:pt x="1256" y="587"/>
                </a:lnTo>
                <a:lnTo>
                  <a:pt x="1256" y="555"/>
                </a:lnTo>
                <a:lnTo>
                  <a:pt x="1256" y="569"/>
                </a:lnTo>
                <a:lnTo>
                  <a:pt x="1259" y="529"/>
                </a:lnTo>
                <a:lnTo>
                  <a:pt x="1259" y="587"/>
                </a:lnTo>
                <a:lnTo>
                  <a:pt x="1259" y="511"/>
                </a:lnTo>
                <a:lnTo>
                  <a:pt x="1262" y="587"/>
                </a:lnTo>
                <a:lnTo>
                  <a:pt x="1262" y="526"/>
                </a:lnTo>
                <a:lnTo>
                  <a:pt x="1265" y="569"/>
                </a:lnTo>
                <a:lnTo>
                  <a:pt x="1265" y="587"/>
                </a:lnTo>
                <a:lnTo>
                  <a:pt x="1265" y="491"/>
                </a:lnTo>
                <a:lnTo>
                  <a:pt x="1268" y="491"/>
                </a:lnTo>
                <a:lnTo>
                  <a:pt x="1268" y="587"/>
                </a:lnTo>
                <a:lnTo>
                  <a:pt x="1268" y="459"/>
                </a:lnTo>
                <a:lnTo>
                  <a:pt x="1271" y="566"/>
                </a:lnTo>
                <a:lnTo>
                  <a:pt x="1271" y="587"/>
                </a:lnTo>
                <a:lnTo>
                  <a:pt x="1271" y="537"/>
                </a:lnTo>
                <a:lnTo>
                  <a:pt x="1274" y="587"/>
                </a:lnTo>
                <a:lnTo>
                  <a:pt x="1274" y="471"/>
                </a:lnTo>
                <a:lnTo>
                  <a:pt x="1277" y="552"/>
                </a:lnTo>
                <a:lnTo>
                  <a:pt x="1277" y="587"/>
                </a:lnTo>
                <a:lnTo>
                  <a:pt x="1277" y="485"/>
                </a:lnTo>
                <a:lnTo>
                  <a:pt x="1279" y="561"/>
                </a:lnTo>
                <a:lnTo>
                  <a:pt x="1279" y="587"/>
                </a:lnTo>
                <a:lnTo>
                  <a:pt x="1279" y="523"/>
                </a:lnTo>
                <a:lnTo>
                  <a:pt x="1282" y="566"/>
                </a:lnTo>
                <a:lnTo>
                  <a:pt x="1282" y="587"/>
                </a:lnTo>
                <a:lnTo>
                  <a:pt x="1282" y="526"/>
                </a:lnTo>
                <a:lnTo>
                  <a:pt x="1285" y="584"/>
                </a:lnTo>
                <a:lnTo>
                  <a:pt x="1285" y="587"/>
                </a:lnTo>
                <a:lnTo>
                  <a:pt x="1285" y="534"/>
                </a:lnTo>
                <a:lnTo>
                  <a:pt x="1288" y="584"/>
                </a:lnTo>
                <a:lnTo>
                  <a:pt x="1288" y="587"/>
                </a:lnTo>
                <a:lnTo>
                  <a:pt x="1288" y="363"/>
                </a:lnTo>
                <a:lnTo>
                  <a:pt x="1291" y="476"/>
                </a:lnTo>
                <a:lnTo>
                  <a:pt x="1291" y="587"/>
                </a:lnTo>
                <a:lnTo>
                  <a:pt x="1291" y="476"/>
                </a:lnTo>
                <a:lnTo>
                  <a:pt x="1294" y="581"/>
                </a:lnTo>
                <a:lnTo>
                  <a:pt x="1294" y="587"/>
                </a:lnTo>
                <a:lnTo>
                  <a:pt x="1294" y="558"/>
                </a:lnTo>
                <a:lnTo>
                  <a:pt x="1297" y="587"/>
                </a:lnTo>
                <a:lnTo>
                  <a:pt x="1297" y="78"/>
                </a:lnTo>
                <a:lnTo>
                  <a:pt x="1300" y="526"/>
                </a:lnTo>
                <a:lnTo>
                  <a:pt x="1300" y="584"/>
                </a:lnTo>
                <a:lnTo>
                  <a:pt x="1300" y="192"/>
                </a:lnTo>
                <a:lnTo>
                  <a:pt x="1303" y="447"/>
                </a:lnTo>
                <a:lnTo>
                  <a:pt x="1303" y="587"/>
                </a:lnTo>
                <a:lnTo>
                  <a:pt x="1303" y="447"/>
                </a:lnTo>
                <a:lnTo>
                  <a:pt x="1306" y="569"/>
                </a:lnTo>
                <a:lnTo>
                  <a:pt x="1306" y="587"/>
                </a:lnTo>
                <a:lnTo>
                  <a:pt x="1306" y="529"/>
                </a:lnTo>
                <a:lnTo>
                  <a:pt x="1309" y="587"/>
                </a:lnTo>
                <a:lnTo>
                  <a:pt x="1309" y="540"/>
                </a:lnTo>
                <a:lnTo>
                  <a:pt x="1311" y="587"/>
                </a:lnTo>
                <a:lnTo>
                  <a:pt x="1311" y="110"/>
                </a:lnTo>
                <a:lnTo>
                  <a:pt x="1314" y="203"/>
                </a:lnTo>
                <a:lnTo>
                  <a:pt x="1314" y="587"/>
                </a:lnTo>
                <a:lnTo>
                  <a:pt x="1314" y="160"/>
                </a:lnTo>
                <a:lnTo>
                  <a:pt x="1317" y="572"/>
                </a:lnTo>
                <a:lnTo>
                  <a:pt x="1317" y="587"/>
                </a:lnTo>
                <a:lnTo>
                  <a:pt x="1317" y="540"/>
                </a:lnTo>
                <a:lnTo>
                  <a:pt x="1320" y="587"/>
                </a:lnTo>
                <a:lnTo>
                  <a:pt x="1320" y="523"/>
                </a:lnTo>
                <a:lnTo>
                  <a:pt x="1323" y="543"/>
                </a:lnTo>
                <a:lnTo>
                  <a:pt x="1323" y="587"/>
                </a:lnTo>
                <a:lnTo>
                  <a:pt x="1323" y="468"/>
                </a:lnTo>
                <a:lnTo>
                  <a:pt x="1326" y="564"/>
                </a:lnTo>
                <a:lnTo>
                  <a:pt x="1326" y="584"/>
                </a:lnTo>
                <a:lnTo>
                  <a:pt x="1326" y="348"/>
                </a:lnTo>
                <a:lnTo>
                  <a:pt x="1329" y="569"/>
                </a:lnTo>
                <a:lnTo>
                  <a:pt x="1329" y="587"/>
                </a:lnTo>
                <a:lnTo>
                  <a:pt x="1329" y="430"/>
                </a:lnTo>
                <a:lnTo>
                  <a:pt x="1332" y="587"/>
                </a:lnTo>
                <a:lnTo>
                  <a:pt x="1332" y="485"/>
                </a:lnTo>
                <a:lnTo>
                  <a:pt x="1335" y="584"/>
                </a:lnTo>
                <a:lnTo>
                  <a:pt x="1335" y="587"/>
                </a:lnTo>
                <a:lnTo>
                  <a:pt x="1335" y="389"/>
                </a:lnTo>
                <a:lnTo>
                  <a:pt x="1338" y="360"/>
                </a:lnTo>
                <a:lnTo>
                  <a:pt x="1338" y="584"/>
                </a:lnTo>
                <a:lnTo>
                  <a:pt x="1338" y="360"/>
                </a:lnTo>
                <a:lnTo>
                  <a:pt x="1341" y="578"/>
                </a:lnTo>
                <a:lnTo>
                  <a:pt x="1341" y="587"/>
                </a:lnTo>
                <a:lnTo>
                  <a:pt x="1341" y="503"/>
                </a:lnTo>
                <a:lnTo>
                  <a:pt x="1343" y="581"/>
                </a:lnTo>
                <a:lnTo>
                  <a:pt x="1343" y="587"/>
                </a:lnTo>
                <a:lnTo>
                  <a:pt x="1343" y="471"/>
                </a:lnTo>
                <a:lnTo>
                  <a:pt x="1346" y="529"/>
                </a:lnTo>
                <a:lnTo>
                  <a:pt x="1346" y="587"/>
                </a:lnTo>
                <a:lnTo>
                  <a:pt x="1346" y="523"/>
                </a:lnTo>
                <a:lnTo>
                  <a:pt x="1349" y="549"/>
                </a:lnTo>
                <a:lnTo>
                  <a:pt x="1349" y="587"/>
                </a:lnTo>
                <a:lnTo>
                  <a:pt x="1349" y="453"/>
                </a:lnTo>
                <a:lnTo>
                  <a:pt x="1352" y="552"/>
                </a:lnTo>
                <a:lnTo>
                  <a:pt x="1352" y="587"/>
                </a:lnTo>
                <a:lnTo>
                  <a:pt x="1352" y="453"/>
                </a:lnTo>
                <a:lnTo>
                  <a:pt x="1355" y="587"/>
                </a:lnTo>
                <a:lnTo>
                  <a:pt x="1355" y="552"/>
                </a:lnTo>
                <a:lnTo>
                  <a:pt x="1358" y="581"/>
                </a:lnTo>
                <a:lnTo>
                  <a:pt x="1358" y="587"/>
                </a:lnTo>
                <a:lnTo>
                  <a:pt x="1358" y="444"/>
                </a:lnTo>
                <a:lnTo>
                  <a:pt x="1361" y="334"/>
                </a:lnTo>
                <a:lnTo>
                  <a:pt x="1361" y="587"/>
                </a:lnTo>
                <a:lnTo>
                  <a:pt x="1361" y="334"/>
                </a:lnTo>
                <a:lnTo>
                  <a:pt x="1364" y="572"/>
                </a:lnTo>
                <a:lnTo>
                  <a:pt x="1364" y="587"/>
                </a:lnTo>
                <a:lnTo>
                  <a:pt x="1364" y="456"/>
                </a:lnTo>
                <a:lnTo>
                  <a:pt x="1367" y="587"/>
                </a:lnTo>
                <a:lnTo>
                  <a:pt x="1367" y="520"/>
                </a:lnTo>
                <a:lnTo>
                  <a:pt x="1370" y="578"/>
                </a:lnTo>
                <a:lnTo>
                  <a:pt x="1370" y="587"/>
                </a:lnTo>
                <a:lnTo>
                  <a:pt x="1370" y="520"/>
                </a:lnTo>
                <a:lnTo>
                  <a:pt x="1372" y="549"/>
                </a:lnTo>
                <a:lnTo>
                  <a:pt x="1372" y="587"/>
                </a:lnTo>
                <a:lnTo>
                  <a:pt x="1372" y="107"/>
                </a:lnTo>
                <a:lnTo>
                  <a:pt x="1375" y="453"/>
                </a:lnTo>
                <a:lnTo>
                  <a:pt x="1375" y="575"/>
                </a:lnTo>
                <a:lnTo>
                  <a:pt x="1375" y="110"/>
                </a:lnTo>
                <a:lnTo>
                  <a:pt x="1375" y="575"/>
                </a:lnTo>
                <a:lnTo>
                  <a:pt x="1378" y="584"/>
                </a:lnTo>
                <a:lnTo>
                  <a:pt x="1378" y="587"/>
                </a:lnTo>
                <a:lnTo>
                  <a:pt x="1378" y="523"/>
                </a:lnTo>
                <a:lnTo>
                  <a:pt x="1381" y="564"/>
                </a:lnTo>
                <a:lnTo>
                  <a:pt x="1381" y="587"/>
                </a:lnTo>
                <a:lnTo>
                  <a:pt x="1381" y="549"/>
                </a:lnTo>
                <a:lnTo>
                  <a:pt x="1384" y="558"/>
                </a:lnTo>
                <a:lnTo>
                  <a:pt x="1384" y="587"/>
                </a:lnTo>
                <a:lnTo>
                  <a:pt x="1384" y="488"/>
                </a:lnTo>
                <a:lnTo>
                  <a:pt x="1387" y="584"/>
                </a:lnTo>
                <a:lnTo>
                  <a:pt x="1387" y="587"/>
                </a:lnTo>
                <a:lnTo>
                  <a:pt x="1387" y="340"/>
                </a:lnTo>
                <a:lnTo>
                  <a:pt x="1390" y="566"/>
                </a:lnTo>
                <a:lnTo>
                  <a:pt x="1390" y="584"/>
                </a:lnTo>
                <a:lnTo>
                  <a:pt x="1390" y="369"/>
                </a:lnTo>
                <a:lnTo>
                  <a:pt x="1393" y="503"/>
                </a:lnTo>
                <a:lnTo>
                  <a:pt x="1393" y="587"/>
                </a:lnTo>
                <a:lnTo>
                  <a:pt x="1393" y="503"/>
                </a:lnTo>
                <a:lnTo>
                  <a:pt x="1396" y="566"/>
                </a:lnTo>
                <a:lnTo>
                  <a:pt x="1396" y="587"/>
                </a:lnTo>
                <a:lnTo>
                  <a:pt x="1396" y="546"/>
                </a:lnTo>
                <a:lnTo>
                  <a:pt x="1399" y="578"/>
                </a:lnTo>
                <a:lnTo>
                  <a:pt x="1399" y="110"/>
                </a:lnTo>
                <a:lnTo>
                  <a:pt x="1402" y="529"/>
                </a:lnTo>
                <a:lnTo>
                  <a:pt x="1402" y="587"/>
                </a:lnTo>
                <a:lnTo>
                  <a:pt x="1402" y="404"/>
                </a:lnTo>
                <a:lnTo>
                  <a:pt x="1404" y="561"/>
                </a:lnTo>
                <a:lnTo>
                  <a:pt x="1404" y="587"/>
                </a:lnTo>
                <a:lnTo>
                  <a:pt x="1404" y="439"/>
                </a:lnTo>
                <a:lnTo>
                  <a:pt x="1407" y="529"/>
                </a:lnTo>
                <a:lnTo>
                  <a:pt x="1407" y="587"/>
                </a:lnTo>
                <a:lnTo>
                  <a:pt x="1407" y="465"/>
                </a:lnTo>
                <a:lnTo>
                  <a:pt x="1410" y="587"/>
                </a:lnTo>
                <a:lnTo>
                  <a:pt x="1410" y="505"/>
                </a:lnTo>
                <a:lnTo>
                  <a:pt x="1413" y="572"/>
                </a:lnTo>
                <a:lnTo>
                  <a:pt x="1413" y="587"/>
                </a:lnTo>
                <a:lnTo>
                  <a:pt x="1413" y="401"/>
                </a:lnTo>
                <a:lnTo>
                  <a:pt x="1416" y="517"/>
                </a:lnTo>
                <a:lnTo>
                  <a:pt x="1416" y="587"/>
                </a:lnTo>
                <a:lnTo>
                  <a:pt x="1416" y="517"/>
                </a:lnTo>
                <a:lnTo>
                  <a:pt x="1419" y="581"/>
                </a:lnTo>
                <a:lnTo>
                  <a:pt x="1419" y="587"/>
                </a:lnTo>
                <a:lnTo>
                  <a:pt x="1419" y="514"/>
                </a:lnTo>
                <a:lnTo>
                  <a:pt x="1422" y="587"/>
                </a:lnTo>
                <a:lnTo>
                  <a:pt x="1422" y="505"/>
                </a:lnTo>
                <a:lnTo>
                  <a:pt x="1425" y="578"/>
                </a:lnTo>
                <a:lnTo>
                  <a:pt x="1425" y="587"/>
                </a:lnTo>
                <a:lnTo>
                  <a:pt x="1425" y="468"/>
                </a:lnTo>
                <a:lnTo>
                  <a:pt x="1428" y="462"/>
                </a:lnTo>
                <a:lnTo>
                  <a:pt x="1428" y="587"/>
                </a:lnTo>
                <a:lnTo>
                  <a:pt x="1428" y="462"/>
                </a:lnTo>
                <a:lnTo>
                  <a:pt x="1431" y="508"/>
                </a:lnTo>
                <a:lnTo>
                  <a:pt x="1431" y="587"/>
                </a:lnTo>
                <a:lnTo>
                  <a:pt x="1431" y="459"/>
                </a:lnTo>
                <a:lnTo>
                  <a:pt x="1434" y="587"/>
                </a:lnTo>
                <a:lnTo>
                  <a:pt x="1434" y="529"/>
                </a:lnTo>
                <a:lnTo>
                  <a:pt x="1436" y="584"/>
                </a:lnTo>
                <a:lnTo>
                  <a:pt x="1436" y="293"/>
                </a:lnTo>
                <a:lnTo>
                  <a:pt x="1439" y="369"/>
                </a:lnTo>
                <a:lnTo>
                  <a:pt x="1439" y="584"/>
                </a:lnTo>
                <a:lnTo>
                  <a:pt x="1439" y="369"/>
                </a:lnTo>
                <a:lnTo>
                  <a:pt x="1442" y="564"/>
                </a:lnTo>
                <a:lnTo>
                  <a:pt x="1442" y="587"/>
                </a:lnTo>
                <a:lnTo>
                  <a:pt x="1442" y="549"/>
                </a:lnTo>
                <a:lnTo>
                  <a:pt x="1445" y="584"/>
                </a:lnTo>
                <a:lnTo>
                  <a:pt x="1445" y="587"/>
                </a:lnTo>
                <a:lnTo>
                  <a:pt x="1445" y="529"/>
                </a:lnTo>
                <a:lnTo>
                  <a:pt x="1448" y="578"/>
                </a:lnTo>
                <a:lnTo>
                  <a:pt x="1448" y="587"/>
                </a:lnTo>
                <a:lnTo>
                  <a:pt x="1448" y="96"/>
                </a:lnTo>
                <a:lnTo>
                  <a:pt x="1451" y="212"/>
                </a:lnTo>
                <a:lnTo>
                  <a:pt x="1451" y="584"/>
                </a:lnTo>
                <a:lnTo>
                  <a:pt x="1451" y="212"/>
                </a:lnTo>
                <a:lnTo>
                  <a:pt x="1454" y="552"/>
                </a:lnTo>
                <a:lnTo>
                  <a:pt x="1454" y="587"/>
                </a:lnTo>
                <a:lnTo>
                  <a:pt x="1454" y="404"/>
                </a:lnTo>
                <a:lnTo>
                  <a:pt x="1457" y="587"/>
                </a:lnTo>
                <a:lnTo>
                  <a:pt x="1457" y="529"/>
                </a:lnTo>
                <a:lnTo>
                  <a:pt x="1460" y="572"/>
                </a:lnTo>
                <a:lnTo>
                  <a:pt x="1460" y="587"/>
                </a:lnTo>
                <a:lnTo>
                  <a:pt x="1460" y="186"/>
                </a:lnTo>
                <a:lnTo>
                  <a:pt x="1460" y="366"/>
                </a:lnTo>
                <a:lnTo>
                  <a:pt x="1463" y="119"/>
                </a:lnTo>
                <a:lnTo>
                  <a:pt x="1463" y="587"/>
                </a:lnTo>
                <a:lnTo>
                  <a:pt x="1463" y="84"/>
                </a:lnTo>
                <a:lnTo>
                  <a:pt x="1466" y="578"/>
                </a:lnTo>
                <a:lnTo>
                  <a:pt x="1466" y="587"/>
                </a:lnTo>
                <a:lnTo>
                  <a:pt x="1466" y="476"/>
                </a:lnTo>
                <a:lnTo>
                  <a:pt x="1468" y="587"/>
                </a:lnTo>
                <a:lnTo>
                  <a:pt x="1468" y="479"/>
                </a:lnTo>
                <a:lnTo>
                  <a:pt x="1471" y="569"/>
                </a:lnTo>
                <a:lnTo>
                  <a:pt x="1471" y="587"/>
                </a:lnTo>
                <a:lnTo>
                  <a:pt x="1471" y="537"/>
                </a:lnTo>
                <a:lnTo>
                  <a:pt x="1474" y="572"/>
                </a:lnTo>
                <a:lnTo>
                  <a:pt x="1474" y="584"/>
                </a:lnTo>
                <a:lnTo>
                  <a:pt x="1474" y="203"/>
                </a:lnTo>
                <a:lnTo>
                  <a:pt x="1477" y="564"/>
                </a:lnTo>
                <a:lnTo>
                  <a:pt x="1477" y="587"/>
                </a:lnTo>
                <a:lnTo>
                  <a:pt x="1477" y="380"/>
                </a:lnTo>
                <a:lnTo>
                  <a:pt x="1480" y="575"/>
                </a:lnTo>
                <a:lnTo>
                  <a:pt x="1480" y="584"/>
                </a:lnTo>
                <a:lnTo>
                  <a:pt x="1480" y="500"/>
                </a:lnTo>
                <a:lnTo>
                  <a:pt x="1483" y="532"/>
                </a:lnTo>
                <a:lnTo>
                  <a:pt x="1483" y="587"/>
                </a:lnTo>
                <a:lnTo>
                  <a:pt x="1483" y="465"/>
                </a:lnTo>
                <a:lnTo>
                  <a:pt x="1486" y="546"/>
                </a:lnTo>
                <a:lnTo>
                  <a:pt x="1486" y="587"/>
                </a:lnTo>
                <a:lnTo>
                  <a:pt x="1486" y="529"/>
                </a:lnTo>
                <a:lnTo>
                  <a:pt x="1489" y="581"/>
                </a:lnTo>
                <a:lnTo>
                  <a:pt x="1489" y="587"/>
                </a:lnTo>
                <a:lnTo>
                  <a:pt x="1489" y="520"/>
                </a:lnTo>
                <a:lnTo>
                  <a:pt x="1492" y="587"/>
                </a:lnTo>
                <a:lnTo>
                  <a:pt x="1492" y="476"/>
                </a:lnTo>
                <a:lnTo>
                  <a:pt x="1495" y="526"/>
                </a:lnTo>
                <a:lnTo>
                  <a:pt x="1495" y="587"/>
                </a:lnTo>
                <a:lnTo>
                  <a:pt x="1495" y="523"/>
                </a:lnTo>
                <a:lnTo>
                  <a:pt x="1497" y="572"/>
                </a:lnTo>
                <a:lnTo>
                  <a:pt x="1497" y="587"/>
                </a:lnTo>
                <a:lnTo>
                  <a:pt x="1497" y="494"/>
                </a:lnTo>
                <a:lnTo>
                  <a:pt x="1500" y="572"/>
                </a:lnTo>
                <a:lnTo>
                  <a:pt x="1500" y="587"/>
                </a:lnTo>
                <a:lnTo>
                  <a:pt x="1500" y="465"/>
                </a:lnTo>
                <a:lnTo>
                  <a:pt x="1503" y="584"/>
                </a:lnTo>
                <a:lnTo>
                  <a:pt x="1503" y="587"/>
                </a:lnTo>
                <a:lnTo>
                  <a:pt x="1503" y="505"/>
                </a:lnTo>
                <a:lnTo>
                  <a:pt x="1506" y="543"/>
                </a:lnTo>
                <a:lnTo>
                  <a:pt x="1506" y="587"/>
                </a:lnTo>
                <a:lnTo>
                  <a:pt x="1506" y="447"/>
                </a:lnTo>
                <a:lnTo>
                  <a:pt x="1509" y="549"/>
                </a:lnTo>
                <a:lnTo>
                  <a:pt x="1509" y="587"/>
                </a:lnTo>
                <a:lnTo>
                  <a:pt x="1509" y="520"/>
                </a:lnTo>
                <a:lnTo>
                  <a:pt x="1512" y="587"/>
                </a:lnTo>
                <a:lnTo>
                  <a:pt x="1512" y="401"/>
                </a:lnTo>
                <a:lnTo>
                  <a:pt x="1515" y="572"/>
                </a:lnTo>
                <a:lnTo>
                  <a:pt x="1515" y="587"/>
                </a:lnTo>
                <a:lnTo>
                  <a:pt x="1515" y="462"/>
                </a:lnTo>
                <a:lnTo>
                  <a:pt x="1518" y="537"/>
                </a:lnTo>
                <a:lnTo>
                  <a:pt x="1518" y="587"/>
                </a:lnTo>
                <a:lnTo>
                  <a:pt x="1518" y="537"/>
                </a:lnTo>
                <a:lnTo>
                  <a:pt x="1521" y="584"/>
                </a:lnTo>
                <a:lnTo>
                  <a:pt x="1521" y="587"/>
                </a:lnTo>
                <a:lnTo>
                  <a:pt x="1521" y="383"/>
                </a:lnTo>
                <a:lnTo>
                  <a:pt x="1524" y="578"/>
                </a:lnTo>
                <a:lnTo>
                  <a:pt x="1524" y="587"/>
                </a:lnTo>
                <a:lnTo>
                  <a:pt x="1524" y="316"/>
                </a:lnTo>
                <a:lnTo>
                  <a:pt x="1527" y="578"/>
                </a:lnTo>
                <a:lnTo>
                  <a:pt x="1527" y="587"/>
                </a:lnTo>
                <a:lnTo>
                  <a:pt x="1527" y="471"/>
                </a:lnTo>
                <a:lnTo>
                  <a:pt x="1529" y="543"/>
                </a:lnTo>
                <a:lnTo>
                  <a:pt x="1529" y="587"/>
                </a:lnTo>
                <a:lnTo>
                  <a:pt x="1529" y="543"/>
                </a:lnTo>
                <a:lnTo>
                  <a:pt x="1532" y="578"/>
                </a:lnTo>
                <a:lnTo>
                  <a:pt x="1532" y="587"/>
                </a:lnTo>
                <a:lnTo>
                  <a:pt x="1532" y="546"/>
                </a:lnTo>
                <a:lnTo>
                  <a:pt x="1535" y="587"/>
                </a:lnTo>
                <a:lnTo>
                  <a:pt x="1535" y="171"/>
                </a:lnTo>
                <a:lnTo>
                  <a:pt x="1538" y="520"/>
                </a:lnTo>
                <a:lnTo>
                  <a:pt x="1538" y="587"/>
                </a:lnTo>
                <a:lnTo>
                  <a:pt x="1538" y="104"/>
                </a:lnTo>
                <a:lnTo>
                  <a:pt x="1541" y="508"/>
                </a:lnTo>
                <a:lnTo>
                  <a:pt x="1541" y="587"/>
                </a:lnTo>
                <a:lnTo>
                  <a:pt x="1541" y="508"/>
                </a:lnTo>
                <a:lnTo>
                  <a:pt x="1544" y="537"/>
                </a:lnTo>
                <a:lnTo>
                  <a:pt x="1544" y="587"/>
                </a:lnTo>
                <a:lnTo>
                  <a:pt x="1544" y="500"/>
                </a:lnTo>
                <a:lnTo>
                  <a:pt x="1547" y="587"/>
                </a:lnTo>
                <a:lnTo>
                  <a:pt x="1547" y="523"/>
                </a:lnTo>
                <a:lnTo>
                  <a:pt x="1550" y="569"/>
                </a:lnTo>
                <a:lnTo>
                  <a:pt x="1550" y="587"/>
                </a:lnTo>
                <a:lnTo>
                  <a:pt x="1550" y="505"/>
                </a:lnTo>
                <a:lnTo>
                  <a:pt x="1553" y="523"/>
                </a:lnTo>
                <a:lnTo>
                  <a:pt x="1553" y="587"/>
                </a:lnTo>
                <a:lnTo>
                  <a:pt x="1553" y="407"/>
                </a:lnTo>
                <a:lnTo>
                  <a:pt x="1556" y="555"/>
                </a:lnTo>
                <a:lnTo>
                  <a:pt x="1556" y="587"/>
                </a:lnTo>
                <a:lnTo>
                  <a:pt x="1556" y="447"/>
                </a:lnTo>
                <a:lnTo>
                  <a:pt x="1559" y="587"/>
                </a:lnTo>
                <a:lnTo>
                  <a:pt x="1559" y="471"/>
                </a:lnTo>
                <a:lnTo>
                  <a:pt x="1561" y="523"/>
                </a:lnTo>
                <a:lnTo>
                  <a:pt x="1561" y="587"/>
                </a:lnTo>
                <a:lnTo>
                  <a:pt x="1561" y="386"/>
                </a:lnTo>
                <a:lnTo>
                  <a:pt x="1564" y="471"/>
                </a:lnTo>
                <a:lnTo>
                  <a:pt x="1564" y="587"/>
                </a:lnTo>
                <a:lnTo>
                  <a:pt x="1564" y="471"/>
                </a:lnTo>
                <a:lnTo>
                  <a:pt x="1567" y="587"/>
                </a:lnTo>
                <a:lnTo>
                  <a:pt x="1567" y="479"/>
                </a:lnTo>
                <a:lnTo>
                  <a:pt x="1570" y="587"/>
                </a:lnTo>
                <a:lnTo>
                  <a:pt x="1570" y="456"/>
                </a:lnTo>
                <a:lnTo>
                  <a:pt x="1573" y="587"/>
                </a:lnTo>
                <a:lnTo>
                  <a:pt x="1573" y="418"/>
                </a:lnTo>
                <a:lnTo>
                  <a:pt x="1576" y="558"/>
                </a:lnTo>
                <a:lnTo>
                  <a:pt x="1576" y="587"/>
                </a:lnTo>
                <a:lnTo>
                  <a:pt x="1576" y="444"/>
                </a:lnTo>
                <a:lnTo>
                  <a:pt x="1579" y="575"/>
                </a:lnTo>
                <a:lnTo>
                  <a:pt x="1579" y="587"/>
                </a:lnTo>
                <a:lnTo>
                  <a:pt x="1579" y="532"/>
                </a:lnTo>
                <a:lnTo>
                  <a:pt x="1582" y="587"/>
                </a:lnTo>
                <a:lnTo>
                  <a:pt x="1582" y="543"/>
                </a:lnTo>
                <a:lnTo>
                  <a:pt x="1585" y="566"/>
                </a:lnTo>
                <a:lnTo>
                  <a:pt x="1585" y="587"/>
                </a:lnTo>
                <a:lnTo>
                  <a:pt x="1585" y="497"/>
                </a:lnTo>
                <a:lnTo>
                  <a:pt x="1588" y="546"/>
                </a:lnTo>
                <a:lnTo>
                  <a:pt x="1588" y="587"/>
                </a:lnTo>
                <a:lnTo>
                  <a:pt x="1588" y="520"/>
                </a:lnTo>
                <a:lnTo>
                  <a:pt x="1591" y="575"/>
                </a:lnTo>
                <a:lnTo>
                  <a:pt x="1591" y="587"/>
                </a:lnTo>
                <a:lnTo>
                  <a:pt x="1591" y="537"/>
                </a:lnTo>
                <a:lnTo>
                  <a:pt x="1593" y="572"/>
                </a:lnTo>
                <a:lnTo>
                  <a:pt x="1593" y="587"/>
                </a:lnTo>
                <a:lnTo>
                  <a:pt x="1593" y="537"/>
                </a:lnTo>
                <a:lnTo>
                  <a:pt x="1596" y="584"/>
                </a:lnTo>
                <a:lnTo>
                  <a:pt x="1596" y="587"/>
                </a:lnTo>
                <a:lnTo>
                  <a:pt x="1596" y="488"/>
                </a:lnTo>
                <a:lnTo>
                  <a:pt x="1599" y="412"/>
                </a:lnTo>
                <a:lnTo>
                  <a:pt x="1599" y="584"/>
                </a:lnTo>
                <a:lnTo>
                  <a:pt x="1599" y="267"/>
                </a:lnTo>
                <a:lnTo>
                  <a:pt x="1602" y="572"/>
                </a:lnTo>
                <a:lnTo>
                  <a:pt x="1602" y="587"/>
                </a:lnTo>
                <a:lnTo>
                  <a:pt x="1602" y="482"/>
                </a:lnTo>
                <a:lnTo>
                  <a:pt x="1605" y="584"/>
                </a:lnTo>
                <a:lnTo>
                  <a:pt x="1605" y="587"/>
                </a:lnTo>
                <a:lnTo>
                  <a:pt x="1605" y="534"/>
                </a:lnTo>
                <a:lnTo>
                  <a:pt x="1608" y="575"/>
                </a:lnTo>
                <a:lnTo>
                  <a:pt x="1608" y="587"/>
                </a:lnTo>
                <a:lnTo>
                  <a:pt x="1608" y="552"/>
                </a:lnTo>
                <a:lnTo>
                  <a:pt x="1611" y="503"/>
                </a:lnTo>
                <a:lnTo>
                  <a:pt x="1611" y="587"/>
                </a:lnTo>
                <a:lnTo>
                  <a:pt x="1611" y="447"/>
                </a:lnTo>
                <a:lnTo>
                  <a:pt x="1614" y="569"/>
                </a:lnTo>
                <a:lnTo>
                  <a:pt x="1614" y="587"/>
                </a:lnTo>
                <a:lnTo>
                  <a:pt x="1614" y="439"/>
                </a:lnTo>
                <a:lnTo>
                  <a:pt x="1617" y="575"/>
                </a:lnTo>
                <a:lnTo>
                  <a:pt x="1617" y="587"/>
                </a:lnTo>
                <a:lnTo>
                  <a:pt x="1617" y="534"/>
                </a:lnTo>
                <a:lnTo>
                  <a:pt x="1620" y="578"/>
                </a:lnTo>
                <a:lnTo>
                  <a:pt x="1620" y="587"/>
                </a:lnTo>
                <a:lnTo>
                  <a:pt x="1620" y="549"/>
                </a:lnTo>
                <a:lnTo>
                  <a:pt x="1622" y="581"/>
                </a:lnTo>
                <a:lnTo>
                  <a:pt x="1622" y="587"/>
                </a:lnTo>
                <a:lnTo>
                  <a:pt x="1622" y="261"/>
                </a:lnTo>
                <a:lnTo>
                  <a:pt x="1625" y="564"/>
                </a:lnTo>
                <a:lnTo>
                  <a:pt x="1625" y="587"/>
                </a:lnTo>
                <a:lnTo>
                  <a:pt x="1625" y="296"/>
                </a:lnTo>
                <a:lnTo>
                  <a:pt x="1628" y="584"/>
                </a:lnTo>
                <a:lnTo>
                  <a:pt x="1628" y="587"/>
                </a:lnTo>
                <a:lnTo>
                  <a:pt x="1628" y="465"/>
                </a:lnTo>
                <a:lnTo>
                  <a:pt x="1631" y="505"/>
                </a:lnTo>
                <a:lnTo>
                  <a:pt x="1631" y="587"/>
                </a:lnTo>
                <a:lnTo>
                  <a:pt x="1631" y="453"/>
                </a:lnTo>
                <a:lnTo>
                  <a:pt x="1634" y="558"/>
                </a:lnTo>
                <a:lnTo>
                  <a:pt x="1634" y="587"/>
                </a:lnTo>
                <a:lnTo>
                  <a:pt x="1634" y="549"/>
                </a:lnTo>
                <a:lnTo>
                  <a:pt x="1637" y="584"/>
                </a:lnTo>
                <a:lnTo>
                  <a:pt x="1637" y="587"/>
                </a:lnTo>
                <a:lnTo>
                  <a:pt x="1637" y="476"/>
                </a:lnTo>
                <a:lnTo>
                  <a:pt x="1640" y="584"/>
                </a:lnTo>
                <a:lnTo>
                  <a:pt x="1640" y="587"/>
                </a:lnTo>
                <a:lnTo>
                  <a:pt x="1640" y="517"/>
                </a:lnTo>
                <a:lnTo>
                  <a:pt x="1643" y="575"/>
                </a:lnTo>
                <a:lnTo>
                  <a:pt x="1643" y="587"/>
                </a:lnTo>
                <a:lnTo>
                  <a:pt x="1643" y="540"/>
                </a:lnTo>
                <a:lnTo>
                  <a:pt x="1646" y="552"/>
                </a:lnTo>
                <a:lnTo>
                  <a:pt x="1646" y="587"/>
                </a:lnTo>
                <a:lnTo>
                  <a:pt x="1646" y="511"/>
                </a:lnTo>
                <a:lnTo>
                  <a:pt x="1649" y="587"/>
                </a:lnTo>
                <a:lnTo>
                  <a:pt x="1649" y="552"/>
                </a:lnTo>
                <a:lnTo>
                  <a:pt x="1652" y="587"/>
                </a:lnTo>
                <a:lnTo>
                  <a:pt x="1652" y="488"/>
                </a:lnTo>
                <a:lnTo>
                  <a:pt x="1654" y="476"/>
                </a:lnTo>
                <a:lnTo>
                  <a:pt x="1654" y="587"/>
                </a:lnTo>
                <a:lnTo>
                  <a:pt x="1654" y="453"/>
                </a:lnTo>
                <a:lnTo>
                  <a:pt x="1657" y="569"/>
                </a:lnTo>
                <a:lnTo>
                  <a:pt x="1657" y="587"/>
                </a:lnTo>
                <a:lnTo>
                  <a:pt x="1657" y="534"/>
                </a:lnTo>
                <a:lnTo>
                  <a:pt x="1660" y="587"/>
                </a:lnTo>
                <a:lnTo>
                  <a:pt x="1660" y="441"/>
                </a:lnTo>
                <a:lnTo>
                  <a:pt x="1663" y="561"/>
                </a:lnTo>
                <a:lnTo>
                  <a:pt x="1663" y="587"/>
                </a:lnTo>
                <a:lnTo>
                  <a:pt x="1663" y="505"/>
                </a:lnTo>
                <a:lnTo>
                  <a:pt x="1666" y="517"/>
                </a:lnTo>
                <a:lnTo>
                  <a:pt x="1666" y="587"/>
                </a:lnTo>
                <a:lnTo>
                  <a:pt x="1666" y="517"/>
                </a:lnTo>
                <a:lnTo>
                  <a:pt x="1669" y="587"/>
                </a:lnTo>
                <a:lnTo>
                  <a:pt x="1669" y="564"/>
                </a:lnTo>
                <a:lnTo>
                  <a:pt x="1672" y="587"/>
                </a:lnTo>
                <a:lnTo>
                  <a:pt x="1672" y="558"/>
                </a:lnTo>
                <a:lnTo>
                  <a:pt x="1675" y="581"/>
                </a:lnTo>
                <a:lnTo>
                  <a:pt x="1675" y="587"/>
                </a:lnTo>
                <a:lnTo>
                  <a:pt x="1675" y="444"/>
                </a:lnTo>
                <a:lnTo>
                  <a:pt x="1678" y="476"/>
                </a:lnTo>
                <a:lnTo>
                  <a:pt x="1678" y="587"/>
                </a:lnTo>
                <a:lnTo>
                  <a:pt x="1678" y="476"/>
                </a:lnTo>
                <a:lnTo>
                  <a:pt x="1681" y="578"/>
                </a:lnTo>
                <a:lnTo>
                  <a:pt x="1681" y="587"/>
                </a:lnTo>
                <a:lnTo>
                  <a:pt x="1681" y="575"/>
                </a:lnTo>
                <a:lnTo>
                  <a:pt x="1684" y="587"/>
                </a:lnTo>
                <a:lnTo>
                  <a:pt x="1684" y="328"/>
                </a:lnTo>
                <a:lnTo>
                  <a:pt x="1686" y="517"/>
                </a:lnTo>
                <a:lnTo>
                  <a:pt x="1686" y="587"/>
                </a:lnTo>
                <a:lnTo>
                  <a:pt x="1686" y="319"/>
                </a:lnTo>
                <a:lnTo>
                  <a:pt x="1689" y="494"/>
                </a:lnTo>
                <a:lnTo>
                  <a:pt x="1689" y="587"/>
                </a:lnTo>
                <a:lnTo>
                  <a:pt x="1689" y="494"/>
                </a:lnTo>
                <a:lnTo>
                  <a:pt x="1692" y="581"/>
                </a:lnTo>
                <a:lnTo>
                  <a:pt x="1692" y="587"/>
                </a:lnTo>
                <a:lnTo>
                  <a:pt x="1692" y="526"/>
                </a:lnTo>
                <a:lnTo>
                  <a:pt x="1695" y="587"/>
                </a:lnTo>
                <a:lnTo>
                  <a:pt x="1695" y="555"/>
                </a:lnTo>
                <a:lnTo>
                  <a:pt x="1698" y="575"/>
                </a:lnTo>
                <a:lnTo>
                  <a:pt x="1698" y="587"/>
                </a:lnTo>
                <a:lnTo>
                  <a:pt x="1698" y="351"/>
                </a:lnTo>
                <a:lnTo>
                  <a:pt x="1701" y="415"/>
                </a:lnTo>
                <a:lnTo>
                  <a:pt x="1701" y="587"/>
                </a:lnTo>
                <a:lnTo>
                  <a:pt x="1701" y="415"/>
                </a:lnTo>
                <a:lnTo>
                  <a:pt x="1704" y="584"/>
                </a:lnTo>
                <a:lnTo>
                  <a:pt x="1704" y="587"/>
                </a:lnTo>
                <a:lnTo>
                  <a:pt x="1704" y="523"/>
                </a:lnTo>
                <a:lnTo>
                  <a:pt x="1707" y="587"/>
                </a:lnTo>
                <a:lnTo>
                  <a:pt x="1707" y="491"/>
                </a:lnTo>
                <a:lnTo>
                  <a:pt x="1710" y="584"/>
                </a:lnTo>
                <a:lnTo>
                  <a:pt x="1710" y="587"/>
                </a:lnTo>
                <a:lnTo>
                  <a:pt x="1710" y="555"/>
                </a:lnTo>
                <a:lnTo>
                  <a:pt x="1713" y="566"/>
                </a:lnTo>
                <a:lnTo>
                  <a:pt x="1713" y="587"/>
                </a:lnTo>
                <a:lnTo>
                  <a:pt x="1713" y="558"/>
                </a:lnTo>
                <a:lnTo>
                  <a:pt x="1716" y="587"/>
                </a:lnTo>
                <a:lnTo>
                  <a:pt x="1716" y="491"/>
                </a:lnTo>
                <a:lnTo>
                  <a:pt x="1718" y="584"/>
                </a:lnTo>
                <a:lnTo>
                  <a:pt x="1718" y="587"/>
                </a:lnTo>
                <a:lnTo>
                  <a:pt x="1718" y="491"/>
                </a:lnTo>
                <a:lnTo>
                  <a:pt x="1721" y="572"/>
                </a:lnTo>
                <a:lnTo>
                  <a:pt x="1721" y="587"/>
                </a:lnTo>
                <a:lnTo>
                  <a:pt x="1721" y="523"/>
                </a:lnTo>
                <a:lnTo>
                  <a:pt x="1724" y="540"/>
                </a:lnTo>
                <a:lnTo>
                  <a:pt x="1724" y="587"/>
                </a:lnTo>
                <a:lnTo>
                  <a:pt x="1724" y="505"/>
                </a:lnTo>
                <a:lnTo>
                  <a:pt x="1727" y="575"/>
                </a:lnTo>
                <a:lnTo>
                  <a:pt x="1727" y="587"/>
                </a:lnTo>
                <a:lnTo>
                  <a:pt x="1727" y="534"/>
                </a:lnTo>
                <a:lnTo>
                  <a:pt x="1730" y="584"/>
                </a:lnTo>
                <a:lnTo>
                  <a:pt x="1730" y="488"/>
                </a:lnTo>
                <a:lnTo>
                  <a:pt x="1733" y="546"/>
                </a:lnTo>
                <a:lnTo>
                  <a:pt x="1733" y="587"/>
                </a:lnTo>
                <a:lnTo>
                  <a:pt x="1733" y="546"/>
                </a:lnTo>
                <a:lnTo>
                  <a:pt x="1736" y="581"/>
                </a:lnTo>
                <a:lnTo>
                  <a:pt x="1736" y="587"/>
                </a:lnTo>
                <a:lnTo>
                  <a:pt x="1736" y="552"/>
                </a:lnTo>
                <a:lnTo>
                  <a:pt x="1739" y="587"/>
                </a:lnTo>
                <a:lnTo>
                  <a:pt x="1739" y="526"/>
                </a:lnTo>
                <a:lnTo>
                  <a:pt x="1742" y="587"/>
                </a:lnTo>
                <a:lnTo>
                  <a:pt x="1742" y="578"/>
                </a:lnTo>
                <a:lnTo>
                  <a:pt x="1745" y="575"/>
                </a:lnTo>
                <a:lnTo>
                  <a:pt x="1745" y="587"/>
                </a:lnTo>
                <a:lnTo>
                  <a:pt x="1745" y="564"/>
                </a:lnTo>
                <a:lnTo>
                  <a:pt x="1747" y="529"/>
                </a:lnTo>
                <a:lnTo>
                  <a:pt x="1747" y="587"/>
                </a:lnTo>
                <a:lnTo>
                  <a:pt x="1747" y="485"/>
                </a:lnTo>
                <a:lnTo>
                  <a:pt x="1750" y="584"/>
                </a:lnTo>
                <a:lnTo>
                  <a:pt x="1750" y="587"/>
                </a:lnTo>
                <a:lnTo>
                  <a:pt x="1750" y="500"/>
                </a:lnTo>
                <a:lnTo>
                  <a:pt x="1753" y="581"/>
                </a:lnTo>
                <a:lnTo>
                  <a:pt x="1753" y="587"/>
                </a:lnTo>
                <a:lnTo>
                  <a:pt x="1753" y="552"/>
                </a:lnTo>
                <a:lnTo>
                  <a:pt x="1756" y="581"/>
                </a:lnTo>
                <a:lnTo>
                  <a:pt x="1756" y="587"/>
                </a:lnTo>
                <a:lnTo>
                  <a:pt x="1756" y="552"/>
                </a:lnTo>
                <a:lnTo>
                  <a:pt x="1759" y="572"/>
                </a:lnTo>
                <a:lnTo>
                  <a:pt x="1759" y="587"/>
                </a:lnTo>
                <a:lnTo>
                  <a:pt x="1759" y="468"/>
                </a:lnTo>
                <a:lnTo>
                  <a:pt x="1762" y="575"/>
                </a:lnTo>
                <a:lnTo>
                  <a:pt x="1762" y="587"/>
                </a:lnTo>
                <a:lnTo>
                  <a:pt x="1762" y="401"/>
                </a:lnTo>
                <a:lnTo>
                  <a:pt x="1765" y="581"/>
                </a:lnTo>
                <a:lnTo>
                  <a:pt x="1765" y="587"/>
                </a:lnTo>
                <a:lnTo>
                  <a:pt x="1765" y="552"/>
                </a:lnTo>
                <a:lnTo>
                  <a:pt x="1768" y="575"/>
                </a:lnTo>
                <a:lnTo>
                  <a:pt x="1768" y="587"/>
                </a:lnTo>
                <a:lnTo>
                  <a:pt x="1768" y="543"/>
                </a:lnTo>
                <a:lnTo>
                  <a:pt x="1771" y="584"/>
                </a:lnTo>
                <a:lnTo>
                  <a:pt x="1771" y="587"/>
                </a:lnTo>
                <a:lnTo>
                  <a:pt x="1771" y="552"/>
                </a:lnTo>
                <a:lnTo>
                  <a:pt x="1774" y="587"/>
                </a:lnTo>
                <a:lnTo>
                  <a:pt x="1774" y="491"/>
                </a:lnTo>
                <a:lnTo>
                  <a:pt x="1777" y="581"/>
                </a:lnTo>
                <a:lnTo>
                  <a:pt x="1777" y="587"/>
                </a:lnTo>
                <a:lnTo>
                  <a:pt x="1777" y="476"/>
                </a:lnTo>
                <a:lnTo>
                  <a:pt x="1779" y="523"/>
                </a:lnTo>
                <a:lnTo>
                  <a:pt x="1779" y="587"/>
                </a:lnTo>
                <a:lnTo>
                  <a:pt x="1779" y="479"/>
                </a:lnTo>
                <a:lnTo>
                  <a:pt x="1782" y="558"/>
                </a:lnTo>
                <a:lnTo>
                  <a:pt x="1782" y="587"/>
                </a:lnTo>
                <a:lnTo>
                  <a:pt x="1782" y="543"/>
                </a:lnTo>
                <a:lnTo>
                  <a:pt x="1785" y="587"/>
                </a:lnTo>
                <a:lnTo>
                  <a:pt x="1785" y="459"/>
                </a:lnTo>
                <a:lnTo>
                  <a:pt x="1788" y="552"/>
                </a:lnTo>
                <a:lnTo>
                  <a:pt x="1788" y="587"/>
                </a:lnTo>
                <a:lnTo>
                  <a:pt x="1788" y="552"/>
                </a:lnTo>
                <a:lnTo>
                  <a:pt x="1791" y="569"/>
                </a:lnTo>
                <a:lnTo>
                  <a:pt x="1791" y="587"/>
                </a:lnTo>
                <a:lnTo>
                  <a:pt x="1791" y="456"/>
                </a:lnTo>
                <a:lnTo>
                  <a:pt x="1794" y="564"/>
                </a:lnTo>
                <a:lnTo>
                  <a:pt x="1794" y="587"/>
                </a:lnTo>
                <a:lnTo>
                  <a:pt x="1794" y="410"/>
                </a:lnTo>
                <a:lnTo>
                  <a:pt x="1797" y="587"/>
                </a:lnTo>
                <a:lnTo>
                  <a:pt x="1797" y="569"/>
                </a:lnTo>
                <a:lnTo>
                  <a:pt x="1800" y="587"/>
                </a:lnTo>
                <a:lnTo>
                  <a:pt x="1800" y="572"/>
                </a:lnTo>
                <a:lnTo>
                  <a:pt x="1800" y="581"/>
                </a:lnTo>
                <a:lnTo>
                  <a:pt x="1803" y="564"/>
                </a:lnTo>
                <a:lnTo>
                  <a:pt x="1803" y="587"/>
                </a:lnTo>
                <a:lnTo>
                  <a:pt x="1803" y="532"/>
                </a:lnTo>
                <a:lnTo>
                  <a:pt x="1806" y="587"/>
                </a:lnTo>
                <a:lnTo>
                  <a:pt x="1806" y="526"/>
                </a:lnTo>
                <a:lnTo>
                  <a:pt x="1809" y="587"/>
                </a:lnTo>
                <a:lnTo>
                  <a:pt x="1809" y="555"/>
                </a:lnTo>
                <a:lnTo>
                  <a:pt x="1811" y="581"/>
                </a:lnTo>
                <a:lnTo>
                  <a:pt x="1811" y="587"/>
                </a:lnTo>
                <a:lnTo>
                  <a:pt x="1811" y="558"/>
                </a:lnTo>
                <a:lnTo>
                  <a:pt x="1814" y="581"/>
                </a:lnTo>
                <a:lnTo>
                  <a:pt x="1814" y="587"/>
                </a:lnTo>
                <a:lnTo>
                  <a:pt x="1814" y="543"/>
                </a:lnTo>
                <a:lnTo>
                  <a:pt x="1817" y="575"/>
                </a:lnTo>
                <a:lnTo>
                  <a:pt x="1817" y="587"/>
                </a:lnTo>
                <a:lnTo>
                  <a:pt x="1817" y="537"/>
                </a:lnTo>
                <a:lnTo>
                  <a:pt x="1820" y="587"/>
                </a:lnTo>
                <a:lnTo>
                  <a:pt x="1820" y="566"/>
                </a:lnTo>
                <a:lnTo>
                  <a:pt x="1823" y="581"/>
                </a:lnTo>
                <a:lnTo>
                  <a:pt x="1823" y="587"/>
                </a:lnTo>
                <a:lnTo>
                  <a:pt x="1823" y="526"/>
                </a:lnTo>
                <a:lnTo>
                  <a:pt x="1826" y="566"/>
                </a:lnTo>
                <a:lnTo>
                  <a:pt x="1826" y="587"/>
                </a:lnTo>
                <a:lnTo>
                  <a:pt x="1826" y="537"/>
                </a:lnTo>
                <a:lnTo>
                  <a:pt x="1829" y="587"/>
                </a:lnTo>
                <a:lnTo>
                  <a:pt x="1829" y="581"/>
                </a:lnTo>
                <a:lnTo>
                  <a:pt x="1832" y="587"/>
                </a:lnTo>
                <a:lnTo>
                  <a:pt x="1832" y="566"/>
                </a:lnTo>
                <a:lnTo>
                  <a:pt x="1835" y="575"/>
                </a:lnTo>
                <a:lnTo>
                  <a:pt x="1835" y="587"/>
                </a:lnTo>
                <a:lnTo>
                  <a:pt x="1835" y="546"/>
                </a:lnTo>
                <a:lnTo>
                  <a:pt x="1838" y="555"/>
                </a:lnTo>
                <a:lnTo>
                  <a:pt x="1838" y="587"/>
                </a:lnTo>
                <a:lnTo>
                  <a:pt x="1838" y="552"/>
                </a:lnTo>
                <a:lnTo>
                  <a:pt x="1841" y="581"/>
                </a:lnTo>
                <a:lnTo>
                  <a:pt x="1841" y="587"/>
                </a:lnTo>
                <a:lnTo>
                  <a:pt x="1841" y="552"/>
                </a:lnTo>
                <a:lnTo>
                  <a:pt x="1843" y="587"/>
                </a:lnTo>
                <a:lnTo>
                  <a:pt x="1843" y="566"/>
                </a:lnTo>
                <a:lnTo>
                  <a:pt x="1846" y="584"/>
                </a:lnTo>
                <a:lnTo>
                  <a:pt x="1846" y="587"/>
                </a:lnTo>
                <a:lnTo>
                  <a:pt x="1846" y="482"/>
                </a:lnTo>
                <a:lnTo>
                  <a:pt x="1849" y="517"/>
                </a:lnTo>
                <a:lnTo>
                  <a:pt x="1849" y="587"/>
                </a:lnTo>
                <a:lnTo>
                  <a:pt x="1849" y="508"/>
                </a:lnTo>
                <a:lnTo>
                  <a:pt x="1852" y="587"/>
                </a:lnTo>
                <a:lnTo>
                  <a:pt x="1852" y="526"/>
                </a:lnTo>
                <a:lnTo>
                  <a:pt x="1855" y="584"/>
                </a:lnTo>
                <a:lnTo>
                  <a:pt x="1855" y="587"/>
                </a:lnTo>
                <a:lnTo>
                  <a:pt x="1855" y="508"/>
                </a:lnTo>
                <a:lnTo>
                  <a:pt x="1858" y="546"/>
                </a:lnTo>
                <a:lnTo>
                  <a:pt x="1858" y="587"/>
                </a:lnTo>
                <a:lnTo>
                  <a:pt x="1858" y="546"/>
                </a:lnTo>
                <a:lnTo>
                  <a:pt x="1861" y="587"/>
                </a:lnTo>
                <a:lnTo>
                  <a:pt x="1861" y="543"/>
                </a:lnTo>
                <a:lnTo>
                  <a:pt x="1864" y="584"/>
                </a:lnTo>
                <a:lnTo>
                  <a:pt x="1864" y="587"/>
                </a:lnTo>
                <a:lnTo>
                  <a:pt x="1864" y="558"/>
                </a:lnTo>
                <a:lnTo>
                  <a:pt x="1867" y="584"/>
                </a:lnTo>
                <a:lnTo>
                  <a:pt x="1867" y="587"/>
                </a:lnTo>
                <a:lnTo>
                  <a:pt x="1867" y="500"/>
                </a:lnTo>
                <a:lnTo>
                  <a:pt x="1870" y="558"/>
                </a:lnTo>
                <a:lnTo>
                  <a:pt x="1870" y="587"/>
                </a:lnTo>
                <a:lnTo>
                  <a:pt x="1870" y="543"/>
                </a:lnTo>
                <a:lnTo>
                  <a:pt x="1872" y="581"/>
                </a:lnTo>
                <a:lnTo>
                  <a:pt x="1872" y="587"/>
                </a:lnTo>
                <a:lnTo>
                  <a:pt x="1872" y="566"/>
                </a:lnTo>
                <a:lnTo>
                  <a:pt x="1875" y="587"/>
                </a:lnTo>
                <a:lnTo>
                  <a:pt x="1875" y="572"/>
                </a:lnTo>
                <a:lnTo>
                  <a:pt x="1878" y="584"/>
                </a:lnTo>
                <a:lnTo>
                  <a:pt x="1878" y="587"/>
                </a:lnTo>
                <a:lnTo>
                  <a:pt x="1878" y="508"/>
                </a:lnTo>
                <a:lnTo>
                  <a:pt x="1881" y="534"/>
                </a:lnTo>
                <a:lnTo>
                  <a:pt x="1881" y="587"/>
                </a:lnTo>
                <a:lnTo>
                  <a:pt x="1881" y="503"/>
                </a:lnTo>
                <a:lnTo>
                  <a:pt x="1884" y="578"/>
                </a:lnTo>
                <a:lnTo>
                  <a:pt x="1884" y="587"/>
                </a:lnTo>
                <a:lnTo>
                  <a:pt x="1884" y="569"/>
                </a:lnTo>
                <a:lnTo>
                  <a:pt x="1887" y="587"/>
                </a:lnTo>
                <a:lnTo>
                  <a:pt x="1887" y="572"/>
                </a:lnTo>
                <a:lnTo>
                  <a:pt x="1890" y="587"/>
                </a:lnTo>
                <a:lnTo>
                  <a:pt x="1890" y="578"/>
                </a:lnTo>
                <a:lnTo>
                  <a:pt x="1893" y="572"/>
                </a:lnTo>
                <a:lnTo>
                  <a:pt x="1893" y="587"/>
                </a:lnTo>
                <a:lnTo>
                  <a:pt x="1893" y="549"/>
                </a:lnTo>
                <a:lnTo>
                  <a:pt x="1896" y="581"/>
                </a:lnTo>
                <a:lnTo>
                  <a:pt x="1896" y="587"/>
                </a:lnTo>
                <a:lnTo>
                  <a:pt x="1896" y="546"/>
                </a:lnTo>
                <a:lnTo>
                  <a:pt x="1899" y="587"/>
                </a:lnTo>
                <a:lnTo>
                  <a:pt x="1899" y="500"/>
                </a:lnTo>
                <a:lnTo>
                  <a:pt x="1902" y="575"/>
                </a:lnTo>
                <a:lnTo>
                  <a:pt x="1902" y="587"/>
                </a:lnTo>
                <a:lnTo>
                  <a:pt x="1902" y="520"/>
                </a:lnTo>
                <a:lnTo>
                  <a:pt x="1904" y="520"/>
                </a:lnTo>
                <a:lnTo>
                  <a:pt x="1904" y="587"/>
                </a:lnTo>
                <a:lnTo>
                  <a:pt x="1904" y="520"/>
                </a:lnTo>
                <a:lnTo>
                  <a:pt x="1907" y="584"/>
                </a:lnTo>
                <a:lnTo>
                  <a:pt x="1907" y="587"/>
                </a:lnTo>
                <a:lnTo>
                  <a:pt x="1907" y="546"/>
                </a:lnTo>
                <a:lnTo>
                  <a:pt x="1910" y="587"/>
                </a:lnTo>
                <a:lnTo>
                  <a:pt x="1910" y="546"/>
                </a:lnTo>
                <a:lnTo>
                  <a:pt x="1913" y="575"/>
                </a:lnTo>
                <a:lnTo>
                  <a:pt x="1913" y="587"/>
                </a:lnTo>
                <a:lnTo>
                  <a:pt x="1913" y="564"/>
                </a:lnTo>
                <a:lnTo>
                  <a:pt x="1916" y="587"/>
                </a:lnTo>
                <a:lnTo>
                  <a:pt x="1916" y="584"/>
                </a:lnTo>
                <a:lnTo>
                  <a:pt x="1919" y="587"/>
                </a:lnTo>
                <a:lnTo>
                  <a:pt x="1919" y="584"/>
                </a:lnTo>
                <a:lnTo>
                  <a:pt x="1922" y="587"/>
                </a:lnTo>
                <a:lnTo>
                  <a:pt x="1922" y="555"/>
                </a:lnTo>
                <a:lnTo>
                  <a:pt x="1925" y="566"/>
                </a:lnTo>
                <a:lnTo>
                  <a:pt x="1925" y="587"/>
                </a:lnTo>
                <a:lnTo>
                  <a:pt x="1925" y="564"/>
                </a:lnTo>
                <a:lnTo>
                  <a:pt x="1928" y="558"/>
                </a:lnTo>
                <a:lnTo>
                  <a:pt x="1928" y="587"/>
                </a:lnTo>
                <a:lnTo>
                  <a:pt x="1928" y="526"/>
                </a:lnTo>
                <a:lnTo>
                  <a:pt x="1931" y="587"/>
                </a:lnTo>
                <a:lnTo>
                  <a:pt x="1931" y="564"/>
                </a:lnTo>
                <a:lnTo>
                  <a:pt x="1934" y="578"/>
                </a:lnTo>
                <a:lnTo>
                  <a:pt x="1934" y="587"/>
                </a:lnTo>
                <a:lnTo>
                  <a:pt x="1934" y="569"/>
                </a:lnTo>
                <a:lnTo>
                  <a:pt x="1936" y="584"/>
                </a:lnTo>
                <a:lnTo>
                  <a:pt x="1936" y="587"/>
                </a:lnTo>
                <a:lnTo>
                  <a:pt x="1936" y="564"/>
                </a:lnTo>
                <a:lnTo>
                  <a:pt x="1939" y="587"/>
                </a:lnTo>
                <a:lnTo>
                  <a:pt x="1939" y="520"/>
                </a:lnTo>
                <a:lnTo>
                  <a:pt x="1942" y="584"/>
                </a:lnTo>
                <a:lnTo>
                  <a:pt x="1942" y="587"/>
                </a:lnTo>
                <a:lnTo>
                  <a:pt x="1942" y="552"/>
                </a:lnTo>
                <a:lnTo>
                  <a:pt x="1945" y="587"/>
                </a:lnTo>
                <a:lnTo>
                  <a:pt x="1945" y="561"/>
                </a:lnTo>
                <a:lnTo>
                  <a:pt x="1948" y="584"/>
                </a:lnTo>
                <a:lnTo>
                  <a:pt x="1948" y="587"/>
                </a:lnTo>
                <a:lnTo>
                  <a:pt x="1948" y="558"/>
                </a:lnTo>
                <a:lnTo>
                  <a:pt x="1951" y="587"/>
                </a:lnTo>
                <a:lnTo>
                  <a:pt x="1951" y="578"/>
                </a:lnTo>
                <a:lnTo>
                  <a:pt x="1954" y="587"/>
                </a:lnTo>
                <a:lnTo>
                  <a:pt x="1954" y="511"/>
                </a:lnTo>
                <a:lnTo>
                  <a:pt x="1957" y="578"/>
                </a:lnTo>
                <a:lnTo>
                  <a:pt x="1957" y="587"/>
                </a:lnTo>
                <a:lnTo>
                  <a:pt x="1957" y="529"/>
                </a:lnTo>
                <a:lnTo>
                  <a:pt x="1960" y="587"/>
                </a:lnTo>
                <a:lnTo>
                  <a:pt x="1960" y="569"/>
                </a:lnTo>
                <a:lnTo>
                  <a:pt x="1963" y="587"/>
                </a:lnTo>
                <a:lnTo>
                  <a:pt x="1963" y="572"/>
                </a:lnTo>
                <a:lnTo>
                  <a:pt x="1966" y="587"/>
                </a:lnTo>
                <a:lnTo>
                  <a:pt x="1966" y="581"/>
                </a:lnTo>
                <a:lnTo>
                  <a:pt x="1968" y="587"/>
                </a:lnTo>
                <a:lnTo>
                  <a:pt x="1971" y="587"/>
                </a:lnTo>
                <a:lnTo>
                  <a:pt x="1971" y="555"/>
                </a:lnTo>
                <a:lnTo>
                  <a:pt x="1974" y="581"/>
                </a:lnTo>
                <a:lnTo>
                  <a:pt x="1974" y="587"/>
                </a:lnTo>
                <a:lnTo>
                  <a:pt x="1974" y="569"/>
                </a:lnTo>
                <a:lnTo>
                  <a:pt x="1977" y="587"/>
                </a:lnTo>
                <a:lnTo>
                  <a:pt x="1977" y="569"/>
                </a:lnTo>
                <a:lnTo>
                  <a:pt x="1980" y="587"/>
                </a:lnTo>
                <a:lnTo>
                  <a:pt x="1980" y="581"/>
                </a:lnTo>
                <a:lnTo>
                  <a:pt x="1983" y="587"/>
                </a:lnTo>
                <a:lnTo>
                  <a:pt x="1983" y="581"/>
                </a:lnTo>
                <a:lnTo>
                  <a:pt x="1986" y="584"/>
                </a:lnTo>
                <a:lnTo>
                  <a:pt x="1986" y="587"/>
                </a:lnTo>
                <a:lnTo>
                  <a:pt x="1986" y="561"/>
                </a:lnTo>
                <a:lnTo>
                  <a:pt x="1989" y="587"/>
                </a:lnTo>
                <a:lnTo>
                  <a:pt x="1989" y="566"/>
                </a:lnTo>
                <a:lnTo>
                  <a:pt x="1992" y="581"/>
                </a:lnTo>
                <a:lnTo>
                  <a:pt x="1992" y="587"/>
                </a:lnTo>
                <a:lnTo>
                  <a:pt x="1992" y="581"/>
                </a:lnTo>
                <a:lnTo>
                  <a:pt x="1995" y="587"/>
                </a:lnTo>
                <a:lnTo>
                  <a:pt x="1995" y="569"/>
                </a:lnTo>
                <a:lnTo>
                  <a:pt x="1997" y="578"/>
                </a:lnTo>
                <a:lnTo>
                  <a:pt x="1997" y="587"/>
                </a:lnTo>
                <a:lnTo>
                  <a:pt x="1997" y="549"/>
                </a:lnTo>
                <a:lnTo>
                  <a:pt x="2000" y="587"/>
                </a:lnTo>
                <a:lnTo>
                  <a:pt x="2000" y="566"/>
                </a:lnTo>
                <a:lnTo>
                  <a:pt x="2003" y="587"/>
                </a:lnTo>
                <a:lnTo>
                  <a:pt x="2003" y="561"/>
                </a:lnTo>
                <a:lnTo>
                  <a:pt x="2006" y="587"/>
                </a:lnTo>
                <a:lnTo>
                  <a:pt x="2006" y="578"/>
                </a:lnTo>
                <a:lnTo>
                  <a:pt x="2009" y="587"/>
                </a:lnTo>
                <a:lnTo>
                  <a:pt x="2009" y="584"/>
                </a:lnTo>
                <a:lnTo>
                  <a:pt x="2012" y="587"/>
                </a:lnTo>
                <a:lnTo>
                  <a:pt x="2012" y="558"/>
                </a:lnTo>
                <a:lnTo>
                  <a:pt x="2015" y="587"/>
                </a:lnTo>
                <a:lnTo>
                  <a:pt x="2015" y="543"/>
                </a:lnTo>
                <a:lnTo>
                  <a:pt x="2018" y="523"/>
                </a:lnTo>
                <a:lnTo>
                  <a:pt x="2018" y="587"/>
                </a:lnTo>
                <a:lnTo>
                  <a:pt x="2018" y="523"/>
                </a:lnTo>
                <a:lnTo>
                  <a:pt x="2021" y="587"/>
                </a:lnTo>
                <a:lnTo>
                  <a:pt x="2021" y="572"/>
                </a:lnTo>
                <a:lnTo>
                  <a:pt x="2024" y="584"/>
                </a:lnTo>
                <a:lnTo>
                  <a:pt x="2024" y="587"/>
                </a:lnTo>
                <a:lnTo>
                  <a:pt x="2024" y="555"/>
                </a:lnTo>
                <a:lnTo>
                  <a:pt x="2027" y="581"/>
                </a:lnTo>
                <a:lnTo>
                  <a:pt x="2027" y="587"/>
                </a:lnTo>
                <a:lnTo>
                  <a:pt x="2027" y="546"/>
                </a:lnTo>
                <a:lnTo>
                  <a:pt x="2029" y="581"/>
                </a:lnTo>
                <a:lnTo>
                  <a:pt x="2029" y="587"/>
                </a:lnTo>
                <a:lnTo>
                  <a:pt x="2029" y="572"/>
                </a:lnTo>
                <a:lnTo>
                  <a:pt x="2032" y="578"/>
                </a:lnTo>
                <a:lnTo>
                  <a:pt x="2032" y="587"/>
                </a:lnTo>
                <a:lnTo>
                  <a:pt x="2032" y="555"/>
                </a:lnTo>
                <a:lnTo>
                  <a:pt x="2035" y="587"/>
                </a:lnTo>
                <a:lnTo>
                  <a:pt x="2035" y="584"/>
                </a:lnTo>
                <a:lnTo>
                  <a:pt x="2038" y="587"/>
                </a:lnTo>
                <a:lnTo>
                  <a:pt x="2038" y="575"/>
                </a:lnTo>
                <a:lnTo>
                  <a:pt x="2041" y="569"/>
                </a:lnTo>
                <a:lnTo>
                  <a:pt x="2041" y="587"/>
                </a:lnTo>
                <a:lnTo>
                  <a:pt x="2041" y="564"/>
                </a:lnTo>
                <a:lnTo>
                  <a:pt x="2044" y="584"/>
                </a:lnTo>
                <a:lnTo>
                  <a:pt x="2044" y="587"/>
                </a:lnTo>
                <a:lnTo>
                  <a:pt x="2044" y="566"/>
                </a:lnTo>
                <a:lnTo>
                  <a:pt x="2047" y="587"/>
                </a:lnTo>
                <a:lnTo>
                  <a:pt x="2047" y="581"/>
                </a:lnTo>
                <a:lnTo>
                  <a:pt x="2050" y="578"/>
                </a:lnTo>
                <a:lnTo>
                  <a:pt x="2050" y="587"/>
                </a:lnTo>
                <a:lnTo>
                  <a:pt x="2050" y="537"/>
                </a:lnTo>
                <a:lnTo>
                  <a:pt x="2053" y="587"/>
                </a:lnTo>
                <a:lnTo>
                  <a:pt x="2053" y="543"/>
                </a:lnTo>
                <a:lnTo>
                  <a:pt x="2056" y="587"/>
                </a:lnTo>
                <a:lnTo>
                  <a:pt x="2056" y="572"/>
                </a:lnTo>
                <a:lnTo>
                  <a:pt x="2059" y="581"/>
                </a:lnTo>
                <a:lnTo>
                  <a:pt x="2059" y="587"/>
                </a:lnTo>
                <a:lnTo>
                  <a:pt x="2059" y="581"/>
                </a:lnTo>
                <a:lnTo>
                  <a:pt x="2061" y="587"/>
                </a:lnTo>
                <a:lnTo>
                  <a:pt x="2061" y="578"/>
                </a:lnTo>
                <a:lnTo>
                  <a:pt x="2064" y="578"/>
                </a:lnTo>
                <a:lnTo>
                  <a:pt x="2064" y="587"/>
                </a:lnTo>
                <a:lnTo>
                  <a:pt x="2064" y="569"/>
                </a:lnTo>
                <a:lnTo>
                  <a:pt x="2067" y="587"/>
                </a:lnTo>
                <a:lnTo>
                  <a:pt x="2067" y="575"/>
                </a:lnTo>
                <a:lnTo>
                  <a:pt x="2070" y="587"/>
                </a:lnTo>
                <a:lnTo>
                  <a:pt x="2070" y="578"/>
                </a:lnTo>
                <a:lnTo>
                  <a:pt x="2073" y="584"/>
                </a:lnTo>
                <a:lnTo>
                  <a:pt x="2073" y="587"/>
                </a:lnTo>
                <a:lnTo>
                  <a:pt x="2073" y="555"/>
                </a:lnTo>
                <a:lnTo>
                  <a:pt x="2076" y="587"/>
                </a:lnTo>
                <a:lnTo>
                  <a:pt x="2076" y="584"/>
                </a:lnTo>
                <a:lnTo>
                  <a:pt x="2079" y="587"/>
                </a:lnTo>
                <a:lnTo>
                  <a:pt x="2079" y="578"/>
                </a:lnTo>
                <a:lnTo>
                  <a:pt x="2082" y="587"/>
                </a:lnTo>
                <a:lnTo>
                  <a:pt x="2082" y="575"/>
                </a:lnTo>
                <a:lnTo>
                  <a:pt x="2085" y="581"/>
                </a:lnTo>
                <a:lnTo>
                  <a:pt x="2085" y="587"/>
                </a:lnTo>
                <a:lnTo>
                  <a:pt x="2085" y="581"/>
                </a:lnTo>
                <a:lnTo>
                  <a:pt x="2088" y="587"/>
                </a:lnTo>
                <a:lnTo>
                  <a:pt x="2088" y="572"/>
                </a:lnTo>
                <a:lnTo>
                  <a:pt x="2091" y="587"/>
                </a:lnTo>
                <a:lnTo>
                  <a:pt x="2091" y="581"/>
                </a:lnTo>
                <a:lnTo>
                  <a:pt x="2093" y="587"/>
                </a:lnTo>
                <a:lnTo>
                  <a:pt x="2096" y="587"/>
                </a:lnTo>
                <a:lnTo>
                  <a:pt x="2096" y="581"/>
                </a:lnTo>
                <a:lnTo>
                  <a:pt x="2099" y="581"/>
                </a:lnTo>
                <a:lnTo>
                  <a:pt x="2099" y="587"/>
                </a:lnTo>
                <a:lnTo>
                  <a:pt x="2099" y="575"/>
                </a:lnTo>
                <a:lnTo>
                  <a:pt x="2102" y="587"/>
                </a:lnTo>
                <a:lnTo>
                  <a:pt x="2102" y="555"/>
                </a:lnTo>
                <a:lnTo>
                  <a:pt x="2105" y="584"/>
                </a:lnTo>
                <a:lnTo>
                  <a:pt x="2105" y="587"/>
                </a:lnTo>
                <a:lnTo>
                  <a:pt x="2105" y="581"/>
                </a:lnTo>
                <a:lnTo>
                  <a:pt x="2108" y="587"/>
                </a:lnTo>
                <a:lnTo>
                  <a:pt x="2108" y="581"/>
                </a:lnTo>
                <a:lnTo>
                  <a:pt x="2111" y="587"/>
                </a:lnTo>
                <a:lnTo>
                  <a:pt x="2114" y="587"/>
                </a:lnTo>
                <a:lnTo>
                  <a:pt x="2114" y="578"/>
                </a:lnTo>
                <a:lnTo>
                  <a:pt x="2117" y="587"/>
                </a:lnTo>
                <a:lnTo>
                  <a:pt x="2117" y="569"/>
                </a:lnTo>
                <a:lnTo>
                  <a:pt x="2120" y="578"/>
                </a:lnTo>
                <a:lnTo>
                  <a:pt x="2120" y="587"/>
                </a:lnTo>
                <a:lnTo>
                  <a:pt x="2120" y="575"/>
                </a:lnTo>
                <a:lnTo>
                  <a:pt x="2122" y="587"/>
                </a:lnTo>
                <a:lnTo>
                  <a:pt x="2122" y="578"/>
                </a:lnTo>
                <a:lnTo>
                  <a:pt x="2125" y="587"/>
                </a:lnTo>
                <a:lnTo>
                  <a:pt x="2125" y="575"/>
                </a:lnTo>
                <a:lnTo>
                  <a:pt x="2128" y="587"/>
                </a:lnTo>
                <a:lnTo>
                  <a:pt x="2128" y="578"/>
                </a:lnTo>
                <a:lnTo>
                  <a:pt x="2131" y="587"/>
                </a:lnTo>
                <a:lnTo>
                  <a:pt x="2131" y="584"/>
                </a:lnTo>
                <a:lnTo>
                  <a:pt x="2134" y="584"/>
                </a:lnTo>
                <a:lnTo>
                  <a:pt x="2134" y="587"/>
                </a:lnTo>
                <a:lnTo>
                  <a:pt x="2134" y="575"/>
                </a:lnTo>
                <a:lnTo>
                  <a:pt x="2137" y="587"/>
                </a:lnTo>
                <a:lnTo>
                  <a:pt x="2137" y="578"/>
                </a:lnTo>
                <a:lnTo>
                  <a:pt x="2140" y="587"/>
                </a:lnTo>
                <a:lnTo>
                  <a:pt x="2140" y="581"/>
                </a:lnTo>
                <a:lnTo>
                  <a:pt x="2143" y="587"/>
                </a:lnTo>
                <a:lnTo>
                  <a:pt x="2143" y="584"/>
                </a:lnTo>
                <a:lnTo>
                  <a:pt x="2143" y="587"/>
                </a:lnTo>
                <a:lnTo>
                  <a:pt x="2146" y="581"/>
                </a:lnTo>
                <a:lnTo>
                  <a:pt x="2146" y="587"/>
                </a:lnTo>
                <a:lnTo>
                  <a:pt x="2146" y="575"/>
                </a:lnTo>
                <a:lnTo>
                  <a:pt x="2149" y="587"/>
                </a:lnTo>
                <a:lnTo>
                  <a:pt x="2149" y="572"/>
                </a:lnTo>
                <a:lnTo>
                  <a:pt x="2152" y="584"/>
                </a:lnTo>
                <a:lnTo>
                  <a:pt x="2152" y="587"/>
                </a:lnTo>
                <a:lnTo>
                  <a:pt x="2152" y="566"/>
                </a:lnTo>
                <a:lnTo>
                  <a:pt x="2154" y="584"/>
                </a:lnTo>
                <a:lnTo>
                  <a:pt x="2154" y="587"/>
                </a:lnTo>
                <a:lnTo>
                  <a:pt x="2154" y="581"/>
                </a:lnTo>
                <a:lnTo>
                  <a:pt x="2157" y="587"/>
                </a:lnTo>
                <a:lnTo>
                  <a:pt x="2157" y="584"/>
                </a:lnTo>
                <a:lnTo>
                  <a:pt x="2160" y="587"/>
                </a:lnTo>
                <a:lnTo>
                  <a:pt x="2160" y="581"/>
                </a:lnTo>
                <a:lnTo>
                  <a:pt x="2163" y="587"/>
                </a:lnTo>
                <a:lnTo>
                  <a:pt x="2166" y="587"/>
                </a:lnTo>
                <a:lnTo>
                  <a:pt x="2166" y="584"/>
                </a:lnTo>
                <a:lnTo>
                  <a:pt x="2169" y="587"/>
                </a:lnTo>
                <a:lnTo>
                  <a:pt x="2169" y="584"/>
                </a:lnTo>
                <a:lnTo>
                  <a:pt x="2172" y="587"/>
                </a:lnTo>
                <a:lnTo>
                  <a:pt x="2172" y="569"/>
                </a:lnTo>
                <a:lnTo>
                  <a:pt x="2175" y="587"/>
                </a:lnTo>
                <a:lnTo>
                  <a:pt x="2175" y="520"/>
                </a:lnTo>
                <a:lnTo>
                  <a:pt x="2178" y="569"/>
                </a:lnTo>
                <a:lnTo>
                  <a:pt x="2178" y="587"/>
                </a:lnTo>
                <a:lnTo>
                  <a:pt x="2178" y="569"/>
                </a:lnTo>
                <a:lnTo>
                  <a:pt x="2181" y="587"/>
                </a:lnTo>
                <a:lnTo>
                  <a:pt x="2181" y="572"/>
                </a:lnTo>
                <a:lnTo>
                  <a:pt x="2184" y="587"/>
                </a:lnTo>
                <a:lnTo>
                  <a:pt x="2184" y="584"/>
                </a:lnTo>
                <a:lnTo>
                  <a:pt x="2186" y="587"/>
                </a:lnTo>
                <a:lnTo>
                  <a:pt x="2189" y="587"/>
                </a:lnTo>
                <a:lnTo>
                  <a:pt x="2189" y="584"/>
                </a:lnTo>
                <a:lnTo>
                  <a:pt x="2192" y="587"/>
                </a:lnTo>
                <a:lnTo>
                  <a:pt x="2192" y="581"/>
                </a:lnTo>
                <a:lnTo>
                  <a:pt x="2195" y="587"/>
                </a:lnTo>
                <a:lnTo>
                  <a:pt x="2195" y="581"/>
                </a:lnTo>
                <a:lnTo>
                  <a:pt x="2195" y="584"/>
                </a:lnTo>
                <a:lnTo>
                  <a:pt x="2198" y="578"/>
                </a:lnTo>
                <a:lnTo>
                  <a:pt x="2198" y="587"/>
                </a:lnTo>
                <a:lnTo>
                  <a:pt x="2198" y="578"/>
                </a:lnTo>
                <a:lnTo>
                  <a:pt x="2201" y="587"/>
                </a:lnTo>
                <a:lnTo>
                  <a:pt x="2201" y="584"/>
                </a:lnTo>
                <a:lnTo>
                  <a:pt x="2204" y="581"/>
                </a:lnTo>
                <a:lnTo>
                  <a:pt x="2204" y="587"/>
                </a:lnTo>
                <a:lnTo>
                  <a:pt x="2204" y="575"/>
                </a:lnTo>
                <a:lnTo>
                  <a:pt x="2207" y="587"/>
                </a:lnTo>
                <a:lnTo>
                  <a:pt x="2207" y="581"/>
                </a:lnTo>
                <a:lnTo>
                  <a:pt x="2210" y="587"/>
                </a:lnTo>
                <a:lnTo>
                  <a:pt x="2210" y="584"/>
                </a:lnTo>
                <a:lnTo>
                  <a:pt x="2213" y="587"/>
                </a:lnTo>
                <a:lnTo>
                  <a:pt x="2213" y="572"/>
                </a:lnTo>
                <a:lnTo>
                  <a:pt x="2216" y="587"/>
                </a:lnTo>
                <a:lnTo>
                  <a:pt x="2218" y="587"/>
                </a:lnTo>
                <a:lnTo>
                  <a:pt x="2218" y="572"/>
                </a:lnTo>
                <a:lnTo>
                  <a:pt x="2221" y="572"/>
                </a:lnTo>
                <a:lnTo>
                  <a:pt x="2221" y="587"/>
                </a:lnTo>
                <a:lnTo>
                  <a:pt x="2221" y="566"/>
                </a:lnTo>
                <a:lnTo>
                  <a:pt x="2221" y="575"/>
                </a:lnTo>
                <a:lnTo>
                  <a:pt x="2224" y="555"/>
                </a:lnTo>
                <a:lnTo>
                  <a:pt x="2224" y="587"/>
                </a:lnTo>
                <a:lnTo>
                  <a:pt x="2224" y="537"/>
                </a:lnTo>
                <a:lnTo>
                  <a:pt x="2227" y="587"/>
                </a:lnTo>
                <a:lnTo>
                  <a:pt x="2227" y="572"/>
                </a:lnTo>
                <a:lnTo>
                  <a:pt x="2230" y="587"/>
                </a:lnTo>
                <a:lnTo>
                  <a:pt x="2230" y="578"/>
                </a:lnTo>
                <a:lnTo>
                  <a:pt x="2233" y="587"/>
                </a:lnTo>
                <a:lnTo>
                  <a:pt x="2233" y="581"/>
                </a:lnTo>
                <a:lnTo>
                  <a:pt x="2236" y="587"/>
                </a:lnTo>
                <a:lnTo>
                  <a:pt x="2236" y="575"/>
                </a:lnTo>
                <a:lnTo>
                  <a:pt x="2239" y="587"/>
                </a:lnTo>
                <a:lnTo>
                  <a:pt x="2239" y="572"/>
                </a:lnTo>
                <a:lnTo>
                  <a:pt x="2242" y="587"/>
                </a:lnTo>
                <a:lnTo>
                  <a:pt x="2242" y="578"/>
                </a:lnTo>
                <a:lnTo>
                  <a:pt x="2245" y="587"/>
                </a:lnTo>
                <a:lnTo>
                  <a:pt x="2245" y="584"/>
                </a:lnTo>
                <a:lnTo>
                  <a:pt x="2248" y="584"/>
                </a:lnTo>
                <a:lnTo>
                  <a:pt x="2248" y="587"/>
                </a:lnTo>
                <a:lnTo>
                  <a:pt x="2248" y="584"/>
                </a:lnTo>
                <a:lnTo>
                  <a:pt x="2250" y="587"/>
                </a:lnTo>
                <a:lnTo>
                  <a:pt x="2250" y="572"/>
                </a:lnTo>
                <a:lnTo>
                  <a:pt x="2253" y="587"/>
                </a:lnTo>
                <a:lnTo>
                  <a:pt x="2253" y="578"/>
                </a:lnTo>
                <a:lnTo>
                  <a:pt x="2256" y="587"/>
                </a:lnTo>
                <a:lnTo>
                  <a:pt x="2256" y="581"/>
                </a:lnTo>
                <a:lnTo>
                  <a:pt x="2259" y="587"/>
                </a:lnTo>
                <a:lnTo>
                  <a:pt x="2259" y="581"/>
                </a:lnTo>
                <a:lnTo>
                  <a:pt x="2262" y="587"/>
                </a:lnTo>
                <a:lnTo>
                  <a:pt x="2265" y="587"/>
                </a:lnTo>
                <a:lnTo>
                  <a:pt x="2265" y="581"/>
                </a:lnTo>
                <a:lnTo>
                  <a:pt x="2268" y="587"/>
                </a:lnTo>
                <a:lnTo>
                  <a:pt x="2268" y="584"/>
                </a:lnTo>
                <a:lnTo>
                  <a:pt x="2271" y="587"/>
                </a:lnTo>
                <a:lnTo>
                  <a:pt x="2271" y="578"/>
                </a:lnTo>
                <a:lnTo>
                  <a:pt x="2274" y="587"/>
                </a:lnTo>
                <a:lnTo>
                  <a:pt x="2274" y="578"/>
                </a:lnTo>
                <a:lnTo>
                  <a:pt x="2277" y="587"/>
                </a:lnTo>
                <a:lnTo>
                  <a:pt x="2279" y="587"/>
                </a:lnTo>
                <a:lnTo>
                  <a:pt x="2279" y="578"/>
                </a:lnTo>
                <a:lnTo>
                  <a:pt x="2282" y="587"/>
                </a:lnTo>
                <a:lnTo>
                  <a:pt x="2282" y="581"/>
                </a:lnTo>
                <a:lnTo>
                  <a:pt x="2285" y="587"/>
                </a:lnTo>
                <a:lnTo>
                  <a:pt x="2285" y="569"/>
                </a:lnTo>
                <a:lnTo>
                  <a:pt x="2288" y="587"/>
                </a:lnTo>
                <a:lnTo>
                  <a:pt x="2288" y="581"/>
                </a:lnTo>
                <a:lnTo>
                  <a:pt x="2291" y="587"/>
                </a:lnTo>
                <a:lnTo>
                  <a:pt x="2294" y="587"/>
                </a:lnTo>
                <a:lnTo>
                  <a:pt x="2294" y="584"/>
                </a:lnTo>
                <a:lnTo>
                  <a:pt x="2297" y="587"/>
                </a:lnTo>
                <a:lnTo>
                  <a:pt x="2300" y="587"/>
                </a:lnTo>
                <a:lnTo>
                  <a:pt x="2300" y="561"/>
                </a:lnTo>
                <a:lnTo>
                  <a:pt x="2303" y="587"/>
                </a:lnTo>
                <a:lnTo>
                  <a:pt x="2303" y="581"/>
                </a:lnTo>
                <a:lnTo>
                  <a:pt x="2306" y="587"/>
                </a:lnTo>
                <a:lnTo>
                  <a:pt x="2306" y="584"/>
                </a:lnTo>
                <a:lnTo>
                  <a:pt x="2309" y="587"/>
                </a:lnTo>
                <a:lnTo>
                  <a:pt x="2309" y="584"/>
                </a:lnTo>
                <a:lnTo>
                  <a:pt x="2311" y="587"/>
                </a:lnTo>
                <a:lnTo>
                  <a:pt x="2314" y="587"/>
                </a:lnTo>
                <a:lnTo>
                  <a:pt x="2314" y="584"/>
                </a:lnTo>
                <a:lnTo>
                  <a:pt x="2317" y="584"/>
                </a:lnTo>
                <a:lnTo>
                  <a:pt x="2317" y="587"/>
                </a:lnTo>
                <a:lnTo>
                  <a:pt x="2317" y="575"/>
                </a:lnTo>
                <a:lnTo>
                  <a:pt x="2320" y="587"/>
                </a:lnTo>
                <a:lnTo>
                  <a:pt x="2320" y="584"/>
                </a:lnTo>
                <a:lnTo>
                  <a:pt x="2323" y="587"/>
                </a:lnTo>
                <a:lnTo>
                  <a:pt x="2323" y="578"/>
                </a:lnTo>
                <a:lnTo>
                  <a:pt x="2326" y="587"/>
                </a:lnTo>
                <a:lnTo>
                  <a:pt x="2326" y="566"/>
                </a:lnTo>
                <a:lnTo>
                  <a:pt x="2329" y="587"/>
                </a:lnTo>
                <a:lnTo>
                  <a:pt x="2329" y="581"/>
                </a:lnTo>
                <a:lnTo>
                  <a:pt x="2332" y="587"/>
                </a:lnTo>
                <a:lnTo>
                  <a:pt x="2332" y="584"/>
                </a:lnTo>
                <a:lnTo>
                  <a:pt x="2335" y="584"/>
                </a:lnTo>
                <a:lnTo>
                  <a:pt x="2335" y="587"/>
                </a:lnTo>
                <a:lnTo>
                  <a:pt x="2335" y="581"/>
                </a:lnTo>
                <a:lnTo>
                  <a:pt x="2338" y="587"/>
                </a:lnTo>
                <a:lnTo>
                  <a:pt x="2346" y="587"/>
                </a:lnTo>
                <a:lnTo>
                  <a:pt x="2346" y="561"/>
                </a:lnTo>
                <a:lnTo>
                  <a:pt x="2349" y="587"/>
                </a:lnTo>
                <a:lnTo>
                  <a:pt x="2349" y="569"/>
                </a:lnTo>
                <a:lnTo>
                  <a:pt x="2352" y="587"/>
                </a:lnTo>
                <a:lnTo>
                  <a:pt x="2352" y="578"/>
                </a:lnTo>
                <a:lnTo>
                  <a:pt x="2355" y="581"/>
                </a:lnTo>
                <a:lnTo>
                  <a:pt x="2355" y="587"/>
                </a:lnTo>
                <a:lnTo>
                  <a:pt x="2355" y="581"/>
                </a:lnTo>
                <a:lnTo>
                  <a:pt x="2358" y="587"/>
                </a:lnTo>
                <a:lnTo>
                  <a:pt x="2358" y="584"/>
                </a:lnTo>
                <a:lnTo>
                  <a:pt x="2361" y="587"/>
                </a:lnTo>
                <a:lnTo>
                  <a:pt x="2361" y="584"/>
                </a:lnTo>
                <a:lnTo>
                  <a:pt x="2364" y="587"/>
                </a:lnTo>
                <a:lnTo>
                  <a:pt x="2364" y="584"/>
                </a:lnTo>
                <a:lnTo>
                  <a:pt x="2367" y="587"/>
                </a:lnTo>
                <a:lnTo>
                  <a:pt x="2367" y="581"/>
                </a:lnTo>
                <a:lnTo>
                  <a:pt x="2370" y="587"/>
                </a:lnTo>
                <a:lnTo>
                  <a:pt x="2370" y="578"/>
                </a:lnTo>
                <a:lnTo>
                  <a:pt x="2373" y="587"/>
                </a:lnTo>
                <a:lnTo>
                  <a:pt x="2375" y="587"/>
                </a:lnTo>
                <a:lnTo>
                  <a:pt x="2375" y="572"/>
                </a:lnTo>
                <a:lnTo>
                  <a:pt x="2378" y="581"/>
                </a:lnTo>
                <a:lnTo>
                  <a:pt x="2378" y="587"/>
                </a:lnTo>
                <a:lnTo>
                  <a:pt x="2378" y="569"/>
                </a:lnTo>
                <a:lnTo>
                  <a:pt x="2381" y="587"/>
                </a:lnTo>
                <a:lnTo>
                  <a:pt x="2381" y="581"/>
                </a:lnTo>
                <a:lnTo>
                  <a:pt x="2384" y="587"/>
                </a:lnTo>
                <a:lnTo>
                  <a:pt x="2384" y="581"/>
                </a:lnTo>
                <a:lnTo>
                  <a:pt x="2387" y="587"/>
                </a:lnTo>
                <a:lnTo>
                  <a:pt x="2387" y="584"/>
                </a:lnTo>
                <a:lnTo>
                  <a:pt x="2390" y="587"/>
                </a:lnTo>
                <a:lnTo>
                  <a:pt x="2390" y="569"/>
                </a:lnTo>
                <a:lnTo>
                  <a:pt x="2393" y="587"/>
                </a:lnTo>
                <a:lnTo>
                  <a:pt x="2393" y="581"/>
                </a:lnTo>
                <a:lnTo>
                  <a:pt x="2396" y="587"/>
                </a:lnTo>
                <a:lnTo>
                  <a:pt x="2410" y="587"/>
                </a:lnTo>
                <a:lnTo>
                  <a:pt x="2410" y="581"/>
                </a:lnTo>
                <a:lnTo>
                  <a:pt x="2413" y="587"/>
                </a:lnTo>
                <a:lnTo>
                  <a:pt x="2413" y="584"/>
                </a:lnTo>
                <a:lnTo>
                  <a:pt x="2416" y="587"/>
                </a:lnTo>
                <a:lnTo>
                  <a:pt x="2425" y="587"/>
                </a:lnTo>
                <a:lnTo>
                  <a:pt x="2425" y="572"/>
                </a:lnTo>
                <a:lnTo>
                  <a:pt x="2428" y="578"/>
                </a:lnTo>
                <a:lnTo>
                  <a:pt x="2428" y="587"/>
                </a:lnTo>
                <a:lnTo>
                  <a:pt x="2428" y="578"/>
                </a:lnTo>
                <a:lnTo>
                  <a:pt x="2431" y="587"/>
                </a:lnTo>
                <a:lnTo>
                  <a:pt x="2442" y="587"/>
                </a:lnTo>
                <a:lnTo>
                  <a:pt x="2442" y="569"/>
                </a:lnTo>
                <a:lnTo>
                  <a:pt x="2445" y="587"/>
                </a:lnTo>
                <a:lnTo>
                  <a:pt x="2451" y="587"/>
                </a:lnTo>
                <a:lnTo>
                  <a:pt x="2451" y="566"/>
                </a:lnTo>
                <a:lnTo>
                  <a:pt x="2454" y="584"/>
                </a:lnTo>
                <a:lnTo>
                  <a:pt x="2454" y="587"/>
                </a:lnTo>
                <a:lnTo>
                  <a:pt x="2454" y="578"/>
                </a:lnTo>
                <a:lnTo>
                  <a:pt x="2457" y="587"/>
                </a:lnTo>
                <a:lnTo>
                  <a:pt x="2457" y="581"/>
                </a:lnTo>
                <a:lnTo>
                  <a:pt x="2460" y="587"/>
                </a:lnTo>
                <a:lnTo>
                  <a:pt x="2460" y="581"/>
                </a:lnTo>
                <a:lnTo>
                  <a:pt x="2463" y="587"/>
                </a:lnTo>
                <a:lnTo>
                  <a:pt x="2471" y="587"/>
                </a:lnTo>
                <a:lnTo>
                  <a:pt x="2471" y="584"/>
                </a:lnTo>
                <a:lnTo>
                  <a:pt x="2474" y="587"/>
                </a:lnTo>
                <a:lnTo>
                  <a:pt x="2474" y="569"/>
                </a:lnTo>
                <a:lnTo>
                  <a:pt x="2477" y="587"/>
                </a:lnTo>
                <a:lnTo>
                  <a:pt x="2477" y="572"/>
                </a:lnTo>
                <a:lnTo>
                  <a:pt x="2480" y="587"/>
                </a:lnTo>
                <a:lnTo>
                  <a:pt x="2480" y="584"/>
                </a:lnTo>
                <a:lnTo>
                  <a:pt x="2483" y="587"/>
                </a:lnTo>
                <a:lnTo>
                  <a:pt x="2483" y="575"/>
                </a:lnTo>
                <a:lnTo>
                  <a:pt x="2486" y="587"/>
                </a:lnTo>
                <a:lnTo>
                  <a:pt x="2486" y="581"/>
                </a:lnTo>
                <a:lnTo>
                  <a:pt x="2489" y="587"/>
                </a:lnTo>
                <a:lnTo>
                  <a:pt x="2492" y="587"/>
                </a:lnTo>
                <a:lnTo>
                  <a:pt x="2492" y="584"/>
                </a:lnTo>
                <a:lnTo>
                  <a:pt x="2495" y="587"/>
                </a:lnTo>
                <a:lnTo>
                  <a:pt x="2500" y="587"/>
                </a:lnTo>
                <a:lnTo>
                  <a:pt x="2500" y="549"/>
                </a:lnTo>
                <a:lnTo>
                  <a:pt x="2503" y="587"/>
                </a:lnTo>
                <a:lnTo>
                  <a:pt x="2503" y="572"/>
                </a:lnTo>
                <a:lnTo>
                  <a:pt x="2506" y="587"/>
                </a:lnTo>
                <a:lnTo>
                  <a:pt x="2506" y="575"/>
                </a:lnTo>
                <a:lnTo>
                  <a:pt x="2509" y="587"/>
                </a:lnTo>
                <a:lnTo>
                  <a:pt x="2509" y="584"/>
                </a:lnTo>
                <a:lnTo>
                  <a:pt x="2512" y="587"/>
                </a:lnTo>
                <a:lnTo>
                  <a:pt x="2518" y="587"/>
                </a:lnTo>
                <a:lnTo>
                  <a:pt x="2518" y="584"/>
                </a:lnTo>
                <a:lnTo>
                  <a:pt x="2521" y="587"/>
                </a:lnTo>
                <a:lnTo>
                  <a:pt x="2521" y="584"/>
                </a:lnTo>
                <a:lnTo>
                  <a:pt x="2524" y="587"/>
                </a:lnTo>
                <a:lnTo>
                  <a:pt x="2524" y="575"/>
                </a:lnTo>
                <a:lnTo>
                  <a:pt x="2527" y="587"/>
                </a:lnTo>
                <a:lnTo>
                  <a:pt x="2527" y="584"/>
                </a:lnTo>
                <a:lnTo>
                  <a:pt x="2529" y="587"/>
                </a:lnTo>
                <a:lnTo>
                  <a:pt x="2529" y="578"/>
                </a:lnTo>
                <a:lnTo>
                  <a:pt x="2532" y="587"/>
                </a:lnTo>
                <a:lnTo>
                  <a:pt x="2532" y="581"/>
                </a:lnTo>
                <a:lnTo>
                  <a:pt x="2535" y="575"/>
                </a:lnTo>
                <a:lnTo>
                  <a:pt x="2535" y="587"/>
                </a:lnTo>
                <a:lnTo>
                  <a:pt x="2535" y="575"/>
                </a:lnTo>
                <a:lnTo>
                  <a:pt x="2538" y="587"/>
                </a:lnTo>
                <a:lnTo>
                  <a:pt x="2538" y="584"/>
                </a:lnTo>
                <a:lnTo>
                  <a:pt x="2541" y="587"/>
                </a:lnTo>
                <a:lnTo>
                  <a:pt x="2547" y="587"/>
                </a:lnTo>
                <a:lnTo>
                  <a:pt x="2547" y="584"/>
                </a:lnTo>
                <a:lnTo>
                  <a:pt x="2550" y="587"/>
                </a:lnTo>
                <a:lnTo>
                  <a:pt x="2550" y="566"/>
                </a:lnTo>
                <a:lnTo>
                  <a:pt x="2553" y="587"/>
                </a:lnTo>
                <a:lnTo>
                  <a:pt x="2553" y="581"/>
                </a:lnTo>
                <a:lnTo>
                  <a:pt x="2556" y="587"/>
                </a:lnTo>
                <a:lnTo>
                  <a:pt x="2561" y="587"/>
                </a:lnTo>
                <a:lnTo>
                  <a:pt x="2561" y="581"/>
                </a:lnTo>
                <a:lnTo>
                  <a:pt x="2561" y="584"/>
                </a:lnTo>
                <a:lnTo>
                  <a:pt x="2564" y="575"/>
                </a:lnTo>
                <a:lnTo>
                  <a:pt x="2564" y="587"/>
                </a:lnTo>
                <a:lnTo>
                  <a:pt x="2564" y="572"/>
                </a:lnTo>
                <a:lnTo>
                  <a:pt x="2567" y="587"/>
                </a:lnTo>
                <a:lnTo>
                  <a:pt x="2570" y="587"/>
                </a:lnTo>
                <a:lnTo>
                  <a:pt x="2570" y="584"/>
                </a:lnTo>
                <a:lnTo>
                  <a:pt x="2573" y="587"/>
                </a:lnTo>
                <a:lnTo>
                  <a:pt x="2576" y="587"/>
                </a:lnTo>
                <a:lnTo>
                  <a:pt x="2576" y="584"/>
                </a:lnTo>
                <a:lnTo>
                  <a:pt x="2579" y="587"/>
                </a:lnTo>
                <a:lnTo>
                  <a:pt x="2582" y="587"/>
                </a:lnTo>
                <a:lnTo>
                  <a:pt x="2582" y="584"/>
                </a:lnTo>
                <a:lnTo>
                  <a:pt x="2585" y="587"/>
                </a:lnTo>
                <a:lnTo>
                  <a:pt x="2585" y="584"/>
                </a:lnTo>
                <a:lnTo>
                  <a:pt x="2588" y="587"/>
                </a:lnTo>
                <a:lnTo>
                  <a:pt x="2596" y="587"/>
                </a:lnTo>
                <a:lnTo>
                  <a:pt x="2596" y="581"/>
                </a:lnTo>
                <a:lnTo>
                  <a:pt x="2599" y="587"/>
                </a:lnTo>
                <a:lnTo>
                  <a:pt x="2599" y="581"/>
                </a:lnTo>
                <a:lnTo>
                  <a:pt x="2602" y="587"/>
                </a:lnTo>
                <a:lnTo>
                  <a:pt x="2602" y="581"/>
                </a:lnTo>
                <a:lnTo>
                  <a:pt x="2605" y="584"/>
                </a:lnTo>
                <a:lnTo>
                  <a:pt x="2605" y="587"/>
                </a:lnTo>
                <a:lnTo>
                  <a:pt x="2605" y="578"/>
                </a:lnTo>
                <a:lnTo>
                  <a:pt x="2608" y="587"/>
                </a:lnTo>
                <a:lnTo>
                  <a:pt x="2611" y="587"/>
                </a:lnTo>
                <a:lnTo>
                  <a:pt x="2611" y="584"/>
                </a:lnTo>
                <a:lnTo>
                  <a:pt x="2614" y="587"/>
                </a:lnTo>
                <a:lnTo>
                  <a:pt x="2623" y="587"/>
                </a:lnTo>
                <a:lnTo>
                  <a:pt x="2623" y="561"/>
                </a:lnTo>
                <a:lnTo>
                  <a:pt x="2625" y="587"/>
                </a:lnTo>
                <a:lnTo>
                  <a:pt x="2625" y="569"/>
                </a:lnTo>
                <a:lnTo>
                  <a:pt x="2628" y="587"/>
                </a:lnTo>
                <a:lnTo>
                  <a:pt x="2628" y="575"/>
                </a:lnTo>
                <a:lnTo>
                  <a:pt x="2631" y="587"/>
                </a:lnTo>
                <a:lnTo>
                  <a:pt x="2631" y="581"/>
                </a:lnTo>
                <a:lnTo>
                  <a:pt x="2634" y="587"/>
                </a:lnTo>
                <a:lnTo>
                  <a:pt x="2640" y="587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Line 12"/>
          <p:cNvSpPr>
            <a:spLocks noChangeShapeType="1"/>
          </p:cNvSpPr>
          <p:nvPr/>
        </p:nvSpPr>
        <p:spPr bwMode="auto">
          <a:xfrm>
            <a:off x="1478249" y="4612462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Line 20"/>
          <p:cNvSpPr>
            <a:spLocks noChangeShapeType="1"/>
          </p:cNvSpPr>
          <p:nvPr/>
        </p:nvSpPr>
        <p:spPr bwMode="auto">
          <a:xfrm>
            <a:off x="1487774" y="4058425"/>
            <a:ext cx="127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Line 27"/>
          <p:cNvSpPr>
            <a:spLocks noChangeShapeType="1"/>
          </p:cNvSpPr>
          <p:nvPr/>
        </p:nvSpPr>
        <p:spPr bwMode="auto">
          <a:xfrm>
            <a:off x="1478249" y="3509150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Line 32"/>
          <p:cNvSpPr>
            <a:spLocks noChangeShapeType="1"/>
          </p:cNvSpPr>
          <p:nvPr/>
        </p:nvSpPr>
        <p:spPr bwMode="auto">
          <a:xfrm>
            <a:off x="1500474" y="4617225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Line 33"/>
          <p:cNvSpPr>
            <a:spLocks noChangeShapeType="1"/>
          </p:cNvSpPr>
          <p:nvPr/>
        </p:nvSpPr>
        <p:spPr bwMode="auto">
          <a:xfrm>
            <a:off x="1744949" y="4617225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Rectangle 34"/>
          <p:cNvSpPr>
            <a:spLocks noChangeArrowheads="1"/>
          </p:cNvSpPr>
          <p:nvPr/>
        </p:nvSpPr>
        <p:spPr bwMode="auto">
          <a:xfrm>
            <a:off x="1631937" y="4639450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4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44" name="Line 35"/>
          <p:cNvSpPr>
            <a:spLocks noChangeShapeType="1"/>
          </p:cNvSpPr>
          <p:nvPr/>
        </p:nvSpPr>
        <p:spPr bwMode="auto">
          <a:xfrm>
            <a:off x="1994186" y="4617225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5" name="Line 36"/>
          <p:cNvSpPr>
            <a:spLocks noChangeShapeType="1"/>
          </p:cNvSpPr>
          <p:nvPr/>
        </p:nvSpPr>
        <p:spPr bwMode="auto">
          <a:xfrm>
            <a:off x="2240249" y="4617225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8" name="Rectangle 37"/>
          <p:cNvSpPr>
            <a:spLocks noChangeArrowheads="1"/>
          </p:cNvSpPr>
          <p:nvPr/>
        </p:nvSpPr>
        <p:spPr bwMode="auto">
          <a:xfrm>
            <a:off x="2127237" y="4639450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4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49" name="Line 38"/>
          <p:cNvSpPr>
            <a:spLocks noChangeShapeType="1"/>
          </p:cNvSpPr>
          <p:nvPr/>
        </p:nvSpPr>
        <p:spPr bwMode="auto">
          <a:xfrm>
            <a:off x="2484724" y="4617225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0" name="Line 39"/>
          <p:cNvSpPr>
            <a:spLocks noChangeShapeType="1"/>
          </p:cNvSpPr>
          <p:nvPr/>
        </p:nvSpPr>
        <p:spPr bwMode="auto">
          <a:xfrm>
            <a:off x="2733961" y="4617225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1" name="Rectangle 40"/>
          <p:cNvSpPr>
            <a:spLocks noChangeArrowheads="1"/>
          </p:cNvSpPr>
          <p:nvPr/>
        </p:nvSpPr>
        <p:spPr bwMode="auto">
          <a:xfrm>
            <a:off x="2606662" y="4639450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4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2" name="Line 41"/>
          <p:cNvSpPr>
            <a:spLocks noChangeShapeType="1"/>
          </p:cNvSpPr>
          <p:nvPr/>
        </p:nvSpPr>
        <p:spPr bwMode="auto">
          <a:xfrm>
            <a:off x="2978436" y="4617225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3" name="Line 42"/>
          <p:cNvSpPr>
            <a:spLocks noChangeShapeType="1"/>
          </p:cNvSpPr>
          <p:nvPr/>
        </p:nvSpPr>
        <p:spPr bwMode="auto">
          <a:xfrm>
            <a:off x="3222911" y="4617225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4" name="Rectangle 43"/>
          <p:cNvSpPr>
            <a:spLocks noChangeArrowheads="1"/>
          </p:cNvSpPr>
          <p:nvPr/>
        </p:nvSpPr>
        <p:spPr bwMode="auto">
          <a:xfrm>
            <a:off x="3095612" y="4639450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4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5" name="Line 44"/>
          <p:cNvSpPr>
            <a:spLocks noChangeShapeType="1"/>
          </p:cNvSpPr>
          <p:nvPr/>
        </p:nvSpPr>
        <p:spPr bwMode="auto">
          <a:xfrm>
            <a:off x="3472149" y="4617225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6" name="Line 45"/>
          <p:cNvSpPr>
            <a:spLocks noChangeShapeType="1"/>
          </p:cNvSpPr>
          <p:nvPr/>
        </p:nvSpPr>
        <p:spPr bwMode="auto">
          <a:xfrm>
            <a:off x="3716624" y="4617225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7" name="Rectangle 46"/>
          <p:cNvSpPr>
            <a:spLocks noChangeArrowheads="1"/>
          </p:cNvSpPr>
          <p:nvPr/>
        </p:nvSpPr>
        <p:spPr bwMode="auto">
          <a:xfrm>
            <a:off x="3589325" y="4639450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4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8" name="Line 47"/>
          <p:cNvSpPr>
            <a:spLocks noChangeShapeType="1"/>
          </p:cNvSpPr>
          <p:nvPr/>
        </p:nvSpPr>
        <p:spPr bwMode="auto">
          <a:xfrm>
            <a:off x="3965861" y="4617225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9" name="Line 48"/>
          <p:cNvSpPr>
            <a:spLocks noChangeShapeType="1"/>
          </p:cNvSpPr>
          <p:nvPr/>
        </p:nvSpPr>
        <p:spPr bwMode="auto">
          <a:xfrm>
            <a:off x="4210336" y="4617225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0" name="Rectangle 49"/>
          <p:cNvSpPr>
            <a:spLocks noChangeArrowheads="1"/>
          </p:cNvSpPr>
          <p:nvPr/>
        </p:nvSpPr>
        <p:spPr bwMode="auto">
          <a:xfrm>
            <a:off x="4083037" y="4639450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4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61" name="Line 50"/>
          <p:cNvSpPr>
            <a:spLocks noChangeShapeType="1"/>
          </p:cNvSpPr>
          <p:nvPr/>
        </p:nvSpPr>
        <p:spPr bwMode="auto">
          <a:xfrm>
            <a:off x="4454811" y="4617225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2" name="Line 51"/>
          <p:cNvSpPr>
            <a:spLocks noChangeShapeType="1"/>
          </p:cNvSpPr>
          <p:nvPr/>
        </p:nvSpPr>
        <p:spPr bwMode="auto">
          <a:xfrm>
            <a:off x="4704049" y="4617225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3" name="Rectangle 52"/>
          <p:cNvSpPr>
            <a:spLocks noChangeArrowheads="1"/>
          </p:cNvSpPr>
          <p:nvPr/>
        </p:nvSpPr>
        <p:spPr bwMode="auto">
          <a:xfrm>
            <a:off x="4576750" y="4639450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4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64" name="Line 53"/>
          <p:cNvSpPr>
            <a:spLocks noChangeShapeType="1"/>
          </p:cNvSpPr>
          <p:nvPr/>
        </p:nvSpPr>
        <p:spPr bwMode="auto">
          <a:xfrm>
            <a:off x="4948524" y="4617225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5" name="Line 54"/>
          <p:cNvSpPr>
            <a:spLocks noChangeShapeType="1"/>
          </p:cNvSpPr>
          <p:nvPr/>
        </p:nvSpPr>
        <p:spPr bwMode="auto">
          <a:xfrm>
            <a:off x="5192999" y="4617225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6" name="Rectangle 55"/>
          <p:cNvSpPr>
            <a:spLocks noChangeArrowheads="1"/>
          </p:cNvSpPr>
          <p:nvPr/>
        </p:nvSpPr>
        <p:spPr bwMode="auto">
          <a:xfrm>
            <a:off x="5065700" y="4639450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4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67" name="Line 56"/>
          <p:cNvSpPr>
            <a:spLocks noChangeShapeType="1"/>
          </p:cNvSpPr>
          <p:nvPr/>
        </p:nvSpPr>
        <p:spPr bwMode="auto">
          <a:xfrm>
            <a:off x="5442236" y="4617225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8" name="Line 57"/>
          <p:cNvSpPr>
            <a:spLocks noChangeShapeType="1"/>
          </p:cNvSpPr>
          <p:nvPr/>
        </p:nvSpPr>
        <p:spPr bwMode="auto">
          <a:xfrm>
            <a:off x="5686711" y="4617225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9" name="Rectangle 58"/>
          <p:cNvSpPr>
            <a:spLocks noChangeArrowheads="1"/>
          </p:cNvSpPr>
          <p:nvPr/>
        </p:nvSpPr>
        <p:spPr bwMode="auto">
          <a:xfrm>
            <a:off x="5522900" y="4639450"/>
            <a:ext cx="216406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4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8" name="Rectangle 10"/>
          <p:cNvSpPr>
            <a:spLocks noChangeArrowheads="1"/>
          </p:cNvSpPr>
          <p:nvPr/>
        </p:nvSpPr>
        <p:spPr bwMode="auto">
          <a:xfrm>
            <a:off x="1374948" y="4557934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0" name="Rectangle 25"/>
          <p:cNvSpPr>
            <a:spLocks noChangeArrowheads="1"/>
          </p:cNvSpPr>
          <p:nvPr/>
        </p:nvSpPr>
        <p:spPr bwMode="auto">
          <a:xfrm>
            <a:off x="1239720" y="3413596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414222" y="3319601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44" name="Straight Arrow Connector 43"/>
          <p:cNvCxnSpPr/>
          <p:nvPr/>
        </p:nvCxnSpPr>
        <p:spPr>
          <a:xfrm flipH="1">
            <a:off x="1514447" y="3487364"/>
            <a:ext cx="51647" cy="9299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1494124" y="3455915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46" name="Straight Arrow Connector 45"/>
          <p:cNvCxnSpPr/>
          <p:nvPr/>
        </p:nvCxnSpPr>
        <p:spPr>
          <a:xfrm flipH="1">
            <a:off x="1630860" y="3678344"/>
            <a:ext cx="25825" cy="46497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1583892" y="3804509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49" name="TextBox 48"/>
          <p:cNvSpPr txBox="1"/>
          <p:nvPr/>
        </p:nvSpPr>
        <p:spPr>
          <a:xfrm>
            <a:off x="1704715" y="3222650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0" name="Straight Arrow Connector 49"/>
          <p:cNvCxnSpPr/>
          <p:nvPr/>
        </p:nvCxnSpPr>
        <p:spPr>
          <a:xfrm flipH="1">
            <a:off x="1954506" y="3394490"/>
            <a:ext cx="89934" cy="2838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1514447" y="4176917"/>
            <a:ext cx="33214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53" name="TextBox 52"/>
          <p:cNvSpPr txBox="1"/>
          <p:nvPr/>
        </p:nvSpPr>
        <p:spPr>
          <a:xfrm>
            <a:off x="1869654" y="355059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54" name="TextBox 53"/>
          <p:cNvSpPr txBox="1"/>
          <p:nvPr/>
        </p:nvSpPr>
        <p:spPr>
          <a:xfrm>
            <a:off x="2044440" y="3939788"/>
            <a:ext cx="3385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55" name="TextBox 54"/>
          <p:cNvSpPr txBox="1"/>
          <p:nvPr/>
        </p:nvSpPr>
        <p:spPr>
          <a:xfrm>
            <a:off x="2045448" y="3804509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6" name="Straight Arrow Connector 55"/>
          <p:cNvCxnSpPr>
            <a:stCxn id="55" idx="2"/>
          </p:cNvCxnSpPr>
          <p:nvPr/>
        </p:nvCxnSpPr>
        <p:spPr>
          <a:xfrm flipH="1">
            <a:off x="2231161" y="4058425"/>
            <a:ext cx="76539" cy="44893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>
            <a:stCxn id="54" idx="2"/>
          </p:cNvCxnSpPr>
          <p:nvPr/>
        </p:nvCxnSpPr>
        <p:spPr>
          <a:xfrm>
            <a:off x="2213717" y="4193704"/>
            <a:ext cx="1" cy="2967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Box 63"/>
          <p:cNvSpPr txBox="1"/>
          <p:nvPr/>
        </p:nvSpPr>
        <p:spPr>
          <a:xfrm>
            <a:off x="2049890" y="3437825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65" name="Straight Arrow Connector 64"/>
          <p:cNvCxnSpPr/>
          <p:nvPr/>
        </p:nvCxnSpPr>
        <p:spPr>
          <a:xfrm flipH="1">
            <a:off x="2327076" y="3619463"/>
            <a:ext cx="66428" cy="5726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2193008" y="3310490"/>
            <a:ext cx="4860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67" name="Straight Arrow Connector 66"/>
          <p:cNvCxnSpPr/>
          <p:nvPr/>
        </p:nvCxnSpPr>
        <p:spPr>
          <a:xfrm flipH="1">
            <a:off x="2435684" y="3479063"/>
            <a:ext cx="98082" cy="10324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/>
          <p:cNvSpPr txBox="1"/>
          <p:nvPr/>
        </p:nvSpPr>
        <p:spPr>
          <a:xfrm>
            <a:off x="3896294" y="3647783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70" name="Straight Arrow Connector 69"/>
          <p:cNvCxnSpPr/>
          <p:nvPr/>
        </p:nvCxnSpPr>
        <p:spPr>
          <a:xfrm flipH="1">
            <a:off x="4076505" y="3851918"/>
            <a:ext cx="24521" cy="2418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Arrow Connector 72"/>
          <p:cNvCxnSpPr/>
          <p:nvPr/>
        </p:nvCxnSpPr>
        <p:spPr>
          <a:xfrm>
            <a:off x="4270660" y="4032783"/>
            <a:ext cx="0" cy="4177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4083201" y="3778843"/>
            <a:ext cx="54373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9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76" name="TextBox 75"/>
          <p:cNvSpPr txBox="1"/>
          <p:nvPr/>
        </p:nvSpPr>
        <p:spPr>
          <a:xfrm>
            <a:off x="4210336" y="3931467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77" name="Straight Arrow Connector 76"/>
          <p:cNvCxnSpPr/>
          <p:nvPr/>
        </p:nvCxnSpPr>
        <p:spPr>
          <a:xfrm>
            <a:off x="4391125" y="4133213"/>
            <a:ext cx="0" cy="4177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4341995" y="4053331"/>
            <a:ext cx="62709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12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79" name="Straight Arrow Connector 78"/>
          <p:cNvCxnSpPr/>
          <p:nvPr/>
        </p:nvCxnSpPr>
        <p:spPr>
          <a:xfrm flipH="1">
            <a:off x="4423330" y="4226812"/>
            <a:ext cx="62962" cy="3093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/>
          <p:cNvSpPr txBox="1"/>
          <p:nvPr/>
        </p:nvSpPr>
        <p:spPr>
          <a:xfrm>
            <a:off x="4407308" y="4182979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82" name="Straight Arrow Connector 81"/>
          <p:cNvCxnSpPr/>
          <p:nvPr/>
        </p:nvCxnSpPr>
        <p:spPr>
          <a:xfrm flipH="1">
            <a:off x="4486292" y="4342090"/>
            <a:ext cx="70001" cy="21918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Arrow Connector 85"/>
          <p:cNvCxnSpPr/>
          <p:nvPr/>
        </p:nvCxnSpPr>
        <p:spPr>
          <a:xfrm flipH="1">
            <a:off x="4666738" y="4436895"/>
            <a:ext cx="45659" cy="1210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TextBox 87"/>
          <p:cNvSpPr txBox="1"/>
          <p:nvPr/>
        </p:nvSpPr>
        <p:spPr>
          <a:xfrm>
            <a:off x="4556293" y="4245791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90" name="TextBox 89"/>
          <p:cNvSpPr txBox="1"/>
          <p:nvPr/>
        </p:nvSpPr>
        <p:spPr>
          <a:xfrm>
            <a:off x="4889228" y="3952336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91" name="Straight Arrow Connector 90"/>
          <p:cNvCxnSpPr/>
          <p:nvPr/>
        </p:nvCxnSpPr>
        <p:spPr>
          <a:xfrm flipH="1">
            <a:off x="4781661" y="4133213"/>
            <a:ext cx="362993" cy="4584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/>
          <p:cNvSpPr txBox="1"/>
          <p:nvPr/>
        </p:nvSpPr>
        <p:spPr>
          <a:xfrm>
            <a:off x="3631050" y="3476566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94" name="Straight Arrow Connector 93"/>
          <p:cNvCxnSpPr/>
          <p:nvPr/>
        </p:nvCxnSpPr>
        <p:spPr>
          <a:xfrm flipH="1">
            <a:off x="3679650" y="3647783"/>
            <a:ext cx="60357" cy="2309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Arrow Connector 95"/>
          <p:cNvCxnSpPr/>
          <p:nvPr/>
        </p:nvCxnSpPr>
        <p:spPr>
          <a:xfrm>
            <a:off x="3882080" y="3858469"/>
            <a:ext cx="1" cy="5723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/>
          <p:cNvSpPr txBox="1"/>
          <p:nvPr/>
        </p:nvSpPr>
        <p:spPr>
          <a:xfrm>
            <a:off x="3679650" y="3647783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99" name="TextBox 98"/>
          <p:cNvSpPr txBox="1"/>
          <p:nvPr/>
        </p:nvSpPr>
        <p:spPr>
          <a:xfrm>
            <a:off x="3526474" y="3346835"/>
            <a:ext cx="5565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8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00" name="Straight Arrow Connector 99"/>
          <p:cNvCxnSpPr/>
          <p:nvPr/>
        </p:nvCxnSpPr>
        <p:spPr>
          <a:xfrm>
            <a:off x="3654348" y="3536417"/>
            <a:ext cx="0" cy="64387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5-Point Star 101"/>
          <p:cNvSpPr/>
          <p:nvPr/>
        </p:nvSpPr>
        <p:spPr>
          <a:xfrm>
            <a:off x="3586767" y="4164411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TextBox 102"/>
          <p:cNvSpPr txBox="1"/>
          <p:nvPr/>
        </p:nvSpPr>
        <p:spPr>
          <a:xfrm>
            <a:off x="3328875" y="3225147"/>
            <a:ext cx="4988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04" name="Straight Arrow Connector 103"/>
          <p:cNvCxnSpPr/>
          <p:nvPr/>
        </p:nvCxnSpPr>
        <p:spPr>
          <a:xfrm flipH="1">
            <a:off x="3561695" y="3403304"/>
            <a:ext cx="16609" cy="3755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/>
          <p:cNvSpPr txBox="1"/>
          <p:nvPr/>
        </p:nvSpPr>
        <p:spPr>
          <a:xfrm>
            <a:off x="3194552" y="3371276"/>
            <a:ext cx="4716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109" name="Straight Arrow Connector 108"/>
          <p:cNvCxnSpPr/>
          <p:nvPr/>
        </p:nvCxnSpPr>
        <p:spPr>
          <a:xfrm>
            <a:off x="3491992" y="3536417"/>
            <a:ext cx="33699" cy="87285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TextBox 110"/>
          <p:cNvSpPr txBox="1"/>
          <p:nvPr/>
        </p:nvSpPr>
        <p:spPr>
          <a:xfrm>
            <a:off x="2944367" y="3475530"/>
            <a:ext cx="62068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13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112" name="Straight Arrow Connector 111"/>
          <p:cNvCxnSpPr/>
          <p:nvPr/>
        </p:nvCxnSpPr>
        <p:spPr>
          <a:xfrm>
            <a:off x="3396977" y="3677551"/>
            <a:ext cx="31439" cy="4993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extBox 113"/>
          <p:cNvSpPr txBox="1"/>
          <p:nvPr/>
        </p:nvSpPr>
        <p:spPr>
          <a:xfrm>
            <a:off x="2944367" y="3608235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15" name="Straight Arrow Connector 114"/>
          <p:cNvCxnSpPr/>
          <p:nvPr/>
        </p:nvCxnSpPr>
        <p:spPr>
          <a:xfrm>
            <a:off x="3272446" y="3774741"/>
            <a:ext cx="87290" cy="1148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/>
          <p:cNvSpPr txBox="1"/>
          <p:nvPr/>
        </p:nvSpPr>
        <p:spPr>
          <a:xfrm>
            <a:off x="2928731" y="3709831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118" name="Straight Arrow Connector 117"/>
          <p:cNvCxnSpPr/>
          <p:nvPr/>
        </p:nvCxnSpPr>
        <p:spPr>
          <a:xfrm>
            <a:off x="3167395" y="3869246"/>
            <a:ext cx="27157" cy="1414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extBox 120"/>
          <p:cNvSpPr txBox="1"/>
          <p:nvPr/>
        </p:nvSpPr>
        <p:spPr>
          <a:xfrm>
            <a:off x="2435684" y="3233448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123" name="Straight Arrow Connector 122"/>
          <p:cNvCxnSpPr/>
          <p:nvPr/>
        </p:nvCxnSpPr>
        <p:spPr>
          <a:xfrm flipH="1">
            <a:off x="2533766" y="3371276"/>
            <a:ext cx="72896" cy="115427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/>
          <p:cNvCxnSpPr/>
          <p:nvPr/>
        </p:nvCxnSpPr>
        <p:spPr>
          <a:xfrm flipH="1">
            <a:off x="2574394" y="3573517"/>
            <a:ext cx="52322" cy="77718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TextBox 135"/>
          <p:cNvSpPr txBox="1"/>
          <p:nvPr/>
        </p:nvSpPr>
        <p:spPr>
          <a:xfrm>
            <a:off x="2530325" y="3356878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37" name="TextBox 136"/>
          <p:cNvSpPr txBox="1"/>
          <p:nvPr/>
        </p:nvSpPr>
        <p:spPr>
          <a:xfrm>
            <a:off x="2530325" y="3551386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38" name="Straight Arrow Connector 137"/>
          <p:cNvCxnSpPr/>
          <p:nvPr/>
        </p:nvCxnSpPr>
        <p:spPr>
          <a:xfrm>
            <a:off x="2698440" y="3763249"/>
            <a:ext cx="157265" cy="3108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extBox 139"/>
          <p:cNvSpPr txBox="1"/>
          <p:nvPr/>
        </p:nvSpPr>
        <p:spPr>
          <a:xfrm>
            <a:off x="2606662" y="3686656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41" name="Straight Arrow Connector 140"/>
          <p:cNvCxnSpPr/>
          <p:nvPr/>
        </p:nvCxnSpPr>
        <p:spPr>
          <a:xfrm>
            <a:off x="2864357" y="3911932"/>
            <a:ext cx="87339" cy="5049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Oval 153"/>
          <p:cNvSpPr/>
          <p:nvPr/>
        </p:nvSpPr>
        <p:spPr>
          <a:xfrm>
            <a:off x="5318280" y="3377235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5" name="Oval 154"/>
          <p:cNvSpPr/>
          <p:nvPr/>
        </p:nvSpPr>
        <p:spPr>
          <a:xfrm>
            <a:off x="5325293" y="3699999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56" name="Straight Arrow Connector 155"/>
          <p:cNvCxnSpPr>
            <a:stCxn id="154" idx="4"/>
            <a:endCxn id="155" idx="0"/>
          </p:cNvCxnSpPr>
          <p:nvPr/>
        </p:nvCxnSpPr>
        <p:spPr>
          <a:xfrm>
            <a:off x="5454011" y="3561470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TextBox 156"/>
          <p:cNvSpPr txBox="1"/>
          <p:nvPr/>
        </p:nvSpPr>
        <p:spPr>
          <a:xfrm>
            <a:off x="5290945" y="3325012"/>
            <a:ext cx="3401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4+</a:t>
            </a:r>
            <a:endParaRPr lang="zh-CN" altLang="en-US" sz="1200" dirty="0"/>
          </a:p>
        </p:txBody>
      </p:sp>
      <p:sp>
        <p:nvSpPr>
          <p:cNvPr id="158" name="TextBox 157"/>
          <p:cNvSpPr txBox="1"/>
          <p:nvPr/>
        </p:nvSpPr>
        <p:spPr>
          <a:xfrm>
            <a:off x="5255679" y="3653616"/>
            <a:ext cx="4106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3+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160" name="TextBox 159"/>
          <p:cNvSpPr txBox="1"/>
          <p:nvPr/>
        </p:nvSpPr>
        <p:spPr>
          <a:xfrm>
            <a:off x="65676" y="560512"/>
            <a:ext cx="10476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(e)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244" name="AutoShape 3"/>
          <p:cNvSpPr>
            <a:spLocks noChangeAspect="1" noChangeArrowheads="1" noTextEdit="1"/>
          </p:cNvSpPr>
          <p:nvPr/>
        </p:nvSpPr>
        <p:spPr bwMode="auto">
          <a:xfrm>
            <a:off x="1249790" y="1027761"/>
            <a:ext cx="4445000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Rectangle 5"/>
          <p:cNvSpPr>
            <a:spLocks noChangeArrowheads="1"/>
          </p:cNvSpPr>
          <p:nvPr/>
        </p:nvSpPr>
        <p:spPr bwMode="auto">
          <a:xfrm>
            <a:off x="1479978" y="1037286"/>
            <a:ext cx="4197350" cy="1333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6"/>
          <p:cNvSpPr>
            <a:spLocks/>
          </p:cNvSpPr>
          <p:nvPr/>
        </p:nvSpPr>
        <p:spPr bwMode="auto">
          <a:xfrm>
            <a:off x="1479978" y="1216674"/>
            <a:ext cx="4192588" cy="1154113"/>
          </a:xfrm>
          <a:custGeom>
            <a:avLst/>
            <a:gdLst>
              <a:gd name="T0" fmla="*/ 108 w 2641"/>
              <a:gd name="T1" fmla="*/ 727 h 727"/>
              <a:gd name="T2" fmla="*/ 175 w 2641"/>
              <a:gd name="T3" fmla="*/ 727 h 727"/>
              <a:gd name="T4" fmla="*/ 251 w 2641"/>
              <a:gd name="T5" fmla="*/ 704 h 727"/>
              <a:gd name="T6" fmla="*/ 306 w 2641"/>
              <a:gd name="T7" fmla="*/ 727 h 727"/>
              <a:gd name="T8" fmla="*/ 376 w 2641"/>
              <a:gd name="T9" fmla="*/ 727 h 727"/>
              <a:gd name="T10" fmla="*/ 434 w 2641"/>
              <a:gd name="T11" fmla="*/ 721 h 727"/>
              <a:gd name="T12" fmla="*/ 504 w 2641"/>
              <a:gd name="T13" fmla="*/ 727 h 727"/>
              <a:gd name="T14" fmla="*/ 562 w 2641"/>
              <a:gd name="T15" fmla="*/ 727 h 727"/>
              <a:gd name="T16" fmla="*/ 614 w 2641"/>
              <a:gd name="T17" fmla="*/ 701 h 727"/>
              <a:gd name="T18" fmla="*/ 658 w 2641"/>
              <a:gd name="T19" fmla="*/ 721 h 727"/>
              <a:gd name="T20" fmla="*/ 707 w 2641"/>
              <a:gd name="T21" fmla="*/ 695 h 727"/>
              <a:gd name="T22" fmla="*/ 759 w 2641"/>
              <a:gd name="T23" fmla="*/ 727 h 727"/>
              <a:gd name="T24" fmla="*/ 809 w 2641"/>
              <a:gd name="T25" fmla="*/ 727 h 727"/>
              <a:gd name="T26" fmla="*/ 855 w 2641"/>
              <a:gd name="T27" fmla="*/ 727 h 727"/>
              <a:gd name="T28" fmla="*/ 887 w 2641"/>
              <a:gd name="T29" fmla="*/ 643 h 727"/>
              <a:gd name="T30" fmla="*/ 919 w 2641"/>
              <a:gd name="T31" fmla="*/ 672 h 727"/>
              <a:gd name="T32" fmla="*/ 954 w 2641"/>
              <a:gd name="T33" fmla="*/ 724 h 727"/>
              <a:gd name="T34" fmla="*/ 986 w 2641"/>
              <a:gd name="T35" fmla="*/ 706 h 727"/>
              <a:gd name="T36" fmla="*/ 1012 w 2641"/>
              <a:gd name="T37" fmla="*/ 689 h 727"/>
              <a:gd name="T38" fmla="*/ 1042 w 2641"/>
              <a:gd name="T39" fmla="*/ 698 h 727"/>
              <a:gd name="T40" fmla="*/ 1076 w 2641"/>
              <a:gd name="T41" fmla="*/ 686 h 727"/>
              <a:gd name="T42" fmla="*/ 1105 w 2641"/>
              <a:gd name="T43" fmla="*/ 727 h 727"/>
              <a:gd name="T44" fmla="*/ 1132 w 2641"/>
              <a:gd name="T45" fmla="*/ 677 h 727"/>
              <a:gd name="T46" fmla="*/ 1161 w 2641"/>
              <a:gd name="T47" fmla="*/ 727 h 727"/>
              <a:gd name="T48" fmla="*/ 1190 w 2641"/>
              <a:gd name="T49" fmla="*/ 727 h 727"/>
              <a:gd name="T50" fmla="*/ 1219 w 2641"/>
              <a:gd name="T51" fmla="*/ 709 h 727"/>
              <a:gd name="T52" fmla="*/ 1245 w 2641"/>
              <a:gd name="T53" fmla="*/ 683 h 727"/>
              <a:gd name="T54" fmla="*/ 1268 w 2641"/>
              <a:gd name="T55" fmla="*/ 663 h 727"/>
              <a:gd name="T56" fmla="*/ 1297 w 2641"/>
              <a:gd name="T57" fmla="*/ 622 h 727"/>
              <a:gd name="T58" fmla="*/ 1326 w 2641"/>
              <a:gd name="T59" fmla="*/ 622 h 727"/>
              <a:gd name="T60" fmla="*/ 1356 w 2641"/>
              <a:gd name="T61" fmla="*/ 718 h 727"/>
              <a:gd name="T62" fmla="*/ 1385 w 2641"/>
              <a:gd name="T63" fmla="*/ 727 h 727"/>
              <a:gd name="T64" fmla="*/ 1414 w 2641"/>
              <a:gd name="T65" fmla="*/ 715 h 727"/>
              <a:gd name="T66" fmla="*/ 1446 w 2641"/>
              <a:gd name="T67" fmla="*/ 727 h 727"/>
              <a:gd name="T68" fmla="*/ 1481 w 2641"/>
              <a:gd name="T69" fmla="*/ 727 h 727"/>
              <a:gd name="T70" fmla="*/ 1513 w 2641"/>
              <a:gd name="T71" fmla="*/ 727 h 727"/>
              <a:gd name="T72" fmla="*/ 1542 w 2641"/>
              <a:gd name="T73" fmla="*/ 724 h 727"/>
              <a:gd name="T74" fmla="*/ 1571 w 2641"/>
              <a:gd name="T75" fmla="*/ 724 h 727"/>
              <a:gd name="T76" fmla="*/ 1600 w 2641"/>
              <a:gd name="T77" fmla="*/ 718 h 727"/>
              <a:gd name="T78" fmla="*/ 1626 w 2641"/>
              <a:gd name="T79" fmla="*/ 657 h 727"/>
              <a:gd name="T80" fmla="*/ 1655 w 2641"/>
              <a:gd name="T81" fmla="*/ 550 h 727"/>
              <a:gd name="T82" fmla="*/ 1684 w 2641"/>
              <a:gd name="T83" fmla="*/ 663 h 727"/>
              <a:gd name="T84" fmla="*/ 1710 w 2641"/>
              <a:gd name="T85" fmla="*/ 727 h 727"/>
              <a:gd name="T86" fmla="*/ 1739 w 2641"/>
              <a:gd name="T87" fmla="*/ 718 h 727"/>
              <a:gd name="T88" fmla="*/ 1771 w 2641"/>
              <a:gd name="T89" fmla="*/ 727 h 727"/>
              <a:gd name="T90" fmla="*/ 1798 w 2641"/>
              <a:gd name="T91" fmla="*/ 718 h 727"/>
              <a:gd name="T92" fmla="*/ 1830 w 2641"/>
              <a:gd name="T93" fmla="*/ 727 h 727"/>
              <a:gd name="T94" fmla="*/ 1859 w 2641"/>
              <a:gd name="T95" fmla="*/ 724 h 727"/>
              <a:gd name="T96" fmla="*/ 1891 w 2641"/>
              <a:gd name="T97" fmla="*/ 727 h 727"/>
              <a:gd name="T98" fmla="*/ 1917 w 2641"/>
              <a:gd name="T99" fmla="*/ 701 h 727"/>
              <a:gd name="T100" fmla="*/ 1952 w 2641"/>
              <a:gd name="T101" fmla="*/ 727 h 727"/>
              <a:gd name="T102" fmla="*/ 1984 w 2641"/>
              <a:gd name="T103" fmla="*/ 727 h 727"/>
              <a:gd name="T104" fmla="*/ 2016 w 2641"/>
              <a:gd name="T105" fmla="*/ 727 h 727"/>
              <a:gd name="T106" fmla="*/ 2051 w 2641"/>
              <a:gd name="T107" fmla="*/ 727 h 727"/>
              <a:gd name="T108" fmla="*/ 2083 w 2641"/>
              <a:gd name="T109" fmla="*/ 721 h 727"/>
              <a:gd name="T110" fmla="*/ 2120 w 2641"/>
              <a:gd name="T111" fmla="*/ 727 h 727"/>
              <a:gd name="T112" fmla="*/ 2152 w 2641"/>
              <a:gd name="T113" fmla="*/ 727 h 727"/>
              <a:gd name="T114" fmla="*/ 2202 w 2641"/>
              <a:gd name="T115" fmla="*/ 727 h 727"/>
              <a:gd name="T116" fmla="*/ 2243 w 2641"/>
              <a:gd name="T117" fmla="*/ 727 h 727"/>
              <a:gd name="T118" fmla="*/ 2321 w 2641"/>
              <a:gd name="T119" fmla="*/ 701 h 727"/>
              <a:gd name="T120" fmla="*/ 2516 w 2641"/>
              <a:gd name="T121" fmla="*/ 727 h 727"/>
              <a:gd name="T122" fmla="*/ 2586 w 2641"/>
              <a:gd name="T123" fmla="*/ 727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41" h="727">
                <a:moveTo>
                  <a:pt x="0" y="727"/>
                </a:moveTo>
                <a:lnTo>
                  <a:pt x="0" y="701"/>
                </a:lnTo>
                <a:lnTo>
                  <a:pt x="3" y="721"/>
                </a:lnTo>
                <a:lnTo>
                  <a:pt x="3" y="727"/>
                </a:lnTo>
                <a:lnTo>
                  <a:pt x="3" y="721"/>
                </a:lnTo>
                <a:lnTo>
                  <a:pt x="6" y="727"/>
                </a:lnTo>
                <a:lnTo>
                  <a:pt x="12" y="727"/>
                </a:lnTo>
                <a:lnTo>
                  <a:pt x="12" y="712"/>
                </a:lnTo>
                <a:lnTo>
                  <a:pt x="15" y="727"/>
                </a:lnTo>
                <a:lnTo>
                  <a:pt x="73" y="727"/>
                </a:lnTo>
                <a:lnTo>
                  <a:pt x="73" y="724"/>
                </a:lnTo>
                <a:lnTo>
                  <a:pt x="76" y="727"/>
                </a:lnTo>
                <a:lnTo>
                  <a:pt x="76" y="698"/>
                </a:lnTo>
                <a:lnTo>
                  <a:pt x="79" y="727"/>
                </a:lnTo>
                <a:lnTo>
                  <a:pt x="79" y="689"/>
                </a:lnTo>
                <a:lnTo>
                  <a:pt x="82" y="727"/>
                </a:lnTo>
                <a:lnTo>
                  <a:pt x="96" y="727"/>
                </a:lnTo>
                <a:lnTo>
                  <a:pt x="96" y="724"/>
                </a:lnTo>
                <a:lnTo>
                  <a:pt x="99" y="727"/>
                </a:lnTo>
                <a:lnTo>
                  <a:pt x="102" y="727"/>
                </a:lnTo>
                <a:lnTo>
                  <a:pt x="102" y="660"/>
                </a:lnTo>
                <a:lnTo>
                  <a:pt x="105" y="727"/>
                </a:lnTo>
                <a:lnTo>
                  <a:pt x="105" y="712"/>
                </a:lnTo>
                <a:lnTo>
                  <a:pt x="108" y="727"/>
                </a:lnTo>
                <a:lnTo>
                  <a:pt x="111" y="727"/>
                </a:lnTo>
                <a:lnTo>
                  <a:pt x="111" y="718"/>
                </a:lnTo>
                <a:lnTo>
                  <a:pt x="114" y="727"/>
                </a:lnTo>
                <a:lnTo>
                  <a:pt x="123" y="727"/>
                </a:lnTo>
                <a:lnTo>
                  <a:pt x="123" y="677"/>
                </a:lnTo>
                <a:lnTo>
                  <a:pt x="125" y="727"/>
                </a:lnTo>
                <a:lnTo>
                  <a:pt x="125" y="692"/>
                </a:lnTo>
                <a:lnTo>
                  <a:pt x="128" y="727"/>
                </a:lnTo>
                <a:lnTo>
                  <a:pt x="137" y="727"/>
                </a:lnTo>
                <a:lnTo>
                  <a:pt x="137" y="706"/>
                </a:lnTo>
                <a:lnTo>
                  <a:pt x="140" y="727"/>
                </a:lnTo>
                <a:lnTo>
                  <a:pt x="140" y="706"/>
                </a:lnTo>
                <a:lnTo>
                  <a:pt x="143" y="727"/>
                </a:lnTo>
                <a:lnTo>
                  <a:pt x="152" y="727"/>
                </a:lnTo>
                <a:lnTo>
                  <a:pt x="152" y="640"/>
                </a:lnTo>
                <a:lnTo>
                  <a:pt x="155" y="698"/>
                </a:lnTo>
                <a:lnTo>
                  <a:pt x="155" y="727"/>
                </a:lnTo>
                <a:lnTo>
                  <a:pt x="155" y="698"/>
                </a:lnTo>
                <a:lnTo>
                  <a:pt x="157" y="727"/>
                </a:lnTo>
                <a:lnTo>
                  <a:pt x="157" y="724"/>
                </a:lnTo>
                <a:lnTo>
                  <a:pt x="160" y="727"/>
                </a:lnTo>
                <a:lnTo>
                  <a:pt x="172" y="727"/>
                </a:lnTo>
                <a:lnTo>
                  <a:pt x="172" y="721"/>
                </a:lnTo>
                <a:lnTo>
                  <a:pt x="175" y="727"/>
                </a:lnTo>
                <a:lnTo>
                  <a:pt x="189" y="727"/>
                </a:lnTo>
                <a:lnTo>
                  <a:pt x="189" y="721"/>
                </a:lnTo>
                <a:lnTo>
                  <a:pt x="192" y="727"/>
                </a:lnTo>
                <a:lnTo>
                  <a:pt x="201" y="727"/>
                </a:lnTo>
                <a:lnTo>
                  <a:pt x="201" y="709"/>
                </a:lnTo>
                <a:lnTo>
                  <a:pt x="204" y="727"/>
                </a:lnTo>
                <a:lnTo>
                  <a:pt x="219" y="727"/>
                </a:lnTo>
                <a:lnTo>
                  <a:pt x="219" y="718"/>
                </a:lnTo>
                <a:lnTo>
                  <a:pt x="221" y="727"/>
                </a:lnTo>
                <a:lnTo>
                  <a:pt x="221" y="718"/>
                </a:lnTo>
                <a:lnTo>
                  <a:pt x="224" y="727"/>
                </a:lnTo>
                <a:lnTo>
                  <a:pt x="224" y="698"/>
                </a:lnTo>
                <a:lnTo>
                  <a:pt x="227" y="706"/>
                </a:lnTo>
                <a:lnTo>
                  <a:pt x="227" y="727"/>
                </a:lnTo>
                <a:lnTo>
                  <a:pt x="227" y="698"/>
                </a:lnTo>
                <a:lnTo>
                  <a:pt x="230" y="718"/>
                </a:lnTo>
                <a:lnTo>
                  <a:pt x="230" y="727"/>
                </a:lnTo>
                <a:lnTo>
                  <a:pt x="230" y="674"/>
                </a:lnTo>
                <a:lnTo>
                  <a:pt x="233" y="727"/>
                </a:lnTo>
                <a:lnTo>
                  <a:pt x="245" y="727"/>
                </a:lnTo>
                <a:lnTo>
                  <a:pt x="245" y="698"/>
                </a:lnTo>
                <a:lnTo>
                  <a:pt x="248" y="727"/>
                </a:lnTo>
                <a:lnTo>
                  <a:pt x="251" y="727"/>
                </a:lnTo>
                <a:lnTo>
                  <a:pt x="251" y="704"/>
                </a:lnTo>
                <a:lnTo>
                  <a:pt x="253" y="727"/>
                </a:lnTo>
                <a:lnTo>
                  <a:pt x="256" y="727"/>
                </a:lnTo>
                <a:lnTo>
                  <a:pt x="256" y="718"/>
                </a:lnTo>
                <a:lnTo>
                  <a:pt x="259" y="727"/>
                </a:lnTo>
                <a:lnTo>
                  <a:pt x="259" y="721"/>
                </a:lnTo>
                <a:lnTo>
                  <a:pt x="262" y="727"/>
                </a:lnTo>
                <a:lnTo>
                  <a:pt x="262" y="718"/>
                </a:lnTo>
                <a:lnTo>
                  <a:pt x="265" y="727"/>
                </a:lnTo>
                <a:lnTo>
                  <a:pt x="274" y="727"/>
                </a:lnTo>
                <a:lnTo>
                  <a:pt x="274" y="701"/>
                </a:lnTo>
                <a:lnTo>
                  <a:pt x="277" y="657"/>
                </a:lnTo>
                <a:lnTo>
                  <a:pt x="277" y="727"/>
                </a:lnTo>
                <a:lnTo>
                  <a:pt x="277" y="613"/>
                </a:lnTo>
                <a:lnTo>
                  <a:pt x="280" y="718"/>
                </a:lnTo>
                <a:lnTo>
                  <a:pt x="280" y="727"/>
                </a:lnTo>
                <a:lnTo>
                  <a:pt x="280" y="625"/>
                </a:lnTo>
                <a:lnTo>
                  <a:pt x="282" y="727"/>
                </a:lnTo>
                <a:lnTo>
                  <a:pt x="282" y="704"/>
                </a:lnTo>
                <a:lnTo>
                  <a:pt x="285" y="727"/>
                </a:lnTo>
                <a:lnTo>
                  <a:pt x="285" y="706"/>
                </a:lnTo>
                <a:lnTo>
                  <a:pt x="288" y="727"/>
                </a:lnTo>
                <a:lnTo>
                  <a:pt x="303" y="727"/>
                </a:lnTo>
                <a:lnTo>
                  <a:pt x="303" y="715"/>
                </a:lnTo>
                <a:lnTo>
                  <a:pt x="306" y="727"/>
                </a:lnTo>
                <a:lnTo>
                  <a:pt x="312" y="727"/>
                </a:lnTo>
                <a:lnTo>
                  <a:pt x="312" y="715"/>
                </a:lnTo>
                <a:lnTo>
                  <a:pt x="314" y="727"/>
                </a:lnTo>
                <a:lnTo>
                  <a:pt x="323" y="727"/>
                </a:lnTo>
                <a:lnTo>
                  <a:pt x="323" y="721"/>
                </a:lnTo>
                <a:lnTo>
                  <a:pt x="326" y="727"/>
                </a:lnTo>
                <a:lnTo>
                  <a:pt x="338" y="727"/>
                </a:lnTo>
                <a:lnTo>
                  <a:pt x="338" y="709"/>
                </a:lnTo>
                <a:lnTo>
                  <a:pt x="341" y="727"/>
                </a:lnTo>
                <a:lnTo>
                  <a:pt x="344" y="715"/>
                </a:lnTo>
                <a:lnTo>
                  <a:pt x="344" y="727"/>
                </a:lnTo>
                <a:lnTo>
                  <a:pt x="344" y="704"/>
                </a:lnTo>
                <a:lnTo>
                  <a:pt x="346" y="727"/>
                </a:lnTo>
                <a:lnTo>
                  <a:pt x="349" y="727"/>
                </a:lnTo>
                <a:lnTo>
                  <a:pt x="349" y="721"/>
                </a:lnTo>
                <a:lnTo>
                  <a:pt x="352" y="727"/>
                </a:lnTo>
                <a:lnTo>
                  <a:pt x="355" y="727"/>
                </a:lnTo>
                <a:lnTo>
                  <a:pt x="355" y="706"/>
                </a:lnTo>
                <a:lnTo>
                  <a:pt x="358" y="727"/>
                </a:lnTo>
                <a:lnTo>
                  <a:pt x="358" y="709"/>
                </a:lnTo>
                <a:lnTo>
                  <a:pt x="361" y="727"/>
                </a:lnTo>
                <a:lnTo>
                  <a:pt x="373" y="727"/>
                </a:lnTo>
                <a:lnTo>
                  <a:pt x="373" y="721"/>
                </a:lnTo>
                <a:lnTo>
                  <a:pt x="376" y="727"/>
                </a:lnTo>
                <a:lnTo>
                  <a:pt x="376" y="674"/>
                </a:lnTo>
                <a:lnTo>
                  <a:pt x="378" y="727"/>
                </a:lnTo>
                <a:lnTo>
                  <a:pt x="378" y="721"/>
                </a:lnTo>
                <a:lnTo>
                  <a:pt x="381" y="727"/>
                </a:lnTo>
                <a:lnTo>
                  <a:pt x="381" y="718"/>
                </a:lnTo>
                <a:lnTo>
                  <a:pt x="384" y="727"/>
                </a:lnTo>
                <a:lnTo>
                  <a:pt x="399" y="727"/>
                </a:lnTo>
                <a:lnTo>
                  <a:pt x="399" y="550"/>
                </a:lnTo>
                <a:lnTo>
                  <a:pt x="402" y="724"/>
                </a:lnTo>
                <a:lnTo>
                  <a:pt x="402" y="727"/>
                </a:lnTo>
                <a:lnTo>
                  <a:pt x="402" y="625"/>
                </a:lnTo>
                <a:lnTo>
                  <a:pt x="405" y="727"/>
                </a:lnTo>
                <a:lnTo>
                  <a:pt x="405" y="724"/>
                </a:lnTo>
                <a:lnTo>
                  <a:pt x="408" y="727"/>
                </a:lnTo>
                <a:lnTo>
                  <a:pt x="416" y="727"/>
                </a:lnTo>
                <a:lnTo>
                  <a:pt x="416" y="698"/>
                </a:lnTo>
                <a:lnTo>
                  <a:pt x="419" y="727"/>
                </a:lnTo>
                <a:lnTo>
                  <a:pt x="428" y="727"/>
                </a:lnTo>
                <a:lnTo>
                  <a:pt x="428" y="680"/>
                </a:lnTo>
                <a:lnTo>
                  <a:pt x="431" y="718"/>
                </a:lnTo>
                <a:lnTo>
                  <a:pt x="431" y="727"/>
                </a:lnTo>
                <a:lnTo>
                  <a:pt x="431" y="695"/>
                </a:lnTo>
                <a:lnTo>
                  <a:pt x="434" y="727"/>
                </a:lnTo>
                <a:lnTo>
                  <a:pt x="434" y="721"/>
                </a:lnTo>
                <a:lnTo>
                  <a:pt x="437" y="727"/>
                </a:lnTo>
                <a:lnTo>
                  <a:pt x="445" y="727"/>
                </a:lnTo>
                <a:lnTo>
                  <a:pt x="445" y="718"/>
                </a:lnTo>
                <a:lnTo>
                  <a:pt x="448" y="727"/>
                </a:lnTo>
                <a:lnTo>
                  <a:pt x="448" y="698"/>
                </a:lnTo>
                <a:lnTo>
                  <a:pt x="451" y="727"/>
                </a:lnTo>
                <a:lnTo>
                  <a:pt x="451" y="698"/>
                </a:lnTo>
                <a:lnTo>
                  <a:pt x="454" y="727"/>
                </a:lnTo>
                <a:lnTo>
                  <a:pt x="460" y="727"/>
                </a:lnTo>
                <a:lnTo>
                  <a:pt x="460" y="692"/>
                </a:lnTo>
                <a:lnTo>
                  <a:pt x="463" y="727"/>
                </a:lnTo>
                <a:lnTo>
                  <a:pt x="466" y="727"/>
                </a:lnTo>
                <a:lnTo>
                  <a:pt x="466" y="680"/>
                </a:lnTo>
                <a:lnTo>
                  <a:pt x="469" y="727"/>
                </a:lnTo>
                <a:lnTo>
                  <a:pt x="486" y="727"/>
                </a:lnTo>
                <a:lnTo>
                  <a:pt x="486" y="721"/>
                </a:lnTo>
                <a:lnTo>
                  <a:pt x="489" y="724"/>
                </a:lnTo>
                <a:lnTo>
                  <a:pt x="489" y="727"/>
                </a:lnTo>
                <a:lnTo>
                  <a:pt x="489" y="721"/>
                </a:lnTo>
                <a:lnTo>
                  <a:pt x="492" y="727"/>
                </a:lnTo>
                <a:lnTo>
                  <a:pt x="495" y="727"/>
                </a:lnTo>
                <a:lnTo>
                  <a:pt x="495" y="709"/>
                </a:lnTo>
                <a:lnTo>
                  <a:pt x="498" y="727"/>
                </a:lnTo>
                <a:lnTo>
                  <a:pt x="504" y="727"/>
                </a:lnTo>
                <a:lnTo>
                  <a:pt x="504" y="718"/>
                </a:lnTo>
                <a:lnTo>
                  <a:pt x="506" y="727"/>
                </a:lnTo>
                <a:lnTo>
                  <a:pt x="509" y="727"/>
                </a:lnTo>
                <a:lnTo>
                  <a:pt x="509" y="698"/>
                </a:lnTo>
                <a:lnTo>
                  <a:pt x="512" y="727"/>
                </a:lnTo>
                <a:lnTo>
                  <a:pt x="524" y="727"/>
                </a:lnTo>
                <a:lnTo>
                  <a:pt x="524" y="683"/>
                </a:lnTo>
                <a:lnTo>
                  <a:pt x="527" y="727"/>
                </a:lnTo>
                <a:lnTo>
                  <a:pt x="527" y="709"/>
                </a:lnTo>
                <a:lnTo>
                  <a:pt x="530" y="727"/>
                </a:lnTo>
                <a:lnTo>
                  <a:pt x="530" y="724"/>
                </a:lnTo>
                <a:lnTo>
                  <a:pt x="533" y="727"/>
                </a:lnTo>
                <a:lnTo>
                  <a:pt x="538" y="727"/>
                </a:lnTo>
                <a:lnTo>
                  <a:pt x="538" y="677"/>
                </a:lnTo>
                <a:lnTo>
                  <a:pt x="541" y="727"/>
                </a:lnTo>
                <a:lnTo>
                  <a:pt x="550" y="727"/>
                </a:lnTo>
                <a:lnTo>
                  <a:pt x="550" y="701"/>
                </a:lnTo>
                <a:lnTo>
                  <a:pt x="553" y="712"/>
                </a:lnTo>
                <a:lnTo>
                  <a:pt x="553" y="727"/>
                </a:lnTo>
                <a:lnTo>
                  <a:pt x="553" y="622"/>
                </a:lnTo>
                <a:lnTo>
                  <a:pt x="556" y="727"/>
                </a:lnTo>
                <a:lnTo>
                  <a:pt x="556" y="715"/>
                </a:lnTo>
                <a:lnTo>
                  <a:pt x="559" y="727"/>
                </a:lnTo>
                <a:lnTo>
                  <a:pt x="562" y="727"/>
                </a:lnTo>
                <a:lnTo>
                  <a:pt x="562" y="683"/>
                </a:lnTo>
                <a:lnTo>
                  <a:pt x="565" y="727"/>
                </a:lnTo>
                <a:lnTo>
                  <a:pt x="573" y="727"/>
                </a:lnTo>
                <a:lnTo>
                  <a:pt x="573" y="706"/>
                </a:lnTo>
                <a:lnTo>
                  <a:pt x="576" y="727"/>
                </a:lnTo>
                <a:lnTo>
                  <a:pt x="579" y="727"/>
                </a:lnTo>
                <a:lnTo>
                  <a:pt x="579" y="724"/>
                </a:lnTo>
                <a:lnTo>
                  <a:pt x="582" y="727"/>
                </a:lnTo>
                <a:lnTo>
                  <a:pt x="585" y="727"/>
                </a:lnTo>
                <a:lnTo>
                  <a:pt x="585" y="709"/>
                </a:lnTo>
                <a:lnTo>
                  <a:pt x="588" y="727"/>
                </a:lnTo>
                <a:lnTo>
                  <a:pt x="594" y="727"/>
                </a:lnTo>
                <a:lnTo>
                  <a:pt x="594" y="724"/>
                </a:lnTo>
                <a:lnTo>
                  <a:pt x="597" y="727"/>
                </a:lnTo>
                <a:lnTo>
                  <a:pt x="599" y="727"/>
                </a:lnTo>
                <a:lnTo>
                  <a:pt x="599" y="709"/>
                </a:lnTo>
                <a:lnTo>
                  <a:pt x="602" y="727"/>
                </a:lnTo>
                <a:lnTo>
                  <a:pt x="602" y="666"/>
                </a:lnTo>
                <a:lnTo>
                  <a:pt x="605" y="727"/>
                </a:lnTo>
                <a:lnTo>
                  <a:pt x="605" y="721"/>
                </a:lnTo>
                <a:lnTo>
                  <a:pt x="608" y="727"/>
                </a:lnTo>
                <a:lnTo>
                  <a:pt x="614" y="727"/>
                </a:lnTo>
                <a:lnTo>
                  <a:pt x="614" y="689"/>
                </a:lnTo>
                <a:lnTo>
                  <a:pt x="614" y="701"/>
                </a:lnTo>
                <a:lnTo>
                  <a:pt x="617" y="669"/>
                </a:lnTo>
                <a:lnTo>
                  <a:pt x="617" y="727"/>
                </a:lnTo>
                <a:lnTo>
                  <a:pt x="617" y="669"/>
                </a:lnTo>
                <a:lnTo>
                  <a:pt x="620" y="727"/>
                </a:lnTo>
                <a:lnTo>
                  <a:pt x="626" y="727"/>
                </a:lnTo>
                <a:lnTo>
                  <a:pt x="626" y="663"/>
                </a:lnTo>
                <a:lnTo>
                  <a:pt x="629" y="727"/>
                </a:lnTo>
                <a:lnTo>
                  <a:pt x="629" y="721"/>
                </a:lnTo>
                <a:lnTo>
                  <a:pt x="631" y="727"/>
                </a:lnTo>
                <a:lnTo>
                  <a:pt x="634" y="727"/>
                </a:lnTo>
                <a:lnTo>
                  <a:pt x="634" y="718"/>
                </a:lnTo>
                <a:lnTo>
                  <a:pt x="637" y="724"/>
                </a:lnTo>
                <a:lnTo>
                  <a:pt x="637" y="727"/>
                </a:lnTo>
                <a:lnTo>
                  <a:pt x="637" y="724"/>
                </a:lnTo>
                <a:lnTo>
                  <a:pt x="640" y="727"/>
                </a:lnTo>
                <a:lnTo>
                  <a:pt x="640" y="712"/>
                </a:lnTo>
                <a:lnTo>
                  <a:pt x="643" y="727"/>
                </a:lnTo>
                <a:lnTo>
                  <a:pt x="649" y="727"/>
                </a:lnTo>
                <a:lnTo>
                  <a:pt x="649" y="715"/>
                </a:lnTo>
                <a:lnTo>
                  <a:pt x="652" y="727"/>
                </a:lnTo>
                <a:lnTo>
                  <a:pt x="652" y="686"/>
                </a:lnTo>
                <a:lnTo>
                  <a:pt x="655" y="727"/>
                </a:lnTo>
                <a:lnTo>
                  <a:pt x="655" y="689"/>
                </a:lnTo>
                <a:lnTo>
                  <a:pt x="658" y="721"/>
                </a:lnTo>
                <a:lnTo>
                  <a:pt x="658" y="727"/>
                </a:lnTo>
                <a:lnTo>
                  <a:pt x="658" y="712"/>
                </a:lnTo>
                <a:lnTo>
                  <a:pt x="661" y="727"/>
                </a:lnTo>
                <a:lnTo>
                  <a:pt x="661" y="712"/>
                </a:lnTo>
                <a:lnTo>
                  <a:pt x="663" y="727"/>
                </a:lnTo>
                <a:lnTo>
                  <a:pt x="672" y="727"/>
                </a:lnTo>
                <a:lnTo>
                  <a:pt x="672" y="721"/>
                </a:lnTo>
                <a:lnTo>
                  <a:pt x="675" y="727"/>
                </a:lnTo>
                <a:lnTo>
                  <a:pt x="675" y="686"/>
                </a:lnTo>
                <a:lnTo>
                  <a:pt x="678" y="727"/>
                </a:lnTo>
                <a:lnTo>
                  <a:pt x="678" y="718"/>
                </a:lnTo>
                <a:lnTo>
                  <a:pt x="681" y="724"/>
                </a:lnTo>
                <a:lnTo>
                  <a:pt x="681" y="727"/>
                </a:lnTo>
                <a:lnTo>
                  <a:pt x="681" y="701"/>
                </a:lnTo>
                <a:lnTo>
                  <a:pt x="684" y="727"/>
                </a:lnTo>
                <a:lnTo>
                  <a:pt x="695" y="727"/>
                </a:lnTo>
                <a:lnTo>
                  <a:pt x="695" y="718"/>
                </a:lnTo>
                <a:lnTo>
                  <a:pt x="698" y="727"/>
                </a:lnTo>
                <a:lnTo>
                  <a:pt x="701" y="727"/>
                </a:lnTo>
                <a:lnTo>
                  <a:pt x="701" y="721"/>
                </a:lnTo>
                <a:lnTo>
                  <a:pt x="704" y="727"/>
                </a:lnTo>
                <a:lnTo>
                  <a:pt x="704" y="692"/>
                </a:lnTo>
                <a:lnTo>
                  <a:pt x="707" y="727"/>
                </a:lnTo>
                <a:lnTo>
                  <a:pt x="707" y="695"/>
                </a:lnTo>
                <a:lnTo>
                  <a:pt x="710" y="727"/>
                </a:lnTo>
                <a:lnTo>
                  <a:pt x="710" y="724"/>
                </a:lnTo>
                <a:lnTo>
                  <a:pt x="713" y="727"/>
                </a:lnTo>
                <a:lnTo>
                  <a:pt x="725" y="727"/>
                </a:lnTo>
                <a:lnTo>
                  <a:pt x="725" y="570"/>
                </a:lnTo>
                <a:lnTo>
                  <a:pt x="727" y="721"/>
                </a:lnTo>
                <a:lnTo>
                  <a:pt x="727" y="727"/>
                </a:lnTo>
                <a:lnTo>
                  <a:pt x="727" y="674"/>
                </a:lnTo>
                <a:lnTo>
                  <a:pt x="730" y="718"/>
                </a:lnTo>
                <a:lnTo>
                  <a:pt x="730" y="727"/>
                </a:lnTo>
                <a:lnTo>
                  <a:pt x="730" y="695"/>
                </a:lnTo>
                <a:lnTo>
                  <a:pt x="733" y="727"/>
                </a:lnTo>
                <a:lnTo>
                  <a:pt x="733" y="712"/>
                </a:lnTo>
                <a:lnTo>
                  <a:pt x="736" y="727"/>
                </a:lnTo>
                <a:lnTo>
                  <a:pt x="742" y="727"/>
                </a:lnTo>
                <a:lnTo>
                  <a:pt x="742" y="721"/>
                </a:lnTo>
                <a:lnTo>
                  <a:pt x="745" y="727"/>
                </a:lnTo>
                <a:lnTo>
                  <a:pt x="751" y="727"/>
                </a:lnTo>
                <a:lnTo>
                  <a:pt x="751" y="721"/>
                </a:lnTo>
                <a:lnTo>
                  <a:pt x="754" y="727"/>
                </a:lnTo>
                <a:lnTo>
                  <a:pt x="754" y="724"/>
                </a:lnTo>
                <a:lnTo>
                  <a:pt x="757" y="727"/>
                </a:lnTo>
                <a:lnTo>
                  <a:pt x="757" y="701"/>
                </a:lnTo>
                <a:lnTo>
                  <a:pt x="759" y="727"/>
                </a:lnTo>
                <a:lnTo>
                  <a:pt x="759" y="712"/>
                </a:lnTo>
                <a:lnTo>
                  <a:pt x="762" y="727"/>
                </a:lnTo>
                <a:lnTo>
                  <a:pt x="762" y="674"/>
                </a:lnTo>
                <a:lnTo>
                  <a:pt x="765" y="727"/>
                </a:lnTo>
                <a:lnTo>
                  <a:pt x="768" y="727"/>
                </a:lnTo>
                <a:lnTo>
                  <a:pt x="768" y="712"/>
                </a:lnTo>
                <a:lnTo>
                  <a:pt x="771" y="727"/>
                </a:lnTo>
                <a:lnTo>
                  <a:pt x="774" y="727"/>
                </a:lnTo>
                <a:lnTo>
                  <a:pt x="774" y="683"/>
                </a:lnTo>
                <a:lnTo>
                  <a:pt x="777" y="727"/>
                </a:lnTo>
                <a:lnTo>
                  <a:pt x="783" y="727"/>
                </a:lnTo>
                <a:lnTo>
                  <a:pt x="783" y="724"/>
                </a:lnTo>
                <a:lnTo>
                  <a:pt x="786" y="727"/>
                </a:lnTo>
                <a:lnTo>
                  <a:pt x="786" y="663"/>
                </a:lnTo>
                <a:lnTo>
                  <a:pt x="788" y="718"/>
                </a:lnTo>
                <a:lnTo>
                  <a:pt x="788" y="727"/>
                </a:lnTo>
                <a:lnTo>
                  <a:pt x="788" y="660"/>
                </a:lnTo>
                <a:lnTo>
                  <a:pt x="791" y="727"/>
                </a:lnTo>
                <a:lnTo>
                  <a:pt x="797" y="727"/>
                </a:lnTo>
                <a:lnTo>
                  <a:pt x="797" y="706"/>
                </a:lnTo>
                <a:lnTo>
                  <a:pt x="800" y="727"/>
                </a:lnTo>
                <a:lnTo>
                  <a:pt x="800" y="680"/>
                </a:lnTo>
                <a:lnTo>
                  <a:pt x="803" y="727"/>
                </a:lnTo>
                <a:lnTo>
                  <a:pt x="809" y="727"/>
                </a:lnTo>
                <a:lnTo>
                  <a:pt x="809" y="704"/>
                </a:lnTo>
                <a:lnTo>
                  <a:pt x="812" y="727"/>
                </a:lnTo>
                <a:lnTo>
                  <a:pt x="818" y="727"/>
                </a:lnTo>
                <a:lnTo>
                  <a:pt x="818" y="674"/>
                </a:lnTo>
                <a:lnTo>
                  <a:pt x="820" y="727"/>
                </a:lnTo>
                <a:lnTo>
                  <a:pt x="820" y="704"/>
                </a:lnTo>
                <a:lnTo>
                  <a:pt x="823" y="727"/>
                </a:lnTo>
                <a:lnTo>
                  <a:pt x="823" y="683"/>
                </a:lnTo>
                <a:lnTo>
                  <a:pt x="826" y="698"/>
                </a:lnTo>
                <a:lnTo>
                  <a:pt x="826" y="727"/>
                </a:lnTo>
                <a:lnTo>
                  <a:pt x="826" y="692"/>
                </a:lnTo>
                <a:lnTo>
                  <a:pt x="829" y="727"/>
                </a:lnTo>
                <a:lnTo>
                  <a:pt x="829" y="698"/>
                </a:lnTo>
                <a:lnTo>
                  <a:pt x="832" y="727"/>
                </a:lnTo>
                <a:lnTo>
                  <a:pt x="838" y="727"/>
                </a:lnTo>
                <a:lnTo>
                  <a:pt x="838" y="721"/>
                </a:lnTo>
                <a:lnTo>
                  <a:pt x="841" y="727"/>
                </a:lnTo>
                <a:lnTo>
                  <a:pt x="841" y="672"/>
                </a:lnTo>
                <a:lnTo>
                  <a:pt x="844" y="727"/>
                </a:lnTo>
                <a:lnTo>
                  <a:pt x="850" y="727"/>
                </a:lnTo>
                <a:lnTo>
                  <a:pt x="850" y="645"/>
                </a:lnTo>
                <a:lnTo>
                  <a:pt x="852" y="727"/>
                </a:lnTo>
                <a:lnTo>
                  <a:pt x="852" y="701"/>
                </a:lnTo>
                <a:lnTo>
                  <a:pt x="855" y="727"/>
                </a:lnTo>
                <a:lnTo>
                  <a:pt x="855" y="709"/>
                </a:lnTo>
                <a:lnTo>
                  <a:pt x="858" y="718"/>
                </a:lnTo>
                <a:lnTo>
                  <a:pt x="858" y="727"/>
                </a:lnTo>
                <a:lnTo>
                  <a:pt x="858" y="709"/>
                </a:lnTo>
                <a:lnTo>
                  <a:pt x="861" y="727"/>
                </a:lnTo>
                <a:lnTo>
                  <a:pt x="861" y="706"/>
                </a:lnTo>
                <a:lnTo>
                  <a:pt x="864" y="727"/>
                </a:lnTo>
                <a:lnTo>
                  <a:pt x="864" y="669"/>
                </a:lnTo>
                <a:lnTo>
                  <a:pt x="867" y="721"/>
                </a:lnTo>
                <a:lnTo>
                  <a:pt x="867" y="727"/>
                </a:lnTo>
                <a:lnTo>
                  <a:pt x="867" y="709"/>
                </a:lnTo>
                <a:lnTo>
                  <a:pt x="870" y="727"/>
                </a:lnTo>
                <a:lnTo>
                  <a:pt x="873" y="727"/>
                </a:lnTo>
                <a:lnTo>
                  <a:pt x="873" y="701"/>
                </a:lnTo>
                <a:lnTo>
                  <a:pt x="876" y="712"/>
                </a:lnTo>
                <a:lnTo>
                  <a:pt x="876" y="727"/>
                </a:lnTo>
                <a:lnTo>
                  <a:pt x="876" y="680"/>
                </a:lnTo>
                <a:lnTo>
                  <a:pt x="879" y="727"/>
                </a:lnTo>
                <a:lnTo>
                  <a:pt x="879" y="674"/>
                </a:lnTo>
                <a:lnTo>
                  <a:pt x="882" y="727"/>
                </a:lnTo>
                <a:lnTo>
                  <a:pt x="882" y="721"/>
                </a:lnTo>
                <a:lnTo>
                  <a:pt x="884" y="727"/>
                </a:lnTo>
                <a:lnTo>
                  <a:pt x="884" y="616"/>
                </a:lnTo>
                <a:lnTo>
                  <a:pt x="887" y="643"/>
                </a:lnTo>
                <a:lnTo>
                  <a:pt x="887" y="727"/>
                </a:lnTo>
                <a:lnTo>
                  <a:pt x="887" y="643"/>
                </a:lnTo>
                <a:lnTo>
                  <a:pt x="890" y="727"/>
                </a:lnTo>
                <a:lnTo>
                  <a:pt x="896" y="727"/>
                </a:lnTo>
                <a:lnTo>
                  <a:pt x="896" y="701"/>
                </a:lnTo>
                <a:lnTo>
                  <a:pt x="899" y="727"/>
                </a:lnTo>
                <a:lnTo>
                  <a:pt x="902" y="727"/>
                </a:lnTo>
                <a:lnTo>
                  <a:pt x="902" y="718"/>
                </a:lnTo>
                <a:lnTo>
                  <a:pt x="905" y="727"/>
                </a:lnTo>
                <a:lnTo>
                  <a:pt x="905" y="674"/>
                </a:lnTo>
                <a:lnTo>
                  <a:pt x="908" y="706"/>
                </a:lnTo>
                <a:lnTo>
                  <a:pt x="908" y="727"/>
                </a:lnTo>
                <a:lnTo>
                  <a:pt x="908" y="689"/>
                </a:lnTo>
                <a:lnTo>
                  <a:pt x="911" y="727"/>
                </a:lnTo>
                <a:lnTo>
                  <a:pt x="911" y="715"/>
                </a:lnTo>
                <a:lnTo>
                  <a:pt x="911" y="727"/>
                </a:lnTo>
                <a:lnTo>
                  <a:pt x="914" y="712"/>
                </a:lnTo>
                <a:lnTo>
                  <a:pt x="914" y="727"/>
                </a:lnTo>
                <a:lnTo>
                  <a:pt x="914" y="692"/>
                </a:lnTo>
                <a:lnTo>
                  <a:pt x="916" y="727"/>
                </a:lnTo>
                <a:lnTo>
                  <a:pt x="916" y="715"/>
                </a:lnTo>
                <a:lnTo>
                  <a:pt x="919" y="680"/>
                </a:lnTo>
                <a:lnTo>
                  <a:pt x="919" y="727"/>
                </a:lnTo>
                <a:lnTo>
                  <a:pt x="919" y="672"/>
                </a:lnTo>
                <a:lnTo>
                  <a:pt x="922" y="727"/>
                </a:lnTo>
                <a:lnTo>
                  <a:pt x="922" y="704"/>
                </a:lnTo>
                <a:lnTo>
                  <a:pt x="925" y="727"/>
                </a:lnTo>
                <a:lnTo>
                  <a:pt x="925" y="698"/>
                </a:lnTo>
                <a:lnTo>
                  <a:pt x="928" y="727"/>
                </a:lnTo>
                <a:lnTo>
                  <a:pt x="928" y="689"/>
                </a:lnTo>
                <a:lnTo>
                  <a:pt x="931" y="724"/>
                </a:lnTo>
                <a:lnTo>
                  <a:pt x="931" y="727"/>
                </a:lnTo>
                <a:lnTo>
                  <a:pt x="931" y="704"/>
                </a:lnTo>
                <a:lnTo>
                  <a:pt x="931" y="724"/>
                </a:lnTo>
                <a:lnTo>
                  <a:pt x="934" y="692"/>
                </a:lnTo>
                <a:lnTo>
                  <a:pt x="934" y="727"/>
                </a:lnTo>
                <a:lnTo>
                  <a:pt x="934" y="660"/>
                </a:lnTo>
                <a:lnTo>
                  <a:pt x="937" y="727"/>
                </a:lnTo>
                <a:lnTo>
                  <a:pt x="937" y="701"/>
                </a:lnTo>
                <a:lnTo>
                  <a:pt x="940" y="727"/>
                </a:lnTo>
                <a:lnTo>
                  <a:pt x="946" y="727"/>
                </a:lnTo>
                <a:lnTo>
                  <a:pt x="946" y="712"/>
                </a:lnTo>
                <a:lnTo>
                  <a:pt x="948" y="727"/>
                </a:lnTo>
                <a:lnTo>
                  <a:pt x="948" y="660"/>
                </a:lnTo>
                <a:lnTo>
                  <a:pt x="951" y="727"/>
                </a:lnTo>
                <a:lnTo>
                  <a:pt x="951" y="666"/>
                </a:lnTo>
                <a:lnTo>
                  <a:pt x="954" y="727"/>
                </a:lnTo>
                <a:lnTo>
                  <a:pt x="954" y="724"/>
                </a:lnTo>
                <a:lnTo>
                  <a:pt x="957" y="715"/>
                </a:lnTo>
                <a:lnTo>
                  <a:pt x="957" y="727"/>
                </a:lnTo>
                <a:lnTo>
                  <a:pt x="957" y="698"/>
                </a:lnTo>
                <a:lnTo>
                  <a:pt x="960" y="727"/>
                </a:lnTo>
                <a:lnTo>
                  <a:pt x="960" y="686"/>
                </a:lnTo>
                <a:lnTo>
                  <a:pt x="963" y="727"/>
                </a:lnTo>
                <a:lnTo>
                  <a:pt x="963" y="654"/>
                </a:lnTo>
                <a:lnTo>
                  <a:pt x="966" y="718"/>
                </a:lnTo>
                <a:lnTo>
                  <a:pt x="966" y="727"/>
                </a:lnTo>
                <a:lnTo>
                  <a:pt x="966" y="677"/>
                </a:lnTo>
                <a:lnTo>
                  <a:pt x="969" y="727"/>
                </a:lnTo>
                <a:lnTo>
                  <a:pt x="969" y="648"/>
                </a:lnTo>
                <a:lnTo>
                  <a:pt x="972" y="727"/>
                </a:lnTo>
                <a:lnTo>
                  <a:pt x="972" y="686"/>
                </a:lnTo>
                <a:lnTo>
                  <a:pt x="975" y="727"/>
                </a:lnTo>
                <a:lnTo>
                  <a:pt x="975" y="613"/>
                </a:lnTo>
                <a:lnTo>
                  <a:pt x="978" y="718"/>
                </a:lnTo>
                <a:lnTo>
                  <a:pt x="978" y="727"/>
                </a:lnTo>
                <a:lnTo>
                  <a:pt x="978" y="695"/>
                </a:lnTo>
                <a:lnTo>
                  <a:pt x="980" y="727"/>
                </a:lnTo>
                <a:lnTo>
                  <a:pt x="980" y="686"/>
                </a:lnTo>
                <a:lnTo>
                  <a:pt x="983" y="727"/>
                </a:lnTo>
                <a:lnTo>
                  <a:pt x="986" y="727"/>
                </a:lnTo>
                <a:lnTo>
                  <a:pt x="986" y="706"/>
                </a:lnTo>
                <a:lnTo>
                  <a:pt x="989" y="727"/>
                </a:lnTo>
                <a:lnTo>
                  <a:pt x="989" y="648"/>
                </a:lnTo>
                <a:lnTo>
                  <a:pt x="992" y="718"/>
                </a:lnTo>
                <a:lnTo>
                  <a:pt x="992" y="727"/>
                </a:lnTo>
                <a:lnTo>
                  <a:pt x="992" y="677"/>
                </a:lnTo>
                <a:lnTo>
                  <a:pt x="995" y="727"/>
                </a:lnTo>
                <a:lnTo>
                  <a:pt x="995" y="706"/>
                </a:lnTo>
                <a:lnTo>
                  <a:pt x="998" y="721"/>
                </a:lnTo>
                <a:lnTo>
                  <a:pt x="998" y="727"/>
                </a:lnTo>
                <a:lnTo>
                  <a:pt x="998" y="654"/>
                </a:lnTo>
                <a:lnTo>
                  <a:pt x="1001" y="672"/>
                </a:lnTo>
                <a:lnTo>
                  <a:pt x="1001" y="727"/>
                </a:lnTo>
                <a:lnTo>
                  <a:pt x="1001" y="666"/>
                </a:lnTo>
                <a:lnTo>
                  <a:pt x="1004" y="701"/>
                </a:lnTo>
                <a:lnTo>
                  <a:pt x="1004" y="727"/>
                </a:lnTo>
                <a:lnTo>
                  <a:pt x="1004" y="666"/>
                </a:lnTo>
                <a:lnTo>
                  <a:pt x="1007" y="715"/>
                </a:lnTo>
                <a:lnTo>
                  <a:pt x="1007" y="727"/>
                </a:lnTo>
                <a:lnTo>
                  <a:pt x="1007" y="709"/>
                </a:lnTo>
                <a:lnTo>
                  <a:pt x="1010" y="727"/>
                </a:lnTo>
                <a:lnTo>
                  <a:pt x="1010" y="683"/>
                </a:lnTo>
                <a:lnTo>
                  <a:pt x="1012" y="689"/>
                </a:lnTo>
                <a:lnTo>
                  <a:pt x="1012" y="727"/>
                </a:lnTo>
                <a:lnTo>
                  <a:pt x="1012" y="689"/>
                </a:lnTo>
                <a:lnTo>
                  <a:pt x="1015" y="727"/>
                </a:lnTo>
                <a:lnTo>
                  <a:pt x="1015" y="666"/>
                </a:lnTo>
                <a:lnTo>
                  <a:pt x="1018" y="727"/>
                </a:lnTo>
                <a:lnTo>
                  <a:pt x="1018" y="721"/>
                </a:lnTo>
                <a:lnTo>
                  <a:pt x="1021" y="727"/>
                </a:lnTo>
                <a:lnTo>
                  <a:pt x="1021" y="695"/>
                </a:lnTo>
                <a:lnTo>
                  <a:pt x="1024" y="724"/>
                </a:lnTo>
                <a:lnTo>
                  <a:pt x="1024" y="727"/>
                </a:lnTo>
                <a:lnTo>
                  <a:pt x="1024" y="680"/>
                </a:lnTo>
                <a:lnTo>
                  <a:pt x="1027" y="724"/>
                </a:lnTo>
                <a:lnTo>
                  <a:pt x="1027" y="727"/>
                </a:lnTo>
                <a:lnTo>
                  <a:pt x="1027" y="660"/>
                </a:lnTo>
                <a:lnTo>
                  <a:pt x="1030" y="706"/>
                </a:lnTo>
                <a:lnTo>
                  <a:pt x="1030" y="727"/>
                </a:lnTo>
                <a:lnTo>
                  <a:pt x="1030" y="611"/>
                </a:lnTo>
                <a:lnTo>
                  <a:pt x="1033" y="727"/>
                </a:lnTo>
                <a:lnTo>
                  <a:pt x="1033" y="721"/>
                </a:lnTo>
                <a:lnTo>
                  <a:pt x="1036" y="727"/>
                </a:lnTo>
                <a:lnTo>
                  <a:pt x="1036" y="645"/>
                </a:lnTo>
                <a:lnTo>
                  <a:pt x="1039" y="686"/>
                </a:lnTo>
                <a:lnTo>
                  <a:pt x="1039" y="727"/>
                </a:lnTo>
                <a:lnTo>
                  <a:pt x="1039" y="686"/>
                </a:lnTo>
                <a:lnTo>
                  <a:pt x="1042" y="727"/>
                </a:lnTo>
                <a:lnTo>
                  <a:pt x="1042" y="698"/>
                </a:lnTo>
                <a:lnTo>
                  <a:pt x="1044" y="727"/>
                </a:lnTo>
                <a:lnTo>
                  <a:pt x="1044" y="677"/>
                </a:lnTo>
                <a:lnTo>
                  <a:pt x="1047" y="727"/>
                </a:lnTo>
                <a:lnTo>
                  <a:pt x="1047" y="701"/>
                </a:lnTo>
                <a:lnTo>
                  <a:pt x="1050" y="727"/>
                </a:lnTo>
                <a:lnTo>
                  <a:pt x="1050" y="680"/>
                </a:lnTo>
                <a:lnTo>
                  <a:pt x="1053" y="727"/>
                </a:lnTo>
                <a:lnTo>
                  <a:pt x="1053" y="608"/>
                </a:lnTo>
                <a:lnTo>
                  <a:pt x="1056" y="727"/>
                </a:lnTo>
                <a:lnTo>
                  <a:pt x="1056" y="721"/>
                </a:lnTo>
                <a:lnTo>
                  <a:pt x="1059" y="727"/>
                </a:lnTo>
                <a:lnTo>
                  <a:pt x="1059" y="674"/>
                </a:lnTo>
                <a:lnTo>
                  <a:pt x="1062" y="727"/>
                </a:lnTo>
                <a:lnTo>
                  <a:pt x="1062" y="695"/>
                </a:lnTo>
                <a:lnTo>
                  <a:pt x="1065" y="727"/>
                </a:lnTo>
                <a:lnTo>
                  <a:pt x="1065" y="680"/>
                </a:lnTo>
                <a:lnTo>
                  <a:pt x="1068" y="718"/>
                </a:lnTo>
                <a:lnTo>
                  <a:pt x="1068" y="727"/>
                </a:lnTo>
                <a:lnTo>
                  <a:pt x="1068" y="698"/>
                </a:lnTo>
                <a:lnTo>
                  <a:pt x="1071" y="727"/>
                </a:lnTo>
                <a:lnTo>
                  <a:pt x="1073" y="727"/>
                </a:lnTo>
                <a:lnTo>
                  <a:pt x="1073" y="581"/>
                </a:lnTo>
                <a:lnTo>
                  <a:pt x="1076" y="727"/>
                </a:lnTo>
                <a:lnTo>
                  <a:pt x="1076" y="686"/>
                </a:lnTo>
                <a:lnTo>
                  <a:pt x="1079" y="715"/>
                </a:lnTo>
                <a:lnTo>
                  <a:pt x="1079" y="727"/>
                </a:lnTo>
                <a:lnTo>
                  <a:pt x="1079" y="704"/>
                </a:lnTo>
                <a:lnTo>
                  <a:pt x="1079" y="706"/>
                </a:lnTo>
                <a:lnTo>
                  <a:pt x="1082" y="692"/>
                </a:lnTo>
                <a:lnTo>
                  <a:pt x="1082" y="727"/>
                </a:lnTo>
                <a:lnTo>
                  <a:pt x="1082" y="660"/>
                </a:lnTo>
                <a:lnTo>
                  <a:pt x="1085" y="727"/>
                </a:lnTo>
                <a:lnTo>
                  <a:pt x="1085" y="692"/>
                </a:lnTo>
                <a:lnTo>
                  <a:pt x="1088" y="727"/>
                </a:lnTo>
                <a:lnTo>
                  <a:pt x="1088" y="602"/>
                </a:lnTo>
                <a:lnTo>
                  <a:pt x="1091" y="651"/>
                </a:lnTo>
                <a:lnTo>
                  <a:pt x="1091" y="727"/>
                </a:lnTo>
                <a:lnTo>
                  <a:pt x="1091" y="651"/>
                </a:lnTo>
                <a:lnTo>
                  <a:pt x="1094" y="727"/>
                </a:lnTo>
                <a:lnTo>
                  <a:pt x="1094" y="654"/>
                </a:lnTo>
                <a:lnTo>
                  <a:pt x="1097" y="727"/>
                </a:lnTo>
                <a:lnTo>
                  <a:pt x="1097" y="599"/>
                </a:lnTo>
                <a:lnTo>
                  <a:pt x="1100" y="727"/>
                </a:lnTo>
                <a:lnTo>
                  <a:pt x="1100" y="666"/>
                </a:lnTo>
                <a:lnTo>
                  <a:pt x="1103" y="727"/>
                </a:lnTo>
                <a:lnTo>
                  <a:pt x="1103" y="590"/>
                </a:lnTo>
                <a:lnTo>
                  <a:pt x="1105" y="613"/>
                </a:lnTo>
                <a:lnTo>
                  <a:pt x="1105" y="727"/>
                </a:lnTo>
                <a:lnTo>
                  <a:pt x="1105" y="613"/>
                </a:lnTo>
                <a:lnTo>
                  <a:pt x="1108" y="718"/>
                </a:lnTo>
                <a:lnTo>
                  <a:pt x="1108" y="727"/>
                </a:lnTo>
                <a:lnTo>
                  <a:pt x="1108" y="628"/>
                </a:lnTo>
                <a:lnTo>
                  <a:pt x="1111" y="727"/>
                </a:lnTo>
                <a:lnTo>
                  <a:pt x="1111" y="637"/>
                </a:lnTo>
                <a:lnTo>
                  <a:pt x="1114" y="669"/>
                </a:lnTo>
                <a:lnTo>
                  <a:pt x="1114" y="727"/>
                </a:lnTo>
                <a:lnTo>
                  <a:pt x="1114" y="596"/>
                </a:lnTo>
                <a:lnTo>
                  <a:pt x="1117" y="712"/>
                </a:lnTo>
                <a:lnTo>
                  <a:pt x="1117" y="727"/>
                </a:lnTo>
                <a:lnTo>
                  <a:pt x="1117" y="599"/>
                </a:lnTo>
                <a:lnTo>
                  <a:pt x="1120" y="727"/>
                </a:lnTo>
                <a:lnTo>
                  <a:pt x="1120" y="689"/>
                </a:lnTo>
                <a:lnTo>
                  <a:pt x="1123" y="727"/>
                </a:lnTo>
                <a:lnTo>
                  <a:pt x="1123" y="593"/>
                </a:lnTo>
                <a:lnTo>
                  <a:pt x="1126" y="727"/>
                </a:lnTo>
                <a:lnTo>
                  <a:pt x="1126" y="637"/>
                </a:lnTo>
                <a:lnTo>
                  <a:pt x="1129" y="724"/>
                </a:lnTo>
                <a:lnTo>
                  <a:pt x="1129" y="727"/>
                </a:lnTo>
                <a:lnTo>
                  <a:pt x="1129" y="643"/>
                </a:lnTo>
                <a:lnTo>
                  <a:pt x="1132" y="677"/>
                </a:lnTo>
                <a:lnTo>
                  <a:pt x="1132" y="727"/>
                </a:lnTo>
                <a:lnTo>
                  <a:pt x="1132" y="677"/>
                </a:lnTo>
                <a:lnTo>
                  <a:pt x="1135" y="727"/>
                </a:lnTo>
                <a:lnTo>
                  <a:pt x="1135" y="654"/>
                </a:lnTo>
                <a:lnTo>
                  <a:pt x="1137" y="695"/>
                </a:lnTo>
                <a:lnTo>
                  <a:pt x="1137" y="727"/>
                </a:lnTo>
                <a:lnTo>
                  <a:pt x="1137" y="643"/>
                </a:lnTo>
                <a:lnTo>
                  <a:pt x="1140" y="724"/>
                </a:lnTo>
                <a:lnTo>
                  <a:pt x="1140" y="727"/>
                </a:lnTo>
                <a:lnTo>
                  <a:pt x="1140" y="715"/>
                </a:lnTo>
                <a:lnTo>
                  <a:pt x="1143" y="727"/>
                </a:lnTo>
                <a:lnTo>
                  <a:pt x="1143" y="547"/>
                </a:lnTo>
                <a:lnTo>
                  <a:pt x="1146" y="550"/>
                </a:lnTo>
                <a:lnTo>
                  <a:pt x="1146" y="727"/>
                </a:lnTo>
                <a:lnTo>
                  <a:pt x="1146" y="550"/>
                </a:lnTo>
                <a:lnTo>
                  <a:pt x="1149" y="727"/>
                </a:lnTo>
                <a:lnTo>
                  <a:pt x="1149" y="657"/>
                </a:lnTo>
                <a:lnTo>
                  <a:pt x="1152" y="715"/>
                </a:lnTo>
                <a:lnTo>
                  <a:pt x="1152" y="727"/>
                </a:lnTo>
                <a:lnTo>
                  <a:pt x="1152" y="622"/>
                </a:lnTo>
                <a:lnTo>
                  <a:pt x="1155" y="724"/>
                </a:lnTo>
                <a:lnTo>
                  <a:pt x="1155" y="727"/>
                </a:lnTo>
                <a:lnTo>
                  <a:pt x="1155" y="579"/>
                </a:lnTo>
                <a:lnTo>
                  <a:pt x="1158" y="727"/>
                </a:lnTo>
                <a:lnTo>
                  <a:pt x="1158" y="715"/>
                </a:lnTo>
                <a:lnTo>
                  <a:pt x="1161" y="727"/>
                </a:lnTo>
                <a:lnTo>
                  <a:pt x="1161" y="619"/>
                </a:lnTo>
                <a:lnTo>
                  <a:pt x="1164" y="727"/>
                </a:lnTo>
                <a:lnTo>
                  <a:pt x="1164" y="625"/>
                </a:lnTo>
                <a:lnTo>
                  <a:pt x="1167" y="625"/>
                </a:lnTo>
                <a:lnTo>
                  <a:pt x="1167" y="727"/>
                </a:lnTo>
                <a:lnTo>
                  <a:pt x="1167" y="552"/>
                </a:lnTo>
                <a:lnTo>
                  <a:pt x="1169" y="663"/>
                </a:lnTo>
                <a:lnTo>
                  <a:pt x="1169" y="727"/>
                </a:lnTo>
                <a:lnTo>
                  <a:pt x="1169" y="663"/>
                </a:lnTo>
                <a:lnTo>
                  <a:pt x="1172" y="692"/>
                </a:lnTo>
                <a:lnTo>
                  <a:pt x="1172" y="727"/>
                </a:lnTo>
                <a:lnTo>
                  <a:pt x="1172" y="654"/>
                </a:lnTo>
                <a:lnTo>
                  <a:pt x="1175" y="721"/>
                </a:lnTo>
                <a:lnTo>
                  <a:pt x="1175" y="727"/>
                </a:lnTo>
                <a:lnTo>
                  <a:pt x="1175" y="550"/>
                </a:lnTo>
                <a:lnTo>
                  <a:pt x="1178" y="727"/>
                </a:lnTo>
                <a:lnTo>
                  <a:pt x="1178" y="666"/>
                </a:lnTo>
                <a:lnTo>
                  <a:pt x="1181" y="727"/>
                </a:lnTo>
                <a:lnTo>
                  <a:pt x="1181" y="683"/>
                </a:lnTo>
                <a:lnTo>
                  <a:pt x="1184" y="727"/>
                </a:lnTo>
                <a:lnTo>
                  <a:pt x="1184" y="701"/>
                </a:lnTo>
                <a:lnTo>
                  <a:pt x="1187" y="727"/>
                </a:lnTo>
                <a:lnTo>
                  <a:pt x="1187" y="695"/>
                </a:lnTo>
                <a:lnTo>
                  <a:pt x="1190" y="727"/>
                </a:lnTo>
                <a:lnTo>
                  <a:pt x="1190" y="680"/>
                </a:lnTo>
                <a:lnTo>
                  <a:pt x="1193" y="727"/>
                </a:lnTo>
                <a:lnTo>
                  <a:pt x="1193" y="677"/>
                </a:lnTo>
                <a:lnTo>
                  <a:pt x="1196" y="704"/>
                </a:lnTo>
                <a:lnTo>
                  <a:pt x="1196" y="727"/>
                </a:lnTo>
                <a:lnTo>
                  <a:pt x="1196" y="413"/>
                </a:lnTo>
                <a:lnTo>
                  <a:pt x="1199" y="727"/>
                </a:lnTo>
                <a:lnTo>
                  <a:pt x="1199" y="663"/>
                </a:lnTo>
                <a:lnTo>
                  <a:pt x="1201" y="727"/>
                </a:lnTo>
                <a:lnTo>
                  <a:pt x="1201" y="706"/>
                </a:lnTo>
                <a:lnTo>
                  <a:pt x="1204" y="712"/>
                </a:lnTo>
                <a:lnTo>
                  <a:pt x="1204" y="727"/>
                </a:lnTo>
                <a:lnTo>
                  <a:pt x="1204" y="677"/>
                </a:lnTo>
                <a:lnTo>
                  <a:pt x="1207" y="643"/>
                </a:lnTo>
                <a:lnTo>
                  <a:pt x="1207" y="727"/>
                </a:lnTo>
                <a:lnTo>
                  <a:pt x="1207" y="643"/>
                </a:lnTo>
                <a:lnTo>
                  <a:pt x="1210" y="727"/>
                </a:lnTo>
                <a:lnTo>
                  <a:pt x="1210" y="669"/>
                </a:lnTo>
                <a:lnTo>
                  <a:pt x="1213" y="692"/>
                </a:lnTo>
                <a:lnTo>
                  <a:pt x="1213" y="727"/>
                </a:lnTo>
                <a:lnTo>
                  <a:pt x="1213" y="602"/>
                </a:lnTo>
                <a:lnTo>
                  <a:pt x="1216" y="727"/>
                </a:lnTo>
                <a:lnTo>
                  <a:pt x="1216" y="544"/>
                </a:lnTo>
                <a:lnTo>
                  <a:pt x="1219" y="709"/>
                </a:lnTo>
                <a:lnTo>
                  <a:pt x="1219" y="727"/>
                </a:lnTo>
                <a:lnTo>
                  <a:pt x="1219" y="706"/>
                </a:lnTo>
                <a:lnTo>
                  <a:pt x="1222" y="727"/>
                </a:lnTo>
                <a:lnTo>
                  <a:pt x="1222" y="407"/>
                </a:lnTo>
                <a:lnTo>
                  <a:pt x="1225" y="689"/>
                </a:lnTo>
                <a:lnTo>
                  <a:pt x="1225" y="727"/>
                </a:lnTo>
                <a:lnTo>
                  <a:pt x="1225" y="520"/>
                </a:lnTo>
                <a:lnTo>
                  <a:pt x="1228" y="698"/>
                </a:lnTo>
                <a:lnTo>
                  <a:pt x="1228" y="727"/>
                </a:lnTo>
                <a:lnTo>
                  <a:pt x="1228" y="698"/>
                </a:lnTo>
                <a:lnTo>
                  <a:pt x="1231" y="727"/>
                </a:lnTo>
                <a:lnTo>
                  <a:pt x="1231" y="599"/>
                </a:lnTo>
                <a:lnTo>
                  <a:pt x="1233" y="721"/>
                </a:lnTo>
                <a:lnTo>
                  <a:pt x="1233" y="727"/>
                </a:lnTo>
                <a:lnTo>
                  <a:pt x="1233" y="581"/>
                </a:lnTo>
                <a:lnTo>
                  <a:pt x="1236" y="727"/>
                </a:lnTo>
                <a:lnTo>
                  <a:pt x="1236" y="619"/>
                </a:lnTo>
                <a:lnTo>
                  <a:pt x="1239" y="695"/>
                </a:lnTo>
                <a:lnTo>
                  <a:pt x="1239" y="727"/>
                </a:lnTo>
                <a:lnTo>
                  <a:pt x="1239" y="686"/>
                </a:lnTo>
                <a:lnTo>
                  <a:pt x="1242" y="704"/>
                </a:lnTo>
                <a:lnTo>
                  <a:pt x="1242" y="727"/>
                </a:lnTo>
                <a:lnTo>
                  <a:pt x="1242" y="628"/>
                </a:lnTo>
                <a:lnTo>
                  <a:pt x="1245" y="683"/>
                </a:lnTo>
                <a:lnTo>
                  <a:pt x="1245" y="727"/>
                </a:lnTo>
                <a:lnTo>
                  <a:pt x="1245" y="683"/>
                </a:lnTo>
                <a:lnTo>
                  <a:pt x="1248" y="727"/>
                </a:lnTo>
                <a:lnTo>
                  <a:pt x="1248" y="672"/>
                </a:lnTo>
                <a:lnTo>
                  <a:pt x="1251" y="724"/>
                </a:lnTo>
                <a:lnTo>
                  <a:pt x="1251" y="727"/>
                </a:lnTo>
                <a:lnTo>
                  <a:pt x="1251" y="509"/>
                </a:lnTo>
                <a:lnTo>
                  <a:pt x="1251" y="544"/>
                </a:lnTo>
                <a:lnTo>
                  <a:pt x="1254" y="265"/>
                </a:lnTo>
                <a:lnTo>
                  <a:pt x="1254" y="727"/>
                </a:lnTo>
                <a:lnTo>
                  <a:pt x="1254" y="192"/>
                </a:lnTo>
                <a:lnTo>
                  <a:pt x="1257" y="680"/>
                </a:lnTo>
                <a:lnTo>
                  <a:pt x="1257" y="727"/>
                </a:lnTo>
                <a:lnTo>
                  <a:pt x="1257" y="680"/>
                </a:lnTo>
                <a:lnTo>
                  <a:pt x="1260" y="709"/>
                </a:lnTo>
                <a:lnTo>
                  <a:pt x="1260" y="727"/>
                </a:lnTo>
                <a:lnTo>
                  <a:pt x="1260" y="689"/>
                </a:lnTo>
                <a:lnTo>
                  <a:pt x="1263" y="727"/>
                </a:lnTo>
                <a:lnTo>
                  <a:pt x="1263" y="552"/>
                </a:lnTo>
                <a:lnTo>
                  <a:pt x="1265" y="605"/>
                </a:lnTo>
                <a:lnTo>
                  <a:pt x="1265" y="727"/>
                </a:lnTo>
                <a:lnTo>
                  <a:pt x="1265" y="602"/>
                </a:lnTo>
                <a:lnTo>
                  <a:pt x="1268" y="727"/>
                </a:lnTo>
                <a:lnTo>
                  <a:pt x="1268" y="663"/>
                </a:lnTo>
                <a:lnTo>
                  <a:pt x="1271" y="727"/>
                </a:lnTo>
                <a:lnTo>
                  <a:pt x="1271" y="512"/>
                </a:lnTo>
                <a:lnTo>
                  <a:pt x="1274" y="305"/>
                </a:lnTo>
                <a:lnTo>
                  <a:pt x="1274" y="727"/>
                </a:lnTo>
                <a:lnTo>
                  <a:pt x="1274" y="305"/>
                </a:lnTo>
                <a:lnTo>
                  <a:pt x="1277" y="706"/>
                </a:lnTo>
                <a:lnTo>
                  <a:pt x="1277" y="727"/>
                </a:lnTo>
                <a:lnTo>
                  <a:pt x="1277" y="698"/>
                </a:lnTo>
                <a:lnTo>
                  <a:pt x="1280" y="727"/>
                </a:lnTo>
                <a:lnTo>
                  <a:pt x="1280" y="704"/>
                </a:lnTo>
                <a:lnTo>
                  <a:pt x="1283" y="724"/>
                </a:lnTo>
                <a:lnTo>
                  <a:pt x="1283" y="727"/>
                </a:lnTo>
                <a:lnTo>
                  <a:pt x="1283" y="718"/>
                </a:lnTo>
                <a:lnTo>
                  <a:pt x="1286" y="727"/>
                </a:lnTo>
                <a:lnTo>
                  <a:pt x="1286" y="674"/>
                </a:lnTo>
                <a:lnTo>
                  <a:pt x="1289" y="704"/>
                </a:lnTo>
                <a:lnTo>
                  <a:pt x="1289" y="727"/>
                </a:lnTo>
                <a:lnTo>
                  <a:pt x="1289" y="698"/>
                </a:lnTo>
                <a:lnTo>
                  <a:pt x="1292" y="727"/>
                </a:lnTo>
                <a:lnTo>
                  <a:pt x="1292" y="701"/>
                </a:lnTo>
                <a:lnTo>
                  <a:pt x="1295" y="727"/>
                </a:lnTo>
                <a:lnTo>
                  <a:pt x="1295" y="680"/>
                </a:lnTo>
                <a:lnTo>
                  <a:pt x="1297" y="727"/>
                </a:lnTo>
                <a:lnTo>
                  <a:pt x="1297" y="622"/>
                </a:lnTo>
                <a:lnTo>
                  <a:pt x="1300" y="698"/>
                </a:lnTo>
                <a:lnTo>
                  <a:pt x="1300" y="727"/>
                </a:lnTo>
                <a:lnTo>
                  <a:pt x="1300" y="599"/>
                </a:lnTo>
                <a:lnTo>
                  <a:pt x="1303" y="727"/>
                </a:lnTo>
                <a:lnTo>
                  <a:pt x="1303" y="552"/>
                </a:lnTo>
                <a:lnTo>
                  <a:pt x="1306" y="727"/>
                </a:lnTo>
                <a:lnTo>
                  <a:pt x="1306" y="698"/>
                </a:lnTo>
                <a:lnTo>
                  <a:pt x="1309" y="718"/>
                </a:lnTo>
                <a:lnTo>
                  <a:pt x="1309" y="727"/>
                </a:lnTo>
                <a:lnTo>
                  <a:pt x="1309" y="692"/>
                </a:lnTo>
                <a:lnTo>
                  <a:pt x="1312" y="727"/>
                </a:lnTo>
                <a:lnTo>
                  <a:pt x="1312" y="590"/>
                </a:lnTo>
                <a:lnTo>
                  <a:pt x="1315" y="727"/>
                </a:lnTo>
                <a:lnTo>
                  <a:pt x="1315" y="645"/>
                </a:lnTo>
                <a:lnTo>
                  <a:pt x="1318" y="718"/>
                </a:lnTo>
                <a:lnTo>
                  <a:pt x="1318" y="727"/>
                </a:lnTo>
                <a:lnTo>
                  <a:pt x="1318" y="718"/>
                </a:lnTo>
                <a:lnTo>
                  <a:pt x="1321" y="727"/>
                </a:lnTo>
                <a:lnTo>
                  <a:pt x="1321" y="666"/>
                </a:lnTo>
                <a:lnTo>
                  <a:pt x="1324" y="727"/>
                </a:lnTo>
                <a:lnTo>
                  <a:pt x="1324" y="698"/>
                </a:lnTo>
                <a:lnTo>
                  <a:pt x="1326" y="718"/>
                </a:lnTo>
                <a:lnTo>
                  <a:pt x="1326" y="727"/>
                </a:lnTo>
                <a:lnTo>
                  <a:pt x="1326" y="622"/>
                </a:lnTo>
                <a:lnTo>
                  <a:pt x="1329" y="727"/>
                </a:lnTo>
                <a:lnTo>
                  <a:pt x="1329" y="701"/>
                </a:lnTo>
                <a:lnTo>
                  <a:pt x="1332" y="721"/>
                </a:lnTo>
                <a:lnTo>
                  <a:pt x="1332" y="727"/>
                </a:lnTo>
                <a:lnTo>
                  <a:pt x="1332" y="398"/>
                </a:lnTo>
                <a:lnTo>
                  <a:pt x="1332" y="509"/>
                </a:lnTo>
                <a:lnTo>
                  <a:pt x="1335" y="329"/>
                </a:lnTo>
                <a:lnTo>
                  <a:pt x="1335" y="727"/>
                </a:lnTo>
                <a:lnTo>
                  <a:pt x="1335" y="329"/>
                </a:lnTo>
                <a:lnTo>
                  <a:pt x="1338" y="727"/>
                </a:lnTo>
                <a:lnTo>
                  <a:pt x="1338" y="666"/>
                </a:lnTo>
                <a:lnTo>
                  <a:pt x="1341" y="724"/>
                </a:lnTo>
                <a:lnTo>
                  <a:pt x="1341" y="727"/>
                </a:lnTo>
                <a:lnTo>
                  <a:pt x="1341" y="704"/>
                </a:lnTo>
                <a:lnTo>
                  <a:pt x="1344" y="727"/>
                </a:lnTo>
                <a:lnTo>
                  <a:pt x="1344" y="692"/>
                </a:lnTo>
                <a:lnTo>
                  <a:pt x="1347" y="727"/>
                </a:lnTo>
                <a:lnTo>
                  <a:pt x="1347" y="430"/>
                </a:lnTo>
                <a:lnTo>
                  <a:pt x="1350" y="602"/>
                </a:lnTo>
                <a:lnTo>
                  <a:pt x="1350" y="727"/>
                </a:lnTo>
                <a:lnTo>
                  <a:pt x="1350" y="602"/>
                </a:lnTo>
                <a:lnTo>
                  <a:pt x="1353" y="727"/>
                </a:lnTo>
                <a:lnTo>
                  <a:pt x="1353" y="663"/>
                </a:lnTo>
                <a:lnTo>
                  <a:pt x="1356" y="718"/>
                </a:lnTo>
                <a:lnTo>
                  <a:pt x="1356" y="727"/>
                </a:lnTo>
                <a:lnTo>
                  <a:pt x="1356" y="709"/>
                </a:lnTo>
                <a:lnTo>
                  <a:pt x="1358" y="727"/>
                </a:lnTo>
                <a:lnTo>
                  <a:pt x="1358" y="677"/>
                </a:lnTo>
                <a:lnTo>
                  <a:pt x="1361" y="727"/>
                </a:lnTo>
                <a:lnTo>
                  <a:pt x="1361" y="622"/>
                </a:lnTo>
                <a:lnTo>
                  <a:pt x="1364" y="718"/>
                </a:lnTo>
                <a:lnTo>
                  <a:pt x="1364" y="727"/>
                </a:lnTo>
                <a:lnTo>
                  <a:pt x="1364" y="701"/>
                </a:lnTo>
                <a:lnTo>
                  <a:pt x="1367" y="727"/>
                </a:lnTo>
                <a:lnTo>
                  <a:pt x="1367" y="721"/>
                </a:lnTo>
                <a:lnTo>
                  <a:pt x="1370" y="727"/>
                </a:lnTo>
                <a:lnTo>
                  <a:pt x="1370" y="718"/>
                </a:lnTo>
                <a:lnTo>
                  <a:pt x="1373" y="727"/>
                </a:lnTo>
                <a:lnTo>
                  <a:pt x="1373" y="634"/>
                </a:lnTo>
                <a:lnTo>
                  <a:pt x="1376" y="648"/>
                </a:lnTo>
                <a:lnTo>
                  <a:pt x="1376" y="727"/>
                </a:lnTo>
                <a:lnTo>
                  <a:pt x="1376" y="648"/>
                </a:lnTo>
                <a:lnTo>
                  <a:pt x="1379" y="724"/>
                </a:lnTo>
                <a:lnTo>
                  <a:pt x="1379" y="727"/>
                </a:lnTo>
                <a:lnTo>
                  <a:pt x="1379" y="724"/>
                </a:lnTo>
                <a:lnTo>
                  <a:pt x="1382" y="727"/>
                </a:lnTo>
                <a:lnTo>
                  <a:pt x="1382" y="701"/>
                </a:lnTo>
                <a:lnTo>
                  <a:pt x="1385" y="727"/>
                </a:lnTo>
                <a:lnTo>
                  <a:pt x="1385" y="651"/>
                </a:lnTo>
                <a:lnTo>
                  <a:pt x="1388" y="721"/>
                </a:lnTo>
                <a:lnTo>
                  <a:pt x="1388" y="727"/>
                </a:lnTo>
                <a:lnTo>
                  <a:pt x="1388" y="651"/>
                </a:lnTo>
                <a:lnTo>
                  <a:pt x="1390" y="727"/>
                </a:lnTo>
                <a:lnTo>
                  <a:pt x="1390" y="663"/>
                </a:lnTo>
                <a:lnTo>
                  <a:pt x="1393" y="727"/>
                </a:lnTo>
                <a:lnTo>
                  <a:pt x="1393" y="663"/>
                </a:lnTo>
                <a:lnTo>
                  <a:pt x="1396" y="727"/>
                </a:lnTo>
                <a:lnTo>
                  <a:pt x="1396" y="698"/>
                </a:lnTo>
                <a:lnTo>
                  <a:pt x="1399" y="706"/>
                </a:lnTo>
                <a:lnTo>
                  <a:pt x="1399" y="727"/>
                </a:lnTo>
                <a:lnTo>
                  <a:pt x="1399" y="579"/>
                </a:lnTo>
                <a:lnTo>
                  <a:pt x="1402" y="706"/>
                </a:lnTo>
                <a:lnTo>
                  <a:pt x="1402" y="727"/>
                </a:lnTo>
                <a:lnTo>
                  <a:pt x="1402" y="666"/>
                </a:lnTo>
                <a:lnTo>
                  <a:pt x="1405" y="727"/>
                </a:lnTo>
                <a:lnTo>
                  <a:pt x="1405" y="683"/>
                </a:lnTo>
                <a:lnTo>
                  <a:pt x="1408" y="727"/>
                </a:lnTo>
                <a:lnTo>
                  <a:pt x="1408" y="625"/>
                </a:lnTo>
                <a:lnTo>
                  <a:pt x="1411" y="727"/>
                </a:lnTo>
                <a:lnTo>
                  <a:pt x="1411" y="680"/>
                </a:lnTo>
                <a:lnTo>
                  <a:pt x="1414" y="727"/>
                </a:lnTo>
                <a:lnTo>
                  <a:pt x="1414" y="715"/>
                </a:lnTo>
                <a:lnTo>
                  <a:pt x="1417" y="727"/>
                </a:lnTo>
                <a:lnTo>
                  <a:pt x="1417" y="686"/>
                </a:lnTo>
                <a:lnTo>
                  <a:pt x="1420" y="727"/>
                </a:lnTo>
                <a:lnTo>
                  <a:pt x="1420" y="706"/>
                </a:lnTo>
                <a:lnTo>
                  <a:pt x="1422" y="727"/>
                </a:lnTo>
                <a:lnTo>
                  <a:pt x="1422" y="698"/>
                </a:lnTo>
                <a:lnTo>
                  <a:pt x="1425" y="727"/>
                </a:lnTo>
                <a:lnTo>
                  <a:pt x="1425" y="706"/>
                </a:lnTo>
                <a:lnTo>
                  <a:pt x="1428" y="727"/>
                </a:lnTo>
                <a:lnTo>
                  <a:pt x="1428" y="622"/>
                </a:lnTo>
                <a:lnTo>
                  <a:pt x="1431" y="616"/>
                </a:lnTo>
                <a:lnTo>
                  <a:pt x="1431" y="727"/>
                </a:lnTo>
                <a:lnTo>
                  <a:pt x="1431" y="616"/>
                </a:lnTo>
                <a:lnTo>
                  <a:pt x="1434" y="727"/>
                </a:lnTo>
                <a:lnTo>
                  <a:pt x="1434" y="715"/>
                </a:lnTo>
                <a:lnTo>
                  <a:pt x="1437" y="724"/>
                </a:lnTo>
                <a:lnTo>
                  <a:pt x="1437" y="727"/>
                </a:lnTo>
                <a:lnTo>
                  <a:pt x="1437" y="663"/>
                </a:lnTo>
                <a:lnTo>
                  <a:pt x="1440" y="727"/>
                </a:lnTo>
                <a:lnTo>
                  <a:pt x="1440" y="666"/>
                </a:lnTo>
                <a:lnTo>
                  <a:pt x="1443" y="727"/>
                </a:lnTo>
                <a:lnTo>
                  <a:pt x="1443" y="674"/>
                </a:lnTo>
                <a:lnTo>
                  <a:pt x="1446" y="715"/>
                </a:lnTo>
                <a:lnTo>
                  <a:pt x="1446" y="727"/>
                </a:lnTo>
                <a:lnTo>
                  <a:pt x="1446" y="715"/>
                </a:lnTo>
                <a:lnTo>
                  <a:pt x="1449" y="727"/>
                </a:lnTo>
                <a:lnTo>
                  <a:pt x="1449" y="643"/>
                </a:lnTo>
                <a:lnTo>
                  <a:pt x="1452" y="727"/>
                </a:lnTo>
                <a:lnTo>
                  <a:pt x="1452" y="695"/>
                </a:lnTo>
                <a:lnTo>
                  <a:pt x="1454" y="727"/>
                </a:lnTo>
                <a:lnTo>
                  <a:pt x="1454" y="660"/>
                </a:lnTo>
                <a:lnTo>
                  <a:pt x="1457" y="727"/>
                </a:lnTo>
                <a:lnTo>
                  <a:pt x="1460" y="727"/>
                </a:lnTo>
                <a:lnTo>
                  <a:pt x="1460" y="605"/>
                </a:lnTo>
                <a:lnTo>
                  <a:pt x="1463" y="727"/>
                </a:lnTo>
                <a:lnTo>
                  <a:pt x="1463" y="625"/>
                </a:lnTo>
                <a:lnTo>
                  <a:pt x="1466" y="686"/>
                </a:lnTo>
                <a:lnTo>
                  <a:pt x="1466" y="727"/>
                </a:lnTo>
                <a:lnTo>
                  <a:pt x="1466" y="686"/>
                </a:lnTo>
                <a:lnTo>
                  <a:pt x="1469" y="709"/>
                </a:lnTo>
                <a:lnTo>
                  <a:pt x="1469" y="727"/>
                </a:lnTo>
                <a:lnTo>
                  <a:pt x="1469" y="692"/>
                </a:lnTo>
                <a:lnTo>
                  <a:pt x="1472" y="727"/>
                </a:lnTo>
                <a:lnTo>
                  <a:pt x="1475" y="727"/>
                </a:lnTo>
                <a:lnTo>
                  <a:pt x="1475" y="631"/>
                </a:lnTo>
                <a:lnTo>
                  <a:pt x="1478" y="727"/>
                </a:lnTo>
                <a:lnTo>
                  <a:pt x="1478" y="674"/>
                </a:lnTo>
                <a:lnTo>
                  <a:pt x="1481" y="727"/>
                </a:lnTo>
                <a:lnTo>
                  <a:pt x="1481" y="666"/>
                </a:lnTo>
                <a:lnTo>
                  <a:pt x="1484" y="727"/>
                </a:lnTo>
                <a:lnTo>
                  <a:pt x="1484" y="709"/>
                </a:lnTo>
                <a:lnTo>
                  <a:pt x="1486" y="727"/>
                </a:lnTo>
                <a:lnTo>
                  <a:pt x="1486" y="637"/>
                </a:lnTo>
                <a:lnTo>
                  <a:pt x="1489" y="727"/>
                </a:lnTo>
                <a:lnTo>
                  <a:pt x="1489" y="704"/>
                </a:lnTo>
                <a:lnTo>
                  <a:pt x="1492" y="669"/>
                </a:lnTo>
                <a:lnTo>
                  <a:pt x="1492" y="727"/>
                </a:lnTo>
                <a:lnTo>
                  <a:pt x="1492" y="637"/>
                </a:lnTo>
                <a:lnTo>
                  <a:pt x="1495" y="727"/>
                </a:lnTo>
                <a:lnTo>
                  <a:pt x="1495" y="724"/>
                </a:lnTo>
                <a:lnTo>
                  <a:pt x="1498" y="727"/>
                </a:lnTo>
                <a:lnTo>
                  <a:pt x="1498" y="666"/>
                </a:lnTo>
                <a:lnTo>
                  <a:pt x="1501" y="698"/>
                </a:lnTo>
                <a:lnTo>
                  <a:pt x="1501" y="727"/>
                </a:lnTo>
                <a:lnTo>
                  <a:pt x="1501" y="686"/>
                </a:lnTo>
                <a:lnTo>
                  <a:pt x="1504" y="727"/>
                </a:lnTo>
                <a:lnTo>
                  <a:pt x="1504" y="718"/>
                </a:lnTo>
                <a:lnTo>
                  <a:pt x="1507" y="727"/>
                </a:lnTo>
                <a:lnTo>
                  <a:pt x="1507" y="672"/>
                </a:lnTo>
                <a:lnTo>
                  <a:pt x="1510" y="727"/>
                </a:lnTo>
                <a:lnTo>
                  <a:pt x="1510" y="689"/>
                </a:lnTo>
                <a:lnTo>
                  <a:pt x="1513" y="727"/>
                </a:lnTo>
                <a:lnTo>
                  <a:pt x="1513" y="686"/>
                </a:lnTo>
                <a:lnTo>
                  <a:pt x="1516" y="718"/>
                </a:lnTo>
                <a:lnTo>
                  <a:pt x="1516" y="727"/>
                </a:lnTo>
                <a:lnTo>
                  <a:pt x="1516" y="663"/>
                </a:lnTo>
                <a:lnTo>
                  <a:pt x="1518" y="727"/>
                </a:lnTo>
                <a:lnTo>
                  <a:pt x="1518" y="698"/>
                </a:lnTo>
                <a:lnTo>
                  <a:pt x="1521" y="727"/>
                </a:lnTo>
                <a:lnTo>
                  <a:pt x="1521" y="689"/>
                </a:lnTo>
                <a:lnTo>
                  <a:pt x="1524" y="669"/>
                </a:lnTo>
                <a:lnTo>
                  <a:pt x="1524" y="727"/>
                </a:lnTo>
                <a:lnTo>
                  <a:pt x="1524" y="669"/>
                </a:lnTo>
                <a:lnTo>
                  <a:pt x="1527" y="727"/>
                </a:lnTo>
                <a:lnTo>
                  <a:pt x="1527" y="721"/>
                </a:lnTo>
                <a:lnTo>
                  <a:pt x="1530" y="727"/>
                </a:lnTo>
                <a:lnTo>
                  <a:pt x="1530" y="715"/>
                </a:lnTo>
                <a:lnTo>
                  <a:pt x="1533" y="727"/>
                </a:lnTo>
                <a:lnTo>
                  <a:pt x="1533" y="715"/>
                </a:lnTo>
                <a:lnTo>
                  <a:pt x="1536" y="727"/>
                </a:lnTo>
                <a:lnTo>
                  <a:pt x="1536" y="613"/>
                </a:lnTo>
                <a:lnTo>
                  <a:pt x="1539" y="704"/>
                </a:lnTo>
                <a:lnTo>
                  <a:pt x="1539" y="727"/>
                </a:lnTo>
                <a:lnTo>
                  <a:pt x="1539" y="561"/>
                </a:lnTo>
                <a:lnTo>
                  <a:pt x="1542" y="727"/>
                </a:lnTo>
                <a:lnTo>
                  <a:pt x="1542" y="724"/>
                </a:lnTo>
                <a:lnTo>
                  <a:pt x="1545" y="727"/>
                </a:lnTo>
                <a:lnTo>
                  <a:pt x="1545" y="695"/>
                </a:lnTo>
                <a:lnTo>
                  <a:pt x="1548" y="727"/>
                </a:lnTo>
                <a:lnTo>
                  <a:pt x="1548" y="625"/>
                </a:lnTo>
                <a:lnTo>
                  <a:pt x="1550" y="724"/>
                </a:lnTo>
                <a:lnTo>
                  <a:pt x="1550" y="727"/>
                </a:lnTo>
                <a:lnTo>
                  <a:pt x="1550" y="704"/>
                </a:lnTo>
                <a:lnTo>
                  <a:pt x="1553" y="727"/>
                </a:lnTo>
                <a:lnTo>
                  <a:pt x="1553" y="643"/>
                </a:lnTo>
                <a:lnTo>
                  <a:pt x="1556" y="718"/>
                </a:lnTo>
                <a:lnTo>
                  <a:pt x="1556" y="727"/>
                </a:lnTo>
                <a:lnTo>
                  <a:pt x="1556" y="715"/>
                </a:lnTo>
                <a:lnTo>
                  <a:pt x="1559" y="724"/>
                </a:lnTo>
                <a:lnTo>
                  <a:pt x="1559" y="727"/>
                </a:lnTo>
                <a:lnTo>
                  <a:pt x="1559" y="698"/>
                </a:lnTo>
                <a:lnTo>
                  <a:pt x="1559" y="724"/>
                </a:lnTo>
                <a:lnTo>
                  <a:pt x="1562" y="695"/>
                </a:lnTo>
                <a:lnTo>
                  <a:pt x="1562" y="727"/>
                </a:lnTo>
                <a:lnTo>
                  <a:pt x="1562" y="587"/>
                </a:lnTo>
                <a:lnTo>
                  <a:pt x="1565" y="727"/>
                </a:lnTo>
                <a:lnTo>
                  <a:pt x="1565" y="689"/>
                </a:lnTo>
                <a:lnTo>
                  <a:pt x="1568" y="727"/>
                </a:lnTo>
                <a:lnTo>
                  <a:pt x="1568" y="634"/>
                </a:lnTo>
                <a:lnTo>
                  <a:pt x="1571" y="724"/>
                </a:lnTo>
                <a:lnTo>
                  <a:pt x="1571" y="727"/>
                </a:lnTo>
                <a:lnTo>
                  <a:pt x="1571" y="721"/>
                </a:lnTo>
                <a:lnTo>
                  <a:pt x="1571" y="727"/>
                </a:lnTo>
                <a:lnTo>
                  <a:pt x="1574" y="718"/>
                </a:lnTo>
                <a:lnTo>
                  <a:pt x="1574" y="727"/>
                </a:lnTo>
                <a:lnTo>
                  <a:pt x="1574" y="677"/>
                </a:lnTo>
                <a:lnTo>
                  <a:pt x="1577" y="727"/>
                </a:lnTo>
                <a:lnTo>
                  <a:pt x="1577" y="683"/>
                </a:lnTo>
                <a:lnTo>
                  <a:pt x="1579" y="727"/>
                </a:lnTo>
                <a:lnTo>
                  <a:pt x="1579" y="715"/>
                </a:lnTo>
                <a:lnTo>
                  <a:pt x="1582" y="727"/>
                </a:lnTo>
                <a:lnTo>
                  <a:pt x="1582" y="706"/>
                </a:lnTo>
                <a:lnTo>
                  <a:pt x="1585" y="727"/>
                </a:lnTo>
                <a:lnTo>
                  <a:pt x="1585" y="648"/>
                </a:lnTo>
                <a:lnTo>
                  <a:pt x="1588" y="727"/>
                </a:lnTo>
                <a:lnTo>
                  <a:pt x="1588" y="669"/>
                </a:lnTo>
                <a:lnTo>
                  <a:pt x="1591" y="692"/>
                </a:lnTo>
                <a:lnTo>
                  <a:pt x="1591" y="727"/>
                </a:lnTo>
                <a:lnTo>
                  <a:pt x="1591" y="692"/>
                </a:lnTo>
                <a:lnTo>
                  <a:pt x="1594" y="727"/>
                </a:lnTo>
                <a:lnTo>
                  <a:pt x="1594" y="657"/>
                </a:lnTo>
                <a:lnTo>
                  <a:pt x="1597" y="727"/>
                </a:lnTo>
                <a:lnTo>
                  <a:pt x="1597" y="709"/>
                </a:lnTo>
                <a:lnTo>
                  <a:pt x="1600" y="718"/>
                </a:lnTo>
                <a:lnTo>
                  <a:pt x="1600" y="727"/>
                </a:lnTo>
                <a:lnTo>
                  <a:pt x="1600" y="674"/>
                </a:lnTo>
                <a:lnTo>
                  <a:pt x="1603" y="718"/>
                </a:lnTo>
                <a:lnTo>
                  <a:pt x="1603" y="727"/>
                </a:lnTo>
                <a:lnTo>
                  <a:pt x="1603" y="622"/>
                </a:lnTo>
                <a:lnTo>
                  <a:pt x="1606" y="727"/>
                </a:lnTo>
                <a:lnTo>
                  <a:pt x="1606" y="724"/>
                </a:lnTo>
                <a:lnTo>
                  <a:pt x="1609" y="727"/>
                </a:lnTo>
                <a:lnTo>
                  <a:pt x="1609" y="660"/>
                </a:lnTo>
                <a:lnTo>
                  <a:pt x="1611" y="727"/>
                </a:lnTo>
                <a:lnTo>
                  <a:pt x="1611" y="660"/>
                </a:lnTo>
                <a:lnTo>
                  <a:pt x="1614" y="724"/>
                </a:lnTo>
                <a:lnTo>
                  <a:pt x="1614" y="727"/>
                </a:lnTo>
                <a:lnTo>
                  <a:pt x="1614" y="657"/>
                </a:lnTo>
                <a:lnTo>
                  <a:pt x="1617" y="724"/>
                </a:lnTo>
                <a:lnTo>
                  <a:pt x="1617" y="727"/>
                </a:lnTo>
                <a:lnTo>
                  <a:pt x="1617" y="698"/>
                </a:lnTo>
                <a:lnTo>
                  <a:pt x="1620" y="727"/>
                </a:lnTo>
                <a:lnTo>
                  <a:pt x="1620" y="701"/>
                </a:lnTo>
                <a:lnTo>
                  <a:pt x="1623" y="727"/>
                </a:lnTo>
                <a:lnTo>
                  <a:pt x="1623" y="596"/>
                </a:lnTo>
                <a:lnTo>
                  <a:pt x="1626" y="718"/>
                </a:lnTo>
                <a:lnTo>
                  <a:pt x="1626" y="727"/>
                </a:lnTo>
                <a:lnTo>
                  <a:pt x="1626" y="657"/>
                </a:lnTo>
                <a:lnTo>
                  <a:pt x="1629" y="721"/>
                </a:lnTo>
                <a:lnTo>
                  <a:pt x="1629" y="727"/>
                </a:lnTo>
                <a:lnTo>
                  <a:pt x="1629" y="643"/>
                </a:lnTo>
                <a:lnTo>
                  <a:pt x="1632" y="727"/>
                </a:lnTo>
                <a:lnTo>
                  <a:pt x="1632" y="648"/>
                </a:lnTo>
                <a:lnTo>
                  <a:pt x="1635" y="727"/>
                </a:lnTo>
                <a:lnTo>
                  <a:pt x="1635" y="689"/>
                </a:lnTo>
                <a:lnTo>
                  <a:pt x="1638" y="706"/>
                </a:lnTo>
                <a:lnTo>
                  <a:pt x="1638" y="727"/>
                </a:lnTo>
                <a:lnTo>
                  <a:pt x="1638" y="616"/>
                </a:lnTo>
                <a:lnTo>
                  <a:pt x="1641" y="706"/>
                </a:lnTo>
                <a:lnTo>
                  <a:pt x="1641" y="727"/>
                </a:lnTo>
                <a:lnTo>
                  <a:pt x="1641" y="654"/>
                </a:lnTo>
                <a:lnTo>
                  <a:pt x="1643" y="727"/>
                </a:lnTo>
                <a:lnTo>
                  <a:pt x="1643" y="683"/>
                </a:lnTo>
                <a:lnTo>
                  <a:pt x="1646" y="727"/>
                </a:lnTo>
                <a:lnTo>
                  <a:pt x="1646" y="657"/>
                </a:lnTo>
                <a:lnTo>
                  <a:pt x="1649" y="689"/>
                </a:lnTo>
                <a:lnTo>
                  <a:pt x="1649" y="727"/>
                </a:lnTo>
                <a:lnTo>
                  <a:pt x="1649" y="689"/>
                </a:lnTo>
                <a:lnTo>
                  <a:pt x="1652" y="727"/>
                </a:lnTo>
                <a:lnTo>
                  <a:pt x="1652" y="555"/>
                </a:lnTo>
                <a:lnTo>
                  <a:pt x="1655" y="727"/>
                </a:lnTo>
                <a:lnTo>
                  <a:pt x="1655" y="550"/>
                </a:lnTo>
                <a:lnTo>
                  <a:pt x="1658" y="674"/>
                </a:lnTo>
                <a:lnTo>
                  <a:pt x="1658" y="727"/>
                </a:lnTo>
                <a:lnTo>
                  <a:pt x="1658" y="663"/>
                </a:lnTo>
                <a:lnTo>
                  <a:pt x="1661" y="727"/>
                </a:lnTo>
                <a:lnTo>
                  <a:pt x="1661" y="683"/>
                </a:lnTo>
                <a:lnTo>
                  <a:pt x="1664" y="712"/>
                </a:lnTo>
                <a:lnTo>
                  <a:pt x="1664" y="727"/>
                </a:lnTo>
                <a:lnTo>
                  <a:pt x="1664" y="651"/>
                </a:lnTo>
                <a:lnTo>
                  <a:pt x="1667" y="727"/>
                </a:lnTo>
                <a:lnTo>
                  <a:pt x="1667" y="695"/>
                </a:lnTo>
                <a:lnTo>
                  <a:pt x="1670" y="727"/>
                </a:lnTo>
                <a:lnTo>
                  <a:pt x="1670" y="695"/>
                </a:lnTo>
                <a:lnTo>
                  <a:pt x="1673" y="721"/>
                </a:lnTo>
                <a:lnTo>
                  <a:pt x="1673" y="727"/>
                </a:lnTo>
                <a:lnTo>
                  <a:pt x="1673" y="686"/>
                </a:lnTo>
                <a:lnTo>
                  <a:pt x="1675" y="721"/>
                </a:lnTo>
                <a:lnTo>
                  <a:pt x="1675" y="727"/>
                </a:lnTo>
                <a:lnTo>
                  <a:pt x="1675" y="672"/>
                </a:lnTo>
                <a:lnTo>
                  <a:pt x="1678" y="727"/>
                </a:lnTo>
                <a:lnTo>
                  <a:pt x="1678" y="692"/>
                </a:lnTo>
                <a:lnTo>
                  <a:pt x="1681" y="727"/>
                </a:lnTo>
                <a:lnTo>
                  <a:pt x="1681" y="712"/>
                </a:lnTo>
                <a:lnTo>
                  <a:pt x="1684" y="727"/>
                </a:lnTo>
                <a:lnTo>
                  <a:pt x="1684" y="663"/>
                </a:lnTo>
                <a:lnTo>
                  <a:pt x="1687" y="704"/>
                </a:lnTo>
                <a:lnTo>
                  <a:pt x="1687" y="727"/>
                </a:lnTo>
                <a:lnTo>
                  <a:pt x="1687" y="666"/>
                </a:lnTo>
                <a:lnTo>
                  <a:pt x="1690" y="727"/>
                </a:lnTo>
                <a:lnTo>
                  <a:pt x="1690" y="715"/>
                </a:lnTo>
                <a:lnTo>
                  <a:pt x="1693" y="721"/>
                </a:lnTo>
                <a:lnTo>
                  <a:pt x="1693" y="727"/>
                </a:lnTo>
                <a:lnTo>
                  <a:pt x="1693" y="704"/>
                </a:lnTo>
                <a:lnTo>
                  <a:pt x="1696" y="718"/>
                </a:lnTo>
                <a:lnTo>
                  <a:pt x="1696" y="727"/>
                </a:lnTo>
                <a:lnTo>
                  <a:pt x="1696" y="715"/>
                </a:lnTo>
                <a:lnTo>
                  <a:pt x="1699" y="721"/>
                </a:lnTo>
                <a:lnTo>
                  <a:pt x="1699" y="727"/>
                </a:lnTo>
                <a:lnTo>
                  <a:pt x="1699" y="628"/>
                </a:lnTo>
                <a:lnTo>
                  <a:pt x="1702" y="727"/>
                </a:lnTo>
                <a:lnTo>
                  <a:pt x="1702" y="695"/>
                </a:lnTo>
                <a:lnTo>
                  <a:pt x="1705" y="721"/>
                </a:lnTo>
                <a:lnTo>
                  <a:pt x="1705" y="727"/>
                </a:lnTo>
                <a:lnTo>
                  <a:pt x="1705" y="698"/>
                </a:lnTo>
                <a:lnTo>
                  <a:pt x="1707" y="689"/>
                </a:lnTo>
                <a:lnTo>
                  <a:pt x="1707" y="727"/>
                </a:lnTo>
                <a:lnTo>
                  <a:pt x="1707" y="660"/>
                </a:lnTo>
                <a:lnTo>
                  <a:pt x="1710" y="721"/>
                </a:lnTo>
                <a:lnTo>
                  <a:pt x="1710" y="727"/>
                </a:lnTo>
                <a:lnTo>
                  <a:pt x="1710" y="721"/>
                </a:lnTo>
                <a:lnTo>
                  <a:pt x="1713" y="727"/>
                </a:lnTo>
                <a:lnTo>
                  <a:pt x="1713" y="704"/>
                </a:lnTo>
                <a:lnTo>
                  <a:pt x="1716" y="727"/>
                </a:lnTo>
                <a:lnTo>
                  <a:pt x="1716" y="643"/>
                </a:lnTo>
                <a:lnTo>
                  <a:pt x="1719" y="718"/>
                </a:lnTo>
                <a:lnTo>
                  <a:pt x="1719" y="727"/>
                </a:lnTo>
                <a:lnTo>
                  <a:pt x="1719" y="584"/>
                </a:lnTo>
                <a:lnTo>
                  <a:pt x="1722" y="727"/>
                </a:lnTo>
                <a:lnTo>
                  <a:pt x="1722" y="663"/>
                </a:lnTo>
                <a:lnTo>
                  <a:pt x="1725" y="701"/>
                </a:lnTo>
                <a:lnTo>
                  <a:pt x="1725" y="727"/>
                </a:lnTo>
                <a:lnTo>
                  <a:pt x="1725" y="677"/>
                </a:lnTo>
                <a:lnTo>
                  <a:pt x="1728" y="674"/>
                </a:lnTo>
                <a:lnTo>
                  <a:pt x="1728" y="727"/>
                </a:lnTo>
                <a:lnTo>
                  <a:pt x="1728" y="674"/>
                </a:lnTo>
                <a:lnTo>
                  <a:pt x="1731" y="706"/>
                </a:lnTo>
                <a:lnTo>
                  <a:pt x="1731" y="727"/>
                </a:lnTo>
                <a:lnTo>
                  <a:pt x="1731" y="648"/>
                </a:lnTo>
                <a:lnTo>
                  <a:pt x="1734" y="727"/>
                </a:lnTo>
                <a:lnTo>
                  <a:pt x="1734" y="677"/>
                </a:lnTo>
                <a:lnTo>
                  <a:pt x="1737" y="727"/>
                </a:lnTo>
                <a:lnTo>
                  <a:pt x="1737" y="680"/>
                </a:lnTo>
                <a:lnTo>
                  <a:pt x="1739" y="718"/>
                </a:lnTo>
                <a:lnTo>
                  <a:pt x="1739" y="727"/>
                </a:lnTo>
                <a:lnTo>
                  <a:pt x="1739" y="718"/>
                </a:lnTo>
                <a:lnTo>
                  <a:pt x="1742" y="727"/>
                </a:lnTo>
                <a:lnTo>
                  <a:pt x="1745" y="727"/>
                </a:lnTo>
                <a:lnTo>
                  <a:pt x="1745" y="709"/>
                </a:lnTo>
                <a:lnTo>
                  <a:pt x="1748" y="727"/>
                </a:lnTo>
                <a:lnTo>
                  <a:pt x="1748" y="672"/>
                </a:lnTo>
                <a:lnTo>
                  <a:pt x="1751" y="704"/>
                </a:lnTo>
                <a:lnTo>
                  <a:pt x="1751" y="727"/>
                </a:lnTo>
                <a:lnTo>
                  <a:pt x="1751" y="704"/>
                </a:lnTo>
                <a:lnTo>
                  <a:pt x="1754" y="727"/>
                </a:lnTo>
                <a:lnTo>
                  <a:pt x="1754" y="593"/>
                </a:lnTo>
                <a:lnTo>
                  <a:pt x="1757" y="727"/>
                </a:lnTo>
                <a:lnTo>
                  <a:pt x="1757" y="663"/>
                </a:lnTo>
                <a:lnTo>
                  <a:pt x="1760" y="727"/>
                </a:lnTo>
                <a:lnTo>
                  <a:pt x="1760" y="654"/>
                </a:lnTo>
                <a:lnTo>
                  <a:pt x="1763" y="674"/>
                </a:lnTo>
                <a:lnTo>
                  <a:pt x="1763" y="727"/>
                </a:lnTo>
                <a:lnTo>
                  <a:pt x="1763" y="666"/>
                </a:lnTo>
                <a:lnTo>
                  <a:pt x="1766" y="727"/>
                </a:lnTo>
                <a:lnTo>
                  <a:pt x="1766" y="692"/>
                </a:lnTo>
                <a:lnTo>
                  <a:pt x="1769" y="727"/>
                </a:lnTo>
                <a:lnTo>
                  <a:pt x="1769" y="680"/>
                </a:lnTo>
                <a:lnTo>
                  <a:pt x="1771" y="727"/>
                </a:lnTo>
                <a:lnTo>
                  <a:pt x="1771" y="651"/>
                </a:lnTo>
                <a:lnTo>
                  <a:pt x="1774" y="686"/>
                </a:lnTo>
                <a:lnTo>
                  <a:pt x="1774" y="727"/>
                </a:lnTo>
                <a:lnTo>
                  <a:pt x="1774" y="677"/>
                </a:lnTo>
                <a:lnTo>
                  <a:pt x="1777" y="660"/>
                </a:lnTo>
                <a:lnTo>
                  <a:pt x="1777" y="727"/>
                </a:lnTo>
                <a:lnTo>
                  <a:pt x="1777" y="660"/>
                </a:lnTo>
                <a:lnTo>
                  <a:pt x="1780" y="721"/>
                </a:lnTo>
                <a:lnTo>
                  <a:pt x="1780" y="727"/>
                </a:lnTo>
                <a:lnTo>
                  <a:pt x="1780" y="698"/>
                </a:lnTo>
                <a:lnTo>
                  <a:pt x="1783" y="727"/>
                </a:lnTo>
                <a:lnTo>
                  <a:pt x="1783" y="718"/>
                </a:lnTo>
                <a:lnTo>
                  <a:pt x="1783" y="721"/>
                </a:lnTo>
                <a:lnTo>
                  <a:pt x="1786" y="712"/>
                </a:lnTo>
                <a:lnTo>
                  <a:pt x="1786" y="727"/>
                </a:lnTo>
                <a:lnTo>
                  <a:pt x="1786" y="654"/>
                </a:lnTo>
                <a:lnTo>
                  <a:pt x="1789" y="727"/>
                </a:lnTo>
                <a:lnTo>
                  <a:pt x="1789" y="669"/>
                </a:lnTo>
                <a:lnTo>
                  <a:pt x="1792" y="727"/>
                </a:lnTo>
                <a:lnTo>
                  <a:pt x="1792" y="619"/>
                </a:lnTo>
                <a:lnTo>
                  <a:pt x="1795" y="712"/>
                </a:lnTo>
                <a:lnTo>
                  <a:pt x="1795" y="727"/>
                </a:lnTo>
                <a:lnTo>
                  <a:pt x="1795" y="573"/>
                </a:lnTo>
                <a:lnTo>
                  <a:pt x="1798" y="718"/>
                </a:lnTo>
                <a:lnTo>
                  <a:pt x="1798" y="727"/>
                </a:lnTo>
                <a:lnTo>
                  <a:pt x="1798" y="718"/>
                </a:lnTo>
                <a:lnTo>
                  <a:pt x="1801" y="727"/>
                </a:lnTo>
                <a:lnTo>
                  <a:pt x="1801" y="706"/>
                </a:lnTo>
                <a:lnTo>
                  <a:pt x="1803" y="727"/>
                </a:lnTo>
                <a:lnTo>
                  <a:pt x="1803" y="663"/>
                </a:lnTo>
                <a:lnTo>
                  <a:pt x="1806" y="727"/>
                </a:lnTo>
                <a:lnTo>
                  <a:pt x="1806" y="704"/>
                </a:lnTo>
                <a:lnTo>
                  <a:pt x="1809" y="672"/>
                </a:lnTo>
                <a:lnTo>
                  <a:pt x="1809" y="727"/>
                </a:lnTo>
                <a:lnTo>
                  <a:pt x="1809" y="672"/>
                </a:lnTo>
                <a:lnTo>
                  <a:pt x="1812" y="727"/>
                </a:lnTo>
                <a:lnTo>
                  <a:pt x="1812" y="718"/>
                </a:lnTo>
                <a:lnTo>
                  <a:pt x="1815" y="727"/>
                </a:lnTo>
                <a:lnTo>
                  <a:pt x="1815" y="692"/>
                </a:lnTo>
                <a:lnTo>
                  <a:pt x="1818" y="727"/>
                </a:lnTo>
                <a:lnTo>
                  <a:pt x="1818" y="666"/>
                </a:lnTo>
                <a:lnTo>
                  <a:pt x="1821" y="727"/>
                </a:lnTo>
                <a:lnTo>
                  <a:pt x="1821" y="701"/>
                </a:lnTo>
                <a:lnTo>
                  <a:pt x="1824" y="727"/>
                </a:lnTo>
                <a:lnTo>
                  <a:pt x="1824" y="558"/>
                </a:lnTo>
                <a:lnTo>
                  <a:pt x="1827" y="727"/>
                </a:lnTo>
                <a:lnTo>
                  <a:pt x="1827" y="692"/>
                </a:lnTo>
                <a:lnTo>
                  <a:pt x="1830" y="727"/>
                </a:lnTo>
                <a:lnTo>
                  <a:pt x="1830" y="706"/>
                </a:lnTo>
                <a:lnTo>
                  <a:pt x="1833" y="727"/>
                </a:lnTo>
                <a:lnTo>
                  <a:pt x="1833" y="706"/>
                </a:lnTo>
                <a:lnTo>
                  <a:pt x="1835" y="727"/>
                </a:lnTo>
                <a:lnTo>
                  <a:pt x="1835" y="689"/>
                </a:lnTo>
                <a:lnTo>
                  <a:pt x="1838" y="727"/>
                </a:lnTo>
                <a:lnTo>
                  <a:pt x="1838" y="674"/>
                </a:lnTo>
                <a:lnTo>
                  <a:pt x="1841" y="692"/>
                </a:lnTo>
                <a:lnTo>
                  <a:pt x="1841" y="727"/>
                </a:lnTo>
                <a:lnTo>
                  <a:pt x="1841" y="692"/>
                </a:lnTo>
                <a:lnTo>
                  <a:pt x="1844" y="727"/>
                </a:lnTo>
                <a:lnTo>
                  <a:pt x="1844" y="689"/>
                </a:lnTo>
                <a:lnTo>
                  <a:pt x="1847" y="718"/>
                </a:lnTo>
                <a:lnTo>
                  <a:pt x="1847" y="727"/>
                </a:lnTo>
                <a:lnTo>
                  <a:pt x="1847" y="634"/>
                </a:lnTo>
                <a:lnTo>
                  <a:pt x="1850" y="727"/>
                </a:lnTo>
                <a:lnTo>
                  <a:pt x="1850" y="648"/>
                </a:lnTo>
                <a:lnTo>
                  <a:pt x="1853" y="715"/>
                </a:lnTo>
                <a:lnTo>
                  <a:pt x="1853" y="727"/>
                </a:lnTo>
                <a:lnTo>
                  <a:pt x="1853" y="674"/>
                </a:lnTo>
                <a:lnTo>
                  <a:pt x="1856" y="727"/>
                </a:lnTo>
                <a:lnTo>
                  <a:pt x="1856" y="666"/>
                </a:lnTo>
                <a:lnTo>
                  <a:pt x="1859" y="727"/>
                </a:lnTo>
                <a:lnTo>
                  <a:pt x="1859" y="724"/>
                </a:lnTo>
                <a:lnTo>
                  <a:pt x="1862" y="727"/>
                </a:lnTo>
                <a:lnTo>
                  <a:pt x="1862" y="593"/>
                </a:lnTo>
                <a:lnTo>
                  <a:pt x="1864" y="715"/>
                </a:lnTo>
                <a:lnTo>
                  <a:pt x="1864" y="727"/>
                </a:lnTo>
                <a:lnTo>
                  <a:pt x="1864" y="686"/>
                </a:lnTo>
                <a:lnTo>
                  <a:pt x="1867" y="727"/>
                </a:lnTo>
                <a:lnTo>
                  <a:pt x="1867" y="651"/>
                </a:lnTo>
                <a:lnTo>
                  <a:pt x="1870" y="727"/>
                </a:lnTo>
                <a:lnTo>
                  <a:pt x="1870" y="648"/>
                </a:lnTo>
                <a:lnTo>
                  <a:pt x="1873" y="727"/>
                </a:lnTo>
                <a:lnTo>
                  <a:pt x="1873" y="715"/>
                </a:lnTo>
                <a:lnTo>
                  <a:pt x="1876" y="727"/>
                </a:lnTo>
                <a:lnTo>
                  <a:pt x="1876" y="677"/>
                </a:lnTo>
                <a:lnTo>
                  <a:pt x="1879" y="701"/>
                </a:lnTo>
                <a:lnTo>
                  <a:pt x="1879" y="727"/>
                </a:lnTo>
                <a:lnTo>
                  <a:pt x="1879" y="622"/>
                </a:lnTo>
                <a:lnTo>
                  <a:pt x="1882" y="727"/>
                </a:lnTo>
                <a:lnTo>
                  <a:pt x="1882" y="701"/>
                </a:lnTo>
                <a:lnTo>
                  <a:pt x="1885" y="727"/>
                </a:lnTo>
                <a:lnTo>
                  <a:pt x="1888" y="718"/>
                </a:lnTo>
                <a:lnTo>
                  <a:pt x="1888" y="727"/>
                </a:lnTo>
                <a:lnTo>
                  <a:pt x="1888" y="669"/>
                </a:lnTo>
                <a:lnTo>
                  <a:pt x="1891" y="715"/>
                </a:lnTo>
                <a:lnTo>
                  <a:pt x="1891" y="727"/>
                </a:lnTo>
                <a:lnTo>
                  <a:pt x="1891" y="660"/>
                </a:lnTo>
                <a:lnTo>
                  <a:pt x="1894" y="727"/>
                </a:lnTo>
                <a:lnTo>
                  <a:pt x="1894" y="672"/>
                </a:lnTo>
                <a:lnTo>
                  <a:pt x="1896" y="724"/>
                </a:lnTo>
                <a:lnTo>
                  <a:pt x="1896" y="727"/>
                </a:lnTo>
                <a:lnTo>
                  <a:pt x="1896" y="669"/>
                </a:lnTo>
                <a:lnTo>
                  <a:pt x="1899" y="727"/>
                </a:lnTo>
                <a:lnTo>
                  <a:pt x="1899" y="721"/>
                </a:lnTo>
                <a:lnTo>
                  <a:pt x="1899" y="727"/>
                </a:lnTo>
                <a:lnTo>
                  <a:pt x="1902" y="718"/>
                </a:lnTo>
                <a:lnTo>
                  <a:pt x="1902" y="727"/>
                </a:lnTo>
                <a:lnTo>
                  <a:pt x="1902" y="619"/>
                </a:lnTo>
                <a:lnTo>
                  <a:pt x="1905" y="727"/>
                </a:lnTo>
                <a:lnTo>
                  <a:pt x="1905" y="724"/>
                </a:lnTo>
                <a:lnTo>
                  <a:pt x="1908" y="727"/>
                </a:lnTo>
                <a:lnTo>
                  <a:pt x="1908" y="654"/>
                </a:lnTo>
                <a:lnTo>
                  <a:pt x="1911" y="666"/>
                </a:lnTo>
                <a:lnTo>
                  <a:pt x="1911" y="727"/>
                </a:lnTo>
                <a:lnTo>
                  <a:pt x="1911" y="666"/>
                </a:lnTo>
                <a:lnTo>
                  <a:pt x="1914" y="683"/>
                </a:lnTo>
                <a:lnTo>
                  <a:pt x="1914" y="727"/>
                </a:lnTo>
                <a:lnTo>
                  <a:pt x="1914" y="654"/>
                </a:lnTo>
                <a:lnTo>
                  <a:pt x="1917" y="727"/>
                </a:lnTo>
                <a:lnTo>
                  <a:pt x="1917" y="701"/>
                </a:lnTo>
                <a:lnTo>
                  <a:pt x="1920" y="727"/>
                </a:lnTo>
                <a:lnTo>
                  <a:pt x="1920" y="660"/>
                </a:lnTo>
                <a:lnTo>
                  <a:pt x="1923" y="721"/>
                </a:lnTo>
                <a:lnTo>
                  <a:pt x="1923" y="727"/>
                </a:lnTo>
                <a:lnTo>
                  <a:pt x="1923" y="686"/>
                </a:lnTo>
                <a:lnTo>
                  <a:pt x="1926" y="724"/>
                </a:lnTo>
                <a:lnTo>
                  <a:pt x="1926" y="727"/>
                </a:lnTo>
                <a:lnTo>
                  <a:pt x="1926" y="704"/>
                </a:lnTo>
                <a:lnTo>
                  <a:pt x="1928" y="727"/>
                </a:lnTo>
                <a:lnTo>
                  <a:pt x="1931" y="727"/>
                </a:lnTo>
                <a:lnTo>
                  <a:pt x="1931" y="672"/>
                </a:lnTo>
                <a:lnTo>
                  <a:pt x="1934" y="727"/>
                </a:lnTo>
                <a:lnTo>
                  <a:pt x="1934" y="715"/>
                </a:lnTo>
                <a:lnTo>
                  <a:pt x="1937" y="727"/>
                </a:lnTo>
                <a:lnTo>
                  <a:pt x="1940" y="727"/>
                </a:lnTo>
                <a:lnTo>
                  <a:pt x="1940" y="663"/>
                </a:lnTo>
                <a:lnTo>
                  <a:pt x="1943" y="718"/>
                </a:lnTo>
                <a:lnTo>
                  <a:pt x="1943" y="727"/>
                </a:lnTo>
                <a:lnTo>
                  <a:pt x="1943" y="674"/>
                </a:lnTo>
                <a:lnTo>
                  <a:pt x="1946" y="692"/>
                </a:lnTo>
                <a:lnTo>
                  <a:pt x="1946" y="727"/>
                </a:lnTo>
                <a:lnTo>
                  <a:pt x="1946" y="692"/>
                </a:lnTo>
                <a:lnTo>
                  <a:pt x="1949" y="727"/>
                </a:lnTo>
                <a:lnTo>
                  <a:pt x="1952" y="727"/>
                </a:lnTo>
                <a:lnTo>
                  <a:pt x="1952" y="721"/>
                </a:lnTo>
                <a:lnTo>
                  <a:pt x="1955" y="727"/>
                </a:lnTo>
                <a:lnTo>
                  <a:pt x="1955" y="526"/>
                </a:lnTo>
                <a:lnTo>
                  <a:pt x="1958" y="657"/>
                </a:lnTo>
                <a:lnTo>
                  <a:pt x="1958" y="727"/>
                </a:lnTo>
                <a:lnTo>
                  <a:pt x="1958" y="657"/>
                </a:lnTo>
                <a:lnTo>
                  <a:pt x="1960" y="724"/>
                </a:lnTo>
                <a:lnTo>
                  <a:pt x="1960" y="727"/>
                </a:lnTo>
                <a:lnTo>
                  <a:pt x="1960" y="718"/>
                </a:lnTo>
                <a:lnTo>
                  <a:pt x="1963" y="727"/>
                </a:lnTo>
                <a:lnTo>
                  <a:pt x="1966" y="727"/>
                </a:lnTo>
                <a:lnTo>
                  <a:pt x="1966" y="698"/>
                </a:lnTo>
                <a:lnTo>
                  <a:pt x="1969" y="727"/>
                </a:lnTo>
                <a:lnTo>
                  <a:pt x="1972" y="724"/>
                </a:lnTo>
                <a:lnTo>
                  <a:pt x="1972" y="727"/>
                </a:lnTo>
                <a:lnTo>
                  <a:pt x="1972" y="669"/>
                </a:lnTo>
                <a:lnTo>
                  <a:pt x="1975" y="727"/>
                </a:lnTo>
                <a:lnTo>
                  <a:pt x="1975" y="683"/>
                </a:lnTo>
                <a:lnTo>
                  <a:pt x="1978" y="686"/>
                </a:lnTo>
                <a:lnTo>
                  <a:pt x="1978" y="727"/>
                </a:lnTo>
                <a:lnTo>
                  <a:pt x="1978" y="686"/>
                </a:lnTo>
                <a:lnTo>
                  <a:pt x="1981" y="727"/>
                </a:lnTo>
                <a:lnTo>
                  <a:pt x="1981" y="657"/>
                </a:lnTo>
                <a:lnTo>
                  <a:pt x="1984" y="727"/>
                </a:lnTo>
                <a:lnTo>
                  <a:pt x="1984" y="698"/>
                </a:lnTo>
                <a:lnTo>
                  <a:pt x="1987" y="727"/>
                </a:lnTo>
                <a:lnTo>
                  <a:pt x="1987" y="680"/>
                </a:lnTo>
                <a:lnTo>
                  <a:pt x="1990" y="727"/>
                </a:lnTo>
                <a:lnTo>
                  <a:pt x="1990" y="718"/>
                </a:lnTo>
                <a:lnTo>
                  <a:pt x="1992" y="727"/>
                </a:lnTo>
                <a:lnTo>
                  <a:pt x="1995" y="727"/>
                </a:lnTo>
                <a:lnTo>
                  <a:pt x="1995" y="587"/>
                </a:lnTo>
                <a:lnTo>
                  <a:pt x="1998" y="727"/>
                </a:lnTo>
                <a:lnTo>
                  <a:pt x="1998" y="628"/>
                </a:lnTo>
                <a:lnTo>
                  <a:pt x="2001" y="715"/>
                </a:lnTo>
                <a:lnTo>
                  <a:pt x="2001" y="727"/>
                </a:lnTo>
                <a:lnTo>
                  <a:pt x="2001" y="704"/>
                </a:lnTo>
                <a:lnTo>
                  <a:pt x="2004" y="712"/>
                </a:lnTo>
                <a:lnTo>
                  <a:pt x="2004" y="727"/>
                </a:lnTo>
                <a:lnTo>
                  <a:pt x="2004" y="701"/>
                </a:lnTo>
                <a:lnTo>
                  <a:pt x="2007" y="727"/>
                </a:lnTo>
                <a:lnTo>
                  <a:pt x="2007" y="709"/>
                </a:lnTo>
                <a:lnTo>
                  <a:pt x="2010" y="727"/>
                </a:lnTo>
                <a:lnTo>
                  <a:pt x="2010" y="625"/>
                </a:lnTo>
                <a:lnTo>
                  <a:pt x="2013" y="704"/>
                </a:lnTo>
                <a:lnTo>
                  <a:pt x="2013" y="727"/>
                </a:lnTo>
                <a:lnTo>
                  <a:pt x="2013" y="704"/>
                </a:lnTo>
                <a:lnTo>
                  <a:pt x="2016" y="727"/>
                </a:lnTo>
                <a:lnTo>
                  <a:pt x="2016" y="701"/>
                </a:lnTo>
                <a:lnTo>
                  <a:pt x="2019" y="727"/>
                </a:lnTo>
                <a:lnTo>
                  <a:pt x="2019" y="686"/>
                </a:lnTo>
                <a:lnTo>
                  <a:pt x="2022" y="727"/>
                </a:lnTo>
                <a:lnTo>
                  <a:pt x="2022" y="709"/>
                </a:lnTo>
                <a:lnTo>
                  <a:pt x="2024" y="727"/>
                </a:lnTo>
                <a:lnTo>
                  <a:pt x="2027" y="724"/>
                </a:lnTo>
                <a:lnTo>
                  <a:pt x="2027" y="727"/>
                </a:lnTo>
                <a:lnTo>
                  <a:pt x="2027" y="712"/>
                </a:lnTo>
                <a:lnTo>
                  <a:pt x="2030" y="727"/>
                </a:lnTo>
                <a:lnTo>
                  <a:pt x="2030" y="593"/>
                </a:lnTo>
                <a:lnTo>
                  <a:pt x="2033" y="727"/>
                </a:lnTo>
                <a:lnTo>
                  <a:pt x="2033" y="654"/>
                </a:lnTo>
                <a:lnTo>
                  <a:pt x="2036" y="727"/>
                </a:lnTo>
                <a:lnTo>
                  <a:pt x="2036" y="721"/>
                </a:lnTo>
                <a:lnTo>
                  <a:pt x="2039" y="727"/>
                </a:lnTo>
                <a:lnTo>
                  <a:pt x="2039" y="660"/>
                </a:lnTo>
                <a:lnTo>
                  <a:pt x="2042" y="727"/>
                </a:lnTo>
                <a:lnTo>
                  <a:pt x="2042" y="680"/>
                </a:lnTo>
                <a:lnTo>
                  <a:pt x="2045" y="727"/>
                </a:lnTo>
                <a:lnTo>
                  <a:pt x="2045" y="721"/>
                </a:lnTo>
                <a:lnTo>
                  <a:pt x="2048" y="727"/>
                </a:lnTo>
                <a:lnTo>
                  <a:pt x="2048" y="701"/>
                </a:lnTo>
                <a:lnTo>
                  <a:pt x="2051" y="727"/>
                </a:lnTo>
                <a:lnTo>
                  <a:pt x="2051" y="654"/>
                </a:lnTo>
                <a:lnTo>
                  <a:pt x="2054" y="727"/>
                </a:lnTo>
                <a:lnTo>
                  <a:pt x="2054" y="718"/>
                </a:lnTo>
                <a:lnTo>
                  <a:pt x="2056" y="727"/>
                </a:lnTo>
                <a:lnTo>
                  <a:pt x="2056" y="651"/>
                </a:lnTo>
                <a:lnTo>
                  <a:pt x="2059" y="692"/>
                </a:lnTo>
                <a:lnTo>
                  <a:pt x="2059" y="727"/>
                </a:lnTo>
                <a:lnTo>
                  <a:pt x="2059" y="654"/>
                </a:lnTo>
                <a:lnTo>
                  <a:pt x="2062" y="727"/>
                </a:lnTo>
                <a:lnTo>
                  <a:pt x="2062" y="643"/>
                </a:lnTo>
                <a:lnTo>
                  <a:pt x="2065" y="727"/>
                </a:lnTo>
                <a:lnTo>
                  <a:pt x="2065" y="648"/>
                </a:lnTo>
                <a:lnTo>
                  <a:pt x="2068" y="727"/>
                </a:lnTo>
                <a:lnTo>
                  <a:pt x="2071" y="727"/>
                </a:lnTo>
                <a:lnTo>
                  <a:pt x="2071" y="628"/>
                </a:lnTo>
                <a:lnTo>
                  <a:pt x="2074" y="663"/>
                </a:lnTo>
                <a:lnTo>
                  <a:pt x="2074" y="727"/>
                </a:lnTo>
                <a:lnTo>
                  <a:pt x="2074" y="561"/>
                </a:lnTo>
                <a:lnTo>
                  <a:pt x="2077" y="727"/>
                </a:lnTo>
                <a:lnTo>
                  <a:pt x="2077" y="669"/>
                </a:lnTo>
                <a:lnTo>
                  <a:pt x="2080" y="727"/>
                </a:lnTo>
                <a:lnTo>
                  <a:pt x="2083" y="724"/>
                </a:lnTo>
                <a:lnTo>
                  <a:pt x="2083" y="727"/>
                </a:lnTo>
                <a:lnTo>
                  <a:pt x="2083" y="721"/>
                </a:lnTo>
                <a:lnTo>
                  <a:pt x="2086" y="727"/>
                </a:lnTo>
                <a:lnTo>
                  <a:pt x="2086" y="686"/>
                </a:lnTo>
                <a:lnTo>
                  <a:pt x="2088" y="727"/>
                </a:lnTo>
                <a:lnTo>
                  <a:pt x="2088" y="637"/>
                </a:lnTo>
                <a:lnTo>
                  <a:pt x="2091" y="677"/>
                </a:lnTo>
                <a:lnTo>
                  <a:pt x="2091" y="727"/>
                </a:lnTo>
                <a:lnTo>
                  <a:pt x="2091" y="677"/>
                </a:lnTo>
                <a:lnTo>
                  <a:pt x="2094" y="692"/>
                </a:lnTo>
                <a:lnTo>
                  <a:pt x="2094" y="727"/>
                </a:lnTo>
                <a:lnTo>
                  <a:pt x="2094" y="692"/>
                </a:lnTo>
                <a:lnTo>
                  <a:pt x="2097" y="727"/>
                </a:lnTo>
                <a:lnTo>
                  <a:pt x="2100" y="727"/>
                </a:lnTo>
                <a:lnTo>
                  <a:pt x="2100" y="721"/>
                </a:lnTo>
                <a:lnTo>
                  <a:pt x="2103" y="727"/>
                </a:lnTo>
                <a:lnTo>
                  <a:pt x="2103" y="640"/>
                </a:lnTo>
                <a:lnTo>
                  <a:pt x="2106" y="651"/>
                </a:lnTo>
                <a:lnTo>
                  <a:pt x="2106" y="727"/>
                </a:lnTo>
                <a:lnTo>
                  <a:pt x="2106" y="651"/>
                </a:lnTo>
                <a:lnTo>
                  <a:pt x="2109" y="727"/>
                </a:lnTo>
                <a:lnTo>
                  <a:pt x="2115" y="727"/>
                </a:lnTo>
                <a:lnTo>
                  <a:pt x="2117" y="643"/>
                </a:lnTo>
                <a:lnTo>
                  <a:pt x="2117" y="727"/>
                </a:lnTo>
                <a:lnTo>
                  <a:pt x="2117" y="436"/>
                </a:lnTo>
                <a:lnTo>
                  <a:pt x="2120" y="727"/>
                </a:lnTo>
                <a:lnTo>
                  <a:pt x="2120" y="634"/>
                </a:lnTo>
                <a:lnTo>
                  <a:pt x="2123" y="727"/>
                </a:lnTo>
                <a:lnTo>
                  <a:pt x="2126" y="727"/>
                </a:lnTo>
                <a:lnTo>
                  <a:pt x="2126" y="718"/>
                </a:lnTo>
                <a:lnTo>
                  <a:pt x="2129" y="727"/>
                </a:lnTo>
                <a:lnTo>
                  <a:pt x="2132" y="727"/>
                </a:lnTo>
                <a:lnTo>
                  <a:pt x="2132" y="663"/>
                </a:lnTo>
                <a:lnTo>
                  <a:pt x="2135" y="724"/>
                </a:lnTo>
                <a:lnTo>
                  <a:pt x="2135" y="727"/>
                </a:lnTo>
                <a:lnTo>
                  <a:pt x="2135" y="677"/>
                </a:lnTo>
                <a:lnTo>
                  <a:pt x="2135" y="704"/>
                </a:lnTo>
                <a:lnTo>
                  <a:pt x="2138" y="663"/>
                </a:lnTo>
                <a:lnTo>
                  <a:pt x="2138" y="727"/>
                </a:lnTo>
                <a:lnTo>
                  <a:pt x="2138" y="663"/>
                </a:lnTo>
                <a:lnTo>
                  <a:pt x="2141" y="727"/>
                </a:lnTo>
                <a:lnTo>
                  <a:pt x="2144" y="727"/>
                </a:lnTo>
                <a:lnTo>
                  <a:pt x="2144" y="715"/>
                </a:lnTo>
                <a:lnTo>
                  <a:pt x="2147" y="727"/>
                </a:lnTo>
                <a:lnTo>
                  <a:pt x="2147" y="654"/>
                </a:lnTo>
                <a:lnTo>
                  <a:pt x="2149" y="654"/>
                </a:lnTo>
                <a:lnTo>
                  <a:pt x="2149" y="727"/>
                </a:lnTo>
                <a:lnTo>
                  <a:pt x="2149" y="451"/>
                </a:lnTo>
                <a:lnTo>
                  <a:pt x="2152" y="686"/>
                </a:lnTo>
                <a:lnTo>
                  <a:pt x="2152" y="727"/>
                </a:lnTo>
                <a:lnTo>
                  <a:pt x="2152" y="628"/>
                </a:lnTo>
                <a:lnTo>
                  <a:pt x="2155" y="727"/>
                </a:lnTo>
                <a:lnTo>
                  <a:pt x="2155" y="721"/>
                </a:lnTo>
                <a:lnTo>
                  <a:pt x="2158" y="727"/>
                </a:lnTo>
                <a:lnTo>
                  <a:pt x="2158" y="718"/>
                </a:lnTo>
                <a:lnTo>
                  <a:pt x="2161" y="727"/>
                </a:lnTo>
                <a:lnTo>
                  <a:pt x="2161" y="721"/>
                </a:lnTo>
                <a:lnTo>
                  <a:pt x="2164" y="727"/>
                </a:lnTo>
                <a:lnTo>
                  <a:pt x="2167" y="727"/>
                </a:lnTo>
                <a:lnTo>
                  <a:pt x="2167" y="718"/>
                </a:lnTo>
                <a:lnTo>
                  <a:pt x="2170" y="727"/>
                </a:lnTo>
                <a:lnTo>
                  <a:pt x="2179" y="727"/>
                </a:lnTo>
                <a:lnTo>
                  <a:pt x="2179" y="704"/>
                </a:lnTo>
                <a:lnTo>
                  <a:pt x="2181" y="718"/>
                </a:lnTo>
                <a:lnTo>
                  <a:pt x="2181" y="727"/>
                </a:lnTo>
                <a:lnTo>
                  <a:pt x="2181" y="666"/>
                </a:lnTo>
                <a:lnTo>
                  <a:pt x="2184" y="727"/>
                </a:lnTo>
                <a:lnTo>
                  <a:pt x="2184" y="680"/>
                </a:lnTo>
                <a:lnTo>
                  <a:pt x="2187" y="727"/>
                </a:lnTo>
                <a:lnTo>
                  <a:pt x="2196" y="727"/>
                </a:lnTo>
                <a:lnTo>
                  <a:pt x="2196" y="715"/>
                </a:lnTo>
                <a:lnTo>
                  <a:pt x="2199" y="727"/>
                </a:lnTo>
                <a:lnTo>
                  <a:pt x="2199" y="698"/>
                </a:lnTo>
                <a:lnTo>
                  <a:pt x="2202" y="727"/>
                </a:lnTo>
                <a:lnTo>
                  <a:pt x="2202" y="718"/>
                </a:lnTo>
                <a:lnTo>
                  <a:pt x="2205" y="727"/>
                </a:lnTo>
                <a:lnTo>
                  <a:pt x="2205" y="709"/>
                </a:lnTo>
                <a:lnTo>
                  <a:pt x="2208" y="727"/>
                </a:lnTo>
                <a:lnTo>
                  <a:pt x="2213" y="727"/>
                </a:lnTo>
                <a:lnTo>
                  <a:pt x="2213" y="709"/>
                </a:lnTo>
                <a:lnTo>
                  <a:pt x="2216" y="727"/>
                </a:lnTo>
                <a:lnTo>
                  <a:pt x="2219" y="727"/>
                </a:lnTo>
                <a:lnTo>
                  <a:pt x="2219" y="494"/>
                </a:lnTo>
                <a:lnTo>
                  <a:pt x="2222" y="715"/>
                </a:lnTo>
                <a:lnTo>
                  <a:pt x="2222" y="727"/>
                </a:lnTo>
                <a:lnTo>
                  <a:pt x="2222" y="584"/>
                </a:lnTo>
                <a:lnTo>
                  <a:pt x="2225" y="727"/>
                </a:lnTo>
                <a:lnTo>
                  <a:pt x="2225" y="666"/>
                </a:lnTo>
                <a:lnTo>
                  <a:pt x="2228" y="727"/>
                </a:lnTo>
                <a:lnTo>
                  <a:pt x="2234" y="727"/>
                </a:lnTo>
                <a:lnTo>
                  <a:pt x="2234" y="0"/>
                </a:lnTo>
                <a:lnTo>
                  <a:pt x="2237" y="715"/>
                </a:lnTo>
                <a:lnTo>
                  <a:pt x="2237" y="727"/>
                </a:lnTo>
                <a:lnTo>
                  <a:pt x="2237" y="439"/>
                </a:lnTo>
                <a:lnTo>
                  <a:pt x="2240" y="666"/>
                </a:lnTo>
                <a:lnTo>
                  <a:pt x="2240" y="727"/>
                </a:lnTo>
                <a:lnTo>
                  <a:pt x="2240" y="666"/>
                </a:lnTo>
                <a:lnTo>
                  <a:pt x="2243" y="727"/>
                </a:lnTo>
                <a:lnTo>
                  <a:pt x="2243" y="704"/>
                </a:lnTo>
                <a:lnTo>
                  <a:pt x="2245" y="727"/>
                </a:lnTo>
                <a:lnTo>
                  <a:pt x="2245" y="712"/>
                </a:lnTo>
                <a:lnTo>
                  <a:pt x="2248" y="727"/>
                </a:lnTo>
                <a:lnTo>
                  <a:pt x="2248" y="721"/>
                </a:lnTo>
                <a:lnTo>
                  <a:pt x="2251" y="727"/>
                </a:lnTo>
                <a:lnTo>
                  <a:pt x="2251" y="701"/>
                </a:lnTo>
                <a:lnTo>
                  <a:pt x="2254" y="704"/>
                </a:lnTo>
                <a:lnTo>
                  <a:pt x="2254" y="727"/>
                </a:lnTo>
                <a:lnTo>
                  <a:pt x="2254" y="669"/>
                </a:lnTo>
                <a:lnTo>
                  <a:pt x="2257" y="727"/>
                </a:lnTo>
                <a:lnTo>
                  <a:pt x="2260" y="727"/>
                </a:lnTo>
                <a:lnTo>
                  <a:pt x="2260" y="724"/>
                </a:lnTo>
                <a:lnTo>
                  <a:pt x="2263" y="727"/>
                </a:lnTo>
                <a:lnTo>
                  <a:pt x="2266" y="727"/>
                </a:lnTo>
                <a:lnTo>
                  <a:pt x="2266" y="541"/>
                </a:lnTo>
                <a:lnTo>
                  <a:pt x="2269" y="727"/>
                </a:lnTo>
                <a:lnTo>
                  <a:pt x="2269" y="518"/>
                </a:lnTo>
                <a:lnTo>
                  <a:pt x="2272" y="727"/>
                </a:lnTo>
                <a:lnTo>
                  <a:pt x="2298" y="727"/>
                </a:lnTo>
                <a:lnTo>
                  <a:pt x="2298" y="721"/>
                </a:lnTo>
                <a:lnTo>
                  <a:pt x="2301" y="727"/>
                </a:lnTo>
                <a:lnTo>
                  <a:pt x="2321" y="727"/>
                </a:lnTo>
                <a:lnTo>
                  <a:pt x="2321" y="701"/>
                </a:lnTo>
                <a:lnTo>
                  <a:pt x="2324" y="727"/>
                </a:lnTo>
                <a:lnTo>
                  <a:pt x="2350" y="727"/>
                </a:lnTo>
                <a:lnTo>
                  <a:pt x="2350" y="683"/>
                </a:lnTo>
                <a:lnTo>
                  <a:pt x="2353" y="727"/>
                </a:lnTo>
                <a:lnTo>
                  <a:pt x="2353" y="704"/>
                </a:lnTo>
                <a:lnTo>
                  <a:pt x="2356" y="727"/>
                </a:lnTo>
                <a:lnTo>
                  <a:pt x="2373" y="727"/>
                </a:lnTo>
                <a:lnTo>
                  <a:pt x="2373" y="724"/>
                </a:lnTo>
                <a:lnTo>
                  <a:pt x="2376" y="727"/>
                </a:lnTo>
                <a:lnTo>
                  <a:pt x="2443" y="727"/>
                </a:lnTo>
                <a:lnTo>
                  <a:pt x="2443" y="709"/>
                </a:lnTo>
                <a:lnTo>
                  <a:pt x="2446" y="727"/>
                </a:lnTo>
                <a:lnTo>
                  <a:pt x="2452" y="727"/>
                </a:lnTo>
                <a:lnTo>
                  <a:pt x="2452" y="724"/>
                </a:lnTo>
                <a:lnTo>
                  <a:pt x="2455" y="727"/>
                </a:lnTo>
                <a:lnTo>
                  <a:pt x="2475" y="727"/>
                </a:lnTo>
                <a:lnTo>
                  <a:pt x="2475" y="706"/>
                </a:lnTo>
                <a:lnTo>
                  <a:pt x="2478" y="724"/>
                </a:lnTo>
                <a:lnTo>
                  <a:pt x="2478" y="727"/>
                </a:lnTo>
                <a:lnTo>
                  <a:pt x="2478" y="724"/>
                </a:lnTo>
                <a:lnTo>
                  <a:pt x="2481" y="727"/>
                </a:lnTo>
                <a:lnTo>
                  <a:pt x="2513" y="727"/>
                </a:lnTo>
                <a:lnTo>
                  <a:pt x="2513" y="721"/>
                </a:lnTo>
                <a:lnTo>
                  <a:pt x="2516" y="727"/>
                </a:lnTo>
                <a:lnTo>
                  <a:pt x="2522" y="727"/>
                </a:lnTo>
                <a:lnTo>
                  <a:pt x="2522" y="692"/>
                </a:lnTo>
                <a:lnTo>
                  <a:pt x="2525" y="724"/>
                </a:lnTo>
                <a:lnTo>
                  <a:pt x="2525" y="727"/>
                </a:lnTo>
                <a:lnTo>
                  <a:pt x="2525" y="721"/>
                </a:lnTo>
                <a:lnTo>
                  <a:pt x="2528" y="727"/>
                </a:lnTo>
                <a:lnTo>
                  <a:pt x="2530" y="727"/>
                </a:lnTo>
                <a:lnTo>
                  <a:pt x="2530" y="698"/>
                </a:lnTo>
                <a:lnTo>
                  <a:pt x="2533" y="727"/>
                </a:lnTo>
                <a:lnTo>
                  <a:pt x="2542" y="727"/>
                </a:lnTo>
                <a:lnTo>
                  <a:pt x="2542" y="724"/>
                </a:lnTo>
                <a:lnTo>
                  <a:pt x="2545" y="727"/>
                </a:lnTo>
                <a:lnTo>
                  <a:pt x="2554" y="727"/>
                </a:lnTo>
                <a:lnTo>
                  <a:pt x="2554" y="689"/>
                </a:lnTo>
                <a:lnTo>
                  <a:pt x="2557" y="727"/>
                </a:lnTo>
                <a:lnTo>
                  <a:pt x="2562" y="727"/>
                </a:lnTo>
                <a:lnTo>
                  <a:pt x="2562" y="654"/>
                </a:lnTo>
                <a:lnTo>
                  <a:pt x="2565" y="727"/>
                </a:lnTo>
                <a:lnTo>
                  <a:pt x="2568" y="727"/>
                </a:lnTo>
                <a:lnTo>
                  <a:pt x="2568" y="718"/>
                </a:lnTo>
                <a:lnTo>
                  <a:pt x="2571" y="727"/>
                </a:lnTo>
                <a:lnTo>
                  <a:pt x="2583" y="727"/>
                </a:lnTo>
                <a:lnTo>
                  <a:pt x="2583" y="724"/>
                </a:lnTo>
                <a:lnTo>
                  <a:pt x="2586" y="727"/>
                </a:lnTo>
                <a:lnTo>
                  <a:pt x="2592" y="727"/>
                </a:lnTo>
                <a:lnTo>
                  <a:pt x="2592" y="724"/>
                </a:lnTo>
                <a:lnTo>
                  <a:pt x="2594" y="727"/>
                </a:lnTo>
                <a:lnTo>
                  <a:pt x="2624" y="727"/>
                </a:lnTo>
                <a:lnTo>
                  <a:pt x="2624" y="698"/>
                </a:lnTo>
                <a:lnTo>
                  <a:pt x="2626" y="727"/>
                </a:lnTo>
                <a:lnTo>
                  <a:pt x="2641" y="727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Line 9"/>
          <p:cNvSpPr>
            <a:spLocks noChangeShapeType="1"/>
          </p:cNvSpPr>
          <p:nvPr/>
        </p:nvSpPr>
        <p:spPr bwMode="auto">
          <a:xfrm>
            <a:off x="1457753" y="2366024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Rectangle 10"/>
          <p:cNvSpPr>
            <a:spLocks noChangeArrowheads="1"/>
          </p:cNvSpPr>
          <p:nvPr/>
        </p:nvSpPr>
        <p:spPr bwMode="auto">
          <a:xfrm>
            <a:off x="1283995" y="2314723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49" name="Line 17"/>
          <p:cNvSpPr>
            <a:spLocks noChangeShapeType="1"/>
          </p:cNvSpPr>
          <p:nvPr/>
        </p:nvSpPr>
        <p:spPr bwMode="auto">
          <a:xfrm>
            <a:off x="1467278" y="1794524"/>
            <a:ext cx="127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Line 24"/>
          <p:cNvSpPr>
            <a:spLocks noChangeShapeType="1"/>
          </p:cNvSpPr>
          <p:nvPr/>
        </p:nvSpPr>
        <p:spPr bwMode="auto">
          <a:xfrm>
            <a:off x="1457753" y="1216674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Rectangle 25"/>
          <p:cNvSpPr>
            <a:spLocks noChangeArrowheads="1"/>
          </p:cNvSpPr>
          <p:nvPr/>
        </p:nvSpPr>
        <p:spPr bwMode="auto">
          <a:xfrm>
            <a:off x="1212683" y="1121923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55" name="Line 29"/>
          <p:cNvSpPr>
            <a:spLocks noChangeShapeType="1"/>
          </p:cNvSpPr>
          <p:nvPr/>
        </p:nvSpPr>
        <p:spPr bwMode="auto">
          <a:xfrm>
            <a:off x="1479978" y="237078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Line 30"/>
          <p:cNvSpPr>
            <a:spLocks noChangeShapeType="1"/>
          </p:cNvSpPr>
          <p:nvPr/>
        </p:nvSpPr>
        <p:spPr bwMode="auto">
          <a:xfrm>
            <a:off x="1726040" y="237078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Rectangle 31"/>
          <p:cNvSpPr>
            <a:spLocks noChangeArrowheads="1"/>
          </p:cNvSpPr>
          <p:nvPr/>
        </p:nvSpPr>
        <p:spPr bwMode="auto">
          <a:xfrm>
            <a:off x="1591266" y="2402486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58" name="Line 32"/>
          <p:cNvSpPr>
            <a:spLocks noChangeShapeType="1"/>
          </p:cNvSpPr>
          <p:nvPr/>
        </p:nvSpPr>
        <p:spPr bwMode="auto">
          <a:xfrm>
            <a:off x="1975278" y="237078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Line 33"/>
          <p:cNvSpPr>
            <a:spLocks noChangeShapeType="1"/>
          </p:cNvSpPr>
          <p:nvPr/>
        </p:nvSpPr>
        <p:spPr bwMode="auto">
          <a:xfrm>
            <a:off x="2219753" y="237078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Rectangle 34"/>
          <p:cNvSpPr>
            <a:spLocks noChangeArrowheads="1"/>
          </p:cNvSpPr>
          <p:nvPr/>
        </p:nvSpPr>
        <p:spPr bwMode="auto">
          <a:xfrm>
            <a:off x="2084978" y="2402486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1" name="Line 35"/>
          <p:cNvSpPr>
            <a:spLocks noChangeShapeType="1"/>
          </p:cNvSpPr>
          <p:nvPr/>
        </p:nvSpPr>
        <p:spPr bwMode="auto">
          <a:xfrm>
            <a:off x="2464228" y="237078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Line 36"/>
          <p:cNvSpPr>
            <a:spLocks noChangeShapeType="1"/>
          </p:cNvSpPr>
          <p:nvPr/>
        </p:nvSpPr>
        <p:spPr bwMode="auto">
          <a:xfrm>
            <a:off x="2713465" y="237078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Rectangle 37"/>
          <p:cNvSpPr>
            <a:spLocks noChangeArrowheads="1"/>
          </p:cNvSpPr>
          <p:nvPr/>
        </p:nvSpPr>
        <p:spPr bwMode="auto">
          <a:xfrm>
            <a:off x="2564403" y="2402486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4" name="Line 38"/>
          <p:cNvSpPr>
            <a:spLocks noChangeShapeType="1"/>
          </p:cNvSpPr>
          <p:nvPr/>
        </p:nvSpPr>
        <p:spPr bwMode="auto">
          <a:xfrm>
            <a:off x="2957940" y="237078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Line 39"/>
          <p:cNvSpPr>
            <a:spLocks noChangeShapeType="1"/>
          </p:cNvSpPr>
          <p:nvPr/>
        </p:nvSpPr>
        <p:spPr bwMode="auto">
          <a:xfrm>
            <a:off x="3202415" y="237078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Rectangle 40"/>
          <p:cNvSpPr>
            <a:spLocks noChangeArrowheads="1"/>
          </p:cNvSpPr>
          <p:nvPr/>
        </p:nvSpPr>
        <p:spPr bwMode="auto">
          <a:xfrm>
            <a:off x="3053353" y="2402486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7" name="Line 41"/>
          <p:cNvSpPr>
            <a:spLocks noChangeShapeType="1"/>
          </p:cNvSpPr>
          <p:nvPr/>
        </p:nvSpPr>
        <p:spPr bwMode="auto">
          <a:xfrm>
            <a:off x="3451653" y="237078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Line 42"/>
          <p:cNvSpPr>
            <a:spLocks noChangeShapeType="1"/>
          </p:cNvSpPr>
          <p:nvPr/>
        </p:nvSpPr>
        <p:spPr bwMode="auto">
          <a:xfrm>
            <a:off x="3696128" y="237078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Rectangle 43"/>
          <p:cNvSpPr>
            <a:spLocks noChangeArrowheads="1"/>
          </p:cNvSpPr>
          <p:nvPr/>
        </p:nvSpPr>
        <p:spPr bwMode="auto">
          <a:xfrm>
            <a:off x="3547066" y="2402486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0" name="Line 44"/>
          <p:cNvSpPr>
            <a:spLocks noChangeShapeType="1"/>
          </p:cNvSpPr>
          <p:nvPr/>
        </p:nvSpPr>
        <p:spPr bwMode="auto">
          <a:xfrm>
            <a:off x="3945365" y="237078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Line 45"/>
          <p:cNvSpPr>
            <a:spLocks noChangeShapeType="1"/>
          </p:cNvSpPr>
          <p:nvPr/>
        </p:nvSpPr>
        <p:spPr bwMode="auto">
          <a:xfrm>
            <a:off x="4189840" y="237078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Rectangle 46"/>
          <p:cNvSpPr>
            <a:spLocks noChangeArrowheads="1"/>
          </p:cNvSpPr>
          <p:nvPr/>
        </p:nvSpPr>
        <p:spPr bwMode="auto">
          <a:xfrm>
            <a:off x="4040778" y="2402486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3" name="Line 47"/>
          <p:cNvSpPr>
            <a:spLocks noChangeShapeType="1"/>
          </p:cNvSpPr>
          <p:nvPr/>
        </p:nvSpPr>
        <p:spPr bwMode="auto">
          <a:xfrm>
            <a:off x="4435903" y="237078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Line 48"/>
          <p:cNvSpPr>
            <a:spLocks noChangeShapeType="1"/>
          </p:cNvSpPr>
          <p:nvPr/>
        </p:nvSpPr>
        <p:spPr bwMode="auto">
          <a:xfrm>
            <a:off x="4685140" y="237078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Rectangle 49"/>
          <p:cNvSpPr>
            <a:spLocks noChangeArrowheads="1"/>
          </p:cNvSpPr>
          <p:nvPr/>
        </p:nvSpPr>
        <p:spPr bwMode="auto">
          <a:xfrm>
            <a:off x="4536078" y="2402486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6" name="Line 50"/>
          <p:cNvSpPr>
            <a:spLocks noChangeShapeType="1"/>
          </p:cNvSpPr>
          <p:nvPr/>
        </p:nvSpPr>
        <p:spPr bwMode="auto">
          <a:xfrm>
            <a:off x="4929615" y="237078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Line 51"/>
          <p:cNvSpPr>
            <a:spLocks noChangeShapeType="1"/>
          </p:cNvSpPr>
          <p:nvPr/>
        </p:nvSpPr>
        <p:spPr bwMode="auto">
          <a:xfrm>
            <a:off x="5174090" y="237078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Rectangle 52"/>
          <p:cNvSpPr>
            <a:spLocks noChangeArrowheads="1"/>
          </p:cNvSpPr>
          <p:nvPr/>
        </p:nvSpPr>
        <p:spPr bwMode="auto">
          <a:xfrm>
            <a:off x="5025028" y="2402486"/>
            <a:ext cx="31418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9" name="Line 53"/>
          <p:cNvSpPr>
            <a:spLocks noChangeShapeType="1"/>
          </p:cNvSpPr>
          <p:nvPr/>
        </p:nvSpPr>
        <p:spPr bwMode="auto">
          <a:xfrm>
            <a:off x="5423328" y="237078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Line 54"/>
          <p:cNvSpPr>
            <a:spLocks noChangeShapeType="1"/>
          </p:cNvSpPr>
          <p:nvPr/>
        </p:nvSpPr>
        <p:spPr bwMode="auto">
          <a:xfrm>
            <a:off x="5667803" y="237078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Rectangle 55"/>
          <p:cNvSpPr>
            <a:spLocks noChangeArrowheads="1"/>
          </p:cNvSpPr>
          <p:nvPr/>
        </p:nvSpPr>
        <p:spPr bwMode="auto">
          <a:xfrm>
            <a:off x="5482228" y="2402486"/>
            <a:ext cx="22602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2" name="Line 18"/>
          <p:cNvSpPr>
            <a:spLocks noChangeShapeType="1"/>
          </p:cNvSpPr>
          <p:nvPr/>
        </p:nvSpPr>
        <p:spPr bwMode="auto">
          <a:xfrm>
            <a:off x="1451395" y="1794524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Oval 162"/>
          <p:cNvSpPr/>
          <p:nvPr/>
        </p:nvSpPr>
        <p:spPr>
          <a:xfrm>
            <a:off x="1567342" y="1051474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4" name="TextBox 163"/>
          <p:cNvSpPr txBox="1"/>
          <p:nvPr/>
        </p:nvSpPr>
        <p:spPr>
          <a:xfrm>
            <a:off x="1387775" y="1525331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65" name="Oval 164"/>
          <p:cNvSpPr/>
          <p:nvPr/>
        </p:nvSpPr>
        <p:spPr>
          <a:xfrm>
            <a:off x="1574355" y="1374238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66" name="Straight Arrow Connector 165"/>
          <p:cNvCxnSpPr>
            <a:stCxn id="163" idx="4"/>
            <a:endCxn id="165" idx="0"/>
          </p:cNvCxnSpPr>
          <p:nvPr/>
        </p:nvCxnSpPr>
        <p:spPr>
          <a:xfrm>
            <a:off x="1703073" y="1235709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TextBox 166"/>
          <p:cNvSpPr txBox="1"/>
          <p:nvPr/>
        </p:nvSpPr>
        <p:spPr>
          <a:xfrm>
            <a:off x="1540007" y="999251"/>
            <a:ext cx="3401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4+</a:t>
            </a:r>
            <a:endParaRPr lang="zh-CN" altLang="en-US" sz="1200" dirty="0"/>
          </a:p>
        </p:txBody>
      </p:sp>
      <p:sp>
        <p:nvSpPr>
          <p:cNvPr id="168" name="TextBox 167"/>
          <p:cNvSpPr txBox="1"/>
          <p:nvPr/>
        </p:nvSpPr>
        <p:spPr>
          <a:xfrm>
            <a:off x="1504741" y="1327855"/>
            <a:ext cx="4106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3+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cxnSp>
        <p:nvCxnSpPr>
          <p:cNvPr id="169" name="Straight Arrow Connector 168"/>
          <p:cNvCxnSpPr/>
          <p:nvPr/>
        </p:nvCxnSpPr>
        <p:spPr>
          <a:xfrm flipH="1">
            <a:off x="1498157" y="1747692"/>
            <a:ext cx="60279" cy="59452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Arrow Connector 169"/>
          <p:cNvCxnSpPr/>
          <p:nvPr/>
        </p:nvCxnSpPr>
        <p:spPr>
          <a:xfrm>
            <a:off x="1620393" y="1873313"/>
            <a:ext cx="59268" cy="37450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/>
          <p:cNvSpPr txBox="1"/>
          <p:nvPr/>
        </p:nvSpPr>
        <p:spPr>
          <a:xfrm>
            <a:off x="1478446" y="1670478"/>
            <a:ext cx="33214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72" name="TextBox 171"/>
          <p:cNvSpPr txBox="1"/>
          <p:nvPr/>
        </p:nvSpPr>
        <p:spPr>
          <a:xfrm>
            <a:off x="1554290" y="1801679"/>
            <a:ext cx="4154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173" name="Straight Arrow Connector 172"/>
          <p:cNvCxnSpPr/>
          <p:nvPr/>
        </p:nvCxnSpPr>
        <p:spPr>
          <a:xfrm>
            <a:off x="1701357" y="1984050"/>
            <a:ext cx="1" cy="35816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1627975" y="1922067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75" name="Straight Arrow Connector 174"/>
          <p:cNvCxnSpPr/>
          <p:nvPr/>
        </p:nvCxnSpPr>
        <p:spPr>
          <a:xfrm flipH="1">
            <a:off x="1720203" y="2128066"/>
            <a:ext cx="23700" cy="1296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Arrow Connector 175"/>
          <p:cNvCxnSpPr/>
          <p:nvPr/>
        </p:nvCxnSpPr>
        <p:spPr>
          <a:xfrm flipH="1">
            <a:off x="1925197" y="1178015"/>
            <a:ext cx="12696" cy="102105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TextBox 176"/>
          <p:cNvSpPr txBox="1"/>
          <p:nvPr/>
        </p:nvSpPr>
        <p:spPr>
          <a:xfrm>
            <a:off x="1772793" y="1016633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78" name="TextBox 177"/>
          <p:cNvSpPr txBox="1"/>
          <p:nvPr/>
        </p:nvSpPr>
        <p:spPr>
          <a:xfrm>
            <a:off x="3370491" y="1016633"/>
            <a:ext cx="48442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sp>
        <p:nvSpPr>
          <p:cNvPr id="179" name="TextBox 178"/>
          <p:cNvSpPr txBox="1"/>
          <p:nvPr/>
        </p:nvSpPr>
        <p:spPr>
          <a:xfrm>
            <a:off x="3433847" y="1139563"/>
            <a:ext cx="4716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180" name="Straight Arrow Connector 179"/>
          <p:cNvCxnSpPr/>
          <p:nvPr/>
        </p:nvCxnSpPr>
        <p:spPr>
          <a:xfrm flipH="1">
            <a:off x="3505193" y="1304973"/>
            <a:ext cx="71000" cy="4136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/>
          <p:cNvSpPr txBox="1"/>
          <p:nvPr/>
        </p:nvSpPr>
        <p:spPr>
          <a:xfrm>
            <a:off x="1880165" y="1155342"/>
            <a:ext cx="5565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182" name="Straight Arrow Connector 181"/>
          <p:cNvCxnSpPr/>
          <p:nvPr/>
        </p:nvCxnSpPr>
        <p:spPr>
          <a:xfrm flipH="1">
            <a:off x="2007543" y="1291201"/>
            <a:ext cx="11301" cy="106070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" name="TextBox 182"/>
          <p:cNvSpPr txBox="1"/>
          <p:nvPr/>
        </p:nvSpPr>
        <p:spPr>
          <a:xfrm>
            <a:off x="2002404" y="128097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84" name="Straight Arrow Connector 183"/>
          <p:cNvCxnSpPr/>
          <p:nvPr/>
        </p:nvCxnSpPr>
        <p:spPr>
          <a:xfrm flipH="1">
            <a:off x="2116536" y="1498950"/>
            <a:ext cx="9782" cy="62911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TextBox 184"/>
          <p:cNvSpPr txBox="1"/>
          <p:nvPr/>
        </p:nvSpPr>
        <p:spPr>
          <a:xfrm>
            <a:off x="2063065" y="1395075"/>
            <a:ext cx="3385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86" name="Straight Arrow Connector 185"/>
          <p:cNvCxnSpPr/>
          <p:nvPr/>
        </p:nvCxnSpPr>
        <p:spPr>
          <a:xfrm>
            <a:off x="2193446" y="1647395"/>
            <a:ext cx="0" cy="6857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7" name="TextBox 186"/>
          <p:cNvSpPr txBox="1"/>
          <p:nvPr/>
        </p:nvSpPr>
        <p:spPr>
          <a:xfrm>
            <a:off x="2121988" y="1526412"/>
            <a:ext cx="5565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188" name="Straight Arrow Connector 187"/>
          <p:cNvCxnSpPr/>
          <p:nvPr/>
        </p:nvCxnSpPr>
        <p:spPr>
          <a:xfrm>
            <a:off x="2248927" y="1775949"/>
            <a:ext cx="0" cy="5662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Straight Arrow Connector 188"/>
          <p:cNvCxnSpPr/>
          <p:nvPr/>
        </p:nvCxnSpPr>
        <p:spPr>
          <a:xfrm flipH="1">
            <a:off x="3476511" y="1206562"/>
            <a:ext cx="37725" cy="33188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5-Point Star 189"/>
          <p:cNvSpPr/>
          <p:nvPr/>
        </p:nvSpPr>
        <p:spPr>
          <a:xfrm>
            <a:off x="3581828" y="1658834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1" name="TextBox 190"/>
          <p:cNvSpPr txBox="1"/>
          <p:nvPr/>
        </p:nvSpPr>
        <p:spPr>
          <a:xfrm>
            <a:off x="3483375" y="1384833"/>
            <a:ext cx="3385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92" name="Straight Arrow Connector 191"/>
          <p:cNvCxnSpPr/>
          <p:nvPr/>
        </p:nvCxnSpPr>
        <p:spPr>
          <a:xfrm flipH="1">
            <a:off x="3618436" y="1604854"/>
            <a:ext cx="77692" cy="3097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TextBox 192"/>
          <p:cNvSpPr txBox="1"/>
          <p:nvPr/>
        </p:nvSpPr>
        <p:spPr>
          <a:xfrm>
            <a:off x="3491747" y="1235885"/>
            <a:ext cx="5565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8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94" name="Straight Arrow Connector 193"/>
          <p:cNvCxnSpPr/>
          <p:nvPr/>
        </p:nvCxnSpPr>
        <p:spPr>
          <a:xfrm flipH="1">
            <a:off x="3642269" y="1443931"/>
            <a:ext cx="123314" cy="7751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Arrow Connector 194"/>
          <p:cNvCxnSpPr/>
          <p:nvPr/>
        </p:nvCxnSpPr>
        <p:spPr>
          <a:xfrm flipH="1">
            <a:off x="3664453" y="1638749"/>
            <a:ext cx="113352" cy="5803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TextBox 195"/>
          <p:cNvSpPr txBox="1"/>
          <p:nvPr/>
        </p:nvSpPr>
        <p:spPr>
          <a:xfrm>
            <a:off x="3688347" y="1431515"/>
            <a:ext cx="3449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97" name="TextBox 196"/>
          <p:cNvSpPr txBox="1"/>
          <p:nvPr/>
        </p:nvSpPr>
        <p:spPr>
          <a:xfrm>
            <a:off x="3703093" y="1562280"/>
            <a:ext cx="62709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10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198" name="Straight Arrow Connector 197"/>
          <p:cNvCxnSpPr/>
          <p:nvPr/>
        </p:nvCxnSpPr>
        <p:spPr>
          <a:xfrm flipH="1">
            <a:off x="3677563" y="1747692"/>
            <a:ext cx="150862" cy="5032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Arrow Connector 198"/>
          <p:cNvCxnSpPr/>
          <p:nvPr/>
        </p:nvCxnSpPr>
        <p:spPr>
          <a:xfrm flipH="1">
            <a:off x="3816853" y="1914600"/>
            <a:ext cx="44402" cy="2999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/>
          <p:cNvSpPr txBox="1"/>
          <p:nvPr/>
        </p:nvSpPr>
        <p:spPr>
          <a:xfrm>
            <a:off x="3732968" y="1704243"/>
            <a:ext cx="4347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10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201" name="TextBox 200"/>
          <p:cNvSpPr txBox="1"/>
          <p:nvPr/>
        </p:nvSpPr>
        <p:spPr>
          <a:xfrm>
            <a:off x="3790581" y="1845566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10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202" name="Straight Arrow Connector 201"/>
          <p:cNvCxnSpPr/>
          <p:nvPr/>
        </p:nvCxnSpPr>
        <p:spPr>
          <a:xfrm>
            <a:off x="3939272" y="2044952"/>
            <a:ext cx="0" cy="15725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202"/>
          <p:cNvSpPr txBox="1"/>
          <p:nvPr/>
        </p:nvSpPr>
        <p:spPr>
          <a:xfrm>
            <a:off x="4943419" y="1610424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204" name="TextBox 203"/>
          <p:cNvSpPr txBox="1"/>
          <p:nvPr/>
        </p:nvSpPr>
        <p:spPr>
          <a:xfrm>
            <a:off x="4546779" y="1275529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205" name="Straight Arrow Connector 204"/>
          <p:cNvCxnSpPr/>
          <p:nvPr/>
        </p:nvCxnSpPr>
        <p:spPr>
          <a:xfrm flipH="1">
            <a:off x="5008793" y="1816196"/>
            <a:ext cx="77924" cy="1770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Arrow Connector 205"/>
          <p:cNvCxnSpPr/>
          <p:nvPr/>
        </p:nvCxnSpPr>
        <p:spPr>
          <a:xfrm>
            <a:off x="5173606" y="2157470"/>
            <a:ext cx="0" cy="15725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7" name="TextBox 206"/>
          <p:cNvSpPr txBox="1"/>
          <p:nvPr/>
        </p:nvSpPr>
        <p:spPr>
          <a:xfrm>
            <a:off x="5025028" y="1938996"/>
            <a:ext cx="5116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08" name="TextBox 207"/>
          <p:cNvSpPr txBox="1"/>
          <p:nvPr/>
        </p:nvSpPr>
        <p:spPr>
          <a:xfrm>
            <a:off x="4565891" y="1120322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209" name="Straight Arrow Connector 208"/>
          <p:cNvCxnSpPr/>
          <p:nvPr/>
        </p:nvCxnSpPr>
        <p:spPr>
          <a:xfrm flipH="1">
            <a:off x="4701730" y="1327855"/>
            <a:ext cx="244475" cy="8177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Arrow Connector 209"/>
          <p:cNvCxnSpPr/>
          <p:nvPr/>
        </p:nvCxnSpPr>
        <p:spPr>
          <a:xfrm flipH="1">
            <a:off x="4646178" y="1498950"/>
            <a:ext cx="171259" cy="63583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4457255" y="1420872"/>
            <a:ext cx="4219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212" name="TextBox 211"/>
          <p:cNvSpPr txBox="1"/>
          <p:nvPr/>
        </p:nvSpPr>
        <p:spPr>
          <a:xfrm>
            <a:off x="4083830" y="1312869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213" name="Straight Arrow Connector 212"/>
          <p:cNvCxnSpPr>
            <a:stCxn id="211" idx="2"/>
          </p:cNvCxnSpPr>
          <p:nvPr/>
        </p:nvCxnSpPr>
        <p:spPr>
          <a:xfrm flipH="1">
            <a:off x="4618994" y="1674788"/>
            <a:ext cx="49216" cy="5720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TextBox 213"/>
          <p:cNvSpPr txBox="1"/>
          <p:nvPr/>
        </p:nvSpPr>
        <p:spPr>
          <a:xfrm>
            <a:off x="4266723" y="1042508"/>
            <a:ext cx="62709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12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215" name="Straight Arrow Connector 214"/>
          <p:cNvCxnSpPr/>
          <p:nvPr/>
        </p:nvCxnSpPr>
        <p:spPr>
          <a:xfrm flipH="1">
            <a:off x="4387405" y="1206562"/>
            <a:ext cx="256197" cy="10695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/>
          <p:cNvCxnSpPr/>
          <p:nvPr/>
        </p:nvCxnSpPr>
        <p:spPr>
          <a:xfrm flipH="1">
            <a:off x="4384444" y="1362843"/>
            <a:ext cx="103808" cy="7366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TextBox 216"/>
          <p:cNvSpPr txBox="1"/>
          <p:nvPr/>
        </p:nvSpPr>
        <p:spPr>
          <a:xfrm>
            <a:off x="4301212" y="1178015"/>
            <a:ext cx="3449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218" name="Straight Arrow Connector 217"/>
          <p:cNvCxnSpPr/>
          <p:nvPr/>
        </p:nvCxnSpPr>
        <p:spPr>
          <a:xfrm flipH="1">
            <a:off x="4297541" y="1539445"/>
            <a:ext cx="103808" cy="7366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3861255" y="1079604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220" name="Straight Arrow Connector 219"/>
          <p:cNvCxnSpPr/>
          <p:nvPr/>
        </p:nvCxnSpPr>
        <p:spPr>
          <a:xfrm>
            <a:off x="4048310" y="1304973"/>
            <a:ext cx="13498" cy="88977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TextBox 220"/>
          <p:cNvSpPr txBox="1"/>
          <p:nvPr/>
        </p:nvSpPr>
        <p:spPr>
          <a:xfrm>
            <a:off x="3131543" y="980269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222" name="Straight Arrow Connector 221"/>
          <p:cNvCxnSpPr/>
          <p:nvPr/>
        </p:nvCxnSpPr>
        <p:spPr>
          <a:xfrm flipH="1">
            <a:off x="3429550" y="1121924"/>
            <a:ext cx="4297" cy="73092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Straight Arrow Connector 222"/>
          <p:cNvCxnSpPr/>
          <p:nvPr/>
        </p:nvCxnSpPr>
        <p:spPr>
          <a:xfrm>
            <a:off x="3347401" y="1327855"/>
            <a:ext cx="0" cy="7590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/>
          <p:cNvSpPr txBox="1"/>
          <p:nvPr/>
        </p:nvSpPr>
        <p:spPr>
          <a:xfrm>
            <a:off x="3002038" y="1120322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25" name="TextBox 224"/>
          <p:cNvSpPr txBox="1"/>
          <p:nvPr/>
        </p:nvSpPr>
        <p:spPr>
          <a:xfrm>
            <a:off x="2849307" y="1247308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226" name="Straight Arrow Connector 225"/>
          <p:cNvCxnSpPr/>
          <p:nvPr/>
        </p:nvCxnSpPr>
        <p:spPr>
          <a:xfrm>
            <a:off x="3279330" y="1402487"/>
            <a:ext cx="51414" cy="7082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/>
          <p:cNvSpPr txBox="1"/>
          <p:nvPr/>
        </p:nvSpPr>
        <p:spPr>
          <a:xfrm>
            <a:off x="2741135" y="1395075"/>
            <a:ext cx="62709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228" name="Straight Arrow Connector 227"/>
          <p:cNvCxnSpPr/>
          <p:nvPr/>
        </p:nvCxnSpPr>
        <p:spPr>
          <a:xfrm>
            <a:off x="3202415" y="1552038"/>
            <a:ext cx="55484" cy="6667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Straight Arrow Connector 228"/>
          <p:cNvCxnSpPr/>
          <p:nvPr/>
        </p:nvCxnSpPr>
        <p:spPr>
          <a:xfrm>
            <a:off x="3172425" y="1704036"/>
            <a:ext cx="52930" cy="52620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/>
          <p:cNvSpPr txBox="1"/>
          <p:nvPr/>
        </p:nvSpPr>
        <p:spPr>
          <a:xfrm>
            <a:off x="2865594" y="1525331"/>
            <a:ext cx="4154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231" name="TextBox 230"/>
          <p:cNvSpPr txBox="1"/>
          <p:nvPr/>
        </p:nvSpPr>
        <p:spPr>
          <a:xfrm>
            <a:off x="2791673" y="1647395"/>
            <a:ext cx="4603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232" name="Straight Arrow Connector 231"/>
          <p:cNvCxnSpPr/>
          <p:nvPr/>
        </p:nvCxnSpPr>
        <p:spPr>
          <a:xfrm>
            <a:off x="3088484" y="1813508"/>
            <a:ext cx="95151" cy="35144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TextBox 232"/>
          <p:cNvSpPr txBox="1"/>
          <p:nvPr/>
        </p:nvSpPr>
        <p:spPr>
          <a:xfrm>
            <a:off x="2616166" y="1820556"/>
            <a:ext cx="4988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34" name="TextBox 233"/>
          <p:cNvSpPr txBox="1"/>
          <p:nvPr/>
        </p:nvSpPr>
        <p:spPr>
          <a:xfrm>
            <a:off x="2181983" y="1650795"/>
            <a:ext cx="38343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235" name="Straight Arrow Connector 234"/>
          <p:cNvCxnSpPr/>
          <p:nvPr/>
        </p:nvCxnSpPr>
        <p:spPr>
          <a:xfrm>
            <a:off x="2287790" y="1821553"/>
            <a:ext cx="0" cy="5492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6" name="TextBox 235"/>
          <p:cNvSpPr txBox="1"/>
          <p:nvPr/>
        </p:nvSpPr>
        <p:spPr>
          <a:xfrm>
            <a:off x="2215974" y="1782057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237" name="Straight Arrow Connector 236"/>
          <p:cNvCxnSpPr/>
          <p:nvPr/>
        </p:nvCxnSpPr>
        <p:spPr>
          <a:xfrm flipH="1">
            <a:off x="2320620" y="1967140"/>
            <a:ext cx="21341" cy="3660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Straight Arrow Connector 237"/>
          <p:cNvCxnSpPr/>
          <p:nvPr/>
        </p:nvCxnSpPr>
        <p:spPr>
          <a:xfrm>
            <a:off x="2383980" y="2086928"/>
            <a:ext cx="9376" cy="2791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9" name="TextBox 238"/>
          <p:cNvSpPr txBox="1"/>
          <p:nvPr/>
        </p:nvSpPr>
        <p:spPr>
          <a:xfrm>
            <a:off x="2263893" y="1891710"/>
            <a:ext cx="3385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40" name="TextBox 239"/>
          <p:cNvSpPr txBox="1"/>
          <p:nvPr/>
        </p:nvSpPr>
        <p:spPr>
          <a:xfrm>
            <a:off x="2351373" y="1958159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41" name="TextBox 240"/>
          <p:cNvSpPr txBox="1"/>
          <p:nvPr/>
        </p:nvSpPr>
        <p:spPr>
          <a:xfrm>
            <a:off x="2545892" y="2020815"/>
            <a:ext cx="4219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10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cxnSp>
        <p:nvCxnSpPr>
          <p:cNvPr id="242" name="Straight Arrow Connector 241"/>
          <p:cNvCxnSpPr/>
          <p:nvPr/>
        </p:nvCxnSpPr>
        <p:spPr>
          <a:xfrm>
            <a:off x="2660205" y="2192912"/>
            <a:ext cx="37838" cy="1453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/>
          <p:nvPr/>
        </p:nvCxnSpPr>
        <p:spPr>
          <a:xfrm>
            <a:off x="2857621" y="2035973"/>
            <a:ext cx="37838" cy="1453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73" name="TextBox 6172"/>
          <p:cNvSpPr txBox="1"/>
          <p:nvPr/>
        </p:nvSpPr>
        <p:spPr>
          <a:xfrm>
            <a:off x="-37733" y="2853318"/>
            <a:ext cx="14474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(f) ET-IRMPD</a:t>
            </a:r>
            <a:endParaRPr lang="zh-CN" altLang="en-US" dirty="0"/>
          </a:p>
        </p:txBody>
      </p:sp>
      <p:sp>
        <p:nvSpPr>
          <p:cNvPr id="283" name="TextBox 282"/>
          <p:cNvSpPr txBox="1"/>
          <p:nvPr/>
        </p:nvSpPr>
        <p:spPr>
          <a:xfrm>
            <a:off x="485945" y="5097016"/>
            <a:ext cx="56166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8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ss1</a:t>
            </a:r>
            <a:r>
              <a:rPr lang="en-US" altLang="zh-CN" dirty="0"/>
              <a:t> by (a) CID (</a:t>
            </a:r>
            <a:r>
              <a:rPr lang="en-US" altLang="zh-CN" dirty="0" smtClean="0"/>
              <a:t>3+), </a:t>
            </a:r>
            <a:r>
              <a:rPr lang="en-US" altLang="zh-CN" dirty="0"/>
              <a:t>(b) IRMPD (</a:t>
            </a:r>
            <a:r>
              <a:rPr lang="en-US" altLang="zh-CN" dirty="0" smtClean="0"/>
              <a:t>3+), </a:t>
            </a:r>
            <a:r>
              <a:rPr lang="en-US" altLang="zh-CN" dirty="0"/>
              <a:t>(c) 193-nm UVPD (</a:t>
            </a:r>
            <a:r>
              <a:rPr lang="en-US" altLang="zh-CN" dirty="0" smtClean="0"/>
              <a:t>3+), </a:t>
            </a:r>
            <a:r>
              <a:rPr lang="en-US" altLang="zh-CN" dirty="0"/>
              <a:t>(d)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3+), (e)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(3+•), and (f) ET-IRMPD (3+•). Precursor </a:t>
            </a:r>
            <a:r>
              <a:rPr lang="en-US" altLang="zh-CN" dirty="0"/>
              <a:t>ions are noted with a star. </a:t>
            </a:r>
            <a:endParaRPr lang="zh-CN" altLang="en-US" dirty="0"/>
          </a:p>
        </p:txBody>
      </p:sp>
      <p:sp>
        <p:nvSpPr>
          <p:cNvPr id="250" name="TextBox 249"/>
          <p:cNvSpPr txBox="1"/>
          <p:nvPr/>
        </p:nvSpPr>
        <p:spPr>
          <a:xfrm rot="16200000">
            <a:off x="619945" y="393022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253" name="TextBox 252"/>
          <p:cNvSpPr txBox="1"/>
          <p:nvPr/>
        </p:nvSpPr>
        <p:spPr>
          <a:xfrm rot="16200000">
            <a:off x="607154" y="168714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352256505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38125" y="603017"/>
            <a:ext cx="174374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/>
              <a:t>(a) Negative CID </a:t>
            </a:r>
            <a:endParaRPr lang="zh-CN" altLang="en-US" dirty="0"/>
          </a:p>
        </p:txBody>
      </p:sp>
      <p:sp>
        <p:nvSpPr>
          <p:cNvPr id="12338" name="TextBox 12337"/>
          <p:cNvSpPr txBox="1"/>
          <p:nvPr/>
        </p:nvSpPr>
        <p:spPr>
          <a:xfrm>
            <a:off x="168223" y="7781297"/>
            <a:ext cx="17453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(d) Negative ETD</a:t>
            </a:r>
            <a:endParaRPr lang="zh-CN" altLang="en-US" dirty="0"/>
          </a:p>
        </p:txBody>
      </p:sp>
      <p:sp>
        <p:nvSpPr>
          <p:cNvPr id="47" name="Rectangle 46"/>
          <p:cNvSpPr/>
          <p:nvPr/>
        </p:nvSpPr>
        <p:spPr>
          <a:xfrm>
            <a:off x="102032" y="2984408"/>
            <a:ext cx="207236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/>
              <a:t>(b) Negative IRMPD </a:t>
            </a:r>
            <a:endParaRPr lang="zh-CN" alt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124313" y="5227910"/>
            <a:ext cx="18944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(c) Negative UVPD</a:t>
            </a:r>
            <a:endParaRPr lang="zh-CN" altLang="en-US" dirty="0"/>
          </a:p>
        </p:txBody>
      </p:sp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970034" y="997208"/>
            <a:ext cx="5205412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255784" y="1008321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255784" y="1306771"/>
            <a:ext cx="4891087" cy="1243013"/>
          </a:xfrm>
          <a:custGeom>
            <a:avLst/>
            <a:gdLst>
              <a:gd name="T0" fmla="*/ 174 w 3081"/>
              <a:gd name="T1" fmla="*/ 779 h 783"/>
              <a:gd name="T2" fmla="*/ 260 w 3081"/>
              <a:gd name="T3" fmla="*/ 783 h 783"/>
              <a:gd name="T4" fmla="*/ 318 w 3081"/>
              <a:gd name="T5" fmla="*/ 764 h 783"/>
              <a:gd name="T6" fmla="*/ 433 w 3081"/>
              <a:gd name="T7" fmla="*/ 761 h 783"/>
              <a:gd name="T8" fmla="*/ 498 w 3081"/>
              <a:gd name="T9" fmla="*/ 768 h 783"/>
              <a:gd name="T10" fmla="*/ 610 w 3081"/>
              <a:gd name="T11" fmla="*/ 783 h 783"/>
              <a:gd name="T12" fmla="*/ 711 w 3081"/>
              <a:gd name="T13" fmla="*/ 768 h 783"/>
              <a:gd name="T14" fmla="*/ 870 w 3081"/>
              <a:gd name="T15" fmla="*/ 783 h 783"/>
              <a:gd name="T16" fmla="*/ 1021 w 3081"/>
              <a:gd name="T17" fmla="*/ 783 h 783"/>
              <a:gd name="T18" fmla="*/ 1126 w 3081"/>
              <a:gd name="T19" fmla="*/ 783 h 783"/>
              <a:gd name="T20" fmla="*/ 1180 w 3081"/>
              <a:gd name="T21" fmla="*/ 783 h 783"/>
              <a:gd name="T22" fmla="*/ 1227 w 3081"/>
              <a:gd name="T23" fmla="*/ 783 h 783"/>
              <a:gd name="T24" fmla="*/ 1274 w 3081"/>
              <a:gd name="T25" fmla="*/ 783 h 783"/>
              <a:gd name="T26" fmla="*/ 1303 w 3081"/>
              <a:gd name="T27" fmla="*/ 783 h 783"/>
              <a:gd name="T28" fmla="*/ 1342 w 3081"/>
              <a:gd name="T29" fmla="*/ 783 h 783"/>
              <a:gd name="T30" fmla="*/ 1371 w 3081"/>
              <a:gd name="T31" fmla="*/ 783 h 783"/>
              <a:gd name="T32" fmla="*/ 1393 w 3081"/>
              <a:gd name="T33" fmla="*/ 757 h 783"/>
              <a:gd name="T34" fmla="*/ 1425 w 3081"/>
              <a:gd name="T35" fmla="*/ 757 h 783"/>
              <a:gd name="T36" fmla="*/ 1443 w 3081"/>
              <a:gd name="T37" fmla="*/ 746 h 783"/>
              <a:gd name="T38" fmla="*/ 1472 w 3081"/>
              <a:gd name="T39" fmla="*/ 783 h 783"/>
              <a:gd name="T40" fmla="*/ 1494 w 3081"/>
              <a:gd name="T41" fmla="*/ 783 h 783"/>
              <a:gd name="T42" fmla="*/ 1519 w 3081"/>
              <a:gd name="T43" fmla="*/ 783 h 783"/>
              <a:gd name="T44" fmla="*/ 1544 w 3081"/>
              <a:gd name="T45" fmla="*/ 768 h 783"/>
              <a:gd name="T46" fmla="*/ 1562 w 3081"/>
              <a:gd name="T47" fmla="*/ 775 h 783"/>
              <a:gd name="T48" fmla="*/ 1591 w 3081"/>
              <a:gd name="T49" fmla="*/ 732 h 783"/>
              <a:gd name="T50" fmla="*/ 1616 w 3081"/>
              <a:gd name="T51" fmla="*/ 783 h 783"/>
              <a:gd name="T52" fmla="*/ 1638 w 3081"/>
              <a:gd name="T53" fmla="*/ 772 h 783"/>
              <a:gd name="T54" fmla="*/ 1663 w 3081"/>
              <a:gd name="T55" fmla="*/ 725 h 783"/>
              <a:gd name="T56" fmla="*/ 1689 w 3081"/>
              <a:gd name="T57" fmla="*/ 783 h 783"/>
              <a:gd name="T58" fmla="*/ 1717 w 3081"/>
              <a:gd name="T59" fmla="*/ 754 h 783"/>
              <a:gd name="T60" fmla="*/ 1746 w 3081"/>
              <a:gd name="T61" fmla="*/ 761 h 783"/>
              <a:gd name="T62" fmla="*/ 1782 w 3081"/>
              <a:gd name="T63" fmla="*/ 772 h 783"/>
              <a:gd name="T64" fmla="*/ 1808 w 3081"/>
              <a:gd name="T65" fmla="*/ 783 h 783"/>
              <a:gd name="T66" fmla="*/ 1833 w 3081"/>
              <a:gd name="T67" fmla="*/ 739 h 783"/>
              <a:gd name="T68" fmla="*/ 1869 w 3081"/>
              <a:gd name="T69" fmla="*/ 739 h 783"/>
              <a:gd name="T70" fmla="*/ 1901 w 3081"/>
              <a:gd name="T71" fmla="*/ 768 h 783"/>
              <a:gd name="T72" fmla="*/ 1934 w 3081"/>
              <a:gd name="T73" fmla="*/ 783 h 783"/>
              <a:gd name="T74" fmla="*/ 1966 w 3081"/>
              <a:gd name="T75" fmla="*/ 783 h 783"/>
              <a:gd name="T76" fmla="*/ 1988 w 3081"/>
              <a:gd name="T77" fmla="*/ 779 h 783"/>
              <a:gd name="T78" fmla="*/ 2017 w 3081"/>
              <a:gd name="T79" fmla="*/ 783 h 783"/>
              <a:gd name="T80" fmla="*/ 2049 w 3081"/>
              <a:gd name="T81" fmla="*/ 783 h 783"/>
              <a:gd name="T82" fmla="*/ 2078 w 3081"/>
              <a:gd name="T83" fmla="*/ 783 h 783"/>
              <a:gd name="T84" fmla="*/ 2114 w 3081"/>
              <a:gd name="T85" fmla="*/ 750 h 783"/>
              <a:gd name="T86" fmla="*/ 2139 w 3081"/>
              <a:gd name="T87" fmla="*/ 772 h 783"/>
              <a:gd name="T88" fmla="*/ 2168 w 3081"/>
              <a:gd name="T89" fmla="*/ 772 h 783"/>
              <a:gd name="T90" fmla="*/ 2201 w 3081"/>
              <a:gd name="T91" fmla="*/ 783 h 783"/>
              <a:gd name="T92" fmla="*/ 2230 w 3081"/>
              <a:gd name="T93" fmla="*/ 783 h 783"/>
              <a:gd name="T94" fmla="*/ 2258 w 3081"/>
              <a:gd name="T95" fmla="*/ 761 h 783"/>
              <a:gd name="T96" fmla="*/ 2284 w 3081"/>
              <a:gd name="T97" fmla="*/ 783 h 783"/>
              <a:gd name="T98" fmla="*/ 2313 w 3081"/>
              <a:gd name="T99" fmla="*/ 754 h 783"/>
              <a:gd name="T100" fmla="*/ 2334 w 3081"/>
              <a:gd name="T101" fmla="*/ 746 h 783"/>
              <a:gd name="T102" fmla="*/ 2363 w 3081"/>
              <a:gd name="T103" fmla="*/ 772 h 783"/>
              <a:gd name="T104" fmla="*/ 2403 w 3081"/>
              <a:gd name="T105" fmla="*/ 779 h 783"/>
              <a:gd name="T106" fmla="*/ 2439 w 3081"/>
              <a:gd name="T107" fmla="*/ 775 h 783"/>
              <a:gd name="T108" fmla="*/ 2482 w 3081"/>
              <a:gd name="T109" fmla="*/ 779 h 783"/>
              <a:gd name="T110" fmla="*/ 2515 w 3081"/>
              <a:gd name="T111" fmla="*/ 779 h 783"/>
              <a:gd name="T112" fmla="*/ 2565 w 3081"/>
              <a:gd name="T113" fmla="*/ 783 h 783"/>
              <a:gd name="T114" fmla="*/ 2619 w 3081"/>
              <a:gd name="T115" fmla="*/ 783 h 783"/>
              <a:gd name="T116" fmla="*/ 2706 w 3081"/>
              <a:gd name="T117" fmla="*/ 779 h 783"/>
              <a:gd name="T118" fmla="*/ 2763 w 3081"/>
              <a:gd name="T119" fmla="*/ 783 h 783"/>
              <a:gd name="T120" fmla="*/ 2882 w 3081"/>
              <a:gd name="T121" fmla="*/ 768 h 783"/>
              <a:gd name="T122" fmla="*/ 2973 w 3081"/>
              <a:gd name="T123" fmla="*/ 761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1" h="783">
                <a:moveTo>
                  <a:pt x="0" y="783"/>
                </a:moveTo>
                <a:lnTo>
                  <a:pt x="11" y="783"/>
                </a:lnTo>
                <a:lnTo>
                  <a:pt x="11" y="750"/>
                </a:lnTo>
                <a:lnTo>
                  <a:pt x="15" y="783"/>
                </a:lnTo>
                <a:lnTo>
                  <a:pt x="83" y="783"/>
                </a:lnTo>
                <a:lnTo>
                  <a:pt x="83" y="768"/>
                </a:lnTo>
                <a:lnTo>
                  <a:pt x="87" y="783"/>
                </a:lnTo>
                <a:lnTo>
                  <a:pt x="141" y="783"/>
                </a:lnTo>
                <a:lnTo>
                  <a:pt x="141" y="779"/>
                </a:lnTo>
                <a:lnTo>
                  <a:pt x="145" y="783"/>
                </a:lnTo>
                <a:lnTo>
                  <a:pt x="148" y="783"/>
                </a:lnTo>
                <a:lnTo>
                  <a:pt x="148" y="779"/>
                </a:lnTo>
                <a:lnTo>
                  <a:pt x="152" y="783"/>
                </a:lnTo>
                <a:lnTo>
                  <a:pt x="170" y="783"/>
                </a:lnTo>
                <a:lnTo>
                  <a:pt x="174" y="779"/>
                </a:lnTo>
                <a:lnTo>
                  <a:pt x="174" y="783"/>
                </a:lnTo>
                <a:lnTo>
                  <a:pt x="174" y="732"/>
                </a:lnTo>
                <a:lnTo>
                  <a:pt x="177" y="783"/>
                </a:lnTo>
                <a:lnTo>
                  <a:pt x="177" y="772"/>
                </a:lnTo>
                <a:lnTo>
                  <a:pt x="181" y="783"/>
                </a:lnTo>
                <a:lnTo>
                  <a:pt x="188" y="783"/>
                </a:lnTo>
                <a:lnTo>
                  <a:pt x="188" y="761"/>
                </a:lnTo>
                <a:lnTo>
                  <a:pt x="192" y="783"/>
                </a:lnTo>
                <a:lnTo>
                  <a:pt x="220" y="783"/>
                </a:lnTo>
                <a:lnTo>
                  <a:pt x="220" y="772"/>
                </a:lnTo>
                <a:lnTo>
                  <a:pt x="224" y="783"/>
                </a:lnTo>
                <a:lnTo>
                  <a:pt x="231" y="783"/>
                </a:lnTo>
                <a:lnTo>
                  <a:pt x="231" y="779"/>
                </a:lnTo>
                <a:lnTo>
                  <a:pt x="235" y="783"/>
                </a:lnTo>
                <a:lnTo>
                  <a:pt x="260" y="783"/>
                </a:lnTo>
                <a:lnTo>
                  <a:pt x="260" y="754"/>
                </a:lnTo>
                <a:lnTo>
                  <a:pt x="264" y="783"/>
                </a:lnTo>
                <a:lnTo>
                  <a:pt x="267" y="783"/>
                </a:lnTo>
                <a:lnTo>
                  <a:pt x="267" y="779"/>
                </a:lnTo>
                <a:lnTo>
                  <a:pt x="271" y="783"/>
                </a:lnTo>
                <a:lnTo>
                  <a:pt x="271" y="779"/>
                </a:lnTo>
                <a:lnTo>
                  <a:pt x="275" y="779"/>
                </a:lnTo>
                <a:lnTo>
                  <a:pt x="275" y="783"/>
                </a:lnTo>
                <a:lnTo>
                  <a:pt x="275" y="779"/>
                </a:lnTo>
                <a:lnTo>
                  <a:pt x="278" y="783"/>
                </a:lnTo>
                <a:lnTo>
                  <a:pt x="282" y="783"/>
                </a:lnTo>
                <a:lnTo>
                  <a:pt x="282" y="779"/>
                </a:lnTo>
                <a:lnTo>
                  <a:pt x="285" y="783"/>
                </a:lnTo>
                <a:lnTo>
                  <a:pt x="318" y="783"/>
                </a:lnTo>
                <a:lnTo>
                  <a:pt x="318" y="764"/>
                </a:lnTo>
                <a:lnTo>
                  <a:pt x="321" y="783"/>
                </a:lnTo>
                <a:lnTo>
                  <a:pt x="379" y="783"/>
                </a:lnTo>
                <a:lnTo>
                  <a:pt x="379" y="779"/>
                </a:lnTo>
                <a:lnTo>
                  <a:pt x="383" y="783"/>
                </a:lnTo>
                <a:lnTo>
                  <a:pt x="390" y="783"/>
                </a:lnTo>
                <a:lnTo>
                  <a:pt x="390" y="678"/>
                </a:lnTo>
                <a:lnTo>
                  <a:pt x="394" y="746"/>
                </a:lnTo>
                <a:lnTo>
                  <a:pt x="394" y="783"/>
                </a:lnTo>
                <a:lnTo>
                  <a:pt x="394" y="746"/>
                </a:lnTo>
                <a:lnTo>
                  <a:pt x="397" y="783"/>
                </a:lnTo>
                <a:lnTo>
                  <a:pt x="430" y="783"/>
                </a:lnTo>
                <a:lnTo>
                  <a:pt x="430" y="768"/>
                </a:lnTo>
                <a:lnTo>
                  <a:pt x="433" y="761"/>
                </a:lnTo>
                <a:lnTo>
                  <a:pt x="433" y="783"/>
                </a:lnTo>
                <a:lnTo>
                  <a:pt x="433" y="761"/>
                </a:lnTo>
                <a:lnTo>
                  <a:pt x="437" y="783"/>
                </a:lnTo>
                <a:lnTo>
                  <a:pt x="440" y="783"/>
                </a:lnTo>
                <a:lnTo>
                  <a:pt x="440" y="779"/>
                </a:lnTo>
                <a:lnTo>
                  <a:pt x="444" y="783"/>
                </a:lnTo>
                <a:lnTo>
                  <a:pt x="444" y="772"/>
                </a:lnTo>
                <a:lnTo>
                  <a:pt x="448" y="783"/>
                </a:lnTo>
                <a:lnTo>
                  <a:pt x="462" y="783"/>
                </a:lnTo>
                <a:lnTo>
                  <a:pt x="462" y="667"/>
                </a:lnTo>
                <a:lnTo>
                  <a:pt x="466" y="779"/>
                </a:lnTo>
                <a:lnTo>
                  <a:pt x="466" y="783"/>
                </a:lnTo>
                <a:lnTo>
                  <a:pt x="466" y="743"/>
                </a:lnTo>
                <a:lnTo>
                  <a:pt x="469" y="783"/>
                </a:lnTo>
                <a:lnTo>
                  <a:pt x="495" y="783"/>
                </a:lnTo>
                <a:lnTo>
                  <a:pt x="495" y="764"/>
                </a:lnTo>
                <a:lnTo>
                  <a:pt x="498" y="768"/>
                </a:lnTo>
                <a:lnTo>
                  <a:pt x="498" y="783"/>
                </a:lnTo>
                <a:lnTo>
                  <a:pt x="498" y="768"/>
                </a:lnTo>
                <a:lnTo>
                  <a:pt x="502" y="783"/>
                </a:lnTo>
                <a:lnTo>
                  <a:pt x="505" y="783"/>
                </a:lnTo>
                <a:lnTo>
                  <a:pt x="505" y="779"/>
                </a:lnTo>
                <a:lnTo>
                  <a:pt x="509" y="783"/>
                </a:lnTo>
                <a:lnTo>
                  <a:pt x="563" y="783"/>
                </a:lnTo>
                <a:lnTo>
                  <a:pt x="563" y="768"/>
                </a:lnTo>
                <a:lnTo>
                  <a:pt x="567" y="783"/>
                </a:lnTo>
                <a:lnTo>
                  <a:pt x="592" y="783"/>
                </a:lnTo>
                <a:lnTo>
                  <a:pt x="592" y="764"/>
                </a:lnTo>
                <a:lnTo>
                  <a:pt x="596" y="783"/>
                </a:lnTo>
                <a:lnTo>
                  <a:pt x="606" y="783"/>
                </a:lnTo>
                <a:lnTo>
                  <a:pt x="606" y="779"/>
                </a:lnTo>
                <a:lnTo>
                  <a:pt x="610" y="783"/>
                </a:lnTo>
                <a:lnTo>
                  <a:pt x="632" y="783"/>
                </a:lnTo>
                <a:lnTo>
                  <a:pt x="632" y="750"/>
                </a:lnTo>
                <a:lnTo>
                  <a:pt x="635" y="783"/>
                </a:lnTo>
                <a:lnTo>
                  <a:pt x="664" y="783"/>
                </a:lnTo>
                <a:lnTo>
                  <a:pt x="664" y="779"/>
                </a:lnTo>
                <a:lnTo>
                  <a:pt x="668" y="783"/>
                </a:lnTo>
                <a:lnTo>
                  <a:pt x="668" y="764"/>
                </a:lnTo>
                <a:lnTo>
                  <a:pt x="671" y="783"/>
                </a:lnTo>
                <a:lnTo>
                  <a:pt x="697" y="783"/>
                </a:lnTo>
                <a:lnTo>
                  <a:pt x="697" y="606"/>
                </a:lnTo>
                <a:lnTo>
                  <a:pt x="700" y="783"/>
                </a:lnTo>
                <a:lnTo>
                  <a:pt x="700" y="772"/>
                </a:lnTo>
                <a:lnTo>
                  <a:pt x="704" y="783"/>
                </a:lnTo>
                <a:lnTo>
                  <a:pt x="711" y="783"/>
                </a:lnTo>
                <a:lnTo>
                  <a:pt x="711" y="768"/>
                </a:lnTo>
                <a:lnTo>
                  <a:pt x="715" y="783"/>
                </a:lnTo>
                <a:lnTo>
                  <a:pt x="733" y="783"/>
                </a:lnTo>
                <a:lnTo>
                  <a:pt x="733" y="775"/>
                </a:lnTo>
                <a:lnTo>
                  <a:pt x="736" y="783"/>
                </a:lnTo>
                <a:lnTo>
                  <a:pt x="787" y="783"/>
                </a:lnTo>
                <a:lnTo>
                  <a:pt x="787" y="779"/>
                </a:lnTo>
                <a:lnTo>
                  <a:pt x="790" y="783"/>
                </a:lnTo>
                <a:lnTo>
                  <a:pt x="841" y="783"/>
                </a:lnTo>
                <a:lnTo>
                  <a:pt x="841" y="750"/>
                </a:lnTo>
                <a:lnTo>
                  <a:pt x="844" y="783"/>
                </a:lnTo>
                <a:lnTo>
                  <a:pt x="844" y="779"/>
                </a:lnTo>
                <a:lnTo>
                  <a:pt x="848" y="783"/>
                </a:lnTo>
                <a:lnTo>
                  <a:pt x="848" y="761"/>
                </a:lnTo>
                <a:lnTo>
                  <a:pt x="852" y="783"/>
                </a:lnTo>
                <a:lnTo>
                  <a:pt x="870" y="783"/>
                </a:lnTo>
                <a:lnTo>
                  <a:pt x="870" y="736"/>
                </a:lnTo>
                <a:lnTo>
                  <a:pt x="873" y="783"/>
                </a:lnTo>
                <a:lnTo>
                  <a:pt x="913" y="783"/>
                </a:lnTo>
                <a:lnTo>
                  <a:pt x="913" y="775"/>
                </a:lnTo>
                <a:lnTo>
                  <a:pt x="917" y="783"/>
                </a:lnTo>
                <a:lnTo>
                  <a:pt x="985" y="783"/>
                </a:lnTo>
                <a:lnTo>
                  <a:pt x="985" y="660"/>
                </a:lnTo>
                <a:lnTo>
                  <a:pt x="989" y="783"/>
                </a:lnTo>
                <a:lnTo>
                  <a:pt x="989" y="764"/>
                </a:lnTo>
                <a:lnTo>
                  <a:pt x="992" y="783"/>
                </a:lnTo>
                <a:lnTo>
                  <a:pt x="992" y="775"/>
                </a:lnTo>
                <a:lnTo>
                  <a:pt x="996" y="783"/>
                </a:lnTo>
                <a:lnTo>
                  <a:pt x="1018" y="783"/>
                </a:lnTo>
                <a:lnTo>
                  <a:pt x="1018" y="754"/>
                </a:lnTo>
                <a:lnTo>
                  <a:pt x="1021" y="783"/>
                </a:lnTo>
                <a:lnTo>
                  <a:pt x="1021" y="754"/>
                </a:lnTo>
                <a:lnTo>
                  <a:pt x="1025" y="783"/>
                </a:lnTo>
                <a:lnTo>
                  <a:pt x="1032" y="783"/>
                </a:lnTo>
                <a:lnTo>
                  <a:pt x="1032" y="779"/>
                </a:lnTo>
                <a:lnTo>
                  <a:pt x="1036" y="783"/>
                </a:lnTo>
                <a:lnTo>
                  <a:pt x="1050" y="783"/>
                </a:lnTo>
                <a:lnTo>
                  <a:pt x="1050" y="779"/>
                </a:lnTo>
                <a:lnTo>
                  <a:pt x="1054" y="779"/>
                </a:lnTo>
                <a:lnTo>
                  <a:pt x="1054" y="783"/>
                </a:lnTo>
                <a:lnTo>
                  <a:pt x="1054" y="779"/>
                </a:lnTo>
                <a:lnTo>
                  <a:pt x="1057" y="783"/>
                </a:lnTo>
                <a:lnTo>
                  <a:pt x="1101" y="783"/>
                </a:lnTo>
                <a:lnTo>
                  <a:pt x="1101" y="761"/>
                </a:lnTo>
                <a:lnTo>
                  <a:pt x="1104" y="783"/>
                </a:lnTo>
                <a:lnTo>
                  <a:pt x="1126" y="783"/>
                </a:lnTo>
                <a:lnTo>
                  <a:pt x="1126" y="764"/>
                </a:lnTo>
                <a:lnTo>
                  <a:pt x="1129" y="783"/>
                </a:lnTo>
                <a:lnTo>
                  <a:pt x="1129" y="775"/>
                </a:lnTo>
                <a:lnTo>
                  <a:pt x="1133" y="783"/>
                </a:lnTo>
                <a:lnTo>
                  <a:pt x="1147" y="783"/>
                </a:lnTo>
                <a:lnTo>
                  <a:pt x="1147" y="779"/>
                </a:lnTo>
                <a:lnTo>
                  <a:pt x="1151" y="783"/>
                </a:lnTo>
                <a:lnTo>
                  <a:pt x="1162" y="783"/>
                </a:lnTo>
                <a:lnTo>
                  <a:pt x="1162" y="761"/>
                </a:lnTo>
                <a:lnTo>
                  <a:pt x="1165" y="783"/>
                </a:lnTo>
                <a:lnTo>
                  <a:pt x="1165" y="761"/>
                </a:lnTo>
                <a:lnTo>
                  <a:pt x="1169" y="783"/>
                </a:lnTo>
                <a:lnTo>
                  <a:pt x="1176" y="783"/>
                </a:lnTo>
                <a:lnTo>
                  <a:pt x="1176" y="768"/>
                </a:lnTo>
                <a:lnTo>
                  <a:pt x="1180" y="783"/>
                </a:lnTo>
                <a:lnTo>
                  <a:pt x="1187" y="783"/>
                </a:lnTo>
                <a:lnTo>
                  <a:pt x="1187" y="768"/>
                </a:lnTo>
                <a:lnTo>
                  <a:pt x="1191" y="783"/>
                </a:lnTo>
                <a:lnTo>
                  <a:pt x="1191" y="775"/>
                </a:lnTo>
                <a:lnTo>
                  <a:pt x="1194" y="783"/>
                </a:lnTo>
                <a:lnTo>
                  <a:pt x="1194" y="259"/>
                </a:lnTo>
                <a:lnTo>
                  <a:pt x="1198" y="783"/>
                </a:lnTo>
                <a:lnTo>
                  <a:pt x="1216" y="783"/>
                </a:lnTo>
                <a:lnTo>
                  <a:pt x="1216" y="775"/>
                </a:lnTo>
                <a:lnTo>
                  <a:pt x="1220" y="783"/>
                </a:lnTo>
                <a:lnTo>
                  <a:pt x="1220" y="685"/>
                </a:lnTo>
                <a:lnTo>
                  <a:pt x="1223" y="775"/>
                </a:lnTo>
                <a:lnTo>
                  <a:pt x="1223" y="783"/>
                </a:lnTo>
                <a:lnTo>
                  <a:pt x="1223" y="768"/>
                </a:lnTo>
                <a:lnTo>
                  <a:pt x="1227" y="783"/>
                </a:lnTo>
                <a:lnTo>
                  <a:pt x="1227" y="775"/>
                </a:lnTo>
                <a:lnTo>
                  <a:pt x="1230" y="783"/>
                </a:lnTo>
                <a:lnTo>
                  <a:pt x="1230" y="772"/>
                </a:lnTo>
                <a:lnTo>
                  <a:pt x="1234" y="783"/>
                </a:lnTo>
                <a:lnTo>
                  <a:pt x="1245" y="783"/>
                </a:lnTo>
                <a:lnTo>
                  <a:pt x="1245" y="779"/>
                </a:lnTo>
                <a:lnTo>
                  <a:pt x="1248" y="783"/>
                </a:lnTo>
                <a:lnTo>
                  <a:pt x="1248" y="754"/>
                </a:lnTo>
                <a:lnTo>
                  <a:pt x="1252" y="783"/>
                </a:lnTo>
                <a:lnTo>
                  <a:pt x="1252" y="728"/>
                </a:lnTo>
                <a:lnTo>
                  <a:pt x="1256" y="783"/>
                </a:lnTo>
                <a:lnTo>
                  <a:pt x="1259" y="783"/>
                </a:lnTo>
                <a:lnTo>
                  <a:pt x="1259" y="750"/>
                </a:lnTo>
                <a:lnTo>
                  <a:pt x="1263" y="783"/>
                </a:lnTo>
                <a:lnTo>
                  <a:pt x="1274" y="783"/>
                </a:lnTo>
                <a:lnTo>
                  <a:pt x="1274" y="710"/>
                </a:lnTo>
                <a:lnTo>
                  <a:pt x="1277" y="783"/>
                </a:lnTo>
                <a:lnTo>
                  <a:pt x="1281" y="783"/>
                </a:lnTo>
                <a:lnTo>
                  <a:pt x="1281" y="772"/>
                </a:lnTo>
                <a:lnTo>
                  <a:pt x="1285" y="779"/>
                </a:lnTo>
                <a:lnTo>
                  <a:pt x="1285" y="783"/>
                </a:lnTo>
                <a:lnTo>
                  <a:pt x="1285" y="746"/>
                </a:lnTo>
                <a:lnTo>
                  <a:pt x="1288" y="783"/>
                </a:lnTo>
                <a:lnTo>
                  <a:pt x="1292" y="783"/>
                </a:lnTo>
                <a:lnTo>
                  <a:pt x="1292" y="772"/>
                </a:lnTo>
                <a:lnTo>
                  <a:pt x="1295" y="783"/>
                </a:lnTo>
                <a:lnTo>
                  <a:pt x="1295" y="775"/>
                </a:lnTo>
                <a:lnTo>
                  <a:pt x="1299" y="783"/>
                </a:lnTo>
                <a:lnTo>
                  <a:pt x="1299" y="775"/>
                </a:lnTo>
                <a:lnTo>
                  <a:pt x="1303" y="783"/>
                </a:lnTo>
                <a:lnTo>
                  <a:pt x="1306" y="783"/>
                </a:lnTo>
                <a:lnTo>
                  <a:pt x="1306" y="732"/>
                </a:lnTo>
                <a:lnTo>
                  <a:pt x="1310" y="783"/>
                </a:lnTo>
                <a:lnTo>
                  <a:pt x="1310" y="761"/>
                </a:lnTo>
                <a:lnTo>
                  <a:pt x="1313" y="783"/>
                </a:lnTo>
                <a:lnTo>
                  <a:pt x="1317" y="783"/>
                </a:lnTo>
                <a:lnTo>
                  <a:pt x="1317" y="736"/>
                </a:lnTo>
                <a:lnTo>
                  <a:pt x="1321" y="783"/>
                </a:lnTo>
                <a:lnTo>
                  <a:pt x="1324" y="783"/>
                </a:lnTo>
                <a:lnTo>
                  <a:pt x="1324" y="772"/>
                </a:lnTo>
                <a:lnTo>
                  <a:pt x="1328" y="783"/>
                </a:lnTo>
                <a:lnTo>
                  <a:pt x="1335" y="783"/>
                </a:lnTo>
                <a:lnTo>
                  <a:pt x="1335" y="779"/>
                </a:lnTo>
                <a:lnTo>
                  <a:pt x="1339" y="783"/>
                </a:lnTo>
                <a:lnTo>
                  <a:pt x="1342" y="783"/>
                </a:lnTo>
                <a:lnTo>
                  <a:pt x="1342" y="746"/>
                </a:lnTo>
                <a:lnTo>
                  <a:pt x="1346" y="783"/>
                </a:lnTo>
                <a:lnTo>
                  <a:pt x="1346" y="746"/>
                </a:lnTo>
                <a:lnTo>
                  <a:pt x="1349" y="783"/>
                </a:lnTo>
                <a:lnTo>
                  <a:pt x="1349" y="779"/>
                </a:lnTo>
                <a:lnTo>
                  <a:pt x="1353" y="783"/>
                </a:lnTo>
                <a:lnTo>
                  <a:pt x="1353" y="775"/>
                </a:lnTo>
                <a:lnTo>
                  <a:pt x="1357" y="783"/>
                </a:lnTo>
                <a:lnTo>
                  <a:pt x="1357" y="764"/>
                </a:lnTo>
                <a:lnTo>
                  <a:pt x="1360" y="783"/>
                </a:lnTo>
                <a:lnTo>
                  <a:pt x="1360" y="775"/>
                </a:lnTo>
                <a:lnTo>
                  <a:pt x="1364" y="783"/>
                </a:lnTo>
                <a:lnTo>
                  <a:pt x="1364" y="710"/>
                </a:lnTo>
                <a:lnTo>
                  <a:pt x="1367" y="783"/>
                </a:lnTo>
                <a:lnTo>
                  <a:pt x="1371" y="783"/>
                </a:lnTo>
                <a:lnTo>
                  <a:pt x="1371" y="775"/>
                </a:lnTo>
                <a:lnTo>
                  <a:pt x="1375" y="783"/>
                </a:lnTo>
                <a:lnTo>
                  <a:pt x="1375" y="768"/>
                </a:lnTo>
                <a:lnTo>
                  <a:pt x="1378" y="743"/>
                </a:lnTo>
                <a:lnTo>
                  <a:pt x="1378" y="783"/>
                </a:lnTo>
                <a:lnTo>
                  <a:pt x="1378" y="743"/>
                </a:lnTo>
                <a:lnTo>
                  <a:pt x="1382" y="783"/>
                </a:lnTo>
                <a:lnTo>
                  <a:pt x="1382" y="750"/>
                </a:lnTo>
                <a:lnTo>
                  <a:pt x="1386" y="750"/>
                </a:lnTo>
                <a:lnTo>
                  <a:pt x="1386" y="783"/>
                </a:lnTo>
                <a:lnTo>
                  <a:pt x="1386" y="750"/>
                </a:lnTo>
                <a:lnTo>
                  <a:pt x="1389" y="783"/>
                </a:lnTo>
                <a:lnTo>
                  <a:pt x="1389" y="754"/>
                </a:lnTo>
                <a:lnTo>
                  <a:pt x="1393" y="783"/>
                </a:lnTo>
                <a:lnTo>
                  <a:pt x="1393" y="757"/>
                </a:lnTo>
                <a:lnTo>
                  <a:pt x="1396" y="783"/>
                </a:lnTo>
                <a:lnTo>
                  <a:pt x="1396" y="779"/>
                </a:lnTo>
                <a:lnTo>
                  <a:pt x="1400" y="783"/>
                </a:lnTo>
                <a:lnTo>
                  <a:pt x="1400" y="779"/>
                </a:lnTo>
                <a:lnTo>
                  <a:pt x="1404" y="775"/>
                </a:lnTo>
                <a:lnTo>
                  <a:pt x="1404" y="783"/>
                </a:lnTo>
                <a:lnTo>
                  <a:pt x="1404" y="775"/>
                </a:lnTo>
                <a:lnTo>
                  <a:pt x="1407" y="783"/>
                </a:lnTo>
                <a:lnTo>
                  <a:pt x="1414" y="783"/>
                </a:lnTo>
                <a:lnTo>
                  <a:pt x="1414" y="707"/>
                </a:lnTo>
                <a:lnTo>
                  <a:pt x="1418" y="783"/>
                </a:lnTo>
                <a:lnTo>
                  <a:pt x="1422" y="779"/>
                </a:lnTo>
                <a:lnTo>
                  <a:pt x="1422" y="783"/>
                </a:lnTo>
                <a:lnTo>
                  <a:pt x="1422" y="757"/>
                </a:lnTo>
                <a:lnTo>
                  <a:pt x="1425" y="757"/>
                </a:lnTo>
                <a:lnTo>
                  <a:pt x="1425" y="783"/>
                </a:lnTo>
                <a:lnTo>
                  <a:pt x="1425" y="739"/>
                </a:lnTo>
                <a:lnTo>
                  <a:pt x="1429" y="783"/>
                </a:lnTo>
                <a:lnTo>
                  <a:pt x="1429" y="764"/>
                </a:lnTo>
                <a:lnTo>
                  <a:pt x="1432" y="764"/>
                </a:lnTo>
                <a:lnTo>
                  <a:pt x="1432" y="783"/>
                </a:lnTo>
                <a:lnTo>
                  <a:pt x="1432" y="761"/>
                </a:lnTo>
                <a:lnTo>
                  <a:pt x="1436" y="783"/>
                </a:lnTo>
                <a:lnTo>
                  <a:pt x="1436" y="772"/>
                </a:lnTo>
                <a:lnTo>
                  <a:pt x="1440" y="783"/>
                </a:lnTo>
                <a:lnTo>
                  <a:pt x="1440" y="757"/>
                </a:lnTo>
                <a:lnTo>
                  <a:pt x="1440" y="764"/>
                </a:lnTo>
                <a:lnTo>
                  <a:pt x="1443" y="746"/>
                </a:lnTo>
                <a:lnTo>
                  <a:pt x="1443" y="783"/>
                </a:lnTo>
                <a:lnTo>
                  <a:pt x="1443" y="746"/>
                </a:lnTo>
                <a:lnTo>
                  <a:pt x="1447" y="779"/>
                </a:lnTo>
                <a:lnTo>
                  <a:pt x="1447" y="783"/>
                </a:lnTo>
                <a:lnTo>
                  <a:pt x="1447" y="736"/>
                </a:lnTo>
                <a:lnTo>
                  <a:pt x="1450" y="783"/>
                </a:lnTo>
                <a:lnTo>
                  <a:pt x="1450" y="714"/>
                </a:lnTo>
                <a:lnTo>
                  <a:pt x="1454" y="783"/>
                </a:lnTo>
                <a:lnTo>
                  <a:pt x="1454" y="768"/>
                </a:lnTo>
                <a:lnTo>
                  <a:pt x="1458" y="783"/>
                </a:lnTo>
                <a:lnTo>
                  <a:pt x="1458" y="775"/>
                </a:lnTo>
                <a:lnTo>
                  <a:pt x="1461" y="783"/>
                </a:lnTo>
                <a:lnTo>
                  <a:pt x="1461" y="775"/>
                </a:lnTo>
                <a:lnTo>
                  <a:pt x="1465" y="783"/>
                </a:lnTo>
                <a:lnTo>
                  <a:pt x="1468" y="783"/>
                </a:lnTo>
                <a:lnTo>
                  <a:pt x="1468" y="761"/>
                </a:lnTo>
                <a:lnTo>
                  <a:pt x="1472" y="783"/>
                </a:lnTo>
                <a:lnTo>
                  <a:pt x="1472" y="671"/>
                </a:lnTo>
                <a:lnTo>
                  <a:pt x="1476" y="761"/>
                </a:lnTo>
                <a:lnTo>
                  <a:pt x="1476" y="783"/>
                </a:lnTo>
                <a:lnTo>
                  <a:pt x="1476" y="728"/>
                </a:lnTo>
                <a:lnTo>
                  <a:pt x="1479" y="783"/>
                </a:lnTo>
                <a:lnTo>
                  <a:pt x="1479" y="732"/>
                </a:lnTo>
                <a:lnTo>
                  <a:pt x="1483" y="775"/>
                </a:lnTo>
                <a:lnTo>
                  <a:pt x="1483" y="783"/>
                </a:lnTo>
                <a:lnTo>
                  <a:pt x="1483" y="696"/>
                </a:lnTo>
                <a:lnTo>
                  <a:pt x="1487" y="783"/>
                </a:lnTo>
                <a:lnTo>
                  <a:pt x="1487" y="772"/>
                </a:lnTo>
                <a:lnTo>
                  <a:pt x="1490" y="783"/>
                </a:lnTo>
                <a:lnTo>
                  <a:pt x="1490" y="674"/>
                </a:lnTo>
                <a:lnTo>
                  <a:pt x="1494" y="736"/>
                </a:lnTo>
                <a:lnTo>
                  <a:pt x="1494" y="783"/>
                </a:lnTo>
                <a:lnTo>
                  <a:pt x="1494" y="653"/>
                </a:lnTo>
                <a:lnTo>
                  <a:pt x="1497" y="783"/>
                </a:lnTo>
                <a:lnTo>
                  <a:pt x="1501" y="783"/>
                </a:lnTo>
                <a:lnTo>
                  <a:pt x="1501" y="768"/>
                </a:lnTo>
                <a:lnTo>
                  <a:pt x="1505" y="783"/>
                </a:lnTo>
                <a:lnTo>
                  <a:pt x="1505" y="772"/>
                </a:lnTo>
                <a:lnTo>
                  <a:pt x="1508" y="783"/>
                </a:lnTo>
                <a:lnTo>
                  <a:pt x="1508" y="707"/>
                </a:lnTo>
                <a:lnTo>
                  <a:pt x="1512" y="750"/>
                </a:lnTo>
                <a:lnTo>
                  <a:pt x="1512" y="783"/>
                </a:lnTo>
                <a:lnTo>
                  <a:pt x="1512" y="750"/>
                </a:lnTo>
                <a:lnTo>
                  <a:pt x="1515" y="783"/>
                </a:lnTo>
                <a:lnTo>
                  <a:pt x="1515" y="772"/>
                </a:lnTo>
                <a:lnTo>
                  <a:pt x="1519" y="775"/>
                </a:lnTo>
                <a:lnTo>
                  <a:pt x="1519" y="783"/>
                </a:lnTo>
                <a:lnTo>
                  <a:pt x="1519" y="746"/>
                </a:lnTo>
                <a:lnTo>
                  <a:pt x="1523" y="783"/>
                </a:lnTo>
                <a:lnTo>
                  <a:pt x="1526" y="783"/>
                </a:lnTo>
                <a:lnTo>
                  <a:pt x="1526" y="739"/>
                </a:lnTo>
                <a:lnTo>
                  <a:pt x="1530" y="783"/>
                </a:lnTo>
                <a:lnTo>
                  <a:pt x="1530" y="761"/>
                </a:lnTo>
                <a:lnTo>
                  <a:pt x="1533" y="783"/>
                </a:lnTo>
                <a:lnTo>
                  <a:pt x="1533" y="757"/>
                </a:lnTo>
                <a:lnTo>
                  <a:pt x="1537" y="783"/>
                </a:lnTo>
                <a:lnTo>
                  <a:pt x="1537" y="721"/>
                </a:lnTo>
                <a:lnTo>
                  <a:pt x="1541" y="779"/>
                </a:lnTo>
                <a:lnTo>
                  <a:pt x="1541" y="635"/>
                </a:lnTo>
                <a:lnTo>
                  <a:pt x="1544" y="779"/>
                </a:lnTo>
                <a:lnTo>
                  <a:pt x="1544" y="783"/>
                </a:lnTo>
                <a:lnTo>
                  <a:pt x="1544" y="768"/>
                </a:lnTo>
                <a:lnTo>
                  <a:pt x="1548" y="775"/>
                </a:lnTo>
                <a:lnTo>
                  <a:pt x="1548" y="783"/>
                </a:lnTo>
                <a:lnTo>
                  <a:pt x="1548" y="714"/>
                </a:lnTo>
                <a:lnTo>
                  <a:pt x="1551" y="692"/>
                </a:lnTo>
                <a:lnTo>
                  <a:pt x="1551" y="783"/>
                </a:lnTo>
                <a:lnTo>
                  <a:pt x="1551" y="692"/>
                </a:lnTo>
                <a:lnTo>
                  <a:pt x="1555" y="750"/>
                </a:lnTo>
                <a:lnTo>
                  <a:pt x="1555" y="783"/>
                </a:lnTo>
                <a:lnTo>
                  <a:pt x="1555" y="739"/>
                </a:lnTo>
                <a:lnTo>
                  <a:pt x="1559" y="775"/>
                </a:lnTo>
                <a:lnTo>
                  <a:pt x="1559" y="783"/>
                </a:lnTo>
                <a:lnTo>
                  <a:pt x="1559" y="678"/>
                </a:lnTo>
                <a:lnTo>
                  <a:pt x="1562" y="775"/>
                </a:lnTo>
                <a:lnTo>
                  <a:pt x="1562" y="783"/>
                </a:lnTo>
                <a:lnTo>
                  <a:pt x="1562" y="775"/>
                </a:lnTo>
                <a:lnTo>
                  <a:pt x="1566" y="783"/>
                </a:lnTo>
                <a:lnTo>
                  <a:pt x="1569" y="783"/>
                </a:lnTo>
                <a:lnTo>
                  <a:pt x="1569" y="779"/>
                </a:lnTo>
                <a:lnTo>
                  <a:pt x="1573" y="783"/>
                </a:lnTo>
                <a:lnTo>
                  <a:pt x="1573" y="768"/>
                </a:lnTo>
                <a:lnTo>
                  <a:pt x="1577" y="779"/>
                </a:lnTo>
                <a:lnTo>
                  <a:pt x="1577" y="783"/>
                </a:lnTo>
                <a:lnTo>
                  <a:pt x="1577" y="779"/>
                </a:lnTo>
                <a:lnTo>
                  <a:pt x="1580" y="783"/>
                </a:lnTo>
                <a:lnTo>
                  <a:pt x="1580" y="772"/>
                </a:lnTo>
                <a:lnTo>
                  <a:pt x="1584" y="783"/>
                </a:lnTo>
                <a:lnTo>
                  <a:pt x="1584" y="764"/>
                </a:lnTo>
                <a:lnTo>
                  <a:pt x="1588" y="783"/>
                </a:lnTo>
                <a:lnTo>
                  <a:pt x="1591" y="783"/>
                </a:lnTo>
                <a:lnTo>
                  <a:pt x="1591" y="732"/>
                </a:lnTo>
                <a:lnTo>
                  <a:pt x="1595" y="772"/>
                </a:lnTo>
                <a:lnTo>
                  <a:pt x="1595" y="783"/>
                </a:lnTo>
                <a:lnTo>
                  <a:pt x="1595" y="689"/>
                </a:lnTo>
                <a:lnTo>
                  <a:pt x="1598" y="775"/>
                </a:lnTo>
                <a:lnTo>
                  <a:pt x="1598" y="783"/>
                </a:lnTo>
                <a:lnTo>
                  <a:pt x="1598" y="761"/>
                </a:lnTo>
                <a:lnTo>
                  <a:pt x="1602" y="783"/>
                </a:lnTo>
                <a:lnTo>
                  <a:pt x="1606" y="783"/>
                </a:lnTo>
                <a:lnTo>
                  <a:pt x="1606" y="613"/>
                </a:lnTo>
                <a:lnTo>
                  <a:pt x="1609" y="768"/>
                </a:lnTo>
                <a:lnTo>
                  <a:pt x="1609" y="783"/>
                </a:lnTo>
                <a:lnTo>
                  <a:pt x="1609" y="649"/>
                </a:lnTo>
                <a:lnTo>
                  <a:pt x="1613" y="783"/>
                </a:lnTo>
                <a:lnTo>
                  <a:pt x="1613" y="779"/>
                </a:lnTo>
                <a:lnTo>
                  <a:pt x="1616" y="783"/>
                </a:lnTo>
                <a:lnTo>
                  <a:pt x="1616" y="0"/>
                </a:lnTo>
                <a:lnTo>
                  <a:pt x="1620" y="635"/>
                </a:lnTo>
                <a:lnTo>
                  <a:pt x="1620" y="783"/>
                </a:lnTo>
                <a:lnTo>
                  <a:pt x="1620" y="209"/>
                </a:lnTo>
                <a:lnTo>
                  <a:pt x="1624" y="783"/>
                </a:lnTo>
                <a:lnTo>
                  <a:pt x="1624" y="779"/>
                </a:lnTo>
                <a:lnTo>
                  <a:pt x="1627" y="783"/>
                </a:lnTo>
                <a:lnTo>
                  <a:pt x="1627" y="739"/>
                </a:lnTo>
                <a:lnTo>
                  <a:pt x="1631" y="783"/>
                </a:lnTo>
                <a:lnTo>
                  <a:pt x="1631" y="779"/>
                </a:lnTo>
                <a:lnTo>
                  <a:pt x="1634" y="779"/>
                </a:lnTo>
                <a:lnTo>
                  <a:pt x="1634" y="783"/>
                </a:lnTo>
                <a:lnTo>
                  <a:pt x="1634" y="779"/>
                </a:lnTo>
                <a:lnTo>
                  <a:pt x="1638" y="783"/>
                </a:lnTo>
                <a:lnTo>
                  <a:pt x="1638" y="772"/>
                </a:lnTo>
                <a:lnTo>
                  <a:pt x="1642" y="783"/>
                </a:lnTo>
                <a:lnTo>
                  <a:pt x="1642" y="750"/>
                </a:lnTo>
                <a:lnTo>
                  <a:pt x="1645" y="783"/>
                </a:lnTo>
                <a:lnTo>
                  <a:pt x="1645" y="764"/>
                </a:lnTo>
                <a:lnTo>
                  <a:pt x="1649" y="783"/>
                </a:lnTo>
                <a:lnTo>
                  <a:pt x="1649" y="772"/>
                </a:lnTo>
                <a:lnTo>
                  <a:pt x="1652" y="779"/>
                </a:lnTo>
                <a:lnTo>
                  <a:pt x="1652" y="783"/>
                </a:lnTo>
                <a:lnTo>
                  <a:pt x="1652" y="768"/>
                </a:lnTo>
                <a:lnTo>
                  <a:pt x="1656" y="783"/>
                </a:lnTo>
                <a:lnTo>
                  <a:pt x="1656" y="761"/>
                </a:lnTo>
                <a:lnTo>
                  <a:pt x="1660" y="783"/>
                </a:lnTo>
                <a:lnTo>
                  <a:pt x="1660" y="739"/>
                </a:lnTo>
                <a:lnTo>
                  <a:pt x="1663" y="783"/>
                </a:lnTo>
                <a:lnTo>
                  <a:pt x="1663" y="725"/>
                </a:lnTo>
                <a:lnTo>
                  <a:pt x="1667" y="783"/>
                </a:lnTo>
                <a:lnTo>
                  <a:pt x="1670" y="783"/>
                </a:lnTo>
                <a:lnTo>
                  <a:pt x="1670" y="754"/>
                </a:lnTo>
                <a:lnTo>
                  <a:pt x="1674" y="779"/>
                </a:lnTo>
                <a:lnTo>
                  <a:pt x="1674" y="783"/>
                </a:lnTo>
                <a:lnTo>
                  <a:pt x="1674" y="570"/>
                </a:lnTo>
                <a:lnTo>
                  <a:pt x="1678" y="743"/>
                </a:lnTo>
                <a:lnTo>
                  <a:pt x="1678" y="783"/>
                </a:lnTo>
                <a:lnTo>
                  <a:pt x="1678" y="743"/>
                </a:lnTo>
                <a:lnTo>
                  <a:pt x="1681" y="783"/>
                </a:lnTo>
                <a:lnTo>
                  <a:pt x="1681" y="768"/>
                </a:lnTo>
                <a:lnTo>
                  <a:pt x="1685" y="783"/>
                </a:lnTo>
                <a:lnTo>
                  <a:pt x="1685" y="739"/>
                </a:lnTo>
                <a:lnTo>
                  <a:pt x="1689" y="682"/>
                </a:lnTo>
                <a:lnTo>
                  <a:pt x="1689" y="783"/>
                </a:lnTo>
                <a:lnTo>
                  <a:pt x="1689" y="667"/>
                </a:lnTo>
                <a:lnTo>
                  <a:pt x="1692" y="783"/>
                </a:lnTo>
                <a:lnTo>
                  <a:pt x="1692" y="779"/>
                </a:lnTo>
                <a:lnTo>
                  <a:pt x="1696" y="783"/>
                </a:lnTo>
                <a:lnTo>
                  <a:pt x="1699" y="783"/>
                </a:lnTo>
                <a:lnTo>
                  <a:pt x="1699" y="746"/>
                </a:lnTo>
                <a:lnTo>
                  <a:pt x="1703" y="772"/>
                </a:lnTo>
                <a:lnTo>
                  <a:pt x="1703" y="783"/>
                </a:lnTo>
                <a:lnTo>
                  <a:pt x="1703" y="757"/>
                </a:lnTo>
                <a:lnTo>
                  <a:pt x="1707" y="783"/>
                </a:lnTo>
                <a:lnTo>
                  <a:pt x="1710" y="783"/>
                </a:lnTo>
                <a:lnTo>
                  <a:pt x="1710" y="768"/>
                </a:lnTo>
                <a:lnTo>
                  <a:pt x="1714" y="783"/>
                </a:lnTo>
                <a:lnTo>
                  <a:pt x="1714" y="772"/>
                </a:lnTo>
                <a:lnTo>
                  <a:pt x="1717" y="754"/>
                </a:lnTo>
                <a:lnTo>
                  <a:pt x="1717" y="783"/>
                </a:lnTo>
                <a:lnTo>
                  <a:pt x="1717" y="754"/>
                </a:lnTo>
                <a:lnTo>
                  <a:pt x="1721" y="783"/>
                </a:lnTo>
                <a:lnTo>
                  <a:pt x="1728" y="783"/>
                </a:lnTo>
                <a:lnTo>
                  <a:pt x="1728" y="779"/>
                </a:lnTo>
                <a:lnTo>
                  <a:pt x="1732" y="783"/>
                </a:lnTo>
                <a:lnTo>
                  <a:pt x="1732" y="772"/>
                </a:lnTo>
                <a:lnTo>
                  <a:pt x="1735" y="783"/>
                </a:lnTo>
                <a:lnTo>
                  <a:pt x="1735" y="772"/>
                </a:lnTo>
                <a:lnTo>
                  <a:pt x="1739" y="783"/>
                </a:lnTo>
                <a:lnTo>
                  <a:pt x="1743" y="783"/>
                </a:lnTo>
                <a:lnTo>
                  <a:pt x="1743" y="775"/>
                </a:lnTo>
                <a:lnTo>
                  <a:pt x="1746" y="768"/>
                </a:lnTo>
                <a:lnTo>
                  <a:pt x="1746" y="783"/>
                </a:lnTo>
                <a:lnTo>
                  <a:pt x="1746" y="761"/>
                </a:lnTo>
                <a:lnTo>
                  <a:pt x="1750" y="783"/>
                </a:lnTo>
                <a:lnTo>
                  <a:pt x="1750" y="779"/>
                </a:lnTo>
                <a:lnTo>
                  <a:pt x="1753" y="783"/>
                </a:lnTo>
                <a:lnTo>
                  <a:pt x="1753" y="772"/>
                </a:lnTo>
                <a:lnTo>
                  <a:pt x="1757" y="775"/>
                </a:lnTo>
                <a:lnTo>
                  <a:pt x="1757" y="783"/>
                </a:lnTo>
                <a:lnTo>
                  <a:pt x="1757" y="775"/>
                </a:lnTo>
                <a:lnTo>
                  <a:pt x="1761" y="783"/>
                </a:lnTo>
                <a:lnTo>
                  <a:pt x="1771" y="783"/>
                </a:lnTo>
                <a:lnTo>
                  <a:pt x="1771" y="775"/>
                </a:lnTo>
                <a:lnTo>
                  <a:pt x="1775" y="783"/>
                </a:lnTo>
                <a:lnTo>
                  <a:pt x="1775" y="779"/>
                </a:lnTo>
                <a:lnTo>
                  <a:pt x="1779" y="783"/>
                </a:lnTo>
                <a:lnTo>
                  <a:pt x="1779" y="779"/>
                </a:lnTo>
                <a:lnTo>
                  <a:pt x="1782" y="772"/>
                </a:lnTo>
                <a:lnTo>
                  <a:pt x="1782" y="783"/>
                </a:lnTo>
                <a:lnTo>
                  <a:pt x="1782" y="772"/>
                </a:lnTo>
                <a:lnTo>
                  <a:pt x="1786" y="783"/>
                </a:lnTo>
                <a:lnTo>
                  <a:pt x="1786" y="750"/>
                </a:lnTo>
                <a:lnTo>
                  <a:pt x="1790" y="783"/>
                </a:lnTo>
                <a:lnTo>
                  <a:pt x="1790" y="718"/>
                </a:lnTo>
                <a:lnTo>
                  <a:pt x="1793" y="783"/>
                </a:lnTo>
                <a:lnTo>
                  <a:pt x="1797" y="779"/>
                </a:lnTo>
                <a:lnTo>
                  <a:pt x="1797" y="783"/>
                </a:lnTo>
                <a:lnTo>
                  <a:pt x="1797" y="768"/>
                </a:lnTo>
                <a:lnTo>
                  <a:pt x="1800" y="783"/>
                </a:lnTo>
                <a:lnTo>
                  <a:pt x="1800" y="725"/>
                </a:lnTo>
                <a:lnTo>
                  <a:pt x="1804" y="783"/>
                </a:lnTo>
                <a:lnTo>
                  <a:pt x="1804" y="772"/>
                </a:lnTo>
                <a:lnTo>
                  <a:pt x="1808" y="783"/>
                </a:lnTo>
                <a:lnTo>
                  <a:pt x="1811" y="783"/>
                </a:lnTo>
                <a:lnTo>
                  <a:pt x="1811" y="764"/>
                </a:lnTo>
                <a:lnTo>
                  <a:pt x="1815" y="783"/>
                </a:lnTo>
                <a:lnTo>
                  <a:pt x="1815" y="746"/>
                </a:lnTo>
                <a:lnTo>
                  <a:pt x="1818" y="768"/>
                </a:lnTo>
                <a:lnTo>
                  <a:pt x="1818" y="783"/>
                </a:lnTo>
                <a:lnTo>
                  <a:pt x="1818" y="714"/>
                </a:lnTo>
                <a:lnTo>
                  <a:pt x="1822" y="783"/>
                </a:lnTo>
                <a:lnTo>
                  <a:pt x="1822" y="750"/>
                </a:lnTo>
                <a:lnTo>
                  <a:pt x="1826" y="757"/>
                </a:lnTo>
                <a:lnTo>
                  <a:pt x="1826" y="783"/>
                </a:lnTo>
                <a:lnTo>
                  <a:pt x="1826" y="757"/>
                </a:lnTo>
                <a:lnTo>
                  <a:pt x="1829" y="783"/>
                </a:lnTo>
                <a:lnTo>
                  <a:pt x="1833" y="783"/>
                </a:lnTo>
                <a:lnTo>
                  <a:pt x="1833" y="739"/>
                </a:lnTo>
                <a:lnTo>
                  <a:pt x="1836" y="783"/>
                </a:lnTo>
                <a:lnTo>
                  <a:pt x="1836" y="775"/>
                </a:lnTo>
                <a:lnTo>
                  <a:pt x="1840" y="783"/>
                </a:lnTo>
                <a:lnTo>
                  <a:pt x="1840" y="779"/>
                </a:lnTo>
                <a:lnTo>
                  <a:pt x="1844" y="783"/>
                </a:lnTo>
                <a:lnTo>
                  <a:pt x="1844" y="772"/>
                </a:lnTo>
                <a:lnTo>
                  <a:pt x="1847" y="783"/>
                </a:lnTo>
                <a:lnTo>
                  <a:pt x="1854" y="783"/>
                </a:lnTo>
                <a:lnTo>
                  <a:pt x="1854" y="754"/>
                </a:lnTo>
                <a:lnTo>
                  <a:pt x="1858" y="783"/>
                </a:lnTo>
                <a:lnTo>
                  <a:pt x="1862" y="783"/>
                </a:lnTo>
                <a:lnTo>
                  <a:pt x="1862" y="757"/>
                </a:lnTo>
                <a:lnTo>
                  <a:pt x="1865" y="783"/>
                </a:lnTo>
                <a:lnTo>
                  <a:pt x="1869" y="783"/>
                </a:lnTo>
                <a:lnTo>
                  <a:pt x="1869" y="739"/>
                </a:lnTo>
                <a:lnTo>
                  <a:pt x="1872" y="783"/>
                </a:lnTo>
                <a:lnTo>
                  <a:pt x="1876" y="783"/>
                </a:lnTo>
                <a:lnTo>
                  <a:pt x="1876" y="775"/>
                </a:lnTo>
                <a:lnTo>
                  <a:pt x="1880" y="783"/>
                </a:lnTo>
                <a:lnTo>
                  <a:pt x="1887" y="783"/>
                </a:lnTo>
                <a:lnTo>
                  <a:pt x="1887" y="779"/>
                </a:lnTo>
                <a:lnTo>
                  <a:pt x="1891" y="783"/>
                </a:lnTo>
                <a:lnTo>
                  <a:pt x="1891" y="779"/>
                </a:lnTo>
                <a:lnTo>
                  <a:pt x="1894" y="783"/>
                </a:lnTo>
                <a:lnTo>
                  <a:pt x="1894" y="746"/>
                </a:lnTo>
                <a:lnTo>
                  <a:pt x="1898" y="761"/>
                </a:lnTo>
                <a:lnTo>
                  <a:pt x="1898" y="783"/>
                </a:lnTo>
                <a:lnTo>
                  <a:pt x="1898" y="754"/>
                </a:lnTo>
                <a:lnTo>
                  <a:pt x="1901" y="783"/>
                </a:lnTo>
                <a:lnTo>
                  <a:pt x="1901" y="768"/>
                </a:lnTo>
                <a:lnTo>
                  <a:pt x="1905" y="783"/>
                </a:lnTo>
                <a:lnTo>
                  <a:pt x="1912" y="783"/>
                </a:lnTo>
                <a:lnTo>
                  <a:pt x="1912" y="746"/>
                </a:lnTo>
                <a:lnTo>
                  <a:pt x="1916" y="783"/>
                </a:lnTo>
                <a:lnTo>
                  <a:pt x="1916" y="775"/>
                </a:lnTo>
                <a:lnTo>
                  <a:pt x="1919" y="783"/>
                </a:lnTo>
                <a:lnTo>
                  <a:pt x="1919" y="732"/>
                </a:lnTo>
                <a:lnTo>
                  <a:pt x="1923" y="783"/>
                </a:lnTo>
                <a:lnTo>
                  <a:pt x="1923" y="779"/>
                </a:lnTo>
                <a:lnTo>
                  <a:pt x="1927" y="783"/>
                </a:lnTo>
                <a:lnTo>
                  <a:pt x="1927" y="779"/>
                </a:lnTo>
                <a:lnTo>
                  <a:pt x="1930" y="783"/>
                </a:lnTo>
                <a:lnTo>
                  <a:pt x="1930" y="768"/>
                </a:lnTo>
                <a:lnTo>
                  <a:pt x="1934" y="779"/>
                </a:lnTo>
                <a:lnTo>
                  <a:pt x="1934" y="783"/>
                </a:lnTo>
                <a:lnTo>
                  <a:pt x="1934" y="728"/>
                </a:lnTo>
                <a:lnTo>
                  <a:pt x="1937" y="783"/>
                </a:lnTo>
                <a:lnTo>
                  <a:pt x="1937" y="779"/>
                </a:lnTo>
                <a:lnTo>
                  <a:pt x="1941" y="783"/>
                </a:lnTo>
                <a:lnTo>
                  <a:pt x="1941" y="725"/>
                </a:lnTo>
                <a:lnTo>
                  <a:pt x="1945" y="783"/>
                </a:lnTo>
                <a:lnTo>
                  <a:pt x="1952" y="783"/>
                </a:lnTo>
                <a:lnTo>
                  <a:pt x="1952" y="779"/>
                </a:lnTo>
                <a:lnTo>
                  <a:pt x="1955" y="772"/>
                </a:lnTo>
                <a:lnTo>
                  <a:pt x="1955" y="783"/>
                </a:lnTo>
                <a:lnTo>
                  <a:pt x="1955" y="754"/>
                </a:lnTo>
                <a:lnTo>
                  <a:pt x="1959" y="783"/>
                </a:lnTo>
                <a:lnTo>
                  <a:pt x="1963" y="783"/>
                </a:lnTo>
                <a:lnTo>
                  <a:pt x="1963" y="743"/>
                </a:lnTo>
                <a:lnTo>
                  <a:pt x="1966" y="783"/>
                </a:lnTo>
                <a:lnTo>
                  <a:pt x="1966" y="779"/>
                </a:lnTo>
                <a:lnTo>
                  <a:pt x="1970" y="775"/>
                </a:lnTo>
                <a:lnTo>
                  <a:pt x="1970" y="783"/>
                </a:lnTo>
                <a:lnTo>
                  <a:pt x="1970" y="757"/>
                </a:lnTo>
                <a:lnTo>
                  <a:pt x="1973" y="783"/>
                </a:lnTo>
                <a:lnTo>
                  <a:pt x="1973" y="772"/>
                </a:lnTo>
                <a:lnTo>
                  <a:pt x="1977" y="783"/>
                </a:lnTo>
                <a:lnTo>
                  <a:pt x="1977" y="645"/>
                </a:lnTo>
                <a:lnTo>
                  <a:pt x="1981" y="772"/>
                </a:lnTo>
                <a:lnTo>
                  <a:pt x="1981" y="783"/>
                </a:lnTo>
                <a:lnTo>
                  <a:pt x="1981" y="761"/>
                </a:lnTo>
                <a:lnTo>
                  <a:pt x="1984" y="783"/>
                </a:lnTo>
                <a:lnTo>
                  <a:pt x="1984" y="779"/>
                </a:lnTo>
                <a:lnTo>
                  <a:pt x="1988" y="783"/>
                </a:lnTo>
                <a:lnTo>
                  <a:pt x="1988" y="779"/>
                </a:lnTo>
                <a:lnTo>
                  <a:pt x="1992" y="775"/>
                </a:lnTo>
                <a:lnTo>
                  <a:pt x="1992" y="783"/>
                </a:lnTo>
                <a:lnTo>
                  <a:pt x="1992" y="768"/>
                </a:lnTo>
                <a:lnTo>
                  <a:pt x="1995" y="779"/>
                </a:lnTo>
                <a:lnTo>
                  <a:pt x="1995" y="783"/>
                </a:lnTo>
                <a:lnTo>
                  <a:pt x="1995" y="750"/>
                </a:lnTo>
                <a:lnTo>
                  <a:pt x="1999" y="783"/>
                </a:lnTo>
                <a:lnTo>
                  <a:pt x="1999" y="754"/>
                </a:lnTo>
                <a:lnTo>
                  <a:pt x="2002" y="783"/>
                </a:lnTo>
                <a:lnTo>
                  <a:pt x="2006" y="783"/>
                </a:lnTo>
                <a:lnTo>
                  <a:pt x="2006" y="772"/>
                </a:lnTo>
                <a:lnTo>
                  <a:pt x="2010" y="783"/>
                </a:lnTo>
                <a:lnTo>
                  <a:pt x="2013" y="783"/>
                </a:lnTo>
                <a:lnTo>
                  <a:pt x="2013" y="754"/>
                </a:lnTo>
                <a:lnTo>
                  <a:pt x="2017" y="783"/>
                </a:lnTo>
                <a:lnTo>
                  <a:pt x="2017" y="736"/>
                </a:lnTo>
                <a:lnTo>
                  <a:pt x="2020" y="783"/>
                </a:lnTo>
                <a:lnTo>
                  <a:pt x="2024" y="783"/>
                </a:lnTo>
                <a:lnTo>
                  <a:pt x="2024" y="775"/>
                </a:lnTo>
                <a:lnTo>
                  <a:pt x="2028" y="783"/>
                </a:lnTo>
                <a:lnTo>
                  <a:pt x="2028" y="775"/>
                </a:lnTo>
                <a:lnTo>
                  <a:pt x="2031" y="783"/>
                </a:lnTo>
                <a:lnTo>
                  <a:pt x="2031" y="746"/>
                </a:lnTo>
                <a:lnTo>
                  <a:pt x="2035" y="783"/>
                </a:lnTo>
                <a:lnTo>
                  <a:pt x="2035" y="736"/>
                </a:lnTo>
                <a:lnTo>
                  <a:pt x="2038" y="783"/>
                </a:lnTo>
                <a:lnTo>
                  <a:pt x="2042" y="783"/>
                </a:lnTo>
                <a:lnTo>
                  <a:pt x="2042" y="746"/>
                </a:lnTo>
                <a:lnTo>
                  <a:pt x="2046" y="783"/>
                </a:lnTo>
                <a:lnTo>
                  <a:pt x="2049" y="783"/>
                </a:lnTo>
                <a:lnTo>
                  <a:pt x="2049" y="757"/>
                </a:lnTo>
                <a:lnTo>
                  <a:pt x="2053" y="783"/>
                </a:lnTo>
                <a:lnTo>
                  <a:pt x="2053" y="746"/>
                </a:lnTo>
                <a:lnTo>
                  <a:pt x="2056" y="783"/>
                </a:lnTo>
                <a:lnTo>
                  <a:pt x="2056" y="757"/>
                </a:lnTo>
                <a:lnTo>
                  <a:pt x="2060" y="783"/>
                </a:lnTo>
                <a:lnTo>
                  <a:pt x="2060" y="736"/>
                </a:lnTo>
                <a:lnTo>
                  <a:pt x="2064" y="783"/>
                </a:lnTo>
                <a:lnTo>
                  <a:pt x="2064" y="689"/>
                </a:lnTo>
                <a:lnTo>
                  <a:pt x="2067" y="783"/>
                </a:lnTo>
                <a:lnTo>
                  <a:pt x="2067" y="743"/>
                </a:lnTo>
                <a:lnTo>
                  <a:pt x="2071" y="783"/>
                </a:lnTo>
                <a:lnTo>
                  <a:pt x="2071" y="775"/>
                </a:lnTo>
                <a:lnTo>
                  <a:pt x="2074" y="783"/>
                </a:lnTo>
                <a:lnTo>
                  <a:pt x="2078" y="783"/>
                </a:lnTo>
                <a:lnTo>
                  <a:pt x="2078" y="689"/>
                </a:lnTo>
                <a:lnTo>
                  <a:pt x="2082" y="754"/>
                </a:lnTo>
                <a:lnTo>
                  <a:pt x="2082" y="783"/>
                </a:lnTo>
                <a:lnTo>
                  <a:pt x="2082" y="754"/>
                </a:lnTo>
                <a:lnTo>
                  <a:pt x="2085" y="783"/>
                </a:lnTo>
                <a:lnTo>
                  <a:pt x="2093" y="783"/>
                </a:lnTo>
                <a:lnTo>
                  <a:pt x="2093" y="743"/>
                </a:lnTo>
                <a:lnTo>
                  <a:pt x="2096" y="768"/>
                </a:lnTo>
                <a:lnTo>
                  <a:pt x="2096" y="783"/>
                </a:lnTo>
                <a:lnTo>
                  <a:pt x="2096" y="757"/>
                </a:lnTo>
                <a:lnTo>
                  <a:pt x="2100" y="783"/>
                </a:lnTo>
                <a:lnTo>
                  <a:pt x="2100" y="779"/>
                </a:lnTo>
                <a:lnTo>
                  <a:pt x="2103" y="783"/>
                </a:lnTo>
                <a:lnTo>
                  <a:pt x="2114" y="783"/>
                </a:lnTo>
                <a:lnTo>
                  <a:pt x="2114" y="750"/>
                </a:lnTo>
                <a:lnTo>
                  <a:pt x="2118" y="750"/>
                </a:lnTo>
                <a:lnTo>
                  <a:pt x="2118" y="783"/>
                </a:lnTo>
                <a:lnTo>
                  <a:pt x="2118" y="750"/>
                </a:lnTo>
                <a:lnTo>
                  <a:pt x="2121" y="783"/>
                </a:lnTo>
                <a:lnTo>
                  <a:pt x="2121" y="779"/>
                </a:lnTo>
                <a:lnTo>
                  <a:pt x="2125" y="783"/>
                </a:lnTo>
                <a:lnTo>
                  <a:pt x="2129" y="783"/>
                </a:lnTo>
                <a:lnTo>
                  <a:pt x="2129" y="768"/>
                </a:lnTo>
                <a:lnTo>
                  <a:pt x="2132" y="743"/>
                </a:lnTo>
                <a:lnTo>
                  <a:pt x="2132" y="783"/>
                </a:lnTo>
                <a:lnTo>
                  <a:pt x="2132" y="743"/>
                </a:lnTo>
                <a:lnTo>
                  <a:pt x="2136" y="783"/>
                </a:lnTo>
                <a:lnTo>
                  <a:pt x="2136" y="779"/>
                </a:lnTo>
                <a:lnTo>
                  <a:pt x="2139" y="783"/>
                </a:lnTo>
                <a:lnTo>
                  <a:pt x="2139" y="772"/>
                </a:lnTo>
                <a:lnTo>
                  <a:pt x="2143" y="783"/>
                </a:lnTo>
                <a:lnTo>
                  <a:pt x="2147" y="783"/>
                </a:lnTo>
                <a:lnTo>
                  <a:pt x="2147" y="764"/>
                </a:lnTo>
                <a:lnTo>
                  <a:pt x="2150" y="783"/>
                </a:lnTo>
                <a:lnTo>
                  <a:pt x="2150" y="674"/>
                </a:lnTo>
                <a:lnTo>
                  <a:pt x="2154" y="783"/>
                </a:lnTo>
                <a:lnTo>
                  <a:pt x="2154" y="757"/>
                </a:lnTo>
                <a:lnTo>
                  <a:pt x="2157" y="783"/>
                </a:lnTo>
                <a:lnTo>
                  <a:pt x="2161" y="783"/>
                </a:lnTo>
                <a:lnTo>
                  <a:pt x="2161" y="768"/>
                </a:lnTo>
                <a:lnTo>
                  <a:pt x="2165" y="775"/>
                </a:lnTo>
                <a:lnTo>
                  <a:pt x="2165" y="783"/>
                </a:lnTo>
                <a:lnTo>
                  <a:pt x="2165" y="772"/>
                </a:lnTo>
                <a:lnTo>
                  <a:pt x="2168" y="783"/>
                </a:lnTo>
                <a:lnTo>
                  <a:pt x="2168" y="772"/>
                </a:lnTo>
                <a:lnTo>
                  <a:pt x="2172" y="783"/>
                </a:lnTo>
                <a:lnTo>
                  <a:pt x="2179" y="783"/>
                </a:lnTo>
                <a:lnTo>
                  <a:pt x="2179" y="746"/>
                </a:lnTo>
                <a:lnTo>
                  <a:pt x="2183" y="739"/>
                </a:lnTo>
                <a:lnTo>
                  <a:pt x="2183" y="783"/>
                </a:lnTo>
                <a:lnTo>
                  <a:pt x="2183" y="739"/>
                </a:lnTo>
                <a:lnTo>
                  <a:pt x="2186" y="783"/>
                </a:lnTo>
                <a:lnTo>
                  <a:pt x="2186" y="779"/>
                </a:lnTo>
                <a:lnTo>
                  <a:pt x="2190" y="783"/>
                </a:lnTo>
                <a:lnTo>
                  <a:pt x="2190" y="779"/>
                </a:lnTo>
                <a:lnTo>
                  <a:pt x="2194" y="783"/>
                </a:lnTo>
                <a:lnTo>
                  <a:pt x="2194" y="768"/>
                </a:lnTo>
                <a:lnTo>
                  <a:pt x="2197" y="783"/>
                </a:lnTo>
                <a:lnTo>
                  <a:pt x="2197" y="768"/>
                </a:lnTo>
                <a:lnTo>
                  <a:pt x="2201" y="783"/>
                </a:lnTo>
                <a:lnTo>
                  <a:pt x="2201" y="768"/>
                </a:lnTo>
                <a:lnTo>
                  <a:pt x="2204" y="783"/>
                </a:lnTo>
                <a:lnTo>
                  <a:pt x="2204" y="761"/>
                </a:lnTo>
                <a:lnTo>
                  <a:pt x="2208" y="783"/>
                </a:lnTo>
                <a:lnTo>
                  <a:pt x="2212" y="783"/>
                </a:lnTo>
                <a:lnTo>
                  <a:pt x="2212" y="757"/>
                </a:lnTo>
                <a:lnTo>
                  <a:pt x="2215" y="783"/>
                </a:lnTo>
                <a:lnTo>
                  <a:pt x="2215" y="739"/>
                </a:lnTo>
                <a:lnTo>
                  <a:pt x="2219" y="783"/>
                </a:lnTo>
                <a:lnTo>
                  <a:pt x="2219" y="732"/>
                </a:lnTo>
                <a:lnTo>
                  <a:pt x="2222" y="783"/>
                </a:lnTo>
                <a:lnTo>
                  <a:pt x="2222" y="757"/>
                </a:lnTo>
                <a:lnTo>
                  <a:pt x="2226" y="783"/>
                </a:lnTo>
                <a:lnTo>
                  <a:pt x="2226" y="728"/>
                </a:lnTo>
                <a:lnTo>
                  <a:pt x="2230" y="783"/>
                </a:lnTo>
                <a:lnTo>
                  <a:pt x="2230" y="721"/>
                </a:lnTo>
                <a:lnTo>
                  <a:pt x="2233" y="783"/>
                </a:lnTo>
                <a:lnTo>
                  <a:pt x="2233" y="689"/>
                </a:lnTo>
                <a:lnTo>
                  <a:pt x="2237" y="783"/>
                </a:lnTo>
                <a:lnTo>
                  <a:pt x="2237" y="732"/>
                </a:lnTo>
                <a:lnTo>
                  <a:pt x="2240" y="779"/>
                </a:lnTo>
                <a:lnTo>
                  <a:pt x="2240" y="783"/>
                </a:lnTo>
                <a:lnTo>
                  <a:pt x="2240" y="736"/>
                </a:lnTo>
                <a:lnTo>
                  <a:pt x="2244" y="783"/>
                </a:lnTo>
                <a:lnTo>
                  <a:pt x="2251" y="783"/>
                </a:lnTo>
                <a:lnTo>
                  <a:pt x="2251" y="779"/>
                </a:lnTo>
                <a:lnTo>
                  <a:pt x="2255" y="783"/>
                </a:lnTo>
                <a:lnTo>
                  <a:pt x="2255" y="772"/>
                </a:lnTo>
                <a:lnTo>
                  <a:pt x="2258" y="783"/>
                </a:lnTo>
                <a:lnTo>
                  <a:pt x="2258" y="761"/>
                </a:lnTo>
                <a:lnTo>
                  <a:pt x="2262" y="783"/>
                </a:lnTo>
                <a:lnTo>
                  <a:pt x="2262" y="764"/>
                </a:lnTo>
                <a:lnTo>
                  <a:pt x="2266" y="783"/>
                </a:lnTo>
                <a:lnTo>
                  <a:pt x="2266" y="746"/>
                </a:lnTo>
                <a:lnTo>
                  <a:pt x="2269" y="754"/>
                </a:lnTo>
                <a:lnTo>
                  <a:pt x="2269" y="783"/>
                </a:lnTo>
                <a:lnTo>
                  <a:pt x="2269" y="754"/>
                </a:lnTo>
                <a:lnTo>
                  <a:pt x="2273" y="783"/>
                </a:lnTo>
                <a:lnTo>
                  <a:pt x="2273" y="779"/>
                </a:lnTo>
                <a:lnTo>
                  <a:pt x="2276" y="783"/>
                </a:lnTo>
                <a:lnTo>
                  <a:pt x="2276" y="732"/>
                </a:lnTo>
                <a:lnTo>
                  <a:pt x="2280" y="772"/>
                </a:lnTo>
                <a:lnTo>
                  <a:pt x="2280" y="783"/>
                </a:lnTo>
                <a:lnTo>
                  <a:pt x="2280" y="772"/>
                </a:lnTo>
                <a:lnTo>
                  <a:pt x="2284" y="783"/>
                </a:lnTo>
                <a:lnTo>
                  <a:pt x="2291" y="783"/>
                </a:lnTo>
                <a:lnTo>
                  <a:pt x="2291" y="779"/>
                </a:lnTo>
                <a:lnTo>
                  <a:pt x="2295" y="783"/>
                </a:lnTo>
                <a:lnTo>
                  <a:pt x="2298" y="779"/>
                </a:lnTo>
                <a:lnTo>
                  <a:pt x="2298" y="783"/>
                </a:lnTo>
                <a:lnTo>
                  <a:pt x="2298" y="775"/>
                </a:lnTo>
                <a:lnTo>
                  <a:pt x="2302" y="783"/>
                </a:lnTo>
                <a:lnTo>
                  <a:pt x="2302" y="775"/>
                </a:lnTo>
                <a:lnTo>
                  <a:pt x="2305" y="783"/>
                </a:lnTo>
                <a:lnTo>
                  <a:pt x="2305" y="761"/>
                </a:lnTo>
                <a:lnTo>
                  <a:pt x="2309" y="779"/>
                </a:lnTo>
                <a:lnTo>
                  <a:pt x="2309" y="783"/>
                </a:lnTo>
                <a:lnTo>
                  <a:pt x="2309" y="779"/>
                </a:lnTo>
                <a:lnTo>
                  <a:pt x="2313" y="783"/>
                </a:lnTo>
                <a:lnTo>
                  <a:pt x="2313" y="754"/>
                </a:lnTo>
                <a:lnTo>
                  <a:pt x="2316" y="783"/>
                </a:lnTo>
                <a:lnTo>
                  <a:pt x="2316" y="739"/>
                </a:lnTo>
                <a:lnTo>
                  <a:pt x="2316" y="754"/>
                </a:lnTo>
                <a:lnTo>
                  <a:pt x="2320" y="718"/>
                </a:lnTo>
                <a:lnTo>
                  <a:pt x="2320" y="783"/>
                </a:lnTo>
                <a:lnTo>
                  <a:pt x="2320" y="718"/>
                </a:lnTo>
                <a:lnTo>
                  <a:pt x="2323" y="783"/>
                </a:lnTo>
                <a:lnTo>
                  <a:pt x="2323" y="761"/>
                </a:lnTo>
                <a:lnTo>
                  <a:pt x="2327" y="768"/>
                </a:lnTo>
                <a:lnTo>
                  <a:pt x="2327" y="783"/>
                </a:lnTo>
                <a:lnTo>
                  <a:pt x="2327" y="761"/>
                </a:lnTo>
                <a:lnTo>
                  <a:pt x="2331" y="783"/>
                </a:lnTo>
                <a:lnTo>
                  <a:pt x="2331" y="757"/>
                </a:lnTo>
                <a:lnTo>
                  <a:pt x="2334" y="783"/>
                </a:lnTo>
                <a:lnTo>
                  <a:pt x="2334" y="746"/>
                </a:lnTo>
                <a:lnTo>
                  <a:pt x="2338" y="783"/>
                </a:lnTo>
                <a:lnTo>
                  <a:pt x="2338" y="721"/>
                </a:lnTo>
                <a:lnTo>
                  <a:pt x="2341" y="761"/>
                </a:lnTo>
                <a:lnTo>
                  <a:pt x="2341" y="783"/>
                </a:lnTo>
                <a:lnTo>
                  <a:pt x="2341" y="725"/>
                </a:lnTo>
                <a:lnTo>
                  <a:pt x="2345" y="772"/>
                </a:lnTo>
                <a:lnTo>
                  <a:pt x="2345" y="783"/>
                </a:lnTo>
                <a:lnTo>
                  <a:pt x="2345" y="772"/>
                </a:lnTo>
                <a:lnTo>
                  <a:pt x="2349" y="783"/>
                </a:lnTo>
                <a:lnTo>
                  <a:pt x="2356" y="783"/>
                </a:lnTo>
                <a:lnTo>
                  <a:pt x="2356" y="725"/>
                </a:lnTo>
                <a:lnTo>
                  <a:pt x="2359" y="783"/>
                </a:lnTo>
                <a:lnTo>
                  <a:pt x="2359" y="761"/>
                </a:lnTo>
                <a:lnTo>
                  <a:pt x="2363" y="783"/>
                </a:lnTo>
                <a:lnTo>
                  <a:pt x="2363" y="772"/>
                </a:lnTo>
                <a:lnTo>
                  <a:pt x="2367" y="783"/>
                </a:lnTo>
                <a:lnTo>
                  <a:pt x="2377" y="783"/>
                </a:lnTo>
                <a:lnTo>
                  <a:pt x="2377" y="754"/>
                </a:lnTo>
                <a:lnTo>
                  <a:pt x="2381" y="783"/>
                </a:lnTo>
                <a:lnTo>
                  <a:pt x="2385" y="783"/>
                </a:lnTo>
                <a:lnTo>
                  <a:pt x="2385" y="754"/>
                </a:lnTo>
                <a:lnTo>
                  <a:pt x="2388" y="783"/>
                </a:lnTo>
                <a:lnTo>
                  <a:pt x="2392" y="783"/>
                </a:lnTo>
                <a:lnTo>
                  <a:pt x="2392" y="714"/>
                </a:lnTo>
                <a:lnTo>
                  <a:pt x="2396" y="783"/>
                </a:lnTo>
                <a:lnTo>
                  <a:pt x="2396" y="689"/>
                </a:lnTo>
                <a:lnTo>
                  <a:pt x="2399" y="783"/>
                </a:lnTo>
                <a:lnTo>
                  <a:pt x="2399" y="768"/>
                </a:lnTo>
                <a:lnTo>
                  <a:pt x="2403" y="783"/>
                </a:lnTo>
                <a:lnTo>
                  <a:pt x="2403" y="779"/>
                </a:lnTo>
                <a:lnTo>
                  <a:pt x="2406" y="783"/>
                </a:lnTo>
                <a:lnTo>
                  <a:pt x="2406" y="779"/>
                </a:lnTo>
                <a:lnTo>
                  <a:pt x="2410" y="783"/>
                </a:lnTo>
                <a:lnTo>
                  <a:pt x="2414" y="783"/>
                </a:lnTo>
                <a:lnTo>
                  <a:pt x="2414" y="757"/>
                </a:lnTo>
                <a:lnTo>
                  <a:pt x="2417" y="783"/>
                </a:lnTo>
                <a:lnTo>
                  <a:pt x="2417" y="775"/>
                </a:lnTo>
                <a:lnTo>
                  <a:pt x="2421" y="783"/>
                </a:lnTo>
                <a:lnTo>
                  <a:pt x="2428" y="783"/>
                </a:lnTo>
                <a:lnTo>
                  <a:pt x="2428" y="649"/>
                </a:lnTo>
                <a:lnTo>
                  <a:pt x="2432" y="783"/>
                </a:lnTo>
                <a:lnTo>
                  <a:pt x="2432" y="775"/>
                </a:lnTo>
                <a:lnTo>
                  <a:pt x="2435" y="783"/>
                </a:lnTo>
                <a:lnTo>
                  <a:pt x="2439" y="783"/>
                </a:lnTo>
                <a:lnTo>
                  <a:pt x="2439" y="775"/>
                </a:lnTo>
                <a:lnTo>
                  <a:pt x="2442" y="783"/>
                </a:lnTo>
                <a:lnTo>
                  <a:pt x="2446" y="783"/>
                </a:lnTo>
                <a:lnTo>
                  <a:pt x="2446" y="779"/>
                </a:lnTo>
                <a:lnTo>
                  <a:pt x="2450" y="783"/>
                </a:lnTo>
                <a:lnTo>
                  <a:pt x="2450" y="779"/>
                </a:lnTo>
                <a:lnTo>
                  <a:pt x="2453" y="783"/>
                </a:lnTo>
                <a:lnTo>
                  <a:pt x="2453" y="761"/>
                </a:lnTo>
                <a:lnTo>
                  <a:pt x="2457" y="783"/>
                </a:lnTo>
                <a:lnTo>
                  <a:pt x="2457" y="779"/>
                </a:lnTo>
                <a:lnTo>
                  <a:pt x="2460" y="783"/>
                </a:lnTo>
                <a:lnTo>
                  <a:pt x="2478" y="783"/>
                </a:lnTo>
                <a:lnTo>
                  <a:pt x="2478" y="757"/>
                </a:lnTo>
                <a:lnTo>
                  <a:pt x="2482" y="779"/>
                </a:lnTo>
                <a:lnTo>
                  <a:pt x="2482" y="783"/>
                </a:lnTo>
                <a:lnTo>
                  <a:pt x="2482" y="779"/>
                </a:lnTo>
                <a:lnTo>
                  <a:pt x="2486" y="783"/>
                </a:lnTo>
                <a:lnTo>
                  <a:pt x="2489" y="783"/>
                </a:lnTo>
                <a:lnTo>
                  <a:pt x="2489" y="754"/>
                </a:lnTo>
                <a:lnTo>
                  <a:pt x="2493" y="783"/>
                </a:lnTo>
                <a:lnTo>
                  <a:pt x="2493" y="757"/>
                </a:lnTo>
                <a:lnTo>
                  <a:pt x="2497" y="783"/>
                </a:lnTo>
                <a:lnTo>
                  <a:pt x="2497" y="743"/>
                </a:lnTo>
                <a:lnTo>
                  <a:pt x="2500" y="783"/>
                </a:lnTo>
                <a:lnTo>
                  <a:pt x="2500" y="721"/>
                </a:lnTo>
                <a:lnTo>
                  <a:pt x="2504" y="775"/>
                </a:lnTo>
                <a:lnTo>
                  <a:pt x="2504" y="783"/>
                </a:lnTo>
                <a:lnTo>
                  <a:pt x="2504" y="772"/>
                </a:lnTo>
                <a:lnTo>
                  <a:pt x="2507" y="783"/>
                </a:lnTo>
                <a:lnTo>
                  <a:pt x="2511" y="783"/>
                </a:lnTo>
                <a:lnTo>
                  <a:pt x="2515" y="779"/>
                </a:lnTo>
                <a:lnTo>
                  <a:pt x="2515" y="783"/>
                </a:lnTo>
                <a:lnTo>
                  <a:pt x="2515" y="764"/>
                </a:lnTo>
                <a:lnTo>
                  <a:pt x="2518" y="783"/>
                </a:lnTo>
                <a:lnTo>
                  <a:pt x="2522" y="783"/>
                </a:lnTo>
                <a:lnTo>
                  <a:pt x="2522" y="779"/>
                </a:lnTo>
                <a:lnTo>
                  <a:pt x="2525" y="783"/>
                </a:lnTo>
                <a:lnTo>
                  <a:pt x="2529" y="783"/>
                </a:lnTo>
                <a:lnTo>
                  <a:pt x="2529" y="746"/>
                </a:lnTo>
                <a:lnTo>
                  <a:pt x="2533" y="783"/>
                </a:lnTo>
                <a:lnTo>
                  <a:pt x="2558" y="783"/>
                </a:lnTo>
                <a:lnTo>
                  <a:pt x="2558" y="779"/>
                </a:lnTo>
                <a:lnTo>
                  <a:pt x="2561" y="750"/>
                </a:lnTo>
                <a:lnTo>
                  <a:pt x="2561" y="783"/>
                </a:lnTo>
                <a:lnTo>
                  <a:pt x="2561" y="732"/>
                </a:lnTo>
                <a:lnTo>
                  <a:pt x="2565" y="783"/>
                </a:lnTo>
                <a:lnTo>
                  <a:pt x="2587" y="783"/>
                </a:lnTo>
                <a:lnTo>
                  <a:pt x="2587" y="772"/>
                </a:lnTo>
                <a:lnTo>
                  <a:pt x="2590" y="783"/>
                </a:lnTo>
                <a:lnTo>
                  <a:pt x="2590" y="772"/>
                </a:lnTo>
                <a:lnTo>
                  <a:pt x="2594" y="783"/>
                </a:lnTo>
                <a:lnTo>
                  <a:pt x="2601" y="783"/>
                </a:lnTo>
                <a:lnTo>
                  <a:pt x="2601" y="732"/>
                </a:lnTo>
                <a:lnTo>
                  <a:pt x="2605" y="783"/>
                </a:lnTo>
                <a:lnTo>
                  <a:pt x="2605" y="757"/>
                </a:lnTo>
                <a:lnTo>
                  <a:pt x="2608" y="783"/>
                </a:lnTo>
                <a:lnTo>
                  <a:pt x="2612" y="783"/>
                </a:lnTo>
                <a:lnTo>
                  <a:pt x="2612" y="764"/>
                </a:lnTo>
                <a:lnTo>
                  <a:pt x="2616" y="783"/>
                </a:lnTo>
                <a:lnTo>
                  <a:pt x="2616" y="779"/>
                </a:lnTo>
                <a:lnTo>
                  <a:pt x="2619" y="783"/>
                </a:lnTo>
                <a:lnTo>
                  <a:pt x="2630" y="783"/>
                </a:lnTo>
                <a:lnTo>
                  <a:pt x="2630" y="754"/>
                </a:lnTo>
                <a:lnTo>
                  <a:pt x="2634" y="779"/>
                </a:lnTo>
                <a:lnTo>
                  <a:pt x="2634" y="783"/>
                </a:lnTo>
                <a:lnTo>
                  <a:pt x="2634" y="779"/>
                </a:lnTo>
                <a:lnTo>
                  <a:pt x="2637" y="783"/>
                </a:lnTo>
                <a:lnTo>
                  <a:pt x="2673" y="783"/>
                </a:lnTo>
                <a:lnTo>
                  <a:pt x="2673" y="775"/>
                </a:lnTo>
                <a:lnTo>
                  <a:pt x="2677" y="783"/>
                </a:lnTo>
                <a:lnTo>
                  <a:pt x="2695" y="783"/>
                </a:lnTo>
                <a:lnTo>
                  <a:pt x="2695" y="772"/>
                </a:lnTo>
                <a:lnTo>
                  <a:pt x="2699" y="783"/>
                </a:lnTo>
                <a:lnTo>
                  <a:pt x="2702" y="783"/>
                </a:lnTo>
                <a:lnTo>
                  <a:pt x="2702" y="757"/>
                </a:lnTo>
                <a:lnTo>
                  <a:pt x="2706" y="779"/>
                </a:lnTo>
                <a:lnTo>
                  <a:pt x="2706" y="783"/>
                </a:lnTo>
                <a:lnTo>
                  <a:pt x="2706" y="775"/>
                </a:lnTo>
                <a:lnTo>
                  <a:pt x="2709" y="783"/>
                </a:lnTo>
                <a:lnTo>
                  <a:pt x="2713" y="783"/>
                </a:lnTo>
                <a:lnTo>
                  <a:pt x="2713" y="779"/>
                </a:lnTo>
                <a:lnTo>
                  <a:pt x="2717" y="783"/>
                </a:lnTo>
                <a:lnTo>
                  <a:pt x="2735" y="783"/>
                </a:lnTo>
                <a:lnTo>
                  <a:pt x="2735" y="775"/>
                </a:lnTo>
                <a:lnTo>
                  <a:pt x="2738" y="783"/>
                </a:lnTo>
                <a:lnTo>
                  <a:pt x="2738" y="757"/>
                </a:lnTo>
                <a:lnTo>
                  <a:pt x="2742" y="783"/>
                </a:lnTo>
                <a:lnTo>
                  <a:pt x="2760" y="783"/>
                </a:lnTo>
                <a:lnTo>
                  <a:pt x="2760" y="768"/>
                </a:lnTo>
                <a:lnTo>
                  <a:pt x="2763" y="779"/>
                </a:lnTo>
                <a:lnTo>
                  <a:pt x="2763" y="783"/>
                </a:lnTo>
                <a:lnTo>
                  <a:pt x="2763" y="779"/>
                </a:lnTo>
                <a:lnTo>
                  <a:pt x="2767" y="783"/>
                </a:lnTo>
                <a:lnTo>
                  <a:pt x="2836" y="783"/>
                </a:lnTo>
                <a:lnTo>
                  <a:pt x="2836" y="772"/>
                </a:lnTo>
                <a:lnTo>
                  <a:pt x="2839" y="783"/>
                </a:lnTo>
                <a:lnTo>
                  <a:pt x="2843" y="783"/>
                </a:lnTo>
                <a:lnTo>
                  <a:pt x="2843" y="772"/>
                </a:lnTo>
                <a:lnTo>
                  <a:pt x="2846" y="783"/>
                </a:lnTo>
                <a:lnTo>
                  <a:pt x="2857" y="783"/>
                </a:lnTo>
                <a:lnTo>
                  <a:pt x="2857" y="764"/>
                </a:lnTo>
                <a:lnTo>
                  <a:pt x="2861" y="783"/>
                </a:lnTo>
                <a:lnTo>
                  <a:pt x="2879" y="783"/>
                </a:lnTo>
                <a:lnTo>
                  <a:pt x="2879" y="739"/>
                </a:lnTo>
                <a:lnTo>
                  <a:pt x="2882" y="783"/>
                </a:lnTo>
                <a:lnTo>
                  <a:pt x="2882" y="768"/>
                </a:lnTo>
                <a:lnTo>
                  <a:pt x="2886" y="783"/>
                </a:lnTo>
                <a:lnTo>
                  <a:pt x="2897" y="783"/>
                </a:lnTo>
                <a:lnTo>
                  <a:pt x="2897" y="779"/>
                </a:lnTo>
                <a:lnTo>
                  <a:pt x="2901" y="783"/>
                </a:lnTo>
                <a:lnTo>
                  <a:pt x="2904" y="783"/>
                </a:lnTo>
                <a:lnTo>
                  <a:pt x="2904" y="714"/>
                </a:lnTo>
                <a:lnTo>
                  <a:pt x="2908" y="783"/>
                </a:lnTo>
                <a:lnTo>
                  <a:pt x="2911" y="783"/>
                </a:lnTo>
                <a:lnTo>
                  <a:pt x="2911" y="761"/>
                </a:lnTo>
                <a:lnTo>
                  <a:pt x="2915" y="783"/>
                </a:lnTo>
                <a:lnTo>
                  <a:pt x="2944" y="783"/>
                </a:lnTo>
                <a:lnTo>
                  <a:pt x="2944" y="779"/>
                </a:lnTo>
                <a:lnTo>
                  <a:pt x="2947" y="783"/>
                </a:lnTo>
                <a:lnTo>
                  <a:pt x="2973" y="783"/>
                </a:lnTo>
                <a:lnTo>
                  <a:pt x="2973" y="761"/>
                </a:lnTo>
                <a:lnTo>
                  <a:pt x="2976" y="783"/>
                </a:lnTo>
                <a:lnTo>
                  <a:pt x="3038" y="783"/>
                </a:lnTo>
                <a:lnTo>
                  <a:pt x="3038" y="768"/>
                </a:lnTo>
                <a:lnTo>
                  <a:pt x="3041" y="783"/>
                </a:lnTo>
                <a:lnTo>
                  <a:pt x="3081" y="783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Line 9"/>
          <p:cNvSpPr>
            <a:spLocks noChangeShapeType="1"/>
          </p:cNvSpPr>
          <p:nvPr/>
        </p:nvSpPr>
        <p:spPr bwMode="auto">
          <a:xfrm>
            <a:off x="1227209" y="2543433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Line 17"/>
          <p:cNvSpPr>
            <a:spLocks noChangeShapeType="1"/>
          </p:cNvSpPr>
          <p:nvPr/>
        </p:nvSpPr>
        <p:spPr bwMode="auto">
          <a:xfrm>
            <a:off x="1239909" y="1908433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Line 24"/>
          <p:cNvSpPr>
            <a:spLocks noChangeShapeType="1"/>
          </p:cNvSpPr>
          <p:nvPr/>
        </p:nvSpPr>
        <p:spPr bwMode="auto">
          <a:xfrm>
            <a:off x="1227209" y="1267083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69" name="Line 30"/>
          <p:cNvSpPr>
            <a:spLocks noChangeShapeType="1"/>
          </p:cNvSpPr>
          <p:nvPr/>
        </p:nvSpPr>
        <p:spPr bwMode="auto">
          <a:xfrm>
            <a:off x="1255784" y="254978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1" name="Line 31"/>
          <p:cNvSpPr>
            <a:spLocks noChangeShapeType="1"/>
          </p:cNvSpPr>
          <p:nvPr/>
        </p:nvSpPr>
        <p:spPr bwMode="auto">
          <a:xfrm>
            <a:off x="1543121" y="254978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2" name="Rectangle 32"/>
          <p:cNvSpPr>
            <a:spLocks noChangeArrowheads="1"/>
          </p:cNvSpPr>
          <p:nvPr/>
        </p:nvSpPr>
        <p:spPr bwMode="auto">
          <a:xfrm>
            <a:off x="1428228" y="257835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73" name="Line 33"/>
          <p:cNvSpPr>
            <a:spLocks noChangeShapeType="1"/>
          </p:cNvSpPr>
          <p:nvPr/>
        </p:nvSpPr>
        <p:spPr bwMode="auto">
          <a:xfrm>
            <a:off x="1828871" y="254978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4" name="Line 34"/>
          <p:cNvSpPr>
            <a:spLocks noChangeShapeType="1"/>
          </p:cNvSpPr>
          <p:nvPr/>
        </p:nvSpPr>
        <p:spPr bwMode="auto">
          <a:xfrm>
            <a:off x="2120971" y="254978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5" name="Rectangle 35"/>
          <p:cNvSpPr>
            <a:spLocks noChangeArrowheads="1"/>
          </p:cNvSpPr>
          <p:nvPr/>
        </p:nvSpPr>
        <p:spPr bwMode="auto">
          <a:xfrm>
            <a:off x="2006078" y="257835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76" name="Line 36"/>
          <p:cNvSpPr>
            <a:spLocks noChangeShapeType="1"/>
          </p:cNvSpPr>
          <p:nvPr/>
        </p:nvSpPr>
        <p:spPr bwMode="auto">
          <a:xfrm>
            <a:off x="2406721" y="254978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7" name="Line 37"/>
          <p:cNvSpPr>
            <a:spLocks noChangeShapeType="1"/>
          </p:cNvSpPr>
          <p:nvPr/>
        </p:nvSpPr>
        <p:spPr bwMode="auto">
          <a:xfrm>
            <a:off x="2694059" y="254978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8" name="Rectangle 38"/>
          <p:cNvSpPr>
            <a:spLocks noChangeArrowheads="1"/>
          </p:cNvSpPr>
          <p:nvPr/>
        </p:nvSpPr>
        <p:spPr bwMode="auto">
          <a:xfrm>
            <a:off x="2561703" y="25783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79" name="Line 39"/>
          <p:cNvSpPr>
            <a:spLocks noChangeShapeType="1"/>
          </p:cNvSpPr>
          <p:nvPr/>
        </p:nvSpPr>
        <p:spPr bwMode="auto">
          <a:xfrm>
            <a:off x="2979809" y="254978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0" name="Line 40"/>
          <p:cNvSpPr>
            <a:spLocks noChangeShapeType="1"/>
          </p:cNvSpPr>
          <p:nvPr/>
        </p:nvSpPr>
        <p:spPr bwMode="auto">
          <a:xfrm>
            <a:off x="3265559" y="254978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1" name="Rectangle 41"/>
          <p:cNvSpPr>
            <a:spLocks noChangeArrowheads="1"/>
          </p:cNvSpPr>
          <p:nvPr/>
        </p:nvSpPr>
        <p:spPr bwMode="auto">
          <a:xfrm>
            <a:off x="3133203" y="25783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2" name="Line 42"/>
          <p:cNvSpPr>
            <a:spLocks noChangeShapeType="1"/>
          </p:cNvSpPr>
          <p:nvPr/>
        </p:nvSpPr>
        <p:spPr bwMode="auto">
          <a:xfrm>
            <a:off x="3552896" y="254978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3" name="Line 43"/>
          <p:cNvSpPr>
            <a:spLocks noChangeShapeType="1"/>
          </p:cNvSpPr>
          <p:nvPr/>
        </p:nvSpPr>
        <p:spPr bwMode="auto">
          <a:xfrm>
            <a:off x="3844996" y="254978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4" name="Rectangle 44"/>
          <p:cNvSpPr>
            <a:spLocks noChangeArrowheads="1"/>
          </p:cNvSpPr>
          <p:nvPr/>
        </p:nvSpPr>
        <p:spPr bwMode="auto">
          <a:xfrm>
            <a:off x="3712640" y="25783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5" name="Line 45"/>
          <p:cNvSpPr>
            <a:spLocks noChangeShapeType="1"/>
          </p:cNvSpPr>
          <p:nvPr/>
        </p:nvSpPr>
        <p:spPr bwMode="auto">
          <a:xfrm>
            <a:off x="4130746" y="254978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6" name="Line 46"/>
          <p:cNvSpPr>
            <a:spLocks noChangeShapeType="1"/>
          </p:cNvSpPr>
          <p:nvPr/>
        </p:nvSpPr>
        <p:spPr bwMode="auto">
          <a:xfrm>
            <a:off x="4418084" y="254978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7" name="Rectangle 47"/>
          <p:cNvSpPr>
            <a:spLocks noChangeArrowheads="1"/>
          </p:cNvSpPr>
          <p:nvPr/>
        </p:nvSpPr>
        <p:spPr bwMode="auto">
          <a:xfrm>
            <a:off x="4285728" y="25783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8" name="Line 48"/>
          <p:cNvSpPr>
            <a:spLocks noChangeShapeType="1"/>
          </p:cNvSpPr>
          <p:nvPr/>
        </p:nvSpPr>
        <p:spPr bwMode="auto">
          <a:xfrm>
            <a:off x="4703834" y="254978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9" name="Line 49"/>
          <p:cNvSpPr>
            <a:spLocks noChangeShapeType="1"/>
          </p:cNvSpPr>
          <p:nvPr/>
        </p:nvSpPr>
        <p:spPr bwMode="auto">
          <a:xfrm>
            <a:off x="4989584" y="254978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0" name="Rectangle 50"/>
          <p:cNvSpPr>
            <a:spLocks noChangeArrowheads="1"/>
          </p:cNvSpPr>
          <p:nvPr/>
        </p:nvSpPr>
        <p:spPr bwMode="auto">
          <a:xfrm>
            <a:off x="4857228" y="25783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91" name="Line 51"/>
          <p:cNvSpPr>
            <a:spLocks noChangeShapeType="1"/>
          </p:cNvSpPr>
          <p:nvPr/>
        </p:nvSpPr>
        <p:spPr bwMode="auto">
          <a:xfrm>
            <a:off x="5276921" y="254978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2" name="Line 52"/>
          <p:cNvSpPr>
            <a:spLocks noChangeShapeType="1"/>
          </p:cNvSpPr>
          <p:nvPr/>
        </p:nvSpPr>
        <p:spPr bwMode="auto">
          <a:xfrm>
            <a:off x="5569021" y="254978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3" name="Rectangle 53"/>
          <p:cNvSpPr>
            <a:spLocks noChangeArrowheads="1"/>
          </p:cNvSpPr>
          <p:nvPr/>
        </p:nvSpPr>
        <p:spPr bwMode="auto">
          <a:xfrm>
            <a:off x="5436665" y="25783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94" name="Line 54"/>
          <p:cNvSpPr>
            <a:spLocks noChangeShapeType="1"/>
          </p:cNvSpPr>
          <p:nvPr/>
        </p:nvSpPr>
        <p:spPr bwMode="auto">
          <a:xfrm>
            <a:off x="5854771" y="254978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5" name="Line 55"/>
          <p:cNvSpPr>
            <a:spLocks noChangeShapeType="1"/>
          </p:cNvSpPr>
          <p:nvPr/>
        </p:nvSpPr>
        <p:spPr bwMode="auto">
          <a:xfrm>
            <a:off x="6140521" y="254978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6" name="Rectangle 56"/>
          <p:cNvSpPr>
            <a:spLocks noChangeArrowheads="1"/>
          </p:cNvSpPr>
          <p:nvPr/>
        </p:nvSpPr>
        <p:spPr bwMode="auto">
          <a:xfrm>
            <a:off x="5958953" y="2578358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9" name="Rectangle 10"/>
          <p:cNvSpPr>
            <a:spLocks noChangeArrowheads="1"/>
          </p:cNvSpPr>
          <p:nvPr/>
        </p:nvSpPr>
        <p:spPr bwMode="auto">
          <a:xfrm>
            <a:off x="1108525" y="2458696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1" name="Rectangle 25"/>
          <p:cNvSpPr>
            <a:spLocks noChangeArrowheads="1"/>
          </p:cNvSpPr>
          <p:nvPr/>
        </p:nvSpPr>
        <p:spPr bwMode="auto">
          <a:xfrm>
            <a:off x="970969" y="1199266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1394207" y="1928277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7" name="TextBox 17"/>
          <p:cNvSpPr txBox="1"/>
          <p:nvPr/>
        </p:nvSpPr>
        <p:spPr>
          <a:xfrm>
            <a:off x="1565346" y="1657645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2" name="TextBox 241"/>
          <p:cNvSpPr txBox="1"/>
          <p:nvPr/>
        </p:nvSpPr>
        <p:spPr>
          <a:xfrm>
            <a:off x="2189457" y="2083174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4" name="TextBox 243"/>
          <p:cNvSpPr txBox="1"/>
          <p:nvPr/>
        </p:nvSpPr>
        <p:spPr>
          <a:xfrm>
            <a:off x="3060979" y="2201141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5" name="TextBox 17"/>
          <p:cNvSpPr txBox="1"/>
          <p:nvPr/>
        </p:nvSpPr>
        <p:spPr>
          <a:xfrm>
            <a:off x="3939105" y="1803751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50" name="Rectangle 249"/>
          <p:cNvSpPr/>
          <p:nvPr/>
        </p:nvSpPr>
        <p:spPr>
          <a:xfrm>
            <a:off x="3477525" y="1148181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58" name="Rectangle 257"/>
          <p:cNvSpPr/>
          <p:nvPr/>
        </p:nvSpPr>
        <p:spPr>
          <a:xfrm>
            <a:off x="3426765" y="1272465"/>
            <a:ext cx="40908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265" name="Rectangle 264"/>
          <p:cNvSpPr/>
          <p:nvPr/>
        </p:nvSpPr>
        <p:spPr>
          <a:xfrm>
            <a:off x="3638691" y="1010166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558996" y="1445768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72" name="TextBox 271"/>
          <p:cNvSpPr txBox="1"/>
          <p:nvPr/>
        </p:nvSpPr>
        <p:spPr>
          <a:xfrm>
            <a:off x="3372318" y="138255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73" name="TextBox 272"/>
          <p:cNvSpPr txBox="1"/>
          <p:nvPr/>
        </p:nvSpPr>
        <p:spPr>
          <a:xfrm>
            <a:off x="2408382" y="2124899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81" name="TextBox 280"/>
          <p:cNvSpPr txBox="1"/>
          <p:nvPr/>
        </p:nvSpPr>
        <p:spPr>
          <a:xfrm>
            <a:off x="4055793" y="1905144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82" name="TextBox 281"/>
          <p:cNvSpPr txBox="1"/>
          <p:nvPr/>
        </p:nvSpPr>
        <p:spPr>
          <a:xfrm>
            <a:off x="1183461" y="1652094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83" name="Straight Arrow Connector 282"/>
          <p:cNvCxnSpPr/>
          <p:nvPr/>
        </p:nvCxnSpPr>
        <p:spPr>
          <a:xfrm flipH="1">
            <a:off x="1293843" y="1874455"/>
            <a:ext cx="60279" cy="59452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Straight Arrow Connector 283"/>
          <p:cNvCxnSpPr/>
          <p:nvPr/>
        </p:nvCxnSpPr>
        <p:spPr>
          <a:xfrm flipH="1">
            <a:off x="1389195" y="2310707"/>
            <a:ext cx="23751" cy="1840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17"/>
          <p:cNvSpPr txBox="1"/>
          <p:nvPr/>
        </p:nvSpPr>
        <p:spPr>
          <a:xfrm>
            <a:off x="1284223" y="2069063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87" name="Straight Arrow Connector 286"/>
          <p:cNvCxnSpPr/>
          <p:nvPr/>
        </p:nvCxnSpPr>
        <p:spPr>
          <a:xfrm>
            <a:off x="1554095" y="2124899"/>
            <a:ext cx="0" cy="3337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0" name="TextBox 289"/>
          <p:cNvSpPr txBox="1"/>
          <p:nvPr/>
        </p:nvSpPr>
        <p:spPr>
          <a:xfrm>
            <a:off x="1430214" y="1792546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4</a:t>
            </a:r>
            <a:r>
              <a:rPr lang="en-US" altLang="zh-CN" sz="1050" b="1" i="1" baseline="30000" dirty="0" smtClean="0"/>
              <a:t>-</a:t>
            </a:r>
            <a:endParaRPr lang="zh-CN" altLang="en-US" sz="1050" b="1" i="1" baseline="30000" dirty="0"/>
          </a:p>
        </p:txBody>
      </p:sp>
      <p:cxnSp>
        <p:nvCxnSpPr>
          <p:cNvPr id="291" name="Straight Arrow Connector 290"/>
          <p:cNvCxnSpPr/>
          <p:nvPr/>
        </p:nvCxnSpPr>
        <p:spPr>
          <a:xfrm>
            <a:off x="1716436" y="2051036"/>
            <a:ext cx="48768" cy="44370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Straight Arrow Connector 292"/>
          <p:cNvCxnSpPr/>
          <p:nvPr/>
        </p:nvCxnSpPr>
        <p:spPr>
          <a:xfrm>
            <a:off x="3311992" y="2110052"/>
            <a:ext cx="48768" cy="44370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Arrow Connector 293"/>
          <p:cNvCxnSpPr/>
          <p:nvPr/>
        </p:nvCxnSpPr>
        <p:spPr>
          <a:xfrm flipH="1">
            <a:off x="2884394" y="2171715"/>
            <a:ext cx="17146" cy="3019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Straight Arrow Connector 294"/>
          <p:cNvCxnSpPr/>
          <p:nvPr/>
        </p:nvCxnSpPr>
        <p:spPr>
          <a:xfrm>
            <a:off x="1986034" y="1652094"/>
            <a:ext cx="0" cy="6721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Straight Arrow Connector 295"/>
          <p:cNvCxnSpPr/>
          <p:nvPr/>
        </p:nvCxnSpPr>
        <p:spPr>
          <a:xfrm>
            <a:off x="1836238" y="1874455"/>
            <a:ext cx="48768" cy="44370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8" name="TextBox 297"/>
          <p:cNvSpPr txBox="1"/>
          <p:nvPr/>
        </p:nvSpPr>
        <p:spPr>
          <a:xfrm>
            <a:off x="1788181" y="1262236"/>
            <a:ext cx="52610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9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299" name="Straight Arrow Connector 298"/>
          <p:cNvCxnSpPr/>
          <p:nvPr/>
        </p:nvCxnSpPr>
        <p:spPr>
          <a:xfrm>
            <a:off x="2041833" y="1486368"/>
            <a:ext cx="124715" cy="100836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2" name="TextBox 17"/>
          <p:cNvSpPr txBox="1"/>
          <p:nvPr/>
        </p:nvSpPr>
        <p:spPr>
          <a:xfrm>
            <a:off x="2502464" y="2268773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03" name="TextBox 302"/>
          <p:cNvSpPr txBox="1"/>
          <p:nvPr/>
        </p:nvSpPr>
        <p:spPr>
          <a:xfrm>
            <a:off x="2536015" y="1967983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-</a:t>
            </a:r>
            <a:endParaRPr lang="zh-CN" altLang="en-US" sz="1050" b="1" i="1" baseline="30000" dirty="0"/>
          </a:p>
        </p:txBody>
      </p:sp>
      <p:sp>
        <p:nvSpPr>
          <p:cNvPr id="305" name="TextBox 304"/>
          <p:cNvSpPr txBox="1"/>
          <p:nvPr/>
        </p:nvSpPr>
        <p:spPr>
          <a:xfrm>
            <a:off x="3078135" y="1871134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306" name="Rectangle 305"/>
          <p:cNvSpPr/>
          <p:nvPr/>
        </p:nvSpPr>
        <p:spPr>
          <a:xfrm>
            <a:off x="3249316" y="2025282"/>
            <a:ext cx="40908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cxnSp>
        <p:nvCxnSpPr>
          <p:cNvPr id="307" name="Straight Arrow Connector 306"/>
          <p:cNvCxnSpPr/>
          <p:nvPr/>
        </p:nvCxnSpPr>
        <p:spPr>
          <a:xfrm>
            <a:off x="3448879" y="2207830"/>
            <a:ext cx="14552" cy="27785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Arrow Connector 307"/>
          <p:cNvCxnSpPr/>
          <p:nvPr/>
        </p:nvCxnSpPr>
        <p:spPr>
          <a:xfrm flipH="1">
            <a:off x="3661445" y="1581582"/>
            <a:ext cx="1951" cy="83015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Arrow Connector 308"/>
          <p:cNvCxnSpPr/>
          <p:nvPr/>
        </p:nvCxnSpPr>
        <p:spPr>
          <a:xfrm flipH="1">
            <a:off x="5199978" y="2169298"/>
            <a:ext cx="27731" cy="32214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Arrow Connector 309"/>
          <p:cNvCxnSpPr/>
          <p:nvPr/>
        </p:nvCxnSpPr>
        <p:spPr>
          <a:xfrm>
            <a:off x="3513160" y="1837544"/>
            <a:ext cx="0" cy="5811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Arrow Connector 310"/>
          <p:cNvCxnSpPr/>
          <p:nvPr/>
        </p:nvCxnSpPr>
        <p:spPr>
          <a:xfrm>
            <a:off x="3590870" y="1742014"/>
            <a:ext cx="19375" cy="6088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Arrow Connector 311"/>
          <p:cNvCxnSpPr/>
          <p:nvPr/>
        </p:nvCxnSpPr>
        <p:spPr>
          <a:xfrm>
            <a:off x="5326161" y="2254166"/>
            <a:ext cx="0" cy="23151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Straight Arrow Connector 313"/>
          <p:cNvCxnSpPr/>
          <p:nvPr/>
        </p:nvCxnSpPr>
        <p:spPr>
          <a:xfrm>
            <a:off x="3705273" y="1438464"/>
            <a:ext cx="7367" cy="8637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Arrow Connector 314"/>
          <p:cNvCxnSpPr/>
          <p:nvPr/>
        </p:nvCxnSpPr>
        <p:spPr>
          <a:xfrm flipH="1">
            <a:off x="3919388" y="1845477"/>
            <a:ext cx="102615" cy="37325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Arrow Connector 315"/>
          <p:cNvCxnSpPr/>
          <p:nvPr/>
        </p:nvCxnSpPr>
        <p:spPr>
          <a:xfrm flipH="1">
            <a:off x="4472737" y="2183440"/>
            <a:ext cx="27194" cy="2938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Straight Arrow Connector 316"/>
          <p:cNvCxnSpPr/>
          <p:nvPr/>
        </p:nvCxnSpPr>
        <p:spPr>
          <a:xfrm>
            <a:off x="3757113" y="1493089"/>
            <a:ext cx="36066" cy="9309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" name="TextBox 17"/>
          <p:cNvSpPr txBox="1"/>
          <p:nvPr/>
        </p:nvSpPr>
        <p:spPr>
          <a:xfrm>
            <a:off x="3267106" y="1657852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21" name="TextBox 320"/>
          <p:cNvSpPr txBox="1"/>
          <p:nvPr/>
        </p:nvSpPr>
        <p:spPr>
          <a:xfrm>
            <a:off x="3207207" y="1514396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326" name="TextBox 325"/>
          <p:cNvSpPr txBox="1"/>
          <p:nvPr/>
        </p:nvSpPr>
        <p:spPr>
          <a:xfrm>
            <a:off x="5021059" y="1956216"/>
            <a:ext cx="4090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x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327" name="TextBox 326"/>
          <p:cNvSpPr txBox="1"/>
          <p:nvPr/>
        </p:nvSpPr>
        <p:spPr>
          <a:xfrm>
            <a:off x="5221298" y="2070335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9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29" name="TextBox 328"/>
          <p:cNvSpPr txBox="1"/>
          <p:nvPr/>
        </p:nvSpPr>
        <p:spPr>
          <a:xfrm>
            <a:off x="4334706" y="2025282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31" name="TextBox 17"/>
          <p:cNvSpPr txBox="1"/>
          <p:nvPr/>
        </p:nvSpPr>
        <p:spPr>
          <a:xfrm>
            <a:off x="4148767" y="2132594"/>
            <a:ext cx="3978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32" name="5-Point Star 331"/>
          <p:cNvSpPr/>
          <p:nvPr/>
        </p:nvSpPr>
        <p:spPr>
          <a:xfrm>
            <a:off x="3929452" y="2255943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0" name="TextBox 199"/>
          <p:cNvSpPr txBox="1"/>
          <p:nvPr/>
        </p:nvSpPr>
        <p:spPr>
          <a:xfrm>
            <a:off x="3752495" y="1438464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336" name="TextBox 335"/>
          <p:cNvSpPr txBox="1"/>
          <p:nvPr/>
        </p:nvSpPr>
        <p:spPr>
          <a:xfrm>
            <a:off x="3834418" y="1665588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340" name="Straight Arrow Connector 339"/>
          <p:cNvCxnSpPr/>
          <p:nvPr/>
        </p:nvCxnSpPr>
        <p:spPr>
          <a:xfrm>
            <a:off x="4221743" y="2059426"/>
            <a:ext cx="48768" cy="44370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Straight Arrow Connector 340"/>
          <p:cNvCxnSpPr/>
          <p:nvPr/>
        </p:nvCxnSpPr>
        <p:spPr>
          <a:xfrm flipH="1">
            <a:off x="4304826" y="2315284"/>
            <a:ext cx="1142" cy="1632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2" name="Straight Arrow Connector 341"/>
          <p:cNvCxnSpPr/>
          <p:nvPr/>
        </p:nvCxnSpPr>
        <p:spPr>
          <a:xfrm>
            <a:off x="4125246" y="1949558"/>
            <a:ext cx="24384" cy="5361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3" name="Straight Arrow Connector 342"/>
          <p:cNvCxnSpPr/>
          <p:nvPr/>
        </p:nvCxnSpPr>
        <p:spPr>
          <a:xfrm>
            <a:off x="3902422" y="1587755"/>
            <a:ext cx="0" cy="87505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98" name="AutoShape 58"/>
          <p:cNvSpPr>
            <a:spLocks noChangeAspect="1" noChangeArrowheads="1" noTextEdit="1"/>
          </p:cNvSpPr>
          <p:nvPr/>
        </p:nvSpPr>
        <p:spPr bwMode="auto">
          <a:xfrm>
            <a:off x="966351" y="3388637"/>
            <a:ext cx="5205412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9" name="Rectangle 60"/>
          <p:cNvSpPr>
            <a:spLocks noChangeArrowheads="1"/>
          </p:cNvSpPr>
          <p:nvPr/>
        </p:nvSpPr>
        <p:spPr bwMode="auto">
          <a:xfrm>
            <a:off x="1252101" y="3399750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0" name="Freeform 61"/>
          <p:cNvSpPr>
            <a:spLocks/>
          </p:cNvSpPr>
          <p:nvPr/>
        </p:nvSpPr>
        <p:spPr bwMode="auto">
          <a:xfrm>
            <a:off x="1252101" y="3623587"/>
            <a:ext cx="4891087" cy="1317625"/>
          </a:xfrm>
          <a:custGeom>
            <a:avLst/>
            <a:gdLst>
              <a:gd name="T0" fmla="*/ 116 w 3081"/>
              <a:gd name="T1" fmla="*/ 765 h 830"/>
              <a:gd name="T2" fmla="*/ 174 w 3081"/>
              <a:gd name="T3" fmla="*/ 602 h 830"/>
              <a:gd name="T4" fmla="*/ 217 w 3081"/>
              <a:gd name="T5" fmla="*/ 808 h 830"/>
              <a:gd name="T6" fmla="*/ 390 w 3081"/>
              <a:gd name="T7" fmla="*/ 480 h 830"/>
              <a:gd name="T8" fmla="*/ 466 w 3081"/>
              <a:gd name="T9" fmla="*/ 830 h 830"/>
              <a:gd name="T10" fmla="*/ 534 w 3081"/>
              <a:gd name="T11" fmla="*/ 830 h 830"/>
              <a:gd name="T12" fmla="*/ 592 w 3081"/>
              <a:gd name="T13" fmla="*/ 830 h 830"/>
              <a:gd name="T14" fmla="*/ 697 w 3081"/>
              <a:gd name="T15" fmla="*/ 830 h 830"/>
              <a:gd name="T16" fmla="*/ 754 w 3081"/>
              <a:gd name="T17" fmla="*/ 822 h 830"/>
              <a:gd name="T18" fmla="*/ 794 w 3081"/>
              <a:gd name="T19" fmla="*/ 826 h 830"/>
              <a:gd name="T20" fmla="*/ 826 w 3081"/>
              <a:gd name="T21" fmla="*/ 815 h 830"/>
              <a:gd name="T22" fmla="*/ 870 w 3081"/>
              <a:gd name="T23" fmla="*/ 830 h 830"/>
              <a:gd name="T24" fmla="*/ 953 w 3081"/>
              <a:gd name="T25" fmla="*/ 830 h 830"/>
              <a:gd name="T26" fmla="*/ 1000 w 3081"/>
              <a:gd name="T27" fmla="*/ 830 h 830"/>
              <a:gd name="T28" fmla="*/ 1036 w 3081"/>
              <a:gd name="T29" fmla="*/ 826 h 830"/>
              <a:gd name="T30" fmla="*/ 1086 w 3081"/>
              <a:gd name="T31" fmla="*/ 830 h 830"/>
              <a:gd name="T32" fmla="*/ 1133 w 3081"/>
              <a:gd name="T33" fmla="*/ 830 h 830"/>
              <a:gd name="T34" fmla="*/ 1165 w 3081"/>
              <a:gd name="T35" fmla="*/ 775 h 830"/>
              <a:gd name="T36" fmla="*/ 1191 w 3081"/>
              <a:gd name="T37" fmla="*/ 819 h 830"/>
              <a:gd name="T38" fmla="*/ 1227 w 3081"/>
              <a:gd name="T39" fmla="*/ 830 h 830"/>
              <a:gd name="T40" fmla="*/ 1263 w 3081"/>
              <a:gd name="T41" fmla="*/ 830 h 830"/>
              <a:gd name="T42" fmla="*/ 1299 w 3081"/>
              <a:gd name="T43" fmla="*/ 815 h 830"/>
              <a:gd name="T44" fmla="*/ 1339 w 3081"/>
              <a:gd name="T45" fmla="*/ 822 h 830"/>
              <a:gd name="T46" fmla="*/ 1378 w 3081"/>
              <a:gd name="T47" fmla="*/ 793 h 830"/>
              <a:gd name="T48" fmla="*/ 1425 w 3081"/>
              <a:gd name="T49" fmla="*/ 830 h 830"/>
              <a:gd name="T50" fmla="*/ 1458 w 3081"/>
              <a:gd name="T51" fmla="*/ 721 h 830"/>
              <a:gd name="T52" fmla="*/ 1505 w 3081"/>
              <a:gd name="T53" fmla="*/ 819 h 830"/>
              <a:gd name="T54" fmla="*/ 1537 w 3081"/>
              <a:gd name="T55" fmla="*/ 826 h 830"/>
              <a:gd name="T56" fmla="*/ 1580 w 3081"/>
              <a:gd name="T57" fmla="*/ 830 h 830"/>
              <a:gd name="T58" fmla="*/ 1613 w 3081"/>
              <a:gd name="T59" fmla="*/ 826 h 830"/>
              <a:gd name="T60" fmla="*/ 1649 w 3081"/>
              <a:gd name="T61" fmla="*/ 830 h 830"/>
              <a:gd name="T62" fmla="*/ 1685 w 3081"/>
              <a:gd name="T63" fmla="*/ 411 h 830"/>
              <a:gd name="T64" fmla="*/ 1717 w 3081"/>
              <a:gd name="T65" fmla="*/ 830 h 830"/>
              <a:gd name="T66" fmla="*/ 1753 w 3081"/>
              <a:gd name="T67" fmla="*/ 815 h 830"/>
              <a:gd name="T68" fmla="*/ 1786 w 3081"/>
              <a:gd name="T69" fmla="*/ 804 h 830"/>
              <a:gd name="T70" fmla="*/ 1854 w 3081"/>
              <a:gd name="T71" fmla="*/ 830 h 830"/>
              <a:gd name="T72" fmla="*/ 1887 w 3081"/>
              <a:gd name="T73" fmla="*/ 830 h 830"/>
              <a:gd name="T74" fmla="*/ 1923 w 3081"/>
              <a:gd name="T75" fmla="*/ 790 h 830"/>
              <a:gd name="T76" fmla="*/ 1970 w 3081"/>
              <a:gd name="T77" fmla="*/ 811 h 830"/>
              <a:gd name="T78" fmla="*/ 2060 w 3081"/>
              <a:gd name="T79" fmla="*/ 830 h 830"/>
              <a:gd name="T80" fmla="*/ 2114 w 3081"/>
              <a:gd name="T81" fmla="*/ 772 h 830"/>
              <a:gd name="T82" fmla="*/ 2183 w 3081"/>
              <a:gd name="T83" fmla="*/ 830 h 830"/>
              <a:gd name="T84" fmla="*/ 2215 w 3081"/>
              <a:gd name="T85" fmla="*/ 830 h 830"/>
              <a:gd name="T86" fmla="*/ 2248 w 3081"/>
              <a:gd name="T87" fmla="*/ 830 h 830"/>
              <a:gd name="T88" fmla="*/ 2327 w 3081"/>
              <a:gd name="T89" fmla="*/ 830 h 830"/>
              <a:gd name="T90" fmla="*/ 2367 w 3081"/>
              <a:gd name="T91" fmla="*/ 830 h 830"/>
              <a:gd name="T92" fmla="*/ 2406 w 3081"/>
              <a:gd name="T93" fmla="*/ 826 h 830"/>
              <a:gd name="T94" fmla="*/ 2442 w 3081"/>
              <a:gd name="T95" fmla="*/ 830 h 830"/>
              <a:gd name="T96" fmla="*/ 2486 w 3081"/>
              <a:gd name="T97" fmla="*/ 830 h 830"/>
              <a:gd name="T98" fmla="*/ 2533 w 3081"/>
              <a:gd name="T99" fmla="*/ 830 h 830"/>
              <a:gd name="T100" fmla="*/ 2587 w 3081"/>
              <a:gd name="T101" fmla="*/ 830 h 830"/>
              <a:gd name="T102" fmla="*/ 2634 w 3081"/>
              <a:gd name="T103" fmla="*/ 830 h 830"/>
              <a:gd name="T104" fmla="*/ 2666 w 3081"/>
              <a:gd name="T105" fmla="*/ 830 h 830"/>
              <a:gd name="T106" fmla="*/ 2706 w 3081"/>
              <a:gd name="T107" fmla="*/ 811 h 830"/>
              <a:gd name="T108" fmla="*/ 2738 w 3081"/>
              <a:gd name="T109" fmla="*/ 783 h 830"/>
              <a:gd name="T110" fmla="*/ 2792 w 3081"/>
              <a:gd name="T111" fmla="*/ 815 h 830"/>
              <a:gd name="T112" fmla="*/ 2828 w 3081"/>
              <a:gd name="T113" fmla="*/ 801 h 830"/>
              <a:gd name="T114" fmla="*/ 2886 w 3081"/>
              <a:gd name="T115" fmla="*/ 819 h 830"/>
              <a:gd name="T116" fmla="*/ 2937 w 3081"/>
              <a:gd name="T117" fmla="*/ 830 h 830"/>
              <a:gd name="T118" fmla="*/ 2973 w 3081"/>
              <a:gd name="T119" fmla="*/ 830 h 830"/>
              <a:gd name="T120" fmla="*/ 3020 w 3081"/>
              <a:gd name="T121" fmla="*/ 830 h 830"/>
              <a:gd name="T122" fmla="*/ 3077 w 3081"/>
              <a:gd name="T123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11" y="830"/>
                </a:lnTo>
                <a:lnTo>
                  <a:pt x="11" y="545"/>
                </a:lnTo>
                <a:lnTo>
                  <a:pt x="15" y="830"/>
                </a:lnTo>
                <a:lnTo>
                  <a:pt x="15" y="815"/>
                </a:lnTo>
                <a:lnTo>
                  <a:pt x="18" y="830"/>
                </a:lnTo>
                <a:lnTo>
                  <a:pt x="44" y="830"/>
                </a:lnTo>
                <a:lnTo>
                  <a:pt x="44" y="811"/>
                </a:lnTo>
                <a:lnTo>
                  <a:pt x="47" y="830"/>
                </a:lnTo>
                <a:lnTo>
                  <a:pt x="83" y="830"/>
                </a:lnTo>
                <a:lnTo>
                  <a:pt x="83" y="808"/>
                </a:lnTo>
                <a:lnTo>
                  <a:pt x="87" y="830"/>
                </a:lnTo>
                <a:lnTo>
                  <a:pt x="116" y="830"/>
                </a:lnTo>
                <a:lnTo>
                  <a:pt x="116" y="765"/>
                </a:lnTo>
                <a:lnTo>
                  <a:pt x="119" y="830"/>
                </a:lnTo>
                <a:lnTo>
                  <a:pt x="134" y="830"/>
                </a:lnTo>
                <a:lnTo>
                  <a:pt x="134" y="826"/>
                </a:lnTo>
                <a:lnTo>
                  <a:pt x="137" y="830"/>
                </a:lnTo>
                <a:lnTo>
                  <a:pt x="141" y="830"/>
                </a:lnTo>
                <a:lnTo>
                  <a:pt x="141" y="747"/>
                </a:lnTo>
                <a:lnTo>
                  <a:pt x="145" y="830"/>
                </a:lnTo>
                <a:lnTo>
                  <a:pt x="155" y="830"/>
                </a:lnTo>
                <a:lnTo>
                  <a:pt x="155" y="826"/>
                </a:lnTo>
                <a:lnTo>
                  <a:pt x="159" y="830"/>
                </a:lnTo>
                <a:lnTo>
                  <a:pt x="159" y="811"/>
                </a:lnTo>
                <a:lnTo>
                  <a:pt x="163" y="830"/>
                </a:lnTo>
                <a:lnTo>
                  <a:pt x="174" y="830"/>
                </a:lnTo>
                <a:lnTo>
                  <a:pt x="174" y="602"/>
                </a:lnTo>
                <a:lnTo>
                  <a:pt x="177" y="830"/>
                </a:lnTo>
                <a:lnTo>
                  <a:pt x="181" y="830"/>
                </a:lnTo>
                <a:lnTo>
                  <a:pt x="181" y="822"/>
                </a:lnTo>
                <a:lnTo>
                  <a:pt x="184" y="830"/>
                </a:lnTo>
                <a:lnTo>
                  <a:pt x="188" y="830"/>
                </a:lnTo>
                <a:lnTo>
                  <a:pt x="188" y="783"/>
                </a:lnTo>
                <a:lnTo>
                  <a:pt x="192" y="830"/>
                </a:lnTo>
                <a:lnTo>
                  <a:pt x="192" y="775"/>
                </a:lnTo>
                <a:lnTo>
                  <a:pt x="195" y="830"/>
                </a:lnTo>
                <a:lnTo>
                  <a:pt x="213" y="830"/>
                </a:lnTo>
                <a:lnTo>
                  <a:pt x="213" y="819"/>
                </a:lnTo>
                <a:lnTo>
                  <a:pt x="217" y="826"/>
                </a:lnTo>
                <a:lnTo>
                  <a:pt x="217" y="830"/>
                </a:lnTo>
                <a:lnTo>
                  <a:pt x="217" y="808"/>
                </a:lnTo>
                <a:lnTo>
                  <a:pt x="220" y="830"/>
                </a:lnTo>
                <a:lnTo>
                  <a:pt x="246" y="830"/>
                </a:lnTo>
                <a:lnTo>
                  <a:pt x="246" y="815"/>
                </a:lnTo>
                <a:lnTo>
                  <a:pt x="249" y="830"/>
                </a:lnTo>
                <a:lnTo>
                  <a:pt x="260" y="830"/>
                </a:lnTo>
                <a:lnTo>
                  <a:pt x="260" y="804"/>
                </a:lnTo>
                <a:lnTo>
                  <a:pt x="264" y="830"/>
                </a:lnTo>
                <a:lnTo>
                  <a:pt x="318" y="830"/>
                </a:lnTo>
                <a:lnTo>
                  <a:pt x="318" y="804"/>
                </a:lnTo>
                <a:lnTo>
                  <a:pt x="321" y="830"/>
                </a:lnTo>
                <a:lnTo>
                  <a:pt x="386" y="830"/>
                </a:lnTo>
                <a:lnTo>
                  <a:pt x="386" y="826"/>
                </a:lnTo>
                <a:lnTo>
                  <a:pt x="390" y="830"/>
                </a:lnTo>
                <a:lnTo>
                  <a:pt x="390" y="480"/>
                </a:lnTo>
                <a:lnTo>
                  <a:pt x="394" y="822"/>
                </a:lnTo>
                <a:lnTo>
                  <a:pt x="394" y="830"/>
                </a:lnTo>
                <a:lnTo>
                  <a:pt x="394" y="822"/>
                </a:lnTo>
                <a:lnTo>
                  <a:pt x="397" y="830"/>
                </a:lnTo>
                <a:lnTo>
                  <a:pt x="404" y="830"/>
                </a:lnTo>
                <a:lnTo>
                  <a:pt x="404" y="815"/>
                </a:lnTo>
                <a:lnTo>
                  <a:pt x="408" y="830"/>
                </a:lnTo>
                <a:lnTo>
                  <a:pt x="430" y="830"/>
                </a:lnTo>
                <a:lnTo>
                  <a:pt x="430" y="811"/>
                </a:lnTo>
                <a:lnTo>
                  <a:pt x="433" y="830"/>
                </a:lnTo>
                <a:lnTo>
                  <a:pt x="462" y="830"/>
                </a:lnTo>
                <a:lnTo>
                  <a:pt x="462" y="148"/>
                </a:lnTo>
                <a:lnTo>
                  <a:pt x="466" y="750"/>
                </a:lnTo>
                <a:lnTo>
                  <a:pt x="466" y="830"/>
                </a:lnTo>
                <a:lnTo>
                  <a:pt x="466" y="664"/>
                </a:lnTo>
                <a:lnTo>
                  <a:pt x="469" y="830"/>
                </a:lnTo>
                <a:lnTo>
                  <a:pt x="469" y="750"/>
                </a:lnTo>
                <a:lnTo>
                  <a:pt x="473" y="830"/>
                </a:lnTo>
                <a:lnTo>
                  <a:pt x="477" y="830"/>
                </a:lnTo>
                <a:lnTo>
                  <a:pt x="477" y="808"/>
                </a:lnTo>
                <a:lnTo>
                  <a:pt x="480" y="826"/>
                </a:lnTo>
                <a:lnTo>
                  <a:pt x="480" y="830"/>
                </a:lnTo>
                <a:lnTo>
                  <a:pt x="480" y="826"/>
                </a:lnTo>
                <a:lnTo>
                  <a:pt x="484" y="830"/>
                </a:lnTo>
                <a:lnTo>
                  <a:pt x="495" y="830"/>
                </a:lnTo>
                <a:lnTo>
                  <a:pt x="495" y="750"/>
                </a:lnTo>
                <a:lnTo>
                  <a:pt x="498" y="830"/>
                </a:lnTo>
                <a:lnTo>
                  <a:pt x="534" y="830"/>
                </a:lnTo>
                <a:lnTo>
                  <a:pt x="534" y="718"/>
                </a:lnTo>
                <a:lnTo>
                  <a:pt x="538" y="830"/>
                </a:lnTo>
                <a:lnTo>
                  <a:pt x="538" y="822"/>
                </a:lnTo>
                <a:lnTo>
                  <a:pt x="541" y="830"/>
                </a:lnTo>
                <a:lnTo>
                  <a:pt x="552" y="830"/>
                </a:lnTo>
                <a:lnTo>
                  <a:pt x="552" y="811"/>
                </a:lnTo>
                <a:lnTo>
                  <a:pt x="556" y="830"/>
                </a:lnTo>
                <a:lnTo>
                  <a:pt x="563" y="830"/>
                </a:lnTo>
                <a:lnTo>
                  <a:pt x="563" y="815"/>
                </a:lnTo>
                <a:lnTo>
                  <a:pt x="567" y="830"/>
                </a:lnTo>
                <a:lnTo>
                  <a:pt x="588" y="830"/>
                </a:lnTo>
                <a:lnTo>
                  <a:pt x="588" y="786"/>
                </a:lnTo>
                <a:lnTo>
                  <a:pt x="592" y="790"/>
                </a:lnTo>
                <a:lnTo>
                  <a:pt x="592" y="830"/>
                </a:lnTo>
                <a:lnTo>
                  <a:pt x="592" y="790"/>
                </a:lnTo>
                <a:lnTo>
                  <a:pt x="596" y="830"/>
                </a:lnTo>
                <a:lnTo>
                  <a:pt x="606" y="830"/>
                </a:lnTo>
                <a:lnTo>
                  <a:pt x="606" y="757"/>
                </a:lnTo>
                <a:lnTo>
                  <a:pt x="610" y="830"/>
                </a:lnTo>
                <a:lnTo>
                  <a:pt x="610" y="815"/>
                </a:lnTo>
                <a:lnTo>
                  <a:pt x="614" y="830"/>
                </a:lnTo>
                <a:lnTo>
                  <a:pt x="664" y="830"/>
                </a:lnTo>
                <a:lnTo>
                  <a:pt x="664" y="811"/>
                </a:lnTo>
                <a:lnTo>
                  <a:pt x="668" y="830"/>
                </a:lnTo>
                <a:lnTo>
                  <a:pt x="682" y="830"/>
                </a:lnTo>
                <a:lnTo>
                  <a:pt x="682" y="826"/>
                </a:lnTo>
                <a:lnTo>
                  <a:pt x="686" y="830"/>
                </a:lnTo>
                <a:lnTo>
                  <a:pt x="697" y="830"/>
                </a:lnTo>
                <a:lnTo>
                  <a:pt x="697" y="577"/>
                </a:lnTo>
                <a:lnTo>
                  <a:pt x="700" y="830"/>
                </a:lnTo>
                <a:lnTo>
                  <a:pt x="707" y="830"/>
                </a:lnTo>
                <a:lnTo>
                  <a:pt x="707" y="786"/>
                </a:lnTo>
                <a:lnTo>
                  <a:pt x="711" y="830"/>
                </a:lnTo>
                <a:lnTo>
                  <a:pt x="725" y="830"/>
                </a:lnTo>
                <a:lnTo>
                  <a:pt x="725" y="772"/>
                </a:lnTo>
                <a:lnTo>
                  <a:pt x="729" y="822"/>
                </a:lnTo>
                <a:lnTo>
                  <a:pt x="729" y="830"/>
                </a:lnTo>
                <a:lnTo>
                  <a:pt x="729" y="0"/>
                </a:lnTo>
                <a:lnTo>
                  <a:pt x="733" y="830"/>
                </a:lnTo>
                <a:lnTo>
                  <a:pt x="751" y="830"/>
                </a:lnTo>
                <a:lnTo>
                  <a:pt x="751" y="811"/>
                </a:lnTo>
                <a:lnTo>
                  <a:pt x="754" y="822"/>
                </a:lnTo>
                <a:lnTo>
                  <a:pt x="754" y="830"/>
                </a:lnTo>
                <a:lnTo>
                  <a:pt x="754" y="822"/>
                </a:lnTo>
                <a:lnTo>
                  <a:pt x="758" y="830"/>
                </a:lnTo>
                <a:lnTo>
                  <a:pt x="776" y="830"/>
                </a:lnTo>
                <a:lnTo>
                  <a:pt x="780" y="819"/>
                </a:lnTo>
                <a:lnTo>
                  <a:pt x="780" y="830"/>
                </a:lnTo>
                <a:lnTo>
                  <a:pt x="780" y="804"/>
                </a:lnTo>
                <a:lnTo>
                  <a:pt x="783" y="830"/>
                </a:lnTo>
                <a:lnTo>
                  <a:pt x="783" y="826"/>
                </a:lnTo>
                <a:lnTo>
                  <a:pt x="787" y="830"/>
                </a:lnTo>
                <a:lnTo>
                  <a:pt x="790" y="830"/>
                </a:lnTo>
                <a:lnTo>
                  <a:pt x="790" y="761"/>
                </a:lnTo>
                <a:lnTo>
                  <a:pt x="794" y="830"/>
                </a:lnTo>
                <a:lnTo>
                  <a:pt x="794" y="826"/>
                </a:lnTo>
                <a:lnTo>
                  <a:pt x="798" y="826"/>
                </a:lnTo>
                <a:lnTo>
                  <a:pt x="798" y="830"/>
                </a:lnTo>
                <a:lnTo>
                  <a:pt x="798" y="826"/>
                </a:lnTo>
                <a:lnTo>
                  <a:pt x="801" y="830"/>
                </a:lnTo>
                <a:lnTo>
                  <a:pt x="812" y="830"/>
                </a:lnTo>
                <a:lnTo>
                  <a:pt x="812" y="804"/>
                </a:lnTo>
                <a:lnTo>
                  <a:pt x="816" y="830"/>
                </a:lnTo>
                <a:lnTo>
                  <a:pt x="816" y="811"/>
                </a:lnTo>
                <a:lnTo>
                  <a:pt x="819" y="819"/>
                </a:lnTo>
                <a:lnTo>
                  <a:pt x="819" y="830"/>
                </a:lnTo>
                <a:lnTo>
                  <a:pt x="819" y="783"/>
                </a:lnTo>
                <a:lnTo>
                  <a:pt x="823" y="830"/>
                </a:lnTo>
                <a:lnTo>
                  <a:pt x="826" y="830"/>
                </a:lnTo>
                <a:lnTo>
                  <a:pt x="826" y="815"/>
                </a:lnTo>
                <a:lnTo>
                  <a:pt x="830" y="830"/>
                </a:lnTo>
                <a:lnTo>
                  <a:pt x="834" y="830"/>
                </a:lnTo>
                <a:lnTo>
                  <a:pt x="834" y="822"/>
                </a:lnTo>
                <a:lnTo>
                  <a:pt x="837" y="830"/>
                </a:lnTo>
                <a:lnTo>
                  <a:pt x="841" y="830"/>
                </a:lnTo>
                <a:lnTo>
                  <a:pt x="841" y="747"/>
                </a:lnTo>
                <a:lnTo>
                  <a:pt x="844" y="826"/>
                </a:lnTo>
                <a:lnTo>
                  <a:pt x="844" y="830"/>
                </a:lnTo>
                <a:lnTo>
                  <a:pt x="844" y="826"/>
                </a:lnTo>
                <a:lnTo>
                  <a:pt x="848" y="830"/>
                </a:lnTo>
                <a:lnTo>
                  <a:pt x="862" y="830"/>
                </a:lnTo>
                <a:lnTo>
                  <a:pt x="862" y="826"/>
                </a:lnTo>
                <a:lnTo>
                  <a:pt x="866" y="830"/>
                </a:lnTo>
                <a:lnTo>
                  <a:pt x="870" y="830"/>
                </a:lnTo>
                <a:lnTo>
                  <a:pt x="870" y="790"/>
                </a:lnTo>
                <a:lnTo>
                  <a:pt x="873" y="830"/>
                </a:lnTo>
                <a:lnTo>
                  <a:pt x="899" y="830"/>
                </a:lnTo>
                <a:lnTo>
                  <a:pt x="899" y="801"/>
                </a:lnTo>
                <a:lnTo>
                  <a:pt x="902" y="830"/>
                </a:lnTo>
                <a:lnTo>
                  <a:pt x="924" y="830"/>
                </a:lnTo>
                <a:lnTo>
                  <a:pt x="924" y="819"/>
                </a:lnTo>
                <a:lnTo>
                  <a:pt x="927" y="830"/>
                </a:lnTo>
                <a:lnTo>
                  <a:pt x="931" y="830"/>
                </a:lnTo>
                <a:lnTo>
                  <a:pt x="931" y="822"/>
                </a:lnTo>
                <a:lnTo>
                  <a:pt x="935" y="830"/>
                </a:lnTo>
                <a:lnTo>
                  <a:pt x="949" y="830"/>
                </a:lnTo>
                <a:lnTo>
                  <a:pt x="949" y="826"/>
                </a:lnTo>
                <a:lnTo>
                  <a:pt x="953" y="830"/>
                </a:lnTo>
                <a:lnTo>
                  <a:pt x="956" y="830"/>
                </a:lnTo>
                <a:lnTo>
                  <a:pt x="956" y="772"/>
                </a:lnTo>
                <a:lnTo>
                  <a:pt x="960" y="830"/>
                </a:lnTo>
                <a:lnTo>
                  <a:pt x="971" y="830"/>
                </a:lnTo>
                <a:lnTo>
                  <a:pt x="971" y="822"/>
                </a:lnTo>
                <a:lnTo>
                  <a:pt x="974" y="830"/>
                </a:lnTo>
                <a:lnTo>
                  <a:pt x="974" y="804"/>
                </a:lnTo>
                <a:lnTo>
                  <a:pt x="978" y="830"/>
                </a:lnTo>
                <a:lnTo>
                  <a:pt x="985" y="830"/>
                </a:lnTo>
                <a:lnTo>
                  <a:pt x="985" y="379"/>
                </a:lnTo>
                <a:lnTo>
                  <a:pt x="989" y="830"/>
                </a:lnTo>
                <a:lnTo>
                  <a:pt x="989" y="696"/>
                </a:lnTo>
                <a:lnTo>
                  <a:pt x="992" y="830"/>
                </a:lnTo>
                <a:lnTo>
                  <a:pt x="1000" y="830"/>
                </a:lnTo>
                <a:lnTo>
                  <a:pt x="1003" y="819"/>
                </a:lnTo>
                <a:lnTo>
                  <a:pt x="1003" y="830"/>
                </a:lnTo>
                <a:lnTo>
                  <a:pt x="1003" y="790"/>
                </a:lnTo>
                <a:lnTo>
                  <a:pt x="1007" y="830"/>
                </a:lnTo>
                <a:lnTo>
                  <a:pt x="1018" y="830"/>
                </a:lnTo>
                <a:lnTo>
                  <a:pt x="1018" y="811"/>
                </a:lnTo>
                <a:lnTo>
                  <a:pt x="1021" y="830"/>
                </a:lnTo>
                <a:lnTo>
                  <a:pt x="1021" y="801"/>
                </a:lnTo>
                <a:lnTo>
                  <a:pt x="1025" y="830"/>
                </a:lnTo>
                <a:lnTo>
                  <a:pt x="1028" y="830"/>
                </a:lnTo>
                <a:lnTo>
                  <a:pt x="1028" y="815"/>
                </a:lnTo>
                <a:lnTo>
                  <a:pt x="1032" y="830"/>
                </a:lnTo>
                <a:lnTo>
                  <a:pt x="1036" y="830"/>
                </a:lnTo>
                <a:lnTo>
                  <a:pt x="1036" y="826"/>
                </a:lnTo>
                <a:lnTo>
                  <a:pt x="1039" y="830"/>
                </a:lnTo>
                <a:lnTo>
                  <a:pt x="1039" y="793"/>
                </a:lnTo>
                <a:lnTo>
                  <a:pt x="1043" y="830"/>
                </a:lnTo>
                <a:lnTo>
                  <a:pt x="1054" y="830"/>
                </a:lnTo>
                <a:lnTo>
                  <a:pt x="1054" y="811"/>
                </a:lnTo>
                <a:lnTo>
                  <a:pt x="1057" y="830"/>
                </a:lnTo>
                <a:lnTo>
                  <a:pt x="1057" y="804"/>
                </a:lnTo>
                <a:lnTo>
                  <a:pt x="1061" y="830"/>
                </a:lnTo>
                <a:lnTo>
                  <a:pt x="1061" y="801"/>
                </a:lnTo>
                <a:lnTo>
                  <a:pt x="1064" y="830"/>
                </a:lnTo>
                <a:lnTo>
                  <a:pt x="1068" y="830"/>
                </a:lnTo>
                <a:lnTo>
                  <a:pt x="1068" y="765"/>
                </a:lnTo>
                <a:lnTo>
                  <a:pt x="1072" y="830"/>
                </a:lnTo>
                <a:lnTo>
                  <a:pt x="1086" y="830"/>
                </a:lnTo>
                <a:lnTo>
                  <a:pt x="1086" y="804"/>
                </a:lnTo>
                <a:lnTo>
                  <a:pt x="1090" y="830"/>
                </a:lnTo>
                <a:lnTo>
                  <a:pt x="1101" y="830"/>
                </a:lnTo>
                <a:lnTo>
                  <a:pt x="1101" y="822"/>
                </a:lnTo>
                <a:lnTo>
                  <a:pt x="1104" y="830"/>
                </a:lnTo>
                <a:lnTo>
                  <a:pt x="1111" y="830"/>
                </a:lnTo>
                <a:lnTo>
                  <a:pt x="1111" y="811"/>
                </a:lnTo>
                <a:lnTo>
                  <a:pt x="1115" y="822"/>
                </a:lnTo>
                <a:lnTo>
                  <a:pt x="1115" y="830"/>
                </a:lnTo>
                <a:lnTo>
                  <a:pt x="1115" y="822"/>
                </a:lnTo>
                <a:lnTo>
                  <a:pt x="1119" y="830"/>
                </a:lnTo>
                <a:lnTo>
                  <a:pt x="1129" y="830"/>
                </a:lnTo>
                <a:lnTo>
                  <a:pt x="1129" y="808"/>
                </a:lnTo>
                <a:lnTo>
                  <a:pt x="1133" y="830"/>
                </a:lnTo>
                <a:lnTo>
                  <a:pt x="1137" y="830"/>
                </a:lnTo>
                <a:lnTo>
                  <a:pt x="1137" y="826"/>
                </a:lnTo>
                <a:lnTo>
                  <a:pt x="1140" y="830"/>
                </a:lnTo>
                <a:lnTo>
                  <a:pt x="1151" y="830"/>
                </a:lnTo>
                <a:lnTo>
                  <a:pt x="1155" y="819"/>
                </a:lnTo>
                <a:lnTo>
                  <a:pt x="1155" y="830"/>
                </a:lnTo>
                <a:lnTo>
                  <a:pt x="1155" y="790"/>
                </a:lnTo>
                <a:lnTo>
                  <a:pt x="1158" y="830"/>
                </a:lnTo>
                <a:lnTo>
                  <a:pt x="1158" y="822"/>
                </a:lnTo>
                <a:lnTo>
                  <a:pt x="1162" y="804"/>
                </a:lnTo>
                <a:lnTo>
                  <a:pt x="1162" y="830"/>
                </a:lnTo>
                <a:lnTo>
                  <a:pt x="1162" y="804"/>
                </a:lnTo>
                <a:lnTo>
                  <a:pt x="1165" y="830"/>
                </a:lnTo>
                <a:lnTo>
                  <a:pt x="1165" y="775"/>
                </a:lnTo>
                <a:lnTo>
                  <a:pt x="1169" y="830"/>
                </a:lnTo>
                <a:lnTo>
                  <a:pt x="1169" y="790"/>
                </a:lnTo>
                <a:lnTo>
                  <a:pt x="1173" y="830"/>
                </a:lnTo>
                <a:lnTo>
                  <a:pt x="1173" y="783"/>
                </a:lnTo>
                <a:lnTo>
                  <a:pt x="1176" y="830"/>
                </a:lnTo>
                <a:lnTo>
                  <a:pt x="1176" y="815"/>
                </a:lnTo>
                <a:lnTo>
                  <a:pt x="1180" y="826"/>
                </a:lnTo>
                <a:lnTo>
                  <a:pt x="1180" y="830"/>
                </a:lnTo>
                <a:lnTo>
                  <a:pt x="1180" y="826"/>
                </a:lnTo>
                <a:lnTo>
                  <a:pt x="1184" y="830"/>
                </a:lnTo>
                <a:lnTo>
                  <a:pt x="1187" y="830"/>
                </a:lnTo>
                <a:lnTo>
                  <a:pt x="1187" y="772"/>
                </a:lnTo>
                <a:lnTo>
                  <a:pt x="1191" y="830"/>
                </a:lnTo>
                <a:lnTo>
                  <a:pt x="1191" y="819"/>
                </a:lnTo>
                <a:lnTo>
                  <a:pt x="1194" y="830"/>
                </a:lnTo>
                <a:lnTo>
                  <a:pt x="1202" y="830"/>
                </a:lnTo>
                <a:lnTo>
                  <a:pt x="1202" y="826"/>
                </a:lnTo>
                <a:lnTo>
                  <a:pt x="1205" y="830"/>
                </a:lnTo>
                <a:lnTo>
                  <a:pt x="1205" y="790"/>
                </a:lnTo>
                <a:lnTo>
                  <a:pt x="1209" y="830"/>
                </a:lnTo>
                <a:lnTo>
                  <a:pt x="1212" y="830"/>
                </a:lnTo>
                <a:lnTo>
                  <a:pt x="1212" y="822"/>
                </a:lnTo>
                <a:lnTo>
                  <a:pt x="1216" y="830"/>
                </a:lnTo>
                <a:lnTo>
                  <a:pt x="1220" y="830"/>
                </a:lnTo>
                <a:lnTo>
                  <a:pt x="1220" y="703"/>
                </a:lnTo>
                <a:lnTo>
                  <a:pt x="1223" y="830"/>
                </a:lnTo>
                <a:lnTo>
                  <a:pt x="1223" y="804"/>
                </a:lnTo>
                <a:lnTo>
                  <a:pt x="1227" y="830"/>
                </a:lnTo>
                <a:lnTo>
                  <a:pt x="1227" y="801"/>
                </a:lnTo>
                <a:lnTo>
                  <a:pt x="1230" y="830"/>
                </a:lnTo>
                <a:lnTo>
                  <a:pt x="1230" y="826"/>
                </a:lnTo>
                <a:lnTo>
                  <a:pt x="1234" y="830"/>
                </a:lnTo>
                <a:lnTo>
                  <a:pt x="1234" y="703"/>
                </a:lnTo>
                <a:lnTo>
                  <a:pt x="1238" y="830"/>
                </a:lnTo>
                <a:lnTo>
                  <a:pt x="1238" y="793"/>
                </a:lnTo>
                <a:lnTo>
                  <a:pt x="1241" y="830"/>
                </a:lnTo>
                <a:lnTo>
                  <a:pt x="1241" y="819"/>
                </a:lnTo>
                <a:lnTo>
                  <a:pt x="1245" y="830"/>
                </a:lnTo>
                <a:lnTo>
                  <a:pt x="1248" y="830"/>
                </a:lnTo>
                <a:lnTo>
                  <a:pt x="1248" y="819"/>
                </a:lnTo>
                <a:lnTo>
                  <a:pt x="1252" y="830"/>
                </a:lnTo>
                <a:lnTo>
                  <a:pt x="1263" y="830"/>
                </a:lnTo>
                <a:lnTo>
                  <a:pt x="1263" y="811"/>
                </a:lnTo>
                <a:lnTo>
                  <a:pt x="1266" y="830"/>
                </a:lnTo>
                <a:lnTo>
                  <a:pt x="1274" y="830"/>
                </a:lnTo>
                <a:lnTo>
                  <a:pt x="1274" y="819"/>
                </a:lnTo>
                <a:lnTo>
                  <a:pt x="1277" y="830"/>
                </a:lnTo>
                <a:lnTo>
                  <a:pt x="1277" y="790"/>
                </a:lnTo>
                <a:lnTo>
                  <a:pt x="1281" y="830"/>
                </a:lnTo>
                <a:lnTo>
                  <a:pt x="1288" y="830"/>
                </a:lnTo>
                <a:lnTo>
                  <a:pt x="1288" y="819"/>
                </a:lnTo>
                <a:lnTo>
                  <a:pt x="1292" y="830"/>
                </a:lnTo>
                <a:lnTo>
                  <a:pt x="1292" y="819"/>
                </a:lnTo>
                <a:lnTo>
                  <a:pt x="1295" y="830"/>
                </a:lnTo>
                <a:lnTo>
                  <a:pt x="1299" y="830"/>
                </a:lnTo>
                <a:lnTo>
                  <a:pt x="1299" y="815"/>
                </a:lnTo>
                <a:lnTo>
                  <a:pt x="1303" y="830"/>
                </a:lnTo>
                <a:lnTo>
                  <a:pt x="1303" y="819"/>
                </a:lnTo>
                <a:lnTo>
                  <a:pt x="1306" y="830"/>
                </a:lnTo>
                <a:lnTo>
                  <a:pt x="1310" y="830"/>
                </a:lnTo>
                <a:lnTo>
                  <a:pt x="1310" y="819"/>
                </a:lnTo>
                <a:lnTo>
                  <a:pt x="1313" y="830"/>
                </a:lnTo>
                <a:lnTo>
                  <a:pt x="1313" y="779"/>
                </a:lnTo>
                <a:lnTo>
                  <a:pt x="1317" y="830"/>
                </a:lnTo>
                <a:lnTo>
                  <a:pt x="1317" y="747"/>
                </a:lnTo>
                <a:lnTo>
                  <a:pt x="1321" y="830"/>
                </a:lnTo>
                <a:lnTo>
                  <a:pt x="1335" y="830"/>
                </a:lnTo>
                <a:lnTo>
                  <a:pt x="1339" y="826"/>
                </a:lnTo>
                <a:lnTo>
                  <a:pt x="1339" y="830"/>
                </a:lnTo>
                <a:lnTo>
                  <a:pt x="1339" y="822"/>
                </a:lnTo>
                <a:lnTo>
                  <a:pt x="1342" y="830"/>
                </a:lnTo>
                <a:lnTo>
                  <a:pt x="1349" y="830"/>
                </a:lnTo>
                <a:lnTo>
                  <a:pt x="1349" y="779"/>
                </a:lnTo>
                <a:lnTo>
                  <a:pt x="1353" y="830"/>
                </a:lnTo>
                <a:lnTo>
                  <a:pt x="1364" y="830"/>
                </a:lnTo>
                <a:lnTo>
                  <a:pt x="1364" y="811"/>
                </a:lnTo>
                <a:lnTo>
                  <a:pt x="1367" y="830"/>
                </a:lnTo>
                <a:lnTo>
                  <a:pt x="1367" y="811"/>
                </a:lnTo>
                <a:lnTo>
                  <a:pt x="1371" y="830"/>
                </a:lnTo>
                <a:lnTo>
                  <a:pt x="1371" y="815"/>
                </a:lnTo>
                <a:lnTo>
                  <a:pt x="1375" y="830"/>
                </a:lnTo>
                <a:lnTo>
                  <a:pt x="1375" y="819"/>
                </a:lnTo>
                <a:lnTo>
                  <a:pt x="1378" y="830"/>
                </a:lnTo>
                <a:lnTo>
                  <a:pt x="1378" y="793"/>
                </a:lnTo>
                <a:lnTo>
                  <a:pt x="1382" y="830"/>
                </a:lnTo>
                <a:lnTo>
                  <a:pt x="1382" y="801"/>
                </a:lnTo>
                <a:lnTo>
                  <a:pt x="1386" y="830"/>
                </a:lnTo>
                <a:lnTo>
                  <a:pt x="1389" y="830"/>
                </a:lnTo>
                <a:lnTo>
                  <a:pt x="1389" y="811"/>
                </a:lnTo>
                <a:lnTo>
                  <a:pt x="1393" y="830"/>
                </a:lnTo>
                <a:lnTo>
                  <a:pt x="1396" y="830"/>
                </a:lnTo>
                <a:lnTo>
                  <a:pt x="1396" y="822"/>
                </a:lnTo>
                <a:lnTo>
                  <a:pt x="1400" y="830"/>
                </a:lnTo>
                <a:lnTo>
                  <a:pt x="1400" y="826"/>
                </a:lnTo>
                <a:lnTo>
                  <a:pt x="1404" y="830"/>
                </a:lnTo>
                <a:lnTo>
                  <a:pt x="1422" y="830"/>
                </a:lnTo>
                <a:lnTo>
                  <a:pt x="1422" y="790"/>
                </a:lnTo>
                <a:lnTo>
                  <a:pt x="1425" y="830"/>
                </a:lnTo>
                <a:lnTo>
                  <a:pt x="1425" y="819"/>
                </a:lnTo>
                <a:lnTo>
                  <a:pt x="1429" y="830"/>
                </a:lnTo>
                <a:lnTo>
                  <a:pt x="1436" y="830"/>
                </a:lnTo>
                <a:lnTo>
                  <a:pt x="1436" y="790"/>
                </a:lnTo>
                <a:lnTo>
                  <a:pt x="1440" y="830"/>
                </a:lnTo>
                <a:lnTo>
                  <a:pt x="1440" y="729"/>
                </a:lnTo>
                <a:lnTo>
                  <a:pt x="1443" y="830"/>
                </a:lnTo>
                <a:lnTo>
                  <a:pt x="1443" y="783"/>
                </a:lnTo>
                <a:lnTo>
                  <a:pt x="1447" y="830"/>
                </a:lnTo>
                <a:lnTo>
                  <a:pt x="1454" y="830"/>
                </a:lnTo>
                <a:lnTo>
                  <a:pt x="1454" y="811"/>
                </a:lnTo>
                <a:lnTo>
                  <a:pt x="1458" y="815"/>
                </a:lnTo>
                <a:lnTo>
                  <a:pt x="1458" y="830"/>
                </a:lnTo>
                <a:lnTo>
                  <a:pt x="1458" y="721"/>
                </a:lnTo>
                <a:lnTo>
                  <a:pt x="1461" y="830"/>
                </a:lnTo>
                <a:lnTo>
                  <a:pt x="1476" y="830"/>
                </a:lnTo>
                <a:lnTo>
                  <a:pt x="1476" y="757"/>
                </a:lnTo>
                <a:lnTo>
                  <a:pt x="1479" y="830"/>
                </a:lnTo>
                <a:lnTo>
                  <a:pt x="1483" y="830"/>
                </a:lnTo>
                <a:lnTo>
                  <a:pt x="1483" y="819"/>
                </a:lnTo>
                <a:lnTo>
                  <a:pt x="1487" y="830"/>
                </a:lnTo>
                <a:lnTo>
                  <a:pt x="1487" y="819"/>
                </a:lnTo>
                <a:lnTo>
                  <a:pt x="1490" y="826"/>
                </a:lnTo>
                <a:lnTo>
                  <a:pt x="1490" y="830"/>
                </a:lnTo>
                <a:lnTo>
                  <a:pt x="1490" y="826"/>
                </a:lnTo>
                <a:lnTo>
                  <a:pt x="1494" y="830"/>
                </a:lnTo>
                <a:lnTo>
                  <a:pt x="1505" y="830"/>
                </a:lnTo>
                <a:lnTo>
                  <a:pt x="1505" y="819"/>
                </a:lnTo>
                <a:lnTo>
                  <a:pt x="1508" y="830"/>
                </a:lnTo>
                <a:lnTo>
                  <a:pt x="1508" y="811"/>
                </a:lnTo>
                <a:lnTo>
                  <a:pt x="1512" y="783"/>
                </a:lnTo>
                <a:lnTo>
                  <a:pt x="1512" y="830"/>
                </a:lnTo>
                <a:lnTo>
                  <a:pt x="1512" y="783"/>
                </a:lnTo>
                <a:lnTo>
                  <a:pt x="1515" y="801"/>
                </a:lnTo>
                <a:lnTo>
                  <a:pt x="1515" y="830"/>
                </a:lnTo>
                <a:lnTo>
                  <a:pt x="1515" y="783"/>
                </a:lnTo>
                <a:lnTo>
                  <a:pt x="1519" y="830"/>
                </a:lnTo>
                <a:lnTo>
                  <a:pt x="1523" y="830"/>
                </a:lnTo>
                <a:lnTo>
                  <a:pt x="1523" y="819"/>
                </a:lnTo>
                <a:lnTo>
                  <a:pt x="1526" y="830"/>
                </a:lnTo>
                <a:lnTo>
                  <a:pt x="1537" y="830"/>
                </a:lnTo>
                <a:lnTo>
                  <a:pt x="1537" y="826"/>
                </a:lnTo>
                <a:lnTo>
                  <a:pt x="1541" y="804"/>
                </a:lnTo>
                <a:lnTo>
                  <a:pt x="1541" y="830"/>
                </a:lnTo>
                <a:lnTo>
                  <a:pt x="1541" y="790"/>
                </a:lnTo>
                <a:lnTo>
                  <a:pt x="1544" y="830"/>
                </a:lnTo>
                <a:lnTo>
                  <a:pt x="1548" y="830"/>
                </a:lnTo>
                <a:lnTo>
                  <a:pt x="1548" y="804"/>
                </a:lnTo>
                <a:lnTo>
                  <a:pt x="1551" y="830"/>
                </a:lnTo>
                <a:lnTo>
                  <a:pt x="1555" y="830"/>
                </a:lnTo>
                <a:lnTo>
                  <a:pt x="1555" y="819"/>
                </a:lnTo>
                <a:lnTo>
                  <a:pt x="1559" y="830"/>
                </a:lnTo>
                <a:lnTo>
                  <a:pt x="1566" y="830"/>
                </a:lnTo>
                <a:lnTo>
                  <a:pt x="1566" y="819"/>
                </a:lnTo>
                <a:lnTo>
                  <a:pt x="1569" y="830"/>
                </a:lnTo>
                <a:lnTo>
                  <a:pt x="1580" y="830"/>
                </a:lnTo>
                <a:lnTo>
                  <a:pt x="1584" y="793"/>
                </a:lnTo>
                <a:lnTo>
                  <a:pt x="1584" y="830"/>
                </a:lnTo>
                <a:lnTo>
                  <a:pt x="1584" y="754"/>
                </a:lnTo>
                <a:lnTo>
                  <a:pt x="1588" y="808"/>
                </a:lnTo>
                <a:lnTo>
                  <a:pt x="1588" y="830"/>
                </a:lnTo>
                <a:lnTo>
                  <a:pt x="1588" y="808"/>
                </a:lnTo>
                <a:lnTo>
                  <a:pt x="1591" y="830"/>
                </a:lnTo>
                <a:lnTo>
                  <a:pt x="1598" y="830"/>
                </a:lnTo>
                <a:lnTo>
                  <a:pt x="1598" y="826"/>
                </a:lnTo>
                <a:lnTo>
                  <a:pt x="1602" y="830"/>
                </a:lnTo>
                <a:lnTo>
                  <a:pt x="1609" y="830"/>
                </a:lnTo>
                <a:lnTo>
                  <a:pt x="1609" y="826"/>
                </a:lnTo>
                <a:lnTo>
                  <a:pt x="1613" y="830"/>
                </a:lnTo>
                <a:lnTo>
                  <a:pt x="1613" y="826"/>
                </a:lnTo>
                <a:lnTo>
                  <a:pt x="1616" y="830"/>
                </a:lnTo>
                <a:lnTo>
                  <a:pt x="1620" y="830"/>
                </a:lnTo>
                <a:lnTo>
                  <a:pt x="1620" y="808"/>
                </a:lnTo>
                <a:lnTo>
                  <a:pt x="1624" y="830"/>
                </a:lnTo>
                <a:lnTo>
                  <a:pt x="1624" y="819"/>
                </a:lnTo>
                <a:lnTo>
                  <a:pt x="1627" y="830"/>
                </a:lnTo>
                <a:lnTo>
                  <a:pt x="1627" y="819"/>
                </a:lnTo>
                <a:lnTo>
                  <a:pt x="1631" y="830"/>
                </a:lnTo>
                <a:lnTo>
                  <a:pt x="1631" y="772"/>
                </a:lnTo>
                <a:lnTo>
                  <a:pt x="1634" y="830"/>
                </a:lnTo>
                <a:lnTo>
                  <a:pt x="1642" y="830"/>
                </a:lnTo>
                <a:lnTo>
                  <a:pt x="1642" y="801"/>
                </a:lnTo>
                <a:lnTo>
                  <a:pt x="1645" y="830"/>
                </a:lnTo>
                <a:lnTo>
                  <a:pt x="1649" y="830"/>
                </a:lnTo>
                <a:lnTo>
                  <a:pt x="1649" y="786"/>
                </a:lnTo>
                <a:lnTo>
                  <a:pt x="1652" y="830"/>
                </a:lnTo>
                <a:lnTo>
                  <a:pt x="1652" y="783"/>
                </a:lnTo>
                <a:lnTo>
                  <a:pt x="1656" y="830"/>
                </a:lnTo>
                <a:lnTo>
                  <a:pt x="1656" y="793"/>
                </a:lnTo>
                <a:lnTo>
                  <a:pt x="1660" y="830"/>
                </a:lnTo>
                <a:lnTo>
                  <a:pt x="1674" y="830"/>
                </a:lnTo>
                <a:lnTo>
                  <a:pt x="1674" y="721"/>
                </a:lnTo>
                <a:lnTo>
                  <a:pt x="1678" y="830"/>
                </a:lnTo>
                <a:lnTo>
                  <a:pt x="1678" y="811"/>
                </a:lnTo>
                <a:lnTo>
                  <a:pt x="1681" y="826"/>
                </a:lnTo>
                <a:lnTo>
                  <a:pt x="1681" y="830"/>
                </a:lnTo>
                <a:lnTo>
                  <a:pt x="1681" y="527"/>
                </a:lnTo>
                <a:lnTo>
                  <a:pt x="1685" y="411"/>
                </a:lnTo>
                <a:lnTo>
                  <a:pt x="1685" y="830"/>
                </a:lnTo>
                <a:lnTo>
                  <a:pt x="1685" y="411"/>
                </a:lnTo>
                <a:lnTo>
                  <a:pt x="1689" y="819"/>
                </a:lnTo>
                <a:lnTo>
                  <a:pt x="1689" y="830"/>
                </a:lnTo>
                <a:lnTo>
                  <a:pt x="1689" y="765"/>
                </a:lnTo>
                <a:lnTo>
                  <a:pt x="1692" y="830"/>
                </a:lnTo>
                <a:lnTo>
                  <a:pt x="1692" y="819"/>
                </a:lnTo>
                <a:lnTo>
                  <a:pt x="1696" y="830"/>
                </a:lnTo>
                <a:lnTo>
                  <a:pt x="1703" y="830"/>
                </a:lnTo>
                <a:lnTo>
                  <a:pt x="1703" y="779"/>
                </a:lnTo>
                <a:lnTo>
                  <a:pt x="1707" y="830"/>
                </a:lnTo>
                <a:lnTo>
                  <a:pt x="1714" y="830"/>
                </a:lnTo>
                <a:lnTo>
                  <a:pt x="1717" y="826"/>
                </a:lnTo>
                <a:lnTo>
                  <a:pt x="1717" y="830"/>
                </a:lnTo>
                <a:lnTo>
                  <a:pt x="1717" y="808"/>
                </a:lnTo>
                <a:lnTo>
                  <a:pt x="1721" y="830"/>
                </a:lnTo>
                <a:lnTo>
                  <a:pt x="1721" y="793"/>
                </a:lnTo>
                <a:lnTo>
                  <a:pt x="1725" y="830"/>
                </a:lnTo>
                <a:lnTo>
                  <a:pt x="1732" y="830"/>
                </a:lnTo>
                <a:lnTo>
                  <a:pt x="1732" y="765"/>
                </a:lnTo>
                <a:lnTo>
                  <a:pt x="1735" y="830"/>
                </a:lnTo>
                <a:lnTo>
                  <a:pt x="1735" y="801"/>
                </a:lnTo>
                <a:lnTo>
                  <a:pt x="1739" y="830"/>
                </a:lnTo>
                <a:lnTo>
                  <a:pt x="1746" y="830"/>
                </a:lnTo>
                <a:lnTo>
                  <a:pt x="1746" y="786"/>
                </a:lnTo>
                <a:lnTo>
                  <a:pt x="1750" y="830"/>
                </a:lnTo>
                <a:lnTo>
                  <a:pt x="1753" y="830"/>
                </a:lnTo>
                <a:lnTo>
                  <a:pt x="1753" y="815"/>
                </a:lnTo>
                <a:lnTo>
                  <a:pt x="1757" y="830"/>
                </a:lnTo>
                <a:lnTo>
                  <a:pt x="1761" y="830"/>
                </a:lnTo>
                <a:lnTo>
                  <a:pt x="1761" y="685"/>
                </a:lnTo>
                <a:lnTo>
                  <a:pt x="1764" y="830"/>
                </a:lnTo>
                <a:lnTo>
                  <a:pt x="1768" y="830"/>
                </a:lnTo>
                <a:lnTo>
                  <a:pt x="1768" y="815"/>
                </a:lnTo>
                <a:lnTo>
                  <a:pt x="1771" y="826"/>
                </a:lnTo>
                <a:lnTo>
                  <a:pt x="1771" y="830"/>
                </a:lnTo>
                <a:lnTo>
                  <a:pt x="1771" y="822"/>
                </a:lnTo>
                <a:lnTo>
                  <a:pt x="1775" y="830"/>
                </a:lnTo>
                <a:lnTo>
                  <a:pt x="1782" y="830"/>
                </a:lnTo>
                <a:lnTo>
                  <a:pt x="1782" y="786"/>
                </a:lnTo>
                <a:lnTo>
                  <a:pt x="1786" y="830"/>
                </a:lnTo>
                <a:lnTo>
                  <a:pt x="1786" y="804"/>
                </a:lnTo>
                <a:lnTo>
                  <a:pt x="1790" y="830"/>
                </a:lnTo>
                <a:lnTo>
                  <a:pt x="1793" y="830"/>
                </a:lnTo>
                <a:lnTo>
                  <a:pt x="1793" y="815"/>
                </a:lnTo>
                <a:lnTo>
                  <a:pt x="1797" y="830"/>
                </a:lnTo>
                <a:lnTo>
                  <a:pt x="1804" y="830"/>
                </a:lnTo>
                <a:lnTo>
                  <a:pt x="1804" y="815"/>
                </a:lnTo>
                <a:lnTo>
                  <a:pt x="1808" y="830"/>
                </a:lnTo>
                <a:lnTo>
                  <a:pt x="1818" y="830"/>
                </a:lnTo>
                <a:lnTo>
                  <a:pt x="1818" y="822"/>
                </a:lnTo>
                <a:lnTo>
                  <a:pt x="1822" y="830"/>
                </a:lnTo>
                <a:lnTo>
                  <a:pt x="1833" y="830"/>
                </a:lnTo>
                <a:lnTo>
                  <a:pt x="1833" y="804"/>
                </a:lnTo>
                <a:lnTo>
                  <a:pt x="1836" y="830"/>
                </a:lnTo>
                <a:lnTo>
                  <a:pt x="1854" y="830"/>
                </a:lnTo>
                <a:lnTo>
                  <a:pt x="1854" y="815"/>
                </a:lnTo>
                <a:lnTo>
                  <a:pt x="1858" y="830"/>
                </a:lnTo>
                <a:lnTo>
                  <a:pt x="1862" y="826"/>
                </a:lnTo>
                <a:lnTo>
                  <a:pt x="1862" y="830"/>
                </a:lnTo>
                <a:lnTo>
                  <a:pt x="1862" y="811"/>
                </a:lnTo>
                <a:lnTo>
                  <a:pt x="1865" y="830"/>
                </a:lnTo>
                <a:lnTo>
                  <a:pt x="1876" y="830"/>
                </a:lnTo>
                <a:lnTo>
                  <a:pt x="1876" y="815"/>
                </a:lnTo>
                <a:lnTo>
                  <a:pt x="1880" y="830"/>
                </a:lnTo>
                <a:lnTo>
                  <a:pt x="1880" y="826"/>
                </a:lnTo>
                <a:lnTo>
                  <a:pt x="1883" y="815"/>
                </a:lnTo>
                <a:lnTo>
                  <a:pt x="1883" y="830"/>
                </a:lnTo>
                <a:lnTo>
                  <a:pt x="1883" y="815"/>
                </a:lnTo>
                <a:lnTo>
                  <a:pt x="1887" y="830"/>
                </a:lnTo>
                <a:lnTo>
                  <a:pt x="1887" y="808"/>
                </a:lnTo>
                <a:lnTo>
                  <a:pt x="1891" y="797"/>
                </a:lnTo>
                <a:lnTo>
                  <a:pt x="1891" y="830"/>
                </a:lnTo>
                <a:lnTo>
                  <a:pt x="1891" y="797"/>
                </a:lnTo>
                <a:lnTo>
                  <a:pt x="1894" y="830"/>
                </a:lnTo>
                <a:lnTo>
                  <a:pt x="1909" y="830"/>
                </a:lnTo>
                <a:lnTo>
                  <a:pt x="1912" y="819"/>
                </a:lnTo>
                <a:lnTo>
                  <a:pt x="1912" y="830"/>
                </a:lnTo>
                <a:lnTo>
                  <a:pt x="1912" y="804"/>
                </a:lnTo>
                <a:lnTo>
                  <a:pt x="1916" y="830"/>
                </a:lnTo>
                <a:lnTo>
                  <a:pt x="1919" y="830"/>
                </a:lnTo>
                <a:lnTo>
                  <a:pt x="1919" y="793"/>
                </a:lnTo>
                <a:lnTo>
                  <a:pt x="1923" y="830"/>
                </a:lnTo>
                <a:lnTo>
                  <a:pt x="1923" y="790"/>
                </a:lnTo>
                <a:lnTo>
                  <a:pt x="1927" y="830"/>
                </a:lnTo>
                <a:lnTo>
                  <a:pt x="1930" y="822"/>
                </a:lnTo>
                <a:lnTo>
                  <a:pt x="1930" y="830"/>
                </a:lnTo>
                <a:lnTo>
                  <a:pt x="1930" y="811"/>
                </a:lnTo>
                <a:lnTo>
                  <a:pt x="1934" y="830"/>
                </a:lnTo>
                <a:lnTo>
                  <a:pt x="1955" y="830"/>
                </a:lnTo>
                <a:lnTo>
                  <a:pt x="1955" y="747"/>
                </a:lnTo>
                <a:lnTo>
                  <a:pt x="1959" y="830"/>
                </a:lnTo>
                <a:lnTo>
                  <a:pt x="1963" y="830"/>
                </a:lnTo>
                <a:lnTo>
                  <a:pt x="1963" y="804"/>
                </a:lnTo>
                <a:lnTo>
                  <a:pt x="1966" y="830"/>
                </a:lnTo>
                <a:lnTo>
                  <a:pt x="1966" y="811"/>
                </a:lnTo>
                <a:lnTo>
                  <a:pt x="1970" y="830"/>
                </a:lnTo>
                <a:lnTo>
                  <a:pt x="1970" y="811"/>
                </a:lnTo>
                <a:lnTo>
                  <a:pt x="1973" y="830"/>
                </a:lnTo>
                <a:lnTo>
                  <a:pt x="1981" y="830"/>
                </a:lnTo>
                <a:lnTo>
                  <a:pt x="1981" y="804"/>
                </a:lnTo>
                <a:lnTo>
                  <a:pt x="1984" y="830"/>
                </a:lnTo>
                <a:lnTo>
                  <a:pt x="2017" y="830"/>
                </a:lnTo>
                <a:lnTo>
                  <a:pt x="2017" y="750"/>
                </a:lnTo>
                <a:lnTo>
                  <a:pt x="2020" y="830"/>
                </a:lnTo>
                <a:lnTo>
                  <a:pt x="2035" y="830"/>
                </a:lnTo>
                <a:lnTo>
                  <a:pt x="2035" y="801"/>
                </a:lnTo>
                <a:lnTo>
                  <a:pt x="2038" y="830"/>
                </a:lnTo>
                <a:lnTo>
                  <a:pt x="2042" y="830"/>
                </a:lnTo>
                <a:lnTo>
                  <a:pt x="2042" y="819"/>
                </a:lnTo>
                <a:lnTo>
                  <a:pt x="2046" y="830"/>
                </a:lnTo>
                <a:lnTo>
                  <a:pt x="2060" y="830"/>
                </a:lnTo>
                <a:lnTo>
                  <a:pt x="2060" y="801"/>
                </a:lnTo>
                <a:lnTo>
                  <a:pt x="2064" y="830"/>
                </a:lnTo>
                <a:lnTo>
                  <a:pt x="2064" y="793"/>
                </a:lnTo>
                <a:lnTo>
                  <a:pt x="2067" y="830"/>
                </a:lnTo>
                <a:lnTo>
                  <a:pt x="2074" y="830"/>
                </a:lnTo>
                <a:lnTo>
                  <a:pt x="2074" y="783"/>
                </a:lnTo>
                <a:lnTo>
                  <a:pt x="2078" y="830"/>
                </a:lnTo>
                <a:lnTo>
                  <a:pt x="2078" y="819"/>
                </a:lnTo>
                <a:lnTo>
                  <a:pt x="2082" y="830"/>
                </a:lnTo>
                <a:lnTo>
                  <a:pt x="2107" y="830"/>
                </a:lnTo>
                <a:lnTo>
                  <a:pt x="2107" y="822"/>
                </a:lnTo>
                <a:lnTo>
                  <a:pt x="2111" y="830"/>
                </a:lnTo>
                <a:lnTo>
                  <a:pt x="2114" y="830"/>
                </a:lnTo>
                <a:lnTo>
                  <a:pt x="2114" y="772"/>
                </a:lnTo>
                <a:lnTo>
                  <a:pt x="2118" y="830"/>
                </a:lnTo>
                <a:lnTo>
                  <a:pt x="2125" y="830"/>
                </a:lnTo>
                <a:lnTo>
                  <a:pt x="2125" y="779"/>
                </a:lnTo>
                <a:lnTo>
                  <a:pt x="2129" y="830"/>
                </a:lnTo>
                <a:lnTo>
                  <a:pt x="2132" y="830"/>
                </a:lnTo>
                <a:lnTo>
                  <a:pt x="2132" y="819"/>
                </a:lnTo>
                <a:lnTo>
                  <a:pt x="2136" y="830"/>
                </a:lnTo>
                <a:lnTo>
                  <a:pt x="2139" y="830"/>
                </a:lnTo>
                <a:lnTo>
                  <a:pt x="2139" y="815"/>
                </a:lnTo>
                <a:lnTo>
                  <a:pt x="2143" y="830"/>
                </a:lnTo>
                <a:lnTo>
                  <a:pt x="2165" y="830"/>
                </a:lnTo>
                <a:lnTo>
                  <a:pt x="2165" y="815"/>
                </a:lnTo>
                <a:lnTo>
                  <a:pt x="2168" y="830"/>
                </a:lnTo>
                <a:lnTo>
                  <a:pt x="2183" y="830"/>
                </a:lnTo>
                <a:lnTo>
                  <a:pt x="2183" y="793"/>
                </a:lnTo>
                <a:lnTo>
                  <a:pt x="2186" y="830"/>
                </a:lnTo>
                <a:lnTo>
                  <a:pt x="2186" y="804"/>
                </a:lnTo>
                <a:lnTo>
                  <a:pt x="2190" y="830"/>
                </a:lnTo>
                <a:lnTo>
                  <a:pt x="2194" y="830"/>
                </a:lnTo>
                <a:lnTo>
                  <a:pt x="2194" y="772"/>
                </a:lnTo>
                <a:lnTo>
                  <a:pt x="2197" y="808"/>
                </a:lnTo>
                <a:lnTo>
                  <a:pt x="2197" y="830"/>
                </a:lnTo>
                <a:lnTo>
                  <a:pt x="2197" y="808"/>
                </a:lnTo>
                <a:lnTo>
                  <a:pt x="2201" y="830"/>
                </a:lnTo>
                <a:lnTo>
                  <a:pt x="2204" y="830"/>
                </a:lnTo>
                <a:lnTo>
                  <a:pt x="2204" y="811"/>
                </a:lnTo>
                <a:lnTo>
                  <a:pt x="2208" y="830"/>
                </a:lnTo>
                <a:lnTo>
                  <a:pt x="2215" y="830"/>
                </a:lnTo>
                <a:lnTo>
                  <a:pt x="2215" y="804"/>
                </a:lnTo>
                <a:lnTo>
                  <a:pt x="2219" y="826"/>
                </a:lnTo>
                <a:lnTo>
                  <a:pt x="2219" y="830"/>
                </a:lnTo>
                <a:lnTo>
                  <a:pt x="2219" y="826"/>
                </a:lnTo>
                <a:lnTo>
                  <a:pt x="2222" y="830"/>
                </a:lnTo>
                <a:lnTo>
                  <a:pt x="2222" y="815"/>
                </a:lnTo>
                <a:lnTo>
                  <a:pt x="2226" y="830"/>
                </a:lnTo>
                <a:lnTo>
                  <a:pt x="2233" y="830"/>
                </a:lnTo>
                <a:lnTo>
                  <a:pt x="2233" y="808"/>
                </a:lnTo>
                <a:lnTo>
                  <a:pt x="2237" y="772"/>
                </a:lnTo>
                <a:lnTo>
                  <a:pt x="2237" y="830"/>
                </a:lnTo>
                <a:lnTo>
                  <a:pt x="2237" y="772"/>
                </a:lnTo>
                <a:lnTo>
                  <a:pt x="2240" y="830"/>
                </a:lnTo>
                <a:lnTo>
                  <a:pt x="2248" y="830"/>
                </a:lnTo>
                <a:lnTo>
                  <a:pt x="2248" y="822"/>
                </a:lnTo>
                <a:lnTo>
                  <a:pt x="2251" y="830"/>
                </a:lnTo>
                <a:lnTo>
                  <a:pt x="2255" y="830"/>
                </a:lnTo>
                <a:lnTo>
                  <a:pt x="2255" y="783"/>
                </a:lnTo>
                <a:lnTo>
                  <a:pt x="2258" y="830"/>
                </a:lnTo>
                <a:lnTo>
                  <a:pt x="2273" y="830"/>
                </a:lnTo>
                <a:lnTo>
                  <a:pt x="2273" y="819"/>
                </a:lnTo>
                <a:lnTo>
                  <a:pt x="2276" y="830"/>
                </a:lnTo>
                <a:lnTo>
                  <a:pt x="2287" y="830"/>
                </a:lnTo>
                <a:lnTo>
                  <a:pt x="2287" y="819"/>
                </a:lnTo>
                <a:lnTo>
                  <a:pt x="2291" y="830"/>
                </a:lnTo>
                <a:lnTo>
                  <a:pt x="2323" y="830"/>
                </a:lnTo>
                <a:lnTo>
                  <a:pt x="2327" y="822"/>
                </a:lnTo>
                <a:lnTo>
                  <a:pt x="2327" y="830"/>
                </a:lnTo>
                <a:lnTo>
                  <a:pt x="2327" y="804"/>
                </a:lnTo>
                <a:lnTo>
                  <a:pt x="2331" y="830"/>
                </a:lnTo>
                <a:lnTo>
                  <a:pt x="2334" y="819"/>
                </a:lnTo>
                <a:lnTo>
                  <a:pt x="2334" y="830"/>
                </a:lnTo>
                <a:lnTo>
                  <a:pt x="2334" y="783"/>
                </a:lnTo>
                <a:lnTo>
                  <a:pt x="2338" y="830"/>
                </a:lnTo>
                <a:lnTo>
                  <a:pt x="2341" y="830"/>
                </a:lnTo>
                <a:lnTo>
                  <a:pt x="2341" y="826"/>
                </a:lnTo>
                <a:lnTo>
                  <a:pt x="2345" y="830"/>
                </a:lnTo>
                <a:lnTo>
                  <a:pt x="2359" y="830"/>
                </a:lnTo>
                <a:lnTo>
                  <a:pt x="2359" y="797"/>
                </a:lnTo>
                <a:lnTo>
                  <a:pt x="2363" y="830"/>
                </a:lnTo>
                <a:lnTo>
                  <a:pt x="2363" y="815"/>
                </a:lnTo>
                <a:lnTo>
                  <a:pt x="2367" y="830"/>
                </a:lnTo>
                <a:lnTo>
                  <a:pt x="2374" y="830"/>
                </a:lnTo>
                <a:lnTo>
                  <a:pt x="2374" y="826"/>
                </a:lnTo>
                <a:lnTo>
                  <a:pt x="2377" y="830"/>
                </a:lnTo>
                <a:lnTo>
                  <a:pt x="2381" y="830"/>
                </a:lnTo>
                <a:lnTo>
                  <a:pt x="2381" y="804"/>
                </a:lnTo>
                <a:lnTo>
                  <a:pt x="2385" y="830"/>
                </a:lnTo>
                <a:lnTo>
                  <a:pt x="2388" y="830"/>
                </a:lnTo>
                <a:lnTo>
                  <a:pt x="2388" y="801"/>
                </a:lnTo>
                <a:lnTo>
                  <a:pt x="2392" y="830"/>
                </a:lnTo>
                <a:lnTo>
                  <a:pt x="2396" y="830"/>
                </a:lnTo>
                <a:lnTo>
                  <a:pt x="2396" y="819"/>
                </a:lnTo>
                <a:lnTo>
                  <a:pt x="2399" y="830"/>
                </a:lnTo>
                <a:lnTo>
                  <a:pt x="2406" y="830"/>
                </a:lnTo>
                <a:lnTo>
                  <a:pt x="2406" y="826"/>
                </a:lnTo>
                <a:lnTo>
                  <a:pt x="2410" y="830"/>
                </a:lnTo>
                <a:lnTo>
                  <a:pt x="2414" y="830"/>
                </a:lnTo>
                <a:lnTo>
                  <a:pt x="2414" y="801"/>
                </a:lnTo>
                <a:lnTo>
                  <a:pt x="2417" y="830"/>
                </a:lnTo>
                <a:lnTo>
                  <a:pt x="2417" y="783"/>
                </a:lnTo>
                <a:lnTo>
                  <a:pt x="2421" y="830"/>
                </a:lnTo>
                <a:lnTo>
                  <a:pt x="2421" y="801"/>
                </a:lnTo>
                <a:lnTo>
                  <a:pt x="2424" y="830"/>
                </a:lnTo>
                <a:lnTo>
                  <a:pt x="2432" y="830"/>
                </a:lnTo>
                <a:lnTo>
                  <a:pt x="2432" y="811"/>
                </a:lnTo>
                <a:lnTo>
                  <a:pt x="2435" y="830"/>
                </a:lnTo>
                <a:lnTo>
                  <a:pt x="2439" y="830"/>
                </a:lnTo>
                <a:lnTo>
                  <a:pt x="2439" y="819"/>
                </a:lnTo>
                <a:lnTo>
                  <a:pt x="2442" y="830"/>
                </a:lnTo>
                <a:lnTo>
                  <a:pt x="2442" y="815"/>
                </a:lnTo>
                <a:lnTo>
                  <a:pt x="2446" y="830"/>
                </a:lnTo>
                <a:lnTo>
                  <a:pt x="2446" y="747"/>
                </a:lnTo>
                <a:lnTo>
                  <a:pt x="2450" y="801"/>
                </a:lnTo>
                <a:lnTo>
                  <a:pt x="2450" y="830"/>
                </a:lnTo>
                <a:lnTo>
                  <a:pt x="2450" y="801"/>
                </a:lnTo>
                <a:lnTo>
                  <a:pt x="2453" y="830"/>
                </a:lnTo>
                <a:lnTo>
                  <a:pt x="2457" y="830"/>
                </a:lnTo>
                <a:lnTo>
                  <a:pt x="2457" y="815"/>
                </a:lnTo>
                <a:lnTo>
                  <a:pt x="2460" y="830"/>
                </a:lnTo>
                <a:lnTo>
                  <a:pt x="2478" y="830"/>
                </a:lnTo>
                <a:lnTo>
                  <a:pt x="2478" y="819"/>
                </a:lnTo>
                <a:lnTo>
                  <a:pt x="2482" y="830"/>
                </a:lnTo>
                <a:lnTo>
                  <a:pt x="2486" y="830"/>
                </a:lnTo>
                <a:lnTo>
                  <a:pt x="2486" y="801"/>
                </a:lnTo>
                <a:lnTo>
                  <a:pt x="2489" y="830"/>
                </a:lnTo>
                <a:lnTo>
                  <a:pt x="2493" y="830"/>
                </a:lnTo>
                <a:lnTo>
                  <a:pt x="2493" y="743"/>
                </a:lnTo>
                <a:lnTo>
                  <a:pt x="2497" y="830"/>
                </a:lnTo>
                <a:lnTo>
                  <a:pt x="2504" y="830"/>
                </a:lnTo>
                <a:lnTo>
                  <a:pt x="2504" y="790"/>
                </a:lnTo>
                <a:lnTo>
                  <a:pt x="2507" y="830"/>
                </a:lnTo>
                <a:lnTo>
                  <a:pt x="2522" y="830"/>
                </a:lnTo>
                <a:lnTo>
                  <a:pt x="2522" y="826"/>
                </a:lnTo>
                <a:lnTo>
                  <a:pt x="2525" y="830"/>
                </a:lnTo>
                <a:lnTo>
                  <a:pt x="2529" y="830"/>
                </a:lnTo>
                <a:lnTo>
                  <a:pt x="2529" y="826"/>
                </a:lnTo>
                <a:lnTo>
                  <a:pt x="2533" y="830"/>
                </a:lnTo>
                <a:lnTo>
                  <a:pt x="2540" y="830"/>
                </a:lnTo>
                <a:lnTo>
                  <a:pt x="2540" y="826"/>
                </a:lnTo>
                <a:lnTo>
                  <a:pt x="2543" y="830"/>
                </a:lnTo>
                <a:lnTo>
                  <a:pt x="2558" y="830"/>
                </a:lnTo>
                <a:lnTo>
                  <a:pt x="2558" y="808"/>
                </a:lnTo>
                <a:lnTo>
                  <a:pt x="2561" y="830"/>
                </a:lnTo>
                <a:lnTo>
                  <a:pt x="2576" y="830"/>
                </a:lnTo>
                <a:lnTo>
                  <a:pt x="2576" y="729"/>
                </a:lnTo>
                <a:lnTo>
                  <a:pt x="2579" y="830"/>
                </a:lnTo>
                <a:lnTo>
                  <a:pt x="2579" y="804"/>
                </a:lnTo>
                <a:lnTo>
                  <a:pt x="2583" y="822"/>
                </a:lnTo>
                <a:lnTo>
                  <a:pt x="2583" y="830"/>
                </a:lnTo>
                <a:lnTo>
                  <a:pt x="2583" y="783"/>
                </a:lnTo>
                <a:lnTo>
                  <a:pt x="2587" y="830"/>
                </a:lnTo>
                <a:lnTo>
                  <a:pt x="2590" y="830"/>
                </a:lnTo>
                <a:lnTo>
                  <a:pt x="2590" y="772"/>
                </a:lnTo>
                <a:lnTo>
                  <a:pt x="2594" y="830"/>
                </a:lnTo>
                <a:lnTo>
                  <a:pt x="2594" y="819"/>
                </a:lnTo>
                <a:lnTo>
                  <a:pt x="2598" y="830"/>
                </a:lnTo>
                <a:lnTo>
                  <a:pt x="2598" y="819"/>
                </a:lnTo>
                <a:lnTo>
                  <a:pt x="2601" y="830"/>
                </a:lnTo>
                <a:lnTo>
                  <a:pt x="2608" y="830"/>
                </a:lnTo>
                <a:lnTo>
                  <a:pt x="2608" y="826"/>
                </a:lnTo>
                <a:lnTo>
                  <a:pt x="2612" y="830"/>
                </a:lnTo>
                <a:lnTo>
                  <a:pt x="2623" y="830"/>
                </a:lnTo>
                <a:lnTo>
                  <a:pt x="2623" y="808"/>
                </a:lnTo>
                <a:lnTo>
                  <a:pt x="2626" y="830"/>
                </a:lnTo>
                <a:lnTo>
                  <a:pt x="2634" y="830"/>
                </a:lnTo>
                <a:lnTo>
                  <a:pt x="2634" y="793"/>
                </a:lnTo>
                <a:lnTo>
                  <a:pt x="2637" y="830"/>
                </a:lnTo>
                <a:lnTo>
                  <a:pt x="2637" y="822"/>
                </a:lnTo>
                <a:lnTo>
                  <a:pt x="2641" y="830"/>
                </a:lnTo>
                <a:lnTo>
                  <a:pt x="2648" y="830"/>
                </a:lnTo>
                <a:lnTo>
                  <a:pt x="2648" y="822"/>
                </a:lnTo>
                <a:lnTo>
                  <a:pt x="2652" y="830"/>
                </a:lnTo>
                <a:lnTo>
                  <a:pt x="2652" y="822"/>
                </a:lnTo>
                <a:lnTo>
                  <a:pt x="2655" y="830"/>
                </a:lnTo>
                <a:lnTo>
                  <a:pt x="2659" y="830"/>
                </a:lnTo>
                <a:lnTo>
                  <a:pt x="2662" y="822"/>
                </a:lnTo>
                <a:lnTo>
                  <a:pt x="2662" y="830"/>
                </a:lnTo>
                <a:lnTo>
                  <a:pt x="2662" y="811"/>
                </a:lnTo>
                <a:lnTo>
                  <a:pt x="2666" y="830"/>
                </a:lnTo>
                <a:lnTo>
                  <a:pt x="2666" y="819"/>
                </a:lnTo>
                <a:lnTo>
                  <a:pt x="2670" y="830"/>
                </a:lnTo>
                <a:lnTo>
                  <a:pt x="2670" y="822"/>
                </a:lnTo>
                <a:lnTo>
                  <a:pt x="2673" y="830"/>
                </a:lnTo>
                <a:lnTo>
                  <a:pt x="2673" y="811"/>
                </a:lnTo>
                <a:lnTo>
                  <a:pt x="2677" y="830"/>
                </a:lnTo>
                <a:lnTo>
                  <a:pt x="2680" y="830"/>
                </a:lnTo>
                <a:lnTo>
                  <a:pt x="2680" y="801"/>
                </a:lnTo>
                <a:lnTo>
                  <a:pt x="2684" y="830"/>
                </a:lnTo>
                <a:lnTo>
                  <a:pt x="2691" y="830"/>
                </a:lnTo>
                <a:lnTo>
                  <a:pt x="2691" y="819"/>
                </a:lnTo>
                <a:lnTo>
                  <a:pt x="2695" y="830"/>
                </a:lnTo>
                <a:lnTo>
                  <a:pt x="2706" y="830"/>
                </a:lnTo>
                <a:lnTo>
                  <a:pt x="2706" y="811"/>
                </a:lnTo>
                <a:lnTo>
                  <a:pt x="2709" y="830"/>
                </a:lnTo>
                <a:lnTo>
                  <a:pt x="2713" y="830"/>
                </a:lnTo>
                <a:lnTo>
                  <a:pt x="2713" y="811"/>
                </a:lnTo>
                <a:lnTo>
                  <a:pt x="2717" y="830"/>
                </a:lnTo>
                <a:lnTo>
                  <a:pt x="2720" y="830"/>
                </a:lnTo>
                <a:lnTo>
                  <a:pt x="2720" y="801"/>
                </a:lnTo>
                <a:lnTo>
                  <a:pt x="2724" y="830"/>
                </a:lnTo>
                <a:lnTo>
                  <a:pt x="2727" y="830"/>
                </a:lnTo>
                <a:lnTo>
                  <a:pt x="2727" y="793"/>
                </a:lnTo>
                <a:lnTo>
                  <a:pt x="2731" y="830"/>
                </a:lnTo>
                <a:lnTo>
                  <a:pt x="2735" y="830"/>
                </a:lnTo>
                <a:lnTo>
                  <a:pt x="2735" y="772"/>
                </a:lnTo>
                <a:lnTo>
                  <a:pt x="2738" y="830"/>
                </a:lnTo>
                <a:lnTo>
                  <a:pt x="2738" y="783"/>
                </a:lnTo>
                <a:lnTo>
                  <a:pt x="2742" y="830"/>
                </a:lnTo>
                <a:lnTo>
                  <a:pt x="2742" y="822"/>
                </a:lnTo>
                <a:lnTo>
                  <a:pt x="2745" y="830"/>
                </a:lnTo>
                <a:lnTo>
                  <a:pt x="2763" y="830"/>
                </a:lnTo>
                <a:lnTo>
                  <a:pt x="2763" y="826"/>
                </a:lnTo>
                <a:lnTo>
                  <a:pt x="2767" y="830"/>
                </a:lnTo>
                <a:lnTo>
                  <a:pt x="2767" y="765"/>
                </a:lnTo>
                <a:lnTo>
                  <a:pt x="2771" y="830"/>
                </a:lnTo>
                <a:lnTo>
                  <a:pt x="2771" y="757"/>
                </a:lnTo>
                <a:lnTo>
                  <a:pt x="2774" y="830"/>
                </a:lnTo>
                <a:lnTo>
                  <a:pt x="2774" y="783"/>
                </a:lnTo>
                <a:lnTo>
                  <a:pt x="2778" y="830"/>
                </a:lnTo>
                <a:lnTo>
                  <a:pt x="2792" y="830"/>
                </a:lnTo>
                <a:lnTo>
                  <a:pt x="2792" y="815"/>
                </a:lnTo>
                <a:lnTo>
                  <a:pt x="2796" y="830"/>
                </a:lnTo>
                <a:lnTo>
                  <a:pt x="2800" y="830"/>
                </a:lnTo>
                <a:lnTo>
                  <a:pt x="2800" y="779"/>
                </a:lnTo>
                <a:lnTo>
                  <a:pt x="2803" y="830"/>
                </a:lnTo>
                <a:lnTo>
                  <a:pt x="2803" y="811"/>
                </a:lnTo>
                <a:lnTo>
                  <a:pt x="2807" y="830"/>
                </a:lnTo>
                <a:lnTo>
                  <a:pt x="2810" y="830"/>
                </a:lnTo>
                <a:lnTo>
                  <a:pt x="2810" y="822"/>
                </a:lnTo>
                <a:lnTo>
                  <a:pt x="2814" y="830"/>
                </a:lnTo>
                <a:lnTo>
                  <a:pt x="2818" y="830"/>
                </a:lnTo>
                <a:lnTo>
                  <a:pt x="2818" y="793"/>
                </a:lnTo>
                <a:lnTo>
                  <a:pt x="2821" y="830"/>
                </a:lnTo>
                <a:lnTo>
                  <a:pt x="2828" y="830"/>
                </a:lnTo>
                <a:lnTo>
                  <a:pt x="2828" y="801"/>
                </a:lnTo>
                <a:lnTo>
                  <a:pt x="2832" y="830"/>
                </a:lnTo>
                <a:lnTo>
                  <a:pt x="2839" y="830"/>
                </a:lnTo>
                <a:lnTo>
                  <a:pt x="2839" y="819"/>
                </a:lnTo>
                <a:lnTo>
                  <a:pt x="2843" y="830"/>
                </a:lnTo>
                <a:lnTo>
                  <a:pt x="2850" y="830"/>
                </a:lnTo>
                <a:lnTo>
                  <a:pt x="2850" y="804"/>
                </a:lnTo>
                <a:lnTo>
                  <a:pt x="2854" y="830"/>
                </a:lnTo>
                <a:lnTo>
                  <a:pt x="2857" y="830"/>
                </a:lnTo>
                <a:lnTo>
                  <a:pt x="2857" y="801"/>
                </a:lnTo>
                <a:lnTo>
                  <a:pt x="2861" y="830"/>
                </a:lnTo>
                <a:lnTo>
                  <a:pt x="2882" y="830"/>
                </a:lnTo>
                <a:lnTo>
                  <a:pt x="2882" y="819"/>
                </a:lnTo>
                <a:lnTo>
                  <a:pt x="2886" y="830"/>
                </a:lnTo>
                <a:lnTo>
                  <a:pt x="2886" y="819"/>
                </a:lnTo>
                <a:lnTo>
                  <a:pt x="2890" y="830"/>
                </a:lnTo>
                <a:lnTo>
                  <a:pt x="2890" y="815"/>
                </a:lnTo>
                <a:lnTo>
                  <a:pt x="2893" y="830"/>
                </a:lnTo>
                <a:lnTo>
                  <a:pt x="2908" y="830"/>
                </a:lnTo>
                <a:lnTo>
                  <a:pt x="2908" y="811"/>
                </a:lnTo>
                <a:lnTo>
                  <a:pt x="2911" y="830"/>
                </a:lnTo>
                <a:lnTo>
                  <a:pt x="2911" y="790"/>
                </a:lnTo>
                <a:lnTo>
                  <a:pt x="2915" y="790"/>
                </a:lnTo>
                <a:lnTo>
                  <a:pt x="2915" y="830"/>
                </a:lnTo>
                <a:lnTo>
                  <a:pt x="2915" y="790"/>
                </a:lnTo>
                <a:lnTo>
                  <a:pt x="2919" y="830"/>
                </a:lnTo>
                <a:lnTo>
                  <a:pt x="2919" y="804"/>
                </a:lnTo>
                <a:lnTo>
                  <a:pt x="2922" y="830"/>
                </a:lnTo>
                <a:lnTo>
                  <a:pt x="2937" y="830"/>
                </a:lnTo>
                <a:lnTo>
                  <a:pt x="2937" y="783"/>
                </a:lnTo>
                <a:lnTo>
                  <a:pt x="2940" y="783"/>
                </a:lnTo>
                <a:lnTo>
                  <a:pt x="2940" y="830"/>
                </a:lnTo>
                <a:lnTo>
                  <a:pt x="2940" y="783"/>
                </a:lnTo>
                <a:lnTo>
                  <a:pt x="2944" y="830"/>
                </a:lnTo>
                <a:lnTo>
                  <a:pt x="2944" y="822"/>
                </a:lnTo>
                <a:lnTo>
                  <a:pt x="2947" y="826"/>
                </a:lnTo>
                <a:lnTo>
                  <a:pt x="2947" y="830"/>
                </a:lnTo>
                <a:lnTo>
                  <a:pt x="2947" y="826"/>
                </a:lnTo>
                <a:lnTo>
                  <a:pt x="2951" y="830"/>
                </a:lnTo>
                <a:lnTo>
                  <a:pt x="2969" y="830"/>
                </a:lnTo>
                <a:lnTo>
                  <a:pt x="2969" y="815"/>
                </a:lnTo>
                <a:lnTo>
                  <a:pt x="2973" y="804"/>
                </a:lnTo>
                <a:lnTo>
                  <a:pt x="2973" y="830"/>
                </a:lnTo>
                <a:lnTo>
                  <a:pt x="2973" y="804"/>
                </a:lnTo>
                <a:lnTo>
                  <a:pt x="2976" y="830"/>
                </a:lnTo>
                <a:lnTo>
                  <a:pt x="2976" y="822"/>
                </a:lnTo>
                <a:lnTo>
                  <a:pt x="2980" y="826"/>
                </a:lnTo>
                <a:lnTo>
                  <a:pt x="2980" y="830"/>
                </a:lnTo>
                <a:lnTo>
                  <a:pt x="2980" y="808"/>
                </a:lnTo>
                <a:lnTo>
                  <a:pt x="2983" y="830"/>
                </a:lnTo>
                <a:lnTo>
                  <a:pt x="3009" y="830"/>
                </a:lnTo>
                <a:lnTo>
                  <a:pt x="3009" y="808"/>
                </a:lnTo>
                <a:lnTo>
                  <a:pt x="3012" y="830"/>
                </a:lnTo>
                <a:lnTo>
                  <a:pt x="3012" y="826"/>
                </a:lnTo>
                <a:lnTo>
                  <a:pt x="3016" y="830"/>
                </a:lnTo>
                <a:lnTo>
                  <a:pt x="3016" y="811"/>
                </a:lnTo>
                <a:lnTo>
                  <a:pt x="3020" y="830"/>
                </a:lnTo>
                <a:lnTo>
                  <a:pt x="3020" y="811"/>
                </a:lnTo>
                <a:lnTo>
                  <a:pt x="3023" y="830"/>
                </a:lnTo>
                <a:lnTo>
                  <a:pt x="3030" y="830"/>
                </a:lnTo>
                <a:lnTo>
                  <a:pt x="3030" y="801"/>
                </a:lnTo>
                <a:lnTo>
                  <a:pt x="3034" y="830"/>
                </a:lnTo>
                <a:lnTo>
                  <a:pt x="3059" y="830"/>
                </a:lnTo>
                <a:lnTo>
                  <a:pt x="3059" y="819"/>
                </a:lnTo>
                <a:lnTo>
                  <a:pt x="3063" y="830"/>
                </a:lnTo>
                <a:lnTo>
                  <a:pt x="3066" y="830"/>
                </a:lnTo>
                <a:lnTo>
                  <a:pt x="3066" y="822"/>
                </a:lnTo>
                <a:lnTo>
                  <a:pt x="3070" y="830"/>
                </a:lnTo>
                <a:lnTo>
                  <a:pt x="3074" y="830"/>
                </a:lnTo>
                <a:lnTo>
                  <a:pt x="3074" y="801"/>
                </a:lnTo>
                <a:lnTo>
                  <a:pt x="3077" y="830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3" name="Line 64"/>
          <p:cNvSpPr>
            <a:spLocks noChangeShapeType="1"/>
          </p:cNvSpPr>
          <p:nvPr/>
        </p:nvSpPr>
        <p:spPr bwMode="auto">
          <a:xfrm>
            <a:off x="1223526" y="4934862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9" name="Line 70"/>
          <p:cNvSpPr>
            <a:spLocks noChangeShapeType="1"/>
          </p:cNvSpPr>
          <p:nvPr/>
        </p:nvSpPr>
        <p:spPr bwMode="auto">
          <a:xfrm>
            <a:off x="1223526" y="4266152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32" name="Line 73"/>
          <p:cNvSpPr>
            <a:spLocks noChangeShapeType="1"/>
          </p:cNvSpPr>
          <p:nvPr/>
        </p:nvSpPr>
        <p:spPr bwMode="auto">
          <a:xfrm>
            <a:off x="1223526" y="3618080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39" name="Line 79"/>
          <p:cNvSpPr>
            <a:spLocks noChangeShapeType="1"/>
          </p:cNvSpPr>
          <p:nvPr/>
        </p:nvSpPr>
        <p:spPr bwMode="auto">
          <a:xfrm>
            <a:off x="1252101" y="494121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40" name="Line 80"/>
          <p:cNvSpPr>
            <a:spLocks noChangeShapeType="1"/>
          </p:cNvSpPr>
          <p:nvPr/>
        </p:nvSpPr>
        <p:spPr bwMode="auto">
          <a:xfrm>
            <a:off x="1539438" y="494121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41" name="Rectangle 81"/>
          <p:cNvSpPr>
            <a:spLocks noChangeArrowheads="1"/>
          </p:cNvSpPr>
          <p:nvPr/>
        </p:nvSpPr>
        <p:spPr bwMode="auto">
          <a:xfrm>
            <a:off x="1357099" y="4969787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42" name="Line 82"/>
          <p:cNvSpPr>
            <a:spLocks noChangeShapeType="1"/>
          </p:cNvSpPr>
          <p:nvPr/>
        </p:nvSpPr>
        <p:spPr bwMode="auto">
          <a:xfrm>
            <a:off x="1825188" y="494121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43" name="Line 83"/>
          <p:cNvSpPr>
            <a:spLocks noChangeShapeType="1"/>
          </p:cNvSpPr>
          <p:nvPr/>
        </p:nvSpPr>
        <p:spPr bwMode="auto">
          <a:xfrm>
            <a:off x="2117288" y="494121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44" name="Rectangle 84"/>
          <p:cNvSpPr>
            <a:spLocks noChangeArrowheads="1"/>
          </p:cNvSpPr>
          <p:nvPr/>
        </p:nvSpPr>
        <p:spPr bwMode="auto">
          <a:xfrm>
            <a:off x="1934949" y="4969787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45" name="Line 85"/>
          <p:cNvSpPr>
            <a:spLocks noChangeShapeType="1"/>
          </p:cNvSpPr>
          <p:nvPr/>
        </p:nvSpPr>
        <p:spPr bwMode="auto">
          <a:xfrm>
            <a:off x="2403038" y="494121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46" name="Line 86"/>
          <p:cNvSpPr>
            <a:spLocks noChangeShapeType="1"/>
          </p:cNvSpPr>
          <p:nvPr/>
        </p:nvSpPr>
        <p:spPr bwMode="auto">
          <a:xfrm>
            <a:off x="2690376" y="494121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47" name="Rectangle 87"/>
          <p:cNvSpPr>
            <a:spLocks noChangeArrowheads="1"/>
          </p:cNvSpPr>
          <p:nvPr/>
        </p:nvSpPr>
        <p:spPr bwMode="auto">
          <a:xfrm>
            <a:off x="2490574" y="496978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48" name="Line 88"/>
          <p:cNvSpPr>
            <a:spLocks noChangeShapeType="1"/>
          </p:cNvSpPr>
          <p:nvPr/>
        </p:nvSpPr>
        <p:spPr bwMode="auto">
          <a:xfrm>
            <a:off x="2976126" y="494121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49" name="Line 89"/>
          <p:cNvSpPr>
            <a:spLocks noChangeShapeType="1"/>
          </p:cNvSpPr>
          <p:nvPr/>
        </p:nvSpPr>
        <p:spPr bwMode="auto">
          <a:xfrm>
            <a:off x="3261876" y="494121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0" name="Rectangle 90"/>
          <p:cNvSpPr>
            <a:spLocks noChangeArrowheads="1"/>
          </p:cNvSpPr>
          <p:nvPr/>
        </p:nvSpPr>
        <p:spPr bwMode="auto">
          <a:xfrm>
            <a:off x="3062074" y="496978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51" name="Line 91"/>
          <p:cNvSpPr>
            <a:spLocks noChangeShapeType="1"/>
          </p:cNvSpPr>
          <p:nvPr/>
        </p:nvSpPr>
        <p:spPr bwMode="auto">
          <a:xfrm>
            <a:off x="3549213" y="494121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2" name="Line 92"/>
          <p:cNvSpPr>
            <a:spLocks noChangeShapeType="1"/>
          </p:cNvSpPr>
          <p:nvPr/>
        </p:nvSpPr>
        <p:spPr bwMode="auto">
          <a:xfrm>
            <a:off x="3841313" y="494121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3" name="Rectangle 93"/>
          <p:cNvSpPr>
            <a:spLocks noChangeArrowheads="1"/>
          </p:cNvSpPr>
          <p:nvPr/>
        </p:nvSpPr>
        <p:spPr bwMode="auto">
          <a:xfrm>
            <a:off x="3641511" y="496978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54" name="Line 94"/>
          <p:cNvSpPr>
            <a:spLocks noChangeShapeType="1"/>
          </p:cNvSpPr>
          <p:nvPr/>
        </p:nvSpPr>
        <p:spPr bwMode="auto">
          <a:xfrm>
            <a:off x="4127063" y="494121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5" name="Line 95"/>
          <p:cNvSpPr>
            <a:spLocks noChangeShapeType="1"/>
          </p:cNvSpPr>
          <p:nvPr/>
        </p:nvSpPr>
        <p:spPr bwMode="auto">
          <a:xfrm>
            <a:off x="4414401" y="494121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6" name="Rectangle 96"/>
          <p:cNvSpPr>
            <a:spLocks noChangeArrowheads="1"/>
          </p:cNvSpPr>
          <p:nvPr/>
        </p:nvSpPr>
        <p:spPr bwMode="auto">
          <a:xfrm>
            <a:off x="4214599" y="496978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57" name="Line 97"/>
          <p:cNvSpPr>
            <a:spLocks noChangeShapeType="1"/>
          </p:cNvSpPr>
          <p:nvPr/>
        </p:nvSpPr>
        <p:spPr bwMode="auto">
          <a:xfrm>
            <a:off x="4700151" y="494121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8" name="Line 98"/>
          <p:cNvSpPr>
            <a:spLocks noChangeShapeType="1"/>
          </p:cNvSpPr>
          <p:nvPr/>
        </p:nvSpPr>
        <p:spPr bwMode="auto">
          <a:xfrm>
            <a:off x="4985901" y="494121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9" name="Rectangle 99"/>
          <p:cNvSpPr>
            <a:spLocks noChangeArrowheads="1"/>
          </p:cNvSpPr>
          <p:nvPr/>
        </p:nvSpPr>
        <p:spPr bwMode="auto">
          <a:xfrm>
            <a:off x="4786099" y="496978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60" name="Line 100"/>
          <p:cNvSpPr>
            <a:spLocks noChangeShapeType="1"/>
          </p:cNvSpPr>
          <p:nvPr/>
        </p:nvSpPr>
        <p:spPr bwMode="auto">
          <a:xfrm>
            <a:off x="5273238" y="494121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61" name="Line 101"/>
          <p:cNvSpPr>
            <a:spLocks noChangeShapeType="1"/>
          </p:cNvSpPr>
          <p:nvPr/>
        </p:nvSpPr>
        <p:spPr bwMode="auto">
          <a:xfrm>
            <a:off x="5565338" y="494121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62" name="Rectangle 102"/>
          <p:cNvSpPr>
            <a:spLocks noChangeArrowheads="1"/>
          </p:cNvSpPr>
          <p:nvPr/>
        </p:nvSpPr>
        <p:spPr bwMode="auto">
          <a:xfrm>
            <a:off x="5365536" y="496978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63" name="Line 103"/>
          <p:cNvSpPr>
            <a:spLocks noChangeShapeType="1"/>
          </p:cNvSpPr>
          <p:nvPr/>
        </p:nvSpPr>
        <p:spPr bwMode="auto">
          <a:xfrm>
            <a:off x="5851088" y="494121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64" name="Line 104"/>
          <p:cNvSpPr>
            <a:spLocks noChangeShapeType="1"/>
          </p:cNvSpPr>
          <p:nvPr/>
        </p:nvSpPr>
        <p:spPr bwMode="auto">
          <a:xfrm>
            <a:off x="6136838" y="494121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65" name="Rectangle 105"/>
          <p:cNvSpPr>
            <a:spLocks noChangeArrowheads="1"/>
          </p:cNvSpPr>
          <p:nvPr/>
        </p:nvSpPr>
        <p:spPr bwMode="auto">
          <a:xfrm>
            <a:off x="5887824" y="4969787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9" name="Rectangle 10"/>
          <p:cNvSpPr>
            <a:spLocks noChangeArrowheads="1"/>
          </p:cNvSpPr>
          <p:nvPr/>
        </p:nvSpPr>
        <p:spPr bwMode="auto">
          <a:xfrm>
            <a:off x="1109858" y="4866247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1" name="Rectangle 25"/>
          <p:cNvSpPr>
            <a:spLocks noChangeArrowheads="1"/>
          </p:cNvSpPr>
          <p:nvPr/>
        </p:nvSpPr>
        <p:spPr bwMode="auto">
          <a:xfrm>
            <a:off x="989356" y="3533441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4" name="TextBox 17"/>
          <p:cNvSpPr txBox="1"/>
          <p:nvPr/>
        </p:nvSpPr>
        <p:spPr>
          <a:xfrm>
            <a:off x="4398784" y="4488764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8" name="TextBox 17"/>
          <p:cNvSpPr txBox="1"/>
          <p:nvPr/>
        </p:nvSpPr>
        <p:spPr>
          <a:xfrm>
            <a:off x="2034175" y="3944384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8" name="TextBox 17"/>
          <p:cNvSpPr txBox="1"/>
          <p:nvPr/>
        </p:nvSpPr>
        <p:spPr>
          <a:xfrm>
            <a:off x="4662335" y="4478079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55" name="TextBox 254"/>
          <p:cNvSpPr txBox="1"/>
          <p:nvPr/>
        </p:nvSpPr>
        <p:spPr>
          <a:xfrm>
            <a:off x="3841954" y="4243499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59" name="TextBox 258"/>
          <p:cNvSpPr txBox="1"/>
          <p:nvPr/>
        </p:nvSpPr>
        <p:spPr>
          <a:xfrm>
            <a:off x="2886477" y="4143041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3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sp>
        <p:nvSpPr>
          <p:cNvPr id="261" name="TextBox 17"/>
          <p:cNvSpPr txBox="1"/>
          <p:nvPr/>
        </p:nvSpPr>
        <p:spPr>
          <a:xfrm>
            <a:off x="4511937" y="4384101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64" name="TextBox 17"/>
          <p:cNvSpPr txBox="1"/>
          <p:nvPr/>
        </p:nvSpPr>
        <p:spPr>
          <a:xfrm>
            <a:off x="2945136" y="4260991"/>
            <a:ext cx="40588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68" name="TextBox 17"/>
          <p:cNvSpPr txBox="1"/>
          <p:nvPr/>
        </p:nvSpPr>
        <p:spPr>
          <a:xfrm>
            <a:off x="3006722" y="4354113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69" name="TextBox 17"/>
          <p:cNvSpPr txBox="1"/>
          <p:nvPr/>
        </p:nvSpPr>
        <p:spPr>
          <a:xfrm>
            <a:off x="5018701" y="4569896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76" name="TextBox 275"/>
          <p:cNvSpPr txBox="1"/>
          <p:nvPr/>
        </p:nvSpPr>
        <p:spPr>
          <a:xfrm>
            <a:off x="2600836" y="385173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10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278" name="TextBox 277"/>
          <p:cNvSpPr txBox="1"/>
          <p:nvPr/>
        </p:nvSpPr>
        <p:spPr>
          <a:xfrm>
            <a:off x="4749070" y="4314158"/>
            <a:ext cx="4187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313" name="Straight Arrow Connector 312"/>
          <p:cNvCxnSpPr/>
          <p:nvPr/>
        </p:nvCxnSpPr>
        <p:spPr>
          <a:xfrm>
            <a:off x="1287522" y="4126049"/>
            <a:ext cx="0" cy="3811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Straight Arrow Connector 336"/>
          <p:cNvCxnSpPr/>
          <p:nvPr/>
        </p:nvCxnSpPr>
        <p:spPr>
          <a:xfrm>
            <a:off x="1484538" y="4461955"/>
            <a:ext cx="0" cy="35604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8" name="Straight Arrow Connector 337"/>
          <p:cNvCxnSpPr/>
          <p:nvPr/>
        </p:nvCxnSpPr>
        <p:spPr>
          <a:xfrm>
            <a:off x="1361014" y="4306314"/>
            <a:ext cx="36430" cy="5599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Arrow Connector 338"/>
          <p:cNvCxnSpPr/>
          <p:nvPr/>
        </p:nvCxnSpPr>
        <p:spPr>
          <a:xfrm>
            <a:off x="1405079" y="4400514"/>
            <a:ext cx="31930" cy="4426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5" name="TextBox 354"/>
          <p:cNvSpPr txBox="1"/>
          <p:nvPr/>
        </p:nvSpPr>
        <p:spPr>
          <a:xfrm>
            <a:off x="1488867" y="4543136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6" name="TextBox 17"/>
          <p:cNvSpPr txBox="1"/>
          <p:nvPr/>
        </p:nvSpPr>
        <p:spPr>
          <a:xfrm>
            <a:off x="1573356" y="4187525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7" name="TextBox 356"/>
          <p:cNvSpPr txBox="1"/>
          <p:nvPr/>
        </p:nvSpPr>
        <p:spPr>
          <a:xfrm>
            <a:off x="2174181" y="4340059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1" name="TextBox 360"/>
          <p:cNvSpPr txBox="1"/>
          <p:nvPr/>
        </p:nvSpPr>
        <p:spPr>
          <a:xfrm>
            <a:off x="1635241" y="365059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3" name="TextBox 362"/>
          <p:cNvSpPr txBox="1"/>
          <p:nvPr/>
        </p:nvSpPr>
        <p:spPr>
          <a:xfrm>
            <a:off x="5232062" y="4351121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4" name="TextBox 363"/>
          <p:cNvSpPr txBox="1"/>
          <p:nvPr/>
        </p:nvSpPr>
        <p:spPr>
          <a:xfrm>
            <a:off x="1160236" y="3912919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5" name="TextBox 17"/>
          <p:cNvSpPr txBox="1"/>
          <p:nvPr/>
        </p:nvSpPr>
        <p:spPr>
          <a:xfrm>
            <a:off x="1215545" y="4051312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66" name="TextBox 365"/>
          <p:cNvSpPr txBox="1"/>
          <p:nvPr/>
        </p:nvSpPr>
        <p:spPr>
          <a:xfrm>
            <a:off x="1920746" y="3818464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67" name="Straight Arrow Connector 366"/>
          <p:cNvCxnSpPr/>
          <p:nvPr/>
        </p:nvCxnSpPr>
        <p:spPr>
          <a:xfrm>
            <a:off x="2117288" y="4096376"/>
            <a:ext cx="0" cy="6721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Straight Arrow Connector 367"/>
          <p:cNvCxnSpPr/>
          <p:nvPr/>
        </p:nvCxnSpPr>
        <p:spPr>
          <a:xfrm>
            <a:off x="2152970" y="4165521"/>
            <a:ext cx="0" cy="77849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9" name="TextBox 368"/>
          <p:cNvSpPr txBox="1"/>
          <p:nvPr/>
        </p:nvSpPr>
        <p:spPr>
          <a:xfrm>
            <a:off x="3319078" y="4180772"/>
            <a:ext cx="3545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z</a:t>
            </a:r>
            <a:r>
              <a:rPr lang="en-US" altLang="zh-CN" sz="1050" baseline="-25000" dirty="0" smtClean="0"/>
              <a:t>9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70" name="TextBox 369"/>
          <p:cNvSpPr txBox="1"/>
          <p:nvPr/>
        </p:nvSpPr>
        <p:spPr>
          <a:xfrm>
            <a:off x="3409704" y="4295131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71" name="TextBox 370"/>
          <p:cNvSpPr txBox="1"/>
          <p:nvPr/>
        </p:nvSpPr>
        <p:spPr>
          <a:xfrm>
            <a:off x="4795025" y="4446503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373" name="Straight Arrow Connector 372"/>
          <p:cNvCxnSpPr/>
          <p:nvPr/>
        </p:nvCxnSpPr>
        <p:spPr>
          <a:xfrm>
            <a:off x="5401437" y="4561336"/>
            <a:ext cx="9688" cy="3259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Straight Arrow Connector 373"/>
          <p:cNvCxnSpPr/>
          <p:nvPr/>
        </p:nvCxnSpPr>
        <p:spPr>
          <a:xfrm flipH="1">
            <a:off x="2196147" y="3824261"/>
            <a:ext cx="64509" cy="97274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Arrow Connector 374"/>
          <p:cNvCxnSpPr/>
          <p:nvPr/>
        </p:nvCxnSpPr>
        <p:spPr>
          <a:xfrm>
            <a:off x="5126634" y="4731884"/>
            <a:ext cx="1" cy="947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6" name="TextBox 17"/>
          <p:cNvSpPr txBox="1"/>
          <p:nvPr/>
        </p:nvSpPr>
        <p:spPr>
          <a:xfrm>
            <a:off x="1276375" y="4197156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5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87" name="TextBox 17"/>
          <p:cNvSpPr txBox="1"/>
          <p:nvPr/>
        </p:nvSpPr>
        <p:spPr>
          <a:xfrm>
            <a:off x="1327702" y="4292210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96" name="TextBox 395"/>
          <p:cNvSpPr txBox="1"/>
          <p:nvPr/>
        </p:nvSpPr>
        <p:spPr>
          <a:xfrm>
            <a:off x="1432176" y="4410168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97" name="Straight Arrow Connector 396"/>
          <p:cNvCxnSpPr/>
          <p:nvPr/>
        </p:nvCxnSpPr>
        <p:spPr>
          <a:xfrm>
            <a:off x="1637402" y="4687630"/>
            <a:ext cx="0" cy="26074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2" name="TextBox 401"/>
          <p:cNvSpPr txBox="1"/>
          <p:nvPr/>
        </p:nvSpPr>
        <p:spPr>
          <a:xfrm>
            <a:off x="1937441" y="3543826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405" name="TextBox 404"/>
          <p:cNvSpPr txBox="1"/>
          <p:nvPr/>
        </p:nvSpPr>
        <p:spPr>
          <a:xfrm>
            <a:off x="2433469" y="398703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06" name="Straight Arrow Connector 405"/>
          <p:cNvCxnSpPr/>
          <p:nvPr/>
        </p:nvCxnSpPr>
        <p:spPr>
          <a:xfrm>
            <a:off x="4785338" y="4652946"/>
            <a:ext cx="19375" cy="247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" name="Straight Arrow Connector 406"/>
          <p:cNvCxnSpPr/>
          <p:nvPr/>
        </p:nvCxnSpPr>
        <p:spPr>
          <a:xfrm>
            <a:off x="5086540" y="4601189"/>
            <a:ext cx="4844" cy="2770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" name="Straight Arrow Connector 407"/>
          <p:cNvCxnSpPr/>
          <p:nvPr/>
        </p:nvCxnSpPr>
        <p:spPr>
          <a:xfrm flipH="1">
            <a:off x="4833518" y="4545990"/>
            <a:ext cx="52354" cy="35661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" name="Straight Arrow Connector 408"/>
          <p:cNvCxnSpPr/>
          <p:nvPr/>
        </p:nvCxnSpPr>
        <p:spPr>
          <a:xfrm flipH="1">
            <a:off x="3445883" y="4407461"/>
            <a:ext cx="19686" cy="53339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" name="Straight Arrow Connector 409"/>
          <p:cNvCxnSpPr/>
          <p:nvPr/>
        </p:nvCxnSpPr>
        <p:spPr>
          <a:xfrm>
            <a:off x="3378182" y="4230873"/>
            <a:ext cx="19375" cy="6088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" name="Straight Arrow Connector 410"/>
          <p:cNvCxnSpPr/>
          <p:nvPr/>
        </p:nvCxnSpPr>
        <p:spPr>
          <a:xfrm flipH="1">
            <a:off x="3151155" y="4554768"/>
            <a:ext cx="23922" cy="27647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" name="Straight Arrow Connector 411"/>
          <p:cNvCxnSpPr/>
          <p:nvPr/>
        </p:nvCxnSpPr>
        <p:spPr>
          <a:xfrm>
            <a:off x="3082924" y="4430931"/>
            <a:ext cx="9688" cy="4959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" name="Straight Arrow Connector 412"/>
          <p:cNvCxnSpPr/>
          <p:nvPr/>
        </p:nvCxnSpPr>
        <p:spPr>
          <a:xfrm>
            <a:off x="3008883" y="4292210"/>
            <a:ext cx="19375" cy="6088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" name="Straight Arrow Connector 413"/>
          <p:cNvCxnSpPr/>
          <p:nvPr/>
        </p:nvCxnSpPr>
        <p:spPr>
          <a:xfrm>
            <a:off x="2945136" y="4052793"/>
            <a:ext cx="39343" cy="8299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" name="TextBox 418"/>
          <p:cNvSpPr txBox="1"/>
          <p:nvPr/>
        </p:nvSpPr>
        <p:spPr>
          <a:xfrm>
            <a:off x="3076622" y="4530711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20" name="TextBox 419"/>
          <p:cNvSpPr txBox="1"/>
          <p:nvPr/>
        </p:nvSpPr>
        <p:spPr>
          <a:xfrm>
            <a:off x="3036760" y="4031508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422" name="5-Point Star 421"/>
          <p:cNvSpPr/>
          <p:nvPr/>
        </p:nvSpPr>
        <p:spPr>
          <a:xfrm>
            <a:off x="3903668" y="4220433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23" name="Straight Arrow Connector 422"/>
          <p:cNvCxnSpPr/>
          <p:nvPr/>
        </p:nvCxnSpPr>
        <p:spPr>
          <a:xfrm>
            <a:off x="3758624" y="4503660"/>
            <a:ext cx="0" cy="3229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5" name="TextBox 424"/>
          <p:cNvSpPr txBox="1"/>
          <p:nvPr/>
        </p:nvSpPr>
        <p:spPr>
          <a:xfrm>
            <a:off x="3475507" y="4190605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G</a:t>
            </a:r>
            <a:r>
              <a:rPr lang="en-US" altLang="zh-CN" sz="1000" b="1" i="1" baseline="-25000" dirty="0" smtClean="0"/>
              <a:t>2</a:t>
            </a:r>
            <a:r>
              <a:rPr lang="en-US" altLang="zh-CN" sz="1000" b="1" i="1" dirty="0" smtClean="0"/>
              <a:t>:C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427" name="Straight Arrow Connector 426"/>
          <p:cNvCxnSpPr/>
          <p:nvPr/>
        </p:nvCxnSpPr>
        <p:spPr>
          <a:xfrm>
            <a:off x="3820142" y="4388115"/>
            <a:ext cx="21171" cy="4106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Arrow Connector 429"/>
          <p:cNvCxnSpPr/>
          <p:nvPr/>
        </p:nvCxnSpPr>
        <p:spPr>
          <a:xfrm>
            <a:off x="3863539" y="4143041"/>
            <a:ext cx="44664" cy="60966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1" name="TextBox 430"/>
          <p:cNvSpPr txBox="1"/>
          <p:nvPr/>
        </p:nvSpPr>
        <p:spPr>
          <a:xfrm>
            <a:off x="3632297" y="3961664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433" name="Straight Arrow Connector 432"/>
          <p:cNvCxnSpPr/>
          <p:nvPr/>
        </p:nvCxnSpPr>
        <p:spPr>
          <a:xfrm flipH="1">
            <a:off x="3998441" y="4415320"/>
            <a:ext cx="11756" cy="40663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Arrow Connector 435"/>
          <p:cNvCxnSpPr/>
          <p:nvPr/>
        </p:nvCxnSpPr>
        <p:spPr>
          <a:xfrm>
            <a:off x="4591547" y="4675587"/>
            <a:ext cx="29229" cy="1718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Arrow Connector 437"/>
          <p:cNvCxnSpPr>
            <a:stCxn id="261" idx="2"/>
          </p:cNvCxnSpPr>
          <p:nvPr/>
        </p:nvCxnSpPr>
        <p:spPr>
          <a:xfrm>
            <a:off x="4715679" y="4630322"/>
            <a:ext cx="7157" cy="2359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67" name="AutoShape 107"/>
          <p:cNvSpPr>
            <a:spLocks noChangeAspect="1" noChangeArrowheads="1" noTextEdit="1"/>
          </p:cNvSpPr>
          <p:nvPr/>
        </p:nvSpPr>
        <p:spPr bwMode="auto">
          <a:xfrm>
            <a:off x="972975" y="5779739"/>
            <a:ext cx="5207000" cy="177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69" name="Rectangle 109"/>
          <p:cNvSpPr>
            <a:spLocks noChangeArrowheads="1"/>
          </p:cNvSpPr>
          <p:nvPr/>
        </p:nvSpPr>
        <p:spPr bwMode="auto">
          <a:xfrm>
            <a:off x="1258725" y="5790852"/>
            <a:ext cx="4897438" cy="16430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70" name="Freeform 110"/>
          <p:cNvSpPr>
            <a:spLocks/>
          </p:cNvSpPr>
          <p:nvPr/>
        </p:nvSpPr>
        <p:spPr bwMode="auto">
          <a:xfrm>
            <a:off x="1258725" y="6008339"/>
            <a:ext cx="4892675" cy="1425575"/>
          </a:xfrm>
          <a:custGeom>
            <a:avLst/>
            <a:gdLst>
              <a:gd name="T0" fmla="*/ 101 w 3082"/>
              <a:gd name="T1" fmla="*/ 884 h 898"/>
              <a:gd name="T2" fmla="*/ 141 w 3082"/>
              <a:gd name="T3" fmla="*/ 898 h 898"/>
              <a:gd name="T4" fmla="*/ 246 w 3082"/>
              <a:gd name="T5" fmla="*/ 898 h 898"/>
              <a:gd name="T6" fmla="*/ 311 w 3082"/>
              <a:gd name="T7" fmla="*/ 898 h 898"/>
              <a:gd name="T8" fmla="*/ 390 w 3082"/>
              <a:gd name="T9" fmla="*/ 862 h 898"/>
              <a:gd name="T10" fmla="*/ 495 w 3082"/>
              <a:gd name="T11" fmla="*/ 747 h 898"/>
              <a:gd name="T12" fmla="*/ 552 w 3082"/>
              <a:gd name="T13" fmla="*/ 898 h 898"/>
              <a:gd name="T14" fmla="*/ 664 w 3082"/>
              <a:gd name="T15" fmla="*/ 898 h 898"/>
              <a:gd name="T16" fmla="*/ 776 w 3082"/>
              <a:gd name="T17" fmla="*/ 869 h 898"/>
              <a:gd name="T18" fmla="*/ 870 w 3082"/>
              <a:gd name="T19" fmla="*/ 869 h 898"/>
              <a:gd name="T20" fmla="*/ 957 w 3082"/>
              <a:gd name="T21" fmla="*/ 876 h 898"/>
              <a:gd name="T22" fmla="*/ 1054 w 3082"/>
              <a:gd name="T23" fmla="*/ 898 h 898"/>
              <a:gd name="T24" fmla="*/ 1144 w 3082"/>
              <a:gd name="T25" fmla="*/ 891 h 898"/>
              <a:gd name="T26" fmla="*/ 1188 w 3082"/>
              <a:gd name="T27" fmla="*/ 808 h 898"/>
              <a:gd name="T28" fmla="*/ 1256 w 3082"/>
              <a:gd name="T29" fmla="*/ 876 h 898"/>
              <a:gd name="T30" fmla="*/ 1303 w 3082"/>
              <a:gd name="T31" fmla="*/ 869 h 898"/>
              <a:gd name="T32" fmla="*/ 1368 w 3082"/>
              <a:gd name="T33" fmla="*/ 898 h 898"/>
              <a:gd name="T34" fmla="*/ 1455 w 3082"/>
              <a:gd name="T35" fmla="*/ 844 h 898"/>
              <a:gd name="T36" fmla="*/ 1509 w 3082"/>
              <a:gd name="T37" fmla="*/ 884 h 898"/>
              <a:gd name="T38" fmla="*/ 1538 w 3082"/>
              <a:gd name="T39" fmla="*/ 808 h 898"/>
              <a:gd name="T40" fmla="*/ 1577 w 3082"/>
              <a:gd name="T41" fmla="*/ 884 h 898"/>
              <a:gd name="T42" fmla="*/ 1617 w 3082"/>
              <a:gd name="T43" fmla="*/ 898 h 898"/>
              <a:gd name="T44" fmla="*/ 1657 w 3082"/>
              <a:gd name="T45" fmla="*/ 830 h 898"/>
              <a:gd name="T46" fmla="*/ 1689 w 3082"/>
              <a:gd name="T47" fmla="*/ 747 h 898"/>
              <a:gd name="T48" fmla="*/ 1725 w 3082"/>
              <a:gd name="T49" fmla="*/ 898 h 898"/>
              <a:gd name="T50" fmla="*/ 1761 w 3082"/>
              <a:gd name="T51" fmla="*/ 891 h 898"/>
              <a:gd name="T52" fmla="*/ 1801 w 3082"/>
              <a:gd name="T53" fmla="*/ 898 h 898"/>
              <a:gd name="T54" fmla="*/ 1855 w 3082"/>
              <a:gd name="T55" fmla="*/ 898 h 898"/>
              <a:gd name="T56" fmla="*/ 1888 w 3082"/>
              <a:gd name="T57" fmla="*/ 830 h 898"/>
              <a:gd name="T58" fmla="*/ 1920 w 3082"/>
              <a:gd name="T59" fmla="*/ 898 h 898"/>
              <a:gd name="T60" fmla="*/ 1960 w 3082"/>
              <a:gd name="T61" fmla="*/ 898 h 898"/>
              <a:gd name="T62" fmla="*/ 1999 w 3082"/>
              <a:gd name="T63" fmla="*/ 898 h 898"/>
              <a:gd name="T64" fmla="*/ 2043 w 3082"/>
              <a:gd name="T65" fmla="*/ 898 h 898"/>
              <a:gd name="T66" fmla="*/ 2090 w 3082"/>
              <a:gd name="T67" fmla="*/ 876 h 898"/>
              <a:gd name="T68" fmla="*/ 2122 w 3082"/>
              <a:gd name="T69" fmla="*/ 898 h 898"/>
              <a:gd name="T70" fmla="*/ 2165 w 3082"/>
              <a:gd name="T71" fmla="*/ 898 h 898"/>
              <a:gd name="T72" fmla="*/ 2198 w 3082"/>
              <a:gd name="T73" fmla="*/ 898 h 898"/>
              <a:gd name="T74" fmla="*/ 2234 w 3082"/>
              <a:gd name="T75" fmla="*/ 898 h 898"/>
              <a:gd name="T76" fmla="*/ 2263 w 3082"/>
              <a:gd name="T77" fmla="*/ 898 h 898"/>
              <a:gd name="T78" fmla="*/ 2295 w 3082"/>
              <a:gd name="T79" fmla="*/ 898 h 898"/>
              <a:gd name="T80" fmla="*/ 2324 w 3082"/>
              <a:gd name="T81" fmla="*/ 898 h 898"/>
              <a:gd name="T82" fmla="*/ 2357 w 3082"/>
              <a:gd name="T83" fmla="*/ 898 h 898"/>
              <a:gd name="T84" fmla="*/ 2385 w 3082"/>
              <a:gd name="T85" fmla="*/ 898 h 898"/>
              <a:gd name="T86" fmla="*/ 2414 w 3082"/>
              <a:gd name="T87" fmla="*/ 884 h 898"/>
              <a:gd name="T88" fmla="*/ 2447 w 3082"/>
              <a:gd name="T89" fmla="*/ 898 h 898"/>
              <a:gd name="T90" fmla="*/ 2494 w 3082"/>
              <a:gd name="T91" fmla="*/ 624 h 898"/>
              <a:gd name="T92" fmla="*/ 2526 w 3082"/>
              <a:gd name="T93" fmla="*/ 898 h 898"/>
              <a:gd name="T94" fmla="*/ 2559 w 3082"/>
              <a:gd name="T95" fmla="*/ 898 h 898"/>
              <a:gd name="T96" fmla="*/ 2595 w 3082"/>
              <a:gd name="T97" fmla="*/ 898 h 898"/>
              <a:gd name="T98" fmla="*/ 2624 w 3082"/>
              <a:gd name="T99" fmla="*/ 898 h 898"/>
              <a:gd name="T100" fmla="*/ 2652 w 3082"/>
              <a:gd name="T101" fmla="*/ 898 h 898"/>
              <a:gd name="T102" fmla="*/ 2681 w 3082"/>
              <a:gd name="T103" fmla="*/ 898 h 898"/>
              <a:gd name="T104" fmla="*/ 2710 w 3082"/>
              <a:gd name="T105" fmla="*/ 862 h 898"/>
              <a:gd name="T106" fmla="*/ 2743 w 3082"/>
              <a:gd name="T107" fmla="*/ 862 h 898"/>
              <a:gd name="T108" fmla="*/ 2775 w 3082"/>
              <a:gd name="T109" fmla="*/ 884 h 898"/>
              <a:gd name="T110" fmla="*/ 2808 w 3082"/>
              <a:gd name="T111" fmla="*/ 624 h 898"/>
              <a:gd name="T112" fmla="*/ 2840 w 3082"/>
              <a:gd name="T113" fmla="*/ 858 h 898"/>
              <a:gd name="T114" fmla="*/ 2876 w 3082"/>
              <a:gd name="T115" fmla="*/ 768 h 898"/>
              <a:gd name="T116" fmla="*/ 2916 w 3082"/>
              <a:gd name="T117" fmla="*/ 898 h 898"/>
              <a:gd name="T118" fmla="*/ 2948 w 3082"/>
              <a:gd name="T119" fmla="*/ 786 h 898"/>
              <a:gd name="T120" fmla="*/ 2977 w 3082"/>
              <a:gd name="T121" fmla="*/ 898 h 898"/>
              <a:gd name="T122" fmla="*/ 3039 w 3082"/>
              <a:gd name="T123" fmla="*/ 891 h 8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2" h="898">
                <a:moveTo>
                  <a:pt x="0" y="898"/>
                </a:moveTo>
                <a:lnTo>
                  <a:pt x="8" y="898"/>
                </a:lnTo>
                <a:lnTo>
                  <a:pt x="8" y="830"/>
                </a:lnTo>
                <a:lnTo>
                  <a:pt x="11" y="898"/>
                </a:lnTo>
                <a:lnTo>
                  <a:pt x="11" y="642"/>
                </a:lnTo>
                <a:lnTo>
                  <a:pt x="15" y="898"/>
                </a:lnTo>
                <a:lnTo>
                  <a:pt x="29" y="898"/>
                </a:lnTo>
                <a:lnTo>
                  <a:pt x="29" y="862"/>
                </a:lnTo>
                <a:lnTo>
                  <a:pt x="33" y="898"/>
                </a:lnTo>
                <a:lnTo>
                  <a:pt x="83" y="898"/>
                </a:lnTo>
                <a:lnTo>
                  <a:pt x="83" y="775"/>
                </a:lnTo>
                <a:lnTo>
                  <a:pt x="87" y="898"/>
                </a:lnTo>
                <a:lnTo>
                  <a:pt x="87" y="876"/>
                </a:lnTo>
                <a:lnTo>
                  <a:pt x="91" y="898"/>
                </a:lnTo>
                <a:lnTo>
                  <a:pt x="101" y="898"/>
                </a:lnTo>
                <a:lnTo>
                  <a:pt x="101" y="884"/>
                </a:lnTo>
                <a:lnTo>
                  <a:pt x="105" y="898"/>
                </a:lnTo>
                <a:lnTo>
                  <a:pt x="109" y="898"/>
                </a:lnTo>
                <a:lnTo>
                  <a:pt x="109" y="884"/>
                </a:lnTo>
                <a:lnTo>
                  <a:pt x="112" y="858"/>
                </a:lnTo>
                <a:lnTo>
                  <a:pt x="112" y="898"/>
                </a:lnTo>
                <a:lnTo>
                  <a:pt x="112" y="858"/>
                </a:lnTo>
                <a:lnTo>
                  <a:pt x="116" y="898"/>
                </a:lnTo>
                <a:lnTo>
                  <a:pt x="116" y="822"/>
                </a:lnTo>
                <a:lnTo>
                  <a:pt x="119" y="898"/>
                </a:lnTo>
                <a:lnTo>
                  <a:pt x="119" y="768"/>
                </a:lnTo>
                <a:lnTo>
                  <a:pt x="123" y="898"/>
                </a:lnTo>
                <a:lnTo>
                  <a:pt x="134" y="898"/>
                </a:lnTo>
                <a:lnTo>
                  <a:pt x="134" y="862"/>
                </a:lnTo>
                <a:lnTo>
                  <a:pt x="138" y="898"/>
                </a:lnTo>
                <a:lnTo>
                  <a:pt x="138" y="876"/>
                </a:lnTo>
                <a:lnTo>
                  <a:pt x="141" y="898"/>
                </a:lnTo>
                <a:lnTo>
                  <a:pt x="141" y="876"/>
                </a:lnTo>
                <a:lnTo>
                  <a:pt x="145" y="898"/>
                </a:lnTo>
                <a:lnTo>
                  <a:pt x="145" y="858"/>
                </a:lnTo>
                <a:lnTo>
                  <a:pt x="148" y="898"/>
                </a:lnTo>
                <a:lnTo>
                  <a:pt x="174" y="898"/>
                </a:lnTo>
                <a:lnTo>
                  <a:pt x="174" y="148"/>
                </a:lnTo>
                <a:lnTo>
                  <a:pt x="177" y="898"/>
                </a:lnTo>
                <a:lnTo>
                  <a:pt x="188" y="898"/>
                </a:lnTo>
                <a:lnTo>
                  <a:pt x="188" y="794"/>
                </a:lnTo>
                <a:lnTo>
                  <a:pt x="192" y="898"/>
                </a:lnTo>
                <a:lnTo>
                  <a:pt x="192" y="869"/>
                </a:lnTo>
                <a:lnTo>
                  <a:pt x="195" y="898"/>
                </a:lnTo>
                <a:lnTo>
                  <a:pt x="224" y="898"/>
                </a:lnTo>
                <a:lnTo>
                  <a:pt x="224" y="794"/>
                </a:lnTo>
                <a:lnTo>
                  <a:pt x="228" y="898"/>
                </a:lnTo>
                <a:lnTo>
                  <a:pt x="246" y="898"/>
                </a:lnTo>
                <a:lnTo>
                  <a:pt x="246" y="844"/>
                </a:lnTo>
                <a:lnTo>
                  <a:pt x="249" y="898"/>
                </a:lnTo>
                <a:lnTo>
                  <a:pt x="260" y="898"/>
                </a:lnTo>
                <a:lnTo>
                  <a:pt x="260" y="725"/>
                </a:lnTo>
                <a:lnTo>
                  <a:pt x="264" y="898"/>
                </a:lnTo>
                <a:lnTo>
                  <a:pt x="264" y="891"/>
                </a:lnTo>
                <a:lnTo>
                  <a:pt x="267" y="898"/>
                </a:lnTo>
                <a:lnTo>
                  <a:pt x="282" y="898"/>
                </a:lnTo>
                <a:lnTo>
                  <a:pt x="282" y="876"/>
                </a:lnTo>
                <a:lnTo>
                  <a:pt x="285" y="898"/>
                </a:lnTo>
                <a:lnTo>
                  <a:pt x="285" y="786"/>
                </a:lnTo>
                <a:lnTo>
                  <a:pt x="289" y="898"/>
                </a:lnTo>
                <a:lnTo>
                  <a:pt x="300" y="898"/>
                </a:lnTo>
                <a:lnTo>
                  <a:pt x="300" y="858"/>
                </a:lnTo>
                <a:lnTo>
                  <a:pt x="304" y="898"/>
                </a:lnTo>
                <a:lnTo>
                  <a:pt x="311" y="898"/>
                </a:lnTo>
                <a:lnTo>
                  <a:pt x="311" y="869"/>
                </a:lnTo>
                <a:lnTo>
                  <a:pt x="314" y="898"/>
                </a:lnTo>
                <a:lnTo>
                  <a:pt x="318" y="898"/>
                </a:lnTo>
                <a:lnTo>
                  <a:pt x="318" y="617"/>
                </a:lnTo>
                <a:lnTo>
                  <a:pt x="322" y="898"/>
                </a:lnTo>
                <a:lnTo>
                  <a:pt x="322" y="642"/>
                </a:lnTo>
                <a:lnTo>
                  <a:pt x="325" y="898"/>
                </a:lnTo>
                <a:lnTo>
                  <a:pt x="347" y="898"/>
                </a:lnTo>
                <a:lnTo>
                  <a:pt x="347" y="815"/>
                </a:lnTo>
                <a:lnTo>
                  <a:pt x="350" y="898"/>
                </a:lnTo>
                <a:lnTo>
                  <a:pt x="358" y="898"/>
                </a:lnTo>
                <a:lnTo>
                  <a:pt x="358" y="851"/>
                </a:lnTo>
                <a:lnTo>
                  <a:pt x="361" y="898"/>
                </a:lnTo>
                <a:lnTo>
                  <a:pt x="386" y="898"/>
                </a:lnTo>
                <a:lnTo>
                  <a:pt x="386" y="862"/>
                </a:lnTo>
                <a:lnTo>
                  <a:pt x="390" y="862"/>
                </a:lnTo>
                <a:lnTo>
                  <a:pt x="390" y="898"/>
                </a:lnTo>
                <a:lnTo>
                  <a:pt x="390" y="624"/>
                </a:lnTo>
                <a:lnTo>
                  <a:pt x="394" y="898"/>
                </a:lnTo>
                <a:lnTo>
                  <a:pt x="448" y="898"/>
                </a:lnTo>
                <a:lnTo>
                  <a:pt x="448" y="862"/>
                </a:lnTo>
                <a:lnTo>
                  <a:pt x="451" y="898"/>
                </a:lnTo>
                <a:lnTo>
                  <a:pt x="462" y="898"/>
                </a:lnTo>
                <a:lnTo>
                  <a:pt x="462" y="235"/>
                </a:lnTo>
                <a:lnTo>
                  <a:pt x="466" y="898"/>
                </a:lnTo>
                <a:lnTo>
                  <a:pt x="466" y="642"/>
                </a:lnTo>
                <a:lnTo>
                  <a:pt x="469" y="898"/>
                </a:lnTo>
                <a:lnTo>
                  <a:pt x="477" y="898"/>
                </a:lnTo>
                <a:lnTo>
                  <a:pt x="477" y="891"/>
                </a:lnTo>
                <a:lnTo>
                  <a:pt x="480" y="898"/>
                </a:lnTo>
                <a:lnTo>
                  <a:pt x="495" y="898"/>
                </a:lnTo>
                <a:lnTo>
                  <a:pt x="495" y="747"/>
                </a:lnTo>
                <a:lnTo>
                  <a:pt x="498" y="898"/>
                </a:lnTo>
                <a:lnTo>
                  <a:pt x="498" y="876"/>
                </a:lnTo>
                <a:lnTo>
                  <a:pt x="502" y="898"/>
                </a:lnTo>
                <a:lnTo>
                  <a:pt x="520" y="898"/>
                </a:lnTo>
                <a:lnTo>
                  <a:pt x="520" y="703"/>
                </a:lnTo>
                <a:lnTo>
                  <a:pt x="524" y="898"/>
                </a:lnTo>
                <a:lnTo>
                  <a:pt x="534" y="898"/>
                </a:lnTo>
                <a:lnTo>
                  <a:pt x="534" y="794"/>
                </a:lnTo>
                <a:lnTo>
                  <a:pt x="538" y="898"/>
                </a:lnTo>
                <a:lnTo>
                  <a:pt x="538" y="858"/>
                </a:lnTo>
                <a:lnTo>
                  <a:pt x="542" y="898"/>
                </a:lnTo>
                <a:lnTo>
                  <a:pt x="542" y="862"/>
                </a:lnTo>
                <a:lnTo>
                  <a:pt x="545" y="898"/>
                </a:lnTo>
                <a:lnTo>
                  <a:pt x="549" y="898"/>
                </a:lnTo>
                <a:lnTo>
                  <a:pt x="549" y="815"/>
                </a:lnTo>
                <a:lnTo>
                  <a:pt x="552" y="898"/>
                </a:lnTo>
                <a:lnTo>
                  <a:pt x="599" y="898"/>
                </a:lnTo>
                <a:lnTo>
                  <a:pt x="599" y="869"/>
                </a:lnTo>
                <a:lnTo>
                  <a:pt x="603" y="898"/>
                </a:lnTo>
                <a:lnTo>
                  <a:pt x="603" y="844"/>
                </a:lnTo>
                <a:lnTo>
                  <a:pt x="607" y="898"/>
                </a:lnTo>
                <a:lnTo>
                  <a:pt x="607" y="642"/>
                </a:lnTo>
                <a:lnTo>
                  <a:pt x="610" y="898"/>
                </a:lnTo>
                <a:lnTo>
                  <a:pt x="610" y="844"/>
                </a:lnTo>
                <a:lnTo>
                  <a:pt x="614" y="898"/>
                </a:lnTo>
                <a:lnTo>
                  <a:pt x="635" y="898"/>
                </a:lnTo>
                <a:lnTo>
                  <a:pt x="635" y="858"/>
                </a:lnTo>
                <a:lnTo>
                  <a:pt x="639" y="898"/>
                </a:lnTo>
                <a:lnTo>
                  <a:pt x="643" y="898"/>
                </a:lnTo>
                <a:lnTo>
                  <a:pt x="643" y="815"/>
                </a:lnTo>
                <a:lnTo>
                  <a:pt x="646" y="898"/>
                </a:lnTo>
                <a:lnTo>
                  <a:pt x="664" y="898"/>
                </a:lnTo>
                <a:lnTo>
                  <a:pt x="664" y="876"/>
                </a:lnTo>
                <a:lnTo>
                  <a:pt x="668" y="898"/>
                </a:lnTo>
                <a:lnTo>
                  <a:pt x="690" y="898"/>
                </a:lnTo>
                <a:lnTo>
                  <a:pt x="690" y="884"/>
                </a:lnTo>
                <a:lnTo>
                  <a:pt x="693" y="898"/>
                </a:lnTo>
                <a:lnTo>
                  <a:pt x="697" y="898"/>
                </a:lnTo>
                <a:lnTo>
                  <a:pt x="697" y="685"/>
                </a:lnTo>
                <a:lnTo>
                  <a:pt x="700" y="775"/>
                </a:lnTo>
                <a:lnTo>
                  <a:pt x="700" y="898"/>
                </a:lnTo>
                <a:lnTo>
                  <a:pt x="700" y="775"/>
                </a:lnTo>
                <a:lnTo>
                  <a:pt x="704" y="898"/>
                </a:lnTo>
                <a:lnTo>
                  <a:pt x="755" y="898"/>
                </a:lnTo>
                <a:lnTo>
                  <a:pt x="755" y="891"/>
                </a:lnTo>
                <a:lnTo>
                  <a:pt x="758" y="898"/>
                </a:lnTo>
                <a:lnTo>
                  <a:pt x="776" y="898"/>
                </a:lnTo>
                <a:lnTo>
                  <a:pt x="776" y="869"/>
                </a:lnTo>
                <a:lnTo>
                  <a:pt x="780" y="898"/>
                </a:lnTo>
                <a:lnTo>
                  <a:pt x="809" y="898"/>
                </a:lnTo>
                <a:lnTo>
                  <a:pt x="809" y="869"/>
                </a:lnTo>
                <a:lnTo>
                  <a:pt x="812" y="898"/>
                </a:lnTo>
                <a:lnTo>
                  <a:pt x="812" y="739"/>
                </a:lnTo>
                <a:lnTo>
                  <a:pt x="816" y="898"/>
                </a:lnTo>
                <a:lnTo>
                  <a:pt x="838" y="898"/>
                </a:lnTo>
                <a:lnTo>
                  <a:pt x="841" y="876"/>
                </a:lnTo>
                <a:lnTo>
                  <a:pt x="841" y="898"/>
                </a:lnTo>
                <a:lnTo>
                  <a:pt x="841" y="685"/>
                </a:lnTo>
                <a:lnTo>
                  <a:pt x="845" y="898"/>
                </a:lnTo>
                <a:lnTo>
                  <a:pt x="859" y="898"/>
                </a:lnTo>
                <a:lnTo>
                  <a:pt x="859" y="876"/>
                </a:lnTo>
                <a:lnTo>
                  <a:pt x="863" y="898"/>
                </a:lnTo>
                <a:lnTo>
                  <a:pt x="870" y="898"/>
                </a:lnTo>
                <a:lnTo>
                  <a:pt x="870" y="869"/>
                </a:lnTo>
                <a:lnTo>
                  <a:pt x="874" y="898"/>
                </a:lnTo>
                <a:lnTo>
                  <a:pt x="924" y="898"/>
                </a:lnTo>
                <a:lnTo>
                  <a:pt x="924" y="844"/>
                </a:lnTo>
                <a:lnTo>
                  <a:pt x="928" y="898"/>
                </a:lnTo>
                <a:lnTo>
                  <a:pt x="931" y="898"/>
                </a:lnTo>
                <a:lnTo>
                  <a:pt x="935" y="876"/>
                </a:lnTo>
                <a:lnTo>
                  <a:pt x="935" y="898"/>
                </a:lnTo>
                <a:lnTo>
                  <a:pt x="935" y="830"/>
                </a:lnTo>
                <a:lnTo>
                  <a:pt x="939" y="898"/>
                </a:lnTo>
                <a:lnTo>
                  <a:pt x="939" y="891"/>
                </a:lnTo>
                <a:lnTo>
                  <a:pt x="942" y="898"/>
                </a:lnTo>
                <a:lnTo>
                  <a:pt x="949" y="898"/>
                </a:lnTo>
                <a:lnTo>
                  <a:pt x="949" y="559"/>
                </a:lnTo>
                <a:lnTo>
                  <a:pt x="953" y="898"/>
                </a:lnTo>
                <a:lnTo>
                  <a:pt x="957" y="898"/>
                </a:lnTo>
                <a:lnTo>
                  <a:pt x="957" y="876"/>
                </a:lnTo>
                <a:lnTo>
                  <a:pt x="960" y="898"/>
                </a:lnTo>
                <a:lnTo>
                  <a:pt x="985" y="898"/>
                </a:lnTo>
                <a:lnTo>
                  <a:pt x="985" y="422"/>
                </a:lnTo>
                <a:lnTo>
                  <a:pt x="989" y="898"/>
                </a:lnTo>
                <a:lnTo>
                  <a:pt x="989" y="671"/>
                </a:lnTo>
                <a:lnTo>
                  <a:pt x="993" y="898"/>
                </a:lnTo>
                <a:lnTo>
                  <a:pt x="1011" y="898"/>
                </a:lnTo>
                <a:lnTo>
                  <a:pt x="1011" y="884"/>
                </a:lnTo>
                <a:lnTo>
                  <a:pt x="1014" y="898"/>
                </a:lnTo>
                <a:lnTo>
                  <a:pt x="1014" y="891"/>
                </a:lnTo>
                <a:lnTo>
                  <a:pt x="1018" y="898"/>
                </a:lnTo>
                <a:lnTo>
                  <a:pt x="1018" y="693"/>
                </a:lnTo>
                <a:lnTo>
                  <a:pt x="1022" y="898"/>
                </a:lnTo>
                <a:lnTo>
                  <a:pt x="1050" y="898"/>
                </a:lnTo>
                <a:lnTo>
                  <a:pt x="1050" y="891"/>
                </a:lnTo>
                <a:lnTo>
                  <a:pt x="1054" y="898"/>
                </a:lnTo>
                <a:lnTo>
                  <a:pt x="1058" y="898"/>
                </a:lnTo>
                <a:lnTo>
                  <a:pt x="1061" y="891"/>
                </a:lnTo>
                <a:lnTo>
                  <a:pt x="1061" y="898"/>
                </a:lnTo>
                <a:lnTo>
                  <a:pt x="1061" y="891"/>
                </a:lnTo>
                <a:lnTo>
                  <a:pt x="1065" y="898"/>
                </a:lnTo>
                <a:lnTo>
                  <a:pt x="1068" y="898"/>
                </a:lnTo>
                <a:lnTo>
                  <a:pt x="1068" y="862"/>
                </a:lnTo>
                <a:lnTo>
                  <a:pt x="1072" y="898"/>
                </a:lnTo>
                <a:lnTo>
                  <a:pt x="1115" y="898"/>
                </a:lnTo>
                <a:lnTo>
                  <a:pt x="1115" y="822"/>
                </a:lnTo>
                <a:lnTo>
                  <a:pt x="1119" y="898"/>
                </a:lnTo>
                <a:lnTo>
                  <a:pt x="1133" y="898"/>
                </a:lnTo>
                <a:lnTo>
                  <a:pt x="1133" y="775"/>
                </a:lnTo>
                <a:lnTo>
                  <a:pt x="1137" y="898"/>
                </a:lnTo>
                <a:lnTo>
                  <a:pt x="1144" y="898"/>
                </a:lnTo>
                <a:lnTo>
                  <a:pt x="1144" y="891"/>
                </a:lnTo>
                <a:lnTo>
                  <a:pt x="1148" y="898"/>
                </a:lnTo>
                <a:lnTo>
                  <a:pt x="1151" y="898"/>
                </a:lnTo>
                <a:lnTo>
                  <a:pt x="1151" y="794"/>
                </a:lnTo>
                <a:lnTo>
                  <a:pt x="1155" y="898"/>
                </a:lnTo>
                <a:lnTo>
                  <a:pt x="1162" y="898"/>
                </a:lnTo>
                <a:lnTo>
                  <a:pt x="1162" y="830"/>
                </a:lnTo>
                <a:lnTo>
                  <a:pt x="1166" y="898"/>
                </a:lnTo>
                <a:lnTo>
                  <a:pt x="1166" y="815"/>
                </a:lnTo>
                <a:lnTo>
                  <a:pt x="1169" y="898"/>
                </a:lnTo>
                <a:lnTo>
                  <a:pt x="1173" y="898"/>
                </a:lnTo>
                <a:lnTo>
                  <a:pt x="1173" y="747"/>
                </a:lnTo>
                <a:lnTo>
                  <a:pt x="1177" y="898"/>
                </a:lnTo>
                <a:lnTo>
                  <a:pt x="1177" y="876"/>
                </a:lnTo>
                <a:lnTo>
                  <a:pt x="1180" y="898"/>
                </a:lnTo>
                <a:lnTo>
                  <a:pt x="1188" y="898"/>
                </a:lnTo>
                <a:lnTo>
                  <a:pt x="1188" y="808"/>
                </a:lnTo>
                <a:lnTo>
                  <a:pt x="1191" y="898"/>
                </a:lnTo>
                <a:lnTo>
                  <a:pt x="1209" y="898"/>
                </a:lnTo>
                <a:lnTo>
                  <a:pt x="1209" y="891"/>
                </a:lnTo>
                <a:lnTo>
                  <a:pt x="1213" y="898"/>
                </a:lnTo>
                <a:lnTo>
                  <a:pt x="1220" y="898"/>
                </a:lnTo>
                <a:lnTo>
                  <a:pt x="1220" y="671"/>
                </a:lnTo>
                <a:lnTo>
                  <a:pt x="1224" y="851"/>
                </a:lnTo>
                <a:lnTo>
                  <a:pt x="1224" y="898"/>
                </a:lnTo>
                <a:lnTo>
                  <a:pt x="1224" y="851"/>
                </a:lnTo>
                <a:lnTo>
                  <a:pt x="1224" y="898"/>
                </a:lnTo>
                <a:lnTo>
                  <a:pt x="1227" y="822"/>
                </a:lnTo>
                <a:lnTo>
                  <a:pt x="1227" y="898"/>
                </a:lnTo>
                <a:lnTo>
                  <a:pt x="1227" y="642"/>
                </a:lnTo>
                <a:lnTo>
                  <a:pt x="1231" y="898"/>
                </a:lnTo>
                <a:lnTo>
                  <a:pt x="1256" y="898"/>
                </a:lnTo>
                <a:lnTo>
                  <a:pt x="1256" y="876"/>
                </a:lnTo>
                <a:lnTo>
                  <a:pt x="1260" y="898"/>
                </a:lnTo>
                <a:lnTo>
                  <a:pt x="1260" y="869"/>
                </a:lnTo>
                <a:lnTo>
                  <a:pt x="1263" y="898"/>
                </a:lnTo>
                <a:lnTo>
                  <a:pt x="1263" y="869"/>
                </a:lnTo>
                <a:lnTo>
                  <a:pt x="1267" y="898"/>
                </a:lnTo>
                <a:lnTo>
                  <a:pt x="1274" y="898"/>
                </a:lnTo>
                <a:lnTo>
                  <a:pt x="1274" y="876"/>
                </a:lnTo>
                <a:lnTo>
                  <a:pt x="1278" y="898"/>
                </a:lnTo>
                <a:lnTo>
                  <a:pt x="1285" y="898"/>
                </a:lnTo>
                <a:lnTo>
                  <a:pt x="1285" y="822"/>
                </a:lnTo>
                <a:lnTo>
                  <a:pt x="1289" y="898"/>
                </a:lnTo>
                <a:lnTo>
                  <a:pt x="1292" y="898"/>
                </a:lnTo>
                <a:lnTo>
                  <a:pt x="1292" y="844"/>
                </a:lnTo>
                <a:lnTo>
                  <a:pt x="1296" y="898"/>
                </a:lnTo>
                <a:lnTo>
                  <a:pt x="1303" y="898"/>
                </a:lnTo>
                <a:lnTo>
                  <a:pt x="1303" y="869"/>
                </a:lnTo>
                <a:lnTo>
                  <a:pt x="1307" y="898"/>
                </a:lnTo>
                <a:lnTo>
                  <a:pt x="1317" y="898"/>
                </a:lnTo>
                <a:lnTo>
                  <a:pt x="1317" y="808"/>
                </a:lnTo>
                <a:lnTo>
                  <a:pt x="1321" y="898"/>
                </a:lnTo>
                <a:lnTo>
                  <a:pt x="1335" y="898"/>
                </a:lnTo>
                <a:lnTo>
                  <a:pt x="1335" y="642"/>
                </a:lnTo>
                <a:lnTo>
                  <a:pt x="1339" y="898"/>
                </a:lnTo>
                <a:lnTo>
                  <a:pt x="1339" y="794"/>
                </a:lnTo>
                <a:lnTo>
                  <a:pt x="1343" y="898"/>
                </a:lnTo>
                <a:lnTo>
                  <a:pt x="1354" y="898"/>
                </a:lnTo>
                <a:lnTo>
                  <a:pt x="1354" y="595"/>
                </a:lnTo>
                <a:lnTo>
                  <a:pt x="1357" y="898"/>
                </a:lnTo>
                <a:lnTo>
                  <a:pt x="1364" y="898"/>
                </a:lnTo>
                <a:lnTo>
                  <a:pt x="1364" y="794"/>
                </a:lnTo>
                <a:lnTo>
                  <a:pt x="1368" y="649"/>
                </a:lnTo>
                <a:lnTo>
                  <a:pt x="1368" y="898"/>
                </a:lnTo>
                <a:lnTo>
                  <a:pt x="1368" y="649"/>
                </a:lnTo>
                <a:lnTo>
                  <a:pt x="1372" y="898"/>
                </a:lnTo>
                <a:lnTo>
                  <a:pt x="1379" y="898"/>
                </a:lnTo>
                <a:lnTo>
                  <a:pt x="1379" y="891"/>
                </a:lnTo>
                <a:lnTo>
                  <a:pt x="1382" y="898"/>
                </a:lnTo>
                <a:lnTo>
                  <a:pt x="1390" y="898"/>
                </a:lnTo>
                <a:lnTo>
                  <a:pt x="1390" y="858"/>
                </a:lnTo>
                <a:lnTo>
                  <a:pt x="1393" y="898"/>
                </a:lnTo>
                <a:lnTo>
                  <a:pt x="1400" y="898"/>
                </a:lnTo>
                <a:lnTo>
                  <a:pt x="1400" y="862"/>
                </a:lnTo>
                <a:lnTo>
                  <a:pt x="1404" y="898"/>
                </a:lnTo>
                <a:lnTo>
                  <a:pt x="1408" y="898"/>
                </a:lnTo>
                <a:lnTo>
                  <a:pt x="1408" y="862"/>
                </a:lnTo>
                <a:lnTo>
                  <a:pt x="1411" y="898"/>
                </a:lnTo>
                <a:lnTo>
                  <a:pt x="1455" y="898"/>
                </a:lnTo>
                <a:lnTo>
                  <a:pt x="1455" y="844"/>
                </a:lnTo>
                <a:lnTo>
                  <a:pt x="1458" y="898"/>
                </a:lnTo>
                <a:lnTo>
                  <a:pt x="1458" y="869"/>
                </a:lnTo>
                <a:lnTo>
                  <a:pt x="1462" y="898"/>
                </a:lnTo>
                <a:lnTo>
                  <a:pt x="1462" y="794"/>
                </a:lnTo>
                <a:lnTo>
                  <a:pt x="1465" y="898"/>
                </a:lnTo>
                <a:lnTo>
                  <a:pt x="1465" y="862"/>
                </a:lnTo>
                <a:lnTo>
                  <a:pt x="1469" y="898"/>
                </a:lnTo>
                <a:lnTo>
                  <a:pt x="1473" y="898"/>
                </a:lnTo>
                <a:lnTo>
                  <a:pt x="1473" y="808"/>
                </a:lnTo>
                <a:lnTo>
                  <a:pt x="1476" y="898"/>
                </a:lnTo>
                <a:lnTo>
                  <a:pt x="1476" y="876"/>
                </a:lnTo>
                <a:lnTo>
                  <a:pt x="1480" y="898"/>
                </a:lnTo>
                <a:lnTo>
                  <a:pt x="1480" y="891"/>
                </a:lnTo>
                <a:lnTo>
                  <a:pt x="1483" y="898"/>
                </a:lnTo>
                <a:lnTo>
                  <a:pt x="1509" y="898"/>
                </a:lnTo>
                <a:lnTo>
                  <a:pt x="1509" y="884"/>
                </a:lnTo>
                <a:lnTo>
                  <a:pt x="1512" y="876"/>
                </a:lnTo>
                <a:lnTo>
                  <a:pt x="1512" y="898"/>
                </a:lnTo>
                <a:lnTo>
                  <a:pt x="1512" y="801"/>
                </a:lnTo>
                <a:lnTo>
                  <a:pt x="1516" y="898"/>
                </a:lnTo>
                <a:lnTo>
                  <a:pt x="1519" y="898"/>
                </a:lnTo>
                <a:lnTo>
                  <a:pt x="1519" y="815"/>
                </a:lnTo>
                <a:lnTo>
                  <a:pt x="1523" y="898"/>
                </a:lnTo>
                <a:lnTo>
                  <a:pt x="1527" y="898"/>
                </a:lnTo>
                <a:lnTo>
                  <a:pt x="1527" y="783"/>
                </a:lnTo>
                <a:lnTo>
                  <a:pt x="1530" y="898"/>
                </a:lnTo>
                <a:lnTo>
                  <a:pt x="1530" y="876"/>
                </a:lnTo>
                <a:lnTo>
                  <a:pt x="1534" y="898"/>
                </a:lnTo>
                <a:lnTo>
                  <a:pt x="1534" y="678"/>
                </a:lnTo>
                <a:lnTo>
                  <a:pt x="1538" y="808"/>
                </a:lnTo>
                <a:lnTo>
                  <a:pt x="1538" y="898"/>
                </a:lnTo>
                <a:lnTo>
                  <a:pt x="1538" y="808"/>
                </a:lnTo>
                <a:lnTo>
                  <a:pt x="1541" y="898"/>
                </a:lnTo>
                <a:lnTo>
                  <a:pt x="1541" y="876"/>
                </a:lnTo>
                <a:lnTo>
                  <a:pt x="1545" y="898"/>
                </a:lnTo>
                <a:lnTo>
                  <a:pt x="1545" y="884"/>
                </a:lnTo>
                <a:lnTo>
                  <a:pt x="1548" y="898"/>
                </a:lnTo>
                <a:lnTo>
                  <a:pt x="1552" y="898"/>
                </a:lnTo>
                <a:lnTo>
                  <a:pt x="1552" y="775"/>
                </a:lnTo>
                <a:lnTo>
                  <a:pt x="1556" y="898"/>
                </a:lnTo>
                <a:lnTo>
                  <a:pt x="1556" y="858"/>
                </a:lnTo>
                <a:lnTo>
                  <a:pt x="1559" y="898"/>
                </a:lnTo>
                <a:lnTo>
                  <a:pt x="1559" y="783"/>
                </a:lnTo>
                <a:lnTo>
                  <a:pt x="1563" y="898"/>
                </a:lnTo>
                <a:lnTo>
                  <a:pt x="1574" y="898"/>
                </a:lnTo>
                <a:lnTo>
                  <a:pt x="1574" y="884"/>
                </a:lnTo>
                <a:lnTo>
                  <a:pt x="1577" y="898"/>
                </a:lnTo>
                <a:lnTo>
                  <a:pt x="1577" y="884"/>
                </a:lnTo>
                <a:lnTo>
                  <a:pt x="1581" y="898"/>
                </a:lnTo>
                <a:lnTo>
                  <a:pt x="1581" y="725"/>
                </a:lnTo>
                <a:lnTo>
                  <a:pt x="1584" y="898"/>
                </a:lnTo>
                <a:lnTo>
                  <a:pt x="1584" y="775"/>
                </a:lnTo>
                <a:lnTo>
                  <a:pt x="1588" y="898"/>
                </a:lnTo>
                <a:lnTo>
                  <a:pt x="1588" y="761"/>
                </a:lnTo>
                <a:lnTo>
                  <a:pt x="1592" y="898"/>
                </a:lnTo>
                <a:lnTo>
                  <a:pt x="1599" y="898"/>
                </a:lnTo>
                <a:lnTo>
                  <a:pt x="1599" y="808"/>
                </a:lnTo>
                <a:lnTo>
                  <a:pt x="1602" y="898"/>
                </a:lnTo>
                <a:lnTo>
                  <a:pt x="1606" y="898"/>
                </a:lnTo>
                <a:lnTo>
                  <a:pt x="1606" y="869"/>
                </a:lnTo>
                <a:lnTo>
                  <a:pt x="1610" y="898"/>
                </a:lnTo>
                <a:lnTo>
                  <a:pt x="1613" y="898"/>
                </a:lnTo>
                <a:lnTo>
                  <a:pt x="1613" y="862"/>
                </a:lnTo>
                <a:lnTo>
                  <a:pt x="1617" y="898"/>
                </a:lnTo>
                <a:lnTo>
                  <a:pt x="1617" y="664"/>
                </a:lnTo>
                <a:lnTo>
                  <a:pt x="1621" y="718"/>
                </a:lnTo>
                <a:lnTo>
                  <a:pt x="1621" y="898"/>
                </a:lnTo>
                <a:lnTo>
                  <a:pt x="1621" y="703"/>
                </a:lnTo>
                <a:lnTo>
                  <a:pt x="1624" y="898"/>
                </a:lnTo>
                <a:lnTo>
                  <a:pt x="1628" y="898"/>
                </a:lnTo>
                <a:lnTo>
                  <a:pt x="1628" y="830"/>
                </a:lnTo>
                <a:lnTo>
                  <a:pt x="1631" y="851"/>
                </a:lnTo>
                <a:lnTo>
                  <a:pt x="1631" y="898"/>
                </a:lnTo>
                <a:lnTo>
                  <a:pt x="1631" y="775"/>
                </a:lnTo>
                <a:lnTo>
                  <a:pt x="1635" y="898"/>
                </a:lnTo>
                <a:lnTo>
                  <a:pt x="1642" y="898"/>
                </a:lnTo>
                <a:lnTo>
                  <a:pt x="1642" y="844"/>
                </a:lnTo>
                <a:lnTo>
                  <a:pt x="1646" y="898"/>
                </a:lnTo>
                <a:lnTo>
                  <a:pt x="1657" y="898"/>
                </a:lnTo>
                <a:lnTo>
                  <a:pt x="1657" y="830"/>
                </a:lnTo>
                <a:lnTo>
                  <a:pt x="1660" y="898"/>
                </a:lnTo>
                <a:lnTo>
                  <a:pt x="1660" y="884"/>
                </a:lnTo>
                <a:lnTo>
                  <a:pt x="1664" y="898"/>
                </a:lnTo>
                <a:lnTo>
                  <a:pt x="1664" y="830"/>
                </a:lnTo>
                <a:lnTo>
                  <a:pt x="1667" y="898"/>
                </a:lnTo>
                <a:lnTo>
                  <a:pt x="1667" y="671"/>
                </a:lnTo>
                <a:lnTo>
                  <a:pt x="1671" y="898"/>
                </a:lnTo>
                <a:lnTo>
                  <a:pt x="1675" y="898"/>
                </a:lnTo>
                <a:lnTo>
                  <a:pt x="1675" y="830"/>
                </a:lnTo>
                <a:lnTo>
                  <a:pt x="1678" y="898"/>
                </a:lnTo>
                <a:lnTo>
                  <a:pt x="1678" y="595"/>
                </a:lnTo>
                <a:lnTo>
                  <a:pt x="1682" y="898"/>
                </a:lnTo>
                <a:lnTo>
                  <a:pt x="1682" y="408"/>
                </a:lnTo>
                <a:lnTo>
                  <a:pt x="1685" y="898"/>
                </a:lnTo>
                <a:lnTo>
                  <a:pt x="1685" y="0"/>
                </a:lnTo>
                <a:lnTo>
                  <a:pt x="1689" y="747"/>
                </a:lnTo>
                <a:lnTo>
                  <a:pt x="1689" y="898"/>
                </a:lnTo>
                <a:lnTo>
                  <a:pt x="1689" y="747"/>
                </a:lnTo>
                <a:lnTo>
                  <a:pt x="1693" y="898"/>
                </a:lnTo>
                <a:lnTo>
                  <a:pt x="1700" y="898"/>
                </a:lnTo>
                <a:lnTo>
                  <a:pt x="1700" y="876"/>
                </a:lnTo>
                <a:lnTo>
                  <a:pt x="1704" y="898"/>
                </a:lnTo>
                <a:lnTo>
                  <a:pt x="1704" y="876"/>
                </a:lnTo>
                <a:lnTo>
                  <a:pt x="1707" y="898"/>
                </a:lnTo>
                <a:lnTo>
                  <a:pt x="1711" y="898"/>
                </a:lnTo>
                <a:lnTo>
                  <a:pt x="1711" y="794"/>
                </a:lnTo>
                <a:lnTo>
                  <a:pt x="1714" y="898"/>
                </a:lnTo>
                <a:lnTo>
                  <a:pt x="1718" y="898"/>
                </a:lnTo>
                <a:lnTo>
                  <a:pt x="1718" y="671"/>
                </a:lnTo>
                <a:lnTo>
                  <a:pt x="1722" y="898"/>
                </a:lnTo>
                <a:lnTo>
                  <a:pt x="1722" y="876"/>
                </a:lnTo>
                <a:lnTo>
                  <a:pt x="1725" y="898"/>
                </a:lnTo>
                <a:lnTo>
                  <a:pt x="1732" y="898"/>
                </a:lnTo>
                <a:lnTo>
                  <a:pt x="1732" y="786"/>
                </a:lnTo>
                <a:lnTo>
                  <a:pt x="1736" y="898"/>
                </a:lnTo>
                <a:lnTo>
                  <a:pt x="1736" y="783"/>
                </a:lnTo>
                <a:lnTo>
                  <a:pt x="1740" y="898"/>
                </a:lnTo>
                <a:lnTo>
                  <a:pt x="1743" y="898"/>
                </a:lnTo>
                <a:lnTo>
                  <a:pt x="1743" y="801"/>
                </a:lnTo>
                <a:lnTo>
                  <a:pt x="1747" y="898"/>
                </a:lnTo>
                <a:lnTo>
                  <a:pt x="1747" y="786"/>
                </a:lnTo>
                <a:lnTo>
                  <a:pt x="1750" y="898"/>
                </a:lnTo>
                <a:lnTo>
                  <a:pt x="1750" y="858"/>
                </a:lnTo>
                <a:lnTo>
                  <a:pt x="1754" y="898"/>
                </a:lnTo>
                <a:lnTo>
                  <a:pt x="1758" y="898"/>
                </a:lnTo>
                <a:lnTo>
                  <a:pt x="1758" y="862"/>
                </a:lnTo>
                <a:lnTo>
                  <a:pt x="1761" y="898"/>
                </a:lnTo>
                <a:lnTo>
                  <a:pt x="1761" y="891"/>
                </a:lnTo>
                <a:lnTo>
                  <a:pt x="1765" y="898"/>
                </a:lnTo>
                <a:lnTo>
                  <a:pt x="1772" y="898"/>
                </a:lnTo>
                <a:lnTo>
                  <a:pt x="1772" y="830"/>
                </a:lnTo>
                <a:lnTo>
                  <a:pt x="1776" y="898"/>
                </a:lnTo>
                <a:lnTo>
                  <a:pt x="1779" y="898"/>
                </a:lnTo>
                <a:lnTo>
                  <a:pt x="1779" y="815"/>
                </a:lnTo>
                <a:lnTo>
                  <a:pt x="1783" y="898"/>
                </a:lnTo>
                <a:lnTo>
                  <a:pt x="1783" y="718"/>
                </a:lnTo>
                <a:lnTo>
                  <a:pt x="1786" y="898"/>
                </a:lnTo>
                <a:lnTo>
                  <a:pt x="1786" y="862"/>
                </a:lnTo>
                <a:lnTo>
                  <a:pt x="1790" y="898"/>
                </a:lnTo>
                <a:lnTo>
                  <a:pt x="1790" y="862"/>
                </a:lnTo>
                <a:lnTo>
                  <a:pt x="1794" y="898"/>
                </a:lnTo>
                <a:lnTo>
                  <a:pt x="1797" y="898"/>
                </a:lnTo>
                <a:lnTo>
                  <a:pt x="1797" y="876"/>
                </a:lnTo>
                <a:lnTo>
                  <a:pt x="1801" y="898"/>
                </a:lnTo>
                <a:lnTo>
                  <a:pt x="1805" y="898"/>
                </a:lnTo>
                <a:lnTo>
                  <a:pt x="1805" y="519"/>
                </a:lnTo>
                <a:lnTo>
                  <a:pt x="1808" y="898"/>
                </a:lnTo>
                <a:lnTo>
                  <a:pt x="1819" y="898"/>
                </a:lnTo>
                <a:lnTo>
                  <a:pt x="1819" y="624"/>
                </a:lnTo>
                <a:lnTo>
                  <a:pt x="1823" y="898"/>
                </a:lnTo>
                <a:lnTo>
                  <a:pt x="1826" y="898"/>
                </a:lnTo>
                <a:lnTo>
                  <a:pt x="1826" y="837"/>
                </a:lnTo>
                <a:lnTo>
                  <a:pt x="1830" y="898"/>
                </a:lnTo>
                <a:lnTo>
                  <a:pt x="1833" y="898"/>
                </a:lnTo>
                <a:lnTo>
                  <a:pt x="1833" y="465"/>
                </a:lnTo>
                <a:lnTo>
                  <a:pt x="1837" y="898"/>
                </a:lnTo>
                <a:lnTo>
                  <a:pt x="1841" y="898"/>
                </a:lnTo>
                <a:lnTo>
                  <a:pt x="1841" y="869"/>
                </a:lnTo>
                <a:lnTo>
                  <a:pt x="1844" y="898"/>
                </a:lnTo>
                <a:lnTo>
                  <a:pt x="1855" y="898"/>
                </a:lnTo>
                <a:lnTo>
                  <a:pt x="1855" y="884"/>
                </a:lnTo>
                <a:lnTo>
                  <a:pt x="1859" y="898"/>
                </a:lnTo>
                <a:lnTo>
                  <a:pt x="1859" y="858"/>
                </a:lnTo>
                <a:lnTo>
                  <a:pt x="1862" y="898"/>
                </a:lnTo>
                <a:lnTo>
                  <a:pt x="1873" y="898"/>
                </a:lnTo>
                <a:lnTo>
                  <a:pt x="1873" y="624"/>
                </a:lnTo>
                <a:lnTo>
                  <a:pt x="1877" y="898"/>
                </a:lnTo>
                <a:lnTo>
                  <a:pt x="1877" y="747"/>
                </a:lnTo>
                <a:lnTo>
                  <a:pt x="1880" y="884"/>
                </a:lnTo>
                <a:lnTo>
                  <a:pt x="1880" y="898"/>
                </a:lnTo>
                <a:lnTo>
                  <a:pt x="1880" y="869"/>
                </a:lnTo>
                <a:lnTo>
                  <a:pt x="1884" y="801"/>
                </a:lnTo>
                <a:lnTo>
                  <a:pt x="1884" y="898"/>
                </a:lnTo>
                <a:lnTo>
                  <a:pt x="1884" y="801"/>
                </a:lnTo>
                <a:lnTo>
                  <a:pt x="1888" y="898"/>
                </a:lnTo>
                <a:lnTo>
                  <a:pt x="1888" y="830"/>
                </a:lnTo>
                <a:lnTo>
                  <a:pt x="1891" y="898"/>
                </a:lnTo>
                <a:lnTo>
                  <a:pt x="1895" y="898"/>
                </a:lnTo>
                <a:lnTo>
                  <a:pt x="1895" y="837"/>
                </a:lnTo>
                <a:lnTo>
                  <a:pt x="1898" y="898"/>
                </a:lnTo>
                <a:lnTo>
                  <a:pt x="1898" y="624"/>
                </a:lnTo>
                <a:lnTo>
                  <a:pt x="1902" y="711"/>
                </a:lnTo>
                <a:lnTo>
                  <a:pt x="1902" y="898"/>
                </a:lnTo>
                <a:lnTo>
                  <a:pt x="1902" y="711"/>
                </a:lnTo>
                <a:lnTo>
                  <a:pt x="1906" y="898"/>
                </a:lnTo>
                <a:lnTo>
                  <a:pt x="1906" y="884"/>
                </a:lnTo>
                <a:lnTo>
                  <a:pt x="1909" y="898"/>
                </a:lnTo>
                <a:lnTo>
                  <a:pt x="1909" y="869"/>
                </a:lnTo>
                <a:lnTo>
                  <a:pt x="1913" y="898"/>
                </a:lnTo>
                <a:lnTo>
                  <a:pt x="1916" y="898"/>
                </a:lnTo>
                <a:lnTo>
                  <a:pt x="1916" y="869"/>
                </a:lnTo>
                <a:lnTo>
                  <a:pt x="1920" y="898"/>
                </a:lnTo>
                <a:lnTo>
                  <a:pt x="1920" y="822"/>
                </a:lnTo>
                <a:lnTo>
                  <a:pt x="1924" y="898"/>
                </a:lnTo>
                <a:lnTo>
                  <a:pt x="1927" y="898"/>
                </a:lnTo>
                <a:lnTo>
                  <a:pt x="1927" y="858"/>
                </a:lnTo>
                <a:lnTo>
                  <a:pt x="1931" y="898"/>
                </a:lnTo>
                <a:lnTo>
                  <a:pt x="1942" y="898"/>
                </a:lnTo>
                <a:lnTo>
                  <a:pt x="1945" y="830"/>
                </a:lnTo>
                <a:lnTo>
                  <a:pt x="1945" y="898"/>
                </a:lnTo>
                <a:lnTo>
                  <a:pt x="1945" y="739"/>
                </a:lnTo>
                <a:lnTo>
                  <a:pt x="1949" y="898"/>
                </a:lnTo>
                <a:lnTo>
                  <a:pt x="1949" y="858"/>
                </a:lnTo>
                <a:lnTo>
                  <a:pt x="1952" y="898"/>
                </a:lnTo>
                <a:lnTo>
                  <a:pt x="1952" y="844"/>
                </a:lnTo>
                <a:lnTo>
                  <a:pt x="1956" y="898"/>
                </a:lnTo>
                <a:lnTo>
                  <a:pt x="1956" y="862"/>
                </a:lnTo>
                <a:lnTo>
                  <a:pt x="1960" y="898"/>
                </a:lnTo>
                <a:lnTo>
                  <a:pt x="1963" y="898"/>
                </a:lnTo>
                <a:lnTo>
                  <a:pt x="1963" y="876"/>
                </a:lnTo>
                <a:lnTo>
                  <a:pt x="1967" y="898"/>
                </a:lnTo>
                <a:lnTo>
                  <a:pt x="1967" y="862"/>
                </a:lnTo>
                <a:lnTo>
                  <a:pt x="1971" y="898"/>
                </a:lnTo>
                <a:lnTo>
                  <a:pt x="1971" y="891"/>
                </a:lnTo>
                <a:lnTo>
                  <a:pt x="1974" y="898"/>
                </a:lnTo>
                <a:lnTo>
                  <a:pt x="1981" y="898"/>
                </a:lnTo>
                <a:lnTo>
                  <a:pt x="1981" y="718"/>
                </a:lnTo>
                <a:lnTo>
                  <a:pt x="1985" y="898"/>
                </a:lnTo>
                <a:lnTo>
                  <a:pt x="1989" y="898"/>
                </a:lnTo>
                <a:lnTo>
                  <a:pt x="1989" y="775"/>
                </a:lnTo>
                <a:lnTo>
                  <a:pt x="1992" y="898"/>
                </a:lnTo>
                <a:lnTo>
                  <a:pt x="1996" y="898"/>
                </a:lnTo>
                <a:lnTo>
                  <a:pt x="1996" y="808"/>
                </a:lnTo>
                <a:lnTo>
                  <a:pt x="1999" y="898"/>
                </a:lnTo>
                <a:lnTo>
                  <a:pt x="1999" y="837"/>
                </a:lnTo>
                <a:lnTo>
                  <a:pt x="2003" y="898"/>
                </a:lnTo>
                <a:lnTo>
                  <a:pt x="2003" y="786"/>
                </a:lnTo>
                <a:lnTo>
                  <a:pt x="2007" y="898"/>
                </a:lnTo>
                <a:lnTo>
                  <a:pt x="2014" y="898"/>
                </a:lnTo>
                <a:lnTo>
                  <a:pt x="2014" y="830"/>
                </a:lnTo>
                <a:lnTo>
                  <a:pt x="2017" y="898"/>
                </a:lnTo>
                <a:lnTo>
                  <a:pt x="2021" y="898"/>
                </a:lnTo>
                <a:lnTo>
                  <a:pt x="2021" y="858"/>
                </a:lnTo>
                <a:lnTo>
                  <a:pt x="2025" y="898"/>
                </a:lnTo>
                <a:lnTo>
                  <a:pt x="2035" y="898"/>
                </a:lnTo>
                <a:lnTo>
                  <a:pt x="2035" y="858"/>
                </a:lnTo>
                <a:lnTo>
                  <a:pt x="2039" y="891"/>
                </a:lnTo>
                <a:lnTo>
                  <a:pt x="2039" y="898"/>
                </a:lnTo>
                <a:lnTo>
                  <a:pt x="2039" y="858"/>
                </a:lnTo>
                <a:lnTo>
                  <a:pt x="2043" y="898"/>
                </a:lnTo>
                <a:lnTo>
                  <a:pt x="2054" y="898"/>
                </a:lnTo>
                <a:lnTo>
                  <a:pt x="2054" y="794"/>
                </a:lnTo>
                <a:lnTo>
                  <a:pt x="2057" y="898"/>
                </a:lnTo>
                <a:lnTo>
                  <a:pt x="2061" y="898"/>
                </a:lnTo>
                <a:lnTo>
                  <a:pt x="2061" y="642"/>
                </a:lnTo>
                <a:lnTo>
                  <a:pt x="2064" y="898"/>
                </a:lnTo>
                <a:lnTo>
                  <a:pt x="2072" y="898"/>
                </a:lnTo>
                <a:lnTo>
                  <a:pt x="2072" y="671"/>
                </a:lnTo>
                <a:lnTo>
                  <a:pt x="2075" y="898"/>
                </a:lnTo>
                <a:lnTo>
                  <a:pt x="2075" y="761"/>
                </a:lnTo>
                <a:lnTo>
                  <a:pt x="2079" y="884"/>
                </a:lnTo>
                <a:lnTo>
                  <a:pt x="2079" y="898"/>
                </a:lnTo>
                <a:lnTo>
                  <a:pt x="2079" y="595"/>
                </a:lnTo>
                <a:lnTo>
                  <a:pt x="2082" y="898"/>
                </a:lnTo>
                <a:lnTo>
                  <a:pt x="2086" y="898"/>
                </a:lnTo>
                <a:lnTo>
                  <a:pt x="2090" y="876"/>
                </a:lnTo>
                <a:lnTo>
                  <a:pt x="2090" y="898"/>
                </a:lnTo>
                <a:lnTo>
                  <a:pt x="2090" y="664"/>
                </a:lnTo>
                <a:lnTo>
                  <a:pt x="2093" y="898"/>
                </a:lnTo>
                <a:lnTo>
                  <a:pt x="2097" y="898"/>
                </a:lnTo>
                <a:lnTo>
                  <a:pt x="2097" y="649"/>
                </a:lnTo>
                <a:lnTo>
                  <a:pt x="2100" y="898"/>
                </a:lnTo>
                <a:lnTo>
                  <a:pt x="2104" y="898"/>
                </a:lnTo>
                <a:lnTo>
                  <a:pt x="2104" y="891"/>
                </a:lnTo>
                <a:lnTo>
                  <a:pt x="2108" y="898"/>
                </a:lnTo>
                <a:lnTo>
                  <a:pt x="2108" y="858"/>
                </a:lnTo>
                <a:lnTo>
                  <a:pt x="2111" y="898"/>
                </a:lnTo>
                <a:lnTo>
                  <a:pt x="2115" y="898"/>
                </a:lnTo>
                <a:lnTo>
                  <a:pt x="2115" y="671"/>
                </a:lnTo>
                <a:lnTo>
                  <a:pt x="2118" y="898"/>
                </a:lnTo>
                <a:lnTo>
                  <a:pt x="2118" y="891"/>
                </a:lnTo>
                <a:lnTo>
                  <a:pt x="2122" y="898"/>
                </a:lnTo>
                <a:lnTo>
                  <a:pt x="2122" y="851"/>
                </a:lnTo>
                <a:lnTo>
                  <a:pt x="2126" y="898"/>
                </a:lnTo>
                <a:lnTo>
                  <a:pt x="2126" y="876"/>
                </a:lnTo>
                <a:lnTo>
                  <a:pt x="2129" y="898"/>
                </a:lnTo>
                <a:lnTo>
                  <a:pt x="2129" y="891"/>
                </a:lnTo>
                <a:lnTo>
                  <a:pt x="2133" y="898"/>
                </a:lnTo>
                <a:lnTo>
                  <a:pt x="2133" y="775"/>
                </a:lnTo>
                <a:lnTo>
                  <a:pt x="2137" y="898"/>
                </a:lnTo>
                <a:lnTo>
                  <a:pt x="2144" y="898"/>
                </a:lnTo>
                <a:lnTo>
                  <a:pt x="2144" y="884"/>
                </a:lnTo>
                <a:lnTo>
                  <a:pt x="2147" y="898"/>
                </a:lnTo>
                <a:lnTo>
                  <a:pt x="2158" y="898"/>
                </a:lnTo>
                <a:lnTo>
                  <a:pt x="2158" y="851"/>
                </a:lnTo>
                <a:lnTo>
                  <a:pt x="2162" y="898"/>
                </a:lnTo>
                <a:lnTo>
                  <a:pt x="2162" y="837"/>
                </a:lnTo>
                <a:lnTo>
                  <a:pt x="2165" y="898"/>
                </a:lnTo>
                <a:lnTo>
                  <a:pt x="2165" y="747"/>
                </a:lnTo>
                <a:lnTo>
                  <a:pt x="2169" y="898"/>
                </a:lnTo>
                <a:lnTo>
                  <a:pt x="2169" y="869"/>
                </a:lnTo>
                <a:lnTo>
                  <a:pt x="2173" y="898"/>
                </a:lnTo>
                <a:lnTo>
                  <a:pt x="2173" y="869"/>
                </a:lnTo>
                <a:lnTo>
                  <a:pt x="2176" y="898"/>
                </a:lnTo>
                <a:lnTo>
                  <a:pt x="2180" y="898"/>
                </a:lnTo>
                <a:lnTo>
                  <a:pt x="2180" y="711"/>
                </a:lnTo>
                <a:lnTo>
                  <a:pt x="2183" y="898"/>
                </a:lnTo>
                <a:lnTo>
                  <a:pt x="2183" y="678"/>
                </a:lnTo>
                <a:lnTo>
                  <a:pt x="2187" y="898"/>
                </a:lnTo>
                <a:lnTo>
                  <a:pt x="2187" y="808"/>
                </a:lnTo>
                <a:lnTo>
                  <a:pt x="2191" y="898"/>
                </a:lnTo>
                <a:lnTo>
                  <a:pt x="2194" y="898"/>
                </a:lnTo>
                <a:lnTo>
                  <a:pt x="2194" y="862"/>
                </a:lnTo>
                <a:lnTo>
                  <a:pt x="2198" y="898"/>
                </a:lnTo>
                <a:lnTo>
                  <a:pt x="2198" y="775"/>
                </a:lnTo>
                <a:lnTo>
                  <a:pt x="2201" y="898"/>
                </a:lnTo>
                <a:lnTo>
                  <a:pt x="2209" y="898"/>
                </a:lnTo>
                <a:lnTo>
                  <a:pt x="2209" y="808"/>
                </a:lnTo>
                <a:lnTo>
                  <a:pt x="2212" y="851"/>
                </a:lnTo>
                <a:lnTo>
                  <a:pt x="2212" y="898"/>
                </a:lnTo>
                <a:lnTo>
                  <a:pt x="2212" y="794"/>
                </a:lnTo>
                <a:lnTo>
                  <a:pt x="2216" y="898"/>
                </a:lnTo>
                <a:lnTo>
                  <a:pt x="2216" y="869"/>
                </a:lnTo>
                <a:lnTo>
                  <a:pt x="2219" y="898"/>
                </a:lnTo>
                <a:lnTo>
                  <a:pt x="2219" y="884"/>
                </a:lnTo>
                <a:lnTo>
                  <a:pt x="2223" y="898"/>
                </a:lnTo>
                <a:lnTo>
                  <a:pt x="2227" y="898"/>
                </a:lnTo>
                <a:lnTo>
                  <a:pt x="2227" y="876"/>
                </a:lnTo>
                <a:lnTo>
                  <a:pt x="2230" y="898"/>
                </a:lnTo>
                <a:lnTo>
                  <a:pt x="2234" y="898"/>
                </a:lnTo>
                <a:lnTo>
                  <a:pt x="2234" y="830"/>
                </a:lnTo>
                <a:lnTo>
                  <a:pt x="2238" y="898"/>
                </a:lnTo>
                <a:lnTo>
                  <a:pt x="2238" y="725"/>
                </a:lnTo>
                <a:lnTo>
                  <a:pt x="2241" y="858"/>
                </a:lnTo>
                <a:lnTo>
                  <a:pt x="2241" y="898"/>
                </a:lnTo>
                <a:lnTo>
                  <a:pt x="2241" y="794"/>
                </a:lnTo>
                <a:lnTo>
                  <a:pt x="2245" y="898"/>
                </a:lnTo>
                <a:lnTo>
                  <a:pt x="2245" y="783"/>
                </a:lnTo>
                <a:lnTo>
                  <a:pt x="2248" y="898"/>
                </a:lnTo>
                <a:lnTo>
                  <a:pt x="2248" y="794"/>
                </a:lnTo>
                <a:lnTo>
                  <a:pt x="2252" y="898"/>
                </a:lnTo>
                <a:lnTo>
                  <a:pt x="2252" y="685"/>
                </a:lnTo>
                <a:lnTo>
                  <a:pt x="2256" y="898"/>
                </a:lnTo>
                <a:lnTo>
                  <a:pt x="2256" y="808"/>
                </a:lnTo>
                <a:lnTo>
                  <a:pt x="2259" y="898"/>
                </a:lnTo>
                <a:lnTo>
                  <a:pt x="2263" y="898"/>
                </a:lnTo>
                <a:lnTo>
                  <a:pt x="2266" y="884"/>
                </a:lnTo>
                <a:lnTo>
                  <a:pt x="2266" y="898"/>
                </a:lnTo>
                <a:lnTo>
                  <a:pt x="2266" y="884"/>
                </a:lnTo>
                <a:lnTo>
                  <a:pt x="2270" y="884"/>
                </a:lnTo>
                <a:lnTo>
                  <a:pt x="2270" y="898"/>
                </a:lnTo>
                <a:lnTo>
                  <a:pt x="2270" y="837"/>
                </a:lnTo>
                <a:lnTo>
                  <a:pt x="2274" y="898"/>
                </a:lnTo>
                <a:lnTo>
                  <a:pt x="2281" y="898"/>
                </a:lnTo>
                <a:lnTo>
                  <a:pt x="2281" y="876"/>
                </a:lnTo>
                <a:lnTo>
                  <a:pt x="2284" y="898"/>
                </a:lnTo>
                <a:lnTo>
                  <a:pt x="2284" y="830"/>
                </a:lnTo>
                <a:lnTo>
                  <a:pt x="2288" y="898"/>
                </a:lnTo>
                <a:lnTo>
                  <a:pt x="2292" y="891"/>
                </a:lnTo>
                <a:lnTo>
                  <a:pt x="2292" y="898"/>
                </a:lnTo>
                <a:lnTo>
                  <a:pt x="2292" y="732"/>
                </a:lnTo>
                <a:lnTo>
                  <a:pt x="2295" y="898"/>
                </a:lnTo>
                <a:lnTo>
                  <a:pt x="2295" y="869"/>
                </a:lnTo>
                <a:lnTo>
                  <a:pt x="2299" y="898"/>
                </a:lnTo>
                <a:lnTo>
                  <a:pt x="2299" y="775"/>
                </a:lnTo>
                <a:lnTo>
                  <a:pt x="2302" y="858"/>
                </a:lnTo>
                <a:lnTo>
                  <a:pt x="2302" y="898"/>
                </a:lnTo>
                <a:lnTo>
                  <a:pt x="2302" y="858"/>
                </a:lnTo>
                <a:lnTo>
                  <a:pt x="2306" y="898"/>
                </a:lnTo>
                <a:lnTo>
                  <a:pt x="2310" y="898"/>
                </a:lnTo>
                <a:lnTo>
                  <a:pt x="2313" y="891"/>
                </a:lnTo>
                <a:lnTo>
                  <a:pt x="2313" y="898"/>
                </a:lnTo>
                <a:lnTo>
                  <a:pt x="2313" y="292"/>
                </a:lnTo>
                <a:lnTo>
                  <a:pt x="2317" y="898"/>
                </a:lnTo>
                <a:lnTo>
                  <a:pt x="2317" y="869"/>
                </a:lnTo>
                <a:lnTo>
                  <a:pt x="2321" y="898"/>
                </a:lnTo>
                <a:lnTo>
                  <a:pt x="2321" y="869"/>
                </a:lnTo>
                <a:lnTo>
                  <a:pt x="2324" y="898"/>
                </a:lnTo>
                <a:lnTo>
                  <a:pt x="2324" y="891"/>
                </a:lnTo>
                <a:lnTo>
                  <a:pt x="2328" y="898"/>
                </a:lnTo>
                <a:lnTo>
                  <a:pt x="2328" y="830"/>
                </a:lnTo>
                <a:lnTo>
                  <a:pt x="2331" y="898"/>
                </a:lnTo>
                <a:lnTo>
                  <a:pt x="2331" y="869"/>
                </a:lnTo>
                <a:lnTo>
                  <a:pt x="2335" y="898"/>
                </a:lnTo>
                <a:lnTo>
                  <a:pt x="2339" y="898"/>
                </a:lnTo>
                <a:lnTo>
                  <a:pt x="2339" y="732"/>
                </a:lnTo>
                <a:lnTo>
                  <a:pt x="2342" y="898"/>
                </a:lnTo>
                <a:lnTo>
                  <a:pt x="2342" y="815"/>
                </a:lnTo>
                <a:lnTo>
                  <a:pt x="2346" y="898"/>
                </a:lnTo>
                <a:lnTo>
                  <a:pt x="2346" y="876"/>
                </a:lnTo>
                <a:lnTo>
                  <a:pt x="2349" y="898"/>
                </a:lnTo>
                <a:lnTo>
                  <a:pt x="2349" y="844"/>
                </a:lnTo>
                <a:lnTo>
                  <a:pt x="2353" y="898"/>
                </a:lnTo>
                <a:lnTo>
                  <a:pt x="2357" y="898"/>
                </a:lnTo>
                <a:lnTo>
                  <a:pt x="2357" y="815"/>
                </a:lnTo>
                <a:lnTo>
                  <a:pt x="2360" y="898"/>
                </a:lnTo>
                <a:lnTo>
                  <a:pt x="2360" y="869"/>
                </a:lnTo>
                <a:lnTo>
                  <a:pt x="2364" y="898"/>
                </a:lnTo>
                <a:lnTo>
                  <a:pt x="2364" y="664"/>
                </a:lnTo>
                <a:lnTo>
                  <a:pt x="2367" y="898"/>
                </a:lnTo>
                <a:lnTo>
                  <a:pt x="2367" y="739"/>
                </a:lnTo>
                <a:lnTo>
                  <a:pt x="2371" y="898"/>
                </a:lnTo>
                <a:lnTo>
                  <a:pt x="2371" y="718"/>
                </a:lnTo>
                <a:lnTo>
                  <a:pt x="2375" y="898"/>
                </a:lnTo>
                <a:lnTo>
                  <a:pt x="2375" y="393"/>
                </a:lnTo>
                <a:lnTo>
                  <a:pt x="2378" y="898"/>
                </a:lnTo>
                <a:lnTo>
                  <a:pt x="2378" y="884"/>
                </a:lnTo>
                <a:lnTo>
                  <a:pt x="2382" y="898"/>
                </a:lnTo>
                <a:lnTo>
                  <a:pt x="2382" y="891"/>
                </a:lnTo>
                <a:lnTo>
                  <a:pt x="2385" y="898"/>
                </a:lnTo>
                <a:lnTo>
                  <a:pt x="2385" y="822"/>
                </a:lnTo>
                <a:lnTo>
                  <a:pt x="2389" y="898"/>
                </a:lnTo>
                <a:lnTo>
                  <a:pt x="2389" y="747"/>
                </a:lnTo>
                <a:lnTo>
                  <a:pt x="2393" y="898"/>
                </a:lnTo>
                <a:lnTo>
                  <a:pt x="2393" y="858"/>
                </a:lnTo>
                <a:lnTo>
                  <a:pt x="2396" y="898"/>
                </a:lnTo>
                <a:lnTo>
                  <a:pt x="2396" y="844"/>
                </a:lnTo>
                <a:lnTo>
                  <a:pt x="2400" y="898"/>
                </a:lnTo>
                <a:lnTo>
                  <a:pt x="2400" y="869"/>
                </a:lnTo>
                <a:lnTo>
                  <a:pt x="2404" y="898"/>
                </a:lnTo>
                <a:lnTo>
                  <a:pt x="2404" y="869"/>
                </a:lnTo>
                <a:lnTo>
                  <a:pt x="2407" y="898"/>
                </a:lnTo>
                <a:lnTo>
                  <a:pt x="2411" y="898"/>
                </a:lnTo>
                <a:lnTo>
                  <a:pt x="2411" y="891"/>
                </a:lnTo>
                <a:lnTo>
                  <a:pt x="2411" y="898"/>
                </a:lnTo>
                <a:lnTo>
                  <a:pt x="2414" y="884"/>
                </a:lnTo>
                <a:lnTo>
                  <a:pt x="2414" y="898"/>
                </a:lnTo>
                <a:lnTo>
                  <a:pt x="2414" y="711"/>
                </a:lnTo>
                <a:lnTo>
                  <a:pt x="2418" y="898"/>
                </a:lnTo>
                <a:lnTo>
                  <a:pt x="2418" y="775"/>
                </a:lnTo>
                <a:lnTo>
                  <a:pt x="2422" y="898"/>
                </a:lnTo>
                <a:lnTo>
                  <a:pt x="2425" y="898"/>
                </a:lnTo>
                <a:lnTo>
                  <a:pt x="2425" y="869"/>
                </a:lnTo>
                <a:lnTo>
                  <a:pt x="2429" y="898"/>
                </a:lnTo>
                <a:lnTo>
                  <a:pt x="2429" y="801"/>
                </a:lnTo>
                <a:lnTo>
                  <a:pt x="2432" y="815"/>
                </a:lnTo>
                <a:lnTo>
                  <a:pt x="2432" y="898"/>
                </a:lnTo>
                <a:lnTo>
                  <a:pt x="2432" y="815"/>
                </a:lnTo>
                <a:lnTo>
                  <a:pt x="2436" y="898"/>
                </a:lnTo>
                <a:lnTo>
                  <a:pt x="2443" y="898"/>
                </a:lnTo>
                <a:lnTo>
                  <a:pt x="2443" y="891"/>
                </a:lnTo>
                <a:lnTo>
                  <a:pt x="2447" y="898"/>
                </a:lnTo>
                <a:lnTo>
                  <a:pt x="2454" y="898"/>
                </a:lnTo>
                <a:lnTo>
                  <a:pt x="2454" y="815"/>
                </a:lnTo>
                <a:lnTo>
                  <a:pt x="2458" y="898"/>
                </a:lnTo>
                <a:lnTo>
                  <a:pt x="2458" y="775"/>
                </a:lnTo>
                <a:lnTo>
                  <a:pt x="2461" y="898"/>
                </a:lnTo>
                <a:lnTo>
                  <a:pt x="2461" y="844"/>
                </a:lnTo>
                <a:lnTo>
                  <a:pt x="2465" y="898"/>
                </a:lnTo>
                <a:lnTo>
                  <a:pt x="2465" y="862"/>
                </a:lnTo>
                <a:lnTo>
                  <a:pt x="2468" y="898"/>
                </a:lnTo>
                <a:lnTo>
                  <a:pt x="2472" y="898"/>
                </a:lnTo>
                <a:lnTo>
                  <a:pt x="2472" y="768"/>
                </a:lnTo>
                <a:lnTo>
                  <a:pt x="2476" y="898"/>
                </a:lnTo>
                <a:lnTo>
                  <a:pt x="2490" y="898"/>
                </a:lnTo>
                <a:lnTo>
                  <a:pt x="2490" y="815"/>
                </a:lnTo>
                <a:lnTo>
                  <a:pt x="2494" y="898"/>
                </a:lnTo>
                <a:lnTo>
                  <a:pt x="2494" y="624"/>
                </a:lnTo>
                <a:lnTo>
                  <a:pt x="2497" y="898"/>
                </a:lnTo>
                <a:lnTo>
                  <a:pt x="2501" y="898"/>
                </a:lnTo>
                <a:lnTo>
                  <a:pt x="2501" y="891"/>
                </a:lnTo>
                <a:lnTo>
                  <a:pt x="2505" y="898"/>
                </a:lnTo>
                <a:lnTo>
                  <a:pt x="2505" y="505"/>
                </a:lnTo>
                <a:lnTo>
                  <a:pt x="2508" y="898"/>
                </a:lnTo>
                <a:lnTo>
                  <a:pt x="2508" y="876"/>
                </a:lnTo>
                <a:lnTo>
                  <a:pt x="2512" y="898"/>
                </a:lnTo>
                <a:lnTo>
                  <a:pt x="2512" y="876"/>
                </a:lnTo>
                <a:lnTo>
                  <a:pt x="2515" y="898"/>
                </a:lnTo>
                <a:lnTo>
                  <a:pt x="2515" y="642"/>
                </a:lnTo>
                <a:lnTo>
                  <a:pt x="2519" y="898"/>
                </a:lnTo>
                <a:lnTo>
                  <a:pt x="2519" y="685"/>
                </a:lnTo>
                <a:lnTo>
                  <a:pt x="2523" y="898"/>
                </a:lnTo>
                <a:lnTo>
                  <a:pt x="2523" y="862"/>
                </a:lnTo>
                <a:lnTo>
                  <a:pt x="2526" y="898"/>
                </a:lnTo>
                <a:lnTo>
                  <a:pt x="2530" y="898"/>
                </a:lnTo>
                <a:lnTo>
                  <a:pt x="2530" y="624"/>
                </a:lnTo>
                <a:lnTo>
                  <a:pt x="2533" y="898"/>
                </a:lnTo>
                <a:lnTo>
                  <a:pt x="2537" y="898"/>
                </a:lnTo>
                <a:lnTo>
                  <a:pt x="2537" y="739"/>
                </a:lnTo>
                <a:lnTo>
                  <a:pt x="2541" y="898"/>
                </a:lnTo>
                <a:lnTo>
                  <a:pt x="2541" y="891"/>
                </a:lnTo>
                <a:lnTo>
                  <a:pt x="2544" y="898"/>
                </a:lnTo>
                <a:lnTo>
                  <a:pt x="2544" y="844"/>
                </a:lnTo>
                <a:lnTo>
                  <a:pt x="2548" y="898"/>
                </a:lnTo>
                <a:lnTo>
                  <a:pt x="2548" y="876"/>
                </a:lnTo>
                <a:lnTo>
                  <a:pt x="2551" y="898"/>
                </a:lnTo>
                <a:lnTo>
                  <a:pt x="2551" y="837"/>
                </a:lnTo>
                <a:lnTo>
                  <a:pt x="2555" y="898"/>
                </a:lnTo>
                <a:lnTo>
                  <a:pt x="2555" y="711"/>
                </a:lnTo>
                <a:lnTo>
                  <a:pt x="2559" y="898"/>
                </a:lnTo>
                <a:lnTo>
                  <a:pt x="2559" y="876"/>
                </a:lnTo>
                <a:lnTo>
                  <a:pt x="2562" y="898"/>
                </a:lnTo>
                <a:lnTo>
                  <a:pt x="2566" y="898"/>
                </a:lnTo>
                <a:lnTo>
                  <a:pt x="2566" y="884"/>
                </a:lnTo>
                <a:lnTo>
                  <a:pt x="2569" y="898"/>
                </a:lnTo>
                <a:lnTo>
                  <a:pt x="2569" y="862"/>
                </a:lnTo>
                <a:lnTo>
                  <a:pt x="2573" y="898"/>
                </a:lnTo>
                <a:lnTo>
                  <a:pt x="2573" y="858"/>
                </a:lnTo>
                <a:lnTo>
                  <a:pt x="2577" y="898"/>
                </a:lnTo>
                <a:lnTo>
                  <a:pt x="2584" y="898"/>
                </a:lnTo>
                <a:lnTo>
                  <a:pt x="2584" y="858"/>
                </a:lnTo>
                <a:lnTo>
                  <a:pt x="2588" y="898"/>
                </a:lnTo>
                <a:lnTo>
                  <a:pt x="2591" y="898"/>
                </a:lnTo>
                <a:lnTo>
                  <a:pt x="2591" y="711"/>
                </a:lnTo>
                <a:lnTo>
                  <a:pt x="2595" y="884"/>
                </a:lnTo>
                <a:lnTo>
                  <a:pt x="2595" y="898"/>
                </a:lnTo>
                <a:lnTo>
                  <a:pt x="2595" y="884"/>
                </a:lnTo>
                <a:lnTo>
                  <a:pt x="2598" y="898"/>
                </a:lnTo>
                <a:lnTo>
                  <a:pt x="2602" y="898"/>
                </a:lnTo>
                <a:lnTo>
                  <a:pt x="2602" y="786"/>
                </a:lnTo>
                <a:lnTo>
                  <a:pt x="2606" y="898"/>
                </a:lnTo>
                <a:lnTo>
                  <a:pt x="2606" y="876"/>
                </a:lnTo>
                <a:lnTo>
                  <a:pt x="2609" y="898"/>
                </a:lnTo>
                <a:lnTo>
                  <a:pt x="2609" y="862"/>
                </a:lnTo>
                <a:lnTo>
                  <a:pt x="2613" y="898"/>
                </a:lnTo>
                <a:lnTo>
                  <a:pt x="2613" y="545"/>
                </a:lnTo>
                <a:lnTo>
                  <a:pt x="2616" y="527"/>
                </a:lnTo>
                <a:lnTo>
                  <a:pt x="2616" y="898"/>
                </a:lnTo>
                <a:lnTo>
                  <a:pt x="2616" y="527"/>
                </a:lnTo>
                <a:lnTo>
                  <a:pt x="2620" y="898"/>
                </a:lnTo>
                <a:lnTo>
                  <a:pt x="2620" y="815"/>
                </a:lnTo>
                <a:lnTo>
                  <a:pt x="2624" y="898"/>
                </a:lnTo>
                <a:lnTo>
                  <a:pt x="2624" y="822"/>
                </a:lnTo>
                <a:lnTo>
                  <a:pt x="2627" y="898"/>
                </a:lnTo>
                <a:lnTo>
                  <a:pt x="2631" y="891"/>
                </a:lnTo>
                <a:lnTo>
                  <a:pt x="2631" y="898"/>
                </a:lnTo>
                <a:lnTo>
                  <a:pt x="2631" y="862"/>
                </a:lnTo>
                <a:lnTo>
                  <a:pt x="2634" y="898"/>
                </a:lnTo>
                <a:lnTo>
                  <a:pt x="2638" y="898"/>
                </a:lnTo>
                <a:lnTo>
                  <a:pt x="2638" y="858"/>
                </a:lnTo>
                <a:lnTo>
                  <a:pt x="2642" y="898"/>
                </a:lnTo>
                <a:lnTo>
                  <a:pt x="2642" y="815"/>
                </a:lnTo>
                <a:lnTo>
                  <a:pt x="2645" y="898"/>
                </a:lnTo>
                <a:lnTo>
                  <a:pt x="2645" y="519"/>
                </a:lnTo>
                <a:lnTo>
                  <a:pt x="2649" y="862"/>
                </a:lnTo>
                <a:lnTo>
                  <a:pt x="2649" y="898"/>
                </a:lnTo>
                <a:lnTo>
                  <a:pt x="2649" y="858"/>
                </a:lnTo>
                <a:lnTo>
                  <a:pt x="2652" y="898"/>
                </a:lnTo>
                <a:lnTo>
                  <a:pt x="2652" y="869"/>
                </a:lnTo>
                <a:lnTo>
                  <a:pt x="2656" y="898"/>
                </a:lnTo>
                <a:lnTo>
                  <a:pt x="2660" y="898"/>
                </a:lnTo>
                <a:lnTo>
                  <a:pt x="2660" y="794"/>
                </a:lnTo>
                <a:lnTo>
                  <a:pt x="2663" y="898"/>
                </a:lnTo>
                <a:lnTo>
                  <a:pt x="2663" y="775"/>
                </a:lnTo>
                <a:lnTo>
                  <a:pt x="2667" y="898"/>
                </a:lnTo>
                <a:lnTo>
                  <a:pt x="2671" y="898"/>
                </a:lnTo>
                <a:lnTo>
                  <a:pt x="2671" y="876"/>
                </a:lnTo>
                <a:lnTo>
                  <a:pt x="2674" y="876"/>
                </a:lnTo>
                <a:lnTo>
                  <a:pt x="2674" y="898"/>
                </a:lnTo>
                <a:lnTo>
                  <a:pt x="2674" y="876"/>
                </a:lnTo>
                <a:lnTo>
                  <a:pt x="2678" y="876"/>
                </a:lnTo>
                <a:lnTo>
                  <a:pt x="2678" y="898"/>
                </a:lnTo>
                <a:lnTo>
                  <a:pt x="2678" y="815"/>
                </a:lnTo>
                <a:lnTo>
                  <a:pt x="2681" y="898"/>
                </a:lnTo>
                <a:lnTo>
                  <a:pt x="2681" y="747"/>
                </a:lnTo>
                <a:lnTo>
                  <a:pt x="2685" y="898"/>
                </a:lnTo>
                <a:lnTo>
                  <a:pt x="2689" y="898"/>
                </a:lnTo>
                <a:lnTo>
                  <a:pt x="2689" y="884"/>
                </a:lnTo>
                <a:lnTo>
                  <a:pt x="2692" y="898"/>
                </a:lnTo>
                <a:lnTo>
                  <a:pt x="2692" y="732"/>
                </a:lnTo>
                <a:lnTo>
                  <a:pt x="2696" y="898"/>
                </a:lnTo>
                <a:lnTo>
                  <a:pt x="2696" y="837"/>
                </a:lnTo>
                <a:lnTo>
                  <a:pt x="2699" y="898"/>
                </a:lnTo>
                <a:lnTo>
                  <a:pt x="2699" y="830"/>
                </a:lnTo>
                <a:lnTo>
                  <a:pt x="2703" y="898"/>
                </a:lnTo>
                <a:lnTo>
                  <a:pt x="2703" y="830"/>
                </a:lnTo>
                <a:lnTo>
                  <a:pt x="2707" y="898"/>
                </a:lnTo>
                <a:lnTo>
                  <a:pt x="2707" y="858"/>
                </a:lnTo>
                <a:lnTo>
                  <a:pt x="2710" y="898"/>
                </a:lnTo>
                <a:lnTo>
                  <a:pt x="2710" y="862"/>
                </a:lnTo>
                <a:lnTo>
                  <a:pt x="2714" y="898"/>
                </a:lnTo>
                <a:lnTo>
                  <a:pt x="2717" y="898"/>
                </a:lnTo>
                <a:lnTo>
                  <a:pt x="2717" y="851"/>
                </a:lnTo>
                <a:lnTo>
                  <a:pt x="2721" y="898"/>
                </a:lnTo>
                <a:lnTo>
                  <a:pt x="2721" y="815"/>
                </a:lnTo>
                <a:lnTo>
                  <a:pt x="2725" y="898"/>
                </a:lnTo>
                <a:lnTo>
                  <a:pt x="2725" y="794"/>
                </a:lnTo>
                <a:lnTo>
                  <a:pt x="2728" y="898"/>
                </a:lnTo>
                <a:lnTo>
                  <a:pt x="2728" y="693"/>
                </a:lnTo>
                <a:lnTo>
                  <a:pt x="2732" y="898"/>
                </a:lnTo>
                <a:lnTo>
                  <a:pt x="2732" y="775"/>
                </a:lnTo>
                <a:lnTo>
                  <a:pt x="2735" y="898"/>
                </a:lnTo>
                <a:lnTo>
                  <a:pt x="2735" y="794"/>
                </a:lnTo>
                <a:lnTo>
                  <a:pt x="2739" y="898"/>
                </a:lnTo>
                <a:lnTo>
                  <a:pt x="2743" y="898"/>
                </a:lnTo>
                <a:lnTo>
                  <a:pt x="2743" y="862"/>
                </a:lnTo>
                <a:lnTo>
                  <a:pt x="2746" y="898"/>
                </a:lnTo>
                <a:lnTo>
                  <a:pt x="2746" y="837"/>
                </a:lnTo>
                <a:lnTo>
                  <a:pt x="2750" y="898"/>
                </a:lnTo>
                <a:lnTo>
                  <a:pt x="2750" y="703"/>
                </a:lnTo>
                <a:lnTo>
                  <a:pt x="2754" y="898"/>
                </a:lnTo>
                <a:lnTo>
                  <a:pt x="2757" y="898"/>
                </a:lnTo>
                <a:lnTo>
                  <a:pt x="2757" y="844"/>
                </a:lnTo>
                <a:lnTo>
                  <a:pt x="2761" y="898"/>
                </a:lnTo>
                <a:lnTo>
                  <a:pt x="2761" y="534"/>
                </a:lnTo>
                <a:lnTo>
                  <a:pt x="2764" y="898"/>
                </a:lnTo>
                <a:lnTo>
                  <a:pt x="2764" y="783"/>
                </a:lnTo>
                <a:lnTo>
                  <a:pt x="2768" y="898"/>
                </a:lnTo>
                <a:lnTo>
                  <a:pt x="2772" y="898"/>
                </a:lnTo>
                <a:lnTo>
                  <a:pt x="2772" y="876"/>
                </a:lnTo>
                <a:lnTo>
                  <a:pt x="2775" y="898"/>
                </a:lnTo>
                <a:lnTo>
                  <a:pt x="2775" y="884"/>
                </a:lnTo>
                <a:lnTo>
                  <a:pt x="2779" y="898"/>
                </a:lnTo>
                <a:lnTo>
                  <a:pt x="2779" y="794"/>
                </a:lnTo>
                <a:lnTo>
                  <a:pt x="2782" y="898"/>
                </a:lnTo>
                <a:lnTo>
                  <a:pt x="2782" y="891"/>
                </a:lnTo>
                <a:lnTo>
                  <a:pt x="2786" y="898"/>
                </a:lnTo>
                <a:lnTo>
                  <a:pt x="2793" y="898"/>
                </a:lnTo>
                <a:lnTo>
                  <a:pt x="2793" y="624"/>
                </a:lnTo>
                <a:lnTo>
                  <a:pt x="2797" y="830"/>
                </a:lnTo>
                <a:lnTo>
                  <a:pt x="2797" y="898"/>
                </a:lnTo>
                <a:lnTo>
                  <a:pt x="2797" y="830"/>
                </a:lnTo>
                <a:lnTo>
                  <a:pt x="2800" y="898"/>
                </a:lnTo>
                <a:lnTo>
                  <a:pt x="2800" y="768"/>
                </a:lnTo>
                <a:lnTo>
                  <a:pt x="2804" y="898"/>
                </a:lnTo>
                <a:lnTo>
                  <a:pt x="2804" y="801"/>
                </a:lnTo>
                <a:lnTo>
                  <a:pt x="2808" y="898"/>
                </a:lnTo>
                <a:lnTo>
                  <a:pt x="2808" y="624"/>
                </a:lnTo>
                <a:lnTo>
                  <a:pt x="2811" y="822"/>
                </a:lnTo>
                <a:lnTo>
                  <a:pt x="2811" y="898"/>
                </a:lnTo>
                <a:lnTo>
                  <a:pt x="2811" y="801"/>
                </a:lnTo>
                <a:lnTo>
                  <a:pt x="2815" y="628"/>
                </a:lnTo>
                <a:lnTo>
                  <a:pt x="2815" y="898"/>
                </a:lnTo>
                <a:lnTo>
                  <a:pt x="2815" y="628"/>
                </a:lnTo>
                <a:lnTo>
                  <a:pt x="2818" y="898"/>
                </a:lnTo>
                <a:lnTo>
                  <a:pt x="2818" y="876"/>
                </a:lnTo>
                <a:lnTo>
                  <a:pt x="2822" y="898"/>
                </a:lnTo>
                <a:lnTo>
                  <a:pt x="2829" y="898"/>
                </a:lnTo>
                <a:lnTo>
                  <a:pt x="2829" y="794"/>
                </a:lnTo>
                <a:lnTo>
                  <a:pt x="2833" y="898"/>
                </a:lnTo>
                <a:lnTo>
                  <a:pt x="2833" y="711"/>
                </a:lnTo>
                <a:lnTo>
                  <a:pt x="2837" y="898"/>
                </a:lnTo>
                <a:lnTo>
                  <a:pt x="2840" y="898"/>
                </a:lnTo>
                <a:lnTo>
                  <a:pt x="2840" y="858"/>
                </a:lnTo>
                <a:lnTo>
                  <a:pt x="2844" y="898"/>
                </a:lnTo>
                <a:lnTo>
                  <a:pt x="2844" y="844"/>
                </a:lnTo>
                <a:lnTo>
                  <a:pt x="2847" y="898"/>
                </a:lnTo>
                <a:lnTo>
                  <a:pt x="2847" y="732"/>
                </a:lnTo>
                <a:lnTo>
                  <a:pt x="2851" y="898"/>
                </a:lnTo>
                <a:lnTo>
                  <a:pt x="2851" y="711"/>
                </a:lnTo>
                <a:lnTo>
                  <a:pt x="2855" y="898"/>
                </a:lnTo>
                <a:lnTo>
                  <a:pt x="2855" y="794"/>
                </a:lnTo>
                <a:lnTo>
                  <a:pt x="2858" y="898"/>
                </a:lnTo>
                <a:lnTo>
                  <a:pt x="2858" y="830"/>
                </a:lnTo>
                <a:lnTo>
                  <a:pt x="2862" y="898"/>
                </a:lnTo>
                <a:lnTo>
                  <a:pt x="2865" y="898"/>
                </a:lnTo>
                <a:lnTo>
                  <a:pt x="2865" y="375"/>
                </a:lnTo>
                <a:lnTo>
                  <a:pt x="2869" y="898"/>
                </a:lnTo>
                <a:lnTo>
                  <a:pt x="2876" y="898"/>
                </a:lnTo>
                <a:lnTo>
                  <a:pt x="2876" y="768"/>
                </a:lnTo>
                <a:lnTo>
                  <a:pt x="2880" y="898"/>
                </a:lnTo>
                <a:lnTo>
                  <a:pt x="2880" y="566"/>
                </a:lnTo>
                <a:lnTo>
                  <a:pt x="2883" y="898"/>
                </a:lnTo>
                <a:lnTo>
                  <a:pt x="2883" y="595"/>
                </a:lnTo>
                <a:lnTo>
                  <a:pt x="2887" y="898"/>
                </a:lnTo>
                <a:lnTo>
                  <a:pt x="2887" y="761"/>
                </a:lnTo>
                <a:lnTo>
                  <a:pt x="2891" y="898"/>
                </a:lnTo>
                <a:lnTo>
                  <a:pt x="2901" y="898"/>
                </a:lnTo>
                <a:lnTo>
                  <a:pt x="2901" y="844"/>
                </a:lnTo>
                <a:lnTo>
                  <a:pt x="2905" y="898"/>
                </a:lnTo>
                <a:lnTo>
                  <a:pt x="2909" y="898"/>
                </a:lnTo>
                <a:lnTo>
                  <a:pt x="2909" y="808"/>
                </a:lnTo>
                <a:lnTo>
                  <a:pt x="2912" y="830"/>
                </a:lnTo>
                <a:lnTo>
                  <a:pt x="2912" y="898"/>
                </a:lnTo>
                <a:lnTo>
                  <a:pt x="2912" y="830"/>
                </a:lnTo>
                <a:lnTo>
                  <a:pt x="2916" y="898"/>
                </a:lnTo>
                <a:lnTo>
                  <a:pt x="2916" y="739"/>
                </a:lnTo>
                <a:lnTo>
                  <a:pt x="2919" y="898"/>
                </a:lnTo>
                <a:lnTo>
                  <a:pt x="2919" y="876"/>
                </a:lnTo>
                <a:lnTo>
                  <a:pt x="2923" y="898"/>
                </a:lnTo>
                <a:lnTo>
                  <a:pt x="2923" y="815"/>
                </a:lnTo>
                <a:lnTo>
                  <a:pt x="2927" y="898"/>
                </a:lnTo>
                <a:lnTo>
                  <a:pt x="2927" y="862"/>
                </a:lnTo>
                <a:lnTo>
                  <a:pt x="2930" y="898"/>
                </a:lnTo>
                <a:lnTo>
                  <a:pt x="2938" y="898"/>
                </a:lnTo>
                <a:lnTo>
                  <a:pt x="2938" y="884"/>
                </a:lnTo>
                <a:lnTo>
                  <a:pt x="2941" y="898"/>
                </a:lnTo>
                <a:lnTo>
                  <a:pt x="2941" y="876"/>
                </a:lnTo>
                <a:lnTo>
                  <a:pt x="2945" y="898"/>
                </a:lnTo>
                <a:lnTo>
                  <a:pt x="2945" y="869"/>
                </a:lnTo>
                <a:lnTo>
                  <a:pt x="2948" y="898"/>
                </a:lnTo>
                <a:lnTo>
                  <a:pt x="2948" y="786"/>
                </a:lnTo>
                <a:lnTo>
                  <a:pt x="2952" y="898"/>
                </a:lnTo>
                <a:lnTo>
                  <a:pt x="2952" y="711"/>
                </a:lnTo>
                <a:lnTo>
                  <a:pt x="2956" y="898"/>
                </a:lnTo>
                <a:lnTo>
                  <a:pt x="2956" y="664"/>
                </a:lnTo>
                <a:lnTo>
                  <a:pt x="2959" y="898"/>
                </a:lnTo>
                <a:lnTo>
                  <a:pt x="2959" y="718"/>
                </a:lnTo>
                <a:lnTo>
                  <a:pt x="2963" y="898"/>
                </a:lnTo>
                <a:lnTo>
                  <a:pt x="2963" y="869"/>
                </a:lnTo>
                <a:lnTo>
                  <a:pt x="2963" y="876"/>
                </a:lnTo>
                <a:lnTo>
                  <a:pt x="2966" y="862"/>
                </a:lnTo>
                <a:lnTo>
                  <a:pt x="2966" y="898"/>
                </a:lnTo>
                <a:lnTo>
                  <a:pt x="2966" y="862"/>
                </a:lnTo>
                <a:lnTo>
                  <a:pt x="2970" y="898"/>
                </a:lnTo>
                <a:lnTo>
                  <a:pt x="2974" y="898"/>
                </a:lnTo>
                <a:lnTo>
                  <a:pt x="2974" y="884"/>
                </a:lnTo>
                <a:lnTo>
                  <a:pt x="2977" y="898"/>
                </a:lnTo>
                <a:lnTo>
                  <a:pt x="2977" y="858"/>
                </a:lnTo>
                <a:lnTo>
                  <a:pt x="2981" y="898"/>
                </a:lnTo>
                <a:lnTo>
                  <a:pt x="2981" y="0"/>
                </a:lnTo>
                <a:lnTo>
                  <a:pt x="2984" y="559"/>
                </a:lnTo>
                <a:lnTo>
                  <a:pt x="2984" y="898"/>
                </a:lnTo>
                <a:lnTo>
                  <a:pt x="2984" y="559"/>
                </a:lnTo>
                <a:lnTo>
                  <a:pt x="2988" y="898"/>
                </a:lnTo>
                <a:lnTo>
                  <a:pt x="2988" y="642"/>
                </a:lnTo>
                <a:lnTo>
                  <a:pt x="2992" y="898"/>
                </a:lnTo>
                <a:lnTo>
                  <a:pt x="3031" y="898"/>
                </a:lnTo>
                <a:lnTo>
                  <a:pt x="3031" y="858"/>
                </a:lnTo>
                <a:lnTo>
                  <a:pt x="3035" y="869"/>
                </a:lnTo>
                <a:lnTo>
                  <a:pt x="3035" y="898"/>
                </a:lnTo>
                <a:lnTo>
                  <a:pt x="3035" y="869"/>
                </a:lnTo>
                <a:lnTo>
                  <a:pt x="3039" y="898"/>
                </a:lnTo>
                <a:lnTo>
                  <a:pt x="3039" y="891"/>
                </a:lnTo>
                <a:lnTo>
                  <a:pt x="3042" y="898"/>
                </a:lnTo>
                <a:lnTo>
                  <a:pt x="3042" y="862"/>
                </a:lnTo>
                <a:lnTo>
                  <a:pt x="3046" y="898"/>
                </a:lnTo>
                <a:lnTo>
                  <a:pt x="3046" y="869"/>
                </a:lnTo>
                <a:lnTo>
                  <a:pt x="3049" y="898"/>
                </a:lnTo>
                <a:lnTo>
                  <a:pt x="3060" y="898"/>
                </a:lnTo>
                <a:lnTo>
                  <a:pt x="3060" y="858"/>
                </a:lnTo>
                <a:lnTo>
                  <a:pt x="3064" y="898"/>
                </a:lnTo>
                <a:lnTo>
                  <a:pt x="3064" y="718"/>
                </a:lnTo>
                <a:lnTo>
                  <a:pt x="3067" y="898"/>
                </a:lnTo>
                <a:lnTo>
                  <a:pt x="3082" y="898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73" name="Line 113"/>
          <p:cNvSpPr>
            <a:spLocks noChangeShapeType="1"/>
          </p:cNvSpPr>
          <p:nvPr/>
        </p:nvSpPr>
        <p:spPr bwMode="auto">
          <a:xfrm>
            <a:off x="1230150" y="7429152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79" name="Line 119"/>
          <p:cNvSpPr>
            <a:spLocks noChangeShapeType="1"/>
          </p:cNvSpPr>
          <p:nvPr/>
        </p:nvSpPr>
        <p:spPr bwMode="auto">
          <a:xfrm>
            <a:off x="1230150" y="6703515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82" name="Line 122"/>
          <p:cNvSpPr>
            <a:spLocks noChangeShapeType="1"/>
          </p:cNvSpPr>
          <p:nvPr/>
        </p:nvSpPr>
        <p:spPr bwMode="auto">
          <a:xfrm>
            <a:off x="1230150" y="5983435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Line 128"/>
          <p:cNvSpPr>
            <a:spLocks noChangeShapeType="1"/>
          </p:cNvSpPr>
          <p:nvPr/>
        </p:nvSpPr>
        <p:spPr bwMode="auto">
          <a:xfrm>
            <a:off x="1258725" y="7433914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Line 129"/>
          <p:cNvSpPr>
            <a:spLocks noChangeShapeType="1"/>
          </p:cNvSpPr>
          <p:nvPr/>
        </p:nvSpPr>
        <p:spPr bwMode="auto">
          <a:xfrm>
            <a:off x="1546063" y="74339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Rectangle 130"/>
          <p:cNvSpPr>
            <a:spLocks noChangeArrowheads="1"/>
          </p:cNvSpPr>
          <p:nvPr/>
        </p:nvSpPr>
        <p:spPr bwMode="auto">
          <a:xfrm>
            <a:off x="1372678" y="746248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9" name="Line 131"/>
          <p:cNvSpPr>
            <a:spLocks noChangeShapeType="1"/>
          </p:cNvSpPr>
          <p:nvPr/>
        </p:nvSpPr>
        <p:spPr bwMode="auto">
          <a:xfrm>
            <a:off x="1831813" y="7433914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Line 132"/>
          <p:cNvSpPr>
            <a:spLocks noChangeShapeType="1"/>
          </p:cNvSpPr>
          <p:nvPr/>
        </p:nvSpPr>
        <p:spPr bwMode="auto">
          <a:xfrm>
            <a:off x="2123913" y="74339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Rectangle 133"/>
          <p:cNvSpPr>
            <a:spLocks noChangeArrowheads="1"/>
          </p:cNvSpPr>
          <p:nvPr/>
        </p:nvSpPr>
        <p:spPr bwMode="auto">
          <a:xfrm>
            <a:off x="1950528" y="746248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2" name="Line 134"/>
          <p:cNvSpPr>
            <a:spLocks noChangeShapeType="1"/>
          </p:cNvSpPr>
          <p:nvPr/>
        </p:nvSpPr>
        <p:spPr bwMode="auto">
          <a:xfrm>
            <a:off x="2411250" y="7433914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Line 135"/>
          <p:cNvSpPr>
            <a:spLocks noChangeShapeType="1"/>
          </p:cNvSpPr>
          <p:nvPr/>
        </p:nvSpPr>
        <p:spPr bwMode="auto">
          <a:xfrm>
            <a:off x="2697000" y="74339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Rectangle 136"/>
          <p:cNvSpPr>
            <a:spLocks noChangeArrowheads="1"/>
          </p:cNvSpPr>
          <p:nvPr/>
        </p:nvSpPr>
        <p:spPr bwMode="auto">
          <a:xfrm>
            <a:off x="2506153" y="74624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5" name="Line 137"/>
          <p:cNvSpPr>
            <a:spLocks noChangeShapeType="1"/>
          </p:cNvSpPr>
          <p:nvPr/>
        </p:nvSpPr>
        <p:spPr bwMode="auto">
          <a:xfrm>
            <a:off x="2984338" y="7433914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Line 138"/>
          <p:cNvSpPr>
            <a:spLocks noChangeShapeType="1"/>
          </p:cNvSpPr>
          <p:nvPr/>
        </p:nvSpPr>
        <p:spPr bwMode="auto">
          <a:xfrm>
            <a:off x="3270088" y="74339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Rectangle 139"/>
          <p:cNvSpPr>
            <a:spLocks noChangeArrowheads="1"/>
          </p:cNvSpPr>
          <p:nvPr/>
        </p:nvSpPr>
        <p:spPr bwMode="auto">
          <a:xfrm>
            <a:off x="3079241" y="74624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9" name="Line 140"/>
          <p:cNvSpPr>
            <a:spLocks noChangeShapeType="1"/>
          </p:cNvSpPr>
          <p:nvPr/>
        </p:nvSpPr>
        <p:spPr bwMode="auto">
          <a:xfrm>
            <a:off x="3555838" y="7433914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Line 141"/>
          <p:cNvSpPr>
            <a:spLocks noChangeShapeType="1"/>
          </p:cNvSpPr>
          <p:nvPr/>
        </p:nvSpPr>
        <p:spPr bwMode="auto">
          <a:xfrm>
            <a:off x="3847938" y="74339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Rectangle 142"/>
          <p:cNvSpPr>
            <a:spLocks noChangeArrowheads="1"/>
          </p:cNvSpPr>
          <p:nvPr/>
        </p:nvSpPr>
        <p:spPr bwMode="auto">
          <a:xfrm>
            <a:off x="3657091" y="74624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2" name="Line 143"/>
          <p:cNvSpPr>
            <a:spLocks noChangeShapeType="1"/>
          </p:cNvSpPr>
          <p:nvPr/>
        </p:nvSpPr>
        <p:spPr bwMode="auto">
          <a:xfrm>
            <a:off x="4135275" y="7433914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Line 144"/>
          <p:cNvSpPr>
            <a:spLocks noChangeShapeType="1"/>
          </p:cNvSpPr>
          <p:nvPr/>
        </p:nvSpPr>
        <p:spPr bwMode="auto">
          <a:xfrm>
            <a:off x="4421025" y="74339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145"/>
          <p:cNvSpPr>
            <a:spLocks noChangeArrowheads="1"/>
          </p:cNvSpPr>
          <p:nvPr/>
        </p:nvSpPr>
        <p:spPr bwMode="auto">
          <a:xfrm>
            <a:off x="4230178" y="74624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5" name="Line 146"/>
          <p:cNvSpPr>
            <a:spLocks noChangeShapeType="1"/>
          </p:cNvSpPr>
          <p:nvPr/>
        </p:nvSpPr>
        <p:spPr bwMode="auto">
          <a:xfrm>
            <a:off x="4708363" y="7433914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Line 147"/>
          <p:cNvSpPr>
            <a:spLocks noChangeShapeType="1"/>
          </p:cNvSpPr>
          <p:nvPr/>
        </p:nvSpPr>
        <p:spPr bwMode="auto">
          <a:xfrm>
            <a:off x="4994113" y="74339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Rectangle 148"/>
          <p:cNvSpPr>
            <a:spLocks noChangeArrowheads="1"/>
          </p:cNvSpPr>
          <p:nvPr/>
        </p:nvSpPr>
        <p:spPr bwMode="auto">
          <a:xfrm>
            <a:off x="4803266" y="74624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8" name="Line 149"/>
          <p:cNvSpPr>
            <a:spLocks noChangeShapeType="1"/>
          </p:cNvSpPr>
          <p:nvPr/>
        </p:nvSpPr>
        <p:spPr bwMode="auto">
          <a:xfrm>
            <a:off x="5279863" y="7433914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Line 150"/>
          <p:cNvSpPr>
            <a:spLocks noChangeShapeType="1"/>
          </p:cNvSpPr>
          <p:nvPr/>
        </p:nvSpPr>
        <p:spPr bwMode="auto">
          <a:xfrm>
            <a:off x="5571963" y="74339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Rectangle 151"/>
          <p:cNvSpPr>
            <a:spLocks noChangeArrowheads="1"/>
          </p:cNvSpPr>
          <p:nvPr/>
        </p:nvSpPr>
        <p:spPr bwMode="auto">
          <a:xfrm>
            <a:off x="5381116" y="74624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" name="Line 152"/>
          <p:cNvSpPr>
            <a:spLocks noChangeShapeType="1"/>
          </p:cNvSpPr>
          <p:nvPr/>
        </p:nvSpPr>
        <p:spPr bwMode="auto">
          <a:xfrm>
            <a:off x="5859300" y="7433914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Line 153"/>
          <p:cNvSpPr>
            <a:spLocks noChangeShapeType="1"/>
          </p:cNvSpPr>
          <p:nvPr/>
        </p:nvSpPr>
        <p:spPr bwMode="auto">
          <a:xfrm>
            <a:off x="6145050" y="74339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Rectangle 154"/>
          <p:cNvSpPr>
            <a:spLocks noChangeArrowheads="1"/>
          </p:cNvSpPr>
          <p:nvPr/>
        </p:nvSpPr>
        <p:spPr bwMode="auto">
          <a:xfrm>
            <a:off x="5904991" y="7462489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4" name="Rectangle 10"/>
          <p:cNvSpPr>
            <a:spLocks noChangeArrowheads="1"/>
          </p:cNvSpPr>
          <p:nvPr/>
        </p:nvSpPr>
        <p:spPr bwMode="auto">
          <a:xfrm>
            <a:off x="1112466" y="7344513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6" name="Rectangle 25"/>
          <p:cNvSpPr>
            <a:spLocks noChangeArrowheads="1"/>
          </p:cNvSpPr>
          <p:nvPr/>
        </p:nvSpPr>
        <p:spPr bwMode="auto">
          <a:xfrm>
            <a:off x="995030" y="5898796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6" name="TextBox 17"/>
          <p:cNvSpPr txBox="1"/>
          <p:nvPr/>
        </p:nvSpPr>
        <p:spPr>
          <a:xfrm>
            <a:off x="3903747" y="6340038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80" name="TextBox 17"/>
          <p:cNvSpPr txBox="1"/>
          <p:nvPr/>
        </p:nvSpPr>
        <p:spPr>
          <a:xfrm>
            <a:off x="5233626" y="6676633"/>
            <a:ext cx="3048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8" name="TextBox 17"/>
          <p:cNvSpPr txBox="1"/>
          <p:nvPr/>
        </p:nvSpPr>
        <p:spPr>
          <a:xfrm>
            <a:off x="4901251" y="6400417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59" name="Rectangle 358"/>
          <p:cNvSpPr/>
          <p:nvPr/>
        </p:nvSpPr>
        <p:spPr>
          <a:xfrm>
            <a:off x="3563094" y="6443541"/>
            <a:ext cx="43794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360" name="Rectangle 359"/>
          <p:cNvSpPr/>
          <p:nvPr/>
        </p:nvSpPr>
        <p:spPr>
          <a:xfrm>
            <a:off x="5207439" y="6495765"/>
            <a:ext cx="60785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/x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362" name="TextBox 361"/>
          <p:cNvSpPr txBox="1"/>
          <p:nvPr/>
        </p:nvSpPr>
        <p:spPr>
          <a:xfrm>
            <a:off x="5573443" y="6789210"/>
            <a:ext cx="3177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72" name="Rectangle 371"/>
          <p:cNvSpPr/>
          <p:nvPr/>
        </p:nvSpPr>
        <p:spPr>
          <a:xfrm>
            <a:off x="4180485" y="6568745"/>
            <a:ext cx="39145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z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382" name="TextBox 381"/>
          <p:cNvSpPr txBox="1"/>
          <p:nvPr/>
        </p:nvSpPr>
        <p:spPr>
          <a:xfrm>
            <a:off x="3448829" y="6257945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447" name="TextBox 17"/>
          <p:cNvSpPr txBox="1"/>
          <p:nvPr/>
        </p:nvSpPr>
        <p:spPr>
          <a:xfrm>
            <a:off x="3881322" y="6537106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48" name="TextBox 17"/>
          <p:cNvSpPr txBox="1"/>
          <p:nvPr/>
        </p:nvSpPr>
        <p:spPr>
          <a:xfrm>
            <a:off x="2018742" y="6530734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49" name="TextBox 17"/>
          <p:cNvSpPr txBox="1"/>
          <p:nvPr/>
        </p:nvSpPr>
        <p:spPr>
          <a:xfrm>
            <a:off x="4485386" y="6334182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50" name="TextBox 449"/>
          <p:cNvSpPr txBox="1"/>
          <p:nvPr/>
        </p:nvSpPr>
        <p:spPr>
          <a:xfrm>
            <a:off x="4635978" y="6963797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51" name="TextBox 450"/>
          <p:cNvSpPr txBox="1"/>
          <p:nvPr/>
        </p:nvSpPr>
        <p:spPr>
          <a:xfrm>
            <a:off x="2446273" y="6897342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d</a:t>
            </a:r>
            <a:r>
              <a:rPr lang="en-US" altLang="zh-CN" sz="1000" b="1" i="1" baseline="-25000" dirty="0" smtClean="0"/>
              <a:t>3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sp>
        <p:nvSpPr>
          <p:cNvPr id="452" name="TextBox 17"/>
          <p:cNvSpPr txBox="1"/>
          <p:nvPr/>
        </p:nvSpPr>
        <p:spPr>
          <a:xfrm>
            <a:off x="3510168" y="6530733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453" name="TextBox 17"/>
          <p:cNvSpPr txBox="1"/>
          <p:nvPr/>
        </p:nvSpPr>
        <p:spPr>
          <a:xfrm>
            <a:off x="2829424" y="6721126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7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454" name="TextBox 17"/>
          <p:cNvSpPr txBox="1"/>
          <p:nvPr/>
        </p:nvSpPr>
        <p:spPr>
          <a:xfrm>
            <a:off x="3906113" y="6636908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55" name="TextBox 454"/>
          <p:cNvSpPr txBox="1"/>
          <p:nvPr/>
        </p:nvSpPr>
        <p:spPr>
          <a:xfrm>
            <a:off x="2326169" y="6414595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456" name="TextBox 455"/>
          <p:cNvSpPr txBox="1"/>
          <p:nvPr/>
        </p:nvSpPr>
        <p:spPr>
          <a:xfrm>
            <a:off x="4204811" y="6670632"/>
            <a:ext cx="4475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457" name="Straight Arrow Connector 456"/>
          <p:cNvCxnSpPr/>
          <p:nvPr/>
        </p:nvCxnSpPr>
        <p:spPr>
          <a:xfrm flipH="1">
            <a:off x="1277348" y="6153040"/>
            <a:ext cx="29946" cy="86470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8" name="TextBox 457"/>
          <p:cNvSpPr txBox="1"/>
          <p:nvPr/>
        </p:nvSpPr>
        <p:spPr>
          <a:xfrm>
            <a:off x="1451968" y="6699723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59" name="TextBox 17"/>
          <p:cNvSpPr txBox="1"/>
          <p:nvPr/>
        </p:nvSpPr>
        <p:spPr>
          <a:xfrm>
            <a:off x="1546063" y="632081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60" name="TextBox 459"/>
          <p:cNvSpPr txBox="1"/>
          <p:nvPr/>
        </p:nvSpPr>
        <p:spPr>
          <a:xfrm>
            <a:off x="2205406" y="6921346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61" name="TextBox 460"/>
          <p:cNvSpPr txBox="1"/>
          <p:nvPr/>
        </p:nvSpPr>
        <p:spPr>
          <a:xfrm>
            <a:off x="1736450" y="6164102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63" name="TextBox 462"/>
          <p:cNvSpPr txBox="1"/>
          <p:nvPr/>
        </p:nvSpPr>
        <p:spPr>
          <a:xfrm>
            <a:off x="1171023" y="5956455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64" name="TextBox 463"/>
          <p:cNvSpPr txBox="1"/>
          <p:nvPr/>
        </p:nvSpPr>
        <p:spPr>
          <a:xfrm>
            <a:off x="1897920" y="6414595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65" name="Straight Arrow Connector 464"/>
          <p:cNvCxnSpPr/>
          <p:nvPr/>
        </p:nvCxnSpPr>
        <p:spPr>
          <a:xfrm>
            <a:off x="1845960" y="6465034"/>
            <a:ext cx="34258" cy="51218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6" name="TextBox 465"/>
          <p:cNvSpPr txBox="1"/>
          <p:nvPr/>
        </p:nvSpPr>
        <p:spPr>
          <a:xfrm>
            <a:off x="2777963" y="6850259"/>
            <a:ext cx="3545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z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467" name="TextBox 466"/>
          <p:cNvSpPr txBox="1"/>
          <p:nvPr/>
        </p:nvSpPr>
        <p:spPr>
          <a:xfrm>
            <a:off x="4079609" y="6444098"/>
            <a:ext cx="5709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469" name="Straight Arrow Connector 468"/>
          <p:cNvCxnSpPr/>
          <p:nvPr/>
        </p:nvCxnSpPr>
        <p:spPr>
          <a:xfrm flipH="1">
            <a:off x="2232751" y="6514717"/>
            <a:ext cx="101965" cy="4948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0" name="TextBox 17"/>
          <p:cNvSpPr txBox="1"/>
          <p:nvPr/>
        </p:nvSpPr>
        <p:spPr>
          <a:xfrm>
            <a:off x="2308524" y="7044456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471" name="TextBox 17"/>
          <p:cNvSpPr txBox="1"/>
          <p:nvPr/>
        </p:nvSpPr>
        <p:spPr>
          <a:xfrm>
            <a:off x="1953851" y="6921347"/>
            <a:ext cx="3048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72" name="TextBox 471"/>
          <p:cNvSpPr txBox="1"/>
          <p:nvPr/>
        </p:nvSpPr>
        <p:spPr>
          <a:xfrm>
            <a:off x="1388900" y="6095090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73" name="TextBox 472"/>
          <p:cNvSpPr txBox="1"/>
          <p:nvPr/>
        </p:nvSpPr>
        <p:spPr>
          <a:xfrm>
            <a:off x="3063962" y="6485425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474" name="TextBox 473"/>
          <p:cNvSpPr txBox="1"/>
          <p:nvPr/>
        </p:nvSpPr>
        <p:spPr>
          <a:xfrm>
            <a:off x="2535944" y="6227019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75" name="TextBox 474"/>
          <p:cNvSpPr txBox="1"/>
          <p:nvPr/>
        </p:nvSpPr>
        <p:spPr>
          <a:xfrm>
            <a:off x="3912244" y="6958791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76" name="TextBox 475"/>
          <p:cNvSpPr txBox="1"/>
          <p:nvPr/>
        </p:nvSpPr>
        <p:spPr>
          <a:xfrm>
            <a:off x="3314124" y="6630031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77" name="5-Point Star 476"/>
          <p:cNvSpPr/>
          <p:nvPr/>
        </p:nvSpPr>
        <p:spPr>
          <a:xfrm>
            <a:off x="3918340" y="5910304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8" name="TextBox 477"/>
          <p:cNvSpPr txBox="1"/>
          <p:nvPr/>
        </p:nvSpPr>
        <p:spPr>
          <a:xfrm>
            <a:off x="4308120" y="6228138"/>
            <a:ext cx="47961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G</a:t>
            </a:r>
            <a:r>
              <a:rPr lang="en-US" altLang="zh-CN" sz="1000" b="1" i="1" baseline="-25000" dirty="0" smtClean="0"/>
              <a:t>2</a:t>
            </a:r>
            <a:r>
              <a:rPr lang="en-US" altLang="zh-CN" sz="1000" b="1" i="1" dirty="0" smtClean="0"/>
              <a:t>:C</a:t>
            </a:r>
            <a:r>
              <a:rPr lang="en-US" altLang="zh-CN" sz="1000" b="1" i="1" baseline="-25000" dirty="0" smtClean="0"/>
              <a:t>5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cxnSp>
        <p:nvCxnSpPr>
          <p:cNvPr id="479" name="Straight Arrow Connector 478"/>
          <p:cNvCxnSpPr/>
          <p:nvPr/>
        </p:nvCxnSpPr>
        <p:spPr>
          <a:xfrm>
            <a:off x="1627556" y="6938234"/>
            <a:ext cx="21171" cy="4106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Straight Arrow Connector 479"/>
          <p:cNvCxnSpPr/>
          <p:nvPr/>
        </p:nvCxnSpPr>
        <p:spPr>
          <a:xfrm>
            <a:off x="1673194" y="6618876"/>
            <a:ext cx="44664" cy="60966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1" name="TextBox 480"/>
          <p:cNvSpPr txBox="1"/>
          <p:nvPr/>
        </p:nvSpPr>
        <p:spPr>
          <a:xfrm>
            <a:off x="3889379" y="6223927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483" name="TextBox 17"/>
          <p:cNvSpPr txBox="1"/>
          <p:nvPr/>
        </p:nvSpPr>
        <p:spPr>
          <a:xfrm>
            <a:off x="1215555" y="7021946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84" name="TextBox 483"/>
          <p:cNvSpPr txBox="1"/>
          <p:nvPr/>
        </p:nvSpPr>
        <p:spPr>
          <a:xfrm>
            <a:off x="1535305" y="6457293"/>
            <a:ext cx="3481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87" name="Straight Arrow Connector 486"/>
          <p:cNvCxnSpPr/>
          <p:nvPr/>
        </p:nvCxnSpPr>
        <p:spPr>
          <a:xfrm>
            <a:off x="2736325" y="6586259"/>
            <a:ext cx="30434" cy="3068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8" name="Straight Arrow Connector 487"/>
          <p:cNvCxnSpPr/>
          <p:nvPr/>
        </p:nvCxnSpPr>
        <p:spPr>
          <a:xfrm>
            <a:off x="2974064" y="7059009"/>
            <a:ext cx="51747" cy="27360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Arrow Connector 488"/>
          <p:cNvCxnSpPr/>
          <p:nvPr/>
        </p:nvCxnSpPr>
        <p:spPr>
          <a:xfrm>
            <a:off x="2650168" y="6984125"/>
            <a:ext cx="1" cy="44177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0" name="Straight Arrow Connector 489"/>
          <p:cNvCxnSpPr>
            <a:stCxn id="448" idx="2"/>
          </p:cNvCxnSpPr>
          <p:nvPr/>
        </p:nvCxnSpPr>
        <p:spPr>
          <a:xfrm flipH="1">
            <a:off x="2137977" y="6776955"/>
            <a:ext cx="36417" cy="5473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Arrow Connector 490"/>
          <p:cNvCxnSpPr/>
          <p:nvPr/>
        </p:nvCxnSpPr>
        <p:spPr>
          <a:xfrm>
            <a:off x="2077967" y="6636908"/>
            <a:ext cx="37535" cy="6123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6" name="TextBox 495"/>
          <p:cNvSpPr txBox="1"/>
          <p:nvPr/>
        </p:nvSpPr>
        <p:spPr>
          <a:xfrm>
            <a:off x="1979296" y="6291876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501" name="TextBox 17"/>
          <p:cNvSpPr txBox="1"/>
          <p:nvPr/>
        </p:nvSpPr>
        <p:spPr>
          <a:xfrm>
            <a:off x="2472877" y="6785798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508" name="Straight Arrow Connector 507"/>
          <p:cNvCxnSpPr/>
          <p:nvPr/>
        </p:nvCxnSpPr>
        <p:spPr>
          <a:xfrm>
            <a:off x="3048305" y="6908908"/>
            <a:ext cx="17730" cy="3110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Arrow Connector 508"/>
          <p:cNvCxnSpPr/>
          <p:nvPr/>
        </p:nvCxnSpPr>
        <p:spPr>
          <a:xfrm flipH="1">
            <a:off x="3090213" y="6771145"/>
            <a:ext cx="19467" cy="4872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Arrow Connector 509"/>
          <p:cNvCxnSpPr/>
          <p:nvPr/>
        </p:nvCxnSpPr>
        <p:spPr>
          <a:xfrm>
            <a:off x="3497291" y="6827924"/>
            <a:ext cx="65804" cy="49905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Arrow Connector 510"/>
          <p:cNvCxnSpPr/>
          <p:nvPr/>
        </p:nvCxnSpPr>
        <p:spPr>
          <a:xfrm>
            <a:off x="3381433" y="6664770"/>
            <a:ext cx="57170" cy="32630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Straight Arrow Connector 511"/>
          <p:cNvCxnSpPr/>
          <p:nvPr/>
        </p:nvCxnSpPr>
        <p:spPr>
          <a:xfrm flipH="1">
            <a:off x="3108813" y="6844236"/>
            <a:ext cx="55396" cy="4485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Straight Arrow Connector 512"/>
          <p:cNvCxnSpPr>
            <a:stCxn id="474" idx="2"/>
          </p:cNvCxnSpPr>
          <p:nvPr/>
        </p:nvCxnSpPr>
        <p:spPr>
          <a:xfrm flipH="1">
            <a:off x="2822697" y="6480935"/>
            <a:ext cx="9162" cy="19569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9" name="TextBox 17"/>
          <p:cNvSpPr txBox="1"/>
          <p:nvPr/>
        </p:nvSpPr>
        <p:spPr>
          <a:xfrm>
            <a:off x="2887174" y="6598015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521" name="TextBox 17"/>
          <p:cNvSpPr txBox="1"/>
          <p:nvPr/>
        </p:nvSpPr>
        <p:spPr>
          <a:xfrm>
            <a:off x="3048734" y="6677485"/>
            <a:ext cx="3914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z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524" name="TextBox 523"/>
          <p:cNvSpPr txBox="1"/>
          <p:nvPr/>
        </p:nvSpPr>
        <p:spPr>
          <a:xfrm>
            <a:off x="3063713" y="6842584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27" name="TextBox 526"/>
          <p:cNvSpPr txBox="1"/>
          <p:nvPr/>
        </p:nvSpPr>
        <p:spPr>
          <a:xfrm>
            <a:off x="3435428" y="6760860"/>
            <a:ext cx="4187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528" name="Straight Arrow Connector 527"/>
          <p:cNvCxnSpPr/>
          <p:nvPr/>
        </p:nvCxnSpPr>
        <p:spPr>
          <a:xfrm>
            <a:off x="3698828" y="6985773"/>
            <a:ext cx="29509" cy="22735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Straight Arrow Connector 529"/>
          <p:cNvCxnSpPr/>
          <p:nvPr/>
        </p:nvCxnSpPr>
        <p:spPr>
          <a:xfrm flipH="1">
            <a:off x="3832602" y="6598015"/>
            <a:ext cx="13609" cy="4521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Straight Arrow Connector 530"/>
          <p:cNvCxnSpPr/>
          <p:nvPr/>
        </p:nvCxnSpPr>
        <p:spPr>
          <a:xfrm flipH="1">
            <a:off x="3897671" y="6423118"/>
            <a:ext cx="16885" cy="6406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Straight Arrow Connector 531"/>
          <p:cNvCxnSpPr/>
          <p:nvPr/>
        </p:nvCxnSpPr>
        <p:spPr>
          <a:xfrm>
            <a:off x="3736813" y="6716443"/>
            <a:ext cx="0" cy="5196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" name="Straight Arrow Connector 539"/>
          <p:cNvCxnSpPr/>
          <p:nvPr/>
        </p:nvCxnSpPr>
        <p:spPr>
          <a:xfrm flipH="1">
            <a:off x="3967483" y="6764422"/>
            <a:ext cx="3542" cy="5382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Straight Arrow Connector 541"/>
          <p:cNvCxnSpPr/>
          <p:nvPr/>
        </p:nvCxnSpPr>
        <p:spPr>
          <a:xfrm flipH="1">
            <a:off x="4146020" y="6509906"/>
            <a:ext cx="15734" cy="45389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" name="Straight Arrow Connector 542"/>
          <p:cNvCxnSpPr/>
          <p:nvPr/>
        </p:nvCxnSpPr>
        <p:spPr>
          <a:xfrm>
            <a:off x="5244969" y="6571056"/>
            <a:ext cx="136147" cy="5565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" name="Straight Arrow Connector 543"/>
          <p:cNvCxnSpPr/>
          <p:nvPr/>
        </p:nvCxnSpPr>
        <p:spPr>
          <a:xfrm flipH="1">
            <a:off x="4413229" y="6861859"/>
            <a:ext cx="15734" cy="45389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" name="Straight Arrow Connector 544"/>
          <p:cNvCxnSpPr/>
          <p:nvPr/>
        </p:nvCxnSpPr>
        <p:spPr>
          <a:xfrm flipH="1">
            <a:off x="4274000" y="6752195"/>
            <a:ext cx="11471" cy="2968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" name="Straight Arrow Connector 545"/>
          <p:cNvCxnSpPr/>
          <p:nvPr/>
        </p:nvCxnSpPr>
        <p:spPr>
          <a:xfrm flipH="1">
            <a:off x="4233166" y="6610522"/>
            <a:ext cx="15734" cy="45389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" name="Straight Arrow Connector 546"/>
          <p:cNvCxnSpPr/>
          <p:nvPr/>
        </p:nvCxnSpPr>
        <p:spPr>
          <a:xfrm flipH="1">
            <a:off x="3922990" y="6418018"/>
            <a:ext cx="72800" cy="5476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0" name="Straight Arrow Connector 549"/>
          <p:cNvCxnSpPr/>
          <p:nvPr/>
        </p:nvCxnSpPr>
        <p:spPr>
          <a:xfrm flipH="1">
            <a:off x="4034823" y="6822803"/>
            <a:ext cx="4302" cy="4547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2" name="TextBox 551"/>
          <p:cNvSpPr txBox="1"/>
          <p:nvPr/>
        </p:nvSpPr>
        <p:spPr>
          <a:xfrm>
            <a:off x="5768463" y="5816938"/>
            <a:ext cx="4138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ss</a:t>
            </a:r>
            <a:r>
              <a:rPr lang="en-US" altLang="zh-CN" sz="1050" b="1" i="1" baseline="30000" dirty="0" smtClean="0"/>
              <a:t>2-</a:t>
            </a:r>
            <a:r>
              <a:rPr lang="en-US" altLang="zh-CN" sz="1050" b="1" i="1" baseline="30000" dirty="0" smtClean="0">
                <a:sym typeface="Symbol"/>
              </a:rPr>
              <a:t></a:t>
            </a:r>
            <a:endParaRPr lang="zh-CN" altLang="en-US" sz="1050" b="1" i="1" baseline="30000" dirty="0"/>
          </a:p>
        </p:txBody>
      </p:sp>
      <p:cxnSp>
        <p:nvCxnSpPr>
          <p:cNvPr id="557" name="Straight Arrow Connector 556"/>
          <p:cNvCxnSpPr/>
          <p:nvPr/>
        </p:nvCxnSpPr>
        <p:spPr>
          <a:xfrm>
            <a:off x="5652925" y="6700160"/>
            <a:ext cx="12975" cy="5869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8" name="Straight Arrow Connector 557"/>
          <p:cNvCxnSpPr/>
          <p:nvPr/>
        </p:nvCxnSpPr>
        <p:spPr>
          <a:xfrm flipH="1">
            <a:off x="4576280" y="6523528"/>
            <a:ext cx="46487" cy="51959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/>
          <p:cNvCxnSpPr>
            <a:stCxn id="478" idx="2"/>
          </p:cNvCxnSpPr>
          <p:nvPr/>
        </p:nvCxnSpPr>
        <p:spPr>
          <a:xfrm flipH="1">
            <a:off x="4547752" y="6474359"/>
            <a:ext cx="177" cy="65320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Box 17"/>
          <p:cNvSpPr txBox="1"/>
          <p:nvPr/>
        </p:nvSpPr>
        <p:spPr>
          <a:xfrm>
            <a:off x="4513621" y="6889204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2289" name="AutoShape 156"/>
          <p:cNvSpPr>
            <a:spLocks noChangeAspect="1" noChangeArrowheads="1" noTextEdit="1"/>
          </p:cNvSpPr>
          <p:nvPr/>
        </p:nvSpPr>
        <p:spPr bwMode="auto">
          <a:xfrm>
            <a:off x="971137" y="8150629"/>
            <a:ext cx="5207000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1" name="Rectangle 158"/>
          <p:cNvSpPr>
            <a:spLocks noChangeArrowheads="1"/>
          </p:cNvSpPr>
          <p:nvPr/>
        </p:nvSpPr>
        <p:spPr bwMode="auto">
          <a:xfrm>
            <a:off x="1256887" y="8161742"/>
            <a:ext cx="4897438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2" name="Freeform 159"/>
          <p:cNvSpPr>
            <a:spLocks/>
          </p:cNvSpPr>
          <p:nvPr/>
        </p:nvSpPr>
        <p:spPr bwMode="auto">
          <a:xfrm>
            <a:off x="1256887" y="8385579"/>
            <a:ext cx="4892675" cy="1317625"/>
          </a:xfrm>
          <a:custGeom>
            <a:avLst/>
            <a:gdLst>
              <a:gd name="T0" fmla="*/ 174 w 3082"/>
              <a:gd name="T1" fmla="*/ 830 h 830"/>
              <a:gd name="T2" fmla="*/ 177 w 3082"/>
              <a:gd name="T3" fmla="*/ 830 h 830"/>
              <a:gd name="T4" fmla="*/ 289 w 3082"/>
              <a:gd name="T5" fmla="*/ 793 h 830"/>
              <a:gd name="T6" fmla="*/ 318 w 3082"/>
              <a:gd name="T7" fmla="*/ 830 h 830"/>
              <a:gd name="T8" fmla="*/ 322 w 3082"/>
              <a:gd name="T9" fmla="*/ 830 h 830"/>
              <a:gd name="T10" fmla="*/ 390 w 3082"/>
              <a:gd name="T11" fmla="*/ 822 h 830"/>
              <a:gd name="T12" fmla="*/ 1617 w 3082"/>
              <a:gd name="T13" fmla="*/ 830 h 830"/>
              <a:gd name="T14" fmla="*/ 1621 w 3082"/>
              <a:gd name="T15" fmla="*/ 804 h 830"/>
              <a:gd name="T16" fmla="*/ 1621 w 3082"/>
              <a:gd name="T17" fmla="*/ 703 h 830"/>
              <a:gd name="T18" fmla="*/ 1685 w 3082"/>
              <a:gd name="T19" fmla="*/ 830 h 830"/>
              <a:gd name="T20" fmla="*/ 1689 w 3082"/>
              <a:gd name="T21" fmla="*/ 754 h 830"/>
              <a:gd name="T22" fmla="*/ 1689 w 3082"/>
              <a:gd name="T23" fmla="*/ 703 h 830"/>
              <a:gd name="T24" fmla="*/ 1927 w 3082"/>
              <a:gd name="T25" fmla="*/ 830 h 830"/>
              <a:gd name="T26" fmla="*/ 1931 w 3082"/>
              <a:gd name="T27" fmla="*/ 830 h 830"/>
              <a:gd name="T28" fmla="*/ 1934 w 3082"/>
              <a:gd name="T29" fmla="*/ 830 h 830"/>
              <a:gd name="T30" fmla="*/ 2472 w 3082"/>
              <a:gd name="T31" fmla="*/ 811 h 830"/>
              <a:gd name="T32" fmla="*/ 2743 w 3082"/>
              <a:gd name="T33" fmla="*/ 830 h 830"/>
              <a:gd name="T34" fmla="*/ 2746 w 3082"/>
              <a:gd name="T35" fmla="*/ 830 h 830"/>
              <a:gd name="T36" fmla="*/ 2829 w 3082"/>
              <a:gd name="T37" fmla="*/ 801 h 830"/>
              <a:gd name="T38" fmla="*/ 2880 w 3082"/>
              <a:gd name="T39" fmla="*/ 830 h 830"/>
              <a:gd name="T40" fmla="*/ 2883 w 3082"/>
              <a:gd name="T41" fmla="*/ 830 h 830"/>
              <a:gd name="T42" fmla="*/ 2887 w 3082"/>
              <a:gd name="T43" fmla="*/ 830 h 830"/>
              <a:gd name="T44" fmla="*/ 2966 w 3082"/>
              <a:gd name="T45" fmla="*/ 819 h 830"/>
              <a:gd name="T46" fmla="*/ 2966 w 3082"/>
              <a:gd name="T47" fmla="*/ 790 h 830"/>
              <a:gd name="T48" fmla="*/ 2981 w 3082"/>
              <a:gd name="T49" fmla="*/ 830 h 830"/>
              <a:gd name="T50" fmla="*/ 2984 w 3082"/>
              <a:gd name="T51" fmla="*/ 656 h 830"/>
              <a:gd name="T52" fmla="*/ 2984 w 3082"/>
              <a:gd name="T53" fmla="*/ 0 h 830"/>
              <a:gd name="T54" fmla="*/ 2988 w 3082"/>
              <a:gd name="T55" fmla="*/ 811 h 830"/>
              <a:gd name="T56" fmla="*/ 2999 w 3082"/>
              <a:gd name="T57" fmla="*/ 830 h 830"/>
              <a:gd name="T58" fmla="*/ 3002 w 3082"/>
              <a:gd name="T59" fmla="*/ 830 h 830"/>
              <a:gd name="T60" fmla="*/ 3064 w 3082"/>
              <a:gd name="T61" fmla="*/ 801 h 830"/>
              <a:gd name="T62" fmla="*/ 3082 w 3082"/>
              <a:gd name="T63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082" h="830">
                <a:moveTo>
                  <a:pt x="0" y="830"/>
                </a:moveTo>
                <a:lnTo>
                  <a:pt x="174" y="830"/>
                </a:lnTo>
                <a:lnTo>
                  <a:pt x="174" y="797"/>
                </a:lnTo>
                <a:lnTo>
                  <a:pt x="177" y="830"/>
                </a:lnTo>
                <a:lnTo>
                  <a:pt x="289" y="830"/>
                </a:lnTo>
                <a:lnTo>
                  <a:pt x="289" y="793"/>
                </a:lnTo>
                <a:lnTo>
                  <a:pt x="293" y="830"/>
                </a:lnTo>
                <a:lnTo>
                  <a:pt x="318" y="830"/>
                </a:lnTo>
                <a:lnTo>
                  <a:pt x="318" y="826"/>
                </a:lnTo>
                <a:lnTo>
                  <a:pt x="322" y="830"/>
                </a:lnTo>
                <a:lnTo>
                  <a:pt x="390" y="830"/>
                </a:lnTo>
                <a:lnTo>
                  <a:pt x="390" y="822"/>
                </a:lnTo>
                <a:lnTo>
                  <a:pt x="394" y="830"/>
                </a:lnTo>
                <a:lnTo>
                  <a:pt x="1617" y="830"/>
                </a:lnTo>
                <a:lnTo>
                  <a:pt x="1617" y="786"/>
                </a:lnTo>
                <a:lnTo>
                  <a:pt x="1621" y="804"/>
                </a:lnTo>
                <a:lnTo>
                  <a:pt x="1621" y="830"/>
                </a:lnTo>
                <a:lnTo>
                  <a:pt x="1621" y="703"/>
                </a:lnTo>
                <a:lnTo>
                  <a:pt x="1624" y="830"/>
                </a:lnTo>
                <a:lnTo>
                  <a:pt x="1685" y="830"/>
                </a:lnTo>
                <a:lnTo>
                  <a:pt x="1685" y="674"/>
                </a:lnTo>
                <a:lnTo>
                  <a:pt x="1689" y="754"/>
                </a:lnTo>
                <a:lnTo>
                  <a:pt x="1689" y="830"/>
                </a:lnTo>
                <a:lnTo>
                  <a:pt x="1689" y="703"/>
                </a:lnTo>
                <a:lnTo>
                  <a:pt x="1693" y="830"/>
                </a:lnTo>
                <a:lnTo>
                  <a:pt x="1927" y="830"/>
                </a:lnTo>
                <a:lnTo>
                  <a:pt x="1927" y="815"/>
                </a:lnTo>
                <a:lnTo>
                  <a:pt x="1931" y="830"/>
                </a:lnTo>
                <a:lnTo>
                  <a:pt x="1931" y="808"/>
                </a:lnTo>
                <a:lnTo>
                  <a:pt x="1934" y="830"/>
                </a:lnTo>
                <a:lnTo>
                  <a:pt x="2472" y="830"/>
                </a:lnTo>
                <a:lnTo>
                  <a:pt x="2472" y="811"/>
                </a:lnTo>
                <a:lnTo>
                  <a:pt x="2476" y="830"/>
                </a:lnTo>
                <a:lnTo>
                  <a:pt x="2743" y="830"/>
                </a:lnTo>
                <a:lnTo>
                  <a:pt x="2743" y="793"/>
                </a:lnTo>
                <a:lnTo>
                  <a:pt x="2746" y="830"/>
                </a:lnTo>
                <a:lnTo>
                  <a:pt x="2829" y="830"/>
                </a:lnTo>
                <a:lnTo>
                  <a:pt x="2829" y="801"/>
                </a:lnTo>
                <a:lnTo>
                  <a:pt x="2833" y="830"/>
                </a:lnTo>
                <a:lnTo>
                  <a:pt x="2880" y="830"/>
                </a:lnTo>
                <a:lnTo>
                  <a:pt x="2880" y="808"/>
                </a:lnTo>
                <a:lnTo>
                  <a:pt x="2883" y="830"/>
                </a:lnTo>
                <a:lnTo>
                  <a:pt x="2883" y="801"/>
                </a:lnTo>
                <a:lnTo>
                  <a:pt x="2887" y="830"/>
                </a:lnTo>
                <a:lnTo>
                  <a:pt x="2963" y="830"/>
                </a:lnTo>
                <a:lnTo>
                  <a:pt x="2966" y="819"/>
                </a:lnTo>
                <a:lnTo>
                  <a:pt x="2966" y="830"/>
                </a:lnTo>
                <a:lnTo>
                  <a:pt x="2966" y="790"/>
                </a:lnTo>
                <a:lnTo>
                  <a:pt x="2970" y="830"/>
                </a:lnTo>
                <a:lnTo>
                  <a:pt x="2981" y="830"/>
                </a:lnTo>
                <a:lnTo>
                  <a:pt x="2981" y="108"/>
                </a:lnTo>
                <a:lnTo>
                  <a:pt x="2984" y="656"/>
                </a:lnTo>
                <a:lnTo>
                  <a:pt x="2984" y="830"/>
                </a:lnTo>
                <a:lnTo>
                  <a:pt x="2984" y="0"/>
                </a:lnTo>
                <a:lnTo>
                  <a:pt x="2988" y="830"/>
                </a:lnTo>
                <a:lnTo>
                  <a:pt x="2988" y="811"/>
                </a:lnTo>
                <a:lnTo>
                  <a:pt x="2992" y="830"/>
                </a:lnTo>
                <a:lnTo>
                  <a:pt x="2999" y="830"/>
                </a:lnTo>
                <a:lnTo>
                  <a:pt x="2999" y="811"/>
                </a:lnTo>
                <a:lnTo>
                  <a:pt x="3002" y="830"/>
                </a:lnTo>
                <a:lnTo>
                  <a:pt x="3064" y="830"/>
                </a:lnTo>
                <a:lnTo>
                  <a:pt x="3064" y="801"/>
                </a:lnTo>
                <a:lnTo>
                  <a:pt x="3067" y="830"/>
                </a:lnTo>
                <a:lnTo>
                  <a:pt x="3082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3" name="Freeform 160"/>
          <p:cNvSpPr>
            <a:spLocks/>
          </p:cNvSpPr>
          <p:nvPr/>
        </p:nvSpPr>
        <p:spPr bwMode="auto">
          <a:xfrm>
            <a:off x="3920712" y="9415867"/>
            <a:ext cx="34925" cy="34925"/>
          </a:xfrm>
          <a:custGeom>
            <a:avLst/>
            <a:gdLst>
              <a:gd name="T0" fmla="*/ 0 w 22"/>
              <a:gd name="T1" fmla="*/ 11 h 22"/>
              <a:gd name="T2" fmla="*/ 11 w 22"/>
              <a:gd name="T3" fmla="*/ 22 h 22"/>
              <a:gd name="T4" fmla="*/ 22 w 22"/>
              <a:gd name="T5" fmla="*/ 11 h 22"/>
              <a:gd name="T6" fmla="*/ 11 w 22"/>
              <a:gd name="T7" fmla="*/ 0 h 22"/>
              <a:gd name="T8" fmla="*/ 0 w 22"/>
              <a:gd name="T9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2">
                <a:moveTo>
                  <a:pt x="0" y="11"/>
                </a:moveTo>
                <a:lnTo>
                  <a:pt x="11" y="22"/>
                </a:lnTo>
                <a:lnTo>
                  <a:pt x="22" y="11"/>
                </a:lnTo>
                <a:lnTo>
                  <a:pt x="11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5" name="Line 162"/>
          <p:cNvSpPr>
            <a:spLocks noChangeShapeType="1"/>
          </p:cNvSpPr>
          <p:nvPr/>
        </p:nvSpPr>
        <p:spPr bwMode="auto">
          <a:xfrm>
            <a:off x="1228312" y="9696854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3" name="Line 170"/>
          <p:cNvSpPr>
            <a:spLocks noChangeShapeType="1"/>
          </p:cNvSpPr>
          <p:nvPr/>
        </p:nvSpPr>
        <p:spPr bwMode="auto">
          <a:xfrm>
            <a:off x="1241012" y="9038042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0" name="Line 177"/>
          <p:cNvSpPr>
            <a:spLocks noChangeShapeType="1"/>
          </p:cNvSpPr>
          <p:nvPr/>
        </p:nvSpPr>
        <p:spPr bwMode="auto">
          <a:xfrm>
            <a:off x="1228312" y="8379229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5" name="Line 182"/>
          <p:cNvSpPr>
            <a:spLocks noChangeShapeType="1"/>
          </p:cNvSpPr>
          <p:nvPr/>
        </p:nvSpPr>
        <p:spPr bwMode="auto">
          <a:xfrm>
            <a:off x="1256887" y="970320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6" name="Line 183"/>
          <p:cNvSpPr>
            <a:spLocks noChangeShapeType="1"/>
          </p:cNvSpPr>
          <p:nvPr/>
        </p:nvSpPr>
        <p:spPr bwMode="auto">
          <a:xfrm>
            <a:off x="1544225" y="970320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7" name="Rectangle 184"/>
          <p:cNvSpPr>
            <a:spLocks noChangeArrowheads="1"/>
          </p:cNvSpPr>
          <p:nvPr/>
        </p:nvSpPr>
        <p:spPr bwMode="auto">
          <a:xfrm>
            <a:off x="1354518" y="973177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18" name="Line 185"/>
          <p:cNvSpPr>
            <a:spLocks noChangeShapeType="1"/>
          </p:cNvSpPr>
          <p:nvPr/>
        </p:nvSpPr>
        <p:spPr bwMode="auto">
          <a:xfrm>
            <a:off x="1829975" y="970320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9" name="Line 186"/>
          <p:cNvSpPr>
            <a:spLocks noChangeShapeType="1"/>
          </p:cNvSpPr>
          <p:nvPr/>
        </p:nvSpPr>
        <p:spPr bwMode="auto">
          <a:xfrm>
            <a:off x="2122075" y="970320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84" name="Rectangle 187"/>
          <p:cNvSpPr>
            <a:spLocks noChangeArrowheads="1"/>
          </p:cNvSpPr>
          <p:nvPr/>
        </p:nvSpPr>
        <p:spPr bwMode="auto">
          <a:xfrm>
            <a:off x="1932368" y="973177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85" name="Line 188"/>
          <p:cNvSpPr>
            <a:spLocks noChangeShapeType="1"/>
          </p:cNvSpPr>
          <p:nvPr/>
        </p:nvSpPr>
        <p:spPr bwMode="auto">
          <a:xfrm>
            <a:off x="2409412" y="970320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86" name="Line 189"/>
          <p:cNvSpPr>
            <a:spLocks noChangeShapeType="1"/>
          </p:cNvSpPr>
          <p:nvPr/>
        </p:nvSpPr>
        <p:spPr bwMode="auto">
          <a:xfrm>
            <a:off x="2695162" y="970320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87" name="Rectangle 190"/>
          <p:cNvSpPr>
            <a:spLocks noChangeArrowheads="1"/>
          </p:cNvSpPr>
          <p:nvPr/>
        </p:nvSpPr>
        <p:spPr bwMode="auto">
          <a:xfrm>
            <a:off x="2487993" y="973177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88" name="Line 191"/>
          <p:cNvSpPr>
            <a:spLocks noChangeShapeType="1"/>
          </p:cNvSpPr>
          <p:nvPr/>
        </p:nvSpPr>
        <p:spPr bwMode="auto">
          <a:xfrm>
            <a:off x="2982500" y="970320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89" name="Line 192"/>
          <p:cNvSpPr>
            <a:spLocks noChangeShapeType="1"/>
          </p:cNvSpPr>
          <p:nvPr/>
        </p:nvSpPr>
        <p:spPr bwMode="auto">
          <a:xfrm>
            <a:off x="3268250" y="970320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90" name="Rectangle 193"/>
          <p:cNvSpPr>
            <a:spLocks noChangeArrowheads="1"/>
          </p:cNvSpPr>
          <p:nvPr/>
        </p:nvSpPr>
        <p:spPr bwMode="auto">
          <a:xfrm>
            <a:off x="3061081" y="973177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91" name="Line 194"/>
          <p:cNvSpPr>
            <a:spLocks noChangeShapeType="1"/>
          </p:cNvSpPr>
          <p:nvPr/>
        </p:nvSpPr>
        <p:spPr bwMode="auto">
          <a:xfrm>
            <a:off x="3554000" y="970320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92" name="Line 195"/>
          <p:cNvSpPr>
            <a:spLocks noChangeShapeType="1"/>
          </p:cNvSpPr>
          <p:nvPr/>
        </p:nvSpPr>
        <p:spPr bwMode="auto">
          <a:xfrm>
            <a:off x="3846100" y="970320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93" name="Rectangle 196"/>
          <p:cNvSpPr>
            <a:spLocks noChangeArrowheads="1"/>
          </p:cNvSpPr>
          <p:nvPr/>
        </p:nvSpPr>
        <p:spPr bwMode="auto">
          <a:xfrm>
            <a:off x="3638931" y="973177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94" name="Line 197"/>
          <p:cNvSpPr>
            <a:spLocks noChangeShapeType="1"/>
          </p:cNvSpPr>
          <p:nvPr/>
        </p:nvSpPr>
        <p:spPr bwMode="auto">
          <a:xfrm>
            <a:off x="4133437" y="970320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95" name="Line 198"/>
          <p:cNvSpPr>
            <a:spLocks noChangeShapeType="1"/>
          </p:cNvSpPr>
          <p:nvPr/>
        </p:nvSpPr>
        <p:spPr bwMode="auto">
          <a:xfrm>
            <a:off x="4419187" y="970320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96" name="Rectangle 199"/>
          <p:cNvSpPr>
            <a:spLocks noChangeArrowheads="1"/>
          </p:cNvSpPr>
          <p:nvPr/>
        </p:nvSpPr>
        <p:spPr bwMode="auto">
          <a:xfrm>
            <a:off x="4212018" y="973177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97" name="Line 200"/>
          <p:cNvSpPr>
            <a:spLocks noChangeShapeType="1"/>
          </p:cNvSpPr>
          <p:nvPr/>
        </p:nvSpPr>
        <p:spPr bwMode="auto">
          <a:xfrm>
            <a:off x="4706525" y="970320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98" name="Line 201"/>
          <p:cNvSpPr>
            <a:spLocks noChangeShapeType="1"/>
          </p:cNvSpPr>
          <p:nvPr/>
        </p:nvSpPr>
        <p:spPr bwMode="auto">
          <a:xfrm>
            <a:off x="4992275" y="970320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99" name="Rectangle 202"/>
          <p:cNvSpPr>
            <a:spLocks noChangeArrowheads="1"/>
          </p:cNvSpPr>
          <p:nvPr/>
        </p:nvSpPr>
        <p:spPr bwMode="auto">
          <a:xfrm>
            <a:off x="4785106" y="973177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400" name="Line 203"/>
          <p:cNvSpPr>
            <a:spLocks noChangeShapeType="1"/>
          </p:cNvSpPr>
          <p:nvPr/>
        </p:nvSpPr>
        <p:spPr bwMode="auto">
          <a:xfrm>
            <a:off x="5278025" y="970320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01" name="Line 204"/>
          <p:cNvSpPr>
            <a:spLocks noChangeShapeType="1"/>
          </p:cNvSpPr>
          <p:nvPr/>
        </p:nvSpPr>
        <p:spPr bwMode="auto">
          <a:xfrm>
            <a:off x="5570125" y="970320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02" name="Rectangle 205"/>
          <p:cNvSpPr>
            <a:spLocks noChangeArrowheads="1"/>
          </p:cNvSpPr>
          <p:nvPr/>
        </p:nvSpPr>
        <p:spPr bwMode="auto">
          <a:xfrm>
            <a:off x="5362956" y="973177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403" name="Line 206"/>
          <p:cNvSpPr>
            <a:spLocks noChangeShapeType="1"/>
          </p:cNvSpPr>
          <p:nvPr/>
        </p:nvSpPr>
        <p:spPr bwMode="auto">
          <a:xfrm>
            <a:off x="5857462" y="970320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04" name="Line 207"/>
          <p:cNvSpPr>
            <a:spLocks noChangeShapeType="1"/>
          </p:cNvSpPr>
          <p:nvPr/>
        </p:nvSpPr>
        <p:spPr bwMode="auto">
          <a:xfrm>
            <a:off x="6143212" y="970320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05" name="Rectangle 208"/>
          <p:cNvSpPr>
            <a:spLocks noChangeArrowheads="1"/>
          </p:cNvSpPr>
          <p:nvPr/>
        </p:nvSpPr>
        <p:spPr bwMode="auto">
          <a:xfrm>
            <a:off x="5886831" y="9731779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4" name="Rectangle 10"/>
          <p:cNvSpPr>
            <a:spLocks noChangeArrowheads="1"/>
          </p:cNvSpPr>
          <p:nvPr/>
        </p:nvSpPr>
        <p:spPr bwMode="auto">
          <a:xfrm>
            <a:off x="1121586" y="9626502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6" name="Rectangle 25"/>
          <p:cNvSpPr>
            <a:spLocks noChangeArrowheads="1"/>
          </p:cNvSpPr>
          <p:nvPr/>
        </p:nvSpPr>
        <p:spPr bwMode="auto">
          <a:xfrm>
            <a:off x="1008795" y="8289716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53" name="TextBox 552"/>
          <p:cNvSpPr txBox="1"/>
          <p:nvPr/>
        </p:nvSpPr>
        <p:spPr>
          <a:xfrm>
            <a:off x="5797315" y="8183409"/>
            <a:ext cx="4138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ss</a:t>
            </a:r>
            <a:r>
              <a:rPr lang="en-US" altLang="zh-CN" sz="1050" b="1" i="1" baseline="30000" dirty="0" smtClean="0"/>
              <a:t>2-</a:t>
            </a:r>
            <a:r>
              <a:rPr lang="en-US" altLang="zh-CN" sz="1050" b="1" baseline="30000" dirty="0" smtClean="0">
                <a:sym typeface="Symbol"/>
              </a:rPr>
              <a:t></a:t>
            </a:r>
            <a:endParaRPr lang="zh-CN" altLang="en-US" sz="1050" b="1" baseline="30000" dirty="0"/>
          </a:p>
        </p:txBody>
      </p:sp>
      <p:sp>
        <p:nvSpPr>
          <p:cNvPr id="569" name="TextBox 568"/>
          <p:cNvSpPr txBox="1"/>
          <p:nvPr/>
        </p:nvSpPr>
        <p:spPr>
          <a:xfrm>
            <a:off x="1360027" y="9450792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70" name="Rectangle 569"/>
          <p:cNvSpPr/>
          <p:nvPr/>
        </p:nvSpPr>
        <p:spPr>
          <a:xfrm>
            <a:off x="3541181" y="9331064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571" name="TextBox 17"/>
          <p:cNvSpPr txBox="1"/>
          <p:nvPr/>
        </p:nvSpPr>
        <p:spPr>
          <a:xfrm>
            <a:off x="1564736" y="9464920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6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44" name="TextBox 343"/>
          <p:cNvSpPr txBox="1"/>
          <p:nvPr/>
        </p:nvSpPr>
        <p:spPr>
          <a:xfrm rot="16200000">
            <a:off x="381726" y="412066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45" name="TextBox 344"/>
          <p:cNvSpPr txBox="1"/>
          <p:nvPr/>
        </p:nvSpPr>
        <p:spPr>
          <a:xfrm rot="16200000">
            <a:off x="366344" y="1776377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46" name="TextBox 345"/>
          <p:cNvSpPr txBox="1"/>
          <p:nvPr/>
        </p:nvSpPr>
        <p:spPr>
          <a:xfrm rot="16200000">
            <a:off x="378898" y="6483217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47" name="TextBox 346"/>
          <p:cNvSpPr txBox="1"/>
          <p:nvPr/>
        </p:nvSpPr>
        <p:spPr>
          <a:xfrm rot="16200000">
            <a:off x="385665" y="889970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35560019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4624" y="159822"/>
            <a:ext cx="3384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(e) Negative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2640" y="2638744"/>
            <a:ext cx="3384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(f) Negative ETIRMPD</a:t>
            </a:r>
            <a:endParaRPr lang="zh-CN" altLang="en-US" dirty="0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51899" y="3380219"/>
            <a:ext cx="5205412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237649" y="3391332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1237649" y="3615169"/>
            <a:ext cx="4891087" cy="1317625"/>
          </a:xfrm>
          <a:custGeom>
            <a:avLst/>
            <a:gdLst>
              <a:gd name="T0" fmla="*/ 44 w 3081"/>
              <a:gd name="T1" fmla="*/ 815 h 830"/>
              <a:gd name="T2" fmla="*/ 134 w 3081"/>
              <a:gd name="T3" fmla="*/ 830 h 830"/>
              <a:gd name="T4" fmla="*/ 181 w 3081"/>
              <a:gd name="T5" fmla="*/ 830 h 830"/>
              <a:gd name="T6" fmla="*/ 231 w 3081"/>
              <a:gd name="T7" fmla="*/ 830 h 830"/>
              <a:gd name="T8" fmla="*/ 314 w 3081"/>
              <a:gd name="T9" fmla="*/ 822 h 830"/>
              <a:gd name="T10" fmla="*/ 372 w 3081"/>
              <a:gd name="T11" fmla="*/ 830 h 830"/>
              <a:gd name="T12" fmla="*/ 433 w 3081"/>
              <a:gd name="T13" fmla="*/ 830 h 830"/>
              <a:gd name="T14" fmla="*/ 513 w 3081"/>
              <a:gd name="T15" fmla="*/ 830 h 830"/>
              <a:gd name="T16" fmla="*/ 570 w 3081"/>
              <a:gd name="T17" fmla="*/ 830 h 830"/>
              <a:gd name="T18" fmla="*/ 639 w 3081"/>
              <a:gd name="T19" fmla="*/ 804 h 830"/>
              <a:gd name="T20" fmla="*/ 711 w 3081"/>
              <a:gd name="T21" fmla="*/ 797 h 830"/>
              <a:gd name="T22" fmla="*/ 826 w 3081"/>
              <a:gd name="T23" fmla="*/ 830 h 830"/>
              <a:gd name="T24" fmla="*/ 888 w 3081"/>
              <a:gd name="T25" fmla="*/ 801 h 830"/>
              <a:gd name="T26" fmla="*/ 971 w 3081"/>
              <a:gd name="T27" fmla="*/ 797 h 830"/>
              <a:gd name="T28" fmla="*/ 1018 w 3081"/>
              <a:gd name="T29" fmla="*/ 830 h 830"/>
              <a:gd name="T30" fmla="*/ 1050 w 3081"/>
              <a:gd name="T31" fmla="*/ 772 h 830"/>
              <a:gd name="T32" fmla="*/ 1119 w 3081"/>
              <a:gd name="T33" fmla="*/ 830 h 830"/>
              <a:gd name="T34" fmla="*/ 1165 w 3081"/>
              <a:gd name="T35" fmla="*/ 772 h 830"/>
              <a:gd name="T36" fmla="*/ 1194 w 3081"/>
              <a:gd name="T37" fmla="*/ 830 h 830"/>
              <a:gd name="T38" fmla="*/ 1234 w 3081"/>
              <a:gd name="T39" fmla="*/ 830 h 830"/>
              <a:gd name="T40" fmla="*/ 1288 w 3081"/>
              <a:gd name="T41" fmla="*/ 830 h 830"/>
              <a:gd name="T42" fmla="*/ 1349 w 3081"/>
              <a:gd name="T43" fmla="*/ 815 h 830"/>
              <a:gd name="T44" fmla="*/ 1382 w 3081"/>
              <a:gd name="T45" fmla="*/ 721 h 830"/>
              <a:gd name="T46" fmla="*/ 1418 w 3081"/>
              <a:gd name="T47" fmla="*/ 830 h 830"/>
              <a:gd name="T48" fmla="*/ 1450 w 3081"/>
              <a:gd name="T49" fmla="*/ 750 h 830"/>
              <a:gd name="T50" fmla="*/ 1490 w 3081"/>
              <a:gd name="T51" fmla="*/ 830 h 830"/>
              <a:gd name="T52" fmla="*/ 1526 w 3081"/>
              <a:gd name="T53" fmla="*/ 830 h 830"/>
              <a:gd name="T54" fmla="*/ 1559 w 3081"/>
              <a:gd name="T55" fmla="*/ 797 h 830"/>
              <a:gd name="T56" fmla="*/ 1595 w 3081"/>
              <a:gd name="T57" fmla="*/ 696 h 830"/>
              <a:gd name="T58" fmla="*/ 1649 w 3081"/>
              <a:gd name="T59" fmla="*/ 830 h 830"/>
              <a:gd name="T60" fmla="*/ 1681 w 3081"/>
              <a:gd name="T61" fmla="*/ 700 h 830"/>
              <a:gd name="T62" fmla="*/ 1717 w 3081"/>
              <a:gd name="T63" fmla="*/ 830 h 830"/>
              <a:gd name="T64" fmla="*/ 1753 w 3081"/>
              <a:gd name="T65" fmla="*/ 830 h 830"/>
              <a:gd name="T66" fmla="*/ 1786 w 3081"/>
              <a:gd name="T67" fmla="*/ 736 h 830"/>
              <a:gd name="T68" fmla="*/ 1818 w 3081"/>
              <a:gd name="T69" fmla="*/ 754 h 830"/>
              <a:gd name="T70" fmla="*/ 1858 w 3081"/>
              <a:gd name="T71" fmla="*/ 830 h 830"/>
              <a:gd name="T72" fmla="*/ 1891 w 3081"/>
              <a:gd name="T73" fmla="*/ 830 h 830"/>
              <a:gd name="T74" fmla="*/ 1930 w 3081"/>
              <a:gd name="T75" fmla="*/ 830 h 830"/>
              <a:gd name="T76" fmla="*/ 1977 w 3081"/>
              <a:gd name="T77" fmla="*/ 765 h 830"/>
              <a:gd name="T78" fmla="*/ 2013 w 3081"/>
              <a:gd name="T79" fmla="*/ 830 h 830"/>
              <a:gd name="T80" fmla="*/ 2046 w 3081"/>
              <a:gd name="T81" fmla="*/ 822 h 830"/>
              <a:gd name="T82" fmla="*/ 2089 w 3081"/>
              <a:gd name="T83" fmla="*/ 830 h 830"/>
              <a:gd name="T84" fmla="*/ 2147 w 3081"/>
              <a:gd name="T85" fmla="*/ 815 h 830"/>
              <a:gd name="T86" fmla="*/ 2194 w 3081"/>
              <a:gd name="T87" fmla="*/ 830 h 830"/>
              <a:gd name="T88" fmla="*/ 2237 w 3081"/>
              <a:gd name="T89" fmla="*/ 775 h 830"/>
              <a:gd name="T90" fmla="*/ 2269 w 3081"/>
              <a:gd name="T91" fmla="*/ 826 h 830"/>
              <a:gd name="T92" fmla="*/ 2323 w 3081"/>
              <a:gd name="T93" fmla="*/ 830 h 830"/>
              <a:gd name="T94" fmla="*/ 2367 w 3081"/>
              <a:gd name="T95" fmla="*/ 830 h 830"/>
              <a:gd name="T96" fmla="*/ 2421 w 3081"/>
              <a:gd name="T97" fmla="*/ 830 h 830"/>
              <a:gd name="T98" fmla="*/ 2486 w 3081"/>
              <a:gd name="T99" fmla="*/ 830 h 830"/>
              <a:gd name="T100" fmla="*/ 2529 w 3081"/>
              <a:gd name="T101" fmla="*/ 830 h 830"/>
              <a:gd name="T102" fmla="*/ 2576 w 3081"/>
              <a:gd name="T103" fmla="*/ 793 h 830"/>
              <a:gd name="T104" fmla="*/ 2619 w 3081"/>
              <a:gd name="T105" fmla="*/ 801 h 830"/>
              <a:gd name="T106" fmla="*/ 2680 w 3081"/>
              <a:gd name="T107" fmla="*/ 830 h 830"/>
              <a:gd name="T108" fmla="*/ 2738 w 3081"/>
              <a:gd name="T109" fmla="*/ 793 h 830"/>
              <a:gd name="T110" fmla="*/ 2792 w 3081"/>
              <a:gd name="T111" fmla="*/ 808 h 830"/>
              <a:gd name="T112" fmla="*/ 2839 w 3081"/>
              <a:gd name="T113" fmla="*/ 830 h 830"/>
              <a:gd name="T114" fmla="*/ 2886 w 3081"/>
              <a:gd name="T115" fmla="*/ 830 h 830"/>
              <a:gd name="T116" fmla="*/ 2926 w 3081"/>
              <a:gd name="T117" fmla="*/ 830 h 830"/>
              <a:gd name="T118" fmla="*/ 2994 w 3081"/>
              <a:gd name="T119" fmla="*/ 830 h 830"/>
              <a:gd name="T120" fmla="*/ 3056 w 3081"/>
              <a:gd name="T121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81" h="830">
                <a:moveTo>
                  <a:pt x="0" y="819"/>
                </a:moveTo>
                <a:lnTo>
                  <a:pt x="0" y="830"/>
                </a:lnTo>
                <a:lnTo>
                  <a:pt x="0" y="815"/>
                </a:lnTo>
                <a:lnTo>
                  <a:pt x="4" y="830"/>
                </a:lnTo>
                <a:lnTo>
                  <a:pt x="8" y="830"/>
                </a:lnTo>
                <a:lnTo>
                  <a:pt x="8" y="822"/>
                </a:lnTo>
                <a:lnTo>
                  <a:pt x="11" y="826"/>
                </a:lnTo>
                <a:lnTo>
                  <a:pt x="11" y="830"/>
                </a:lnTo>
                <a:lnTo>
                  <a:pt x="11" y="563"/>
                </a:lnTo>
                <a:lnTo>
                  <a:pt x="15" y="830"/>
                </a:lnTo>
                <a:lnTo>
                  <a:pt x="15" y="779"/>
                </a:lnTo>
                <a:lnTo>
                  <a:pt x="18" y="830"/>
                </a:lnTo>
                <a:lnTo>
                  <a:pt x="36" y="830"/>
                </a:lnTo>
                <a:lnTo>
                  <a:pt x="40" y="819"/>
                </a:lnTo>
                <a:lnTo>
                  <a:pt x="40" y="830"/>
                </a:lnTo>
                <a:lnTo>
                  <a:pt x="40" y="804"/>
                </a:lnTo>
                <a:lnTo>
                  <a:pt x="44" y="830"/>
                </a:lnTo>
                <a:lnTo>
                  <a:pt x="44" y="815"/>
                </a:lnTo>
                <a:lnTo>
                  <a:pt x="47" y="830"/>
                </a:lnTo>
                <a:lnTo>
                  <a:pt x="65" y="830"/>
                </a:lnTo>
                <a:lnTo>
                  <a:pt x="65" y="822"/>
                </a:lnTo>
                <a:lnTo>
                  <a:pt x="69" y="826"/>
                </a:lnTo>
                <a:lnTo>
                  <a:pt x="69" y="830"/>
                </a:lnTo>
                <a:lnTo>
                  <a:pt x="69" y="819"/>
                </a:lnTo>
                <a:lnTo>
                  <a:pt x="73" y="830"/>
                </a:lnTo>
                <a:lnTo>
                  <a:pt x="83" y="830"/>
                </a:lnTo>
                <a:lnTo>
                  <a:pt x="83" y="732"/>
                </a:lnTo>
                <a:lnTo>
                  <a:pt x="87" y="830"/>
                </a:lnTo>
                <a:lnTo>
                  <a:pt x="109" y="830"/>
                </a:lnTo>
                <a:lnTo>
                  <a:pt x="109" y="815"/>
                </a:lnTo>
                <a:lnTo>
                  <a:pt x="112" y="830"/>
                </a:lnTo>
                <a:lnTo>
                  <a:pt x="112" y="822"/>
                </a:lnTo>
                <a:lnTo>
                  <a:pt x="116" y="830"/>
                </a:lnTo>
                <a:lnTo>
                  <a:pt x="116" y="793"/>
                </a:lnTo>
                <a:lnTo>
                  <a:pt x="119" y="830"/>
                </a:lnTo>
                <a:lnTo>
                  <a:pt x="134" y="830"/>
                </a:lnTo>
                <a:lnTo>
                  <a:pt x="134" y="783"/>
                </a:lnTo>
                <a:lnTo>
                  <a:pt x="137" y="830"/>
                </a:lnTo>
                <a:lnTo>
                  <a:pt x="137" y="732"/>
                </a:lnTo>
                <a:lnTo>
                  <a:pt x="141" y="830"/>
                </a:lnTo>
                <a:lnTo>
                  <a:pt x="141" y="765"/>
                </a:lnTo>
                <a:lnTo>
                  <a:pt x="145" y="830"/>
                </a:lnTo>
                <a:lnTo>
                  <a:pt x="145" y="793"/>
                </a:lnTo>
                <a:lnTo>
                  <a:pt x="148" y="830"/>
                </a:lnTo>
                <a:lnTo>
                  <a:pt x="155" y="830"/>
                </a:lnTo>
                <a:lnTo>
                  <a:pt x="155" y="736"/>
                </a:lnTo>
                <a:lnTo>
                  <a:pt x="159" y="830"/>
                </a:lnTo>
                <a:lnTo>
                  <a:pt x="159" y="804"/>
                </a:lnTo>
                <a:lnTo>
                  <a:pt x="163" y="830"/>
                </a:lnTo>
                <a:lnTo>
                  <a:pt x="174" y="830"/>
                </a:lnTo>
                <a:lnTo>
                  <a:pt x="174" y="169"/>
                </a:lnTo>
                <a:lnTo>
                  <a:pt x="177" y="830"/>
                </a:lnTo>
                <a:lnTo>
                  <a:pt x="177" y="801"/>
                </a:lnTo>
                <a:lnTo>
                  <a:pt x="181" y="830"/>
                </a:lnTo>
                <a:lnTo>
                  <a:pt x="188" y="830"/>
                </a:lnTo>
                <a:lnTo>
                  <a:pt x="188" y="685"/>
                </a:lnTo>
                <a:lnTo>
                  <a:pt x="192" y="830"/>
                </a:lnTo>
                <a:lnTo>
                  <a:pt x="192" y="811"/>
                </a:lnTo>
                <a:lnTo>
                  <a:pt x="195" y="830"/>
                </a:lnTo>
                <a:lnTo>
                  <a:pt x="195" y="783"/>
                </a:lnTo>
                <a:lnTo>
                  <a:pt x="199" y="830"/>
                </a:lnTo>
                <a:lnTo>
                  <a:pt x="210" y="830"/>
                </a:lnTo>
                <a:lnTo>
                  <a:pt x="210" y="811"/>
                </a:lnTo>
                <a:lnTo>
                  <a:pt x="213" y="830"/>
                </a:lnTo>
                <a:lnTo>
                  <a:pt x="213" y="757"/>
                </a:lnTo>
                <a:lnTo>
                  <a:pt x="217" y="830"/>
                </a:lnTo>
                <a:lnTo>
                  <a:pt x="220" y="830"/>
                </a:lnTo>
                <a:lnTo>
                  <a:pt x="220" y="793"/>
                </a:lnTo>
                <a:lnTo>
                  <a:pt x="224" y="830"/>
                </a:lnTo>
                <a:lnTo>
                  <a:pt x="228" y="830"/>
                </a:lnTo>
                <a:lnTo>
                  <a:pt x="228" y="801"/>
                </a:lnTo>
                <a:lnTo>
                  <a:pt x="231" y="830"/>
                </a:lnTo>
                <a:lnTo>
                  <a:pt x="246" y="830"/>
                </a:lnTo>
                <a:lnTo>
                  <a:pt x="246" y="642"/>
                </a:lnTo>
                <a:lnTo>
                  <a:pt x="249" y="830"/>
                </a:lnTo>
                <a:lnTo>
                  <a:pt x="260" y="830"/>
                </a:lnTo>
                <a:lnTo>
                  <a:pt x="260" y="801"/>
                </a:lnTo>
                <a:lnTo>
                  <a:pt x="264" y="830"/>
                </a:lnTo>
                <a:lnTo>
                  <a:pt x="264" y="801"/>
                </a:lnTo>
                <a:lnTo>
                  <a:pt x="267" y="830"/>
                </a:lnTo>
                <a:lnTo>
                  <a:pt x="267" y="811"/>
                </a:lnTo>
                <a:lnTo>
                  <a:pt x="271" y="830"/>
                </a:lnTo>
                <a:lnTo>
                  <a:pt x="285" y="830"/>
                </a:lnTo>
                <a:lnTo>
                  <a:pt x="285" y="703"/>
                </a:lnTo>
                <a:lnTo>
                  <a:pt x="289" y="830"/>
                </a:lnTo>
                <a:lnTo>
                  <a:pt x="293" y="830"/>
                </a:lnTo>
                <a:lnTo>
                  <a:pt x="293" y="822"/>
                </a:lnTo>
                <a:lnTo>
                  <a:pt x="296" y="830"/>
                </a:lnTo>
                <a:lnTo>
                  <a:pt x="314" y="830"/>
                </a:lnTo>
                <a:lnTo>
                  <a:pt x="314" y="822"/>
                </a:lnTo>
                <a:lnTo>
                  <a:pt x="318" y="830"/>
                </a:lnTo>
                <a:lnTo>
                  <a:pt x="318" y="252"/>
                </a:lnTo>
                <a:lnTo>
                  <a:pt x="321" y="830"/>
                </a:lnTo>
                <a:lnTo>
                  <a:pt x="321" y="811"/>
                </a:lnTo>
                <a:lnTo>
                  <a:pt x="325" y="830"/>
                </a:lnTo>
                <a:lnTo>
                  <a:pt x="336" y="830"/>
                </a:lnTo>
                <a:lnTo>
                  <a:pt x="336" y="819"/>
                </a:lnTo>
                <a:lnTo>
                  <a:pt x="339" y="830"/>
                </a:lnTo>
                <a:lnTo>
                  <a:pt x="339" y="826"/>
                </a:lnTo>
                <a:lnTo>
                  <a:pt x="343" y="830"/>
                </a:lnTo>
                <a:lnTo>
                  <a:pt x="343" y="822"/>
                </a:lnTo>
                <a:lnTo>
                  <a:pt x="347" y="830"/>
                </a:lnTo>
                <a:lnTo>
                  <a:pt x="365" y="830"/>
                </a:lnTo>
                <a:lnTo>
                  <a:pt x="365" y="783"/>
                </a:lnTo>
                <a:lnTo>
                  <a:pt x="368" y="808"/>
                </a:lnTo>
                <a:lnTo>
                  <a:pt x="368" y="830"/>
                </a:lnTo>
                <a:lnTo>
                  <a:pt x="368" y="808"/>
                </a:lnTo>
                <a:lnTo>
                  <a:pt x="372" y="830"/>
                </a:lnTo>
                <a:lnTo>
                  <a:pt x="386" y="830"/>
                </a:lnTo>
                <a:lnTo>
                  <a:pt x="386" y="793"/>
                </a:lnTo>
                <a:lnTo>
                  <a:pt x="390" y="826"/>
                </a:lnTo>
                <a:lnTo>
                  <a:pt x="390" y="830"/>
                </a:lnTo>
                <a:lnTo>
                  <a:pt x="390" y="483"/>
                </a:lnTo>
                <a:lnTo>
                  <a:pt x="394" y="822"/>
                </a:lnTo>
                <a:lnTo>
                  <a:pt x="394" y="830"/>
                </a:lnTo>
                <a:lnTo>
                  <a:pt x="394" y="757"/>
                </a:lnTo>
                <a:lnTo>
                  <a:pt x="397" y="830"/>
                </a:lnTo>
                <a:lnTo>
                  <a:pt x="408" y="830"/>
                </a:lnTo>
                <a:lnTo>
                  <a:pt x="408" y="815"/>
                </a:lnTo>
                <a:lnTo>
                  <a:pt x="412" y="826"/>
                </a:lnTo>
                <a:lnTo>
                  <a:pt x="412" y="830"/>
                </a:lnTo>
                <a:lnTo>
                  <a:pt x="412" y="826"/>
                </a:lnTo>
                <a:lnTo>
                  <a:pt x="415" y="830"/>
                </a:lnTo>
                <a:lnTo>
                  <a:pt x="430" y="830"/>
                </a:lnTo>
                <a:lnTo>
                  <a:pt x="430" y="801"/>
                </a:lnTo>
                <a:lnTo>
                  <a:pt x="433" y="830"/>
                </a:lnTo>
                <a:lnTo>
                  <a:pt x="462" y="830"/>
                </a:lnTo>
                <a:lnTo>
                  <a:pt x="462" y="0"/>
                </a:lnTo>
                <a:lnTo>
                  <a:pt x="466" y="775"/>
                </a:lnTo>
                <a:lnTo>
                  <a:pt x="466" y="830"/>
                </a:lnTo>
                <a:lnTo>
                  <a:pt x="466" y="710"/>
                </a:lnTo>
                <a:lnTo>
                  <a:pt x="469" y="830"/>
                </a:lnTo>
                <a:lnTo>
                  <a:pt x="484" y="830"/>
                </a:lnTo>
                <a:lnTo>
                  <a:pt x="484" y="790"/>
                </a:lnTo>
                <a:lnTo>
                  <a:pt x="487" y="830"/>
                </a:lnTo>
                <a:lnTo>
                  <a:pt x="487" y="811"/>
                </a:lnTo>
                <a:lnTo>
                  <a:pt x="491" y="830"/>
                </a:lnTo>
                <a:lnTo>
                  <a:pt x="495" y="830"/>
                </a:lnTo>
                <a:lnTo>
                  <a:pt x="495" y="804"/>
                </a:lnTo>
                <a:lnTo>
                  <a:pt x="498" y="830"/>
                </a:lnTo>
                <a:lnTo>
                  <a:pt x="505" y="830"/>
                </a:lnTo>
                <a:lnTo>
                  <a:pt x="505" y="815"/>
                </a:lnTo>
                <a:lnTo>
                  <a:pt x="509" y="830"/>
                </a:lnTo>
                <a:lnTo>
                  <a:pt x="513" y="830"/>
                </a:lnTo>
                <a:lnTo>
                  <a:pt x="513" y="783"/>
                </a:lnTo>
                <a:lnTo>
                  <a:pt x="516" y="830"/>
                </a:lnTo>
                <a:lnTo>
                  <a:pt x="516" y="772"/>
                </a:lnTo>
                <a:lnTo>
                  <a:pt x="520" y="830"/>
                </a:lnTo>
                <a:lnTo>
                  <a:pt x="520" y="826"/>
                </a:lnTo>
                <a:lnTo>
                  <a:pt x="523" y="830"/>
                </a:lnTo>
                <a:lnTo>
                  <a:pt x="523" y="793"/>
                </a:lnTo>
                <a:lnTo>
                  <a:pt x="527" y="830"/>
                </a:lnTo>
                <a:lnTo>
                  <a:pt x="534" y="830"/>
                </a:lnTo>
                <a:lnTo>
                  <a:pt x="534" y="783"/>
                </a:lnTo>
                <a:lnTo>
                  <a:pt x="538" y="830"/>
                </a:lnTo>
                <a:lnTo>
                  <a:pt x="549" y="830"/>
                </a:lnTo>
                <a:lnTo>
                  <a:pt x="549" y="826"/>
                </a:lnTo>
                <a:lnTo>
                  <a:pt x="552" y="830"/>
                </a:lnTo>
                <a:lnTo>
                  <a:pt x="563" y="830"/>
                </a:lnTo>
                <a:lnTo>
                  <a:pt x="563" y="811"/>
                </a:lnTo>
                <a:lnTo>
                  <a:pt x="567" y="830"/>
                </a:lnTo>
                <a:lnTo>
                  <a:pt x="570" y="830"/>
                </a:lnTo>
                <a:lnTo>
                  <a:pt x="570" y="822"/>
                </a:lnTo>
                <a:lnTo>
                  <a:pt x="574" y="830"/>
                </a:lnTo>
                <a:lnTo>
                  <a:pt x="596" y="830"/>
                </a:lnTo>
                <a:lnTo>
                  <a:pt x="596" y="811"/>
                </a:lnTo>
                <a:lnTo>
                  <a:pt x="599" y="830"/>
                </a:lnTo>
                <a:lnTo>
                  <a:pt x="606" y="830"/>
                </a:lnTo>
                <a:lnTo>
                  <a:pt x="606" y="707"/>
                </a:lnTo>
                <a:lnTo>
                  <a:pt x="610" y="830"/>
                </a:lnTo>
                <a:lnTo>
                  <a:pt x="610" y="808"/>
                </a:lnTo>
                <a:lnTo>
                  <a:pt x="614" y="830"/>
                </a:lnTo>
                <a:lnTo>
                  <a:pt x="628" y="830"/>
                </a:lnTo>
                <a:lnTo>
                  <a:pt x="628" y="826"/>
                </a:lnTo>
                <a:lnTo>
                  <a:pt x="632" y="830"/>
                </a:lnTo>
                <a:lnTo>
                  <a:pt x="632" y="819"/>
                </a:lnTo>
                <a:lnTo>
                  <a:pt x="635" y="830"/>
                </a:lnTo>
                <a:lnTo>
                  <a:pt x="635" y="815"/>
                </a:lnTo>
                <a:lnTo>
                  <a:pt x="639" y="830"/>
                </a:lnTo>
                <a:lnTo>
                  <a:pt x="639" y="804"/>
                </a:lnTo>
                <a:lnTo>
                  <a:pt x="642" y="830"/>
                </a:lnTo>
                <a:lnTo>
                  <a:pt x="660" y="830"/>
                </a:lnTo>
                <a:lnTo>
                  <a:pt x="660" y="718"/>
                </a:lnTo>
                <a:lnTo>
                  <a:pt x="664" y="830"/>
                </a:lnTo>
                <a:lnTo>
                  <a:pt x="664" y="815"/>
                </a:lnTo>
                <a:lnTo>
                  <a:pt x="668" y="830"/>
                </a:lnTo>
                <a:lnTo>
                  <a:pt x="668" y="815"/>
                </a:lnTo>
                <a:lnTo>
                  <a:pt x="671" y="830"/>
                </a:lnTo>
                <a:lnTo>
                  <a:pt x="671" y="808"/>
                </a:lnTo>
                <a:lnTo>
                  <a:pt x="675" y="830"/>
                </a:lnTo>
                <a:lnTo>
                  <a:pt x="697" y="830"/>
                </a:lnTo>
                <a:lnTo>
                  <a:pt x="697" y="267"/>
                </a:lnTo>
                <a:lnTo>
                  <a:pt x="700" y="830"/>
                </a:lnTo>
                <a:lnTo>
                  <a:pt x="704" y="830"/>
                </a:lnTo>
                <a:lnTo>
                  <a:pt x="704" y="804"/>
                </a:lnTo>
                <a:lnTo>
                  <a:pt x="707" y="830"/>
                </a:lnTo>
                <a:lnTo>
                  <a:pt x="711" y="830"/>
                </a:lnTo>
                <a:lnTo>
                  <a:pt x="711" y="797"/>
                </a:lnTo>
                <a:lnTo>
                  <a:pt x="715" y="830"/>
                </a:lnTo>
                <a:lnTo>
                  <a:pt x="722" y="830"/>
                </a:lnTo>
                <a:lnTo>
                  <a:pt x="722" y="783"/>
                </a:lnTo>
                <a:lnTo>
                  <a:pt x="725" y="830"/>
                </a:lnTo>
                <a:lnTo>
                  <a:pt x="733" y="830"/>
                </a:lnTo>
                <a:lnTo>
                  <a:pt x="733" y="822"/>
                </a:lnTo>
                <a:lnTo>
                  <a:pt x="736" y="830"/>
                </a:lnTo>
                <a:lnTo>
                  <a:pt x="783" y="830"/>
                </a:lnTo>
                <a:lnTo>
                  <a:pt x="783" y="819"/>
                </a:lnTo>
                <a:lnTo>
                  <a:pt x="783" y="826"/>
                </a:lnTo>
                <a:lnTo>
                  <a:pt x="787" y="815"/>
                </a:lnTo>
                <a:lnTo>
                  <a:pt x="787" y="830"/>
                </a:lnTo>
                <a:lnTo>
                  <a:pt x="787" y="815"/>
                </a:lnTo>
                <a:lnTo>
                  <a:pt x="790" y="830"/>
                </a:lnTo>
                <a:lnTo>
                  <a:pt x="808" y="830"/>
                </a:lnTo>
                <a:lnTo>
                  <a:pt x="808" y="631"/>
                </a:lnTo>
                <a:lnTo>
                  <a:pt x="812" y="830"/>
                </a:lnTo>
                <a:lnTo>
                  <a:pt x="826" y="830"/>
                </a:lnTo>
                <a:lnTo>
                  <a:pt x="826" y="775"/>
                </a:lnTo>
                <a:lnTo>
                  <a:pt x="830" y="830"/>
                </a:lnTo>
                <a:lnTo>
                  <a:pt x="841" y="830"/>
                </a:lnTo>
                <a:lnTo>
                  <a:pt x="841" y="653"/>
                </a:lnTo>
                <a:lnTo>
                  <a:pt x="844" y="793"/>
                </a:lnTo>
                <a:lnTo>
                  <a:pt x="844" y="830"/>
                </a:lnTo>
                <a:lnTo>
                  <a:pt x="844" y="768"/>
                </a:lnTo>
                <a:lnTo>
                  <a:pt x="848" y="830"/>
                </a:lnTo>
                <a:lnTo>
                  <a:pt x="859" y="830"/>
                </a:lnTo>
                <a:lnTo>
                  <a:pt x="859" y="822"/>
                </a:lnTo>
                <a:lnTo>
                  <a:pt x="862" y="830"/>
                </a:lnTo>
                <a:lnTo>
                  <a:pt x="862" y="826"/>
                </a:lnTo>
                <a:lnTo>
                  <a:pt x="866" y="811"/>
                </a:lnTo>
                <a:lnTo>
                  <a:pt x="866" y="830"/>
                </a:lnTo>
                <a:lnTo>
                  <a:pt x="866" y="811"/>
                </a:lnTo>
                <a:lnTo>
                  <a:pt x="870" y="830"/>
                </a:lnTo>
                <a:lnTo>
                  <a:pt x="888" y="830"/>
                </a:lnTo>
                <a:lnTo>
                  <a:pt x="888" y="801"/>
                </a:lnTo>
                <a:lnTo>
                  <a:pt x="891" y="830"/>
                </a:lnTo>
                <a:lnTo>
                  <a:pt x="917" y="830"/>
                </a:lnTo>
                <a:lnTo>
                  <a:pt x="917" y="822"/>
                </a:lnTo>
                <a:lnTo>
                  <a:pt x="920" y="830"/>
                </a:lnTo>
                <a:lnTo>
                  <a:pt x="924" y="830"/>
                </a:lnTo>
                <a:lnTo>
                  <a:pt x="924" y="801"/>
                </a:lnTo>
                <a:lnTo>
                  <a:pt x="927" y="830"/>
                </a:lnTo>
                <a:lnTo>
                  <a:pt x="945" y="830"/>
                </a:lnTo>
                <a:lnTo>
                  <a:pt x="945" y="801"/>
                </a:lnTo>
                <a:lnTo>
                  <a:pt x="949" y="830"/>
                </a:lnTo>
                <a:lnTo>
                  <a:pt x="953" y="830"/>
                </a:lnTo>
                <a:lnTo>
                  <a:pt x="953" y="826"/>
                </a:lnTo>
                <a:lnTo>
                  <a:pt x="956" y="830"/>
                </a:lnTo>
                <a:lnTo>
                  <a:pt x="963" y="830"/>
                </a:lnTo>
                <a:lnTo>
                  <a:pt x="963" y="797"/>
                </a:lnTo>
                <a:lnTo>
                  <a:pt x="967" y="830"/>
                </a:lnTo>
                <a:lnTo>
                  <a:pt x="971" y="830"/>
                </a:lnTo>
                <a:lnTo>
                  <a:pt x="971" y="797"/>
                </a:lnTo>
                <a:lnTo>
                  <a:pt x="974" y="757"/>
                </a:lnTo>
                <a:lnTo>
                  <a:pt x="974" y="830"/>
                </a:lnTo>
                <a:lnTo>
                  <a:pt x="974" y="757"/>
                </a:lnTo>
                <a:lnTo>
                  <a:pt x="978" y="793"/>
                </a:lnTo>
                <a:lnTo>
                  <a:pt x="978" y="830"/>
                </a:lnTo>
                <a:lnTo>
                  <a:pt x="978" y="793"/>
                </a:lnTo>
                <a:lnTo>
                  <a:pt x="982" y="830"/>
                </a:lnTo>
                <a:lnTo>
                  <a:pt x="985" y="830"/>
                </a:lnTo>
                <a:lnTo>
                  <a:pt x="985" y="353"/>
                </a:lnTo>
                <a:lnTo>
                  <a:pt x="989" y="830"/>
                </a:lnTo>
                <a:lnTo>
                  <a:pt x="989" y="761"/>
                </a:lnTo>
                <a:lnTo>
                  <a:pt x="992" y="830"/>
                </a:lnTo>
                <a:lnTo>
                  <a:pt x="1000" y="830"/>
                </a:lnTo>
                <a:lnTo>
                  <a:pt x="1000" y="797"/>
                </a:lnTo>
                <a:lnTo>
                  <a:pt x="1003" y="830"/>
                </a:lnTo>
                <a:lnTo>
                  <a:pt x="1014" y="830"/>
                </a:lnTo>
                <a:lnTo>
                  <a:pt x="1014" y="819"/>
                </a:lnTo>
                <a:lnTo>
                  <a:pt x="1018" y="830"/>
                </a:lnTo>
                <a:lnTo>
                  <a:pt x="1018" y="811"/>
                </a:lnTo>
                <a:lnTo>
                  <a:pt x="1021" y="830"/>
                </a:lnTo>
                <a:lnTo>
                  <a:pt x="1021" y="826"/>
                </a:lnTo>
                <a:lnTo>
                  <a:pt x="1025" y="808"/>
                </a:lnTo>
                <a:lnTo>
                  <a:pt x="1025" y="830"/>
                </a:lnTo>
                <a:lnTo>
                  <a:pt x="1025" y="808"/>
                </a:lnTo>
                <a:lnTo>
                  <a:pt x="1028" y="830"/>
                </a:lnTo>
                <a:lnTo>
                  <a:pt x="1032" y="830"/>
                </a:lnTo>
                <a:lnTo>
                  <a:pt x="1032" y="768"/>
                </a:lnTo>
                <a:lnTo>
                  <a:pt x="1036" y="830"/>
                </a:lnTo>
                <a:lnTo>
                  <a:pt x="1039" y="830"/>
                </a:lnTo>
                <a:lnTo>
                  <a:pt x="1039" y="822"/>
                </a:lnTo>
                <a:lnTo>
                  <a:pt x="1043" y="830"/>
                </a:lnTo>
                <a:lnTo>
                  <a:pt x="1043" y="714"/>
                </a:lnTo>
                <a:lnTo>
                  <a:pt x="1046" y="830"/>
                </a:lnTo>
                <a:lnTo>
                  <a:pt x="1046" y="822"/>
                </a:lnTo>
                <a:lnTo>
                  <a:pt x="1050" y="830"/>
                </a:lnTo>
                <a:lnTo>
                  <a:pt x="1050" y="772"/>
                </a:lnTo>
                <a:lnTo>
                  <a:pt x="1054" y="830"/>
                </a:lnTo>
                <a:lnTo>
                  <a:pt x="1057" y="830"/>
                </a:lnTo>
                <a:lnTo>
                  <a:pt x="1057" y="808"/>
                </a:lnTo>
                <a:lnTo>
                  <a:pt x="1061" y="830"/>
                </a:lnTo>
                <a:lnTo>
                  <a:pt x="1075" y="830"/>
                </a:lnTo>
                <a:lnTo>
                  <a:pt x="1075" y="801"/>
                </a:lnTo>
                <a:lnTo>
                  <a:pt x="1079" y="830"/>
                </a:lnTo>
                <a:lnTo>
                  <a:pt x="1083" y="830"/>
                </a:lnTo>
                <a:lnTo>
                  <a:pt x="1083" y="793"/>
                </a:lnTo>
                <a:lnTo>
                  <a:pt x="1086" y="830"/>
                </a:lnTo>
                <a:lnTo>
                  <a:pt x="1097" y="830"/>
                </a:lnTo>
                <a:lnTo>
                  <a:pt x="1097" y="808"/>
                </a:lnTo>
                <a:lnTo>
                  <a:pt x="1101" y="830"/>
                </a:lnTo>
                <a:lnTo>
                  <a:pt x="1101" y="743"/>
                </a:lnTo>
                <a:lnTo>
                  <a:pt x="1104" y="830"/>
                </a:lnTo>
                <a:lnTo>
                  <a:pt x="1115" y="830"/>
                </a:lnTo>
                <a:lnTo>
                  <a:pt x="1115" y="793"/>
                </a:lnTo>
                <a:lnTo>
                  <a:pt x="1119" y="830"/>
                </a:lnTo>
                <a:lnTo>
                  <a:pt x="1122" y="830"/>
                </a:lnTo>
                <a:lnTo>
                  <a:pt x="1122" y="811"/>
                </a:lnTo>
                <a:lnTo>
                  <a:pt x="1126" y="830"/>
                </a:lnTo>
                <a:lnTo>
                  <a:pt x="1129" y="830"/>
                </a:lnTo>
                <a:lnTo>
                  <a:pt x="1129" y="826"/>
                </a:lnTo>
                <a:lnTo>
                  <a:pt x="1133" y="830"/>
                </a:lnTo>
                <a:lnTo>
                  <a:pt x="1133" y="811"/>
                </a:lnTo>
                <a:lnTo>
                  <a:pt x="1137" y="830"/>
                </a:lnTo>
                <a:lnTo>
                  <a:pt x="1151" y="830"/>
                </a:lnTo>
                <a:lnTo>
                  <a:pt x="1151" y="815"/>
                </a:lnTo>
                <a:lnTo>
                  <a:pt x="1155" y="830"/>
                </a:lnTo>
                <a:lnTo>
                  <a:pt x="1155" y="811"/>
                </a:lnTo>
                <a:lnTo>
                  <a:pt x="1158" y="830"/>
                </a:lnTo>
                <a:lnTo>
                  <a:pt x="1162" y="830"/>
                </a:lnTo>
                <a:lnTo>
                  <a:pt x="1162" y="743"/>
                </a:lnTo>
                <a:lnTo>
                  <a:pt x="1165" y="772"/>
                </a:lnTo>
                <a:lnTo>
                  <a:pt x="1165" y="830"/>
                </a:lnTo>
                <a:lnTo>
                  <a:pt x="1165" y="772"/>
                </a:lnTo>
                <a:lnTo>
                  <a:pt x="1169" y="804"/>
                </a:lnTo>
                <a:lnTo>
                  <a:pt x="1169" y="830"/>
                </a:lnTo>
                <a:lnTo>
                  <a:pt x="1169" y="765"/>
                </a:lnTo>
                <a:lnTo>
                  <a:pt x="1173" y="830"/>
                </a:lnTo>
                <a:lnTo>
                  <a:pt x="1176" y="830"/>
                </a:lnTo>
                <a:lnTo>
                  <a:pt x="1176" y="743"/>
                </a:lnTo>
                <a:lnTo>
                  <a:pt x="1180" y="826"/>
                </a:lnTo>
                <a:lnTo>
                  <a:pt x="1180" y="830"/>
                </a:lnTo>
                <a:lnTo>
                  <a:pt x="1180" y="826"/>
                </a:lnTo>
                <a:lnTo>
                  <a:pt x="1180" y="830"/>
                </a:lnTo>
                <a:lnTo>
                  <a:pt x="1184" y="775"/>
                </a:lnTo>
                <a:lnTo>
                  <a:pt x="1184" y="830"/>
                </a:lnTo>
                <a:lnTo>
                  <a:pt x="1184" y="700"/>
                </a:lnTo>
                <a:lnTo>
                  <a:pt x="1187" y="830"/>
                </a:lnTo>
                <a:lnTo>
                  <a:pt x="1187" y="714"/>
                </a:lnTo>
                <a:lnTo>
                  <a:pt x="1191" y="830"/>
                </a:lnTo>
                <a:lnTo>
                  <a:pt x="1191" y="743"/>
                </a:lnTo>
                <a:lnTo>
                  <a:pt x="1194" y="830"/>
                </a:lnTo>
                <a:lnTo>
                  <a:pt x="1194" y="750"/>
                </a:lnTo>
                <a:lnTo>
                  <a:pt x="1198" y="830"/>
                </a:lnTo>
                <a:lnTo>
                  <a:pt x="1205" y="830"/>
                </a:lnTo>
                <a:lnTo>
                  <a:pt x="1205" y="808"/>
                </a:lnTo>
                <a:lnTo>
                  <a:pt x="1209" y="830"/>
                </a:lnTo>
                <a:lnTo>
                  <a:pt x="1212" y="830"/>
                </a:lnTo>
                <a:lnTo>
                  <a:pt x="1212" y="826"/>
                </a:lnTo>
                <a:lnTo>
                  <a:pt x="1216" y="830"/>
                </a:lnTo>
                <a:lnTo>
                  <a:pt x="1216" y="793"/>
                </a:lnTo>
                <a:lnTo>
                  <a:pt x="1220" y="830"/>
                </a:lnTo>
                <a:lnTo>
                  <a:pt x="1220" y="729"/>
                </a:lnTo>
                <a:lnTo>
                  <a:pt x="1223" y="830"/>
                </a:lnTo>
                <a:lnTo>
                  <a:pt x="1223" y="808"/>
                </a:lnTo>
                <a:lnTo>
                  <a:pt x="1227" y="830"/>
                </a:lnTo>
                <a:lnTo>
                  <a:pt x="1227" y="750"/>
                </a:lnTo>
                <a:lnTo>
                  <a:pt x="1230" y="830"/>
                </a:lnTo>
                <a:lnTo>
                  <a:pt x="1230" y="801"/>
                </a:lnTo>
                <a:lnTo>
                  <a:pt x="1234" y="830"/>
                </a:lnTo>
                <a:lnTo>
                  <a:pt x="1241" y="830"/>
                </a:lnTo>
                <a:lnTo>
                  <a:pt x="1241" y="822"/>
                </a:lnTo>
                <a:lnTo>
                  <a:pt x="1245" y="830"/>
                </a:lnTo>
                <a:lnTo>
                  <a:pt x="1245" y="772"/>
                </a:lnTo>
                <a:lnTo>
                  <a:pt x="1248" y="830"/>
                </a:lnTo>
                <a:lnTo>
                  <a:pt x="1259" y="830"/>
                </a:lnTo>
                <a:lnTo>
                  <a:pt x="1259" y="703"/>
                </a:lnTo>
                <a:lnTo>
                  <a:pt x="1263" y="830"/>
                </a:lnTo>
                <a:lnTo>
                  <a:pt x="1263" y="826"/>
                </a:lnTo>
                <a:lnTo>
                  <a:pt x="1266" y="830"/>
                </a:lnTo>
                <a:lnTo>
                  <a:pt x="1266" y="725"/>
                </a:lnTo>
                <a:lnTo>
                  <a:pt x="1270" y="830"/>
                </a:lnTo>
                <a:lnTo>
                  <a:pt x="1277" y="830"/>
                </a:lnTo>
                <a:lnTo>
                  <a:pt x="1277" y="768"/>
                </a:lnTo>
                <a:lnTo>
                  <a:pt x="1281" y="830"/>
                </a:lnTo>
                <a:lnTo>
                  <a:pt x="1285" y="830"/>
                </a:lnTo>
                <a:lnTo>
                  <a:pt x="1285" y="815"/>
                </a:lnTo>
                <a:lnTo>
                  <a:pt x="1288" y="830"/>
                </a:lnTo>
                <a:lnTo>
                  <a:pt x="1295" y="830"/>
                </a:lnTo>
                <a:lnTo>
                  <a:pt x="1295" y="674"/>
                </a:lnTo>
                <a:lnTo>
                  <a:pt x="1299" y="830"/>
                </a:lnTo>
                <a:lnTo>
                  <a:pt x="1310" y="830"/>
                </a:lnTo>
                <a:lnTo>
                  <a:pt x="1310" y="797"/>
                </a:lnTo>
                <a:lnTo>
                  <a:pt x="1313" y="830"/>
                </a:lnTo>
                <a:lnTo>
                  <a:pt x="1331" y="830"/>
                </a:lnTo>
                <a:lnTo>
                  <a:pt x="1331" y="757"/>
                </a:lnTo>
                <a:lnTo>
                  <a:pt x="1335" y="772"/>
                </a:lnTo>
                <a:lnTo>
                  <a:pt x="1335" y="830"/>
                </a:lnTo>
                <a:lnTo>
                  <a:pt x="1335" y="757"/>
                </a:lnTo>
                <a:lnTo>
                  <a:pt x="1339" y="830"/>
                </a:lnTo>
                <a:lnTo>
                  <a:pt x="1339" y="642"/>
                </a:lnTo>
                <a:lnTo>
                  <a:pt x="1342" y="830"/>
                </a:lnTo>
                <a:lnTo>
                  <a:pt x="1346" y="830"/>
                </a:lnTo>
                <a:lnTo>
                  <a:pt x="1346" y="743"/>
                </a:lnTo>
                <a:lnTo>
                  <a:pt x="1349" y="830"/>
                </a:lnTo>
                <a:lnTo>
                  <a:pt x="1349" y="815"/>
                </a:lnTo>
                <a:lnTo>
                  <a:pt x="1353" y="830"/>
                </a:lnTo>
                <a:lnTo>
                  <a:pt x="1353" y="793"/>
                </a:lnTo>
                <a:lnTo>
                  <a:pt x="1357" y="830"/>
                </a:lnTo>
                <a:lnTo>
                  <a:pt x="1360" y="830"/>
                </a:lnTo>
                <a:lnTo>
                  <a:pt x="1360" y="808"/>
                </a:lnTo>
                <a:lnTo>
                  <a:pt x="1364" y="826"/>
                </a:lnTo>
                <a:lnTo>
                  <a:pt x="1364" y="830"/>
                </a:lnTo>
                <a:lnTo>
                  <a:pt x="1364" y="685"/>
                </a:lnTo>
                <a:lnTo>
                  <a:pt x="1367" y="830"/>
                </a:lnTo>
                <a:lnTo>
                  <a:pt x="1367" y="591"/>
                </a:lnTo>
                <a:lnTo>
                  <a:pt x="1371" y="822"/>
                </a:lnTo>
                <a:lnTo>
                  <a:pt x="1371" y="830"/>
                </a:lnTo>
                <a:lnTo>
                  <a:pt x="1371" y="797"/>
                </a:lnTo>
                <a:lnTo>
                  <a:pt x="1375" y="830"/>
                </a:lnTo>
                <a:lnTo>
                  <a:pt x="1375" y="761"/>
                </a:lnTo>
                <a:lnTo>
                  <a:pt x="1378" y="830"/>
                </a:lnTo>
                <a:lnTo>
                  <a:pt x="1382" y="830"/>
                </a:lnTo>
                <a:lnTo>
                  <a:pt x="1382" y="721"/>
                </a:lnTo>
                <a:lnTo>
                  <a:pt x="1386" y="830"/>
                </a:lnTo>
                <a:lnTo>
                  <a:pt x="1386" y="811"/>
                </a:lnTo>
                <a:lnTo>
                  <a:pt x="1389" y="830"/>
                </a:lnTo>
                <a:lnTo>
                  <a:pt x="1389" y="801"/>
                </a:lnTo>
                <a:lnTo>
                  <a:pt x="1393" y="830"/>
                </a:lnTo>
                <a:lnTo>
                  <a:pt x="1396" y="819"/>
                </a:lnTo>
                <a:lnTo>
                  <a:pt x="1396" y="830"/>
                </a:lnTo>
                <a:lnTo>
                  <a:pt x="1396" y="793"/>
                </a:lnTo>
                <a:lnTo>
                  <a:pt x="1400" y="830"/>
                </a:lnTo>
                <a:lnTo>
                  <a:pt x="1404" y="830"/>
                </a:lnTo>
                <a:lnTo>
                  <a:pt x="1404" y="811"/>
                </a:lnTo>
                <a:lnTo>
                  <a:pt x="1407" y="830"/>
                </a:lnTo>
                <a:lnTo>
                  <a:pt x="1407" y="772"/>
                </a:lnTo>
                <a:lnTo>
                  <a:pt x="1411" y="830"/>
                </a:lnTo>
                <a:lnTo>
                  <a:pt x="1411" y="721"/>
                </a:lnTo>
                <a:lnTo>
                  <a:pt x="1414" y="830"/>
                </a:lnTo>
                <a:lnTo>
                  <a:pt x="1414" y="768"/>
                </a:lnTo>
                <a:lnTo>
                  <a:pt x="1418" y="830"/>
                </a:lnTo>
                <a:lnTo>
                  <a:pt x="1418" y="768"/>
                </a:lnTo>
                <a:lnTo>
                  <a:pt x="1422" y="830"/>
                </a:lnTo>
                <a:lnTo>
                  <a:pt x="1422" y="808"/>
                </a:lnTo>
                <a:lnTo>
                  <a:pt x="1425" y="830"/>
                </a:lnTo>
                <a:lnTo>
                  <a:pt x="1429" y="830"/>
                </a:lnTo>
                <a:lnTo>
                  <a:pt x="1429" y="819"/>
                </a:lnTo>
                <a:lnTo>
                  <a:pt x="1432" y="830"/>
                </a:lnTo>
                <a:lnTo>
                  <a:pt x="1432" y="815"/>
                </a:lnTo>
                <a:lnTo>
                  <a:pt x="1436" y="815"/>
                </a:lnTo>
                <a:lnTo>
                  <a:pt x="1436" y="830"/>
                </a:lnTo>
                <a:lnTo>
                  <a:pt x="1436" y="815"/>
                </a:lnTo>
                <a:lnTo>
                  <a:pt x="1440" y="830"/>
                </a:lnTo>
                <a:lnTo>
                  <a:pt x="1440" y="826"/>
                </a:lnTo>
                <a:lnTo>
                  <a:pt x="1443" y="830"/>
                </a:lnTo>
                <a:lnTo>
                  <a:pt x="1447" y="830"/>
                </a:lnTo>
                <a:lnTo>
                  <a:pt x="1447" y="779"/>
                </a:lnTo>
                <a:lnTo>
                  <a:pt x="1450" y="830"/>
                </a:lnTo>
                <a:lnTo>
                  <a:pt x="1450" y="750"/>
                </a:lnTo>
                <a:lnTo>
                  <a:pt x="1454" y="830"/>
                </a:lnTo>
                <a:lnTo>
                  <a:pt x="1458" y="830"/>
                </a:lnTo>
                <a:lnTo>
                  <a:pt x="1458" y="685"/>
                </a:lnTo>
                <a:lnTo>
                  <a:pt x="1461" y="826"/>
                </a:lnTo>
                <a:lnTo>
                  <a:pt x="1461" y="830"/>
                </a:lnTo>
                <a:lnTo>
                  <a:pt x="1461" y="808"/>
                </a:lnTo>
                <a:lnTo>
                  <a:pt x="1465" y="830"/>
                </a:lnTo>
                <a:lnTo>
                  <a:pt x="1465" y="779"/>
                </a:lnTo>
                <a:lnTo>
                  <a:pt x="1468" y="830"/>
                </a:lnTo>
                <a:lnTo>
                  <a:pt x="1472" y="830"/>
                </a:lnTo>
                <a:lnTo>
                  <a:pt x="1472" y="779"/>
                </a:lnTo>
                <a:lnTo>
                  <a:pt x="1476" y="830"/>
                </a:lnTo>
                <a:lnTo>
                  <a:pt x="1483" y="830"/>
                </a:lnTo>
                <a:lnTo>
                  <a:pt x="1483" y="689"/>
                </a:lnTo>
                <a:lnTo>
                  <a:pt x="1487" y="830"/>
                </a:lnTo>
                <a:lnTo>
                  <a:pt x="1487" y="772"/>
                </a:lnTo>
                <a:lnTo>
                  <a:pt x="1490" y="811"/>
                </a:lnTo>
                <a:lnTo>
                  <a:pt x="1490" y="830"/>
                </a:lnTo>
                <a:lnTo>
                  <a:pt x="1490" y="768"/>
                </a:lnTo>
                <a:lnTo>
                  <a:pt x="1494" y="830"/>
                </a:lnTo>
                <a:lnTo>
                  <a:pt x="1497" y="830"/>
                </a:lnTo>
                <a:lnTo>
                  <a:pt x="1497" y="808"/>
                </a:lnTo>
                <a:lnTo>
                  <a:pt x="1501" y="830"/>
                </a:lnTo>
                <a:lnTo>
                  <a:pt x="1501" y="725"/>
                </a:lnTo>
                <a:lnTo>
                  <a:pt x="1505" y="830"/>
                </a:lnTo>
                <a:lnTo>
                  <a:pt x="1508" y="830"/>
                </a:lnTo>
                <a:lnTo>
                  <a:pt x="1508" y="757"/>
                </a:lnTo>
                <a:lnTo>
                  <a:pt x="1512" y="779"/>
                </a:lnTo>
                <a:lnTo>
                  <a:pt x="1512" y="830"/>
                </a:lnTo>
                <a:lnTo>
                  <a:pt x="1512" y="729"/>
                </a:lnTo>
                <a:lnTo>
                  <a:pt x="1515" y="830"/>
                </a:lnTo>
                <a:lnTo>
                  <a:pt x="1519" y="830"/>
                </a:lnTo>
                <a:lnTo>
                  <a:pt x="1519" y="765"/>
                </a:lnTo>
                <a:lnTo>
                  <a:pt x="1523" y="830"/>
                </a:lnTo>
                <a:lnTo>
                  <a:pt x="1523" y="664"/>
                </a:lnTo>
                <a:lnTo>
                  <a:pt x="1526" y="830"/>
                </a:lnTo>
                <a:lnTo>
                  <a:pt x="1526" y="775"/>
                </a:lnTo>
                <a:lnTo>
                  <a:pt x="1530" y="830"/>
                </a:lnTo>
                <a:lnTo>
                  <a:pt x="1530" y="815"/>
                </a:lnTo>
                <a:lnTo>
                  <a:pt x="1533" y="830"/>
                </a:lnTo>
                <a:lnTo>
                  <a:pt x="1533" y="822"/>
                </a:lnTo>
                <a:lnTo>
                  <a:pt x="1537" y="830"/>
                </a:lnTo>
                <a:lnTo>
                  <a:pt x="1537" y="826"/>
                </a:lnTo>
                <a:lnTo>
                  <a:pt x="1541" y="822"/>
                </a:lnTo>
                <a:lnTo>
                  <a:pt x="1541" y="830"/>
                </a:lnTo>
                <a:lnTo>
                  <a:pt x="1541" y="822"/>
                </a:lnTo>
                <a:lnTo>
                  <a:pt x="1544" y="830"/>
                </a:lnTo>
                <a:lnTo>
                  <a:pt x="1544" y="815"/>
                </a:lnTo>
                <a:lnTo>
                  <a:pt x="1548" y="830"/>
                </a:lnTo>
                <a:lnTo>
                  <a:pt x="1548" y="819"/>
                </a:lnTo>
                <a:lnTo>
                  <a:pt x="1551" y="830"/>
                </a:lnTo>
                <a:lnTo>
                  <a:pt x="1555" y="830"/>
                </a:lnTo>
                <a:lnTo>
                  <a:pt x="1555" y="775"/>
                </a:lnTo>
                <a:lnTo>
                  <a:pt x="1559" y="797"/>
                </a:lnTo>
                <a:lnTo>
                  <a:pt x="1559" y="830"/>
                </a:lnTo>
                <a:lnTo>
                  <a:pt x="1559" y="775"/>
                </a:lnTo>
                <a:lnTo>
                  <a:pt x="1562" y="830"/>
                </a:lnTo>
                <a:lnTo>
                  <a:pt x="1562" y="808"/>
                </a:lnTo>
                <a:lnTo>
                  <a:pt x="1566" y="830"/>
                </a:lnTo>
                <a:lnTo>
                  <a:pt x="1573" y="830"/>
                </a:lnTo>
                <a:lnTo>
                  <a:pt x="1573" y="765"/>
                </a:lnTo>
                <a:lnTo>
                  <a:pt x="1577" y="830"/>
                </a:lnTo>
                <a:lnTo>
                  <a:pt x="1577" y="783"/>
                </a:lnTo>
                <a:lnTo>
                  <a:pt x="1580" y="830"/>
                </a:lnTo>
                <a:lnTo>
                  <a:pt x="1580" y="808"/>
                </a:lnTo>
                <a:lnTo>
                  <a:pt x="1584" y="830"/>
                </a:lnTo>
                <a:lnTo>
                  <a:pt x="1584" y="732"/>
                </a:lnTo>
                <a:lnTo>
                  <a:pt x="1588" y="830"/>
                </a:lnTo>
                <a:lnTo>
                  <a:pt x="1591" y="830"/>
                </a:lnTo>
                <a:lnTo>
                  <a:pt x="1591" y="739"/>
                </a:lnTo>
                <a:lnTo>
                  <a:pt x="1595" y="830"/>
                </a:lnTo>
                <a:lnTo>
                  <a:pt x="1595" y="696"/>
                </a:lnTo>
                <a:lnTo>
                  <a:pt x="1598" y="830"/>
                </a:lnTo>
                <a:lnTo>
                  <a:pt x="1598" y="775"/>
                </a:lnTo>
                <a:lnTo>
                  <a:pt x="1602" y="830"/>
                </a:lnTo>
                <a:lnTo>
                  <a:pt x="1602" y="786"/>
                </a:lnTo>
                <a:lnTo>
                  <a:pt x="1606" y="830"/>
                </a:lnTo>
                <a:lnTo>
                  <a:pt x="1606" y="804"/>
                </a:lnTo>
                <a:lnTo>
                  <a:pt x="1609" y="830"/>
                </a:lnTo>
                <a:lnTo>
                  <a:pt x="1613" y="830"/>
                </a:lnTo>
                <a:lnTo>
                  <a:pt x="1613" y="793"/>
                </a:lnTo>
                <a:lnTo>
                  <a:pt x="1616" y="830"/>
                </a:lnTo>
                <a:lnTo>
                  <a:pt x="1627" y="830"/>
                </a:lnTo>
                <a:lnTo>
                  <a:pt x="1627" y="703"/>
                </a:lnTo>
                <a:lnTo>
                  <a:pt x="1631" y="830"/>
                </a:lnTo>
                <a:lnTo>
                  <a:pt x="1631" y="772"/>
                </a:lnTo>
                <a:lnTo>
                  <a:pt x="1634" y="830"/>
                </a:lnTo>
                <a:lnTo>
                  <a:pt x="1645" y="830"/>
                </a:lnTo>
                <a:lnTo>
                  <a:pt x="1645" y="808"/>
                </a:lnTo>
                <a:lnTo>
                  <a:pt x="1649" y="830"/>
                </a:lnTo>
                <a:lnTo>
                  <a:pt x="1649" y="736"/>
                </a:lnTo>
                <a:lnTo>
                  <a:pt x="1652" y="830"/>
                </a:lnTo>
                <a:lnTo>
                  <a:pt x="1656" y="830"/>
                </a:lnTo>
                <a:lnTo>
                  <a:pt x="1656" y="819"/>
                </a:lnTo>
                <a:lnTo>
                  <a:pt x="1660" y="830"/>
                </a:lnTo>
                <a:lnTo>
                  <a:pt x="1660" y="783"/>
                </a:lnTo>
                <a:lnTo>
                  <a:pt x="1663" y="830"/>
                </a:lnTo>
                <a:lnTo>
                  <a:pt x="1663" y="628"/>
                </a:lnTo>
                <a:lnTo>
                  <a:pt x="1667" y="830"/>
                </a:lnTo>
                <a:lnTo>
                  <a:pt x="1670" y="830"/>
                </a:lnTo>
                <a:lnTo>
                  <a:pt x="1670" y="811"/>
                </a:lnTo>
                <a:lnTo>
                  <a:pt x="1674" y="830"/>
                </a:lnTo>
                <a:lnTo>
                  <a:pt x="1674" y="808"/>
                </a:lnTo>
                <a:lnTo>
                  <a:pt x="1678" y="830"/>
                </a:lnTo>
                <a:lnTo>
                  <a:pt x="1678" y="609"/>
                </a:lnTo>
                <a:lnTo>
                  <a:pt x="1681" y="819"/>
                </a:lnTo>
                <a:lnTo>
                  <a:pt x="1681" y="830"/>
                </a:lnTo>
                <a:lnTo>
                  <a:pt x="1681" y="700"/>
                </a:lnTo>
                <a:lnTo>
                  <a:pt x="1685" y="830"/>
                </a:lnTo>
                <a:lnTo>
                  <a:pt x="1685" y="815"/>
                </a:lnTo>
                <a:lnTo>
                  <a:pt x="1689" y="830"/>
                </a:lnTo>
                <a:lnTo>
                  <a:pt x="1689" y="808"/>
                </a:lnTo>
                <a:lnTo>
                  <a:pt x="1692" y="830"/>
                </a:lnTo>
                <a:lnTo>
                  <a:pt x="1692" y="707"/>
                </a:lnTo>
                <a:lnTo>
                  <a:pt x="1696" y="793"/>
                </a:lnTo>
                <a:lnTo>
                  <a:pt x="1696" y="830"/>
                </a:lnTo>
                <a:lnTo>
                  <a:pt x="1696" y="775"/>
                </a:lnTo>
                <a:lnTo>
                  <a:pt x="1699" y="830"/>
                </a:lnTo>
                <a:lnTo>
                  <a:pt x="1699" y="692"/>
                </a:lnTo>
                <a:lnTo>
                  <a:pt x="1703" y="830"/>
                </a:lnTo>
                <a:lnTo>
                  <a:pt x="1710" y="830"/>
                </a:lnTo>
                <a:lnTo>
                  <a:pt x="1710" y="815"/>
                </a:lnTo>
                <a:lnTo>
                  <a:pt x="1714" y="830"/>
                </a:lnTo>
                <a:lnTo>
                  <a:pt x="1714" y="797"/>
                </a:lnTo>
                <a:lnTo>
                  <a:pt x="1717" y="804"/>
                </a:lnTo>
                <a:lnTo>
                  <a:pt x="1717" y="830"/>
                </a:lnTo>
                <a:lnTo>
                  <a:pt x="1717" y="801"/>
                </a:lnTo>
                <a:lnTo>
                  <a:pt x="1721" y="830"/>
                </a:lnTo>
                <a:lnTo>
                  <a:pt x="1725" y="830"/>
                </a:lnTo>
                <a:lnTo>
                  <a:pt x="1725" y="822"/>
                </a:lnTo>
                <a:lnTo>
                  <a:pt x="1728" y="830"/>
                </a:lnTo>
                <a:lnTo>
                  <a:pt x="1728" y="822"/>
                </a:lnTo>
                <a:lnTo>
                  <a:pt x="1732" y="830"/>
                </a:lnTo>
                <a:lnTo>
                  <a:pt x="1732" y="779"/>
                </a:lnTo>
                <a:lnTo>
                  <a:pt x="1735" y="830"/>
                </a:lnTo>
                <a:lnTo>
                  <a:pt x="1735" y="772"/>
                </a:lnTo>
                <a:lnTo>
                  <a:pt x="1739" y="830"/>
                </a:lnTo>
                <a:lnTo>
                  <a:pt x="1743" y="830"/>
                </a:lnTo>
                <a:lnTo>
                  <a:pt x="1743" y="775"/>
                </a:lnTo>
                <a:lnTo>
                  <a:pt x="1746" y="830"/>
                </a:lnTo>
                <a:lnTo>
                  <a:pt x="1746" y="808"/>
                </a:lnTo>
                <a:lnTo>
                  <a:pt x="1750" y="830"/>
                </a:lnTo>
                <a:lnTo>
                  <a:pt x="1750" y="811"/>
                </a:lnTo>
                <a:lnTo>
                  <a:pt x="1753" y="830"/>
                </a:lnTo>
                <a:lnTo>
                  <a:pt x="1753" y="700"/>
                </a:lnTo>
                <a:lnTo>
                  <a:pt x="1757" y="830"/>
                </a:lnTo>
                <a:lnTo>
                  <a:pt x="1761" y="830"/>
                </a:lnTo>
                <a:lnTo>
                  <a:pt x="1761" y="700"/>
                </a:lnTo>
                <a:lnTo>
                  <a:pt x="1764" y="830"/>
                </a:lnTo>
                <a:lnTo>
                  <a:pt x="1764" y="801"/>
                </a:lnTo>
                <a:lnTo>
                  <a:pt x="1768" y="830"/>
                </a:lnTo>
                <a:lnTo>
                  <a:pt x="1768" y="783"/>
                </a:lnTo>
                <a:lnTo>
                  <a:pt x="1771" y="830"/>
                </a:lnTo>
                <a:lnTo>
                  <a:pt x="1771" y="729"/>
                </a:lnTo>
                <a:lnTo>
                  <a:pt x="1775" y="830"/>
                </a:lnTo>
                <a:lnTo>
                  <a:pt x="1775" y="649"/>
                </a:lnTo>
                <a:lnTo>
                  <a:pt x="1779" y="830"/>
                </a:lnTo>
                <a:lnTo>
                  <a:pt x="1779" y="822"/>
                </a:lnTo>
                <a:lnTo>
                  <a:pt x="1782" y="830"/>
                </a:lnTo>
                <a:lnTo>
                  <a:pt x="1782" y="819"/>
                </a:lnTo>
                <a:lnTo>
                  <a:pt x="1786" y="830"/>
                </a:lnTo>
                <a:lnTo>
                  <a:pt x="1786" y="736"/>
                </a:lnTo>
                <a:lnTo>
                  <a:pt x="1790" y="830"/>
                </a:lnTo>
                <a:lnTo>
                  <a:pt x="1790" y="808"/>
                </a:lnTo>
                <a:lnTo>
                  <a:pt x="1793" y="830"/>
                </a:lnTo>
                <a:lnTo>
                  <a:pt x="1793" y="786"/>
                </a:lnTo>
                <a:lnTo>
                  <a:pt x="1797" y="830"/>
                </a:lnTo>
                <a:lnTo>
                  <a:pt x="1797" y="815"/>
                </a:lnTo>
                <a:lnTo>
                  <a:pt x="1800" y="830"/>
                </a:lnTo>
                <a:lnTo>
                  <a:pt x="1800" y="667"/>
                </a:lnTo>
                <a:lnTo>
                  <a:pt x="1804" y="830"/>
                </a:lnTo>
                <a:lnTo>
                  <a:pt x="1804" y="779"/>
                </a:lnTo>
                <a:lnTo>
                  <a:pt x="1808" y="830"/>
                </a:lnTo>
                <a:lnTo>
                  <a:pt x="1808" y="808"/>
                </a:lnTo>
                <a:lnTo>
                  <a:pt x="1811" y="830"/>
                </a:lnTo>
                <a:lnTo>
                  <a:pt x="1811" y="815"/>
                </a:lnTo>
                <a:lnTo>
                  <a:pt x="1815" y="830"/>
                </a:lnTo>
                <a:lnTo>
                  <a:pt x="1818" y="826"/>
                </a:lnTo>
                <a:lnTo>
                  <a:pt x="1818" y="830"/>
                </a:lnTo>
                <a:lnTo>
                  <a:pt x="1818" y="754"/>
                </a:lnTo>
                <a:lnTo>
                  <a:pt x="1822" y="830"/>
                </a:lnTo>
                <a:lnTo>
                  <a:pt x="1822" y="700"/>
                </a:lnTo>
                <a:lnTo>
                  <a:pt x="1826" y="830"/>
                </a:lnTo>
                <a:lnTo>
                  <a:pt x="1826" y="696"/>
                </a:lnTo>
                <a:lnTo>
                  <a:pt x="1829" y="830"/>
                </a:lnTo>
                <a:lnTo>
                  <a:pt x="1833" y="830"/>
                </a:lnTo>
                <a:lnTo>
                  <a:pt x="1833" y="801"/>
                </a:lnTo>
                <a:lnTo>
                  <a:pt x="1836" y="830"/>
                </a:lnTo>
                <a:lnTo>
                  <a:pt x="1840" y="830"/>
                </a:lnTo>
                <a:lnTo>
                  <a:pt x="1840" y="739"/>
                </a:lnTo>
                <a:lnTo>
                  <a:pt x="1844" y="830"/>
                </a:lnTo>
                <a:lnTo>
                  <a:pt x="1844" y="815"/>
                </a:lnTo>
                <a:lnTo>
                  <a:pt x="1847" y="830"/>
                </a:lnTo>
                <a:lnTo>
                  <a:pt x="1847" y="772"/>
                </a:lnTo>
                <a:lnTo>
                  <a:pt x="1851" y="830"/>
                </a:lnTo>
                <a:lnTo>
                  <a:pt x="1854" y="830"/>
                </a:lnTo>
                <a:lnTo>
                  <a:pt x="1854" y="790"/>
                </a:lnTo>
                <a:lnTo>
                  <a:pt x="1858" y="830"/>
                </a:lnTo>
                <a:lnTo>
                  <a:pt x="1858" y="750"/>
                </a:lnTo>
                <a:lnTo>
                  <a:pt x="1862" y="830"/>
                </a:lnTo>
                <a:lnTo>
                  <a:pt x="1862" y="808"/>
                </a:lnTo>
                <a:lnTo>
                  <a:pt x="1865" y="822"/>
                </a:lnTo>
                <a:lnTo>
                  <a:pt x="1865" y="830"/>
                </a:lnTo>
                <a:lnTo>
                  <a:pt x="1865" y="822"/>
                </a:lnTo>
                <a:lnTo>
                  <a:pt x="1869" y="830"/>
                </a:lnTo>
                <a:lnTo>
                  <a:pt x="1869" y="822"/>
                </a:lnTo>
                <a:lnTo>
                  <a:pt x="1872" y="830"/>
                </a:lnTo>
                <a:lnTo>
                  <a:pt x="1872" y="811"/>
                </a:lnTo>
                <a:lnTo>
                  <a:pt x="1876" y="830"/>
                </a:lnTo>
                <a:lnTo>
                  <a:pt x="1880" y="830"/>
                </a:lnTo>
                <a:lnTo>
                  <a:pt x="1880" y="815"/>
                </a:lnTo>
                <a:lnTo>
                  <a:pt x="1883" y="830"/>
                </a:lnTo>
                <a:lnTo>
                  <a:pt x="1883" y="808"/>
                </a:lnTo>
                <a:lnTo>
                  <a:pt x="1887" y="830"/>
                </a:lnTo>
                <a:lnTo>
                  <a:pt x="1891" y="826"/>
                </a:lnTo>
                <a:lnTo>
                  <a:pt x="1891" y="830"/>
                </a:lnTo>
                <a:lnTo>
                  <a:pt x="1891" y="757"/>
                </a:lnTo>
                <a:lnTo>
                  <a:pt x="1894" y="830"/>
                </a:lnTo>
                <a:lnTo>
                  <a:pt x="1898" y="811"/>
                </a:lnTo>
                <a:lnTo>
                  <a:pt x="1898" y="830"/>
                </a:lnTo>
                <a:lnTo>
                  <a:pt x="1898" y="783"/>
                </a:lnTo>
                <a:lnTo>
                  <a:pt x="1901" y="830"/>
                </a:lnTo>
                <a:lnTo>
                  <a:pt x="1901" y="822"/>
                </a:lnTo>
                <a:lnTo>
                  <a:pt x="1905" y="830"/>
                </a:lnTo>
                <a:lnTo>
                  <a:pt x="1905" y="815"/>
                </a:lnTo>
                <a:lnTo>
                  <a:pt x="1909" y="830"/>
                </a:lnTo>
                <a:lnTo>
                  <a:pt x="1912" y="830"/>
                </a:lnTo>
                <a:lnTo>
                  <a:pt x="1912" y="797"/>
                </a:lnTo>
                <a:lnTo>
                  <a:pt x="1916" y="830"/>
                </a:lnTo>
                <a:lnTo>
                  <a:pt x="1916" y="772"/>
                </a:lnTo>
                <a:lnTo>
                  <a:pt x="1919" y="830"/>
                </a:lnTo>
                <a:lnTo>
                  <a:pt x="1919" y="783"/>
                </a:lnTo>
                <a:lnTo>
                  <a:pt x="1923" y="830"/>
                </a:lnTo>
                <a:lnTo>
                  <a:pt x="1930" y="830"/>
                </a:lnTo>
                <a:lnTo>
                  <a:pt x="1934" y="826"/>
                </a:lnTo>
                <a:lnTo>
                  <a:pt x="1934" y="830"/>
                </a:lnTo>
                <a:lnTo>
                  <a:pt x="1934" y="819"/>
                </a:lnTo>
                <a:lnTo>
                  <a:pt x="1937" y="830"/>
                </a:lnTo>
                <a:lnTo>
                  <a:pt x="1941" y="830"/>
                </a:lnTo>
                <a:lnTo>
                  <a:pt x="1941" y="819"/>
                </a:lnTo>
                <a:lnTo>
                  <a:pt x="1945" y="830"/>
                </a:lnTo>
                <a:lnTo>
                  <a:pt x="1948" y="830"/>
                </a:lnTo>
                <a:lnTo>
                  <a:pt x="1948" y="732"/>
                </a:lnTo>
                <a:lnTo>
                  <a:pt x="1952" y="830"/>
                </a:lnTo>
                <a:lnTo>
                  <a:pt x="1963" y="830"/>
                </a:lnTo>
                <a:lnTo>
                  <a:pt x="1963" y="696"/>
                </a:lnTo>
                <a:lnTo>
                  <a:pt x="1966" y="830"/>
                </a:lnTo>
                <a:lnTo>
                  <a:pt x="1970" y="830"/>
                </a:lnTo>
                <a:lnTo>
                  <a:pt x="1970" y="804"/>
                </a:lnTo>
                <a:lnTo>
                  <a:pt x="1973" y="830"/>
                </a:lnTo>
                <a:lnTo>
                  <a:pt x="1977" y="830"/>
                </a:lnTo>
                <a:lnTo>
                  <a:pt x="1977" y="765"/>
                </a:lnTo>
                <a:lnTo>
                  <a:pt x="1981" y="830"/>
                </a:lnTo>
                <a:lnTo>
                  <a:pt x="1981" y="761"/>
                </a:lnTo>
                <a:lnTo>
                  <a:pt x="1984" y="830"/>
                </a:lnTo>
                <a:lnTo>
                  <a:pt x="1992" y="830"/>
                </a:lnTo>
                <a:lnTo>
                  <a:pt x="1992" y="804"/>
                </a:lnTo>
                <a:lnTo>
                  <a:pt x="1995" y="830"/>
                </a:lnTo>
                <a:lnTo>
                  <a:pt x="1995" y="822"/>
                </a:lnTo>
                <a:lnTo>
                  <a:pt x="1999" y="830"/>
                </a:lnTo>
                <a:lnTo>
                  <a:pt x="1999" y="801"/>
                </a:lnTo>
                <a:lnTo>
                  <a:pt x="2002" y="819"/>
                </a:lnTo>
                <a:lnTo>
                  <a:pt x="2002" y="830"/>
                </a:lnTo>
                <a:lnTo>
                  <a:pt x="2002" y="757"/>
                </a:lnTo>
                <a:lnTo>
                  <a:pt x="2006" y="815"/>
                </a:lnTo>
                <a:lnTo>
                  <a:pt x="2006" y="830"/>
                </a:lnTo>
                <a:lnTo>
                  <a:pt x="2006" y="772"/>
                </a:lnTo>
                <a:lnTo>
                  <a:pt x="2010" y="830"/>
                </a:lnTo>
                <a:lnTo>
                  <a:pt x="2010" y="786"/>
                </a:lnTo>
                <a:lnTo>
                  <a:pt x="2013" y="830"/>
                </a:lnTo>
                <a:lnTo>
                  <a:pt x="2013" y="811"/>
                </a:lnTo>
                <a:lnTo>
                  <a:pt x="2017" y="815"/>
                </a:lnTo>
                <a:lnTo>
                  <a:pt x="2017" y="830"/>
                </a:lnTo>
                <a:lnTo>
                  <a:pt x="2017" y="815"/>
                </a:lnTo>
                <a:lnTo>
                  <a:pt x="2020" y="830"/>
                </a:lnTo>
                <a:lnTo>
                  <a:pt x="2024" y="830"/>
                </a:lnTo>
                <a:lnTo>
                  <a:pt x="2024" y="783"/>
                </a:lnTo>
                <a:lnTo>
                  <a:pt x="2028" y="830"/>
                </a:lnTo>
                <a:lnTo>
                  <a:pt x="2031" y="830"/>
                </a:lnTo>
                <a:lnTo>
                  <a:pt x="2031" y="696"/>
                </a:lnTo>
                <a:lnTo>
                  <a:pt x="2035" y="830"/>
                </a:lnTo>
                <a:lnTo>
                  <a:pt x="2035" y="779"/>
                </a:lnTo>
                <a:lnTo>
                  <a:pt x="2038" y="830"/>
                </a:lnTo>
                <a:lnTo>
                  <a:pt x="2038" y="819"/>
                </a:lnTo>
                <a:lnTo>
                  <a:pt x="2042" y="830"/>
                </a:lnTo>
                <a:lnTo>
                  <a:pt x="2042" y="757"/>
                </a:lnTo>
                <a:lnTo>
                  <a:pt x="2046" y="830"/>
                </a:lnTo>
                <a:lnTo>
                  <a:pt x="2046" y="822"/>
                </a:lnTo>
                <a:lnTo>
                  <a:pt x="2049" y="830"/>
                </a:lnTo>
                <a:lnTo>
                  <a:pt x="2049" y="801"/>
                </a:lnTo>
                <a:lnTo>
                  <a:pt x="2053" y="830"/>
                </a:lnTo>
                <a:lnTo>
                  <a:pt x="2053" y="826"/>
                </a:lnTo>
                <a:lnTo>
                  <a:pt x="2056" y="830"/>
                </a:lnTo>
                <a:lnTo>
                  <a:pt x="2064" y="830"/>
                </a:lnTo>
                <a:lnTo>
                  <a:pt x="2064" y="826"/>
                </a:lnTo>
                <a:lnTo>
                  <a:pt x="2067" y="811"/>
                </a:lnTo>
                <a:lnTo>
                  <a:pt x="2067" y="830"/>
                </a:lnTo>
                <a:lnTo>
                  <a:pt x="2067" y="811"/>
                </a:lnTo>
                <a:lnTo>
                  <a:pt x="2071" y="830"/>
                </a:lnTo>
                <a:lnTo>
                  <a:pt x="2078" y="830"/>
                </a:lnTo>
                <a:lnTo>
                  <a:pt x="2078" y="725"/>
                </a:lnTo>
                <a:lnTo>
                  <a:pt x="2082" y="830"/>
                </a:lnTo>
                <a:lnTo>
                  <a:pt x="2082" y="747"/>
                </a:lnTo>
                <a:lnTo>
                  <a:pt x="2085" y="830"/>
                </a:lnTo>
                <a:lnTo>
                  <a:pt x="2089" y="797"/>
                </a:lnTo>
                <a:lnTo>
                  <a:pt x="2089" y="830"/>
                </a:lnTo>
                <a:lnTo>
                  <a:pt x="2089" y="743"/>
                </a:lnTo>
                <a:lnTo>
                  <a:pt x="2093" y="830"/>
                </a:lnTo>
                <a:lnTo>
                  <a:pt x="2096" y="830"/>
                </a:lnTo>
                <a:lnTo>
                  <a:pt x="2096" y="822"/>
                </a:lnTo>
                <a:lnTo>
                  <a:pt x="2100" y="830"/>
                </a:lnTo>
                <a:lnTo>
                  <a:pt x="2100" y="754"/>
                </a:lnTo>
                <a:lnTo>
                  <a:pt x="2103" y="830"/>
                </a:lnTo>
                <a:lnTo>
                  <a:pt x="2111" y="830"/>
                </a:lnTo>
                <a:lnTo>
                  <a:pt x="2111" y="783"/>
                </a:lnTo>
                <a:lnTo>
                  <a:pt x="2114" y="830"/>
                </a:lnTo>
                <a:lnTo>
                  <a:pt x="2114" y="786"/>
                </a:lnTo>
                <a:lnTo>
                  <a:pt x="2118" y="830"/>
                </a:lnTo>
                <a:lnTo>
                  <a:pt x="2118" y="747"/>
                </a:lnTo>
                <a:lnTo>
                  <a:pt x="2121" y="830"/>
                </a:lnTo>
                <a:lnTo>
                  <a:pt x="2121" y="801"/>
                </a:lnTo>
                <a:lnTo>
                  <a:pt x="2125" y="830"/>
                </a:lnTo>
                <a:lnTo>
                  <a:pt x="2147" y="830"/>
                </a:lnTo>
                <a:lnTo>
                  <a:pt x="2147" y="815"/>
                </a:lnTo>
                <a:lnTo>
                  <a:pt x="2150" y="830"/>
                </a:lnTo>
                <a:lnTo>
                  <a:pt x="2150" y="819"/>
                </a:lnTo>
                <a:lnTo>
                  <a:pt x="2154" y="830"/>
                </a:lnTo>
                <a:lnTo>
                  <a:pt x="2157" y="830"/>
                </a:lnTo>
                <a:lnTo>
                  <a:pt x="2157" y="757"/>
                </a:lnTo>
                <a:lnTo>
                  <a:pt x="2161" y="830"/>
                </a:lnTo>
                <a:lnTo>
                  <a:pt x="2161" y="721"/>
                </a:lnTo>
                <a:lnTo>
                  <a:pt x="2165" y="830"/>
                </a:lnTo>
                <a:lnTo>
                  <a:pt x="2165" y="811"/>
                </a:lnTo>
                <a:lnTo>
                  <a:pt x="2168" y="830"/>
                </a:lnTo>
                <a:lnTo>
                  <a:pt x="2168" y="811"/>
                </a:lnTo>
                <a:lnTo>
                  <a:pt x="2172" y="830"/>
                </a:lnTo>
                <a:lnTo>
                  <a:pt x="2172" y="822"/>
                </a:lnTo>
                <a:lnTo>
                  <a:pt x="2175" y="830"/>
                </a:lnTo>
                <a:lnTo>
                  <a:pt x="2183" y="830"/>
                </a:lnTo>
                <a:lnTo>
                  <a:pt x="2183" y="801"/>
                </a:lnTo>
                <a:lnTo>
                  <a:pt x="2186" y="830"/>
                </a:lnTo>
                <a:lnTo>
                  <a:pt x="2194" y="830"/>
                </a:lnTo>
                <a:lnTo>
                  <a:pt x="2194" y="761"/>
                </a:lnTo>
                <a:lnTo>
                  <a:pt x="2197" y="775"/>
                </a:lnTo>
                <a:lnTo>
                  <a:pt x="2197" y="830"/>
                </a:lnTo>
                <a:lnTo>
                  <a:pt x="2197" y="775"/>
                </a:lnTo>
                <a:lnTo>
                  <a:pt x="2201" y="830"/>
                </a:lnTo>
                <a:lnTo>
                  <a:pt x="2208" y="830"/>
                </a:lnTo>
                <a:lnTo>
                  <a:pt x="2208" y="819"/>
                </a:lnTo>
                <a:lnTo>
                  <a:pt x="2212" y="830"/>
                </a:lnTo>
                <a:lnTo>
                  <a:pt x="2212" y="754"/>
                </a:lnTo>
                <a:lnTo>
                  <a:pt x="2215" y="811"/>
                </a:lnTo>
                <a:lnTo>
                  <a:pt x="2215" y="830"/>
                </a:lnTo>
                <a:lnTo>
                  <a:pt x="2215" y="811"/>
                </a:lnTo>
                <a:lnTo>
                  <a:pt x="2219" y="830"/>
                </a:lnTo>
                <a:lnTo>
                  <a:pt x="2230" y="830"/>
                </a:lnTo>
                <a:lnTo>
                  <a:pt x="2230" y="779"/>
                </a:lnTo>
                <a:lnTo>
                  <a:pt x="2233" y="830"/>
                </a:lnTo>
                <a:lnTo>
                  <a:pt x="2233" y="808"/>
                </a:lnTo>
                <a:lnTo>
                  <a:pt x="2237" y="775"/>
                </a:lnTo>
                <a:lnTo>
                  <a:pt x="2237" y="830"/>
                </a:lnTo>
                <a:lnTo>
                  <a:pt x="2237" y="775"/>
                </a:lnTo>
                <a:lnTo>
                  <a:pt x="2240" y="830"/>
                </a:lnTo>
                <a:lnTo>
                  <a:pt x="2240" y="819"/>
                </a:lnTo>
                <a:lnTo>
                  <a:pt x="2244" y="822"/>
                </a:lnTo>
                <a:lnTo>
                  <a:pt x="2244" y="830"/>
                </a:lnTo>
                <a:lnTo>
                  <a:pt x="2244" y="808"/>
                </a:lnTo>
                <a:lnTo>
                  <a:pt x="2248" y="830"/>
                </a:lnTo>
                <a:lnTo>
                  <a:pt x="2251" y="830"/>
                </a:lnTo>
                <a:lnTo>
                  <a:pt x="2251" y="826"/>
                </a:lnTo>
                <a:lnTo>
                  <a:pt x="2255" y="830"/>
                </a:lnTo>
                <a:lnTo>
                  <a:pt x="2258" y="830"/>
                </a:lnTo>
                <a:lnTo>
                  <a:pt x="2262" y="826"/>
                </a:lnTo>
                <a:lnTo>
                  <a:pt x="2262" y="830"/>
                </a:lnTo>
                <a:lnTo>
                  <a:pt x="2262" y="822"/>
                </a:lnTo>
                <a:lnTo>
                  <a:pt x="2266" y="830"/>
                </a:lnTo>
                <a:lnTo>
                  <a:pt x="2269" y="830"/>
                </a:lnTo>
                <a:lnTo>
                  <a:pt x="2269" y="826"/>
                </a:lnTo>
                <a:lnTo>
                  <a:pt x="2273" y="830"/>
                </a:lnTo>
                <a:lnTo>
                  <a:pt x="2276" y="830"/>
                </a:lnTo>
                <a:lnTo>
                  <a:pt x="2276" y="743"/>
                </a:lnTo>
                <a:lnTo>
                  <a:pt x="2280" y="830"/>
                </a:lnTo>
                <a:lnTo>
                  <a:pt x="2287" y="830"/>
                </a:lnTo>
                <a:lnTo>
                  <a:pt x="2287" y="786"/>
                </a:lnTo>
                <a:lnTo>
                  <a:pt x="2291" y="830"/>
                </a:lnTo>
                <a:lnTo>
                  <a:pt x="2295" y="830"/>
                </a:lnTo>
                <a:lnTo>
                  <a:pt x="2295" y="811"/>
                </a:lnTo>
                <a:lnTo>
                  <a:pt x="2298" y="830"/>
                </a:lnTo>
                <a:lnTo>
                  <a:pt x="2298" y="801"/>
                </a:lnTo>
                <a:lnTo>
                  <a:pt x="2302" y="830"/>
                </a:lnTo>
                <a:lnTo>
                  <a:pt x="2302" y="804"/>
                </a:lnTo>
                <a:lnTo>
                  <a:pt x="2305" y="830"/>
                </a:lnTo>
                <a:lnTo>
                  <a:pt x="2316" y="830"/>
                </a:lnTo>
                <a:lnTo>
                  <a:pt x="2316" y="826"/>
                </a:lnTo>
                <a:lnTo>
                  <a:pt x="2320" y="830"/>
                </a:lnTo>
                <a:lnTo>
                  <a:pt x="2323" y="830"/>
                </a:lnTo>
                <a:lnTo>
                  <a:pt x="2323" y="768"/>
                </a:lnTo>
                <a:lnTo>
                  <a:pt x="2327" y="830"/>
                </a:lnTo>
                <a:lnTo>
                  <a:pt x="2327" y="793"/>
                </a:lnTo>
                <a:lnTo>
                  <a:pt x="2331" y="830"/>
                </a:lnTo>
                <a:lnTo>
                  <a:pt x="2338" y="830"/>
                </a:lnTo>
                <a:lnTo>
                  <a:pt x="2338" y="826"/>
                </a:lnTo>
                <a:lnTo>
                  <a:pt x="2341" y="830"/>
                </a:lnTo>
                <a:lnTo>
                  <a:pt x="2341" y="826"/>
                </a:lnTo>
                <a:lnTo>
                  <a:pt x="2345" y="830"/>
                </a:lnTo>
                <a:lnTo>
                  <a:pt x="2345" y="772"/>
                </a:lnTo>
                <a:lnTo>
                  <a:pt x="2349" y="830"/>
                </a:lnTo>
                <a:lnTo>
                  <a:pt x="2349" y="775"/>
                </a:lnTo>
                <a:lnTo>
                  <a:pt x="2352" y="830"/>
                </a:lnTo>
                <a:lnTo>
                  <a:pt x="2352" y="815"/>
                </a:lnTo>
                <a:lnTo>
                  <a:pt x="2356" y="830"/>
                </a:lnTo>
                <a:lnTo>
                  <a:pt x="2363" y="830"/>
                </a:lnTo>
                <a:lnTo>
                  <a:pt x="2363" y="710"/>
                </a:lnTo>
                <a:lnTo>
                  <a:pt x="2367" y="830"/>
                </a:lnTo>
                <a:lnTo>
                  <a:pt x="2374" y="830"/>
                </a:lnTo>
                <a:lnTo>
                  <a:pt x="2374" y="815"/>
                </a:lnTo>
                <a:lnTo>
                  <a:pt x="2377" y="830"/>
                </a:lnTo>
                <a:lnTo>
                  <a:pt x="2381" y="830"/>
                </a:lnTo>
                <a:lnTo>
                  <a:pt x="2381" y="808"/>
                </a:lnTo>
                <a:lnTo>
                  <a:pt x="2385" y="830"/>
                </a:lnTo>
                <a:lnTo>
                  <a:pt x="2385" y="757"/>
                </a:lnTo>
                <a:lnTo>
                  <a:pt x="2388" y="830"/>
                </a:lnTo>
                <a:lnTo>
                  <a:pt x="2388" y="700"/>
                </a:lnTo>
                <a:lnTo>
                  <a:pt x="2392" y="830"/>
                </a:lnTo>
                <a:lnTo>
                  <a:pt x="2392" y="804"/>
                </a:lnTo>
                <a:lnTo>
                  <a:pt x="2396" y="830"/>
                </a:lnTo>
                <a:lnTo>
                  <a:pt x="2403" y="830"/>
                </a:lnTo>
                <a:lnTo>
                  <a:pt x="2403" y="801"/>
                </a:lnTo>
                <a:lnTo>
                  <a:pt x="2406" y="830"/>
                </a:lnTo>
                <a:lnTo>
                  <a:pt x="2417" y="830"/>
                </a:lnTo>
                <a:lnTo>
                  <a:pt x="2417" y="808"/>
                </a:lnTo>
                <a:lnTo>
                  <a:pt x="2421" y="830"/>
                </a:lnTo>
                <a:lnTo>
                  <a:pt x="2421" y="822"/>
                </a:lnTo>
                <a:lnTo>
                  <a:pt x="2424" y="830"/>
                </a:lnTo>
                <a:lnTo>
                  <a:pt x="2442" y="830"/>
                </a:lnTo>
                <a:lnTo>
                  <a:pt x="2442" y="815"/>
                </a:lnTo>
                <a:lnTo>
                  <a:pt x="2446" y="830"/>
                </a:lnTo>
                <a:lnTo>
                  <a:pt x="2446" y="801"/>
                </a:lnTo>
                <a:lnTo>
                  <a:pt x="2450" y="830"/>
                </a:lnTo>
                <a:lnTo>
                  <a:pt x="2450" y="804"/>
                </a:lnTo>
                <a:lnTo>
                  <a:pt x="2453" y="830"/>
                </a:lnTo>
                <a:lnTo>
                  <a:pt x="2468" y="830"/>
                </a:lnTo>
                <a:lnTo>
                  <a:pt x="2468" y="801"/>
                </a:lnTo>
                <a:lnTo>
                  <a:pt x="2471" y="830"/>
                </a:lnTo>
                <a:lnTo>
                  <a:pt x="2475" y="830"/>
                </a:lnTo>
                <a:lnTo>
                  <a:pt x="2475" y="743"/>
                </a:lnTo>
                <a:lnTo>
                  <a:pt x="2478" y="830"/>
                </a:lnTo>
                <a:lnTo>
                  <a:pt x="2478" y="822"/>
                </a:lnTo>
                <a:lnTo>
                  <a:pt x="2482" y="830"/>
                </a:lnTo>
                <a:lnTo>
                  <a:pt x="2486" y="830"/>
                </a:lnTo>
                <a:lnTo>
                  <a:pt x="2486" y="765"/>
                </a:lnTo>
                <a:lnTo>
                  <a:pt x="2489" y="830"/>
                </a:lnTo>
                <a:lnTo>
                  <a:pt x="2489" y="721"/>
                </a:lnTo>
                <a:lnTo>
                  <a:pt x="2493" y="830"/>
                </a:lnTo>
                <a:lnTo>
                  <a:pt x="2497" y="830"/>
                </a:lnTo>
                <a:lnTo>
                  <a:pt x="2497" y="819"/>
                </a:lnTo>
                <a:lnTo>
                  <a:pt x="2500" y="830"/>
                </a:lnTo>
                <a:lnTo>
                  <a:pt x="2507" y="830"/>
                </a:lnTo>
                <a:lnTo>
                  <a:pt x="2507" y="747"/>
                </a:lnTo>
                <a:lnTo>
                  <a:pt x="2511" y="830"/>
                </a:lnTo>
                <a:lnTo>
                  <a:pt x="2515" y="830"/>
                </a:lnTo>
                <a:lnTo>
                  <a:pt x="2515" y="811"/>
                </a:lnTo>
                <a:lnTo>
                  <a:pt x="2518" y="830"/>
                </a:lnTo>
                <a:lnTo>
                  <a:pt x="2518" y="808"/>
                </a:lnTo>
                <a:lnTo>
                  <a:pt x="2522" y="830"/>
                </a:lnTo>
                <a:lnTo>
                  <a:pt x="2522" y="793"/>
                </a:lnTo>
                <a:lnTo>
                  <a:pt x="2525" y="830"/>
                </a:lnTo>
                <a:lnTo>
                  <a:pt x="2529" y="830"/>
                </a:lnTo>
                <a:lnTo>
                  <a:pt x="2529" y="743"/>
                </a:lnTo>
                <a:lnTo>
                  <a:pt x="2533" y="830"/>
                </a:lnTo>
                <a:lnTo>
                  <a:pt x="2533" y="783"/>
                </a:lnTo>
                <a:lnTo>
                  <a:pt x="2536" y="830"/>
                </a:lnTo>
                <a:lnTo>
                  <a:pt x="2536" y="804"/>
                </a:lnTo>
                <a:lnTo>
                  <a:pt x="2540" y="830"/>
                </a:lnTo>
                <a:lnTo>
                  <a:pt x="2540" y="819"/>
                </a:lnTo>
                <a:lnTo>
                  <a:pt x="2543" y="830"/>
                </a:lnTo>
                <a:lnTo>
                  <a:pt x="2554" y="830"/>
                </a:lnTo>
                <a:lnTo>
                  <a:pt x="2554" y="811"/>
                </a:lnTo>
                <a:lnTo>
                  <a:pt x="2558" y="826"/>
                </a:lnTo>
                <a:lnTo>
                  <a:pt x="2558" y="830"/>
                </a:lnTo>
                <a:lnTo>
                  <a:pt x="2558" y="808"/>
                </a:lnTo>
                <a:lnTo>
                  <a:pt x="2561" y="830"/>
                </a:lnTo>
                <a:lnTo>
                  <a:pt x="2572" y="830"/>
                </a:lnTo>
                <a:lnTo>
                  <a:pt x="2572" y="703"/>
                </a:lnTo>
                <a:lnTo>
                  <a:pt x="2576" y="830"/>
                </a:lnTo>
                <a:lnTo>
                  <a:pt x="2576" y="793"/>
                </a:lnTo>
                <a:lnTo>
                  <a:pt x="2579" y="830"/>
                </a:lnTo>
                <a:lnTo>
                  <a:pt x="2579" y="772"/>
                </a:lnTo>
                <a:lnTo>
                  <a:pt x="2583" y="700"/>
                </a:lnTo>
                <a:lnTo>
                  <a:pt x="2583" y="830"/>
                </a:lnTo>
                <a:lnTo>
                  <a:pt x="2583" y="700"/>
                </a:lnTo>
                <a:lnTo>
                  <a:pt x="2587" y="830"/>
                </a:lnTo>
                <a:lnTo>
                  <a:pt x="2594" y="830"/>
                </a:lnTo>
                <a:lnTo>
                  <a:pt x="2594" y="815"/>
                </a:lnTo>
                <a:lnTo>
                  <a:pt x="2598" y="830"/>
                </a:lnTo>
                <a:lnTo>
                  <a:pt x="2605" y="830"/>
                </a:lnTo>
                <a:lnTo>
                  <a:pt x="2605" y="757"/>
                </a:lnTo>
                <a:lnTo>
                  <a:pt x="2608" y="830"/>
                </a:lnTo>
                <a:lnTo>
                  <a:pt x="2612" y="830"/>
                </a:lnTo>
                <a:lnTo>
                  <a:pt x="2616" y="819"/>
                </a:lnTo>
                <a:lnTo>
                  <a:pt x="2616" y="830"/>
                </a:lnTo>
                <a:lnTo>
                  <a:pt x="2616" y="801"/>
                </a:lnTo>
                <a:lnTo>
                  <a:pt x="2619" y="830"/>
                </a:lnTo>
                <a:lnTo>
                  <a:pt x="2619" y="801"/>
                </a:lnTo>
                <a:lnTo>
                  <a:pt x="2623" y="830"/>
                </a:lnTo>
                <a:lnTo>
                  <a:pt x="2623" y="801"/>
                </a:lnTo>
                <a:lnTo>
                  <a:pt x="2626" y="819"/>
                </a:lnTo>
                <a:lnTo>
                  <a:pt x="2626" y="830"/>
                </a:lnTo>
                <a:lnTo>
                  <a:pt x="2626" y="804"/>
                </a:lnTo>
                <a:lnTo>
                  <a:pt x="2630" y="830"/>
                </a:lnTo>
                <a:lnTo>
                  <a:pt x="2644" y="830"/>
                </a:lnTo>
                <a:lnTo>
                  <a:pt x="2644" y="793"/>
                </a:lnTo>
                <a:lnTo>
                  <a:pt x="2648" y="830"/>
                </a:lnTo>
                <a:lnTo>
                  <a:pt x="2655" y="830"/>
                </a:lnTo>
                <a:lnTo>
                  <a:pt x="2655" y="819"/>
                </a:lnTo>
                <a:lnTo>
                  <a:pt x="2659" y="830"/>
                </a:lnTo>
                <a:lnTo>
                  <a:pt x="2659" y="801"/>
                </a:lnTo>
                <a:lnTo>
                  <a:pt x="2662" y="830"/>
                </a:lnTo>
                <a:lnTo>
                  <a:pt x="2666" y="830"/>
                </a:lnTo>
                <a:lnTo>
                  <a:pt x="2666" y="811"/>
                </a:lnTo>
                <a:lnTo>
                  <a:pt x="2670" y="830"/>
                </a:lnTo>
                <a:lnTo>
                  <a:pt x="2680" y="830"/>
                </a:lnTo>
                <a:lnTo>
                  <a:pt x="2680" y="826"/>
                </a:lnTo>
                <a:lnTo>
                  <a:pt x="2684" y="830"/>
                </a:lnTo>
                <a:lnTo>
                  <a:pt x="2684" y="804"/>
                </a:lnTo>
                <a:lnTo>
                  <a:pt x="2688" y="830"/>
                </a:lnTo>
                <a:lnTo>
                  <a:pt x="2688" y="729"/>
                </a:lnTo>
                <a:lnTo>
                  <a:pt x="2691" y="830"/>
                </a:lnTo>
                <a:lnTo>
                  <a:pt x="2709" y="830"/>
                </a:lnTo>
                <a:lnTo>
                  <a:pt x="2709" y="783"/>
                </a:lnTo>
                <a:lnTo>
                  <a:pt x="2713" y="830"/>
                </a:lnTo>
                <a:lnTo>
                  <a:pt x="2717" y="830"/>
                </a:lnTo>
                <a:lnTo>
                  <a:pt x="2717" y="815"/>
                </a:lnTo>
                <a:lnTo>
                  <a:pt x="2720" y="830"/>
                </a:lnTo>
                <a:lnTo>
                  <a:pt x="2731" y="830"/>
                </a:lnTo>
                <a:lnTo>
                  <a:pt x="2731" y="811"/>
                </a:lnTo>
                <a:lnTo>
                  <a:pt x="2735" y="830"/>
                </a:lnTo>
                <a:lnTo>
                  <a:pt x="2735" y="815"/>
                </a:lnTo>
                <a:lnTo>
                  <a:pt x="2738" y="830"/>
                </a:lnTo>
                <a:lnTo>
                  <a:pt x="2738" y="793"/>
                </a:lnTo>
                <a:lnTo>
                  <a:pt x="2742" y="830"/>
                </a:lnTo>
                <a:lnTo>
                  <a:pt x="2753" y="830"/>
                </a:lnTo>
                <a:lnTo>
                  <a:pt x="2753" y="801"/>
                </a:lnTo>
                <a:lnTo>
                  <a:pt x="2756" y="830"/>
                </a:lnTo>
                <a:lnTo>
                  <a:pt x="2767" y="830"/>
                </a:lnTo>
                <a:lnTo>
                  <a:pt x="2767" y="811"/>
                </a:lnTo>
                <a:lnTo>
                  <a:pt x="2771" y="830"/>
                </a:lnTo>
                <a:lnTo>
                  <a:pt x="2771" y="801"/>
                </a:lnTo>
                <a:lnTo>
                  <a:pt x="2774" y="830"/>
                </a:lnTo>
                <a:lnTo>
                  <a:pt x="2774" y="747"/>
                </a:lnTo>
                <a:lnTo>
                  <a:pt x="2778" y="830"/>
                </a:lnTo>
                <a:lnTo>
                  <a:pt x="2778" y="808"/>
                </a:lnTo>
                <a:lnTo>
                  <a:pt x="2781" y="830"/>
                </a:lnTo>
                <a:lnTo>
                  <a:pt x="2785" y="830"/>
                </a:lnTo>
                <a:lnTo>
                  <a:pt x="2785" y="826"/>
                </a:lnTo>
                <a:lnTo>
                  <a:pt x="2789" y="830"/>
                </a:lnTo>
                <a:lnTo>
                  <a:pt x="2792" y="830"/>
                </a:lnTo>
                <a:lnTo>
                  <a:pt x="2792" y="808"/>
                </a:lnTo>
                <a:lnTo>
                  <a:pt x="2796" y="830"/>
                </a:lnTo>
                <a:lnTo>
                  <a:pt x="2796" y="801"/>
                </a:lnTo>
                <a:lnTo>
                  <a:pt x="2800" y="830"/>
                </a:lnTo>
                <a:lnTo>
                  <a:pt x="2800" y="793"/>
                </a:lnTo>
                <a:lnTo>
                  <a:pt x="2803" y="830"/>
                </a:lnTo>
                <a:lnTo>
                  <a:pt x="2807" y="830"/>
                </a:lnTo>
                <a:lnTo>
                  <a:pt x="2807" y="815"/>
                </a:lnTo>
                <a:lnTo>
                  <a:pt x="2810" y="830"/>
                </a:lnTo>
                <a:lnTo>
                  <a:pt x="2810" y="757"/>
                </a:lnTo>
                <a:lnTo>
                  <a:pt x="2814" y="830"/>
                </a:lnTo>
                <a:lnTo>
                  <a:pt x="2814" y="822"/>
                </a:lnTo>
                <a:lnTo>
                  <a:pt x="2818" y="830"/>
                </a:lnTo>
                <a:lnTo>
                  <a:pt x="2828" y="830"/>
                </a:lnTo>
                <a:lnTo>
                  <a:pt x="2828" y="801"/>
                </a:lnTo>
                <a:lnTo>
                  <a:pt x="2832" y="830"/>
                </a:lnTo>
                <a:lnTo>
                  <a:pt x="2836" y="830"/>
                </a:lnTo>
                <a:lnTo>
                  <a:pt x="2836" y="772"/>
                </a:lnTo>
                <a:lnTo>
                  <a:pt x="2839" y="830"/>
                </a:lnTo>
                <a:lnTo>
                  <a:pt x="2839" y="822"/>
                </a:lnTo>
                <a:lnTo>
                  <a:pt x="2843" y="830"/>
                </a:lnTo>
                <a:lnTo>
                  <a:pt x="2843" y="779"/>
                </a:lnTo>
                <a:lnTo>
                  <a:pt x="2846" y="830"/>
                </a:lnTo>
                <a:lnTo>
                  <a:pt x="2846" y="826"/>
                </a:lnTo>
                <a:lnTo>
                  <a:pt x="2850" y="830"/>
                </a:lnTo>
                <a:lnTo>
                  <a:pt x="2864" y="830"/>
                </a:lnTo>
                <a:lnTo>
                  <a:pt x="2864" y="761"/>
                </a:lnTo>
                <a:lnTo>
                  <a:pt x="2868" y="830"/>
                </a:lnTo>
                <a:lnTo>
                  <a:pt x="2868" y="801"/>
                </a:lnTo>
                <a:lnTo>
                  <a:pt x="2872" y="830"/>
                </a:lnTo>
                <a:lnTo>
                  <a:pt x="2872" y="797"/>
                </a:lnTo>
                <a:lnTo>
                  <a:pt x="2875" y="830"/>
                </a:lnTo>
                <a:lnTo>
                  <a:pt x="2875" y="779"/>
                </a:lnTo>
                <a:lnTo>
                  <a:pt x="2879" y="830"/>
                </a:lnTo>
                <a:lnTo>
                  <a:pt x="2879" y="793"/>
                </a:lnTo>
                <a:lnTo>
                  <a:pt x="2882" y="830"/>
                </a:lnTo>
                <a:lnTo>
                  <a:pt x="2886" y="830"/>
                </a:lnTo>
                <a:lnTo>
                  <a:pt x="2886" y="692"/>
                </a:lnTo>
                <a:lnTo>
                  <a:pt x="2890" y="830"/>
                </a:lnTo>
                <a:lnTo>
                  <a:pt x="2890" y="822"/>
                </a:lnTo>
                <a:lnTo>
                  <a:pt x="2893" y="830"/>
                </a:lnTo>
                <a:lnTo>
                  <a:pt x="2901" y="830"/>
                </a:lnTo>
                <a:lnTo>
                  <a:pt x="2901" y="772"/>
                </a:lnTo>
                <a:lnTo>
                  <a:pt x="2904" y="815"/>
                </a:lnTo>
                <a:lnTo>
                  <a:pt x="2904" y="830"/>
                </a:lnTo>
                <a:lnTo>
                  <a:pt x="2904" y="811"/>
                </a:lnTo>
                <a:lnTo>
                  <a:pt x="2908" y="830"/>
                </a:lnTo>
                <a:lnTo>
                  <a:pt x="2911" y="830"/>
                </a:lnTo>
                <a:lnTo>
                  <a:pt x="2911" y="822"/>
                </a:lnTo>
                <a:lnTo>
                  <a:pt x="2915" y="830"/>
                </a:lnTo>
                <a:lnTo>
                  <a:pt x="2915" y="826"/>
                </a:lnTo>
                <a:lnTo>
                  <a:pt x="2919" y="830"/>
                </a:lnTo>
                <a:lnTo>
                  <a:pt x="2922" y="830"/>
                </a:lnTo>
                <a:lnTo>
                  <a:pt x="2922" y="815"/>
                </a:lnTo>
                <a:lnTo>
                  <a:pt x="2926" y="830"/>
                </a:lnTo>
                <a:lnTo>
                  <a:pt x="2933" y="830"/>
                </a:lnTo>
                <a:lnTo>
                  <a:pt x="2933" y="811"/>
                </a:lnTo>
                <a:lnTo>
                  <a:pt x="2937" y="830"/>
                </a:lnTo>
                <a:lnTo>
                  <a:pt x="2937" y="811"/>
                </a:lnTo>
                <a:lnTo>
                  <a:pt x="2940" y="826"/>
                </a:lnTo>
                <a:lnTo>
                  <a:pt x="2940" y="830"/>
                </a:lnTo>
                <a:lnTo>
                  <a:pt x="2940" y="793"/>
                </a:lnTo>
                <a:lnTo>
                  <a:pt x="2944" y="830"/>
                </a:lnTo>
                <a:lnTo>
                  <a:pt x="2955" y="830"/>
                </a:lnTo>
                <a:lnTo>
                  <a:pt x="2955" y="783"/>
                </a:lnTo>
                <a:lnTo>
                  <a:pt x="2958" y="830"/>
                </a:lnTo>
                <a:lnTo>
                  <a:pt x="2973" y="830"/>
                </a:lnTo>
                <a:lnTo>
                  <a:pt x="2973" y="700"/>
                </a:lnTo>
                <a:lnTo>
                  <a:pt x="2976" y="797"/>
                </a:lnTo>
                <a:lnTo>
                  <a:pt x="2976" y="830"/>
                </a:lnTo>
                <a:lnTo>
                  <a:pt x="2976" y="797"/>
                </a:lnTo>
                <a:lnTo>
                  <a:pt x="2980" y="830"/>
                </a:lnTo>
                <a:lnTo>
                  <a:pt x="2994" y="830"/>
                </a:lnTo>
                <a:lnTo>
                  <a:pt x="2994" y="811"/>
                </a:lnTo>
                <a:lnTo>
                  <a:pt x="2998" y="830"/>
                </a:lnTo>
                <a:lnTo>
                  <a:pt x="2998" y="811"/>
                </a:lnTo>
                <a:lnTo>
                  <a:pt x="3002" y="830"/>
                </a:lnTo>
                <a:lnTo>
                  <a:pt x="3005" y="830"/>
                </a:lnTo>
                <a:lnTo>
                  <a:pt x="3005" y="786"/>
                </a:lnTo>
                <a:lnTo>
                  <a:pt x="3009" y="830"/>
                </a:lnTo>
                <a:lnTo>
                  <a:pt x="3009" y="779"/>
                </a:lnTo>
                <a:lnTo>
                  <a:pt x="3012" y="830"/>
                </a:lnTo>
                <a:lnTo>
                  <a:pt x="3012" y="783"/>
                </a:lnTo>
                <a:lnTo>
                  <a:pt x="3016" y="830"/>
                </a:lnTo>
                <a:lnTo>
                  <a:pt x="3027" y="830"/>
                </a:lnTo>
                <a:lnTo>
                  <a:pt x="3027" y="790"/>
                </a:lnTo>
                <a:lnTo>
                  <a:pt x="3030" y="830"/>
                </a:lnTo>
                <a:lnTo>
                  <a:pt x="3034" y="830"/>
                </a:lnTo>
                <a:lnTo>
                  <a:pt x="3034" y="822"/>
                </a:lnTo>
                <a:lnTo>
                  <a:pt x="3038" y="830"/>
                </a:lnTo>
                <a:lnTo>
                  <a:pt x="3056" y="830"/>
                </a:lnTo>
                <a:lnTo>
                  <a:pt x="3056" y="815"/>
                </a:lnTo>
                <a:lnTo>
                  <a:pt x="3059" y="830"/>
                </a:lnTo>
                <a:lnTo>
                  <a:pt x="3059" y="739"/>
                </a:lnTo>
                <a:lnTo>
                  <a:pt x="3063" y="830"/>
                </a:lnTo>
                <a:lnTo>
                  <a:pt x="3066" y="830"/>
                </a:lnTo>
                <a:lnTo>
                  <a:pt x="3066" y="811"/>
                </a:lnTo>
                <a:lnTo>
                  <a:pt x="3070" y="830"/>
                </a:lnTo>
                <a:lnTo>
                  <a:pt x="3074" y="830"/>
                </a:lnTo>
                <a:lnTo>
                  <a:pt x="3074" y="768"/>
                </a:lnTo>
                <a:lnTo>
                  <a:pt x="3077" y="830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Line 9"/>
          <p:cNvSpPr>
            <a:spLocks noChangeShapeType="1"/>
          </p:cNvSpPr>
          <p:nvPr/>
        </p:nvSpPr>
        <p:spPr bwMode="auto">
          <a:xfrm>
            <a:off x="1209074" y="4926444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Line 14"/>
          <p:cNvSpPr>
            <a:spLocks noChangeShapeType="1"/>
          </p:cNvSpPr>
          <p:nvPr/>
        </p:nvSpPr>
        <p:spPr bwMode="auto">
          <a:xfrm>
            <a:off x="1221774" y="4302557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Line 18"/>
          <p:cNvSpPr>
            <a:spLocks noChangeShapeType="1"/>
          </p:cNvSpPr>
          <p:nvPr/>
        </p:nvSpPr>
        <p:spPr bwMode="auto">
          <a:xfrm>
            <a:off x="1209074" y="3596069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Line 23"/>
          <p:cNvSpPr>
            <a:spLocks noChangeShapeType="1"/>
          </p:cNvSpPr>
          <p:nvPr/>
        </p:nvSpPr>
        <p:spPr bwMode="auto">
          <a:xfrm>
            <a:off x="1237649" y="493279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Line 24"/>
          <p:cNvSpPr>
            <a:spLocks noChangeShapeType="1"/>
          </p:cNvSpPr>
          <p:nvPr/>
        </p:nvSpPr>
        <p:spPr bwMode="auto">
          <a:xfrm>
            <a:off x="1524986" y="493279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1311914" y="496136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" name="Line 26"/>
          <p:cNvSpPr>
            <a:spLocks noChangeShapeType="1"/>
          </p:cNvSpPr>
          <p:nvPr/>
        </p:nvSpPr>
        <p:spPr bwMode="auto">
          <a:xfrm>
            <a:off x="1810736" y="493279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Line 27"/>
          <p:cNvSpPr>
            <a:spLocks noChangeShapeType="1"/>
          </p:cNvSpPr>
          <p:nvPr/>
        </p:nvSpPr>
        <p:spPr bwMode="auto">
          <a:xfrm>
            <a:off x="2102836" y="493279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1889764" y="496136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0" name="Line 29"/>
          <p:cNvSpPr>
            <a:spLocks noChangeShapeType="1"/>
          </p:cNvSpPr>
          <p:nvPr/>
        </p:nvSpPr>
        <p:spPr bwMode="auto">
          <a:xfrm>
            <a:off x="2388586" y="493279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30"/>
          <p:cNvSpPr>
            <a:spLocks noChangeShapeType="1"/>
          </p:cNvSpPr>
          <p:nvPr/>
        </p:nvSpPr>
        <p:spPr bwMode="auto">
          <a:xfrm>
            <a:off x="2675924" y="493279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4" name="Rectangle 31"/>
          <p:cNvSpPr>
            <a:spLocks noChangeArrowheads="1"/>
          </p:cNvSpPr>
          <p:nvPr/>
        </p:nvSpPr>
        <p:spPr bwMode="auto">
          <a:xfrm>
            <a:off x="2445389" y="496136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45" name="Line 32"/>
          <p:cNvSpPr>
            <a:spLocks noChangeShapeType="1"/>
          </p:cNvSpPr>
          <p:nvPr/>
        </p:nvSpPr>
        <p:spPr bwMode="auto">
          <a:xfrm>
            <a:off x="2961674" y="493279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6" name="Line 33"/>
          <p:cNvSpPr>
            <a:spLocks noChangeShapeType="1"/>
          </p:cNvSpPr>
          <p:nvPr/>
        </p:nvSpPr>
        <p:spPr bwMode="auto">
          <a:xfrm>
            <a:off x="3247424" y="493279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9" name="Rectangle 34"/>
          <p:cNvSpPr>
            <a:spLocks noChangeArrowheads="1"/>
          </p:cNvSpPr>
          <p:nvPr/>
        </p:nvSpPr>
        <p:spPr bwMode="auto">
          <a:xfrm>
            <a:off x="3016889" y="496136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0" name="Line 35"/>
          <p:cNvSpPr>
            <a:spLocks noChangeShapeType="1"/>
          </p:cNvSpPr>
          <p:nvPr/>
        </p:nvSpPr>
        <p:spPr bwMode="auto">
          <a:xfrm>
            <a:off x="3534761" y="493279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1" name="Line 36"/>
          <p:cNvSpPr>
            <a:spLocks noChangeShapeType="1"/>
          </p:cNvSpPr>
          <p:nvPr/>
        </p:nvSpPr>
        <p:spPr bwMode="auto">
          <a:xfrm>
            <a:off x="3826861" y="493279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2" name="Rectangle 37"/>
          <p:cNvSpPr>
            <a:spLocks noChangeArrowheads="1"/>
          </p:cNvSpPr>
          <p:nvPr/>
        </p:nvSpPr>
        <p:spPr bwMode="auto">
          <a:xfrm>
            <a:off x="3596326" y="496136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3" name="Line 38"/>
          <p:cNvSpPr>
            <a:spLocks noChangeShapeType="1"/>
          </p:cNvSpPr>
          <p:nvPr/>
        </p:nvSpPr>
        <p:spPr bwMode="auto">
          <a:xfrm>
            <a:off x="4112611" y="493279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4" name="Line 39"/>
          <p:cNvSpPr>
            <a:spLocks noChangeShapeType="1"/>
          </p:cNvSpPr>
          <p:nvPr/>
        </p:nvSpPr>
        <p:spPr bwMode="auto">
          <a:xfrm>
            <a:off x="4399949" y="493279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5" name="Rectangle 40"/>
          <p:cNvSpPr>
            <a:spLocks noChangeArrowheads="1"/>
          </p:cNvSpPr>
          <p:nvPr/>
        </p:nvSpPr>
        <p:spPr bwMode="auto">
          <a:xfrm>
            <a:off x="4169414" y="496136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6" name="Line 41"/>
          <p:cNvSpPr>
            <a:spLocks noChangeShapeType="1"/>
          </p:cNvSpPr>
          <p:nvPr/>
        </p:nvSpPr>
        <p:spPr bwMode="auto">
          <a:xfrm>
            <a:off x="4685699" y="493279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7" name="Line 42"/>
          <p:cNvSpPr>
            <a:spLocks noChangeShapeType="1"/>
          </p:cNvSpPr>
          <p:nvPr/>
        </p:nvSpPr>
        <p:spPr bwMode="auto">
          <a:xfrm>
            <a:off x="4971449" y="493279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8" name="Rectangle 43"/>
          <p:cNvSpPr>
            <a:spLocks noChangeArrowheads="1"/>
          </p:cNvSpPr>
          <p:nvPr/>
        </p:nvSpPr>
        <p:spPr bwMode="auto">
          <a:xfrm>
            <a:off x="4740914" y="496136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9" name="Line 44"/>
          <p:cNvSpPr>
            <a:spLocks noChangeShapeType="1"/>
          </p:cNvSpPr>
          <p:nvPr/>
        </p:nvSpPr>
        <p:spPr bwMode="auto">
          <a:xfrm>
            <a:off x="5258786" y="493279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0" name="Line 45"/>
          <p:cNvSpPr>
            <a:spLocks noChangeShapeType="1"/>
          </p:cNvSpPr>
          <p:nvPr/>
        </p:nvSpPr>
        <p:spPr bwMode="auto">
          <a:xfrm>
            <a:off x="5550886" y="493279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1" name="Rectangle 46"/>
          <p:cNvSpPr>
            <a:spLocks noChangeArrowheads="1"/>
          </p:cNvSpPr>
          <p:nvPr/>
        </p:nvSpPr>
        <p:spPr bwMode="auto">
          <a:xfrm>
            <a:off x="5320351" y="496136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62" name="Line 47"/>
          <p:cNvSpPr>
            <a:spLocks noChangeShapeType="1"/>
          </p:cNvSpPr>
          <p:nvPr/>
        </p:nvSpPr>
        <p:spPr bwMode="auto">
          <a:xfrm>
            <a:off x="5836636" y="493279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3" name="Line 48"/>
          <p:cNvSpPr>
            <a:spLocks noChangeShapeType="1"/>
          </p:cNvSpPr>
          <p:nvPr/>
        </p:nvSpPr>
        <p:spPr bwMode="auto">
          <a:xfrm>
            <a:off x="6122386" y="493279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4" name="Rectangle 49"/>
          <p:cNvSpPr>
            <a:spLocks noChangeArrowheads="1"/>
          </p:cNvSpPr>
          <p:nvPr/>
        </p:nvSpPr>
        <p:spPr bwMode="auto">
          <a:xfrm>
            <a:off x="5842639" y="4961369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1121918" y="4843051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9" name="Rectangle 25"/>
          <p:cNvSpPr>
            <a:spLocks noChangeArrowheads="1"/>
          </p:cNvSpPr>
          <p:nvPr/>
        </p:nvSpPr>
        <p:spPr bwMode="auto">
          <a:xfrm>
            <a:off x="975271" y="3511430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3387476" y="4035105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151" name="Straight Arrow Connector 150"/>
          <p:cNvCxnSpPr/>
          <p:nvPr/>
        </p:nvCxnSpPr>
        <p:spPr>
          <a:xfrm>
            <a:off x="2715886" y="4584467"/>
            <a:ext cx="35605" cy="29734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Arrow Connector 157"/>
          <p:cNvCxnSpPr/>
          <p:nvPr/>
        </p:nvCxnSpPr>
        <p:spPr>
          <a:xfrm>
            <a:off x="1448893" y="4460681"/>
            <a:ext cx="36066" cy="35664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" name="TextBox 159"/>
          <p:cNvSpPr txBox="1"/>
          <p:nvPr/>
        </p:nvSpPr>
        <p:spPr>
          <a:xfrm>
            <a:off x="4059143" y="4379049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173" name="Straight Arrow Connector 172"/>
          <p:cNvCxnSpPr/>
          <p:nvPr/>
        </p:nvCxnSpPr>
        <p:spPr>
          <a:xfrm flipH="1">
            <a:off x="1263675" y="3807665"/>
            <a:ext cx="30138" cy="67591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3"/>
          <p:cNvSpPr txBox="1"/>
          <p:nvPr/>
        </p:nvSpPr>
        <p:spPr>
          <a:xfrm>
            <a:off x="1165716" y="3553749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76" name="TextBox 175"/>
          <p:cNvSpPr txBox="1"/>
          <p:nvPr/>
        </p:nvSpPr>
        <p:spPr>
          <a:xfrm>
            <a:off x="1323953" y="3666164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14" name="TextBox 17"/>
          <p:cNvSpPr txBox="1"/>
          <p:nvPr/>
        </p:nvSpPr>
        <p:spPr>
          <a:xfrm>
            <a:off x="4512778" y="4571102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17" name="TextBox 216"/>
          <p:cNvSpPr txBox="1"/>
          <p:nvPr/>
        </p:nvSpPr>
        <p:spPr>
          <a:xfrm>
            <a:off x="4643562" y="4631281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0" name="TextBox 17"/>
          <p:cNvSpPr txBox="1"/>
          <p:nvPr/>
        </p:nvSpPr>
        <p:spPr>
          <a:xfrm>
            <a:off x="2736376" y="4225117"/>
            <a:ext cx="40588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21" name="TextBox 17"/>
          <p:cNvSpPr txBox="1"/>
          <p:nvPr/>
        </p:nvSpPr>
        <p:spPr>
          <a:xfrm>
            <a:off x="3001131" y="4535186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2" name="TextBox 221"/>
          <p:cNvSpPr txBox="1"/>
          <p:nvPr/>
        </p:nvSpPr>
        <p:spPr>
          <a:xfrm>
            <a:off x="2259120" y="4035105"/>
            <a:ext cx="52610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9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224" name="TextBox 17"/>
          <p:cNvSpPr txBox="1"/>
          <p:nvPr/>
        </p:nvSpPr>
        <p:spPr>
          <a:xfrm>
            <a:off x="1611721" y="419035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5" name="TextBox 224"/>
          <p:cNvSpPr txBox="1"/>
          <p:nvPr/>
        </p:nvSpPr>
        <p:spPr>
          <a:xfrm>
            <a:off x="2181965" y="3878561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6" name="TextBox 225"/>
          <p:cNvSpPr txBox="1"/>
          <p:nvPr/>
        </p:nvSpPr>
        <p:spPr>
          <a:xfrm>
            <a:off x="1659509" y="341802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28" name="TextBox 17"/>
          <p:cNvSpPr txBox="1"/>
          <p:nvPr/>
        </p:nvSpPr>
        <p:spPr>
          <a:xfrm>
            <a:off x="1214922" y="4585937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29" name="TextBox 228"/>
          <p:cNvSpPr txBox="1"/>
          <p:nvPr/>
        </p:nvSpPr>
        <p:spPr>
          <a:xfrm>
            <a:off x="1521008" y="3819148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4</a:t>
            </a:r>
            <a:r>
              <a:rPr lang="en-US" altLang="zh-CN" sz="1050" b="1" i="1" baseline="30000" dirty="0" smtClean="0"/>
              <a:t>-</a:t>
            </a:r>
            <a:endParaRPr lang="zh-CN" altLang="en-US" sz="1050" b="1" i="1" baseline="30000" dirty="0"/>
          </a:p>
        </p:txBody>
      </p:sp>
      <p:sp>
        <p:nvSpPr>
          <p:cNvPr id="230" name="TextBox 229"/>
          <p:cNvSpPr txBox="1"/>
          <p:nvPr/>
        </p:nvSpPr>
        <p:spPr>
          <a:xfrm>
            <a:off x="3313245" y="4545945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33" name="TextBox 17"/>
          <p:cNvSpPr txBox="1"/>
          <p:nvPr/>
        </p:nvSpPr>
        <p:spPr>
          <a:xfrm>
            <a:off x="2748954" y="4573963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4" name="TextBox 233"/>
          <p:cNvSpPr txBox="1"/>
          <p:nvPr/>
        </p:nvSpPr>
        <p:spPr>
          <a:xfrm>
            <a:off x="1506582" y="4483580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6" name="TextBox 235"/>
          <p:cNvSpPr txBox="1"/>
          <p:nvPr/>
        </p:nvSpPr>
        <p:spPr>
          <a:xfrm>
            <a:off x="2607890" y="3987155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37" name="TextBox 236"/>
          <p:cNvSpPr txBox="1"/>
          <p:nvPr/>
        </p:nvSpPr>
        <p:spPr>
          <a:xfrm>
            <a:off x="3586641" y="4258809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38" name="5-Point Star 237"/>
          <p:cNvSpPr/>
          <p:nvPr/>
        </p:nvSpPr>
        <p:spPr>
          <a:xfrm>
            <a:off x="3918307" y="4625761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9" name="TextBox 238"/>
          <p:cNvSpPr txBox="1"/>
          <p:nvPr/>
        </p:nvSpPr>
        <p:spPr>
          <a:xfrm>
            <a:off x="3189184" y="3941129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G</a:t>
            </a:r>
            <a:r>
              <a:rPr lang="en-US" altLang="zh-CN" sz="1000" b="1" i="1" baseline="-25000" dirty="0" smtClean="0"/>
              <a:t>2</a:t>
            </a:r>
            <a:r>
              <a:rPr lang="en-US" altLang="zh-CN" sz="1000" b="1" i="1" dirty="0" smtClean="0"/>
              <a:t>:C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240" name="Straight Arrow Connector 239"/>
          <p:cNvCxnSpPr/>
          <p:nvPr/>
        </p:nvCxnSpPr>
        <p:spPr>
          <a:xfrm>
            <a:off x="1547174" y="3987155"/>
            <a:ext cx="44664" cy="8197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/>
          <p:cNvSpPr txBox="1"/>
          <p:nvPr/>
        </p:nvSpPr>
        <p:spPr>
          <a:xfrm>
            <a:off x="3903335" y="4198003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242" name="Straight Arrow Connector 241"/>
          <p:cNvCxnSpPr/>
          <p:nvPr/>
        </p:nvCxnSpPr>
        <p:spPr>
          <a:xfrm>
            <a:off x="2255463" y="4592001"/>
            <a:ext cx="0" cy="28981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/>
          <p:nvPr/>
        </p:nvCxnSpPr>
        <p:spPr>
          <a:xfrm>
            <a:off x="2067998" y="3872261"/>
            <a:ext cx="24384" cy="99054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Arrow Connector 243"/>
          <p:cNvCxnSpPr/>
          <p:nvPr/>
        </p:nvCxnSpPr>
        <p:spPr>
          <a:xfrm>
            <a:off x="2127435" y="3910740"/>
            <a:ext cx="18033" cy="101223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Arrow Connector 244"/>
          <p:cNvCxnSpPr/>
          <p:nvPr/>
        </p:nvCxnSpPr>
        <p:spPr>
          <a:xfrm flipH="1">
            <a:off x="2578124" y="4119096"/>
            <a:ext cx="38577" cy="5199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Arrow Connector 245"/>
          <p:cNvCxnSpPr/>
          <p:nvPr/>
        </p:nvCxnSpPr>
        <p:spPr>
          <a:xfrm>
            <a:off x="2526931" y="4226388"/>
            <a:ext cx="23164" cy="5190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Arrow Connector 246"/>
          <p:cNvCxnSpPr/>
          <p:nvPr/>
        </p:nvCxnSpPr>
        <p:spPr>
          <a:xfrm>
            <a:off x="3022935" y="4378672"/>
            <a:ext cx="53382" cy="39058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TextBox 17"/>
          <p:cNvSpPr txBox="1"/>
          <p:nvPr/>
        </p:nvSpPr>
        <p:spPr>
          <a:xfrm>
            <a:off x="1250675" y="4279290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50" name="TextBox 17"/>
          <p:cNvSpPr txBox="1"/>
          <p:nvPr/>
        </p:nvSpPr>
        <p:spPr>
          <a:xfrm>
            <a:off x="1438175" y="3740934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6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52" name="TextBox 251"/>
          <p:cNvSpPr txBox="1"/>
          <p:nvPr/>
        </p:nvSpPr>
        <p:spPr>
          <a:xfrm>
            <a:off x="1901561" y="3608209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54" name="TextBox 17"/>
          <p:cNvSpPr txBox="1"/>
          <p:nvPr/>
        </p:nvSpPr>
        <p:spPr>
          <a:xfrm>
            <a:off x="1993135" y="3727630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56" name="TextBox 17"/>
          <p:cNvSpPr txBox="1"/>
          <p:nvPr/>
        </p:nvSpPr>
        <p:spPr>
          <a:xfrm>
            <a:off x="2550095" y="4402400"/>
            <a:ext cx="34977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6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57" name="TextBox 17"/>
          <p:cNvSpPr txBox="1"/>
          <p:nvPr/>
        </p:nvSpPr>
        <p:spPr>
          <a:xfrm>
            <a:off x="2484189" y="4676751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6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58" name="TextBox 17"/>
          <p:cNvSpPr txBox="1"/>
          <p:nvPr/>
        </p:nvSpPr>
        <p:spPr>
          <a:xfrm>
            <a:off x="2080190" y="4460681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62" name="TextBox 261"/>
          <p:cNvSpPr txBox="1"/>
          <p:nvPr/>
        </p:nvSpPr>
        <p:spPr>
          <a:xfrm>
            <a:off x="2366032" y="3890868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6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67" name="TextBox 17"/>
          <p:cNvSpPr txBox="1"/>
          <p:nvPr/>
        </p:nvSpPr>
        <p:spPr>
          <a:xfrm>
            <a:off x="2901113" y="4114113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cxnSp>
        <p:nvCxnSpPr>
          <p:cNvPr id="268" name="Straight Arrow Connector 267"/>
          <p:cNvCxnSpPr/>
          <p:nvPr/>
        </p:nvCxnSpPr>
        <p:spPr>
          <a:xfrm>
            <a:off x="3216125" y="4291115"/>
            <a:ext cx="26691" cy="4687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Arrow Connector 268"/>
          <p:cNvCxnSpPr/>
          <p:nvPr/>
        </p:nvCxnSpPr>
        <p:spPr>
          <a:xfrm>
            <a:off x="3338269" y="4443711"/>
            <a:ext cx="26691" cy="19529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Arrow Connector 269"/>
          <p:cNvCxnSpPr/>
          <p:nvPr/>
        </p:nvCxnSpPr>
        <p:spPr>
          <a:xfrm flipH="1">
            <a:off x="3405032" y="4119096"/>
            <a:ext cx="63529" cy="4332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Arrow Connector 270"/>
          <p:cNvCxnSpPr/>
          <p:nvPr/>
        </p:nvCxnSpPr>
        <p:spPr>
          <a:xfrm flipH="1">
            <a:off x="3591244" y="4252249"/>
            <a:ext cx="10162" cy="4206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Arrow Connector 271"/>
          <p:cNvCxnSpPr/>
          <p:nvPr/>
        </p:nvCxnSpPr>
        <p:spPr>
          <a:xfrm flipH="1">
            <a:off x="3622009" y="4364862"/>
            <a:ext cx="57374" cy="3950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Arrow Connector 272"/>
          <p:cNvCxnSpPr/>
          <p:nvPr/>
        </p:nvCxnSpPr>
        <p:spPr>
          <a:xfrm flipH="1">
            <a:off x="3643882" y="4498157"/>
            <a:ext cx="62042" cy="2617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Straight Arrow Connector 273"/>
          <p:cNvCxnSpPr/>
          <p:nvPr/>
        </p:nvCxnSpPr>
        <p:spPr>
          <a:xfrm>
            <a:off x="4918067" y="4453330"/>
            <a:ext cx="53382" cy="39058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" name="TextBox 17"/>
          <p:cNvSpPr txBox="1"/>
          <p:nvPr/>
        </p:nvSpPr>
        <p:spPr>
          <a:xfrm>
            <a:off x="3146356" y="4221902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80" name="TextBox 279"/>
          <p:cNvSpPr txBox="1"/>
          <p:nvPr/>
        </p:nvSpPr>
        <p:spPr>
          <a:xfrm>
            <a:off x="3619155" y="4391998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81" name="Rectangle 280"/>
          <p:cNvSpPr/>
          <p:nvPr/>
        </p:nvSpPr>
        <p:spPr>
          <a:xfrm>
            <a:off x="3515505" y="4151054"/>
            <a:ext cx="60785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/z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cxnSp>
        <p:nvCxnSpPr>
          <p:cNvPr id="285" name="Straight Arrow Connector 284"/>
          <p:cNvCxnSpPr/>
          <p:nvPr/>
        </p:nvCxnSpPr>
        <p:spPr>
          <a:xfrm>
            <a:off x="4254013" y="4540763"/>
            <a:ext cx="26691" cy="30350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6" name="Straight Arrow Connector 285"/>
          <p:cNvCxnSpPr/>
          <p:nvPr/>
        </p:nvCxnSpPr>
        <p:spPr>
          <a:xfrm flipH="1">
            <a:off x="3915889" y="4367533"/>
            <a:ext cx="117601" cy="22151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7" name="Straight Arrow Connector 286"/>
          <p:cNvCxnSpPr/>
          <p:nvPr/>
        </p:nvCxnSpPr>
        <p:spPr>
          <a:xfrm>
            <a:off x="3863108" y="4532173"/>
            <a:ext cx="6059" cy="1137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3" name="TextBox 17"/>
          <p:cNvSpPr txBox="1"/>
          <p:nvPr/>
        </p:nvSpPr>
        <p:spPr>
          <a:xfrm>
            <a:off x="4704114" y="4255938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94" name="Oval 293"/>
          <p:cNvSpPr/>
          <p:nvPr/>
        </p:nvSpPr>
        <p:spPr>
          <a:xfrm>
            <a:off x="5740378" y="3454962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5" name="Oval 294"/>
          <p:cNvSpPr/>
          <p:nvPr/>
        </p:nvSpPr>
        <p:spPr>
          <a:xfrm>
            <a:off x="5747391" y="3777726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96" name="Straight Arrow Connector 295"/>
          <p:cNvCxnSpPr>
            <a:stCxn id="294" idx="4"/>
            <a:endCxn id="295" idx="0"/>
          </p:cNvCxnSpPr>
          <p:nvPr/>
        </p:nvCxnSpPr>
        <p:spPr>
          <a:xfrm>
            <a:off x="5876109" y="3639197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" name="TextBox 296"/>
          <p:cNvSpPr txBox="1"/>
          <p:nvPr/>
        </p:nvSpPr>
        <p:spPr>
          <a:xfrm>
            <a:off x="5713043" y="3402739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298" name="TextBox 297"/>
          <p:cNvSpPr txBox="1"/>
          <p:nvPr/>
        </p:nvSpPr>
        <p:spPr>
          <a:xfrm>
            <a:off x="5677777" y="3731343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6166" name="AutoShape 51"/>
          <p:cNvSpPr>
            <a:spLocks noChangeAspect="1" noChangeArrowheads="1" noTextEdit="1"/>
          </p:cNvSpPr>
          <p:nvPr/>
        </p:nvSpPr>
        <p:spPr bwMode="auto">
          <a:xfrm>
            <a:off x="986077" y="747984"/>
            <a:ext cx="5207000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7" name="Rectangle 53"/>
          <p:cNvSpPr>
            <a:spLocks noChangeArrowheads="1"/>
          </p:cNvSpPr>
          <p:nvPr/>
        </p:nvSpPr>
        <p:spPr bwMode="auto">
          <a:xfrm>
            <a:off x="1271827" y="759097"/>
            <a:ext cx="4897438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8" name="Freeform 54"/>
          <p:cNvSpPr>
            <a:spLocks/>
          </p:cNvSpPr>
          <p:nvPr/>
        </p:nvSpPr>
        <p:spPr bwMode="auto">
          <a:xfrm>
            <a:off x="1271827" y="1022622"/>
            <a:ext cx="4892675" cy="1277938"/>
          </a:xfrm>
          <a:custGeom>
            <a:avLst/>
            <a:gdLst>
              <a:gd name="T0" fmla="*/ 73 w 3082"/>
              <a:gd name="T1" fmla="*/ 805 h 805"/>
              <a:gd name="T2" fmla="*/ 192 w 3082"/>
              <a:gd name="T3" fmla="*/ 783 h 805"/>
              <a:gd name="T4" fmla="*/ 285 w 3082"/>
              <a:gd name="T5" fmla="*/ 805 h 805"/>
              <a:gd name="T6" fmla="*/ 394 w 3082"/>
              <a:gd name="T7" fmla="*/ 747 h 805"/>
              <a:gd name="T8" fmla="*/ 520 w 3082"/>
              <a:gd name="T9" fmla="*/ 805 h 805"/>
              <a:gd name="T10" fmla="*/ 617 w 3082"/>
              <a:gd name="T11" fmla="*/ 805 h 805"/>
              <a:gd name="T12" fmla="*/ 718 w 3082"/>
              <a:gd name="T13" fmla="*/ 747 h 805"/>
              <a:gd name="T14" fmla="*/ 989 w 3082"/>
              <a:gd name="T15" fmla="*/ 805 h 805"/>
              <a:gd name="T16" fmla="*/ 1050 w 3082"/>
              <a:gd name="T17" fmla="*/ 805 h 805"/>
              <a:gd name="T18" fmla="*/ 1162 w 3082"/>
              <a:gd name="T19" fmla="*/ 801 h 805"/>
              <a:gd name="T20" fmla="*/ 1220 w 3082"/>
              <a:gd name="T21" fmla="*/ 700 h 805"/>
              <a:gd name="T22" fmla="*/ 1271 w 3082"/>
              <a:gd name="T23" fmla="*/ 805 h 805"/>
              <a:gd name="T24" fmla="*/ 1328 w 3082"/>
              <a:gd name="T25" fmla="*/ 783 h 805"/>
              <a:gd name="T26" fmla="*/ 1364 w 3082"/>
              <a:gd name="T27" fmla="*/ 805 h 805"/>
              <a:gd name="T28" fmla="*/ 1393 w 3082"/>
              <a:gd name="T29" fmla="*/ 700 h 805"/>
              <a:gd name="T30" fmla="*/ 1422 w 3082"/>
              <a:gd name="T31" fmla="*/ 646 h 805"/>
              <a:gd name="T32" fmla="*/ 1451 w 3082"/>
              <a:gd name="T33" fmla="*/ 805 h 805"/>
              <a:gd name="T34" fmla="*/ 1476 w 3082"/>
              <a:gd name="T35" fmla="*/ 740 h 805"/>
              <a:gd name="T36" fmla="*/ 1501 w 3082"/>
              <a:gd name="T37" fmla="*/ 805 h 805"/>
              <a:gd name="T38" fmla="*/ 1523 w 3082"/>
              <a:gd name="T39" fmla="*/ 722 h 805"/>
              <a:gd name="T40" fmla="*/ 1548 w 3082"/>
              <a:gd name="T41" fmla="*/ 523 h 805"/>
              <a:gd name="T42" fmla="*/ 1570 w 3082"/>
              <a:gd name="T43" fmla="*/ 805 h 805"/>
              <a:gd name="T44" fmla="*/ 1592 w 3082"/>
              <a:gd name="T45" fmla="*/ 664 h 805"/>
              <a:gd name="T46" fmla="*/ 1613 w 3082"/>
              <a:gd name="T47" fmla="*/ 776 h 805"/>
              <a:gd name="T48" fmla="*/ 1642 w 3082"/>
              <a:gd name="T49" fmla="*/ 805 h 805"/>
              <a:gd name="T50" fmla="*/ 1667 w 3082"/>
              <a:gd name="T51" fmla="*/ 393 h 805"/>
              <a:gd name="T52" fmla="*/ 1696 w 3082"/>
              <a:gd name="T53" fmla="*/ 805 h 805"/>
              <a:gd name="T54" fmla="*/ 1732 w 3082"/>
              <a:gd name="T55" fmla="*/ 664 h 805"/>
              <a:gd name="T56" fmla="*/ 1765 w 3082"/>
              <a:gd name="T57" fmla="*/ 805 h 805"/>
              <a:gd name="T58" fmla="*/ 1819 w 3082"/>
              <a:gd name="T59" fmla="*/ 805 h 805"/>
              <a:gd name="T60" fmla="*/ 1855 w 3082"/>
              <a:gd name="T61" fmla="*/ 732 h 805"/>
              <a:gd name="T62" fmla="*/ 1884 w 3082"/>
              <a:gd name="T63" fmla="*/ 797 h 805"/>
              <a:gd name="T64" fmla="*/ 1924 w 3082"/>
              <a:gd name="T65" fmla="*/ 805 h 805"/>
              <a:gd name="T66" fmla="*/ 1967 w 3082"/>
              <a:gd name="T67" fmla="*/ 805 h 805"/>
              <a:gd name="T68" fmla="*/ 1999 w 3082"/>
              <a:gd name="T69" fmla="*/ 805 h 805"/>
              <a:gd name="T70" fmla="*/ 2028 w 3082"/>
              <a:gd name="T71" fmla="*/ 779 h 805"/>
              <a:gd name="T72" fmla="*/ 2054 w 3082"/>
              <a:gd name="T73" fmla="*/ 805 h 805"/>
              <a:gd name="T74" fmla="*/ 2075 w 3082"/>
              <a:gd name="T75" fmla="*/ 805 h 805"/>
              <a:gd name="T76" fmla="*/ 2104 w 3082"/>
              <a:gd name="T77" fmla="*/ 805 h 805"/>
              <a:gd name="T78" fmla="*/ 2133 w 3082"/>
              <a:gd name="T79" fmla="*/ 805 h 805"/>
              <a:gd name="T80" fmla="*/ 2158 w 3082"/>
              <a:gd name="T81" fmla="*/ 747 h 805"/>
              <a:gd name="T82" fmla="*/ 2183 w 3082"/>
              <a:gd name="T83" fmla="*/ 689 h 805"/>
              <a:gd name="T84" fmla="*/ 2212 w 3082"/>
              <a:gd name="T85" fmla="*/ 805 h 805"/>
              <a:gd name="T86" fmla="*/ 2234 w 3082"/>
              <a:gd name="T87" fmla="*/ 603 h 805"/>
              <a:gd name="T88" fmla="*/ 2256 w 3082"/>
              <a:gd name="T89" fmla="*/ 805 h 805"/>
              <a:gd name="T90" fmla="*/ 2284 w 3082"/>
              <a:gd name="T91" fmla="*/ 805 h 805"/>
              <a:gd name="T92" fmla="*/ 2313 w 3082"/>
              <a:gd name="T93" fmla="*/ 790 h 805"/>
              <a:gd name="T94" fmla="*/ 2342 w 3082"/>
              <a:gd name="T95" fmla="*/ 761 h 805"/>
              <a:gd name="T96" fmla="*/ 2367 w 3082"/>
              <a:gd name="T97" fmla="*/ 786 h 805"/>
              <a:gd name="T98" fmla="*/ 2393 w 3082"/>
              <a:gd name="T99" fmla="*/ 768 h 805"/>
              <a:gd name="T100" fmla="*/ 2418 w 3082"/>
              <a:gd name="T101" fmla="*/ 805 h 805"/>
              <a:gd name="T102" fmla="*/ 2454 w 3082"/>
              <a:gd name="T103" fmla="*/ 794 h 805"/>
              <a:gd name="T104" fmla="*/ 2487 w 3082"/>
              <a:gd name="T105" fmla="*/ 732 h 805"/>
              <a:gd name="T106" fmla="*/ 2530 w 3082"/>
              <a:gd name="T107" fmla="*/ 574 h 805"/>
              <a:gd name="T108" fmla="*/ 2559 w 3082"/>
              <a:gd name="T109" fmla="*/ 794 h 805"/>
              <a:gd name="T110" fmla="*/ 2588 w 3082"/>
              <a:gd name="T111" fmla="*/ 805 h 805"/>
              <a:gd name="T112" fmla="*/ 2606 w 3082"/>
              <a:gd name="T113" fmla="*/ 805 h 805"/>
              <a:gd name="T114" fmla="*/ 2649 w 3082"/>
              <a:gd name="T115" fmla="*/ 761 h 805"/>
              <a:gd name="T116" fmla="*/ 2707 w 3082"/>
              <a:gd name="T117" fmla="*/ 711 h 805"/>
              <a:gd name="T118" fmla="*/ 2735 w 3082"/>
              <a:gd name="T119" fmla="*/ 805 h 805"/>
              <a:gd name="T120" fmla="*/ 2844 w 3082"/>
              <a:gd name="T121" fmla="*/ 805 h 805"/>
              <a:gd name="T122" fmla="*/ 2977 w 3082"/>
              <a:gd name="T123" fmla="*/ 805 h 8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2" h="805">
                <a:moveTo>
                  <a:pt x="0" y="805"/>
                </a:moveTo>
                <a:lnTo>
                  <a:pt x="11" y="805"/>
                </a:lnTo>
                <a:lnTo>
                  <a:pt x="11" y="761"/>
                </a:lnTo>
                <a:lnTo>
                  <a:pt x="15" y="776"/>
                </a:lnTo>
                <a:lnTo>
                  <a:pt x="15" y="805"/>
                </a:lnTo>
                <a:lnTo>
                  <a:pt x="15" y="776"/>
                </a:lnTo>
                <a:lnTo>
                  <a:pt x="18" y="805"/>
                </a:lnTo>
                <a:lnTo>
                  <a:pt x="55" y="805"/>
                </a:lnTo>
                <a:lnTo>
                  <a:pt x="58" y="794"/>
                </a:lnTo>
                <a:lnTo>
                  <a:pt x="58" y="805"/>
                </a:lnTo>
                <a:lnTo>
                  <a:pt x="58" y="794"/>
                </a:lnTo>
                <a:lnTo>
                  <a:pt x="62" y="805"/>
                </a:lnTo>
                <a:lnTo>
                  <a:pt x="69" y="805"/>
                </a:lnTo>
                <a:lnTo>
                  <a:pt x="69" y="747"/>
                </a:lnTo>
                <a:lnTo>
                  <a:pt x="73" y="805"/>
                </a:lnTo>
                <a:lnTo>
                  <a:pt x="141" y="805"/>
                </a:lnTo>
                <a:lnTo>
                  <a:pt x="141" y="750"/>
                </a:lnTo>
                <a:lnTo>
                  <a:pt x="145" y="805"/>
                </a:lnTo>
                <a:lnTo>
                  <a:pt x="145" y="750"/>
                </a:lnTo>
                <a:lnTo>
                  <a:pt x="148" y="805"/>
                </a:lnTo>
                <a:lnTo>
                  <a:pt x="170" y="805"/>
                </a:lnTo>
                <a:lnTo>
                  <a:pt x="174" y="790"/>
                </a:lnTo>
                <a:lnTo>
                  <a:pt x="174" y="805"/>
                </a:lnTo>
                <a:lnTo>
                  <a:pt x="174" y="570"/>
                </a:lnTo>
                <a:lnTo>
                  <a:pt x="177" y="805"/>
                </a:lnTo>
                <a:lnTo>
                  <a:pt x="188" y="805"/>
                </a:lnTo>
                <a:lnTo>
                  <a:pt x="188" y="732"/>
                </a:lnTo>
                <a:lnTo>
                  <a:pt x="192" y="794"/>
                </a:lnTo>
                <a:lnTo>
                  <a:pt x="192" y="805"/>
                </a:lnTo>
                <a:lnTo>
                  <a:pt x="192" y="783"/>
                </a:lnTo>
                <a:lnTo>
                  <a:pt x="195" y="805"/>
                </a:lnTo>
                <a:lnTo>
                  <a:pt x="213" y="805"/>
                </a:lnTo>
                <a:lnTo>
                  <a:pt x="213" y="779"/>
                </a:lnTo>
                <a:lnTo>
                  <a:pt x="217" y="805"/>
                </a:lnTo>
                <a:lnTo>
                  <a:pt x="246" y="805"/>
                </a:lnTo>
                <a:lnTo>
                  <a:pt x="246" y="761"/>
                </a:lnTo>
                <a:lnTo>
                  <a:pt x="249" y="805"/>
                </a:lnTo>
                <a:lnTo>
                  <a:pt x="267" y="805"/>
                </a:lnTo>
                <a:lnTo>
                  <a:pt x="267" y="476"/>
                </a:lnTo>
                <a:lnTo>
                  <a:pt x="271" y="805"/>
                </a:lnTo>
                <a:lnTo>
                  <a:pt x="271" y="736"/>
                </a:lnTo>
                <a:lnTo>
                  <a:pt x="275" y="805"/>
                </a:lnTo>
                <a:lnTo>
                  <a:pt x="282" y="805"/>
                </a:lnTo>
                <a:lnTo>
                  <a:pt x="282" y="718"/>
                </a:lnTo>
                <a:lnTo>
                  <a:pt x="285" y="805"/>
                </a:lnTo>
                <a:lnTo>
                  <a:pt x="318" y="805"/>
                </a:lnTo>
                <a:lnTo>
                  <a:pt x="318" y="675"/>
                </a:lnTo>
                <a:lnTo>
                  <a:pt x="322" y="805"/>
                </a:lnTo>
                <a:lnTo>
                  <a:pt x="322" y="783"/>
                </a:lnTo>
                <a:lnTo>
                  <a:pt x="325" y="805"/>
                </a:lnTo>
                <a:lnTo>
                  <a:pt x="379" y="805"/>
                </a:lnTo>
                <a:lnTo>
                  <a:pt x="379" y="783"/>
                </a:lnTo>
                <a:lnTo>
                  <a:pt x="383" y="801"/>
                </a:lnTo>
                <a:lnTo>
                  <a:pt x="383" y="805"/>
                </a:lnTo>
                <a:lnTo>
                  <a:pt x="383" y="801"/>
                </a:lnTo>
                <a:lnTo>
                  <a:pt x="386" y="805"/>
                </a:lnTo>
                <a:lnTo>
                  <a:pt x="390" y="805"/>
                </a:lnTo>
                <a:lnTo>
                  <a:pt x="390" y="520"/>
                </a:lnTo>
                <a:lnTo>
                  <a:pt x="394" y="805"/>
                </a:lnTo>
                <a:lnTo>
                  <a:pt x="394" y="747"/>
                </a:lnTo>
                <a:lnTo>
                  <a:pt x="397" y="805"/>
                </a:lnTo>
                <a:lnTo>
                  <a:pt x="459" y="805"/>
                </a:lnTo>
                <a:lnTo>
                  <a:pt x="459" y="794"/>
                </a:lnTo>
                <a:lnTo>
                  <a:pt x="462" y="805"/>
                </a:lnTo>
                <a:lnTo>
                  <a:pt x="462" y="696"/>
                </a:lnTo>
                <a:lnTo>
                  <a:pt x="466" y="797"/>
                </a:lnTo>
                <a:lnTo>
                  <a:pt x="466" y="805"/>
                </a:lnTo>
                <a:lnTo>
                  <a:pt x="466" y="779"/>
                </a:lnTo>
                <a:lnTo>
                  <a:pt x="469" y="805"/>
                </a:lnTo>
                <a:lnTo>
                  <a:pt x="484" y="805"/>
                </a:lnTo>
                <a:lnTo>
                  <a:pt x="484" y="786"/>
                </a:lnTo>
                <a:lnTo>
                  <a:pt x="488" y="805"/>
                </a:lnTo>
                <a:lnTo>
                  <a:pt x="516" y="805"/>
                </a:lnTo>
                <a:lnTo>
                  <a:pt x="516" y="786"/>
                </a:lnTo>
                <a:lnTo>
                  <a:pt x="520" y="805"/>
                </a:lnTo>
                <a:lnTo>
                  <a:pt x="520" y="768"/>
                </a:lnTo>
                <a:lnTo>
                  <a:pt x="524" y="805"/>
                </a:lnTo>
                <a:lnTo>
                  <a:pt x="538" y="805"/>
                </a:lnTo>
                <a:lnTo>
                  <a:pt x="538" y="786"/>
                </a:lnTo>
                <a:lnTo>
                  <a:pt x="542" y="805"/>
                </a:lnTo>
                <a:lnTo>
                  <a:pt x="567" y="805"/>
                </a:lnTo>
                <a:lnTo>
                  <a:pt x="567" y="776"/>
                </a:lnTo>
                <a:lnTo>
                  <a:pt x="571" y="805"/>
                </a:lnTo>
                <a:lnTo>
                  <a:pt x="607" y="805"/>
                </a:lnTo>
                <a:lnTo>
                  <a:pt x="607" y="797"/>
                </a:lnTo>
                <a:lnTo>
                  <a:pt x="610" y="805"/>
                </a:lnTo>
                <a:lnTo>
                  <a:pt x="610" y="797"/>
                </a:lnTo>
                <a:lnTo>
                  <a:pt x="614" y="805"/>
                </a:lnTo>
                <a:lnTo>
                  <a:pt x="614" y="772"/>
                </a:lnTo>
                <a:lnTo>
                  <a:pt x="617" y="805"/>
                </a:lnTo>
                <a:lnTo>
                  <a:pt x="632" y="805"/>
                </a:lnTo>
                <a:lnTo>
                  <a:pt x="632" y="718"/>
                </a:lnTo>
                <a:lnTo>
                  <a:pt x="635" y="805"/>
                </a:lnTo>
                <a:lnTo>
                  <a:pt x="661" y="805"/>
                </a:lnTo>
                <a:lnTo>
                  <a:pt x="661" y="797"/>
                </a:lnTo>
                <a:lnTo>
                  <a:pt x="664" y="805"/>
                </a:lnTo>
                <a:lnTo>
                  <a:pt x="664" y="783"/>
                </a:lnTo>
                <a:lnTo>
                  <a:pt x="668" y="805"/>
                </a:lnTo>
                <a:lnTo>
                  <a:pt x="697" y="805"/>
                </a:lnTo>
                <a:lnTo>
                  <a:pt x="697" y="631"/>
                </a:lnTo>
                <a:lnTo>
                  <a:pt x="700" y="805"/>
                </a:lnTo>
                <a:lnTo>
                  <a:pt x="700" y="786"/>
                </a:lnTo>
                <a:lnTo>
                  <a:pt x="704" y="805"/>
                </a:lnTo>
                <a:lnTo>
                  <a:pt x="718" y="805"/>
                </a:lnTo>
                <a:lnTo>
                  <a:pt x="718" y="747"/>
                </a:lnTo>
                <a:lnTo>
                  <a:pt x="722" y="805"/>
                </a:lnTo>
                <a:lnTo>
                  <a:pt x="801" y="805"/>
                </a:lnTo>
                <a:lnTo>
                  <a:pt x="801" y="689"/>
                </a:lnTo>
                <a:lnTo>
                  <a:pt x="805" y="805"/>
                </a:lnTo>
                <a:lnTo>
                  <a:pt x="841" y="805"/>
                </a:lnTo>
                <a:lnTo>
                  <a:pt x="841" y="794"/>
                </a:lnTo>
                <a:lnTo>
                  <a:pt x="845" y="805"/>
                </a:lnTo>
                <a:lnTo>
                  <a:pt x="845" y="754"/>
                </a:lnTo>
                <a:lnTo>
                  <a:pt x="848" y="805"/>
                </a:lnTo>
                <a:lnTo>
                  <a:pt x="917" y="805"/>
                </a:lnTo>
                <a:lnTo>
                  <a:pt x="917" y="797"/>
                </a:lnTo>
                <a:lnTo>
                  <a:pt x="921" y="805"/>
                </a:lnTo>
                <a:lnTo>
                  <a:pt x="985" y="805"/>
                </a:lnTo>
                <a:lnTo>
                  <a:pt x="985" y="599"/>
                </a:lnTo>
                <a:lnTo>
                  <a:pt x="989" y="805"/>
                </a:lnTo>
                <a:lnTo>
                  <a:pt x="989" y="754"/>
                </a:lnTo>
                <a:lnTo>
                  <a:pt x="993" y="805"/>
                </a:lnTo>
                <a:lnTo>
                  <a:pt x="1000" y="805"/>
                </a:lnTo>
                <a:lnTo>
                  <a:pt x="1000" y="682"/>
                </a:lnTo>
                <a:lnTo>
                  <a:pt x="1004" y="805"/>
                </a:lnTo>
                <a:lnTo>
                  <a:pt x="1018" y="805"/>
                </a:lnTo>
                <a:lnTo>
                  <a:pt x="1018" y="768"/>
                </a:lnTo>
                <a:lnTo>
                  <a:pt x="1022" y="805"/>
                </a:lnTo>
                <a:lnTo>
                  <a:pt x="1040" y="805"/>
                </a:lnTo>
                <a:lnTo>
                  <a:pt x="1040" y="776"/>
                </a:lnTo>
                <a:lnTo>
                  <a:pt x="1043" y="805"/>
                </a:lnTo>
                <a:lnTo>
                  <a:pt x="1047" y="794"/>
                </a:lnTo>
                <a:lnTo>
                  <a:pt x="1047" y="805"/>
                </a:lnTo>
                <a:lnTo>
                  <a:pt x="1047" y="761"/>
                </a:lnTo>
                <a:lnTo>
                  <a:pt x="1050" y="805"/>
                </a:lnTo>
                <a:lnTo>
                  <a:pt x="1050" y="794"/>
                </a:lnTo>
                <a:lnTo>
                  <a:pt x="1054" y="805"/>
                </a:lnTo>
                <a:lnTo>
                  <a:pt x="1058" y="805"/>
                </a:lnTo>
                <a:lnTo>
                  <a:pt x="1058" y="772"/>
                </a:lnTo>
                <a:lnTo>
                  <a:pt x="1061" y="805"/>
                </a:lnTo>
                <a:lnTo>
                  <a:pt x="1112" y="805"/>
                </a:lnTo>
                <a:lnTo>
                  <a:pt x="1112" y="761"/>
                </a:lnTo>
                <a:lnTo>
                  <a:pt x="1115" y="794"/>
                </a:lnTo>
                <a:lnTo>
                  <a:pt x="1115" y="805"/>
                </a:lnTo>
                <a:lnTo>
                  <a:pt x="1115" y="794"/>
                </a:lnTo>
                <a:lnTo>
                  <a:pt x="1119" y="805"/>
                </a:lnTo>
                <a:lnTo>
                  <a:pt x="1159" y="805"/>
                </a:lnTo>
                <a:lnTo>
                  <a:pt x="1159" y="776"/>
                </a:lnTo>
                <a:lnTo>
                  <a:pt x="1162" y="805"/>
                </a:lnTo>
                <a:lnTo>
                  <a:pt x="1162" y="801"/>
                </a:lnTo>
                <a:lnTo>
                  <a:pt x="1166" y="779"/>
                </a:lnTo>
                <a:lnTo>
                  <a:pt x="1166" y="805"/>
                </a:lnTo>
                <a:lnTo>
                  <a:pt x="1166" y="779"/>
                </a:lnTo>
                <a:lnTo>
                  <a:pt x="1169" y="805"/>
                </a:lnTo>
                <a:lnTo>
                  <a:pt x="1191" y="805"/>
                </a:lnTo>
                <a:lnTo>
                  <a:pt x="1191" y="783"/>
                </a:lnTo>
                <a:lnTo>
                  <a:pt x="1195" y="805"/>
                </a:lnTo>
                <a:lnTo>
                  <a:pt x="1198" y="805"/>
                </a:lnTo>
                <a:lnTo>
                  <a:pt x="1198" y="761"/>
                </a:lnTo>
                <a:lnTo>
                  <a:pt x="1202" y="805"/>
                </a:lnTo>
                <a:lnTo>
                  <a:pt x="1206" y="805"/>
                </a:lnTo>
                <a:lnTo>
                  <a:pt x="1206" y="750"/>
                </a:lnTo>
                <a:lnTo>
                  <a:pt x="1209" y="805"/>
                </a:lnTo>
                <a:lnTo>
                  <a:pt x="1220" y="805"/>
                </a:lnTo>
                <a:lnTo>
                  <a:pt x="1220" y="700"/>
                </a:lnTo>
                <a:lnTo>
                  <a:pt x="1224" y="805"/>
                </a:lnTo>
                <a:lnTo>
                  <a:pt x="1224" y="722"/>
                </a:lnTo>
                <a:lnTo>
                  <a:pt x="1227" y="805"/>
                </a:lnTo>
                <a:lnTo>
                  <a:pt x="1238" y="805"/>
                </a:lnTo>
                <a:lnTo>
                  <a:pt x="1238" y="783"/>
                </a:lnTo>
                <a:lnTo>
                  <a:pt x="1242" y="805"/>
                </a:lnTo>
                <a:lnTo>
                  <a:pt x="1249" y="805"/>
                </a:lnTo>
                <a:lnTo>
                  <a:pt x="1249" y="740"/>
                </a:lnTo>
                <a:lnTo>
                  <a:pt x="1252" y="805"/>
                </a:lnTo>
                <a:lnTo>
                  <a:pt x="1260" y="805"/>
                </a:lnTo>
                <a:lnTo>
                  <a:pt x="1260" y="768"/>
                </a:lnTo>
                <a:lnTo>
                  <a:pt x="1263" y="805"/>
                </a:lnTo>
                <a:lnTo>
                  <a:pt x="1267" y="805"/>
                </a:lnTo>
                <a:lnTo>
                  <a:pt x="1267" y="711"/>
                </a:lnTo>
                <a:lnTo>
                  <a:pt x="1271" y="805"/>
                </a:lnTo>
                <a:lnTo>
                  <a:pt x="1292" y="805"/>
                </a:lnTo>
                <a:lnTo>
                  <a:pt x="1292" y="657"/>
                </a:lnTo>
                <a:lnTo>
                  <a:pt x="1296" y="805"/>
                </a:lnTo>
                <a:lnTo>
                  <a:pt x="1296" y="768"/>
                </a:lnTo>
                <a:lnTo>
                  <a:pt x="1299" y="797"/>
                </a:lnTo>
                <a:lnTo>
                  <a:pt x="1299" y="805"/>
                </a:lnTo>
                <a:lnTo>
                  <a:pt x="1299" y="797"/>
                </a:lnTo>
                <a:lnTo>
                  <a:pt x="1303" y="805"/>
                </a:lnTo>
                <a:lnTo>
                  <a:pt x="1310" y="805"/>
                </a:lnTo>
                <a:lnTo>
                  <a:pt x="1310" y="711"/>
                </a:lnTo>
                <a:lnTo>
                  <a:pt x="1314" y="805"/>
                </a:lnTo>
                <a:lnTo>
                  <a:pt x="1325" y="805"/>
                </a:lnTo>
                <a:lnTo>
                  <a:pt x="1325" y="801"/>
                </a:lnTo>
                <a:lnTo>
                  <a:pt x="1328" y="805"/>
                </a:lnTo>
                <a:lnTo>
                  <a:pt x="1328" y="783"/>
                </a:lnTo>
                <a:lnTo>
                  <a:pt x="1332" y="805"/>
                </a:lnTo>
                <a:lnTo>
                  <a:pt x="1339" y="805"/>
                </a:lnTo>
                <a:lnTo>
                  <a:pt x="1339" y="718"/>
                </a:lnTo>
                <a:lnTo>
                  <a:pt x="1343" y="805"/>
                </a:lnTo>
                <a:lnTo>
                  <a:pt x="1343" y="794"/>
                </a:lnTo>
                <a:lnTo>
                  <a:pt x="1346" y="805"/>
                </a:lnTo>
                <a:lnTo>
                  <a:pt x="1350" y="805"/>
                </a:lnTo>
                <a:lnTo>
                  <a:pt x="1350" y="678"/>
                </a:lnTo>
                <a:lnTo>
                  <a:pt x="1354" y="805"/>
                </a:lnTo>
                <a:lnTo>
                  <a:pt x="1357" y="805"/>
                </a:lnTo>
                <a:lnTo>
                  <a:pt x="1357" y="689"/>
                </a:lnTo>
                <a:lnTo>
                  <a:pt x="1361" y="732"/>
                </a:lnTo>
                <a:lnTo>
                  <a:pt x="1361" y="805"/>
                </a:lnTo>
                <a:lnTo>
                  <a:pt x="1361" y="732"/>
                </a:lnTo>
                <a:lnTo>
                  <a:pt x="1364" y="805"/>
                </a:lnTo>
                <a:lnTo>
                  <a:pt x="1364" y="657"/>
                </a:lnTo>
                <a:lnTo>
                  <a:pt x="1368" y="805"/>
                </a:lnTo>
                <a:lnTo>
                  <a:pt x="1372" y="805"/>
                </a:lnTo>
                <a:lnTo>
                  <a:pt x="1372" y="797"/>
                </a:lnTo>
                <a:lnTo>
                  <a:pt x="1375" y="805"/>
                </a:lnTo>
                <a:lnTo>
                  <a:pt x="1375" y="736"/>
                </a:lnTo>
                <a:lnTo>
                  <a:pt x="1379" y="805"/>
                </a:lnTo>
                <a:lnTo>
                  <a:pt x="1379" y="797"/>
                </a:lnTo>
                <a:lnTo>
                  <a:pt x="1382" y="805"/>
                </a:lnTo>
                <a:lnTo>
                  <a:pt x="1382" y="783"/>
                </a:lnTo>
                <a:lnTo>
                  <a:pt x="1386" y="805"/>
                </a:lnTo>
                <a:lnTo>
                  <a:pt x="1390" y="805"/>
                </a:lnTo>
                <a:lnTo>
                  <a:pt x="1390" y="740"/>
                </a:lnTo>
                <a:lnTo>
                  <a:pt x="1393" y="805"/>
                </a:lnTo>
                <a:lnTo>
                  <a:pt x="1393" y="700"/>
                </a:lnTo>
                <a:lnTo>
                  <a:pt x="1397" y="794"/>
                </a:lnTo>
                <a:lnTo>
                  <a:pt x="1397" y="805"/>
                </a:lnTo>
                <a:lnTo>
                  <a:pt x="1397" y="718"/>
                </a:lnTo>
                <a:lnTo>
                  <a:pt x="1400" y="805"/>
                </a:lnTo>
                <a:lnTo>
                  <a:pt x="1400" y="790"/>
                </a:lnTo>
                <a:lnTo>
                  <a:pt x="1404" y="805"/>
                </a:lnTo>
                <a:lnTo>
                  <a:pt x="1404" y="776"/>
                </a:lnTo>
                <a:lnTo>
                  <a:pt x="1408" y="805"/>
                </a:lnTo>
                <a:lnTo>
                  <a:pt x="1411" y="805"/>
                </a:lnTo>
                <a:lnTo>
                  <a:pt x="1411" y="797"/>
                </a:lnTo>
                <a:lnTo>
                  <a:pt x="1415" y="805"/>
                </a:lnTo>
                <a:lnTo>
                  <a:pt x="1415" y="801"/>
                </a:lnTo>
                <a:lnTo>
                  <a:pt x="1418" y="805"/>
                </a:lnTo>
                <a:lnTo>
                  <a:pt x="1422" y="805"/>
                </a:lnTo>
                <a:lnTo>
                  <a:pt x="1422" y="646"/>
                </a:lnTo>
                <a:lnTo>
                  <a:pt x="1426" y="805"/>
                </a:lnTo>
                <a:lnTo>
                  <a:pt x="1426" y="750"/>
                </a:lnTo>
                <a:lnTo>
                  <a:pt x="1429" y="805"/>
                </a:lnTo>
                <a:lnTo>
                  <a:pt x="1429" y="786"/>
                </a:lnTo>
                <a:lnTo>
                  <a:pt x="1433" y="805"/>
                </a:lnTo>
                <a:lnTo>
                  <a:pt x="1433" y="592"/>
                </a:lnTo>
                <a:lnTo>
                  <a:pt x="1436" y="805"/>
                </a:lnTo>
                <a:lnTo>
                  <a:pt x="1436" y="747"/>
                </a:lnTo>
                <a:lnTo>
                  <a:pt x="1440" y="805"/>
                </a:lnTo>
                <a:lnTo>
                  <a:pt x="1440" y="797"/>
                </a:lnTo>
                <a:lnTo>
                  <a:pt x="1444" y="805"/>
                </a:lnTo>
                <a:lnTo>
                  <a:pt x="1444" y="603"/>
                </a:lnTo>
                <a:lnTo>
                  <a:pt x="1447" y="805"/>
                </a:lnTo>
                <a:lnTo>
                  <a:pt x="1447" y="671"/>
                </a:lnTo>
                <a:lnTo>
                  <a:pt x="1451" y="805"/>
                </a:lnTo>
                <a:lnTo>
                  <a:pt x="1451" y="768"/>
                </a:lnTo>
                <a:lnTo>
                  <a:pt x="1455" y="805"/>
                </a:lnTo>
                <a:lnTo>
                  <a:pt x="1455" y="675"/>
                </a:lnTo>
                <a:lnTo>
                  <a:pt x="1458" y="805"/>
                </a:lnTo>
                <a:lnTo>
                  <a:pt x="1458" y="635"/>
                </a:lnTo>
                <a:lnTo>
                  <a:pt x="1462" y="805"/>
                </a:lnTo>
                <a:lnTo>
                  <a:pt x="1462" y="776"/>
                </a:lnTo>
                <a:lnTo>
                  <a:pt x="1465" y="805"/>
                </a:lnTo>
                <a:lnTo>
                  <a:pt x="1465" y="786"/>
                </a:lnTo>
                <a:lnTo>
                  <a:pt x="1469" y="805"/>
                </a:lnTo>
                <a:lnTo>
                  <a:pt x="1469" y="740"/>
                </a:lnTo>
                <a:lnTo>
                  <a:pt x="1473" y="805"/>
                </a:lnTo>
                <a:lnTo>
                  <a:pt x="1473" y="747"/>
                </a:lnTo>
                <a:lnTo>
                  <a:pt x="1476" y="805"/>
                </a:lnTo>
                <a:lnTo>
                  <a:pt x="1476" y="740"/>
                </a:lnTo>
                <a:lnTo>
                  <a:pt x="1480" y="805"/>
                </a:lnTo>
                <a:lnTo>
                  <a:pt x="1480" y="786"/>
                </a:lnTo>
                <a:lnTo>
                  <a:pt x="1483" y="805"/>
                </a:lnTo>
                <a:lnTo>
                  <a:pt x="1483" y="729"/>
                </a:lnTo>
                <a:lnTo>
                  <a:pt x="1487" y="805"/>
                </a:lnTo>
                <a:lnTo>
                  <a:pt x="1487" y="736"/>
                </a:lnTo>
                <a:lnTo>
                  <a:pt x="1491" y="805"/>
                </a:lnTo>
                <a:lnTo>
                  <a:pt x="1491" y="722"/>
                </a:lnTo>
                <a:lnTo>
                  <a:pt x="1494" y="725"/>
                </a:lnTo>
                <a:lnTo>
                  <a:pt x="1494" y="805"/>
                </a:lnTo>
                <a:lnTo>
                  <a:pt x="1494" y="725"/>
                </a:lnTo>
                <a:lnTo>
                  <a:pt x="1498" y="805"/>
                </a:lnTo>
                <a:lnTo>
                  <a:pt x="1498" y="747"/>
                </a:lnTo>
                <a:lnTo>
                  <a:pt x="1501" y="797"/>
                </a:lnTo>
                <a:lnTo>
                  <a:pt x="1501" y="805"/>
                </a:lnTo>
                <a:lnTo>
                  <a:pt x="1501" y="595"/>
                </a:lnTo>
                <a:lnTo>
                  <a:pt x="1505" y="628"/>
                </a:lnTo>
                <a:lnTo>
                  <a:pt x="1505" y="805"/>
                </a:lnTo>
                <a:lnTo>
                  <a:pt x="1505" y="628"/>
                </a:lnTo>
                <a:lnTo>
                  <a:pt x="1509" y="805"/>
                </a:lnTo>
                <a:lnTo>
                  <a:pt x="1509" y="718"/>
                </a:lnTo>
                <a:lnTo>
                  <a:pt x="1512" y="711"/>
                </a:lnTo>
                <a:lnTo>
                  <a:pt x="1512" y="805"/>
                </a:lnTo>
                <a:lnTo>
                  <a:pt x="1512" y="711"/>
                </a:lnTo>
                <a:lnTo>
                  <a:pt x="1516" y="805"/>
                </a:lnTo>
                <a:lnTo>
                  <a:pt x="1516" y="700"/>
                </a:lnTo>
                <a:lnTo>
                  <a:pt x="1519" y="805"/>
                </a:lnTo>
                <a:lnTo>
                  <a:pt x="1519" y="758"/>
                </a:lnTo>
                <a:lnTo>
                  <a:pt x="1523" y="805"/>
                </a:lnTo>
                <a:lnTo>
                  <a:pt x="1523" y="722"/>
                </a:lnTo>
                <a:lnTo>
                  <a:pt x="1527" y="797"/>
                </a:lnTo>
                <a:lnTo>
                  <a:pt x="1527" y="805"/>
                </a:lnTo>
                <a:lnTo>
                  <a:pt x="1527" y="761"/>
                </a:lnTo>
                <a:lnTo>
                  <a:pt x="1530" y="805"/>
                </a:lnTo>
                <a:lnTo>
                  <a:pt x="1534" y="805"/>
                </a:lnTo>
                <a:lnTo>
                  <a:pt x="1534" y="707"/>
                </a:lnTo>
                <a:lnTo>
                  <a:pt x="1538" y="805"/>
                </a:lnTo>
                <a:lnTo>
                  <a:pt x="1538" y="722"/>
                </a:lnTo>
                <a:lnTo>
                  <a:pt x="1541" y="776"/>
                </a:lnTo>
                <a:lnTo>
                  <a:pt x="1541" y="805"/>
                </a:lnTo>
                <a:lnTo>
                  <a:pt x="1541" y="718"/>
                </a:lnTo>
                <a:lnTo>
                  <a:pt x="1545" y="805"/>
                </a:lnTo>
                <a:lnTo>
                  <a:pt x="1545" y="736"/>
                </a:lnTo>
                <a:lnTo>
                  <a:pt x="1548" y="805"/>
                </a:lnTo>
                <a:lnTo>
                  <a:pt x="1548" y="523"/>
                </a:lnTo>
                <a:lnTo>
                  <a:pt x="1552" y="805"/>
                </a:lnTo>
                <a:lnTo>
                  <a:pt x="1552" y="689"/>
                </a:lnTo>
                <a:lnTo>
                  <a:pt x="1556" y="714"/>
                </a:lnTo>
                <a:lnTo>
                  <a:pt x="1556" y="805"/>
                </a:lnTo>
                <a:lnTo>
                  <a:pt x="1556" y="714"/>
                </a:lnTo>
                <a:lnTo>
                  <a:pt x="1559" y="786"/>
                </a:lnTo>
                <a:lnTo>
                  <a:pt x="1559" y="805"/>
                </a:lnTo>
                <a:lnTo>
                  <a:pt x="1559" y="0"/>
                </a:lnTo>
                <a:lnTo>
                  <a:pt x="1563" y="776"/>
                </a:lnTo>
                <a:lnTo>
                  <a:pt x="1563" y="805"/>
                </a:lnTo>
                <a:lnTo>
                  <a:pt x="1563" y="761"/>
                </a:lnTo>
                <a:lnTo>
                  <a:pt x="1566" y="805"/>
                </a:lnTo>
                <a:lnTo>
                  <a:pt x="1566" y="603"/>
                </a:lnTo>
                <a:lnTo>
                  <a:pt x="1570" y="801"/>
                </a:lnTo>
                <a:lnTo>
                  <a:pt x="1570" y="805"/>
                </a:lnTo>
                <a:lnTo>
                  <a:pt x="1570" y="173"/>
                </a:lnTo>
                <a:lnTo>
                  <a:pt x="1574" y="750"/>
                </a:lnTo>
                <a:lnTo>
                  <a:pt x="1574" y="805"/>
                </a:lnTo>
                <a:lnTo>
                  <a:pt x="1574" y="696"/>
                </a:lnTo>
                <a:lnTo>
                  <a:pt x="1577" y="801"/>
                </a:lnTo>
                <a:lnTo>
                  <a:pt x="1577" y="805"/>
                </a:lnTo>
                <a:lnTo>
                  <a:pt x="1577" y="700"/>
                </a:lnTo>
                <a:lnTo>
                  <a:pt x="1581" y="805"/>
                </a:lnTo>
                <a:lnTo>
                  <a:pt x="1581" y="667"/>
                </a:lnTo>
                <a:lnTo>
                  <a:pt x="1584" y="797"/>
                </a:lnTo>
                <a:lnTo>
                  <a:pt x="1584" y="805"/>
                </a:lnTo>
                <a:lnTo>
                  <a:pt x="1584" y="649"/>
                </a:lnTo>
                <a:lnTo>
                  <a:pt x="1588" y="805"/>
                </a:lnTo>
                <a:lnTo>
                  <a:pt x="1592" y="805"/>
                </a:lnTo>
                <a:lnTo>
                  <a:pt x="1592" y="664"/>
                </a:lnTo>
                <a:lnTo>
                  <a:pt x="1595" y="758"/>
                </a:lnTo>
                <a:lnTo>
                  <a:pt x="1595" y="805"/>
                </a:lnTo>
                <a:lnTo>
                  <a:pt x="1595" y="653"/>
                </a:lnTo>
                <a:lnTo>
                  <a:pt x="1599" y="805"/>
                </a:lnTo>
                <a:lnTo>
                  <a:pt x="1599" y="527"/>
                </a:lnTo>
                <a:lnTo>
                  <a:pt x="1602" y="419"/>
                </a:lnTo>
                <a:lnTo>
                  <a:pt x="1602" y="805"/>
                </a:lnTo>
                <a:lnTo>
                  <a:pt x="1602" y="231"/>
                </a:lnTo>
                <a:lnTo>
                  <a:pt x="1606" y="805"/>
                </a:lnTo>
                <a:lnTo>
                  <a:pt x="1606" y="592"/>
                </a:lnTo>
                <a:lnTo>
                  <a:pt x="1610" y="725"/>
                </a:lnTo>
                <a:lnTo>
                  <a:pt x="1610" y="805"/>
                </a:lnTo>
                <a:lnTo>
                  <a:pt x="1610" y="588"/>
                </a:lnTo>
                <a:lnTo>
                  <a:pt x="1613" y="805"/>
                </a:lnTo>
                <a:lnTo>
                  <a:pt x="1613" y="776"/>
                </a:lnTo>
                <a:lnTo>
                  <a:pt x="1617" y="805"/>
                </a:lnTo>
                <a:lnTo>
                  <a:pt x="1617" y="476"/>
                </a:lnTo>
                <a:lnTo>
                  <a:pt x="1617" y="660"/>
                </a:lnTo>
                <a:lnTo>
                  <a:pt x="1621" y="415"/>
                </a:lnTo>
                <a:lnTo>
                  <a:pt x="1621" y="805"/>
                </a:lnTo>
                <a:lnTo>
                  <a:pt x="1621" y="300"/>
                </a:lnTo>
                <a:lnTo>
                  <a:pt x="1624" y="805"/>
                </a:lnTo>
                <a:lnTo>
                  <a:pt x="1624" y="675"/>
                </a:lnTo>
                <a:lnTo>
                  <a:pt x="1628" y="711"/>
                </a:lnTo>
                <a:lnTo>
                  <a:pt x="1628" y="805"/>
                </a:lnTo>
                <a:lnTo>
                  <a:pt x="1628" y="711"/>
                </a:lnTo>
                <a:lnTo>
                  <a:pt x="1631" y="805"/>
                </a:lnTo>
                <a:lnTo>
                  <a:pt x="1631" y="657"/>
                </a:lnTo>
                <a:lnTo>
                  <a:pt x="1635" y="805"/>
                </a:lnTo>
                <a:lnTo>
                  <a:pt x="1642" y="805"/>
                </a:lnTo>
                <a:lnTo>
                  <a:pt x="1642" y="732"/>
                </a:lnTo>
                <a:lnTo>
                  <a:pt x="1646" y="805"/>
                </a:lnTo>
                <a:lnTo>
                  <a:pt x="1649" y="805"/>
                </a:lnTo>
                <a:lnTo>
                  <a:pt x="1649" y="664"/>
                </a:lnTo>
                <a:lnTo>
                  <a:pt x="1653" y="805"/>
                </a:lnTo>
                <a:lnTo>
                  <a:pt x="1653" y="700"/>
                </a:lnTo>
                <a:lnTo>
                  <a:pt x="1657" y="805"/>
                </a:lnTo>
                <a:lnTo>
                  <a:pt x="1657" y="707"/>
                </a:lnTo>
                <a:lnTo>
                  <a:pt x="1660" y="805"/>
                </a:lnTo>
                <a:lnTo>
                  <a:pt x="1660" y="797"/>
                </a:lnTo>
                <a:lnTo>
                  <a:pt x="1664" y="805"/>
                </a:lnTo>
                <a:lnTo>
                  <a:pt x="1664" y="610"/>
                </a:lnTo>
                <a:lnTo>
                  <a:pt x="1667" y="779"/>
                </a:lnTo>
                <a:lnTo>
                  <a:pt x="1667" y="805"/>
                </a:lnTo>
                <a:lnTo>
                  <a:pt x="1667" y="393"/>
                </a:lnTo>
                <a:lnTo>
                  <a:pt x="1671" y="805"/>
                </a:lnTo>
                <a:lnTo>
                  <a:pt x="1671" y="718"/>
                </a:lnTo>
                <a:lnTo>
                  <a:pt x="1675" y="805"/>
                </a:lnTo>
                <a:lnTo>
                  <a:pt x="1675" y="603"/>
                </a:lnTo>
                <a:lnTo>
                  <a:pt x="1678" y="750"/>
                </a:lnTo>
                <a:lnTo>
                  <a:pt x="1678" y="805"/>
                </a:lnTo>
                <a:lnTo>
                  <a:pt x="1678" y="750"/>
                </a:lnTo>
                <a:lnTo>
                  <a:pt x="1682" y="805"/>
                </a:lnTo>
                <a:lnTo>
                  <a:pt x="1682" y="750"/>
                </a:lnTo>
                <a:lnTo>
                  <a:pt x="1685" y="805"/>
                </a:lnTo>
                <a:lnTo>
                  <a:pt x="1685" y="740"/>
                </a:lnTo>
                <a:lnTo>
                  <a:pt x="1689" y="805"/>
                </a:lnTo>
                <a:lnTo>
                  <a:pt x="1689" y="747"/>
                </a:lnTo>
                <a:lnTo>
                  <a:pt x="1693" y="805"/>
                </a:lnTo>
                <a:lnTo>
                  <a:pt x="1696" y="805"/>
                </a:lnTo>
                <a:lnTo>
                  <a:pt x="1696" y="768"/>
                </a:lnTo>
                <a:lnTo>
                  <a:pt x="1700" y="805"/>
                </a:lnTo>
                <a:lnTo>
                  <a:pt x="1711" y="805"/>
                </a:lnTo>
                <a:lnTo>
                  <a:pt x="1711" y="794"/>
                </a:lnTo>
                <a:lnTo>
                  <a:pt x="1714" y="805"/>
                </a:lnTo>
                <a:lnTo>
                  <a:pt x="1718" y="805"/>
                </a:lnTo>
                <a:lnTo>
                  <a:pt x="1718" y="761"/>
                </a:lnTo>
                <a:lnTo>
                  <a:pt x="1722" y="805"/>
                </a:lnTo>
                <a:lnTo>
                  <a:pt x="1725" y="805"/>
                </a:lnTo>
                <a:lnTo>
                  <a:pt x="1725" y="696"/>
                </a:lnTo>
                <a:lnTo>
                  <a:pt x="1729" y="805"/>
                </a:lnTo>
                <a:lnTo>
                  <a:pt x="1729" y="696"/>
                </a:lnTo>
                <a:lnTo>
                  <a:pt x="1732" y="750"/>
                </a:lnTo>
                <a:lnTo>
                  <a:pt x="1732" y="805"/>
                </a:lnTo>
                <a:lnTo>
                  <a:pt x="1732" y="664"/>
                </a:lnTo>
                <a:lnTo>
                  <a:pt x="1736" y="805"/>
                </a:lnTo>
                <a:lnTo>
                  <a:pt x="1740" y="805"/>
                </a:lnTo>
                <a:lnTo>
                  <a:pt x="1740" y="732"/>
                </a:lnTo>
                <a:lnTo>
                  <a:pt x="1743" y="805"/>
                </a:lnTo>
                <a:lnTo>
                  <a:pt x="1743" y="671"/>
                </a:lnTo>
                <a:lnTo>
                  <a:pt x="1747" y="805"/>
                </a:lnTo>
                <a:lnTo>
                  <a:pt x="1747" y="750"/>
                </a:lnTo>
                <a:lnTo>
                  <a:pt x="1750" y="805"/>
                </a:lnTo>
                <a:lnTo>
                  <a:pt x="1750" y="801"/>
                </a:lnTo>
                <a:lnTo>
                  <a:pt x="1754" y="805"/>
                </a:lnTo>
                <a:lnTo>
                  <a:pt x="1754" y="765"/>
                </a:lnTo>
                <a:lnTo>
                  <a:pt x="1758" y="805"/>
                </a:lnTo>
                <a:lnTo>
                  <a:pt x="1758" y="761"/>
                </a:lnTo>
                <a:lnTo>
                  <a:pt x="1761" y="805"/>
                </a:lnTo>
                <a:lnTo>
                  <a:pt x="1765" y="805"/>
                </a:lnTo>
                <a:lnTo>
                  <a:pt x="1765" y="740"/>
                </a:lnTo>
                <a:lnTo>
                  <a:pt x="1768" y="805"/>
                </a:lnTo>
                <a:lnTo>
                  <a:pt x="1768" y="768"/>
                </a:lnTo>
                <a:lnTo>
                  <a:pt x="1772" y="805"/>
                </a:lnTo>
                <a:lnTo>
                  <a:pt x="1772" y="772"/>
                </a:lnTo>
                <a:lnTo>
                  <a:pt x="1776" y="805"/>
                </a:lnTo>
                <a:lnTo>
                  <a:pt x="1801" y="805"/>
                </a:lnTo>
                <a:lnTo>
                  <a:pt x="1801" y="761"/>
                </a:lnTo>
                <a:lnTo>
                  <a:pt x="1805" y="805"/>
                </a:lnTo>
                <a:lnTo>
                  <a:pt x="1805" y="786"/>
                </a:lnTo>
                <a:lnTo>
                  <a:pt x="1808" y="805"/>
                </a:lnTo>
                <a:lnTo>
                  <a:pt x="1815" y="805"/>
                </a:lnTo>
                <a:lnTo>
                  <a:pt x="1815" y="754"/>
                </a:lnTo>
                <a:lnTo>
                  <a:pt x="1819" y="801"/>
                </a:lnTo>
                <a:lnTo>
                  <a:pt x="1819" y="805"/>
                </a:lnTo>
                <a:lnTo>
                  <a:pt x="1819" y="631"/>
                </a:lnTo>
                <a:lnTo>
                  <a:pt x="1823" y="805"/>
                </a:lnTo>
                <a:lnTo>
                  <a:pt x="1823" y="786"/>
                </a:lnTo>
                <a:lnTo>
                  <a:pt x="1826" y="805"/>
                </a:lnTo>
                <a:lnTo>
                  <a:pt x="1833" y="805"/>
                </a:lnTo>
                <a:lnTo>
                  <a:pt x="1833" y="776"/>
                </a:lnTo>
                <a:lnTo>
                  <a:pt x="1837" y="805"/>
                </a:lnTo>
                <a:lnTo>
                  <a:pt x="1837" y="801"/>
                </a:lnTo>
                <a:lnTo>
                  <a:pt x="1841" y="805"/>
                </a:lnTo>
                <a:lnTo>
                  <a:pt x="1841" y="718"/>
                </a:lnTo>
                <a:lnTo>
                  <a:pt x="1844" y="805"/>
                </a:lnTo>
                <a:lnTo>
                  <a:pt x="1851" y="805"/>
                </a:lnTo>
                <a:lnTo>
                  <a:pt x="1855" y="772"/>
                </a:lnTo>
                <a:lnTo>
                  <a:pt x="1855" y="805"/>
                </a:lnTo>
                <a:lnTo>
                  <a:pt x="1855" y="732"/>
                </a:lnTo>
                <a:lnTo>
                  <a:pt x="1859" y="805"/>
                </a:lnTo>
                <a:lnTo>
                  <a:pt x="1859" y="794"/>
                </a:lnTo>
                <a:lnTo>
                  <a:pt x="1862" y="805"/>
                </a:lnTo>
                <a:lnTo>
                  <a:pt x="1869" y="805"/>
                </a:lnTo>
                <a:lnTo>
                  <a:pt x="1869" y="758"/>
                </a:lnTo>
                <a:lnTo>
                  <a:pt x="1873" y="805"/>
                </a:lnTo>
                <a:lnTo>
                  <a:pt x="1873" y="786"/>
                </a:lnTo>
                <a:lnTo>
                  <a:pt x="1877" y="750"/>
                </a:lnTo>
                <a:lnTo>
                  <a:pt x="1877" y="805"/>
                </a:lnTo>
                <a:lnTo>
                  <a:pt x="1877" y="700"/>
                </a:lnTo>
                <a:lnTo>
                  <a:pt x="1880" y="794"/>
                </a:lnTo>
                <a:lnTo>
                  <a:pt x="1880" y="805"/>
                </a:lnTo>
                <a:lnTo>
                  <a:pt x="1880" y="750"/>
                </a:lnTo>
                <a:lnTo>
                  <a:pt x="1884" y="805"/>
                </a:lnTo>
                <a:lnTo>
                  <a:pt x="1884" y="797"/>
                </a:lnTo>
                <a:lnTo>
                  <a:pt x="1888" y="805"/>
                </a:lnTo>
                <a:lnTo>
                  <a:pt x="1888" y="779"/>
                </a:lnTo>
                <a:lnTo>
                  <a:pt x="1891" y="805"/>
                </a:lnTo>
                <a:lnTo>
                  <a:pt x="1895" y="797"/>
                </a:lnTo>
                <a:lnTo>
                  <a:pt x="1895" y="805"/>
                </a:lnTo>
                <a:lnTo>
                  <a:pt x="1895" y="736"/>
                </a:lnTo>
                <a:lnTo>
                  <a:pt x="1898" y="805"/>
                </a:lnTo>
                <a:lnTo>
                  <a:pt x="1906" y="805"/>
                </a:lnTo>
                <a:lnTo>
                  <a:pt x="1906" y="750"/>
                </a:lnTo>
                <a:lnTo>
                  <a:pt x="1909" y="805"/>
                </a:lnTo>
                <a:lnTo>
                  <a:pt x="1916" y="805"/>
                </a:lnTo>
                <a:lnTo>
                  <a:pt x="1916" y="758"/>
                </a:lnTo>
                <a:lnTo>
                  <a:pt x="1920" y="805"/>
                </a:lnTo>
                <a:lnTo>
                  <a:pt x="1920" y="736"/>
                </a:lnTo>
                <a:lnTo>
                  <a:pt x="1924" y="805"/>
                </a:lnTo>
                <a:lnTo>
                  <a:pt x="1927" y="805"/>
                </a:lnTo>
                <a:lnTo>
                  <a:pt x="1927" y="718"/>
                </a:lnTo>
                <a:lnTo>
                  <a:pt x="1931" y="805"/>
                </a:lnTo>
                <a:lnTo>
                  <a:pt x="1938" y="805"/>
                </a:lnTo>
                <a:lnTo>
                  <a:pt x="1938" y="768"/>
                </a:lnTo>
                <a:lnTo>
                  <a:pt x="1942" y="805"/>
                </a:lnTo>
                <a:lnTo>
                  <a:pt x="1942" y="783"/>
                </a:lnTo>
                <a:lnTo>
                  <a:pt x="1945" y="805"/>
                </a:lnTo>
                <a:lnTo>
                  <a:pt x="1956" y="805"/>
                </a:lnTo>
                <a:lnTo>
                  <a:pt x="1956" y="740"/>
                </a:lnTo>
                <a:lnTo>
                  <a:pt x="1960" y="805"/>
                </a:lnTo>
                <a:lnTo>
                  <a:pt x="1960" y="790"/>
                </a:lnTo>
                <a:lnTo>
                  <a:pt x="1963" y="805"/>
                </a:lnTo>
                <a:lnTo>
                  <a:pt x="1963" y="732"/>
                </a:lnTo>
                <a:lnTo>
                  <a:pt x="1967" y="805"/>
                </a:lnTo>
                <a:lnTo>
                  <a:pt x="1971" y="805"/>
                </a:lnTo>
                <a:lnTo>
                  <a:pt x="1971" y="794"/>
                </a:lnTo>
                <a:lnTo>
                  <a:pt x="1974" y="805"/>
                </a:lnTo>
                <a:lnTo>
                  <a:pt x="1974" y="711"/>
                </a:lnTo>
                <a:lnTo>
                  <a:pt x="1978" y="805"/>
                </a:lnTo>
                <a:lnTo>
                  <a:pt x="1978" y="685"/>
                </a:lnTo>
                <a:lnTo>
                  <a:pt x="1981" y="805"/>
                </a:lnTo>
                <a:lnTo>
                  <a:pt x="1989" y="805"/>
                </a:lnTo>
                <a:lnTo>
                  <a:pt x="1989" y="779"/>
                </a:lnTo>
                <a:lnTo>
                  <a:pt x="1992" y="805"/>
                </a:lnTo>
                <a:lnTo>
                  <a:pt x="1992" y="725"/>
                </a:lnTo>
                <a:lnTo>
                  <a:pt x="1996" y="750"/>
                </a:lnTo>
                <a:lnTo>
                  <a:pt x="1996" y="805"/>
                </a:lnTo>
                <a:lnTo>
                  <a:pt x="1996" y="750"/>
                </a:lnTo>
                <a:lnTo>
                  <a:pt x="1999" y="805"/>
                </a:lnTo>
                <a:lnTo>
                  <a:pt x="2003" y="805"/>
                </a:lnTo>
                <a:lnTo>
                  <a:pt x="2003" y="786"/>
                </a:lnTo>
                <a:lnTo>
                  <a:pt x="2007" y="805"/>
                </a:lnTo>
                <a:lnTo>
                  <a:pt x="2007" y="631"/>
                </a:lnTo>
                <a:lnTo>
                  <a:pt x="2010" y="794"/>
                </a:lnTo>
                <a:lnTo>
                  <a:pt x="2010" y="805"/>
                </a:lnTo>
                <a:lnTo>
                  <a:pt x="2010" y="790"/>
                </a:lnTo>
                <a:lnTo>
                  <a:pt x="2014" y="805"/>
                </a:lnTo>
                <a:lnTo>
                  <a:pt x="2014" y="761"/>
                </a:lnTo>
                <a:lnTo>
                  <a:pt x="2017" y="805"/>
                </a:lnTo>
                <a:lnTo>
                  <a:pt x="2017" y="783"/>
                </a:lnTo>
                <a:lnTo>
                  <a:pt x="2021" y="805"/>
                </a:lnTo>
                <a:lnTo>
                  <a:pt x="2025" y="805"/>
                </a:lnTo>
                <a:lnTo>
                  <a:pt x="2025" y="776"/>
                </a:lnTo>
                <a:lnTo>
                  <a:pt x="2028" y="779"/>
                </a:lnTo>
                <a:lnTo>
                  <a:pt x="2028" y="805"/>
                </a:lnTo>
                <a:lnTo>
                  <a:pt x="2028" y="761"/>
                </a:lnTo>
                <a:lnTo>
                  <a:pt x="2032" y="758"/>
                </a:lnTo>
                <a:lnTo>
                  <a:pt x="2032" y="805"/>
                </a:lnTo>
                <a:lnTo>
                  <a:pt x="2032" y="758"/>
                </a:lnTo>
                <a:lnTo>
                  <a:pt x="2035" y="805"/>
                </a:lnTo>
                <a:lnTo>
                  <a:pt x="2043" y="805"/>
                </a:lnTo>
                <a:lnTo>
                  <a:pt x="2043" y="696"/>
                </a:lnTo>
                <a:lnTo>
                  <a:pt x="2046" y="805"/>
                </a:lnTo>
                <a:lnTo>
                  <a:pt x="2046" y="790"/>
                </a:lnTo>
                <a:lnTo>
                  <a:pt x="2046" y="805"/>
                </a:lnTo>
                <a:lnTo>
                  <a:pt x="2050" y="786"/>
                </a:lnTo>
                <a:lnTo>
                  <a:pt x="2050" y="805"/>
                </a:lnTo>
                <a:lnTo>
                  <a:pt x="2050" y="700"/>
                </a:lnTo>
                <a:lnTo>
                  <a:pt x="2054" y="805"/>
                </a:lnTo>
                <a:lnTo>
                  <a:pt x="2054" y="761"/>
                </a:lnTo>
                <a:lnTo>
                  <a:pt x="2057" y="805"/>
                </a:lnTo>
                <a:lnTo>
                  <a:pt x="2057" y="794"/>
                </a:lnTo>
                <a:lnTo>
                  <a:pt x="2061" y="805"/>
                </a:lnTo>
                <a:lnTo>
                  <a:pt x="2061" y="711"/>
                </a:lnTo>
                <a:lnTo>
                  <a:pt x="2064" y="711"/>
                </a:lnTo>
                <a:lnTo>
                  <a:pt x="2064" y="805"/>
                </a:lnTo>
                <a:lnTo>
                  <a:pt x="2064" y="711"/>
                </a:lnTo>
                <a:lnTo>
                  <a:pt x="2068" y="805"/>
                </a:lnTo>
                <a:lnTo>
                  <a:pt x="2068" y="736"/>
                </a:lnTo>
                <a:lnTo>
                  <a:pt x="2068" y="794"/>
                </a:lnTo>
                <a:lnTo>
                  <a:pt x="2072" y="718"/>
                </a:lnTo>
                <a:lnTo>
                  <a:pt x="2072" y="805"/>
                </a:lnTo>
                <a:lnTo>
                  <a:pt x="2072" y="675"/>
                </a:lnTo>
                <a:lnTo>
                  <a:pt x="2075" y="805"/>
                </a:lnTo>
                <a:lnTo>
                  <a:pt x="2079" y="805"/>
                </a:lnTo>
                <a:lnTo>
                  <a:pt x="2079" y="574"/>
                </a:lnTo>
                <a:lnTo>
                  <a:pt x="2082" y="805"/>
                </a:lnTo>
                <a:lnTo>
                  <a:pt x="2082" y="794"/>
                </a:lnTo>
                <a:lnTo>
                  <a:pt x="2086" y="805"/>
                </a:lnTo>
                <a:lnTo>
                  <a:pt x="2090" y="801"/>
                </a:lnTo>
                <a:lnTo>
                  <a:pt x="2090" y="805"/>
                </a:lnTo>
                <a:lnTo>
                  <a:pt x="2090" y="783"/>
                </a:lnTo>
                <a:lnTo>
                  <a:pt x="2093" y="805"/>
                </a:lnTo>
                <a:lnTo>
                  <a:pt x="2093" y="639"/>
                </a:lnTo>
                <a:lnTo>
                  <a:pt x="2097" y="805"/>
                </a:lnTo>
                <a:lnTo>
                  <a:pt x="2097" y="469"/>
                </a:lnTo>
                <a:lnTo>
                  <a:pt x="2100" y="805"/>
                </a:lnTo>
                <a:lnTo>
                  <a:pt x="2100" y="783"/>
                </a:lnTo>
                <a:lnTo>
                  <a:pt x="2104" y="805"/>
                </a:lnTo>
                <a:lnTo>
                  <a:pt x="2104" y="761"/>
                </a:lnTo>
                <a:lnTo>
                  <a:pt x="2108" y="805"/>
                </a:lnTo>
                <a:lnTo>
                  <a:pt x="2108" y="794"/>
                </a:lnTo>
                <a:lnTo>
                  <a:pt x="2111" y="805"/>
                </a:lnTo>
                <a:lnTo>
                  <a:pt x="2111" y="794"/>
                </a:lnTo>
                <a:lnTo>
                  <a:pt x="2115" y="805"/>
                </a:lnTo>
                <a:lnTo>
                  <a:pt x="2118" y="794"/>
                </a:lnTo>
                <a:lnTo>
                  <a:pt x="2118" y="805"/>
                </a:lnTo>
                <a:lnTo>
                  <a:pt x="2118" y="704"/>
                </a:lnTo>
                <a:lnTo>
                  <a:pt x="2122" y="805"/>
                </a:lnTo>
                <a:lnTo>
                  <a:pt x="2126" y="805"/>
                </a:lnTo>
                <a:lnTo>
                  <a:pt x="2126" y="776"/>
                </a:lnTo>
                <a:lnTo>
                  <a:pt x="2129" y="805"/>
                </a:lnTo>
                <a:lnTo>
                  <a:pt x="2129" y="700"/>
                </a:lnTo>
                <a:lnTo>
                  <a:pt x="2133" y="805"/>
                </a:lnTo>
                <a:lnTo>
                  <a:pt x="2133" y="790"/>
                </a:lnTo>
                <a:lnTo>
                  <a:pt x="2137" y="805"/>
                </a:lnTo>
                <a:lnTo>
                  <a:pt x="2137" y="761"/>
                </a:lnTo>
                <a:lnTo>
                  <a:pt x="2140" y="805"/>
                </a:lnTo>
                <a:lnTo>
                  <a:pt x="2140" y="664"/>
                </a:lnTo>
                <a:lnTo>
                  <a:pt x="2144" y="805"/>
                </a:lnTo>
                <a:lnTo>
                  <a:pt x="2144" y="783"/>
                </a:lnTo>
                <a:lnTo>
                  <a:pt x="2147" y="805"/>
                </a:lnTo>
                <a:lnTo>
                  <a:pt x="2147" y="776"/>
                </a:lnTo>
                <a:lnTo>
                  <a:pt x="2151" y="805"/>
                </a:lnTo>
                <a:lnTo>
                  <a:pt x="2151" y="750"/>
                </a:lnTo>
                <a:lnTo>
                  <a:pt x="2155" y="805"/>
                </a:lnTo>
                <a:lnTo>
                  <a:pt x="2155" y="740"/>
                </a:lnTo>
                <a:lnTo>
                  <a:pt x="2158" y="805"/>
                </a:lnTo>
                <a:lnTo>
                  <a:pt x="2158" y="747"/>
                </a:lnTo>
                <a:lnTo>
                  <a:pt x="2162" y="805"/>
                </a:lnTo>
                <a:lnTo>
                  <a:pt x="2162" y="786"/>
                </a:lnTo>
                <a:lnTo>
                  <a:pt x="2165" y="805"/>
                </a:lnTo>
                <a:lnTo>
                  <a:pt x="2165" y="704"/>
                </a:lnTo>
                <a:lnTo>
                  <a:pt x="2169" y="783"/>
                </a:lnTo>
                <a:lnTo>
                  <a:pt x="2169" y="805"/>
                </a:lnTo>
                <a:lnTo>
                  <a:pt x="2169" y="696"/>
                </a:lnTo>
                <a:lnTo>
                  <a:pt x="2173" y="805"/>
                </a:lnTo>
                <a:lnTo>
                  <a:pt x="2173" y="786"/>
                </a:lnTo>
                <a:lnTo>
                  <a:pt x="2176" y="805"/>
                </a:lnTo>
                <a:lnTo>
                  <a:pt x="2176" y="776"/>
                </a:lnTo>
                <a:lnTo>
                  <a:pt x="2180" y="794"/>
                </a:lnTo>
                <a:lnTo>
                  <a:pt x="2180" y="805"/>
                </a:lnTo>
                <a:lnTo>
                  <a:pt x="2180" y="588"/>
                </a:lnTo>
                <a:lnTo>
                  <a:pt x="2183" y="689"/>
                </a:lnTo>
                <a:lnTo>
                  <a:pt x="2183" y="805"/>
                </a:lnTo>
                <a:lnTo>
                  <a:pt x="2183" y="689"/>
                </a:lnTo>
                <a:lnTo>
                  <a:pt x="2187" y="805"/>
                </a:lnTo>
                <a:lnTo>
                  <a:pt x="2194" y="805"/>
                </a:lnTo>
                <a:lnTo>
                  <a:pt x="2194" y="725"/>
                </a:lnTo>
                <a:lnTo>
                  <a:pt x="2198" y="772"/>
                </a:lnTo>
                <a:lnTo>
                  <a:pt x="2198" y="805"/>
                </a:lnTo>
                <a:lnTo>
                  <a:pt x="2198" y="772"/>
                </a:lnTo>
                <a:lnTo>
                  <a:pt x="2201" y="805"/>
                </a:lnTo>
                <a:lnTo>
                  <a:pt x="2201" y="761"/>
                </a:lnTo>
                <a:lnTo>
                  <a:pt x="2205" y="805"/>
                </a:lnTo>
                <a:lnTo>
                  <a:pt x="2205" y="747"/>
                </a:lnTo>
                <a:lnTo>
                  <a:pt x="2209" y="805"/>
                </a:lnTo>
                <a:lnTo>
                  <a:pt x="2209" y="671"/>
                </a:lnTo>
                <a:lnTo>
                  <a:pt x="2212" y="805"/>
                </a:lnTo>
                <a:lnTo>
                  <a:pt x="2212" y="718"/>
                </a:lnTo>
                <a:lnTo>
                  <a:pt x="2216" y="805"/>
                </a:lnTo>
                <a:lnTo>
                  <a:pt x="2216" y="729"/>
                </a:lnTo>
                <a:lnTo>
                  <a:pt x="2219" y="805"/>
                </a:lnTo>
                <a:lnTo>
                  <a:pt x="2219" y="718"/>
                </a:lnTo>
                <a:lnTo>
                  <a:pt x="2223" y="768"/>
                </a:lnTo>
                <a:lnTo>
                  <a:pt x="2223" y="805"/>
                </a:lnTo>
                <a:lnTo>
                  <a:pt x="2223" y="750"/>
                </a:lnTo>
                <a:lnTo>
                  <a:pt x="2227" y="758"/>
                </a:lnTo>
                <a:lnTo>
                  <a:pt x="2227" y="805"/>
                </a:lnTo>
                <a:lnTo>
                  <a:pt x="2227" y="758"/>
                </a:lnTo>
                <a:lnTo>
                  <a:pt x="2230" y="797"/>
                </a:lnTo>
                <a:lnTo>
                  <a:pt x="2230" y="805"/>
                </a:lnTo>
                <a:lnTo>
                  <a:pt x="2230" y="704"/>
                </a:lnTo>
                <a:lnTo>
                  <a:pt x="2234" y="603"/>
                </a:lnTo>
                <a:lnTo>
                  <a:pt x="2234" y="805"/>
                </a:lnTo>
                <a:lnTo>
                  <a:pt x="2234" y="603"/>
                </a:lnTo>
                <a:lnTo>
                  <a:pt x="2238" y="805"/>
                </a:lnTo>
                <a:lnTo>
                  <a:pt x="2238" y="776"/>
                </a:lnTo>
                <a:lnTo>
                  <a:pt x="2241" y="801"/>
                </a:lnTo>
                <a:lnTo>
                  <a:pt x="2241" y="805"/>
                </a:lnTo>
                <a:lnTo>
                  <a:pt x="2241" y="657"/>
                </a:lnTo>
                <a:lnTo>
                  <a:pt x="2245" y="805"/>
                </a:lnTo>
                <a:lnTo>
                  <a:pt x="2245" y="776"/>
                </a:lnTo>
                <a:lnTo>
                  <a:pt x="2248" y="805"/>
                </a:lnTo>
                <a:lnTo>
                  <a:pt x="2248" y="794"/>
                </a:lnTo>
                <a:lnTo>
                  <a:pt x="2252" y="805"/>
                </a:lnTo>
                <a:lnTo>
                  <a:pt x="2252" y="718"/>
                </a:lnTo>
                <a:lnTo>
                  <a:pt x="2256" y="790"/>
                </a:lnTo>
                <a:lnTo>
                  <a:pt x="2256" y="805"/>
                </a:lnTo>
                <a:lnTo>
                  <a:pt x="2256" y="711"/>
                </a:lnTo>
                <a:lnTo>
                  <a:pt x="2259" y="805"/>
                </a:lnTo>
                <a:lnTo>
                  <a:pt x="2259" y="776"/>
                </a:lnTo>
                <a:lnTo>
                  <a:pt x="2263" y="805"/>
                </a:lnTo>
                <a:lnTo>
                  <a:pt x="2266" y="805"/>
                </a:lnTo>
                <a:lnTo>
                  <a:pt x="2266" y="646"/>
                </a:lnTo>
                <a:lnTo>
                  <a:pt x="2270" y="797"/>
                </a:lnTo>
                <a:lnTo>
                  <a:pt x="2270" y="805"/>
                </a:lnTo>
                <a:lnTo>
                  <a:pt x="2270" y="534"/>
                </a:lnTo>
                <a:lnTo>
                  <a:pt x="2274" y="805"/>
                </a:lnTo>
                <a:lnTo>
                  <a:pt x="2277" y="805"/>
                </a:lnTo>
                <a:lnTo>
                  <a:pt x="2277" y="736"/>
                </a:lnTo>
                <a:lnTo>
                  <a:pt x="2281" y="805"/>
                </a:lnTo>
                <a:lnTo>
                  <a:pt x="2281" y="621"/>
                </a:lnTo>
                <a:lnTo>
                  <a:pt x="2284" y="805"/>
                </a:lnTo>
                <a:lnTo>
                  <a:pt x="2284" y="667"/>
                </a:lnTo>
                <a:lnTo>
                  <a:pt x="2288" y="805"/>
                </a:lnTo>
                <a:lnTo>
                  <a:pt x="2288" y="790"/>
                </a:lnTo>
                <a:lnTo>
                  <a:pt x="2292" y="805"/>
                </a:lnTo>
                <a:lnTo>
                  <a:pt x="2295" y="805"/>
                </a:lnTo>
                <a:lnTo>
                  <a:pt x="2295" y="786"/>
                </a:lnTo>
                <a:lnTo>
                  <a:pt x="2299" y="805"/>
                </a:lnTo>
                <a:lnTo>
                  <a:pt x="2302" y="805"/>
                </a:lnTo>
                <a:lnTo>
                  <a:pt x="2302" y="689"/>
                </a:lnTo>
                <a:lnTo>
                  <a:pt x="2306" y="805"/>
                </a:lnTo>
                <a:lnTo>
                  <a:pt x="2306" y="736"/>
                </a:lnTo>
                <a:lnTo>
                  <a:pt x="2310" y="805"/>
                </a:lnTo>
                <a:lnTo>
                  <a:pt x="2310" y="758"/>
                </a:lnTo>
                <a:lnTo>
                  <a:pt x="2313" y="805"/>
                </a:lnTo>
                <a:lnTo>
                  <a:pt x="2313" y="790"/>
                </a:lnTo>
                <a:lnTo>
                  <a:pt x="2317" y="805"/>
                </a:lnTo>
                <a:lnTo>
                  <a:pt x="2317" y="750"/>
                </a:lnTo>
                <a:lnTo>
                  <a:pt x="2321" y="805"/>
                </a:lnTo>
                <a:lnTo>
                  <a:pt x="2321" y="768"/>
                </a:lnTo>
                <a:lnTo>
                  <a:pt x="2324" y="805"/>
                </a:lnTo>
                <a:lnTo>
                  <a:pt x="2324" y="592"/>
                </a:lnTo>
                <a:lnTo>
                  <a:pt x="2328" y="805"/>
                </a:lnTo>
                <a:lnTo>
                  <a:pt x="2328" y="700"/>
                </a:lnTo>
                <a:lnTo>
                  <a:pt x="2331" y="805"/>
                </a:lnTo>
                <a:lnTo>
                  <a:pt x="2331" y="711"/>
                </a:lnTo>
                <a:lnTo>
                  <a:pt x="2335" y="805"/>
                </a:lnTo>
                <a:lnTo>
                  <a:pt x="2335" y="722"/>
                </a:lnTo>
                <a:lnTo>
                  <a:pt x="2339" y="805"/>
                </a:lnTo>
                <a:lnTo>
                  <a:pt x="2339" y="635"/>
                </a:lnTo>
                <a:lnTo>
                  <a:pt x="2342" y="761"/>
                </a:lnTo>
                <a:lnTo>
                  <a:pt x="2342" y="805"/>
                </a:lnTo>
                <a:lnTo>
                  <a:pt x="2342" y="725"/>
                </a:lnTo>
                <a:lnTo>
                  <a:pt x="2346" y="805"/>
                </a:lnTo>
                <a:lnTo>
                  <a:pt x="2346" y="783"/>
                </a:lnTo>
                <a:lnTo>
                  <a:pt x="2349" y="805"/>
                </a:lnTo>
                <a:lnTo>
                  <a:pt x="2349" y="783"/>
                </a:lnTo>
                <a:lnTo>
                  <a:pt x="2353" y="805"/>
                </a:lnTo>
                <a:lnTo>
                  <a:pt x="2353" y="700"/>
                </a:lnTo>
                <a:lnTo>
                  <a:pt x="2357" y="805"/>
                </a:lnTo>
                <a:lnTo>
                  <a:pt x="2357" y="621"/>
                </a:lnTo>
                <a:lnTo>
                  <a:pt x="2360" y="805"/>
                </a:lnTo>
                <a:lnTo>
                  <a:pt x="2360" y="786"/>
                </a:lnTo>
                <a:lnTo>
                  <a:pt x="2364" y="805"/>
                </a:lnTo>
                <a:lnTo>
                  <a:pt x="2364" y="765"/>
                </a:lnTo>
                <a:lnTo>
                  <a:pt x="2367" y="786"/>
                </a:lnTo>
                <a:lnTo>
                  <a:pt x="2367" y="805"/>
                </a:lnTo>
                <a:lnTo>
                  <a:pt x="2367" y="761"/>
                </a:lnTo>
                <a:lnTo>
                  <a:pt x="2371" y="805"/>
                </a:lnTo>
                <a:lnTo>
                  <a:pt x="2371" y="776"/>
                </a:lnTo>
                <a:lnTo>
                  <a:pt x="2375" y="805"/>
                </a:lnTo>
                <a:lnTo>
                  <a:pt x="2375" y="747"/>
                </a:lnTo>
                <a:lnTo>
                  <a:pt x="2378" y="805"/>
                </a:lnTo>
                <a:lnTo>
                  <a:pt x="2378" y="772"/>
                </a:lnTo>
                <a:lnTo>
                  <a:pt x="2382" y="805"/>
                </a:lnTo>
                <a:lnTo>
                  <a:pt x="2382" y="711"/>
                </a:lnTo>
                <a:lnTo>
                  <a:pt x="2385" y="805"/>
                </a:lnTo>
                <a:lnTo>
                  <a:pt x="2389" y="805"/>
                </a:lnTo>
                <a:lnTo>
                  <a:pt x="2389" y="794"/>
                </a:lnTo>
                <a:lnTo>
                  <a:pt x="2393" y="805"/>
                </a:lnTo>
                <a:lnTo>
                  <a:pt x="2393" y="768"/>
                </a:lnTo>
                <a:lnTo>
                  <a:pt x="2396" y="805"/>
                </a:lnTo>
                <a:lnTo>
                  <a:pt x="2396" y="700"/>
                </a:lnTo>
                <a:lnTo>
                  <a:pt x="2400" y="776"/>
                </a:lnTo>
                <a:lnTo>
                  <a:pt x="2400" y="805"/>
                </a:lnTo>
                <a:lnTo>
                  <a:pt x="2400" y="776"/>
                </a:lnTo>
                <a:lnTo>
                  <a:pt x="2404" y="805"/>
                </a:lnTo>
                <a:lnTo>
                  <a:pt x="2404" y="563"/>
                </a:lnTo>
                <a:lnTo>
                  <a:pt x="2407" y="779"/>
                </a:lnTo>
                <a:lnTo>
                  <a:pt x="2407" y="805"/>
                </a:lnTo>
                <a:lnTo>
                  <a:pt x="2407" y="725"/>
                </a:lnTo>
                <a:lnTo>
                  <a:pt x="2411" y="805"/>
                </a:lnTo>
                <a:lnTo>
                  <a:pt x="2411" y="740"/>
                </a:lnTo>
                <a:lnTo>
                  <a:pt x="2414" y="805"/>
                </a:lnTo>
                <a:lnTo>
                  <a:pt x="2414" y="675"/>
                </a:lnTo>
                <a:lnTo>
                  <a:pt x="2418" y="805"/>
                </a:lnTo>
                <a:lnTo>
                  <a:pt x="2425" y="805"/>
                </a:lnTo>
                <a:lnTo>
                  <a:pt x="2425" y="783"/>
                </a:lnTo>
                <a:lnTo>
                  <a:pt x="2429" y="805"/>
                </a:lnTo>
                <a:lnTo>
                  <a:pt x="2429" y="768"/>
                </a:lnTo>
                <a:lnTo>
                  <a:pt x="2432" y="805"/>
                </a:lnTo>
                <a:lnTo>
                  <a:pt x="2432" y="595"/>
                </a:lnTo>
                <a:lnTo>
                  <a:pt x="2436" y="805"/>
                </a:lnTo>
                <a:lnTo>
                  <a:pt x="2440" y="805"/>
                </a:lnTo>
                <a:lnTo>
                  <a:pt x="2440" y="707"/>
                </a:lnTo>
                <a:lnTo>
                  <a:pt x="2443" y="772"/>
                </a:lnTo>
                <a:lnTo>
                  <a:pt x="2443" y="805"/>
                </a:lnTo>
                <a:lnTo>
                  <a:pt x="2443" y="718"/>
                </a:lnTo>
                <a:lnTo>
                  <a:pt x="2447" y="805"/>
                </a:lnTo>
                <a:lnTo>
                  <a:pt x="2454" y="805"/>
                </a:lnTo>
                <a:lnTo>
                  <a:pt x="2454" y="794"/>
                </a:lnTo>
                <a:lnTo>
                  <a:pt x="2458" y="805"/>
                </a:lnTo>
                <a:lnTo>
                  <a:pt x="2458" y="678"/>
                </a:lnTo>
                <a:lnTo>
                  <a:pt x="2461" y="805"/>
                </a:lnTo>
                <a:lnTo>
                  <a:pt x="2461" y="786"/>
                </a:lnTo>
                <a:lnTo>
                  <a:pt x="2465" y="805"/>
                </a:lnTo>
                <a:lnTo>
                  <a:pt x="2465" y="783"/>
                </a:lnTo>
                <a:lnTo>
                  <a:pt x="2468" y="805"/>
                </a:lnTo>
                <a:lnTo>
                  <a:pt x="2468" y="794"/>
                </a:lnTo>
                <a:lnTo>
                  <a:pt x="2472" y="805"/>
                </a:lnTo>
                <a:lnTo>
                  <a:pt x="2472" y="776"/>
                </a:lnTo>
                <a:lnTo>
                  <a:pt x="2476" y="805"/>
                </a:lnTo>
                <a:lnTo>
                  <a:pt x="2483" y="805"/>
                </a:lnTo>
                <a:lnTo>
                  <a:pt x="2483" y="729"/>
                </a:lnTo>
                <a:lnTo>
                  <a:pt x="2487" y="805"/>
                </a:lnTo>
                <a:lnTo>
                  <a:pt x="2487" y="732"/>
                </a:lnTo>
                <a:lnTo>
                  <a:pt x="2490" y="805"/>
                </a:lnTo>
                <a:lnTo>
                  <a:pt x="2494" y="805"/>
                </a:lnTo>
                <a:lnTo>
                  <a:pt x="2494" y="790"/>
                </a:lnTo>
                <a:lnTo>
                  <a:pt x="2497" y="805"/>
                </a:lnTo>
                <a:lnTo>
                  <a:pt x="2497" y="649"/>
                </a:lnTo>
                <a:lnTo>
                  <a:pt x="2501" y="805"/>
                </a:lnTo>
                <a:lnTo>
                  <a:pt x="2501" y="682"/>
                </a:lnTo>
                <a:lnTo>
                  <a:pt x="2505" y="805"/>
                </a:lnTo>
                <a:lnTo>
                  <a:pt x="2512" y="805"/>
                </a:lnTo>
                <a:lnTo>
                  <a:pt x="2512" y="797"/>
                </a:lnTo>
                <a:lnTo>
                  <a:pt x="2515" y="805"/>
                </a:lnTo>
                <a:lnTo>
                  <a:pt x="2515" y="707"/>
                </a:lnTo>
                <a:lnTo>
                  <a:pt x="2519" y="805"/>
                </a:lnTo>
                <a:lnTo>
                  <a:pt x="2530" y="805"/>
                </a:lnTo>
                <a:lnTo>
                  <a:pt x="2530" y="574"/>
                </a:lnTo>
                <a:lnTo>
                  <a:pt x="2533" y="743"/>
                </a:lnTo>
                <a:lnTo>
                  <a:pt x="2533" y="805"/>
                </a:lnTo>
                <a:lnTo>
                  <a:pt x="2533" y="729"/>
                </a:lnTo>
                <a:lnTo>
                  <a:pt x="2537" y="805"/>
                </a:lnTo>
                <a:lnTo>
                  <a:pt x="2541" y="805"/>
                </a:lnTo>
                <a:lnTo>
                  <a:pt x="2541" y="761"/>
                </a:lnTo>
                <a:lnTo>
                  <a:pt x="2544" y="805"/>
                </a:lnTo>
                <a:lnTo>
                  <a:pt x="2544" y="790"/>
                </a:lnTo>
                <a:lnTo>
                  <a:pt x="2548" y="797"/>
                </a:lnTo>
                <a:lnTo>
                  <a:pt x="2548" y="805"/>
                </a:lnTo>
                <a:lnTo>
                  <a:pt x="2548" y="758"/>
                </a:lnTo>
                <a:lnTo>
                  <a:pt x="2551" y="805"/>
                </a:lnTo>
                <a:lnTo>
                  <a:pt x="2559" y="805"/>
                </a:lnTo>
                <a:lnTo>
                  <a:pt x="2559" y="786"/>
                </a:lnTo>
                <a:lnTo>
                  <a:pt x="2559" y="794"/>
                </a:lnTo>
                <a:lnTo>
                  <a:pt x="2562" y="776"/>
                </a:lnTo>
                <a:lnTo>
                  <a:pt x="2562" y="805"/>
                </a:lnTo>
                <a:lnTo>
                  <a:pt x="2562" y="776"/>
                </a:lnTo>
                <a:lnTo>
                  <a:pt x="2566" y="805"/>
                </a:lnTo>
                <a:lnTo>
                  <a:pt x="2566" y="754"/>
                </a:lnTo>
                <a:lnTo>
                  <a:pt x="2569" y="805"/>
                </a:lnTo>
                <a:lnTo>
                  <a:pt x="2569" y="776"/>
                </a:lnTo>
                <a:lnTo>
                  <a:pt x="2573" y="805"/>
                </a:lnTo>
                <a:lnTo>
                  <a:pt x="2577" y="805"/>
                </a:lnTo>
                <a:lnTo>
                  <a:pt x="2577" y="657"/>
                </a:lnTo>
                <a:lnTo>
                  <a:pt x="2580" y="805"/>
                </a:lnTo>
                <a:lnTo>
                  <a:pt x="2584" y="805"/>
                </a:lnTo>
                <a:lnTo>
                  <a:pt x="2584" y="776"/>
                </a:lnTo>
                <a:lnTo>
                  <a:pt x="2588" y="689"/>
                </a:lnTo>
                <a:lnTo>
                  <a:pt x="2588" y="805"/>
                </a:lnTo>
                <a:lnTo>
                  <a:pt x="2588" y="675"/>
                </a:lnTo>
                <a:lnTo>
                  <a:pt x="2591" y="805"/>
                </a:lnTo>
                <a:lnTo>
                  <a:pt x="2591" y="797"/>
                </a:lnTo>
                <a:lnTo>
                  <a:pt x="2591" y="805"/>
                </a:lnTo>
                <a:lnTo>
                  <a:pt x="2595" y="758"/>
                </a:lnTo>
                <a:lnTo>
                  <a:pt x="2595" y="805"/>
                </a:lnTo>
                <a:lnTo>
                  <a:pt x="2595" y="682"/>
                </a:lnTo>
                <a:lnTo>
                  <a:pt x="2598" y="805"/>
                </a:lnTo>
                <a:lnTo>
                  <a:pt x="2598" y="768"/>
                </a:lnTo>
                <a:lnTo>
                  <a:pt x="2598" y="783"/>
                </a:lnTo>
                <a:lnTo>
                  <a:pt x="2602" y="765"/>
                </a:lnTo>
                <a:lnTo>
                  <a:pt x="2602" y="805"/>
                </a:lnTo>
                <a:lnTo>
                  <a:pt x="2602" y="667"/>
                </a:lnTo>
                <a:lnTo>
                  <a:pt x="2606" y="794"/>
                </a:lnTo>
                <a:lnTo>
                  <a:pt x="2606" y="805"/>
                </a:lnTo>
                <a:lnTo>
                  <a:pt x="2606" y="786"/>
                </a:lnTo>
                <a:lnTo>
                  <a:pt x="2609" y="805"/>
                </a:lnTo>
                <a:lnTo>
                  <a:pt x="2616" y="805"/>
                </a:lnTo>
                <a:lnTo>
                  <a:pt x="2616" y="776"/>
                </a:lnTo>
                <a:lnTo>
                  <a:pt x="2620" y="805"/>
                </a:lnTo>
                <a:lnTo>
                  <a:pt x="2620" y="714"/>
                </a:lnTo>
                <a:lnTo>
                  <a:pt x="2624" y="805"/>
                </a:lnTo>
                <a:lnTo>
                  <a:pt x="2631" y="805"/>
                </a:lnTo>
                <a:lnTo>
                  <a:pt x="2631" y="700"/>
                </a:lnTo>
                <a:lnTo>
                  <a:pt x="2634" y="805"/>
                </a:lnTo>
                <a:lnTo>
                  <a:pt x="2642" y="805"/>
                </a:lnTo>
                <a:lnTo>
                  <a:pt x="2642" y="776"/>
                </a:lnTo>
                <a:lnTo>
                  <a:pt x="2645" y="805"/>
                </a:lnTo>
                <a:lnTo>
                  <a:pt x="2649" y="805"/>
                </a:lnTo>
                <a:lnTo>
                  <a:pt x="2649" y="761"/>
                </a:lnTo>
                <a:lnTo>
                  <a:pt x="2652" y="805"/>
                </a:lnTo>
                <a:lnTo>
                  <a:pt x="2671" y="805"/>
                </a:lnTo>
                <a:lnTo>
                  <a:pt x="2671" y="722"/>
                </a:lnTo>
                <a:lnTo>
                  <a:pt x="2674" y="805"/>
                </a:lnTo>
                <a:lnTo>
                  <a:pt x="2674" y="667"/>
                </a:lnTo>
                <a:lnTo>
                  <a:pt x="2678" y="761"/>
                </a:lnTo>
                <a:lnTo>
                  <a:pt x="2678" y="805"/>
                </a:lnTo>
                <a:lnTo>
                  <a:pt x="2678" y="761"/>
                </a:lnTo>
                <a:lnTo>
                  <a:pt x="2681" y="805"/>
                </a:lnTo>
                <a:lnTo>
                  <a:pt x="2689" y="805"/>
                </a:lnTo>
                <a:lnTo>
                  <a:pt x="2689" y="729"/>
                </a:lnTo>
                <a:lnTo>
                  <a:pt x="2692" y="805"/>
                </a:lnTo>
                <a:lnTo>
                  <a:pt x="2703" y="805"/>
                </a:lnTo>
                <a:lnTo>
                  <a:pt x="2703" y="217"/>
                </a:lnTo>
                <a:lnTo>
                  <a:pt x="2707" y="711"/>
                </a:lnTo>
                <a:lnTo>
                  <a:pt x="2707" y="805"/>
                </a:lnTo>
                <a:lnTo>
                  <a:pt x="2707" y="696"/>
                </a:lnTo>
                <a:lnTo>
                  <a:pt x="2710" y="805"/>
                </a:lnTo>
                <a:lnTo>
                  <a:pt x="2717" y="805"/>
                </a:lnTo>
                <a:lnTo>
                  <a:pt x="2717" y="794"/>
                </a:lnTo>
                <a:lnTo>
                  <a:pt x="2721" y="805"/>
                </a:lnTo>
                <a:lnTo>
                  <a:pt x="2721" y="761"/>
                </a:lnTo>
                <a:lnTo>
                  <a:pt x="2725" y="805"/>
                </a:lnTo>
                <a:lnTo>
                  <a:pt x="2725" y="790"/>
                </a:lnTo>
                <a:lnTo>
                  <a:pt x="2728" y="805"/>
                </a:lnTo>
                <a:lnTo>
                  <a:pt x="2728" y="776"/>
                </a:lnTo>
                <a:lnTo>
                  <a:pt x="2732" y="794"/>
                </a:lnTo>
                <a:lnTo>
                  <a:pt x="2732" y="805"/>
                </a:lnTo>
                <a:lnTo>
                  <a:pt x="2732" y="776"/>
                </a:lnTo>
                <a:lnTo>
                  <a:pt x="2735" y="805"/>
                </a:lnTo>
                <a:lnTo>
                  <a:pt x="2735" y="768"/>
                </a:lnTo>
                <a:lnTo>
                  <a:pt x="2739" y="805"/>
                </a:lnTo>
                <a:lnTo>
                  <a:pt x="2768" y="805"/>
                </a:lnTo>
                <a:lnTo>
                  <a:pt x="2768" y="768"/>
                </a:lnTo>
                <a:lnTo>
                  <a:pt x="2772" y="805"/>
                </a:lnTo>
                <a:lnTo>
                  <a:pt x="2797" y="805"/>
                </a:lnTo>
                <a:lnTo>
                  <a:pt x="2797" y="794"/>
                </a:lnTo>
                <a:lnTo>
                  <a:pt x="2800" y="805"/>
                </a:lnTo>
                <a:lnTo>
                  <a:pt x="2811" y="805"/>
                </a:lnTo>
                <a:lnTo>
                  <a:pt x="2811" y="783"/>
                </a:lnTo>
                <a:lnTo>
                  <a:pt x="2815" y="805"/>
                </a:lnTo>
                <a:lnTo>
                  <a:pt x="2829" y="805"/>
                </a:lnTo>
                <a:lnTo>
                  <a:pt x="2829" y="667"/>
                </a:lnTo>
                <a:lnTo>
                  <a:pt x="2833" y="805"/>
                </a:lnTo>
                <a:lnTo>
                  <a:pt x="2844" y="805"/>
                </a:lnTo>
                <a:lnTo>
                  <a:pt x="2844" y="740"/>
                </a:lnTo>
                <a:lnTo>
                  <a:pt x="2847" y="801"/>
                </a:lnTo>
                <a:lnTo>
                  <a:pt x="2847" y="805"/>
                </a:lnTo>
                <a:lnTo>
                  <a:pt x="2847" y="801"/>
                </a:lnTo>
                <a:lnTo>
                  <a:pt x="2851" y="805"/>
                </a:lnTo>
                <a:lnTo>
                  <a:pt x="2873" y="805"/>
                </a:lnTo>
                <a:lnTo>
                  <a:pt x="2873" y="794"/>
                </a:lnTo>
                <a:lnTo>
                  <a:pt x="2876" y="805"/>
                </a:lnTo>
                <a:lnTo>
                  <a:pt x="2966" y="805"/>
                </a:lnTo>
                <a:lnTo>
                  <a:pt x="2966" y="783"/>
                </a:lnTo>
                <a:lnTo>
                  <a:pt x="2970" y="805"/>
                </a:lnTo>
                <a:lnTo>
                  <a:pt x="2970" y="794"/>
                </a:lnTo>
                <a:lnTo>
                  <a:pt x="2974" y="805"/>
                </a:lnTo>
                <a:lnTo>
                  <a:pt x="2974" y="783"/>
                </a:lnTo>
                <a:lnTo>
                  <a:pt x="2977" y="805"/>
                </a:lnTo>
                <a:lnTo>
                  <a:pt x="3082" y="805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1" name="Line 57"/>
          <p:cNvSpPr>
            <a:spLocks noChangeShapeType="1"/>
          </p:cNvSpPr>
          <p:nvPr/>
        </p:nvSpPr>
        <p:spPr bwMode="auto">
          <a:xfrm>
            <a:off x="1243252" y="2294209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9" name="Line 65"/>
          <p:cNvSpPr>
            <a:spLocks noChangeShapeType="1"/>
          </p:cNvSpPr>
          <p:nvPr/>
        </p:nvSpPr>
        <p:spPr bwMode="auto">
          <a:xfrm>
            <a:off x="1255952" y="1659209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6" name="Line 72"/>
          <p:cNvSpPr>
            <a:spLocks noChangeShapeType="1"/>
          </p:cNvSpPr>
          <p:nvPr/>
        </p:nvSpPr>
        <p:spPr bwMode="auto">
          <a:xfrm>
            <a:off x="1243252" y="1017859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2" name="Line 78"/>
          <p:cNvSpPr>
            <a:spLocks noChangeShapeType="1"/>
          </p:cNvSpPr>
          <p:nvPr/>
        </p:nvSpPr>
        <p:spPr bwMode="auto">
          <a:xfrm>
            <a:off x="1271827" y="230055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3" name="Line 79"/>
          <p:cNvSpPr>
            <a:spLocks noChangeShapeType="1"/>
          </p:cNvSpPr>
          <p:nvPr/>
        </p:nvSpPr>
        <p:spPr bwMode="auto">
          <a:xfrm>
            <a:off x="1559165" y="230055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4" name="Rectangle 80"/>
          <p:cNvSpPr>
            <a:spLocks noChangeArrowheads="1"/>
          </p:cNvSpPr>
          <p:nvPr/>
        </p:nvSpPr>
        <p:spPr bwMode="auto">
          <a:xfrm>
            <a:off x="1378983" y="2329134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95" name="Line 81"/>
          <p:cNvSpPr>
            <a:spLocks noChangeShapeType="1"/>
          </p:cNvSpPr>
          <p:nvPr/>
        </p:nvSpPr>
        <p:spPr bwMode="auto">
          <a:xfrm>
            <a:off x="1844915" y="230055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6" name="Line 82"/>
          <p:cNvSpPr>
            <a:spLocks noChangeShapeType="1"/>
          </p:cNvSpPr>
          <p:nvPr/>
        </p:nvSpPr>
        <p:spPr bwMode="auto">
          <a:xfrm>
            <a:off x="2137015" y="230055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7" name="Rectangle 83"/>
          <p:cNvSpPr>
            <a:spLocks noChangeArrowheads="1"/>
          </p:cNvSpPr>
          <p:nvPr/>
        </p:nvSpPr>
        <p:spPr bwMode="auto">
          <a:xfrm>
            <a:off x="1956833" y="2329134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98" name="Line 84"/>
          <p:cNvSpPr>
            <a:spLocks noChangeShapeType="1"/>
          </p:cNvSpPr>
          <p:nvPr/>
        </p:nvSpPr>
        <p:spPr bwMode="auto">
          <a:xfrm>
            <a:off x="2424352" y="230055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9" name="Line 85"/>
          <p:cNvSpPr>
            <a:spLocks noChangeShapeType="1"/>
          </p:cNvSpPr>
          <p:nvPr/>
        </p:nvSpPr>
        <p:spPr bwMode="auto">
          <a:xfrm>
            <a:off x="2710102" y="230055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0" name="Rectangle 86"/>
          <p:cNvSpPr>
            <a:spLocks noChangeArrowheads="1"/>
          </p:cNvSpPr>
          <p:nvPr/>
        </p:nvSpPr>
        <p:spPr bwMode="auto">
          <a:xfrm>
            <a:off x="2512458" y="232913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01" name="Line 87"/>
          <p:cNvSpPr>
            <a:spLocks noChangeShapeType="1"/>
          </p:cNvSpPr>
          <p:nvPr/>
        </p:nvSpPr>
        <p:spPr bwMode="auto">
          <a:xfrm>
            <a:off x="2997440" y="230055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2" name="Line 88"/>
          <p:cNvSpPr>
            <a:spLocks noChangeShapeType="1"/>
          </p:cNvSpPr>
          <p:nvPr/>
        </p:nvSpPr>
        <p:spPr bwMode="auto">
          <a:xfrm>
            <a:off x="3283190" y="230055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3" name="Rectangle 89"/>
          <p:cNvSpPr>
            <a:spLocks noChangeArrowheads="1"/>
          </p:cNvSpPr>
          <p:nvPr/>
        </p:nvSpPr>
        <p:spPr bwMode="auto">
          <a:xfrm>
            <a:off x="3085546" y="232913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04" name="Line 90"/>
          <p:cNvSpPr>
            <a:spLocks noChangeShapeType="1"/>
          </p:cNvSpPr>
          <p:nvPr/>
        </p:nvSpPr>
        <p:spPr bwMode="auto">
          <a:xfrm>
            <a:off x="3568940" y="230055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5" name="Line 91"/>
          <p:cNvSpPr>
            <a:spLocks noChangeShapeType="1"/>
          </p:cNvSpPr>
          <p:nvPr/>
        </p:nvSpPr>
        <p:spPr bwMode="auto">
          <a:xfrm>
            <a:off x="3861040" y="230055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6" name="Rectangle 92"/>
          <p:cNvSpPr>
            <a:spLocks noChangeArrowheads="1"/>
          </p:cNvSpPr>
          <p:nvPr/>
        </p:nvSpPr>
        <p:spPr bwMode="auto">
          <a:xfrm>
            <a:off x="3663396" y="232913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07" name="Line 93"/>
          <p:cNvSpPr>
            <a:spLocks noChangeShapeType="1"/>
          </p:cNvSpPr>
          <p:nvPr/>
        </p:nvSpPr>
        <p:spPr bwMode="auto">
          <a:xfrm>
            <a:off x="4148377" y="230055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8" name="Line 94"/>
          <p:cNvSpPr>
            <a:spLocks noChangeShapeType="1"/>
          </p:cNvSpPr>
          <p:nvPr/>
        </p:nvSpPr>
        <p:spPr bwMode="auto">
          <a:xfrm>
            <a:off x="4434127" y="230055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9" name="Rectangle 95"/>
          <p:cNvSpPr>
            <a:spLocks noChangeArrowheads="1"/>
          </p:cNvSpPr>
          <p:nvPr/>
        </p:nvSpPr>
        <p:spPr bwMode="auto">
          <a:xfrm>
            <a:off x="4236483" y="232913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10" name="Line 96"/>
          <p:cNvSpPr>
            <a:spLocks noChangeShapeType="1"/>
          </p:cNvSpPr>
          <p:nvPr/>
        </p:nvSpPr>
        <p:spPr bwMode="auto">
          <a:xfrm>
            <a:off x="4721465" y="230055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1" name="Line 97"/>
          <p:cNvSpPr>
            <a:spLocks noChangeShapeType="1"/>
          </p:cNvSpPr>
          <p:nvPr/>
        </p:nvSpPr>
        <p:spPr bwMode="auto">
          <a:xfrm>
            <a:off x="5007215" y="230055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2" name="Rectangle 98"/>
          <p:cNvSpPr>
            <a:spLocks noChangeArrowheads="1"/>
          </p:cNvSpPr>
          <p:nvPr/>
        </p:nvSpPr>
        <p:spPr bwMode="auto">
          <a:xfrm>
            <a:off x="4809571" y="232913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13" name="Line 99"/>
          <p:cNvSpPr>
            <a:spLocks noChangeShapeType="1"/>
          </p:cNvSpPr>
          <p:nvPr/>
        </p:nvSpPr>
        <p:spPr bwMode="auto">
          <a:xfrm>
            <a:off x="5292965" y="230055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4" name="Line 100"/>
          <p:cNvSpPr>
            <a:spLocks noChangeShapeType="1"/>
          </p:cNvSpPr>
          <p:nvPr/>
        </p:nvSpPr>
        <p:spPr bwMode="auto">
          <a:xfrm>
            <a:off x="5585065" y="230055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5" name="Rectangle 101"/>
          <p:cNvSpPr>
            <a:spLocks noChangeArrowheads="1"/>
          </p:cNvSpPr>
          <p:nvPr/>
        </p:nvSpPr>
        <p:spPr bwMode="auto">
          <a:xfrm>
            <a:off x="5387421" y="232913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16" name="Line 102"/>
          <p:cNvSpPr>
            <a:spLocks noChangeShapeType="1"/>
          </p:cNvSpPr>
          <p:nvPr/>
        </p:nvSpPr>
        <p:spPr bwMode="auto">
          <a:xfrm>
            <a:off x="5872402" y="230055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7" name="Line 103"/>
          <p:cNvSpPr>
            <a:spLocks noChangeShapeType="1"/>
          </p:cNvSpPr>
          <p:nvPr/>
        </p:nvSpPr>
        <p:spPr bwMode="auto">
          <a:xfrm>
            <a:off x="6158152" y="230055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8" name="Rectangle 104"/>
          <p:cNvSpPr>
            <a:spLocks noChangeArrowheads="1"/>
          </p:cNvSpPr>
          <p:nvPr/>
        </p:nvSpPr>
        <p:spPr bwMode="auto">
          <a:xfrm>
            <a:off x="5911296" y="2329134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7" name="Rectangle 10"/>
          <p:cNvSpPr>
            <a:spLocks noChangeArrowheads="1"/>
          </p:cNvSpPr>
          <p:nvPr/>
        </p:nvSpPr>
        <p:spPr bwMode="auto">
          <a:xfrm>
            <a:off x="1132656" y="2223857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9" name="Rectangle 25"/>
          <p:cNvSpPr>
            <a:spLocks noChangeArrowheads="1"/>
          </p:cNvSpPr>
          <p:nvPr/>
        </p:nvSpPr>
        <p:spPr bwMode="auto">
          <a:xfrm>
            <a:off x="1011795" y="938929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1371701" y="1731953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23" name="TextBox 17"/>
          <p:cNvSpPr txBox="1"/>
          <p:nvPr/>
        </p:nvSpPr>
        <p:spPr>
          <a:xfrm>
            <a:off x="1656341" y="1680376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232163" y="1841855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25" name="TextBox 124"/>
          <p:cNvSpPr txBox="1"/>
          <p:nvPr/>
        </p:nvSpPr>
        <p:spPr>
          <a:xfrm>
            <a:off x="3065093" y="1763768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26" name="TextBox 17"/>
          <p:cNvSpPr txBox="1"/>
          <p:nvPr/>
        </p:nvSpPr>
        <p:spPr>
          <a:xfrm>
            <a:off x="3184215" y="1257128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127" name="Rectangle 126"/>
          <p:cNvSpPr/>
          <p:nvPr/>
        </p:nvSpPr>
        <p:spPr>
          <a:xfrm>
            <a:off x="3738044" y="1304118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128" name="Rectangle 127"/>
          <p:cNvSpPr/>
          <p:nvPr/>
        </p:nvSpPr>
        <p:spPr>
          <a:xfrm>
            <a:off x="5152614" y="1404706"/>
            <a:ext cx="40588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129" name="TextBox 128"/>
          <p:cNvSpPr txBox="1"/>
          <p:nvPr/>
        </p:nvSpPr>
        <p:spPr>
          <a:xfrm>
            <a:off x="1812817" y="1804888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31" name="TextBox 130"/>
          <p:cNvSpPr txBox="1"/>
          <p:nvPr/>
        </p:nvSpPr>
        <p:spPr>
          <a:xfrm>
            <a:off x="2404646" y="1584596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33" name="Straight Arrow Connector 132"/>
          <p:cNvCxnSpPr/>
          <p:nvPr/>
        </p:nvCxnSpPr>
        <p:spPr>
          <a:xfrm flipH="1">
            <a:off x="1302127" y="1629337"/>
            <a:ext cx="60279" cy="59452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/>
          <p:cNvCxnSpPr/>
          <p:nvPr/>
        </p:nvCxnSpPr>
        <p:spPr>
          <a:xfrm>
            <a:off x="2311639" y="2146535"/>
            <a:ext cx="19845" cy="1307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TextBox 17"/>
          <p:cNvSpPr txBox="1"/>
          <p:nvPr/>
        </p:nvSpPr>
        <p:spPr>
          <a:xfrm>
            <a:off x="2829618" y="2041639"/>
            <a:ext cx="3048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36" name="Straight Arrow Connector 135"/>
          <p:cNvCxnSpPr/>
          <p:nvPr/>
        </p:nvCxnSpPr>
        <p:spPr>
          <a:xfrm>
            <a:off x="2598977" y="1888153"/>
            <a:ext cx="0" cy="3337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36"/>
          <p:cNvSpPr txBox="1"/>
          <p:nvPr/>
        </p:nvSpPr>
        <p:spPr>
          <a:xfrm>
            <a:off x="2230911" y="1715346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6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138" name="Straight Arrow Connector 137"/>
          <p:cNvCxnSpPr/>
          <p:nvPr/>
        </p:nvCxnSpPr>
        <p:spPr>
          <a:xfrm>
            <a:off x="2808981" y="1763769"/>
            <a:ext cx="20637" cy="21440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Arrow Connector 138"/>
          <p:cNvCxnSpPr/>
          <p:nvPr/>
        </p:nvCxnSpPr>
        <p:spPr>
          <a:xfrm flipH="1">
            <a:off x="3433084" y="1525309"/>
            <a:ext cx="656" cy="5163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Arrow Connector 139"/>
          <p:cNvCxnSpPr/>
          <p:nvPr/>
        </p:nvCxnSpPr>
        <p:spPr>
          <a:xfrm flipH="1">
            <a:off x="3220430" y="1893764"/>
            <a:ext cx="17146" cy="3019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Arrow Connector 140"/>
          <p:cNvCxnSpPr/>
          <p:nvPr/>
        </p:nvCxnSpPr>
        <p:spPr>
          <a:xfrm>
            <a:off x="3135736" y="1910143"/>
            <a:ext cx="27726" cy="29731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Arrow Connector 141"/>
          <p:cNvCxnSpPr/>
          <p:nvPr/>
        </p:nvCxnSpPr>
        <p:spPr>
          <a:xfrm>
            <a:off x="2999370" y="1984435"/>
            <a:ext cx="48768" cy="2928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Box 142"/>
          <p:cNvSpPr txBox="1"/>
          <p:nvPr/>
        </p:nvSpPr>
        <p:spPr>
          <a:xfrm>
            <a:off x="3766199" y="1382894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144" name="Straight Arrow Connector 143"/>
          <p:cNvCxnSpPr/>
          <p:nvPr/>
        </p:nvCxnSpPr>
        <p:spPr>
          <a:xfrm>
            <a:off x="3378139" y="1736786"/>
            <a:ext cx="26951" cy="32201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7"/>
          <p:cNvSpPr txBox="1"/>
          <p:nvPr/>
        </p:nvSpPr>
        <p:spPr>
          <a:xfrm>
            <a:off x="3705388" y="1182563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8" name="Rectangle 147"/>
          <p:cNvSpPr/>
          <p:nvPr/>
        </p:nvSpPr>
        <p:spPr>
          <a:xfrm>
            <a:off x="3239645" y="1364514"/>
            <a:ext cx="4363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cxnSp>
        <p:nvCxnSpPr>
          <p:cNvPr id="149" name="Straight Arrow Connector 148"/>
          <p:cNvCxnSpPr/>
          <p:nvPr/>
        </p:nvCxnSpPr>
        <p:spPr>
          <a:xfrm flipH="1">
            <a:off x="3456578" y="1724355"/>
            <a:ext cx="23733" cy="3851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Arrow Connector 149"/>
          <p:cNvCxnSpPr/>
          <p:nvPr/>
        </p:nvCxnSpPr>
        <p:spPr>
          <a:xfrm>
            <a:off x="3726659" y="1155467"/>
            <a:ext cx="1" cy="6583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Arrow Connector 151"/>
          <p:cNvCxnSpPr/>
          <p:nvPr/>
        </p:nvCxnSpPr>
        <p:spPr>
          <a:xfrm>
            <a:off x="3553386" y="1396450"/>
            <a:ext cx="0" cy="5811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Arrow Connector 152"/>
          <p:cNvCxnSpPr/>
          <p:nvPr/>
        </p:nvCxnSpPr>
        <p:spPr>
          <a:xfrm>
            <a:off x="3653708" y="1263663"/>
            <a:ext cx="9688" cy="7158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Arrow Connector 153"/>
          <p:cNvCxnSpPr/>
          <p:nvPr/>
        </p:nvCxnSpPr>
        <p:spPr>
          <a:xfrm flipH="1">
            <a:off x="5278620" y="1616825"/>
            <a:ext cx="76934" cy="53162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Arrow Connector 154"/>
          <p:cNvCxnSpPr/>
          <p:nvPr/>
        </p:nvCxnSpPr>
        <p:spPr>
          <a:xfrm flipH="1">
            <a:off x="3859216" y="1542349"/>
            <a:ext cx="40952" cy="5222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/>
          <p:cNvCxnSpPr/>
          <p:nvPr/>
        </p:nvCxnSpPr>
        <p:spPr>
          <a:xfrm flipH="1">
            <a:off x="3930890" y="1760100"/>
            <a:ext cx="51306" cy="26486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Arrow Connector 156"/>
          <p:cNvCxnSpPr/>
          <p:nvPr/>
        </p:nvCxnSpPr>
        <p:spPr>
          <a:xfrm flipH="1">
            <a:off x="4305129" y="1956981"/>
            <a:ext cx="27194" cy="2938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TextBox 17"/>
          <p:cNvSpPr txBox="1"/>
          <p:nvPr/>
        </p:nvSpPr>
        <p:spPr>
          <a:xfrm>
            <a:off x="4101387" y="1747630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61" name="TextBox 160"/>
          <p:cNvSpPr txBox="1"/>
          <p:nvPr/>
        </p:nvSpPr>
        <p:spPr>
          <a:xfrm>
            <a:off x="5023402" y="1624818"/>
            <a:ext cx="4090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x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63" name="TextBox 162"/>
          <p:cNvSpPr txBox="1"/>
          <p:nvPr/>
        </p:nvSpPr>
        <p:spPr>
          <a:xfrm>
            <a:off x="2948389" y="1509852"/>
            <a:ext cx="5709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164" name="TextBox 17"/>
          <p:cNvSpPr txBox="1"/>
          <p:nvPr/>
        </p:nvSpPr>
        <p:spPr>
          <a:xfrm>
            <a:off x="4490253" y="1519415"/>
            <a:ext cx="31931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5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sp>
        <p:nvSpPr>
          <p:cNvPr id="165" name="5-Point Star 164"/>
          <p:cNvSpPr/>
          <p:nvPr/>
        </p:nvSpPr>
        <p:spPr>
          <a:xfrm>
            <a:off x="3925552" y="2148453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3818177" y="1501504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67" name="TextBox 166"/>
          <p:cNvSpPr txBox="1"/>
          <p:nvPr/>
        </p:nvSpPr>
        <p:spPr>
          <a:xfrm>
            <a:off x="3823308" y="1616825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168" name="Straight Arrow Connector 167"/>
          <p:cNvCxnSpPr/>
          <p:nvPr/>
        </p:nvCxnSpPr>
        <p:spPr>
          <a:xfrm>
            <a:off x="4421935" y="1765460"/>
            <a:ext cx="24384" cy="4817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Arrow Connector 168"/>
          <p:cNvCxnSpPr/>
          <p:nvPr/>
        </p:nvCxnSpPr>
        <p:spPr>
          <a:xfrm flipH="1">
            <a:off x="4652769" y="1724355"/>
            <a:ext cx="1142" cy="38213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Arrow Connector 169"/>
          <p:cNvCxnSpPr/>
          <p:nvPr/>
        </p:nvCxnSpPr>
        <p:spPr>
          <a:xfrm flipH="1">
            <a:off x="4038205" y="1908731"/>
            <a:ext cx="11328" cy="1951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Arrow Connector 170"/>
          <p:cNvCxnSpPr/>
          <p:nvPr/>
        </p:nvCxnSpPr>
        <p:spPr>
          <a:xfrm>
            <a:off x="5227945" y="1856846"/>
            <a:ext cx="0" cy="3035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/>
          <p:cNvSpPr txBox="1"/>
          <p:nvPr/>
        </p:nvSpPr>
        <p:spPr>
          <a:xfrm>
            <a:off x="1204169" y="1384709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75" name="TextBox 174"/>
          <p:cNvSpPr txBox="1"/>
          <p:nvPr/>
        </p:nvSpPr>
        <p:spPr>
          <a:xfrm>
            <a:off x="1243252" y="2024970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78" name="TextBox 177"/>
          <p:cNvSpPr txBox="1"/>
          <p:nvPr/>
        </p:nvSpPr>
        <p:spPr>
          <a:xfrm>
            <a:off x="1482617" y="2024969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79" name="TextBox 17"/>
          <p:cNvSpPr txBox="1"/>
          <p:nvPr/>
        </p:nvSpPr>
        <p:spPr>
          <a:xfrm>
            <a:off x="1506422" y="1595634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180" name="TextBox 179"/>
          <p:cNvSpPr txBox="1"/>
          <p:nvPr/>
        </p:nvSpPr>
        <p:spPr>
          <a:xfrm>
            <a:off x="1956833" y="2049940"/>
            <a:ext cx="3048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81" name="TextBox 180"/>
          <p:cNvSpPr txBox="1"/>
          <p:nvPr/>
        </p:nvSpPr>
        <p:spPr>
          <a:xfrm>
            <a:off x="2138787" y="1935693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84" name="TextBox 183"/>
          <p:cNvSpPr txBox="1"/>
          <p:nvPr/>
        </p:nvSpPr>
        <p:spPr>
          <a:xfrm>
            <a:off x="2863293" y="1819900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86" name="TextBox 17"/>
          <p:cNvSpPr txBox="1"/>
          <p:nvPr/>
        </p:nvSpPr>
        <p:spPr>
          <a:xfrm>
            <a:off x="2915736" y="1687019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89" name="Rectangle 188"/>
          <p:cNvSpPr/>
          <p:nvPr/>
        </p:nvSpPr>
        <p:spPr>
          <a:xfrm>
            <a:off x="3356858" y="1485732"/>
            <a:ext cx="39305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194" name="Rectangle 193"/>
          <p:cNvSpPr/>
          <p:nvPr/>
        </p:nvSpPr>
        <p:spPr>
          <a:xfrm>
            <a:off x="3215449" y="1123263"/>
            <a:ext cx="60785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/z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196" name="TextBox 17"/>
          <p:cNvSpPr txBox="1"/>
          <p:nvPr/>
        </p:nvSpPr>
        <p:spPr>
          <a:xfrm>
            <a:off x="3410059" y="846674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97" name="Rectangle 196"/>
          <p:cNvSpPr/>
          <p:nvPr/>
        </p:nvSpPr>
        <p:spPr>
          <a:xfrm>
            <a:off x="3279779" y="979421"/>
            <a:ext cx="60785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/x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203" name="Rectangle 202"/>
          <p:cNvSpPr/>
          <p:nvPr/>
        </p:nvSpPr>
        <p:spPr>
          <a:xfrm>
            <a:off x="3853102" y="1900314"/>
            <a:ext cx="36260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204" name="TextBox 203"/>
          <p:cNvSpPr txBox="1"/>
          <p:nvPr/>
        </p:nvSpPr>
        <p:spPr>
          <a:xfrm>
            <a:off x="3925552" y="1760100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7" name="Rectangle 206"/>
          <p:cNvSpPr/>
          <p:nvPr/>
        </p:nvSpPr>
        <p:spPr>
          <a:xfrm>
            <a:off x="4190412" y="1588443"/>
            <a:ext cx="40588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299" name="Oval 298"/>
          <p:cNvSpPr/>
          <p:nvPr/>
        </p:nvSpPr>
        <p:spPr>
          <a:xfrm>
            <a:off x="5865618" y="846215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0" name="Oval 299"/>
          <p:cNvSpPr/>
          <p:nvPr/>
        </p:nvSpPr>
        <p:spPr>
          <a:xfrm>
            <a:off x="5872631" y="1168979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01" name="Straight Arrow Connector 300"/>
          <p:cNvCxnSpPr>
            <a:stCxn id="299" idx="4"/>
            <a:endCxn id="300" idx="0"/>
          </p:cNvCxnSpPr>
          <p:nvPr/>
        </p:nvCxnSpPr>
        <p:spPr>
          <a:xfrm>
            <a:off x="6001349" y="1030450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2" name="TextBox 301"/>
          <p:cNvSpPr txBox="1"/>
          <p:nvPr/>
        </p:nvSpPr>
        <p:spPr>
          <a:xfrm>
            <a:off x="5838283" y="793992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303" name="TextBox 302"/>
          <p:cNvSpPr txBox="1"/>
          <p:nvPr/>
        </p:nvSpPr>
        <p:spPr>
          <a:xfrm>
            <a:off x="5803017" y="1122596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202" name="TextBox 201"/>
          <p:cNvSpPr txBox="1"/>
          <p:nvPr/>
        </p:nvSpPr>
        <p:spPr>
          <a:xfrm>
            <a:off x="563899" y="5385048"/>
            <a:ext cx="561662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9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ss2/</a:t>
            </a:r>
            <a:r>
              <a:rPr lang="en-US" altLang="zh-CN" dirty="0" err="1" smtClean="0"/>
              <a:t>cisplatin</a:t>
            </a:r>
            <a:r>
              <a:rPr lang="en-US" altLang="zh-CN" dirty="0" smtClean="0"/>
              <a:t> adduct</a:t>
            </a:r>
            <a:r>
              <a:rPr lang="en-US" altLang="zh-CN" dirty="0"/>
              <a:t> by (a) CID (</a:t>
            </a:r>
            <a:r>
              <a:rPr lang="en-US" altLang="zh-CN" dirty="0" smtClean="0"/>
              <a:t>3-), </a:t>
            </a:r>
            <a:r>
              <a:rPr lang="en-US" altLang="zh-CN" dirty="0"/>
              <a:t>(b) IRMPD (</a:t>
            </a:r>
            <a:r>
              <a:rPr lang="en-US" altLang="zh-CN" dirty="0" smtClean="0"/>
              <a:t>3-), </a:t>
            </a:r>
            <a:r>
              <a:rPr lang="en-US" altLang="zh-CN" dirty="0"/>
              <a:t>(c) 193-nm UVPD (</a:t>
            </a:r>
            <a:r>
              <a:rPr lang="en-US" altLang="zh-CN" dirty="0" smtClean="0"/>
              <a:t>3-), </a:t>
            </a:r>
            <a:r>
              <a:rPr lang="en-US" altLang="zh-CN" dirty="0"/>
              <a:t>(d)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3-), (e)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(3-•), and (f) ET-IRMPD (3-•). Precursor </a:t>
            </a:r>
            <a:r>
              <a:rPr lang="en-US" altLang="zh-CN" dirty="0"/>
              <a:t>ions are noted with a star. </a:t>
            </a:r>
            <a:endParaRPr lang="zh-CN" altLang="en-US" dirty="0"/>
          </a:p>
        </p:txBody>
      </p:sp>
      <p:sp>
        <p:nvSpPr>
          <p:cNvPr id="198" name="TextBox 197"/>
          <p:cNvSpPr txBox="1"/>
          <p:nvPr/>
        </p:nvSpPr>
        <p:spPr>
          <a:xfrm rot="16200000">
            <a:off x="395116" y="1527815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199" name="TextBox 198"/>
          <p:cNvSpPr txBox="1"/>
          <p:nvPr/>
        </p:nvSpPr>
        <p:spPr>
          <a:xfrm rot="16200000">
            <a:off x="371581" y="4103277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62728330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4284" y="594036"/>
            <a:ext cx="169084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/>
              <a:t>(a) Negative CID</a:t>
            </a:r>
            <a:endParaRPr lang="zh-CN" altLang="en-US" dirty="0"/>
          </a:p>
        </p:txBody>
      </p:sp>
      <p:sp>
        <p:nvSpPr>
          <p:cNvPr id="4" name="Rectangle 3"/>
          <p:cNvSpPr/>
          <p:nvPr/>
        </p:nvSpPr>
        <p:spPr>
          <a:xfrm>
            <a:off x="36767" y="2877602"/>
            <a:ext cx="20194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/>
              <a:t>(b) Negative IRMPD</a:t>
            </a:r>
            <a:endParaRPr lang="zh-CN" alt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59461" y="7388823"/>
            <a:ext cx="19657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(d) Negative ETD</a:t>
            </a:r>
            <a:endParaRPr lang="zh-CN" altLang="en-US" dirty="0"/>
          </a:p>
        </p:txBody>
      </p:sp>
      <p:sp>
        <p:nvSpPr>
          <p:cNvPr id="7" name="AutoShape 3"/>
          <p:cNvSpPr>
            <a:spLocks noChangeAspect="1" noChangeArrowheads="1" noTextEdit="1"/>
          </p:cNvSpPr>
          <p:nvPr/>
        </p:nvSpPr>
        <p:spPr bwMode="auto">
          <a:xfrm>
            <a:off x="946403" y="1048495"/>
            <a:ext cx="5207000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1232153" y="1059608"/>
            <a:ext cx="4897438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68" name="Freeform 6"/>
          <p:cNvSpPr>
            <a:spLocks/>
          </p:cNvSpPr>
          <p:nvPr/>
        </p:nvSpPr>
        <p:spPr bwMode="auto">
          <a:xfrm>
            <a:off x="1232153" y="1283445"/>
            <a:ext cx="4892675" cy="1317625"/>
          </a:xfrm>
          <a:custGeom>
            <a:avLst/>
            <a:gdLst>
              <a:gd name="T0" fmla="*/ 156 w 3082"/>
              <a:gd name="T1" fmla="*/ 826 h 830"/>
              <a:gd name="T2" fmla="*/ 332 w 3082"/>
              <a:gd name="T3" fmla="*/ 826 h 830"/>
              <a:gd name="T4" fmla="*/ 498 w 3082"/>
              <a:gd name="T5" fmla="*/ 830 h 830"/>
              <a:gd name="T6" fmla="*/ 596 w 3082"/>
              <a:gd name="T7" fmla="*/ 830 h 830"/>
              <a:gd name="T8" fmla="*/ 686 w 3082"/>
              <a:gd name="T9" fmla="*/ 830 h 830"/>
              <a:gd name="T10" fmla="*/ 773 w 3082"/>
              <a:gd name="T11" fmla="*/ 830 h 830"/>
              <a:gd name="T12" fmla="*/ 964 w 3082"/>
              <a:gd name="T13" fmla="*/ 826 h 830"/>
              <a:gd name="T14" fmla="*/ 1043 w 3082"/>
              <a:gd name="T15" fmla="*/ 830 h 830"/>
              <a:gd name="T16" fmla="*/ 1086 w 3082"/>
              <a:gd name="T17" fmla="*/ 826 h 830"/>
              <a:gd name="T18" fmla="*/ 1144 w 3082"/>
              <a:gd name="T19" fmla="*/ 830 h 830"/>
              <a:gd name="T20" fmla="*/ 1180 w 3082"/>
              <a:gd name="T21" fmla="*/ 826 h 830"/>
              <a:gd name="T22" fmla="*/ 1216 w 3082"/>
              <a:gd name="T23" fmla="*/ 830 h 830"/>
              <a:gd name="T24" fmla="*/ 1249 w 3082"/>
              <a:gd name="T25" fmla="*/ 830 h 830"/>
              <a:gd name="T26" fmla="*/ 1281 w 3082"/>
              <a:gd name="T27" fmla="*/ 830 h 830"/>
              <a:gd name="T28" fmla="*/ 1314 w 3082"/>
              <a:gd name="T29" fmla="*/ 830 h 830"/>
              <a:gd name="T30" fmla="*/ 1346 w 3082"/>
              <a:gd name="T31" fmla="*/ 819 h 830"/>
              <a:gd name="T32" fmla="*/ 1375 w 3082"/>
              <a:gd name="T33" fmla="*/ 815 h 830"/>
              <a:gd name="T34" fmla="*/ 1404 w 3082"/>
              <a:gd name="T35" fmla="*/ 830 h 830"/>
              <a:gd name="T36" fmla="*/ 1433 w 3082"/>
              <a:gd name="T37" fmla="*/ 830 h 830"/>
              <a:gd name="T38" fmla="*/ 1465 w 3082"/>
              <a:gd name="T39" fmla="*/ 830 h 830"/>
              <a:gd name="T40" fmla="*/ 1491 w 3082"/>
              <a:gd name="T41" fmla="*/ 729 h 830"/>
              <a:gd name="T42" fmla="*/ 1516 w 3082"/>
              <a:gd name="T43" fmla="*/ 797 h 830"/>
              <a:gd name="T44" fmla="*/ 1545 w 3082"/>
              <a:gd name="T45" fmla="*/ 783 h 830"/>
              <a:gd name="T46" fmla="*/ 1574 w 3082"/>
              <a:gd name="T47" fmla="*/ 830 h 830"/>
              <a:gd name="T48" fmla="*/ 1602 w 3082"/>
              <a:gd name="T49" fmla="*/ 830 h 830"/>
              <a:gd name="T50" fmla="*/ 1631 w 3082"/>
              <a:gd name="T51" fmla="*/ 826 h 830"/>
              <a:gd name="T52" fmla="*/ 1657 w 3082"/>
              <a:gd name="T53" fmla="*/ 830 h 830"/>
              <a:gd name="T54" fmla="*/ 1682 w 3082"/>
              <a:gd name="T55" fmla="*/ 830 h 830"/>
              <a:gd name="T56" fmla="*/ 1707 w 3082"/>
              <a:gd name="T57" fmla="*/ 826 h 830"/>
              <a:gd name="T58" fmla="*/ 1740 w 3082"/>
              <a:gd name="T59" fmla="*/ 826 h 830"/>
              <a:gd name="T60" fmla="*/ 1768 w 3082"/>
              <a:gd name="T61" fmla="*/ 822 h 830"/>
              <a:gd name="T62" fmla="*/ 1808 w 3082"/>
              <a:gd name="T63" fmla="*/ 830 h 830"/>
              <a:gd name="T64" fmla="*/ 1841 w 3082"/>
              <a:gd name="T65" fmla="*/ 826 h 830"/>
              <a:gd name="T66" fmla="*/ 1873 w 3082"/>
              <a:gd name="T67" fmla="*/ 830 h 830"/>
              <a:gd name="T68" fmla="*/ 1898 w 3082"/>
              <a:gd name="T69" fmla="*/ 826 h 830"/>
              <a:gd name="T70" fmla="*/ 1924 w 3082"/>
              <a:gd name="T71" fmla="*/ 826 h 830"/>
              <a:gd name="T72" fmla="*/ 1956 w 3082"/>
              <a:gd name="T73" fmla="*/ 826 h 830"/>
              <a:gd name="T74" fmla="*/ 1996 w 3082"/>
              <a:gd name="T75" fmla="*/ 830 h 830"/>
              <a:gd name="T76" fmla="*/ 2028 w 3082"/>
              <a:gd name="T77" fmla="*/ 826 h 830"/>
              <a:gd name="T78" fmla="*/ 2054 w 3082"/>
              <a:gd name="T79" fmla="*/ 830 h 830"/>
              <a:gd name="T80" fmla="*/ 2079 w 3082"/>
              <a:gd name="T81" fmla="*/ 765 h 830"/>
              <a:gd name="T82" fmla="*/ 2111 w 3082"/>
              <a:gd name="T83" fmla="*/ 830 h 830"/>
              <a:gd name="T84" fmla="*/ 2144 w 3082"/>
              <a:gd name="T85" fmla="*/ 822 h 830"/>
              <a:gd name="T86" fmla="*/ 2176 w 3082"/>
              <a:gd name="T87" fmla="*/ 826 h 830"/>
              <a:gd name="T88" fmla="*/ 2209 w 3082"/>
              <a:gd name="T89" fmla="*/ 822 h 830"/>
              <a:gd name="T90" fmla="*/ 2238 w 3082"/>
              <a:gd name="T91" fmla="*/ 826 h 830"/>
              <a:gd name="T92" fmla="*/ 2259 w 3082"/>
              <a:gd name="T93" fmla="*/ 815 h 830"/>
              <a:gd name="T94" fmla="*/ 2292 w 3082"/>
              <a:gd name="T95" fmla="*/ 830 h 830"/>
              <a:gd name="T96" fmla="*/ 2328 w 3082"/>
              <a:gd name="T97" fmla="*/ 830 h 830"/>
              <a:gd name="T98" fmla="*/ 2364 w 3082"/>
              <a:gd name="T99" fmla="*/ 826 h 830"/>
              <a:gd name="T100" fmla="*/ 2400 w 3082"/>
              <a:gd name="T101" fmla="*/ 819 h 830"/>
              <a:gd name="T102" fmla="*/ 2425 w 3082"/>
              <a:gd name="T103" fmla="*/ 830 h 830"/>
              <a:gd name="T104" fmla="*/ 2454 w 3082"/>
              <a:gd name="T105" fmla="*/ 826 h 830"/>
              <a:gd name="T106" fmla="*/ 2483 w 3082"/>
              <a:gd name="T107" fmla="*/ 830 h 830"/>
              <a:gd name="T108" fmla="*/ 2523 w 3082"/>
              <a:gd name="T109" fmla="*/ 830 h 830"/>
              <a:gd name="T110" fmla="*/ 2584 w 3082"/>
              <a:gd name="T111" fmla="*/ 830 h 830"/>
              <a:gd name="T112" fmla="*/ 2616 w 3082"/>
              <a:gd name="T113" fmla="*/ 830 h 830"/>
              <a:gd name="T114" fmla="*/ 2735 w 3082"/>
              <a:gd name="T115" fmla="*/ 830 h 830"/>
              <a:gd name="T116" fmla="*/ 2898 w 3082"/>
              <a:gd name="T117" fmla="*/ 826 h 830"/>
              <a:gd name="T118" fmla="*/ 2977 w 3082"/>
              <a:gd name="T119" fmla="*/ 826 h 830"/>
              <a:gd name="T120" fmla="*/ 3035 w 3082"/>
              <a:gd name="T121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82" h="830">
                <a:moveTo>
                  <a:pt x="0" y="830"/>
                </a:moveTo>
                <a:lnTo>
                  <a:pt x="11" y="830"/>
                </a:lnTo>
                <a:lnTo>
                  <a:pt x="11" y="815"/>
                </a:lnTo>
                <a:lnTo>
                  <a:pt x="15" y="826"/>
                </a:lnTo>
                <a:lnTo>
                  <a:pt x="15" y="830"/>
                </a:lnTo>
                <a:lnTo>
                  <a:pt x="15" y="826"/>
                </a:lnTo>
                <a:lnTo>
                  <a:pt x="18" y="830"/>
                </a:lnTo>
                <a:lnTo>
                  <a:pt x="87" y="830"/>
                </a:lnTo>
                <a:lnTo>
                  <a:pt x="87" y="826"/>
                </a:lnTo>
                <a:lnTo>
                  <a:pt x="91" y="830"/>
                </a:lnTo>
                <a:lnTo>
                  <a:pt x="116" y="830"/>
                </a:lnTo>
                <a:lnTo>
                  <a:pt x="116" y="826"/>
                </a:lnTo>
                <a:lnTo>
                  <a:pt x="119" y="830"/>
                </a:lnTo>
                <a:lnTo>
                  <a:pt x="119" y="826"/>
                </a:lnTo>
                <a:lnTo>
                  <a:pt x="123" y="830"/>
                </a:lnTo>
                <a:lnTo>
                  <a:pt x="141" y="830"/>
                </a:lnTo>
                <a:lnTo>
                  <a:pt x="141" y="826"/>
                </a:lnTo>
                <a:lnTo>
                  <a:pt x="145" y="830"/>
                </a:lnTo>
                <a:lnTo>
                  <a:pt x="156" y="830"/>
                </a:lnTo>
                <a:lnTo>
                  <a:pt x="156" y="826"/>
                </a:lnTo>
                <a:lnTo>
                  <a:pt x="159" y="830"/>
                </a:lnTo>
                <a:lnTo>
                  <a:pt x="174" y="830"/>
                </a:lnTo>
                <a:lnTo>
                  <a:pt x="174" y="707"/>
                </a:lnTo>
                <a:lnTo>
                  <a:pt x="177" y="830"/>
                </a:lnTo>
                <a:lnTo>
                  <a:pt x="177" y="822"/>
                </a:lnTo>
                <a:lnTo>
                  <a:pt x="181" y="830"/>
                </a:lnTo>
                <a:lnTo>
                  <a:pt x="260" y="830"/>
                </a:lnTo>
                <a:lnTo>
                  <a:pt x="260" y="822"/>
                </a:lnTo>
                <a:lnTo>
                  <a:pt x="264" y="830"/>
                </a:lnTo>
                <a:lnTo>
                  <a:pt x="293" y="830"/>
                </a:lnTo>
                <a:lnTo>
                  <a:pt x="293" y="826"/>
                </a:lnTo>
                <a:lnTo>
                  <a:pt x="296" y="830"/>
                </a:lnTo>
                <a:lnTo>
                  <a:pt x="318" y="830"/>
                </a:lnTo>
                <a:lnTo>
                  <a:pt x="318" y="736"/>
                </a:lnTo>
                <a:lnTo>
                  <a:pt x="322" y="822"/>
                </a:lnTo>
                <a:lnTo>
                  <a:pt x="322" y="830"/>
                </a:lnTo>
                <a:lnTo>
                  <a:pt x="322" y="822"/>
                </a:lnTo>
                <a:lnTo>
                  <a:pt x="325" y="830"/>
                </a:lnTo>
                <a:lnTo>
                  <a:pt x="332" y="830"/>
                </a:lnTo>
                <a:lnTo>
                  <a:pt x="332" y="826"/>
                </a:lnTo>
                <a:lnTo>
                  <a:pt x="336" y="830"/>
                </a:lnTo>
                <a:lnTo>
                  <a:pt x="390" y="830"/>
                </a:lnTo>
                <a:lnTo>
                  <a:pt x="390" y="826"/>
                </a:lnTo>
                <a:lnTo>
                  <a:pt x="394" y="830"/>
                </a:lnTo>
                <a:lnTo>
                  <a:pt x="419" y="830"/>
                </a:lnTo>
                <a:lnTo>
                  <a:pt x="419" y="826"/>
                </a:lnTo>
                <a:lnTo>
                  <a:pt x="423" y="830"/>
                </a:lnTo>
                <a:lnTo>
                  <a:pt x="462" y="830"/>
                </a:lnTo>
                <a:lnTo>
                  <a:pt x="462" y="747"/>
                </a:lnTo>
                <a:lnTo>
                  <a:pt x="466" y="822"/>
                </a:lnTo>
                <a:lnTo>
                  <a:pt x="466" y="830"/>
                </a:lnTo>
                <a:lnTo>
                  <a:pt x="466" y="808"/>
                </a:lnTo>
                <a:lnTo>
                  <a:pt x="469" y="830"/>
                </a:lnTo>
                <a:lnTo>
                  <a:pt x="469" y="826"/>
                </a:lnTo>
                <a:lnTo>
                  <a:pt x="473" y="830"/>
                </a:lnTo>
                <a:lnTo>
                  <a:pt x="491" y="830"/>
                </a:lnTo>
                <a:lnTo>
                  <a:pt x="491" y="822"/>
                </a:lnTo>
                <a:lnTo>
                  <a:pt x="495" y="830"/>
                </a:lnTo>
                <a:lnTo>
                  <a:pt x="495" y="819"/>
                </a:lnTo>
                <a:lnTo>
                  <a:pt x="498" y="830"/>
                </a:lnTo>
                <a:lnTo>
                  <a:pt x="498" y="826"/>
                </a:lnTo>
                <a:lnTo>
                  <a:pt x="502" y="830"/>
                </a:lnTo>
                <a:lnTo>
                  <a:pt x="502" y="826"/>
                </a:lnTo>
                <a:lnTo>
                  <a:pt x="506" y="830"/>
                </a:lnTo>
                <a:lnTo>
                  <a:pt x="534" y="830"/>
                </a:lnTo>
                <a:lnTo>
                  <a:pt x="534" y="783"/>
                </a:lnTo>
                <a:lnTo>
                  <a:pt x="538" y="830"/>
                </a:lnTo>
                <a:lnTo>
                  <a:pt x="538" y="815"/>
                </a:lnTo>
                <a:lnTo>
                  <a:pt x="542" y="830"/>
                </a:lnTo>
                <a:lnTo>
                  <a:pt x="542" y="826"/>
                </a:lnTo>
                <a:lnTo>
                  <a:pt x="545" y="830"/>
                </a:lnTo>
                <a:lnTo>
                  <a:pt x="552" y="830"/>
                </a:lnTo>
                <a:lnTo>
                  <a:pt x="552" y="826"/>
                </a:lnTo>
                <a:lnTo>
                  <a:pt x="556" y="830"/>
                </a:lnTo>
                <a:lnTo>
                  <a:pt x="563" y="830"/>
                </a:lnTo>
                <a:lnTo>
                  <a:pt x="563" y="826"/>
                </a:lnTo>
                <a:lnTo>
                  <a:pt x="567" y="830"/>
                </a:lnTo>
                <a:lnTo>
                  <a:pt x="592" y="830"/>
                </a:lnTo>
                <a:lnTo>
                  <a:pt x="592" y="826"/>
                </a:lnTo>
                <a:lnTo>
                  <a:pt x="596" y="830"/>
                </a:lnTo>
                <a:lnTo>
                  <a:pt x="599" y="830"/>
                </a:lnTo>
                <a:lnTo>
                  <a:pt x="599" y="826"/>
                </a:lnTo>
                <a:lnTo>
                  <a:pt x="603" y="830"/>
                </a:lnTo>
                <a:lnTo>
                  <a:pt x="607" y="830"/>
                </a:lnTo>
                <a:lnTo>
                  <a:pt x="607" y="826"/>
                </a:lnTo>
                <a:lnTo>
                  <a:pt x="610" y="830"/>
                </a:lnTo>
                <a:lnTo>
                  <a:pt x="639" y="830"/>
                </a:lnTo>
                <a:lnTo>
                  <a:pt x="639" y="822"/>
                </a:lnTo>
                <a:lnTo>
                  <a:pt x="643" y="830"/>
                </a:lnTo>
                <a:lnTo>
                  <a:pt x="643" y="826"/>
                </a:lnTo>
                <a:lnTo>
                  <a:pt x="646" y="830"/>
                </a:lnTo>
                <a:lnTo>
                  <a:pt x="654" y="830"/>
                </a:lnTo>
                <a:lnTo>
                  <a:pt x="654" y="826"/>
                </a:lnTo>
                <a:lnTo>
                  <a:pt x="657" y="830"/>
                </a:lnTo>
                <a:lnTo>
                  <a:pt x="668" y="830"/>
                </a:lnTo>
                <a:lnTo>
                  <a:pt x="668" y="826"/>
                </a:lnTo>
                <a:lnTo>
                  <a:pt x="672" y="830"/>
                </a:lnTo>
                <a:lnTo>
                  <a:pt x="682" y="830"/>
                </a:lnTo>
                <a:lnTo>
                  <a:pt x="682" y="826"/>
                </a:lnTo>
                <a:lnTo>
                  <a:pt x="686" y="830"/>
                </a:lnTo>
                <a:lnTo>
                  <a:pt x="697" y="830"/>
                </a:lnTo>
                <a:lnTo>
                  <a:pt x="697" y="678"/>
                </a:lnTo>
                <a:lnTo>
                  <a:pt x="700" y="811"/>
                </a:lnTo>
                <a:lnTo>
                  <a:pt x="700" y="830"/>
                </a:lnTo>
                <a:lnTo>
                  <a:pt x="700" y="811"/>
                </a:lnTo>
                <a:lnTo>
                  <a:pt x="704" y="830"/>
                </a:lnTo>
                <a:lnTo>
                  <a:pt x="715" y="830"/>
                </a:lnTo>
                <a:lnTo>
                  <a:pt x="715" y="826"/>
                </a:lnTo>
                <a:lnTo>
                  <a:pt x="718" y="830"/>
                </a:lnTo>
                <a:lnTo>
                  <a:pt x="722" y="830"/>
                </a:lnTo>
                <a:lnTo>
                  <a:pt x="722" y="826"/>
                </a:lnTo>
                <a:lnTo>
                  <a:pt x="726" y="830"/>
                </a:lnTo>
                <a:lnTo>
                  <a:pt x="751" y="830"/>
                </a:lnTo>
                <a:lnTo>
                  <a:pt x="755" y="826"/>
                </a:lnTo>
                <a:lnTo>
                  <a:pt x="755" y="830"/>
                </a:lnTo>
                <a:lnTo>
                  <a:pt x="755" y="826"/>
                </a:lnTo>
                <a:lnTo>
                  <a:pt x="758" y="830"/>
                </a:lnTo>
                <a:lnTo>
                  <a:pt x="769" y="830"/>
                </a:lnTo>
                <a:lnTo>
                  <a:pt x="769" y="826"/>
                </a:lnTo>
                <a:lnTo>
                  <a:pt x="773" y="830"/>
                </a:lnTo>
                <a:lnTo>
                  <a:pt x="783" y="830"/>
                </a:lnTo>
                <a:lnTo>
                  <a:pt x="783" y="826"/>
                </a:lnTo>
                <a:lnTo>
                  <a:pt x="787" y="826"/>
                </a:lnTo>
                <a:lnTo>
                  <a:pt x="787" y="830"/>
                </a:lnTo>
                <a:lnTo>
                  <a:pt x="787" y="826"/>
                </a:lnTo>
                <a:lnTo>
                  <a:pt x="791" y="830"/>
                </a:lnTo>
                <a:lnTo>
                  <a:pt x="841" y="830"/>
                </a:lnTo>
                <a:lnTo>
                  <a:pt x="841" y="653"/>
                </a:lnTo>
                <a:lnTo>
                  <a:pt x="845" y="822"/>
                </a:lnTo>
                <a:lnTo>
                  <a:pt x="845" y="830"/>
                </a:lnTo>
                <a:lnTo>
                  <a:pt x="845" y="768"/>
                </a:lnTo>
                <a:lnTo>
                  <a:pt x="848" y="830"/>
                </a:lnTo>
                <a:lnTo>
                  <a:pt x="935" y="830"/>
                </a:lnTo>
                <a:lnTo>
                  <a:pt x="935" y="826"/>
                </a:lnTo>
                <a:lnTo>
                  <a:pt x="939" y="830"/>
                </a:lnTo>
                <a:lnTo>
                  <a:pt x="957" y="830"/>
                </a:lnTo>
                <a:lnTo>
                  <a:pt x="957" y="826"/>
                </a:lnTo>
                <a:lnTo>
                  <a:pt x="960" y="830"/>
                </a:lnTo>
                <a:lnTo>
                  <a:pt x="964" y="830"/>
                </a:lnTo>
                <a:lnTo>
                  <a:pt x="964" y="826"/>
                </a:lnTo>
                <a:lnTo>
                  <a:pt x="967" y="830"/>
                </a:lnTo>
                <a:lnTo>
                  <a:pt x="982" y="830"/>
                </a:lnTo>
                <a:lnTo>
                  <a:pt x="982" y="826"/>
                </a:lnTo>
                <a:lnTo>
                  <a:pt x="985" y="830"/>
                </a:lnTo>
                <a:lnTo>
                  <a:pt x="985" y="765"/>
                </a:lnTo>
                <a:lnTo>
                  <a:pt x="989" y="830"/>
                </a:lnTo>
                <a:lnTo>
                  <a:pt x="989" y="804"/>
                </a:lnTo>
                <a:lnTo>
                  <a:pt x="993" y="830"/>
                </a:lnTo>
                <a:lnTo>
                  <a:pt x="1007" y="830"/>
                </a:lnTo>
                <a:lnTo>
                  <a:pt x="1007" y="826"/>
                </a:lnTo>
                <a:lnTo>
                  <a:pt x="1011" y="830"/>
                </a:lnTo>
                <a:lnTo>
                  <a:pt x="1018" y="830"/>
                </a:lnTo>
                <a:lnTo>
                  <a:pt x="1018" y="804"/>
                </a:lnTo>
                <a:lnTo>
                  <a:pt x="1022" y="830"/>
                </a:lnTo>
                <a:lnTo>
                  <a:pt x="1022" y="819"/>
                </a:lnTo>
                <a:lnTo>
                  <a:pt x="1025" y="830"/>
                </a:lnTo>
                <a:lnTo>
                  <a:pt x="1036" y="830"/>
                </a:lnTo>
                <a:lnTo>
                  <a:pt x="1036" y="826"/>
                </a:lnTo>
                <a:lnTo>
                  <a:pt x="1040" y="830"/>
                </a:lnTo>
                <a:lnTo>
                  <a:pt x="1043" y="830"/>
                </a:lnTo>
                <a:lnTo>
                  <a:pt x="1043" y="826"/>
                </a:lnTo>
                <a:lnTo>
                  <a:pt x="1047" y="830"/>
                </a:lnTo>
                <a:lnTo>
                  <a:pt x="1050" y="830"/>
                </a:lnTo>
                <a:lnTo>
                  <a:pt x="1050" y="826"/>
                </a:lnTo>
                <a:lnTo>
                  <a:pt x="1054" y="830"/>
                </a:lnTo>
                <a:lnTo>
                  <a:pt x="1054" y="826"/>
                </a:lnTo>
                <a:lnTo>
                  <a:pt x="1058" y="830"/>
                </a:lnTo>
                <a:lnTo>
                  <a:pt x="1058" y="811"/>
                </a:lnTo>
                <a:lnTo>
                  <a:pt x="1061" y="826"/>
                </a:lnTo>
                <a:lnTo>
                  <a:pt x="1061" y="830"/>
                </a:lnTo>
                <a:lnTo>
                  <a:pt x="1061" y="822"/>
                </a:lnTo>
                <a:lnTo>
                  <a:pt x="1065" y="830"/>
                </a:lnTo>
                <a:lnTo>
                  <a:pt x="1068" y="830"/>
                </a:lnTo>
                <a:lnTo>
                  <a:pt x="1068" y="822"/>
                </a:lnTo>
                <a:lnTo>
                  <a:pt x="1072" y="830"/>
                </a:lnTo>
                <a:lnTo>
                  <a:pt x="1076" y="830"/>
                </a:lnTo>
                <a:lnTo>
                  <a:pt x="1076" y="826"/>
                </a:lnTo>
                <a:lnTo>
                  <a:pt x="1079" y="830"/>
                </a:lnTo>
                <a:lnTo>
                  <a:pt x="1086" y="830"/>
                </a:lnTo>
                <a:lnTo>
                  <a:pt x="1086" y="826"/>
                </a:lnTo>
                <a:lnTo>
                  <a:pt x="1090" y="830"/>
                </a:lnTo>
                <a:lnTo>
                  <a:pt x="1090" y="826"/>
                </a:lnTo>
                <a:lnTo>
                  <a:pt x="1094" y="830"/>
                </a:lnTo>
                <a:lnTo>
                  <a:pt x="1101" y="830"/>
                </a:lnTo>
                <a:lnTo>
                  <a:pt x="1101" y="826"/>
                </a:lnTo>
                <a:lnTo>
                  <a:pt x="1105" y="830"/>
                </a:lnTo>
                <a:lnTo>
                  <a:pt x="1112" y="830"/>
                </a:lnTo>
                <a:lnTo>
                  <a:pt x="1112" y="826"/>
                </a:lnTo>
                <a:lnTo>
                  <a:pt x="1115" y="830"/>
                </a:lnTo>
                <a:lnTo>
                  <a:pt x="1119" y="830"/>
                </a:lnTo>
                <a:lnTo>
                  <a:pt x="1119" y="826"/>
                </a:lnTo>
                <a:lnTo>
                  <a:pt x="1123" y="830"/>
                </a:lnTo>
                <a:lnTo>
                  <a:pt x="1123" y="826"/>
                </a:lnTo>
                <a:lnTo>
                  <a:pt x="1126" y="830"/>
                </a:lnTo>
                <a:lnTo>
                  <a:pt x="1133" y="830"/>
                </a:lnTo>
                <a:lnTo>
                  <a:pt x="1133" y="826"/>
                </a:lnTo>
                <a:lnTo>
                  <a:pt x="1137" y="830"/>
                </a:lnTo>
                <a:lnTo>
                  <a:pt x="1141" y="830"/>
                </a:lnTo>
                <a:lnTo>
                  <a:pt x="1141" y="826"/>
                </a:lnTo>
                <a:lnTo>
                  <a:pt x="1144" y="830"/>
                </a:lnTo>
                <a:lnTo>
                  <a:pt x="1151" y="830"/>
                </a:lnTo>
                <a:lnTo>
                  <a:pt x="1151" y="826"/>
                </a:lnTo>
                <a:lnTo>
                  <a:pt x="1155" y="830"/>
                </a:lnTo>
                <a:lnTo>
                  <a:pt x="1155" y="826"/>
                </a:lnTo>
                <a:lnTo>
                  <a:pt x="1159" y="830"/>
                </a:lnTo>
                <a:lnTo>
                  <a:pt x="1159" y="826"/>
                </a:lnTo>
                <a:lnTo>
                  <a:pt x="1162" y="826"/>
                </a:lnTo>
                <a:lnTo>
                  <a:pt x="1162" y="830"/>
                </a:lnTo>
                <a:lnTo>
                  <a:pt x="1162" y="826"/>
                </a:lnTo>
                <a:lnTo>
                  <a:pt x="1166" y="826"/>
                </a:lnTo>
                <a:lnTo>
                  <a:pt x="1166" y="830"/>
                </a:lnTo>
                <a:lnTo>
                  <a:pt x="1166" y="819"/>
                </a:lnTo>
                <a:lnTo>
                  <a:pt x="1169" y="830"/>
                </a:lnTo>
                <a:lnTo>
                  <a:pt x="1169" y="822"/>
                </a:lnTo>
                <a:lnTo>
                  <a:pt x="1173" y="830"/>
                </a:lnTo>
                <a:lnTo>
                  <a:pt x="1173" y="826"/>
                </a:lnTo>
                <a:lnTo>
                  <a:pt x="1177" y="830"/>
                </a:lnTo>
                <a:lnTo>
                  <a:pt x="1177" y="826"/>
                </a:lnTo>
                <a:lnTo>
                  <a:pt x="1180" y="830"/>
                </a:lnTo>
                <a:lnTo>
                  <a:pt x="1180" y="826"/>
                </a:lnTo>
                <a:lnTo>
                  <a:pt x="1184" y="830"/>
                </a:lnTo>
                <a:lnTo>
                  <a:pt x="1184" y="826"/>
                </a:lnTo>
                <a:lnTo>
                  <a:pt x="1188" y="830"/>
                </a:lnTo>
                <a:lnTo>
                  <a:pt x="1188" y="826"/>
                </a:lnTo>
                <a:lnTo>
                  <a:pt x="1191" y="830"/>
                </a:lnTo>
                <a:lnTo>
                  <a:pt x="1191" y="826"/>
                </a:lnTo>
                <a:lnTo>
                  <a:pt x="1195" y="826"/>
                </a:lnTo>
                <a:lnTo>
                  <a:pt x="1195" y="830"/>
                </a:lnTo>
                <a:lnTo>
                  <a:pt x="1195" y="826"/>
                </a:lnTo>
                <a:lnTo>
                  <a:pt x="1198" y="830"/>
                </a:lnTo>
                <a:lnTo>
                  <a:pt x="1198" y="826"/>
                </a:lnTo>
                <a:lnTo>
                  <a:pt x="1202" y="830"/>
                </a:lnTo>
                <a:lnTo>
                  <a:pt x="1202" y="826"/>
                </a:lnTo>
                <a:lnTo>
                  <a:pt x="1206" y="830"/>
                </a:lnTo>
                <a:lnTo>
                  <a:pt x="1206" y="822"/>
                </a:lnTo>
                <a:lnTo>
                  <a:pt x="1209" y="830"/>
                </a:lnTo>
                <a:lnTo>
                  <a:pt x="1209" y="822"/>
                </a:lnTo>
                <a:lnTo>
                  <a:pt x="1213" y="830"/>
                </a:lnTo>
                <a:lnTo>
                  <a:pt x="1213" y="826"/>
                </a:lnTo>
                <a:lnTo>
                  <a:pt x="1216" y="830"/>
                </a:lnTo>
                <a:lnTo>
                  <a:pt x="1216" y="822"/>
                </a:lnTo>
                <a:lnTo>
                  <a:pt x="1220" y="826"/>
                </a:lnTo>
                <a:lnTo>
                  <a:pt x="1220" y="830"/>
                </a:lnTo>
                <a:lnTo>
                  <a:pt x="1220" y="750"/>
                </a:lnTo>
                <a:lnTo>
                  <a:pt x="1224" y="826"/>
                </a:lnTo>
                <a:lnTo>
                  <a:pt x="1224" y="830"/>
                </a:lnTo>
                <a:lnTo>
                  <a:pt x="1224" y="779"/>
                </a:lnTo>
                <a:lnTo>
                  <a:pt x="1227" y="830"/>
                </a:lnTo>
                <a:lnTo>
                  <a:pt x="1227" y="819"/>
                </a:lnTo>
                <a:lnTo>
                  <a:pt x="1231" y="830"/>
                </a:lnTo>
                <a:lnTo>
                  <a:pt x="1231" y="826"/>
                </a:lnTo>
                <a:lnTo>
                  <a:pt x="1234" y="830"/>
                </a:lnTo>
                <a:lnTo>
                  <a:pt x="1234" y="826"/>
                </a:lnTo>
                <a:lnTo>
                  <a:pt x="1238" y="830"/>
                </a:lnTo>
                <a:lnTo>
                  <a:pt x="1238" y="826"/>
                </a:lnTo>
                <a:lnTo>
                  <a:pt x="1242" y="830"/>
                </a:lnTo>
                <a:lnTo>
                  <a:pt x="1242" y="822"/>
                </a:lnTo>
                <a:lnTo>
                  <a:pt x="1245" y="830"/>
                </a:lnTo>
                <a:lnTo>
                  <a:pt x="1245" y="826"/>
                </a:lnTo>
                <a:lnTo>
                  <a:pt x="1249" y="830"/>
                </a:lnTo>
                <a:lnTo>
                  <a:pt x="1252" y="830"/>
                </a:lnTo>
                <a:lnTo>
                  <a:pt x="1252" y="822"/>
                </a:lnTo>
                <a:lnTo>
                  <a:pt x="1256" y="830"/>
                </a:lnTo>
                <a:lnTo>
                  <a:pt x="1256" y="826"/>
                </a:lnTo>
                <a:lnTo>
                  <a:pt x="1260" y="826"/>
                </a:lnTo>
                <a:lnTo>
                  <a:pt x="1260" y="830"/>
                </a:lnTo>
                <a:lnTo>
                  <a:pt x="1260" y="822"/>
                </a:lnTo>
                <a:lnTo>
                  <a:pt x="1263" y="830"/>
                </a:lnTo>
                <a:lnTo>
                  <a:pt x="1263" y="826"/>
                </a:lnTo>
                <a:lnTo>
                  <a:pt x="1267" y="830"/>
                </a:lnTo>
                <a:lnTo>
                  <a:pt x="1267" y="822"/>
                </a:lnTo>
                <a:lnTo>
                  <a:pt x="1271" y="826"/>
                </a:lnTo>
                <a:lnTo>
                  <a:pt x="1271" y="830"/>
                </a:lnTo>
                <a:lnTo>
                  <a:pt x="1271" y="826"/>
                </a:lnTo>
                <a:lnTo>
                  <a:pt x="1274" y="830"/>
                </a:lnTo>
                <a:lnTo>
                  <a:pt x="1274" y="826"/>
                </a:lnTo>
                <a:lnTo>
                  <a:pt x="1278" y="826"/>
                </a:lnTo>
                <a:lnTo>
                  <a:pt x="1278" y="830"/>
                </a:lnTo>
                <a:lnTo>
                  <a:pt x="1278" y="826"/>
                </a:lnTo>
                <a:lnTo>
                  <a:pt x="1281" y="830"/>
                </a:lnTo>
                <a:lnTo>
                  <a:pt x="1281" y="822"/>
                </a:lnTo>
                <a:lnTo>
                  <a:pt x="1285" y="830"/>
                </a:lnTo>
                <a:lnTo>
                  <a:pt x="1285" y="822"/>
                </a:lnTo>
                <a:lnTo>
                  <a:pt x="1289" y="830"/>
                </a:lnTo>
                <a:lnTo>
                  <a:pt x="1289" y="826"/>
                </a:lnTo>
                <a:lnTo>
                  <a:pt x="1292" y="830"/>
                </a:lnTo>
                <a:lnTo>
                  <a:pt x="1292" y="811"/>
                </a:lnTo>
                <a:lnTo>
                  <a:pt x="1296" y="826"/>
                </a:lnTo>
                <a:lnTo>
                  <a:pt x="1296" y="830"/>
                </a:lnTo>
                <a:lnTo>
                  <a:pt x="1296" y="819"/>
                </a:lnTo>
                <a:lnTo>
                  <a:pt x="1299" y="826"/>
                </a:lnTo>
                <a:lnTo>
                  <a:pt x="1299" y="830"/>
                </a:lnTo>
                <a:lnTo>
                  <a:pt x="1299" y="822"/>
                </a:lnTo>
                <a:lnTo>
                  <a:pt x="1303" y="830"/>
                </a:lnTo>
                <a:lnTo>
                  <a:pt x="1303" y="822"/>
                </a:lnTo>
                <a:lnTo>
                  <a:pt x="1307" y="830"/>
                </a:lnTo>
                <a:lnTo>
                  <a:pt x="1307" y="822"/>
                </a:lnTo>
                <a:lnTo>
                  <a:pt x="1310" y="830"/>
                </a:lnTo>
                <a:lnTo>
                  <a:pt x="1310" y="822"/>
                </a:lnTo>
                <a:lnTo>
                  <a:pt x="1314" y="830"/>
                </a:lnTo>
                <a:lnTo>
                  <a:pt x="1314" y="822"/>
                </a:lnTo>
                <a:lnTo>
                  <a:pt x="1317" y="830"/>
                </a:lnTo>
                <a:lnTo>
                  <a:pt x="1317" y="815"/>
                </a:lnTo>
                <a:lnTo>
                  <a:pt x="1321" y="830"/>
                </a:lnTo>
                <a:lnTo>
                  <a:pt x="1321" y="826"/>
                </a:lnTo>
                <a:lnTo>
                  <a:pt x="1325" y="826"/>
                </a:lnTo>
                <a:lnTo>
                  <a:pt x="1325" y="830"/>
                </a:lnTo>
                <a:lnTo>
                  <a:pt x="1325" y="826"/>
                </a:lnTo>
                <a:lnTo>
                  <a:pt x="1328" y="830"/>
                </a:lnTo>
                <a:lnTo>
                  <a:pt x="1328" y="826"/>
                </a:lnTo>
                <a:lnTo>
                  <a:pt x="1332" y="830"/>
                </a:lnTo>
                <a:lnTo>
                  <a:pt x="1332" y="822"/>
                </a:lnTo>
                <a:lnTo>
                  <a:pt x="1335" y="830"/>
                </a:lnTo>
                <a:lnTo>
                  <a:pt x="1335" y="822"/>
                </a:lnTo>
                <a:lnTo>
                  <a:pt x="1339" y="830"/>
                </a:lnTo>
                <a:lnTo>
                  <a:pt x="1339" y="826"/>
                </a:lnTo>
                <a:lnTo>
                  <a:pt x="1343" y="830"/>
                </a:lnTo>
                <a:lnTo>
                  <a:pt x="1343" y="822"/>
                </a:lnTo>
                <a:lnTo>
                  <a:pt x="1346" y="830"/>
                </a:lnTo>
                <a:lnTo>
                  <a:pt x="1346" y="819"/>
                </a:lnTo>
                <a:lnTo>
                  <a:pt x="1350" y="830"/>
                </a:lnTo>
                <a:lnTo>
                  <a:pt x="1350" y="826"/>
                </a:lnTo>
                <a:lnTo>
                  <a:pt x="1354" y="826"/>
                </a:lnTo>
                <a:lnTo>
                  <a:pt x="1354" y="830"/>
                </a:lnTo>
                <a:lnTo>
                  <a:pt x="1354" y="819"/>
                </a:lnTo>
                <a:lnTo>
                  <a:pt x="1357" y="826"/>
                </a:lnTo>
                <a:lnTo>
                  <a:pt x="1357" y="830"/>
                </a:lnTo>
                <a:lnTo>
                  <a:pt x="1357" y="819"/>
                </a:lnTo>
                <a:lnTo>
                  <a:pt x="1361" y="822"/>
                </a:lnTo>
                <a:lnTo>
                  <a:pt x="1361" y="830"/>
                </a:lnTo>
                <a:lnTo>
                  <a:pt x="1361" y="822"/>
                </a:lnTo>
                <a:lnTo>
                  <a:pt x="1364" y="830"/>
                </a:lnTo>
                <a:lnTo>
                  <a:pt x="1364" y="739"/>
                </a:lnTo>
                <a:lnTo>
                  <a:pt x="1368" y="822"/>
                </a:lnTo>
                <a:lnTo>
                  <a:pt x="1368" y="830"/>
                </a:lnTo>
                <a:lnTo>
                  <a:pt x="1368" y="775"/>
                </a:lnTo>
                <a:lnTo>
                  <a:pt x="1372" y="830"/>
                </a:lnTo>
                <a:lnTo>
                  <a:pt x="1372" y="822"/>
                </a:lnTo>
                <a:lnTo>
                  <a:pt x="1375" y="830"/>
                </a:lnTo>
                <a:lnTo>
                  <a:pt x="1375" y="815"/>
                </a:lnTo>
                <a:lnTo>
                  <a:pt x="1379" y="822"/>
                </a:lnTo>
                <a:lnTo>
                  <a:pt x="1379" y="830"/>
                </a:lnTo>
                <a:lnTo>
                  <a:pt x="1379" y="822"/>
                </a:lnTo>
                <a:lnTo>
                  <a:pt x="1382" y="830"/>
                </a:lnTo>
                <a:lnTo>
                  <a:pt x="1382" y="815"/>
                </a:lnTo>
                <a:lnTo>
                  <a:pt x="1382" y="822"/>
                </a:lnTo>
                <a:lnTo>
                  <a:pt x="1386" y="811"/>
                </a:lnTo>
                <a:lnTo>
                  <a:pt x="1386" y="830"/>
                </a:lnTo>
                <a:lnTo>
                  <a:pt x="1386" y="804"/>
                </a:lnTo>
                <a:lnTo>
                  <a:pt x="1390" y="830"/>
                </a:lnTo>
                <a:lnTo>
                  <a:pt x="1390" y="819"/>
                </a:lnTo>
                <a:lnTo>
                  <a:pt x="1393" y="822"/>
                </a:lnTo>
                <a:lnTo>
                  <a:pt x="1393" y="830"/>
                </a:lnTo>
                <a:lnTo>
                  <a:pt x="1393" y="819"/>
                </a:lnTo>
                <a:lnTo>
                  <a:pt x="1397" y="830"/>
                </a:lnTo>
                <a:lnTo>
                  <a:pt x="1397" y="826"/>
                </a:lnTo>
                <a:lnTo>
                  <a:pt x="1400" y="830"/>
                </a:lnTo>
                <a:lnTo>
                  <a:pt x="1400" y="819"/>
                </a:lnTo>
                <a:lnTo>
                  <a:pt x="1404" y="826"/>
                </a:lnTo>
                <a:lnTo>
                  <a:pt x="1404" y="830"/>
                </a:lnTo>
                <a:lnTo>
                  <a:pt x="1404" y="819"/>
                </a:lnTo>
                <a:lnTo>
                  <a:pt x="1408" y="822"/>
                </a:lnTo>
                <a:lnTo>
                  <a:pt x="1408" y="830"/>
                </a:lnTo>
                <a:lnTo>
                  <a:pt x="1408" y="822"/>
                </a:lnTo>
                <a:lnTo>
                  <a:pt x="1411" y="822"/>
                </a:lnTo>
                <a:lnTo>
                  <a:pt x="1411" y="830"/>
                </a:lnTo>
                <a:lnTo>
                  <a:pt x="1411" y="815"/>
                </a:lnTo>
                <a:lnTo>
                  <a:pt x="1415" y="830"/>
                </a:lnTo>
                <a:lnTo>
                  <a:pt x="1415" y="822"/>
                </a:lnTo>
                <a:lnTo>
                  <a:pt x="1418" y="826"/>
                </a:lnTo>
                <a:lnTo>
                  <a:pt x="1418" y="830"/>
                </a:lnTo>
                <a:lnTo>
                  <a:pt x="1418" y="793"/>
                </a:lnTo>
                <a:lnTo>
                  <a:pt x="1422" y="830"/>
                </a:lnTo>
                <a:lnTo>
                  <a:pt x="1422" y="811"/>
                </a:lnTo>
                <a:lnTo>
                  <a:pt x="1426" y="830"/>
                </a:lnTo>
                <a:lnTo>
                  <a:pt x="1426" y="808"/>
                </a:lnTo>
                <a:lnTo>
                  <a:pt x="1429" y="826"/>
                </a:lnTo>
                <a:lnTo>
                  <a:pt x="1429" y="830"/>
                </a:lnTo>
                <a:lnTo>
                  <a:pt x="1429" y="819"/>
                </a:lnTo>
                <a:lnTo>
                  <a:pt x="1433" y="830"/>
                </a:lnTo>
                <a:lnTo>
                  <a:pt x="1433" y="811"/>
                </a:lnTo>
                <a:lnTo>
                  <a:pt x="1436" y="830"/>
                </a:lnTo>
                <a:lnTo>
                  <a:pt x="1436" y="822"/>
                </a:lnTo>
                <a:lnTo>
                  <a:pt x="1440" y="830"/>
                </a:lnTo>
                <a:lnTo>
                  <a:pt x="1440" y="826"/>
                </a:lnTo>
                <a:lnTo>
                  <a:pt x="1444" y="830"/>
                </a:lnTo>
                <a:lnTo>
                  <a:pt x="1444" y="801"/>
                </a:lnTo>
                <a:lnTo>
                  <a:pt x="1447" y="826"/>
                </a:lnTo>
                <a:lnTo>
                  <a:pt x="1447" y="830"/>
                </a:lnTo>
                <a:lnTo>
                  <a:pt x="1447" y="815"/>
                </a:lnTo>
                <a:lnTo>
                  <a:pt x="1451" y="830"/>
                </a:lnTo>
                <a:lnTo>
                  <a:pt x="1451" y="815"/>
                </a:lnTo>
                <a:lnTo>
                  <a:pt x="1455" y="830"/>
                </a:lnTo>
                <a:lnTo>
                  <a:pt x="1455" y="826"/>
                </a:lnTo>
                <a:lnTo>
                  <a:pt x="1458" y="830"/>
                </a:lnTo>
                <a:lnTo>
                  <a:pt x="1458" y="811"/>
                </a:lnTo>
                <a:lnTo>
                  <a:pt x="1462" y="826"/>
                </a:lnTo>
                <a:lnTo>
                  <a:pt x="1462" y="830"/>
                </a:lnTo>
                <a:lnTo>
                  <a:pt x="1462" y="819"/>
                </a:lnTo>
                <a:lnTo>
                  <a:pt x="1465" y="830"/>
                </a:lnTo>
                <a:lnTo>
                  <a:pt x="1465" y="819"/>
                </a:lnTo>
                <a:lnTo>
                  <a:pt x="1469" y="822"/>
                </a:lnTo>
                <a:lnTo>
                  <a:pt x="1469" y="830"/>
                </a:lnTo>
                <a:lnTo>
                  <a:pt x="1469" y="793"/>
                </a:lnTo>
                <a:lnTo>
                  <a:pt x="1473" y="822"/>
                </a:lnTo>
                <a:lnTo>
                  <a:pt x="1473" y="830"/>
                </a:lnTo>
                <a:lnTo>
                  <a:pt x="1473" y="815"/>
                </a:lnTo>
                <a:lnTo>
                  <a:pt x="1476" y="822"/>
                </a:lnTo>
                <a:lnTo>
                  <a:pt x="1476" y="830"/>
                </a:lnTo>
                <a:lnTo>
                  <a:pt x="1476" y="811"/>
                </a:lnTo>
                <a:lnTo>
                  <a:pt x="1480" y="830"/>
                </a:lnTo>
                <a:lnTo>
                  <a:pt x="1480" y="801"/>
                </a:lnTo>
                <a:lnTo>
                  <a:pt x="1483" y="808"/>
                </a:lnTo>
                <a:lnTo>
                  <a:pt x="1483" y="826"/>
                </a:lnTo>
                <a:lnTo>
                  <a:pt x="1483" y="775"/>
                </a:lnTo>
                <a:lnTo>
                  <a:pt x="1487" y="808"/>
                </a:lnTo>
                <a:lnTo>
                  <a:pt x="1487" y="830"/>
                </a:lnTo>
                <a:lnTo>
                  <a:pt x="1487" y="808"/>
                </a:lnTo>
                <a:lnTo>
                  <a:pt x="1491" y="830"/>
                </a:lnTo>
                <a:lnTo>
                  <a:pt x="1491" y="729"/>
                </a:lnTo>
                <a:lnTo>
                  <a:pt x="1494" y="736"/>
                </a:lnTo>
                <a:lnTo>
                  <a:pt x="1494" y="830"/>
                </a:lnTo>
                <a:lnTo>
                  <a:pt x="1494" y="721"/>
                </a:lnTo>
                <a:lnTo>
                  <a:pt x="1498" y="830"/>
                </a:lnTo>
                <a:lnTo>
                  <a:pt x="1498" y="826"/>
                </a:lnTo>
                <a:lnTo>
                  <a:pt x="1501" y="826"/>
                </a:lnTo>
                <a:lnTo>
                  <a:pt x="1501" y="830"/>
                </a:lnTo>
                <a:lnTo>
                  <a:pt x="1501" y="811"/>
                </a:lnTo>
                <a:lnTo>
                  <a:pt x="1505" y="826"/>
                </a:lnTo>
                <a:lnTo>
                  <a:pt x="1505" y="830"/>
                </a:lnTo>
                <a:lnTo>
                  <a:pt x="1505" y="819"/>
                </a:lnTo>
                <a:lnTo>
                  <a:pt x="1509" y="826"/>
                </a:lnTo>
                <a:lnTo>
                  <a:pt x="1509" y="830"/>
                </a:lnTo>
                <a:lnTo>
                  <a:pt x="1509" y="797"/>
                </a:lnTo>
                <a:lnTo>
                  <a:pt x="1512" y="783"/>
                </a:lnTo>
                <a:lnTo>
                  <a:pt x="1512" y="830"/>
                </a:lnTo>
                <a:lnTo>
                  <a:pt x="1512" y="768"/>
                </a:lnTo>
                <a:lnTo>
                  <a:pt x="1516" y="819"/>
                </a:lnTo>
                <a:lnTo>
                  <a:pt x="1516" y="830"/>
                </a:lnTo>
                <a:lnTo>
                  <a:pt x="1516" y="797"/>
                </a:lnTo>
                <a:lnTo>
                  <a:pt x="1519" y="804"/>
                </a:lnTo>
                <a:lnTo>
                  <a:pt x="1519" y="830"/>
                </a:lnTo>
                <a:lnTo>
                  <a:pt x="1519" y="797"/>
                </a:lnTo>
                <a:lnTo>
                  <a:pt x="1523" y="822"/>
                </a:lnTo>
                <a:lnTo>
                  <a:pt x="1523" y="830"/>
                </a:lnTo>
                <a:lnTo>
                  <a:pt x="1523" y="822"/>
                </a:lnTo>
                <a:lnTo>
                  <a:pt x="1527" y="830"/>
                </a:lnTo>
                <a:lnTo>
                  <a:pt x="1527" y="765"/>
                </a:lnTo>
                <a:lnTo>
                  <a:pt x="1530" y="808"/>
                </a:lnTo>
                <a:lnTo>
                  <a:pt x="1530" y="830"/>
                </a:lnTo>
                <a:lnTo>
                  <a:pt x="1530" y="793"/>
                </a:lnTo>
                <a:lnTo>
                  <a:pt x="1534" y="830"/>
                </a:lnTo>
                <a:lnTo>
                  <a:pt x="1534" y="819"/>
                </a:lnTo>
                <a:lnTo>
                  <a:pt x="1538" y="830"/>
                </a:lnTo>
                <a:lnTo>
                  <a:pt x="1538" y="822"/>
                </a:lnTo>
                <a:lnTo>
                  <a:pt x="1541" y="826"/>
                </a:lnTo>
                <a:lnTo>
                  <a:pt x="1541" y="772"/>
                </a:lnTo>
                <a:lnTo>
                  <a:pt x="1545" y="815"/>
                </a:lnTo>
                <a:lnTo>
                  <a:pt x="1545" y="830"/>
                </a:lnTo>
                <a:lnTo>
                  <a:pt x="1545" y="783"/>
                </a:lnTo>
                <a:lnTo>
                  <a:pt x="1548" y="830"/>
                </a:lnTo>
                <a:lnTo>
                  <a:pt x="1548" y="775"/>
                </a:lnTo>
                <a:lnTo>
                  <a:pt x="1552" y="815"/>
                </a:lnTo>
                <a:lnTo>
                  <a:pt x="1552" y="819"/>
                </a:lnTo>
                <a:lnTo>
                  <a:pt x="1552" y="692"/>
                </a:lnTo>
                <a:lnTo>
                  <a:pt x="1552" y="819"/>
                </a:lnTo>
                <a:lnTo>
                  <a:pt x="1556" y="822"/>
                </a:lnTo>
                <a:lnTo>
                  <a:pt x="1556" y="830"/>
                </a:lnTo>
                <a:lnTo>
                  <a:pt x="1556" y="811"/>
                </a:lnTo>
                <a:lnTo>
                  <a:pt x="1559" y="830"/>
                </a:lnTo>
                <a:lnTo>
                  <a:pt x="1559" y="617"/>
                </a:lnTo>
                <a:lnTo>
                  <a:pt x="1563" y="804"/>
                </a:lnTo>
                <a:lnTo>
                  <a:pt x="1563" y="830"/>
                </a:lnTo>
                <a:lnTo>
                  <a:pt x="1563" y="750"/>
                </a:lnTo>
                <a:lnTo>
                  <a:pt x="1566" y="826"/>
                </a:lnTo>
                <a:lnTo>
                  <a:pt x="1566" y="830"/>
                </a:lnTo>
                <a:lnTo>
                  <a:pt x="1566" y="826"/>
                </a:lnTo>
                <a:lnTo>
                  <a:pt x="1570" y="830"/>
                </a:lnTo>
                <a:lnTo>
                  <a:pt x="1570" y="819"/>
                </a:lnTo>
                <a:lnTo>
                  <a:pt x="1574" y="830"/>
                </a:lnTo>
                <a:lnTo>
                  <a:pt x="1574" y="826"/>
                </a:lnTo>
                <a:lnTo>
                  <a:pt x="1577" y="830"/>
                </a:lnTo>
                <a:lnTo>
                  <a:pt x="1577" y="822"/>
                </a:lnTo>
                <a:lnTo>
                  <a:pt x="1581" y="830"/>
                </a:lnTo>
                <a:lnTo>
                  <a:pt x="1581" y="819"/>
                </a:lnTo>
                <a:lnTo>
                  <a:pt x="1584" y="830"/>
                </a:lnTo>
                <a:lnTo>
                  <a:pt x="1584" y="783"/>
                </a:lnTo>
                <a:lnTo>
                  <a:pt x="1588" y="819"/>
                </a:lnTo>
                <a:lnTo>
                  <a:pt x="1588" y="830"/>
                </a:lnTo>
                <a:lnTo>
                  <a:pt x="1588" y="819"/>
                </a:lnTo>
                <a:lnTo>
                  <a:pt x="1592" y="830"/>
                </a:lnTo>
                <a:lnTo>
                  <a:pt x="1592" y="786"/>
                </a:lnTo>
                <a:lnTo>
                  <a:pt x="1595" y="797"/>
                </a:lnTo>
                <a:lnTo>
                  <a:pt x="1595" y="822"/>
                </a:lnTo>
                <a:lnTo>
                  <a:pt x="1595" y="682"/>
                </a:lnTo>
                <a:lnTo>
                  <a:pt x="1599" y="793"/>
                </a:lnTo>
                <a:lnTo>
                  <a:pt x="1599" y="830"/>
                </a:lnTo>
                <a:lnTo>
                  <a:pt x="1599" y="793"/>
                </a:lnTo>
                <a:lnTo>
                  <a:pt x="1602" y="826"/>
                </a:lnTo>
                <a:lnTo>
                  <a:pt x="1602" y="830"/>
                </a:lnTo>
                <a:lnTo>
                  <a:pt x="1602" y="826"/>
                </a:lnTo>
                <a:lnTo>
                  <a:pt x="1606" y="830"/>
                </a:lnTo>
                <a:lnTo>
                  <a:pt x="1606" y="649"/>
                </a:lnTo>
                <a:lnTo>
                  <a:pt x="1610" y="700"/>
                </a:lnTo>
                <a:lnTo>
                  <a:pt x="1610" y="826"/>
                </a:lnTo>
                <a:lnTo>
                  <a:pt x="1610" y="606"/>
                </a:lnTo>
                <a:lnTo>
                  <a:pt x="1613" y="815"/>
                </a:lnTo>
                <a:lnTo>
                  <a:pt x="1613" y="830"/>
                </a:lnTo>
                <a:lnTo>
                  <a:pt x="1613" y="815"/>
                </a:lnTo>
                <a:lnTo>
                  <a:pt x="1617" y="830"/>
                </a:lnTo>
                <a:lnTo>
                  <a:pt x="1617" y="173"/>
                </a:lnTo>
                <a:lnTo>
                  <a:pt x="1621" y="0"/>
                </a:lnTo>
                <a:lnTo>
                  <a:pt x="1621" y="822"/>
                </a:lnTo>
                <a:lnTo>
                  <a:pt x="1621" y="0"/>
                </a:lnTo>
                <a:lnTo>
                  <a:pt x="1624" y="797"/>
                </a:lnTo>
                <a:lnTo>
                  <a:pt x="1624" y="830"/>
                </a:lnTo>
                <a:lnTo>
                  <a:pt x="1624" y="797"/>
                </a:lnTo>
                <a:lnTo>
                  <a:pt x="1628" y="830"/>
                </a:lnTo>
                <a:lnTo>
                  <a:pt x="1628" y="790"/>
                </a:lnTo>
                <a:lnTo>
                  <a:pt x="1631" y="826"/>
                </a:lnTo>
                <a:lnTo>
                  <a:pt x="1631" y="830"/>
                </a:lnTo>
                <a:lnTo>
                  <a:pt x="1631" y="815"/>
                </a:lnTo>
                <a:lnTo>
                  <a:pt x="1635" y="830"/>
                </a:lnTo>
                <a:lnTo>
                  <a:pt x="1635" y="822"/>
                </a:lnTo>
                <a:lnTo>
                  <a:pt x="1639" y="830"/>
                </a:lnTo>
                <a:lnTo>
                  <a:pt x="1639" y="822"/>
                </a:lnTo>
                <a:lnTo>
                  <a:pt x="1642" y="822"/>
                </a:lnTo>
                <a:lnTo>
                  <a:pt x="1642" y="830"/>
                </a:lnTo>
                <a:lnTo>
                  <a:pt x="1642" y="804"/>
                </a:lnTo>
                <a:lnTo>
                  <a:pt x="1646" y="819"/>
                </a:lnTo>
                <a:lnTo>
                  <a:pt x="1646" y="830"/>
                </a:lnTo>
                <a:lnTo>
                  <a:pt x="1646" y="804"/>
                </a:lnTo>
                <a:lnTo>
                  <a:pt x="1649" y="819"/>
                </a:lnTo>
                <a:lnTo>
                  <a:pt x="1649" y="830"/>
                </a:lnTo>
                <a:lnTo>
                  <a:pt x="1649" y="815"/>
                </a:lnTo>
                <a:lnTo>
                  <a:pt x="1653" y="819"/>
                </a:lnTo>
                <a:lnTo>
                  <a:pt x="1653" y="826"/>
                </a:lnTo>
                <a:lnTo>
                  <a:pt x="1653" y="815"/>
                </a:lnTo>
                <a:lnTo>
                  <a:pt x="1657" y="826"/>
                </a:lnTo>
                <a:lnTo>
                  <a:pt x="1657" y="830"/>
                </a:lnTo>
                <a:lnTo>
                  <a:pt x="1657" y="790"/>
                </a:lnTo>
                <a:lnTo>
                  <a:pt x="1660" y="822"/>
                </a:lnTo>
                <a:lnTo>
                  <a:pt x="1660" y="830"/>
                </a:lnTo>
                <a:lnTo>
                  <a:pt x="1660" y="822"/>
                </a:lnTo>
                <a:lnTo>
                  <a:pt x="1664" y="830"/>
                </a:lnTo>
                <a:lnTo>
                  <a:pt x="1664" y="815"/>
                </a:lnTo>
                <a:lnTo>
                  <a:pt x="1667" y="815"/>
                </a:lnTo>
                <a:lnTo>
                  <a:pt x="1667" y="830"/>
                </a:lnTo>
                <a:lnTo>
                  <a:pt x="1667" y="811"/>
                </a:lnTo>
                <a:lnTo>
                  <a:pt x="1671" y="826"/>
                </a:lnTo>
                <a:lnTo>
                  <a:pt x="1671" y="830"/>
                </a:lnTo>
                <a:lnTo>
                  <a:pt x="1671" y="804"/>
                </a:lnTo>
                <a:lnTo>
                  <a:pt x="1675" y="826"/>
                </a:lnTo>
                <a:lnTo>
                  <a:pt x="1675" y="830"/>
                </a:lnTo>
                <a:lnTo>
                  <a:pt x="1675" y="581"/>
                </a:lnTo>
                <a:lnTo>
                  <a:pt x="1678" y="772"/>
                </a:lnTo>
                <a:lnTo>
                  <a:pt x="1678" y="830"/>
                </a:lnTo>
                <a:lnTo>
                  <a:pt x="1678" y="682"/>
                </a:lnTo>
                <a:lnTo>
                  <a:pt x="1682" y="822"/>
                </a:lnTo>
                <a:lnTo>
                  <a:pt x="1682" y="830"/>
                </a:lnTo>
                <a:lnTo>
                  <a:pt x="1682" y="797"/>
                </a:lnTo>
                <a:lnTo>
                  <a:pt x="1685" y="830"/>
                </a:lnTo>
                <a:lnTo>
                  <a:pt x="1685" y="826"/>
                </a:lnTo>
                <a:lnTo>
                  <a:pt x="1689" y="830"/>
                </a:lnTo>
                <a:lnTo>
                  <a:pt x="1689" y="591"/>
                </a:lnTo>
                <a:lnTo>
                  <a:pt x="1693" y="783"/>
                </a:lnTo>
                <a:lnTo>
                  <a:pt x="1693" y="830"/>
                </a:lnTo>
                <a:lnTo>
                  <a:pt x="1693" y="783"/>
                </a:lnTo>
                <a:lnTo>
                  <a:pt x="1696" y="830"/>
                </a:lnTo>
                <a:lnTo>
                  <a:pt x="1696" y="826"/>
                </a:lnTo>
                <a:lnTo>
                  <a:pt x="1700" y="822"/>
                </a:lnTo>
                <a:lnTo>
                  <a:pt x="1700" y="830"/>
                </a:lnTo>
                <a:lnTo>
                  <a:pt x="1700" y="822"/>
                </a:lnTo>
                <a:lnTo>
                  <a:pt x="1700" y="826"/>
                </a:lnTo>
                <a:lnTo>
                  <a:pt x="1704" y="819"/>
                </a:lnTo>
                <a:lnTo>
                  <a:pt x="1704" y="830"/>
                </a:lnTo>
                <a:lnTo>
                  <a:pt x="1704" y="819"/>
                </a:lnTo>
                <a:lnTo>
                  <a:pt x="1707" y="826"/>
                </a:lnTo>
                <a:lnTo>
                  <a:pt x="1707" y="830"/>
                </a:lnTo>
                <a:lnTo>
                  <a:pt x="1707" y="826"/>
                </a:lnTo>
                <a:lnTo>
                  <a:pt x="1711" y="830"/>
                </a:lnTo>
                <a:lnTo>
                  <a:pt x="1711" y="826"/>
                </a:lnTo>
                <a:lnTo>
                  <a:pt x="1714" y="830"/>
                </a:lnTo>
                <a:lnTo>
                  <a:pt x="1714" y="822"/>
                </a:lnTo>
                <a:lnTo>
                  <a:pt x="1718" y="819"/>
                </a:lnTo>
                <a:lnTo>
                  <a:pt x="1718" y="830"/>
                </a:lnTo>
                <a:lnTo>
                  <a:pt x="1718" y="797"/>
                </a:lnTo>
                <a:lnTo>
                  <a:pt x="1722" y="826"/>
                </a:lnTo>
                <a:lnTo>
                  <a:pt x="1722" y="830"/>
                </a:lnTo>
                <a:lnTo>
                  <a:pt x="1722" y="822"/>
                </a:lnTo>
                <a:lnTo>
                  <a:pt x="1725" y="830"/>
                </a:lnTo>
                <a:lnTo>
                  <a:pt x="1725" y="826"/>
                </a:lnTo>
                <a:lnTo>
                  <a:pt x="1729" y="830"/>
                </a:lnTo>
                <a:lnTo>
                  <a:pt x="1729" y="811"/>
                </a:lnTo>
                <a:lnTo>
                  <a:pt x="1732" y="815"/>
                </a:lnTo>
                <a:lnTo>
                  <a:pt x="1732" y="830"/>
                </a:lnTo>
                <a:lnTo>
                  <a:pt x="1732" y="811"/>
                </a:lnTo>
                <a:lnTo>
                  <a:pt x="1736" y="830"/>
                </a:lnTo>
                <a:lnTo>
                  <a:pt x="1736" y="826"/>
                </a:lnTo>
                <a:lnTo>
                  <a:pt x="1740" y="826"/>
                </a:lnTo>
                <a:lnTo>
                  <a:pt x="1740" y="830"/>
                </a:lnTo>
                <a:lnTo>
                  <a:pt x="1740" y="822"/>
                </a:lnTo>
                <a:lnTo>
                  <a:pt x="1743" y="826"/>
                </a:lnTo>
                <a:lnTo>
                  <a:pt x="1743" y="830"/>
                </a:lnTo>
                <a:lnTo>
                  <a:pt x="1743" y="783"/>
                </a:lnTo>
                <a:lnTo>
                  <a:pt x="1747" y="822"/>
                </a:lnTo>
                <a:lnTo>
                  <a:pt x="1747" y="830"/>
                </a:lnTo>
                <a:lnTo>
                  <a:pt x="1747" y="786"/>
                </a:lnTo>
                <a:lnTo>
                  <a:pt x="1750" y="830"/>
                </a:lnTo>
                <a:lnTo>
                  <a:pt x="1750" y="822"/>
                </a:lnTo>
                <a:lnTo>
                  <a:pt x="1754" y="830"/>
                </a:lnTo>
                <a:lnTo>
                  <a:pt x="1754" y="819"/>
                </a:lnTo>
                <a:lnTo>
                  <a:pt x="1758" y="830"/>
                </a:lnTo>
                <a:lnTo>
                  <a:pt x="1758" y="822"/>
                </a:lnTo>
                <a:lnTo>
                  <a:pt x="1761" y="830"/>
                </a:lnTo>
                <a:lnTo>
                  <a:pt x="1761" y="822"/>
                </a:lnTo>
                <a:lnTo>
                  <a:pt x="1765" y="830"/>
                </a:lnTo>
                <a:lnTo>
                  <a:pt x="1765" y="826"/>
                </a:lnTo>
                <a:lnTo>
                  <a:pt x="1768" y="830"/>
                </a:lnTo>
                <a:lnTo>
                  <a:pt x="1768" y="822"/>
                </a:lnTo>
                <a:lnTo>
                  <a:pt x="1772" y="830"/>
                </a:lnTo>
                <a:lnTo>
                  <a:pt x="1772" y="826"/>
                </a:lnTo>
                <a:lnTo>
                  <a:pt x="1776" y="830"/>
                </a:lnTo>
                <a:lnTo>
                  <a:pt x="1776" y="822"/>
                </a:lnTo>
                <a:lnTo>
                  <a:pt x="1779" y="830"/>
                </a:lnTo>
                <a:lnTo>
                  <a:pt x="1779" y="826"/>
                </a:lnTo>
                <a:lnTo>
                  <a:pt x="1783" y="830"/>
                </a:lnTo>
                <a:lnTo>
                  <a:pt x="1783" y="826"/>
                </a:lnTo>
                <a:lnTo>
                  <a:pt x="1786" y="830"/>
                </a:lnTo>
                <a:lnTo>
                  <a:pt x="1790" y="830"/>
                </a:lnTo>
                <a:lnTo>
                  <a:pt x="1790" y="815"/>
                </a:lnTo>
                <a:lnTo>
                  <a:pt x="1794" y="830"/>
                </a:lnTo>
                <a:lnTo>
                  <a:pt x="1794" y="819"/>
                </a:lnTo>
                <a:lnTo>
                  <a:pt x="1797" y="830"/>
                </a:lnTo>
                <a:lnTo>
                  <a:pt x="1797" y="819"/>
                </a:lnTo>
                <a:lnTo>
                  <a:pt x="1801" y="830"/>
                </a:lnTo>
                <a:lnTo>
                  <a:pt x="1801" y="811"/>
                </a:lnTo>
                <a:lnTo>
                  <a:pt x="1805" y="830"/>
                </a:lnTo>
                <a:lnTo>
                  <a:pt x="1805" y="819"/>
                </a:lnTo>
                <a:lnTo>
                  <a:pt x="1808" y="830"/>
                </a:lnTo>
                <a:lnTo>
                  <a:pt x="1808" y="822"/>
                </a:lnTo>
                <a:lnTo>
                  <a:pt x="1812" y="830"/>
                </a:lnTo>
                <a:lnTo>
                  <a:pt x="1812" y="826"/>
                </a:lnTo>
                <a:lnTo>
                  <a:pt x="1815" y="830"/>
                </a:lnTo>
                <a:lnTo>
                  <a:pt x="1815" y="801"/>
                </a:lnTo>
                <a:lnTo>
                  <a:pt x="1819" y="826"/>
                </a:lnTo>
                <a:lnTo>
                  <a:pt x="1819" y="830"/>
                </a:lnTo>
                <a:lnTo>
                  <a:pt x="1819" y="775"/>
                </a:lnTo>
                <a:lnTo>
                  <a:pt x="1823" y="830"/>
                </a:lnTo>
                <a:lnTo>
                  <a:pt x="1823" y="822"/>
                </a:lnTo>
                <a:lnTo>
                  <a:pt x="1826" y="830"/>
                </a:lnTo>
                <a:lnTo>
                  <a:pt x="1826" y="826"/>
                </a:lnTo>
                <a:lnTo>
                  <a:pt x="1830" y="830"/>
                </a:lnTo>
                <a:lnTo>
                  <a:pt x="1830" y="826"/>
                </a:lnTo>
                <a:lnTo>
                  <a:pt x="1833" y="830"/>
                </a:lnTo>
                <a:lnTo>
                  <a:pt x="1833" y="822"/>
                </a:lnTo>
                <a:lnTo>
                  <a:pt x="1837" y="830"/>
                </a:lnTo>
                <a:lnTo>
                  <a:pt x="1837" y="826"/>
                </a:lnTo>
                <a:lnTo>
                  <a:pt x="1841" y="830"/>
                </a:lnTo>
                <a:lnTo>
                  <a:pt x="1841" y="826"/>
                </a:lnTo>
                <a:lnTo>
                  <a:pt x="1844" y="830"/>
                </a:lnTo>
                <a:lnTo>
                  <a:pt x="1844" y="826"/>
                </a:lnTo>
                <a:lnTo>
                  <a:pt x="1848" y="830"/>
                </a:lnTo>
                <a:lnTo>
                  <a:pt x="1848" y="826"/>
                </a:lnTo>
                <a:lnTo>
                  <a:pt x="1851" y="826"/>
                </a:lnTo>
                <a:lnTo>
                  <a:pt x="1851" y="830"/>
                </a:lnTo>
                <a:lnTo>
                  <a:pt x="1851" y="826"/>
                </a:lnTo>
                <a:lnTo>
                  <a:pt x="1855" y="830"/>
                </a:lnTo>
                <a:lnTo>
                  <a:pt x="1855" y="815"/>
                </a:lnTo>
                <a:lnTo>
                  <a:pt x="1859" y="819"/>
                </a:lnTo>
                <a:lnTo>
                  <a:pt x="1859" y="830"/>
                </a:lnTo>
                <a:lnTo>
                  <a:pt x="1859" y="819"/>
                </a:lnTo>
                <a:lnTo>
                  <a:pt x="1862" y="830"/>
                </a:lnTo>
                <a:lnTo>
                  <a:pt x="1862" y="822"/>
                </a:lnTo>
                <a:lnTo>
                  <a:pt x="1866" y="830"/>
                </a:lnTo>
                <a:lnTo>
                  <a:pt x="1866" y="826"/>
                </a:lnTo>
                <a:lnTo>
                  <a:pt x="1869" y="830"/>
                </a:lnTo>
                <a:lnTo>
                  <a:pt x="1869" y="811"/>
                </a:lnTo>
                <a:lnTo>
                  <a:pt x="1873" y="808"/>
                </a:lnTo>
                <a:lnTo>
                  <a:pt x="1873" y="830"/>
                </a:lnTo>
                <a:lnTo>
                  <a:pt x="1873" y="808"/>
                </a:lnTo>
                <a:lnTo>
                  <a:pt x="1877" y="822"/>
                </a:lnTo>
                <a:lnTo>
                  <a:pt x="1877" y="830"/>
                </a:lnTo>
                <a:lnTo>
                  <a:pt x="1877" y="819"/>
                </a:lnTo>
                <a:lnTo>
                  <a:pt x="1880" y="822"/>
                </a:lnTo>
                <a:lnTo>
                  <a:pt x="1880" y="830"/>
                </a:lnTo>
                <a:lnTo>
                  <a:pt x="1880" y="819"/>
                </a:lnTo>
                <a:lnTo>
                  <a:pt x="1884" y="826"/>
                </a:lnTo>
                <a:lnTo>
                  <a:pt x="1884" y="830"/>
                </a:lnTo>
                <a:lnTo>
                  <a:pt x="1884" y="826"/>
                </a:lnTo>
                <a:lnTo>
                  <a:pt x="1888" y="826"/>
                </a:lnTo>
                <a:lnTo>
                  <a:pt x="1888" y="830"/>
                </a:lnTo>
                <a:lnTo>
                  <a:pt x="1888" y="808"/>
                </a:lnTo>
                <a:lnTo>
                  <a:pt x="1891" y="793"/>
                </a:lnTo>
                <a:lnTo>
                  <a:pt x="1891" y="830"/>
                </a:lnTo>
                <a:lnTo>
                  <a:pt x="1891" y="790"/>
                </a:lnTo>
                <a:lnTo>
                  <a:pt x="1895" y="815"/>
                </a:lnTo>
                <a:lnTo>
                  <a:pt x="1895" y="830"/>
                </a:lnTo>
                <a:lnTo>
                  <a:pt x="1895" y="815"/>
                </a:lnTo>
                <a:lnTo>
                  <a:pt x="1898" y="826"/>
                </a:lnTo>
                <a:lnTo>
                  <a:pt x="1898" y="830"/>
                </a:lnTo>
                <a:lnTo>
                  <a:pt x="1898" y="819"/>
                </a:lnTo>
                <a:lnTo>
                  <a:pt x="1902" y="826"/>
                </a:lnTo>
                <a:lnTo>
                  <a:pt x="1902" y="830"/>
                </a:lnTo>
                <a:lnTo>
                  <a:pt x="1902" y="826"/>
                </a:lnTo>
                <a:lnTo>
                  <a:pt x="1906" y="826"/>
                </a:lnTo>
                <a:lnTo>
                  <a:pt x="1906" y="830"/>
                </a:lnTo>
                <a:lnTo>
                  <a:pt x="1906" y="779"/>
                </a:lnTo>
                <a:lnTo>
                  <a:pt x="1909" y="804"/>
                </a:lnTo>
                <a:lnTo>
                  <a:pt x="1909" y="830"/>
                </a:lnTo>
                <a:lnTo>
                  <a:pt x="1909" y="790"/>
                </a:lnTo>
                <a:lnTo>
                  <a:pt x="1913" y="830"/>
                </a:lnTo>
                <a:lnTo>
                  <a:pt x="1913" y="826"/>
                </a:lnTo>
                <a:lnTo>
                  <a:pt x="1916" y="826"/>
                </a:lnTo>
                <a:lnTo>
                  <a:pt x="1916" y="830"/>
                </a:lnTo>
                <a:lnTo>
                  <a:pt x="1916" y="822"/>
                </a:lnTo>
                <a:lnTo>
                  <a:pt x="1920" y="830"/>
                </a:lnTo>
                <a:lnTo>
                  <a:pt x="1920" y="822"/>
                </a:lnTo>
                <a:lnTo>
                  <a:pt x="1924" y="830"/>
                </a:lnTo>
                <a:lnTo>
                  <a:pt x="1924" y="826"/>
                </a:lnTo>
                <a:lnTo>
                  <a:pt x="1927" y="830"/>
                </a:lnTo>
                <a:lnTo>
                  <a:pt x="1927" y="822"/>
                </a:lnTo>
                <a:lnTo>
                  <a:pt x="1931" y="830"/>
                </a:lnTo>
                <a:lnTo>
                  <a:pt x="1931" y="826"/>
                </a:lnTo>
                <a:lnTo>
                  <a:pt x="1934" y="830"/>
                </a:lnTo>
                <a:lnTo>
                  <a:pt x="1934" y="819"/>
                </a:lnTo>
                <a:lnTo>
                  <a:pt x="1938" y="830"/>
                </a:lnTo>
                <a:lnTo>
                  <a:pt x="1938" y="826"/>
                </a:lnTo>
                <a:lnTo>
                  <a:pt x="1942" y="830"/>
                </a:lnTo>
                <a:lnTo>
                  <a:pt x="1942" y="819"/>
                </a:lnTo>
                <a:lnTo>
                  <a:pt x="1945" y="826"/>
                </a:lnTo>
                <a:lnTo>
                  <a:pt x="1945" y="830"/>
                </a:lnTo>
                <a:lnTo>
                  <a:pt x="1945" y="815"/>
                </a:lnTo>
                <a:lnTo>
                  <a:pt x="1949" y="826"/>
                </a:lnTo>
                <a:lnTo>
                  <a:pt x="1949" y="830"/>
                </a:lnTo>
                <a:lnTo>
                  <a:pt x="1949" y="822"/>
                </a:lnTo>
                <a:lnTo>
                  <a:pt x="1952" y="830"/>
                </a:lnTo>
                <a:lnTo>
                  <a:pt x="1952" y="822"/>
                </a:lnTo>
                <a:lnTo>
                  <a:pt x="1956" y="830"/>
                </a:lnTo>
                <a:lnTo>
                  <a:pt x="1956" y="826"/>
                </a:lnTo>
                <a:lnTo>
                  <a:pt x="1960" y="830"/>
                </a:lnTo>
                <a:lnTo>
                  <a:pt x="1960" y="826"/>
                </a:lnTo>
                <a:lnTo>
                  <a:pt x="1963" y="830"/>
                </a:lnTo>
                <a:lnTo>
                  <a:pt x="1963" y="811"/>
                </a:lnTo>
                <a:lnTo>
                  <a:pt x="1967" y="830"/>
                </a:lnTo>
                <a:lnTo>
                  <a:pt x="1967" y="819"/>
                </a:lnTo>
                <a:lnTo>
                  <a:pt x="1971" y="830"/>
                </a:lnTo>
                <a:lnTo>
                  <a:pt x="1971" y="822"/>
                </a:lnTo>
                <a:lnTo>
                  <a:pt x="1974" y="830"/>
                </a:lnTo>
                <a:lnTo>
                  <a:pt x="1974" y="822"/>
                </a:lnTo>
                <a:lnTo>
                  <a:pt x="1978" y="830"/>
                </a:lnTo>
                <a:lnTo>
                  <a:pt x="1978" y="783"/>
                </a:lnTo>
                <a:lnTo>
                  <a:pt x="1981" y="830"/>
                </a:lnTo>
                <a:lnTo>
                  <a:pt x="1981" y="801"/>
                </a:lnTo>
                <a:lnTo>
                  <a:pt x="1985" y="830"/>
                </a:lnTo>
                <a:lnTo>
                  <a:pt x="1989" y="830"/>
                </a:lnTo>
                <a:lnTo>
                  <a:pt x="1989" y="822"/>
                </a:lnTo>
                <a:lnTo>
                  <a:pt x="1992" y="830"/>
                </a:lnTo>
                <a:lnTo>
                  <a:pt x="1992" y="804"/>
                </a:lnTo>
                <a:lnTo>
                  <a:pt x="1996" y="830"/>
                </a:lnTo>
                <a:lnTo>
                  <a:pt x="1996" y="815"/>
                </a:lnTo>
                <a:lnTo>
                  <a:pt x="1999" y="830"/>
                </a:lnTo>
                <a:lnTo>
                  <a:pt x="1999" y="826"/>
                </a:lnTo>
                <a:lnTo>
                  <a:pt x="2003" y="830"/>
                </a:lnTo>
                <a:lnTo>
                  <a:pt x="2003" y="822"/>
                </a:lnTo>
                <a:lnTo>
                  <a:pt x="2007" y="830"/>
                </a:lnTo>
                <a:lnTo>
                  <a:pt x="2007" y="729"/>
                </a:lnTo>
                <a:lnTo>
                  <a:pt x="2010" y="815"/>
                </a:lnTo>
                <a:lnTo>
                  <a:pt x="2010" y="830"/>
                </a:lnTo>
                <a:lnTo>
                  <a:pt x="2010" y="775"/>
                </a:lnTo>
                <a:lnTo>
                  <a:pt x="2014" y="830"/>
                </a:lnTo>
                <a:lnTo>
                  <a:pt x="2014" y="815"/>
                </a:lnTo>
                <a:lnTo>
                  <a:pt x="2017" y="830"/>
                </a:lnTo>
                <a:lnTo>
                  <a:pt x="2017" y="811"/>
                </a:lnTo>
                <a:lnTo>
                  <a:pt x="2021" y="830"/>
                </a:lnTo>
                <a:lnTo>
                  <a:pt x="2021" y="826"/>
                </a:lnTo>
                <a:lnTo>
                  <a:pt x="2025" y="826"/>
                </a:lnTo>
                <a:lnTo>
                  <a:pt x="2025" y="830"/>
                </a:lnTo>
                <a:lnTo>
                  <a:pt x="2025" y="822"/>
                </a:lnTo>
                <a:lnTo>
                  <a:pt x="2028" y="826"/>
                </a:lnTo>
                <a:lnTo>
                  <a:pt x="2028" y="830"/>
                </a:lnTo>
                <a:lnTo>
                  <a:pt x="2028" y="822"/>
                </a:lnTo>
                <a:lnTo>
                  <a:pt x="2032" y="826"/>
                </a:lnTo>
                <a:lnTo>
                  <a:pt x="2032" y="830"/>
                </a:lnTo>
                <a:lnTo>
                  <a:pt x="2032" y="819"/>
                </a:lnTo>
                <a:lnTo>
                  <a:pt x="2035" y="830"/>
                </a:lnTo>
                <a:lnTo>
                  <a:pt x="2035" y="822"/>
                </a:lnTo>
                <a:lnTo>
                  <a:pt x="2039" y="826"/>
                </a:lnTo>
                <a:lnTo>
                  <a:pt x="2039" y="830"/>
                </a:lnTo>
                <a:lnTo>
                  <a:pt x="2039" y="826"/>
                </a:lnTo>
                <a:lnTo>
                  <a:pt x="2043" y="830"/>
                </a:lnTo>
                <a:lnTo>
                  <a:pt x="2043" y="822"/>
                </a:lnTo>
                <a:lnTo>
                  <a:pt x="2046" y="822"/>
                </a:lnTo>
                <a:lnTo>
                  <a:pt x="2046" y="830"/>
                </a:lnTo>
                <a:lnTo>
                  <a:pt x="2046" y="822"/>
                </a:lnTo>
                <a:lnTo>
                  <a:pt x="2050" y="826"/>
                </a:lnTo>
                <a:lnTo>
                  <a:pt x="2050" y="830"/>
                </a:lnTo>
                <a:lnTo>
                  <a:pt x="2050" y="801"/>
                </a:lnTo>
                <a:lnTo>
                  <a:pt x="2054" y="804"/>
                </a:lnTo>
                <a:lnTo>
                  <a:pt x="2054" y="830"/>
                </a:lnTo>
                <a:lnTo>
                  <a:pt x="2054" y="804"/>
                </a:lnTo>
                <a:lnTo>
                  <a:pt x="2057" y="830"/>
                </a:lnTo>
                <a:lnTo>
                  <a:pt x="2057" y="819"/>
                </a:lnTo>
                <a:lnTo>
                  <a:pt x="2061" y="815"/>
                </a:lnTo>
                <a:lnTo>
                  <a:pt x="2061" y="830"/>
                </a:lnTo>
                <a:lnTo>
                  <a:pt x="2061" y="815"/>
                </a:lnTo>
                <a:lnTo>
                  <a:pt x="2064" y="822"/>
                </a:lnTo>
                <a:lnTo>
                  <a:pt x="2064" y="830"/>
                </a:lnTo>
                <a:lnTo>
                  <a:pt x="2064" y="808"/>
                </a:lnTo>
                <a:lnTo>
                  <a:pt x="2068" y="801"/>
                </a:lnTo>
                <a:lnTo>
                  <a:pt x="2068" y="830"/>
                </a:lnTo>
                <a:lnTo>
                  <a:pt x="2068" y="801"/>
                </a:lnTo>
                <a:lnTo>
                  <a:pt x="2072" y="815"/>
                </a:lnTo>
                <a:lnTo>
                  <a:pt x="2072" y="830"/>
                </a:lnTo>
                <a:lnTo>
                  <a:pt x="2072" y="815"/>
                </a:lnTo>
                <a:lnTo>
                  <a:pt x="2075" y="826"/>
                </a:lnTo>
                <a:lnTo>
                  <a:pt x="2075" y="830"/>
                </a:lnTo>
                <a:lnTo>
                  <a:pt x="2075" y="826"/>
                </a:lnTo>
                <a:lnTo>
                  <a:pt x="2079" y="830"/>
                </a:lnTo>
                <a:lnTo>
                  <a:pt x="2079" y="765"/>
                </a:lnTo>
                <a:lnTo>
                  <a:pt x="2082" y="772"/>
                </a:lnTo>
                <a:lnTo>
                  <a:pt x="2082" y="830"/>
                </a:lnTo>
                <a:lnTo>
                  <a:pt x="2082" y="750"/>
                </a:lnTo>
                <a:lnTo>
                  <a:pt x="2086" y="826"/>
                </a:lnTo>
                <a:lnTo>
                  <a:pt x="2086" y="830"/>
                </a:lnTo>
                <a:lnTo>
                  <a:pt x="2086" y="826"/>
                </a:lnTo>
                <a:lnTo>
                  <a:pt x="2090" y="830"/>
                </a:lnTo>
                <a:lnTo>
                  <a:pt x="2090" y="826"/>
                </a:lnTo>
                <a:lnTo>
                  <a:pt x="2093" y="826"/>
                </a:lnTo>
                <a:lnTo>
                  <a:pt x="2093" y="830"/>
                </a:lnTo>
                <a:lnTo>
                  <a:pt x="2093" y="826"/>
                </a:lnTo>
                <a:lnTo>
                  <a:pt x="2097" y="830"/>
                </a:lnTo>
                <a:lnTo>
                  <a:pt x="2097" y="819"/>
                </a:lnTo>
                <a:lnTo>
                  <a:pt x="2100" y="830"/>
                </a:lnTo>
                <a:lnTo>
                  <a:pt x="2100" y="822"/>
                </a:lnTo>
                <a:lnTo>
                  <a:pt x="2104" y="830"/>
                </a:lnTo>
                <a:lnTo>
                  <a:pt x="2104" y="822"/>
                </a:lnTo>
                <a:lnTo>
                  <a:pt x="2108" y="830"/>
                </a:lnTo>
                <a:lnTo>
                  <a:pt x="2108" y="822"/>
                </a:lnTo>
                <a:lnTo>
                  <a:pt x="2111" y="830"/>
                </a:lnTo>
                <a:lnTo>
                  <a:pt x="2111" y="826"/>
                </a:lnTo>
                <a:lnTo>
                  <a:pt x="2115" y="830"/>
                </a:lnTo>
                <a:lnTo>
                  <a:pt x="2115" y="826"/>
                </a:lnTo>
                <a:lnTo>
                  <a:pt x="2118" y="826"/>
                </a:lnTo>
                <a:lnTo>
                  <a:pt x="2118" y="830"/>
                </a:lnTo>
                <a:lnTo>
                  <a:pt x="2118" y="819"/>
                </a:lnTo>
                <a:lnTo>
                  <a:pt x="2122" y="830"/>
                </a:lnTo>
                <a:lnTo>
                  <a:pt x="2122" y="819"/>
                </a:lnTo>
                <a:lnTo>
                  <a:pt x="2126" y="830"/>
                </a:lnTo>
                <a:lnTo>
                  <a:pt x="2126" y="822"/>
                </a:lnTo>
                <a:lnTo>
                  <a:pt x="2129" y="830"/>
                </a:lnTo>
                <a:lnTo>
                  <a:pt x="2129" y="819"/>
                </a:lnTo>
                <a:lnTo>
                  <a:pt x="2133" y="830"/>
                </a:lnTo>
                <a:lnTo>
                  <a:pt x="2133" y="811"/>
                </a:lnTo>
                <a:lnTo>
                  <a:pt x="2137" y="830"/>
                </a:lnTo>
                <a:lnTo>
                  <a:pt x="2137" y="811"/>
                </a:lnTo>
                <a:lnTo>
                  <a:pt x="2140" y="830"/>
                </a:lnTo>
                <a:lnTo>
                  <a:pt x="2140" y="815"/>
                </a:lnTo>
                <a:lnTo>
                  <a:pt x="2144" y="830"/>
                </a:lnTo>
                <a:lnTo>
                  <a:pt x="2144" y="822"/>
                </a:lnTo>
                <a:lnTo>
                  <a:pt x="2147" y="830"/>
                </a:lnTo>
                <a:lnTo>
                  <a:pt x="2147" y="822"/>
                </a:lnTo>
                <a:lnTo>
                  <a:pt x="2151" y="830"/>
                </a:lnTo>
                <a:lnTo>
                  <a:pt x="2151" y="790"/>
                </a:lnTo>
                <a:lnTo>
                  <a:pt x="2155" y="830"/>
                </a:lnTo>
                <a:lnTo>
                  <a:pt x="2155" y="783"/>
                </a:lnTo>
                <a:lnTo>
                  <a:pt x="2158" y="830"/>
                </a:lnTo>
                <a:lnTo>
                  <a:pt x="2158" y="801"/>
                </a:lnTo>
                <a:lnTo>
                  <a:pt x="2162" y="830"/>
                </a:lnTo>
                <a:lnTo>
                  <a:pt x="2162" y="815"/>
                </a:lnTo>
                <a:lnTo>
                  <a:pt x="2165" y="830"/>
                </a:lnTo>
                <a:lnTo>
                  <a:pt x="2165" y="815"/>
                </a:lnTo>
                <a:lnTo>
                  <a:pt x="2169" y="826"/>
                </a:lnTo>
                <a:lnTo>
                  <a:pt x="2169" y="830"/>
                </a:lnTo>
                <a:lnTo>
                  <a:pt x="2169" y="786"/>
                </a:lnTo>
                <a:lnTo>
                  <a:pt x="2173" y="826"/>
                </a:lnTo>
                <a:lnTo>
                  <a:pt x="2173" y="830"/>
                </a:lnTo>
                <a:lnTo>
                  <a:pt x="2173" y="819"/>
                </a:lnTo>
                <a:lnTo>
                  <a:pt x="2176" y="830"/>
                </a:lnTo>
                <a:lnTo>
                  <a:pt x="2176" y="826"/>
                </a:lnTo>
                <a:lnTo>
                  <a:pt x="2180" y="830"/>
                </a:lnTo>
                <a:lnTo>
                  <a:pt x="2180" y="819"/>
                </a:lnTo>
                <a:lnTo>
                  <a:pt x="2183" y="830"/>
                </a:lnTo>
                <a:lnTo>
                  <a:pt x="2183" y="815"/>
                </a:lnTo>
                <a:lnTo>
                  <a:pt x="2187" y="830"/>
                </a:lnTo>
                <a:lnTo>
                  <a:pt x="2187" y="826"/>
                </a:lnTo>
                <a:lnTo>
                  <a:pt x="2191" y="830"/>
                </a:lnTo>
                <a:lnTo>
                  <a:pt x="2191" y="815"/>
                </a:lnTo>
                <a:lnTo>
                  <a:pt x="2194" y="830"/>
                </a:lnTo>
                <a:lnTo>
                  <a:pt x="2194" y="811"/>
                </a:lnTo>
                <a:lnTo>
                  <a:pt x="2198" y="826"/>
                </a:lnTo>
                <a:lnTo>
                  <a:pt x="2198" y="830"/>
                </a:lnTo>
                <a:lnTo>
                  <a:pt x="2198" y="815"/>
                </a:lnTo>
                <a:lnTo>
                  <a:pt x="2201" y="826"/>
                </a:lnTo>
                <a:lnTo>
                  <a:pt x="2201" y="830"/>
                </a:lnTo>
                <a:lnTo>
                  <a:pt x="2201" y="826"/>
                </a:lnTo>
                <a:lnTo>
                  <a:pt x="2205" y="826"/>
                </a:lnTo>
                <a:lnTo>
                  <a:pt x="2205" y="830"/>
                </a:lnTo>
                <a:lnTo>
                  <a:pt x="2205" y="808"/>
                </a:lnTo>
                <a:lnTo>
                  <a:pt x="2209" y="822"/>
                </a:lnTo>
                <a:lnTo>
                  <a:pt x="2209" y="830"/>
                </a:lnTo>
                <a:lnTo>
                  <a:pt x="2209" y="819"/>
                </a:lnTo>
                <a:lnTo>
                  <a:pt x="2212" y="830"/>
                </a:lnTo>
                <a:lnTo>
                  <a:pt x="2212" y="826"/>
                </a:lnTo>
                <a:lnTo>
                  <a:pt x="2216" y="830"/>
                </a:lnTo>
                <a:lnTo>
                  <a:pt x="2216" y="819"/>
                </a:lnTo>
                <a:lnTo>
                  <a:pt x="2219" y="826"/>
                </a:lnTo>
                <a:lnTo>
                  <a:pt x="2219" y="830"/>
                </a:lnTo>
                <a:lnTo>
                  <a:pt x="2219" y="815"/>
                </a:lnTo>
                <a:lnTo>
                  <a:pt x="2223" y="819"/>
                </a:lnTo>
                <a:lnTo>
                  <a:pt x="2223" y="830"/>
                </a:lnTo>
                <a:lnTo>
                  <a:pt x="2223" y="819"/>
                </a:lnTo>
                <a:lnTo>
                  <a:pt x="2227" y="826"/>
                </a:lnTo>
                <a:lnTo>
                  <a:pt x="2227" y="830"/>
                </a:lnTo>
                <a:lnTo>
                  <a:pt x="2227" y="819"/>
                </a:lnTo>
                <a:lnTo>
                  <a:pt x="2230" y="830"/>
                </a:lnTo>
                <a:lnTo>
                  <a:pt x="2230" y="826"/>
                </a:lnTo>
                <a:lnTo>
                  <a:pt x="2234" y="830"/>
                </a:lnTo>
                <a:lnTo>
                  <a:pt x="2234" y="819"/>
                </a:lnTo>
                <a:lnTo>
                  <a:pt x="2238" y="826"/>
                </a:lnTo>
                <a:lnTo>
                  <a:pt x="2238" y="830"/>
                </a:lnTo>
                <a:lnTo>
                  <a:pt x="2238" y="819"/>
                </a:lnTo>
                <a:lnTo>
                  <a:pt x="2241" y="808"/>
                </a:lnTo>
                <a:lnTo>
                  <a:pt x="2241" y="830"/>
                </a:lnTo>
                <a:lnTo>
                  <a:pt x="2241" y="786"/>
                </a:lnTo>
                <a:lnTo>
                  <a:pt x="2245" y="793"/>
                </a:lnTo>
                <a:lnTo>
                  <a:pt x="2245" y="830"/>
                </a:lnTo>
                <a:lnTo>
                  <a:pt x="2245" y="793"/>
                </a:lnTo>
                <a:lnTo>
                  <a:pt x="2248" y="826"/>
                </a:lnTo>
                <a:lnTo>
                  <a:pt x="2248" y="830"/>
                </a:lnTo>
                <a:lnTo>
                  <a:pt x="2248" y="826"/>
                </a:lnTo>
                <a:lnTo>
                  <a:pt x="2252" y="830"/>
                </a:lnTo>
                <a:lnTo>
                  <a:pt x="2252" y="815"/>
                </a:lnTo>
                <a:lnTo>
                  <a:pt x="2252" y="819"/>
                </a:lnTo>
                <a:lnTo>
                  <a:pt x="2256" y="808"/>
                </a:lnTo>
                <a:lnTo>
                  <a:pt x="2256" y="830"/>
                </a:lnTo>
                <a:lnTo>
                  <a:pt x="2256" y="808"/>
                </a:lnTo>
                <a:lnTo>
                  <a:pt x="2259" y="815"/>
                </a:lnTo>
                <a:lnTo>
                  <a:pt x="2259" y="830"/>
                </a:lnTo>
                <a:lnTo>
                  <a:pt x="2259" y="815"/>
                </a:lnTo>
                <a:lnTo>
                  <a:pt x="2263" y="830"/>
                </a:lnTo>
                <a:lnTo>
                  <a:pt x="2263" y="826"/>
                </a:lnTo>
                <a:lnTo>
                  <a:pt x="2266" y="830"/>
                </a:lnTo>
                <a:lnTo>
                  <a:pt x="2266" y="793"/>
                </a:lnTo>
                <a:lnTo>
                  <a:pt x="2270" y="793"/>
                </a:lnTo>
                <a:lnTo>
                  <a:pt x="2270" y="830"/>
                </a:lnTo>
                <a:lnTo>
                  <a:pt x="2270" y="736"/>
                </a:lnTo>
                <a:lnTo>
                  <a:pt x="2274" y="815"/>
                </a:lnTo>
                <a:lnTo>
                  <a:pt x="2274" y="830"/>
                </a:lnTo>
                <a:lnTo>
                  <a:pt x="2274" y="804"/>
                </a:lnTo>
                <a:lnTo>
                  <a:pt x="2277" y="830"/>
                </a:lnTo>
                <a:lnTo>
                  <a:pt x="2277" y="826"/>
                </a:lnTo>
                <a:lnTo>
                  <a:pt x="2281" y="830"/>
                </a:lnTo>
                <a:lnTo>
                  <a:pt x="2281" y="822"/>
                </a:lnTo>
                <a:lnTo>
                  <a:pt x="2284" y="830"/>
                </a:lnTo>
                <a:lnTo>
                  <a:pt x="2284" y="826"/>
                </a:lnTo>
                <a:lnTo>
                  <a:pt x="2288" y="826"/>
                </a:lnTo>
                <a:lnTo>
                  <a:pt x="2288" y="830"/>
                </a:lnTo>
                <a:lnTo>
                  <a:pt x="2288" y="826"/>
                </a:lnTo>
                <a:lnTo>
                  <a:pt x="2292" y="830"/>
                </a:lnTo>
                <a:lnTo>
                  <a:pt x="2292" y="826"/>
                </a:lnTo>
                <a:lnTo>
                  <a:pt x="2295" y="830"/>
                </a:lnTo>
                <a:lnTo>
                  <a:pt x="2295" y="819"/>
                </a:lnTo>
                <a:lnTo>
                  <a:pt x="2299" y="830"/>
                </a:lnTo>
                <a:lnTo>
                  <a:pt x="2299" y="822"/>
                </a:lnTo>
                <a:lnTo>
                  <a:pt x="2302" y="830"/>
                </a:lnTo>
                <a:lnTo>
                  <a:pt x="2302" y="826"/>
                </a:lnTo>
                <a:lnTo>
                  <a:pt x="2306" y="830"/>
                </a:lnTo>
                <a:lnTo>
                  <a:pt x="2306" y="815"/>
                </a:lnTo>
                <a:lnTo>
                  <a:pt x="2310" y="830"/>
                </a:lnTo>
                <a:lnTo>
                  <a:pt x="2310" y="826"/>
                </a:lnTo>
                <a:lnTo>
                  <a:pt x="2313" y="830"/>
                </a:lnTo>
                <a:lnTo>
                  <a:pt x="2313" y="811"/>
                </a:lnTo>
                <a:lnTo>
                  <a:pt x="2317" y="830"/>
                </a:lnTo>
                <a:lnTo>
                  <a:pt x="2317" y="822"/>
                </a:lnTo>
                <a:lnTo>
                  <a:pt x="2321" y="830"/>
                </a:lnTo>
                <a:lnTo>
                  <a:pt x="2321" y="811"/>
                </a:lnTo>
                <a:lnTo>
                  <a:pt x="2324" y="830"/>
                </a:lnTo>
                <a:lnTo>
                  <a:pt x="2324" y="815"/>
                </a:lnTo>
                <a:lnTo>
                  <a:pt x="2328" y="830"/>
                </a:lnTo>
                <a:lnTo>
                  <a:pt x="2328" y="808"/>
                </a:lnTo>
                <a:lnTo>
                  <a:pt x="2331" y="830"/>
                </a:lnTo>
                <a:lnTo>
                  <a:pt x="2331" y="815"/>
                </a:lnTo>
                <a:lnTo>
                  <a:pt x="2335" y="830"/>
                </a:lnTo>
                <a:lnTo>
                  <a:pt x="2335" y="826"/>
                </a:lnTo>
                <a:lnTo>
                  <a:pt x="2339" y="830"/>
                </a:lnTo>
                <a:lnTo>
                  <a:pt x="2339" y="815"/>
                </a:lnTo>
                <a:lnTo>
                  <a:pt x="2342" y="830"/>
                </a:lnTo>
                <a:lnTo>
                  <a:pt x="2342" y="707"/>
                </a:lnTo>
                <a:lnTo>
                  <a:pt x="2346" y="830"/>
                </a:lnTo>
                <a:lnTo>
                  <a:pt x="2346" y="786"/>
                </a:lnTo>
                <a:lnTo>
                  <a:pt x="2349" y="830"/>
                </a:lnTo>
                <a:lnTo>
                  <a:pt x="2353" y="830"/>
                </a:lnTo>
                <a:lnTo>
                  <a:pt x="2353" y="826"/>
                </a:lnTo>
                <a:lnTo>
                  <a:pt x="2357" y="830"/>
                </a:lnTo>
                <a:lnTo>
                  <a:pt x="2357" y="815"/>
                </a:lnTo>
                <a:lnTo>
                  <a:pt x="2360" y="830"/>
                </a:lnTo>
                <a:lnTo>
                  <a:pt x="2360" y="819"/>
                </a:lnTo>
                <a:lnTo>
                  <a:pt x="2364" y="830"/>
                </a:lnTo>
                <a:lnTo>
                  <a:pt x="2364" y="826"/>
                </a:lnTo>
                <a:lnTo>
                  <a:pt x="2367" y="830"/>
                </a:lnTo>
                <a:lnTo>
                  <a:pt x="2367" y="826"/>
                </a:lnTo>
                <a:lnTo>
                  <a:pt x="2371" y="826"/>
                </a:lnTo>
                <a:lnTo>
                  <a:pt x="2371" y="830"/>
                </a:lnTo>
                <a:lnTo>
                  <a:pt x="2371" y="826"/>
                </a:lnTo>
                <a:lnTo>
                  <a:pt x="2375" y="830"/>
                </a:lnTo>
                <a:lnTo>
                  <a:pt x="2378" y="830"/>
                </a:lnTo>
                <a:lnTo>
                  <a:pt x="2378" y="826"/>
                </a:lnTo>
                <a:lnTo>
                  <a:pt x="2382" y="830"/>
                </a:lnTo>
                <a:lnTo>
                  <a:pt x="2382" y="826"/>
                </a:lnTo>
                <a:lnTo>
                  <a:pt x="2385" y="830"/>
                </a:lnTo>
                <a:lnTo>
                  <a:pt x="2389" y="830"/>
                </a:lnTo>
                <a:lnTo>
                  <a:pt x="2389" y="826"/>
                </a:lnTo>
                <a:lnTo>
                  <a:pt x="2393" y="830"/>
                </a:lnTo>
                <a:lnTo>
                  <a:pt x="2393" y="822"/>
                </a:lnTo>
                <a:lnTo>
                  <a:pt x="2396" y="830"/>
                </a:lnTo>
                <a:lnTo>
                  <a:pt x="2396" y="815"/>
                </a:lnTo>
                <a:lnTo>
                  <a:pt x="2400" y="826"/>
                </a:lnTo>
                <a:lnTo>
                  <a:pt x="2400" y="830"/>
                </a:lnTo>
                <a:lnTo>
                  <a:pt x="2400" y="819"/>
                </a:lnTo>
                <a:lnTo>
                  <a:pt x="2404" y="826"/>
                </a:lnTo>
                <a:lnTo>
                  <a:pt x="2404" y="830"/>
                </a:lnTo>
                <a:lnTo>
                  <a:pt x="2404" y="819"/>
                </a:lnTo>
                <a:lnTo>
                  <a:pt x="2407" y="830"/>
                </a:lnTo>
                <a:lnTo>
                  <a:pt x="2407" y="822"/>
                </a:lnTo>
                <a:lnTo>
                  <a:pt x="2411" y="826"/>
                </a:lnTo>
                <a:lnTo>
                  <a:pt x="2411" y="830"/>
                </a:lnTo>
                <a:lnTo>
                  <a:pt x="2411" y="822"/>
                </a:lnTo>
                <a:lnTo>
                  <a:pt x="2414" y="822"/>
                </a:lnTo>
                <a:lnTo>
                  <a:pt x="2414" y="830"/>
                </a:lnTo>
                <a:lnTo>
                  <a:pt x="2414" y="804"/>
                </a:lnTo>
                <a:lnTo>
                  <a:pt x="2414" y="808"/>
                </a:lnTo>
                <a:lnTo>
                  <a:pt x="2418" y="801"/>
                </a:lnTo>
                <a:lnTo>
                  <a:pt x="2418" y="830"/>
                </a:lnTo>
                <a:lnTo>
                  <a:pt x="2418" y="801"/>
                </a:lnTo>
                <a:lnTo>
                  <a:pt x="2422" y="826"/>
                </a:lnTo>
                <a:lnTo>
                  <a:pt x="2422" y="830"/>
                </a:lnTo>
                <a:lnTo>
                  <a:pt x="2422" y="811"/>
                </a:lnTo>
                <a:lnTo>
                  <a:pt x="2425" y="822"/>
                </a:lnTo>
                <a:lnTo>
                  <a:pt x="2425" y="830"/>
                </a:lnTo>
                <a:lnTo>
                  <a:pt x="2425" y="819"/>
                </a:lnTo>
                <a:lnTo>
                  <a:pt x="2429" y="826"/>
                </a:lnTo>
                <a:lnTo>
                  <a:pt x="2429" y="830"/>
                </a:lnTo>
                <a:lnTo>
                  <a:pt x="2429" y="811"/>
                </a:lnTo>
                <a:lnTo>
                  <a:pt x="2432" y="808"/>
                </a:lnTo>
                <a:lnTo>
                  <a:pt x="2432" y="830"/>
                </a:lnTo>
                <a:lnTo>
                  <a:pt x="2432" y="779"/>
                </a:lnTo>
                <a:lnTo>
                  <a:pt x="2436" y="819"/>
                </a:lnTo>
                <a:lnTo>
                  <a:pt x="2436" y="830"/>
                </a:lnTo>
                <a:lnTo>
                  <a:pt x="2436" y="819"/>
                </a:lnTo>
                <a:lnTo>
                  <a:pt x="2440" y="830"/>
                </a:lnTo>
                <a:lnTo>
                  <a:pt x="2443" y="826"/>
                </a:lnTo>
                <a:lnTo>
                  <a:pt x="2443" y="830"/>
                </a:lnTo>
                <a:lnTo>
                  <a:pt x="2443" y="822"/>
                </a:lnTo>
                <a:lnTo>
                  <a:pt x="2447" y="822"/>
                </a:lnTo>
                <a:lnTo>
                  <a:pt x="2447" y="830"/>
                </a:lnTo>
                <a:lnTo>
                  <a:pt x="2447" y="819"/>
                </a:lnTo>
                <a:lnTo>
                  <a:pt x="2450" y="830"/>
                </a:lnTo>
                <a:lnTo>
                  <a:pt x="2450" y="826"/>
                </a:lnTo>
                <a:lnTo>
                  <a:pt x="2454" y="826"/>
                </a:lnTo>
                <a:lnTo>
                  <a:pt x="2454" y="830"/>
                </a:lnTo>
                <a:lnTo>
                  <a:pt x="2454" y="826"/>
                </a:lnTo>
                <a:lnTo>
                  <a:pt x="2458" y="830"/>
                </a:lnTo>
                <a:lnTo>
                  <a:pt x="2458" y="819"/>
                </a:lnTo>
                <a:lnTo>
                  <a:pt x="2461" y="826"/>
                </a:lnTo>
                <a:lnTo>
                  <a:pt x="2461" y="830"/>
                </a:lnTo>
                <a:lnTo>
                  <a:pt x="2461" y="808"/>
                </a:lnTo>
                <a:lnTo>
                  <a:pt x="2465" y="830"/>
                </a:lnTo>
                <a:lnTo>
                  <a:pt x="2465" y="822"/>
                </a:lnTo>
                <a:lnTo>
                  <a:pt x="2468" y="826"/>
                </a:lnTo>
                <a:lnTo>
                  <a:pt x="2468" y="830"/>
                </a:lnTo>
                <a:lnTo>
                  <a:pt x="2468" y="819"/>
                </a:lnTo>
                <a:lnTo>
                  <a:pt x="2472" y="830"/>
                </a:lnTo>
                <a:lnTo>
                  <a:pt x="2472" y="826"/>
                </a:lnTo>
                <a:lnTo>
                  <a:pt x="2476" y="826"/>
                </a:lnTo>
                <a:lnTo>
                  <a:pt x="2476" y="830"/>
                </a:lnTo>
                <a:lnTo>
                  <a:pt x="2476" y="826"/>
                </a:lnTo>
                <a:lnTo>
                  <a:pt x="2479" y="830"/>
                </a:lnTo>
                <a:lnTo>
                  <a:pt x="2479" y="826"/>
                </a:lnTo>
                <a:lnTo>
                  <a:pt x="2483" y="830"/>
                </a:lnTo>
                <a:lnTo>
                  <a:pt x="2487" y="830"/>
                </a:lnTo>
                <a:lnTo>
                  <a:pt x="2487" y="826"/>
                </a:lnTo>
                <a:lnTo>
                  <a:pt x="2490" y="830"/>
                </a:lnTo>
                <a:lnTo>
                  <a:pt x="2490" y="811"/>
                </a:lnTo>
                <a:lnTo>
                  <a:pt x="2494" y="830"/>
                </a:lnTo>
                <a:lnTo>
                  <a:pt x="2494" y="826"/>
                </a:lnTo>
                <a:lnTo>
                  <a:pt x="2497" y="830"/>
                </a:lnTo>
                <a:lnTo>
                  <a:pt x="2501" y="830"/>
                </a:lnTo>
                <a:lnTo>
                  <a:pt x="2501" y="811"/>
                </a:lnTo>
                <a:lnTo>
                  <a:pt x="2505" y="830"/>
                </a:lnTo>
                <a:lnTo>
                  <a:pt x="2505" y="793"/>
                </a:lnTo>
                <a:lnTo>
                  <a:pt x="2508" y="830"/>
                </a:lnTo>
                <a:lnTo>
                  <a:pt x="2508" y="822"/>
                </a:lnTo>
                <a:lnTo>
                  <a:pt x="2512" y="830"/>
                </a:lnTo>
                <a:lnTo>
                  <a:pt x="2512" y="826"/>
                </a:lnTo>
                <a:lnTo>
                  <a:pt x="2515" y="830"/>
                </a:lnTo>
                <a:lnTo>
                  <a:pt x="2515" y="811"/>
                </a:lnTo>
                <a:lnTo>
                  <a:pt x="2519" y="830"/>
                </a:lnTo>
                <a:lnTo>
                  <a:pt x="2519" y="815"/>
                </a:lnTo>
                <a:lnTo>
                  <a:pt x="2523" y="830"/>
                </a:lnTo>
                <a:lnTo>
                  <a:pt x="2530" y="830"/>
                </a:lnTo>
                <a:lnTo>
                  <a:pt x="2530" y="761"/>
                </a:lnTo>
                <a:lnTo>
                  <a:pt x="2533" y="830"/>
                </a:lnTo>
                <a:lnTo>
                  <a:pt x="2533" y="779"/>
                </a:lnTo>
                <a:lnTo>
                  <a:pt x="2537" y="830"/>
                </a:lnTo>
                <a:lnTo>
                  <a:pt x="2537" y="819"/>
                </a:lnTo>
                <a:lnTo>
                  <a:pt x="2541" y="830"/>
                </a:lnTo>
                <a:lnTo>
                  <a:pt x="2544" y="830"/>
                </a:lnTo>
                <a:lnTo>
                  <a:pt x="2544" y="826"/>
                </a:lnTo>
                <a:lnTo>
                  <a:pt x="2548" y="830"/>
                </a:lnTo>
                <a:lnTo>
                  <a:pt x="2548" y="826"/>
                </a:lnTo>
                <a:lnTo>
                  <a:pt x="2551" y="830"/>
                </a:lnTo>
                <a:lnTo>
                  <a:pt x="2559" y="830"/>
                </a:lnTo>
                <a:lnTo>
                  <a:pt x="2559" y="826"/>
                </a:lnTo>
                <a:lnTo>
                  <a:pt x="2562" y="830"/>
                </a:lnTo>
                <a:lnTo>
                  <a:pt x="2562" y="826"/>
                </a:lnTo>
                <a:lnTo>
                  <a:pt x="2566" y="830"/>
                </a:lnTo>
                <a:lnTo>
                  <a:pt x="2580" y="830"/>
                </a:lnTo>
                <a:lnTo>
                  <a:pt x="2584" y="826"/>
                </a:lnTo>
                <a:lnTo>
                  <a:pt x="2584" y="830"/>
                </a:lnTo>
                <a:lnTo>
                  <a:pt x="2584" y="826"/>
                </a:lnTo>
                <a:lnTo>
                  <a:pt x="2588" y="830"/>
                </a:lnTo>
                <a:lnTo>
                  <a:pt x="2588" y="804"/>
                </a:lnTo>
                <a:lnTo>
                  <a:pt x="2591" y="822"/>
                </a:lnTo>
                <a:lnTo>
                  <a:pt x="2591" y="830"/>
                </a:lnTo>
                <a:lnTo>
                  <a:pt x="2591" y="819"/>
                </a:lnTo>
                <a:lnTo>
                  <a:pt x="2595" y="830"/>
                </a:lnTo>
                <a:lnTo>
                  <a:pt x="2595" y="826"/>
                </a:lnTo>
                <a:lnTo>
                  <a:pt x="2598" y="830"/>
                </a:lnTo>
                <a:lnTo>
                  <a:pt x="2598" y="826"/>
                </a:lnTo>
                <a:lnTo>
                  <a:pt x="2602" y="830"/>
                </a:lnTo>
                <a:lnTo>
                  <a:pt x="2602" y="779"/>
                </a:lnTo>
                <a:lnTo>
                  <a:pt x="2606" y="757"/>
                </a:lnTo>
                <a:lnTo>
                  <a:pt x="2606" y="830"/>
                </a:lnTo>
                <a:lnTo>
                  <a:pt x="2606" y="750"/>
                </a:lnTo>
                <a:lnTo>
                  <a:pt x="2609" y="815"/>
                </a:lnTo>
                <a:lnTo>
                  <a:pt x="2609" y="830"/>
                </a:lnTo>
                <a:lnTo>
                  <a:pt x="2609" y="815"/>
                </a:lnTo>
                <a:lnTo>
                  <a:pt x="2613" y="830"/>
                </a:lnTo>
                <a:lnTo>
                  <a:pt x="2616" y="830"/>
                </a:lnTo>
                <a:lnTo>
                  <a:pt x="2616" y="826"/>
                </a:lnTo>
                <a:lnTo>
                  <a:pt x="2620" y="826"/>
                </a:lnTo>
                <a:lnTo>
                  <a:pt x="2620" y="830"/>
                </a:lnTo>
                <a:lnTo>
                  <a:pt x="2620" y="826"/>
                </a:lnTo>
                <a:lnTo>
                  <a:pt x="2624" y="826"/>
                </a:lnTo>
                <a:lnTo>
                  <a:pt x="2624" y="830"/>
                </a:lnTo>
                <a:lnTo>
                  <a:pt x="2624" y="826"/>
                </a:lnTo>
                <a:lnTo>
                  <a:pt x="2627" y="830"/>
                </a:lnTo>
                <a:lnTo>
                  <a:pt x="2652" y="830"/>
                </a:lnTo>
                <a:lnTo>
                  <a:pt x="2652" y="826"/>
                </a:lnTo>
                <a:lnTo>
                  <a:pt x="2656" y="830"/>
                </a:lnTo>
                <a:lnTo>
                  <a:pt x="2703" y="830"/>
                </a:lnTo>
                <a:lnTo>
                  <a:pt x="2703" y="826"/>
                </a:lnTo>
                <a:lnTo>
                  <a:pt x="2707" y="830"/>
                </a:lnTo>
                <a:lnTo>
                  <a:pt x="2707" y="826"/>
                </a:lnTo>
                <a:lnTo>
                  <a:pt x="2710" y="830"/>
                </a:lnTo>
                <a:lnTo>
                  <a:pt x="2717" y="830"/>
                </a:lnTo>
                <a:lnTo>
                  <a:pt x="2717" y="826"/>
                </a:lnTo>
                <a:lnTo>
                  <a:pt x="2721" y="830"/>
                </a:lnTo>
                <a:lnTo>
                  <a:pt x="2735" y="830"/>
                </a:lnTo>
                <a:lnTo>
                  <a:pt x="2735" y="826"/>
                </a:lnTo>
                <a:lnTo>
                  <a:pt x="2739" y="830"/>
                </a:lnTo>
                <a:lnTo>
                  <a:pt x="2739" y="826"/>
                </a:lnTo>
                <a:lnTo>
                  <a:pt x="2743" y="830"/>
                </a:lnTo>
                <a:lnTo>
                  <a:pt x="2808" y="830"/>
                </a:lnTo>
                <a:lnTo>
                  <a:pt x="2808" y="826"/>
                </a:lnTo>
                <a:lnTo>
                  <a:pt x="2811" y="830"/>
                </a:lnTo>
                <a:lnTo>
                  <a:pt x="2837" y="830"/>
                </a:lnTo>
                <a:lnTo>
                  <a:pt x="2837" y="826"/>
                </a:lnTo>
                <a:lnTo>
                  <a:pt x="2840" y="830"/>
                </a:lnTo>
                <a:lnTo>
                  <a:pt x="2840" y="826"/>
                </a:lnTo>
                <a:lnTo>
                  <a:pt x="2844" y="830"/>
                </a:lnTo>
                <a:lnTo>
                  <a:pt x="2851" y="830"/>
                </a:lnTo>
                <a:lnTo>
                  <a:pt x="2851" y="826"/>
                </a:lnTo>
                <a:lnTo>
                  <a:pt x="2855" y="830"/>
                </a:lnTo>
                <a:lnTo>
                  <a:pt x="2883" y="830"/>
                </a:lnTo>
                <a:lnTo>
                  <a:pt x="2883" y="826"/>
                </a:lnTo>
                <a:lnTo>
                  <a:pt x="2887" y="830"/>
                </a:lnTo>
                <a:lnTo>
                  <a:pt x="2898" y="830"/>
                </a:lnTo>
                <a:lnTo>
                  <a:pt x="2898" y="826"/>
                </a:lnTo>
                <a:lnTo>
                  <a:pt x="2901" y="830"/>
                </a:lnTo>
                <a:lnTo>
                  <a:pt x="2909" y="830"/>
                </a:lnTo>
                <a:lnTo>
                  <a:pt x="2909" y="826"/>
                </a:lnTo>
                <a:lnTo>
                  <a:pt x="2912" y="830"/>
                </a:lnTo>
                <a:lnTo>
                  <a:pt x="2916" y="830"/>
                </a:lnTo>
                <a:lnTo>
                  <a:pt x="2916" y="826"/>
                </a:lnTo>
                <a:lnTo>
                  <a:pt x="2919" y="830"/>
                </a:lnTo>
                <a:lnTo>
                  <a:pt x="2927" y="830"/>
                </a:lnTo>
                <a:lnTo>
                  <a:pt x="2927" y="826"/>
                </a:lnTo>
                <a:lnTo>
                  <a:pt x="2930" y="830"/>
                </a:lnTo>
                <a:lnTo>
                  <a:pt x="2938" y="830"/>
                </a:lnTo>
                <a:lnTo>
                  <a:pt x="2941" y="826"/>
                </a:lnTo>
                <a:lnTo>
                  <a:pt x="2941" y="830"/>
                </a:lnTo>
                <a:lnTo>
                  <a:pt x="2941" y="826"/>
                </a:lnTo>
                <a:lnTo>
                  <a:pt x="2945" y="830"/>
                </a:lnTo>
                <a:lnTo>
                  <a:pt x="2948" y="830"/>
                </a:lnTo>
                <a:lnTo>
                  <a:pt x="2948" y="826"/>
                </a:lnTo>
                <a:lnTo>
                  <a:pt x="2952" y="830"/>
                </a:lnTo>
                <a:lnTo>
                  <a:pt x="2977" y="830"/>
                </a:lnTo>
                <a:lnTo>
                  <a:pt x="2977" y="826"/>
                </a:lnTo>
                <a:lnTo>
                  <a:pt x="2981" y="830"/>
                </a:lnTo>
                <a:lnTo>
                  <a:pt x="2981" y="826"/>
                </a:lnTo>
                <a:lnTo>
                  <a:pt x="2984" y="830"/>
                </a:lnTo>
                <a:lnTo>
                  <a:pt x="3002" y="830"/>
                </a:lnTo>
                <a:lnTo>
                  <a:pt x="3002" y="826"/>
                </a:lnTo>
                <a:lnTo>
                  <a:pt x="3006" y="830"/>
                </a:lnTo>
                <a:lnTo>
                  <a:pt x="3006" y="826"/>
                </a:lnTo>
                <a:lnTo>
                  <a:pt x="3010" y="830"/>
                </a:lnTo>
                <a:lnTo>
                  <a:pt x="3017" y="830"/>
                </a:lnTo>
                <a:lnTo>
                  <a:pt x="3017" y="826"/>
                </a:lnTo>
                <a:lnTo>
                  <a:pt x="3021" y="830"/>
                </a:lnTo>
                <a:lnTo>
                  <a:pt x="3021" y="826"/>
                </a:lnTo>
                <a:lnTo>
                  <a:pt x="3024" y="830"/>
                </a:lnTo>
                <a:lnTo>
                  <a:pt x="3028" y="826"/>
                </a:lnTo>
                <a:lnTo>
                  <a:pt x="3028" y="830"/>
                </a:lnTo>
                <a:lnTo>
                  <a:pt x="3028" y="826"/>
                </a:lnTo>
                <a:lnTo>
                  <a:pt x="3031" y="826"/>
                </a:lnTo>
                <a:lnTo>
                  <a:pt x="3031" y="830"/>
                </a:lnTo>
                <a:lnTo>
                  <a:pt x="3031" y="826"/>
                </a:lnTo>
                <a:lnTo>
                  <a:pt x="3035" y="830"/>
                </a:lnTo>
                <a:lnTo>
                  <a:pt x="3042" y="830"/>
                </a:lnTo>
                <a:lnTo>
                  <a:pt x="3042" y="826"/>
                </a:lnTo>
                <a:lnTo>
                  <a:pt x="3046" y="830"/>
                </a:lnTo>
                <a:lnTo>
                  <a:pt x="3082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3" name="Line 10"/>
          <p:cNvSpPr>
            <a:spLocks noChangeShapeType="1"/>
          </p:cNvSpPr>
          <p:nvPr/>
        </p:nvSpPr>
        <p:spPr bwMode="auto">
          <a:xfrm>
            <a:off x="1203578" y="2594720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1" name="Line 18"/>
          <p:cNvSpPr>
            <a:spLocks noChangeShapeType="1"/>
          </p:cNvSpPr>
          <p:nvPr/>
        </p:nvSpPr>
        <p:spPr bwMode="auto">
          <a:xfrm>
            <a:off x="1216278" y="1935908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8" name="Line 25"/>
          <p:cNvSpPr>
            <a:spLocks noChangeShapeType="1"/>
          </p:cNvSpPr>
          <p:nvPr/>
        </p:nvSpPr>
        <p:spPr bwMode="auto">
          <a:xfrm>
            <a:off x="1203578" y="1283445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3" name="Line 30"/>
          <p:cNvSpPr>
            <a:spLocks noChangeShapeType="1"/>
          </p:cNvSpPr>
          <p:nvPr/>
        </p:nvSpPr>
        <p:spPr bwMode="auto">
          <a:xfrm>
            <a:off x="1232153" y="2601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4" name="Line 31"/>
          <p:cNvSpPr>
            <a:spLocks noChangeShapeType="1"/>
          </p:cNvSpPr>
          <p:nvPr/>
        </p:nvSpPr>
        <p:spPr bwMode="auto">
          <a:xfrm>
            <a:off x="1519491" y="2601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5" name="Rectangle 32"/>
          <p:cNvSpPr>
            <a:spLocks noChangeArrowheads="1"/>
          </p:cNvSpPr>
          <p:nvPr/>
        </p:nvSpPr>
        <p:spPr bwMode="auto">
          <a:xfrm>
            <a:off x="1349405" y="262964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96" name="Line 33"/>
          <p:cNvSpPr>
            <a:spLocks noChangeShapeType="1"/>
          </p:cNvSpPr>
          <p:nvPr/>
        </p:nvSpPr>
        <p:spPr bwMode="auto">
          <a:xfrm>
            <a:off x="1805241" y="2601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7" name="Line 34"/>
          <p:cNvSpPr>
            <a:spLocks noChangeShapeType="1"/>
          </p:cNvSpPr>
          <p:nvPr/>
        </p:nvSpPr>
        <p:spPr bwMode="auto">
          <a:xfrm>
            <a:off x="2097341" y="2601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8" name="Rectangle 35"/>
          <p:cNvSpPr>
            <a:spLocks noChangeArrowheads="1"/>
          </p:cNvSpPr>
          <p:nvPr/>
        </p:nvSpPr>
        <p:spPr bwMode="auto">
          <a:xfrm>
            <a:off x="1927255" y="262964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99" name="Line 36"/>
          <p:cNvSpPr>
            <a:spLocks noChangeShapeType="1"/>
          </p:cNvSpPr>
          <p:nvPr/>
        </p:nvSpPr>
        <p:spPr bwMode="auto">
          <a:xfrm>
            <a:off x="2384678" y="2601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16" name="Line 37"/>
          <p:cNvSpPr>
            <a:spLocks noChangeShapeType="1"/>
          </p:cNvSpPr>
          <p:nvPr/>
        </p:nvSpPr>
        <p:spPr bwMode="auto">
          <a:xfrm>
            <a:off x="2670428" y="2601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17" name="Rectangle 38"/>
          <p:cNvSpPr>
            <a:spLocks noChangeArrowheads="1"/>
          </p:cNvSpPr>
          <p:nvPr/>
        </p:nvSpPr>
        <p:spPr bwMode="auto">
          <a:xfrm>
            <a:off x="2482880" y="2629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20" name="Line 39"/>
          <p:cNvSpPr>
            <a:spLocks noChangeShapeType="1"/>
          </p:cNvSpPr>
          <p:nvPr/>
        </p:nvSpPr>
        <p:spPr bwMode="auto">
          <a:xfrm>
            <a:off x="2957766" y="2601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1" name="Line 40"/>
          <p:cNvSpPr>
            <a:spLocks noChangeShapeType="1"/>
          </p:cNvSpPr>
          <p:nvPr/>
        </p:nvSpPr>
        <p:spPr bwMode="auto">
          <a:xfrm>
            <a:off x="3243516" y="2601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2" name="Rectangle 41"/>
          <p:cNvSpPr>
            <a:spLocks noChangeArrowheads="1"/>
          </p:cNvSpPr>
          <p:nvPr/>
        </p:nvSpPr>
        <p:spPr bwMode="auto">
          <a:xfrm>
            <a:off x="3055968" y="2629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23" name="Line 42"/>
          <p:cNvSpPr>
            <a:spLocks noChangeShapeType="1"/>
          </p:cNvSpPr>
          <p:nvPr/>
        </p:nvSpPr>
        <p:spPr bwMode="auto">
          <a:xfrm>
            <a:off x="3529266" y="2601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4" name="Line 43"/>
          <p:cNvSpPr>
            <a:spLocks noChangeShapeType="1"/>
          </p:cNvSpPr>
          <p:nvPr/>
        </p:nvSpPr>
        <p:spPr bwMode="auto">
          <a:xfrm>
            <a:off x="3821366" y="2601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5" name="Rectangle 44"/>
          <p:cNvSpPr>
            <a:spLocks noChangeArrowheads="1"/>
          </p:cNvSpPr>
          <p:nvPr/>
        </p:nvSpPr>
        <p:spPr bwMode="auto">
          <a:xfrm>
            <a:off x="3633818" y="2629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26" name="Line 45"/>
          <p:cNvSpPr>
            <a:spLocks noChangeShapeType="1"/>
          </p:cNvSpPr>
          <p:nvPr/>
        </p:nvSpPr>
        <p:spPr bwMode="auto">
          <a:xfrm>
            <a:off x="4108703" y="2601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7" name="Line 46"/>
          <p:cNvSpPr>
            <a:spLocks noChangeShapeType="1"/>
          </p:cNvSpPr>
          <p:nvPr/>
        </p:nvSpPr>
        <p:spPr bwMode="auto">
          <a:xfrm>
            <a:off x="4394453" y="2601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8" name="Rectangle 47"/>
          <p:cNvSpPr>
            <a:spLocks noChangeArrowheads="1"/>
          </p:cNvSpPr>
          <p:nvPr/>
        </p:nvSpPr>
        <p:spPr bwMode="auto">
          <a:xfrm>
            <a:off x="4206905" y="2629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29" name="Line 48"/>
          <p:cNvSpPr>
            <a:spLocks noChangeShapeType="1"/>
          </p:cNvSpPr>
          <p:nvPr/>
        </p:nvSpPr>
        <p:spPr bwMode="auto">
          <a:xfrm>
            <a:off x="4681791" y="2601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0" name="Line 49"/>
          <p:cNvSpPr>
            <a:spLocks noChangeShapeType="1"/>
          </p:cNvSpPr>
          <p:nvPr/>
        </p:nvSpPr>
        <p:spPr bwMode="auto">
          <a:xfrm>
            <a:off x="4967541" y="2601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1" name="Rectangle 50"/>
          <p:cNvSpPr>
            <a:spLocks noChangeArrowheads="1"/>
          </p:cNvSpPr>
          <p:nvPr/>
        </p:nvSpPr>
        <p:spPr bwMode="auto">
          <a:xfrm>
            <a:off x="4779993" y="2629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32" name="Line 51"/>
          <p:cNvSpPr>
            <a:spLocks noChangeShapeType="1"/>
          </p:cNvSpPr>
          <p:nvPr/>
        </p:nvSpPr>
        <p:spPr bwMode="auto">
          <a:xfrm>
            <a:off x="5253291" y="2601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3" name="Line 52"/>
          <p:cNvSpPr>
            <a:spLocks noChangeShapeType="1"/>
          </p:cNvSpPr>
          <p:nvPr/>
        </p:nvSpPr>
        <p:spPr bwMode="auto">
          <a:xfrm>
            <a:off x="5545391" y="2601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4" name="Rectangle 53"/>
          <p:cNvSpPr>
            <a:spLocks noChangeArrowheads="1"/>
          </p:cNvSpPr>
          <p:nvPr/>
        </p:nvSpPr>
        <p:spPr bwMode="auto">
          <a:xfrm>
            <a:off x="5357843" y="2629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35" name="Line 54"/>
          <p:cNvSpPr>
            <a:spLocks noChangeShapeType="1"/>
          </p:cNvSpPr>
          <p:nvPr/>
        </p:nvSpPr>
        <p:spPr bwMode="auto">
          <a:xfrm>
            <a:off x="5832728" y="2601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6" name="Line 55"/>
          <p:cNvSpPr>
            <a:spLocks noChangeShapeType="1"/>
          </p:cNvSpPr>
          <p:nvPr/>
        </p:nvSpPr>
        <p:spPr bwMode="auto">
          <a:xfrm>
            <a:off x="6118478" y="2601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7" name="Rectangle 56"/>
          <p:cNvSpPr>
            <a:spLocks noChangeArrowheads="1"/>
          </p:cNvSpPr>
          <p:nvPr/>
        </p:nvSpPr>
        <p:spPr bwMode="auto">
          <a:xfrm>
            <a:off x="5881718" y="2629645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55" name="Rectangle 10"/>
          <p:cNvSpPr>
            <a:spLocks noChangeArrowheads="1"/>
          </p:cNvSpPr>
          <p:nvPr/>
        </p:nvSpPr>
        <p:spPr bwMode="auto">
          <a:xfrm>
            <a:off x="1095998" y="2503732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57" name="Rectangle 25"/>
          <p:cNvSpPr>
            <a:spLocks noChangeArrowheads="1"/>
          </p:cNvSpPr>
          <p:nvPr/>
        </p:nvSpPr>
        <p:spPr bwMode="auto">
          <a:xfrm>
            <a:off x="957746" y="1217153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1358160" y="2224113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6" name="TextBox 17"/>
          <p:cNvSpPr txBox="1"/>
          <p:nvPr/>
        </p:nvSpPr>
        <p:spPr>
          <a:xfrm>
            <a:off x="1511393" y="227681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7" name="TextBox 196"/>
          <p:cNvSpPr txBox="1"/>
          <p:nvPr/>
        </p:nvSpPr>
        <p:spPr>
          <a:xfrm>
            <a:off x="2172508" y="2169986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8" name="TextBox 17"/>
          <p:cNvSpPr txBox="1"/>
          <p:nvPr/>
        </p:nvSpPr>
        <p:spPr>
          <a:xfrm>
            <a:off x="5457697" y="2090638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99" name="Rectangle 198"/>
          <p:cNvSpPr/>
          <p:nvPr/>
        </p:nvSpPr>
        <p:spPr>
          <a:xfrm>
            <a:off x="3461518" y="1223778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00" name="TextBox 199"/>
          <p:cNvSpPr txBox="1"/>
          <p:nvPr/>
        </p:nvSpPr>
        <p:spPr>
          <a:xfrm>
            <a:off x="1606648" y="2097155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01" name="TextBox 200"/>
          <p:cNvSpPr txBox="1"/>
          <p:nvPr/>
        </p:nvSpPr>
        <p:spPr>
          <a:xfrm>
            <a:off x="2513289" y="226911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03" name="TextBox 202"/>
          <p:cNvSpPr txBox="1"/>
          <p:nvPr/>
        </p:nvSpPr>
        <p:spPr>
          <a:xfrm>
            <a:off x="1165478" y="1731775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04" name="TextBox 203"/>
          <p:cNvSpPr txBox="1"/>
          <p:nvPr/>
        </p:nvSpPr>
        <p:spPr>
          <a:xfrm>
            <a:off x="4849563" y="1855161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05" name="TextBox 204"/>
          <p:cNvSpPr txBox="1"/>
          <p:nvPr/>
        </p:nvSpPr>
        <p:spPr>
          <a:xfrm>
            <a:off x="1831905" y="195799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06" name="TextBox 205"/>
          <p:cNvSpPr txBox="1"/>
          <p:nvPr/>
        </p:nvSpPr>
        <p:spPr>
          <a:xfrm>
            <a:off x="4380524" y="2000775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207" name="Straight Arrow Connector 206"/>
          <p:cNvCxnSpPr/>
          <p:nvPr/>
        </p:nvCxnSpPr>
        <p:spPr>
          <a:xfrm>
            <a:off x="1964077" y="2264309"/>
            <a:ext cx="7084" cy="2348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Arrow Connector 207"/>
          <p:cNvCxnSpPr/>
          <p:nvPr/>
        </p:nvCxnSpPr>
        <p:spPr>
          <a:xfrm>
            <a:off x="3897963" y="1988330"/>
            <a:ext cx="3684" cy="218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TextBox 17"/>
          <p:cNvSpPr txBox="1"/>
          <p:nvPr/>
        </p:nvSpPr>
        <p:spPr>
          <a:xfrm>
            <a:off x="3173499" y="1989875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10" name="TextBox 209"/>
          <p:cNvSpPr txBox="1"/>
          <p:nvPr/>
        </p:nvSpPr>
        <p:spPr>
          <a:xfrm>
            <a:off x="3106974" y="1776878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11" name="5-Point Star 210"/>
          <p:cNvSpPr/>
          <p:nvPr/>
        </p:nvSpPr>
        <p:spPr>
          <a:xfrm>
            <a:off x="3914741" y="2126994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2" name="TextBox 211"/>
          <p:cNvSpPr txBox="1"/>
          <p:nvPr/>
        </p:nvSpPr>
        <p:spPr>
          <a:xfrm>
            <a:off x="3794038" y="1844943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13" name="TextBox 212"/>
          <p:cNvSpPr txBox="1"/>
          <p:nvPr/>
        </p:nvSpPr>
        <p:spPr>
          <a:xfrm>
            <a:off x="3836668" y="2165122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16" name="Straight Arrow Connector 215"/>
          <p:cNvCxnSpPr/>
          <p:nvPr/>
        </p:nvCxnSpPr>
        <p:spPr>
          <a:xfrm flipH="1">
            <a:off x="5379622" y="2254691"/>
            <a:ext cx="211587" cy="24521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>
            <a:off x="3755777" y="1420945"/>
            <a:ext cx="17659" cy="92151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Arrow Connector 217"/>
          <p:cNvCxnSpPr/>
          <p:nvPr/>
        </p:nvCxnSpPr>
        <p:spPr>
          <a:xfrm>
            <a:off x="3661070" y="1796388"/>
            <a:ext cx="36207" cy="60494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Arrow Connector 218"/>
          <p:cNvCxnSpPr/>
          <p:nvPr/>
        </p:nvCxnSpPr>
        <p:spPr>
          <a:xfrm flipH="1">
            <a:off x="1248467" y="1960012"/>
            <a:ext cx="40521" cy="6116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TextBox 17"/>
          <p:cNvSpPr txBox="1"/>
          <p:nvPr/>
        </p:nvSpPr>
        <p:spPr>
          <a:xfrm>
            <a:off x="2359689" y="210100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2" name="TextBox 221"/>
          <p:cNvSpPr txBox="1"/>
          <p:nvPr/>
        </p:nvSpPr>
        <p:spPr>
          <a:xfrm>
            <a:off x="2869030" y="2117577"/>
            <a:ext cx="4090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y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23" name="TextBox 222"/>
          <p:cNvSpPr txBox="1"/>
          <p:nvPr/>
        </p:nvSpPr>
        <p:spPr>
          <a:xfrm>
            <a:off x="3005721" y="2282746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24" name="TextBox 223"/>
          <p:cNvSpPr txBox="1"/>
          <p:nvPr/>
        </p:nvSpPr>
        <p:spPr>
          <a:xfrm>
            <a:off x="4681791" y="2265857"/>
            <a:ext cx="3273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d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25" name="Straight Arrow Connector 224"/>
          <p:cNvCxnSpPr/>
          <p:nvPr/>
        </p:nvCxnSpPr>
        <p:spPr>
          <a:xfrm>
            <a:off x="2891091" y="2196315"/>
            <a:ext cx="26987" cy="4397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Straight Arrow Connector 225"/>
          <p:cNvCxnSpPr/>
          <p:nvPr/>
        </p:nvCxnSpPr>
        <p:spPr>
          <a:xfrm flipH="1">
            <a:off x="2085869" y="2165122"/>
            <a:ext cx="12492" cy="33401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7" name="Straight Arrow Connector 226"/>
          <p:cNvCxnSpPr/>
          <p:nvPr/>
        </p:nvCxnSpPr>
        <p:spPr>
          <a:xfrm>
            <a:off x="3042287" y="2344474"/>
            <a:ext cx="41453" cy="2256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Arrow Connector 227"/>
          <p:cNvCxnSpPr/>
          <p:nvPr/>
        </p:nvCxnSpPr>
        <p:spPr>
          <a:xfrm>
            <a:off x="4221347" y="2293096"/>
            <a:ext cx="13575" cy="27596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Straight Arrow Connector 228"/>
          <p:cNvCxnSpPr/>
          <p:nvPr/>
        </p:nvCxnSpPr>
        <p:spPr>
          <a:xfrm>
            <a:off x="3836668" y="1862809"/>
            <a:ext cx="46211" cy="6694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Arrow Connector 229"/>
          <p:cNvCxnSpPr/>
          <p:nvPr/>
        </p:nvCxnSpPr>
        <p:spPr>
          <a:xfrm>
            <a:off x="3518616" y="1999769"/>
            <a:ext cx="62814" cy="4726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1" name="TextBox 17"/>
          <p:cNvSpPr txBox="1"/>
          <p:nvPr/>
        </p:nvSpPr>
        <p:spPr>
          <a:xfrm>
            <a:off x="5079188" y="2169986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y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234" name="Straight Arrow Connector 233"/>
          <p:cNvCxnSpPr/>
          <p:nvPr/>
        </p:nvCxnSpPr>
        <p:spPr>
          <a:xfrm>
            <a:off x="5081841" y="2208778"/>
            <a:ext cx="0" cy="34851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Straight Arrow Connector 234"/>
          <p:cNvCxnSpPr/>
          <p:nvPr/>
        </p:nvCxnSpPr>
        <p:spPr>
          <a:xfrm>
            <a:off x="3403766" y="2197520"/>
            <a:ext cx="31262" cy="3496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Arrow Connector 235"/>
          <p:cNvCxnSpPr/>
          <p:nvPr/>
        </p:nvCxnSpPr>
        <p:spPr>
          <a:xfrm flipH="1">
            <a:off x="4665217" y="2152020"/>
            <a:ext cx="9840" cy="3637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Straight Arrow Connector 236"/>
          <p:cNvCxnSpPr>
            <a:stCxn id="249" idx="2"/>
          </p:cNvCxnSpPr>
          <p:nvPr/>
        </p:nvCxnSpPr>
        <p:spPr>
          <a:xfrm>
            <a:off x="3205235" y="2149854"/>
            <a:ext cx="201622" cy="3398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Straight Arrow Connector 237"/>
          <p:cNvCxnSpPr/>
          <p:nvPr/>
        </p:nvCxnSpPr>
        <p:spPr>
          <a:xfrm flipH="1">
            <a:off x="5150717" y="2346886"/>
            <a:ext cx="56171" cy="24986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9" name="Rectangle 238"/>
          <p:cNvSpPr/>
          <p:nvPr/>
        </p:nvSpPr>
        <p:spPr>
          <a:xfrm>
            <a:off x="3571951" y="1094043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40" name="TextBox 17"/>
          <p:cNvSpPr txBox="1"/>
          <p:nvPr/>
        </p:nvSpPr>
        <p:spPr>
          <a:xfrm>
            <a:off x="4058157" y="2098253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1" name="TextBox 17"/>
          <p:cNvSpPr txBox="1"/>
          <p:nvPr/>
        </p:nvSpPr>
        <p:spPr>
          <a:xfrm>
            <a:off x="4832046" y="2041496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2" name="TextBox 241"/>
          <p:cNvSpPr txBox="1"/>
          <p:nvPr/>
        </p:nvSpPr>
        <p:spPr>
          <a:xfrm>
            <a:off x="4797735" y="2174236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43" name="Straight Arrow Connector 242"/>
          <p:cNvCxnSpPr/>
          <p:nvPr/>
        </p:nvCxnSpPr>
        <p:spPr>
          <a:xfrm>
            <a:off x="4530978" y="2347342"/>
            <a:ext cx="19681" cy="1377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Arrow Connector 243"/>
          <p:cNvCxnSpPr/>
          <p:nvPr/>
        </p:nvCxnSpPr>
        <p:spPr>
          <a:xfrm>
            <a:off x="3983498" y="2317194"/>
            <a:ext cx="30114" cy="2675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Arrow Connector 244"/>
          <p:cNvCxnSpPr/>
          <p:nvPr/>
        </p:nvCxnSpPr>
        <p:spPr>
          <a:xfrm>
            <a:off x="4101767" y="2127733"/>
            <a:ext cx="38030" cy="3871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TextBox 247"/>
          <p:cNvSpPr txBox="1"/>
          <p:nvPr/>
        </p:nvSpPr>
        <p:spPr>
          <a:xfrm>
            <a:off x="2671055" y="2022896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49" name="TextBox 17"/>
          <p:cNvSpPr txBox="1"/>
          <p:nvPr/>
        </p:nvSpPr>
        <p:spPr>
          <a:xfrm>
            <a:off x="2953403" y="1903633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53" name="TextBox 17"/>
          <p:cNvSpPr txBox="1"/>
          <p:nvPr/>
        </p:nvSpPr>
        <p:spPr>
          <a:xfrm>
            <a:off x="3398667" y="1648177"/>
            <a:ext cx="3994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76" name="TextBox 275"/>
          <p:cNvSpPr txBox="1"/>
          <p:nvPr/>
        </p:nvSpPr>
        <p:spPr>
          <a:xfrm>
            <a:off x="3719398" y="1687701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77" name="TextBox 17"/>
          <p:cNvSpPr txBox="1"/>
          <p:nvPr/>
        </p:nvSpPr>
        <p:spPr>
          <a:xfrm>
            <a:off x="4175613" y="2174236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78" name="TextBox 17"/>
          <p:cNvSpPr txBox="1"/>
          <p:nvPr/>
        </p:nvSpPr>
        <p:spPr>
          <a:xfrm>
            <a:off x="3916902" y="1975748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9239" name="AutoShape 58"/>
          <p:cNvSpPr>
            <a:spLocks noChangeAspect="1" noChangeArrowheads="1" noTextEdit="1"/>
          </p:cNvSpPr>
          <p:nvPr/>
        </p:nvSpPr>
        <p:spPr bwMode="auto">
          <a:xfrm>
            <a:off x="984776" y="3353246"/>
            <a:ext cx="5205413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0" name="Rectangle 60"/>
          <p:cNvSpPr>
            <a:spLocks noChangeArrowheads="1"/>
          </p:cNvSpPr>
          <p:nvPr/>
        </p:nvSpPr>
        <p:spPr bwMode="auto">
          <a:xfrm>
            <a:off x="1270526" y="3364359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1" name="Freeform 61"/>
          <p:cNvSpPr>
            <a:spLocks/>
          </p:cNvSpPr>
          <p:nvPr/>
        </p:nvSpPr>
        <p:spPr bwMode="auto">
          <a:xfrm>
            <a:off x="1270526" y="3588196"/>
            <a:ext cx="4891088" cy="1317625"/>
          </a:xfrm>
          <a:custGeom>
            <a:avLst/>
            <a:gdLst>
              <a:gd name="T0" fmla="*/ 109 w 3081"/>
              <a:gd name="T1" fmla="*/ 830 h 830"/>
              <a:gd name="T2" fmla="*/ 188 w 3081"/>
              <a:gd name="T3" fmla="*/ 822 h 830"/>
              <a:gd name="T4" fmla="*/ 267 w 3081"/>
              <a:gd name="T5" fmla="*/ 830 h 830"/>
              <a:gd name="T6" fmla="*/ 357 w 3081"/>
              <a:gd name="T7" fmla="*/ 819 h 830"/>
              <a:gd name="T8" fmla="*/ 433 w 3081"/>
              <a:gd name="T9" fmla="*/ 826 h 830"/>
              <a:gd name="T10" fmla="*/ 505 w 3081"/>
              <a:gd name="T11" fmla="*/ 830 h 830"/>
              <a:gd name="T12" fmla="*/ 599 w 3081"/>
              <a:gd name="T13" fmla="*/ 826 h 830"/>
              <a:gd name="T14" fmla="*/ 671 w 3081"/>
              <a:gd name="T15" fmla="*/ 830 h 830"/>
              <a:gd name="T16" fmla="*/ 743 w 3081"/>
              <a:gd name="T17" fmla="*/ 826 h 830"/>
              <a:gd name="T18" fmla="*/ 812 w 3081"/>
              <a:gd name="T19" fmla="*/ 830 h 830"/>
              <a:gd name="T20" fmla="*/ 859 w 3081"/>
              <a:gd name="T21" fmla="*/ 819 h 830"/>
              <a:gd name="T22" fmla="*/ 913 w 3081"/>
              <a:gd name="T23" fmla="*/ 830 h 830"/>
              <a:gd name="T24" fmla="*/ 974 w 3081"/>
              <a:gd name="T25" fmla="*/ 830 h 830"/>
              <a:gd name="T26" fmla="*/ 1025 w 3081"/>
              <a:gd name="T27" fmla="*/ 826 h 830"/>
              <a:gd name="T28" fmla="*/ 1072 w 3081"/>
              <a:gd name="T29" fmla="*/ 830 h 830"/>
              <a:gd name="T30" fmla="*/ 1119 w 3081"/>
              <a:gd name="T31" fmla="*/ 819 h 830"/>
              <a:gd name="T32" fmla="*/ 1165 w 3081"/>
              <a:gd name="T33" fmla="*/ 793 h 830"/>
              <a:gd name="T34" fmla="*/ 1202 w 3081"/>
              <a:gd name="T35" fmla="*/ 826 h 830"/>
              <a:gd name="T36" fmla="*/ 1245 w 3081"/>
              <a:gd name="T37" fmla="*/ 819 h 830"/>
              <a:gd name="T38" fmla="*/ 1285 w 3081"/>
              <a:gd name="T39" fmla="*/ 830 h 830"/>
              <a:gd name="T40" fmla="*/ 1324 w 3081"/>
              <a:gd name="T41" fmla="*/ 819 h 830"/>
              <a:gd name="T42" fmla="*/ 1360 w 3081"/>
              <a:gd name="T43" fmla="*/ 826 h 830"/>
              <a:gd name="T44" fmla="*/ 1396 w 3081"/>
              <a:gd name="T45" fmla="*/ 822 h 830"/>
              <a:gd name="T46" fmla="*/ 1432 w 3081"/>
              <a:gd name="T47" fmla="*/ 830 h 830"/>
              <a:gd name="T48" fmla="*/ 1472 w 3081"/>
              <a:gd name="T49" fmla="*/ 830 h 830"/>
              <a:gd name="T50" fmla="*/ 1508 w 3081"/>
              <a:gd name="T51" fmla="*/ 830 h 830"/>
              <a:gd name="T52" fmla="*/ 1544 w 3081"/>
              <a:gd name="T53" fmla="*/ 811 h 830"/>
              <a:gd name="T54" fmla="*/ 1580 w 3081"/>
              <a:gd name="T55" fmla="*/ 826 h 830"/>
              <a:gd name="T56" fmla="*/ 1620 w 3081"/>
              <a:gd name="T57" fmla="*/ 490 h 830"/>
              <a:gd name="T58" fmla="*/ 1656 w 3081"/>
              <a:gd name="T59" fmla="*/ 797 h 830"/>
              <a:gd name="T60" fmla="*/ 1692 w 3081"/>
              <a:gd name="T61" fmla="*/ 830 h 830"/>
              <a:gd name="T62" fmla="*/ 1728 w 3081"/>
              <a:gd name="T63" fmla="*/ 779 h 830"/>
              <a:gd name="T64" fmla="*/ 1771 w 3081"/>
              <a:gd name="T65" fmla="*/ 826 h 830"/>
              <a:gd name="T66" fmla="*/ 1818 w 3081"/>
              <a:gd name="T67" fmla="*/ 815 h 830"/>
              <a:gd name="T68" fmla="*/ 1858 w 3081"/>
              <a:gd name="T69" fmla="*/ 819 h 830"/>
              <a:gd name="T70" fmla="*/ 1891 w 3081"/>
              <a:gd name="T71" fmla="*/ 830 h 830"/>
              <a:gd name="T72" fmla="*/ 1923 w 3081"/>
              <a:gd name="T73" fmla="*/ 815 h 830"/>
              <a:gd name="T74" fmla="*/ 1966 w 3081"/>
              <a:gd name="T75" fmla="*/ 819 h 830"/>
              <a:gd name="T76" fmla="*/ 2013 w 3081"/>
              <a:gd name="T77" fmla="*/ 830 h 830"/>
              <a:gd name="T78" fmla="*/ 2049 w 3081"/>
              <a:gd name="T79" fmla="*/ 830 h 830"/>
              <a:gd name="T80" fmla="*/ 2082 w 3081"/>
              <a:gd name="T81" fmla="*/ 743 h 830"/>
              <a:gd name="T82" fmla="*/ 2125 w 3081"/>
              <a:gd name="T83" fmla="*/ 830 h 830"/>
              <a:gd name="T84" fmla="*/ 2172 w 3081"/>
              <a:gd name="T85" fmla="*/ 826 h 830"/>
              <a:gd name="T86" fmla="*/ 2208 w 3081"/>
              <a:gd name="T87" fmla="*/ 830 h 830"/>
              <a:gd name="T88" fmla="*/ 2244 w 3081"/>
              <a:gd name="T89" fmla="*/ 786 h 830"/>
              <a:gd name="T90" fmla="*/ 2280 w 3081"/>
              <a:gd name="T91" fmla="*/ 822 h 830"/>
              <a:gd name="T92" fmla="*/ 2327 w 3081"/>
              <a:gd name="T93" fmla="*/ 830 h 830"/>
              <a:gd name="T94" fmla="*/ 2370 w 3081"/>
              <a:gd name="T95" fmla="*/ 822 h 830"/>
              <a:gd name="T96" fmla="*/ 2410 w 3081"/>
              <a:gd name="T97" fmla="*/ 815 h 830"/>
              <a:gd name="T98" fmla="*/ 2453 w 3081"/>
              <a:gd name="T99" fmla="*/ 826 h 830"/>
              <a:gd name="T100" fmla="*/ 2500 w 3081"/>
              <a:gd name="T101" fmla="*/ 822 h 830"/>
              <a:gd name="T102" fmla="*/ 2547 w 3081"/>
              <a:gd name="T103" fmla="*/ 826 h 830"/>
              <a:gd name="T104" fmla="*/ 2598 w 3081"/>
              <a:gd name="T105" fmla="*/ 826 h 830"/>
              <a:gd name="T106" fmla="*/ 2641 w 3081"/>
              <a:gd name="T107" fmla="*/ 826 h 830"/>
              <a:gd name="T108" fmla="*/ 2706 w 3081"/>
              <a:gd name="T109" fmla="*/ 830 h 830"/>
              <a:gd name="T110" fmla="*/ 2767 w 3081"/>
              <a:gd name="T111" fmla="*/ 830 h 830"/>
              <a:gd name="T112" fmla="*/ 2825 w 3081"/>
              <a:gd name="T113" fmla="*/ 819 h 830"/>
              <a:gd name="T114" fmla="*/ 2879 w 3081"/>
              <a:gd name="T115" fmla="*/ 826 h 830"/>
              <a:gd name="T116" fmla="*/ 2929 w 3081"/>
              <a:gd name="T117" fmla="*/ 830 h 830"/>
              <a:gd name="T118" fmla="*/ 2976 w 3081"/>
              <a:gd name="T119" fmla="*/ 830 h 830"/>
              <a:gd name="T120" fmla="*/ 3023 w 3081"/>
              <a:gd name="T121" fmla="*/ 822 h 830"/>
              <a:gd name="T122" fmla="*/ 3074 w 3081"/>
              <a:gd name="T123" fmla="*/ 819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8" y="830"/>
                </a:lnTo>
                <a:lnTo>
                  <a:pt x="8" y="826"/>
                </a:lnTo>
                <a:lnTo>
                  <a:pt x="11" y="830"/>
                </a:lnTo>
                <a:lnTo>
                  <a:pt x="11" y="678"/>
                </a:lnTo>
                <a:lnTo>
                  <a:pt x="15" y="826"/>
                </a:lnTo>
                <a:lnTo>
                  <a:pt x="15" y="830"/>
                </a:lnTo>
                <a:lnTo>
                  <a:pt x="15" y="822"/>
                </a:lnTo>
                <a:lnTo>
                  <a:pt x="18" y="830"/>
                </a:lnTo>
                <a:lnTo>
                  <a:pt x="26" y="830"/>
                </a:lnTo>
                <a:lnTo>
                  <a:pt x="26" y="822"/>
                </a:lnTo>
                <a:lnTo>
                  <a:pt x="29" y="822"/>
                </a:lnTo>
                <a:lnTo>
                  <a:pt x="29" y="830"/>
                </a:lnTo>
                <a:lnTo>
                  <a:pt x="29" y="822"/>
                </a:lnTo>
                <a:lnTo>
                  <a:pt x="33" y="830"/>
                </a:lnTo>
                <a:lnTo>
                  <a:pt x="62" y="830"/>
                </a:lnTo>
                <a:lnTo>
                  <a:pt x="62" y="826"/>
                </a:lnTo>
                <a:lnTo>
                  <a:pt x="65" y="830"/>
                </a:lnTo>
                <a:lnTo>
                  <a:pt x="80" y="830"/>
                </a:lnTo>
                <a:lnTo>
                  <a:pt x="80" y="826"/>
                </a:lnTo>
                <a:lnTo>
                  <a:pt x="83" y="830"/>
                </a:lnTo>
                <a:lnTo>
                  <a:pt x="83" y="811"/>
                </a:lnTo>
                <a:lnTo>
                  <a:pt x="87" y="830"/>
                </a:lnTo>
                <a:lnTo>
                  <a:pt x="87" y="826"/>
                </a:lnTo>
                <a:lnTo>
                  <a:pt x="91" y="830"/>
                </a:lnTo>
                <a:lnTo>
                  <a:pt x="105" y="830"/>
                </a:lnTo>
                <a:lnTo>
                  <a:pt x="105" y="826"/>
                </a:lnTo>
                <a:lnTo>
                  <a:pt x="109" y="830"/>
                </a:lnTo>
                <a:lnTo>
                  <a:pt x="112" y="830"/>
                </a:lnTo>
                <a:lnTo>
                  <a:pt x="112" y="826"/>
                </a:lnTo>
                <a:lnTo>
                  <a:pt x="116" y="830"/>
                </a:lnTo>
                <a:lnTo>
                  <a:pt x="116" y="779"/>
                </a:lnTo>
                <a:lnTo>
                  <a:pt x="119" y="830"/>
                </a:lnTo>
                <a:lnTo>
                  <a:pt x="119" y="822"/>
                </a:lnTo>
                <a:lnTo>
                  <a:pt x="123" y="830"/>
                </a:lnTo>
                <a:lnTo>
                  <a:pt x="137" y="830"/>
                </a:lnTo>
                <a:lnTo>
                  <a:pt x="137" y="826"/>
                </a:lnTo>
                <a:lnTo>
                  <a:pt x="141" y="830"/>
                </a:lnTo>
                <a:lnTo>
                  <a:pt x="141" y="811"/>
                </a:lnTo>
                <a:lnTo>
                  <a:pt x="145" y="830"/>
                </a:lnTo>
                <a:lnTo>
                  <a:pt x="155" y="830"/>
                </a:lnTo>
                <a:lnTo>
                  <a:pt x="155" y="826"/>
                </a:lnTo>
                <a:lnTo>
                  <a:pt x="159" y="830"/>
                </a:lnTo>
                <a:lnTo>
                  <a:pt x="159" y="822"/>
                </a:lnTo>
                <a:lnTo>
                  <a:pt x="163" y="830"/>
                </a:lnTo>
                <a:lnTo>
                  <a:pt x="170" y="830"/>
                </a:lnTo>
                <a:lnTo>
                  <a:pt x="174" y="822"/>
                </a:lnTo>
                <a:lnTo>
                  <a:pt x="174" y="830"/>
                </a:lnTo>
                <a:lnTo>
                  <a:pt x="174" y="0"/>
                </a:lnTo>
                <a:lnTo>
                  <a:pt x="177" y="830"/>
                </a:lnTo>
                <a:lnTo>
                  <a:pt x="177" y="811"/>
                </a:lnTo>
                <a:lnTo>
                  <a:pt x="181" y="830"/>
                </a:lnTo>
                <a:lnTo>
                  <a:pt x="181" y="826"/>
                </a:lnTo>
                <a:lnTo>
                  <a:pt x="184" y="830"/>
                </a:lnTo>
                <a:lnTo>
                  <a:pt x="188" y="830"/>
                </a:lnTo>
                <a:lnTo>
                  <a:pt x="188" y="822"/>
                </a:lnTo>
                <a:lnTo>
                  <a:pt x="192" y="830"/>
                </a:lnTo>
                <a:lnTo>
                  <a:pt x="192" y="826"/>
                </a:lnTo>
                <a:lnTo>
                  <a:pt x="195" y="830"/>
                </a:lnTo>
                <a:lnTo>
                  <a:pt x="195" y="826"/>
                </a:lnTo>
                <a:lnTo>
                  <a:pt x="199" y="830"/>
                </a:lnTo>
                <a:lnTo>
                  <a:pt x="202" y="830"/>
                </a:lnTo>
                <a:lnTo>
                  <a:pt x="202" y="826"/>
                </a:lnTo>
                <a:lnTo>
                  <a:pt x="206" y="830"/>
                </a:lnTo>
                <a:lnTo>
                  <a:pt x="210" y="830"/>
                </a:lnTo>
                <a:lnTo>
                  <a:pt x="210" y="826"/>
                </a:lnTo>
                <a:lnTo>
                  <a:pt x="213" y="830"/>
                </a:lnTo>
                <a:lnTo>
                  <a:pt x="213" y="815"/>
                </a:lnTo>
                <a:lnTo>
                  <a:pt x="217" y="830"/>
                </a:lnTo>
                <a:lnTo>
                  <a:pt x="217" y="815"/>
                </a:lnTo>
                <a:lnTo>
                  <a:pt x="220" y="830"/>
                </a:lnTo>
                <a:lnTo>
                  <a:pt x="224" y="830"/>
                </a:lnTo>
                <a:lnTo>
                  <a:pt x="224" y="826"/>
                </a:lnTo>
                <a:lnTo>
                  <a:pt x="228" y="830"/>
                </a:lnTo>
                <a:lnTo>
                  <a:pt x="238" y="830"/>
                </a:lnTo>
                <a:lnTo>
                  <a:pt x="238" y="826"/>
                </a:lnTo>
                <a:lnTo>
                  <a:pt x="242" y="830"/>
                </a:lnTo>
                <a:lnTo>
                  <a:pt x="242" y="826"/>
                </a:lnTo>
                <a:lnTo>
                  <a:pt x="246" y="830"/>
                </a:lnTo>
                <a:lnTo>
                  <a:pt x="260" y="830"/>
                </a:lnTo>
                <a:lnTo>
                  <a:pt x="260" y="808"/>
                </a:lnTo>
                <a:lnTo>
                  <a:pt x="264" y="830"/>
                </a:lnTo>
                <a:lnTo>
                  <a:pt x="264" y="826"/>
                </a:lnTo>
                <a:lnTo>
                  <a:pt x="267" y="830"/>
                </a:lnTo>
                <a:lnTo>
                  <a:pt x="285" y="830"/>
                </a:lnTo>
                <a:lnTo>
                  <a:pt x="285" y="822"/>
                </a:lnTo>
                <a:lnTo>
                  <a:pt x="289" y="830"/>
                </a:lnTo>
                <a:lnTo>
                  <a:pt x="293" y="830"/>
                </a:lnTo>
                <a:lnTo>
                  <a:pt x="293" y="826"/>
                </a:lnTo>
                <a:lnTo>
                  <a:pt x="296" y="830"/>
                </a:lnTo>
                <a:lnTo>
                  <a:pt x="296" y="826"/>
                </a:lnTo>
                <a:lnTo>
                  <a:pt x="300" y="830"/>
                </a:lnTo>
                <a:lnTo>
                  <a:pt x="300" y="822"/>
                </a:lnTo>
                <a:lnTo>
                  <a:pt x="303" y="830"/>
                </a:lnTo>
                <a:lnTo>
                  <a:pt x="318" y="830"/>
                </a:lnTo>
                <a:lnTo>
                  <a:pt x="318" y="220"/>
                </a:lnTo>
                <a:lnTo>
                  <a:pt x="321" y="808"/>
                </a:lnTo>
                <a:lnTo>
                  <a:pt x="321" y="830"/>
                </a:lnTo>
                <a:lnTo>
                  <a:pt x="321" y="808"/>
                </a:lnTo>
                <a:lnTo>
                  <a:pt x="325" y="830"/>
                </a:lnTo>
                <a:lnTo>
                  <a:pt x="332" y="830"/>
                </a:lnTo>
                <a:lnTo>
                  <a:pt x="332" y="822"/>
                </a:lnTo>
                <a:lnTo>
                  <a:pt x="336" y="830"/>
                </a:lnTo>
                <a:lnTo>
                  <a:pt x="336" y="826"/>
                </a:lnTo>
                <a:lnTo>
                  <a:pt x="339" y="830"/>
                </a:lnTo>
                <a:lnTo>
                  <a:pt x="347" y="830"/>
                </a:lnTo>
                <a:lnTo>
                  <a:pt x="347" y="822"/>
                </a:lnTo>
                <a:lnTo>
                  <a:pt x="350" y="830"/>
                </a:lnTo>
                <a:lnTo>
                  <a:pt x="350" y="822"/>
                </a:lnTo>
                <a:lnTo>
                  <a:pt x="354" y="830"/>
                </a:lnTo>
                <a:lnTo>
                  <a:pt x="357" y="830"/>
                </a:lnTo>
                <a:lnTo>
                  <a:pt x="357" y="819"/>
                </a:lnTo>
                <a:lnTo>
                  <a:pt x="361" y="830"/>
                </a:lnTo>
                <a:lnTo>
                  <a:pt x="361" y="822"/>
                </a:lnTo>
                <a:lnTo>
                  <a:pt x="365" y="826"/>
                </a:lnTo>
                <a:lnTo>
                  <a:pt x="365" y="830"/>
                </a:lnTo>
                <a:lnTo>
                  <a:pt x="365" y="826"/>
                </a:lnTo>
                <a:lnTo>
                  <a:pt x="368" y="830"/>
                </a:lnTo>
                <a:lnTo>
                  <a:pt x="376" y="830"/>
                </a:lnTo>
                <a:lnTo>
                  <a:pt x="376" y="826"/>
                </a:lnTo>
                <a:lnTo>
                  <a:pt x="379" y="830"/>
                </a:lnTo>
                <a:lnTo>
                  <a:pt x="383" y="830"/>
                </a:lnTo>
                <a:lnTo>
                  <a:pt x="383" y="826"/>
                </a:lnTo>
                <a:lnTo>
                  <a:pt x="386" y="830"/>
                </a:lnTo>
                <a:lnTo>
                  <a:pt x="390" y="830"/>
                </a:lnTo>
                <a:lnTo>
                  <a:pt x="390" y="797"/>
                </a:lnTo>
                <a:lnTo>
                  <a:pt x="394" y="822"/>
                </a:lnTo>
                <a:lnTo>
                  <a:pt x="394" y="830"/>
                </a:lnTo>
                <a:lnTo>
                  <a:pt x="394" y="822"/>
                </a:lnTo>
                <a:lnTo>
                  <a:pt x="397" y="830"/>
                </a:lnTo>
                <a:lnTo>
                  <a:pt x="397" y="826"/>
                </a:lnTo>
                <a:lnTo>
                  <a:pt x="401" y="830"/>
                </a:lnTo>
                <a:lnTo>
                  <a:pt x="404" y="830"/>
                </a:lnTo>
                <a:lnTo>
                  <a:pt x="404" y="826"/>
                </a:lnTo>
                <a:lnTo>
                  <a:pt x="408" y="830"/>
                </a:lnTo>
                <a:lnTo>
                  <a:pt x="419" y="830"/>
                </a:lnTo>
                <a:lnTo>
                  <a:pt x="419" y="822"/>
                </a:lnTo>
                <a:lnTo>
                  <a:pt x="422" y="830"/>
                </a:lnTo>
                <a:lnTo>
                  <a:pt x="430" y="830"/>
                </a:lnTo>
                <a:lnTo>
                  <a:pt x="433" y="826"/>
                </a:lnTo>
                <a:lnTo>
                  <a:pt x="433" y="830"/>
                </a:lnTo>
                <a:lnTo>
                  <a:pt x="433" y="826"/>
                </a:lnTo>
                <a:lnTo>
                  <a:pt x="437" y="830"/>
                </a:lnTo>
                <a:lnTo>
                  <a:pt x="440" y="826"/>
                </a:lnTo>
                <a:lnTo>
                  <a:pt x="440" y="830"/>
                </a:lnTo>
                <a:lnTo>
                  <a:pt x="440" y="826"/>
                </a:lnTo>
                <a:lnTo>
                  <a:pt x="444" y="830"/>
                </a:lnTo>
                <a:lnTo>
                  <a:pt x="444" y="826"/>
                </a:lnTo>
                <a:lnTo>
                  <a:pt x="448" y="830"/>
                </a:lnTo>
                <a:lnTo>
                  <a:pt x="462" y="830"/>
                </a:lnTo>
                <a:lnTo>
                  <a:pt x="462" y="205"/>
                </a:lnTo>
                <a:lnTo>
                  <a:pt x="466" y="772"/>
                </a:lnTo>
                <a:lnTo>
                  <a:pt x="466" y="830"/>
                </a:lnTo>
                <a:lnTo>
                  <a:pt x="466" y="689"/>
                </a:lnTo>
                <a:lnTo>
                  <a:pt x="469" y="830"/>
                </a:lnTo>
                <a:lnTo>
                  <a:pt x="469" y="826"/>
                </a:lnTo>
                <a:lnTo>
                  <a:pt x="473" y="830"/>
                </a:lnTo>
                <a:lnTo>
                  <a:pt x="473" y="826"/>
                </a:lnTo>
                <a:lnTo>
                  <a:pt x="477" y="830"/>
                </a:lnTo>
                <a:lnTo>
                  <a:pt x="491" y="830"/>
                </a:lnTo>
                <a:lnTo>
                  <a:pt x="491" y="822"/>
                </a:lnTo>
                <a:lnTo>
                  <a:pt x="495" y="830"/>
                </a:lnTo>
                <a:lnTo>
                  <a:pt x="495" y="779"/>
                </a:lnTo>
                <a:lnTo>
                  <a:pt x="498" y="830"/>
                </a:lnTo>
                <a:lnTo>
                  <a:pt x="498" y="815"/>
                </a:lnTo>
                <a:lnTo>
                  <a:pt x="502" y="830"/>
                </a:lnTo>
                <a:lnTo>
                  <a:pt x="502" y="826"/>
                </a:lnTo>
                <a:lnTo>
                  <a:pt x="505" y="830"/>
                </a:lnTo>
                <a:lnTo>
                  <a:pt x="516" y="830"/>
                </a:lnTo>
                <a:lnTo>
                  <a:pt x="516" y="822"/>
                </a:lnTo>
                <a:lnTo>
                  <a:pt x="520" y="830"/>
                </a:lnTo>
                <a:lnTo>
                  <a:pt x="520" y="819"/>
                </a:lnTo>
                <a:lnTo>
                  <a:pt x="523" y="830"/>
                </a:lnTo>
                <a:lnTo>
                  <a:pt x="534" y="830"/>
                </a:lnTo>
                <a:lnTo>
                  <a:pt x="534" y="494"/>
                </a:lnTo>
                <a:lnTo>
                  <a:pt x="538" y="826"/>
                </a:lnTo>
                <a:lnTo>
                  <a:pt x="538" y="830"/>
                </a:lnTo>
                <a:lnTo>
                  <a:pt x="538" y="779"/>
                </a:lnTo>
                <a:lnTo>
                  <a:pt x="541" y="830"/>
                </a:lnTo>
                <a:lnTo>
                  <a:pt x="541" y="815"/>
                </a:lnTo>
                <a:lnTo>
                  <a:pt x="545" y="830"/>
                </a:lnTo>
                <a:lnTo>
                  <a:pt x="552" y="830"/>
                </a:lnTo>
                <a:lnTo>
                  <a:pt x="552" y="822"/>
                </a:lnTo>
                <a:lnTo>
                  <a:pt x="556" y="830"/>
                </a:lnTo>
                <a:lnTo>
                  <a:pt x="563" y="830"/>
                </a:lnTo>
                <a:lnTo>
                  <a:pt x="563" y="826"/>
                </a:lnTo>
                <a:lnTo>
                  <a:pt x="567" y="830"/>
                </a:lnTo>
                <a:lnTo>
                  <a:pt x="578" y="830"/>
                </a:lnTo>
                <a:lnTo>
                  <a:pt x="581" y="826"/>
                </a:lnTo>
                <a:lnTo>
                  <a:pt x="581" y="830"/>
                </a:lnTo>
                <a:lnTo>
                  <a:pt x="581" y="826"/>
                </a:lnTo>
                <a:lnTo>
                  <a:pt x="585" y="830"/>
                </a:lnTo>
                <a:lnTo>
                  <a:pt x="585" y="822"/>
                </a:lnTo>
                <a:lnTo>
                  <a:pt x="588" y="830"/>
                </a:lnTo>
                <a:lnTo>
                  <a:pt x="599" y="830"/>
                </a:lnTo>
                <a:lnTo>
                  <a:pt x="599" y="826"/>
                </a:lnTo>
                <a:lnTo>
                  <a:pt x="603" y="830"/>
                </a:lnTo>
                <a:lnTo>
                  <a:pt x="606" y="830"/>
                </a:lnTo>
                <a:lnTo>
                  <a:pt x="606" y="804"/>
                </a:lnTo>
                <a:lnTo>
                  <a:pt x="610" y="830"/>
                </a:lnTo>
                <a:lnTo>
                  <a:pt x="610" y="826"/>
                </a:lnTo>
                <a:lnTo>
                  <a:pt x="614" y="830"/>
                </a:lnTo>
                <a:lnTo>
                  <a:pt x="617" y="830"/>
                </a:lnTo>
                <a:lnTo>
                  <a:pt x="617" y="826"/>
                </a:lnTo>
                <a:lnTo>
                  <a:pt x="621" y="830"/>
                </a:lnTo>
                <a:lnTo>
                  <a:pt x="621" y="826"/>
                </a:lnTo>
                <a:lnTo>
                  <a:pt x="624" y="830"/>
                </a:lnTo>
                <a:lnTo>
                  <a:pt x="624" y="826"/>
                </a:lnTo>
                <a:lnTo>
                  <a:pt x="628" y="830"/>
                </a:lnTo>
                <a:lnTo>
                  <a:pt x="635" y="830"/>
                </a:lnTo>
                <a:lnTo>
                  <a:pt x="635" y="826"/>
                </a:lnTo>
                <a:lnTo>
                  <a:pt x="639" y="830"/>
                </a:lnTo>
                <a:lnTo>
                  <a:pt x="639" y="757"/>
                </a:lnTo>
                <a:lnTo>
                  <a:pt x="642" y="830"/>
                </a:lnTo>
                <a:lnTo>
                  <a:pt x="642" y="815"/>
                </a:lnTo>
                <a:lnTo>
                  <a:pt x="646" y="830"/>
                </a:lnTo>
                <a:lnTo>
                  <a:pt x="653" y="830"/>
                </a:lnTo>
                <a:lnTo>
                  <a:pt x="653" y="826"/>
                </a:lnTo>
                <a:lnTo>
                  <a:pt x="657" y="830"/>
                </a:lnTo>
                <a:lnTo>
                  <a:pt x="664" y="830"/>
                </a:lnTo>
                <a:lnTo>
                  <a:pt x="664" y="826"/>
                </a:lnTo>
                <a:lnTo>
                  <a:pt x="668" y="830"/>
                </a:lnTo>
                <a:lnTo>
                  <a:pt x="668" y="826"/>
                </a:lnTo>
                <a:lnTo>
                  <a:pt x="671" y="830"/>
                </a:lnTo>
                <a:lnTo>
                  <a:pt x="679" y="830"/>
                </a:lnTo>
                <a:lnTo>
                  <a:pt x="679" y="797"/>
                </a:lnTo>
                <a:lnTo>
                  <a:pt x="682" y="830"/>
                </a:lnTo>
                <a:lnTo>
                  <a:pt x="682" y="822"/>
                </a:lnTo>
                <a:lnTo>
                  <a:pt x="686" y="830"/>
                </a:lnTo>
                <a:lnTo>
                  <a:pt x="689" y="830"/>
                </a:lnTo>
                <a:lnTo>
                  <a:pt x="689" y="826"/>
                </a:lnTo>
                <a:lnTo>
                  <a:pt x="693" y="830"/>
                </a:lnTo>
                <a:lnTo>
                  <a:pt x="693" y="826"/>
                </a:lnTo>
                <a:lnTo>
                  <a:pt x="697" y="830"/>
                </a:lnTo>
                <a:lnTo>
                  <a:pt x="697" y="274"/>
                </a:lnTo>
                <a:lnTo>
                  <a:pt x="700" y="815"/>
                </a:lnTo>
                <a:lnTo>
                  <a:pt x="700" y="830"/>
                </a:lnTo>
                <a:lnTo>
                  <a:pt x="700" y="801"/>
                </a:lnTo>
                <a:lnTo>
                  <a:pt x="704" y="830"/>
                </a:lnTo>
                <a:lnTo>
                  <a:pt x="718" y="830"/>
                </a:lnTo>
                <a:lnTo>
                  <a:pt x="718" y="826"/>
                </a:lnTo>
                <a:lnTo>
                  <a:pt x="722" y="830"/>
                </a:lnTo>
                <a:lnTo>
                  <a:pt x="722" y="826"/>
                </a:lnTo>
                <a:lnTo>
                  <a:pt x="725" y="830"/>
                </a:lnTo>
                <a:lnTo>
                  <a:pt x="733" y="830"/>
                </a:lnTo>
                <a:lnTo>
                  <a:pt x="733" y="826"/>
                </a:lnTo>
                <a:lnTo>
                  <a:pt x="736" y="830"/>
                </a:lnTo>
                <a:lnTo>
                  <a:pt x="736" y="826"/>
                </a:lnTo>
                <a:lnTo>
                  <a:pt x="740" y="830"/>
                </a:lnTo>
                <a:lnTo>
                  <a:pt x="740" y="826"/>
                </a:lnTo>
                <a:lnTo>
                  <a:pt x="743" y="830"/>
                </a:lnTo>
                <a:lnTo>
                  <a:pt x="743" y="826"/>
                </a:lnTo>
                <a:lnTo>
                  <a:pt x="747" y="830"/>
                </a:lnTo>
                <a:lnTo>
                  <a:pt x="751" y="830"/>
                </a:lnTo>
                <a:lnTo>
                  <a:pt x="751" y="815"/>
                </a:lnTo>
                <a:lnTo>
                  <a:pt x="754" y="815"/>
                </a:lnTo>
                <a:lnTo>
                  <a:pt x="754" y="830"/>
                </a:lnTo>
                <a:lnTo>
                  <a:pt x="754" y="815"/>
                </a:lnTo>
                <a:lnTo>
                  <a:pt x="758" y="830"/>
                </a:lnTo>
                <a:lnTo>
                  <a:pt x="765" y="830"/>
                </a:lnTo>
                <a:lnTo>
                  <a:pt x="765" y="826"/>
                </a:lnTo>
                <a:lnTo>
                  <a:pt x="769" y="830"/>
                </a:lnTo>
                <a:lnTo>
                  <a:pt x="769" y="826"/>
                </a:lnTo>
                <a:lnTo>
                  <a:pt x="772" y="830"/>
                </a:lnTo>
                <a:lnTo>
                  <a:pt x="772" y="826"/>
                </a:lnTo>
                <a:lnTo>
                  <a:pt x="776" y="826"/>
                </a:lnTo>
                <a:lnTo>
                  <a:pt x="776" y="830"/>
                </a:lnTo>
                <a:lnTo>
                  <a:pt x="776" y="826"/>
                </a:lnTo>
                <a:lnTo>
                  <a:pt x="780" y="830"/>
                </a:lnTo>
                <a:lnTo>
                  <a:pt x="783" y="830"/>
                </a:lnTo>
                <a:lnTo>
                  <a:pt x="783" y="815"/>
                </a:lnTo>
                <a:lnTo>
                  <a:pt x="787" y="819"/>
                </a:lnTo>
                <a:lnTo>
                  <a:pt x="787" y="830"/>
                </a:lnTo>
                <a:lnTo>
                  <a:pt x="787" y="819"/>
                </a:lnTo>
                <a:lnTo>
                  <a:pt x="790" y="830"/>
                </a:lnTo>
                <a:lnTo>
                  <a:pt x="805" y="830"/>
                </a:lnTo>
                <a:lnTo>
                  <a:pt x="805" y="826"/>
                </a:lnTo>
                <a:lnTo>
                  <a:pt x="808" y="830"/>
                </a:lnTo>
                <a:lnTo>
                  <a:pt x="808" y="826"/>
                </a:lnTo>
                <a:lnTo>
                  <a:pt x="812" y="830"/>
                </a:lnTo>
                <a:lnTo>
                  <a:pt x="812" y="819"/>
                </a:lnTo>
                <a:lnTo>
                  <a:pt x="816" y="822"/>
                </a:lnTo>
                <a:lnTo>
                  <a:pt x="816" y="830"/>
                </a:lnTo>
                <a:lnTo>
                  <a:pt x="816" y="822"/>
                </a:lnTo>
                <a:lnTo>
                  <a:pt x="819" y="826"/>
                </a:lnTo>
                <a:lnTo>
                  <a:pt x="819" y="830"/>
                </a:lnTo>
                <a:lnTo>
                  <a:pt x="819" y="826"/>
                </a:lnTo>
                <a:lnTo>
                  <a:pt x="823" y="830"/>
                </a:lnTo>
                <a:lnTo>
                  <a:pt x="823" y="826"/>
                </a:lnTo>
                <a:lnTo>
                  <a:pt x="826" y="830"/>
                </a:lnTo>
                <a:lnTo>
                  <a:pt x="830" y="826"/>
                </a:lnTo>
                <a:lnTo>
                  <a:pt x="830" y="830"/>
                </a:lnTo>
                <a:lnTo>
                  <a:pt x="830" y="826"/>
                </a:lnTo>
                <a:lnTo>
                  <a:pt x="834" y="830"/>
                </a:lnTo>
                <a:lnTo>
                  <a:pt x="837" y="830"/>
                </a:lnTo>
                <a:lnTo>
                  <a:pt x="837" y="822"/>
                </a:lnTo>
                <a:lnTo>
                  <a:pt x="841" y="830"/>
                </a:lnTo>
                <a:lnTo>
                  <a:pt x="841" y="123"/>
                </a:lnTo>
                <a:lnTo>
                  <a:pt x="844" y="775"/>
                </a:lnTo>
                <a:lnTo>
                  <a:pt x="844" y="830"/>
                </a:lnTo>
                <a:lnTo>
                  <a:pt x="844" y="646"/>
                </a:lnTo>
                <a:lnTo>
                  <a:pt x="848" y="830"/>
                </a:lnTo>
                <a:lnTo>
                  <a:pt x="848" y="826"/>
                </a:lnTo>
                <a:lnTo>
                  <a:pt x="852" y="830"/>
                </a:lnTo>
                <a:lnTo>
                  <a:pt x="855" y="830"/>
                </a:lnTo>
                <a:lnTo>
                  <a:pt x="855" y="826"/>
                </a:lnTo>
                <a:lnTo>
                  <a:pt x="859" y="830"/>
                </a:lnTo>
                <a:lnTo>
                  <a:pt x="859" y="819"/>
                </a:lnTo>
                <a:lnTo>
                  <a:pt x="862" y="822"/>
                </a:lnTo>
                <a:lnTo>
                  <a:pt x="862" y="830"/>
                </a:lnTo>
                <a:lnTo>
                  <a:pt x="862" y="822"/>
                </a:lnTo>
                <a:lnTo>
                  <a:pt x="866" y="830"/>
                </a:lnTo>
                <a:lnTo>
                  <a:pt x="866" y="822"/>
                </a:lnTo>
                <a:lnTo>
                  <a:pt x="870" y="830"/>
                </a:lnTo>
                <a:lnTo>
                  <a:pt x="870" y="826"/>
                </a:lnTo>
                <a:lnTo>
                  <a:pt x="873" y="830"/>
                </a:lnTo>
                <a:lnTo>
                  <a:pt x="877" y="830"/>
                </a:lnTo>
                <a:lnTo>
                  <a:pt x="877" y="826"/>
                </a:lnTo>
                <a:lnTo>
                  <a:pt x="881" y="830"/>
                </a:lnTo>
                <a:lnTo>
                  <a:pt x="881" y="826"/>
                </a:lnTo>
                <a:lnTo>
                  <a:pt x="884" y="830"/>
                </a:lnTo>
                <a:lnTo>
                  <a:pt x="884" y="826"/>
                </a:lnTo>
                <a:lnTo>
                  <a:pt x="888" y="830"/>
                </a:lnTo>
                <a:lnTo>
                  <a:pt x="888" y="826"/>
                </a:lnTo>
                <a:lnTo>
                  <a:pt x="891" y="830"/>
                </a:lnTo>
                <a:lnTo>
                  <a:pt x="891" y="822"/>
                </a:lnTo>
                <a:lnTo>
                  <a:pt x="895" y="830"/>
                </a:lnTo>
                <a:lnTo>
                  <a:pt x="895" y="822"/>
                </a:lnTo>
                <a:lnTo>
                  <a:pt x="899" y="830"/>
                </a:lnTo>
                <a:lnTo>
                  <a:pt x="899" y="826"/>
                </a:lnTo>
                <a:lnTo>
                  <a:pt x="902" y="830"/>
                </a:lnTo>
                <a:lnTo>
                  <a:pt x="906" y="830"/>
                </a:lnTo>
                <a:lnTo>
                  <a:pt x="906" y="822"/>
                </a:lnTo>
                <a:lnTo>
                  <a:pt x="909" y="830"/>
                </a:lnTo>
                <a:lnTo>
                  <a:pt x="909" y="826"/>
                </a:lnTo>
                <a:lnTo>
                  <a:pt x="913" y="830"/>
                </a:lnTo>
                <a:lnTo>
                  <a:pt x="913" y="822"/>
                </a:lnTo>
                <a:lnTo>
                  <a:pt x="917" y="830"/>
                </a:lnTo>
                <a:lnTo>
                  <a:pt x="920" y="830"/>
                </a:lnTo>
                <a:lnTo>
                  <a:pt x="920" y="826"/>
                </a:lnTo>
                <a:lnTo>
                  <a:pt x="924" y="830"/>
                </a:lnTo>
                <a:lnTo>
                  <a:pt x="935" y="830"/>
                </a:lnTo>
                <a:lnTo>
                  <a:pt x="935" y="826"/>
                </a:lnTo>
                <a:lnTo>
                  <a:pt x="938" y="830"/>
                </a:lnTo>
                <a:lnTo>
                  <a:pt x="938" y="819"/>
                </a:lnTo>
                <a:lnTo>
                  <a:pt x="942" y="830"/>
                </a:lnTo>
                <a:lnTo>
                  <a:pt x="942" y="822"/>
                </a:lnTo>
                <a:lnTo>
                  <a:pt x="945" y="830"/>
                </a:lnTo>
                <a:lnTo>
                  <a:pt x="945" y="822"/>
                </a:lnTo>
                <a:lnTo>
                  <a:pt x="949" y="830"/>
                </a:lnTo>
                <a:lnTo>
                  <a:pt x="949" y="822"/>
                </a:lnTo>
                <a:lnTo>
                  <a:pt x="953" y="830"/>
                </a:lnTo>
                <a:lnTo>
                  <a:pt x="953" y="815"/>
                </a:lnTo>
                <a:lnTo>
                  <a:pt x="956" y="830"/>
                </a:lnTo>
                <a:lnTo>
                  <a:pt x="956" y="826"/>
                </a:lnTo>
                <a:lnTo>
                  <a:pt x="960" y="830"/>
                </a:lnTo>
                <a:lnTo>
                  <a:pt x="960" y="826"/>
                </a:lnTo>
                <a:lnTo>
                  <a:pt x="963" y="830"/>
                </a:lnTo>
                <a:lnTo>
                  <a:pt x="963" y="822"/>
                </a:lnTo>
                <a:lnTo>
                  <a:pt x="967" y="830"/>
                </a:lnTo>
                <a:lnTo>
                  <a:pt x="967" y="822"/>
                </a:lnTo>
                <a:lnTo>
                  <a:pt x="971" y="830"/>
                </a:lnTo>
                <a:lnTo>
                  <a:pt x="971" y="822"/>
                </a:lnTo>
                <a:lnTo>
                  <a:pt x="974" y="830"/>
                </a:lnTo>
                <a:lnTo>
                  <a:pt x="978" y="830"/>
                </a:lnTo>
                <a:lnTo>
                  <a:pt x="978" y="826"/>
                </a:lnTo>
                <a:lnTo>
                  <a:pt x="982" y="830"/>
                </a:lnTo>
                <a:lnTo>
                  <a:pt x="982" y="826"/>
                </a:lnTo>
                <a:lnTo>
                  <a:pt x="985" y="830"/>
                </a:lnTo>
                <a:lnTo>
                  <a:pt x="985" y="555"/>
                </a:lnTo>
                <a:lnTo>
                  <a:pt x="989" y="826"/>
                </a:lnTo>
                <a:lnTo>
                  <a:pt x="989" y="830"/>
                </a:lnTo>
                <a:lnTo>
                  <a:pt x="989" y="736"/>
                </a:lnTo>
                <a:lnTo>
                  <a:pt x="992" y="830"/>
                </a:lnTo>
                <a:lnTo>
                  <a:pt x="992" y="826"/>
                </a:lnTo>
                <a:lnTo>
                  <a:pt x="996" y="830"/>
                </a:lnTo>
                <a:lnTo>
                  <a:pt x="996" y="826"/>
                </a:lnTo>
                <a:lnTo>
                  <a:pt x="1000" y="830"/>
                </a:lnTo>
                <a:lnTo>
                  <a:pt x="1003" y="830"/>
                </a:lnTo>
                <a:lnTo>
                  <a:pt x="1003" y="822"/>
                </a:lnTo>
                <a:lnTo>
                  <a:pt x="1007" y="830"/>
                </a:lnTo>
                <a:lnTo>
                  <a:pt x="1007" y="826"/>
                </a:lnTo>
                <a:lnTo>
                  <a:pt x="1010" y="830"/>
                </a:lnTo>
                <a:lnTo>
                  <a:pt x="1010" y="826"/>
                </a:lnTo>
                <a:lnTo>
                  <a:pt x="1014" y="830"/>
                </a:lnTo>
                <a:lnTo>
                  <a:pt x="1018" y="830"/>
                </a:lnTo>
                <a:lnTo>
                  <a:pt x="1018" y="761"/>
                </a:lnTo>
                <a:lnTo>
                  <a:pt x="1021" y="822"/>
                </a:lnTo>
                <a:lnTo>
                  <a:pt x="1021" y="830"/>
                </a:lnTo>
                <a:lnTo>
                  <a:pt x="1021" y="819"/>
                </a:lnTo>
                <a:lnTo>
                  <a:pt x="1025" y="830"/>
                </a:lnTo>
                <a:lnTo>
                  <a:pt x="1025" y="826"/>
                </a:lnTo>
                <a:lnTo>
                  <a:pt x="1028" y="830"/>
                </a:lnTo>
                <a:lnTo>
                  <a:pt x="1028" y="822"/>
                </a:lnTo>
                <a:lnTo>
                  <a:pt x="1032" y="830"/>
                </a:lnTo>
                <a:lnTo>
                  <a:pt x="1032" y="815"/>
                </a:lnTo>
                <a:lnTo>
                  <a:pt x="1036" y="826"/>
                </a:lnTo>
                <a:lnTo>
                  <a:pt x="1036" y="830"/>
                </a:lnTo>
                <a:lnTo>
                  <a:pt x="1036" y="826"/>
                </a:lnTo>
                <a:lnTo>
                  <a:pt x="1039" y="830"/>
                </a:lnTo>
                <a:lnTo>
                  <a:pt x="1039" y="808"/>
                </a:lnTo>
                <a:lnTo>
                  <a:pt x="1043" y="830"/>
                </a:lnTo>
                <a:lnTo>
                  <a:pt x="1043" y="822"/>
                </a:lnTo>
                <a:lnTo>
                  <a:pt x="1046" y="826"/>
                </a:lnTo>
                <a:lnTo>
                  <a:pt x="1046" y="830"/>
                </a:lnTo>
                <a:lnTo>
                  <a:pt x="1046" y="826"/>
                </a:lnTo>
                <a:lnTo>
                  <a:pt x="1050" y="830"/>
                </a:lnTo>
                <a:lnTo>
                  <a:pt x="1050" y="819"/>
                </a:lnTo>
                <a:lnTo>
                  <a:pt x="1054" y="830"/>
                </a:lnTo>
                <a:lnTo>
                  <a:pt x="1054" y="801"/>
                </a:lnTo>
                <a:lnTo>
                  <a:pt x="1057" y="830"/>
                </a:lnTo>
                <a:lnTo>
                  <a:pt x="1057" y="757"/>
                </a:lnTo>
                <a:lnTo>
                  <a:pt x="1061" y="822"/>
                </a:lnTo>
                <a:lnTo>
                  <a:pt x="1061" y="830"/>
                </a:lnTo>
                <a:lnTo>
                  <a:pt x="1061" y="808"/>
                </a:lnTo>
                <a:lnTo>
                  <a:pt x="1064" y="830"/>
                </a:lnTo>
                <a:lnTo>
                  <a:pt x="1064" y="819"/>
                </a:lnTo>
                <a:lnTo>
                  <a:pt x="1068" y="830"/>
                </a:lnTo>
                <a:lnTo>
                  <a:pt x="1068" y="822"/>
                </a:lnTo>
                <a:lnTo>
                  <a:pt x="1072" y="830"/>
                </a:lnTo>
                <a:lnTo>
                  <a:pt x="1072" y="819"/>
                </a:lnTo>
                <a:lnTo>
                  <a:pt x="1075" y="830"/>
                </a:lnTo>
                <a:lnTo>
                  <a:pt x="1075" y="819"/>
                </a:lnTo>
                <a:lnTo>
                  <a:pt x="1079" y="826"/>
                </a:lnTo>
                <a:lnTo>
                  <a:pt x="1079" y="830"/>
                </a:lnTo>
                <a:lnTo>
                  <a:pt x="1079" y="826"/>
                </a:lnTo>
                <a:lnTo>
                  <a:pt x="1083" y="830"/>
                </a:lnTo>
                <a:lnTo>
                  <a:pt x="1083" y="826"/>
                </a:lnTo>
                <a:lnTo>
                  <a:pt x="1086" y="830"/>
                </a:lnTo>
                <a:lnTo>
                  <a:pt x="1086" y="819"/>
                </a:lnTo>
                <a:lnTo>
                  <a:pt x="1090" y="830"/>
                </a:lnTo>
                <a:lnTo>
                  <a:pt x="1090" y="822"/>
                </a:lnTo>
                <a:lnTo>
                  <a:pt x="1093" y="830"/>
                </a:lnTo>
                <a:lnTo>
                  <a:pt x="1093" y="822"/>
                </a:lnTo>
                <a:lnTo>
                  <a:pt x="1097" y="830"/>
                </a:lnTo>
                <a:lnTo>
                  <a:pt x="1097" y="822"/>
                </a:lnTo>
                <a:lnTo>
                  <a:pt x="1101" y="830"/>
                </a:lnTo>
                <a:lnTo>
                  <a:pt x="1101" y="822"/>
                </a:lnTo>
                <a:lnTo>
                  <a:pt x="1104" y="830"/>
                </a:lnTo>
                <a:lnTo>
                  <a:pt x="1104" y="822"/>
                </a:lnTo>
                <a:lnTo>
                  <a:pt x="1108" y="830"/>
                </a:lnTo>
                <a:lnTo>
                  <a:pt x="1108" y="819"/>
                </a:lnTo>
                <a:lnTo>
                  <a:pt x="1111" y="830"/>
                </a:lnTo>
                <a:lnTo>
                  <a:pt x="1111" y="826"/>
                </a:lnTo>
                <a:lnTo>
                  <a:pt x="1115" y="830"/>
                </a:lnTo>
                <a:lnTo>
                  <a:pt x="1115" y="826"/>
                </a:lnTo>
                <a:lnTo>
                  <a:pt x="1119" y="830"/>
                </a:lnTo>
                <a:lnTo>
                  <a:pt x="1119" y="819"/>
                </a:lnTo>
                <a:lnTo>
                  <a:pt x="1122" y="830"/>
                </a:lnTo>
                <a:lnTo>
                  <a:pt x="1122" y="811"/>
                </a:lnTo>
                <a:lnTo>
                  <a:pt x="1126" y="830"/>
                </a:lnTo>
                <a:lnTo>
                  <a:pt x="1126" y="826"/>
                </a:lnTo>
                <a:lnTo>
                  <a:pt x="1129" y="830"/>
                </a:lnTo>
                <a:lnTo>
                  <a:pt x="1129" y="790"/>
                </a:lnTo>
                <a:lnTo>
                  <a:pt x="1133" y="804"/>
                </a:lnTo>
                <a:lnTo>
                  <a:pt x="1133" y="830"/>
                </a:lnTo>
                <a:lnTo>
                  <a:pt x="1133" y="804"/>
                </a:lnTo>
                <a:lnTo>
                  <a:pt x="1137" y="830"/>
                </a:lnTo>
                <a:lnTo>
                  <a:pt x="1137" y="822"/>
                </a:lnTo>
                <a:lnTo>
                  <a:pt x="1140" y="830"/>
                </a:lnTo>
                <a:lnTo>
                  <a:pt x="1140" y="811"/>
                </a:lnTo>
                <a:lnTo>
                  <a:pt x="1144" y="826"/>
                </a:lnTo>
                <a:lnTo>
                  <a:pt x="1144" y="830"/>
                </a:lnTo>
                <a:lnTo>
                  <a:pt x="1144" y="822"/>
                </a:lnTo>
                <a:lnTo>
                  <a:pt x="1147" y="830"/>
                </a:lnTo>
                <a:lnTo>
                  <a:pt x="1147" y="822"/>
                </a:lnTo>
                <a:lnTo>
                  <a:pt x="1151" y="830"/>
                </a:lnTo>
                <a:lnTo>
                  <a:pt x="1151" y="822"/>
                </a:lnTo>
                <a:lnTo>
                  <a:pt x="1155" y="826"/>
                </a:lnTo>
                <a:lnTo>
                  <a:pt x="1155" y="830"/>
                </a:lnTo>
                <a:lnTo>
                  <a:pt x="1155" y="822"/>
                </a:lnTo>
                <a:lnTo>
                  <a:pt x="1158" y="830"/>
                </a:lnTo>
                <a:lnTo>
                  <a:pt x="1158" y="819"/>
                </a:lnTo>
                <a:lnTo>
                  <a:pt x="1162" y="830"/>
                </a:lnTo>
                <a:lnTo>
                  <a:pt x="1162" y="811"/>
                </a:lnTo>
                <a:lnTo>
                  <a:pt x="1165" y="793"/>
                </a:lnTo>
                <a:lnTo>
                  <a:pt x="1165" y="830"/>
                </a:lnTo>
                <a:lnTo>
                  <a:pt x="1165" y="783"/>
                </a:lnTo>
                <a:lnTo>
                  <a:pt x="1169" y="822"/>
                </a:lnTo>
                <a:lnTo>
                  <a:pt x="1169" y="830"/>
                </a:lnTo>
                <a:lnTo>
                  <a:pt x="1169" y="822"/>
                </a:lnTo>
                <a:lnTo>
                  <a:pt x="1173" y="830"/>
                </a:lnTo>
                <a:lnTo>
                  <a:pt x="1173" y="815"/>
                </a:lnTo>
                <a:lnTo>
                  <a:pt x="1176" y="826"/>
                </a:lnTo>
                <a:lnTo>
                  <a:pt x="1176" y="830"/>
                </a:lnTo>
                <a:lnTo>
                  <a:pt x="1176" y="815"/>
                </a:lnTo>
                <a:lnTo>
                  <a:pt x="1180" y="830"/>
                </a:lnTo>
                <a:lnTo>
                  <a:pt x="1180" y="808"/>
                </a:lnTo>
                <a:lnTo>
                  <a:pt x="1184" y="830"/>
                </a:lnTo>
                <a:lnTo>
                  <a:pt x="1184" y="819"/>
                </a:lnTo>
                <a:lnTo>
                  <a:pt x="1187" y="830"/>
                </a:lnTo>
                <a:lnTo>
                  <a:pt x="1187" y="819"/>
                </a:lnTo>
                <a:lnTo>
                  <a:pt x="1191" y="822"/>
                </a:lnTo>
                <a:lnTo>
                  <a:pt x="1191" y="830"/>
                </a:lnTo>
                <a:lnTo>
                  <a:pt x="1191" y="819"/>
                </a:lnTo>
                <a:lnTo>
                  <a:pt x="1194" y="822"/>
                </a:lnTo>
                <a:lnTo>
                  <a:pt x="1194" y="830"/>
                </a:lnTo>
                <a:lnTo>
                  <a:pt x="1194" y="822"/>
                </a:lnTo>
                <a:lnTo>
                  <a:pt x="1198" y="822"/>
                </a:lnTo>
                <a:lnTo>
                  <a:pt x="1198" y="830"/>
                </a:lnTo>
                <a:lnTo>
                  <a:pt x="1198" y="811"/>
                </a:lnTo>
                <a:lnTo>
                  <a:pt x="1202" y="826"/>
                </a:lnTo>
                <a:lnTo>
                  <a:pt x="1202" y="830"/>
                </a:lnTo>
                <a:lnTo>
                  <a:pt x="1202" y="826"/>
                </a:lnTo>
                <a:lnTo>
                  <a:pt x="1205" y="826"/>
                </a:lnTo>
                <a:lnTo>
                  <a:pt x="1205" y="830"/>
                </a:lnTo>
                <a:lnTo>
                  <a:pt x="1205" y="808"/>
                </a:lnTo>
                <a:lnTo>
                  <a:pt x="1209" y="830"/>
                </a:lnTo>
                <a:lnTo>
                  <a:pt x="1209" y="811"/>
                </a:lnTo>
                <a:lnTo>
                  <a:pt x="1212" y="830"/>
                </a:lnTo>
                <a:lnTo>
                  <a:pt x="1212" y="811"/>
                </a:lnTo>
                <a:lnTo>
                  <a:pt x="1216" y="826"/>
                </a:lnTo>
                <a:lnTo>
                  <a:pt x="1216" y="830"/>
                </a:lnTo>
                <a:lnTo>
                  <a:pt x="1216" y="815"/>
                </a:lnTo>
                <a:lnTo>
                  <a:pt x="1220" y="830"/>
                </a:lnTo>
                <a:lnTo>
                  <a:pt x="1220" y="480"/>
                </a:lnTo>
                <a:lnTo>
                  <a:pt x="1223" y="822"/>
                </a:lnTo>
                <a:lnTo>
                  <a:pt x="1223" y="830"/>
                </a:lnTo>
                <a:lnTo>
                  <a:pt x="1223" y="721"/>
                </a:lnTo>
                <a:lnTo>
                  <a:pt x="1227" y="830"/>
                </a:lnTo>
                <a:lnTo>
                  <a:pt x="1227" y="808"/>
                </a:lnTo>
                <a:lnTo>
                  <a:pt x="1230" y="830"/>
                </a:lnTo>
                <a:lnTo>
                  <a:pt x="1230" y="793"/>
                </a:lnTo>
                <a:lnTo>
                  <a:pt x="1234" y="830"/>
                </a:lnTo>
                <a:lnTo>
                  <a:pt x="1234" y="808"/>
                </a:lnTo>
                <a:lnTo>
                  <a:pt x="1238" y="830"/>
                </a:lnTo>
                <a:lnTo>
                  <a:pt x="1238" y="808"/>
                </a:lnTo>
                <a:lnTo>
                  <a:pt x="1241" y="815"/>
                </a:lnTo>
                <a:lnTo>
                  <a:pt x="1241" y="830"/>
                </a:lnTo>
                <a:lnTo>
                  <a:pt x="1241" y="804"/>
                </a:lnTo>
                <a:lnTo>
                  <a:pt x="1245" y="830"/>
                </a:lnTo>
                <a:lnTo>
                  <a:pt x="1245" y="819"/>
                </a:lnTo>
                <a:lnTo>
                  <a:pt x="1248" y="830"/>
                </a:lnTo>
                <a:lnTo>
                  <a:pt x="1248" y="811"/>
                </a:lnTo>
                <a:lnTo>
                  <a:pt x="1252" y="826"/>
                </a:lnTo>
                <a:lnTo>
                  <a:pt x="1252" y="830"/>
                </a:lnTo>
                <a:lnTo>
                  <a:pt x="1252" y="822"/>
                </a:lnTo>
                <a:lnTo>
                  <a:pt x="1256" y="830"/>
                </a:lnTo>
                <a:lnTo>
                  <a:pt x="1256" y="815"/>
                </a:lnTo>
                <a:lnTo>
                  <a:pt x="1259" y="830"/>
                </a:lnTo>
                <a:lnTo>
                  <a:pt x="1259" y="811"/>
                </a:lnTo>
                <a:lnTo>
                  <a:pt x="1263" y="822"/>
                </a:lnTo>
                <a:lnTo>
                  <a:pt x="1263" y="830"/>
                </a:lnTo>
                <a:lnTo>
                  <a:pt x="1263" y="790"/>
                </a:lnTo>
                <a:lnTo>
                  <a:pt x="1266" y="822"/>
                </a:lnTo>
                <a:lnTo>
                  <a:pt x="1266" y="830"/>
                </a:lnTo>
                <a:lnTo>
                  <a:pt x="1266" y="819"/>
                </a:lnTo>
                <a:lnTo>
                  <a:pt x="1270" y="830"/>
                </a:lnTo>
                <a:lnTo>
                  <a:pt x="1270" y="822"/>
                </a:lnTo>
                <a:lnTo>
                  <a:pt x="1270" y="826"/>
                </a:lnTo>
                <a:lnTo>
                  <a:pt x="1274" y="815"/>
                </a:lnTo>
                <a:lnTo>
                  <a:pt x="1274" y="830"/>
                </a:lnTo>
                <a:lnTo>
                  <a:pt x="1274" y="811"/>
                </a:lnTo>
                <a:lnTo>
                  <a:pt x="1277" y="822"/>
                </a:lnTo>
                <a:lnTo>
                  <a:pt x="1277" y="830"/>
                </a:lnTo>
                <a:lnTo>
                  <a:pt x="1277" y="811"/>
                </a:lnTo>
                <a:lnTo>
                  <a:pt x="1281" y="830"/>
                </a:lnTo>
                <a:lnTo>
                  <a:pt x="1281" y="811"/>
                </a:lnTo>
                <a:lnTo>
                  <a:pt x="1285" y="819"/>
                </a:lnTo>
                <a:lnTo>
                  <a:pt x="1285" y="830"/>
                </a:lnTo>
                <a:lnTo>
                  <a:pt x="1285" y="808"/>
                </a:lnTo>
                <a:lnTo>
                  <a:pt x="1288" y="826"/>
                </a:lnTo>
                <a:lnTo>
                  <a:pt x="1288" y="830"/>
                </a:lnTo>
                <a:lnTo>
                  <a:pt x="1288" y="822"/>
                </a:lnTo>
                <a:lnTo>
                  <a:pt x="1292" y="830"/>
                </a:lnTo>
                <a:lnTo>
                  <a:pt x="1292" y="801"/>
                </a:lnTo>
                <a:lnTo>
                  <a:pt x="1295" y="819"/>
                </a:lnTo>
                <a:lnTo>
                  <a:pt x="1295" y="830"/>
                </a:lnTo>
                <a:lnTo>
                  <a:pt x="1295" y="808"/>
                </a:lnTo>
                <a:lnTo>
                  <a:pt x="1299" y="819"/>
                </a:lnTo>
                <a:lnTo>
                  <a:pt x="1299" y="830"/>
                </a:lnTo>
                <a:lnTo>
                  <a:pt x="1299" y="815"/>
                </a:lnTo>
                <a:lnTo>
                  <a:pt x="1303" y="830"/>
                </a:lnTo>
                <a:lnTo>
                  <a:pt x="1303" y="819"/>
                </a:lnTo>
                <a:lnTo>
                  <a:pt x="1306" y="826"/>
                </a:lnTo>
                <a:lnTo>
                  <a:pt x="1306" y="830"/>
                </a:lnTo>
                <a:lnTo>
                  <a:pt x="1306" y="797"/>
                </a:lnTo>
                <a:lnTo>
                  <a:pt x="1310" y="830"/>
                </a:lnTo>
                <a:lnTo>
                  <a:pt x="1310" y="815"/>
                </a:lnTo>
                <a:lnTo>
                  <a:pt x="1313" y="830"/>
                </a:lnTo>
                <a:lnTo>
                  <a:pt x="1313" y="811"/>
                </a:lnTo>
                <a:lnTo>
                  <a:pt x="1317" y="826"/>
                </a:lnTo>
                <a:lnTo>
                  <a:pt x="1317" y="830"/>
                </a:lnTo>
                <a:lnTo>
                  <a:pt x="1317" y="793"/>
                </a:lnTo>
                <a:lnTo>
                  <a:pt x="1321" y="819"/>
                </a:lnTo>
                <a:lnTo>
                  <a:pt x="1321" y="830"/>
                </a:lnTo>
                <a:lnTo>
                  <a:pt x="1321" y="819"/>
                </a:lnTo>
                <a:lnTo>
                  <a:pt x="1324" y="819"/>
                </a:lnTo>
                <a:lnTo>
                  <a:pt x="1324" y="830"/>
                </a:lnTo>
                <a:lnTo>
                  <a:pt x="1324" y="811"/>
                </a:lnTo>
                <a:lnTo>
                  <a:pt x="1328" y="830"/>
                </a:lnTo>
                <a:lnTo>
                  <a:pt x="1328" y="801"/>
                </a:lnTo>
                <a:lnTo>
                  <a:pt x="1328" y="804"/>
                </a:lnTo>
                <a:lnTo>
                  <a:pt x="1331" y="793"/>
                </a:lnTo>
                <a:lnTo>
                  <a:pt x="1331" y="830"/>
                </a:lnTo>
                <a:lnTo>
                  <a:pt x="1331" y="793"/>
                </a:lnTo>
                <a:lnTo>
                  <a:pt x="1335" y="826"/>
                </a:lnTo>
                <a:lnTo>
                  <a:pt x="1335" y="830"/>
                </a:lnTo>
                <a:lnTo>
                  <a:pt x="1335" y="811"/>
                </a:lnTo>
                <a:lnTo>
                  <a:pt x="1339" y="830"/>
                </a:lnTo>
                <a:lnTo>
                  <a:pt x="1339" y="819"/>
                </a:lnTo>
                <a:lnTo>
                  <a:pt x="1342" y="830"/>
                </a:lnTo>
                <a:lnTo>
                  <a:pt x="1342" y="761"/>
                </a:lnTo>
                <a:lnTo>
                  <a:pt x="1346" y="811"/>
                </a:lnTo>
                <a:lnTo>
                  <a:pt x="1346" y="830"/>
                </a:lnTo>
                <a:lnTo>
                  <a:pt x="1346" y="811"/>
                </a:lnTo>
                <a:lnTo>
                  <a:pt x="1349" y="826"/>
                </a:lnTo>
                <a:lnTo>
                  <a:pt x="1349" y="830"/>
                </a:lnTo>
                <a:lnTo>
                  <a:pt x="1349" y="797"/>
                </a:lnTo>
                <a:lnTo>
                  <a:pt x="1353" y="826"/>
                </a:lnTo>
                <a:lnTo>
                  <a:pt x="1353" y="830"/>
                </a:lnTo>
                <a:lnTo>
                  <a:pt x="1353" y="804"/>
                </a:lnTo>
                <a:lnTo>
                  <a:pt x="1357" y="822"/>
                </a:lnTo>
                <a:lnTo>
                  <a:pt x="1357" y="830"/>
                </a:lnTo>
                <a:lnTo>
                  <a:pt x="1357" y="808"/>
                </a:lnTo>
                <a:lnTo>
                  <a:pt x="1360" y="826"/>
                </a:lnTo>
                <a:lnTo>
                  <a:pt x="1360" y="830"/>
                </a:lnTo>
                <a:lnTo>
                  <a:pt x="1360" y="815"/>
                </a:lnTo>
                <a:lnTo>
                  <a:pt x="1364" y="830"/>
                </a:lnTo>
                <a:lnTo>
                  <a:pt x="1364" y="591"/>
                </a:lnTo>
                <a:lnTo>
                  <a:pt x="1367" y="815"/>
                </a:lnTo>
                <a:lnTo>
                  <a:pt x="1367" y="826"/>
                </a:lnTo>
                <a:lnTo>
                  <a:pt x="1367" y="660"/>
                </a:lnTo>
                <a:lnTo>
                  <a:pt x="1371" y="819"/>
                </a:lnTo>
                <a:lnTo>
                  <a:pt x="1371" y="830"/>
                </a:lnTo>
                <a:lnTo>
                  <a:pt x="1371" y="819"/>
                </a:lnTo>
                <a:lnTo>
                  <a:pt x="1375" y="826"/>
                </a:lnTo>
                <a:lnTo>
                  <a:pt x="1375" y="830"/>
                </a:lnTo>
                <a:lnTo>
                  <a:pt x="1375" y="793"/>
                </a:lnTo>
                <a:lnTo>
                  <a:pt x="1378" y="808"/>
                </a:lnTo>
                <a:lnTo>
                  <a:pt x="1378" y="830"/>
                </a:lnTo>
                <a:lnTo>
                  <a:pt x="1378" y="808"/>
                </a:lnTo>
                <a:lnTo>
                  <a:pt x="1382" y="826"/>
                </a:lnTo>
                <a:lnTo>
                  <a:pt x="1382" y="830"/>
                </a:lnTo>
                <a:lnTo>
                  <a:pt x="1382" y="804"/>
                </a:lnTo>
                <a:lnTo>
                  <a:pt x="1386" y="815"/>
                </a:lnTo>
                <a:lnTo>
                  <a:pt x="1386" y="830"/>
                </a:lnTo>
                <a:lnTo>
                  <a:pt x="1386" y="790"/>
                </a:lnTo>
                <a:lnTo>
                  <a:pt x="1389" y="830"/>
                </a:lnTo>
                <a:lnTo>
                  <a:pt x="1389" y="793"/>
                </a:lnTo>
                <a:lnTo>
                  <a:pt x="1393" y="811"/>
                </a:lnTo>
                <a:lnTo>
                  <a:pt x="1393" y="830"/>
                </a:lnTo>
                <a:lnTo>
                  <a:pt x="1393" y="811"/>
                </a:lnTo>
                <a:lnTo>
                  <a:pt x="1396" y="822"/>
                </a:lnTo>
                <a:lnTo>
                  <a:pt x="1396" y="830"/>
                </a:lnTo>
                <a:lnTo>
                  <a:pt x="1396" y="811"/>
                </a:lnTo>
                <a:lnTo>
                  <a:pt x="1400" y="822"/>
                </a:lnTo>
                <a:lnTo>
                  <a:pt x="1400" y="830"/>
                </a:lnTo>
                <a:lnTo>
                  <a:pt x="1400" y="768"/>
                </a:lnTo>
                <a:lnTo>
                  <a:pt x="1404" y="826"/>
                </a:lnTo>
                <a:lnTo>
                  <a:pt x="1404" y="830"/>
                </a:lnTo>
                <a:lnTo>
                  <a:pt x="1404" y="797"/>
                </a:lnTo>
                <a:lnTo>
                  <a:pt x="1407" y="830"/>
                </a:lnTo>
                <a:lnTo>
                  <a:pt x="1407" y="801"/>
                </a:lnTo>
                <a:lnTo>
                  <a:pt x="1411" y="830"/>
                </a:lnTo>
                <a:lnTo>
                  <a:pt x="1411" y="797"/>
                </a:lnTo>
                <a:lnTo>
                  <a:pt x="1414" y="826"/>
                </a:lnTo>
                <a:lnTo>
                  <a:pt x="1414" y="830"/>
                </a:lnTo>
                <a:lnTo>
                  <a:pt x="1414" y="786"/>
                </a:lnTo>
                <a:lnTo>
                  <a:pt x="1418" y="826"/>
                </a:lnTo>
                <a:lnTo>
                  <a:pt x="1418" y="830"/>
                </a:lnTo>
                <a:lnTo>
                  <a:pt x="1418" y="768"/>
                </a:lnTo>
                <a:lnTo>
                  <a:pt x="1422" y="808"/>
                </a:lnTo>
                <a:lnTo>
                  <a:pt x="1422" y="830"/>
                </a:lnTo>
                <a:lnTo>
                  <a:pt x="1422" y="801"/>
                </a:lnTo>
                <a:lnTo>
                  <a:pt x="1425" y="830"/>
                </a:lnTo>
                <a:lnTo>
                  <a:pt x="1425" y="808"/>
                </a:lnTo>
                <a:lnTo>
                  <a:pt x="1429" y="826"/>
                </a:lnTo>
                <a:lnTo>
                  <a:pt x="1429" y="830"/>
                </a:lnTo>
                <a:lnTo>
                  <a:pt x="1429" y="822"/>
                </a:lnTo>
                <a:lnTo>
                  <a:pt x="1432" y="826"/>
                </a:lnTo>
                <a:lnTo>
                  <a:pt x="1432" y="830"/>
                </a:lnTo>
                <a:lnTo>
                  <a:pt x="1432" y="790"/>
                </a:lnTo>
                <a:lnTo>
                  <a:pt x="1436" y="830"/>
                </a:lnTo>
                <a:lnTo>
                  <a:pt x="1436" y="811"/>
                </a:lnTo>
                <a:lnTo>
                  <a:pt x="1440" y="830"/>
                </a:lnTo>
                <a:lnTo>
                  <a:pt x="1440" y="804"/>
                </a:lnTo>
                <a:lnTo>
                  <a:pt x="1443" y="830"/>
                </a:lnTo>
                <a:lnTo>
                  <a:pt x="1443" y="786"/>
                </a:lnTo>
                <a:lnTo>
                  <a:pt x="1447" y="822"/>
                </a:lnTo>
                <a:lnTo>
                  <a:pt x="1447" y="830"/>
                </a:lnTo>
                <a:lnTo>
                  <a:pt x="1447" y="819"/>
                </a:lnTo>
                <a:lnTo>
                  <a:pt x="1450" y="830"/>
                </a:lnTo>
                <a:lnTo>
                  <a:pt x="1450" y="790"/>
                </a:lnTo>
                <a:lnTo>
                  <a:pt x="1454" y="830"/>
                </a:lnTo>
                <a:lnTo>
                  <a:pt x="1454" y="801"/>
                </a:lnTo>
                <a:lnTo>
                  <a:pt x="1458" y="826"/>
                </a:lnTo>
                <a:lnTo>
                  <a:pt x="1458" y="830"/>
                </a:lnTo>
                <a:lnTo>
                  <a:pt x="1458" y="783"/>
                </a:lnTo>
                <a:lnTo>
                  <a:pt x="1461" y="826"/>
                </a:lnTo>
                <a:lnTo>
                  <a:pt x="1461" y="830"/>
                </a:lnTo>
                <a:lnTo>
                  <a:pt x="1461" y="801"/>
                </a:lnTo>
                <a:lnTo>
                  <a:pt x="1465" y="826"/>
                </a:lnTo>
                <a:lnTo>
                  <a:pt x="1465" y="830"/>
                </a:lnTo>
                <a:lnTo>
                  <a:pt x="1465" y="801"/>
                </a:lnTo>
                <a:lnTo>
                  <a:pt x="1468" y="819"/>
                </a:lnTo>
                <a:lnTo>
                  <a:pt x="1468" y="826"/>
                </a:lnTo>
                <a:lnTo>
                  <a:pt x="1468" y="790"/>
                </a:lnTo>
                <a:lnTo>
                  <a:pt x="1472" y="826"/>
                </a:lnTo>
                <a:lnTo>
                  <a:pt x="1472" y="830"/>
                </a:lnTo>
                <a:lnTo>
                  <a:pt x="1472" y="801"/>
                </a:lnTo>
                <a:lnTo>
                  <a:pt x="1476" y="826"/>
                </a:lnTo>
                <a:lnTo>
                  <a:pt x="1476" y="830"/>
                </a:lnTo>
                <a:lnTo>
                  <a:pt x="1476" y="793"/>
                </a:lnTo>
                <a:lnTo>
                  <a:pt x="1479" y="830"/>
                </a:lnTo>
                <a:lnTo>
                  <a:pt x="1479" y="736"/>
                </a:lnTo>
                <a:lnTo>
                  <a:pt x="1483" y="761"/>
                </a:lnTo>
                <a:lnTo>
                  <a:pt x="1483" y="826"/>
                </a:lnTo>
                <a:lnTo>
                  <a:pt x="1483" y="714"/>
                </a:lnTo>
                <a:lnTo>
                  <a:pt x="1487" y="819"/>
                </a:lnTo>
                <a:lnTo>
                  <a:pt x="1487" y="830"/>
                </a:lnTo>
                <a:lnTo>
                  <a:pt x="1487" y="811"/>
                </a:lnTo>
                <a:lnTo>
                  <a:pt x="1490" y="830"/>
                </a:lnTo>
                <a:lnTo>
                  <a:pt x="1490" y="732"/>
                </a:lnTo>
                <a:lnTo>
                  <a:pt x="1494" y="750"/>
                </a:lnTo>
                <a:lnTo>
                  <a:pt x="1494" y="826"/>
                </a:lnTo>
                <a:lnTo>
                  <a:pt x="1494" y="750"/>
                </a:lnTo>
                <a:lnTo>
                  <a:pt x="1494" y="822"/>
                </a:lnTo>
                <a:lnTo>
                  <a:pt x="1497" y="830"/>
                </a:lnTo>
                <a:lnTo>
                  <a:pt x="1497" y="811"/>
                </a:lnTo>
                <a:lnTo>
                  <a:pt x="1501" y="822"/>
                </a:lnTo>
                <a:lnTo>
                  <a:pt x="1501" y="830"/>
                </a:lnTo>
                <a:lnTo>
                  <a:pt x="1501" y="811"/>
                </a:lnTo>
                <a:lnTo>
                  <a:pt x="1505" y="804"/>
                </a:lnTo>
                <a:lnTo>
                  <a:pt x="1505" y="830"/>
                </a:lnTo>
                <a:lnTo>
                  <a:pt x="1505" y="797"/>
                </a:lnTo>
                <a:lnTo>
                  <a:pt x="1508" y="819"/>
                </a:lnTo>
                <a:lnTo>
                  <a:pt x="1508" y="830"/>
                </a:lnTo>
                <a:lnTo>
                  <a:pt x="1508" y="750"/>
                </a:lnTo>
                <a:lnTo>
                  <a:pt x="1512" y="729"/>
                </a:lnTo>
                <a:lnTo>
                  <a:pt x="1512" y="830"/>
                </a:lnTo>
                <a:lnTo>
                  <a:pt x="1512" y="729"/>
                </a:lnTo>
                <a:lnTo>
                  <a:pt x="1515" y="811"/>
                </a:lnTo>
                <a:lnTo>
                  <a:pt x="1515" y="830"/>
                </a:lnTo>
                <a:lnTo>
                  <a:pt x="1515" y="765"/>
                </a:lnTo>
                <a:lnTo>
                  <a:pt x="1519" y="783"/>
                </a:lnTo>
                <a:lnTo>
                  <a:pt x="1519" y="830"/>
                </a:lnTo>
                <a:lnTo>
                  <a:pt x="1519" y="761"/>
                </a:lnTo>
                <a:lnTo>
                  <a:pt x="1523" y="830"/>
                </a:lnTo>
                <a:lnTo>
                  <a:pt x="1523" y="815"/>
                </a:lnTo>
                <a:lnTo>
                  <a:pt x="1526" y="826"/>
                </a:lnTo>
                <a:lnTo>
                  <a:pt x="1526" y="830"/>
                </a:lnTo>
                <a:lnTo>
                  <a:pt x="1526" y="736"/>
                </a:lnTo>
                <a:lnTo>
                  <a:pt x="1530" y="779"/>
                </a:lnTo>
                <a:lnTo>
                  <a:pt x="1530" y="830"/>
                </a:lnTo>
                <a:lnTo>
                  <a:pt x="1530" y="775"/>
                </a:lnTo>
                <a:lnTo>
                  <a:pt x="1533" y="822"/>
                </a:lnTo>
                <a:lnTo>
                  <a:pt x="1533" y="830"/>
                </a:lnTo>
                <a:lnTo>
                  <a:pt x="1533" y="819"/>
                </a:lnTo>
                <a:lnTo>
                  <a:pt x="1537" y="819"/>
                </a:lnTo>
                <a:lnTo>
                  <a:pt x="1537" y="830"/>
                </a:lnTo>
                <a:lnTo>
                  <a:pt x="1537" y="808"/>
                </a:lnTo>
                <a:lnTo>
                  <a:pt x="1541" y="811"/>
                </a:lnTo>
                <a:lnTo>
                  <a:pt x="1541" y="826"/>
                </a:lnTo>
                <a:lnTo>
                  <a:pt x="1541" y="718"/>
                </a:lnTo>
                <a:lnTo>
                  <a:pt x="1544" y="811"/>
                </a:lnTo>
                <a:lnTo>
                  <a:pt x="1544" y="830"/>
                </a:lnTo>
                <a:lnTo>
                  <a:pt x="1544" y="783"/>
                </a:lnTo>
                <a:lnTo>
                  <a:pt x="1548" y="826"/>
                </a:lnTo>
                <a:lnTo>
                  <a:pt x="1548" y="830"/>
                </a:lnTo>
                <a:lnTo>
                  <a:pt x="1548" y="790"/>
                </a:lnTo>
                <a:lnTo>
                  <a:pt x="1551" y="811"/>
                </a:lnTo>
                <a:lnTo>
                  <a:pt x="1551" y="822"/>
                </a:lnTo>
                <a:lnTo>
                  <a:pt x="1551" y="685"/>
                </a:lnTo>
                <a:lnTo>
                  <a:pt x="1551" y="822"/>
                </a:lnTo>
                <a:lnTo>
                  <a:pt x="1555" y="826"/>
                </a:lnTo>
                <a:lnTo>
                  <a:pt x="1555" y="830"/>
                </a:lnTo>
                <a:lnTo>
                  <a:pt x="1555" y="793"/>
                </a:lnTo>
                <a:lnTo>
                  <a:pt x="1559" y="826"/>
                </a:lnTo>
                <a:lnTo>
                  <a:pt x="1559" y="830"/>
                </a:lnTo>
                <a:lnTo>
                  <a:pt x="1559" y="624"/>
                </a:lnTo>
                <a:lnTo>
                  <a:pt x="1562" y="822"/>
                </a:lnTo>
                <a:lnTo>
                  <a:pt x="1562" y="830"/>
                </a:lnTo>
                <a:lnTo>
                  <a:pt x="1562" y="797"/>
                </a:lnTo>
                <a:lnTo>
                  <a:pt x="1566" y="819"/>
                </a:lnTo>
                <a:lnTo>
                  <a:pt x="1566" y="830"/>
                </a:lnTo>
                <a:lnTo>
                  <a:pt x="1566" y="819"/>
                </a:lnTo>
                <a:lnTo>
                  <a:pt x="1569" y="830"/>
                </a:lnTo>
                <a:lnTo>
                  <a:pt x="1569" y="801"/>
                </a:lnTo>
                <a:lnTo>
                  <a:pt x="1573" y="830"/>
                </a:lnTo>
                <a:lnTo>
                  <a:pt x="1573" y="804"/>
                </a:lnTo>
                <a:lnTo>
                  <a:pt x="1577" y="830"/>
                </a:lnTo>
                <a:lnTo>
                  <a:pt x="1577" y="815"/>
                </a:lnTo>
                <a:lnTo>
                  <a:pt x="1580" y="826"/>
                </a:lnTo>
                <a:lnTo>
                  <a:pt x="1580" y="830"/>
                </a:lnTo>
                <a:lnTo>
                  <a:pt x="1580" y="815"/>
                </a:lnTo>
                <a:lnTo>
                  <a:pt x="1584" y="822"/>
                </a:lnTo>
                <a:lnTo>
                  <a:pt x="1584" y="830"/>
                </a:lnTo>
                <a:lnTo>
                  <a:pt x="1584" y="757"/>
                </a:lnTo>
                <a:lnTo>
                  <a:pt x="1588" y="830"/>
                </a:lnTo>
                <a:lnTo>
                  <a:pt x="1588" y="793"/>
                </a:lnTo>
                <a:lnTo>
                  <a:pt x="1591" y="830"/>
                </a:lnTo>
                <a:lnTo>
                  <a:pt x="1591" y="747"/>
                </a:lnTo>
                <a:lnTo>
                  <a:pt x="1595" y="826"/>
                </a:lnTo>
                <a:lnTo>
                  <a:pt x="1595" y="739"/>
                </a:lnTo>
                <a:lnTo>
                  <a:pt x="1598" y="815"/>
                </a:lnTo>
                <a:lnTo>
                  <a:pt x="1598" y="830"/>
                </a:lnTo>
                <a:lnTo>
                  <a:pt x="1598" y="772"/>
                </a:lnTo>
                <a:lnTo>
                  <a:pt x="1602" y="830"/>
                </a:lnTo>
                <a:lnTo>
                  <a:pt x="1602" y="811"/>
                </a:lnTo>
                <a:lnTo>
                  <a:pt x="1606" y="830"/>
                </a:lnTo>
                <a:lnTo>
                  <a:pt x="1606" y="747"/>
                </a:lnTo>
                <a:lnTo>
                  <a:pt x="1609" y="775"/>
                </a:lnTo>
                <a:lnTo>
                  <a:pt x="1609" y="826"/>
                </a:lnTo>
                <a:lnTo>
                  <a:pt x="1609" y="606"/>
                </a:lnTo>
                <a:lnTo>
                  <a:pt x="1613" y="826"/>
                </a:lnTo>
                <a:lnTo>
                  <a:pt x="1613" y="830"/>
                </a:lnTo>
                <a:lnTo>
                  <a:pt x="1613" y="772"/>
                </a:lnTo>
                <a:lnTo>
                  <a:pt x="1616" y="826"/>
                </a:lnTo>
                <a:lnTo>
                  <a:pt x="1616" y="830"/>
                </a:lnTo>
                <a:lnTo>
                  <a:pt x="1616" y="602"/>
                </a:lnTo>
                <a:lnTo>
                  <a:pt x="1620" y="490"/>
                </a:lnTo>
                <a:lnTo>
                  <a:pt x="1620" y="830"/>
                </a:lnTo>
                <a:lnTo>
                  <a:pt x="1620" y="436"/>
                </a:lnTo>
                <a:lnTo>
                  <a:pt x="1624" y="830"/>
                </a:lnTo>
                <a:lnTo>
                  <a:pt x="1624" y="815"/>
                </a:lnTo>
                <a:lnTo>
                  <a:pt x="1627" y="830"/>
                </a:lnTo>
                <a:lnTo>
                  <a:pt x="1627" y="696"/>
                </a:lnTo>
                <a:lnTo>
                  <a:pt x="1631" y="819"/>
                </a:lnTo>
                <a:lnTo>
                  <a:pt x="1631" y="830"/>
                </a:lnTo>
                <a:lnTo>
                  <a:pt x="1631" y="790"/>
                </a:lnTo>
                <a:lnTo>
                  <a:pt x="1634" y="830"/>
                </a:lnTo>
                <a:lnTo>
                  <a:pt x="1634" y="811"/>
                </a:lnTo>
                <a:lnTo>
                  <a:pt x="1638" y="822"/>
                </a:lnTo>
                <a:lnTo>
                  <a:pt x="1638" y="830"/>
                </a:lnTo>
                <a:lnTo>
                  <a:pt x="1638" y="804"/>
                </a:lnTo>
                <a:lnTo>
                  <a:pt x="1642" y="826"/>
                </a:lnTo>
                <a:lnTo>
                  <a:pt x="1642" y="830"/>
                </a:lnTo>
                <a:lnTo>
                  <a:pt x="1642" y="790"/>
                </a:lnTo>
                <a:lnTo>
                  <a:pt x="1645" y="815"/>
                </a:lnTo>
                <a:lnTo>
                  <a:pt x="1645" y="830"/>
                </a:lnTo>
                <a:lnTo>
                  <a:pt x="1645" y="754"/>
                </a:lnTo>
                <a:lnTo>
                  <a:pt x="1649" y="822"/>
                </a:lnTo>
                <a:lnTo>
                  <a:pt x="1649" y="830"/>
                </a:lnTo>
                <a:lnTo>
                  <a:pt x="1649" y="811"/>
                </a:lnTo>
                <a:lnTo>
                  <a:pt x="1652" y="830"/>
                </a:lnTo>
                <a:lnTo>
                  <a:pt x="1652" y="815"/>
                </a:lnTo>
                <a:lnTo>
                  <a:pt x="1656" y="826"/>
                </a:lnTo>
                <a:lnTo>
                  <a:pt x="1656" y="830"/>
                </a:lnTo>
                <a:lnTo>
                  <a:pt x="1656" y="797"/>
                </a:lnTo>
                <a:lnTo>
                  <a:pt x="1660" y="826"/>
                </a:lnTo>
                <a:lnTo>
                  <a:pt x="1660" y="830"/>
                </a:lnTo>
                <a:lnTo>
                  <a:pt x="1660" y="815"/>
                </a:lnTo>
                <a:lnTo>
                  <a:pt x="1663" y="826"/>
                </a:lnTo>
                <a:lnTo>
                  <a:pt x="1663" y="830"/>
                </a:lnTo>
                <a:lnTo>
                  <a:pt x="1663" y="804"/>
                </a:lnTo>
                <a:lnTo>
                  <a:pt x="1667" y="808"/>
                </a:lnTo>
                <a:lnTo>
                  <a:pt x="1667" y="830"/>
                </a:lnTo>
                <a:lnTo>
                  <a:pt x="1667" y="808"/>
                </a:lnTo>
                <a:lnTo>
                  <a:pt x="1670" y="819"/>
                </a:lnTo>
                <a:lnTo>
                  <a:pt x="1670" y="830"/>
                </a:lnTo>
                <a:lnTo>
                  <a:pt x="1670" y="815"/>
                </a:lnTo>
                <a:lnTo>
                  <a:pt x="1674" y="826"/>
                </a:lnTo>
                <a:lnTo>
                  <a:pt x="1674" y="830"/>
                </a:lnTo>
                <a:lnTo>
                  <a:pt x="1674" y="750"/>
                </a:lnTo>
                <a:lnTo>
                  <a:pt x="1678" y="804"/>
                </a:lnTo>
                <a:lnTo>
                  <a:pt x="1678" y="830"/>
                </a:lnTo>
                <a:lnTo>
                  <a:pt x="1678" y="736"/>
                </a:lnTo>
                <a:lnTo>
                  <a:pt x="1681" y="819"/>
                </a:lnTo>
                <a:lnTo>
                  <a:pt x="1681" y="826"/>
                </a:lnTo>
                <a:lnTo>
                  <a:pt x="1681" y="761"/>
                </a:lnTo>
                <a:lnTo>
                  <a:pt x="1685" y="811"/>
                </a:lnTo>
                <a:lnTo>
                  <a:pt x="1685" y="72"/>
                </a:lnTo>
                <a:lnTo>
                  <a:pt x="1689" y="682"/>
                </a:lnTo>
                <a:lnTo>
                  <a:pt x="1689" y="830"/>
                </a:lnTo>
                <a:lnTo>
                  <a:pt x="1689" y="682"/>
                </a:lnTo>
                <a:lnTo>
                  <a:pt x="1692" y="819"/>
                </a:lnTo>
                <a:lnTo>
                  <a:pt x="1692" y="830"/>
                </a:lnTo>
                <a:lnTo>
                  <a:pt x="1692" y="815"/>
                </a:lnTo>
                <a:lnTo>
                  <a:pt x="1696" y="830"/>
                </a:lnTo>
                <a:lnTo>
                  <a:pt x="1696" y="822"/>
                </a:lnTo>
                <a:lnTo>
                  <a:pt x="1699" y="822"/>
                </a:lnTo>
                <a:lnTo>
                  <a:pt x="1699" y="830"/>
                </a:lnTo>
                <a:lnTo>
                  <a:pt x="1699" y="779"/>
                </a:lnTo>
                <a:lnTo>
                  <a:pt x="1699" y="786"/>
                </a:lnTo>
                <a:lnTo>
                  <a:pt x="1703" y="761"/>
                </a:lnTo>
                <a:lnTo>
                  <a:pt x="1703" y="830"/>
                </a:lnTo>
                <a:lnTo>
                  <a:pt x="1703" y="761"/>
                </a:lnTo>
                <a:lnTo>
                  <a:pt x="1707" y="830"/>
                </a:lnTo>
                <a:lnTo>
                  <a:pt x="1707" y="811"/>
                </a:lnTo>
                <a:lnTo>
                  <a:pt x="1710" y="819"/>
                </a:lnTo>
                <a:lnTo>
                  <a:pt x="1710" y="830"/>
                </a:lnTo>
                <a:lnTo>
                  <a:pt x="1710" y="815"/>
                </a:lnTo>
                <a:lnTo>
                  <a:pt x="1714" y="819"/>
                </a:lnTo>
                <a:lnTo>
                  <a:pt x="1714" y="830"/>
                </a:lnTo>
                <a:lnTo>
                  <a:pt x="1714" y="765"/>
                </a:lnTo>
                <a:lnTo>
                  <a:pt x="1717" y="779"/>
                </a:lnTo>
                <a:lnTo>
                  <a:pt x="1717" y="830"/>
                </a:lnTo>
                <a:lnTo>
                  <a:pt x="1717" y="761"/>
                </a:lnTo>
                <a:lnTo>
                  <a:pt x="1721" y="830"/>
                </a:lnTo>
                <a:lnTo>
                  <a:pt x="1721" y="819"/>
                </a:lnTo>
                <a:lnTo>
                  <a:pt x="1725" y="830"/>
                </a:lnTo>
                <a:lnTo>
                  <a:pt x="1725" y="822"/>
                </a:lnTo>
                <a:lnTo>
                  <a:pt x="1728" y="826"/>
                </a:lnTo>
                <a:lnTo>
                  <a:pt x="1728" y="830"/>
                </a:lnTo>
                <a:lnTo>
                  <a:pt x="1728" y="779"/>
                </a:lnTo>
                <a:lnTo>
                  <a:pt x="1732" y="815"/>
                </a:lnTo>
                <a:lnTo>
                  <a:pt x="1732" y="830"/>
                </a:lnTo>
                <a:lnTo>
                  <a:pt x="1732" y="793"/>
                </a:lnTo>
                <a:lnTo>
                  <a:pt x="1735" y="822"/>
                </a:lnTo>
                <a:lnTo>
                  <a:pt x="1735" y="830"/>
                </a:lnTo>
                <a:lnTo>
                  <a:pt x="1735" y="801"/>
                </a:lnTo>
                <a:lnTo>
                  <a:pt x="1739" y="819"/>
                </a:lnTo>
                <a:lnTo>
                  <a:pt x="1739" y="830"/>
                </a:lnTo>
                <a:lnTo>
                  <a:pt x="1739" y="808"/>
                </a:lnTo>
                <a:lnTo>
                  <a:pt x="1743" y="830"/>
                </a:lnTo>
                <a:lnTo>
                  <a:pt x="1743" y="689"/>
                </a:lnTo>
                <a:lnTo>
                  <a:pt x="1746" y="819"/>
                </a:lnTo>
                <a:lnTo>
                  <a:pt x="1746" y="830"/>
                </a:lnTo>
                <a:lnTo>
                  <a:pt x="1746" y="721"/>
                </a:lnTo>
                <a:lnTo>
                  <a:pt x="1750" y="830"/>
                </a:lnTo>
                <a:lnTo>
                  <a:pt x="1750" y="811"/>
                </a:lnTo>
                <a:lnTo>
                  <a:pt x="1753" y="826"/>
                </a:lnTo>
                <a:lnTo>
                  <a:pt x="1753" y="830"/>
                </a:lnTo>
                <a:lnTo>
                  <a:pt x="1753" y="732"/>
                </a:lnTo>
                <a:lnTo>
                  <a:pt x="1757" y="830"/>
                </a:lnTo>
                <a:lnTo>
                  <a:pt x="1757" y="822"/>
                </a:lnTo>
                <a:lnTo>
                  <a:pt x="1761" y="830"/>
                </a:lnTo>
                <a:lnTo>
                  <a:pt x="1761" y="815"/>
                </a:lnTo>
                <a:lnTo>
                  <a:pt x="1764" y="830"/>
                </a:lnTo>
                <a:lnTo>
                  <a:pt x="1764" y="811"/>
                </a:lnTo>
                <a:lnTo>
                  <a:pt x="1768" y="830"/>
                </a:lnTo>
                <a:lnTo>
                  <a:pt x="1768" y="801"/>
                </a:lnTo>
                <a:lnTo>
                  <a:pt x="1771" y="826"/>
                </a:lnTo>
                <a:lnTo>
                  <a:pt x="1771" y="830"/>
                </a:lnTo>
                <a:lnTo>
                  <a:pt x="1771" y="797"/>
                </a:lnTo>
                <a:lnTo>
                  <a:pt x="1775" y="830"/>
                </a:lnTo>
                <a:lnTo>
                  <a:pt x="1775" y="804"/>
                </a:lnTo>
                <a:lnTo>
                  <a:pt x="1779" y="830"/>
                </a:lnTo>
                <a:lnTo>
                  <a:pt x="1779" y="804"/>
                </a:lnTo>
                <a:lnTo>
                  <a:pt x="1782" y="822"/>
                </a:lnTo>
                <a:lnTo>
                  <a:pt x="1782" y="830"/>
                </a:lnTo>
                <a:lnTo>
                  <a:pt x="1782" y="793"/>
                </a:lnTo>
                <a:lnTo>
                  <a:pt x="1786" y="830"/>
                </a:lnTo>
                <a:lnTo>
                  <a:pt x="1786" y="808"/>
                </a:lnTo>
                <a:lnTo>
                  <a:pt x="1790" y="830"/>
                </a:lnTo>
                <a:lnTo>
                  <a:pt x="1790" y="757"/>
                </a:lnTo>
                <a:lnTo>
                  <a:pt x="1793" y="830"/>
                </a:lnTo>
                <a:lnTo>
                  <a:pt x="1793" y="815"/>
                </a:lnTo>
                <a:lnTo>
                  <a:pt x="1797" y="830"/>
                </a:lnTo>
                <a:lnTo>
                  <a:pt x="1797" y="804"/>
                </a:lnTo>
                <a:lnTo>
                  <a:pt x="1800" y="830"/>
                </a:lnTo>
                <a:lnTo>
                  <a:pt x="1800" y="786"/>
                </a:lnTo>
                <a:lnTo>
                  <a:pt x="1804" y="830"/>
                </a:lnTo>
                <a:lnTo>
                  <a:pt x="1804" y="783"/>
                </a:lnTo>
                <a:lnTo>
                  <a:pt x="1808" y="830"/>
                </a:lnTo>
                <a:lnTo>
                  <a:pt x="1808" y="811"/>
                </a:lnTo>
                <a:lnTo>
                  <a:pt x="1811" y="830"/>
                </a:lnTo>
                <a:lnTo>
                  <a:pt x="1811" y="819"/>
                </a:lnTo>
                <a:lnTo>
                  <a:pt x="1815" y="830"/>
                </a:lnTo>
                <a:lnTo>
                  <a:pt x="1815" y="765"/>
                </a:lnTo>
                <a:lnTo>
                  <a:pt x="1818" y="815"/>
                </a:lnTo>
                <a:lnTo>
                  <a:pt x="1818" y="830"/>
                </a:lnTo>
                <a:lnTo>
                  <a:pt x="1818" y="725"/>
                </a:lnTo>
                <a:lnTo>
                  <a:pt x="1822" y="830"/>
                </a:lnTo>
                <a:lnTo>
                  <a:pt x="1822" y="822"/>
                </a:lnTo>
                <a:lnTo>
                  <a:pt x="1826" y="830"/>
                </a:lnTo>
                <a:lnTo>
                  <a:pt x="1826" y="811"/>
                </a:lnTo>
                <a:lnTo>
                  <a:pt x="1829" y="830"/>
                </a:lnTo>
                <a:lnTo>
                  <a:pt x="1829" y="819"/>
                </a:lnTo>
                <a:lnTo>
                  <a:pt x="1833" y="830"/>
                </a:lnTo>
                <a:lnTo>
                  <a:pt x="1833" y="811"/>
                </a:lnTo>
                <a:lnTo>
                  <a:pt x="1836" y="830"/>
                </a:lnTo>
                <a:lnTo>
                  <a:pt x="1836" y="819"/>
                </a:lnTo>
                <a:lnTo>
                  <a:pt x="1840" y="826"/>
                </a:lnTo>
                <a:lnTo>
                  <a:pt x="1840" y="830"/>
                </a:lnTo>
                <a:lnTo>
                  <a:pt x="1840" y="793"/>
                </a:lnTo>
                <a:lnTo>
                  <a:pt x="1844" y="808"/>
                </a:lnTo>
                <a:lnTo>
                  <a:pt x="1844" y="830"/>
                </a:lnTo>
                <a:lnTo>
                  <a:pt x="1844" y="808"/>
                </a:lnTo>
                <a:lnTo>
                  <a:pt x="1847" y="826"/>
                </a:lnTo>
                <a:lnTo>
                  <a:pt x="1847" y="830"/>
                </a:lnTo>
                <a:lnTo>
                  <a:pt x="1847" y="815"/>
                </a:lnTo>
                <a:lnTo>
                  <a:pt x="1851" y="826"/>
                </a:lnTo>
                <a:lnTo>
                  <a:pt x="1851" y="830"/>
                </a:lnTo>
                <a:lnTo>
                  <a:pt x="1851" y="790"/>
                </a:lnTo>
                <a:lnTo>
                  <a:pt x="1854" y="808"/>
                </a:lnTo>
                <a:lnTo>
                  <a:pt x="1854" y="830"/>
                </a:lnTo>
                <a:lnTo>
                  <a:pt x="1854" y="779"/>
                </a:lnTo>
                <a:lnTo>
                  <a:pt x="1858" y="819"/>
                </a:lnTo>
                <a:lnTo>
                  <a:pt x="1858" y="830"/>
                </a:lnTo>
                <a:lnTo>
                  <a:pt x="1858" y="815"/>
                </a:lnTo>
                <a:lnTo>
                  <a:pt x="1862" y="826"/>
                </a:lnTo>
                <a:lnTo>
                  <a:pt x="1862" y="830"/>
                </a:lnTo>
                <a:lnTo>
                  <a:pt x="1862" y="819"/>
                </a:lnTo>
                <a:lnTo>
                  <a:pt x="1865" y="819"/>
                </a:lnTo>
                <a:lnTo>
                  <a:pt x="1865" y="830"/>
                </a:lnTo>
                <a:lnTo>
                  <a:pt x="1865" y="819"/>
                </a:lnTo>
                <a:lnTo>
                  <a:pt x="1869" y="819"/>
                </a:lnTo>
                <a:lnTo>
                  <a:pt x="1869" y="830"/>
                </a:lnTo>
                <a:lnTo>
                  <a:pt x="1869" y="743"/>
                </a:lnTo>
                <a:lnTo>
                  <a:pt x="1872" y="808"/>
                </a:lnTo>
                <a:lnTo>
                  <a:pt x="1872" y="830"/>
                </a:lnTo>
                <a:lnTo>
                  <a:pt x="1872" y="761"/>
                </a:lnTo>
                <a:lnTo>
                  <a:pt x="1876" y="790"/>
                </a:lnTo>
                <a:lnTo>
                  <a:pt x="1876" y="830"/>
                </a:lnTo>
                <a:lnTo>
                  <a:pt x="1876" y="757"/>
                </a:lnTo>
                <a:lnTo>
                  <a:pt x="1880" y="815"/>
                </a:lnTo>
                <a:lnTo>
                  <a:pt x="1880" y="830"/>
                </a:lnTo>
                <a:lnTo>
                  <a:pt x="1880" y="815"/>
                </a:lnTo>
                <a:lnTo>
                  <a:pt x="1883" y="819"/>
                </a:lnTo>
                <a:lnTo>
                  <a:pt x="1883" y="830"/>
                </a:lnTo>
                <a:lnTo>
                  <a:pt x="1883" y="815"/>
                </a:lnTo>
                <a:lnTo>
                  <a:pt x="1887" y="830"/>
                </a:lnTo>
                <a:lnTo>
                  <a:pt x="1887" y="775"/>
                </a:lnTo>
                <a:lnTo>
                  <a:pt x="1887" y="779"/>
                </a:lnTo>
                <a:lnTo>
                  <a:pt x="1891" y="725"/>
                </a:lnTo>
                <a:lnTo>
                  <a:pt x="1891" y="830"/>
                </a:lnTo>
                <a:lnTo>
                  <a:pt x="1891" y="700"/>
                </a:lnTo>
                <a:lnTo>
                  <a:pt x="1894" y="811"/>
                </a:lnTo>
                <a:lnTo>
                  <a:pt x="1894" y="830"/>
                </a:lnTo>
                <a:lnTo>
                  <a:pt x="1894" y="811"/>
                </a:lnTo>
                <a:lnTo>
                  <a:pt x="1898" y="811"/>
                </a:lnTo>
                <a:lnTo>
                  <a:pt x="1898" y="830"/>
                </a:lnTo>
                <a:lnTo>
                  <a:pt x="1898" y="779"/>
                </a:lnTo>
                <a:lnTo>
                  <a:pt x="1901" y="815"/>
                </a:lnTo>
                <a:lnTo>
                  <a:pt x="1901" y="830"/>
                </a:lnTo>
                <a:lnTo>
                  <a:pt x="1901" y="811"/>
                </a:lnTo>
                <a:lnTo>
                  <a:pt x="1905" y="826"/>
                </a:lnTo>
                <a:lnTo>
                  <a:pt x="1905" y="830"/>
                </a:lnTo>
                <a:lnTo>
                  <a:pt x="1905" y="729"/>
                </a:lnTo>
                <a:lnTo>
                  <a:pt x="1909" y="808"/>
                </a:lnTo>
                <a:lnTo>
                  <a:pt x="1909" y="830"/>
                </a:lnTo>
                <a:lnTo>
                  <a:pt x="1909" y="768"/>
                </a:lnTo>
                <a:lnTo>
                  <a:pt x="1912" y="826"/>
                </a:lnTo>
                <a:lnTo>
                  <a:pt x="1912" y="830"/>
                </a:lnTo>
                <a:lnTo>
                  <a:pt x="1912" y="815"/>
                </a:lnTo>
                <a:lnTo>
                  <a:pt x="1916" y="822"/>
                </a:lnTo>
                <a:lnTo>
                  <a:pt x="1916" y="830"/>
                </a:lnTo>
                <a:lnTo>
                  <a:pt x="1916" y="811"/>
                </a:lnTo>
                <a:lnTo>
                  <a:pt x="1919" y="826"/>
                </a:lnTo>
                <a:lnTo>
                  <a:pt x="1919" y="830"/>
                </a:lnTo>
                <a:lnTo>
                  <a:pt x="1919" y="815"/>
                </a:lnTo>
                <a:lnTo>
                  <a:pt x="1923" y="826"/>
                </a:lnTo>
                <a:lnTo>
                  <a:pt x="1923" y="830"/>
                </a:lnTo>
                <a:lnTo>
                  <a:pt x="1923" y="815"/>
                </a:lnTo>
                <a:lnTo>
                  <a:pt x="1927" y="826"/>
                </a:lnTo>
                <a:lnTo>
                  <a:pt x="1927" y="830"/>
                </a:lnTo>
                <a:lnTo>
                  <a:pt x="1927" y="808"/>
                </a:lnTo>
                <a:lnTo>
                  <a:pt x="1930" y="826"/>
                </a:lnTo>
                <a:lnTo>
                  <a:pt x="1930" y="830"/>
                </a:lnTo>
                <a:lnTo>
                  <a:pt x="1930" y="804"/>
                </a:lnTo>
                <a:lnTo>
                  <a:pt x="1934" y="830"/>
                </a:lnTo>
                <a:lnTo>
                  <a:pt x="1934" y="811"/>
                </a:lnTo>
                <a:lnTo>
                  <a:pt x="1937" y="830"/>
                </a:lnTo>
                <a:lnTo>
                  <a:pt x="1937" y="819"/>
                </a:lnTo>
                <a:lnTo>
                  <a:pt x="1941" y="830"/>
                </a:lnTo>
                <a:lnTo>
                  <a:pt x="1941" y="786"/>
                </a:lnTo>
                <a:lnTo>
                  <a:pt x="1945" y="826"/>
                </a:lnTo>
                <a:lnTo>
                  <a:pt x="1945" y="830"/>
                </a:lnTo>
                <a:lnTo>
                  <a:pt x="1945" y="765"/>
                </a:lnTo>
                <a:lnTo>
                  <a:pt x="1948" y="830"/>
                </a:lnTo>
                <a:lnTo>
                  <a:pt x="1948" y="815"/>
                </a:lnTo>
                <a:lnTo>
                  <a:pt x="1952" y="830"/>
                </a:lnTo>
                <a:lnTo>
                  <a:pt x="1952" y="815"/>
                </a:lnTo>
                <a:lnTo>
                  <a:pt x="1955" y="830"/>
                </a:lnTo>
                <a:lnTo>
                  <a:pt x="1955" y="815"/>
                </a:lnTo>
                <a:lnTo>
                  <a:pt x="1959" y="830"/>
                </a:lnTo>
                <a:lnTo>
                  <a:pt x="1959" y="797"/>
                </a:lnTo>
                <a:lnTo>
                  <a:pt x="1963" y="830"/>
                </a:lnTo>
                <a:lnTo>
                  <a:pt x="1963" y="775"/>
                </a:lnTo>
                <a:lnTo>
                  <a:pt x="1966" y="826"/>
                </a:lnTo>
                <a:lnTo>
                  <a:pt x="1966" y="830"/>
                </a:lnTo>
                <a:lnTo>
                  <a:pt x="1966" y="819"/>
                </a:lnTo>
                <a:lnTo>
                  <a:pt x="1970" y="830"/>
                </a:lnTo>
                <a:lnTo>
                  <a:pt x="1970" y="819"/>
                </a:lnTo>
                <a:lnTo>
                  <a:pt x="1973" y="830"/>
                </a:lnTo>
                <a:lnTo>
                  <a:pt x="1973" y="822"/>
                </a:lnTo>
                <a:lnTo>
                  <a:pt x="1977" y="830"/>
                </a:lnTo>
                <a:lnTo>
                  <a:pt x="1977" y="696"/>
                </a:lnTo>
                <a:lnTo>
                  <a:pt x="1981" y="822"/>
                </a:lnTo>
                <a:lnTo>
                  <a:pt x="1981" y="830"/>
                </a:lnTo>
                <a:lnTo>
                  <a:pt x="1981" y="768"/>
                </a:lnTo>
                <a:lnTo>
                  <a:pt x="1984" y="830"/>
                </a:lnTo>
                <a:lnTo>
                  <a:pt x="1984" y="811"/>
                </a:lnTo>
                <a:lnTo>
                  <a:pt x="1988" y="830"/>
                </a:lnTo>
                <a:lnTo>
                  <a:pt x="1988" y="815"/>
                </a:lnTo>
                <a:lnTo>
                  <a:pt x="1992" y="830"/>
                </a:lnTo>
                <a:lnTo>
                  <a:pt x="1992" y="743"/>
                </a:lnTo>
                <a:lnTo>
                  <a:pt x="1995" y="830"/>
                </a:lnTo>
                <a:lnTo>
                  <a:pt x="1995" y="811"/>
                </a:lnTo>
                <a:lnTo>
                  <a:pt x="1999" y="830"/>
                </a:lnTo>
                <a:lnTo>
                  <a:pt x="1999" y="804"/>
                </a:lnTo>
                <a:lnTo>
                  <a:pt x="2002" y="822"/>
                </a:lnTo>
                <a:lnTo>
                  <a:pt x="2002" y="830"/>
                </a:lnTo>
                <a:lnTo>
                  <a:pt x="2002" y="815"/>
                </a:lnTo>
                <a:lnTo>
                  <a:pt x="2006" y="830"/>
                </a:lnTo>
                <a:lnTo>
                  <a:pt x="2006" y="696"/>
                </a:lnTo>
                <a:lnTo>
                  <a:pt x="2010" y="779"/>
                </a:lnTo>
                <a:lnTo>
                  <a:pt x="2010" y="830"/>
                </a:lnTo>
                <a:lnTo>
                  <a:pt x="2010" y="779"/>
                </a:lnTo>
                <a:lnTo>
                  <a:pt x="2013" y="830"/>
                </a:lnTo>
                <a:lnTo>
                  <a:pt x="2013" y="775"/>
                </a:lnTo>
                <a:lnTo>
                  <a:pt x="2017" y="822"/>
                </a:lnTo>
                <a:lnTo>
                  <a:pt x="2017" y="830"/>
                </a:lnTo>
                <a:lnTo>
                  <a:pt x="2017" y="790"/>
                </a:lnTo>
                <a:lnTo>
                  <a:pt x="2020" y="830"/>
                </a:lnTo>
                <a:lnTo>
                  <a:pt x="2020" y="808"/>
                </a:lnTo>
                <a:lnTo>
                  <a:pt x="2024" y="811"/>
                </a:lnTo>
                <a:lnTo>
                  <a:pt x="2024" y="830"/>
                </a:lnTo>
                <a:lnTo>
                  <a:pt x="2024" y="808"/>
                </a:lnTo>
                <a:lnTo>
                  <a:pt x="2028" y="826"/>
                </a:lnTo>
                <a:lnTo>
                  <a:pt x="2028" y="830"/>
                </a:lnTo>
                <a:lnTo>
                  <a:pt x="2028" y="797"/>
                </a:lnTo>
                <a:lnTo>
                  <a:pt x="2031" y="808"/>
                </a:lnTo>
                <a:lnTo>
                  <a:pt x="2031" y="830"/>
                </a:lnTo>
                <a:lnTo>
                  <a:pt x="2031" y="783"/>
                </a:lnTo>
                <a:lnTo>
                  <a:pt x="2035" y="826"/>
                </a:lnTo>
                <a:lnTo>
                  <a:pt x="2035" y="830"/>
                </a:lnTo>
                <a:lnTo>
                  <a:pt x="2035" y="786"/>
                </a:lnTo>
                <a:lnTo>
                  <a:pt x="2038" y="826"/>
                </a:lnTo>
                <a:lnTo>
                  <a:pt x="2038" y="830"/>
                </a:lnTo>
                <a:lnTo>
                  <a:pt x="2038" y="815"/>
                </a:lnTo>
                <a:lnTo>
                  <a:pt x="2042" y="819"/>
                </a:lnTo>
                <a:lnTo>
                  <a:pt x="2042" y="830"/>
                </a:lnTo>
                <a:lnTo>
                  <a:pt x="2042" y="797"/>
                </a:lnTo>
                <a:lnTo>
                  <a:pt x="2046" y="793"/>
                </a:lnTo>
                <a:lnTo>
                  <a:pt x="2046" y="830"/>
                </a:lnTo>
                <a:lnTo>
                  <a:pt x="2046" y="793"/>
                </a:lnTo>
                <a:lnTo>
                  <a:pt x="2049" y="830"/>
                </a:lnTo>
                <a:lnTo>
                  <a:pt x="2049" y="765"/>
                </a:lnTo>
                <a:lnTo>
                  <a:pt x="2049" y="775"/>
                </a:lnTo>
                <a:lnTo>
                  <a:pt x="2053" y="747"/>
                </a:lnTo>
                <a:lnTo>
                  <a:pt x="2053" y="830"/>
                </a:lnTo>
                <a:lnTo>
                  <a:pt x="2053" y="747"/>
                </a:lnTo>
                <a:lnTo>
                  <a:pt x="2056" y="830"/>
                </a:lnTo>
                <a:lnTo>
                  <a:pt x="2056" y="822"/>
                </a:lnTo>
                <a:lnTo>
                  <a:pt x="2060" y="822"/>
                </a:lnTo>
                <a:lnTo>
                  <a:pt x="2060" y="830"/>
                </a:lnTo>
                <a:lnTo>
                  <a:pt x="2060" y="797"/>
                </a:lnTo>
                <a:lnTo>
                  <a:pt x="2064" y="811"/>
                </a:lnTo>
                <a:lnTo>
                  <a:pt x="2064" y="830"/>
                </a:lnTo>
                <a:lnTo>
                  <a:pt x="2064" y="783"/>
                </a:lnTo>
                <a:lnTo>
                  <a:pt x="2067" y="804"/>
                </a:lnTo>
                <a:lnTo>
                  <a:pt x="2067" y="830"/>
                </a:lnTo>
                <a:lnTo>
                  <a:pt x="2067" y="786"/>
                </a:lnTo>
                <a:lnTo>
                  <a:pt x="2071" y="815"/>
                </a:lnTo>
                <a:lnTo>
                  <a:pt x="2071" y="830"/>
                </a:lnTo>
                <a:lnTo>
                  <a:pt x="2071" y="815"/>
                </a:lnTo>
                <a:lnTo>
                  <a:pt x="2074" y="826"/>
                </a:lnTo>
                <a:lnTo>
                  <a:pt x="2074" y="830"/>
                </a:lnTo>
                <a:lnTo>
                  <a:pt x="2074" y="815"/>
                </a:lnTo>
                <a:lnTo>
                  <a:pt x="2078" y="826"/>
                </a:lnTo>
                <a:lnTo>
                  <a:pt x="2078" y="830"/>
                </a:lnTo>
                <a:lnTo>
                  <a:pt x="2078" y="732"/>
                </a:lnTo>
                <a:lnTo>
                  <a:pt x="2082" y="797"/>
                </a:lnTo>
                <a:lnTo>
                  <a:pt x="2082" y="830"/>
                </a:lnTo>
                <a:lnTo>
                  <a:pt x="2082" y="743"/>
                </a:lnTo>
                <a:lnTo>
                  <a:pt x="2085" y="830"/>
                </a:lnTo>
                <a:lnTo>
                  <a:pt x="2085" y="819"/>
                </a:lnTo>
                <a:lnTo>
                  <a:pt x="2089" y="804"/>
                </a:lnTo>
                <a:lnTo>
                  <a:pt x="2089" y="830"/>
                </a:lnTo>
                <a:lnTo>
                  <a:pt x="2089" y="801"/>
                </a:lnTo>
                <a:lnTo>
                  <a:pt x="2093" y="822"/>
                </a:lnTo>
                <a:lnTo>
                  <a:pt x="2093" y="830"/>
                </a:lnTo>
                <a:lnTo>
                  <a:pt x="2093" y="819"/>
                </a:lnTo>
                <a:lnTo>
                  <a:pt x="2096" y="830"/>
                </a:lnTo>
                <a:lnTo>
                  <a:pt x="2096" y="815"/>
                </a:lnTo>
                <a:lnTo>
                  <a:pt x="2100" y="830"/>
                </a:lnTo>
                <a:lnTo>
                  <a:pt x="2100" y="811"/>
                </a:lnTo>
                <a:lnTo>
                  <a:pt x="2103" y="830"/>
                </a:lnTo>
                <a:lnTo>
                  <a:pt x="2103" y="801"/>
                </a:lnTo>
                <a:lnTo>
                  <a:pt x="2107" y="826"/>
                </a:lnTo>
                <a:lnTo>
                  <a:pt x="2107" y="830"/>
                </a:lnTo>
                <a:lnTo>
                  <a:pt x="2107" y="815"/>
                </a:lnTo>
                <a:lnTo>
                  <a:pt x="2111" y="826"/>
                </a:lnTo>
                <a:lnTo>
                  <a:pt x="2111" y="830"/>
                </a:lnTo>
                <a:lnTo>
                  <a:pt x="2111" y="819"/>
                </a:lnTo>
                <a:lnTo>
                  <a:pt x="2114" y="830"/>
                </a:lnTo>
                <a:lnTo>
                  <a:pt x="2114" y="797"/>
                </a:lnTo>
                <a:lnTo>
                  <a:pt x="2118" y="826"/>
                </a:lnTo>
                <a:lnTo>
                  <a:pt x="2118" y="830"/>
                </a:lnTo>
                <a:lnTo>
                  <a:pt x="2118" y="779"/>
                </a:lnTo>
                <a:lnTo>
                  <a:pt x="2121" y="830"/>
                </a:lnTo>
                <a:lnTo>
                  <a:pt x="2121" y="822"/>
                </a:lnTo>
                <a:lnTo>
                  <a:pt x="2125" y="830"/>
                </a:lnTo>
                <a:lnTo>
                  <a:pt x="2125" y="808"/>
                </a:lnTo>
                <a:lnTo>
                  <a:pt x="2129" y="830"/>
                </a:lnTo>
                <a:lnTo>
                  <a:pt x="2129" y="811"/>
                </a:lnTo>
                <a:lnTo>
                  <a:pt x="2132" y="830"/>
                </a:lnTo>
                <a:lnTo>
                  <a:pt x="2132" y="779"/>
                </a:lnTo>
                <a:lnTo>
                  <a:pt x="2136" y="830"/>
                </a:lnTo>
                <a:lnTo>
                  <a:pt x="2136" y="779"/>
                </a:lnTo>
                <a:lnTo>
                  <a:pt x="2139" y="830"/>
                </a:lnTo>
                <a:lnTo>
                  <a:pt x="2139" y="783"/>
                </a:lnTo>
                <a:lnTo>
                  <a:pt x="2143" y="830"/>
                </a:lnTo>
                <a:lnTo>
                  <a:pt x="2143" y="804"/>
                </a:lnTo>
                <a:lnTo>
                  <a:pt x="2147" y="822"/>
                </a:lnTo>
                <a:lnTo>
                  <a:pt x="2147" y="830"/>
                </a:lnTo>
                <a:lnTo>
                  <a:pt x="2147" y="815"/>
                </a:lnTo>
                <a:lnTo>
                  <a:pt x="2150" y="830"/>
                </a:lnTo>
                <a:lnTo>
                  <a:pt x="2150" y="750"/>
                </a:lnTo>
                <a:lnTo>
                  <a:pt x="2154" y="830"/>
                </a:lnTo>
                <a:lnTo>
                  <a:pt x="2154" y="757"/>
                </a:lnTo>
                <a:lnTo>
                  <a:pt x="2157" y="830"/>
                </a:lnTo>
                <a:lnTo>
                  <a:pt x="2157" y="815"/>
                </a:lnTo>
                <a:lnTo>
                  <a:pt x="2161" y="830"/>
                </a:lnTo>
                <a:lnTo>
                  <a:pt x="2161" y="808"/>
                </a:lnTo>
                <a:lnTo>
                  <a:pt x="2165" y="830"/>
                </a:lnTo>
                <a:lnTo>
                  <a:pt x="2165" y="804"/>
                </a:lnTo>
                <a:lnTo>
                  <a:pt x="2168" y="822"/>
                </a:lnTo>
                <a:lnTo>
                  <a:pt x="2168" y="830"/>
                </a:lnTo>
                <a:lnTo>
                  <a:pt x="2168" y="739"/>
                </a:lnTo>
                <a:lnTo>
                  <a:pt x="2172" y="826"/>
                </a:lnTo>
                <a:lnTo>
                  <a:pt x="2172" y="830"/>
                </a:lnTo>
                <a:lnTo>
                  <a:pt x="2172" y="811"/>
                </a:lnTo>
                <a:lnTo>
                  <a:pt x="2175" y="830"/>
                </a:lnTo>
                <a:lnTo>
                  <a:pt x="2175" y="815"/>
                </a:lnTo>
                <a:lnTo>
                  <a:pt x="2179" y="826"/>
                </a:lnTo>
                <a:lnTo>
                  <a:pt x="2179" y="830"/>
                </a:lnTo>
                <a:lnTo>
                  <a:pt x="2179" y="808"/>
                </a:lnTo>
                <a:lnTo>
                  <a:pt x="2183" y="822"/>
                </a:lnTo>
                <a:lnTo>
                  <a:pt x="2183" y="830"/>
                </a:lnTo>
                <a:lnTo>
                  <a:pt x="2183" y="822"/>
                </a:lnTo>
                <a:lnTo>
                  <a:pt x="2186" y="830"/>
                </a:lnTo>
                <a:lnTo>
                  <a:pt x="2186" y="797"/>
                </a:lnTo>
                <a:lnTo>
                  <a:pt x="2190" y="830"/>
                </a:lnTo>
                <a:lnTo>
                  <a:pt x="2190" y="804"/>
                </a:lnTo>
                <a:lnTo>
                  <a:pt x="2194" y="826"/>
                </a:lnTo>
                <a:lnTo>
                  <a:pt x="2194" y="830"/>
                </a:lnTo>
                <a:lnTo>
                  <a:pt x="2194" y="815"/>
                </a:lnTo>
                <a:lnTo>
                  <a:pt x="2197" y="819"/>
                </a:lnTo>
                <a:lnTo>
                  <a:pt x="2197" y="830"/>
                </a:lnTo>
                <a:lnTo>
                  <a:pt x="2197" y="804"/>
                </a:lnTo>
                <a:lnTo>
                  <a:pt x="2201" y="822"/>
                </a:lnTo>
                <a:lnTo>
                  <a:pt x="2201" y="830"/>
                </a:lnTo>
                <a:lnTo>
                  <a:pt x="2201" y="819"/>
                </a:lnTo>
                <a:lnTo>
                  <a:pt x="2204" y="822"/>
                </a:lnTo>
                <a:lnTo>
                  <a:pt x="2204" y="830"/>
                </a:lnTo>
                <a:lnTo>
                  <a:pt x="2204" y="786"/>
                </a:lnTo>
                <a:lnTo>
                  <a:pt x="2208" y="822"/>
                </a:lnTo>
                <a:lnTo>
                  <a:pt x="2208" y="830"/>
                </a:lnTo>
                <a:lnTo>
                  <a:pt x="2208" y="811"/>
                </a:lnTo>
                <a:lnTo>
                  <a:pt x="2212" y="819"/>
                </a:lnTo>
                <a:lnTo>
                  <a:pt x="2212" y="830"/>
                </a:lnTo>
                <a:lnTo>
                  <a:pt x="2212" y="815"/>
                </a:lnTo>
                <a:lnTo>
                  <a:pt x="2215" y="826"/>
                </a:lnTo>
                <a:lnTo>
                  <a:pt x="2215" y="830"/>
                </a:lnTo>
                <a:lnTo>
                  <a:pt x="2215" y="811"/>
                </a:lnTo>
                <a:lnTo>
                  <a:pt x="2219" y="819"/>
                </a:lnTo>
                <a:lnTo>
                  <a:pt x="2219" y="830"/>
                </a:lnTo>
                <a:lnTo>
                  <a:pt x="2219" y="811"/>
                </a:lnTo>
                <a:lnTo>
                  <a:pt x="2222" y="801"/>
                </a:lnTo>
                <a:lnTo>
                  <a:pt x="2222" y="830"/>
                </a:lnTo>
                <a:lnTo>
                  <a:pt x="2222" y="797"/>
                </a:lnTo>
                <a:lnTo>
                  <a:pt x="2226" y="808"/>
                </a:lnTo>
                <a:lnTo>
                  <a:pt x="2226" y="830"/>
                </a:lnTo>
                <a:lnTo>
                  <a:pt x="2226" y="793"/>
                </a:lnTo>
                <a:lnTo>
                  <a:pt x="2230" y="811"/>
                </a:lnTo>
                <a:lnTo>
                  <a:pt x="2230" y="830"/>
                </a:lnTo>
                <a:lnTo>
                  <a:pt x="2230" y="811"/>
                </a:lnTo>
                <a:lnTo>
                  <a:pt x="2233" y="815"/>
                </a:lnTo>
                <a:lnTo>
                  <a:pt x="2233" y="830"/>
                </a:lnTo>
                <a:lnTo>
                  <a:pt x="2233" y="801"/>
                </a:lnTo>
                <a:lnTo>
                  <a:pt x="2237" y="830"/>
                </a:lnTo>
                <a:lnTo>
                  <a:pt x="2237" y="811"/>
                </a:lnTo>
                <a:lnTo>
                  <a:pt x="2240" y="811"/>
                </a:lnTo>
                <a:lnTo>
                  <a:pt x="2240" y="830"/>
                </a:lnTo>
                <a:lnTo>
                  <a:pt x="2240" y="703"/>
                </a:lnTo>
                <a:lnTo>
                  <a:pt x="2244" y="786"/>
                </a:lnTo>
                <a:lnTo>
                  <a:pt x="2244" y="830"/>
                </a:lnTo>
                <a:lnTo>
                  <a:pt x="2244" y="772"/>
                </a:lnTo>
                <a:lnTo>
                  <a:pt x="2248" y="830"/>
                </a:lnTo>
                <a:lnTo>
                  <a:pt x="2248" y="819"/>
                </a:lnTo>
                <a:lnTo>
                  <a:pt x="2251" y="826"/>
                </a:lnTo>
                <a:lnTo>
                  <a:pt x="2251" y="830"/>
                </a:lnTo>
                <a:lnTo>
                  <a:pt x="2251" y="815"/>
                </a:lnTo>
                <a:lnTo>
                  <a:pt x="2251" y="819"/>
                </a:lnTo>
                <a:lnTo>
                  <a:pt x="2255" y="804"/>
                </a:lnTo>
                <a:lnTo>
                  <a:pt x="2255" y="830"/>
                </a:lnTo>
                <a:lnTo>
                  <a:pt x="2255" y="804"/>
                </a:lnTo>
                <a:lnTo>
                  <a:pt x="2258" y="811"/>
                </a:lnTo>
                <a:lnTo>
                  <a:pt x="2258" y="830"/>
                </a:lnTo>
                <a:lnTo>
                  <a:pt x="2258" y="811"/>
                </a:lnTo>
                <a:lnTo>
                  <a:pt x="2262" y="822"/>
                </a:lnTo>
                <a:lnTo>
                  <a:pt x="2262" y="830"/>
                </a:lnTo>
                <a:lnTo>
                  <a:pt x="2262" y="815"/>
                </a:lnTo>
                <a:lnTo>
                  <a:pt x="2266" y="830"/>
                </a:lnTo>
                <a:lnTo>
                  <a:pt x="2266" y="808"/>
                </a:lnTo>
                <a:lnTo>
                  <a:pt x="2269" y="815"/>
                </a:lnTo>
                <a:lnTo>
                  <a:pt x="2269" y="830"/>
                </a:lnTo>
                <a:lnTo>
                  <a:pt x="2269" y="757"/>
                </a:lnTo>
                <a:lnTo>
                  <a:pt x="2273" y="826"/>
                </a:lnTo>
                <a:lnTo>
                  <a:pt x="2273" y="830"/>
                </a:lnTo>
                <a:lnTo>
                  <a:pt x="2273" y="819"/>
                </a:lnTo>
                <a:lnTo>
                  <a:pt x="2276" y="830"/>
                </a:lnTo>
                <a:lnTo>
                  <a:pt x="2276" y="815"/>
                </a:lnTo>
                <a:lnTo>
                  <a:pt x="2280" y="822"/>
                </a:lnTo>
                <a:lnTo>
                  <a:pt x="2280" y="830"/>
                </a:lnTo>
                <a:lnTo>
                  <a:pt x="2280" y="819"/>
                </a:lnTo>
                <a:lnTo>
                  <a:pt x="2284" y="830"/>
                </a:lnTo>
                <a:lnTo>
                  <a:pt x="2284" y="819"/>
                </a:lnTo>
                <a:lnTo>
                  <a:pt x="2287" y="822"/>
                </a:lnTo>
                <a:lnTo>
                  <a:pt x="2287" y="830"/>
                </a:lnTo>
                <a:lnTo>
                  <a:pt x="2287" y="815"/>
                </a:lnTo>
                <a:lnTo>
                  <a:pt x="2291" y="830"/>
                </a:lnTo>
                <a:lnTo>
                  <a:pt x="2291" y="819"/>
                </a:lnTo>
                <a:lnTo>
                  <a:pt x="2295" y="830"/>
                </a:lnTo>
                <a:lnTo>
                  <a:pt x="2295" y="819"/>
                </a:lnTo>
                <a:lnTo>
                  <a:pt x="2298" y="830"/>
                </a:lnTo>
                <a:lnTo>
                  <a:pt x="2298" y="804"/>
                </a:lnTo>
                <a:lnTo>
                  <a:pt x="2302" y="830"/>
                </a:lnTo>
                <a:lnTo>
                  <a:pt x="2305" y="830"/>
                </a:lnTo>
                <a:lnTo>
                  <a:pt x="2305" y="804"/>
                </a:lnTo>
                <a:lnTo>
                  <a:pt x="2309" y="826"/>
                </a:lnTo>
                <a:lnTo>
                  <a:pt x="2309" y="830"/>
                </a:lnTo>
                <a:lnTo>
                  <a:pt x="2309" y="819"/>
                </a:lnTo>
                <a:lnTo>
                  <a:pt x="2313" y="830"/>
                </a:lnTo>
                <a:lnTo>
                  <a:pt x="2313" y="793"/>
                </a:lnTo>
                <a:lnTo>
                  <a:pt x="2316" y="830"/>
                </a:lnTo>
                <a:lnTo>
                  <a:pt x="2316" y="815"/>
                </a:lnTo>
                <a:lnTo>
                  <a:pt x="2320" y="830"/>
                </a:lnTo>
                <a:lnTo>
                  <a:pt x="2320" y="808"/>
                </a:lnTo>
                <a:lnTo>
                  <a:pt x="2323" y="830"/>
                </a:lnTo>
                <a:lnTo>
                  <a:pt x="2323" y="815"/>
                </a:lnTo>
                <a:lnTo>
                  <a:pt x="2327" y="830"/>
                </a:lnTo>
                <a:lnTo>
                  <a:pt x="2327" y="804"/>
                </a:lnTo>
                <a:lnTo>
                  <a:pt x="2331" y="830"/>
                </a:lnTo>
                <a:lnTo>
                  <a:pt x="2331" y="819"/>
                </a:lnTo>
                <a:lnTo>
                  <a:pt x="2334" y="830"/>
                </a:lnTo>
                <a:lnTo>
                  <a:pt x="2334" y="822"/>
                </a:lnTo>
                <a:lnTo>
                  <a:pt x="2338" y="830"/>
                </a:lnTo>
                <a:lnTo>
                  <a:pt x="2338" y="808"/>
                </a:lnTo>
                <a:lnTo>
                  <a:pt x="2341" y="830"/>
                </a:lnTo>
                <a:lnTo>
                  <a:pt x="2341" y="754"/>
                </a:lnTo>
                <a:lnTo>
                  <a:pt x="2345" y="819"/>
                </a:lnTo>
                <a:lnTo>
                  <a:pt x="2345" y="830"/>
                </a:lnTo>
                <a:lnTo>
                  <a:pt x="2345" y="811"/>
                </a:lnTo>
                <a:lnTo>
                  <a:pt x="2349" y="830"/>
                </a:lnTo>
                <a:lnTo>
                  <a:pt x="2349" y="822"/>
                </a:lnTo>
                <a:lnTo>
                  <a:pt x="2352" y="830"/>
                </a:lnTo>
                <a:lnTo>
                  <a:pt x="2352" y="819"/>
                </a:lnTo>
                <a:lnTo>
                  <a:pt x="2356" y="830"/>
                </a:lnTo>
                <a:lnTo>
                  <a:pt x="2356" y="815"/>
                </a:lnTo>
                <a:lnTo>
                  <a:pt x="2359" y="830"/>
                </a:lnTo>
                <a:lnTo>
                  <a:pt x="2359" y="793"/>
                </a:lnTo>
                <a:lnTo>
                  <a:pt x="2363" y="830"/>
                </a:lnTo>
                <a:lnTo>
                  <a:pt x="2363" y="815"/>
                </a:lnTo>
                <a:lnTo>
                  <a:pt x="2367" y="826"/>
                </a:lnTo>
                <a:lnTo>
                  <a:pt x="2367" y="830"/>
                </a:lnTo>
                <a:lnTo>
                  <a:pt x="2367" y="819"/>
                </a:lnTo>
                <a:lnTo>
                  <a:pt x="2370" y="826"/>
                </a:lnTo>
                <a:lnTo>
                  <a:pt x="2370" y="830"/>
                </a:lnTo>
                <a:lnTo>
                  <a:pt x="2370" y="822"/>
                </a:lnTo>
                <a:lnTo>
                  <a:pt x="2374" y="830"/>
                </a:lnTo>
                <a:lnTo>
                  <a:pt x="2374" y="822"/>
                </a:lnTo>
                <a:lnTo>
                  <a:pt x="2377" y="830"/>
                </a:lnTo>
                <a:lnTo>
                  <a:pt x="2377" y="826"/>
                </a:lnTo>
                <a:lnTo>
                  <a:pt x="2381" y="830"/>
                </a:lnTo>
                <a:lnTo>
                  <a:pt x="2381" y="826"/>
                </a:lnTo>
                <a:lnTo>
                  <a:pt x="2385" y="830"/>
                </a:lnTo>
                <a:lnTo>
                  <a:pt x="2385" y="819"/>
                </a:lnTo>
                <a:lnTo>
                  <a:pt x="2388" y="822"/>
                </a:lnTo>
                <a:lnTo>
                  <a:pt x="2388" y="830"/>
                </a:lnTo>
                <a:lnTo>
                  <a:pt x="2388" y="822"/>
                </a:lnTo>
                <a:lnTo>
                  <a:pt x="2392" y="830"/>
                </a:lnTo>
                <a:lnTo>
                  <a:pt x="2392" y="819"/>
                </a:lnTo>
                <a:lnTo>
                  <a:pt x="2396" y="822"/>
                </a:lnTo>
                <a:lnTo>
                  <a:pt x="2396" y="830"/>
                </a:lnTo>
                <a:lnTo>
                  <a:pt x="2396" y="815"/>
                </a:lnTo>
                <a:lnTo>
                  <a:pt x="2399" y="826"/>
                </a:lnTo>
                <a:lnTo>
                  <a:pt x="2399" y="830"/>
                </a:lnTo>
                <a:lnTo>
                  <a:pt x="2399" y="786"/>
                </a:lnTo>
                <a:lnTo>
                  <a:pt x="2403" y="804"/>
                </a:lnTo>
                <a:lnTo>
                  <a:pt x="2403" y="830"/>
                </a:lnTo>
                <a:lnTo>
                  <a:pt x="2403" y="804"/>
                </a:lnTo>
                <a:lnTo>
                  <a:pt x="2406" y="815"/>
                </a:lnTo>
                <a:lnTo>
                  <a:pt x="2406" y="830"/>
                </a:lnTo>
                <a:lnTo>
                  <a:pt x="2406" y="815"/>
                </a:lnTo>
                <a:lnTo>
                  <a:pt x="2410" y="826"/>
                </a:lnTo>
                <a:lnTo>
                  <a:pt x="2410" y="830"/>
                </a:lnTo>
                <a:lnTo>
                  <a:pt x="2410" y="815"/>
                </a:lnTo>
                <a:lnTo>
                  <a:pt x="2414" y="815"/>
                </a:lnTo>
                <a:lnTo>
                  <a:pt x="2414" y="830"/>
                </a:lnTo>
                <a:lnTo>
                  <a:pt x="2414" y="790"/>
                </a:lnTo>
                <a:lnTo>
                  <a:pt x="2417" y="811"/>
                </a:lnTo>
                <a:lnTo>
                  <a:pt x="2417" y="830"/>
                </a:lnTo>
                <a:lnTo>
                  <a:pt x="2417" y="811"/>
                </a:lnTo>
                <a:lnTo>
                  <a:pt x="2421" y="830"/>
                </a:lnTo>
                <a:lnTo>
                  <a:pt x="2421" y="801"/>
                </a:lnTo>
                <a:lnTo>
                  <a:pt x="2424" y="826"/>
                </a:lnTo>
                <a:lnTo>
                  <a:pt x="2424" y="830"/>
                </a:lnTo>
                <a:lnTo>
                  <a:pt x="2424" y="819"/>
                </a:lnTo>
                <a:lnTo>
                  <a:pt x="2428" y="830"/>
                </a:lnTo>
                <a:lnTo>
                  <a:pt x="2428" y="779"/>
                </a:lnTo>
                <a:lnTo>
                  <a:pt x="2432" y="790"/>
                </a:lnTo>
                <a:lnTo>
                  <a:pt x="2432" y="830"/>
                </a:lnTo>
                <a:lnTo>
                  <a:pt x="2432" y="783"/>
                </a:lnTo>
                <a:lnTo>
                  <a:pt x="2435" y="830"/>
                </a:lnTo>
                <a:lnTo>
                  <a:pt x="2435" y="822"/>
                </a:lnTo>
                <a:lnTo>
                  <a:pt x="2439" y="826"/>
                </a:lnTo>
                <a:lnTo>
                  <a:pt x="2439" y="830"/>
                </a:lnTo>
                <a:lnTo>
                  <a:pt x="2439" y="826"/>
                </a:lnTo>
                <a:lnTo>
                  <a:pt x="2442" y="830"/>
                </a:lnTo>
                <a:lnTo>
                  <a:pt x="2442" y="804"/>
                </a:lnTo>
                <a:lnTo>
                  <a:pt x="2446" y="830"/>
                </a:lnTo>
                <a:lnTo>
                  <a:pt x="2446" y="819"/>
                </a:lnTo>
                <a:lnTo>
                  <a:pt x="2450" y="830"/>
                </a:lnTo>
                <a:lnTo>
                  <a:pt x="2450" y="819"/>
                </a:lnTo>
                <a:lnTo>
                  <a:pt x="2453" y="826"/>
                </a:lnTo>
                <a:lnTo>
                  <a:pt x="2453" y="830"/>
                </a:lnTo>
                <a:lnTo>
                  <a:pt x="2453" y="822"/>
                </a:lnTo>
                <a:lnTo>
                  <a:pt x="2457" y="830"/>
                </a:lnTo>
                <a:lnTo>
                  <a:pt x="2457" y="819"/>
                </a:lnTo>
                <a:lnTo>
                  <a:pt x="2460" y="830"/>
                </a:lnTo>
                <a:lnTo>
                  <a:pt x="2460" y="822"/>
                </a:lnTo>
                <a:lnTo>
                  <a:pt x="2464" y="830"/>
                </a:lnTo>
                <a:lnTo>
                  <a:pt x="2464" y="822"/>
                </a:lnTo>
                <a:lnTo>
                  <a:pt x="2468" y="830"/>
                </a:lnTo>
                <a:lnTo>
                  <a:pt x="2468" y="808"/>
                </a:lnTo>
                <a:lnTo>
                  <a:pt x="2471" y="830"/>
                </a:lnTo>
                <a:lnTo>
                  <a:pt x="2471" y="808"/>
                </a:lnTo>
                <a:lnTo>
                  <a:pt x="2475" y="830"/>
                </a:lnTo>
                <a:lnTo>
                  <a:pt x="2475" y="826"/>
                </a:lnTo>
                <a:lnTo>
                  <a:pt x="2478" y="830"/>
                </a:lnTo>
                <a:lnTo>
                  <a:pt x="2478" y="822"/>
                </a:lnTo>
                <a:lnTo>
                  <a:pt x="2482" y="830"/>
                </a:lnTo>
                <a:lnTo>
                  <a:pt x="2482" y="826"/>
                </a:lnTo>
                <a:lnTo>
                  <a:pt x="2486" y="830"/>
                </a:lnTo>
                <a:lnTo>
                  <a:pt x="2486" y="811"/>
                </a:lnTo>
                <a:lnTo>
                  <a:pt x="2489" y="830"/>
                </a:lnTo>
                <a:lnTo>
                  <a:pt x="2489" y="819"/>
                </a:lnTo>
                <a:lnTo>
                  <a:pt x="2493" y="830"/>
                </a:lnTo>
                <a:lnTo>
                  <a:pt x="2493" y="826"/>
                </a:lnTo>
                <a:lnTo>
                  <a:pt x="2497" y="830"/>
                </a:lnTo>
                <a:lnTo>
                  <a:pt x="2497" y="826"/>
                </a:lnTo>
                <a:lnTo>
                  <a:pt x="2500" y="830"/>
                </a:lnTo>
                <a:lnTo>
                  <a:pt x="2500" y="822"/>
                </a:lnTo>
                <a:lnTo>
                  <a:pt x="2504" y="830"/>
                </a:lnTo>
                <a:lnTo>
                  <a:pt x="2504" y="786"/>
                </a:lnTo>
                <a:lnTo>
                  <a:pt x="2507" y="826"/>
                </a:lnTo>
                <a:lnTo>
                  <a:pt x="2507" y="830"/>
                </a:lnTo>
                <a:lnTo>
                  <a:pt x="2507" y="819"/>
                </a:lnTo>
                <a:lnTo>
                  <a:pt x="2511" y="830"/>
                </a:lnTo>
                <a:lnTo>
                  <a:pt x="2511" y="819"/>
                </a:lnTo>
                <a:lnTo>
                  <a:pt x="2515" y="830"/>
                </a:lnTo>
                <a:lnTo>
                  <a:pt x="2515" y="811"/>
                </a:lnTo>
                <a:lnTo>
                  <a:pt x="2518" y="830"/>
                </a:lnTo>
                <a:lnTo>
                  <a:pt x="2518" y="819"/>
                </a:lnTo>
                <a:lnTo>
                  <a:pt x="2522" y="830"/>
                </a:lnTo>
                <a:lnTo>
                  <a:pt x="2522" y="822"/>
                </a:lnTo>
                <a:lnTo>
                  <a:pt x="2525" y="830"/>
                </a:lnTo>
                <a:lnTo>
                  <a:pt x="2525" y="819"/>
                </a:lnTo>
                <a:lnTo>
                  <a:pt x="2529" y="830"/>
                </a:lnTo>
                <a:lnTo>
                  <a:pt x="2529" y="790"/>
                </a:lnTo>
                <a:lnTo>
                  <a:pt x="2533" y="822"/>
                </a:lnTo>
                <a:lnTo>
                  <a:pt x="2533" y="830"/>
                </a:lnTo>
                <a:lnTo>
                  <a:pt x="2533" y="786"/>
                </a:lnTo>
                <a:lnTo>
                  <a:pt x="2536" y="830"/>
                </a:lnTo>
                <a:lnTo>
                  <a:pt x="2536" y="826"/>
                </a:lnTo>
                <a:lnTo>
                  <a:pt x="2540" y="830"/>
                </a:lnTo>
                <a:lnTo>
                  <a:pt x="2540" y="826"/>
                </a:lnTo>
                <a:lnTo>
                  <a:pt x="2543" y="830"/>
                </a:lnTo>
                <a:lnTo>
                  <a:pt x="2543" y="822"/>
                </a:lnTo>
                <a:lnTo>
                  <a:pt x="2547" y="830"/>
                </a:lnTo>
                <a:lnTo>
                  <a:pt x="2547" y="826"/>
                </a:lnTo>
                <a:lnTo>
                  <a:pt x="2551" y="830"/>
                </a:lnTo>
                <a:lnTo>
                  <a:pt x="2551" y="822"/>
                </a:lnTo>
                <a:lnTo>
                  <a:pt x="2554" y="830"/>
                </a:lnTo>
                <a:lnTo>
                  <a:pt x="2558" y="830"/>
                </a:lnTo>
                <a:lnTo>
                  <a:pt x="2558" y="822"/>
                </a:lnTo>
                <a:lnTo>
                  <a:pt x="2561" y="826"/>
                </a:lnTo>
                <a:lnTo>
                  <a:pt x="2561" y="830"/>
                </a:lnTo>
                <a:lnTo>
                  <a:pt x="2561" y="826"/>
                </a:lnTo>
                <a:lnTo>
                  <a:pt x="2565" y="826"/>
                </a:lnTo>
                <a:lnTo>
                  <a:pt x="2565" y="830"/>
                </a:lnTo>
                <a:lnTo>
                  <a:pt x="2565" y="826"/>
                </a:lnTo>
                <a:lnTo>
                  <a:pt x="2569" y="830"/>
                </a:lnTo>
                <a:lnTo>
                  <a:pt x="2569" y="826"/>
                </a:lnTo>
                <a:lnTo>
                  <a:pt x="2572" y="830"/>
                </a:lnTo>
                <a:lnTo>
                  <a:pt x="2572" y="826"/>
                </a:lnTo>
                <a:lnTo>
                  <a:pt x="2576" y="830"/>
                </a:lnTo>
                <a:lnTo>
                  <a:pt x="2576" y="826"/>
                </a:lnTo>
                <a:lnTo>
                  <a:pt x="2579" y="830"/>
                </a:lnTo>
                <a:lnTo>
                  <a:pt x="2583" y="830"/>
                </a:lnTo>
                <a:lnTo>
                  <a:pt x="2583" y="826"/>
                </a:lnTo>
                <a:lnTo>
                  <a:pt x="2587" y="830"/>
                </a:lnTo>
                <a:lnTo>
                  <a:pt x="2587" y="808"/>
                </a:lnTo>
                <a:lnTo>
                  <a:pt x="2590" y="819"/>
                </a:lnTo>
                <a:lnTo>
                  <a:pt x="2590" y="830"/>
                </a:lnTo>
                <a:lnTo>
                  <a:pt x="2590" y="819"/>
                </a:lnTo>
                <a:lnTo>
                  <a:pt x="2594" y="830"/>
                </a:lnTo>
                <a:lnTo>
                  <a:pt x="2594" y="826"/>
                </a:lnTo>
                <a:lnTo>
                  <a:pt x="2598" y="826"/>
                </a:lnTo>
                <a:lnTo>
                  <a:pt x="2598" y="830"/>
                </a:lnTo>
                <a:lnTo>
                  <a:pt x="2598" y="826"/>
                </a:lnTo>
                <a:lnTo>
                  <a:pt x="2601" y="830"/>
                </a:lnTo>
                <a:lnTo>
                  <a:pt x="2601" y="801"/>
                </a:lnTo>
                <a:lnTo>
                  <a:pt x="2601" y="822"/>
                </a:lnTo>
                <a:lnTo>
                  <a:pt x="2605" y="797"/>
                </a:lnTo>
                <a:lnTo>
                  <a:pt x="2605" y="830"/>
                </a:lnTo>
                <a:lnTo>
                  <a:pt x="2605" y="754"/>
                </a:lnTo>
                <a:lnTo>
                  <a:pt x="2608" y="826"/>
                </a:lnTo>
                <a:lnTo>
                  <a:pt x="2608" y="830"/>
                </a:lnTo>
                <a:lnTo>
                  <a:pt x="2608" y="822"/>
                </a:lnTo>
                <a:lnTo>
                  <a:pt x="2612" y="830"/>
                </a:lnTo>
                <a:lnTo>
                  <a:pt x="2616" y="830"/>
                </a:lnTo>
                <a:lnTo>
                  <a:pt x="2616" y="822"/>
                </a:lnTo>
                <a:lnTo>
                  <a:pt x="2619" y="830"/>
                </a:lnTo>
                <a:lnTo>
                  <a:pt x="2619" y="822"/>
                </a:lnTo>
                <a:lnTo>
                  <a:pt x="2623" y="826"/>
                </a:lnTo>
                <a:lnTo>
                  <a:pt x="2623" y="830"/>
                </a:lnTo>
                <a:lnTo>
                  <a:pt x="2623" y="819"/>
                </a:lnTo>
                <a:lnTo>
                  <a:pt x="2626" y="830"/>
                </a:lnTo>
                <a:lnTo>
                  <a:pt x="2626" y="826"/>
                </a:lnTo>
                <a:lnTo>
                  <a:pt x="2630" y="830"/>
                </a:lnTo>
                <a:lnTo>
                  <a:pt x="2630" y="822"/>
                </a:lnTo>
                <a:lnTo>
                  <a:pt x="2634" y="830"/>
                </a:lnTo>
                <a:lnTo>
                  <a:pt x="2637" y="830"/>
                </a:lnTo>
                <a:lnTo>
                  <a:pt x="2637" y="822"/>
                </a:lnTo>
                <a:lnTo>
                  <a:pt x="2641" y="830"/>
                </a:lnTo>
                <a:lnTo>
                  <a:pt x="2641" y="826"/>
                </a:lnTo>
                <a:lnTo>
                  <a:pt x="2644" y="830"/>
                </a:lnTo>
                <a:lnTo>
                  <a:pt x="2648" y="830"/>
                </a:lnTo>
                <a:lnTo>
                  <a:pt x="2648" y="826"/>
                </a:lnTo>
                <a:lnTo>
                  <a:pt x="2652" y="830"/>
                </a:lnTo>
                <a:lnTo>
                  <a:pt x="2652" y="826"/>
                </a:lnTo>
                <a:lnTo>
                  <a:pt x="2655" y="830"/>
                </a:lnTo>
                <a:lnTo>
                  <a:pt x="2655" y="826"/>
                </a:lnTo>
                <a:lnTo>
                  <a:pt x="2659" y="830"/>
                </a:lnTo>
                <a:lnTo>
                  <a:pt x="2666" y="830"/>
                </a:lnTo>
                <a:lnTo>
                  <a:pt x="2666" y="822"/>
                </a:lnTo>
                <a:lnTo>
                  <a:pt x="2670" y="830"/>
                </a:lnTo>
                <a:lnTo>
                  <a:pt x="2673" y="830"/>
                </a:lnTo>
                <a:lnTo>
                  <a:pt x="2673" y="822"/>
                </a:lnTo>
                <a:lnTo>
                  <a:pt x="2677" y="830"/>
                </a:lnTo>
                <a:lnTo>
                  <a:pt x="2677" y="826"/>
                </a:lnTo>
                <a:lnTo>
                  <a:pt x="2680" y="830"/>
                </a:lnTo>
                <a:lnTo>
                  <a:pt x="2680" y="826"/>
                </a:lnTo>
                <a:lnTo>
                  <a:pt x="2684" y="830"/>
                </a:lnTo>
                <a:lnTo>
                  <a:pt x="2684" y="826"/>
                </a:lnTo>
                <a:lnTo>
                  <a:pt x="2688" y="830"/>
                </a:lnTo>
                <a:lnTo>
                  <a:pt x="2688" y="826"/>
                </a:lnTo>
                <a:lnTo>
                  <a:pt x="2691" y="830"/>
                </a:lnTo>
                <a:lnTo>
                  <a:pt x="2695" y="830"/>
                </a:lnTo>
                <a:lnTo>
                  <a:pt x="2695" y="826"/>
                </a:lnTo>
                <a:lnTo>
                  <a:pt x="2699" y="830"/>
                </a:lnTo>
                <a:lnTo>
                  <a:pt x="2702" y="830"/>
                </a:lnTo>
                <a:lnTo>
                  <a:pt x="2702" y="826"/>
                </a:lnTo>
                <a:lnTo>
                  <a:pt x="2706" y="830"/>
                </a:lnTo>
                <a:lnTo>
                  <a:pt x="2706" y="826"/>
                </a:lnTo>
                <a:lnTo>
                  <a:pt x="2709" y="830"/>
                </a:lnTo>
                <a:lnTo>
                  <a:pt x="2713" y="830"/>
                </a:lnTo>
                <a:lnTo>
                  <a:pt x="2713" y="826"/>
                </a:lnTo>
                <a:lnTo>
                  <a:pt x="2717" y="830"/>
                </a:lnTo>
                <a:lnTo>
                  <a:pt x="2717" y="826"/>
                </a:lnTo>
                <a:lnTo>
                  <a:pt x="2720" y="830"/>
                </a:lnTo>
                <a:lnTo>
                  <a:pt x="2720" y="811"/>
                </a:lnTo>
                <a:lnTo>
                  <a:pt x="2724" y="830"/>
                </a:lnTo>
                <a:lnTo>
                  <a:pt x="2731" y="830"/>
                </a:lnTo>
                <a:lnTo>
                  <a:pt x="2731" y="826"/>
                </a:lnTo>
                <a:lnTo>
                  <a:pt x="2735" y="830"/>
                </a:lnTo>
                <a:lnTo>
                  <a:pt x="2735" y="822"/>
                </a:lnTo>
                <a:lnTo>
                  <a:pt x="2738" y="830"/>
                </a:lnTo>
                <a:lnTo>
                  <a:pt x="2738" y="822"/>
                </a:lnTo>
                <a:lnTo>
                  <a:pt x="2742" y="830"/>
                </a:lnTo>
                <a:lnTo>
                  <a:pt x="2742" y="826"/>
                </a:lnTo>
                <a:lnTo>
                  <a:pt x="2745" y="830"/>
                </a:lnTo>
                <a:lnTo>
                  <a:pt x="2749" y="830"/>
                </a:lnTo>
                <a:lnTo>
                  <a:pt x="2749" y="822"/>
                </a:lnTo>
                <a:lnTo>
                  <a:pt x="2753" y="830"/>
                </a:lnTo>
                <a:lnTo>
                  <a:pt x="2753" y="822"/>
                </a:lnTo>
                <a:lnTo>
                  <a:pt x="2756" y="830"/>
                </a:lnTo>
                <a:lnTo>
                  <a:pt x="2760" y="830"/>
                </a:lnTo>
                <a:lnTo>
                  <a:pt x="2760" y="819"/>
                </a:lnTo>
                <a:lnTo>
                  <a:pt x="2763" y="830"/>
                </a:lnTo>
                <a:lnTo>
                  <a:pt x="2763" y="819"/>
                </a:lnTo>
                <a:lnTo>
                  <a:pt x="2767" y="830"/>
                </a:lnTo>
                <a:lnTo>
                  <a:pt x="2767" y="822"/>
                </a:lnTo>
                <a:lnTo>
                  <a:pt x="2771" y="830"/>
                </a:lnTo>
                <a:lnTo>
                  <a:pt x="2774" y="830"/>
                </a:lnTo>
                <a:lnTo>
                  <a:pt x="2774" y="826"/>
                </a:lnTo>
                <a:lnTo>
                  <a:pt x="2778" y="830"/>
                </a:lnTo>
                <a:lnTo>
                  <a:pt x="2778" y="826"/>
                </a:lnTo>
                <a:lnTo>
                  <a:pt x="2781" y="830"/>
                </a:lnTo>
                <a:lnTo>
                  <a:pt x="2781" y="826"/>
                </a:lnTo>
                <a:lnTo>
                  <a:pt x="2785" y="830"/>
                </a:lnTo>
                <a:lnTo>
                  <a:pt x="2785" y="822"/>
                </a:lnTo>
                <a:lnTo>
                  <a:pt x="2789" y="830"/>
                </a:lnTo>
                <a:lnTo>
                  <a:pt x="2789" y="819"/>
                </a:lnTo>
                <a:lnTo>
                  <a:pt x="2792" y="830"/>
                </a:lnTo>
                <a:lnTo>
                  <a:pt x="2792" y="822"/>
                </a:lnTo>
                <a:lnTo>
                  <a:pt x="2796" y="830"/>
                </a:lnTo>
                <a:lnTo>
                  <a:pt x="2803" y="830"/>
                </a:lnTo>
                <a:lnTo>
                  <a:pt x="2803" y="826"/>
                </a:lnTo>
                <a:lnTo>
                  <a:pt x="2807" y="830"/>
                </a:lnTo>
                <a:lnTo>
                  <a:pt x="2807" y="811"/>
                </a:lnTo>
                <a:lnTo>
                  <a:pt x="2810" y="830"/>
                </a:lnTo>
                <a:lnTo>
                  <a:pt x="2810" y="808"/>
                </a:lnTo>
                <a:lnTo>
                  <a:pt x="2814" y="830"/>
                </a:lnTo>
                <a:lnTo>
                  <a:pt x="2814" y="826"/>
                </a:lnTo>
                <a:lnTo>
                  <a:pt x="2818" y="830"/>
                </a:lnTo>
                <a:lnTo>
                  <a:pt x="2821" y="830"/>
                </a:lnTo>
                <a:lnTo>
                  <a:pt x="2821" y="826"/>
                </a:lnTo>
                <a:lnTo>
                  <a:pt x="2825" y="830"/>
                </a:lnTo>
                <a:lnTo>
                  <a:pt x="2825" y="819"/>
                </a:lnTo>
                <a:lnTo>
                  <a:pt x="2828" y="830"/>
                </a:lnTo>
                <a:lnTo>
                  <a:pt x="2828" y="826"/>
                </a:lnTo>
                <a:lnTo>
                  <a:pt x="2832" y="830"/>
                </a:lnTo>
                <a:lnTo>
                  <a:pt x="2832" y="826"/>
                </a:lnTo>
                <a:lnTo>
                  <a:pt x="2836" y="830"/>
                </a:lnTo>
                <a:lnTo>
                  <a:pt x="2836" y="826"/>
                </a:lnTo>
                <a:lnTo>
                  <a:pt x="2839" y="830"/>
                </a:lnTo>
                <a:lnTo>
                  <a:pt x="2839" y="822"/>
                </a:lnTo>
                <a:lnTo>
                  <a:pt x="2843" y="830"/>
                </a:lnTo>
                <a:lnTo>
                  <a:pt x="2843" y="826"/>
                </a:lnTo>
                <a:lnTo>
                  <a:pt x="2846" y="830"/>
                </a:lnTo>
                <a:lnTo>
                  <a:pt x="2850" y="830"/>
                </a:lnTo>
                <a:lnTo>
                  <a:pt x="2850" y="826"/>
                </a:lnTo>
                <a:lnTo>
                  <a:pt x="2854" y="830"/>
                </a:lnTo>
                <a:lnTo>
                  <a:pt x="2857" y="830"/>
                </a:lnTo>
                <a:lnTo>
                  <a:pt x="2857" y="826"/>
                </a:lnTo>
                <a:lnTo>
                  <a:pt x="2861" y="830"/>
                </a:lnTo>
                <a:lnTo>
                  <a:pt x="2864" y="830"/>
                </a:lnTo>
                <a:lnTo>
                  <a:pt x="2864" y="822"/>
                </a:lnTo>
                <a:lnTo>
                  <a:pt x="2868" y="826"/>
                </a:lnTo>
                <a:lnTo>
                  <a:pt x="2868" y="830"/>
                </a:lnTo>
                <a:lnTo>
                  <a:pt x="2868" y="822"/>
                </a:lnTo>
                <a:lnTo>
                  <a:pt x="2872" y="830"/>
                </a:lnTo>
                <a:lnTo>
                  <a:pt x="2872" y="826"/>
                </a:lnTo>
                <a:lnTo>
                  <a:pt x="2875" y="830"/>
                </a:lnTo>
                <a:lnTo>
                  <a:pt x="2875" y="826"/>
                </a:lnTo>
                <a:lnTo>
                  <a:pt x="2879" y="830"/>
                </a:lnTo>
                <a:lnTo>
                  <a:pt x="2879" y="826"/>
                </a:lnTo>
                <a:lnTo>
                  <a:pt x="2882" y="830"/>
                </a:lnTo>
                <a:lnTo>
                  <a:pt x="2882" y="822"/>
                </a:lnTo>
                <a:lnTo>
                  <a:pt x="2886" y="830"/>
                </a:lnTo>
                <a:lnTo>
                  <a:pt x="2886" y="826"/>
                </a:lnTo>
                <a:lnTo>
                  <a:pt x="2890" y="830"/>
                </a:lnTo>
                <a:lnTo>
                  <a:pt x="2890" y="826"/>
                </a:lnTo>
                <a:lnTo>
                  <a:pt x="2893" y="830"/>
                </a:lnTo>
                <a:lnTo>
                  <a:pt x="2893" y="826"/>
                </a:lnTo>
                <a:lnTo>
                  <a:pt x="2897" y="830"/>
                </a:lnTo>
                <a:lnTo>
                  <a:pt x="2897" y="819"/>
                </a:lnTo>
                <a:lnTo>
                  <a:pt x="2901" y="830"/>
                </a:lnTo>
                <a:lnTo>
                  <a:pt x="2904" y="830"/>
                </a:lnTo>
                <a:lnTo>
                  <a:pt x="2904" y="826"/>
                </a:lnTo>
                <a:lnTo>
                  <a:pt x="2908" y="830"/>
                </a:lnTo>
                <a:lnTo>
                  <a:pt x="2911" y="830"/>
                </a:lnTo>
                <a:lnTo>
                  <a:pt x="2911" y="819"/>
                </a:lnTo>
                <a:lnTo>
                  <a:pt x="2915" y="822"/>
                </a:lnTo>
                <a:lnTo>
                  <a:pt x="2915" y="830"/>
                </a:lnTo>
                <a:lnTo>
                  <a:pt x="2915" y="822"/>
                </a:lnTo>
                <a:lnTo>
                  <a:pt x="2919" y="826"/>
                </a:lnTo>
                <a:lnTo>
                  <a:pt x="2919" y="830"/>
                </a:lnTo>
                <a:lnTo>
                  <a:pt x="2919" y="826"/>
                </a:lnTo>
                <a:lnTo>
                  <a:pt x="2922" y="830"/>
                </a:lnTo>
                <a:lnTo>
                  <a:pt x="2922" y="822"/>
                </a:lnTo>
                <a:lnTo>
                  <a:pt x="2926" y="822"/>
                </a:lnTo>
                <a:lnTo>
                  <a:pt x="2926" y="830"/>
                </a:lnTo>
                <a:lnTo>
                  <a:pt x="2926" y="822"/>
                </a:lnTo>
                <a:lnTo>
                  <a:pt x="2929" y="830"/>
                </a:lnTo>
                <a:lnTo>
                  <a:pt x="2929" y="826"/>
                </a:lnTo>
                <a:lnTo>
                  <a:pt x="2933" y="826"/>
                </a:lnTo>
                <a:lnTo>
                  <a:pt x="2933" y="830"/>
                </a:lnTo>
                <a:lnTo>
                  <a:pt x="2933" y="826"/>
                </a:lnTo>
                <a:lnTo>
                  <a:pt x="2937" y="830"/>
                </a:lnTo>
                <a:lnTo>
                  <a:pt x="2937" y="822"/>
                </a:lnTo>
                <a:lnTo>
                  <a:pt x="2940" y="826"/>
                </a:lnTo>
                <a:lnTo>
                  <a:pt x="2940" y="830"/>
                </a:lnTo>
                <a:lnTo>
                  <a:pt x="2940" y="826"/>
                </a:lnTo>
                <a:lnTo>
                  <a:pt x="2944" y="830"/>
                </a:lnTo>
                <a:lnTo>
                  <a:pt x="2944" y="826"/>
                </a:lnTo>
                <a:lnTo>
                  <a:pt x="2947" y="830"/>
                </a:lnTo>
                <a:lnTo>
                  <a:pt x="2951" y="830"/>
                </a:lnTo>
                <a:lnTo>
                  <a:pt x="2951" y="826"/>
                </a:lnTo>
                <a:lnTo>
                  <a:pt x="2955" y="830"/>
                </a:lnTo>
                <a:lnTo>
                  <a:pt x="2955" y="819"/>
                </a:lnTo>
                <a:lnTo>
                  <a:pt x="2958" y="830"/>
                </a:lnTo>
                <a:lnTo>
                  <a:pt x="2962" y="830"/>
                </a:lnTo>
                <a:lnTo>
                  <a:pt x="2962" y="819"/>
                </a:lnTo>
                <a:lnTo>
                  <a:pt x="2965" y="830"/>
                </a:lnTo>
                <a:lnTo>
                  <a:pt x="2965" y="826"/>
                </a:lnTo>
                <a:lnTo>
                  <a:pt x="2969" y="822"/>
                </a:lnTo>
                <a:lnTo>
                  <a:pt x="2969" y="830"/>
                </a:lnTo>
                <a:lnTo>
                  <a:pt x="2969" y="822"/>
                </a:lnTo>
                <a:lnTo>
                  <a:pt x="2973" y="826"/>
                </a:lnTo>
                <a:lnTo>
                  <a:pt x="2973" y="830"/>
                </a:lnTo>
                <a:lnTo>
                  <a:pt x="2973" y="822"/>
                </a:lnTo>
                <a:lnTo>
                  <a:pt x="2976" y="830"/>
                </a:lnTo>
                <a:lnTo>
                  <a:pt x="2976" y="826"/>
                </a:lnTo>
                <a:lnTo>
                  <a:pt x="2980" y="822"/>
                </a:lnTo>
                <a:lnTo>
                  <a:pt x="2980" y="830"/>
                </a:lnTo>
                <a:lnTo>
                  <a:pt x="2980" y="822"/>
                </a:lnTo>
                <a:lnTo>
                  <a:pt x="2983" y="830"/>
                </a:lnTo>
                <a:lnTo>
                  <a:pt x="2983" y="826"/>
                </a:lnTo>
                <a:lnTo>
                  <a:pt x="2987" y="830"/>
                </a:lnTo>
                <a:lnTo>
                  <a:pt x="2987" y="815"/>
                </a:lnTo>
                <a:lnTo>
                  <a:pt x="2991" y="830"/>
                </a:lnTo>
                <a:lnTo>
                  <a:pt x="2994" y="830"/>
                </a:lnTo>
                <a:lnTo>
                  <a:pt x="2994" y="826"/>
                </a:lnTo>
                <a:lnTo>
                  <a:pt x="2998" y="830"/>
                </a:lnTo>
                <a:lnTo>
                  <a:pt x="3002" y="830"/>
                </a:lnTo>
                <a:lnTo>
                  <a:pt x="3002" y="822"/>
                </a:lnTo>
                <a:lnTo>
                  <a:pt x="3005" y="826"/>
                </a:lnTo>
                <a:lnTo>
                  <a:pt x="3005" y="830"/>
                </a:lnTo>
                <a:lnTo>
                  <a:pt x="3005" y="826"/>
                </a:lnTo>
                <a:lnTo>
                  <a:pt x="3009" y="830"/>
                </a:lnTo>
                <a:lnTo>
                  <a:pt x="3009" y="822"/>
                </a:lnTo>
                <a:lnTo>
                  <a:pt x="3012" y="822"/>
                </a:lnTo>
                <a:lnTo>
                  <a:pt x="3012" y="830"/>
                </a:lnTo>
                <a:lnTo>
                  <a:pt x="3012" y="815"/>
                </a:lnTo>
                <a:lnTo>
                  <a:pt x="3016" y="830"/>
                </a:lnTo>
                <a:lnTo>
                  <a:pt x="3016" y="822"/>
                </a:lnTo>
                <a:lnTo>
                  <a:pt x="3020" y="830"/>
                </a:lnTo>
                <a:lnTo>
                  <a:pt x="3020" y="826"/>
                </a:lnTo>
                <a:lnTo>
                  <a:pt x="3023" y="830"/>
                </a:lnTo>
                <a:lnTo>
                  <a:pt x="3023" y="822"/>
                </a:lnTo>
                <a:lnTo>
                  <a:pt x="3027" y="830"/>
                </a:lnTo>
                <a:lnTo>
                  <a:pt x="3027" y="822"/>
                </a:lnTo>
                <a:lnTo>
                  <a:pt x="3030" y="826"/>
                </a:lnTo>
                <a:lnTo>
                  <a:pt x="3030" y="830"/>
                </a:lnTo>
                <a:lnTo>
                  <a:pt x="3030" y="826"/>
                </a:lnTo>
                <a:lnTo>
                  <a:pt x="3034" y="830"/>
                </a:lnTo>
                <a:lnTo>
                  <a:pt x="3034" y="826"/>
                </a:lnTo>
                <a:lnTo>
                  <a:pt x="3038" y="830"/>
                </a:lnTo>
                <a:lnTo>
                  <a:pt x="3041" y="830"/>
                </a:lnTo>
                <a:lnTo>
                  <a:pt x="3041" y="819"/>
                </a:lnTo>
                <a:lnTo>
                  <a:pt x="3045" y="830"/>
                </a:lnTo>
                <a:lnTo>
                  <a:pt x="3045" y="819"/>
                </a:lnTo>
                <a:lnTo>
                  <a:pt x="3048" y="830"/>
                </a:lnTo>
                <a:lnTo>
                  <a:pt x="3048" y="826"/>
                </a:lnTo>
                <a:lnTo>
                  <a:pt x="3052" y="830"/>
                </a:lnTo>
                <a:lnTo>
                  <a:pt x="3052" y="822"/>
                </a:lnTo>
                <a:lnTo>
                  <a:pt x="3056" y="830"/>
                </a:lnTo>
                <a:lnTo>
                  <a:pt x="3056" y="826"/>
                </a:lnTo>
                <a:lnTo>
                  <a:pt x="3059" y="830"/>
                </a:lnTo>
                <a:lnTo>
                  <a:pt x="3059" y="819"/>
                </a:lnTo>
                <a:lnTo>
                  <a:pt x="3063" y="830"/>
                </a:lnTo>
                <a:lnTo>
                  <a:pt x="3063" y="819"/>
                </a:lnTo>
                <a:lnTo>
                  <a:pt x="3066" y="830"/>
                </a:lnTo>
                <a:lnTo>
                  <a:pt x="3066" y="822"/>
                </a:lnTo>
                <a:lnTo>
                  <a:pt x="3070" y="830"/>
                </a:lnTo>
                <a:lnTo>
                  <a:pt x="3070" y="826"/>
                </a:lnTo>
                <a:lnTo>
                  <a:pt x="3074" y="830"/>
                </a:lnTo>
                <a:lnTo>
                  <a:pt x="3074" y="819"/>
                </a:lnTo>
                <a:lnTo>
                  <a:pt x="3077" y="830"/>
                </a:lnTo>
                <a:lnTo>
                  <a:pt x="3077" y="826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4" name="Line 64"/>
          <p:cNvSpPr>
            <a:spLocks noChangeShapeType="1"/>
          </p:cNvSpPr>
          <p:nvPr/>
        </p:nvSpPr>
        <p:spPr bwMode="auto">
          <a:xfrm>
            <a:off x="1241951" y="4899471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Line 82"/>
          <p:cNvSpPr>
            <a:spLocks noChangeShapeType="1"/>
          </p:cNvSpPr>
          <p:nvPr/>
        </p:nvSpPr>
        <p:spPr bwMode="auto">
          <a:xfrm>
            <a:off x="1241951" y="4217937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53" name="Line 94"/>
          <p:cNvSpPr>
            <a:spLocks noChangeShapeType="1"/>
          </p:cNvSpPr>
          <p:nvPr/>
        </p:nvSpPr>
        <p:spPr bwMode="auto">
          <a:xfrm>
            <a:off x="1241951" y="3569865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2" name="Line 103"/>
          <p:cNvSpPr>
            <a:spLocks noChangeShapeType="1"/>
          </p:cNvSpPr>
          <p:nvPr/>
        </p:nvSpPr>
        <p:spPr bwMode="auto">
          <a:xfrm>
            <a:off x="1270526" y="490582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3" name="Line 104"/>
          <p:cNvSpPr>
            <a:spLocks noChangeShapeType="1"/>
          </p:cNvSpPr>
          <p:nvPr/>
        </p:nvSpPr>
        <p:spPr bwMode="auto">
          <a:xfrm>
            <a:off x="1557864" y="490582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4" name="Rectangle 105"/>
          <p:cNvSpPr>
            <a:spLocks noChangeArrowheads="1"/>
          </p:cNvSpPr>
          <p:nvPr/>
        </p:nvSpPr>
        <p:spPr bwMode="auto">
          <a:xfrm>
            <a:off x="1353870" y="493439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65" name="Line 106"/>
          <p:cNvSpPr>
            <a:spLocks noChangeShapeType="1"/>
          </p:cNvSpPr>
          <p:nvPr/>
        </p:nvSpPr>
        <p:spPr bwMode="auto">
          <a:xfrm>
            <a:off x="1843614" y="490582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6" name="Line 107"/>
          <p:cNvSpPr>
            <a:spLocks noChangeShapeType="1"/>
          </p:cNvSpPr>
          <p:nvPr/>
        </p:nvSpPr>
        <p:spPr bwMode="auto">
          <a:xfrm>
            <a:off x="2135714" y="490582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7" name="Rectangle 108"/>
          <p:cNvSpPr>
            <a:spLocks noChangeArrowheads="1"/>
          </p:cNvSpPr>
          <p:nvPr/>
        </p:nvSpPr>
        <p:spPr bwMode="auto">
          <a:xfrm>
            <a:off x="1931720" y="493439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68" name="Line 109"/>
          <p:cNvSpPr>
            <a:spLocks noChangeShapeType="1"/>
          </p:cNvSpPr>
          <p:nvPr/>
        </p:nvSpPr>
        <p:spPr bwMode="auto">
          <a:xfrm>
            <a:off x="2421464" y="490582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9" name="Line 110"/>
          <p:cNvSpPr>
            <a:spLocks noChangeShapeType="1"/>
          </p:cNvSpPr>
          <p:nvPr/>
        </p:nvSpPr>
        <p:spPr bwMode="auto">
          <a:xfrm>
            <a:off x="2708801" y="490582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70" name="Rectangle 111"/>
          <p:cNvSpPr>
            <a:spLocks noChangeArrowheads="1"/>
          </p:cNvSpPr>
          <p:nvPr/>
        </p:nvSpPr>
        <p:spPr bwMode="auto">
          <a:xfrm>
            <a:off x="2487345" y="493439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71" name="Line 112"/>
          <p:cNvSpPr>
            <a:spLocks noChangeShapeType="1"/>
          </p:cNvSpPr>
          <p:nvPr/>
        </p:nvSpPr>
        <p:spPr bwMode="auto">
          <a:xfrm>
            <a:off x="2994551" y="490582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72" name="Line 113"/>
          <p:cNvSpPr>
            <a:spLocks noChangeShapeType="1"/>
          </p:cNvSpPr>
          <p:nvPr/>
        </p:nvSpPr>
        <p:spPr bwMode="auto">
          <a:xfrm>
            <a:off x="3280301" y="490582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73" name="Rectangle 114"/>
          <p:cNvSpPr>
            <a:spLocks noChangeArrowheads="1"/>
          </p:cNvSpPr>
          <p:nvPr/>
        </p:nvSpPr>
        <p:spPr bwMode="auto">
          <a:xfrm>
            <a:off x="3058845" y="493439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74" name="Line 115"/>
          <p:cNvSpPr>
            <a:spLocks noChangeShapeType="1"/>
          </p:cNvSpPr>
          <p:nvPr/>
        </p:nvSpPr>
        <p:spPr bwMode="auto">
          <a:xfrm>
            <a:off x="3567639" y="490582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75" name="Line 116"/>
          <p:cNvSpPr>
            <a:spLocks noChangeShapeType="1"/>
          </p:cNvSpPr>
          <p:nvPr/>
        </p:nvSpPr>
        <p:spPr bwMode="auto">
          <a:xfrm>
            <a:off x="3859739" y="490582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76" name="Rectangle 117"/>
          <p:cNvSpPr>
            <a:spLocks noChangeArrowheads="1"/>
          </p:cNvSpPr>
          <p:nvPr/>
        </p:nvSpPr>
        <p:spPr bwMode="auto">
          <a:xfrm>
            <a:off x="3638283" y="493439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77" name="Line 118"/>
          <p:cNvSpPr>
            <a:spLocks noChangeShapeType="1"/>
          </p:cNvSpPr>
          <p:nvPr/>
        </p:nvSpPr>
        <p:spPr bwMode="auto">
          <a:xfrm>
            <a:off x="4145489" y="490582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78" name="Line 119"/>
          <p:cNvSpPr>
            <a:spLocks noChangeShapeType="1"/>
          </p:cNvSpPr>
          <p:nvPr/>
        </p:nvSpPr>
        <p:spPr bwMode="auto">
          <a:xfrm>
            <a:off x="4432826" y="490582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79" name="Rectangle 120"/>
          <p:cNvSpPr>
            <a:spLocks noChangeArrowheads="1"/>
          </p:cNvSpPr>
          <p:nvPr/>
        </p:nvSpPr>
        <p:spPr bwMode="auto">
          <a:xfrm>
            <a:off x="4211370" y="493439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80" name="Line 121"/>
          <p:cNvSpPr>
            <a:spLocks noChangeShapeType="1"/>
          </p:cNvSpPr>
          <p:nvPr/>
        </p:nvSpPr>
        <p:spPr bwMode="auto">
          <a:xfrm>
            <a:off x="4718576" y="490582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81" name="Line 122"/>
          <p:cNvSpPr>
            <a:spLocks noChangeShapeType="1"/>
          </p:cNvSpPr>
          <p:nvPr/>
        </p:nvSpPr>
        <p:spPr bwMode="auto">
          <a:xfrm>
            <a:off x="5004326" y="490582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82" name="Rectangle 123"/>
          <p:cNvSpPr>
            <a:spLocks noChangeArrowheads="1"/>
          </p:cNvSpPr>
          <p:nvPr/>
        </p:nvSpPr>
        <p:spPr bwMode="auto">
          <a:xfrm>
            <a:off x="4782870" y="493439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83" name="Line 124"/>
          <p:cNvSpPr>
            <a:spLocks noChangeShapeType="1"/>
          </p:cNvSpPr>
          <p:nvPr/>
        </p:nvSpPr>
        <p:spPr bwMode="auto">
          <a:xfrm>
            <a:off x="5291664" y="490582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84" name="Line 125"/>
          <p:cNvSpPr>
            <a:spLocks noChangeShapeType="1"/>
          </p:cNvSpPr>
          <p:nvPr/>
        </p:nvSpPr>
        <p:spPr bwMode="auto">
          <a:xfrm>
            <a:off x="5583764" y="490582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85" name="Rectangle 126"/>
          <p:cNvSpPr>
            <a:spLocks noChangeArrowheads="1"/>
          </p:cNvSpPr>
          <p:nvPr/>
        </p:nvSpPr>
        <p:spPr bwMode="auto">
          <a:xfrm>
            <a:off x="5362308" y="493439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86" name="Line 127"/>
          <p:cNvSpPr>
            <a:spLocks noChangeShapeType="1"/>
          </p:cNvSpPr>
          <p:nvPr/>
        </p:nvSpPr>
        <p:spPr bwMode="auto">
          <a:xfrm>
            <a:off x="5869514" y="490582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87" name="Line 128"/>
          <p:cNvSpPr>
            <a:spLocks noChangeShapeType="1"/>
          </p:cNvSpPr>
          <p:nvPr/>
        </p:nvSpPr>
        <p:spPr bwMode="auto">
          <a:xfrm>
            <a:off x="6155264" y="490582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88" name="Rectangle 129"/>
          <p:cNvSpPr>
            <a:spLocks noChangeArrowheads="1"/>
          </p:cNvSpPr>
          <p:nvPr/>
        </p:nvSpPr>
        <p:spPr bwMode="auto">
          <a:xfrm>
            <a:off x="5884595" y="4934396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0" name="Rectangle 10"/>
          <p:cNvSpPr>
            <a:spLocks noChangeArrowheads="1"/>
          </p:cNvSpPr>
          <p:nvPr/>
        </p:nvSpPr>
        <p:spPr bwMode="auto">
          <a:xfrm>
            <a:off x="1131029" y="4815870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2" name="Rectangle 25"/>
          <p:cNvSpPr>
            <a:spLocks noChangeArrowheads="1"/>
          </p:cNvSpPr>
          <p:nvPr/>
        </p:nvSpPr>
        <p:spPr bwMode="auto">
          <a:xfrm>
            <a:off x="1015186" y="3488604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1409301" y="3411660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0" name="TextBox 279"/>
          <p:cNvSpPr txBox="1"/>
          <p:nvPr/>
        </p:nvSpPr>
        <p:spPr>
          <a:xfrm>
            <a:off x="2252710" y="384445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2" name="Rectangle 281"/>
          <p:cNvSpPr/>
          <p:nvPr/>
        </p:nvSpPr>
        <p:spPr>
          <a:xfrm>
            <a:off x="3674784" y="4346691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83" name="TextBox 282"/>
          <p:cNvSpPr txBox="1"/>
          <p:nvPr/>
        </p:nvSpPr>
        <p:spPr>
          <a:xfrm>
            <a:off x="1764863" y="3753339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84" name="TextBox 283"/>
          <p:cNvSpPr txBox="1"/>
          <p:nvPr/>
        </p:nvSpPr>
        <p:spPr>
          <a:xfrm>
            <a:off x="1173694" y="3806994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86" name="TextBox 285"/>
          <p:cNvSpPr txBox="1"/>
          <p:nvPr/>
        </p:nvSpPr>
        <p:spPr>
          <a:xfrm>
            <a:off x="1926791" y="4170761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88" name="Straight Arrow Connector 287"/>
          <p:cNvCxnSpPr/>
          <p:nvPr/>
        </p:nvCxnSpPr>
        <p:spPr>
          <a:xfrm>
            <a:off x="1470541" y="4493229"/>
            <a:ext cx="21536" cy="3572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9" name="Straight Arrow Connector 288"/>
          <p:cNvCxnSpPr/>
          <p:nvPr/>
        </p:nvCxnSpPr>
        <p:spPr>
          <a:xfrm flipH="1">
            <a:off x="3647670" y="3845328"/>
            <a:ext cx="54407" cy="82088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0" name="TextBox 17"/>
          <p:cNvSpPr txBox="1"/>
          <p:nvPr/>
        </p:nvSpPr>
        <p:spPr>
          <a:xfrm>
            <a:off x="3393608" y="4176463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91" name="TextBox 290"/>
          <p:cNvSpPr txBox="1"/>
          <p:nvPr/>
        </p:nvSpPr>
        <p:spPr>
          <a:xfrm>
            <a:off x="2729029" y="4075952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92" name="5-Point Star 291"/>
          <p:cNvSpPr/>
          <p:nvPr/>
        </p:nvSpPr>
        <p:spPr>
          <a:xfrm>
            <a:off x="3913633" y="3612162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3" name="TextBox 292"/>
          <p:cNvSpPr txBox="1"/>
          <p:nvPr/>
        </p:nvSpPr>
        <p:spPr>
          <a:xfrm>
            <a:off x="3777723" y="4458937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94" name="TextBox 293"/>
          <p:cNvSpPr txBox="1"/>
          <p:nvPr/>
        </p:nvSpPr>
        <p:spPr>
          <a:xfrm>
            <a:off x="3870511" y="4568158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95" name="Straight Arrow Connector 294"/>
          <p:cNvCxnSpPr/>
          <p:nvPr/>
        </p:nvCxnSpPr>
        <p:spPr>
          <a:xfrm flipH="1">
            <a:off x="4453296" y="4462891"/>
            <a:ext cx="105792" cy="2749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Straight Arrow Connector 295"/>
          <p:cNvCxnSpPr/>
          <p:nvPr/>
        </p:nvCxnSpPr>
        <p:spPr>
          <a:xfrm flipH="1">
            <a:off x="3559343" y="3711502"/>
            <a:ext cx="131048" cy="11293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Straight Arrow Connector 296"/>
          <p:cNvCxnSpPr/>
          <p:nvPr/>
        </p:nvCxnSpPr>
        <p:spPr>
          <a:xfrm flipH="1">
            <a:off x="3474114" y="4328992"/>
            <a:ext cx="55846" cy="54278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Straight Arrow Connector 297"/>
          <p:cNvCxnSpPr/>
          <p:nvPr/>
        </p:nvCxnSpPr>
        <p:spPr>
          <a:xfrm flipH="1">
            <a:off x="1289703" y="4023535"/>
            <a:ext cx="40521" cy="6116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9" name="TextBox 17"/>
          <p:cNvSpPr txBox="1"/>
          <p:nvPr/>
        </p:nvSpPr>
        <p:spPr>
          <a:xfrm>
            <a:off x="2328261" y="358839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00" name="TextBox 299"/>
          <p:cNvSpPr txBox="1"/>
          <p:nvPr/>
        </p:nvSpPr>
        <p:spPr>
          <a:xfrm>
            <a:off x="4176745" y="4202910"/>
            <a:ext cx="4090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x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301" name="TextBox 300"/>
          <p:cNvSpPr txBox="1"/>
          <p:nvPr/>
        </p:nvSpPr>
        <p:spPr>
          <a:xfrm>
            <a:off x="4748241" y="4596589"/>
            <a:ext cx="3273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d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02" name="Straight Arrow Connector 301"/>
          <p:cNvCxnSpPr/>
          <p:nvPr/>
        </p:nvCxnSpPr>
        <p:spPr>
          <a:xfrm>
            <a:off x="2929374" y="4633212"/>
            <a:ext cx="38403" cy="16314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Arrow Connector 302"/>
          <p:cNvCxnSpPr/>
          <p:nvPr/>
        </p:nvCxnSpPr>
        <p:spPr>
          <a:xfrm flipH="1">
            <a:off x="3462168" y="4583918"/>
            <a:ext cx="11946" cy="2458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Arrow Connector 304"/>
          <p:cNvCxnSpPr/>
          <p:nvPr/>
        </p:nvCxnSpPr>
        <p:spPr>
          <a:xfrm flipH="1">
            <a:off x="3688328" y="3989681"/>
            <a:ext cx="59474" cy="7033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Arrow Connector 305"/>
          <p:cNvCxnSpPr/>
          <p:nvPr/>
        </p:nvCxnSpPr>
        <p:spPr>
          <a:xfrm flipH="1">
            <a:off x="3344652" y="4189858"/>
            <a:ext cx="17631" cy="62541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" name="Rectangle 306"/>
          <p:cNvSpPr/>
          <p:nvPr/>
        </p:nvSpPr>
        <p:spPr>
          <a:xfrm>
            <a:off x="3725872" y="4105839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308" name="TextBox 17"/>
          <p:cNvSpPr txBox="1"/>
          <p:nvPr/>
        </p:nvSpPr>
        <p:spPr>
          <a:xfrm>
            <a:off x="4059971" y="450482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10" name="TextBox 309"/>
          <p:cNvSpPr txBox="1"/>
          <p:nvPr/>
        </p:nvSpPr>
        <p:spPr>
          <a:xfrm>
            <a:off x="4850117" y="4429489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11" name="Straight Arrow Connector 310"/>
          <p:cNvCxnSpPr/>
          <p:nvPr/>
        </p:nvCxnSpPr>
        <p:spPr>
          <a:xfrm flipH="1">
            <a:off x="3738765" y="4110096"/>
            <a:ext cx="34985" cy="57544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Arrow Connector 311"/>
          <p:cNvCxnSpPr/>
          <p:nvPr/>
        </p:nvCxnSpPr>
        <p:spPr>
          <a:xfrm>
            <a:off x="3052309" y="4346691"/>
            <a:ext cx="19015" cy="4691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3" name="TextBox 312"/>
          <p:cNvSpPr txBox="1"/>
          <p:nvPr/>
        </p:nvSpPr>
        <p:spPr>
          <a:xfrm>
            <a:off x="2763257" y="4424677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14" name="TextBox 17"/>
          <p:cNvSpPr txBox="1"/>
          <p:nvPr/>
        </p:nvSpPr>
        <p:spPr>
          <a:xfrm>
            <a:off x="3234273" y="4297719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15" name="TextBox 17"/>
          <p:cNvSpPr txBox="1"/>
          <p:nvPr/>
        </p:nvSpPr>
        <p:spPr>
          <a:xfrm>
            <a:off x="3356178" y="4397817"/>
            <a:ext cx="3994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19" name="TextBox 318"/>
          <p:cNvSpPr txBox="1"/>
          <p:nvPr/>
        </p:nvSpPr>
        <p:spPr>
          <a:xfrm>
            <a:off x="1279111" y="4297432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20" name="TextBox 17"/>
          <p:cNvSpPr txBox="1"/>
          <p:nvPr/>
        </p:nvSpPr>
        <p:spPr>
          <a:xfrm>
            <a:off x="1509156" y="370120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21" name="TextBox 320"/>
          <p:cNvSpPr txBox="1"/>
          <p:nvPr/>
        </p:nvSpPr>
        <p:spPr>
          <a:xfrm>
            <a:off x="2550621" y="428973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22" name="TextBox 321"/>
          <p:cNvSpPr txBox="1"/>
          <p:nvPr/>
        </p:nvSpPr>
        <p:spPr>
          <a:xfrm>
            <a:off x="3045700" y="4175320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23" name="TextBox 322"/>
          <p:cNvSpPr txBox="1"/>
          <p:nvPr/>
        </p:nvSpPr>
        <p:spPr>
          <a:xfrm>
            <a:off x="3142450" y="3985338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324" name="TextBox 17"/>
          <p:cNvSpPr txBox="1"/>
          <p:nvPr/>
        </p:nvSpPr>
        <p:spPr>
          <a:xfrm>
            <a:off x="5167908" y="4347142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25" name="TextBox 17"/>
          <p:cNvSpPr txBox="1"/>
          <p:nvPr/>
        </p:nvSpPr>
        <p:spPr>
          <a:xfrm>
            <a:off x="3257303" y="3534771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27" name="TextBox 326"/>
          <p:cNvSpPr txBox="1"/>
          <p:nvPr/>
        </p:nvSpPr>
        <p:spPr>
          <a:xfrm>
            <a:off x="3330734" y="3635610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333" name="TextBox 17"/>
          <p:cNvSpPr txBox="1"/>
          <p:nvPr/>
        </p:nvSpPr>
        <p:spPr>
          <a:xfrm>
            <a:off x="3669975" y="3908743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36" name="TextBox 17"/>
          <p:cNvSpPr txBox="1"/>
          <p:nvPr/>
        </p:nvSpPr>
        <p:spPr>
          <a:xfrm>
            <a:off x="3611195" y="3744487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y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cxnSp>
        <p:nvCxnSpPr>
          <p:cNvPr id="342" name="Straight Arrow Connector 341"/>
          <p:cNvCxnSpPr/>
          <p:nvPr/>
        </p:nvCxnSpPr>
        <p:spPr>
          <a:xfrm flipH="1">
            <a:off x="4437950" y="4392787"/>
            <a:ext cx="22188" cy="3507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4" name="Straight Arrow Connector 343"/>
          <p:cNvCxnSpPr/>
          <p:nvPr/>
        </p:nvCxnSpPr>
        <p:spPr>
          <a:xfrm flipH="1">
            <a:off x="3911474" y="4621025"/>
            <a:ext cx="11094" cy="14818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5" name="Straight Arrow Connector 344"/>
          <p:cNvCxnSpPr/>
          <p:nvPr/>
        </p:nvCxnSpPr>
        <p:spPr>
          <a:xfrm flipH="1">
            <a:off x="3796479" y="4457841"/>
            <a:ext cx="22188" cy="3507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7" name="TextBox 346"/>
          <p:cNvSpPr txBox="1"/>
          <p:nvPr/>
        </p:nvSpPr>
        <p:spPr>
          <a:xfrm>
            <a:off x="4434392" y="4259210"/>
            <a:ext cx="4475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349" name="Straight Arrow Connector 348"/>
          <p:cNvCxnSpPr/>
          <p:nvPr/>
        </p:nvCxnSpPr>
        <p:spPr>
          <a:xfrm flipH="1">
            <a:off x="4984195" y="4602699"/>
            <a:ext cx="55571" cy="18063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1" name="Straight Arrow Connector 350"/>
          <p:cNvCxnSpPr/>
          <p:nvPr/>
        </p:nvCxnSpPr>
        <p:spPr>
          <a:xfrm flipH="1">
            <a:off x="5397379" y="4560165"/>
            <a:ext cx="56171" cy="15268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1244010" y="5669468"/>
            <a:ext cx="4924956" cy="1497463"/>
          </a:xfrm>
          <a:prstGeom prst="rect">
            <a:avLst/>
          </a:prstGeom>
          <a:noFill/>
          <a:ln w="6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18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0374" y="7353896"/>
            <a:ext cx="1920" cy="17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0374" y="7353896"/>
            <a:ext cx="1920" cy="17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1"/>
          <p:cNvSpPr>
            <a:spLocks noChangeArrowheads="1"/>
          </p:cNvSpPr>
          <p:nvPr/>
        </p:nvSpPr>
        <p:spPr bwMode="auto">
          <a:xfrm>
            <a:off x="2177159" y="5746863"/>
            <a:ext cx="0" cy="15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zh-CN" altLang="zh-CN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" name="Line 22"/>
          <p:cNvSpPr>
            <a:spLocks noChangeShapeType="1"/>
          </p:cNvSpPr>
          <p:nvPr/>
        </p:nvSpPr>
        <p:spPr bwMode="auto">
          <a:xfrm>
            <a:off x="1243049" y="7168670"/>
            <a:ext cx="4910556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Line 83"/>
          <p:cNvSpPr>
            <a:spLocks noChangeShapeType="1"/>
          </p:cNvSpPr>
          <p:nvPr/>
        </p:nvSpPr>
        <p:spPr bwMode="auto">
          <a:xfrm>
            <a:off x="1243049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Line 85"/>
          <p:cNvSpPr>
            <a:spLocks noChangeShapeType="1"/>
          </p:cNvSpPr>
          <p:nvPr/>
        </p:nvSpPr>
        <p:spPr bwMode="auto">
          <a:xfrm>
            <a:off x="1570420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Rectangle 86"/>
          <p:cNvSpPr>
            <a:spLocks noChangeArrowheads="1"/>
          </p:cNvSpPr>
          <p:nvPr/>
        </p:nvSpPr>
        <p:spPr bwMode="auto">
          <a:xfrm>
            <a:off x="1427824" y="720519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5" name="Line 87"/>
          <p:cNvSpPr>
            <a:spLocks noChangeShapeType="1"/>
          </p:cNvSpPr>
          <p:nvPr/>
        </p:nvSpPr>
        <p:spPr bwMode="auto">
          <a:xfrm>
            <a:off x="1896830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Line 89"/>
          <p:cNvSpPr>
            <a:spLocks noChangeShapeType="1"/>
          </p:cNvSpPr>
          <p:nvPr/>
        </p:nvSpPr>
        <p:spPr bwMode="auto">
          <a:xfrm>
            <a:off x="2225161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Rectangle 90"/>
          <p:cNvSpPr>
            <a:spLocks noChangeArrowheads="1"/>
          </p:cNvSpPr>
          <p:nvPr/>
        </p:nvSpPr>
        <p:spPr bwMode="auto">
          <a:xfrm>
            <a:off x="2082565" y="720519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" name="Line 91"/>
          <p:cNvSpPr>
            <a:spLocks noChangeShapeType="1"/>
          </p:cNvSpPr>
          <p:nvPr/>
        </p:nvSpPr>
        <p:spPr bwMode="auto">
          <a:xfrm>
            <a:off x="2552531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Line 93"/>
          <p:cNvSpPr>
            <a:spLocks noChangeShapeType="1"/>
          </p:cNvSpPr>
          <p:nvPr/>
        </p:nvSpPr>
        <p:spPr bwMode="auto">
          <a:xfrm>
            <a:off x="2878941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Rectangle 94"/>
          <p:cNvSpPr>
            <a:spLocks noChangeArrowheads="1"/>
          </p:cNvSpPr>
          <p:nvPr/>
        </p:nvSpPr>
        <p:spPr bwMode="auto">
          <a:xfrm>
            <a:off x="2719064" y="72051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1" name="Line 95"/>
          <p:cNvSpPr>
            <a:spLocks noChangeShapeType="1"/>
          </p:cNvSpPr>
          <p:nvPr/>
        </p:nvSpPr>
        <p:spPr bwMode="auto">
          <a:xfrm>
            <a:off x="3207271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Line 97"/>
          <p:cNvSpPr>
            <a:spLocks noChangeShapeType="1"/>
          </p:cNvSpPr>
          <p:nvPr/>
        </p:nvSpPr>
        <p:spPr bwMode="auto">
          <a:xfrm>
            <a:off x="3534642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98"/>
          <p:cNvSpPr>
            <a:spLocks noChangeArrowheads="1"/>
          </p:cNvSpPr>
          <p:nvPr/>
        </p:nvSpPr>
        <p:spPr bwMode="auto">
          <a:xfrm>
            <a:off x="3374765" y="72051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4" name="Line 99"/>
          <p:cNvSpPr>
            <a:spLocks noChangeShapeType="1"/>
          </p:cNvSpPr>
          <p:nvPr/>
        </p:nvSpPr>
        <p:spPr bwMode="auto">
          <a:xfrm>
            <a:off x="3861052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Line 101"/>
          <p:cNvSpPr>
            <a:spLocks noChangeShapeType="1"/>
          </p:cNvSpPr>
          <p:nvPr/>
        </p:nvSpPr>
        <p:spPr bwMode="auto">
          <a:xfrm>
            <a:off x="4189383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Rectangle 102"/>
          <p:cNvSpPr>
            <a:spLocks noChangeArrowheads="1"/>
          </p:cNvSpPr>
          <p:nvPr/>
        </p:nvSpPr>
        <p:spPr bwMode="auto">
          <a:xfrm>
            <a:off x="4029506" y="72051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7" name="Line 103"/>
          <p:cNvSpPr>
            <a:spLocks noChangeShapeType="1"/>
          </p:cNvSpPr>
          <p:nvPr/>
        </p:nvSpPr>
        <p:spPr bwMode="auto">
          <a:xfrm>
            <a:off x="4516753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Line 105"/>
          <p:cNvSpPr>
            <a:spLocks noChangeShapeType="1"/>
          </p:cNvSpPr>
          <p:nvPr/>
        </p:nvSpPr>
        <p:spPr bwMode="auto">
          <a:xfrm>
            <a:off x="4843163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Rectangle 106"/>
          <p:cNvSpPr>
            <a:spLocks noChangeArrowheads="1"/>
          </p:cNvSpPr>
          <p:nvPr/>
        </p:nvSpPr>
        <p:spPr bwMode="auto">
          <a:xfrm>
            <a:off x="4683287" y="72051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0" name="Line 107"/>
          <p:cNvSpPr>
            <a:spLocks noChangeShapeType="1"/>
          </p:cNvSpPr>
          <p:nvPr/>
        </p:nvSpPr>
        <p:spPr bwMode="auto">
          <a:xfrm>
            <a:off x="5171494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Line 109"/>
          <p:cNvSpPr>
            <a:spLocks noChangeShapeType="1"/>
          </p:cNvSpPr>
          <p:nvPr/>
        </p:nvSpPr>
        <p:spPr bwMode="auto">
          <a:xfrm>
            <a:off x="5498864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Rectangle 110"/>
          <p:cNvSpPr>
            <a:spLocks noChangeArrowheads="1"/>
          </p:cNvSpPr>
          <p:nvPr/>
        </p:nvSpPr>
        <p:spPr bwMode="auto">
          <a:xfrm>
            <a:off x="5338988" y="72051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3" name="Line 111"/>
          <p:cNvSpPr>
            <a:spLocks noChangeShapeType="1"/>
          </p:cNvSpPr>
          <p:nvPr/>
        </p:nvSpPr>
        <p:spPr bwMode="auto">
          <a:xfrm>
            <a:off x="5825275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Line 113"/>
          <p:cNvSpPr>
            <a:spLocks noChangeShapeType="1"/>
          </p:cNvSpPr>
          <p:nvPr/>
        </p:nvSpPr>
        <p:spPr bwMode="auto">
          <a:xfrm>
            <a:off x="6153605" y="7168670"/>
            <a:ext cx="0" cy="3652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Line 116"/>
          <p:cNvSpPr>
            <a:spLocks noChangeShapeType="1"/>
          </p:cNvSpPr>
          <p:nvPr/>
        </p:nvSpPr>
        <p:spPr bwMode="auto">
          <a:xfrm flipV="1">
            <a:off x="1243049" y="5939916"/>
            <a:ext cx="0" cy="1227884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Line 157"/>
          <p:cNvSpPr>
            <a:spLocks noChangeShapeType="1"/>
          </p:cNvSpPr>
          <p:nvPr/>
        </p:nvSpPr>
        <p:spPr bwMode="auto">
          <a:xfrm flipH="1">
            <a:off x="1202728" y="7167800"/>
            <a:ext cx="40321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Line 167"/>
          <p:cNvSpPr>
            <a:spLocks noChangeShapeType="1"/>
          </p:cNvSpPr>
          <p:nvPr/>
        </p:nvSpPr>
        <p:spPr bwMode="auto">
          <a:xfrm flipH="1">
            <a:off x="1202728" y="6554728"/>
            <a:ext cx="40321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Line 177"/>
          <p:cNvSpPr>
            <a:spLocks noChangeShapeType="1"/>
          </p:cNvSpPr>
          <p:nvPr/>
        </p:nvSpPr>
        <p:spPr bwMode="auto">
          <a:xfrm flipH="1">
            <a:off x="1202728" y="5939916"/>
            <a:ext cx="40321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80"/>
          <p:cNvSpPr>
            <a:spLocks/>
          </p:cNvSpPr>
          <p:nvPr/>
        </p:nvSpPr>
        <p:spPr bwMode="auto">
          <a:xfrm>
            <a:off x="1243049" y="5939916"/>
            <a:ext cx="4909595" cy="1227884"/>
          </a:xfrm>
          <a:custGeom>
            <a:avLst/>
            <a:gdLst>
              <a:gd name="T0" fmla="*/ 83 w 5314"/>
              <a:gd name="T1" fmla="*/ 1473 h 1473"/>
              <a:gd name="T2" fmla="*/ 166 w 5314"/>
              <a:gd name="T3" fmla="*/ 1455 h 1473"/>
              <a:gd name="T4" fmla="*/ 250 w 5314"/>
              <a:gd name="T5" fmla="*/ 1473 h 1473"/>
              <a:gd name="T6" fmla="*/ 333 w 5314"/>
              <a:gd name="T7" fmla="*/ 1473 h 1473"/>
              <a:gd name="T8" fmla="*/ 417 w 5314"/>
              <a:gd name="T9" fmla="*/ 1473 h 1473"/>
              <a:gd name="T10" fmla="*/ 500 w 5314"/>
              <a:gd name="T11" fmla="*/ 1473 h 1473"/>
              <a:gd name="T12" fmla="*/ 584 w 5314"/>
              <a:gd name="T13" fmla="*/ 1469 h 1473"/>
              <a:gd name="T14" fmla="*/ 667 w 5314"/>
              <a:gd name="T15" fmla="*/ 1473 h 1473"/>
              <a:gd name="T16" fmla="*/ 751 w 5314"/>
              <a:gd name="T17" fmla="*/ 1452 h 1473"/>
              <a:gd name="T18" fmla="*/ 834 w 5314"/>
              <a:gd name="T19" fmla="*/ 1473 h 1473"/>
              <a:gd name="T20" fmla="*/ 918 w 5314"/>
              <a:gd name="T21" fmla="*/ 1465 h 1473"/>
              <a:gd name="T22" fmla="*/ 1001 w 5314"/>
              <a:gd name="T23" fmla="*/ 1458 h 1473"/>
              <a:gd name="T24" fmla="*/ 1085 w 5314"/>
              <a:gd name="T25" fmla="*/ 1468 h 1473"/>
              <a:gd name="T26" fmla="*/ 1168 w 5314"/>
              <a:gd name="T27" fmla="*/ 1469 h 1473"/>
              <a:gd name="T28" fmla="*/ 1252 w 5314"/>
              <a:gd name="T29" fmla="*/ 1459 h 1473"/>
              <a:gd name="T30" fmla="*/ 1335 w 5314"/>
              <a:gd name="T31" fmla="*/ 1473 h 1473"/>
              <a:gd name="T32" fmla="*/ 1419 w 5314"/>
              <a:gd name="T33" fmla="*/ 1473 h 1473"/>
              <a:gd name="T34" fmla="*/ 1502 w 5314"/>
              <a:gd name="T35" fmla="*/ 1473 h 1473"/>
              <a:gd name="T36" fmla="*/ 1586 w 5314"/>
              <a:gd name="T37" fmla="*/ 1473 h 1473"/>
              <a:gd name="T38" fmla="*/ 1669 w 5314"/>
              <a:gd name="T39" fmla="*/ 1473 h 1473"/>
              <a:gd name="T40" fmla="*/ 1753 w 5314"/>
              <a:gd name="T41" fmla="*/ 1473 h 1473"/>
              <a:gd name="T42" fmla="*/ 1836 w 5314"/>
              <a:gd name="T43" fmla="*/ 1471 h 1473"/>
              <a:gd name="T44" fmla="*/ 1920 w 5314"/>
              <a:gd name="T45" fmla="*/ 1473 h 1473"/>
              <a:gd name="T46" fmla="*/ 2003 w 5314"/>
              <a:gd name="T47" fmla="*/ 1473 h 1473"/>
              <a:gd name="T48" fmla="*/ 2087 w 5314"/>
              <a:gd name="T49" fmla="*/ 1464 h 1473"/>
              <a:gd name="T50" fmla="*/ 2170 w 5314"/>
              <a:gd name="T51" fmla="*/ 1473 h 1473"/>
              <a:gd name="T52" fmla="*/ 2254 w 5314"/>
              <a:gd name="T53" fmla="*/ 1473 h 1473"/>
              <a:gd name="T54" fmla="*/ 2337 w 5314"/>
              <a:gd name="T55" fmla="*/ 1473 h 1473"/>
              <a:gd name="T56" fmla="*/ 2421 w 5314"/>
              <a:gd name="T57" fmla="*/ 1455 h 1473"/>
              <a:gd name="T58" fmla="*/ 2504 w 5314"/>
              <a:gd name="T59" fmla="*/ 1459 h 1473"/>
              <a:gd name="T60" fmla="*/ 2588 w 5314"/>
              <a:gd name="T61" fmla="*/ 1472 h 1473"/>
              <a:gd name="T62" fmla="*/ 2671 w 5314"/>
              <a:gd name="T63" fmla="*/ 1444 h 1473"/>
              <a:gd name="T64" fmla="*/ 2755 w 5314"/>
              <a:gd name="T65" fmla="*/ 1472 h 1473"/>
              <a:gd name="T66" fmla="*/ 2838 w 5314"/>
              <a:gd name="T67" fmla="*/ 1473 h 1473"/>
              <a:gd name="T68" fmla="*/ 2922 w 5314"/>
              <a:gd name="T69" fmla="*/ 1447 h 1473"/>
              <a:gd name="T70" fmla="*/ 3005 w 5314"/>
              <a:gd name="T71" fmla="*/ 1470 h 1473"/>
              <a:gd name="T72" fmla="*/ 3089 w 5314"/>
              <a:gd name="T73" fmla="*/ 1473 h 1473"/>
              <a:gd name="T74" fmla="*/ 3172 w 5314"/>
              <a:gd name="T75" fmla="*/ 1473 h 1473"/>
              <a:gd name="T76" fmla="*/ 3256 w 5314"/>
              <a:gd name="T77" fmla="*/ 1469 h 1473"/>
              <a:gd name="T78" fmla="*/ 3339 w 5314"/>
              <a:gd name="T79" fmla="*/ 1473 h 1473"/>
              <a:gd name="T80" fmla="*/ 3423 w 5314"/>
              <a:gd name="T81" fmla="*/ 1473 h 1473"/>
              <a:gd name="T82" fmla="*/ 3506 w 5314"/>
              <a:gd name="T83" fmla="*/ 1473 h 1473"/>
              <a:gd name="T84" fmla="*/ 3590 w 5314"/>
              <a:gd name="T85" fmla="*/ 1468 h 1473"/>
              <a:gd name="T86" fmla="*/ 3673 w 5314"/>
              <a:gd name="T87" fmla="*/ 1473 h 1473"/>
              <a:gd name="T88" fmla="*/ 3757 w 5314"/>
              <a:gd name="T89" fmla="*/ 1465 h 1473"/>
              <a:gd name="T90" fmla="*/ 3840 w 5314"/>
              <a:gd name="T91" fmla="*/ 1473 h 1473"/>
              <a:gd name="T92" fmla="*/ 3924 w 5314"/>
              <a:gd name="T93" fmla="*/ 1471 h 1473"/>
              <a:gd name="T94" fmla="*/ 4007 w 5314"/>
              <a:gd name="T95" fmla="*/ 1403 h 1473"/>
              <a:gd name="T96" fmla="*/ 4091 w 5314"/>
              <a:gd name="T97" fmla="*/ 1469 h 1473"/>
              <a:gd name="T98" fmla="*/ 4174 w 5314"/>
              <a:gd name="T99" fmla="*/ 1457 h 1473"/>
              <a:gd name="T100" fmla="*/ 4258 w 5314"/>
              <a:gd name="T101" fmla="*/ 1471 h 1473"/>
              <a:gd name="T102" fmla="*/ 4341 w 5314"/>
              <a:gd name="T103" fmla="*/ 1468 h 1473"/>
              <a:gd name="T104" fmla="*/ 4425 w 5314"/>
              <a:gd name="T105" fmla="*/ 1467 h 1473"/>
              <a:gd name="T106" fmla="*/ 4508 w 5314"/>
              <a:gd name="T107" fmla="*/ 1472 h 1473"/>
              <a:gd name="T108" fmla="*/ 4592 w 5314"/>
              <a:gd name="T109" fmla="*/ 1458 h 1473"/>
              <a:gd name="T110" fmla="*/ 4675 w 5314"/>
              <a:gd name="T111" fmla="*/ 1426 h 1473"/>
              <a:gd name="T112" fmla="*/ 4759 w 5314"/>
              <a:gd name="T113" fmla="*/ 1425 h 1473"/>
              <a:gd name="T114" fmla="*/ 4842 w 5314"/>
              <a:gd name="T115" fmla="*/ 1472 h 1473"/>
              <a:gd name="T116" fmla="*/ 4926 w 5314"/>
              <a:gd name="T117" fmla="*/ 1457 h 1473"/>
              <a:gd name="T118" fmla="*/ 5009 w 5314"/>
              <a:gd name="T119" fmla="*/ 1435 h 1473"/>
              <a:gd name="T120" fmla="*/ 5093 w 5314"/>
              <a:gd name="T121" fmla="*/ 1464 h 1473"/>
              <a:gd name="T122" fmla="*/ 5176 w 5314"/>
              <a:gd name="T123" fmla="*/ 1426 h 1473"/>
              <a:gd name="T124" fmla="*/ 5260 w 5314"/>
              <a:gd name="T125" fmla="*/ 1326 h 1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14" h="1473">
                <a:moveTo>
                  <a:pt x="0" y="1473"/>
                </a:moveTo>
                <a:lnTo>
                  <a:pt x="0" y="1473"/>
                </a:lnTo>
                <a:lnTo>
                  <a:pt x="1" y="1473"/>
                </a:lnTo>
                <a:lnTo>
                  <a:pt x="1" y="1473"/>
                </a:lnTo>
                <a:lnTo>
                  <a:pt x="2" y="1473"/>
                </a:lnTo>
                <a:lnTo>
                  <a:pt x="2" y="1473"/>
                </a:lnTo>
                <a:lnTo>
                  <a:pt x="3" y="1473"/>
                </a:lnTo>
                <a:lnTo>
                  <a:pt x="3" y="1473"/>
                </a:lnTo>
                <a:lnTo>
                  <a:pt x="4" y="1473"/>
                </a:lnTo>
                <a:lnTo>
                  <a:pt x="4" y="1473"/>
                </a:lnTo>
                <a:lnTo>
                  <a:pt x="5" y="1473"/>
                </a:lnTo>
                <a:lnTo>
                  <a:pt x="5" y="1462"/>
                </a:lnTo>
                <a:lnTo>
                  <a:pt x="6" y="1473"/>
                </a:lnTo>
                <a:lnTo>
                  <a:pt x="6" y="1472"/>
                </a:lnTo>
                <a:lnTo>
                  <a:pt x="7" y="1472"/>
                </a:lnTo>
                <a:lnTo>
                  <a:pt x="7" y="1473"/>
                </a:lnTo>
                <a:lnTo>
                  <a:pt x="8" y="1473"/>
                </a:lnTo>
                <a:lnTo>
                  <a:pt x="8" y="1473"/>
                </a:lnTo>
                <a:lnTo>
                  <a:pt x="9" y="1473"/>
                </a:lnTo>
                <a:lnTo>
                  <a:pt x="9" y="1473"/>
                </a:lnTo>
                <a:lnTo>
                  <a:pt x="10" y="1473"/>
                </a:lnTo>
                <a:lnTo>
                  <a:pt x="10" y="1473"/>
                </a:lnTo>
                <a:lnTo>
                  <a:pt x="11" y="1473"/>
                </a:lnTo>
                <a:lnTo>
                  <a:pt x="11" y="1473"/>
                </a:lnTo>
                <a:lnTo>
                  <a:pt x="12" y="1473"/>
                </a:lnTo>
                <a:lnTo>
                  <a:pt x="12" y="1473"/>
                </a:lnTo>
                <a:lnTo>
                  <a:pt x="13" y="1473"/>
                </a:lnTo>
                <a:lnTo>
                  <a:pt x="13" y="1470"/>
                </a:lnTo>
                <a:lnTo>
                  <a:pt x="14" y="1472"/>
                </a:lnTo>
                <a:lnTo>
                  <a:pt x="14" y="1473"/>
                </a:lnTo>
                <a:lnTo>
                  <a:pt x="15" y="1473"/>
                </a:lnTo>
                <a:lnTo>
                  <a:pt x="15" y="1473"/>
                </a:lnTo>
                <a:lnTo>
                  <a:pt x="16" y="1473"/>
                </a:lnTo>
                <a:lnTo>
                  <a:pt x="16" y="1468"/>
                </a:lnTo>
                <a:lnTo>
                  <a:pt x="17" y="1470"/>
                </a:lnTo>
                <a:lnTo>
                  <a:pt x="17" y="1455"/>
                </a:lnTo>
                <a:lnTo>
                  <a:pt x="18" y="1464"/>
                </a:lnTo>
                <a:lnTo>
                  <a:pt x="18" y="1471"/>
                </a:lnTo>
                <a:lnTo>
                  <a:pt x="19" y="1473"/>
                </a:lnTo>
                <a:lnTo>
                  <a:pt x="19" y="1471"/>
                </a:lnTo>
                <a:lnTo>
                  <a:pt x="20" y="1448"/>
                </a:lnTo>
                <a:lnTo>
                  <a:pt x="20" y="1248"/>
                </a:lnTo>
                <a:lnTo>
                  <a:pt x="21" y="1219"/>
                </a:lnTo>
                <a:lnTo>
                  <a:pt x="21" y="1409"/>
                </a:lnTo>
                <a:lnTo>
                  <a:pt x="22" y="1457"/>
                </a:lnTo>
                <a:lnTo>
                  <a:pt x="22" y="1471"/>
                </a:lnTo>
                <a:lnTo>
                  <a:pt x="23" y="1471"/>
                </a:lnTo>
                <a:lnTo>
                  <a:pt x="23" y="1461"/>
                </a:lnTo>
                <a:lnTo>
                  <a:pt x="24" y="1431"/>
                </a:lnTo>
                <a:lnTo>
                  <a:pt x="24" y="1459"/>
                </a:lnTo>
                <a:lnTo>
                  <a:pt x="25" y="1464"/>
                </a:lnTo>
                <a:lnTo>
                  <a:pt x="25" y="1473"/>
                </a:lnTo>
                <a:lnTo>
                  <a:pt x="26" y="1473"/>
                </a:lnTo>
                <a:lnTo>
                  <a:pt x="26" y="1473"/>
                </a:lnTo>
                <a:lnTo>
                  <a:pt x="27" y="1473"/>
                </a:lnTo>
                <a:lnTo>
                  <a:pt x="27" y="1469"/>
                </a:lnTo>
                <a:lnTo>
                  <a:pt x="28" y="1473"/>
                </a:lnTo>
                <a:lnTo>
                  <a:pt x="28" y="1473"/>
                </a:lnTo>
                <a:lnTo>
                  <a:pt x="29" y="1473"/>
                </a:lnTo>
                <a:lnTo>
                  <a:pt x="29" y="1473"/>
                </a:lnTo>
                <a:lnTo>
                  <a:pt x="30" y="1473"/>
                </a:lnTo>
                <a:lnTo>
                  <a:pt x="30" y="1473"/>
                </a:lnTo>
                <a:lnTo>
                  <a:pt x="31" y="1473"/>
                </a:lnTo>
                <a:lnTo>
                  <a:pt x="31" y="1469"/>
                </a:lnTo>
                <a:lnTo>
                  <a:pt x="32" y="1473"/>
                </a:lnTo>
                <a:lnTo>
                  <a:pt x="32" y="1473"/>
                </a:lnTo>
                <a:lnTo>
                  <a:pt x="33" y="1473"/>
                </a:lnTo>
                <a:lnTo>
                  <a:pt x="33" y="1473"/>
                </a:lnTo>
                <a:lnTo>
                  <a:pt x="34" y="1473"/>
                </a:lnTo>
                <a:lnTo>
                  <a:pt x="34" y="1462"/>
                </a:lnTo>
                <a:lnTo>
                  <a:pt x="35" y="1467"/>
                </a:lnTo>
                <a:lnTo>
                  <a:pt x="35" y="1473"/>
                </a:lnTo>
                <a:lnTo>
                  <a:pt x="36" y="1473"/>
                </a:lnTo>
                <a:lnTo>
                  <a:pt x="36" y="1473"/>
                </a:lnTo>
                <a:lnTo>
                  <a:pt x="37" y="1473"/>
                </a:lnTo>
                <a:lnTo>
                  <a:pt x="37" y="1473"/>
                </a:lnTo>
                <a:lnTo>
                  <a:pt x="38" y="1473"/>
                </a:lnTo>
                <a:lnTo>
                  <a:pt x="38" y="1471"/>
                </a:lnTo>
                <a:lnTo>
                  <a:pt x="39" y="1466"/>
                </a:lnTo>
                <a:lnTo>
                  <a:pt x="39" y="1454"/>
                </a:lnTo>
                <a:lnTo>
                  <a:pt x="40" y="1473"/>
                </a:lnTo>
                <a:lnTo>
                  <a:pt x="40" y="1473"/>
                </a:lnTo>
                <a:lnTo>
                  <a:pt x="41" y="1473"/>
                </a:lnTo>
                <a:lnTo>
                  <a:pt x="41" y="1473"/>
                </a:lnTo>
                <a:lnTo>
                  <a:pt x="42" y="1473"/>
                </a:lnTo>
                <a:lnTo>
                  <a:pt x="42" y="1473"/>
                </a:lnTo>
                <a:lnTo>
                  <a:pt x="43" y="1473"/>
                </a:lnTo>
                <a:lnTo>
                  <a:pt x="43" y="1473"/>
                </a:lnTo>
                <a:lnTo>
                  <a:pt x="44" y="1473"/>
                </a:lnTo>
                <a:lnTo>
                  <a:pt x="44" y="1473"/>
                </a:lnTo>
                <a:lnTo>
                  <a:pt x="45" y="1473"/>
                </a:lnTo>
                <a:lnTo>
                  <a:pt x="45" y="1473"/>
                </a:lnTo>
                <a:lnTo>
                  <a:pt x="46" y="1473"/>
                </a:lnTo>
                <a:lnTo>
                  <a:pt x="46" y="1473"/>
                </a:lnTo>
                <a:lnTo>
                  <a:pt x="47" y="1473"/>
                </a:lnTo>
                <a:lnTo>
                  <a:pt x="47" y="1473"/>
                </a:lnTo>
                <a:lnTo>
                  <a:pt x="48" y="1473"/>
                </a:lnTo>
                <a:lnTo>
                  <a:pt x="48" y="1473"/>
                </a:lnTo>
                <a:lnTo>
                  <a:pt x="49" y="1473"/>
                </a:lnTo>
                <a:lnTo>
                  <a:pt x="49" y="1473"/>
                </a:lnTo>
                <a:lnTo>
                  <a:pt x="50" y="1473"/>
                </a:lnTo>
                <a:lnTo>
                  <a:pt x="50" y="1473"/>
                </a:lnTo>
                <a:lnTo>
                  <a:pt x="51" y="1473"/>
                </a:lnTo>
                <a:lnTo>
                  <a:pt x="51" y="1473"/>
                </a:lnTo>
                <a:lnTo>
                  <a:pt x="52" y="1470"/>
                </a:lnTo>
                <a:lnTo>
                  <a:pt x="52" y="1450"/>
                </a:lnTo>
                <a:lnTo>
                  <a:pt x="53" y="1443"/>
                </a:lnTo>
                <a:lnTo>
                  <a:pt x="53" y="1451"/>
                </a:lnTo>
                <a:lnTo>
                  <a:pt x="54" y="1462"/>
                </a:lnTo>
                <a:lnTo>
                  <a:pt x="54" y="1473"/>
                </a:lnTo>
                <a:lnTo>
                  <a:pt x="55" y="1473"/>
                </a:lnTo>
                <a:lnTo>
                  <a:pt x="55" y="1473"/>
                </a:lnTo>
                <a:lnTo>
                  <a:pt x="56" y="1473"/>
                </a:lnTo>
                <a:lnTo>
                  <a:pt x="56" y="1446"/>
                </a:lnTo>
                <a:lnTo>
                  <a:pt x="57" y="1473"/>
                </a:lnTo>
                <a:lnTo>
                  <a:pt x="57" y="1472"/>
                </a:lnTo>
                <a:lnTo>
                  <a:pt x="58" y="1473"/>
                </a:lnTo>
                <a:lnTo>
                  <a:pt x="58" y="1473"/>
                </a:lnTo>
                <a:lnTo>
                  <a:pt x="59" y="1473"/>
                </a:lnTo>
                <a:lnTo>
                  <a:pt x="59" y="1471"/>
                </a:lnTo>
                <a:lnTo>
                  <a:pt x="60" y="1472"/>
                </a:lnTo>
                <a:lnTo>
                  <a:pt x="60" y="1473"/>
                </a:lnTo>
                <a:lnTo>
                  <a:pt x="61" y="1473"/>
                </a:lnTo>
                <a:lnTo>
                  <a:pt x="61" y="1473"/>
                </a:lnTo>
                <a:lnTo>
                  <a:pt x="62" y="1473"/>
                </a:lnTo>
                <a:lnTo>
                  <a:pt x="62" y="1473"/>
                </a:lnTo>
                <a:lnTo>
                  <a:pt x="63" y="1473"/>
                </a:lnTo>
                <a:lnTo>
                  <a:pt x="63" y="1473"/>
                </a:lnTo>
                <a:lnTo>
                  <a:pt x="64" y="1473"/>
                </a:lnTo>
                <a:lnTo>
                  <a:pt x="64" y="1473"/>
                </a:lnTo>
                <a:lnTo>
                  <a:pt x="65" y="1473"/>
                </a:lnTo>
                <a:lnTo>
                  <a:pt x="65" y="1473"/>
                </a:lnTo>
                <a:lnTo>
                  <a:pt x="66" y="1473"/>
                </a:lnTo>
                <a:lnTo>
                  <a:pt x="66" y="1473"/>
                </a:lnTo>
                <a:lnTo>
                  <a:pt x="67" y="1466"/>
                </a:lnTo>
                <a:lnTo>
                  <a:pt x="67" y="1473"/>
                </a:lnTo>
                <a:lnTo>
                  <a:pt x="68" y="1473"/>
                </a:lnTo>
                <a:lnTo>
                  <a:pt x="68" y="1473"/>
                </a:lnTo>
                <a:lnTo>
                  <a:pt x="69" y="1473"/>
                </a:lnTo>
                <a:lnTo>
                  <a:pt x="69" y="1473"/>
                </a:lnTo>
                <a:lnTo>
                  <a:pt x="70" y="1465"/>
                </a:lnTo>
                <a:lnTo>
                  <a:pt x="70" y="1472"/>
                </a:lnTo>
                <a:lnTo>
                  <a:pt x="71" y="1473"/>
                </a:lnTo>
                <a:lnTo>
                  <a:pt x="71" y="1473"/>
                </a:lnTo>
                <a:lnTo>
                  <a:pt x="72" y="1473"/>
                </a:lnTo>
                <a:lnTo>
                  <a:pt x="72" y="1473"/>
                </a:lnTo>
                <a:lnTo>
                  <a:pt x="73" y="1473"/>
                </a:lnTo>
                <a:lnTo>
                  <a:pt x="73" y="1470"/>
                </a:lnTo>
                <a:lnTo>
                  <a:pt x="74" y="1473"/>
                </a:lnTo>
                <a:lnTo>
                  <a:pt x="74" y="1464"/>
                </a:lnTo>
                <a:lnTo>
                  <a:pt x="75" y="1471"/>
                </a:lnTo>
                <a:lnTo>
                  <a:pt x="75" y="1473"/>
                </a:lnTo>
                <a:lnTo>
                  <a:pt x="76" y="1471"/>
                </a:lnTo>
                <a:lnTo>
                  <a:pt x="76" y="1473"/>
                </a:lnTo>
                <a:lnTo>
                  <a:pt x="77" y="1466"/>
                </a:lnTo>
                <a:lnTo>
                  <a:pt x="77" y="1473"/>
                </a:lnTo>
                <a:lnTo>
                  <a:pt x="78" y="1473"/>
                </a:lnTo>
                <a:lnTo>
                  <a:pt x="78" y="1473"/>
                </a:lnTo>
                <a:lnTo>
                  <a:pt x="79" y="1473"/>
                </a:lnTo>
                <a:lnTo>
                  <a:pt x="79" y="1473"/>
                </a:lnTo>
                <a:lnTo>
                  <a:pt x="80" y="1473"/>
                </a:lnTo>
                <a:lnTo>
                  <a:pt x="80" y="1473"/>
                </a:lnTo>
                <a:lnTo>
                  <a:pt x="81" y="1473"/>
                </a:lnTo>
                <a:lnTo>
                  <a:pt x="81" y="1470"/>
                </a:lnTo>
                <a:lnTo>
                  <a:pt x="82" y="1473"/>
                </a:lnTo>
                <a:lnTo>
                  <a:pt x="82" y="1473"/>
                </a:lnTo>
                <a:lnTo>
                  <a:pt x="83" y="1473"/>
                </a:lnTo>
                <a:lnTo>
                  <a:pt x="83" y="1473"/>
                </a:lnTo>
                <a:lnTo>
                  <a:pt x="84" y="1473"/>
                </a:lnTo>
                <a:lnTo>
                  <a:pt x="84" y="1473"/>
                </a:lnTo>
                <a:lnTo>
                  <a:pt x="85" y="1473"/>
                </a:lnTo>
                <a:lnTo>
                  <a:pt x="85" y="1467"/>
                </a:lnTo>
                <a:lnTo>
                  <a:pt x="86" y="1473"/>
                </a:lnTo>
                <a:lnTo>
                  <a:pt x="86" y="1473"/>
                </a:lnTo>
                <a:lnTo>
                  <a:pt x="87" y="1473"/>
                </a:lnTo>
                <a:lnTo>
                  <a:pt x="87" y="1473"/>
                </a:lnTo>
                <a:lnTo>
                  <a:pt x="88" y="1473"/>
                </a:lnTo>
                <a:lnTo>
                  <a:pt x="88" y="1473"/>
                </a:lnTo>
                <a:lnTo>
                  <a:pt x="89" y="1473"/>
                </a:lnTo>
                <a:lnTo>
                  <a:pt x="89" y="1473"/>
                </a:lnTo>
                <a:lnTo>
                  <a:pt x="90" y="1473"/>
                </a:lnTo>
                <a:lnTo>
                  <a:pt x="90" y="1473"/>
                </a:lnTo>
                <a:lnTo>
                  <a:pt x="91" y="1473"/>
                </a:lnTo>
                <a:lnTo>
                  <a:pt x="91" y="1470"/>
                </a:lnTo>
                <a:lnTo>
                  <a:pt x="92" y="1470"/>
                </a:lnTo>
                <a:lnTo>
                  <a:pt x="92" y="1473"/>
                </a:lnTo>
                <a:lnTo>
                  <a:pt x="93" y="1473"/>
                </a:lnTo>
                <a:lnTo>
                  <a:pt x="93" y="1473"/>
                </a:lnTo>
                <a:lnTo>
                  <a:pt x="94" y="1473"/>
                </a:lnTo>
                <a:lnTo>
                  <a:pt x="94" y="1473"/>
                </a:lnTo>
                <a:lnTo>
                  <a:pt x="95" y="1473"/>
                </a:lnTo>
                <a:lnTo>
                  <a:pt x="95" y="1473"/>
                </a:lnTo>
                <a:lnTo>
                  <a:pt x="96" y="1473"/>
                </a:lnTo>
                <a:lnTo>
                  <a:pt x="96" y="1473"/>
                </a:lnTo>
                <a:lnTo>
                  <a:pt x="97" y="1473"/>
                </a:lnTo>
                <a:lnTo>
                  <a:pt x="97" y="1473"/>
                </a:lnTo>
                <a:lnTo>
                  <a:pt x="98" y="1469"/>
                </a:lnTo>
                <a:lnTo>
                  <a:pt x="98" y="1459"/>
                </a:lnTo>
                <a:lnTo>
                  <a:pt x="99" y="1451"/>
                </a:lnTo>
                <a:lnTo>
                  <a:pt x="99" y="1473"/>
                </a:lnTo>
                <a:lnTo>
                  <a:pt x="100" y="1473"/>
                </a:lnTo>
                <a:lnTo>
                  <a:pt x="100" y="1473"/>
                </a:lnTo>
                <a:lnTo>
                  <a:pt x="101" y="1473"/>
                </a:lnTo>
                <a:lnTo>
                  <a:pt x="101" y="1473"/>
                </a:lnTo>
                <a:lnTo>
                  <a:pt x="102" y="1473"/>
                </a:lnTo>
                <a:lnTo>
                  <a:pt x="102" y="1467"/>
                </a:lnTo>
                <a:lnTo>
                  <a:pt x="103" y="1468"/>
                </a:lnTo>
                <a:lnTo>
                  <a:pt x="103" y="1473"/>
                </a:lnTo>
                <a:lnTo>
                  <a:pt x="104" y="1473"/>
                </a:lnTo>
                <a:lnTo>
                  <a:pt x="104" y="1473"/>
                </a:lnTo>
                <a:lnTo>
                  <a:pt x="105" y="1473"/>
                </a:lnTo>
                <a:lnTo>
                  <a:pt x="105" y="1462"/>
                </a:lnTo>
                <a:lnTo>
                  <a:pt x="106" y="1467"/>
                </a:lnTo>
                <a:lnTo>
                  <a:pt x="106" y="1473"/>
                </a:lnTo>
                <a:lnTo>
                  <a:pt x="107" y="1472"/>
                </a:lnTo>
                <a:lnTo>
                  <a:pt x="107" y="1473"/>
                </a:lnTo>
                <a:lnTo>
                  <a:pt x="108" y="1473"/>
                </a:lnTo>
                <a:lnTo>
                  <a:pt x="108" y="1465"/>
                </a:lnTo>
                <a:lnTo>
                  <a:pt x="109" y="1460"/>
                </a:lnTo>
                <a:lnTo>
                  <a:pt x="109" y="1473"/>
                </a:lnTo>
                <a:lnTo>
                  <a:pt x="110" y="1473"/>
                </a:lnTo>
                <a:lnTo>
                  <a:pt x="110" y="1473"/>
                </a:lnTo>
                <a:lnTo>
                  <a:pt x="111" y="1473"/>
                </a:lnTo>
                <a:lnTo>
                  <a:pt x="111" y="1473"/>
                </a:lnTo>
                <a:lnTo>
                  <a:pt x="112" y="1473"/>
                </a:lnTo>
                <a:lnTo>
                  <a:pt x="112" y="1465"/>
                </a:lnTo>
                <a:lnTo>
                  <a:pt x="113" y="1463"/>
                </a:lnTo>
                <a:lnTo>
                  <a:pt x="113" y="1469"/>
                </a:lnTo>
                <a:lnTo>
                  <a:pt x="114" y="1472"/>
                </a:lnTo>
                <a:lnTo>
                  <a:pt x="114" y="1473"/>
                </a:lnTo>
                <a:lnTo>
                  <a:pt x="115" y="1473"/>
                </a:lnTo>
                <a:lnTo>
                  <a:pt x="115" y="1473"/>
                </a:lnTo>
                <a:lnTo>
                  <a:pt x="116" y="1473"/>
                </a:lnTo>
                <a:lnTo>
                  <a:pt x="116" y="1467"/>
                </a:lnTo>
                <a:lnTo>
                  <a:pt x="117" y="1471"/>
                </a:lnTo>
                <a:lnTo>
                  <a:pt x="117" y="1473"/>
                </a:lnTo>
                <a:lnTo>
                  <a:pt x="118" y="1473"/>
                </a:lnTo>
                <a:lnTo>
                  <a:pt x="118" y="1473"/>
                </a:lnTo>
                <a:lnTo>
                  <a:pt x="119" y="1473"/>
                </a:lnTo>
                <a:lnTo>
                  <a:pt x="119" y="1463"/>
                </a:lnTo>
                <a:lnTo>
                  <a:pt x="120" y="1444"/>
                </a:lnTo>
                <a:lnTo>
                  <a:pt x="120" y="1458"/>
                </a:lnTo>
                <a:lnTo>
                  <a:pt x="121" y="1464"/>
                </a:lnTo>
                <a:lnTo>
                  <a:pt x="121" y="1473"/>
                </a:lnTo>
                <a:lnTo>
                  <a:pt x="122" y="1473"/>
                </a:lnTo>
                <a:lnTo>
                  <a:pt x="122" y="1473"/>
                </a:lnTo>
                <a:lnTo>
                  <a:pt x="123" y="1471"/>
                </a:lnTo>
                <a:lnTo>
                  <a:pt x="123" y="1467"/>
                </a:lnTo>
                <a:lnTo>
                  <a:pt x="124" y="1463"/>
                </a:lnTo>
                <a:lnTo>
                  <a:pt x="124" y="1472"/>
                </a:lnTo>
                <a:lnTo>
                  <a:pt x="125" y="1473"/>
                </a:lnTo>
                <a:lnTo>
                  <a:pt x="125" y="1473"/>
                </a:lnTo>
                <a:lnTo>
                  <a:pt x="126" y="1473"/>
                </a:lnTo>
                <a:lnTo>
                  <a:pt x="126" y="1468"/>
                </a:lnTo>
                <a:lnTo>
                  <a:pt x="127" y="1452"/>
                </a:lnTo>
                <a:lnTo>
                  <a:pt x="127" y="1466"/>
                </a:lnTo>
                <a:lnTo>
                  <a:pt x="128" y="1473"/>
                </a:lnTo>
                <a:lnTo>
                  <a:pt x="128" y="1473"/>
                </a:lnTo>
                <a:lnTo>
                  <a:pt x="129" y="1473"/>
                </a:lnTo>
                <a:lnTo>
                  <a:pt x="129" y="1473"/>
                </a:lnTo>
                <a:lnTo>
                  <a:pt x="130" y="1473"/>
                </a:lnTo>
                <a:lnTo>
                  <a:pt x="130" y="1471"/>
                </a:lnTo>
                <a:lnTo>
                  <a:pt x="131" y="1472"/>
                </a:lnTo>
                <a:lnTo>
                  <a:pt x="131" y="1473"/>
                </a:lnTo>
                <a:lnTo>
                  <a:pt x="132" y="1473"/>
                </a:lnTo>
                <a:lnTo>
                  <a:pt x="132" y="1473"/>
                </a:lnTo>
                <a:lnTo>
                  <a:pt x="133" y="1473"/>
                </a:lnTo>
                <a:lnTo>
                  <a:pt x="133" y="1463"/>
                </a:lnTo>
                <a:lnTo>
                  <a:pt x="134" y="1459"/>
                </a:lnTo>
                <a:lnTo>
                  <a:pt x="134" y="1466"/>
                </a:lnTo>
                <a:lnTo>
                  <a:pt x="135" y="1473"/>
                </a:lnTo>
                <a:lnTo>
                  <a:pt x="135" y="1473"/>
                </a:lnTo>
                <a:lnTo>
                  <a:pt x="136" y="1473"/>
                </a:lnTo>
                <a:lnTo>
                  <a:pt x="136" y="1473"/>
                </a:lnTo>
                <a:lnTo>
                  <a:pt x="137" y="1473"/>
                </a:lnTo>
                <a:lnTo>
                  <a:pt x="137" y="1470"/>
                </a:lnTo>
                <a:lnTo>
                  <a:pt x="138" y="1473"/>
                </a:lnTo>
                <a:lnTo>
                  <a:pt x="138" y="1473"/>
                </a:lnTo>
                <a:lnTo>
                  <a:pt x="139" y="1473"/>
                </a:lnTo>
                <a:lnTo>
                  <a:pt x="139" y="1473"/>
                </a:lnTo>
                <a:lnTo>
                  <a:pt x="140" y="1473"/>
                </a:lnTo>
                <a:lnTo>
                  <a:pt x="140" y="1473"/>
                </a:lnTo>
                <a:lnTo>
                  <a:pt x="141" y="1472"/>
                </a:lnTo>
                <a:lnTo>
                  <a:pt x="141" y="1468"/>
                </a:lnTo>
                <a:lnTo>
                  <a:pt x="142" y="1473"/>
                </a:lnTo>
                <a:lnTo>
                  <a:pt x="142" y="1473"/>
                </a:lnTo>
                <a:lnTo>
                  <a:pt x="143" y="1473"/>
                </a:lnTo>
                <a:lnTo>
                  <a:pt x="143" y="1473"/>
                </a:lnTo>
                <a:lnTo>
                  <a:pt x="144" y="1462"/>
                </a:lnTo>
                <a:lnTo>
                  <a:pt x="144" y="1473"/>
                </a:lnTo>
                <a:lnTo>
                  <a:pt x="145" y="1472"/>
                </a:lnTo>
                <a:lnTo>
                  <a:pt x="145" y="1468"/>
                </a:lnTo>
                <a:lnTo>
                  <a:pt x="146" y="1473"/>
                </a:lnTo>
                <a:lnTo>
                  <a:pt x="146" y="1473"/>
                </a:lnTo>
                <a:lnTo>
                  <a:pt x="147" y="1473"/>
                </a:lnTo>
                <a:lnTo>
                  <a:pt x="147" y="1473"/>
                </a:lnTo>
                <a:lnTo>
                  <a:pt x="148" y="1473"/>
                </a:lnTo>
                <a:lnTo>
                  <a:pt x="148" y="1473"/>
                </a:lnTo>
                <a:lnTo>
                  <a:pt x="149" y="1473"/>
                </a:lnTo>
                <a:lnTo>
                  <a:pt x="149" y="1473"/>
                </a:lnTo>
                <a:lnTo>
                  <a:pt x="150" y="1473"/>
                </a:lnTo>
                <a:lnTo>
                  <a:pt x="150" y="1473"/>
                </a:lnTo>
                <a:lnTo>
                  <a:pt x="151" y="1473"/>
                </a:lnTo>
                <a:lnTo>
                  <a:pt x="151" y="1473"/>
                </a:lnTo>
                <a:lnTo>
                  <a:pt x="152" y="1473"/>
                </a:lnTo>
                <a:lnTo>
                  <a:pt x="152" y="1473"/>
                </a:lnTo>
                <a:lnTo>
                  <a:pt x="153" y="1473"/>
                </a:lnTo>
                <a:lnTo>
                  <a:pt x="153" y="1473"/>
                </a:lnTo>
                <a:lnTo>
                  <a:pt x="154" y="1473"/>
                </a:lnTo>
                <a:lnTo>
                  <a:pt x="154" y="1473"/>
                </a:lnTo>
                <a:lnTo>
                  <a:pt x="155" y="1473"/>
                </a:lnTo>
                <a:lnTo>
                  <a:pt x="155" y="1467"/>
                </a:lnTo>
                <a:lnTo>
                  <a:pt x="156" y="1471"/>
                </a:lnTo>
                <a:lnTo>
                  <a:pt x="156" y="1473"/>
                </a:lnTo>
                <a:lnTo>
                  <a:pt x="157" y="1473"/>
                </a:lnTo>
                <a:lnTo>
                  <a:pt x="157" y="1473"/>
                </a:lnTo>
                <a:lnTo>
                  <a:pt x="158" y="1471"/>
                </a:lnTo>
                <a:lnTo>
                  <a:pt x="158" y="1465"/>
                </a:lnTo>
                <a:lnTo>
                  <a:pt x="159" y="1467"/>
                </a:lnTo>
                <a:lnTo>
                  <a:pt x="159" y="1473"/>
                </a:lnTo>
                <a:lnTo>
                  <a:pt x="160" y="1473"/>
                </a:lnTo>
                <a:lnTo>
                  <a:pt x="160" y="1473"/>
                </a:lnTo>
                <a:lnTo>
                  <a:pt x="161" y="1473"/>
                </a:lnTo>
                <a:lnTo>
                  <a:pt x="161" y="1453"/>
                </a:lnTo>
                <a:lnTo>
                  <a:pt x="162" y="1391"/>
                </a:lnTo>
                <a:lnTo>
                  <a:pt x="162" y="1235"/>
                </a:lnTo>
                <a:lnTo>
                  <a:pt x="163" y="1272"/>
                </a:lnTo>
                <a:lnTo>
                  <a:pt x="163" y="1457"/>
                </a:lnTo>
                <a:lnTo>
                  <a:pt x="164" y="1467"/>
                </a:lnTo>
                <a:lnTo>
                  <a:pt x="164" y="1472"/>
                </a:lnTo>
                <a:lnTo>
                  <a:pt x="165" y="1472"/>
                </a:lnTo>
                <a:lnTo>
                  <a:pt x="165" y="1443"/>
                </a:lnTo>
                <a:lnTo>
                  <a:pt x="166" y="1451"/>
                </a:lnTo>
                <a:lnTo>
                  <a:pt x="166" y="1455"/>
                </a:lnTo>
                <a:lnTo>
                  <a:pt x="167" y="1468"/>
                </a:lnTo>
                <a:lnTo>
                  <a:pt x="167" y="1473"/>
                </a:lnTo>
                <a:lnTo>
                  <a:pt x="168" y="1473"/>
                </a:lnTo>
                <a:lnTo>
                  <a:pt x="168" y="1473"/>
                </a:lnTo>
                <a:lnTo>
                  <a:pt x="169" y="1473"/>
                </a:lnTo>
                <a:lnTo>
                  <a:pt x="169" y="1470"/>
                </a:lnTo>
                <a:lnTo>
                  <a:pt x="170" y="1473"/>
                </a:lnTo>
                <a:lnTo>
                  <a:pt x="170" y="1468"/>
                </a:lnTo>
                <a:lnTo>
                  <a:pt x="171" y="1467"/>
                </a:lnTo>
                <a:lnTo>
                  <a:pt x="171" y="1473"/>
                </a:lnTo>
                <a:lnTo>
                  <a:pt x="172" y="1473"/>
                </a:lnTo>
                <a:lnTo>
                  <a:pt x="172" y="1473"/>
                </a:lnTo>
                <a:lnTo>
                  <a:pt x="173" y="1473"/>
                </a:lnTo>
                <a:lnTo>
                  <a:pt x="173" y="1462"/>
                </a:lnTo>
                <a:lnTo>
                  <a:pt x="174" y="1473"/>
                </a:lnTo>
                <a:lnTo>
                  <a:pt x="174" y="1473"/>
                </a:lnTo>
                <a:lnTo>
                  <a:pt x="175" y="1473"/>
                </a:lnTo>
                <a:lnTo>
                  <a:pt x="175" y="1473"/>
                </a:lnTo>
                <a:lnTo>
                  <a:pt x="176" y="1473"/>
                </a:lnTo>
                <a:lnTo>
                  <a:pt x="176" y="1472"/>
                </a:lnTo>
                <a:lnTo>
                  <a:pt x="177" y="1464"/>
                </a:lnTo>
                <a:lnTo>
                  <a:pt x="177" y="1471"/>
                </a:lnTo>
                <a:lnTo>
                  <a:pt x="178" y="1473"/>
                </a:lnTo>
                <a:lnTo>
                  <a:pt x="178" y="1473"/>
                </a:lnTo>
                <a:lnTo>
                  <a:pt x="179" y="1473"/>
                </a:lnTo>
                <a:lnTo>
                  <a:pt x="179" y="1473"/>
                </a:lnTo>
                <a:lnTo>
                  <a:pt x="180" y="1473"/>
                </a:lnTo>
                <a:lnTo>
                  <a:pt x="180" y="1473"/>
                </a:lnTo>
                <a:lnTo>
                  <a:pt x="181" y="1473"/>
                </a:lnTo>
                <a:lnTo>
                  <a:pt x="181" y="1473"/>
                </a:lnTo>
                <a:lnTo>
                  <a:pt x="182" y="1473"/>
                </a:lnTo>
                <a:lnTo>
                  <a:pt x="182" y="1473"/>
                </a:lnTo>
                <a:lnTo>
                  <a:pt x="183" y="1473"/>
                </a:lnTo>
                <a:lnTo>
                  <a:pt x="183" y="1438"/>
                </a:lnTo>
                <a:lnTo>
                  <a:pt x="184" y="1445"/>
                </a:lnTo>
                <a:lnTo>
                  <a:pt x="184" y="1470"/>
                </a:lnTo>
                <a:lnTo>
                  <a:pt x="185" y="1472"/>
                </a:lnTo>
                <a:lnTo>
                  <a:pt x="185" y="1473"/>
                </a:lnTo>
                <a:lnTo>
                  <a:pt x="186" y="1473"/>
                </a:lnTo>
                <a:lnTo>
                  <a:pt x="186" y="1473"/>
                </a:lnTo>
                <a:lnTo>
                  <a:pt x="187" y="1473"/>
                </a:lnTo>
                <a:lnTo>
                  <a:pt x="187" y="1473"/>
                </a:lnTo>
                <a:lnTo>
                  <a:pt x="188" y="1473"/>
                </a:lnTo>
                <a:lnTo>
                  <a:pt x="188" y="1473"/>
                </a:lnTo>
                <a:lnTo>
                  <a:pt x="189" y="1473"/>
                </a:lnTo>
                <a:lnTo>
                  <a:pt x="189" y="1473"/>
                </a:lnTo>
                <a:lnTo>
                  <a:pt x="190" y="1473"/>
                </a:lnTo>
                <a:lnTo>
                  <a:pt x="190" y="1473"/>
                </a:lnTo>
                <a:lnTo>
                  <a:pt x="191" y="1473"/>
                </a:lnTo>
                <a:lnTo>
                  <a:pt x="191" y="1473"/>
                </a:lnTo>
                <a:lnTo>
                  <a:pt x="192" y="1473"/>
                </a:lnTo>
                <a:lnTo>
                  <a:pt x="192" y="1473"/>
                </a:lnTo>
                <a:lnTo>
                  <a:pt x="193" y="1473"/>
                </a:lnTo>
                <a:lnTo>
                  <a:pt x="193" y="1473"/>
                </a:lnTo>
                <a:lnTo>
                  <a:pt x="194" y="1473"/>
                </a:lnTo>
                <a:lnTo>
                  <a:pt x="194" y="1467"/>
                </a:lnTo>
                <a:lnTo>
                  <a:pt x="195" y="1471"/>
                </a:lnTo>
                <a:lnTo>
                  <a:pt x="195" y="1473"/>
                </a:lnTo>
                <a:lnTo>
                  <a:pt x="196" y="1473"/>
                </a:lnTo>
                <a:lnTo>
                  <a:pt x="196" y="1473"/>
                </a:lnTo>
                <a:lnTo>
                  <a:pt x="197" y="1473"/>
                </a:lnTo>
                <a:lnTo>
                  <a:pt x="197" y="1473"/>
                </a:lnTo>
                <a:lnTo>
                  <a:pt x="198" y="1473"/>
                </a:lnTo>
                <a:lnTo>
                  <a:pt x="198" y="1473"/>
                </a:lnTo>
                <a:lnTo>
                  <a:pt x="199" y="1473"/>
                </a:lnTo>
                <a:lnTo>
                  <a:pt x="199" y="1473"/>
                </a:lnTo>
                <a:lnTo>
                  <a:pt x="200" y="1473"/>
                </a:lnTo>
                <a:lnTo>
                  <a:pt x="200" y="1473"/>
                </a:lnTo>
                <a:lnTo>
                  <a:pt x="201" y="1473"/>
                </a:lnTo>
                <a:lnTo>
                  <a:pt x="201" y="1470"/>
                </a:lnTo>
                <a:lnTo>
                  <a:pt x="202" y="1473"/>
                </a:lnTo>
                <a:lnTo>
                  <a:pt x="202" y="1473"/>
                </a:lnTo>
                <a:lnTo>
                  <a:pt x="203" y="1473"/>
                </a:lnTo>
                <a:lnTo>
                  <a:pt x="203" y="1473"/>
                </a:lnTo>
                <a:lnTo>
                  <a:pt x="204" y="1473"/>
                </a:lnTo>
                <a:lnTo>
                  <a:pt x="204" y="1463"/>
                </a:lnTo>
                <a:lnTo>
                  <a:pt x="205" y="1473"/>
                </a:lnTo>
                <a:lnTo>
                  <a:pt x="205" y="1473"/>
                </a:lnTo>
                <a:lnTo>
                  <a:pt x="206" y="1473"/>
                </a:lnTo>
                <a:lnTo>
                  <a:pt x="206" y="1467"/>
                </a:lnTo>
                <a:lnTo>
                  <a:pt x="207" y="1471"/>
                </a:lnTo>
                <a:lnTo>
                  <a:pt x="207" y="1473"/>
                </a:lnTo>
                <a:lnTo>
                  <a:pt x="208" y="1473"/>
                </a:lnTo>
                <a:lnTo>
                  <a:pt x="208" y="1462"/>
                </a:lnTo>
                <a:lnTo>
                  <a:pt x="209" y="1473"/>
                </a:lnTo>
                <a:lnTo>
                  <a:pt x="209" y="1463"/>
                </a:lnTo>
                <a:lnTo>
                  <a:pt x="210" y="1468"/>
                </a:lnTo>
                <a:lnTo>
                  <a:pt x="210" y="1473"/>
                </a:lnTo>
                <a:lnTo>
                  <a:pt x="211" y="1473"/>
                </a:lnTo>
                <a:lnTo>
                  <a:pt x="211" y="1473"/>
                </a:lnTo>
                <a:lnTo>
                  <a:pt x="212" y="1470"/>
                </a:lnTo>
                <a:lnTo>
                  <a:pt x="212" y="1456"/>
                </a:lnTo>
                <a:lnTo>
                  <a:pt x="213" y="1473"/>
                </a:lnTo>
                <a:lnTo>
                  <a:pt x="213" y="1472"/>
                </a:lnTo>
                <a:lnTo>
                  <a:pt x="214" y="1473"/>
                </a:lnTo>
                <a:lnTo>
                  <a:pt x="214" y="1473"/>
                </a:lnTo>
                <a:lnTo>
                  <a:pt x="215" y="1473"/>
                </a:lnTo>
                <a:lnTo>
                  <a:pt x="215" y="1473"/>
                </a:lnTo>
                <a:lnTo>
                  <a:pt x="216" y="1473"/>
                </a:lnTo>
                <a:lnTo>
                  <a:pt x="216" y="1466"/>
                </a:lnTo>
                <a:lnTo>
                  <a:pt x="217" y="1470"/>
                </a:lnTo>
                <a:lnTo>
                  <a:pt x="217" y="1473"/>
                </a:lnTo>
                <a:lnTo>
                  <a:pt x="218" y="1473"/>
                </a:lnTo>
                <a:lnTo>
                  <a:pt x="218" y="1469"/>
                </a:lnTo>
                <a:lnTo>
                  <a:pt x="219" y="1466"/>
                </a:lnTo>
                <a:lnTo>
                  <a:pt x="219" y="1469"/>
                </a:lnTo>
                <a:lnTo>
                  <a:pt x="220" y="1472"/>
                </a:lnTo>
                <a:lnTo>
                  <a:pt x="220" y="1465"/>
                </a:lnTo>
                <a:lnTo>
                  <a:pt x="221" y="1473"/>
                </a:lnTo>
                <a:lnTo>
                  <a:pt x="221" y="1473"/>
                </a:lnTo>
                <a:lnTo>
                  <a:pt x="222" y="1473"/>
                </a:lnTo>
                <a:lnTo>
                  <a:pt x="222" y="1473"/>
                </a:lnTo>
                <a:lnTo>
                  <a:pt x="223" y="1473"/>
                </a:lnTo>
                <a:lnTo>
                  <a:pt x="223" y="1473"/>
                </a:lnTo>
                <a:lnTo>
                  <a:pt x="224" y="1473"/>
                </a:lnTo>
                <a:lnTo>
                  <a:pt x="224" y="1473"/>
                </a:lnTo>
                <a:lnTo>
                  <a:pt x="225" y="1473"/>
                </a:lnTo>
                <a:lnTo>
                  <a:pt x="225" y="1446"/>
                </a:lnTo>
                <a:lnTo>
                  <a:pt x="226" y="1408"/>
                </a:lnTo>
                <a:lnTo>
                  <a:pt x="226" y="1350"/>
                </a:lnTo>
                <a:lnTo>
                  <a:pt x="227" y="1374"/>
                </a:lnTo>
                <a:lnTo>
                  <a:pt x="227" y="1464"/>
                </a:lnTo>
                <a:lnTo>
                  <a:pt x="228" y="1470"/>
                </a:lnTo>
                <a:lnTo>
                  <a:pt x="228" y="1473"/>
                </a:lnTo>
                <a:lnTo>
                  <a:pt x="229" y="1470"/>
                </a:lnTo>
                <a:lnTo>
                  <a:pt x="229" y="1454"/>
                </a:lnTo>
                <a:lnTo>
                  <a:pt x="230" y="1447"/>
                </a:lnTo>
                <a:lnTo>
                  <a:pt x="230" y="1459"/>
                </a:lnTo>
                <a:lnTo>
                  <a:pt x="231" y="1471"/>
                </a:lnTo>
                <a:lnTo>
                  <a:pt x="231" y="1473"/>
                </a:lnTo>
                <a:lnTo>
                  <a:pt x="232" y="1473"/>
                </a:lnTo>
                <a:lnTo>
                  <a:pt x="232" y="1473"/>
                </a:lnTo>
                <a:lnTo>
                  <a:pt x="233" y="1472"/>
                </a:lnTo>
                <a:lnTo>
                  <a:pt x="233" y="1460"/>
                </a:lnTo>
                <a:lnTo>
                  <a:pt x="234" y="1464"/>
                </a:lnTo>
                <a:lnTo>
                  <a:pt x="234" y="1473"/>
                </a:lnTo>
                <a:lnTo>
                  <a:pt x="235" y="1473"/>
                </a:lnTo>
                <a:lnTo>
                  <a:pt x="235" y="1473"/>
                </a:lnTo>
                <a:lnTo>
                  <a:pt x="236" y="1473"/>
                </a:lnTo>
                <a:lnTo>
                  <a:pt x="236" y="1473"/>
                </a:lnTo>
                <a:lnTo>
                  <a:pt x="237" y="1473"/>
                </a:lnTo>
                <a:lnTo>
                  <a:pt x="237" y="1473"/>
                </a:lnTo>
                <a:lnTo>
                  <a:pt x="238" y="1473"/>
                </a:lnTo>
                <a:lnTo>
                  <a:pt x="238" y="1473"/>
                </a:lnTo>
                <a:lnTo>
                  <a:pt x="239" y="1473"/>
                </a:lnTo>
                <a:lnTo>
                  <a:pt x="239" y="1473"/>
                </a:lnTo>
                <a:lnTo>
                  <a:pt x="240" y="1473"/>
                </a:lnTo>
                <a:lnTo>
                  <a:pt x="240" y="1473"/>
                </a:lnTo>
                <a:lnTo>
                  <a:pt x="241" y="1473"/>
                </a:lnTo>
                <a:lnTo>
                  <a:pt x="241" y="1473"/>
                </a:lnTo>
                <a:lnTo>
                  <a:pt x="242" y="1473"/>
                </a:lnTo>
                <a:lnTo>
                  <a:pt x="242" y="1473"/>
                </a:lnTo>
                <a:lnTo>
                  <a:pt x="243" y="1473"/>
                </a:lnTo>
                <a:lnTo>
                  <a:pt x="243" y="1471"/>
                </a:lnTo>
                <a:lnTo>
                  <a:pt x="244" y="1470"/>
                </a:lnTo>
                <a:lnTo>
                  <a:pt x="244" y="1473"/>
                </a:lnTo>
                <a:lnTo>
                  <a:pt x="245" y="1473"/>
                </a:lnTo>
                <a:lnTo>
                  <a:pt x="245" y="1473"/>
                </a:lnTo>
                <a:lnTo>
                  <a:pt x="246" y="1473"/>
                </a:lnTo>
                <a:lnTo>
                  <a:pt x="246" y="1473"/>
                </a:lnTo>
                <a:lnTo>
                  <a:pt x="247" y="1472"/>
                </a:lnTo>
                <a:lnTo>
                  <a:pt x="247" y="1466"/>
                </a:lnTo>
                <a:lnTo>
                  <a:pt x="248" y="1473"/>
                </a:lnTo>
                <a:lnTo>
                  <a:pt x="248" y="1473"/>
                </a:lnTo>
                <a:lnTo>
                  <a:pt x="249" y="1473"/>
                </a:lnTo>
                <a:lnTo>
                  <a:pt x="249" y="1473"/>
                </a:lnTo>
                <a:lnTo>
                  <a:pt x="250" y="1473"/>
                </a:lnTo>
                <a:lnTo>
                  <a:pt x="250" y="1473"/>
                </a:lnTo>
                <a:lnTo>
                  <a:pt x="251" y="1473"/>
                </a:lnTo>
                <a:lnTo>
                  <a:pt x="251" y="1462"/>
                </a:lnTo>
                <a:lnTo>
                  <a:pt x="252" y="1471"/>
                </a:lnTo>
                <a:lnTo>
                  <a:pt x="252" y="1473"/>
                </a:lnTo>
                <a:lnTo>
                  <a:pt x="253" y="1473"/>
                </a:lnTo>
                <a:lnTo>
                  <a:pt x="253" y="1473"/>
                </a:lnTo>
                <a:lnTo>
                  <a:pt x="254" y="1472"/>
                </a:lnTo>
                <a:lnTo>
                  <a:pt x="254" y="1469"/>
                </a:lnTo>
                <a:lnTo>
                  <a:pt x="255" y="1473"/>
                </a:lnTo>
                <a:lnTo>
                  <a:pt x="255" y="1473"/>
                </a:lnTo>
                <a:lnTo>
                  <a:pt x="256" y="1473"/>
                </a:lnTo>
                <a:lnTo>
                  <a:pt x="256" y="1473"/>
                </a:lnTo>
                <a:lnTo>
                  <a:pt x="257" y="1473"/>
                </a:lnTo>
                <a:lnTo>
                  <a:pt x="257" y="1473"/>
                </a:lnTo>
                <a:lnTo>
                  <a:pt x="258" y="1473"/>
                </a:lnTo>
                <a:lnTo>
                  <a:pt x="258" y="1473"/>
                </a:lnTo>
                <a:lnTo>
                  <a:pt x="259" y="1473"/>
                </a:lnTo>
                <a:lnTo>
                  <a:pt x="259" y="1473"/>
                </a:lnTo>
                <a:lnTo>
                  <a:pt x="260" y="1473"/>
                </a:lnTo>
                <a:lnTo>
                  <a:pt x="260" y="1473"/>
                </a:lnTo>
                <a:lnTo>
                  <a:pt x="261" y="1473"/>
                </a:lnTo>
                <a:lnTo>
                  <a:pt x="261" y="1471"/>
                </a:lnTo>
                <a:lnTo>
                  <a:pt x="262" y="1469"/>
                </a:lnTo>
                <a:lnTo>
                  <a:pt x="262" y="1473"/>
                </a:lnTo>
                <a:lnTo>
                  <a:pt x="263" y="1473"/>
                </a:lnTo>
                <a:lnTo>
                  <a:pt x="263" y="1473"/>
                </a:lnTo>
                <a:lnTo>
                  <a:pt x="264" y="1473"/>
                </a:lnTo>
                <a:lnTo>
                  <a:pt x="264" y="1472"/>
                </a:lnTo>
                <a:lnTo>
                  <a:pt x="265" y="1469"/>
                </a:lnTo>
                <a:lnTo>
                  <a:pt x="265" y="1458"/>
                </a:lnTo>
                <a:lnTo>
                  <a:pt x="266" y="1453"/>
                </a:lnTo>
                <a:lnTo>
                  <a:pt x="266" y="1473"/>
                </a:lnTo>
                <a:lnTo>
                  <a:pt x="267" y="1473"/>
                </a:lnTo>
                <a:lnTo>
                  <a:pt x="267" y="1473"/>
                </a:lnTo>
                <a:lnTo>
                  <a:pt x="268" y="1473"/>
                </a:lnTo>
                <a:lnTo>
                  <a:pt x="268" y="1445"/>
                </a:lnTo>
                <a:lnTo>
                  <a:pt x="269" y="1435"/>
                </a:lnTo>
                <a:lnTo>
                  <a:pt x="269" y="1457"/>
                </a:lnTo>
                <a:lnTo>
                  <a:pt x="270" y="1472"/>
                </a:lnTo>
                <a:lnTo>
                  <a:pt x="270" y="1467"/>
                </a:lnTo>
                <a:lnTo>
                  <a:pt x="271" y="1473"/>
                </a:lnTo>
                <a:lnTo>
                  <a:pt x="271" y="1458"/>
                </a:lnTo>
                <a:lnTo>
                  <a:pt x="272" y="1401"/>
                </a:lnTo>
                <a:lnTo>
                  <a:pt x="272" y="1234"/>
                </a:lnTo>
                <a:lnTo>
                  <a:pt x="273" y="1290"/>
                </a:lnTo>
                <a:lnTo>
                  <a:pt x="273" y="1456"/>
                </a:lnTo>
                <a:lnTo>
                  <a:pt x="274" y="1466"/>
                </a:lnTo>
                <a:lnTo>
                  <a:pt x="274" y="1473"/>
                </a:lnTo>
                <a:lnTo>
                  <a:pt x="275" y="1470"/>
                </a:lnTo>
                <a:lnTo>
                  <a:pt x="275" y="1462"/>
                </a:lnTo>
                <a:lnTo>
                  <a:pt x="276" y="1433"/>
                </a:lnTo>
                <a:lnTo>
                  <a:pt x="276" y="1451"/>
                </a:lnTo>
                <a:lnTo>
                  <a:pt x="277" y="1463"/>
                </a:lnTo>
                <a:lnTo>
                  <a:pt x="277" y="1471"/>
                </a:lnTo>
                <a:lnTo>
                  <a:pt x="278" y="1472"/>
                </a:lnTo>
                <a:lnTo>
                  <a:pt x="278" y="1473"/>
                </a:lnTo>
                <a:lnTo>
                  <a:pt x="279" y="1473"/>
                </a:lnTo>
                <a:lnTo>
                  <a:pt x="279" y="1461"/>
                </a:lnTo>
                <a:lnTo>
                  <a:pt x="280" y="1456"/>
                </a:lnTo>
                <a:lnTo>
                  <a:pt x="280" y="1451"/>
                </a:lnTo>
                <a:lnTo>
                  <a:pt x="281" y="1466"/>
                </a:lnTo>
                <a:lnTo>
                  <a:pt x="281" y="1473"/>
                </a:lnTo>
                <a:lnTo>
                  <a:pt x="282" y="1473"/>
                </a:lnTo>
                <a:lnTo>
                  <a:pt x="282" y="1473"/>
                </a:lnTo>
                <a:lnTo>
                  <a:pt x="283" y="1473"/>
                </a:lnTo>
                <a:lnTo>
                  <a:pt x="283" y="1473"/>
                </a:lnTo>
                <a:lnTo>
                  <a:pt x="284" y="1473"/>
                </a:lnTo>
                <a:lnTo>
                  <a:pt x="284" y="1473"/>
                </a:lnTo>
                <a:lnTo>
                  <a:pt x="285" y="1473"/>
                </a:lnTo>
                <a:lnTo>
                  <a:pt x="285" y="1473"/>
                </a:lnTo>
                <a:lnTo>
                  <a:pt x="286" y="1473"/>
                </a:lnTo>
                <a:lnTo>
                  <a:pt x="286" y="1466"/>
                </a:lnTo>
                <a:lnTo>
                  <a:pt x="287" y="1471"/>
                </a:lnTo>
                <a:lnTo>
                  <a:pt x="287" y="1473"/>
                </a:lnTo>
                <a:lnTo>
                  <a:pt x="288" y="1473"/>
                </a:lnTo>
                <a:lnTo>
                  <a:pt x="288" y="1473"/>
                </a:lnTo>
                <a:lnTo>
                  <a:pt x="289" y="1473"/>
                </a:lnTo>
                <a:lnTo>
                  <a:pt x="289" y="1469"/>
                </a:lnTo>
                <a:lnTo>
                  <a:pt x="290" y="1453"/>
                </a:lnTo>
                <a:lnTo>
                  <a:pt x="290" y="1466"/>
                </a:lnTo>
                <a:lnTo>
                  <a:pt x="291" y="1473"/>
                </a:lnTo>
                <a:lnTo>
                  <a:pt x="291" y="1473"/>
                </a:lnTo>
                <a:lnTo>
                  <a:pt x="292" y="1473"/>
                </a:lnTo>
                <a:lnTo>
                  <a:pt x="292" y="1471"/>
                </a:lnTo>
                <a:lnTo>
                  <a:pt x="293" y="1468"/>
                </a:lnTo>
                <a:lnTo>
                  <a:pt x="293" y="1473"/>
                </a:lnTo>
                <a:lnTo>
                  <a:pt x="294" y="1473"/>
                </a:lnTo>
                <a:lnTo>
                  <a:pt x="294" y="1473"/>
                </a:lnTo>
                <a:lnTo>
                  <a:pt x="295" y="1473"/>
                </a:lnTo>
                <a:lnTo>
                  <a:pt x="295" y="1473"/>
                </a:lnTo>
                <a:lnTo>
                  <a:pt x="296" y="1473"/>
                </a:lnTo>
                <a:lnTo>
                  <a:pt x="296" y="1473"/>
                </a:lnTo>
                <a:lnTo>
                  <a:pt x="297" y="1473"/>
                </a:lnTo>
                <a:lnTo>
                  <a:pt x="297" y="1473"/>
                </a:lnTo>
                <a:lnTo>
                  <a:pt x="298" y="1473"/>
                </a:lnTo>
                <a:lnTo>
                  <a:pt x="298" y="1473"/>
                </a:lnTo>
                <a:lnTo>
                  <a:pt x="299" y="1473"/>
                </a:lnTo>
                <a:lnTo>
                  <a:pt x="299" y="1473"/>
                </a:lnTo>
                <a:lnTo>
                  <a:pt x="300" y="1471"/>
                </a:lnTo>
                <a:lnTo>
                  <a:pt x="300" y="1461"/>
                </a:lnTo>
                <a:lnTo>
                  <a:pt x="301" y="1467"/>
                </a:lnTo>
                <a:lnTo>
                  <a:pt x="301" y="1473"/>
                </a:lnTo>
                <a:lnTo>
                  <a:pt x="302" y="1473"/>
                </a:lnTo>
                <a:lnTo>
                  <a:pt x="302" y="1473"/>
                </a:lnTo>
                <a:lnTo>
                  <a:pt x="303" y="1473"/>
                </a:lnTo>
                <a:lnTo>
                  <a:pt x="303" y="1469"/>
                </a:lnTo>
                <a:lnTo>
                  <a:pt x="304" y="1452"/>
                </a:lnTo>
                <a:lnTo>
                  <a:pt x="304" y="1430"/>
                </a:lnTo>
                <a:lnTo>
                  <a:pt x="305" y="1466"/>
                </a:lnTo>
                <a:lnTo>
                  <a:pt x="305" y="1473"/>
                </a:lnTo>
                <a:lnTo>
                  <a:pt x="306" y="1473"/>
                </a:lnTo>
                <a:lnTo>
                  <a:pt x="306" y="1473"/>
                </a:lnTo>
                <a:lnTo>
                  <a:pt x="307" y="1473"/>
                </a:lnTo>
                <a:lnTo>
                  <a:pt x="307" y="1470"/>
                </a:lnTo>
                <a:lnTo>
                  <a:pt x="308" y="1471"/>
                </a:lnTo>
                <a:lnTo>
                  <a:pt x="308" y="1473"/>
                </a:lnTo>
                <a:lnTo>
                  <a:pt x="309" y="1473"/>
                </a:lnTo>
                <a:lnTo>
                  <a:pt x="309" y="1473"/>
                </a:lnTo>
                <a:lnTo>
                  <a:pt x="310" y="1473"/>
                </a:lnTo>
                <a:lnTo>
                  <a:pt x="310" y="1473"/>
                </a:lnTo>
                <a:lnTo>
                  <a:pt x="311" y="1473"/>
                </a:lnTo>
                <a:lnTo>
                  <a:pt x="311" y="1472"/>
                </a:lnTo>
                <a:lnTo>
                  <a:pt x="312" y="1471"/>
                </a:lnTo>
                <a:lnTo>
                  <a:pt x="312" y="1473"/>
                </a:lnTo>
                <a:lnTo>
                  <a:pt x="313" y="1473"/>
                </a:lnTo>
                <a:lnTo>
                  <a:pt x="313" y="1473"/>
                </a:lnTo>
                <a:lnTo>
                  <a:pt x="314" y="1473"/>
                </a:lnTo>
                <a:lnTo>
                  <a:pt x="314" y="1473"/>
                </a:lnTo>
                <a:lnTo>
                  <a:pt x="315" y="1473"/>
                </a:lnTo>
                <a:lnTo>
                  <a:pt x="315" y="1473"/>
                </a:lnTo>
                <a:lnTo>
                  <a:pt x="316" y="1473"/>
                </a:lnTo>
                <a:lnTo>
                  <a:pt x="316" y="1473"/>
                </a:lnTo>
                <a:lnTo>
                  <a:pt x="317" y="1473"/>
                </a:lnTo>
                <a:lnTo>
                  <a:pt x="317" y="1470"/>
                </a:lnTo>
                <a:lnTo>
                  <a:pt x="318" y="1473"/>
                </a:lnTo>
                <a:lnTo>
                  <a:pt x="318" y="1469"/>
                </a:lnTo>
                <a:lnTo>
                  <a:pt x="319" y="1471"/>
                </a:lnTo>
                <a:lnTo>
                  <a:pt x="319" y="1473"/>
                </a:lnTo>
                <a:lnTo>
                  <a:pt x="320" y="1473"/>
                </a:lnTo>
                <a:lnTo>
                  <a:pt x="320" y="1473"/>
                </a:lnTo>
                <a:lnTo>
                  <a:pt x="321" y="1473"/>
                </a:lnTo>
                <a:lnTo>
                  <a:pt x="321" y="1473"/>
                </a:lnTo>
                <a:lnTo>
                  <a:pt x="322" y="1473"/>
                </a:lnTo>
                <a:lnTo>
                  <a:pt x="322" y="1468"/>
                </a:lnTo>
                <a:lnTo>
                  <a:pt x="323" y="1469"/>
                </a:lnTo>
                <a:lnTo>
                  <a:pt x="323" y="1473"/>
                </a:lnTo>
                <a:lnTo>
                  <a:pt x="324" y="1473"/>
                </a:lnTo>
                <a:lnTo>
                  <a:pt x="324" y="1473"/>
                </a:lnTo>
                <a:lnTo>
                  <a:pt x="325" y="1473"/>
                </a:lnTo>
                <a:lnTo>
                  <a:pt x="325" y="1473"/>
                </a:lnTo>
                <a:lnTo>
                  <a:pt x="326" y="1473"/>
                </a:lnTo>
                <a:lnTo>
                  <a:pt x="326" y="1473"/>
                </a:lnTo>
                <a:lnTo>
                  <a:pt x="327" y="1473"/>
                </a:lnTo>
                <a:lnTo>
                  <a:pt x="327" y="1473"/>
                </a:lnTo>
                <a:lnTo>
                  <a:pt x="328" y="1473"/>
                </a:lnTo>
                <a:lnTo>
                  <a:pt x="328" y="1470"/>
                </a:lnTo>
                <a:lnTo>
                  <a:pt x="329" y="1453"/>
                </a:lnTo>
                <a:lnTo>
                  <a:pt x="329" y="1464"/>
                </a:lnTo>
                <a:lnTo>
                  <a:pt x="330" y="1471"/>
                </a:lnTo>
                <a:lnTo>
                  <a:pt x="330" y="1473"/>
                </a:lnTo>
                <a:lnTo>
                  <a:pt x="331" y="1473"/>
                </a:lnTo>
                <a:lnTo>
                  <a:pt x="331" y="1472"/>
                </a:lnTo>
                <a:lnTo>
                  <a:pt x="332" y="1467"/>
                </a:lnTo>
                <a:lnTo>
                  <a:pt x="332" y="1462"/>
                </a:lnTo>
                <a:lnTo>
                  <a:pt x="333" y="1457"/>
                </a:lnTo>
                <a:lnTo>
                  <a:pt x="333" y="1473"/>
                </a:lnTo>
                <a:lnTo>
                  <a:pt x="334" y="1473"/>
                </a:lnTo>
                <a:lnTo>
                  <a:pt x="334" y="1473"/>
                </a:lnTo>
                <a:lnTo>
                  <a:pt x="335" y="1471"/>
                </a:lnTo>
                <a:lnTo>
                  <a:pt x="335" y="1418"/>
                </a:lnTo>
                <a:lnTo>
                  <a:pt x="336" y="1189"/>
                </a:lnTo>
                <a:lnTo>
                  <a:pt x="336" y="292"/>
                </a:lnTo>
                <a:lnTo>
                  <a:pt x="337" y="956"/>
                </a:lnTo>
                <a:lnTo>
                  <a:pt x="337" y="1380"/>
                </a:lnTo>
                <a:lnTo>
                  <a:pt x="338" y="1423"/>
                </a:lnTo>
                <a:lnTo>
                  <a:pt x="338" y="1471"/>
                </a:lnTo>
                <a:lnTo>
                  <a:pt x="339" y="1454"/>
                </a:lnTo>
                <a:lnTo>
                  <a:pt x="339" y="1311"/>
                </a:lnTo>
                <a:lnTo>
                  <a:pt x="340" y="1264"/>
                </a:lnTo>
                <a:lnTo>
                  <a:pt x="340" y="1320"/>
                </a:lnTo>
                <a:lnTo>
                  <a:pt x="341" y="1437"/>
                </a:lnTo>
                <a:lnTo>
                  <a:pt x="341" y="1472"/>
                </a:lnTo>
                <a:lnTo>
                  <a:pt x="342" y="1471"/>
                </a:lnTo>
                <a:lnTo>
                  <a:pt x="342" y="1473"/>
                </a:lnTo>
                <a:lnTo>
                  <a:pt x="343" y="1455"/>
                </a:lnTo>
                <a:lnTo>
                  <a:pt x="343" y="1408"/>
                </a:lnTo>
                <a:lnTo>
                  <a:pt x="344" y="1434"/>
                </a:lnTo>
                <a:lnTo>
                  <a:pt x="344" y="1457"/>
                </a:lnTo>
                <a:lnTo>
                  <a:pt x="345" y="1465"/>
                </a:lnTo>
                <a:lnTo>
                  <a:pt x="345" y="1473"/>
                </a:lnTo>
                <a:lnTo>
                  <a:pt x="346" y="1473"/>
                </a:lnTo>
                <a:lnTo>
                  <a:pt x="346" y="1473"/>
                </a:lnTo>
                <a:lnTo>
                  <a:pt x="347" y="1473"/>
                </a:lnTo>
                <a:lnTo>
                  <a:pt x="347" y="1473"/>
                </a:lnTo>
                <a:lnTo>
                  <a:pt x="348" y="1473"/>
                </a:lnTo>
                <a:lnTo>
                  <a:pt x="348" y="1473"/>
                </a:lnTo>
                <a:lnTo>
                  <a:pt x="349" y="1473"/>
                </a:lnTo>
                <a:lnTo>
                  <a:pt x="349" y="1473"/>
                </a:lnTo>
                <a:lnTo>
                  <a:pt x="350" y="1473"/>
                </a:lnTo>
                <a:lnTo>
                  <a:pt x="350" y="1467"/>
                </a:lnTo>
                <a:lnTo>
                  <a:pt x="351" y="1466"/>
                </a:lnTo>
                <a:lnTo>
                  <a:pt x="351" y="1473"/>
                </a:lnTo>
                <a:lnTo>
                  <a:pt x="352" y="1473"/>
                </a:lnTo>
                <a:lnTo>
                  <a:pt x="352" y="1473"/>
                </a:lnTo>
                <a:lnTo>
                  <a:pt x="353" y="1473"/>
                </a:lnTo>
                <a:lnTo>
                  <a:pt x="353" y="1471"/>
                </a:lnTo>
                <a:lnTo>
                  <a:pt x="354" y="1468"/>
                </a:lnTo>
                <a:lnTo>
                  <a:pt x="354" y="1473"/>
                </a:lnTo>
                <a:lnTo>
                  <a:pt x="355" y="1473"/>
                </a:lnTo>
                <a:lnTo>
                  <a:pt x="355" y="1473"/>
                </a:lnTo>
                <a:lnTo>
                  <a:pt x="356" y="1473"/>
                </a:lnTo>
                <a:lnTo>
                  <a:pt x="356" y="1473"/>
                </a:lnTo>
                <a:lnTo>
                  <a:pt x="357" y="1473"/>
                </a:lnTo>
                <a:lnTo>
                  <a:pt x="357" y="1473"/>
                </a:lnTo>
                <a:lnTo>
                  <a:pt x="358" y="1473"/>
                </a:lnTo>
                <a:lnTo>
                  <a:pt x="358" y="1473"/>
                </a:lnTo>
                <a:lnTo>
                  <a:pt x="359" y="1473"/>
                </a:lnTo>
                <a:lnTo>
                  <a:pt x="359" y="1473"/>
                </a:lnTo>
                <a:lnTo>
                  <a:pt x="360" y="1473"/>
                </a:lnTo>
                <a:lnTo>
                  <a:pt x="360" y="1470"/>
                </a:lnTo>
                <a:lnTo>
                  <a:pt x="361" y="1473"/>
                </a:lnTo>
                <a:lnTo>
                  <a:pt x="361" y="1473"/>
                </a:lnTo>
                <a:lnTo>
                  <a:pt x="362" y="1458"/>
                </a:lnTo>
                <a:lnTo>
                  <a:pt x="362" y="1473"/>
                </a:lnTo>
                <a:lnTo>
                  <a:pt x="363" y="1473"/>
                </a:lnTo>
                <a:lnTo>
                  <a:pt x="363" y="1473"/>
                </a:lnTo>
                <a:lnTo>
                  <a:pt x="364" y="1473"/>
                </a:lnTo>
                <a:lnTo>
                  <a:pt x="364" y="1471"/>
                </a:lnTo>
                <a:lnTo>
                  <a:pt x="365" y="1473"/>
                </a:lnTo>
                <a:lnTo>
                  <a:pt x="365" y="1473"/>
                </a:lnTo>
                <a:lnTo>
                  <a:pt x="366" y="1473"/>
                </a:lnTo>
                <a:lnTo>
                  <a:pt x="366" y="1473"/>
                </a:lnTo>
                <a:lnTo>
                  <a:pt x="367" y="1473"/>
                </a:lnTo>
                <a:lnTo>
                  <a:pt x="367" y="1460"/>
                </a:lnTo>
                <a:lnTo>
                  <a:pt x="368" y="1462"/>
                </a:lnTo>
                <a:lnTo>
                  <a:pt x="368" y="1473"/>
                </a:lnTo>
                <a:lnTo>
                  <a:pt x="369" y="1473"/>
                </a:lnTo>
                <a:lnTo>
                  <a:pt x="369" y="1473"/>
                </a:lnTo>
                <a:lnTo>
                  <a:pt x="370" y="1473"/>
                </a:lnTo>
                <a:lnTo>
                  <a:pt x="370" y="1473"/>
                </a:lnTo>
                <a:lnTo>
                  <a:pt x="371" y="1473"/>
                </a:lnTo>
                <a:lnTo>
                  <a:pt x="371" y="1470"/>
                </a:lnTo>
                <a:lnTo>
                  <a:pt x="372" y="1470"/>
                </a:lnTo>
                <a:lnTo>
                  <a:pt x="372" y="1473"/>
                </a:lnTo>
                <a:lnTo>
                  <a:pt x="373" y="1473"/>
                </a:lnTo>
                <a:lnTo>
                  <a:pt x="373" y="1473"/>
                </a:lnTo>
                <a:lnTo>
                  <a:pt x="374" y="1473"/>
                </a:lnTo>
                <a:lnTo>
                  <a:pt x="374" y="1473"/>
                </a:lnTo>
                <a:lnTo>
                  <a:pt x="375" y="1458"/>
                </a:lnTo>
                <a:lnTo>
                  <a:pt x="375" y="1473"/>
                </a:lnTo>
                <a:lnTo>
                  <a:pt x="376" y="1473"/>
                </a:lnTo>
                <a:lnTo>
                  <a:pt x="376" y="1473"/>
                </a:lnTo>
                <a:lnTo>
                  <a:pt x="377" y="1473"/>
                </a:lnTo>
                <a:lnTo>
                  <a:pt x="377" y="1473"/>
                </a:lnTo>
                <a:lnTo>
                  <a:pt x="378" y="1472"/>
                </a:lnTo>
                <a:lnTo>
                  <a:pt x="378" y="1467"/>
                </a:lnTo>
                <a:lnTo>
                  <a:pt x="379" y="1467"/>
                </a:lnTo>
                <a:lnTo>
                  <a:pt x="379" y="1473"/>
                </a:lnTo>
                <a:lnTo>
                  <a:pt x="380" y="1473"/>
                </a:lnTo>
                <a:lnTo>
                  <a:pt x="380" y="1473"/>
                </a:lnTo>
                <a:lnTo>
                  <a:pt x="381" y="1473"/>
                </a:lnTo>
                <a:lnTo>
                  <a:pt x="381" y="1471"/>
                </a:lnTo>
                <a:lnTo>
                  <a:pt x="382" y="1473"/>
                </a:lnTo>
                <a:lnTo>
                  <a:pt x="382" y="1473"/>
                </a:lnTo>
                <a:lnTo>
                  <a:pt x="383" y="1473"/>
                </a:lnTo>
                <a:lnTo>
                  <a:pt x="383" y="1473"/>
                </a:lnTo>
                <a:lnTo>
                  <a:pt x="384" y="1473"/>
                </a:lnTo>
                <a:lnTo>
                  <a:pt x="384" y="1473"/>
                </a:lnTo>
                <a:lnTo>
                  <a:pt x="385" y="1473"/>
                </a:lnTo>
                <a:lnTo>
                  <a:pt x="385" y="1473"/>
                </a:lnTo>
                <a:lnTo>
                  <a:pt x="386" y="1473"/>
                </a:lnTo>
                <a:lnTo>
                  <a:pt x="386" y="1473"/>
                </a:lnTo>
                <a:lnTo>
                  <a:pt x="387" y="1473"/>
                </a:lnTo>
                <a:lnTo>
                  <a:pt x="387" y="1473"/>
                </a:lnTo>
                <a:lnTo>
                  <a:pt x="388" y="1473"/>
                </a:lnTo>
                <a:lnTo>
                  <a:pt x="388" y="1473"/>
                </a:lnTo>
                <a:lnTo>
                  <a:pt x="389" y="1473"/>
                </a:lnTo>
                <a:lnTo>
                  <a:pt x="389" y="1473"/>
                </a:lnTo>
                <a:lnTo>
                  <a:pt x="390" y="1473"/>
                </a:lnTo>
                <a:lnTo>
                  <a:pt x="390" y="1473"/>
                </a:lnTo>
                <a:lnTo>
                  <a:pt x="391" y="1473"/>
                </a:lnTo>
                <a:lnTo>
                  <a:pt x="391" y="1473"/>
                </a:lnTo>
                <a:lnTo>
                  <a:pt x="392" y="1473"/>
                </a:lnTo>
                <a:lnTo>
                  <a:pt x="392" y="1473"/>
                </a:lnTo>
                <a:lnTo>
                  <a:pt x="393" y="1473"/>
                </a:lnTo>
                <a:lnTo>
                  <a:pt x="393" y="1473"/>
                </a:lnTo>
                <a:lnTo>
                  <a:pt x="394" y="1473"/>
                </a:lnTo>
                <a:lnTo>
                  <a:pt x="394" y="1473"/>
                </a:lnTo>
                <a:lnTo>
                  <a:pt x="395" y="1473"/>
                </a:lnTo>
                <a:lnTo>
                  <a:pt x="395" y="1473"/>
                </a:lnTo>
                <a:lnTo>
                  <a:pt x="396" y="1473"/>
                </a:lnTo>
                <a:lnTo>
                  <a:pt x="396" y="1473"/>
                </a:lnTo>
                <a:lnTo>
                  <a:pt x="397" y="1471"/>
                </a:lnTo>
                <a:lnTo>
                  <a:pt x="397" y="1473"/>
                </a:lnTo>
                <a:lnTo>
                  <a:pt x="398" y="1473"/>
                </a:lnTo>
                <a:lnTo>
                  <a:pt x="398" y="1473"/>
                </a:lnTo>
                <a:lnTo>
                  <a:pt x="399" y="1473"/>
                </a:lnTo>
                <a:lnTo>
                  <a:pt x="399" y="1466"/>
                </a:lnTo>
                <a:lnTo>
                  <a:pt x="400" y="1463"/>
                </a:lnTo>
                <a:lnTo>
                  <a:pt x="400" y="1473"/>
                </a:lnTo>
                <a:lnTo>
                  <a:pt x="401" y="1473"/>
                </a:lnTo>
                <a:lnTo>
                  <a:pt x="401" y="1473"/>
                </a:lnTo>
                <a:lnTo>
                  <a:pt x="402" y="1473"/>
                </a:lnTo>
                <a:lnTo>
                  <a:pt x="402" y="1473"/>
                </a:lnTo>
                <a:lnTo>
                  <a:pt x="403" y="1471"/>
                </a:lnTo>
                <a:lnTo>
                  <a:pt x="403" y="1462"/>
                </a:lnTo>
                <a:lnTo>
                  <a:pt x="404" y="1473"/>
                </a:lnTo>
                <a:lnTo>
                  <a:pt x="404" y="1473"/>
                </a:lnTo>
                <a:lnTo>
                  <a:pt x="405" y="1473"/>
                </a:lnTo>
                <a:lnTo>
                  <a:pt x="405" y="1473"/>
                </a:lnTo>
                <a:lnTo>
                  <a:pt x="406" y="1473"/>
                </a:lnTo>
                <a:lnTo>
                  <a:pt x="406" y="1469"/>
                </a:lnTo>
                <a:lnTo>
                  <a:pt x="407" y="1460"/>
                </a:lnTo>
                <a:lnTo>
                  <a:pt x="407" y="1451"/>
                </a:lnTo>
                <a:lnTo>
                  <a:pt x="408" y="1470"/>
                </a:lnTo>
                <a:lnTo>
                  <a:pt x="408" y="1473"/>
                </a:lnTo>
                <a:lnTo>
                  <a:pt x="409" y="1473"/>
                </a:lnTo>
                <a:lnTo>
                  <a:pt x="409" y="1473"/>
                </a:lnTo>
                <a:lnTo>
                  <a:pt x="410" y="1461"/>
                </a:lnTo>
                <a:lnTo>
                  <a:pt x="410" y="1436"/>
                </a:lnTo>
                <a:lnTo>
                  <a:pt x="411" y="1426"/>
                </a:lnTo>
                <a:lnTo>
                  <a:pt x="411" y="1472"/>
                </a:lnTo>
                <a:lnTo>
                  <a:pt x="412" y="1472"/>
                </a:lnTo>
                <a:lnTo>
                  <a:pt x="412" y="1473"/>
                </a:lnTo>
                <a:lnTo>
                  <a:pt x="413" y="1473"/>
                </a:lnTo>
                <a:lnTo>
                  <a:pt x="413" y="1446"/>
                </a:lnTo>
                <a:lnTo>
                  <a:pt x="414" y="1437"/>
                </a:lnTo>
                <a:lnTo>
                  <a:pt x="414" y="1424"/>
                </a:lnTo>
                <a:lnTo>
                  <a:pt x="415" y="1449"/>
                </a:lnTo>
                <a:lnTo>
                  <a:pt x="415" y="1470"/>
                </a:lnTo>
                <a:lnTo>
                  <a:pt x="416" y="1455"/>
                </a:lnTo>
                <a:lnTo>
                  <a:pt x="416" y="1473"/>
                </a:lnTo>
                <a:lnTo>
                  <a:pt x="417" y="1473"/>
                </a:lnTo>
                <a:lnTo>
                  <a:pt x="417" y="1466"/>
                </a:lnTo>
                <a:lnTo>
                  <a:pt x="418" y="1451"/>
                </a:lnTo>
                <a:lnTo>
                  <a:pt x="418" y="1456"/>
                </a:lnTo>
                <a:lnTo>
                  <a:pt x="419" y="1463"/>
                </a:lnTo>
                <a:lnTo>
                  <a:pt x="419" y="1473"/>
                </a:lnTo>
                <a:lnTo>
                  <a:pt x="420" y="1473"/>
                </a:lnTo>
                <a:lnTo>
                  <a:pt x="420" y="1473"/>
                </a:lnTo>
                <a:lnTo>
                  <a:pt x="421" y="1472"/>
                </a:lnTo>
                <a:lnTo>
                  <a:pt x="421" y="1463"/>
                </a:lnTo>
                <a:lnTo>
                  <a:pt x="422" y="1467"/>
                </a:lnTo>
                <a:lnTo>
                  <a:pt x="422" y="1465"/>
                </a:lnTo>
                <a:lnTo>
                  <a:pt x="423" y="1468"/>
                </a:lnTo>
                <a:lnTo>
                  <a:pt x="423" y="1473"/>
                </a:lnTo>
                <a:lnTo>
                  <a:pt x="424" y="1473"/>
                </a:lnTo>
                <a:lnTo>
                  <a:pt x="424" y="1463"/>
                </a:lnTo>
                <a:lnTo>
                  <a:pt x="425" y="1473"/>
                </a:lnTo>
                <a:lnTo>
                  <a:pt x="425" y="1467"/>
                </a:lnTo>
                <a:lnTo>
                  <a:pt x="426" y="1467"/>
                </a:lnTo>
                <a:lnTo>
                  <a:pt x="426" y="1473"/>
                </a:lnTo>
                <a:lnTo>
                  <a:pt x="427" y="1473"/>
                </a:lnTo>
                <a:lnTo>
                  <a:pt x="427" y="1473"/>
                </a:lnTo>
                <a:lnTo>
                  <a:pt x="428" y="1467"/>
                </a:lnTo>
                <a:lnTo>
                  <a:pt x="428" y="1416"/>
                </a:lnTo>
                <a:lnTo>
                  <a:pt x="429" y="1408"/>
                </a:lnTo>
                <a:lnTo>
                  <a:pt x="429" y="1468"/>
                </a:lnTo>
                <a:lnTo>
                  <a:pt x="430" y="1472"/>
                </a:lnTo>
                <a:lnTo>
                  <a:pt x="430" y="1473"/>
                </a:lnTo>
                <a:lnTo>
                  <a:pt x="431" y="1473"/>
                </a:lnTo>
                <a:lnTo>
                  <a:pt x="431" y="1471"/>
                </a:lnTo>
                <a:lnTo>
                  <a:pt x="432" y="1464"/>
                </a:lnTo>
                <a:lnTo>
                  <a:pt x="432" y="1473"/>
                </a:lnTo>
                <a:lnTo>
                  <a:pt x="433" y="1473"/>
                </a:lnTo>
                <a:lnTo>
                  <a:pt x="433" y="1473"/>
                </a:lnTo>
                <a:lnTo>
                  <a:pt x="434" y="1473"/>
                </a:lnTo>
                <a:lnTo>
                  <a:pt x="434" y="1473"/>
                </a:lnTo>
                <a:lnTo>
                  <a:pt x="435" y="1473"/>
                </a:lnTo>
                <a:lnTo>
                  <a:pt x="435" y="1473"/>
                </a:lnTo>
                <a:lnTo>
                  <a:pt x="436" y="1473"/>
                </a:lnTo>
                <a:lnTo>
                  <a:pt x="436" y="1473"/>
                </a:lnTo>
                <a:lnTo>
                  <a:pt x="437" y="1473"/>
                </a:lnTo>
                <a:lnTo>
                  <a:pt x="437" y="1473"/>
                </a:lnTo>
                <a:lnTo>
                  <a:pt x="438" y="1473"/>
                </a:lnTo>
                <a:lnTo>
                  <a:pt x="438" y="1473"/>
                </a:lnTo>
                <a:lnTo>
                  <a:pt x="439" y="1473"/>
                </a:lnTo>
                <a:lnTo>
                  <a:pt x="439" y="1473"/>
                </a:lnTo>
                <a:lnTo>
                  <a:pt x="440" y="1467"/>
                </a:lnTo>
                <a:lnTo>
                  <a:pt x="440" y="1472"/>
                </a:lnTo>
                <a:lnTo>
                  <a:pt x="441" y="1473"/>
                </a:lnTo>
                <a:lnTo>
                  <a:pt x="441" y="1473"/>
                </a:lnTo>
                <a:lnTo>
                  <a:pt x="442" y="1473"/>
                </a:lnTo>
                <a:lnTo>
                  <a:pt x="442" y="1473"/>
                </a:lnTo>
                <a:lnTo>
                  <a:pt x="443" y="1473"/>
                </a:lnTo>
                <a:lnTo>
                  <a:pt x="443" y="1473"/>
                </a:lnTo>
                <a:lnTo>
                  <a:pt x="444" y="1473"/>
                </a:lnTo>
                <a:lnTo>
                  <a:pt x="444" y="1473"/>
                </a:lnTo>
                <a:lnTo>
                  <a:pt x="445" y="1473"/>
                </a:lnTo>
                <a:lnTo>
                  <a:pt x="445" y="1451"/>
                </a:lnTo>
                <a:lnTo>
                  <a:pt x="446" y="1444"/>
                </a:lnTo>
                <a:lnTo>
                  <a:pt x="446" y="1453"/>
                </a:lnTo>
                <a:lnTo>
                  <a:pt x="447" y="1467"/>
                </a:lnTo>
                <a:lnTo>
                  <a:pt x="447" y="1473"/>
                </a:lnTo>
                <a:lnTo>
                  <a:pt x="448" y="1473"/>
                </a:lnTo>
                <a:lnTo>
                  <a:pt x="448" y="1473"/>
                </a:lnTo>
                <a:lnTo>
                  <a:pt x="449" y="1473"/>
                </a:lnTo>
                <a:lnTo>
                  <a:pt x="449" y="1471"/>
                </a:lnTo>
                <a:lnTo>
                  <a:pt x="450" y="1466"/>
                </a:lnTo>
                <a:lnTo>
                  <a:pt x="450" y="1473"/>
                </a:lnTo>
                <a:lnTo>
                  <a:pt x="451" y="1473"/>
                </a:lnTo>
                <a:lnTo>
                  <a:pt x="451" y="1473"/>
                </a:lnTo>
                <a:lnTo>
                  <a:pt x="452" y="1473"/>
                </a:lnTo>
                <a:lnTo>
                  <a:pt x="452" y="1471"/>
                </a:lnTo>
                <a:lnTo>
                  <a:pt x="453" y="1472"/>
                </a:lnTo>
                <a:lnTo>
                  <a:pt x="453" y="1473"/>
                </a:lnTo>
                <a:lnTo>
                  <a:pt x="454" y="1473"/>
                </a:lnTo>
                <a:lnTo>
                  <a:pt x="454" y="1473"/>
                </a:lnTo>
                <a:lnTo>
                  <a:pt x="455" y="1473"/>
                </a:lnTo>
                <a:lnTo>
                  <a:pt x="455" y="1473"/>
                </a:lnTo>
                <a:lnTo>
                  <a:pt x="456" y="1473"/>
                </a:lnTo>
                <a:lnTo>
                  <a:pt x="456" y="1471"/>
                </a:lnTo>
                <a:lnTo>
                  <a:pt x="457" y="1473"/>
                </a:lnTo>
                <a:lnTo>
                  <a:pt x="457" y="1468"/>
                </a:lnTo>
                <a:lnTo>
                  <a:pt x="458" y="1469"/>
                </a:lnTo>
                <a:lnTo>
                  <a:pt x="458" y="1473"/>
                </a:lnTo>
                <a:lnTo>
                  <a:pt x="459" y="1473"/>
                </a:lnTo>
                <a:lnTo>
                  <a:pt x="459" y="1471"/>
                </a:lnTo>
                <a:lnTo>
                  <a:pt x="460" y="1470"/>
                </a:lnTo>
                <a:lnTo>
                  <a:pt x="460" y="1473"/>
                </a:lnTo>
                <a:lnTo>
                  <a:pt x="461" y="1473"/>
                </a:lnTo>
                <a:lnTo>
                  <a:pt x="461" y="1473"/>
                </a:lnTo>
                <a:lnTo>
                  <a:pt x="462" y="1473"/>
                </a:lnTo>
                <a:lnTo>
                  <a:pt x="462" y="1473"/>
                </a:lnTo>
                <a:lnTo>
                  <a:pt x="463" y="1473"/>
                </a:lnTo>
                <a:lnTo>
                  <a:pt x="463" y="1473"/>
                </a:lnTo>
                <a:lnTo>
                  <a:pt x="464" y="1473"/>
                </a:lnTo>
                <a:lnTo>
                  <a:pt x="464" y="1473"/>
                </a:lnTo>
                <a:lnTo>
                  <a:pt x="465" y="1473"/>
                </a:lnTo>
                <a:lnTo>
                  <a:pt x="465" y="1473"/>
                </a:lnTo>
                <a:lnTo>
                  <a:pt x="466" y="1473"/>
                </a:lnTo>
                <a:lnTo>
                  <a:pt x="466" y="1473"/>
                </a:lnTo>
                <a:lnTo>
                  <a:pt x="467" y="1465"/>
                </a:lnTo>
                <a:lnTo>
                  <a:pt x="467" y="1448"/>
                </a:lnTo>
                <a:lnTo>
                  <a:pt x="468" y="1453"/>
                </a:lnTo>
                <a:lnTo>
                  <a:pt x="468" y="1472"/>
                </a:lnTo>
                <a:lnTo>
                  <a:pt x="469" y="1473"/>
                </a:lnTo>
                <a:lnTo>
                  <a:pt x="469" y="1473"/>
                </a:lnTo>
                <a:lnTo>
                  <a:pt x="470" y="1473"/>
                </a:lnTo>
                <a:lnTo>
                  <a:pt x="470" y="1464"/>
                </a:lnTo>
                <a:lnTo>
                  <a:pt x="471" y="1473"/>
                </a:lnTo>
                <a:lnTo>
                  <a:pt x="471" y="1473"/>
                </a:lnTo>
                <a:lnTo>
                  <a:pt x="472" y="1473"/>
                </a:lnTo>
                <a:lnTo>
                  <a:pt x="472" y="1473"/>
                </a:lnTo>
                <a:lnTo>
                  <a:pt x="473" y="1473"/>
                </a:lnTo>
                <a:lnTo>
                  <a:pt x="473" y="1473"/>
                </a:lnTo>
                <a:lnTo>
                  <a:pt x="474" y="1468"/>
                </a:lnTo>
                <a:lnTo>
                  <a:pt x="474" y="1472"/>
                </a:lnTo>
                <a:lnTo>
                  <a:pt x="475" y="1473"/>
                </a:lnTo>
                <a:lnTo>
                  <a:pt x="475" y="1473"/>
                </a:lnTo>
                <a:lnTo>
                  <a:pt x="476" y="1473"/>
                </a:lnTo>
                <a:lnTo>
                  <a:pt x="476" y="1473"/>
                </a:lnTo>
                <a:lnTo>
                  <a:pt x="477" y="1473"/>
                </a:lnTo>
                <a:lnTo>
                  <a:pt x="477" y="1469"/>
                </a:lnTo>
                <a:lnTo>
                  <a:pt x="478" y="1462"/>
                </a:lnTo>
                <a:lnTo>
                  <a:pt x="478" y="1467"/>
                </a:lnTo>
                <a:lnTo>
                  <a:pt x="479" y="1470"/>
                </a:lnTo>
                <a:lnTo>
                  <a:pt x="479" y="1473"/>
                </a:lnTo>
                <a:lnTo>
                  <a:pt x="480" y="1473"/>
                </a:lnTo>
                <a:lnTo>
                  <a:pt x="480" y="1473"/>
                </a:lnTo>
                <a:lnTo>
                  <a:pt x="481" y="1473"/>
                </a:lnTo>
                <a:lnTo>
                  <a:pt x="481" y="1473"/>
                </a:lnTo>
                <a:lnTo>
                  <a:pt x="482" y="1473"/>
                </a:lnTo>
                <a:lnTo>
                  <a:pt x="482" y="1473"/>
                </a:lnTo>
                <a:lnTo>
                  <a:pt x="483" y="1473"/>
                </a:lnTo>
                <a:lnTo>
                  <a:pt x="483" y="1473"/>
                </a:lnTo>
                <a:lnTo>
                  <a:pt x="484" y="1473"/>
                </a:lnTo>
                <a:lnTo>
                  <a:pt x="484" y="1470"/>
                </a:lnTo>
                <a:lnTo>
                  <a:pt x="485" y="1461"/>
                </a:lnTo>
                <a:lnTo>
                  <a:pt x="485" y="1471"/>
                </a:lnTo>
                <a:lnTo>
                  <a:pt x="486" y="1473"/>
                </a:lnTo>
                <a:lnTo>
                  <a:pt x="486" y="1473"/>
                </a:lnTo>
                <a:lnTo>
                  <a:pt x="487" y="1473"/>
                </a:lnTo>
                <a:lnTo>
                  <a:pt x="487" y="1473"/>
                </a:lnTo>
                <a:lnTo>
                  <a:pt x="488" y="1473"/>
                </a:lnTo>
                <a:lnTo>
                  <a:pt x="488" y="1472"/>
                </a:lnTo>
                <a:lnTo>
                  <a:pt x="489" y="1470"/>
                </a:lnTo>
                <a:lnTo>
                  <a:pt x="489" y="1473"/>
                </a:lnTo>
                <a:lnTo>
                  <a:pt x="490" y="1473"/>
                </a:lnTo>
                <a:lnTo>
                  <a:pt x="490" y="1473"/>
                </a:lnTo>
                <a:lnTo>
                  <a:pt x="491" y="1473"/>
                </a:lnTo>
                <a:lnTo>
                  <a:pt x="491" y="1473"/>
                </a:lnTo>
                <a:lnTo>
                  <a:pt x="492" y="1469"/>
                </a:lnTo>
                <a:lnTo>
                  <a:pt x="492" y="1461"/>
                </a:lnTo>
                <a:lnTo>
                  <a:pt x="493" y="1471"/>
                </a:lnTo>
                <a:lnTo>
                  <a:pt x="493" y="1473"/>
                </a:lnTo>
                <a:lnTo>
                  <a:pt x="494" y="1473"/>
                </a:lnTo>
                <a:lnTo>
                  <a:pt x="494" y="1473"/>
                </a:lnTo>
                <a:lnTo>
                  <a:pt x="495" y="1473"/>
                </a:lnTo>
                <a:lnTo>
                  <a:pt x="495" y="1472"/>
                </a:lnTo>
                <a:lnTo>
                  <a:pt x="496" y="1464"/>
                </a:lnTo>
                <a:lnTo>
                  <a:pt x="496" y="1471"/>
                </a:lnTo>
                <a:lnTo>
                  <a:pt x="497" y="1473"/>
                </a:lnTo>
                <a:lnTo>
                  <a:pt x="497" y="1473"/>
                </a:lnTo>
                <a:lnTo>
                  <a:pt x="498" y="1473"/>
                </a:lnTo>
                <a:lnTo>
                  <a:pt x="498" y="1473"/>
                </a:lnTo>
                <a:lnTo>
                  <a:pt x="499" y="1473"/>
                </a:lnTo>
                <a:lnTo>
                  <a:pt x="499" y="1467"/>
                </a:lnTo>
                <a:lnTo>
                  <a:pt x="500" y="1470"/>
                </a:lnTo>
                <a:lnTo>
                  <a:pt x="500" y="1473"/>
                </a:lnTo>
                <a:lnTo>
                  <a:pt x="501" y="1473"/>
                </a:lnTo>
                <a:lnTo>
                  <a:pt x="501" y="1473"/>
                </a:lnTo>
                <a:lnTo>
                  <a:pt x="502" y="1473"/>
                </a:lnTo>
                <a:lnTo>
                  <a:pt x="502" y="1468"/>
                </a:lnTo>
                <a:lnTo>
                  <a:pt x="503" y="1468"/>
                </a:lnTo>
                <a:lnTo>
                  <a:pt x="503" y="1473"/>
                </a:lnTo>
                <a:lnTo>
                  <a:pt x="504" y="1473"/>
                </a:lnTo>
                <a:lnTo>
                  <a:pt x="504" y="1473"/>
                </a:lnTo>
                <a:lnTo>
                  <a:pt x="505" y="1473"/>
                </a:lnTo>
                <a:lnTo>
                  <a:pt x="505" y="1466"/>
                </a:lnTo>
                <a:lnTo>
                  <a:pt x="506" y="1462"/>
                </a:lnTo>
                <a:lnTo>
                  <a:pt x="506" y="1457"/>
                </a:lnTo>
                <a:lnTo>
                  <a:pt x="507" y="1457"/>
                </a:lnTo>
                <a:lnTo>
                  <a:pt x="507" y="1472"/>
                </a:lnTo>
                <a:lnTo>
                  <a:pt x="508" y="1473"/>
                </a:lnTo>
                <a:lnTo>
                  <a:pt x="508" y="1473"/>
                </a:lnTo>
                <a:lnTo>
                  <a:pt x="509" y="1473"/>
                </a:lnTo>
                <a:lnTo>
                  <a:pt x="509" y="1376"/>
                </a:lnTo>
                <a:lnTo>
                  <a:pt x="510" y="1373"/>
                </a:lnTo>
                <a:lnTo>
                  <a:pt x="510" y="1455"/>
                </a:lnTo>
                <a:lnTo>
                  <a:pt x="511" y="1468"/>
                </a:lnTo>
                <a:lnTo>
                  <a:pt x="511" y="1472"/>
                </a:lnTo>
                <a:lnTo>
                  <a:pt x="512" y="1473"/>
                </a:lnTo>
                <a:lnTo>
                  <a:pt x="512" y="1473"/>
                </a:lnTo>
                <a:lnTo>
                  <a:pt x="513" y="1469"/>
                </a:lnTo>
                <a:lnTo>
                  <a:pt x="513" y="1439"/>
                </a:lnTo>
                <a:lnTo>
                  <a:pt x="514" y="1448"/>
                </a:lnTo>
                <a:lnTo>
                  <a:pt x="514" y="1471"/>
                </a:lnTo>
                <a:lnTo>
                  <a:pt x="515" y="1467"/>
                </a:lnTo>
                <a:lnTo>
                  <a:pt x="515" y="1473"/>
                </a:lnTo>
                <a:lnTo>
                  <a:pt x="516" y="1473"/>
                </a:lnTo>
                <a:lnTo>
                  <a:pt x="516" y="1465"/>
                </a:lnTo>
                <a:lnTo>
                  <a:pt x="517" y="1462"/>
                </a:lnTo>
                <a:lnTo>
                  <a:pt x="517" y="1468"/>
                </a:lnTo>
                <a:lnTo>
                  <a:pt x="518" y="1473"/>
                </a:lnTo>
                <a:lnTo>
                  <a:pt x="518" y="1473"/>
                </a:lnTo>
                <a:lnTo>
                  <a:pt x="519" y="1473"/>
                </a:lnTo>
                <a:lnTo>
                  <a:pt x="519" y="1473"/>
                </a:lnTo>
                <a:lnTo>
                  <a:pt x="520" y="1473"/>
                </a:lnTo>
                <a:lnTo>
                  <a:pt x="520" y="1457"/>
                </a:lnTo>
                <a:lnTo>
                  <a:pt x="521" y="1466"/>
                </a:lnTo>
                <a:lnTo>
                  <a:pt x="521" y="1473"/>
                </a:lnTo>
                <a:lnTo>
                  <a:pt x="522" y="1473"/>
                </a:lnTo>
                <a:lnTo>
                  <a:pt x="522" y="1473"/>
                </a:lnTo>
                <a:lnTo>
                  <a:pt x="523" y="1473"/>
                </a:lnTo>
                <a:lnTo>
                  <a:pt x="523" y="1469"/>
                </a:lnTo>
                <a:lnTo>
                  <a:pt x="524" y="1466"/>
                </a:lnTo>
                <a:lnTo>
                  <a:pt x="524" y="1473"/>
                </a:lnTo>
                <a:lnTo>
                  <a:pt x="525" y="1471"/>
                </a:lnTo>
                <a:lnTo>
                  <a:pt x="525" y="1473"/>
                </a:lnTo>
                <a:lnTo>
                  <a:pt x="526" y="1473"/>
                </a:lnTo>
                <a:lnTo>
                  <a:pt x="526" y="1473"/>
                </a:lnTo>
                <a:lnTo>
                  <a:pt x="527" y="1473"/>
                </a:lnTo>
                <a:lnTo>
                  <a:pt x="527" y="1470"/>
                </a:lnTo>
                <a:lnTo>
                  <a:pt x="528" y="1473"/>
                </a:lnTo>
                <a:lnTo>
                  <a:pt x="528" y="1473"/>
                </a:lnTo>
                <a:lnTo>
                  <a:pt x="529" y="1473"/>
                </a:lnTo>
                <a:lnTo>
                  <a:pt x="529" y="1473"/>
                </a:lnTo>
                <a:lnTo>
                  <a:pt x="530" y="1473"/>
                </a:lnTo>
                <a:lnTo>
                  <a:pt x="530" y="1473"/>
                </a:lnTo>
                <a:lnTo>
                  <a:pt x="531" y="1473"/>
                </a:lnTo>
                <a:lnTo>
                  <a:pt x="531" y="1473"/>
                </a:lnTo>
                <a:lnTo>
                  <a:pt x="532" y="1473"/>
                </a:lnTo>
                <a:lnTo>
                  <a:pt x="532" y="1467"/>
                </a:lnTo>
                <a:lnTo>
                  <a:pt x="533" y="1473"/>
                </a:lnTo>
                <a:lnTo>
                  <a:pt x="533" y="1473"/>
                </a:lnTo>
                <a:lnTo>
                  <a:pt x="534" y="1473"/>
                </a:lnTo>
                <a:lnTo>
                  <a:pt x="534" y="1473"/>
                </a:lnTo>
                <a:lnTo>
                  <a:pt x="535" y="1473"/>
                </a:lnTo>
                <a:lnTo>
                  <a:pt x="535" y="1473"/>
                </a:lnTo>
                <a:lnTo>
                  <a:pt x="536" y="1473"/>
                </a:lnTo>
                <a:lnTo>
                  <a:pt x="536" y="1473"/>
                </a:lnTo>
                <a:lnTo>
                  <a:pt x="537" y="1473"/>
                </a:lnTo>
                <a:lnTo>
                  <a:pt x="537" y="1473"/>
                </a:lnTo>
                <a:lnTo>
                  <a:pt x="538" y="1473"/>
                </a:lnTo>
                <a:lnTo>
                  <a:pt x="538" y="1473"/>
                </a:lnTo>
                <a:lnTo>
                  <a:pt x="539" y="1473"/>
                </a:lnTo>
                <a:lnTo>
                  <a:pt x="539" y="1473"/>
                </a:lnTo>
                <a:lnTo>
                  <a:pt x="540" y="1473"/>
                </a:lnTo>
                <a:lnTo>
                  <a:pt x="540" y="1473"/>
                </a:lnTo>
                <a:lnTo>
                  <a:pt x="541" y="1473"/>
                </a:lnTo>
                <a:lnTo>
                  <a:pt x="541" y="1473"/>
                </a:lnTo>
                <a:lnTo>
                  <a:pt x="542" y="1469"/>
                </a:lnTo>
                <a:lnTo>
                  <a:pt x="542" y="1472"/>
                </a:lnTo>
                <a:lnTo>
                  <a:pt x="543" y="1473"/>
                </a:lnTo>
                <a:lnTo>
                  <a:pt x="543" y="1473"/>
                </a:lnTo>
                <a:lnTo>
                  <a:pt x="544" y="1473"/>
                </a:lnTo>
                <a:lnTo>
                  <a:pt x="544" y="1473"/>
                </a:lnTo>
                <a:lnTo>
                  <a:pt x="545" y="1473"/>
                </a:lnTo>
                <a:lnTo>
                  <a:pt x="545" y="1473"/>
                </a:lnTo>
                <a:lnTo>
                  <a:pt x="546" y="1473"/>
                </a:lnTo>
                <a:lnTo>
                  <a:pt x="546" y="1473"/>
                </a:lnTo>
                <a:lnTo>
                  <a:pt x="547" y="1473"/>
                </a:lnTo>
                <a:lnTo>
                  <a:pt x="547" y="1473"/>
                </a:lnTo>
                <a:lnTo>
                  <a:pt x="548" y="1473"/>
                </a:lnTo>
                <a:lnTo>
                  <a:pt x="548" y="1468"/>
                </a:lnTo>
                <a:lnTo>
                  <a:pt x="549" y="1473"/>
                </a:lnTo>
                <a:lnTo>
                  <a:pt x="549" y="1473"/>
                </a:lnTo>
                <a:lnTo>
                  <a:pt x="550" y="1473"/>
                </a:lnTo>
                <a:lnTo>
                  <a:pt x="550" y="1473"/>
                </a:lnTo>
                <a:lnTo>
                  <a:pt x="551" y="1473"/>
                </a:lnTo>
                <a:lnTo>
                  <a:pt x="551" y="1473"/>
                </a:lnTo>
                <a:lnTo>
                  <a:pt x="552" y="1472"/>
                </a:lnTo>
                <a:lnTo>
                  <a:pt x="552" y="1428"/>
                </a:lnTo>
                <a:lnTo>
                  <a:pt x="553" y="1445"/>
                </a:lnTo>
                <a:lnTo>
                  <a:pt x="553" y="1473"/>
                </a:lnTo>
                <a:lnTo>
                  <a:pt x="554" y="1473"/>
                </a:lnTo>
                <a:lnTo>
                  <a:pt x="554" y="1473"/>
                </a:lnTo>
                <a:lnTo>
                  <a:pt x="555" y="1473"/>
                </a:lnTo>
                <a:lnTo>
                  <a:pt x="555" y="1442"/>
                </a:lnTo>
                <a:lnTo>
                  <a:pt x="556" y="1307"/>
                </a:lnTo>
                <a:lnTo>
                  <a:pt x="556" y="1381"/>
                </a:lnTo>
                <a:lnTo>
                  <a:pt x="557" y="1433"/>
                </a:lnTo>
                <a:lnTo>
                  <a:pt x="557" y="1470"/>
                </a:lnTo>
                <a:lnTo>
                  <a:pt x="558" y="1473"/>
                </a:lnTo>
                <a:lnTo>
                  <a:pt x="558" y="1465"/>
                </a:lnTo>
                <a:lnTo>
                  <a:pt x="559" y="1440"/>
                </a:lnTo>
                <a:lnTo>
                  <a:pt x="559" y="1392"/>
                </a:lnTo>
                <a:lnTo>
                  <a:pt x="560" y="1394"/>
                </a:lnTo>
                <a:lnTo>
                  <a:pt x="560" y="1472"/>
                </a:lnTo>
                <a:lnTo>
                  <a:pt x="561" y="1467"/>
                </a:lnTo>
                <a:lnTo>
                  <a:pt x="561" y="1473"/>
                </a:lnTo>
                <a:lnTo>
                  <a:pt x="562" y="1473"/>
                </a:lnTo>
                <a:lnTo>
                  <a:pt x="562" y="1454"/>
                </a:lnTo>
                <a:lnTo>
                  <a:pt x="563" y="1453"/>
                </a:lnTo>
                <a:lnTo>
                  <a:pt x="563" y="1466"/>
                </a:lnTo>
                <a:lnTo>
                  <a:pt x="564" y="1467"/>
                </a:lnTo>
                <a:lnTo>
                  <a:pt x="564" y="1473"/>
                </a:lnTo>
                <a:lnTo>
                  <a:pt x="565" y="1473"/>
                </a:lnTo>
                <a:lnTo>
                  <a:pt x="565" y="1473"/>
                </a:lnTo>
                <a:lnTo>
                  <a:pt x="566" y="1465"/>
                </a:lnTo>
                <a:lnTo>
                  <a:pt x="566" y="1471"/>
                </a:lnTo>
                <a:lnTo>
                  <a:pt x="567" y="1462"/>
                </a:lnTo>
                <a:lnTo>
                  <a:pt x="567" y="1473"/>
                </a:lnTo>
                <a:lnTo>
                  <a:pt x="568" y="1473"/>
                </a:lnTo>
                <a:lnTo>
                  <a:pt x="568" y="1473"/>
                </a:lnTo>
                <a:lnTo>
                  <a:pt x="569" y="1473"/>
                </a:lnTo>
                <a:lnTo>
                  <a:pt x="569" y="1469"/>
                </a:lnTo>
                <a:lnTo>
                  <a:pt x="570" y="1471"/>
                </a:lnTo>
                <a:lnTo>
                  <a:pt x="570" y="1473"/>
                </a:lnTo>
                <a:lnTo>
                  <a:pt x="571" y="1473"/>
                </a:lnTo>
                <a:lnTo>
                  <a:pt x="571" y="1473"/>
                </a:lnTo>
                <a:lnTo>
                  <a:pt x="572" y="1473"/>
                </a:lnTo>
                <a:lnTo>
                  <a:pt x="572" y="1473"/>
                </a:lnTo>
                <a:lnTo>
                  <a:pt x="573" y="1473"/>
                </a:lnTo>
                <a:lnTo>
                  <a:pt x="573" y="1448"/>
                </a:lnTo>
                <a:lnTo>
                  <a:pt x="574" y="1423"/>
                </a:lnTo>
                <a:lnTo>
                  <a:pt x="574" y="1472"/>
                </a:lnTo>
                <a:lnTo>
                  <a:pt x="575" y="1472"/>
                </a:lnTo>
                <a:lnTo>
                  <a:pt x="575" y="1473"/>
                </a:lnTo>
                <a:lnTo>
                  <a:pt x="576" y="1473"/>
                </a:lnTo>
                <a:lnTo>
                  <a:pt x="576" y="1473"/>
                </a:lnTo>
                <a:lnTo>
                  <a:pt x="577" y="1464"/>
                </a:lnTo>
                <a:lnTo>
                  <a:pt x="577" y="1469"/>
                </a:lnTo>
                <a:lnTo>
                  <a:pt x="578" y="1469"/>
                </a:lnTo>
                <a:lnTo>
                  <a:pt x="578" y="1473"/>
                </a:lnTo>
                <a:lnTo>
                  <a:pt x="579" y="1473"/>
                </a:lnTo>
                <a:lnTo>
                  <a:pt x="579" y="1473"/>
                </a:lnTo>
                <a:lnTo>
                  <a:pt x="580" y="1473"/>
                </a:lnTo>
                <a:lnTo>
                  <a:pt x="580" y="1473"/>
                </a:lnTo>
                <a:lnTo>
                  <a:pt x="581" y="1473"/>
                </a:lnTo>
                <a:lnTo>
                  <a:pt x="581" y="1473"/>
                </a:lnTo>
                <a:lnTo>
                  <a:pt x="582" y="1473"/>
                </a:lnTo>
                <a:lnTo>
                  <a:pt x="582" y="1473"/>
                </a:lnTo>
                <a:lnTo>
                  <a:pt x="583" y="1473"/>
                </a:lnTo>
                <a:lnTo>
                  <a:pt x="583" y="1469"/>
                </a:lnTo>
                <a:lnTo>
                  <a:pt x="584" y="1469"/>
                </a:lnTo>
                <a:lnTo>
                  <a:pt x="584" y="1473"/>
                </a:lnTo>
                <a:lnTo>
                  <a:pt x="585" y="1473"/>
                </a:lnTo>
                <a:lnTo>
                  <a:pt x="585" y="1473"/>
                </a:lnTo>
                <a:lnTo>
                  <a:pt x="586" y="1473"/>
                </a:lnTo>
                <a:lnTo>
                  <a:pt x="586" y="1473"/>
                </a:lnTo>
                <a:lnTo>
                  <a:pt x="587" y="1473"/>
                </a:lnTo>
                <a:lnTo>
                  <a:pt x="587" y="1469"/>
                </a:lnTo>
                <a:lnTo>
                  <a:pt x="588" y="1465"/>
                </a:lnTo>
                <a:lnTo>
                  <a:pt x="588" y="1469"/>
                </a:lnTo>
                <a:lnTo>
                  <a:pt x="589" y="1471"/>
                </a:lnTo>
                <a:lnTo>
                  <a:pt x="589" y="1473"/>
                </a:lnTo>
                <a:lnTo>
                  <a:pt x="590" y="1473"/>
                </a:lnTo>
                <a:lnTo>
                  <a:pt x="590" y="1473"/>
                </a:lnTo>
                <a:lnTo>
                  <a:pt x="591" y="1473"/>
                </a:lnTo>
                <a:lnTo>
                  <a:pt x="591" y="1473"/>
                </a:lnTo>
                <a:lnTo>
                  <a:pt x="592" y="1473"/>
                </a:lnTo>
                <a:lnTo>
                  <a:pt x="592" y="1473"/>
                </a:lnTo>
                <a:lnTo>
                  <a:pt x="593" y="1473"/>
                </a:lnTo>
                <a:lnTo>
                  <a:pt x="593" y="1473"/>
                </a:lnTo>
                <a:lnTo>
                  <a:pt x="594" y="1473"/>
                </a:lnTo>
                <a:lnTo>
                  <a:pt x="594" y="1473"/>
                </a:lnTo>
                <a:lnTo>
                  <a:pt x="595" y="1473"/>
                </a:lnTo>
                <a:lnTo>
                  <a:pt x="595" y="1473"/>
                </a:lnTo>
                <a:lnTo>
                  <a:pt x="596" y="1473"/>
                </a:lnTo>
                <a:lnTo>
                  <a:pt x="596" y="1473"/>
                </a:lnTo>
                <a:lnTo>
                  <a:pt x="597" y="1473"/>
                </a:lnTo>
                <a:lnTo>
                  <a:pt x="597" y="1473"/>
                </a:lnTo>
                <a:lnTo>
                  <a:pt x="598" y="1473"/>
                </a:lnTo>
                <a:lnTo>
                  <a:pt x="598" y="1473"/>
                </a:lnTo>
                <a:lnTo>
                  <a:pt x="599" y="1473"/>
                </a:lnTo>
                <a:lnTo>
                  <a:pt x="599" y="1473"/>
                </a:lnTo>
                <a:lnTo>
                  <a:pt x="600" y="1473"/>
                </a:lnTo>
                <a:lnTo>
                  <a:pt x="600" y="1473"/>
                </a:lnTo>
                <a:lnTo>
                  <a:pt x="601" y="1473"/>
                </a:lnTo>
                <a:lnTo>
                  <a:pt x="601" y="1473"/>
                </a:lnTo>
                <a:lnTo>
                  <a:pt x="602" y="1471"/>
                </a:lnTo>
                <a:lnTo>
                  <a:pt x="602" y="1473"/>
                </a:lnTo>
                <a:lnTo>
                  <a:pt x="603" y="1473"/>
                </a:lnTo>
                <a:lnTo>
                  <a:pt x="603" y="1473"/>
                </a:lnTo>
                <a:lnTo>
                  <a:pt x="604" y="1473"/>
                </a:lnTo>
                <a:lnTo>
                  <a:pt x="604" y="1473"/>
                </a:lnTo>
                <a:lnTo>
                  <a:pt x="605" y="1473"/>
                </a:lnTo>
                <a:lnTo>
                  <a:pt x="605" y="1470"/>
                </a:lnTo>
                <a:lnTo>
                  <a:pt x="606" y="1473"/>
                </a:lnTo>
                <a:lnTo>
                  <a:pt x="606" y="1473"/>
                </a:lnTo>
                <a:lnTo>
                  <a:pt x="607" y="1473"/>
                </a:lnTo>
                <a:lnTo>
                  <a:pt x="607" y="1473"/>
                </a:lnTo>
                <a:lnTo>
                  <a:pt x="608" y="1473"/>
                </a:lnTo>
                <a:lnTo>
                  <a:pt x="608" y="1473"/>
                </a:lnTo>
                <a:lnTo>
                  <a:pt x="609" y="1473"/>
                </a:lnTo>
                <a:lnTo>
                  <a:pt x="609" y="1471"/>
                </a:lnTo>
                <a:lnTo>
                  <a:pt x="610" y="1472"/>
                </a:lnTo>
                <a:lnTo>
                  <a:pt x="610" y="1473"/>
                </a:lnTo>
                <a:lnTo>
                  <a:pt x="611" y="1473"/>
                </a:lnTo>
                <a:lnTo>
                  <a:pt x="611" y="1473"/>
                </a:lnTo>
                <a:lnTo>
                  <a:pt x="612" y="1470"/>
                </a:lnTo>
                <a:lnTo>
                  <a:pt x="612" y="1463"/>
                </a:lnTo>
                <a:lnTo>
                  <a:pt x="613" y="1472"/>
                </a:lnTo>
                <a:lnTo>
                  <a:pt x="613" y="1463"/>
                </a:lnTo>
                <a:lnTo>
                  <a:pt x="614" y="1471"/>
                </a:lnTo>
                <a:lnTo>
                  <a:pt x="614" y="1473"/>
                </a:lnTo>
                <a:lnTo>
                  <a:pt x="615" y="1473"/>
                </a:lnTo>
                <a:lnTo>
                  <a:pt x="615" y="1464"/>
                </a:lnTo>
                <a:lnTo>
                  <a:pt x="616" y="1462"/>
                </a:lnTo>
                <a:lnTo>
                  <a:pt x="616" y="1449"/>
                </a:lnTo>
                <a:lnTo>
                  <a:pt x="617" y="1461"/>
                </a:lnTo>
                <a:lnTo>
                  <a:pt x="617" y="1472"/>
                </a:lnTo>
                <a:lnTo>
                  <a:pt x="618" y="1473"/>
                </a:lnTo>
                <a:lnTo>
                  <a:pt x="618" y="1471"/>
                </a:lnTo>
                <a:lnTo>
                  <a:pt x="619" y="1411"/>
                </a:lnTo>
                <a:lnTo>
                  <a:pt x="619" y="835"/>
                </a:lnTo>
                <a:lnTo>
                  <a:pt x="620" y="447"/>
                </a:lnTo>
                <a:lnTo>
                  <a:pt x="620" y="1138"/>
                </a:lnTo>
                <a:lnTo>
                  <a:pt x="621" y="1315"/>
                </a:lnTo>
                <a:lnTo>
                  <a:pt x="621" y="1433"/>
                </a:lnTo>
                <a:lnTo>
                  <a:pt x="622" y="1458"/>
                </a:lnTo>
                <a:lnTo>
                  <a:pt x="622" y="1449"/>
                </a:lnTo>
                <a:lnTo>
                  <a:pt x="623" y="1409"/>
                </a:lnTo>
                <a:lnTo>
                  <a:pt x="623" y="1152"/>
                </a:lnTo>
                <a:lnTo>
                  <a:pt x="624" y="1307"/>
                </a:lnTo>
                <a:lnTo>
                  <a:pt x="624" y="1442"/>
                </a:lnTo>
                <a:lnTo>
                  <a:pt x="625" y="1445"/>
                </a:lnTo>
                <a:lnTo>
                  <a:pt x="625" y="1470"/>
                </a:lnTo>
                <a:lnTo>
                  <a:pt x="626" y="1472"/>
                </a:lnTo>
                <a:lnTo>
                  <a:pt x="626" y="1431"/>
                </a:lnTo>
                <a:lnTo>
                  <a:pt x="627" y="1410"/>
                </a:lnTo>
                <a:lnTo>
                  <a:pt x="627" y="1433"/>
                </a:lnTo>
                <a:lnTo>
                  <a:pt x="628" y="1453"/>
                </a:lnTo>
                <a:lnTo>
                  <a:pt x="628" y="1472"/>
                </a:lnTo>
                <a:lnTo>
                  <a:pt x="629" y="1473"/>
                </a:lnTo>
                <a:lnTo>
                  <a:pt x="629" y="1473"/>
                </a:lnTo>
                <a:lnTo>
                  <a:pt x="630" y="1473"/>
                </a:lnTo>
                <a:lnTo>
                  <a:pt x="630" y="1469"/>
                </a:lnTo>
                <a:lnTo>
                  <a:pt x="631" y="1466"/>
                </a:lnTo>
                <a:lnTo>
                  <a:pt x="631" y="1472"/>
                </a:lnTo>
                <a:lnTo>
                  <a:pt x="632" y="1473"/>
                </a:lnTo>
                <a:lnTo>
                  <a:pt x="632" y="1473"/>
                </a:lnTo>
                <a:lnTo>
                  <a:pt x="633" y="1473"/>
                </a:lnTo>
                <a:lnTo>
                  <a:pt x="633" y="1456"/>
                </a:lnTo>
                <a:lnTo>
                  <a:pt x="634" y="1473"/>
                </a:lnTo>
                <a:lnTo>
                  <a:pt x="634" y="1472"/>
                </a:lnTo>
                <a:lnTo>
                  <a:pt x="635" y="1473"/>
                </a:lnTo>
                <a:lnTo>
                  <a:pt x="635" y="1473"/>
                </a:lnTo>
                <a:lnTo>
                  <a:pt x="636" y="1473"/>
                </a:lnTo>
                <a:lnTo>
                  <a:pt x="636" y="1473"/>
                </a:lnTo>
                <a:lnTo>
                  <a:pt x="637" y="1473"/>
                </a:lnTo>
                <a:lnTo>
                  <a:pt x="637" y="1473"/>
                </a:lnTo>
                <a:lnTo>
                  <a:pt x="638" y="1473"/>
                </a:lnTo>
                <a:lnTo>
                  <a:pt x="638" y="1473"/>
                </a:lnTo>
                <a:lnTo>
                  <a:pt x="639" y="1473"/>
                </a:lnTo>
                <a:lnTo>
                  <a:pt x="639" y="1473"/>
                </a:lnTo>
                <a:lnTo>
                  <a:pt x="640" y="1473"/>
                </a:lnTo>
                <a:lnTo>
                  <a:pt x="640" y="1473"/>
                </a:lnTo>
                <a:lnTo>
                  <a:pt x="641" y="1473"/>
                </a:lnTo>
                <a:lnTo>
                  <a:pt x="641" y="1473"/>
                </a:lnTo>
                <a:lnTo>
                  <a:pt x="642" y="1473"/>
                </a:lnTo>
                <a:lnTo>
                  <a:pt x="642" y="1473"/>
                </a:lnTo>
                <a:lnTo>
                  <a:pt x="643" y="1473"/>
                </a:lnTo>
                <a:lnTo>
                  <a:pt x="643" y="1473"/>
                </a:lnTo>
                <a:lnTo>
                  <a:pt x="644" y="1473"/>
                </a:lnTo>
                <a:lnTo>
                  <a:pt x="644" y="1473"/>
                </a:lnTo>
                <a:lnTo>
                  <a:pt x="645" y="1473"/>
                </a:lnTo>
                <a:lnTo>
                  <a:pt x="645" y="1473"/>
                </a:lnTo>
                <a:lnTo>
                  <a:pt x="646" y="1473"/>
                </a:lnTo>
                <a:lnTo>
                  <a:pt x="646" y="1473"/>
                </a:lnTo>
                <a:lnTo>
                  <a:pt x="647" y="1473"/>
                </a:lnTo>
                <a:lnTo>
                  <a:pt x="647" y="1473"/>
                </a:lnTo>
                <a:lnTo>
                  <a:pt x="648" y="1473"/>
                </a:lnTo>
                <a:lnTo>
                  <a:pt x="648" y="1455"/>
                </a:lnTo>
                <a:lnTo>
                  <a:pt x="649" y="1459"/>
                </a:lnTo>
                <a:lnTo>
                  <a:pt x="649" y="1473"/>
                </a:lnTo>
                <a:lnTo>
                  <a:pt x="650" y="1473"/>
                </a:lnTo>
                <a:lnTo>
                  <a:pt x="650" y="1473"/>
                </a:lnTo>
                <a:lnTo>
                  <a:pt x="651" y="1472"/>
                </a:lnTo>
                <a:lnTo>
                  <a:pt x="651" y="1447"/>
                </a:lnTo>
                <a:lnTo>
                  <a:pt x="652" y="1450"/>
                </a:lnTo>
                <a:lnTo>
                  <a:pt x="652" y="1460"/>
                </a:lnTo>
                <a:lnTo>
                  <a:pt x="653" y="1472"/>
                </a:lnTo>
                <a:lnTo>
                  <a:pt x="653" y="1473"/>
                </a:lnTo>
                <a:lnTo>
                  <a:pt x="654" y="1473"/>
                </a:lnTo>
                <a:lnTo>
                  <a:pt x="654" y="1472"/>
                </a:lnTo>
                <a:lnTo>
                  <a:pt x="655" y="1466"/>
                </a:lnTo>
                <a:lnTo>
                  <a:pt x="655" y="1457"/>
                </a:lnTo>
                <a:lnTo>
                  <a:pt x="656" y="1463"/>
                </a:lnTo>
                <a:lnTo>
                  <a:pt x="656" y="1473"/>
                </a:lnTo>
                <a:lnTo>
                  <a:pt x="657" y="1473"/>
                </a:lnTo>
                <a:lnTo>
                  <a:pt x="657" y="1473"/>
                </a:lnTo>
                <a:lnTo>
                  <a:pt x="658" y="1473"/>
                </a:lnTo>
                <a:lnTo>
                  <a:pt x="658" y="1473"/>
                </a:lnTo>
                <a:lnTo>
                  <a:pt x="659" y="1473"/>
                </a:lnTo>
                <a:lnTo>
                  <a:pt x="659" y="1473"/>
                </a:lnTo>
                <a:lnTo>
                  <a:pt x="660" y="1473"/>
                </a:lnTo>
                <a:lnTo>
                  <a:pt x="660" y="1473"/>
                </a:lnTo>
                <a:lnTo>
                  <a:pt x="661" y="1473"/>
                </a:lnTo>
                <a:lnTo>
                  <a:pt x="661" y="1473"/>
                </a:lnTo>
                <a:lnTo>
                  <a:pt x="662" y="1473"/>
                </a:lnTo>
                <a:lnTo>
                  <a:pt x="662" y="1468"/>
                </a:lnTo>
                <a:lnTo>
                  <a:pt x="663" y="1473"/>
                </a:lnTo>
                <a:lnTo>
                  <a:pt x="663" y="1470"/>
                </a:lnTo>
                <a:lnTo>
                  <a:pt x="664" y="1473"/>
                </a:lnTo>
                <a:lnTo>
                  <a:pt x="664" y="1473"/>
                </a:lnTo>
                <a:lnTo>
                  <a:pt x="665" y="1473"/>
                </a:lnTo>
                <a:lnTo>
                  <a:pt x="665" y="1470"/>
                </a:lnTo>
                <a:lnTo>
                  <a:pt x="666" y="1466"/>
                </a:lnTo>
                <a:lnTo>
                  <a:pt x="666" y="1473"/>
                </a:lnTo>
                <a:lnTo>
                  <a:pt x="667" y="1473"/>
                </a:lnTo>
                <a:lnTo>
                  <a:pt x="667" y="1473"/>
                </a:lnTo>
                <a:lnTo>
                  <a:pt x="668" y="1473"/>
                </a:lnTo>
                <a:lnTo>
                  <a:pt x="668" y="1473"/>
                </a:lnTo>
                <a:lnTo>
                  <a:pt x="669" y="1467"/>
                </a:lnTo>
                <a:lnTo>
                  <a:pt x="669" y="1458"/>
                </a:lnTo>
                <a:lnTo>
                  <a:pt x="670" y="1467"/>
                </a:lnTo>
                <a:lnTo>
                  <a:pt x="670" y="1473"/>
                </a:lnTo>
                <a:lnTo>
                  <a:pt x="671" y="1473"/>
                </a:lnTo>
                <a:lnTo>
                  <a:pt x="671" y="1473"/>
                </a:lnTo>
                <a:lnTo>
                  <a:pt x="672" y="1473"/>
                </a:lnTo>
                <a:lnTo>
                  <a:pt x="672" y="1467"/>
                </a:lnTo>
                <a:lnTo>
                  <a:pt x="673" y="1454"/>
                </a:lnTo>
                <a:lnTo>
                  <a:pt x="673" y="1472"/>
                </a:lnTo>
                <a:lnTo>
                  <a:pt x="674" y="1473"/>
                </a:lnTo>
                <a:lnTo>
                  <a:pt x="674" y="1468"/>
                </a:lnTo>
                <a:lnTo>
                  <a:pt x="675" y="1469"/>
                </a:lnTo>
                <a:lnTo>
                  <a:pt x="675" y="1473"/>
                </a:lnTo>
                <a:lnTo>
                  <a:pt x="676" y="1473"/>
                </a:lnTo>
                <a:lnTo>
                  <a:pt x="676" y="1472"/>
                </a:lnTo>
                <a:lnTo>
                  <a:pt x="677" y="1473"/>
                </a:lnTo>
                <a:lnTo>
                  <a:pt x="677" y="1473"/>
                </a:lnTo>
                <a:lnTo>
                  <a:pt x="678" y="1473"/>
                </a:lnTo>
                <a:lnTo>
                  <a:pt x="678" y="1471"/>
                </a:lnTo>
                <a:lnTo>
                  <a:pt x="679" y="1471"/>
                </a:lnTo>
                <a:lnTo>
                  <a:pt x="679" y="1473"/>
                </a:lnTo>
                <a:lnTo>
                  <a:pt x="680" y="1468"/>
                </a:lnTo>
                <a:lnTo>
                  <a:pt x="680" y="1473"/>
                </a:lnTo>
                <a:lnTo>
                  <a:pt x="681" y="1473"/>
                </a:lnTo>
                <a:lnTo>
                  <a:pt x="681" y="1473"/>
                </a:lnTo>
                <a:lnTo>
                  <a:pt x="682" y="1473"/>
                </a:lnTo>
                <a:lnTo>
                  <a:pt x="682" y="1473"/>
                </a:lnTo>
                <a:lnTo>
                  <a:pt x="683" y="1470"/>
                </a:lnTo>
                <a:lnTo>
                  <a:pt x="683" y="1471"/>
                </a:lnTo>
                <a:lnTo>
                  <a:pt x="684" y="1467"/>
                </a:lnTo>
                <a:lnTo>
                  <a:pt x="684" y="1473"/>
                </a:lnTo>
                <a:lnTo>
                  <a:pt x="685" y="1473"/>
                </a:lnTo>
                <a:lnTo>
                  <a:pt x="685" y="1473"/>
                </a:lnTo>
                <a:lnTo>
                  <a:pt x="686" y="1473"/>
                </a:lnTo>
                <a:lnTo>
                  <a:pt x="686" y="1464"/>
                </a:lnTo>
                <a:lnTo>
                  <a:pt x="687" y="1465"/>
                </a:lnTo>
                <a:lnTo>
                  <a:pt x="687" y="1471"/>
                </a:lnTo>
                <a:lnTo>
                  <a:pt x="688" y="1473"/>
                </a:lnTo>
                <a:lnTo>
                  <a:pt x="688" y="1473"/>
                </a:lnTo>
                <a:lnTo>
                  <a:pt x="689" y="1473"/>
                </a:lnTo>
                <a:lnTo>
                  <a:pt x="689" y="1473"/>
                </a:lnTo>
                <a:lnTo>
                  <a:pt x="690" y="1473"/>
                </a:lnTo>
                <a:lnTo>
                  <a:pt x="690" y="1473"/>
                </a:lnTo>
                <a:lnTo>
                  <a:pt x="691" y="1473"/>
                </a:lnTo>
                <a:lnTo>
                  <a:pt x="691" y="1473"/>
                </a:lnTo>
                <a:lnTo>
                  <a:pt x="692" y="1473"/>
                </a:lnTo>
                <a:lnTo>
                  <a:pt x="692" y="1473"/>
                </a:lnTo>
                <a:lnTo>
                  <a:pt x="693" y="1473"/>
                </a:lnTo>
                <a:lnTo>
                  <a:pt x="693" y="1473"/>
                </a:lnTo>
                <a:lnTo>
                  <a:pt x="694" y="1459"/>
                </a:lnTo>
                <a:lnTo>
                  <a:pt x="694" y="1469"/>
                </a:lnTo>
                <a:lnTo>
                  <a:pt x="695" y="1473"/>
                </a:lnTo>
                <a:lnTo>
                  <a:pt x="695" y="1473"/>
                </a:lnTo>
                <a:lnTo>
                  <a:pt x="696" y="1473"/>
                </a:lnTo>
                <a:lnTo>
                  <a:pt x="696" y="1473"/>
                </a:lnTo>
                <a:lnTo>
                  <a:pt x="697" y="1473"/>
                </a:lnTo>
                <a:lnTo>
                  <a:pt x="697" y="1439"/>
                </a:lnTo>
                <a:lnTo>
                  <a:pt x="698" y="1418"/>
                </a:lnTo>
                <a:lnTo>
                  <a:pt x="698" y="1454"/>
                </a:lnTo>
                <a:lnTo>
                  <a:pt x="699" y="1473"/>
                </a:lnTo>
                <a:lnTo>
                  <a:pt x="699" y="1470"/>
                </a:lnTo>
                <a:lnTo>
                  <a:pt x="700" y="1470"/>
                </a:lnTo>
                <a:lnTo>
                  <a:pt x="700" y="1473"/>
                </a:lnTo>
                <a:lnTo>
                  <a:pt x="701" y="1471"/>
                </a:lnTo>
                <a:lnTo>
                  <a:pt x="701" y="1458"/>
                </a:lnTo>
                <a:lnTo>
                  <a:pt x="702" y="1473"/>
                </a:lnTo>
                <a:lnTo>
                  <a:pt x="702" y="1473"/>
                </a:lnTo>
                <a:lnTo>
                  <a:pt x="703" y="1473"/>
                </a:lnTo>
                <a:lnTo>
                  <a:pt x="703" y="1473"/>
                </a:lnTo>
                <a:lnTo>
                  <a:pt x="704" y="1472"/>
                </a:lnTo>
                <a:lnTo>
                  <a:pt x="704" y="1465"/>
                </a:lnTo>
                <a:lnTo>
                  <a:pt x="705" y="1465"/>
                </a:lnTo>
                <a:lnTo>
                  <a:pt x="705" y="1469"/>
                </a:lnTo>
                <a:lnTo>
                  <a:pt x="706" y="1473"/>
                </a:lnTo>
                <a:lnTo>
                  <a:pt x="706" y="1473"/>
                </a:lnTo>
                <a:lnTo>
                  <a:pt x="707" y="1473"/>
                </a:lnTo>
                <a:lnTo>
                  <a:pt x="707" y="1473"/>
                </a:lnTo>
                <a:lnTo>
                  <a:pt x="708" y="1473"/>
                </a:lnTo>
                <a:lnTo>
                  <a:pt x="708" y="1473"/>
                </a:lnTo>
                <a:lnTo>
                  <a:pt x="709" y="1473"/>
                </a:lnTo>
                <a:lnTo>
                  <a:pt x="709" y="1473"/>
                </a:lnTo>
                <a:lnTo>
                  <a:pt x="710" y="1473"/>
                </a:lnTo>
                <a:lnTo>
                  <a:pt x="710" y="1473"/>
                </a:lnTo>
                <a:lnTo>
                  <a:pt x="711" y="1473"/>
                </a:lnTo>
                <a:lnTo>
                  <a:pt x="711" y="1467"/>
                </a:lnTo>
                <a:lnTo>
                  <a:pt x="712" y="1461"/>
                </a:lnTo>
                <a:lnTo>
                  <a:pt x="712" y="1472"/>
                </a:lnTo>
                <a:lnTo>
                  <a:pt x="713" y="1473"/>
                </a:lnTo>
                <a:lnTo>
                  <a:pt x="713" y="1473"/>
                </a:lnTo>
                <a:lnTo>
                  <a:pt x="714" y="1473"/>
                </a:lnTo>
                <a:lnTo>
                  <a:pt x="714" y="1473"/>
                </a:lnTo>
                <a:lnTo>
                  <a:pt x="715" y="1473"/>
                </a:lnTo>
                <a:lnTo>
                  <a:pt x="715" y="1469"/>
                </a:lnTo>
                <a:lnTo>
                  <a:pt x="716" y="1467"/>
                </a:lnTo>
                <a:lnTo>
                  <a:pt x="716" y="1473"/>
                </a:lnTo>
                <a:lnTo>
                  <a:pt x="717" y="1473"/>
                </a:lnTo>
                <a:lnTo>
                  <a:pt x="717" y="1473"/>
                </a:lnTo>
                <a:lnTo>
                  <a:pt x="718" y="1473"/>
                </a:lnTo>
                <a:lnTo>
                  <a:pt x="718" y="1473"/>
                </a:lnTo>
                <a:lnTo>
                  <a:pt x="719" y="1473"/>
                </a:lnTo>
                <a:lnTo>
                  <a:pt x="719" y="1473"/>
                </a:lnTo>
                <a:lnTo>
                  <a:pt x="720" y="1473"/>
                </a:lnTo>
                <a:lnTo>
                  <a:pt x="720" y="1473"/>
                </a:lnTo>
                <a:lnTo>
                  <a:pt x="721" y="1473"/>
                </a:lnTo>
                <a:lnTo>
                  <a:pt x="721" y="1473"/>
                </a:lnTo>
                <a:lnTo>
                  <a:pt x="722" y="1473"/>
                </a:lnTo>
                <a:lnTo>
                  <a:pt x="722" y="1473"/>
                </a:lnTo>
                <a:lnTo>
                  <a:pt x="723" y="1473"/>
                </a:lnTo>
                <a:lnTo>
                  <a:pt x="723" y="1473"/>
                </a:lnTo>
                <a:lnTo>
                  <a:pt x="724" y="1473"/>
                </a:lnTo>
                <a:lnTo>
                  <a:pt x="724" y="1473"/>
                </a:lnTo>
                <a:lnTo>
                  <a:pt x="725" y="1473"/>
                </a:lnTo>
                <a:lnTo>
                  <a:pt x="725" y="1473"/>
                </a:lnTo>
                <a:lnTo>
                  <a:pt x="726" y="1473"/>
                </a:lnTo>
                <a:lnTo>
                  <a:pt x="726" y="1473"/>
                </a:lnTo>
                <a:lnTo>
                  <a:pt x="727" y="1473"/>
                </a:lnTo>
                <a:lnTo>
                  <a:pt x="727" y="1473"/>
                </a:lnTo>
                <a:lnTo>
                  <a:pt x="728" y="1473"/>
                </a:lnTo>
                <a:lnTo>
                  <a:pt x="728" y="1473"/>
                </a:lnTo>
                <a:lnTo>
                  <a:pt x="729" y="1473"/>
                </a:lnTo>
                <a:lnTo>
                  <a:pt x="729" y="1469"/>
                </a:lnTo>
                <a:lnTo>
                  <a:pt x="730" y="1464"/>
                </a:lnTo>
                <a:lnTo>
                  <a:pt x="730" y="1473"/>
                </a:lnTo>
                <a:lnTo>
                  <a:pt x="731" y="1473"/>
                </a:lnTo>
                <a:lnTo>
                  <a:pt x="731" y="1473"/>
                </a:lnTo>
                <a:lnTo>
                  <a:pt x="732" y="1473"/>
                </a:lnTo>
                <a:lnTo>
                  <a:pt x="732" y="1471"/>
                </a:lnTo>
                <a:lnTo>
                  <a:pt x="733" y="1457"/>
                </a:lnTo>
                <a:lnTo>
                  <a:pt x="733" y="1468"/>
                </a:lnTo>
                <a:lnTo>
                  <a:pt x="734" y="1473"/>
                </a:lnTo>
                <a:lnTo>
                  <a:pt x="734" y="1473"/>
                </a:lnTo>
                <a:lnTo>
                  <a:pt x="735" y="1473"/>
                </a:lnTo>
                <a:lnTo>
                  <a:pt x="735" y="1473"/>
                </a:lnTo>
                <a:lnTo>
                  <a:pt x="736" y="1473"/>
                </a:lnTo>
                <a:lnTo>
                  <a:pt x="736" y="1473"/>
                </a:lnTo>
                <a:lnTo>
                  <a:pt x="737" y="1473"/>
                </a:lnTo>
                <a:lnTo>
                  <a:pt x="737" y="1473"/>
                </a:lnTo>
                <a:lnTo>
                  <a:pt x="738" y="1473"/>
                </a:lnTo>
                <a:lnTo>
                  <a:pt x="738" y="1473"/>
                </a:lnTo>
                <a:lnTo>
                  <a:pt x="739" y="1473"/>
                </a:lnTo>
                <a:lnTo>
                  <a:pt x="739" y="1473"/>
                </a:lnTo>
                <a:lnTo>
                  <a:pt x="740" y="1473"/>
                </a:lnTo>
                <a:lnTo>
                  <a:pt x="740" y="1473"/>
                </a:lnTo>
                <a:lnTo>
                  <a:pt x="741" y="1473"/>
                </a:lnTo>
                <a:lnTo>
                  <a:pt x="741" y="1473"/>
                </a:lnTo>
                <a:lnTo>
                  <a:pt x="742" y="1473"/>
                </a:lnTo>
                <a:lnTo>
                  <a:pt x="742" y="1473"/>
                </a:lnTo>
                <a:lnTo>
                  <a:pt x="743" y="1473"/>
                </a:lnTo>
                <a:lnTo>
                  <a:pt x="743" y="1473"/>
                </a:lnTo>
                <a:lnTo>
                  <a:pt x="744" y="1465"/>
                </a:lnTo>
                <a:lnTo>
                  <a:pt x="744" y="1473"/>
                </a:lnTo>
                <a:lnTo>
                  <a:pt x="745" y="1473"/>
                </a:lnTo>
                <a:lnTo>
                  <a:pt x="745" y="1473"/>
                </a:lnTo>
                <a:lnTo>
                  <a:pt x="746" y="1473"/>
                </a:lnTo>
                <a:lnTo>
                  <a:pt x="746" y="1473"/>
                </a:lnTo>
                <a:lnTo>
                  <a:pt x="747" y="1473"/>
                </a:lnTo>
                <a:lnTo>
                  <a:pt x="747" y="1460"/>
                </a:lnTo>
                <a:lnTo>
                  <a:pt x="748" y="1467"/>
                </a:lnTo>
                <a:lnTo>
                  <a:pt x="748" y="1473"/>
                </a:lnTo>
                <a:lnTo>
                  <a:pt x="749" y="1473"/>
                </a:lnTo>
                <a:lnTo>
                  <a:pt x="749" y="1473"/>
                </a:lnTo>
                <a:lnTo>
                  <a:pt x="750" y="1473"/>
                </a:lnTo>
                <a:lnTo>
                  <a:pt x="750" y="1466"/>
                </a:lnTo>
                <a:lnTo>
                  <a:pt x="751" y="1452"/>
                </a:lnTo>
                <a:lnTo>
                  <a:pt x="751" y="1471"/>
                </a:lnTo>
                <a:lnTo>
                  <a:pt x="752" y="1467"/>
                </a:lnTo>
                <a:lnTo>
                  <a:pt x="752" y="1473"/>
                </a:lnTo>
                <a:lnTo>
                  <a:pt x="753" y="1473"/>
                </a:lnTo>
                <a:lnTo>
                  <a:pt x="753" y="1473"/>
                </a:lnTo>
                <a:lnTo>
                  <a:pt x="754" y="1473"/>
                </a:lnTo>
                <a:lnTo>
                  <a:pt x="754" y="1458"/>
                </a:lnTo>
                <a:lnTo>
                  <a:pt x="755" y="1461"/>
                </a:lnTo>
                <a:lnTo>
                  <a:pt x="755" y="1472"/>
                </a:lnTo>
                <a:lnTo>
                  <a:pt x="756" y="1473"/>
                </a:lnTo>
                <a:lnTo>
                  <a:pt x="756" y="1471"/>
                </a:lnTo>
                <a:lnTo>
                  <a:pt x="757" y="1469"/>
                </a:lnTo>
                <a:lnTo>
                  <a:pt x="757" y="1461"/>
                </a:lnTo>
                <a:lnTo>
                  <a:pt x="758" y="1456"/>
                </a:lnTo>
                <a:lnTo>
                  <a:pt x="758" y="1464"/>
                </a:lnTo>
                <a:lnTo>
                  <a:pt x="759" y="1467"/>
                </a:lnTo>
                <a:lnTo>
                  <a:pt x="759" y="1473"/>
                </a:lnTo>
                <a:lnTo>
                  <a:pt x="760" y="1473"/>
                </a:lnTo>
                <a:lnTo>
                  <a:pt x="760" y="1448"/>
                </a:lnTo>
                <a:lnTo>
                  <a:pt x="761" y="1406"/>
                </a:lnTo>
                <a:lnTo>
                  <a:pt x="761" y="1294"/>
                </a:lnTo>
                <a:lnTo>
                  <a:pt x="762" y="1285"/>
                </a:lnTo>
                <a:lnTo>
                  <a:pt x="762" y="1432"/>
                </a:lnTo>
                <a:lnTo>
                  <a:pt x="763" y="1470"/>
                </a:lnTo>
                <a:lnTo>
                  <a:pt x="763" y="1473"/>
                </a:lnTo>
                <a:lnTo>
                  <a:pt x="764" y="1473"/>
                </a:lnTo>
                <a:lnTo>
                  <a:pt x="764" y="1455"/>
                </a:lnTo>
                <a:lnTo>
                  <a:pt x="765" y="1429"/>
                </a:lnTo>
                <a:lnTo>
                  <a:pt x="765" y="1456"/>
                </a:lnTo>
                <a:lnTo>
                  <a:pt x="766" y="1457"/>
                </a:lnTo>
                <a:lnTo>
                  <a:pt x="766" y="1473"/>
                </a:lnTo>
                <a:lnTo>
                  <a:pt x="767" y="1473"/>
                </a:lnTo>
                <a:lnTo>
                  <a:pt x="767" y="1473"/>
                </a:lnTo>
                <a:lnTo>
                  <a:pt x="768" y="1471"/>
                </a:lnTo>
                <a:lnTo>
                  <a:pt x="768" y="1446"/>
                </a:lnTo>
                <a:lnTo>
                  <a:pt x="769" y="1439"/>
                </a:lnTo>
                <a:lnTo>
                  <a:pt x="769" y="1469"/>
                </a:lnTo>
                <a:lnTo>
                  <a:pt x="770" y="1472"/>
                </a:lnTo>
                <a:lnTo>
                  <a:pt x="770" y="1473"/>
                </a:lnTo>
                <a:lnTo>
                  <a:pt x="771" y="1473"/>
                </a:lnTo>
                <a:lnTo>
                  <a:pt x="771" y="1473"/>
                </a:lnTo>
                <a:lnTo>
                  <a:pt x="772" y="1473"/>
                </a:lnTo>
                <a:lnTo>
                  <a:pt x="772" y="1469"/>
                </a:lnTo>
                <a:lnTo>
                  <a:pt x="773" y="1472"/>
                </a:lnTo>
                <a:lnTo>
                  <a:pt x="773" y="1466"/>
                </a:lnTo>
                <a:lnTo>
                  <a:pt x="774" y="1473"/>
                </a:lnTo>
                <a:lnTo>
                  <a:pt x="774" y="1473"/>
                </a:lnTo>
                <a:lnTo>
                  <a:pt x="775" y="1473"/>
                </a:lnTo>
                <a:lnTo>
                  <a:pt x="775" y="1471"/>
                </a:lnTo>
                <a:lnTo>
                  <a:pt x="776" y="1469"/>
                </a:lnTo>
                <a:lnTo>
                  <a:pt x="776" y="1473"/>
                </a:lnTo>
                <a:lnTo>
                  <a:pt x="777" y="1473"/>
                </a:lnTo>
                <a:lnTo>
                  <a:pt x="777" y="1473"/>
                </a:lnTo>
                <a:lnTo>
                  <a:pt x="778" y="1473"/>
                </a:lnTo>
                <a:lnTo>
                  <a:pt x="778" y="1473"/>
                </a:lnTo>
                <a:lnTo>
                  <a:pt x="779" y="1473"/>
                </a:lnTo>
                <a:lnTo>
                  <a:pt x="779" y="1473"/>
                </a:lnTo>
                <a:lnTo>
                  <a:pt x="780" y="1473"/>
                </a:lnTo>
                <a:lnTo>
                  <a:pt x="780" y="1473"/>
                </a:lnTo>
                <a:lnTo>
                  <a:pt x="781" y="1473"/>
                </a:lnTo>
                <a:lnTo>
                  <a:pt x="781" y="1473"/>
                </a:lnTo>
                <a:lnTo>
                  <a:pt x="782" y="1473"/>
                </a:lnTo>
                <a:lnTo>
                  <a:pt x="782" y="1473"/>
                </a:lnTo>
                <a:lnTo>
                  <a:pt x="783" y="1473"/>
                </a:lnTo>
                <a:lnTo>
                  <a:pt x="783" y="1473"/>
                </a:lnTo>
                <a:lnTo>
                  <a:pt x="784" y="1473"/>
                </a:lnTo>
                <a:lnTo>
                  <a:pt x="784" y="1473"/>
                </a:lnTo>
                <a:lnTo>
                  <a:pt x="785" y="1473"/>
                </a:lnTo>
                <a:lnTo>
                  <a:pt x="785" y="1473"/>
                </a:lnTo>
                <a:lnTo>
                  <a:pt x="786" y="1472"/>
                </a:lnTo>
                <a:lnTo>
                  <a:pt x="786" y="1466"/>
                </a:lnTo>
                <a:lnTo>
                  <a:pt x="787" y="1469"/>
                </a:lnTo>
                <a:lnTo>
                  <a:pt x="787" y="1473"/>
                </a:lnTo>
                <a:lnTo>
                  <a:pt x="788" y="1473"/>
                </a:lnTo>
                <a:lnTo>
                  <a:pt x="788" y="1473"/>
                </a:lnTo>
                <a:lnTo>
                  <a:pt x="789" y="1473"/>
                </a:lnTo>
                <a:lnTo>
                  <a:pt x="789" y="1473"/>
                </a:lnTo>
                <a:lnTo>
                  <a:pt x="790" y="1473"/>
                </a:lnTo>
                <a:lnTo>
                  <a:pt x="790" y="1473"/>
                </a:lnTo>
                <a:lnTo>
                  <a:pt x="791" y="1473"/>
                </a:lnTo>
                <a:lnTo>
                  <a:pt x="791" y="1473"/>
                </a:lnTo>
                <a:lnTo>
                  <a:pt x="792" y="1473"/>
                </a:lnTo>
                <a:lnTo>
                  <a:pt x="792" y="1473"/>
                </a:lnTo>
                <a:lnTo>
                  <a:pt x="793" y="1473"/>
                </a:lnTo>
                <a:lnTo>
                  <a:pt x="793" y="1469"/>
                </a:lnTo>
                <a:lnTo>
                  <a:pt x="794" y="1465"/>
                </a:lnTo>
                <a:lnTo>
                  <a:pt x="794" y="1473"/>
                </a:lnTo>
                <a:lnTo>
                  <a:pt x="795" y="1473"/>
                </a:lnTo>
                <a:lnTo>
                  <a:pt x="795" y="1473"/>
                </a:lnTo>
                <a:lnTo>
                  <a:pt x="796" y="1473"/>
                </a:lnTo>
                <a:lnTo>
                  <a:pt x="796" y="1473"/>
                </a:lnTo>
                <a:lnTo>
                  <a:pt x="797" y="1473"/>
                </a:lnTo>
                <a:lnTo>
                  <a:pt x="797" y="1473"/>
                </a:lnTo>
                <a:lnTo>
                  <a:pt x="798" y="1473"/>
                </a:lnTo>
                <a:lnTo>
                  <a:pt x="798" y="1473"/>
                </a:lnTo>
                <a:lnTo>
                  <a:pt x="799" y="1473"/>
                </a:lnTo>
                <a:lnTo>
                  <a:pt x="799" y="1473"/>
                </a:lnTo>
                <a:lnTo>
                  <a:pt x="800" y="1469"/>
                </a:lnTo>
                <a:lnTo>
                  <a:pt x="800" y="1452"/>
                </a:lnTo>
                <a:lnTo>
                  <a:pt x="801" y="1462"/>
                </a:lnTo>
                <a:lnTo>
                  <a:pt x="801" y="1472"/>
                </a:lnTo>
                <a:lnTo>
                  <a:pt x="802" y="1470"/>
                </a:lnTo>
                <a:lnTo>
                  <a:pt x="802" y="1473"/>
                </a:lnTo>
                <a:lnTo>
                  <a:pt x="803" y="1473"/>
                </a:lnTo>
                <a:lnTo>
                  <a:pt x="803" y="1473"/>
                </a:lnTo>
                <a:lnTo>
                  <a:pt x="804" y="1473"/>
                </a:lnTo>
                <a:lnTo>
                  <a:pt x="804" y="1456"/>
                </a:lnTo>
                <a:lnTo>
                  <a:pt x="805" y="1470"/>
                </a:lnTo>
                <a:lnTo>
                  <a:pt x="805" y="1473"/>
                </a:lnTo>
                <a:lnTo>
                  <a:pt x="806" y="1473"/>
                </a:lnTo>
                <a:lnTo>
                  <a:pt x="806" y="1471"/>
                </a:lnTo>
                <a:lnTo>
                  <a:pt x="807" y="1465"/>
                </a:lnTo>
                <a:lnTo>
                  <a:pt x="807" y="1473"/>
                </a:lnTo>
                <a:lnTo>
                  <a:pt x="808" y="1473"/>
                </a:lnTo>
                <a:lnTo>
                  <a:pt x="808" y="1473"/>
                </a:lnTo>
                <a:lnTo>
                  <a:pt x="809" y="1473"/>
                </a:lnTo>
                <a:lnTo>
                  <a:pt x="809" y="1473"/>
                </a:lnTo>
                <a:lnTo>
                  <a:pt x="810" y="1473"/>
                </a:lnTo>
                <a:lnTo>
                  <a:pt x="810" y="1473"/>
                </a:lnTo>
                <a:lnTo>
                  <a:pt x="811" y="1471"/>
                </a:lnTo>
                <a:lnTo>
                  <a:pt x="811" y="1467"/>
                </a:lnTo>
                <a:lnTo>
                  <a:pt x="812" y="1472"/>
                </a:lnTo>
                <a:lnTo>
                  <a:pt x="812" y="1473"/>
                </a:lnTo>
                <a:lnTo>
                  <a:pt x="813" y="1473"/>
                </a:lnTo>
                <a:lnTo>
                  <a:pt x="813" y="1473"/>
                </a:lnTo>
                <a:lnTo>
                  <a:pt x="814" y="1473"/>
                </a:lnTo>
                <a:lnTo>
                  <a:pt x="814" y="1462"/>
                </a:lnTo>
                <a:lnTo>
                  <a:pt x="815" y="1448"/>
                </a:lnTo>
                <a:lnTo>
                  <a:pt x="815" y="1473"/>
                </a:lnTo>
                <a:lnTo>
                  <a:pt x="816" y="1472"/>
                </a:lnTo>
                <a:lnTo>
                  <a:pt x="816" y="1473"/>
                </a:lnTo>
                <a:lnTo>
                  <a:pt x="817" y="1473"/>
                </a:lnTo>
                <a:lnTo>
                  <a:pt x="817" y="1473"/>
                </a:lnTo>
                <a:lnTo>
                  <a:pt x="818" y="1473"/>
                </a:lnTo>
                <a:lnTo>
                  <a:pt x="818" y="1467"/>
                </a:lnTo>
                <a:lnTo>
                  <a:pt x="819" y="1465"/>
                </a:lnTo>
                <a:lnTo>
                  <a:pt x="819" y="1473"/>
                </a:lnTo>
                <a:lnTo>
                  <a:pt x="820" y="1473"/>
                </a:lnTo>
                <a:lnTo>
                  <a:pt x="820" y="1473"/>
                </a:lnTo>
                <a:lnTo>
                  <a:pt x="821" y="1473"/>
                </a:lnTo>
                <a:lnTo>
                  <a:pt x="821" y="1473"/>
                </a:lnTo>
                <a:lnTo>
                  <a:pt x="822" y="1471"/>
                </a:lnTo>
                <a:lnTo>
                  <a:pt x="822" y="1473"/>
                </a:lnTo>
                <a:lnTo>
                  <a:pt x="823" y="1473"/>
                </a:lnTo>
                <a:lnTo>
                  <a:pt x="823" y="1473"/>
                </a:lnTo>
                <a:lnTo>
                  <a:pt x="824" y="1473"/>
                </a:lnTo>
                <a:lnTo>
                  <a:pt x="824" y="1473"/>
                </a:lnTo>
                <a:lnTo>
                  <a:pt x="825" y="1467"/>
                </a:lnTo>
                <a:lnTo>
                  <a:pt x="825" y="1473"/>
                </a:lnTo>
                <a:lnTo>
                  <a:pt x="826" y="1473"/>
                </a:lnTo>
                <a:lnTo>
                  <a:pt x="826" y="1473"/>
                </a:lnTo>
                <a:lnTo>
                  <a:pt x="827" y="1473"/>
                </a:lnTo>
                <a:lnTo>
                  <a:pt x="827" y="1473"/>
                </a:lnTo>
                <a:lnTo>
                  <a:pt x="828" y="1473"/>
                </a:lnTo>
                <a:lnTo>
                  <a:pt x="828" y="1473"/>
                </a:lnTo>
                <a:lnTo>
                  <a:pt x="829" y="1472"/>
                </a:lnTo>
                <a:lnTo>
                  <a:pt x="829" y="1470"/>
                </a:lnTo>
                <a:lnTo>
                  <a:pt x="830" y="1473"/>
                </a:lnTo>
                <a:lnTo>
                  <a:pt x="830" y="1473"/>
                </a:lnTo>
                <a:lnTo>
                  <a:pt x="831" y="1473"/>
                </a:lnTo>
                <a:lnTo>
                  <a:pt x="831" y="1473"/>
                </a:lnTo>
                <a:lnTo>
                  <a:pt x="832" y="1473"/>
                </a:lnTo>
                <a:lnTo>
                  <a:pt x="832" y="1473"/>
                </a:lnTo>
                <a:lnTo>
                  <a:pt x="833" y="1473"/>
                </a:lnTo>
                <a:lnTo>
                  <a:pt x="833" y="1473"/>
                </a:lnTo>
                <a:lnTo>
                  <a:pt x="834" y="1473"/>
                </a:lnTo>
                <a:lnTo>
                  <a:pt x="834" y="1473"/>
                </a:lnTo>
                <a:lnTo>
                  <a:pt x="835" y="1473"/>
                </a:lnTo>
                <a:lnTo>
                  <a:pt x="835" y="1470"/>
                </a:lnTo>
                <a:lnTo>
                  <a:pt x="836" y="1473"/>
                </a:lnTo>
                <a:lnTo>
                  <a:pt x="836" y="1473"/>
                </a:lnTo>
                <a:lnTo>
                  <a:pt x="837" y="1473"/>
                </a:lnTo>
                <a:lnTo>
                  <a:pt x="837" y="1473"/>
                </a:lnTo>
                <a:lnTo>
                  <a:pt x="838" y="1473"/>
                </a:lnTo>
                <a:lnTo>
                  <a:pt x="838" y="1473"/>
                </a:lnTo>
                <a:lnTo>
                  <a:pt x="839" y="1457"/>
                </a:lnTo>
                <a:lnTo>
                  <a:pt x="839" y="1435"/>
                </a:lnTo>
                <a:lnTo>
                  <a:pt x="840" y="1431"/>
                </a:lnTo>
                <a:lnTo>
                  <a:pt x="840" y="1466"/>
                </a:lnTo>
                <a:lnTo>
                  <a:pt x="841" y="1471"/>
                </a:lnTo>
                <a:lnTo>
                  <a:pt x="841" y="1473"/>
                </a:lnTo>
                <a:lnTo>
                  <a:pt x="842" y="1473"/>
                </a:lnTo>
                <a:lnTo>
                  <a:pt x="842" y="1462"/>
                </a:lnTo>
                <a:lnTo>
                  <a:pt x="843" y="1444"/>
                </a:lnTo>
                <a:lnTo>
                  <a:pt x="843" y="1464"/>
                </a:lnTo>
                <a:lnTo>
                  <a:pt x="844" y="1473"/>
                </a:lnTo>
                <a:lnTo>
                  <a:pt x="844" y="1473"/>
                </a:lnTo>
                <a:lnTo>
                  <a:pt x="845" y="1473"/>
                </a:lnTo>
                <a:lnTo>
                  <a:pt x="845" y="1473"/>
                </a:lnTo>
                <a:lnTo>
                  <a:pt x="846" y="1473"/>
                </a:lnTo>
                <a:lnTo>
                  <a:pt x="846" y="1460"/>
                </a:lnTo>
                <a:lnTo>
                  <a:pt x="847" y="1447"/>
                </a:lnTo>
                <a:lnTo>
                  <a:pt x="847" y="1473"/>
                </a:lnTo>
                <a:lnTo>
                  <a:pt x="848" y="1472"/>
                </a:lnTo>
                <a:lnTo>
                  <a:pt x="848" y="1473"/>
                </a:lnTo>
                <a:lnTo>
                  <a:pt x="849" y="1473"/>
                </a:lnTo>
                <a:lnTo>
                  <a:pt x="849" y="1473"/>
                </a:lnTo>
                <a:lnTo>
                  <a:pt x="850" y="1469"/>
                </a:lnTo>
                <a:lnTo>
                  <a:pt x="850" y="1473"/>
                </a:lnTo>
                <a:lnTo>
                  <a:pt x="851" y="1473"/>
                </a:lnTo>
                <a:lnTo>
                  <a:pt x="851" y="1473"/>
                </a:lnTo>
                <a:lnTo>
                  <a:pt x="852" y="1473"/>
                </a:lnTo>
                <a:lnTo>
                  <a:pt x="852" y="1473"/>
                </a:lnTo>
                <a:lnTo>
                  <a:pt x="853" y="1473"/>
                </a:lnTo>
                <a:lnTo>
                  <a:pt x="853" y="1462"/>
                </a:lnTo>
                <a:lnTo>
                  <a:pt x="854" y="1470"/>
                </a:lnTo>
                <a:lnTo>
                  <a:pt x="854" y="1473"/>
                </a:lnTo>
                <a:lnTo>
                  <a:pt x="855" y="1473"/>
                </a:lnTo>
                <a:lnTo>
                  <a:pt x="855" y="1473"/>
                </a:lnTo>
                <a:lnTo>
                  <a:pt x="856" y="1473"/>
                </a:lnTo>
                <a:lnTo>
                  <a:pt x="856" y="1467"/>
                </a:lnTo>
                <a:lnTo>
                  <a:pt x="857" y="1468"/>
                </a:lnTo>
                <a:lnTo>
                  <a:pt x="857" y="1467"/>
                </a:lnTo>
                <a:lnTo>
                  <a:pt x="858" y="1467"/>
                </a:lnTo>
                <a:lnTo>
                  <a:pt x="858" y="1473"/>
                </a:lnTo>
                <a:lnTo>
                  <a:pt x="859" y="1473"/>
                </a:lnTo>
                <a:lnTo>
                  <a:pt x="859" y="1473"/>
                </a:lnTo>
                <a:lnTo>
                  <a:pt x="860" y="1473"/>
                </a:lnTo>
                <a:lnTo>
                  <a:pt x="860" y="1468"/>
                </a:lnTo>
                <a:lnTo>
                  <a:pt x="861" y="1457"/>
                </a:lnTo>
                <a:lnTo>
                  <a:pt x="861" y="1462"/>
                </a:lnTo>
                <a:lnTo>
                  <a:pt x="862" y="1464"/>
                </a:lnTo>
                <a:lnTo>
                  <a:pt x="862" y="1473"/>
                </a:lnTo>
                <a:lnTo>
                  <a:pt x="863" y="1473"/>
                </a:lnTo>
                <a:lnTo>
                  <a:pt x="863" y="1473"/>
                </a:lnTo>
                <a:lnTo>
                  <a:pt x="864" y="1472"/>
                </a:lnTo>
                <a:lnTo>
                  <a:pt x="864" y="1460"/>
                </a:lnTo>
                <a:lnTo>
                  <a:pt x="865" y="1459"/>
                </a:lnTo>
                <a:lnTo>
                  <a:pt x="865" y="1471"/>
                </a:lnTo>
                <a:lnTo>
                  <a:pt x="866" y="1472"/>
                </a:lnTo>
                <a:lnTo>
                  <a:pt x="866" y="1473"/>
                </a:lnTo>
                <a:lnTo>
                  <a:pt x="867" y="1473"/>
                </a:lnTo>
                <a:lnTo>
                  <a:pt x="867" y="1473"/>
                </a:lnTo>
                <a:lnTo>
                  <a:pt x="868" y="1473"/>
                </a:lnTo>
                <a:lnTo>
                  <a:pt x="868" y="1473"/>
                </a:lnTo>
                <a:lnTo>
                  <a:pt x="869" y="1473"/>
                </a:lnTo>
                <a:lnTo>
                  <a:pt x="869" y="1473"/>
                </a:lnTo>
                <a:lnTo>
                  <a:pt x="870" y="1473"/>
                </a:lnTo>
                <a:lnTo>
                  <a:pt x="870" y="1473"/>
                </a:lnTo>
                <a:lnTo>
                  <a:pt x="871" y="1473"/>
                </a:lnTo>
                <a:lnTo>
                  <a:pt x="871" y="1473"/>
                </a:lnTo>
                <a:lnTo>
                  <a:pt x="872" y="1473"/>
                </a:lnTo>
                <a:lnTo>
                  <a:pt x="872" y="1473"/>
                </a:lnTo>
                <a:lnTo>
                  <a:pt x="873" y="1473"/>
                </a:lnTo>
                <a:lnTo>
                  <a:pt x="873" y="1473"/>
                </a:lnTo>
                <a:lnTo>
                  <a:pt x="874" y="1473"/>
                </a:lnTo>
                <a:lnTo>
                  <a:pt x="874" y="1473"/>
                </a:lnTo>
                <a:lnTo>
                  <a:pt x="875" y="1473"/>
                </a:lnTo>
                <a:lnTo>
                  <a:pt x="875" y="1473"/>
                </a:lnTo>
                <a:lnTo>
                  <a:pt x="876" y="1473"/>
                </a:lnTo>
                <a:lnTo>
                  <a:pt x="876" y="1473"/>
                </a:lnTo>
                <a:lnTo>
                  <a:pt x="877" y="1473"/>
                </a:lnTo>
                <a:lnTo>
                  <a:pt x="877" y="1473"/>
                </a:lnTo>
                <a:lnTo>
                  <a:pt x="878" y="1473"/>
                </a:lnTo>
                <a:lnTo>
                  <a:pt x="878" y="1473"/>
                </a:lnTo>
                <a:lnTo>
                  <a:pt x="879" y="1473"/>
                </a:lnTo>
                <a:lnTo>
                  <a:pt x="879" y="1473"/>
                </a:lnTo>
                <a:lnTo>
                  <a:pt x="880" y="1473"/>
                </a:lnTo>
                <a:lnTo>
                  <a:pt x="880" y="1473"/>
                </a:lnTo>
                <a:lnTo>
                  <a:pt x="881" y="1473"/>
                </a:lnTo>
                <a:lnTo>
                  <a:pt x="881" y="1473"/>
                </a:lnTo>
                <a:lnTo>
                  <a:pt x="882" y="1473"/>
                </a:lnTo>
                <a:lnTo>
                  <a:pt x="882" y="1473"/>
                </a:lnTo>
                <a:lnTo>
                  <a:pt x="883" y="1473"/>
                </a:lnTo>
                <a:lnTo>
                  <a:pt x="883" y="1473"/>
                </a:lnTo>
                <a:lnTo>
                  <a:pt x="884" y="1473"/>
                </a:lnTo>
                <a:lnTo>
                  <a:pt x="884" y="1473"/>
                </a:lnTo>
                <a:lnTo>
                  <a:pt x="885" y="1473"/>
                </a:lnTo>
                <a:lnTo>
                  <a:pt x="885" y="1473"/>
                </a:lnTo>
                <a:lnTo>
                  <a:pt x="886" y="1473"/>
                </a:lnTo>
                <a:lnTo>
                  <a:pt x="886" y="1473"/>
                </a:lnTo>
                <a:lnTo>
                  <a:pt x="887" y="1473"/>
                </a:lnTo>
                <a:lnTo>
                  <a:pt x="887" y="1473"/>
                </a:lnTo>
                <a:lnTo>
                  <a:pt x="888" y="1473"/>
                </a:lnTo>
                <a:lnTo>
                  <a:pt x="888" y="1469"/>
                </a:lnTo>
                <a:lnTo>
                  <a:pt x="889" y="1473"/>
                </a:lnTo>
                <a:lnTo>
                  <a:pt x="889" y="1467"/>
                </a:lnTo>
                <a:lnTo>
                  <a:pt x="890" y="1465"/>
                </a:lnTo>
                <a:lnTo>
                  <a:pt x="890" y="1473"/>
                </a:lnTo>
                <a:lnTo>
                  <a:pt x="891" y="1473"/>
                </a:lnTo>
                <a:lnTo>
                  <a:pt x="891" y="1473"/>
                </a:lnTo>
                <a:lnTo>
                  <a:pt x="892" y="1473"/>
                </a:lnTo>
                <a:lnTo>
                  <a:pt x="892" y="1468"/>
                </a:lnTo>
                <a:lnTo>
                  <a:pt x="893" y="1467"/>
                </a:lnTo>
                <a:lnTo>
                  <a:pt x="893" y="1473"/>
                </a:lnTo>
                <a:lnTo>
                  <a:pt x="894" y="1473"/>
                </a:lnTo>
                <a:lnTo>
                  <a:pt x="894" y="1473"/>
                </a:lnTo>
                <a:lnTo>
                  <a:pt x="895" y="1473"/>
                </a:lnTo>
                <a:lnTo>
                  <a:pt x="895" y="1473"/>
                </a:lnTo>
                <a:lnTo>
                  <a:pt x="896" y="1469"/>
                </a:lnTo>
                <a:lnTo>
                  <a:pt x="896" y="1459"/>
                </a:lnTo>
                <a:lnTo>
                  <a:pt x="897" y="1470"/>
                </a:lnTo>
                <a:lnTo>
                  <a:pt x="897" y="1473"/>
                </a:lnTo>
                <a:lnTo>
                  <a:pt x="898" y="1473"/>
                </a:lnTo>
                <a:lnTo>
                  <a:pt x="898" y="1473"/>
                </a:lnTo>
                <a:lnTo>
                  <a:pt x="899" y="1473"/>
                </a:lnTo>
                <a:lnTo>
                  <a:pt x="899" y="1463"/>
                </a:lnTo>
                <a:lnTo>
                  <a:pt x="900" y="1436"/>
                </a:lnTo>
                <a:lnTo>
                  <a:pt x="900" y="1464"/>
                </a:lnTo>
                <a:lnTo>
                  <a:pt x="901" y="1472"/>
                </a:lnTo>
                <a:lnTo>
                  <a:pt x="901" y="1473"/>
                </a:lnTo>
                <a:lnTo>
                  <a:pt x="902" y="1473"/>
                </a:lnTo>
                <a:lnTo>
                  <a:pt x="902" y="1216"/>
                </a:lnTo>
                <a:lnTo>
                  <a:pt x="903" y="616"/>
                </a:lnTo>
                <a:lnTo>
                  <a:pt x="903" y="0"/>
                </a:lnTo>
                <a:lnTo>
                  <a:pt x="904" y="487"/>
                </a:lnTo>
                <a:lnTo>
                  <a:pt x="904" y="1294"/>
                </a:lnTo>
                <a:lnTo>
                  <a:pt x="905" y="1426"/>
                </a:lnTo>
                <a:lnTo>
                  <a:pt x="905" y="1465"/>
                </a:lnTo>
                <a:lnTo>
                  <a:pt x="906" y="1458"/>
                </a:lnTo>
                <a:lnTo>
                  <a:pt x="906" y="1297"/>
                </a:lnTo>
                <a:lnTo>
                  <a:pt x="907" y="998"/>
                </a:lnTo>
                <a:lnTo>
                  <a:pt x="907" y="1361"/>
                </a:lnTo>
                <a:lnTo>
                  <a:pt x="908" y="1425"/>
                </a:lnTo>
                <a:lnTo>
                  <a:pt x="908" y="1467"/>
                </a:lnTo>
                <a:lnTo>
                  <a:pt x="909" y="1472"/>
                </a:lnTo>
                <a:lnTo>
                  <a:pt x="909" y="1470"/>
                </a:lnTo>
                <a:lnTo>
                  <a:pt x="910" y="1455"/>
                </a:lnTo>
                <a:lnTo>
                  <a:pt x="910" y="1370"/>
                </a:lnTo>
                <a:lnTo>
                  <a:pt x="911" y="1389"/>
                </a:lnTo>
                <a:lnTo>
                  <a:pt x="911" y="1456"/>
                </a:lnTo>
                <a:lnTo>
                  <a:pt x="912" y="1461"/>
                </a:lnTo>
                <a:lnTo>
                  <a:pt x="912" y="1472"/>
                </a:lnTo>
                <a:lnTo>
                  <a:pt x="913" y="1453"/>
                </a:lnTo>
                <a:lnTo>
                  <a:pt x="913" y="1470"/>
                </a:lnTo>
                <a:lnTo>
                  <a:pt x="914" y="1461"/>
                </a:lnTo>
                <a:lnTo>
                  <a:pt x="914" y="1430"/>
                </a:lnTo>
                <a:lnTo>
                  <a:pt x="915" y="1465"/>
                </a:lnTo>
                <a:lnTo>
                  <a:pt x="915" y="1473"/>
                </a:lnTo>
                <a:lnTo>
                  <a:pt x="916" y="1472"/>
                </a:lnTo>
                <a:lnTo>
                  <a:pt x="916" y="1473"/>
                </a:lnTo>
                <a:lnTo>
                  <a:pt x="917" y="1473"/>
                </a:lnTo>
                <a:lnTo>
                  <a:pt x="917" y="1468"/>
                </a:lnTo>
                <a:lnTo>
                  <a:pt x="918" y="1465"/>
                </a:lnTo>
                <a:lnTo>
                  <a:pt x="918" y="1473"/>
                </a:lnTo>
                <a:lnTo>
                  <a:pt x="919" y="1473"/>
                </a:lnTo>
                <a:lnTo>
                  <a:pt x="919" y="1473"/>
                </a:lnTo>
                <a:lnTo>
                  <a:pt x="920" y="1473"/>
                </a:lnTo>
                <a:lnTo>
                  <a:pt x="920" y="1473"/>
                </a:lnTo>
                <a:lnTo>
                  <a:pt x="921" y="1470"/>
                </a:lnTo>
                <a:lnTo>
                  <a:pt x="921" y="1462"/>
                </a:lnTo>
                <a:lnTo>
                  <a:pt x="922" y="1470"/>
                </a:lnTo>
                <a:lnTo>
                  <a:pt x="922" y="1473"/>
                </a:lnTo>
                <a:lnTo>
                  <a:pt x="923" y="1473"/>
                </a:lnTo>
                <a:lnTo>
                  <a:pt x="923" y="1473"/>
                </a:lnTo>
                <a:lnTo>
                  <a:pt x="924" y="1473"/>
                </a:lnTo>
                <a:lnTo>
                  <a:pt x="924" y="1468"/>
                </a:lnTo>
                <a:lnTo>
                  <a:pt x="925" y="1469"/>
                </a:lnTo>
                <a:lnTo>
                  <a:pt x="925" y="1473"/>
                </a:lnTo>
                <a:lnTo>
                  <a:pt x="926" y="1473"/>
                </a:lnTo>
                <a:lnTo>
                  <a:pt x="926" y="1473"/>
                </a:lnTo>
                <a:lnTo>
                  <a:pt x="927" y="1473"/>
                </a:lnTo>
                <a:lnTo>
                  <a:pt x="927" y="1470"/>
                </a:lnTo>
                <a:lnTo>
                  <a:pt x="928" y="1466"/>
                </a:lnTo>
                <a:lnTo>
                  <a:pt x="928" y="1473"/>
                </a:lnTo>
                <a:lnTo>
                  <a:pt x="929" y="1473"/>
                </a:lnTo>
                <a:lnTo>
                  <a:pt x="929" y="1473"/>
                </a:lnTo>
                <a:lnTo>
                  <a:pt x="930" y="1473"/>
                </a:lnTo>
                <a:lnTo>
                  <a:pt x="930" y="1473"/>
                </a:lnTo>
                <a:lnTo>
                  <a:pt x="931" y="1473"/>
                </a:lnTo>
                <a:lnTo>
                  <a:pt x="931" y="1473"/>
                </a:lnTo>
                <a:lnTo>
                  <a:pt x="932" y="1473"/>
                </a:lnTo>
                <a:lnTo>
                  <a:pt x="932" y="1467"/>
                </a:lnTo>
                <a:lnTo>
                  <a:pt x="933" y="1469"/>
                </a:lnTo>
                <a:lnTo>
                  <a:pt x="933" y="1473"/>
                </a:lnTo>
                <a:lnTo>
                  <a:pt x="934" y="1473"/>
                </a:lnTo>
                <a:lnTo>
                  <a:pt x="934" y="1473"/>
                </a:lnTo>
                <a:lnTo>
                  <a:pt x="935" y="1473"/>
                </a:lnTo>
                <a:lnTo>
                  <a:pt x="935" y="1473"/>
                </a:lnTo>
                <a:lnTo>
                  <a:pt x="936" y="1473"/>
                </a:lnTo>
                <a:lnTo>
                  <a:pt x="936" y="1473"/>
                </a:lnTo>
                <a:lnTo>
                  <a:pt x="937" y="1473"/>
                </a:lnTo>
                <a:lnTo>
                  <a:pt x="937" y="1473"/>
                </a:lnTo>
                <a:lnTo>
                  <a:pt x="938" y="1473"/>
                </a:lnTo>
                <a:lnTo>
                  <a:pt x="938" y="1462"/>
                </a:lnTo>
                <a:lnTo>
                  <a:pt x="939" y="1466"/>
                </a:lnTo>
                <a:lnTo>
                  <a:pt x="939" y="1473"/>
                </a:lnTo>
                <a:lnTo>
                  <a:pt x="940" y="1473"/>
                </a:lnTo>
                <a:lnTo>
                  <a:pt x="940" y="1473"/>
                </a:lnTo>
                <a:lnTo>
                  <a:pt x="941" y="1473"/>
                </a:lnTo>
                <a:lnTo>
                  <a:pt x="941" y="1473"/>
                </a:lnTo>
                <a:lnTo>
                  <a:pt x="942" y="1473"/>
                </a:lnTo>
                <a:lnTo>
                  <a:pt x="942" y="1473"/>
                </a:lnTo>
                <a:lnTo>
                  <a:pt x="943" y="1473"/>
                </a:lnTo>
                <a:lnTo>
                  <a:pt x="943" y="1473"/>
                </a:lnTo>
                <a:lnTo>
                  <a:pt x="944" y="1473"/>
                </a:lnTo>
                <a:lnTo>
                  <a:pt x="944" y="1473"/>
                </a:lnTo>
                <a:lnTo>
                  <a:pt x="945" y="1473"/>
                </a:lnTo>
                <a:lnTo>
                  <a:pt x="945" y="1470"/>
                </a:lnTo>
                <a:lnTo>
                  <a:pt x="946" y="1454"/>
                </a:lnTo>
                <a:lnTo>
                  <a:pt x="946" y="1471"/>
                </a:lnTo>
                <a:lnTo>
                  <a:pt x="947" y="1471"/>
                </a:lnTo>
                <a:lnTo>
                  <a:pt x="947" y="1473"/>
                </a:lnTo>
                <a:lnTo>
                  <a:pt x="948" y="1473"/>
                </a:lnTo>
                <a:lnTo>
                  <a:pt x="948" y="1473"/>
                </a:lnTo>
                <a:lnTo>
                  <a:pt x="949" y="1473"/>
                </a:lnTo>
                <a:lnTo>
                  <a:pt x="949" y="1468"/>
                </a:lnTo>
                <a:lnTo>
                  <a:pt x="950" y="1470"/>
                </a:lnTo>
                <a:lnTo>
                  <a:pt x="950" y="1473"/>
                </a:lnTo>
                <a:lnTo>
                  <a:pt x="951" y="1473"/>
                </a:lnTo>
                <a:lnTo>
                  <a:pt x="951" y="1473"/>
                </a:lnTo>
                <a:lnTo>
                  <a:pt x="952" y="1472"/>
                </a:lnTo>
                <a:lnTo>
                  <a:pt x="952" y="1444"/>
                </a:lnTo>
                <a:lnTo>
                  <a:pt x="953" y="1452"/>
                </a:lnTo>
                <a:lnTo>
                  <a:pt x="953" y="1473"/>
                </a:lnTo>
                <a:lnTo>
                  <a:pt x="954" y="1473"/>
                </a:lnTo>
                <a:lnTo>
                  <a:pt x="954" y="1473"/>
                </a:lnTo>
                <a:lnTo>
                  <a:pt x="955" y="1473"/>
                </a:lnTo>
                <a:lnTo>
                  <a:pt x="955" y="1471"/>
                </a:lnTo>
                <a:lnTo>
                  <a:pt x="956" y="1468"/>
                </a:lnTo>
                <a:lnTo>
                  <a:pt x="956" y="1449"/>
                </a:lnTo>
                <a:lnTo>
                  <a:pt x="957" y="1460"/>
                </a:lnTo>
                <a:lnTo>
                  <a:pt x="957" y="1473"/>
                </a:lnTo>
                <a:lnTo>
                  <a:pt x="958" y="1473"/>
                </a:lnTo>
                <a:lnTo>
                  <a:pt x="958" y="1473"/>
                </a:lnTo>
                <a:lnTo>
                  <a:pt x="959" y="1472"/>
                </a:lnTo>
                <a:lnTo>
                  <a:pt x="959" y="1470"/>
                </a:lnTo>
                <a:lnTo>
                  <a:pt x="960" y="1467"/>
                </a:lnTo>
                <a:lnTo>
                  <a:pt x="960" y="1458"/>
                </a:lnTo>
                <a:lnTo>
                  <a:pt x="961" y="1473"/>
                </a:lnTo>
                <a:lnTo>
                  <a:pt x="961" y="1473"/>
                </a:lnTo>
                <a:lnTo>
                  <a:pt x="962" y="1473"/>
                </a:lnTo>
                <a:lnTo>
                  <a:pt x="962" y="1472"/>
                </a:lnTo>
                <a:lnTo>
                  <a:pt x="963" y="1462"/>
                </a:lnTo>
                <a:lnTo>
                  <a:pt x="963" y="1473"/>
                </a:lnTo>
                <a:lnTo>
                  <a:pt x="964" y="1473"/>
                </a:lnTo>
                <a:lnTo>
                  <a:pt x="964" y="1473"/>
                </a:lnTo>
                <a:lnTo>
                  <a:pt x="965" y="1473"/>
                </a:lnTo>
                <a:lnTo>
                  <a:pt x="965" y="1473"/>
                </a:lnTo>
                <a:lnTo>
                  <a:pt x="966" y="1473"/>
                </a:lnTo>
                <a:lnTo>
                  <a:pt x="966" y="1454"/>
                </a:lnTo>
                <a:lnTo>
                  <a:pt x="967" y="1424"/>
                </a:lnTo>
                <a:lnTo>
                  <a:pt x="967" y="1301"/>
                </a:lnTo>
                <a:lnTo>
                  <a:pt x="968" y="1423"/>
                </a:lnTo>
                <a:lnTo>
                  <a:pt x="968" y="1467"/>
                </a:lnTo>
                <a:lnTo>
                  <a:pt x="969" y="1469"/>
                </a:lnTo>
                <a:lnTo>
                  <a:pt x="969" y="1472"/>
                </a:lnTo>
                <a:lnTo>
                  <a:pt x="970" y="1473"/>
                </a:lnTo>
                <a:lnTo>
                  <a:pt x="970" y="1443"/>
                </a:lnTo>
                <a:lnTo>
                  <a:pt x="971" y="1442"/>
                </a:lnTo>
                <a:lnTo>
                  <a:pt x="971" y="1469"/>
                </a:lnTo>
                <a:lnTo>
                  <a:pt x="972" y="1468"/>
                </a:lnTo>
                <a:lnTo>
                  <a:pt x="972" y="1473"/>
                </a:lnTo>
                <a:lnTo>
                  <a:pt x="973" y="1473"/>
                </a:lnTo>
                <a:lnTo>
                  <a:pt x="973" y="1469"/>
                </a:lnTo>
                <a:lnTo>
                  <a:pt x="974" y="1456"/>
                </a:lnTo>
                <a:lnTo>
                  <a:pt x="974" y="1463"/>
                </a:lnTo>
                <a:lnTo>
                  <a:pt x="975" y="1453"/>
                </a:lnTo>
                <a:lnTo>
                  <a:pt x="975" y="1473"/>
                </a:lnTo>
                <a:lnTo>
                  <a:pt x="976" y="1473"/>
                </a:lnTo>
                <a:lnTo>
                  <a:pt x="976" y="1473"/>
                </a:lnTo>
                <a:lnTo>
                  <a:pt x="977" y="1473"/>
                </a:lnTo>
                <a:lnTo>
                  <a:pt x="977" y="1473"/>
                </a:lnTo>
                <a:lnTo>
                  <a:pt x="978" y="1473"/>
                </a:lnTo>
                <a:lnTo>
                  <a:pt x="978" y="1473"/>
                </a:lnTo>
                <a:lnTo>
                  <a:pt x="979" y="1473"/>
                </a:lnTo>
                <a:lnTo>
                  <a:pt x="979" y="1473"/>
                </a:lnTo>
                <a:lnTo>
                  <a:pt x="980" y="1473"/>
                </a:lnTo>
                <a:lnTo>
                  <a:pt x="980" y="1472"/>
                </a:lnTo>
                <a:lnTo>
                  <a:pt x="981" y="1467"/>
                </a:lnTo>
                <a:lnTo>
                  <a:pt x="981" y="1448"/>
                </a:lnTo>
                <a:lnTo>
                  <a:pt x="982" y="1450"/>
                </a:lnTo>
                <a:lnTo>
                  <a:pt x="982" y="1473"/>
                </a:lnTo>
                <a:lnTo>
                  <a:pt x="983" y="1473"/>
                </a:lnTo>
                <a:lnTo>
                  <a:pt x="983" y="1473"/>
                </a:lnTo>
                <a:lnTo>
                  <a:pt x="984" y="1473"/>
                </a:lnTo>
                <a:lnTo>
                  <a:pt x="984" y="1473"/>
                </a:lnTo>
                <a:lnTo>
                  <a:pt x="985" y="1470"/>
                </a:lnTo>
                <a:lnTo>
                  <a:pt x="985" y="1473"/>
                </a:lnTo>
                <a:lnTo>
                  <a:pt x="986" y="1473"/>
                </a:lnTo>
                <a:lnTo>
                  <a:pt x="986" y="1473"/>
                </a:lnTo>
                <a:lnTo>
                  <a:pt x="987" y="1473"/>
                </a:lnTo>
                <a:lnTo>
                  <a:pt x="987" y="1473"/>
                </a:lnTo>
                <a:lnTo>
                  <a:pt x="988" y="1473"/>
                </a:lnTo>
                <a:lnTo>
                  <a:pt x="988" y="1466"/>
                </a:lnTo>
                <a:lnTo>
                  <a:pt x="989" y="1473"/>
                </a:lnTo>
                <a:lnTo>
                  <a:pt x="989" y="1473"/>
                </a:lnTo>
                <a:lnTo>
                  <a:pt x="990" y="1473"/>
                </a:lnTo>
                <a:lnTo>
                  <a:pt x="990" y="1473"/>
                </a:lnTo>
                <a:lnTo>
                  <a:pt x="991" y="1473"/>
                </a:lnTo>
                <a:lnTo>
                  <a:pt x="991" y="1473"/>
                </a:lnTo>
                <a:lnTo>
                  <a:pt x="992" y="1466"/>
                </a:lnTo>
                <a:lnTo>
                  <a:pt x="992" y="1473"/>
                </a:lnTo>
                <a:lnTo>
                  <a:pt x="993" y="1473"/>
                </a:lnTo>
                <a:lnTo>
                  <a:pt x="993" y="1473"/>
                </a:lnTo>
                <a:lnTo>
                  <a:pt x="994" y="1473"/>
                </a:lnTo>
                <a:lnTo>
                  <a:pt x="994" y="1473"/>
                </a:lnTo>
                <a:lnTo>
                  <a:pt x="995" y="1470"/>
                </a:lnTo>
                <a:lnTo>
                  <a:pt x="995" y="1449"/>
                </a:lnTo>
                <a:lnTo>
                  <a:pt x="996" y="1439"/>
                </a:lnTo>
                <a:lnTo>
                  <a:pt x="996" y="1469"/>
                </a:lnTo>
                <a:lnTo>
                  <a:pt x="997" y="1472"/>
                </a:lnTo>
                <a:lnTo>
                  <a:pt x="997" y="1473"/>
                </a:lnTo>
                <a:lnTo>
                  <a:pt x="998" y="1473"/>
                </a:lnTo>
                <a:lnTo>
                  <a:pt x="998" y="1468"/>
                </a:lnTo>
                <a:lnTo>
                  <a:pt x="999" y="1467"/>
                </a:lnTo>
                <a:lnTo>
                  <a:pt x="999" y="1464"/>
                </a:lnTo>
                <a:lnTo>
                  <a:pt x="1000" y="1471"/>
                </a:lnTo>
                <a:lnTo>
                  <a:pt x="1000" y="1473"/>
                </a:lnTo>
                <a:lnTo>
                  <a:pt x="1001" y="1473"/>
                </a:lnTo>
                <a:lnTo>
                  <a:pt x="1001" y="1458"/>
                </a:lnTo>
                <a:lnTo>
                  <a:pt x="1002" y="1465"/>
                </a:lnTo>
                <a:lnTo>
                  <a:pt x="1002" y="1473"/>
                </a:lnTo>
                <a:lnTo>
                  <a:pt x="1003" y="1466"/>
                </a:lnTo>
                <a:lnTo>
                  <a:pt x="1003" y="1456"/>
                </a:lnTo>
                <a:lnTo>
                  <a:pt x="1004" y="1471"/>
                </a:lnTo>
                <a:lnTo>
                  <a:pt x="1004" y="1473"/>
                </a:lnTo>
                <a:lnTo>
                  <a:pt x="1005" y="1473"/>
                </a:lnTo>
                <a:lnTo>
                  <a:pt x="1005" y="1473"/>
                </a:lnTo>
                <a:lnTo>
                  <a:pt x="1006" y="1473"/>
                </a:lnTo>
                <a:lnTo>
                  <a:pt x="1006" y="1452"/>
                </a:lnTo>
                <a:lnTo>
                  <a:pt x="1007" y="1465"/>
                </a:lnTo>
                <a:lnTo>
                  <a:pt x="1007" y="1473"/>
                </a:lnTo>
                <a:lnTo>
                  <a:pt x="1008" y="1473"/>
                </a:lnTo>
                <a:lnTo>
                  <a:pt x="1008" y="1472"/>
                </a:lnTo>
                <a:lnTo>
                  <a:pt x="1009" y="1467"/>
                </a:lnTo>
                <a:lnTo>
                  <a:pt x="1009" y="1461"/>
                </a:lnTo>
                <a:lnTo>
                  <a:pt x="1010" y="1454"/>
                </a:lnTo>
                <a:lnTo>
                  <a:pt x="1010" y="1463"/>
                </a:lnTo>
                <a:lnTo>
                  <a:pt x="1011" y="1473"/>
                </a:lnTo>
                <a:lnTo>
                  <a:pt x="1011" y="1464"/>
                </a:lnTo>
                <a:lnTo>
                  <a:pt x="1012" y="1473"/>
                </a:lnTo>
                <a:lnTo>
                  <a:pt x="1012" y="1473"/>
                </a:lnTo>
                <a:lnTo>
                  <a:pt x="1013" y="1473"/>
                </a:lnTo>
                <a:lnTo>
                  <a:pt x="1013" y="1449"/>
                </a:lnTo>
                <a:lnTo>
                  <a:pt x="1014" y="1437"/>
                </a:lnTo>
                <a:lnTo>
                  <a:pt x="1014" y="1469"/>
                </a:lnTo>
                <a:lnTo>
                  <a:pt x="1015" y="1472"/>
                </a:lnTo>
                <a:lnTo>
                  <a:pt x="1015" y="1473"/>
                </a:lnTo>
                <a:lnTo>
                  <a:pt x="1016" y="1473"/>
                </a:lnTo>
                <a:lnTo>
                  <a:pt x="1016" y="1463"/>
                </a:lnTo>
                <a:lnTo>
                  <a:pt x="1017" y="1447"/>
                </a:lnTo>
                <a:lnTo>
                  <a:pt x="1017" y="1471"/>
                </a:lnTo>
                <a:lnTo>
                  <a:pt x="1018" y="1472"/>
                </a:lnTo>
                <a:lnTo>
                  <a:pt x="1018" y="1473"/>
                </a:lnTo>
                <a:lnTo>
                  <a:pt x="1019" y="1473"/>
                </a:lnTo>
                <a:lnTo>
                  <a:pt x="1019" y="1472"/>
                </a:lnTo>
                <a:lnTo>
                  <a:pt x="1020" y="1462"/>
                </a:lnTo>
                <a:lnTo>
                  <a:pt x="1020" y="1467"/>
                </a:lnTo>
                <a:lnTo>
                  <a:pt x="1021" y="1457"/>
                </a:lnTo>
                <a:lnTo>
                  <a:pt x="1021" y="1473"/>
                </a:lnTo>
                <a:lnTo>
                  <a:pt x="1022" y="1473"/>
                </a:lnTo>
                <a:lnTo>
                  <a:pt x="1022" y="1472"/>
                </a:lnTo>
                <a:lnTo>
                  <a:pt x="1023" y="1459"/>
                </a:lnTo>
                <a:lnTo>
                  <a:pt x="1023" y="1473"/>
                </a:lnTo>
                <a:lnTo>
                  <a:pt x="1024" y="1473"/>
                </a:lnTo>
                <a:lnTo>
                  <a:pt x="1024" y="1462"/>
                </a:lnTo>
                <a:lnTo>
                  <a:pt x="1025" y="1473"/>
                </a:lnTo>
                <a:lnTo>
                  <a:pt x="1025" y="1473"/>
                </a:lnTo>
                <a:lnTo>
                  <a:pt x="1026" y="1473"/>
                </a:lnTo>
                <a:lnTo>
                  <a:pt x="1026" y="1473"/>
                </a:lnTo>
                <a:lnTo>
                  <a:pt x="1027" y="1473"/>
                </a:lnTo>
                <a:lnTo>
                  <a:pt x="1027" y="1473"/>
                </a:lnTo>
                <a:lnTo>
                  <a:pt x="1028" y="1473"/>
                </a:lnTo>
                <a:lnTo>
                  <a:pt x="1028" y="1473"/>
                </a:lnTo>
                <a:lnTo>
                  <a:pt x="1029" y="1473"/>
                </a:lnTo>
                <a:lnTo>
                  <a:pt x="1029" y="1473"/>
                </a:lnTo>
                <a:lnTo>
                  <a:pt x="1030" y="1473"/>
                </a:lnTo>
                <a:lnTo>
                  <a:pt x="1030" y="1462"/>
                </a:lnTo>
                <a:lnTo>
                  <a:pt x="1031" y="1469"/>
                </a:lnTo>
                <a:lnTo>
                  <a:pt x="1031" y="1473"/>
                </a:lnTo>
                <a:lnTo>
                  <a:pt x="1032" y="1473"/>
                </a:lnTo>
                <a:lnTo>
                  <a:pt x="1032" y="1473"/>
                </a:lnTo>
                <a:lnTo>
                  <a:pt x="1033" y="1473"/>
                </a:lnTo>
                <a:lnTo>
                  <a:pt x="1033" y="1470"/>
                </a:lnTo>
                <a:lnTo>
                  <a:pt x="1034" y="1465"/>
                </a:lnTo>
                <a:lnTo>
                  <a:pt x="1034" y="1473"/>
                </a:lnTo>
                <a:lnTo>
                  <a:pt x="1035" y="1470"/>
                </a:lnTo>
                <a:lnTo>
                  <a:pt x="1035" y="1473"/>
                </a:lnTo>
                <a:lnTo>
                  <a:pt x="1036" y="1473"/>
                </a:lnTo>
                <a:lnTo>
                  <a:pt x="1036" y="1473"/>
                </a:lnTo>
                <a:lnTo>
                  <a:pt x="1037" y="1473"/>
                </a:lnTo>
                <a:lnTo>
                  <a:pt x="1037" y="1473"/>
                </a:lnTo>
                <a:lnTo>
                  <a:pt x="1038" y="1473"/>
                </a:lnTo>
                <a:lnTo>
                  <a:pt x="1038" y="1464"/>
                </a:lnTo>
                <a:lnTo>
                  <a:pt x="1039" y="1463"/>
                </a:lnTo>
                <a:lnTo>
                  <a:pt x="1039" y="1473"/>
                </a:lnTo>
                <a:lnTo>
                  <a:pt x="1040" y="1473"/>
                </a:lnTo>
                <a:lnTo>
                  <a:pt x="1040" y="1473"/>
                </a:lnTo>
                <a:lnTo>
                  <a:pt x="1041" y="1473"/>
                </a:lnTo>
                <a:lnTo>
                  <a:pt x="1041" y="1452"/>
                </a:lnTo>
                <a:lnTo>
                  <a:pt x="1042" y="1446"/>
                </a:lnTo>
                <a:lnTo>
                  <a:pt x="1042" y="1473"/>
                </a:lnTo>
                <a:lnTo>
                  <a:pt x="1043" y="1473"/>
                </a:lnTo>
                <a:lnTo>
                  <a:pt x="1043" y="1473"/>
                </a:lnTo>
                <a:lnTo>
                  <a:pt x="1044" y="1473"/>
                </a:lnTo>
                <a:lnTo>
                  <a:pt x="1044" y="1442"/>
                </a:lnTo>
                <a:lnTo>
                  <a:pt x="1045" y="1330"/>
                </a:lnTo>
                <a:lnTo>
                  <a:pt x="1045" y="1025"/>
                </a:lnTo>
                <a:lnTo>
                  <a:pt x="1046" y="1337"/>
                </a:lnTo>
                <a:lnTo>
                  <a:pt x="1046" y="1440"/>
                </a:lnTo>
                <a:lnTo>
                  <a:pt x="1047" y="1459"/>
                </a:lnTo>
                <a:lnTo>
                  <a:pt x="1047" y="1470"/>
                </a:lnTo>
                <a:lnTo>
                  <a:pt x="1048" y="1459"/>
                </a:lnTo>
                <a:lnTo>
                  <a:pt x="1048" y="1378"/>
                </a:lnTo>
                <a:lnTo>
                  <a:pt x="1049" y="1365"/>
                </a:lnTo>
                <a:lnTo>
                  <a:pt x="1049" y="1409"/>
                </a:lnTo>
                <a:lnTo>
                  <a:pt x="1050" y="1449"/>
                </a:lnTo>
                <a:lnTo>
                  <a:pt x="1050" y="1470"/>
                </a:lnTo>
                <a:lnTo>
                  <a:pt x="1051" y="1473"/>
                </a:lnTo>
                <a:lnTo>
                  <a:pt x="1051" y="1470"/>
                </a:lnTo>
                <a:lnTo>
                  <a:pt x="1052" y="1460"/>
                </a:lnTo>
                <a:lnTo>
                  <a:pt x="1052" y="1432"/>
                </a:lnTo>
                <a:lnTo>
                  <a:pt x="1053" y="1461"/>
                </a:lnTo>
                <a:lnTo>
                  <a:pt x="1053" y="1462"/>
                </a:lnTo>
                <a:lnTo>
                  <a:pt x="1054" y="1473"/>
                </a:lnTo>
                <a:lnTo>
                  <a:pt x="1054" y="1472"/>
                </a:lnTo>
                <a:lnTo>
                  <a:pt x="1055" y="1473"/>
                </a:lnTo>
                <a:lnTo>
                  <a:pt x="1055" y="1473"/>
                </a:lnTo>
                <a:lnTo>
                  <a:pt x="1056" y="1473"/>
                </a:lnTo>
                <a:lnTo>
                  <a:pt x="1056" y="1473"/>
                </a:lnTo>
                <a:lnTo>
                  <a:pt x="1057" y="1473"/>
                </a:lnTo>
                <a:lnTo>
                  <a:pt x="1057" y="1473"/>
                </a:lnTo>
                <a:lnTo>
                  <a:pt x="1058" y="1473"/>
                </a:lnTo>
                <a:lnTo>
                  <a:pt x="1058" y="1468"/>
                </a:lnTo>
                <a:lnTo>
                  <a:pt x="1059" y="1458"/>
                </a:lnTo>
                <a:lnTo>
                  <a:pt x="1059" y="1451"/>
                </a:lnTo>
                <a:lnTo>
                  <a:pt x="1060" y="1467"/>
                </a:lnTo>
                <a:lnTo>
                  <a:pt x="1060" y="1473"/>
                </a:lnTo>
                <a:lnTo>
                  <a:pt x="1061" y="1473"/>
                </a:lnTo>
                <a:lnTo>
                  <a:pt x="1061" y="1473"/>
                </a:lnTo>
                <a:lnTo>
                  <a:pt x="1062" y="1473"/>
                </a:lnTo>
                <a:lnTo>
                  <a:pt x="1062" y="1473"/>
                </a:lnTo>
                <a:lnTo>
                  <a:pt x="1063" y="1473"/>
                </a:lnTo>
                <a:lnTo>
                  <a:pt x="1063" y="1464"/>
                </a:lnTo>
                <a:lnTo>
                  <a:pt x="1064" y="1473"/>
                </a:lnTo>
                <a:lnTo>
                  <a:pt x="1064" y="1473"/>
                </a:lnTo>
                <a:lnTo>
                  <a:pt x="1065" y="1473"/>
                </a:lnTo>
                <a:lnTo>
                  <a:pt x="1065" y="1473"/>
                </a:lnTo>
                <a:lnTo>
                  <a:pt x="1066" y="1473"/>
                </a:lnTo>
                <a:lnTo>
                  <a:pt x="1066" y="1460"/>
                </a:lnTo>
                <a:lnTo>
                  <a:pt x="1067" y="1462"/>
                </a:lnTo>
                <a:lnTo>
                  <a:pt x="1067" y="1472"/>
                </a:lnTo>
                <a:lnTo>
                  <a:pt x="1068" y="1473"/>
                </a:lnTo>
                <a:lnTo>
                  <a:pt x="1068" y="1473"/>
                </a:lnTo>
                <a:lnTo>
                  <a:pt x="1069" y="1473"/>
                </a:lnTo>
                <a:lnTo>
                  <a:pt x="1069" y="1473"/>
                </a:lnTo>
                <a:lnTo>
                  <a:pt x="1070" y="1473"/>
                </a:lnTo>
                <a:lnTo>
                  <a:pt x="1070" y="1473"/>
                </a:lnTo>
                <a:lnTo>
                  <a:pt x="1071" y="1473"/>
                </a:lnTo>
                <a:lnTo>
                  <a:pt x="1071" y="1473"/>
                </a:lnTo>
                <a:lnTo>
                  <a:pt x="1072" y="1473"/>
                </a:lnTo>
                <a:lnTo>
                  <a:pt x="1072" y="1473"/>
                </a:lnTo>
                <a:lnTo>
                  <a:pt x="1073" y="1473"/>
                </a:lnTo>
                <a:lnTo>
                  <a:pt x="1073" y="1470"/>
                </a:lnTo>
                <a:lnTo>
                  <a:pt x="1074" y="1470"/>
                </a:lnTo>
                <a:lnTo>
                  <a:pt x="1074" y="1473"/>
                </a:lnTo>
                <a:lnTo>
                  <a:pt x="1075" y="1473"/>
                </a:lnTo>
                <a:lnTo>
                  <a:pt x="1075" y="1473"/>
                </a:lnTo>
                <a:lnTo>
                  <a:pt x="1076" y="1473"/>
                </a:lnTo>
                <a:lnTo>
                  <a:pt x="1076" y="1473"/>
                </a:lnTo>
                <a:lnTo>
                  <a:pt x="1077" y="1466"/>
                </a:lnTo>
                <a:lnTo>
                  <a:pt x="1077" y="1440"/>
                </a:lnTo>
                <a:lnTo>
                  <a:pt x="1078" y="1456"/>
                </a:lnTo>
                <a:lnTo>
                  <a:pt x="1078" y="1465"/>
                </a:lnTo>
                <a:lnTo>
                  <a:pt x="1079" y="1472"/>
                </a:lnTo>
                <a:lnTo>
                  <a:pt x="1079" y="1473"/>
                </a:lnTo>
                <a:lnTo>
                  <a:pt x="1080" y="1473"/>
                </a:lnTo>
                <a:lnTo>
                  <a:pt x="1080" y="1462"/>
                </a:lnTo>
                <a:lnTo>
                  <a:pt x="1081" y="1456"/>
                </a:lnTo>
                <a:lnTo>
                  <a:pt x="1081" y="1468"/>
                </a:lnTo>
                <a:lnTo>
                  <a:pt x="1082" y="1469"/>
                </a:lnTo>
                <a:lnTo>
                  <a:pt x="1082" y="1472"/>
                </a:lnTo>
                <a:lnTo>
                  <a:pt x="1083" y="1473"/>
                </a:lnTo>
                <a:lnTo>
                  <a:pt x="1083" y="1468"/>
                </a:lnTo>
                <a:lnTo>
                  <a:pt x="1084" y="1471"/>
                </a:lnTo>
                <a:lnTo>
                  <a:pt x="1084" y="1466"/>
                </a:lnTo>
                <a:lnTo>
                  <a:pt x="1085" y="1468"/>
                </a:lnTo>
                <a:lnTo>
                  <a:pt x="1085" y="1473"/>
                </a:lnTo>
                <a:lnTo>
                  <a:pt x="1086" y="1471"/>
                </a:lnTo>
                <a:lnTo>
                  <a:pt x="1086" y="1473"/>
                </a:lnTo>
                <a:lnTo>
                  <a:pt x="1087" y="1473"/>
                </a:lnTo>
                <a:lnTo>
                  <a:pt x="1087" y="1465"/>
                </a:lnTo>
                <a:lnTo>
                  <a:pt x="1088" y="1467"/>
                </a:lnTo>
                <a:lnTo>
                  <a:pt x="1088" y="1473"/>
                </a:lnTo>
                <a:lnTo>
                  <a:pt x="1089" y="1473"/>
                </a:lnTo>
                <a:lnTo>
                  <a:pt x="1089" y="1473"/>
                </a:lnTo>
                <a:lnTo>
                  <a:pt x="1090" y="1473"/>
                </a:lnTo>
                <a:lnTo>
                  <a:pt x="1090" y="1473"/>
                </a:lnTo>
                <a:lnTo>
                  <a:pt x="1091" y="1460"/>
                </a:lnTo>
                <a:lnTo>
                  <a:pt x="1091" y="1473"/>
                </a:lnTo>
                <a:lnTo>
                  <a:pt x="1092" y="1472"/>
                </a:lnTo>
                <a:lnTo>
                  <a:pt x="1092" y="1473"/>
                </a:lnTo>
                <a:lnTo>
                  <a:pt x="1093" y="1473"/>
                </a:lnTo>
                <a:lnTo>
                  <a:pt x="1093" y="1473"/>
                </a:lnTo>
                <a:lnTo>
                  <a:pt x="1094" y="1473"/>
                </a:lnTo>
                <a:lnTo>
                  <a:pt x="1094" y="1463"/>
                </a:lnTo>
                <a:lnTo>
                  <a:pt x="1095" y="1454"/>
                </a:lnTo>
                <a:lnTo>
                  <a:pt x="1095" y="1473"/>
                </a:lnTo>
                <a:lnTo>
                  <a:pt x="1096" y="1473"/>
                </a:lnTo>
                <a:lnTo>
                  <a:pt x="1096" y="1473"/>
                </a:lnTo>
                <a:lnTo>
                  <a:pt x="1097" y="1473"/>
                </a:lnTo>
                <a:lnTo>
                  <a:pt x="1097" y="1473"/>
                </a:lnTo>
                <a:lnTo>
                  <a:pt x="1098" y="1473"/>
                </a:lnTo>
                <a:lnTo>
                  <a:pt x="1098" y="1473"/>
                </a:lnTo>
                <a:lnTo>
                  <a:pt x="1099" y="1473"/>
                </a:lnTo>
                <a:lnTo>
                  <a:pt x="1099" y="1473"/>
                </a:lnTo>
                <a:lnTo>
                  <a:pt x="1100" y="1473"/>
                </a:lnTo>
                <a:lnTo>
                  <a:pt x="1100" y="1465"/>
                </a:lnTo>
                <a:lnTo>
                  <a:pt x="1101" y="1471"/>
                </a:lnTo>
                <a:lnTo>
                  <a:pt x="1101" y="1451"/>
                </a:lnTo>
                <a:lnTo>
                  <a:pt x="1102" y="1450"/>
                </a:lnTo>
                <a:lnTo>
                  <a:pt x="1102" y="1469"/>
                </a:lnTo>
                <a:lnTo>
                  <a:pt x="1103" y="1472"/>
                </a:lnTo>
                <a:lnTo>
                  <a:pt x="1103" y="1473"/>
                </a:lnTo>
                <a:lnTo>
                  <a:pt x="1104" y="1473"/>
                </a:lnTo>
                <a:lnTo>
                  <a:pt x="1104" y="1473"/>
                </a:lnTo>
                <a:lnTo>
                  <a:pt x="1105" y="1473"/>
                </a:lnTo>
                <a:lnTo>
                  <a:pt x="1105" y="1470"/>
                </a:lnTo>
                <a:lnTo>
                  <a:pt x="1106" y="1470"/>
                </a:lnTo>
                <a:lnTo>
                  <a:pt x="1106" y="1473"/>
                </a:lnTo>
                <a:lnTo>
                  <a:pt x="1107" y="1473"/>
                </a:lnTo>
                <a:lnTo>
                  <a:pt x="1107" y="1473"/>
                </a:lnTo>
                <a:lnTo>
                  <a:pt x="1108" y="1473"/>
                </a:lnTo>
                <a:lnTo>
                  <a:pt x="1108" y="1473"/>
                </a:lnTo>
                <a:lnTo>
                  <a:pt x="1109" y="1473"/>
                </a:lnTo>
                <a:lnTo>
                  <a:pt x="1109" y="1473"/>
                </a:lnTo>
                <a:lnTo>
                  <a:pt x="1110" y="1473"/>
                </a:lnTo>
                <a:lnTo>
                  <a:pt x="1110" y="1473"/>
                </a:lnTo>
                <a:lnTo>
                  <a:pt x="1111" y="1473"/>
                </a:lnTo>
                <a:lnTo>
                  <a:pt x="1111" y="1473"/>
                </a:lnTo>
                <a:lnTo>
                  <a:pt x="1112" y="1473"/>
                </a:lnTo>
                <a:lnTo>
                  <a:pt x="1112" y="1465"/>
                </a:lnTo>
                <a:lnTo>
                  <a:pt x="1113" y="1473"/>
                </a:lnTo>
                <a:lnTo>
                  <a:pt x="1113" y="1473"/>
                </a:lnTo>
                <a:lnTo>
                  <a:pt x="1114" y="1473"/>
                </a:lnTo>
                <a:lnTo>
                  <a:pt x="1114" y="1473"/>
                </a:lnTo>
                <a:lnTo>
                  <a:pt x="1115" y="1473"/>
                </a:lnTo>
                <a:lnTo>
                  <a:pt x="1115" y="1472"/>
                </a:lnTo>
                <a:lnTo>
                  <a:pt x="1116" y="1462"/>
                </a:lnTo>
                <a:lnTo>
                  <a:pt x="1116" y="1471"/>
                </a:lnTo>
                <a:lnTo>
                  <a:pt x="1117" y="1473"/>
                </a:lnTo>
                <a:lnTo>
                  <a:pt x="1117" y="1473"/>
                </a:lnTo>
                <a:lnTo>
                  <a:pt x="1118" y="1473"/>
                </a:lnTo>
                <a:lnTo>
                  <a:pt x="1118" y="1473"/>
                </a:lnTo>
                <a:lnTo>
                  <a:pt x="1119" y="1473"/>
                </a:lnTo>
                <a:lnTo>
                  <a:pt x="1119" y="1472"/>
                </a:lnTo>
                <a:lnTo>
                  <a:pt x="1120" y="1470"/>
                </a:lnTo>
                <a:lnTo>
                  <a:pt x="1120" y="1473"/>
                </a:lnTo>
                <a:lnTo>
                  <a:pt x="1121" y="1473"/>
                </a:lnTo>
                <a:lnTo>
                  <a:pt x="1121" y="1473"/>
                </a:lnTo>
                <a:lnTo>
                  <a:pt x="1122" y="1473"/>
                </a:lnTo>
                <a:lnTo>
                  <a:pt x="1122" y="1469"/>
                </a:lnTo>
                <a:lnTo>
                  <a:pt x="1123" y="1464"/>
                </a:lnTo>
                <a:lnTo>
                  <a:pt x="1123" y="1472"/>
                </a:lnTo>
                <a:lnTo>
                  <a:pt x="1124" y="1473"/>
                </a:lnTo>
                <a:lnTo>
                  <a:pt x="1124" y="1473"/>
                </a:lnTo>
                <a:lnTo>
                  <a:pt x="1125" y="1473"/>
                </a:lnTo>
                <a:lnTo>
                  <a:pt x="1125" y="1473"/>
                </a:lnTo>
                <a:lnTo>
                  <a:pt x="1126" y="1472"/>
                </a:lnTo>
                <a:lnTo>
                  <a:pt x="1126" y="1462"/>
                </a:lnTo>
                <a:lnTo>
                  <a:pt x="1127" y="1469"/>
                </a:lnTo>
                <a:lnTo>
                  <a:pt x="1127" y="1473"/>
                </a:lnTo>
                <a:lnTo>
                  <a:pt x="1128" y="1473"/>
                </a:lnTo>
                <a:lnTo>
                  <a:pt x="1128" y="1473"/>
                </a:lnTo>
                <a:lnTo>
                  <a:pt x="1129" y="1473"/>
                </a:lnTo>
                <a:lnTo>
                  <a:pt x="1129" y="1472"/>
                </a:lnTo>
                <a:lnTo>
                  <a:pt x="1130" y="1468"/>
                </a:lnTo>
                <a:lnTo>
                  <a:pt x="1130" y="1473"/>
                </a:lnTo>
                <a:lnTo>
                  <a:pt x="1131" y="1473"/>
                </a:lnTo>
                <a:lnTo>
                  <a:pt x="1131" y="1473"/>
                </a:lnTo>
                <a:lnTo>
                  <a:pt x="1132" y="1473"/>
                </a:lnTo>
                <a:lnTo>
                  <a:pt x="1132" y="1473"/>
                </a:lnTo>
                <a:lnTo>
                  <a:pt x="1133" y="1473"/>
                </a:lnTo>
                <a:lnTo>
                  <a:pt x="1133" y="1473"/>
                </a:lnTo>
                <a:lnTo>
                  <a:pt x="1134" y="1464"/>
                </a:lnTo>
                <a:lnTo>
                  <a:pt x="1134" y="1469"/>
                </a:lnTo>
                <a:lnTo>
                  <a:pt x="1135" y="1471"/>
                </a:lnTo>
                <a:lnTo>
                  <a:pt x="1135" y="1473"/>
                </a:lnTo>
                <a:lnTo>
                  <a:pt x="1136" y="1473"/>
                </a:lnTo>
                <a:lnTo>
                  <a:pt x="1136" y="1473"/>
                </a:lnTo>
                <a:lnTo>
                  <a:pt x="1137" y="1460"/>
                </a:lnTo>
                <a:lnTo>
                  <a:pt x="1137" y="1470"/>
                </a:lnTo>
                <a:lnTo>
                  <a:pt x="1138" y="1473"/>
                </a:lnTo>
                <a:lnTo>
                  <a:pt x="1138" y="1453"/>
                </a:lnTo>
                <a:lnTo>
                  <a:pt x="1139" y="1472"/>
                </a:lnTo>
                <a:lnTo>
                  <a:pt x="1139" y="1473"/>
                </a:lnTo>
                <a:lnTo>
                  <a:pt x="1140" y="1473"/>
                </a:lnTo>
                <a:lnTo>
                  <a:pt x="1140" y="1466"/>
                </a:lnTo>
                <a:lnTo>
                  <a:pt x="1141" y="1473"/>
                </a:lnTo>
                <a:lnTo>
                  <a:pt x="1141" y="1473"/>
                </a:lnTo>
                <a:lnTo>
                  <a:pt x="1142" y="1473"/>
                </a:lnTo>
                <a:lnTo>
                  <a:pt x="1142" y="1473"/>
                </a:lnTo>
                <a:lnTo>
                  <a:pt x="1143" y="1473"/>
                </a:lnTo>
                <a:lnTo>
                  <a:pt x="1143" y="1471"/>
                </a:lnTo>
                <a:lnTo>
                  <a:pt x="1144" y="1457"/>
                </a:lnTo>
                <a:lnTo>
                  <a:pt x="1144" y="1454"/>
                </a:lnTo>
                <a:lnTo>
                  <a:pt x="1145" y="1457"/>
                </a:lnTo>
                <a:lnTo>
                  <a:pt x="1145" y="1473"/>
                </a:lnTo>
                <a:lnTo>
                  <a:pt x="1146" y="1473"/>
                </a:lnTo>
                <a:lnTo>
                  <a:pt x="1146" y="1473"/>
                </a:lnTo>
                <a:lnTo>
                  <a:pt x="1147" y="1473"/>
                </a:lnTo>
                <a:lnTo>
                  <a:pt x="1147" y="1470"/>
                </a:lnTo>
                <a:lnTo>
                  <a:pt x="1148" y="1468"/>
                </a:lnTo>
                <a:lnTo>
                  <a:pt x="1148" y="1462"/>
                </a:lnTo>
                <a:lnTo>
                  <a:pt x="1149" y="1471"/>
                </a:lnTo>
                <a:lnTo>
                  <a:pt x="1149" y="1473"/>
                </a:lnTo>
                <a:lnTo>
                  <a:pt x="1150" y="1473"/>
                </a:lnTo>
                <a:lnTo>
                  <a:pt x="1150" y="1473"/>
                </a:lnTo>
                <a:lnTo>
                  <a:pt x="1151" y="1473"/>
                </a:lnTo>
                <a:lnTo>
                  <a:pt x="1151" y="1467"/>
                </a:lnTo>
                <a:lnTo>
                  <a:pt x="1152" y="1466"/>
                </a:lnTo>
                <a:lnTo>
                  <a:pt x="1152" y="1473"/>
                </a:lnTo>
                <a:lnTo>
                  <a:pt x="1153" y="1473"/>
                </a:lnTo>
                <a:lnTo>
                  <a:pt x="1153" y="1473"/>
                </a:lnTo>
                <a:lnTo>
                  <a:pt x="1154" y="1473"/>
                </a:lnTo>
                <a:lnTo>
                  <a:pt x="1154" y="1468"/>
                </a:lnTo>
                <a:lnTo>
                  <a:pt x="1155" y="1459"/>
                </a:lnTo>
                <a:lnTo>
                  <a:pt x="1155" y="1468"/>
                </a:lnTo>
                <a:lnTo>
                  <a:pt x="1156" y="1473"/>
                </a:lnTo>
                <a:lnTo>
                  <a:pt x="1156" y="1469"/>
                </a:lnTo>
                <a:lnTo>
                  <a:pt x="1157" y="1473"/>
                </a:lnTo>
                <a:lnTo>
                  <a:pt x="1157" y="1473"/>
                </a:lnTo>
                <a:lnTo>
                  <a:pt x="1158" y="1468"/>
                </a:lnTo>
                <a:lnTo>
                  <a:pt x="1158" y="1473"/>
                </a:lnTo>
                <a:lnTo>
                  <a:pt x="1159" y="1473"/>
                </a:lnTo>
                <a:lnTo>
                  <a:pt x="1159" y="1468"/>
                </a:lnTo>
                <a:lnTo>
                  <a:pt x="1160" y="1472"/>
                </a:lnTo>
                <a:lnTo>
                  <a:pt x="1160" y="1473"/>
                </a:lnTo>
                <a:lnTo>
                  <a:pt x="1161" y="1473"/>
                </a:lnTo>
                <a:lnTo>
                  <a:pt x="1161" y="1473"/>
                </a:lnTo>
                <a:lnTo>
                  <a:pt x="1162" y="1473"/>
                </a:lnTo>
                <a:lnTo>
                  <a:pt x="1162" y="1473"/>
                </a:lnTo>
                <a:lnTo>
                  <a:pt x="1163" y="1473"/>
                </a:lnTo>
                <a:lnTo>
                  <a:pt x="1163" y="1473"/>
                </a:lnTo>
                <a:lnTo>
                  <a:pt x="1164" y="1473"/>
                </a:lnTo>
                <a:lnTo>
                  <a:pt x="1164" y="1473"/>
                </a:lnTo>
                <a:lnTo>
                  <a:pt x="1165" y="1473"/>
                </a:lnTo>
                <a:lnTo>
                  <a:pt x="1165" y="1473"/>
                </a:lnTo>
                <a:lnTo>
                  <a:pt x="1166" y="1473"/>
                </a:lnTo>
                <a:lnTo>
                  <a:pt x="1166" y="1463"/>
                </a:lnTo>
                <a:lnTo>
                  <a:pt x="1167" y="1473"/>
                </a:lnTo>
                <a:lnTo>
                  <a:pt x="1167" y="1473"/>
                </a:lnTo>
                <a:lnTo>
                  <a:pt x="1168" y="1473"/>
                </a:lnTo>
                <a:lnTo>
                  <a:pt x="1168" y="1469"/>
                </a:lnTo>
                <a:lnTo>
                  <a:pt x="1169" y="1469"/>
                </a:lnTo>
                <a:lnTo>
                  <a:pt x="1169" y="1473"/>
                </a:lnTo>
                <a:lnTo>
                  <a:pt x="1170" y="1473"/>
                </a:lnTo>
                <a:lnTo>
                  <a:pt x="1170" y="1473"/>
                </a:lnTo>
                <a:lnTo>
                  <a:pt x="1171" y="1473"/>
                </a:lnTo>
                <a:lnTo>
                  <a:pt x="1171" y="1473"/>
                </a:lnTo>
                <a:lnTo>
                  <a:pt x="1172" y="1473"/>
                </a:lnTo>
                <a:lnTo>
                  <a:pt x="1172" y="1473"/>
                </a:lnTo>
                <a:lnTo>
                  <a:pt x="1173" y="1473"/>
                </a:lnTo>
                <a:lnTo>
                  <a:pt x="1173" y="1473"/>
                </a:lnTo>
                <a:lnTo>
                  <a:pt x="1174" y="1473"/>
                </a:lnTo>
                <a:lnTo>
                  <a:pt x="1174" y="1473"/>
                </a:lnTo>
                <a:lnTo>
                  <a:pt x="1175" y="1473"/>
                </a:lnTo>
                <a:lnTo>
                  <a:pt x="1175" y="1471"/>
                </a:lnTo>
                <a:lnTo>
                  <a:pt x="1176" y="1463"/>
                </a:lnTo>
                <a:lnTo>
                  <a:pt x="1176" y="1473"/>
                </a:lnTo>
                <a:lnTo>
                  <a:pt x="1177" y="1472"/>
                </a:lnTo>
                <a:lnTo>
                  <a:pt x="1177" y="1473"/>
                </a:lnTo>
                <a:lnTo>
                  <a:pt x="1178" y="1473"/>
                </a:lnTo>
                <a:lnTo>
                  <a:pt x="1178" y="1473"/>
                </a:lnTo>
                <a:lnTo>
                  <a:pt x="1179" y="1473"/>
                </a:lnTo>
                <a:lnTo>
                  <a:pt x="1179" y="1468"/>
                </a:lnTo>
                <a:lnTo>
                  <a:pt x="1180" y="1470"/>
                </a:lnTo>
                <a:lnTo>
                  <a:pt x="1180" y="1473"/>
                </a:lnTo>
                <a:lnTo>
                  <a:pt x="1181" y="1473"/>
                </a:lnTo>
                <a:lnTo>
                  <a:pt x="1181" y="1473"/>
                </a:lnTo>
                <a:lnTo>
                  <a:pt x="1182" y="1473"/>
                </a:lnTo>
                <a:lnTo>
                  <a:pt x="1182" y="1473"/>
                </a:lnTo>
                <a:lnTo>
                  <a:pt x="1183" y="1469"/>
                </a:lnTo>
                <a:lnTo>
                  <a:pt x="1183" y="1458"/>
                </a:lnTo>
                <a:lnTo>
                  <a:pt x="1184" y="1473"/>
                </a:lnTo>
                <a:lnTo>
                  <a:pt x="1184" y="1473"/>
                </a:lnTo>
                <a:lnTo>
                  <a:pt x="1185" y="1473"/>
                </a:lnTo>
                <a:lnTo>
                  <a:pt x="1185" y="1473"/>
                </a:lnTo>
                <a:lnTo>
                  <a:pt x="1186" y="1467"/>
                </a:lnTo>
                <a:lnTo>
                  <a:pt x="1186" y="1422"/>
                </a:lnTo>
                <a:lnTo>
                  <a:pt x="1187" y="1351"/>
                </a:lnTo>
                <a:lnTo>
                  <a:pt x="1187" y="1428"/>
                </a:lnTo>
                <a:lnTo>
                  <a:pt x="1188" y="1464"/>
                </a:lnTo>
                <a:lnTo>
                  <a:pt x="1188" y="1459"/>
                </a:lnTo>
                <a:lnTo>
                  <a:pt x="1189" y="1468"/>
                </a:lnTo>
                <a:lnTo>
                  <a:pt x="1189" y="1473"/>
                </a:lnTo>
                <a:lnTo>
                  <a:pt x="1190" y="1462"/>
                </a:lnTo>
                <a:lnTo>
                  <a:pt x="1190" y="1427"/>
                </a:lnTo>
                <a:lnTo>
                  <a:pt x="1191" y="1430"/>
                </a:lnTo>
                <a:lnTo>
                  <a:pt x="1191" y="1471"/>
                </a:lnTo>
                <a:lnTo>
                  <a:pt x="1192" y="1472"/>
                </a:lnTo>
                <a:lnTo>
                  <a:pt x="1192" y="1473"/>
                </a:lnTo>
                <a:lnTo>
                  <a:pt x="1193" y="1469"/>
                </a:lnTo>
                <a:lnTo>
                  <a:pt x="1193" y="1437"/>
                </a:lnTo>
                <a:lnTo>
                  <a:pt x="1194" y="1435"/>
                </a:lnTo>
                <a:lnTo>
                  <a:pt x="1194" y="1473"/>
                </a:lnTo>
                <a:lnTo>
                  <a:pt x="1195" y="1471"/>
                </a:lnTo>
                <a:lnTo>
                  <a:pt x="1195" y="1473"/>
                </a:lnTo>
                <a:lnTo>
                  <a:pt x="1196" y="1473"/>
                </a:lnTo>
                <a:lnTo>
                  <a:pt x="1196" y="1472"/>
                </a:lnTo>
                <a:lnTo>
                  <a:pt x="1197" y="1466"/>
                </a:lnTo>
                <a:lnTo>
                  <a:pt x="1197" y="1473"/>
                </a:lnTo>
                <a:lnTo>
                  <a:pt x="1198" y="1473"/>
                </a:lnTo>
                <a:lnTo>
                  <a:pt x="1198" y="1473"/>
                </a:lnTo>
                <a:lnTo>
                  <a:pt x="1199" y="1473"/>
                </a:lnTo>
                <a:lnTo>
                  <a:pt x="1199" y="1473"/>
                </a:lnTo>
                <a:lnTo>
                  <a:pt x="1200" y="1473"/>
                </a:lnTo>
                <a:lnTo>
                  <a:pt x="1200" y="1473"/>
                </a:lnTo>
                <a:lnTo>
                  <a:pt x="1201" y="1463"/>
                </a:lnTo>
                <a:lnTo>
                  <a:pt x="1201" y="1469"/>
                </a:lnTo>
                <a:lnTo>
                  <a:pt x="1202" y="1473"/>
                </a:lnTo>
                <a:lnTo>
                  <a:pt x="1202" y="1460"/>
                </a:lnTo>
                <a:lnTo>
                  <a:pt x="1203" y="1470"/>
                </a:lnTo>
                <a:lnTo>
                  <a:pt x="1203" y="1473"/>
                </a:lnTo>
                <a:lnTo>
                  <a:pt x="1204" y="1473"/>
                </a:lnTo>
                <a:lnTo>
                  <a:pt x="1204" y="1473"/>
                </a:lnTo>
                <a:lnTo>
                  <a:pt x="1205" y="1473"/>
                </a:lnTo>
                <a:lnTo>
                  <a:pt x="1205" y="1473"/>
                </a:lnTo>
                <a:lnTo>
                  <a:pt x="1206" y="1473"/>
                </a:lnTo>
                <a:lnTo>
                  <a:pt x="1206" y="1473"/>
                </a:lnTo>
                <a:lnTo>
                  <a:pt x="1207" y="1473"/>
                </a:lnTo>
                <a:lnTo>
                  <a:pt x="1207" y="1473"/>
                </a:lnTo>
                <a:lnTo>
                  <a:pt x="1208" y="1471"/>
                </a:lnTo>
                <a:lnTo>
                  <a:pt x="1208" y="1439"/>
                </a:lnTo>
                <a:lnTo>
                  <a:pt x="1209" y="1451"/>
                </a:lnTo>
                <a:lnTo>
                  <a:pt x="1209" y="1473"/>
                </a:lnTo>
                <a:lnTo>
                  <a:pt x="1210" y="1472"/>
                </a:lnTo>
                <a:lnTo>
                  <a:pt x="1210" y="1473"/>
                </a:lnTo>
                <a:lnTo>
                  <a:pt x="1211" y="1473"/>
                </a:lnTo>
                <a:lnTo>
                  <a:pt x="1211" y="1468"/>
                </a:lnTo>
                <a:lnTo>
                  <a:pt x="1212" y="1464"/>
                </a:lnTo>
                <a:lnTo>
                  <a:pt x="1212" y="1467"/>
                </a:lnTo>
                <a:lnTo>
                  <a:pt x="1213" y="1472"/>
                </a:lnTo>
                <a:lnTo>
                  <a:pt x="1213" y="1473"/>
                </a:lnTo>
                <a:lnTo>
                  <a:pt x="1214" y="1473"/>
                </a:lnTo>
                <a:lnTo>
                  <a:pt x="1214" y="1472"/>
                </a:lnTo>
                <a:lnTo>
                  <a:pt x="1215" y="1470"/>
                </a:lnTo>
                <a:lnTo>
                  <a:pt x="1215" y="1473"/>
                </a:lnTo>
                <a:lnTo>
                  <a:pt x="1216" y="1473"/>
                </a:lnTo>
                <a:lnTo>
                  <a:pt x="1216" y="1473"/>
                </a:lnTo>
                <a:lnTo>
                  <a:pt x="1217" y="1473"/>
                </a:lnTo>
                <a:lnTo>
                  <a:pt x="1217" y="1473"/>
                </a:lnTo>
                <a:lnTo>
                  <a:pt x="1218" y="1473"/>
                </a:lnTo>
                <a:lnTo>
                  <a:pt x="1218" y="1473"/>
                </a:lnTo>
                <a:lnTo>
                  <a:pt x="1219" y="1472"/>
                </a:lnTo>
                <a:lnTo>
                  <a:pt x="1219" y="1469"/>
                </a:lnTo>
                <a:lnTo>
                  <a:pt x="1220" y="1473"/>
                </a:lnTo>
                <a:lnTo>
                  <a:pt x="1220" y="1473"/>
                </a:lnTo>
                <a:lnTo>
                  <a:pt x="1221" y="1473"/>
                </a:lnTo>
                <a:lnTo>
                  <a:pt x="1221" y="1473"/>
                </a:lnTo>
                <a:lnTo>
                  <a:pt x="1222" y="1473"/>
                </a:lnTo>
                <a:lnTo>
                  <a:pt x="1222" y="1473"/>
                </a:lnTo>
                <a:lnTo>
                  <a:pt x="1223" y="1468"/>
                </a:lnTo>
                <a:lnTo>
                  <a:pt x="1223" y="1473"/>
                </a:lnTo>
                <a:lnTo>
                  <a:pt x="1224" y="1473"/>
                </a:lnTo>
                <a:lnTo>
                  <a:pt x="1224" y="1473"/>
                </a:lnTo>
                <a:lnTo>
                  <a:pt x="1225" y="1473"/>
                </a:lnTo>
                <a:lnTo>
                  <a:pt x="1225" y="1473"/>
                </a:lnTo>
                <a:lnTo>
                  <a:pt x="1226" y="1468"/>
                </a:lnTo>
                <a:lnTo>
                  <a:pt x="1226" y="1473"/>
                </a:lnTo>
                <a:lnTo>
                  <a:pt x="1227" y="1473"/>
                </a:lnTo>
                <a:lnTo>
                  <a:pt x="1227" y="1467"/>
                </a:lnTo>
                <a:lnTo>
                  <a:pt x="1228" y="1463"/>
                </a:lnTo>
                <a:lnTo>
                  <a:pt x="1228" y="1473"/>
                </a:lnTo>
                <a:lnTo>
                  <a:pt x="1229" y="1473"/>
                </a:lnTo>
                <a:lnTo>
                  <a:pt x="1229" y="1467"/>
                </a:lnTo>
                <a:lnTo>
                  <a:pt x="1230" y="1464"/>
                </a:lnTo>
                <a:lnTo>
                  <a:pt x="1230" y="1473"/>
                </a:lnTo>
                <a:lnTo>
                  <a:pt x="1231" y="1473"/>
                </a:lnTo>
                <a:lnTo>
                  <a:pt x="1231" y="1473"/>
                </a:lnTo>
                <a:lnTo>
                  <a:pt x="1232" y="1473"/>
                </a:lnTo>
                <a:lnTo>
                  <a:pt x="1232" y="1473"/>
                </a:lnTo>
                <a:lnTo>
                  <a:pt x="1233" y="1473"/>
                </a:lnTo>
                <a:lnTo>
                  <a:pt x="1233" y="1463"/>
                </a:lnTo>
                <a:lnTo>
                  <a:pt x="1234" y="1473"/>
                </a:lnTo>
                <a:lnTo>
                  <a:pt x="1234" y="1473"/>
                </a:lnTo>
                <a:lnTo>
                  <a:pt x="1235" y="1473"/>
                </a:lnTo>
                <a:lnTo>
                  <a:pt x="1235" y="1473"/>
                </a:lnTo>
                <a:lnTo>
                  <a:pt x="1236" y="1471"/>
                </a:lnTo>
                <a:lnTo>
                  <a:pt x="1236" y="1461"/>
                </a:lnTo>
                <a:lnTo>
                  <a:pt x="1237" y="1471"/>
                </a:lnTo>
                <a:lnTo>
                  <a:pt x="1237" y="1473"/>
                </a:lnTo>
                <a:lnTo>
                  <a:pt x="1238" y="1473"/>
                </a:lnTo>
                <a:lnTo>
                  <a:pt x="1238" y="1473"/>
                </a:lnTo>
                <a:lnTo>
                  <a:pt x="1239" y="1473"/>
                </a:lnTo>
                <a:lnTo>
                  <a:pt x="1239" y="1452"/>
                </a:lnTo>
                <a:lnTo>
                  <a:pt x="1240" y="1444"/>
                </a:lnTo>
                <a:lnTo>
                  <a:pt x="1240" y="1470"/>
                </a:lnTo>
                <a:lnTo>
                  <a:pt x="1241" y="1473"/>
                </a:lnTo>
                <a:lnTo>
                  <a:pt x="1241" y="1473"/>
                </a:lnTo>
                <a:lnTo>
                  <a:pt x="1242" y="1473"/>
                </a:lnTo>
                <a:lnTo>
                  <a:pt x="1242" y="1471"/>
                </a:lnTo>
                <a:lnTo>
                  <a:pt x="1243" y="1466"/>
                </a:lnTo>
                <a:lnTo>
                  <a:pt x="1243" y="1463"/>
                </a:lnTo>
                <a:lnTo>
                  <a:pt x="1244" y="1465"/>
                </a:lnTo>
                <a:lnTo>
                  <a:pt x="1244" y="1473"/>
                </a:lnTo>
                <a:lnTo>
                  <a:pt x="1245" y="1473"/>
                </a:lnTo>
                <a:lnTo>
                  <a:pt x="1245" y="1473"/>
                </a:lnTo>
                <a:lnTo>
                  <a:pt x="1246" y="1473"/>
                </a:lnTo>
                <a:lnTo>
                  <a:pt x="1246" y="1473"/>
                </a:lnTo>
                <a:lnTo>
                  <a:pt x="1247" y="1473"/>
                </a:lnTo>
                <a:lnTo>
                  <a:pt x="1247" y="1473"/>
                </a:lnTo>
                <a:lnTo>
                  <a:pt x="1248" y="1473"/>
                </a:lnTo>
                <a:lnTo>
                  <a:pt x="1248" y="1473"/>
                </a:lnTo>
                <a:lnTo>
                  <a:pt x="1249" y="1473"/>
                </a:lnTo>
                <a:lnTo>
                  <a:pt x="1249" y="1473"/>
                </a:lnTo>
                <a:lnTo>
                  <a:pt x="1250" y="1465"/>
                </a:lnTo>
                <a:lnTo>
                  <a:pt x="1250" y="1380"/>
                </a:lnTo>
                <a:lnTo>
                  <a:pt x="1251" y="1383"/>
                </a:lnTo>
                <a:lnTo>
                  <a:pt x="1251" y="1405"/>
                </a:lnTo>
                <a:lnTo>
                  <a:pt x="1252" y="1459"/>
                </a:lnTo>
                <a:lnTo>
                  <a:pt x="1252" y="1470"/>
                </a:lnTo>
                <a:lnTo>
                  <a:pt x="1253" y="1473"/>
                </a:lnTo>
                <a:lnTo>
                  <a:pt x="1253" y="1470"/>
                </a:lnTo>
                <a:lnTo>
                  <a:pt x="1254" y="1455"/>
                </a:lnTo>
                <a:lnTo>
                  <a:pt x="1254" y="1450"/>
                </a:lnTo>
                <a:lnTo>
                  <a:pt x="1255" y="1459"/>
                </a:lnTo>
                <a:lnTo>
                  <a:pt x="1255" y="1472"/>
                </a:lnTo>
                <a:lnTo>
                  <a:pt x="1256" y="1473"/>
                </a:lnTo>
                <a:lnTo>
                  <a:pt x="1256" y="1473"/>
                </a:lnTo>
                <a:lnTo>
                  <a:pt x="1257" y="1473"/>
                </a:lnTo>
                <a:lnTo>
                  <a:pt x="1257" y="1451"/>
                </a:lnTo>
                <a:lnTo>
                  <a:pt x="1258" y="1444"/>
                </a:lnTo>
                <a:lnTo>
                  <a:pt x="1258" y="1466"/>
                </a:lnTo>
                <a:lnTo>
                  <a:pt x="1259" y="1472"/>
                </a:lnTo>
                <a:lnTo>
                  <a:pt x="1259" y="1473"/>
                </a:lnTo>
                <a:lnTo>
                  <a:pt x="1260" y="1473"/>
                </a:lnTo>
                <a:lnTo>
                  <a:pt x="1260" y="1473"/>
                </a:lnTo>
                <a:lnTo>
                  <a:pt x="1261" y="1473"/>
                </a:lnTo>
                <a:lnTo>
                  <a:pt x="1261" y="1473"/>
                </a:lnTo>
                <a:lnTo>
                  <a:pt x="1262" y="1473"/>
                </a:lnTo>
                <a:lnTo>
                  <a:pt x="1262" y="1473"/>
                </a:lnTo>
                <a:lnTo>
                  <a:pt x="1263" y="1473"/>
                </a:lnTo>
                <a:lnTo>
                  <a:pt x="1263" y="1473"/>
                </a:lnTo>
                <a:lnTo>
                  <a:pt x="1264" y="1473"/>
                </a:lnTo>
                <a:lnTo>
                  <a:pt x="1264" y="1473"/>
                </a:lnTo>
                <a:lnTo>
                  <a:pt x="1265" y="1466"/>
                </a:lnTo>
                <a:lnTo>
                  <a:pt x="1265" y="1473"/>
                </a:lnTo>
                <a:lnTo>
                  <a:pt x="1266" y="1473"/>
                </a:lnTo>
                <a:lnTo>
                  <a:pt x="1266" y="1473"/>
                </a:lnTo>
                <a:lnTo>
                  <a:pt x="1267" y="1473"/>
                </a:lnTo>
                <a:lnTo>
                  <a:pt x="1267" y="1470"/>
                </a:lnTo>
                <a:lnTo>
                  <a:pt x="1268" y="1470"/>
                </a:lnTo>
                <a:lnTo>
                  <a:pt x="1268" y="1473"/>
                </a:lnTo>
                <a:lnTo>
                  <a:pt x="1269" y="1473"/>
                </a:lnTo>
                <a:lnTo>
                  <a:pt x="1269" y="1473"/>
                </a:lnTo>
                <a:lnTo>
                  <a:pt x="1270" y="1473"/>
                </a:lnTo>
                <a:lnTo>
                  <a:pt x="1270" y="1473"/>
                </a:lnTo>
                <a:lnTo>
                  <a:pt x="1271" y="1473"/>
                </a:lnTo>
                <a:lnTo>
                  <a:pt x="1271" y="1473"/>
                </a:lnTo>
                <a:lnTo>
                  <a:pt x="1272" y="1473"/>
                </a:lnTo>
                <a:lnTo>
                  <a:pt x="1272" y="1467"/>
                </a:lnTo>
                <a:lnTo>
                  <a:pt x="1273" y="1467"/>
                </a:lnTo>
                <a:lnTo>
                  <a:pt x="1273" y="1473"/>
                </a:lnTo>
                <a:lnTo>
                  <a:pt x="1274" y="1473"/>
                </a:lnTo>
                <a:lnTo>
                  <a:pt x="1274" y="1473"/>
                </a:lnTo>
                <a:lnTo>
                  <a:pt x="1275" y="1473"/>
                </a:lnTo>
                <a:lnTo>
                  <a:pt x="1275" y="1468"/>
                </a:lnTo>
                <a:lnTo>
                  <a:pt x="1276" y="1472"/>
                </a:lnTo>
                <a:lnTo>
                  <a:pt x="1276" y="1473"/>
                </a:lnTo>
                <a:lnTo>
                  <a:pt x="1277" y="1473"/>
                </a:lnTo>
                <a:lnTo>
                  <a:pt x="1277" y="1473"/>
                </a:lnTo>
                <a:lnTo>
                  <a:pt x="1278" y="1473"/>
                </a:lnTo>
                <a:lnTo>
                  <a:pt x="1278" y="1473"/>
                </a:lnTo>
                <a:lnTo>
                  <a:pt x="1279" y="1473"/>
                </a:lnTo>
                <a:lnTo>
                  <a:pt x="1279" y="1473"/>
                </a:lnTo>
                <a:lnTo>
                  <a:pt x="1280" y="1473"/>
                </a:lnTo>
                <a:lnTo>
                  <a:pt x="1280" y="1473"/>
                </a:lnTo>
                <a:lnTo>
                  <a:pt x="1281" y="1473"/>
                </a:lnTo>
                <a:lnTo>
                  <a:pt x="1281" y="1473"/>
                </a:lnTo>
                <a:lnTo>
                  <a:pt x="1282" y="1473"/>
                </a:lnTo>
                <a:lnTo>
                  <a:pt x="1282" y="1462"/>
                </a:lnTo>
                <a:lnTo>
                  <a:pt x="1283" y="1457"/>
                </a:lnTo>
                <a:lnTo>
                  <a:pt x="1283" y="1471"/>
                </a:lnTo>
                <a:lnTo>
                  <a:pt x="1284" y="1471"/>
                </a:lnTo>
                <a:lnTo>
                  <a:pt x="1284" y="1473"/>
                </a:lnTo>
                <a:lnTo>
                  <a:pt x="1285" y="1473"/>
                </a:lnTo>
                <a:lnTo>
                  <a:pt x="1285" y="1473"/>
                </a:lnTo>
                <a:lnTo>
                  <a:pt x="1286" y="1468"/>
                </a:lnTo>
                <a:lnTo>
                  <a:pt x="1286" y="1473"/>
                </a:lnTo>
                <a:lnTo>
                  <a:pt x="1287" y="1473"/>
                </a:lnTo>
                <a:lnTo>
                  <a:pt x="1287" y="1473"/>
                </a:lnTo>
                <a:lnTo>
                  <a:pt x="1288" y="1473"/>
                </a:lnTo>
                <a:lnTo>
                  <a:pt x="1288" y="1473"/>
                </a:lnTo>
                <a:lnTo>
                  <a:pt x="1289" y="1473"/>
                </a:lnTo>
                <a:lnTo>
                  <a:pt x="1289" y="1470"/>
                </a:lnTo>
                <a:lnTo>
                  <a:pt x="1290" y="1467"/>
                </a:lnTo>
                <a:lnTo>
                  <a:pt x="1290" y="1473"/>
                </a:lnTo>
                <a:lnTo>
                  <a:pt x="1291" y="1473"/>
                </a:lnTo>
                <a:lnTo>
                  <a:pt x="1291" y="1473"/>
                </a:lnTo>
                <a:lnTo>
                  <a:pt x="1292" y="1473"/>
                </a:lnTo>
                <a:lnTo>
                  <a:pt x="1292" y="1464"/>
                </a:lnTo>
                <a:lnTo>
                  <a:pt x="1293" y="1456"/>
                </a:lnTo>
                <a:lnTo>
                  <a:pt x="1293" y="1453"/>
                </a:lnTo>
                <a:lnTo>
                  <a:pt x="1294" y="1464"/>
                </a:lnTo>
                <a:lnTo>
                  <a:pt x="1294" y="1472"/>
                </a:lnTo>
                <a:lnTo>
                  <a:pt x="1295" y="1473"/>
                </a:lnTo>
                <a:lnTo>
                  <a:pt x="1295" y="1473"/>
                </a:lnTo>
                <a:lnTo>
                  <a:pt x="1296" y="1468"/>
                </a:lnTo>
                <a:lnTo>
                  <a:pt x="1296" y="1420"/>
                </a:lnTo>
                <a:lnTo>
                  <a:pt x="1297" y="1377"/>
                </a:lnTo>
                <a:lnTo>
                  <a:pt x="1297" y="1399"/>
                </a:lnTo>
                <a:lnTo>
                  <a:pt x="1298" y="1397"/>
                </a:lnTo>
                <a:lnTo>
                  <a:pt x="1298" y="1472"/>
                </a:lnTo>
                <a:lnTo>
                  <a:pt x="1299" y="1470"/>
                </a:lnTo>
                <a:lnTo>
                  <a:pt x="1299" y="1473"/>
                </a:lnTo>
                <a:lnTo>
                  <a:pt x="1300" y="1467"/>
                </a:lnTo>
                <a:lnTo>
                  <a:pt x="1300" y="1417"/>
                </a:lnTo>
                <a:lnTo>
                  <a:pt x="1301" y="1419"/>
                </a:lnTo>
                <a:lnTo>
                  <a:pt x="1301" y="1453"/>
                </a:lnTo>
                <a:lnTo>
                  <a:pt x="1302" y="1470"/>
                </a:lnTo>
                <a:lnTo>
                  <a:pt x="1302" y="1472"/>
                </a:lnTo>
                <a:lnTo>
                  <a:pt x="1303" y="1473"/>
                </a:lnTo>
                <a:lnTo>
                  <a:pt x="1303" y="1459"/>
                </a:lnTo>
                <a:lnTo>
                  <a:pt x="1304" y="1463"/>
                </a:lnTo>
                <a:lnTo>
                  <a:pt x="1304" y="1442"/>
                </a:lnTo>
                <a:lnTo>
                  <a:pt x="1305" y="1468"/>
                </a:lnTo>
                <a:lnTo>
                  <a:pt x="1305" y="1472"/>
                </a:lnTo>
                <a:lnTo>
                  <a:pt x="1306" y="1473"/>
                </a:lnTo>
                <a:lnTo>
                  <a:pt x="1306" y="1473"/>
                </a:lnTo>
                <a:lnTo>
                  <a:pt x="1307" y="1471"/>
                </a:lnTo>
                <a:lnTo>
                  <a:pt x="1307" y="1473"/>
                </a:lnTo>
                <a:lnTo>
                  <a:pt x="1308" y="1473"/>
                </a:lnTo>
                <a:lnTo>
                  <a:pt x="1308" y="1473"/>
                </a:lnTo>
                <a:lnTo>
                  <a:pt x="1309" y="1473"/>
                </a:lnTo>
                <a:lnTo>
                  <a:pt x="1309" y="1473"/>
                </a:lnTo>
                <a:lnTo>
                  <a:pt x="1310" y="1473"/>
                </a:lnTo>
                <a:lnTo>
                  <a:pt x="1310" y="1473"/>
                </a:lnTo>
                <a:lnTo>
                  <a:pt x="1311" y="1473"/>
                </a:lnTo>
                <a:lnTo>
                  <a:pt x="1311" y="1473"/>
                </a:lnTo>
                <a:lnTo>
                  <a:pt x="1312" y="1473"/>
                </a:lnTo>
                <a:lnTo>
                  <a:pt x="1312" y="1473"/>
                </a:lnTo>
                <a:lnTo>
                  <a:pt x="1313" y="1473"/>
                </a:lnTo>
                <a:lnTo>
                  <a:pt x="1313" y="1473"/>
                </a:lnTo>
                <a:lnTo>
                  <a:pt x="1314" y="1473"/>
                </a:lnTo>
                <a:lnTo>
                  <a:pt x="1314" y="1467"/>
                </a:lnTo>
                <a:lnTo>
                  <a:pt x="1315" y="1468"/>
                </a:lnTo>
                <a:lnTo>
                  <a:pt x="1315" y="1473"/>
                </a:lnTo>
                <a:lnTo>
                  <a:pt x="1316" y="1473"/>
                </a:lnTo>
                <a:lnTo>
                  <a:pt x="1316" y="1473"/>
                </a:lnTo>
                <a:lnTo>
                  <a:pt x="1317" y="1467"/>
                </a:lnTo>
                <a:lnTo>
                  <a:pt x="1317" y="1459"/>
                </a:lnTo>
                <a:lnTo>
                  <a:pt x="1318" y="1473"/>
                </a:lnTo>
                <a:lnTo>
                  <a:pt x="1318" y="1468"/>
                </a:lnTo>
                <a:lnTo>
                  <a:pt x="1319" y="1458"/>
                </a:lnTo>
                <a:lnTo>
                  <a:pt x="1319" y="1473"/>
                </a:lnTo>
                <a:lnTo>
                  <a:pt x="1320" y="1473"/>
                </a:lnTo>
                <a:lnTo>
                  <a:pt x="1320" y="1473"/>
                </a:lnTo>
                <a:lnTo>
                  <a:pt x="1321" y="1473"/>
                </a:lnTo>
                <a:lnTo>
                  <a:pt x="1321" y="1471"/>
                </a:lnTo>
                <a:lnTo>
                  <a:pt x="1322" y="1469"/>
                </a:lnTo>
                <a:lnTo>
                  <a:pt x="1322" y="1473"/>
                </a:lnTo>
                <a:lnTo>
                  <a:pt x="1323" y="1473"/>
                </a:lnTo>
                <a:lnTo>
                  <a:pt x="1323" y="1473"/>
                </a:lnTo>
                <a:lnTo>
                  <a:pt x="1324" y="1473"/>
                </a:lnTo>
                <a:lnTo>
                  <a:pt x="1324" y="1473"/>
                </a:lnTo>
                <a:lnTo>
                  <a:pt x="1325" y="1473"/>
                </a:lnTo>
                <a:lnTo>
                  <a:pt x="1325" y="1473"/>
                </a:lnTo>
                <a:lnTo>
                  <a:pt x="1326" y="1473"/>
                </a:lnTo>
                <a:lnTo>
                  <a:pt x="1326" y="1473"/>
                </a:lnTo>
                <a:lnTo>
                  <a:pt x="1327" y="1473"/>
                </a:lnTo>
                <a:lnTo>
                  <a:pt x="1327" y="1473"/>
                </a:lnTo>
                <a:lnTo>
                  <a:pt x="1328" y="1469"/>
                </a:lnTo>
                <a:lnTo>
                  <a:pt x="1328" y="1465"/>
                </a:lnTo>
                <a:lnTo>
                  <a:pt x="1329" y="1439"/>
                </a:lnTo>
                <a:lnTo>
                  <a:pt x="1329" y="1468"/>
                </a:lnTo>
                <a:lnTo>
                  <a:pt x="1330" y="1473"/>
                </a:lnTo>
                <a:lnTo>
                  <a:pt x="1330" y="1472"/>
                </a:lnTo>
                <a:lnTo>
                  <a:pt x="1331" y="1473"/>
                </a:lnTo>
                <a:lnTo>
                  <a:pt x="1331" y="1471"/>
                </a:lnTo>
                <a:lnTo>
                  <a:pt x="1332" y="1461"/>
                </a:lnTo>
                <a:lnTo>
                  <a:pt x="1332" y="1473"/>
                </a:lnTo>
                <a:lnTo>
                  <a:pt x="1333" y="1473"/>
                </a:lnTo>
                <a:lnTo>
                  <a:pt x="1333" y="1473"/>
                </a:lnTo>
                <a:lnTo>
                  <a:pt x="1334" y="1473"/>
                </a:lnTo>
                <a:lnTo>
                  <a:pt x="1334" y="1473"/>
                </a:lnTo>
                <a:lnTo>
                  <a:pt x="1335" y="1473"/>
                </a:lnTo>
                <a:lnTo>
                  <a:pt x="1335" y="1473"/>
                </a:lnTo>
                <a:lnTo>
                  <a:pt x="1336" y="1473"/>
                </a:lnTo>
                <a:lnTo>
                  <a:pt x="1336" y="1473"/>
                </a:lnTo>
                <a:lnTo>
                  <a:pt x="1337" y="1473"/>
                </a:lnTo>
                <a:lnTo>
                  <a:pt x="1337" y="1473"/>
                </a:lnTo>
                <a:lnTo>
                  <a:pt x="1338" y="1473"/>
                </a:lnTo>
                <a:lnTo>
                  <a:pt x="1338" y="1473"/>
                </a:lnTo>
                <a:lnTo>
                  <a:pt x="1339" y="1467"/>
                </a:lnTo>
                <a:lnTo>
                  <a:pt x="1339" y="1473"/>
                </a:lnTo>
                <a:lnTo>
                  <a:pt x="1340" y="1473"/>
                </a:lnTo>
                <a:lnTo>
                  <a:pt x="1340" y="1473"/>
                </a:lnTo>
                <a:lnTo>
                  <a:pt x="1341" y="1473"/>
                </a:lnTo>
                <a:lnTo>
                  <a:pt x="1341" y="1473"/>
                </a:lnTo>
                <a:lnTo>
                  <a:pt x="1342" y="1473"/>
                </a:lnTo>
                <a:lnTo>
                  <a:pt x="1342" y="1468"/>
                </a:lnTo>
                <a:lnTo>
                  <a:pt x="1343" y="1467"/>
                </a:lnTo>
                <a:lnTo>
                  <a:pt x="1343" y="1471"/>
                </a:lnTo>
                <a:lnTo>
                  <a:pt x="1344" y="1472"/>
                </a:lnTo>
                <a:lnTo>
                  <a:pt x="1344" y="1467"/>
                </a:lnTo>
                <a:lnTo>
                  <a:pt x="1345" y="1473"/>
                </a:lnTo>
                <a:lnTo>
                  <a:pt x="1345" y="1473"/>
                </a:lnTo>
                <a:lnTo>
                  <a:pt x="1346" y="1473"/>
                </a:lnTo>
                <a:lnTo>
                  <a:pt x="1346" y="1467"/>
                </a:lnTo>
                <a:lnTo>
                  <a:pt x="1347" y="1469"/>
                </a:lnTo>
                <a:lnTo>
                  <a:pt x="1347" y="1473"/>
                </a:lnTo>
                <a:lnTo>
                  <a:pt x="1348" y="1473"/>
                </a:lnTo>
                <a:lnTo>
                  <a:pt x="1348" y="1473"/>
                </a:lnTo>
                <a:lnTo>
                  <a:pt x="1349" y="1472"/>
                </a:lnTo>
                <a:lnTo>
                  <a:pt x="1349" y="1467"/>
                </a:lnTo>
                <a:lnTo>
                  <a:pt x="1350" y="1461"/>
                </a:lnTo>
                <a:lnTo>
                  <a:pt x="1350" y="1469"/>
                </a:lnTo>
                <a:lnTo>
                  <a:pt x="1351" y="1472"/>
                </a:lnTo>
                <a:lnTo>
                  <a:pt x="1351" y="1473"/>
                </a:lnTo>
                <a:lnTo>
                  <a:pt x="1352" y="1473"/>
                </a:lnTo>
                <a:lnTo>
                  <a:pt x="1352" y="1472"/>
                </a:lnTo>
                <a:lnTo>
                  <a:pt x="1353" y="1461"/>
                </a:lnTo>
                <a:lnTo>
                  <a:pt x="1353" y="1466"/>
                </a:lnTo>
                <a:lnTo>
                  <a:pt x="1354" y="1473"/>
                </a:lnTo>
                <a:lnTo>
                  <a:pt x="1354" y="1468"/>
                </a:lnTo>
                <a:lnTo>
                  <a:pt x="1355" y="1473"/>
                </a:lnTo>
                <a:lnTo>
                  <a:pt x="1355" y="1473"/>
                </a:lnTo>
                <a:lnTo>
                  <a:pt x="1356" y="1473"/>
                </a:lnTo>
                <a:lnTo>
                  <a:pt x="1356" y="1473"/>
                </a:lnTo>
                <a:lnTo>
                  <a:pt x="1357" y="1469"/>
                </a:lnTo>
                <a:lnTo>
                  <a:pt x="1357" y="1455"/>
                </a:lnTo>
                <a:lnTo>
                  <a:pt x="1358" y="1469"/>
                </a:lnTo>
                <a:lnTo>
                  <a:pt x="1358" y="1473"/>
                </a:lnTo>
                <a:lnTo>
                  <a:pt x="1359" y="1471"/>
                </a:lnTo>
                <a:lnTo>
                  <a:pt x="1359" y="1467"/>
                </a:lnTo>
                <a:lnTo>
                  <a:pt x="1360" y="1461"/>
                </a:lnTo>
                <a:lnTo>
                  <a:pt x="1360" y="874"/>
                </a:lnTo>
                <a:lnTo>
                  <a:pt x="1361" y="782"/>
                </a:lnTo>
                <a:lnTo>
                  <a:pt x="1361" y="1259"/>
                </a:lnTo>
                <a:lnTo>
                  <a:pt x="1362" y="1383"/>
                </a:lnTo>
                <a:lnTo>
                  <a:pt x="1362" y="1460"/>
                </a:lnTo>
                <a:lnTo>
                  <a:pt x="1363" y="1469"/>
                </a:lnTo>
                <a:lnTo>
                  <a:pt x="1363" y="1404"/>
                </a:lnTo>
                <a:lnTo>
                  <a:pt x="1364" y="1342"/>
                </a:lnTo>
                <a:lnTo>
                  <a:pt x="1364" y="1210"/>
                </a:lnTo>
                <a:lnTo>
                  <a:pt x="1365" y="1283"/>
                </a:lnTo>
                <a:lnTo>
                  <a:pt x="1365" y="1462"/>
                </a:lnTo>
                <a:lnTo>
                  <a:pt x="1366" y="1470"/>
                </a:lnTo>
                <a:lnTo>
                  <a:pt x="1366" y="1472"/>
                </a:lnTo>
                <a:lnTo>
                  <a:pt x="1367" y="1473"/>
                </a:lnTo>
                <a:lnTo>
                  <a:pt x="1367" y="1442"/>
                </a:lnTo>
                <a:lnTo>
                  <a:pt x="1368" y="1402"/>
                </a:lnTo>
                <a:lnTo>
                  <a:pt x="1368" y="1445"/>
                </a:lnTo>
                <a:lnTo>
                  <a:pt x="1369" y="1447"/>
                </a:lnTo>
                <a:lnTo>
                  <a:pt x="1369" y="1473"/>
                </a:lnTo>
                <a:lnTo>
                  <a:pt x="1370" y="1473"/>
                </a:lnTo>
                <a:lnTo>
                  <a:pt x="1370" y="1469"/>
                </a:lnTo>
                <a:lnTo>
                  <a:pt x="1371" y="1459"/>
                </a:lnTo>
                <a:lnTo>
                  <a:pt x="1371" y="1446"/>
                </a:lnTo>
                <a:lnTo>
                  <a:pt x="1372" y="1467"/>
                </a:lnTo>
                <a:lnTo>
                  <a:pt x="1372" y="1469"/>
                </a:lnTo>
                <a:lnTo>
                  <a:pt x="1373" y="1473"/>
                </a:lnTo>
                <a:lnTo>
                  <a:pt x="1373" y="1470"/>
                </a:lnTo>
                <a:lnTo>
                  <a:pt x="1374" y="1470"/>
                </a:lnTo>
                <a:lnTo>
                  <a:pt x="1374" y="1465"/>
                </a:lnTo>
                <a:lnTo>
                  <a:pt x="1375" y="1473"/>
                </a:lnTo>
                <a:lnTo>
                  <a:pt x="1375" y="1468"/>
                </a:lnTo>
                <a:lnTo>
                  <a:pt x="1376" y="1473"/>
                </a:lnTo>
                <a:lnTo>
                  <a:pt x="1376" y="1473"/>
                </a:lnTo>
                <a:lnTo>
                  <a:pt x="1377" y="1473"/>
                </a:lnTo>
                <a:lnTo>
                  <a:pt x="1377" y="1471"/>
                </a:lnTo>
                <a:lnTo>
                  <a:pt x="1378" y="1465"/>
                </a:lnTo>
                <a:lnTo>
                  <a:pt x="1378" y="1473"/>
                </a:lnTo>
                <a:lnTo>
                  <a:pt x="1379" y="1470"/>
                </a:lnTo>
                <a:lnTo>
                  <a:pt x="1379" y="1473"/>
                </a:lnTo>
                <a:lnTo>
                  <a:pt x="1380" y="1473"/>
                </a:lnTo>
                <a:lnTo>
                  <a:pt x="1380" y="1473"/>
                </a:lnTo>
                <a:lnTo>
                  <a:pt x="1381" y="1473"/>
                </a:lnTo>
                <a:lnTo>
                  <a:pt x="1381" y="1450"/>
                </a:lnTo>
                <a:lnTo>
                  <a:pt x="1382" y="1462"/>
                </a:lnTo>
                <a:lnTo>
                  <a:pt x="1382" y="1467"/>
                </a:lnTo>
                <a:lnTo>
                  <a:pt x="1383" y="1469"/>
                </a:lnTo>
                <a:lnTo>
                  <a:pt x="1383" y="1473"/>
                </a:lnTo>
                <a:lnTo>
                  <a:pt x="1384" y="1473"/>
                </a:lnTo>
                <a:lnTo>
                  <a:pt x="1384" y="1473"/>
                </a:lnTo>
                <a:lnTo>
                  <a:pt x="1385" y="1467"/>
                </a:lnTo>
                <a:lnTo>
                  <a:pt x="1385" y="1460"/>
                </a:lnTo>
                <a:lnTo>
                  <a:pt x="1386" y="1469"/>
                </a:lnTo>
                <a:lnTo>
                  <a:pt x="1386" y="1473"/>
                </a:lnTo>
                <a:lnTo>
                  <a:pt x="1387" y="1473"/>
                </a:lnTo>
                <a:lnTo>
                  <a:pt x="1387" y="1473"/>
                </a:lnTo>
                <a:lnTo>
                  <a:pt x="1388" y="1473"/>
                </a:lnTo>
                <a:lnTo>
                  <a:pt x="1388" y="1473"/>
                </a:lnTo>
                <a:lnTo>
                  <a:pt x="1389" y="1473"/>
                </a:lnTo>
                <a:lnTo>
                  <a:pt x="1389" y="1473"/>
                </a:lnTo>
                <a:lnTo>
                  <a:pt x="1390" y="1473"/>
                </a:lnTo>
                <a:lnTo>
                  <a:pt x="1390" y="1473"/>
                </a:lnTo>
                <a:lnTo>
                  <a:pt x="1391" y="1473"/>
                </a:lnTo>
                <a:lnTo>
                  <a:pt x="1391" y="1473"/>
                </a:lnTo>
                <a:lnTo>
                  <a:pt x="1392" y="1473"/>
                </a:lnTo>
                <a:lnTo>
                  <a:pt x="1392" y="1461"/>
                </a:lnTo>
                <a:lnTo>
                  <a:pt x="1393" y="1444"/>
                </a:lnTo>
                <a:lnTo>
                  <a:pt x="1393" y="1469"/>
                </a:lnTo>
                <a:lnTo>
                  <a:pt x="1394" y="1472"/>
                </a:lnTo>
                <a:lnTo>
                  <a:pt x="1394" y="1473"/>
                </a:lnTo>
                <a:lnTo>
                  <a:pt x="1395" y="1473"/>
                </a:lnTo>
                <a:lnTo>
                  <a:pt x="1395" y="1473"/>
                </a:lnTo>
                <a:lnTo>
                  <a:pt x="1396" y="1470"/>
                </a:lnTo>
                <a:lnTo>
                  <a:pt x="1396" y="1458"/>
                </a:lnTo>
                <a:lnTo>
                  <a:pt x="1397" y="1473"/>
                </a:lnTo>
                <a:lnTo>
                  <a:pt x="1397" y="1472"/>
                </a:lnTo>
                <a:lnTo>
                  <a:pt x="1398" y="1473"/>
                </a:lnTo>
                <a:lnTo>
                  <a:pt x="1398" y="1473"/>
                </a:lnTo>
                <a:lnTo>
                  <a:pt x="1399" y="1469"/>
                </a:lnTo>
                <a:lnTo>
                  <a:pt x="1399" y="1457"/>
                </a:lnTo>
                <a:lnTo>
                  <a:pt x="1400" y="1465"/>
                </a:lnTo>
                <a:lnTo>
                  <a:pt x="1400" y="1473"/>
                </a:lnTo>
                <a:lnTo>
                  <a:pt x="1401" y="1473"/>
                </a:lnTo>
                <a:lnTo>
                  <a:pt x="1401" y="1458"/>
                </a:lnTo>
                <a:lnTo>
                  <a:pt x="1402" y="1463"/>
                </a:lnTo>
                <a:lnTo>
                  <a:pt x="1402" y="1473"/>
                </a:lnTo>
                <a:lnTo>
                  <a:pt x="1403" y="1473"/>
                </a:lnTo>
                <a:lnTo>
                  <a:pt x="1403" y="1473"/>
                </a:lnTo>
                <a:lnTo>
                  <a:pt x="1404" y="1473"/>
                </a:lnTo>
                <a:lnTo>
                  <a:pt x="1404" y="1473"/>
                </a:lnTo>
                <a:lnTo>
                  <a:pt x="1405" y="1473"/>
                </a:lnTo>
                <a:lnTo>
                  <a:pt x="1405" y="1473"/>
                </a:lnTo>
                <a:lnTo>
                  <a:pt x="1406" y="1473"/>
                </a:lnTo>
                <a:lnTo>
                  <a:pt x="1406" y="1471"/>
                </a:lnTo>
                <a:lnTo>
                  <a:pt x="1407" y="1454"/>
                </a:lnTo>
                <a:lnTo>
                  <a:pt x="1407" y="1473"/>
                </a:lnTo>
                <a:lnTo>
                  <a:pt x="1408" y="1473"/>
                </a:lnTo>
                <a:lnTo>
                  <a:pt x="1408" y="1473"/>
                </a:lnTo>
                <a:lnTo>
                  <a:pt x="1409" y="1473"/>
                </a:lnTo>
                <a:lnTo>
                  <a:pt x="1409" y="1469"/>
                </a:lnTo>
                <a:lnTo>
                  <a:pt x="1410" y="1473"/>
                </a:lnTo>
                <a:lnTo>
                  <a:pt x="1410" y="1473"/>
                </a:lnTo>
                <a:lnTo>
                  <a:pt x="1411" y="1473"/>
                </a:lnTo>
                <a:lnTo>
                  <a:pt x="1411" y="1473"/>
                </a:lnTo>
                <a:lnTo>
                  <a:pt x="1412" y="1473"/>
                </a:lnTo>
                <a:lnTo>
                  <a:pt x="1412" y="1473"/>
                </a:lnTo>
                <a:lnTo>
                  <a:pt x="1413" y="1473"/>
                </a:lnTo>
                <a:lnTo>
                  <a:pt x="1413" y="1473"/>
                </a:lnTo>
                <a:lnTo>
                  <a:pt x="1414" y="1471"/>
                </a:lnTo>
                <a:lnTo>
                  <a:pt x="1414" y="1473"/>
                </a:lnTo>
                <a:lnTo>
                  <a:pt x="1415" y="1473"/>
                </a:lnTo>
                <a:lnTo>
                  <a:pt x="1415" y="1473"/>
                </a:lnTo>
                <a:lnTo>
                  <a:pt x="1416" y="1473"/>
                </a:lnTo>
                <a:lnTo>
                  <a:pt x="1416" y="1465"/>
                </a:lnTo>
                <a:lnTo>
                  <a:pt x="1417" y="1464"/>
                </a:lnTo>
                <a:lnTo>
                  <a:pt x="1417" y="1473"/>
                </a:lnTo>
                <a:lnTo>
                  <a:pt x="1418" y="1473"/>
                </a:lnTo>
                <a:lnTo>
                  <a:pt x="1418" y="1473"/>
                </a:lnTo>
                <a:lnTo>
                  <a:pt x="1419" y="1473"/>
                </a:lnTo>
                <a:lnTo>
                  <a:pt x="1419" y="1473"/>
                </a:lnTo>
                <a:lnTo>
                  <a:pt x="1420" y="1473"/>
                </a:lnTo>
                <a:lnTo>
                  <a:pt x="1420" y="1458"/>
                </a:lnTo>
                <a:lnTo>
                  <a:pt x="1421" y="1473"/>
                </a:lnTo>
                <a:lnTo>
                  <a:pt x="1421" y="1470"/>
                </a:lnTo>
                <a:lnTo>
                  <a:pt x="1422" y="1473"/>
                </a:lnTo>
                <a:lnTo>
                  <a:pt x="1422" y="1473"/>
                </a:lnTo>
                <a:lnTo>
                  <a:pt x="1423" y="1473"/>
                </a:lnTo>
                <a:lnTo>
                  <a:pt x="1423" y="1473"/>
                </a:lnTo>
                <a:lnTo>
                  <a:pt x="1424" y="1473"/>
                </a:lnTo>
                <a:lnTo>
                  <a:pt x="1424" y="1468"/>
                </a:lnTo>
                <a:lnTo>
                  <a:pt x="1425" y="1466"/>
                </a:lnTo>
                <a:lnTo>
                  <a:pt x="1425" y="1473"/>
                </a:lnTo>
                <a:lnTo>
                  <a:pt x="1426" y="1473"/>
                </a:lnTo>
                <a:lnTo>
                  <a:pt x="1426" y="1473"/>
                </a:lnTo>
                <a:lnTo>
                  <a:pt x="1427" y="1473"/>
                </a:lnTo>
                <a:lnTo>
                  <a:pt x="1427" y="1471"/>
                </a:lnTo>
                <a:lnTo>
                  <a:pt x="1428" y="1455"/>
                </a:lnTo>
                <a:lnTo>
                  <a:pt x="1428" y="1466"/>
                </a:lnTo>
                <a:lnTo>
                  <a:pt x="1429" y="1473"/>
                </a:lnTo>
                <a:lnTo>
                  <a:pt x="1429" y="1473"/>
                </a:lnTo>
                <a:lnTo>
                  <a:pt x="1430" y="1473"/>
                </a:lnTo>
                <a:lnTo>
                  <a:pt x="1430" y="1473"/>
                </a:lnTo>
                <a:lnTo>
                  <a:pt x="1431" y="1473"/>
                </a:lnTo>
                <a:lnTo>
                  <a:pt x="1431" y="1464"/>
                </a:lnTo>
                <a:lnTo>
                  <a:pt x="1432" y="1470"/>
                </a:lnTo>
                <a:lnTo>
                  <a:pt x="1432" y="1473"/>
                </a:lnTo>
                <a:lnTo>
                  <a:pt x="1433" y="1473"/>
                </a:lnTo>
                <a:lnTo>
                  <a:pt x="1433" y="1473"/>
                </a:lnTo>
                <a:lnTo>
                  <a:pt x="1434" y="1473"/>
                </a:lnTo>
                <a:lnTo>
                  <a:pt x="1434" y="1473"/>
                </a:lnTo>
                <a:lnTo>
                  <a:pt x="1435" y="1473"/>
                </a:lnTo>
                <a:lnTo>
                  <a:pt x="1435" y="1453"/>
                </a:lnTo>
                <a:lnTo>
                  <a:pt x="1436" y="1471"/>
                </a:lnTo>
                <a:lnTo>
                  <a:pt x="1436" y="1465"/>
                </a:lnTo>
                <a:lnTo>
                  <a:pt x="1437" y="1473"/>
                </a:lnTo>
                <a:lnTo>
                  <a:pt x="1437" y="1473"/>
                </a:lnTo>
                <a:lnTo>
                  <a:pt x="1438" y="1472"/>
                </a:lnTo>
                <a:lnTo>
                  <a:pt x="1438" y="1459"/>
                </a:lnTo>
                <a:lnTo>
                  <a:pt x="1439" y="1473"/>
                </a:lnTo>
                <a:lnTo>
                  <a:pt x="1439" y="1472"/>
                </a:lnTo>
                <a:lnTo>
                  <a:pt x="1440" y="1465"/>
                </a:lnTo>
                <a:lnTo>
                  <a:pt x="1440" y="1472"/>
                </a:lnTo>
                <a:lnTo>
                  <a:pt x="1441" y="1473"/>
                </a:lnTo>
                <a:lnTo>
                  <a:pt x="1441" y="1465"/>
                </a:lnTo>
                <a:lnTo>
                  <a:pt x="1442" y="1464"/>
                </a:lnTo>
                <a:lnTo>
                  <a:pt x="1442" y="1470"/>
                </a:lnTo>
                <a:lnTo>
                  <a:pt x="1443" y="1465"/>
                </a:lnTo>
                <a:lnTo>
                  <a:pt x="1443" y="1473"/>
                </a:lnTo>
                <a:lnTo>
                  <a:pt x="1444" y="1473"/>
                </a:lnTo>
                <a:lnTo>
                  <a:pt x="1444" y="1473"/>
                </a:lnTo>
                <a:lnTo>
                  <a:pt x="1445" y="1473"/>
                </a:lnTo>
                <a:lnTo>
                  <a:pt x="1445" y="1460"/>
                </a:lnTo>
                <a:lnTo>
                  <a:pt x="1446" y="1440"/>
                </a:lnTo>
                <a:lnTo>
                  <a:pt x="1446" y="1473"/>
                </a:lnTo>
                <a:lnTo>
                  <a:pt x="1447" y="1472"/>
                </a:lnTo>
                <a:lnTo>
                  <a:pt x="1447" y="1473"/>
                </a:lnTo>
                <a:lnTo>
                  <a:pt x="1448" y="1473"/>
                </a:lnTo>
                <a:lnTo>
                  <a:pt x="1448" y="1473"/>
                </a:lnTo>
                <a:lnTo>
                  <a:pt x="1449" y="1468"/>
                </a:lnTo>
                <a:lnTo>
                  <a:pt x="1449" y="1471"/>
                </a:lnTo>
                <a:lnTo>
                  <a:pt x="1450" y="1473"/>
                </a:lnTo>
                <a:lnTo>
                  <a:pt x="1450" y="1473"/>
                </a:lnTo>
                <a:lnTo>
                  <a:pt x="1451" y="1473"/>
                </a:lnTo>
                <a:lnTo>
                  <a:pt x="1451" y="1473"/>
                </a:lnTo>
                <a:lnTo>
                  <a:pt x="1452" y="1473"/>
                </a:lnTo>
                <a:lnTo>
                  <a:pt x="1452" y="1473"/>
                </a:lnTo>
                <a:lnTo>
                  <a:pt x="1453" y="1465"/>
                </a:lnTo>
                <a:lnTo>
                  <a:pt x="1453" y="1448"/>
                </a:lnTo>
                <a:lnTo>
                  <a:pt x="1454" y="1456"/>
                </a:lnTo>
                <a:lnTo>
                  <a:pt x="1454" y="1472"/>
                </a:lnTo>
                <a:lnTo>
                  <a:pt x="1455" y="1473"/>
                </a:lnTo>
                <a:lnTo>
                  <a:pt x="1455" y="1473"/>
                </a:lnTo>
                <a:lnTo>
                  <a:pt x="1456" y="1466"/>
                </a:lnTo>
                <a:lnTo>
                  <a:pt x="1456" y="1473"/>
                </a:lnTo>
                <a:lnTo>
                  <a:pt x="1457" y="1469"/>
                </a:lnTo>
                <a:lnTo>
                  <a:pt x="1457" y="1473"/>
                </a:lnTo>
                <a:lnTo>
                  <a:pt x="1458" y="1473"/>
                </a:lnTo>
                <a:lnTo>
                  <a:pt x="1458" y="1473"/>
                </a:lnTo>
                <a:lnTo>
                  <a:pt x="1459" y="1470"/>
                </a:lnTo>
                <a:lnTo>
                  <a:pt x="1459" y="1462"/>
                </a:lnTo>
                <a:lnTo>
                  <a:pt x="1460" y="1472"/>
                </a:lnTo>
                <a:lnTo>
                  <a:pt x="1460" y="1473"/>
                </a:lnTo>
                <a:lnTo>
                  <a:pt x="1461" y="1473"/>
                </a:lnTo>
                <a:lnTo>
                  <a:pt x="1461" y="1473"/>
                </a:lnTo>
                <a:lnTo>
                  <a:pt x="1462" y="1473"/>
                </a:lnTo>
                <a:lnTo>
                  <a:pt x="1462" y="1473"/>
                </a:lnTo>
                <a:lnTo>
                  <a:pt x="1463" y="1467"/>
                </a:lnTo>
                <a:lnTo>
                  <a:pt x="1463" y="1472"/>
                </a:lnTo>
                <a:lnTo>
                  <a:pt x="1464" y="1473"/>
                </a:lnTo>
                <a:lnTo>
                  <a:pt x="1464" y="1473"/>
                </a:lnTo>
                <a:lnTo>
                  <a:pt x="1465" y="1473"/>
                </a:lnTo>
                <a:lnTo>
                  <a:pt x="1465" y="1473"/>
                </a:lnTo>
                <a:lnTo>
                  <a:pt x="1466" y="1473"/>
                </a:lnTo>
                <a:lnTo>
                  <a:pt x="1466" y="1473"/>
                </a:lnTo>
                <a:lnTo>
                  <a:pt x="1467" y="1473"/>
                </a:lnTo>
                <a:lnTo>
                  <a:pt x="1467" y="1473"/>
                </a:lnTo>
                <a:lnTo>
                  <a:pt x="1468" y="1473"/>
                </a:lnTo>
                <a:lnTo>
                  <a:pt x="1468" y="1473"/>
                </a:lnTo>
                <a:lnTo>
                  <a:pt x="1469" y="1473"/>
                </a:lnTo>
                <a:lnTo>
                  <a:pt x="1469" y="1472"/>
                </a:lnTo>
                <a:lnTo>
                  <a:pt x="1470" y="1469"/>
                </a:lnTo>
                <a:lnTo>
                  <a:pt x="1470" y="1458"/>
                </a:lnTo>
                <a:lnTo>
                  <a:pt x="1471" y="1460"/>
                </a:lnTo>
                <a:lnTo>
                  <a:pt x="1471" y="1473"/>
                </a:lnTo>
                <a:lnTo>
                  <a:pt x="1472" y="1473"/>
                </a:lnTo>
                <a:lnTo>
                  <a:pt x="1472" y="1473"/>
                </a:lnTo>
                <a:lnTo>
                  <a:pt x="1473" y="1473"/>
                </a:lnTo>
                <a:lnTo>
                  <a:pt x="1473" y="1473"/>
                </a:lnTo>
                <a:lnTo>
                  <a:pt x="1474" y="1473"/>
                </a:lnTo>
                <a:lnTo>
                  <a:pt x="1474" y="1473"/>
                </a:lnTo>
                <a:lnTo>
                  <a:pt x="1475" y="1473"/>
                </a:lnTo>
                <a:lnTo>
                  <a:pt x="1475" y="1473"/>
                </a:lnTo>
                <a:lnTo>
                  <a:pt x="1476" y="1473"/>
                </a:lnTo>
                <a:lnTo>
                  <a:pt x="1476" y="1473"/>
                </a:lnTo>
                <a:lnTo>
                  <a:pt x="1477" y="1473"/>
                </a:lnTo>
                <a:lnTo>
                  <a:pt x="1477" y="1470"/>
                </a:lnTo>
                <a:lnTo>
                  <a:pt x="1478" y="1473"/>
                </a:lnTo>
                <a:lnTo>
                  <a:pt x="1478" y="1473"/>
                </a:lnTo>
                <a:lnTo>
                  <a:pt x="1479" y="1473"/>
                </a:lnTo>
                <a:lnTo>
                  <a:pt x="1479" y="1473"/>
                </a:lnTo>
                <a:lnTo>
                  <a:pt x="1480" y="1473"/>
                </a:lnTo>
                <a:lnTo>
                  <a:pt x="1480" y="1473"/>
                </a:lnTo>
                <a:lnTo>
                  <a:pt x="1481" y="1473"/>
                </a:lnTo>
                <a:lnTo>
                  <a:pt x="1481" y="1468"/>
                </a:lnTo>
                <a:lnTo>
                  <a:pt x="1482" y="1473"/>
                </a:lnTo>
                <a:lnTo>
                  <a:pt x="1482" y="1467"/>
                </a:lnTo>
                <a:lnTo>
                  <a:pt x="1483" y="1473"/>
                </a:lnTo>
                <a:lnTo>
                  <a:pt x="1483" y="1473"/>
                </a:lnTo>
                <a:lnTo>
                  <a:pt x="1484" y="1473"/>
                </a:lnTo>
                <a:lnTo>
                  <a:pt x="1484" y="1469"/>
                </a:lnTo>
                <a:lnTo>
                  <a:pt x="1485" y="1466"/>
                </a:lnTo>
                <a:lnTo>
                  <a:pt x="1485" y="1473"/>
                </a:lnTo>
                <a:lnTo>
                  <a:pt x="1486" y="1473"/>
                </a:lnTo>
                <a:lnTo>
                  <a:pt x="1486" y="1473"/>
                </a:lnTo>
                <a:lnTo>
                  <a:pt x="1487" y="1473"/>
                </a:lnTo>
                <a:lnTo>
                  <a:pt x="1487" y="1472"/>
                </a:lnTo>
                <a:lnTo>
                  <a:pt x="1488" y="1462"/>
                </a:lnTo>
                <a:lnTo>
                  <a:pt x="1488" y="1470"/>
                </a:lnTo>
                <a:lnTo>
                  <a:pt x="1489" y="1473"/>
                </a:lnTo>
                <a:lnTo>
                  <a:pt x="1489" y="1473"/>
                </a:lnTo>
                <a:lnTo>
                  <a:pt x="1490" y="1473"/>
                </a:lnTo>
                <a:lnTo>
                  <a:pt x="1490" y="1473"/>
                </a:lnTo>
                <a:lnTo>
                  <a:pt x="1491" y="1471"/>
                </a:lnTo>
                <a:lnTo>
                  <a:pt x="1491" y="1457"/>
                </a:lnTo>
                <a:lnTo>
                  <a:pt x="1492" y="1455"/>
                </a:lnTo>
                <a:lnTo>
                  <a:pt x="1492" y="1472"/>
                </a:lnTo>
                <a:lnTo>
                  <a:pt x="1493" y="1473"/>
                </a:lnTo>
                <a:lnTo>
                  <a:pt x="1493" y="1473"/>
                </a:lnTo>
                <a:lnTo>
                  <a:pt x="1494" y="1473"/>
                </a:lnTo>
                <a:lnTo>
                  <a:pt x="1494" y="1473"/>
                </a:lnTo>
                <a:lnTo>
                  <a:pt x="1495" y="1455"/>
                </a:lnTo>
                <a:lnTo>
                  <a:pt x="1495" y="1468"/>
                </a:lnTo>
                <a:lnTo>
                  <a:pt x="1496" y="1466"/>
                </a:lnTo>
                <a:lnTo>
                  <a:pt x="1496" y="1473"/>
                </a:lnTo>
                <a:lnTo>
                  <a:pt x="1497" y="1469"/>
                </a:lnTo>
                <a:lnTo>
                  <a:pt x="1497" y="1473"/>
                </a:lnTo>
                <a:lnTo>
                  <a:pt x="1498" y="1473"/>
                </a:lnTo>
                <a:lnTo>
                  <a:pt x="1498" y="1473"/>
                </a:lnTo>
                <a:lnTo>
                  <a:pt x="1499" y="1473"/>
                </a:lnTo>
                <a:lnTo>
                  <a:pt x="1499" y="1473"/>
                </a:lnTo>
                <a:lnTo>
                  <a:pt x="1500" y="1473"/>
                </a:lnTo>
                <a:lnTo>
                  <a:pt x="1500" y="1473"/>
                </a:lnTo>
                <a:lnTo>
                  <a:pt x="1501" y="1473"/>
                </a:lnTo>
                <a:lnTo>
                  <a:pt x="1501" y="1473"/>
                </a:lnTo>
                <a:lnTo>
                  <a:pt x="1502" y="1467"/>
                </a:lnTo>
                <a:lnTo>
                  <a:pt x="1502" y="1473"/>
                </a:lnTo>
                <a:lnTo>
                  <a:pt x="1503" y="1471"/>
                </a:lnTo>
                <a:lnTo>
                  <a:pt x="1503" y="1473"/>
                </a:lnTo>
                <a:lnTo>
                  <a:pt x="1504" y="1473"/>
                </a:lnTo>
                <a:lnTo>
                  <a:pt x="1504" y="1473"/>
                </a:lnTo>
                <a:lnTo>
                  <a:pt x="1505" y="1473"/>
                </a:lnTo>
                <a:lnTo>
                  <a:pt x="1505" y="1466"/>
                </a:lnTo>
                <a:lnTo>
                  <a:pt x="1506" y="1467"/>
                </a:lnTo>
                <a:lnTo>
                  <a:pt x="1506" y="1469"/>
                </a:lnTo>
                <a:lnTo>
                  <a:pt x="1507" y="1473"/>
                </a:lnTo>
                <a:lnTo>
                  <a:pt x="1507" y="1473"/>
                </a:lnTo>
                <a:lnTo>
                  <a:pt x="1508" y="1473"/>
                </a:lnTo>
                <a:lnTo>
                  <a:pt x="1508" y="1473"/>
                </a:lnTo>
                <a:lnTo>
                  <a:pt x="1509" y="1469"/>
                </a:lnTo>
                <a:lnTo>
                  <a:pt x="1509" y="1464"/>
                </a:lnTo>
                <a:lnTo>
                  <a:pt x="1510" y="1470"/>
                </a:lnTo>
                <a:lnTo>
                  <a:pt x="1510" y="1465"/>
                </a:lnTo>
                <a:lnTo>
                  <a:pt x="1511" y="1473"/>
                </a:lnTo>
                <a:lnTo>
                  <a:pt x="1511" y="1473"/>
                </a:lnTo>
                <a:lnTo>
                  <a:pt x="1512" y="1473"/>
                </a:lnTo>
                <a:lnTo>
                  <a:pt x="1512" y="1473"/>
                </a:lnTo>
                <a:lnTo>
                  <a:pt x="1513" y="1473"/>
                </a:lnTo>
                <a:lnTo>
                  <a:pt x="1513" y="1462"/>
                </a:lnTo>
                <a:lnTo>
                  <a:pt x="1514" y="1469"/>
                </a:lnTo>
                <a:lnTo>
                  <a:pt x="1514" y="1473"/>
                </a:lnTo>
                <a:lnTo>
                  <a:pt x="1515" y="1473"/>
                </a:lnTo>
                <a:lnTo>
                  <a:pt x="1515" y="1473"/>
                </a:lnTo>
                <a:lnTo>
                  <a:pt x="1516" y="1473"/>
                </a:lnTo>
                <a:lnTo>
                  <a:pt x="1516" y="1468"/>
                </a:lnTo>
                <a:lnTo>
                  <a:pt x="1517" y="1470"/>
                </a:lnTo>
                <a:lnTo>
                  <a:pt x="1517" y="1473"/>
                </a:lnTo>
                <a:lnTo>
                  <a:pt x="1518" y="1473"/>
                </a:lnTo>
                <a:lnTo>
                  <a:pt x="1518" y="1473"/>
                </a:lnTo>
                <a:lnTo>
                  <a:pt x="1519" y="1473"/>
                </a:lnTo>
                <a:lnTo>
                  <a:pt x="1519" y="1472"/>
                </a:lnTo>
                <a:lnTo>
                  <a:pt x="1520" y="1469"/>
                </a:lnTo>
                <a:lnTo>
                  <a:pt x="1520" y="1473"/>
                </a:lnTo>
                <a:lnTo>
                  <a:pt x="1521" y="1473"/>
                </a:lnTo>
                <a:lnTo>
                  <a:pt x="1521" y="1473"/>
                </a:lnTo>
                <a:lnTo>
                  <a:pt x="1522" y="1473"/>
                </a:lnTo>
                <a:lnTo>
                  <a:pt x="1522" y="1473"/>
                </a:lnTo>
                <a:lnTo>
                  <a:pt x="1523" y="1473"/>
                </a:lnTo>
                <a:lnTo>
                  <a:pt x="1523" y="1473"/>
                </a:lnTo>
                <a:lnTo>
                  <a:pt x="1524" y="1473"/>
                </a:lnTo>
                <a:lnTo>
                  <a:pt x="1524" y="1473"/>
                </a:lnTo>
                <a:lnTo>
                  <a:pt x="1525" y="1473"/>
                </a:lnTo>
                <a:lnTo>
                  <a:pt x="1525" y="1473"/>
                </a:lnTo>
                <a:lnTo>
                  <a:pt x="1526" y="1473"/>
                </a:lnTo>
                <a:lnTo>
                  <a:pt x="1526" y="1473"/>
                </a:lnTo>
                <a:lnTo>
                  <a:pt x="1527" y="1454"/>
                </a:lnTo>
                <a:lnTo>
                  <a:pt x="1527" y="1469"/>
                </a:lnTo>
                <a:lnTo>
                  <a:pt x="1528" y="1473"/>
                </a:lnTo>
                <a:lnTo>
                  <a:pt x="1528" y="1473"/>
                </a:lnTo>
                <a:lnTo>
                  <a:pt x="1529" y="1473"/>
                </a:lnTo>
                <a:lnTo>
                  <a:pt x="1529" y="1473"/>
                </a:lnTo>
                <a:lnTo>
                  <a:pt x="1530" y="1473"/>
                </a:lnTo>
                <a:lnTo>
                  <a:pt x="1530" y="1473"/>
                </a:lnTo>
                <a:lnTo>
                  <a:pt x="1531" y="1473"/>
                </a:lnTo>
                <a:lnTo>
                  <a:pt x="1531" y="1466"/>
                </a:lnTo>
                <a:lnTo>
                  <a:pt x="1532" y="1473"/>
                </a:lnTo>
                <a:lnTo>
                  <a:pt x="1532" y="1473"/>
                </a:lnTo>
                <a:lnTo>
                  <a:pt x="1533" y="1473"/>
                </a:lnTo>
                <a:lnTo>
                  <a:pt x="1533" y="1437"/>
                </a:lnTo>
                <a:lnTo>
                  <a:pt x="1534" y="1406"/>
                </a:lnTo>
                <a:lnTo>
                  <a:pt x="1534" y="1421"/>
                </a:lnTo>
                <a:lnTo>
                  <a:pt x="1535" y="1437"/>
                </a:lnTo>
                <a:lnTo>
                  <a:pt x="1535" y="1470"/>
                </a:lnTo>
                <a:lnTo>
                  <a:pt x="1536" y="1473"/>
                </a:lnTo>
                <a:lnTo>
                  <a:pt x="1536" y="1472"/>
                </a:lnTo>
                <a:lnTo>
                  <a:pt x="1537" y="1468"/>
                </a:lnTo>
                <a:lnTo>
                  <a:pt x="1537" y="1429"/>
                </a:lnTo>
                <a:lnTo>
                  <a:pt x="1538" y="1446"/>
                </a:lnTo>
                <a:lnTo>
                  <a:pt x="1538" y="1457"/>
                </a:lnTo>
                <a:lnTo>
                  <a:pt x="1539" y="1473"/>
                </a:lnTo>
                <a:lnTo>
                  <a:pt x="1539" y="1471"/>
                </a:lnTo>
                <a:lnTo>
                  <a:pt x="1540" y="1468"/>
                </a:lnTo>
                <a:lnTo>
                  <a:pt x="1540" y="1473"/>
                </a:lnTo>
                <a:lnTo>
                  <a:pt x="1541" y="1446"/>
                </a:lnTo>
                <a:lnTo>
                  <a:pt x="1541" y="1472"/>
                </a:lnTo>
                <a:lnTo>
                  <a:pt x="1542" y="1473"/>
                </a:lnTo>
                <a:lnTo>
                  <a:pt x="1542" y="1469"/>
                </a:lnTo>
                <a:lnTo>
                  <a:pt x="1543" y="1459"/>
                </a:lnTo>
                <a:lnTo>
                  <a:pt x="1543" y="1473"/>
                </a:lnTo>
                <a:lnTo>
                  <a:pt x="1544" y="1473"/>
                </a:lnTo>
                <a:lnTo>
                  <a:pt x="1544" y="1472"/>
                </a:lnTo>
                <a:lnTo>
                  <a:pt x="1545" y="1471"/>
                </a:lnTo>
                <a:lnTo>
                  <a:pt x="1545" y="1469"/>
                </a:lnTo>
                <a:lnTo>
                  <a:pt x="1546" y="1470"/>
                </a:lnTo>
                <a:lnTo>
                  <a:pt x="1546" y="1473"/>
                </a:lnTo>
                <a:lnTo>
                  <a:pt x="1547" y="1473"/>
                </a:lnTo>
                <a:lnTo>
                  <a:pt x="1547" y="1473"/>
                </a:lnTo>
                <a:lnTo>
                  <a:pt x="1548" y="1472"/>
                </a:lnTo>
                <a:lnTo>
                  <a:pt x="1548" y="1467"/>
                </a:lnTo>
                <a:lnTo>
                  <a:pt x="1549" y="1462"/>
                </a:lnTo>
                <a:lnTo>
                  <a:pt x="1549" y="1473"/>
                </a:lnTo>
                <a:lnTo>
                  <a:pt x="1550" y="1473"/>
                </a:lnTo>
                <a:lnTo>
                  <a:pt x="1550" y="1473"/>
                </a:lnTo>
                <a:lnTo>
                  <a:pt x="1551" y="1473"/>
                </a:lnTo>
                <a:lnTo>
                  <a:pt x="1551" y="1473"/>
                </a:lnTo>
                <a:lnTo>
                  <a:pt x="1552" y="1473"/>
                </a:lnTo>
                <a:lnTo>
                  <a:pt x="1552" y="1470"/>
                </a:lnTo>
                <a:lnTo>
                  <a:pt x="1553" y="1473"/>
                </a:lnTo>
                <a:lnTo>
                  <a:pt x="1553" y="1457"/>
                </a:lnTo>
                <a:lnTo>
                  <a:pt x="1554" y="1473"/>
                </a:lnTo>
                <a:lnTo>
                  <a:pt x="1554" y="1466"/>
                </a:lnTo>
                <a:lnTo>
                  <a:pt x="1555" y="1473"/>
                </a:lnTo>
                <a:lnTo>
                  <a:pt x="1555" y="1473"/>
                </a:lnTo>
                <a:lnTo>
                  <a:pt x="1556" y="1473"/>
                </a:lnTo>
                <a:lnTo>
                  <a:pt x="1556" y="1473"/>
                </a:lnTo>
                <a:lnTo>
                  <a:pt x="1557" y="1473"/>
                </a:lnTo>
                <a:lnTo>
                  <a:pt x="1557" y="1454"/>
                </a:lnTo>
                <a:lnTo>
                  <a:pt x="1558" y="1473"/>
                </a:lnTo>
                <a:lnTo>
                  <a:pt x="1558" y="1472"/>
                </a:lnTo>
                <a:lnTo>
                  <a:pt x="1559" y="1473"/>
                </a:lnTo>
                <a:lnTo>
                  <a:pt x="1559" y="1473"/>
                </a:lnTo>
                <a:lnTo>
                  <a:pt x="1560" y="1473"/>
                </a:lnTo>
                <a:lnTo>
                  <a:pt x="1560" y="1473"/>
                </a:lnTo>
                <a:lnTo>
                  <a:pt x="1561" y="1473"/>
                </a:lnTo>
                <a:lnTo>
                  <a:pt x="1561" y="1473"/>
                </a:lnTo>
                <a:lnTo>
                  <a:pt x="1562" y="1473"/>
                </a:lnTo>
                <a:lnTo>
                  <a:pt x="1562" y="1449"/>
                </a:lnTo>
                <a:lnTo>
                  <a:pt x="1563" y="1467"/>
                </a:lnTo>
                <a:lnTo>
                  <a:pt x="1563" y="1473"/>
                </a:lnTo>
                <a:lnTo>
                  <a:pt x="1564" y="1465"/>
                </a:lnTo>
                <a:lnTo>
                  <a:pt x="1564" y="1473"/>
                </a:lnTo>
                <a:lnTo>
                  <a:pt x="1565" y="1473"/>
                </a:lnTo>
                <a:lnTo>
                  <a:pt x="1565" y="1473"/>
                </a:lnTo>
                <a:lnTo>
                  <a:pt x="1566" y="1471"/>
                </a:lnTo>
                <a:lnTo>
                  <a:pt x="1566" y="1466"/>
                </a:lnTo>
                <a:lnTo>
                  <a:pt x="1567" y="1473"/>
                </a:lnTo>
                <a:lnTo>
                  <a:pt x="1567" y="1473"/>
                </a:lnTo>
                <a:lnTo>
                  <a:pt x="1568" y="1473"/>
                </a:lnTo>
                <a:lnTo>
                  <a:pt x="1568" y="1473"/>
                </a:lnTo>
                <a:lnTo>
                  <a:pt x="1569" y="1473"/>
                </a:lnTo>
                <a:lnTo>
                  <a:pt x="1569" y="1473"/>
                </a:lnTo>
                <a:lnTo>
                  <a:pt x="1570" y="1473"/>
                </a:lnTo>
                <a:lnTo>
                  <a:pt x="1570" y="1473"/>
                </a:lnTo>
                <a:lnTo>
                  <a:pt x="1571" y="1473"/>
                </a:lnTo>
                <a:lnTo>
                  <a:pt x="1571" y="1473"/>
                </a:lnTo>
                <a:lnTo>
                  <a:pt x="1572" y="1473"/>
                </a:lnTo>
                <a:lnTo>
                  <a:pt x="1572" y="1473"/>
                </a:lnTo>
                <a:lnTo>
                  <a:pt x="1573" y="1463"/>
                </a:lnTo>
                <a:lnTo>
                  <a:pt x="1573" y="1473"/>
                </a:lnTo>
                <a:lnTo>
                  <a:pt x="1574" y="1473"/>
                </a:lnTo>
                <a:lnTo>
                  <a:pt x="1574" y="1473"/>
                </a:lnTo>
                <a:lnTo>
                  <a:pt x="1575" y="1473"/>
                </a:lnTo>
                <a:lnTo>
                  <a:pt x="1575" y="1469"/>
                </a:lnTo>
                <a:lnTo>
                  <a:pt x="1576" y="1460"/>
                </a:lnTo>
                <a:lnTo>
                  <a:pt x="1576" y="1456"/>
                </a:lnTo>
                <a:lnTo>
                  <a:pt x="1577" y="1438"/>
                </a:lnTo>
                <a:lnTo>
                  <a:pt x="1577" y="1468"/>
                </a:lnTo>
                <a:lnTo>
                  <a:pt x="1578" y="1473"/>
                </a:lnTo>
                <a:lnTo>
                  <a:pt x="1578" y="1473"/>
                </a:lnTo>
                <a:lnTo>
                  <a:pt x="1579" y="1473"/>
                </a:lnTo>
                <a:lnTo>
                  <a:pt x="1579" y="1471"/>
                </a:lnTo>
                <a:lnTo>
                  <a:pt x="1580" y="1458"/>
                </a:lnTo>
                <a:lnTo>
                  <a:pt x="1580" y="1396"/>
                </a:lnTo>
                <a:lnTo>
                  <a:pt x="1581" y="1428"/>
                </a:lnTo>
                <a:lnTo>
                  <a:pt x="1581" y="1471"/>
                </a:lnTo>
                <a:lnTo>
                  <a:pt x="1582" y="1471"/>
                </a:lnTo>
                <a:lnTo>
                  <a:pt x="1582" y="1473"/>
                </a:lnTo>
                <a:lnTo>
                  <a:pt x="1583" y="1473"/>
                </a:lnTo>
                <a:lnTo>
                  <a:pt x="1583" y="1459"/>
                </a:lnTo>
                <a:lnTo>
                  <a:pt x="1584" y="1457"/>
                </a:lnTo>
                <a:lnTo>
                  <a:pt x="1584" y="1466"/>
                </a:lnTo>
                <a:lnTo>
                  <a:pt x="1585" y="1472"/>
                </a:lnTo>
                <a:lnTo>
                  <a:pt x="1585" y="1473"/>
                </a:lnTo>
                <a:lnTo>
                  <a:pt x="1586" y="1473"/>
                </a:lnTo>
                <a:lnTo>
                  <a:pt x="1586" y="1473"/>
                </a:lnTo>
                <a:lnTo>
                  <a:pt x="1587" y="1464"/>
                </a:lnTo>
                <a:lnTo>
                  <a:pt x="1587" y="1426"/>
                </a:lnTo>
                <a:lnTo>
                  <a:pt x="1588" y="1456"/>
                </a:lnTo>
                <a:lnTo>
                  <a:pt x="1588" y="1472"/>
                </a:lnTo>
                <a:lnTo>
                  <a:pt x="1589" y="1473"/>
                </a:lnTo>
                <a:lnTo>
                  <a:pt x="1589" y="1473"/>
                </a:lnTo>
                <a:lnTo>
                  <a:pt x="1590" y="1473"/>
                </a:lnTo>
                <a:lnTo>
                  <a:pt x="1590" y="1458"/>
                </a:lnTo>
                <a:lnTo>
                  <a:pt x="1591" y="1460"/>
                </a:lnTo>
                <a:lnTo>
                  <a:pt x="1591" y="1472"/>
                </a:lnTo>
                <a:lnTo>
                  <a:pt x="1592" y="1473"/>
                </a:lnTo>
                <a:lnTo>
                  <a:pt x="1592" y="1473"/>
                </a:lnTo>
                <a:lnTo>
                  <a:pt x="1593" y="1473"/>
                </a:lnTo>
                <a:lnTo>
                  <a:pt x="1593" y="1473"/>
                </a:lnTo>
                <a:lnTo>
                  <a:pt x="1594" y="1471"/>
                </a:lnTo>
                <a:lnTo>
                  <a:pt x="1594" y="1461"/>
                </a:lnTo>
                <a:lnTo>
                  <a:pt x="1595" y="1471"/>
                </a:lnTo>
                <a:lnTo>
                  <a:pt x="1595" y="1468"/>
                </a:lnTo>
                <a:lnTo>
                  <a:pt x="1596" y="1473"/>
                </a:lnTo>
                <a:lnTo>
                  <a:pt x="1596" y="1464"/>
                </a:lnTo>
                <a:lnTo>
                  <a:pt x="1597" y="1473"/>
                </a:lnTo>
                <a:lnTo>
                  <a:pt x="1597" y="1466"/>
                </a:lnTo>
                <a:lnTo>
                  <a:pt x="1598" y="1449"/>
                </a:lnTo>
                <a:lnTo>
                  <a:pt x="1598" y="1444"/>
                </a:lnTo>
                <a:lnTo>
                  <a:pt x="1599" y="1470"/>
                </a:lnTo>
                <a:lnTo>
                  <a:pt x="1599" y="1451"/>
                </a:lnTo>
                <a:lnTo>
                  <a:pt x="1600" y="1465"/>
                </a:lnTo>
                <a:lnTo>
                  <a:pt x="1600" y="1473"/>
                </a:lnTo>
                <a:lnTo>
                  <a:pt x="1601" y="1470"/>
                </a:lnTo>
                <a:lnTo>
                  <a:pt x="1601" y="1467"/>
                </a:lnTo>
                <a:lnTo>
                  <a:pt x="1602" y="1470"/>
                </a:lnTo>
                <a:lnTo>
                  <a:pt x="1602" y="1473"/>
                </a:lnTo>
                <a:lnTo>
                  <a:pt x="1603" y="1473"/>
                </a:lnTo>
                <a:lnTo>
                  <a:pt x="1603" y="1473"/>
                </a:lnTo>
                <a:lnTo>
                  <a:pt x="1604" y="1473"/>
                </a:lnTo>
                <a:lnTo>
                  <a:pt x="1604" y="1473"/>
                </a:lnTo>
                <a:lnTo>
                  <a:pt x="1605" y="1470"/>
                </a:lnTo>
                <a:lnTo>
                  <a:pt x="1605" y="1473"/>
                </a:lnTo>
                <a:lnTo>
                  <a:pt x="1606" y="1473"/>
                </a:lnTo>
                <a:lnTo>
                  <a:pt x="1606" y="1473"/>
                </a:lnTo>
                <a:lnTo>
                  <a:pt x="1607" y="1473"/>
                </a:lnTo>
                <a:lnTo>
                  <a:pt x="1607" y="1473"/>
                </a:lnTo>
                <a:lnTo>
                  <a:pt x="1608" y="1473"/>
                </a:lnTo>
                <a:lnTo>
                  <a:pt x="1608" y="1473"/>
                </a:lnTo>
                <a:lnTo>
                  <a:pt x="1609" y="1473"/>
                </a:lnTo>
                <a:lnTo>
                  <a:pt x="1609" y="1473"/>
                </a:lnTo>
                <a:lnTo>
                  <a:pt x="1610" y="1473"/>
                </a:lnTo>
                <a:lnTo>
                  <a:pt x="1610" y="1473"/>
                </a:lnTo>
                <a:lnTo>
                  <a:pt x="1611" y="1473"/>
                </a:lnTo>
                <a:lnTo>
                  <a:pt x="1611" y="1473"/>
                </a:lnTo>
                <a:lnTo>
                  <a:pt x="1612" y="1473"/>
                </a:lnTo>
                <a:lnTo>
                  <a:pt x="1612" y="1473"/>
                </a:lnTo>
                <a:lnTo>
                  <a:pt x="1613" y="1473"/>
                </a:lnTo>
                <a:lnTo>
                  <a:pt x="1613" y="1473"/>
                </a:lnTo>
                <a:lnTo>
                  <a:pt x="1614" y="1473"/>
                </a:lnTo>
                <a:lnTo>
                  <a:pt x="1614" y="1473"/>
                </a:lnTo>
                <a:lnTo>
                  <a:pt x="1615" y="1473"/>
                </a:lnTo>
                <a:lnTo>
                  <a:pt x="1615" y="1473"/>
                </a:lnTo>
                <a:lnTo>
                  <a:pt x="1616" y="1473"/>
                </a:lnTo>
                <a:lnTo>
                  <a:pt x="1616" y="1473"/>
                </a:lnTo>
                <a:lnTo>
                  <a:pt x="1617" y="1473"/>
                </a:lnTo>
                <a:lnTo>
                  <a:pt x="1617" y="1473"/>
                </a:lnTo>
                <a:lnTo>
                  <a:pt x="1618" y="1465"/>
                </a:lnTo>
                <a:lnTo>
                  <a:pt x="1618" y="1473"/>
                </a:lnTo>
                <a:lnTo>
                  <a:pt x="1619" y="1473"/>
                </a:lnTo>
                <a:lnTo>
                  <a:pt x="1619" y="1473"/>
                </a:lnTo>
                <a:lnTo>
                  <a:pt x="1620" y="1458"/>
                </a:lnTo>
                <a:lnTo>
                  <a:pt x="1620" y="1473"/>
                </a:lnTo>
                <a:lnTo>
                  <a:pt x="1621" y="1473"/>
                </a:lnTo>
                <a:lnTo>
                  <a:pt x="1621" y="1470"/>
                </a:lnTo>
                <a:lnTo>
                  <a:pt x="1622" y="1473"/>
                </a:lnTo>
                <a:lnTo>
                  <a:pt x="1622" y="1473"/>
                </a:lnTo>
                <a:lnTo>
                  <a:pt x="1623" y="1473"/>
                </a:lnTo>
                <a:lnTo>
                  <a:pt x="1623" y="1473"/>
                </a:lnTo>
                <a:lnTo>
                  <a:pt x="1624" y="1473"/>
                </a:lnTo>
                <a:lnTo>
                  <a:pt x="1624" y="1473"/>
                </a:lnTo>
                <a:lnTo>
                  <a:pt x="1625" y="1473"/>
                </a:lnTo>
                <a:lnTo>
                  <a:pt x="1625" y="1473"/>
                </a:lnTo>
                <a:lnTo>
                  <a:pt x="1626" y="1473"/>
                </a:lnTo>
                <a:lnTo>
                  <a:pt x="1626" y="1473"/>
                </a:lnTo>
                <a:lnTo>
                  <a:pt x="1627" y="1473"/>
                </a:lnTo>
                <a:lnTo>
                  <a:pt x="1627" y="1473"/>
                </a:lnTo>
                <a:lnTo>
                  <a:pt x="1628" y="1473"/>
                </a:lnTo>
                <a:lnTo>
                  <a:pt x="1628" y="1473"/>
                </a:lnTo>
                <a:lnTo>
                  <a:pt x="1629" y="1473"/>
                </a:lnTo>
                <a:lnTo>
                  <a:pt x="1629" y="1467"/>
                </a:lnTo>
                <a:lnTo>
                  <a:pt x="1630" y="1459"/>
                </a:lnTo>
                <a:lnTo>
                  <a:pt x="1630" y="1469"/>
                </a:lnTo>
                <a:lnTo>
                  <a:pt x="1631" y="1471"/>
                </a:lnTo>
                <a:lnTo>
                  <a:pt x="1631" y="1473"/>
                </a:lnTo>
                <a:lnTo>
                  <a:pt x="1632" y="1473"/>
                </a:lnTo>
                <a:lnTo>
                  <a:pt x="1632" y="1473"/>
                </a:lnTo>
                <a:lnTo>
                  <a:pt x="1633" y="1473"/>
                </a:lnTo>
                <a:lnTo>
                  <a:pt x="1633" y="1473"/>
                </a:lnTo>
                <a:lnTo>
                  <a:pt x="1634" y="1473"/>
                </a:lnTo>
                <a:lnTo>
                  <a:pt x="1634" y="1473"/>
                </a:lnTo>
                <a:lnTo>
                  <a:pt x="1635" y="1473"/>
                </a:lnTo>
                <a:lnTo>
                  <a:pt x="1635" y="1473"/>
                </a:lnTo>
                <a:lnTo>
                  <a:pt x="1636" y="1473"/>
                </a:lnTo>
                <a:lnTo>
                  <a:pt x="1636" y="1473"/>
                </a:lnTo>
                <a:lnTo>
                  <a:pt x="1637" y="1473"/>
                </a:lnTo>
                <a:lnTo>
                  <a:pt x="1637" y="1473"/>
                </a:lnTo>
                <a:lnTo>
                  <a:pt x="1638" y="1472"/>
                </a:lnTo>
                <a:lnTo>
                  <a:pt x="1638" y="1468"/>
                </a:lnTo>
                <a:lnTo>
                  <a:pt x="1639" y="1473"/>
                </a:lnTo>
                <a:lnTo>
                  <a:pt x="1639" y="1473"/>
                </a:lnTo>
                <a:lnTo>
                  <a:pt x="1640" y="1473"/>
                </a:lnTo>
                <a:lnTo>
                  <a:pt x="1640" y="1463"/>
                </a:lnTo>
                <a:lnTo>
                  <a:pt x="1641" y="1467"/>
                </a:lnTo>
                <a:lnTo>
                  <a:pt x="1641" y="1473"/>
                </a:lnTo>
                <a:lnTo>
                  <a:pt x="1642" y="1473"/>
                </a:lnTo>
                <a:lnTo>
                  <a:pt x="1642" y="1468"/>
                </a:lnTo>
                <a:lnTo>
                  <a:pt x="1643" y="1471"/>
                </a:lnTo>
                <a:lnTo>
                  <a:pt x="1643" y="1383"/>
                </a:lnTo>
                <a:lnTo>
                  <a:pt x="1644" y="1244"/>
                </a:lnTo>
                <a:lnTo>
                  <a:pt x="1644" y="768"/>
                </a:lnTo>
                <a:lnTo>
                  <a:pt x="1645" y="903"/>
                </a:lnTo>
                <a:lnTo>
                  <a:pt x="1645" y="1420"/>
                </a:lnTo>
                <a:lnTo>
                  <a:pt x="1646" y="1423"/>
                </a:lnTo>
                <a:lnTo>
                  <a:pt x="1646" y="1467"/>
                </a:lnTo>
                <a:lnTo>
                  <a:pt x="1647" y="1468"/>
                </a:lnTo>
                <a:lnTo>
                  <a:pt x="1647" y="1231"/>
                </a:lnTo>
                <a:lnTo>
                  <a:pt x="1648" y="1219"/>
                </a:lnTo>
                <a:lnTo>
                  <a:pt x="1648" y="1371"/>
                </a:lnTo>
                <a:lnTo>
                  <a:pt x="1649" y="1424"/>
                </a:lnTo>
                <a:lnTo>
                  <a:pt x="1649" y="1456"/>
                </a:lnTo>
                <a:lnTo>
                  <a:pt x="1650" y="1473"/>
                </a:lnTo>
                <a:lnTo>
                  <a:pt x="1650" y="1457"/>
                </a:lnTo>
                <a:lnTo>
                  <a:pt x="1651" y="1408"/>
                </a:lnTo>
                <a:lnTo>
                  <a:pt x="1651" y="1431"/>
                </a:lnTo>
                <a:lnTo>
                  <a:pt x="1652" y="1423"/>
                </a:lnTo>
                <a:lnTo>
                  <a:pt x="1652" y="1471"/>
                </a:lnTo>
                <a:lnTo>
                  <a:pt x="1653" y="1472"/>
                </a:lnTo>
                <a:lnTo>
                  <a:pt x="1653" y="1473"/>
                </a:lnTo>
                <a:lnTo>
                  <a:pt x="1654" y="1473"/>
                </a:lnTo>
                <a:lnTo>
                  <a:pt x="1654" y="1464"/>
                </a:lnTo>
                <a:lnTo>
                  <a:pt x="1655" y="1452"/>
                </a:lnTo>
                <a:lnTo>
                  <a:pt x="1655" y="1473"/>
                </a:lnTo>
                <a:lnTo>
                  <a:pt x="1656" y="1472"/>
                </a:lnTo>
                <a:lnTo>
                  <a:pt x="1656" y="1473"/>
                </a:lnTo>
                <a:lnTo>
                  <a:pt x="1657" y="1473"/>
                </a:lnTo>
                <a:lnTo>
                  <a:pt x="1657" y="1473"/>
                </a:lnTo>
                <a:lnTo>
                  <a:pt x="1658" y="1465"/>
                </a:lnTo>
                <a:lnTo>
                  <a:pt x="1658" y="1453"/>
                </a:lnTo>
                <a:lnTo>
                  <a:pt x="1659" y="1461"/>
                </a:lnTo>
                <a:lnTo>
                  <a:pt x="1659" y="1473"/>
                </a:lnTo>
                <a:lnTo>
                  <a:pt x="1660" y="1473"/>
                </a:lnTo>
                <a:lnTo>
                  <a:pt x="1660" y="1473"/>
                </a:lnTo>
                <a:lnTo>
                  <a:pt x="1661" y="1473"/>
                </a:lnTo>
                <a:lnTo>
                  <a:pt x="1661" y="1473"/>
                </a:lnTo>
                <a:lnTo>
                  <a:pt x="1662" y="1466"/>
                </a:lnTo>
                <a:lnTo>
                  <a:pt x="1662" y="1472"/>
                </a:lnTo>
                <a:lnTo>
                  <a:pt x="1663" y="1473"/>
                </a:lnTo>
                <a:lnTo>
                  <a:pt x="1663" y="1473"/>
                </a:lnTo>
                <a:lnTo>
                  <a:pt x="1664" y="1473"/>
                </a:lnTo>
                <a:lnTo>
                  <a:pt x="1664" y="1473"/>
                </a:lnTo>
                <a:lnTo>
                  <a:pt x="1665" y="1466"/>
                </a:lnTo>
                <a:lnTo>
                  <a:pt x="1665" y="1473"/>
                </a:lnTo>
                <a:lnTo>
                  <a:pt x="1666" y="1473"/>
                </a:lnTo>
                <a:lnTo>
                  <a:pt x="1666" y="1473"/>
                </a:lnTo>
                <a:lnTo>
                  <a:pt x="1667" y="1473"/>
                </a:lnTo>
                <a:lnTo>
                  <a:pt x="1667" y="1473"/>
                </a:lnTo>
                <a:lnTo>
                  <a:pt x="1668" y="1473"/>
                </a:lnTo>
                <a:lnTo>
                  <a:pt x="1668" y="1463"/>
                </a:lnTo>
                <a:lnTo>
                  <a:pt x="1669" y="1470"/>
                </a:lnTo>
                <a:lnTo>
                  <a:pt x="1669" y="1473"/>
                </a:lnTo>
                <a:lnTo>
                  <a:pt x="1670" y="1473"/>
                </a:lnTo>
                <a:lnTo>
                  <a:pt x="1670" y="1467"/>
                </a:lnTo>
                <a:lnTo>
                  <a:pt x="1671" y="1473"/>
                </a:lnTo>
                <a:lnTo>
                  <a:pt x="1671" y="1473"/>
                </a:lnTo>
                <a:lnTo>
                  <a:pt x="1672" y="1466"/>
                </a:lnTo>
                <a:lnTo>
                  <a:pt x="1672" y="1473"/>
                </a:lnTo>
                <a:lnTo>
                  <a:pt x="1673" y="1473"/>
                </a:lnTo>
                <a:lnTo>
                  <a:pt x="1673" y="1473"/>
                </a:lnTo>
                <a:lnTo>
                  <a:pt x="1674" y="1473"/>
                </a:lnTo>
                <a:lnTo>
                  <a:pt x="1674" y="1473"/>
                </a:lnTo>
                <a:lnTo>
                  <a:pt x="1675" y="1473"/>
                </a:lnTo>
                <a:lnTo>
                  <a:pt x="1675" y="1468"/>
                </a:lnTo>
                <a:lnTo>
                  <a:pt x="1676" y="1464"/>
                </a:lnTo>
                <a:lnTo>
                  <a:pt x="1676" y="1448"/>
                </a:lnTo>
                <a:lnTo>
                  <a:pt x="1677" y="1464"/>
                </a:lnTo>
                <a:lnTo>
                  <a:pt x="1677" y="1473"/>
                </a:lnTo>
                <a:lnTo>
                  <a:pt x="1678" y="1473"/>
                </a:lnTo>
                <a:lnTo>
                  <a:pt x="1678" y="1473"/>
                </a:lnTo>
                <a:lnTo>
                  <a:pt x="1679" y="1468"/>
                </a:lnTo>
                <a:lnTo>
                  <a:pt x="1679" y="1463"/>
                </a:lnTo>
                <a:lnTo>
                  <a:pt x="1680" y="1457"/>
                </a:lnTo>
                <a:lnTo>
                  <a:pt x="1680" y="1473"/>
                </a:lnTo>
                <a:lnTo>
                  <a:pt x="1681" y="1473"/>
                </a:lnTo>
                <a:lnTo>
                  <a:pt x="1681" y="1473"/>
                </a:lnTo>
                <a:lnTo>
                  <a:pt x="1682" y="1473"/>
                </a:lnTo>
                <a:lnTo>
                  <a:pt x="1682" y="1473"/>
                </a:lnTo>
                <a:lnTo>
                  <a:pt x="1683" y="1462"/>
                </a:lnTo>
                <a:lnTo>
                  <a:pt x="1683" y="1472"/>
                </a:lnTo>
                <a:lnTo>
                  <a:pt x="1684" y="1468"/>
                </a:lnTo>
                <a:lnTo>
                  <a:pt x="1684" y="1473"/>
                </a:lnTo>
                <a:lnTo>
                  <a:pt x="1685" y="1473"/>
                </a:lnTo>
                <a:lnTo>
                  <a:pt x="1685" y="1473"/>
                </a:lnTo>
                <a:lnTo>
                  <a:pt x="1686" y="1473"/>
                </a:lnTo>
                <a:lnTo>
                  <a:pt x="1686" y="1471"/>
                </a:lnTo>
                <a:lnTo>
                  <a:pt x="1687" y="1469"/>
                </a:lnTo>
                <a:lnTo>
                  <a:pt x="1687" y="1473"/>
                </a:lnTo>
                <a:lnTo>
                  <a:pt x="1688" y="1473"/>
                </a:lnTo>
                <a:lnTo>
                  <a:pt x="1688" y="1473"/>
                </a:lnTo>
                <a:lnTo>
                  <a:pt x="1689" y="1473"/>
                </a:lnTo>
                <a:lnTo>
                  <a:pt x="1689" y="1470"/>
                </a:lnTo>
                <a:lnTo>
                  <a:pt x="1690" y="1471"/>
                </a:lnTo>
                <a:lnTo>
                  <a:pt x="1690" y="1473"/>
                </a:lnTo>
                <a:lnTo>
                  <a:pt x="1691" y="1469"/>
                </a:lnTo>
                <a:lnTo>
                  <a:pt x="1691" y="1473"/>
                </a:lnTo>
                <a:lnTo>
                  <a:pt x="1692" y="1473"/>
                </a:lnTo>
                <a:lnTo>
                  <a:pt x="1692" y="1473"/>
                </a:lnTo>
                <a:lnTo>
                  <a:pt x="1693" y="1473"/>
                </a:lnTo>
                <a:lnTo>
                  <a:pt x="1693" y="1469"/>
                </a:lnTo>
                <a:lnTo>
                  <a:pt x="1694" y="1465"/>
                </a:lnTo>
                <a:lnTo>
                  <a:pt x="1694" y="1473"/>
                </a:lnTo>
                <a:lnTo>
                  <a:pt x="1695" y="1473"/>
                </a:lnTo>
                <a:lnTo>
                  <a:pt x="1695" y="1473"/>
                </a:lnTo>
                <a:lnTo>
                  <a:pt x="1696" y="1473"/>
                </a:lnTo>
                <a:lnTo>
                  <a:pt x="1696" y="1469"/>
                </a:lnTo>
                <a:lnTo>
                  <a:pt x="1697" y="1460"/>
                </a:lnTo>
                <a:lnTo>
                  <a:pt x="1697" y="1473"/>
                </a:lnTo>
                <a:lnTo>
                  <a:pt x="1698" y="1462"/>
                </a:lnTo>
                <a:lnTo>
                  <a:pt x="1698" y="1473"/>
                </a:lnTo>
                <a:lnTo>
                  <a:pt x="1699" y="1473"/>
                </a:lnTo>
                <a:lnTo>
                  <a:pt x="1699" y="1469"/>
                </a:lnTo>
                <a:lnTo>
                  <a:pt x="1700" y="1462"/>
                </a:lnTo>
                <a:lnTo>
                  <a:pt x="1700" y="1470"/>
                </a:lnTo>
                <a:lnTo>
                  <a:pt x="1701" y="1470"/>
                </a:lnTo>
                <a:lnTo>
                  <a:pt x="1701" y="1473"/>
                </a:lnTo>
                <a:lnTo>
                  <a:pt x="1702" y="1473"/>
                </a:lnTo>
                <a:lnTo>
                  <a:pt x="1702" y="1473"/>
                </a:lnTo>
                <a:lnTo>
                  <a:pt x="1703" y="1473"/>
                </a:lnTo>
                <a:lnTo>
                  <a:pt x="1703" y="1473"/>
                </a:lnTo>
                <a:lnTo>
                  <a:pt x="1704" y="1473"/>
                </a:lnTo>
                <a:lnTo>
                  <a:pt x="1704" y="1460"/>
                </a:lnTo>
                <a:lnTo>
                  <a:pt x="1705" y="1464"/>
                </a:lnTo>
                <a:lnTo>
                  <a:pt x="1705" y="1469"/>
                </a:lnTo>
                <a:lnTo>
                  <a:pt x="1706" y="1472"/>
                </a:lnTo>
                <a:lnTo>
                  <a:pt x="1706" y="1473"/>
                </a:lnTo>
                <a:lnTo>
                  <a:pt x="1707" y="1473"/>
                </a:lnTo>
                <a:lnTo>
                  <a:pt x="1707" y="1473"/>
                </a:lnTo>
                <a:lnTo>
                  <a:pt x="1708" y="1473"/>
                </a:lnTo>
                <a:lnTo>
                  <a:pt x="1708" y="1468"/>
                </a:lnTo>
                <a:lnTo>
                  <a:pt x="1709" y="1462"/>
                </a:lnTo>
                <a:lnTo>
                  <a:pt x="1709" y="1472"/>
                </a:lnTo>
                <a:lnTo>
                  <a:pt x="1710" y="1473"/>
                </a:lnTo>
                <a:lnTo>
                  <a:pt x="1710" y="1473"/>
                </a:lnTo>
                <a:lnTo>
                  <a:pt x="1711" y="1472"/>
                </a:lnTo>
                <a:lnTo>
                  <a:pt x="1711" y="1469"/>
                </a:lnTo>
                <a:lnTo>
                  <a:pt x="1712" y="1473"/>
                </a:lnTo>
                <a:lnTo>
                  <a:pt x="1712" y="1473"/>
                </a:lnTo>
                <a:lnTo>
                  <a:pt x="1713" y="1473"/>
                </a:lnTo>
                <a:lnTo>
                  <a:pt x="1713" y="1465"/>
                </a:lnTo>
                <a:lnTo>
                  <a:pt x="1714" y="1465"/>
                </a:lnTo>
                <a:lnTo>
                  <a:pt x="1714" y="1470"/>
                </a:lnTo>
                <a:lnTo>
                  <a:pt x="1715" y="1473"/>
                </a:lnTo>
                <a:lnTo>
                  <a:pt x="1715" y="1469"/>
                </a:lnTo>
                <a:lnTo>
                  <a:pt x="1716" y="1471"/>
                </a:lnTo>
                <a:lnTo>
                  <a:pt x="1716" y="1473"/>
                </a:lnTo>
                <a:lnTo>
                  <a:pt x="1717" y="1462"/>
                </a:lnTo>
                <a:lnTo>
                  <a:pt x="1717" y="1473"/>
                </a:lnTo>
                <a:lnTo>
                  <a:pt x="1718" y="1473"/>
                </a:lnTo>
                <a:lnTo>
                  <a:pt x="1718" y="1468"/>
                </a:lnTo>
                <a:lnTo>
                  <a:pt x="1719" y="1469"/>
                </a:lnTo>
                <a:lnTo>
                  <a:pt x="1719" y="1473"/>
                </a:lnTo>
                <a:lnTo>
                  <a:pt x="1720" y="1473"/>
                </a:lnTo>
                <a:lnTo>
                  <a:pt x="1720" y="1473"/>
                </a:lnTo>
                <a:lnTo>
                  <a:pt x="1721" y="1473"/>
                </a:lnTo>
                <a:lnTo>
                  <a:pt x="1721" y="1472"/>
                </a:lnTo>
                <a:lnTo>
                  <a:pt x="1722" y="1465"/>
                </a:lnTo>
                <a:lnTo>
                  <a:pt x="1722" y="1452"/>
                </a:lnTo>
                <a:lnTo>
                  <a:pt x="1723" y="1458"/>
                </a:lnTo>
                <a:lnTo>
                  <a:pt x="1723" y="1472"/>
                </a:lnTo>
                <a:lnTo>
                  <a:pt x="1724" y="1467"/>
                </a:lnTo>
                <a:lnTo>
                  <a:pt x="1724" y="1473"/>
                </a:lnTo>
                <a:lnTo>
                  <a:pt x="1725" y="1473"/>
                </a:lnTo>
                <a:lnTo>
                  <a:pt x="1725" y="1466"/>
                </a:lnTo>
                <a:lnTo>
                  <a:pt x="1726" y="1473"/>
                </a:lnTo>
                <a:lnTo>
                  <a:pt x="1726" y="1473"/>
                </a:lnTo>
                <a:lnTo>
                  <a:pt x="1727" y="1473"/>
                </a:lnTo>
                <a:lnTo>
                  <a:pt x="1727" y="1473"/>
                </a:lnTo>
                <a:lnTo>
                  <a:pt x="1728" y="1473"/>
                </a:lnTo>
                <a:lnTo>
                  <a:pt x="1728" y="1470"/>
                </a:lnTo>
                <a:lnTo>
                  <a:pt x="1729" y="1451"/>
                </a:lnTo>
                <a:lnTo>
                  <a:pt x="1729" y="1472"/>
                </a:lnTo>
                <a:lnTo>
                  <a:pt x="1730" y="1468"/>
                </a:lnTo>
                <a:lnTo>
                  <a:pt x="1730" y="1473"/>
                </a:lnTo>
                <a:lnTo>
                  <a:pt x="1731" y="1469"/>
                </a:lnTo>
                <a:lnTo>
                  <a:pt x="1731" y="1473"/>
                </a:lnTo>
                <a:lnTo>
                  <a:pt x="1732" y="1473"/>
                </a:lnTo>
                <a:lnTo>
                  <a:pt x="1732" y="1464"/>
                </a:lnTo>
                <a:lnTo>
                  <a:pt x="1733" y="1468"/>
                </a:lnTo>
                <a:lnTo>
                  <a:pt x="1733" y="1473"/>
                </a:lnTo>
                <a:lnTo>
                  <a:pt x="1734" y="1473"/>
                </a:lnTo>
                <a:lnTo>
                  <a:pt x="1734" y="1473"/>
                </a:lnTo>
                <a:lnTo>
                  <a:pt x="1735" y="1473"/>
                </a:lnTo>
                <a:lnTo>
                  <a:pt x="1735" y="1473"/>
                </a:lnTo>
                <a:lnTo>
                  <a:pt x="1736" y="1473"/>
                </a:lnTo>
                <a:lnTo>
                  <a:pt x="1736" y="1467"/>
                </a:lnTo>
                <a:lnTo>
                  <a:pt x="1737" y="1473"/>
                </a:lnTo>
                <a:lnTo>
                  <a:pt x="1737" y="1473"/>
                </a:lnTo>
                <a:lnTo>
                  <a:pt x="1738" y="1473"/>
                </a:lnTo>
                <a:lnTo>
                  <a:pt x="1738" y="1473"/>
                </a:lnTo>
                <a:lnTo>
                  <a:pt x="1739" y="1473"/>
                </a:lnTo>
                <a:lnTo>
                  <a:pt x="1739" y="1473"/>
                </a:lnTo>
                <a:lnTo>
                  <a:pt x="1740" y="1472"/>
                </a:lnTo>
                <a:lnTo>
                  <a:pt x="1740" y="1469"/>
                </a:lnTo>
                <a:lnTo>
                  <a:pt x="1741" y="1466"/>
                </a:lnTo>
                <a:lnTo>
                  <a:pt x="1741" y="1473"/>
                </a:lnTo>
                <a:lnTo>
                  <a:pt x="1742" y="1473"/>
                </a:lnTo>
                <a:lnTo>
                  <a:pt x="1742" y="1473"/>
                </a:lnTo>
                <a:lnTo>
                  <a:pt x="1743" y="1473"/>
                </a:lnTo>
                <a:lnTo>
                  <a:pt x="1743" y="1461"/>
                </a:lnTo>
                <a:lnTo>
                  <a:pt x="1744" y="1455"/>
                </a:lnTo>
                <a:lnTo>
                  <a:pt x="1744" y="1473"/>
                </a:lnTo>
                <a:lnTo>
                  <a:pt x="1745" y="1472"/>
                </a:lnTo>
                <a:lnTo>
                  <a:pt x="1745" y="1473"/>
                </a:lnTo>
                <a:lnTo>
                  <a:pt x="1746" y="1473"/>
                </a:lnTo>
                <a:lnTo>
                  <a:pt x="1746" y="1470"/>
                </a:lnTo>
                <a:lnTo>
                  <a:pt x="1747" y="1470"/>
                </a:lnTo>
                <a:lnTo>
                  <a:pt x="1747" y="1473"/>
                </a:lnTo>
                <a:lnTo>
                  <a:pt x="1748" y="1473"/>
                </a:lnTo>
                <a:lnTo>
                  <a:pt x="1748" y="1473"/>
                </a:lnTo>
                <a:lnTo>
                  <a:pt x="1749" y="1473"/>
                </a:lnTo>
                <a:lnTo>
                  <a:pt x="1749" y="1473"/>
                </a:lnTo>
                <a:lnTo>
                  <a:pt x="1750" y="1473"/>
                </a:lnTo>
                <a:lnTo>
                  <a:pt x="1750" y="1473"/>
                </a:lnTo>
                <a:lnTo>
                  <a:pt x="1751" y="1469"/>
                </a:lnTo>
                <a:lnTo>
                  <a:pt x="1751" y="1473"/>
                </a:lnTo>
                <a:lnTo>
                  <a:pt x="1752" y="1473"/>
                </a:lnTo>
                <a:lnTo>
                  <a:pt x="1752" y="1473"/>
                </a:lnTo>
                <a:lnTo>
                  <a:pt x="1753" y="1473"/>
                </a:lnTo>
                <a:lnTo>
                  <a:pt x="1753" y="1468"/>
                </a:lnTo>
                <a:lnTo>
                  <a:pt x="1754" y="1466"/>
                </a:lnTo>
                <a:lnTo>
                  <a:pt x="1754" y="1473"/>
                </a:lnTo>
                <a:lnTo>
                  <a:pt x="1755" y="1473"/>
                </a:lnTo>
                <a:lnTo>
                  <a:pt x="1755" y="1473"/>
                </a:lnTo>
                <a:lnTo>
                  <a:pt x="1756" y="1473"/>
                </a:lnTo>
                <a:lnTo>
                  <a:pt x="1756" y="1473"/>
                </a:lnTo>
                <a:lnTo>
                  <a:pt x="1757" y="1473"/>
                </a:lnTo>
                <a:lnTo>
                  <a:pt x="1757" y="1473"/>
                </a:lnTo>
                <a:lnTo>
                  <a:pt x="1758" y="1473"/>
                </a:lnTo>
                <a:lnTo>
                  <a:pt x="1758" y="1473"/>
                </a:lnTo>
                <a:lnTo>
                  <a:pt x="1759" y="1473"/>
                </a:lnTo>
                <a:lnTo>
                  <a:pt x="1759" y="1473"/>
                </a:lnTo>
                <a:lnTo>
                  <a:pt x="1760" y="1473"/>
                </a:lnTo>
                <a:lnTo>
                  <a:pt x="1760" y="1473"/>
                </a:lnTo>
                <a:lnTo>
                  <a:pt x="1761" y="1473"/>
                </a:lnTo>
                <a:lnTo>
                  <a:pt x="1761" y="1471"/>
                </a:lnTo>
                <a:lnTo>
                  <a:pt x="1762" y="1473"/>
                </a:lnTo>
                <a:lnTo>
                  <a:pt x="1762" y="1473"/>
                </a:lnTo>
                <a:lnTo>
                  <a:pt x="1763" y="1473"/>
                </a:lnTo>
                <a:lnTo>
                  <a:pt x="1763" y="1473"/>
                </a:lnTo>
                <a:lnTo>
                  <a:pt x="1764" y="1473"/>
                </a:lnTo>
                <a:lnTo>
                  <a:pt x="1764" y="1473"/>
                </a:lnTo>
                <a:lnTo>
                  <a:pt x="1765" y="1473"/>
                </a:lnTo>
                <a:lnTo>
                  <a:pt x="1765" y="1473"/>
                </a:lnTo>
                <a:lnTo>
                  <a:pt x="1766" y="1473"/>
                </a:lnTo>
                <a:lnTo>
                  <a:pt x="1766" y="1473"/>
                </a:lnTo>
                <a:lnTo>
                  <a:pt x="1767" y="1473"/>
                </a:lnTo>
                <a:lnTo>
                  <a:pt x="1767" y="1473"/>
                </a:lnTo>
                <a:lnTo>
                  <a:pt x="1768" y="1472"/>
                </a:lnTo>
                <a:lnTo>
                  <a:pt x="1768" y="1466"/>
                </a:lnTo>
                <a:lnTo>
                  <a:pt x="1769" y="1473"/>
                </a:lnTo>
                <a:lnTo>
                  <a:pt x="1769" y="1473"/>
                </a:lnTo>
                <a:lnTo>
                  <a:pt x="1770" y="1473"/>
                </a:lnTo>
                <a:lnTo>
                  <a:pt x="1770" y="1473"/>
                </a:lnTo>
                <a:lnTo>
                  <a:pt x="1771" y="1473"/>
                </a:lnTo>
                <a:lnTo>
                  <a:pt x="1771" y="1462"/>
                </a:lnTo>
                <a:lnTo>
                  <a:pt x="1772" y="1470"/>
                </a:lnTo>
                <a:lnTo>
                  <a:pt x="1772" y="1473"/>
                </a:lnTo>
                <a:lnTo>
                  <a:pt x="1773" y="1473"/>
                </a:lnTo>
                <a:lnTo>
                  <a:pt x="1773" y="1473"/>
                </a:lnTo>
                <a:lnTo>
                  <a:pt x="1774" y="1473"/>
                </a:lnTo>
                <a:lnTo>
                  <a:pt x="1774" y="1456"/>
                </a:lnTo>
                <a:lnTo>
                  <a:pt x="1775" y="1466"/>
                </a:lnTo>
                <a:lnTo>
                  <a:pt x="1775" y="1472"/>
                </a:lnTo>
                <a:lnTo>
                  <a:pt x="1776" y="1468"/>
                </a:lnTo>
                <a:lnTo>
                  <a:pt x="1776" y="1448"/>
                </a:lnTo>
                <a:lnTo>
                  <a:pt x="1777" y="1473"/>
                </a:lnTo>
                <a:lnTo>
                  <a:pt x="1777" y="1470"/>
                </a:lnTo>
                <a:lnTo>
                  <a:pt x="1778" y="1468"/>
                </a:lnTo>
                <a:lnTo>
                  <a:pt x="1778" y="1458"/>
                </a:lnTo>
                <a:lnTo>
                  <a:pt x="1779" y="1457"/>
                </a:lnTo>
                <a:lnTo>
                  <a:pt x="1779" y="1472"/>
                </a:lnTo>
                <a:lnTo>
                  <a:pt x="1780" y="1473"/>
                </a:lnTo>
                <a:lnTo>
                  <a:pt x="1780" y="1473"/>
                </a:lnTo>
                <a:lnTo>
                  <a:pt x="1781" y="1473"/>
                </a:lnTo>
                <a:lnTo>
                  <a:pt x="1781" y="1473"/>
                </a:lnTo>
                <a:lnTo>
                  <a:pt x="1782" y="1473"/>
                </a:lnTo>
                <a:lnTo>
                  <a:pt x="1782" y="1469"/>
                </a:lnTo>
                <a:lnTo>
                  <a:pt x="1783" y="1473"/>
                </a:lnTo>
                <a:lnTo>
                  <a:pt x="1783" y="1473"/>
                </a:lnTo>
                <a:lnTo>
                  <a:pt x="1784" y="1473"/>
                </a:lnTo>
                <a:lnTo>
                  <a:pt x="1784" y="1473"/>
                </a:lnTo>
                <a:lnTo>
                  <a:pt x="1785" y="1465"/>
                </a:lnTo>
                <a:lnTo>
                  <a:pt x="1785" y="1443"/>
                </a:lnTo>
                <a:lnTo>
                  <a:pt x="1786" y="1406"/>
                </a:lnTo>
                <a:lnTo>
                  <a:pt x="1786" y="1445"/>
                </a:lnTo>
                <a:lnTo>
                  <a:pt x="1787" y="1473"/>
                </a:lnTo>
                <a:lnTo>
                  <a:pt x="1787" y="1448"/>
                </a:lnTo>
                <a:lnTo>
                  <a:pt x="1788" y="1448"/>
                </a:lnTo>
                <a:lnTo>
                  <a:pt x="1788" y="1473"/>
                </a:lnTo>
                <a:lnTo>
                  <a:pt x="1789" y="1470"/>
                </a:lnTo>
                <a:lnTo>
                  <a:pt x="1789" y="1448"/>
                </a:lnTo>
                <a:lnTo>
                  <a:pt x="1790" y="1436"/>
                </a:lnTo>
                <a:lnTo>
                  <a:pt x="1790" y="1473"/>
                </a:lnTo>
                <a:lnTo>
                  <a:pt x="1791" y="1472"/>
                </a:lnTo>
                <a:lnTo>
                  <a:pt x="1791" y="1473"/>
                </a:lnTo>
                <a:lnTo>
                  <a:pt x="1792" y="1473"/>
                </a:lnTo>
                <a:lnTo>
                  <a:pt x="1792" y="1463"/>
                </a:lnTo>
                <a:lnTo>
                  <a:pt x="1793" y="1458"/>
                </a:lnTo>
                <a:lnTo>
                  <a:pt x="1793" y="1473"/>
                </a:lnTo>
                <a:lnTo>
                  <a:pt x="1794" y="1473"/>
                </a:lnTo>
                <a:lnTo>
                  <a:pt x="1794" y="1473"/>
                </a:lnTo>
                <a:lnTo>
                  <a:pt x="1795" y="1473"/>
                </a:lnTo>
                <a:lnTo>
                  <a:pt x="1795" y="1473"/>
                </a:lnTo>
                <a:lnTo>
                  <a:pt x="1796" y="1466"/>
                </a:lnTo>
                <a:lnTo>
                  <a:pt x="1796" y="1473"/>
                </a:lnTo>
                <a:lnTo>
                  <a:pt x="1797" y="1473"/>
                </a:lnTo>
                <a:lnTo>
                  <a:pt x="1797" y="1465"/>
                </a:lnTo>
                <a:lnTo>
                  <a:pt x="1798" y="1472"/>
                </a:lnTo>
                <a:lnTo>
                  <a:pt x="1798" y="1473"/>
                </a:lnTo>
                <a:lnTo>
                  <a:pt x="1799" y="1473"/>
                </a:lnTo>
                <a:lnTo>
                  <a:pt x="1799" y="1465"/>
                </a:lnTo>
                <a:lnTo>
                  <a:pt x="1800" y="1468"/>
                </a:lnTo>
                <a:lnTo>
                  <a:pt x="1800" y="1473"/>
                </a:lnTo>
                <a:lnTo>
                  <a:pt x="1801" y="1473"/>
                </a:lnTo>
                <a:lnTo>
                  <a:pt x="1801" y="1473"/>
                </a:lnTo>
                <a:lnTo>
                  <a:pt x="1802" y="1473"/>
                </a:lnTo>
                <a:lnTo>
                  <a:pt x="1802" y="1473"/>
                </a:lnTo>
                <a:lnTo>
                  <a:pt x="1803" y="1473"/>
                </a:lnTo>
                <a:lnTo>
                  <a:pt x="1803" y="1473"/>
                </a:lnTo>
                <a:lnTo>
                  <a:pt x="1804" y="1473"/>
                </a:lnTo>
                <a:lnTo>
                  <a:pt x="1804" y="1473"/>
                </a:lnTo>
                <a:lnTo>
                  <a:pt x="1805" y="1473"/>
                </a:lnTo>
                <a:lnTo>
                  <a:pt x="1805" y="1473"/>
                </a:lnTo>
                <a:lnTo>
                  <a:pt x="1806" y="1473"/>
                </a:lnTo>
                <a:lnTo>
                  <a:pt x="1806" y="1473"/>
                </a:lnTo>
                <a:lnTo>
                  <a:pt x="1807" y="1473"/>
                </a:lnTo>
                <a:lnTo>
                  <a:pt x="1807" y="1470"/>
                </a:lnTo>
                <a:lnTo>
                  <a:pt x="1808" y="1473"/>
                </a:lnTo>
                <a:lnTo>
                  <a:pt x="1808" y="1473"/>
                </a:lnTo>
                <a:lnTo>
                  <a:pt x="1809" y="1473"/>
                </a:lnTo>
                <a:lnTo>
                  <a:pt x="1809" y="1473"/>
                </a:lnTo>
                <a:lnTo>
                  <a:pt x="1810" y="1473"/>
                </a:lnTo>
                <a:lnTo>
                  <a:pt x="1810" y="1471"/>
                </a:lnTo>
                <a:lnTo>
                  <a:pt x="1811" y="1458"/>
                </a:lnTo>
                <a:lnTo>
                  <a:pt x="1811" y="1473"/>
                </a:lnTo>
                <a:lnTo>
                  <a:pt x="1812" y="1472"/>
                </a:lnTo>
                <a:lnTo>
                  <a:pt x="1812" y="1473"/>
                </a:lnTo>
                <a:lnTo>
                  <a:pt x="1813" y="1473"/>
                </a:lnTo>
                <a:lnTo>
                  <a:pt x="1813" y="1473"/>
                </a:lnTo>
                <a:lnTo>
                  <a:pt x="1814" y="1470"/>
                </a:lnTo>
                <a:lnTo>
                  <a:pt x="1814" y="1473"/>
                </a:lnTo>
                <a:lnTo>
                  <a:pt x="1815" y="1463"/>
                </a:lnTo>
                <a:lnTo>
                  <a:pt x="1815" y="1473"/>
                </a:lnTo>
                <a:lnTo>
                  <a:pt x="1816" y="1473"/>
                </a:lnTo>
                <a:lnTo>
                  <a:pt x="1816" y="1470"/>
                </a:lnTo>
                <a:lnTo>
                  <a:pt x="1817" y="1467"/>
                </a:lnTo>
                <a:lnTo>
                  <a:pt x="1817" y="1463"/>
                </a:lnTo>
                <a:lnTo>
                  <a:pt x="1818" y="1466"/>
                </a:lnTo>
                <a:lnTo>
                  <a:pt x="1818" y="1473"/>
                </a:lnTo>
                <a:lnTo>
                  <a:pt x="1819" y="1473"/>
                </a:lnTo>
                <a:lnTo>
                  <a:pt x="1819" y="1473"/>
                </a:lnTo>
                <a:lnTo>
                  <a:pt x="1820" y="1473"/>
                </a:lnTo>
                <a:lnTo>
                  <a:pt x="1820" y="1473"/>
                </a:lnTo>
                <a:lnTo>
                  <a:pt x="1821" y="1473"/>
                </a:lnTo>
                <a:lnTo>
                  <a:pt x="1821" y="1468"/>
                </a:lnTo>
                <a:lnTo>
                  <a:pt x="1822" y="1466"/>
                </a:lnTo>
                <a:lnTo>
                  <a:pt x="1822" y="1471"/>
                </a:lnTo>
                <a:lnTo>
                  <a:pt x="1823" y="1467"/>
                </a:lnTo>
                <a:lnTo>
                  <a:pt x="1823" y="1473"/>
                </a:lnTo>
                <a:lnTo>
                  <a:pt x="1824" y="1473"/>
                </a:lnTo>
                <a:lnTo>
                  <a:pt x="1824" y="1470"/>
                </a:lnTo>
                <a:lnTo>
                  <a:pt x="1825" y="1472"/>
                </a:lnTo>
                <a:lnTo>
                  <a:pt x="1825" y="1467"/>
                </a:lnTo>
                <a:lnTo>
                  <a:pt x="1826" y="1468"/>
                </a:lnTo>
                <a:lnTo>
                  <a:pt x="1826" y="1473"/>
                </a:lnTo>
                <a:lnTo>
                  <a:pt x="1827" y="1473"/>
                </a:lnTo>
                <a:lnTo>
                  <a:pt x="1827" y="1473"/>
                </a:lnTo>
                <a:lnTo>
                  <a:pt x="1828" y="1473"/>
                </a:lnTo>
                <a:lnTo>
                  <a:pt x="1828" y="1465"/>
                </a:lnTo>
                <a:lnTo>
                  <a:pt x="1829" y="1473"/>
                </a:lnTo>
                <a:lnTo>
                  <a:pt x="1829" y="1473"/>
                </a:lnTo>
                <a:lnTo>
                  <a:pt x="1830" y="1473"/>
                </a:lnTo>
                <a:lnTo>
                  <a:pt x="1830" y="1473"/>
                </a:lnTo>
                <a:lnTo>
                  <a:pt x="1831" y="1473"/>
                </a:lnTo>
                <a:lnTo>
                  <a:pt x="1831" y="1473"/>
                </a:lnTo>
                <a:lnTo>
                  <a:pt x="1832" y="1473"/>
                </a:lnTo>
                <a:lnTo>
                  <a:pt x="1832" y="1473"/>
                </a:lnTo>
                <a:lnTo>
                  <a:pt x="1833" y="1473"/>
                </a:lnTo>
                <a:lnTo>
                  <a:pt x="1833" y="1465"/>
                </a:lnTo>
                <a:lnTo>
                  <a:pt x="1834" y="1465"/>
                </a:lnTo>
                <a:lnTo>
                  <a:pt x="1834" y="1473"/>
                </a:lnTo>
                <a:lnTo>
                  <a:pt x="1835" y="1457"/>
                </a:lnTo>
                <a:lnTo>
                  <a:pt x="1835" y="1468"/>
                </a:lnTo>
                <a:lnTo>
                  <a:pt x="1836" y="1468"/>
                </a:lnTo>
                <a:lnTo>
                  <a:pt x="1836" y="1471"/>
                </a:lnTo>
                <a:lnTo>
                  <a:pt x="1837" y="1473"/>
                </a:lnTo>
                <a:lnTo>
                  <a:pt x="1837" y="1473"/>
                </a:lnTo>
                <a:lnTo>
                  <a:pt x="1838" y="1473"/>
                </a:lnTo>
                <a:lnTo>
                  <a:pt x="1838" y="1464"/>
                </a:lnTo>
                <a:lnTo>
                  <a:pt x="1839" y="1462"/>
                </a:lnTo>
                <a:lnTo>
                  <a:pt x="1839" y="1470"/>
                </a:lnTo>
                <a:lnTo>
                  <a:pt x="1840" y="1472"/>
                </a:lnTo>
                <a:lnTo>
                  <a:pt x="1840" y="1473"/>
                </a:lnTo>
                <a:lnTo>
                  <a:pt x="1841" y="1473"/>
                </a:lnTo>
                <a:lnTo>
                  <a:pt x="1841" y="1473"/>
                </a:lnTo>
                <a:lnTo>
                  <a:pt x="1842" y="1468"/>
                </a:lnTo>
                <a:lnTo>
                  <a:pt x="1842" y="1473"/>
                </a:lnTo>
                <a:lnTo>
                  <a:pt x="1843" y="1461"/>
                </a:lnTo>
                <a:lnTo>
                  <a:pt x="1843" y="1473"/>
                </a:lnTo>
                <a:lnTo>
                  <a:pt x="1844" y="1473"/>
                </a:lnTo>
                <a:lnTo>
                  <a:pt x="1844" y="1473"/>
                </a:lnTo>
                <a:lnTo>
                  <a:pt x="1845" y="1473"/>
                </a:lnTo>
                <a:lnTo>
                  <a:pt x="1845" y="1468"/>
                </a:lnTo>
                <a:lnTo>
                  <a:pt x="1846" y="1468"/>
                </a:lnTo>
                <a:lnTo>
                  <a:pt x="1846" y="1473"/>
                </a:lnTo>
                <a:lnTo>
                  <a:pt x="1847" y="1473"/>
                </a:lnTo>
                <a:lnTo>
                  <a:pt x="1847" y="1473"/>
                </a:lnTo>
                <a:lnTo>
                  <a:pt x="1848" y="1473"/>
                </a:lnTo>
                <a:lnTo>
                  <a:pt x="1848" y="1473"/>
                </a:lnTo>
                <a:lnTo>
                  <a:pt x="1849" y="1473"/>
                </a:lnTo>
                <a:lnTo>
                  <a:pt x="1849" y="1471"/>
                </a:lnTo>
                <a:lnTo>
                  <a:pt x="1850" y="1473"/>
                </a:lnTo>
                <a:lnTo>
                  <a:pt x="1850" y="1473"/>
                </a:lnTo>
                <a:lnTo>
                  <a:pt x="1851" y="1473"/>
                </a:lnTo>
                <a:lnTo>
                  <a:pt x="1851" y="1473"/>
                </a:lnTo>
                <a:lnTo>
                  <a:pt x="1852" y="1473"/>
                </a:lnTo>
                <a:lnTo>
                  <a:pt x="1852" y="1473"/>
                </a:lnTo>
                <a:lnTo>
                  <a:pt x="1853" y="1470"/>
                </a:lnTo>
                <a:lnTo>
                  <a:pt x="1853" y="1473"/>
                </a:lnTo>
                <a:lnTo>
                  <a:pt x="1854" y="1473"/>
                </a:lnTo>
                <a:lnTo>
                  <a:pt x="1854" y="1473"/>
                </a:lnTo>
                <a:lnTo>
                  <a:pt x="1855" y="1473"/>
                </a:lnTo>
                <a:lnTo>
                  <a:pt x="1855" y="1473"/>
                </a:lnTo>
                <a:lnTo>
                  <a:pt x="1856" y="1473"/>
                </a:lnTo>
                <a:lnTo>
                  <a:pt x="1856" y="1469"/>
                </a:lnTo>
                <a:lnTo>
                  <a:pt x="1857" y="1472"/>
                </a:lnTo>
                <a:lnTo>
                  <a:pt x="1857" y="1473"/>
                </a:lnTo>
                <a:lnTo>
                  <a:pt x="1858" y="1473"/>
                </a:lnTo>
                <a:lnTo>
                  <a:pt x="1858" y="1473"/>
                </a:lnTo>
                <a:lnTo>
                  <a:pt x="1859" y="1473"/>
                </a:lnTo>
                <a:lnTo>
                  <a:pt x="1859" y="1473"/>
                </a:lnTo>
                <a:lnTo>
                  <a:pt x="1860" y="1473"/>
                </a:lnTo>
                <a:lnTo>
                  <a:pt x="1860" y="1468"/>
                </a:lnTo>
                <a:lnTo>
                  <a:pt x="1861" y="1473"/>
                </a:lnTo>
                <a:lnTo>
                  <a:pt x="1861" y="1473"/>
                </a:lnTo>
                <a:lnTo>
                  <a:pt x="1862" y="1473"/>
                </a:lnTo>
                <a:lnTo>
                  <a:pt x="1862" y="1473"/>
                </a:lnTo>
                <a:lnTo>
                  <a:pt x="1863" y="1473"/>
                </a:lnTo>
                <a:lnTo>
                  <a:pt x="1863" y="1472"/>
                </a:lnTo>
                <a:lnTo>
                  <a:pt x="1864" y="1441"/>
                </a:lnTo>
                <a:lnTo>
                  <a:pt x="1864" y="1462"/>
                </a:lnTo>
                <a:lnTo>
                  <a:pt x="1865" y="1465"/>
                </a:lnTo>
                <a:lnTo>
                  <a:pt x="1865" y="1472"/>
                </a:lnTo>
                <a:lnTo>
                  <a:pt x="1866" y="1473"/>
                </a:lnTo>
                <a:lnTo>
                  <a:pt x="1866" y="1470"/>
                </a:lnTo>
                <a:lnTo>
                  <a:pt x="1867" y="1465"/>
                </a:lnTo>
                <a:lnTo>
                  <a:pt x="1867" y="1464"/>
                </a:lnTo>
                <a:lnTo>
                  <a:pt x="1868" y="1470"/>
                </a:lnTo>
                <a:lnTo>
                  <a:pt x="1868" y="1466"/>
                </a:lnTo>
                <a:lnTo>
                  <a:pt x="1869" y="1473"/>
                </a:lnTo>
                <a:lnTo>
                  <a:pt x="1869" y="1473"/>
                </a:lnTo>
                <a:lnTo>
                  <a:pt x="1870" y="1473"/>
                </a:lnTo>
                <a:lnTo>
                  <a:pt x="1870" y="1464"/>
                </a:lnTo>
                <a:lnTo>
                  <a:pt x="1871" y="1467"/>
                </a:lnTo>
                <a:lnTo>
                  <a:pt x="1871" y="1463"/>
                </a:lnTo>
                <a:lnTo>
                  <a:pt x="1872" y="1472"/>
                </a:lnTo>
                <a:lnTo>
                  <a:pt x="1872" y="1469"/>
                </a:lnTo>
                <a:lnTo>
                  <a:pt x="1873" y="1473"/>
                </a:lnTo>
                <a:lnTo>
                  <a:pt x="1873" y="1473"/>
                </a:lnTo>
                <a:lnTo>
                  <a:pt x="1874" y="1463"/>
                </a:lnTo>
                <a:lnTo>
                  <a:pt x="1874" y="1440"/>
                </a:lnTo>
                <a:lnTo>
                  <a:pt x="1875" y="1446"/>
                </a:lnTo>
                <a:lnTo>
                  <a:pt x="1875" y="1472"/>
                </a:lnTo>
                <a:lnTo>
                  <a:pt x="1876" y="1473"/>
                </a:lnTo>
                <a:lnTo>
                  <a:pt x="1876" y="1473"/>
                </a:lnTo>
                <a:lnTo>
                  <a:pt x="1877" y="1473"/>
                </a:lnTo>
                <a:lnTo>
                  <a:pt x="1877" y="1467"/>
                </a:lnTo>
                <a:lnTo>
                  <a:pt x="1878" y="1462"/>
                </a:lnTo>
                <a:lnTo>
                  <a:pt x="1878" y="1473"/>
                </a:lnTo>
                <a:lnTo>
                  <a:pt x="1879" y="1473"/>
                </a:lnTo>
                <a:lnTo>
                  <a:pt x="1879" y="1473"/>
                </a:lnTo>
                <a:lnTo>
                  <a:pt x="1880" y="1473"/>
                </a:lnTo>
                <a:lnTo>
                  <a:pt x="1880" y="1473"/>
                </a:lnTo>
                <a:lnTo>
                  <a:pt x="1881" y="1472"/>
                </a:lnTo>
                <a:lnTo>
                  <a:pt x="1881" y="1470"/>
                </a:lnTo>
                <a:lnTo>
                  <a:pt x="1882" y="1467"/>
                </a:lnTo>
                <a:lnTo>
                  <a:pt x="1882" y="1473"/>
                </a:lnTo>
                <a:lnTo>
                  <a:pt x="1883" y="1473"/>
                </a:lnTo>
                <a:lnTo>
                  <a:pt x="1883" y="1473"/>
                </a:lnTo>
                <a:lnTo>
                  <a:pt x="1884" y="1463"/>
                </a:lnTo>
                <a:lnTo>
                  <a:pt x="1884" y="1467"/>
                </a:lnTo>
                <a:lnTo>
                  <a:pt x="1885" y="1452"/>
                </a:lnTo>
                <a:lnTo>
                  <a:pt x="1885" y="1470"/>
                </a:lnTo>
                <a:lnTo>
                  <a:pt x="1886" y="1472"/>
                </a:lnTo>
                <a:lnTo>
                  <a:pt x="1886" y="1473"/>
                </a:lnTo>
                <a:lnTo>
                  <a:pt x="1887" y="1473"/>
                </a:lnTo>
                <a:lnTo>
                  <a:pt x="1887" y="1473"/>
                </a:lnTo>
                <a:lnTo>
                  <a:pt x="1888" y="1473"/>
                </a:lnTo>
                <a:lnTo>
                  <a:pt x="1888" y="1473"/>
                </a:lnTo>
                <a:lnTo>
                  <a:pt x="1889" y="1473"/>
                </a:lnTo>
                <a:lnTo>
                  <a:pt x="1889" y="1473"/>
                </a:lnTo>
                <a:lnTo>
                  <a:pt x="1890" y="1473"/>
                </a:lnTo>
                <a:lnTo>
                  <a:pt x="1890" y="1473"/>
                </a:lnTo>
                <a:lnTo>
                  <a:pt x="1891" y="1473"/>
                </a:lnTo>
                <a:lnTo>
                  <a:pt x="1891" y="1473"/>
                </a:lnTo>
                <a:lnTo>
                  <a:pt x="1892" y="1473"/>
                </a:lnTo>
                <a:lnTo>
                  <a:pt x="1892" y="1470"/>
                </a:lnTo>
                <a:lnTo>
                  <a:pt x="1893" y="1469"/>
                </a:lnTo>
                <a:lnTo>
                  <a:pt x="1893" y="1471"/>
                </a:lnTo>
                <a:lnTo>
                  <a:pt x="1894" y="1473"/>
                </a:lnTo>
                <a:lnTo>
                  <a:pt x="1894" y="1473"/>
                </a:lnTo>
                <a:lnTo>
                  <a:pt x="1895" y="1473"/>
                </a:lnTo>
                <a:lnTo>
                  <a:pt x="1895" y="1459"/>
                </a:lnTo>
                <a:lnTo>
                  <a:pt x="1896" y="1472"/>
                </a:lnTo>
                <a:lnTo>
                  <a:pt x="1896" y="1473"/>
                </a:lnTo>
                <a:lnTo>
                  <a:pt x="1897" y="1473"/>
                </a:lnTo>
                <a:lnTo>
                  <a:pt x="1897" y="1473"/>
                </a:lnTo>
                <a:lnTo>
                  <a:pt x="1898" y="1473"/>
                </a:lnTo>
                <a:lnTo>
                  <a:pt x="1898" y="1465"/>
                </a:lnTo>
                <a:lnTo>
                  <a:pt x="1899" y="1454"/>
                </a:lnTo>
                <a:lnTo>
                  <a:pt x="1899" y="1473"/>
                </a:lnTo>
                <a:lnTo>
                  <a:pt x="1900" y="1473"/>
                </a:lnTo>
                <a:lnTo>
                  <a:pt x="1900" y="1473"/>
                </a:lnTo>
                <a:lnTo>
                  <a:pt x="1901" y="1473"/>
                </a:lnTo>
                <a:lnTo>
                  <a:pt x="1901" y="1473"/>
                </a:lnTo>
                <a:lnTo>
                  <a:pt x="1902" y="1473"/>
                </a:lnTo>
                <a:lnTo>
                  <a:pt x="1902" y="1473"/>
                </a:lnTo>
                <a:lnTo>
                  <a:pt x="1903" y="1473"/>
                </a:lnTo>
                <a:lnTo>
                  <a:pt x="1903" y="1473"/>
                </a:lnTo>
                <a:lnTo>
                  <a:pt x="1904" y="1473"/>
                </a:lnTo>
                <a:lnTo>
                  <a:pt x="1904" y="1473"/>
                </a:lnTo>
                <a:lnTo>
                  <a:pt x="1905" y="1473"/>
                </a:lnTo>
                <a:lnTo>
                  <a:pt x="1905" y="1473"/>
                </a:lnTo>
                <a:lnTo>
                  <a:pt x="1906" y="1473"/>
                </a:lnTo>
                <a:lnTo>
                  <a:pt x="1906" y="1473"/>
                </a:lnTo>
                <a:lnTo>
                  <a:pt x="1907" y="1473"/>
                </a:lnTo>
                <a:lnTo>
                  <a:pt x="1907" y="1473"/>
                </a:lnTo>
                <a:lnTo>
                  <a:pt x="1908" y="1473"/>
                </a:lnTo>
                <a:lnTo>
                  <a:pt x="1908" y="1473"/>
                </a:lnTo>
                <a:lnTo>
                  <a:pt x="1909" y="1473"/>
                </a:lnTo>
                <a:lnTo>
                  <a:pt x="1909" y="1466"/>
                </a:lnTo>
                <a:lnTo>
                  <a:pt x="1910" y="1468"/>
                </a:lnTo>
                <a:lnTo>
                  <a:pt x="1910" y="1463"/>
                </a:lnTo>
                <a:lnTo>
                  <a:pt x="1911" y="1473"/>
                </a:lnTo>
                <a:lnTo>
                  <a:pt x="1911" y="1473"/>
                </a:lnTo>
                <a:lnTo>
                  <a:pt x="1912" y="1473"/>
                </a:lnTo>
                <a:lnTo>
                  <a:pt x="1912" y="1473"/>
                </a:lnTo>
                <a:lnTo>
                  <a:pt x="1913" y="1473"/>
                </a:lnTo>
                <a:lnTo>
                  <a:pt x="1913" y="1456"/>
                </a:lnTo>
                <a:lnTo>
                  <a:pt x="1914" y="1470"/>
                </a:lnTo>
                <a:lnTo>
                  <a:pt x="1914" y="1473"/>
                </a:lnTo>
                <a:lnTo>
                  <a:pt x="1915" y="1473"/>
                </a:lnTo>
                <a:lnTo>
                  <a:pt x="1915" y="1463"/>
                </a:lnTo>
                <a:lnTo>
                  <a:pt x="1916" y="1447"/>
                </a:lnTo>
                <a:lnTo>
                  <a:pt x="1916" y="1470"/>
                </a:lnTo>
                <a:lnTo>
                  <a:pt x="1917" y="1473"/>
                </a:lnTo>
                <a:lnTo>
                  <a:pt x="1917" y="1469"/>
                </a:lnTo>
                <a:lnTo>
                  <a:pt x="1918" y="1473"/>
                </a:lnTo>
                <a:lnTo>
                  <a:pt x="1918" y="1473"/>
                </a:lnTo>
                <a:lnTo>
                  <a:pt x="1919" y="1462"/>
                </a:lnTo>
                <a:lnTo>
                  <a:pt x="1919" y="1473"/>
                </a:lnTo>
                <a:lnTo>
                  <a:pt x="1920" y="1473"/>
                </a:lnTo>
                <a:lnTo>
                  <a:pt x="1920" y="1468"/>
                </a:lnTo>
                <a:lnTo>
                  <a:pt x="1921" y="1463"/>
                </a:lnTo>
                <a:lnTo>
                  <a:pt x="1921" y="1470"/>
                </a:lnTo>
                <a:lnTo>
                  <a:pt x="1922" y="1473"/>
                </a:lnTo>
                <a:lnTo>
                  <a:pt x="1922" y="1473"/>
                </a:lnTo>
                <a:lnTo>
                  <a:pt x="1923" y="1473"/>
                </a:lnTo>
                <a:lnTo>
                  <a:pt x="1923" y="1473"/>
                </a:lnTo>
                <a:lnTo>
                  <a:pt x="1924" y="1471"/>
                </a:lnTo>
                <a:lnTo>
                  <a:pt x="1924" y="1443"/>
                </a:lnTo>
                <a:lnTo>
                  <a:pt x="1925" y="1473"/>
                </a:lnTo>
                <a:lnTo>
                  <a:pt x="1925" y="1471"/>
                </a:lnTo>
                <a:lnTo>
                  <a:pt x="1926" y="1473"/>
                </a:lnTo>
                <a:lnTo>
                  <a:pt x="1926" y="1471"/>
                </a:lnTo>
                <a:lnTo>
                  <a:pt x="1927" y="1458"/>
                </a:lnTo>
                <a:lnTo>
                  <a:pt x="1927" y="953"/>
                </a:lnTo>
                <a:lnTo>
                  <a:pt x="1928" y="913"/>
                </a:lnTo>
                <a:lnTo>
                  <a:pt x="1928" y="1247"/>
                </a:lnTo>
                <a:lnTo>
                  <a:pt x="1929" y="1362"/>
                </a:lnTo>
                <a:lnTo>
                  <a:pt x="1929" y="1468"/>
                </a:lnTo>
                <a:lnTo>
                  <a:pt x="1930" y="1469"/>
                </a:lnTo>
                <a:lnTo>
                  <a:pt x="1930" y="1406"/>
                </a:lnTo>
                <a:lnTo>
                  <a:pt x="1931" y="1378"/>
                </a:lnTo>
                <a:lnTo>
                  <a:pt x="1931" y="1181"/>
                </a:lnTo>
                <a:lnTo>
                  <a:pt x="1932" y="1213"/>
                </a:lnTo>
                <a:lnTo>
                  <a:pt x="1932" y="1458"/>
                </a:lnTo>
                <a:lnTo>
                  <a:pt x="1933" y="1456"/>
                </a:lnTo>
                <a:lnTo>
                  <a:pt x="1933" y="1471"/>
                </a:lnTo>
                <a:lnTo>
                  <a:pt x="1934" y="1470"/>
                </a:lnTo>
                <a:lnTo>
                  <a:pt x="1934" y="1357"/>
                </a:lnTo>
                <a:lnTo>
                  <a:pt x="1935" y="1372"/>
                </a:lnTo>
                <a:lnTo>
                  <a:pt x="1935" y="1452"/>
                </a:lnTo>
                <a:lnTo>
                  <a:pt x="1936" y="1456"/>
                </a:lnTo>
                <a:lnTo>
                  <a:pt x="1936" y="1466"/>
                </a:lnTo>
                <a:lnTo>
                  <a:pt x="1937" y="1470"/>
                </a:lnTo>
                <a:lnTo>
                  <a:pt x="1937" y="1473"/>
                </a:lnTo>
                <a:lnTo>
                  <a:pt x="1938" y="1467"/>
                </a:lnTo>
                <a:lnTo>
                  <a:pt x="1938" y="1460"/>
                </a:lnTo>
                <a:lnTo>
                  <a:pt x="1939" y="1458"/>
                </a:lnTo>
                <a:lnTo>
                  <a:pt x="1939" y="1473"/>
                </a:lnTo>
                <a:lnTo>
                  <a:pt x="1940" y="1473"/>
                </a:lnTo>
                <a:lnTo>
                  <a:pt x="1940" y="1473"/>
                </a:lnTo>
                <a:lnTo>
                  <a:pt x="1941" y="1473"/>
                </a:lnTo>
                <a:lnTo>
                  <a:pt x="1941" y="1459"/>
                </a:lnTo>
                <a:lnTo>
                  <a:pt x="1942" y="1452"/>
                </a:lnTo>
                <a:lnTo>
                  <a:pt x="1942" y="1471"/>
                </a:lnTo>
                <a:lnTo>
                  <a:pt x="1943" y="1472"/>
                </a:lnTo>
                <a:lnTo>
                  <a:pt x="1943" y="1473"/>
                </a:lnTo>
                <a:lnTo>
                  <a:pt x="1944" y="1473"/>
                </a:lnTo>
                <a:lnTo>
                  <a:pt x="1944" y="1473"/>
                </a:lnTo>
                <a:lnTo>
                  <a:pt x="1945" y="1469"/>
                </a:lnTo>
                <a:lnTo>
                  <a:pt x="1945" y="1453"/>
                </a:lnTo>
                <a:lnTo>
                  <a:pt x="1946" y="1471"/>
                </a:lnTo>
                <a:lnTo>
                  <a:pt x="1946" y="1473"/>
                </a:lnTo>
                <a:lnTo>
                  <a:pt x="1947" y="1473"/>
                </a:lnTo>
                <a:lnTo>
                  <a:pt x="1947" y="1473"/>
                </a:lnTo>
                <a:lnTo>
                  <a:pt x="1948" y="1473"/>
                </a:lnTo>
                <a:lnTo>
                  <a:pt x="1948" y="1473"/>
                </a:lnTo>
                <a:lnTo>
                  <a:pt x="1949" y="1473"/>
                </a:lnTo>
                <a:lnTo>
                  <a:pt x="1949" y="1471"/>
                </a:lnTo>
                <a:lnTo>
                  <a:pt x="1950" y="1472"/>
                </a:lnTo>
                <a:lnTo>
                  <a:pt x="1950" y="1473"/>
                </a:lnTo>
                <a:lnTo>
                  <a:pt x="1951" y="1473"/>
                </a:lnTo>
                <a:lnTo>
                  <a:pt x="1951" y="1473"/>
                </a:lnTo>
                <a:lnTo>
                  <a:pt x="1952" y="1473"/>
                </a:lnTo>
                <a:lnTo>
                  <a:pt x="1952" y="1470"/>
                </a:lnTo>
                <a:lnTo>
                  <a:pt x="1953" y="1473"/>
                </a:lnTo>
                <a:lnTo>
                  <a:pt x="1953" y="1473"/>
                </a:lnTo>
                <a:lnTo>
                  <a:pt x="1954" y="1473"/>
                </a:lnTo>
                <a:lnTo>
                  <a:pt x="1954" y="1473"/>
                </a:lnTo>
                <a:lnTo>
                  <a:pt x="1955" y="1473"/>
                </a:lnTo>
                <a:lnTo>
                  <a:pt x="1955" y="1473"/>
                </a:lnTo>
                <a:lnTo>
                  <a:pt x="1956" y="1473"/>
                </a:lnTo>
                <a:lnTo>
                  <a:pt x="1956" y="1473"/>
                </a:lnTo>
                <a:lnTo>
                  <a:pt x="1957" y="1473"/>
                </a:lnTo>
                <a:lnTo>
                  <a:pt x="1957" y="1473"/>
                </a:lnTo>
                <a:lnTo>
                  <a:pt x="1958" y="1473"/>
                </a:lnTo>
                <a:lnTo>
                  <a:pt x="1958" y="1473"/>
                </a:lnTo>
                <a:lnTo>
                  <a:pt x="1959" y="1473"/>
                </a:lnTo>
                <a:lnTo>
                  <a:pt x="1959" y="1464"/>
                </a:lnTo>
                <a:lnTo>
                  <a:pt x="1960" y="1473"/>
                </a:lnTo>
                <a:lnTo>
                  <a:pt x="1960" y="1464"/>
                </a:lnTo>
                <a:lnTo>
                  <a:pt x="1961" y="1473"/>
                </a:lnTo>
                <a:lnTo>
                  <a:pt x="1961" y="1473"/>
                </a:lnTo>
                <a:lnTo>
                  <a:pt x="1962" y="1473"/>
                </a:lnTo>
                <a:lnTo>
                  <a:pt x="1962" y="1473"/>
                </a:lnTo>
                <a:lnTo>
                  <a:pt x="1963" y="1473"/>
                </a:lnTo>
                <a:lnTo>
                  <a:pt x="1963" y="1473"/>
                </a:lnTo>
                <a:lnTo>
                  <a:pt x="1964" y="1473"/>
                </a:lnTo>
                <a:lnTo>
                  <a:pt x="1964" y="1473"/>
                </a:lnTo>
                <a:lnTo>
                  <a:pt x="1965" y="1473"/>
                </a:lnTo>
                <a:lnTo>
                  <a:pt x="1965" y="1473"/>
                </a:lnTo>
                <a:lnTo>
                  <a:pt x="1966" y="1473"/>
                </a:lnTo>
                <a:lnTo>
                  <a:pt x="1966" y="1473"/>
                </a:lnTo>
                <a:lnTo>
                  <a:pt x="1967" y="1473"/>
                </a:lnTo>
                <a:lnTo>
                  <a:pt x="1967" y="1473"/>
                </a:lnTo>
                <a:lnTo>
                  <a:pt x="1968" y="1473"/>
                </a:lnTo>
                <a:lnTo>
                  <a:pt x="1968" y="1473"/>
                </a:lnTo>
                <a:lnTo>
                  <a:pt x="1969" y="1473"/>
                </a:lnTo>
                <a:lnTo>
                  <a:pt x="1969" y="1473"/>
                </a:lnTo>
                <a:lnTo>
                  <a:pt x="1970" y="1472"/>
                </a:lnTo>
                <a:lnTo>
                  <a:pt x="1970" y="1468"/>
                </a:lnTo>
                <a:lnTo>
                  <a:pt x="1971" y="1473"/>
                </a:lnTo>
                <a:lnTo>
                  <a:pt x="1971" y="1473"/>
                </a:lnTo>
                <a:lnTo>
                  <a:pt x="1972" y="1473"/>
                </a:lnTo>
                <a:lnTo>
                  <a:pt x="1972" y="1473"/>
                </a:lnTo>
                <a:lnTo>
                  <a:pt x="1973" y="1473"/>
                </a:lnTo>
                <a:lnTo>
                  <a:pt x="1973" y="1462"/>
                </a:lnTo>
                <a:lnTo>
                  <a:pt x="1974" y="1461"/>
                </a:lnTo>
                <a:lnTo>
                  <a:pt x="1974" y="1473"/>
                </a:lnTo>
                <a:lnTo>
                  <a:pt x="1975" y="1473"/>
                </a:lnTo>
                <a:lnTo>
                  <a:pt x="1975" y="1473"/>
                </a:lnTo>
                <a:lnTo>
                  <a:pt x="1976" y="1473"/>
                </a:lnTo>
                <a:lnTo>
                  <a:pt x="1976" y="1454"/>
                </a:lnTo>
                <a:lnTo>
                  <a:pt x="1977" y="1458"/>
                </a:lnTo>
                <a:lnTo>
                  <a:pt x="1977" y="1454"/>
                </a:lnTo>
                <a:lnTo>
                  <a:pt x="1978" y="1467"/>
                </a:lnTo>
                <a:lnTo>
                  <a:pt x="1978" y="1473"/>
                </a:lnTo>
                <a:lnTo>
                  <a:pt x="1979" y="1473"/>
                </a:lnTo>
                <a:lnTo>
                  <a:pt x="1979" y="1473"/>
                </a:lnTo>
                <a:lnTo>
                  <a:pt x="1980" y="1471"/>
                </a:lnTo>
                <a:lnTo>
                  <a:pt x="1980" y="1462"/>
                </a:lnTo>
                <a:lnTo>
                  <a:pt x="1981" y="1464"/>
                </a:lnTo>
                <a:lnTo>
                  <a:pt x="1981" y="1472"/>
                </a:lnTo>
                <a:lnTo>
                  <a:pt x="1982" y="1473"/>
                </a:lnTo>
                <a:lnTo>
                  <a:pt x="1982" y="1473"/>
                </a:lnTo>
                <a:lnTo>
                  <a:pt x="1983" y="1473"/>
                </a:lnTo>
                <a:lnTo>
                  <a:pt x="1983" y="1465"/>
                </a:lnTo>
                <a:lnTo>
                  <a:pt x="1984" y="1458"/>
                </a:lnTo>
                <a:lnTo>
                  <a:pt x="1984" y="1444"/>
                </a:lnTo>
                <a:lnTo>
                  <a:pt x="1985" y="1459"/>
                </a:lnTo>
                <a:lnTo>
                  <a:pt x="1985" y="1472"/>
                </a:lnTo>
                <a:lnTo>
                  <a:pt x="1986" y="1473"/>
                </a:lnTo>
                <a:lnTo>
                  <a:pt x="1986" y="1473"/>
                </a:lnTo>
                <a:lnTo>
                  <a:pt x="1987" y="1473"/>
                </a:lnTo>
                <a:lnTo>
                  <a:pt x="1987" y="1473"/>
                </a:lnTo>
                <a:lnTo>
                  <a:pt x="1988" y="1473"/>
                </a:lnTo>
                <a:lnTo>
                  <a:pt x="1988" y="1468"/>
                </a:lnTo>
                <a:lnTo>
                  <a:pt x="1989" y="1467"/>
                </a:lnTo>
                <a:lnTo>
                  <a:pt x="1989" y="1473"/>
                </a:lnTo>
                <a:lnTo>
                  <a:pt x="1990" y="1473"/>
                </a:lnTo>
                <a:lnTo>
                  <a:pt x="1990" y="1473"/>
                </a:lnTo>
                <a:lnTo>
                  <a:pt x="1991" y="1454"/>
                </a:lnTo>
                <a:lnTo>
                  <a:pt x="1991" y="1372"/>
                </a:lnTo>
                <a:lnTo>
                  <a:pt x="1992" y="1430"/>
                </a:lnTo>
                <a:lnTo>
                  <a:pt x="1992" y="1466"/>
                </a:lnTo>
                <a:lnTo>
                  <a:pt x="1993" y="1467"/>
                </a:lnTo>
                <a:lnTo>
                  <a:pt x="1993" y="1473"/>
                </a:lnTo>
                <a:lnTo>
                  <a:pt x="1994" y="1473"/>
                </a:lnTo>
                <a:lnTo>
                  <a:pt x="1994" y="1472"/>
                </a:lnTo>
                <a:lnTo>
                  <a:pt x="1995" y="1465"/>
                </a:lnTo>
                <a:lnTo>
                  <a:pt x="1995" y="1441"/>
                </a:lnTo>
                <a:lnTo>
                  <a:pt x="1996" y="1453"/>
                </a:lnTo>
                <a:lnTo>
                  <a:pt x="1996" y="1473"/>
                </a:lnTo>
                <a:lnTo>
                  <a:pt x="1997" y="1471"/>
                </a:lnTo>
                <a:lnTo>
                  <a:pt x="1997" y="1473"/>
                </a:lnTo>
                <a:lnTo>
                  <a:pt x="1998" y="1469"/>
                </a:lnTo>
                <a:lnTo>
                  <a:pt x="1998" y="1461"/>
                </a:lnTo>
                <a:lnTo>
                  <a:pt x="1999" y="1464"/>
                </a:lnTo>
                <a:lnTo>
                  <a:pt x="1999" y="1473"/>
                </a:lnTo>
                <a:lnTo>
                  <a:pt x="2000" y="1473"/>
                </a:lnTo>
                <a:lnTo>
                  <a:pt x="2000" y="1473"/>
                </a:lnTo>
                <a:lnTo>
                  <a:pt x="2001" y="1473"/>
                </a:lnTo>
                <a:lnTo>
                  <a:pt x="2001" y="1473"/>
                </a:lnTo>
                <a:lnTo>
                  <a:pt x="2002" y="1473"/>
                </a:lnTo>
                <a:lnTo>
                  <a:pt x="2002" y="1466"/>
                </a:lnTo>
                <a:lnTo>
                  <a:pt x="2003" y="1472"/>
                </a:lnTo>
                <a:lnTo>
                  <a:pt x="2003" y="1473"/>
                </a:lnTo>
                <a:lnTo>
                  <a:pt x="2004" y="1473"/>
                </a:lnTo>
                <a:lnTo>
                  <a:pt x="2004" y="1473"/>
                </a:lnTo>
                <a:lnTo>
                  <a:pt x="2005" y="1472"/>
                </a:lnTo>
                <a:lnTo>
                  <a:pt x="2005" y="1468"/>
                </a:lnTo>
                <a:lnTo>
                  <a:pt x="2006" y="1473"/>
                </a:lnTo>
                <a:lnTo>
                  <a:pt x="2006" y="1471"/>
                </a:lnTo>
                <a:lnTo>
                  <a:pt x="2007" y="1473"/>
                </a:lnTo>
                <a:lnTo>
                  <a:pt x="2007" y="1460"/>
                </a:lnTo>
                <a:lnTo>
                  <a:pt x="2008" y="1458"/>
                </a:lnTo>
                <a:lnTo>
                  <a:pt x="2008" y="1473"/>
                </a:lnTo>
                <a:lnTo>
                  <a:pt x="2009" y="1470"/>
                </a:lnTo>
                <a:lnTo>
                  <a:pt x="2009" y="1473"/>
                </a:lnTo>
                <a:lnTo>
                  <a:pt x="2010" y="1473"/>
                </a:lnTo>
                <a:lnTo>
                  <a:pt x="2010" y="1473"/>
                </a:lnTo>
                <a:lnTo>
                  <a:pt x="2011" y="1473"/>
                </a:lnTo>
                <a:lnTo>
                  <a:pt x="2011" y="1473"/>
                </a:lnTo>
                <a:lnTo>
                  <a:pt x="2012" y="1470"/>
                </a:lnTo>
                <a:lnTo>
                  <a:pt x="2012" y="1467"/>
                </a:lnTo>
                <a:lnTo>
                  <a:pt x="2013" y="1468"/>
                </a:lnTo>
                <a:lnTo>
                  <a:pt x="2013" y="1473"/>
                </a:lnTo>
                <a:lnTo>
                  <a:pt x="2014" y="1473"/>
                </a:lnTo>
                <a:lnTo>
                  <a:pt x="2014" y="1473"/>
                </a:lnTo>
                <a:lnTo>
                  <a:pt x="2015" y="1473"/>
                </a:lnTo>
                <a:lnTo>
                  <a:pt x="2015" y="1473"/>
                </a:lnTo>
                <a:lnTo>
                  <a:pt x="2016" y="1473"/>
                </a:lnTo>
                <a:lnTo>
                  <a:pt x="2016" y="1473"/>
                </a:lnTo>
                <a:lnTo>
                  <a:pt x="2017" y="1473"/>
                </a:lnTo>
                <a:lnTo>
                  <a:pt x="2017" y="1473"/>
                </a:lnTo>
                <a:lnTo>
                  <a:pt x="2018" y="1473"/>
                </a:lnTo>
                <a:lnTo>
                  <a:pt x="2018" y="1473"/>
                </a:lnTo>
                <a:lnTo>
                  <a:pt x="2019" y="1473"/>
                </a:lnTo>
                <a:lnTo>
                  <a:pt x="2019" y="1470"/>
                </a:lnTo>
                <a:lnTo>
                  <a:pt x="2020" y="1469"/>
                </a:lnTo>
                <a:lnTo>
                  <a:pt x="2020" y="1472"/>
                </a:lnTo>
                <a:lnTo>
                  <a:pt x="2021" y="1473"/>
                </a:lnTo>
                <a:lnTo>
                  <a:pt x="2021" y="1473"/>
                </a:lnTo>
                <a:lnTo>
                  <a:pt x="2022" y="1473"/>
                </a:lnTo>
                <a:lnTo>
                  <a:pt x="2022" y="1469"/>
                </a:lnTo>
                <a:lnTo>
                  <a:pt x="2023" y="1456"/>
                </a:lnTo>
                <a:lnTo>
                  <a:pt x="2023" y="1470"/>
                </a:lnTo>
                <a:lnTo>
                  <a:pt x="2024" y="1472"/>
                </a:lnTo>
                <a:lnTo>
                  <a:pt x="2024" y="1473"/>
                </a:lnTo>
                <a:lnTo>
                  <a:pt x="2025" y="1473"/>
                </a:lnTo>
                <a:lnTo>
                  <a:pt x="2025" y="1473"/>
                </a:lnTo>
                <a:lnTo>
                  <a:pt x="2026" y="1473"/>
                </a:lnTo>
                <a:lnTo>
                  <a:pt x="2026" y="1473"/>
                </a:lnTo>
                <a:lnTo>
                  <a:pt x="2027" y="1473"/>
                </a:lnTo>
                <a:lnTo>
                  <a:pt x="2027" y="1473"/>
                </a:lnTo>
                <a:lnTo>
                  <a:pt x="2028" y="1473"/>
                </a:lnTo>
                <a:lnTo>
                  <a:pt x="2028" y="1473"/>
                </a:lnTo>
                <a:lnTo>
                  <a:pt x="2029" y="1473"/>
                </a:lnTo>
                <a:lnTo>
                  <a:pt x="2029" y="1473"/>
                </a:lnTo>
                <a:lnTo>
                  <a:pt x="2030" y="1465"/>
                </a:lnTo>
                <a:lnTo>
                  <a:pt x="2030" y="1473"/>
                </a:lnTo>
                <a:lnTo>
                  <a:pt x="2031" y="1473"/>
                </a:lnTo>
                <a:lnTo>
                  <a:pt x="2031" y="1472"/>
                </a:lnTo>
                <a:lnTo>
                  <a:pt x="2032" y="1469"/>
                </a:lnTo>
                <a:lnTo>
                  <a:pt x="2032" y="1473"/>
                </a:lnTo>
                <a:lnTo>
                  <a:pt x="2033" y="1472"/>
                </a:lnTo>
                <a:lnTo>
                  <a:pt x="2033" y="1461"/>
                </a:lnTo>
                <a:lnTo>
                  <a:pt x="2034" y="1452"/>
                </a:lnTo>
                <a:lnTo>
                  <a:pt x="2034" y="1465"/>
                </a:lnTo>
                <a:lnTo>
                  <a:pt x="2035" y="1473"/>
                </a:lnTo>
                <a:lnTo>
                  <a:pt x="2035" y="1473"/>
                </a:lnTo>
                <a:lnTo>
                  <a:pt x="2036" y="1473"/>
                </a:lnTo>
                <a:lnTo>
                  <a:pt x="2036" y="1473"/>
                </a:lnTo>
                <a:lnTo>
                  <a:pt x="2037" y="1472"/>
                </a:lnTo>
                <a:lnTo>
                  <a:pt x="2037" y="1464"/>
                </a:lnTo>
                <a:lnTo>
                  <a:pt x="2038" y="1450"/>
                </a:lnTo>
                <a:lnTo>
                  <a:pt x="2038" y="1469"/>
                </a:lnTo>
                <a:lnTo>
                  <a:pt x="2039" y="1467"/>
                </a:lnTo>
                <a:lnTo>
                  <a:pt x="2039" y="1473"/>
                </a:lnTo>
                <a:lnTo>
                  <a:pt x="2040" y="1473"/>
                </a:lnTo>
                <a:lnTo>
                  <a:pt x="2040" y="1473"/>
                </a:lnTo>
                <a:lnTo>
                  <a:pt x="2041" y="1473"/>
                </a:lnTo>
                <a:lnTo>
                  <a:pt x="2041" y="1460"/>
                </a:lnTo>
                <a:lnTo>
                  <a:pt x="2042" y="1463"/>
                </a:lnTo>
                <a:lnTo>
                  <a:pt x="2042" y="1473"/>
                </a:lnTo>
                <a:lnTo>
                  <a:pt x="2043" y="1473"/>
                </a:lnTo>
                <a:lnTo>
                  <a:pt x="2043" y="1473"/>
                </a:lnTo>
                <a:lnTo>
                  <a:pt x="2044" y="1473"/>
                </a:lnTo>
                <a:lnTo>
                  <a:pt x="2044" y="1466"/>
                </a:lnTo>
                <a:lnTo>
                  <a:pt x="2045" y="1445"/>
                </a:lnTo>
                <a:lnTo>
                  <a:pt x="2045" y="1471"/>
                </a:lnTo>
                <a:lnTo>
                  <a:pt x="2046" y="1473"/>
                </a:lnTo>
                <a:lnTo>
                  <a:pt x="2046" y="1471"/>
                </a:lnTo>
                <a:lnTo>
                  <a:pt x="2047" y="1473"/>
                </a:lnTo>
                <a:lnTo>
                  <a:pt x="2047" y="1468"/>
                </a:lnTo>
                <a:lnTo>
                  <a:pt x="2048" y="1456"/>
                </a:lnTo>
                <a:lnTo>
                  <a:pt x="2048" y="1470"/>
                </a:lnTo>
                <a:lnTo>
                  <a:pt x="2049" y="1472"/>
                </a:lnTo>
                <a:lnTo>
                  <a:pt x="2049" y="1473"/>
                </a:lnTo>
                <a:lnTo>
                  <a:pt x="2050" y="1473"/>
                </a:lnTo>
                <a:lnTo>
                  <a:pt x="2050" y="1473"/>
                </a:lnTo>
                <a:lnTo>
                  <a:pt x="2051" y="1473"/>
                </a:lnTo>
                <a:lnTo>
                  <a:pt x="2051" y="1464"/>
                </a:lnTo>
                <a:lnTo>
                  <a:pt x="2052" y="1467"/>
                </a:lnTo>
                <a:lnTo>
                  <a:pt x="2052" y="1473"/>
                </a:lnTo>
                <a:lnTo>
                  <a:pt x="2053" y="1473"/>
                </a:lnTo>
                <a:lnTo>
                  <a:pt x="2053" y="1464"/>
                </a:lnTo>
                <a:lnTo>
                  <a:pt x="2054" y="1458"/>
                </a:lnTo>
                <a:lnTo>
                  <a:pt x="2054" y="1470"/>
                </a:lnTo>
                <a:lnTo>
                  <a:pt x="2055" y="1457"/>
                </a:lnTo>
                <a:lnTo>
                  <a:pt x="2055" y="1473"/>
                </a:lnTo>
                <a:lnTo>
                  <a:pt x="2056" y="1473"/>
                </a:lnTo>
                <a:lnTo>
                  <a:pt x="2056" y="1473"/>
                </a:lnTo>
                <a:lnTo>
                  <a:pt x="2057" y="1473"/>
                </a:lnTo>
                <a:lnTo>
                  <a:pt x="2057" y="1473"/>
                </a:lnTo>
                <a:lnTo>
                  <a:pt x="2058" y="1473"/>
                </a:lnTo>
                <a:lnTo>
                  <a:pt x="2058" y="1473"/>
                </a:lnTo>
                <a:lnTo>
                  <a:pt x="2059" y="1473"/>
                </a:lnTo>
                <a:lnTo>
                  <a:pt x="2059" y="1462"/>
                </a:lnTo>
                <a:lnTo>
                  <a:pt x="2060" y="1467"/>
                </a:lnTo>
                <a:lnTo>
                  <a:pt x="2060" y="1473"/>
                </a:lnTo>
                <a:lnTo>
                  <a:pt x="2061" y="1473"/>
                </a:lnTo>
                <a:lnTo>
                  <a:pt x="2061" y="1473"/>
                </a:lnTo>
                <a:lnTo>
                  <a:pt x="2062" y="1473"/>
                </a:lnTo>
                <a:lnTo>
                  <a:pt x="2062" y="1473"/>
                </a:lnTo>
                <a:lnTo>
                  <a:pt x="2063" y="1473"/>
                </a:lnTo>
                <a:lnTo>
                  <a:pt x="2063" y="1473"/>
                </a:lnTo>
                <a:lnTo>
                  <a:pt x="2064" y="1473"/>
                </a:lnTo>
                <a:lnTo>
                  <a:pt x="2064" y="1473"/>
                </a:lnTo>
                <a:lnTo>
                  <a:pt x="2065" y="1473"/>
                </a:lnTo>
                <a:lnTo>
                  <a:pt x="2065" y="1463"/>
                </a:lnTo>
                <a:lnTo>
                  <a:pt x="2066" y="1457"/>
                </a:lnTo>
                <a:lnTo>
                  <a:pt x="2066" y="1473"/>
                </a:lnTo>
                <a:lnTo>
                  <a:pt x="2067" y="1473"/>
                </a:lnTo>
                <a:lnTo>
                  <a:pt x="2067" y="1473"/>
                </a:lnTo>
                <a:lnTo>
                  <a:pt x="2068" y="1473"/>
                </a:lnTo>
                <a:lnTo>
                  <a:pt x="2068" y="1472"/>
                </a:lnTo>
                <a:lnTo>
                  <a:pt x="2069" y="1454"/>
                </a:lnTo>
                <a:lnTo>
                  <a:pt x="2069" y="1380"/>
                </a:lnTo>
                <a:lnTo>
                  <a:pt x="2070" y="1402"/>
                </a:lnTo>
                <a:lnTo>
                  <a:pt x="2070" y="1444"/>
                </a:lnTo>
                <a:lnTo>
                  <a:pt x="2071" y="1466"/>
                </a:lnTo>
                <a:lnTo>
                  <a:pt x="2071" y="1473"/>
                </a:lnTo>
                <a:lnTo>
                  <a:pt x="2072" y="1473"/>
                </a:lnTo>
                <a:lnTo>
                  <a:pt x="2072" y="1441"/>
                </a:lnTo>
                <a:lnTo>
                  <a:pt x="2073" y="1388"/>
                </a:lnTo>
                <a:lnTo>
                  <a:pt x="2073" y="1422"/>
                </a:lnTo>
                <a:lnTo>
                  <a:pt x="2074" y="1445"/>
                </a:lnTo>
                <a:lnTo>
                  <a:pt x="2074" y="1471"/>
                </a:lnTo>
                <a:lnTo>
                  <a:pt x="2075" y="1472"/>
                </a:lnTo>
                <a:lnTo>
                  <a:pt x="2075" y="1471"/>
                </a:lnTo>
                <a:lnTo>
                  <a:pt x="2076" y="1473"/>
                </a:lnTo>
                <a:lnTo>
                  <a:pt x="2076" y="1467"/>
                </a:lnTo>
                <a:lnTo>
                  <a:pt x="2077" y="1455"/>
                </a:lnTo>
                <a:lnTo>
                  <a:pt x="2077" y="1473"/>
                </a:lnTo>
                <a:lnTo>
                  <a:pt x="2078" y="1473"/>
                </a:lnTo>
                <a:lnTo>
                  <a:pt x="2078" y="1469"/>
                </a:lnTo>
                <a:lnTo>
                  <a:pt x="2079" y="1460"/>
                </a:lnTo>
                <a:lnTo>
                  <a:pt x="2079" y="1473"/>
                </a:lnTo>
                <a:lnTo>
                  <a:pt x="2080" y="1472"/>
                </a:lnTo>
                <a:lnTo>
                  <a:pt x="2080" y="1468"/>
                </a:lnTo>
                <a:lnTo>
                  <a:pt x="2081" y="1473"/>
                </a:lnTo>
                <a:lnTo>
                  <a:pt x="2081" y="1473"/>
                </a:lnTo>
                <a:lnTo>
                  <a:pt x="2082" y="1473"/>
                </a:lnTo>
                <a:lnTo>
                  <a:pt x="2082" y="1473"/>
                </a:lnTo>
                <a:lnTo>
                  <a:pt x="2083" y="1473"/>
                </a:lnTo>
                <a:lnTo>
                  <a:pt x="2083" y="1463"/>
                </a:lnTo>
                <a:lnTo>
                  <a:pt x="2084" y="1451"/>
                </a:lnTo>
                <a:lnTo>
                  <a:pt x="2084" y="1473"/>
                </a:lnTo>
                <a:lnTo>
                  <a:pt x="2085" y="1467"/>
                </a:lnTo>
                <a:lnTo>
                  <a:pt x="2085" y="1458"/>
                </a:lnTo>
                <a:lnTo>
                  <a:pt x="2086" y="1473"/>
                </a:lnTo>
                <a:lnTo>
                  <a:pt x="2086" y="1473"/>
                </a:lnTo>
                <a:lnTo>
                  <a:pt x="2087" y="1464"/>
                </a:lnTo>
                <a:lnTo>
                  <a:pt x="2087" y="1473"/>
                </a:lnTo>
                <a:lnTo>
                  <a:pt x="2088" y="1473"/>
                </a:lnTo>
                <a:lnTo>
                  <a:pt x="2088" y="1473"/>
                </a:lnTo>
                <a:lnTo>
                  <a:pt x="2089" y="1473"/>
                </a:lnTo>
                <a:lnTo>
                  <a:pt x="2089" y="1473"/>
                </a:lnTo>
                <a:lnTo>
                  <a:pt x="2090" y="1470"/>
                </a:lnTo>
                <a:lnTo>
                  <a:pt x="2090" y="1459"/>
                </a:lnTo>
                <a:lnTo>
                  <a:pt x="2091" y="1469"/>
                </a:lnTo>
                <a:lnTo>
                  <a:pt x="2091" y="1464"/>
                </a:lnTo>
                <a:lnTo>
                  <a:pt x="2092" y="1468"/>
                </a:lnTo>
                <a:lnTo>
                  <a:pt x="2092" y="1473"/>
                </a:lnTo>
                <a:lnTo>
                  <a:pt x="2093" y="1472"/>
                </a:lnTo>
                <a:lnTo>
                  <a:pt x="2093" y="1468"/>
                </a:lnTo>
                <a:lnTo>
                  <a:pt x="2094" y="1473"/>
                </a:lnTo>
                <a:lnTo>
                  <a:pt x="2094" y="1473"/>
                </a:lnTo>
                <a:lnTo>
                  <a:pt x="2095" y="1473"/>
                </a:lnTo>
                <a:lnTo>
                  <a:pt x="2095" y="1473"/>
                </a:lnTo>
                <a:lnTo>
                  <a:pt x="2096" y="1473"/>
                </a:lnTo>
                <a:lnTo>
                  <a:pt x="2096" y="1473"/>
                </a:lnTo>
                <a:lnTo>
                  <a:pt x="2097" y="1473"/>
                </a:lnTo>
                <a:lnTo>
                  <a:pt x="2097" y="1473"/>
                </a:lnTo>
                <a:lnTo>
                  <a:pt x="2098" y="1473"/>
                </a:lnTo>
                <a:lnTo>
                  <a:pt x="2098" y="1473"/>
                </a:lnTo>
                <a:lnTo>
                  <a:pt x="2099" y="1473"/>
                </a:lnTo>
                <a:lnTo>
                  <a:pt x="2099" y="1473"/>
                </a:lnTo>
                <a:lnTo>
                  <a:pt x="2100" y="1473"/>
                </a:lnTo>
                <a:lnTo>
                  <a:pt x="2100" y="1473"/>
                </a:lnTo>
                <a:lnTo>
                  <a:pt x="2101" y="1468"/>
                </a:lnTo>
                <a:lnTo>
                  <a:pt x="2101" y="1433"/>
                </a:lnTo>
                <a:lnTo>
                  <a:pt x="2102" y="1462"/>
                </a:lnTo>
                <a:lnTo>
                  <a:pt x="2102" y="1471"/>
                </a:lnTo>
                <a:lnTo>
                  <a:pt x="2103" y="1472"/>
                </a:lnTo>
                <a:lnTo>
                  <a:pt x="2103" y="1473"/>
                </a:lnTo>
                <a:lnTo>
                  <a:pt x="2104" y="1473"/>
                </a:lnTo>
                <a:lnTo>
                  <a:pt x="2104" y="1473"/>
                </a:lnTo>
                <a:lnTo>
                  <a:pt x="2105" y="1451"/>
                </a:lnTo>
                <a:lnTo>
                  <a:pt x="2105" y="1473"/>
                </a:lnTo>
                <a:lnTo>
                  <a:pt x="2106" y="1471"/>
                </a:lnTo>
                <a:lnTo>
                  <a:pt x="2106" y="1473"/>
                </a:lnTo>
                <a:lnTo>
                  <a:pt x="2107" y="1473"/>
                </a:lnTo>
                <a:lnTo>
                  <a:pt x="2107" y="1473"/>
                </a:lnTo>
                <a:lnTo>
                  <a:pt x="2108" y="1473"/>
                </a:lnTo>
                <a:lnTo>
                  <a:pt x="2108" y="1473"/>
                </a:lnTo>
                <a:lnTo>
                  <a:pt x="2109" y="1468"/>
                </a:lnTo>
                <a:lnTo>
                  <a:pt x="2109" y="1472"/>
                </a:lnTo>
                <a:lnTo>
                  <a:pt x="2110" y="1473"/>
                </a:lnTo>
                <a:lnTo>
                  <a:pt x="2110" y="1473"/>
                </a:lnTo>
                <a:lnTo>
                  <a:pt x="2111" y="1473"/>
                </a:lnTo>
                <a:lnTo>
                  <a:pt x="2111" y="1458"/>
                </a:lnTo>
                <a:lnTo>
                  <a:pt x="2112" y="1461"/>
                </a:lnTo>
                <a:lnTo>
                  <a:pt x="2112" y="1473"/>
                </a:lnTo>
                <a:lnTo>
                  <a:pt x="2113" y="1473"/>
                </a:lnTo>
                <a:lnTo>
                  <a:pt x="2113" y="1473"/>
                </a:lnTo>
                <a:lnTo>
                  <a:pt x="2114" y="1473"/>
                </a:lnTo>
                <a:lnTo>
                  <a:pt x="2114" y="1473"/>
                </a:lnTo>
                <a:lnTo>
                  <a:pt x="2115" y="1457"/>
                </a:lnTo>
                <a:lnTo>
                  <a:pt x="2115" y="1473"/>
                </a:lnTo>
                <a:lnTo>
                  <a:pt x="2116" y="1473"/>
                </a:lnTo>
                <a:lnTo>
                  <a:pt x="2116" y="1466"/>
                </a:lnTo>
                <a:lnTo>
                  <a:pt x="2117" y="1469"/>
                </a:lnTo>
                <a:lnTo>
                  <a:pt x="2117" y="1473"/>
                </a:lnTo>
                <a:lnTo>
                  <a:pt x="2118" y="1473"/>
                </a:lnTo>
                <a:lnTo>
                  <a:pt x="2118" y="1445"/>
                </a:lnTo>
                <a:lnTo>
                  <a:pt x="2119" y="1459"/>
                </a:lnTo>
                <a:lnTo>
                  <a:pt x="2119" y="1469"/>
                </a:lnTo>
                <a:lnTo>
                  <a:pt x="2120" y="1473"/>
                </a:lnTo>
                <a:lnTo>
                  <a:pt x="2120" y="1473"/>
                </a:lnTo>
                <a:lnTo>
                  <a:pt x="2121" y="1473"/>
                </a:lnTo>
                <a:lnTo>
                  <a:pt x="2121" y="1473"/>
                </a:lnTo>
                <a:lnTo>
                  <a:pt x="2122" y="1471"/>
                </a:lnTo>
                <a:lnTo>
                  <a:pt x="2122" y="1459"/>
                </a:lnTo>
                <a:lnTo>
                  <a:pt x="2123" y="1464"/>
                </a:lnTo>
                <a:lnTo>
                  <a:pt x="2123" y="1453"/>
                </a:lnTo>
                <a:lnTo>
                  <a:pt x="2124" y="1473"/>
                </a:lnTo>
                <a:lnTo>
                  <a:pt x="2124" y="1472"/>
                </a:lnTo>
                <a:lnTo>
                  <a:pt x="2125" y="1473"/>
                </a:lnTo>
                <a:lnTo>
                  <a:pt x="2125" y="1452"/>
                </a:lnTo>
                <a:lnTo>
                  <a:pt x="2126" y="1456"/>
                </a:lnTo>
                <a:lnTo>
                  <a:pt x="2126" y="1466"/>
                </a:lnTo>
                <a:lnTo>
                  <a:pt x="2127" y="1473"/>
                </a:lnTo>
                <a:lnTo>
                  <a:pt x="2127" y="1473"/>
                </a:lnTo>
                <a:lnTo>
                  <a:pt x="2128" y="1473"/>
                </a:lnTo>
                <a:lnTo>
                  <a:pt x="2128" y="1473"/>
                </a:lnTo>
                <a:lnTo>
                  <a:pt x="2129" y="1473"/>
                </a:lnTo>
                <a:lnTo>
                  <a:pt x="2129" y="1473"/>
                </a:lnTo>
                <a:lnTo>
                  <a:pt x="2130" y="1473"/>
                </a:lnTo>
                <a:lnTo>
                  <a:pt x="2130" y="1468"/>
                </a:lnTo>
                <a:lnTo>
                  <a:pt x="2131" y="1473"/>
                </a:lnTo>
                <a:lnTo>
                  <a:pt x="2131" y="1473"/>
                </a:lnTo>
                <a:lnTo>
                  <a:pt x="2132" y="1473"/>
                </a:lnTo>
                <a:lnTo>
                  <a:pt x="2132" y="1468"/>
                </a:lnTo>
                <a:lnTo>
                  <a:pt x="2133" y="1470"/>
                </a:lnTo>
                <a:lnTo>
                  <a:pt x="2133" y="1466"/>
                </a:lnTo>
                <a:lnTo>
                  <a:pt x="2134" y="1468"/>
                </a:lnTo>
                <a:lnTo>
                  <a:pt x="2134" y="1473"/>
                </a:lnTo>
                <a:lnTo>
                  <a:pt x="2135" y="1473"/>
                </a:lnTo>
                <a:lnTo>
                  <a:pt x="2135" y="1473"/>
                </a:lnTo>
                <a:lnTo>
                  <a:pt x="2136" y="1473"/>
                </a:lnTo>
                <a:lnTo>
                  <a:pt x="2136" y="1469"/>
                </a:lnTo>
                <a:lnTo>
                  <a:pt x="2137" y="1469"/>
                </a:lnTo>
                <a:lnTo>
                  <a:pt x="2137" y="1473"/>
                </a:lnTo>
                <a:lnTo>
                  <a:pt x="2138" y="1473"/>
                </a:lnTo>
                <a:lnTo>
                  <a:pt x="2138" y="1473"/>
                </a:lnTo>
                <a:lnTo>
                  <a:pt x="2139" y="1473"/>
                </a:lnTo>
                <a:lnTo>
                  <a:pt x="2139" y="1468"/>
                </a:lnTo>
                <a:lnTo>
                  <a:pt x="2140" y="1473"/>
                </a:lnTo>
                <a:lnTo>
                  <a:pt x="2140" y="1454"/>
                </a:lnTo>
                <a:lnTo>
                  <a:pt x="2141" y="1473"/>
                </a:lnTo>
                <a:lnTo>
                  <a:pt x="2141" y="1472"/>
                </a:lnTo>
                <a:lnTo>
                  <a:pt x="2142" y="1473"/>
                </a:lnTo>
                <a:lnTo>
                  <a:pt x="2142" y="1473"/>
                </a:lnTo>
                <a:lnTo>
                  <a:pt x="2143" y="1473"/>
                </a:lnTo>
                <a:lnTo>
                  <a:pt x="2143" y="1473"/>
                </a:lnTo>
                <a:lnTo>
                  <a:pt x="2144" y="1466"/>
                </a:lnTo>
                <a:lnTo>
                  <a:pt x="2144" y="1473"/>
                </a:lnTo>
                <a:lnTo>
                  <a:pt x="2145" y="1473"/>
                </a:lnTo>
                <a:lnTo>
                  <a:pt x="2145" y="1473"/>
                </a:lnTo>
                <a:lnTo>
                  <a:pt x="2146" y="1473"/>
                </a:lnTo>
                <a:lnTo>
                  <a:pt x="2146" y="1473"/>
                </a:lnTo>
                <a:lnTo>
                  <a:pt x="2147" y="1473"/>
                </a:lnTo>
                <a:lnTo>
                  <a:pt x="2147" y="1468"/>
                </a:lnTo>
                <a:lnTo>
                  <a:pt x="2148" y="1473"/>
                </a:lnTo>
                <a:lnTo>
                  <a:pt x="2148" y="1473"/>
                </a:lnTo>
                <a:lnTo>
                  <a:pt x="2149" y="1473"/>
                </a:lnTo>
                <a:lnTo>
                  <a:pt x="2149" y="1471"/>
                </a:lnTo>
                <a:lnTo>
                  <a:pt x="2150" y="1466"/>
                </a:lnTo>
                <a:lnTo>
                  <a:pt x="2150" y="1473"/>
                </a:lnTo>
                <a:lnTo>
                  <a:pt x="2151" y="1469"/>
                </a:lnTo>
                <a:lnTo>
                  <a:pt x="2151" y="1463"/>
                </a:lnTo>
                <a:lnTo>
                  <a:pt x="2152" y="1451"/>
                </a:lnTo>
                <a:lnTo>
                  <a:pt x="2152" y="1473"/>
                </a:lnTo>
                <a:lnTo>
                  <a:pt x="2153" y="1471"/>
                </a:lnTo>
                <a:lnTo>
                  <a:pt x="2153" y="1473"/>
                </a:lnTo>
                <a:lnTo>
                  <a:pt x="2154" y="1463"/>
                </a:lnTo>
                <a:lnTo>
                  <a:pt x="2154" y="1468"/>
                </a:lnTo>
                <a:lnTo>
                  <a:pt x="2155" y="1467"/>
                </a:lnTo>
                <a:lnTo>
                  <a:pt x="2155" y="1473"/>
                </a:lnTo>
                <a:lnTo>
                  <a:pt x="2156" y="1473"/>
                </a:lnTo>
                <a:lnTo>
                  <a:pt x="2156" y="1473"/>
                </a:lnTo>
                <a:lnTo>
                  <a:pt x="2157" y="1473"/>
                </a:lnTo>
                <a:lnTo>
                  <a:pt x="2157" y="1470"/>
                </a:lnTo>
                <a:lnTo>
                  <a:pt x="2158" y="1467"/>
                </a:lnTo>
                <a:lnTo>
                  <a:pt x="2158" y="1470"/>
                </a:lnTo>
                <a:lnTo>
                  <a:pt x="2159" y="1473"/>
                </a:lnTo>
                <a:lnTo>
                  <a:pt x="2159" y="1473"/>
                </a:lnTo>
                <a:lnTo>
                  <a:pt x="2160" y="1473"/>
                </a:lnTo>
                <a:lnTo>
                  <a:pt x="2160" y="1473"/>
                </a:lnTo>
                <a:lnTo>
                  <a:pt x="2161" y="1473"/>
                </a:lnTo>
                <a:lnTo>
                  <a:pt x="2161" y="1471"/>
                </a:lnTo>
                <a:lnTo>
                  <a:pt x="2162" y="1467"/>
                </a:lnTo>
                <a:lnTo>
                  <a:pt x="2162" y="1473"/>
                </a:lnTo>
                <a:lnTo>
                  <a:pt x="2163" y="1473"/>
                </a:lnTo>
                <a:lnTo>
                  <a:pt x="2163" y="1473"/>
                </a:lnTo>
                <a:lnTo>
                  <a:pt x="2164" y="1473"/>
                </a:lnTo>
                <a:lnTo>
                  <a:pt x="2164" y="1464"/>
                </a:lnTo>
                <a:lnTo>
                  <a:pt x="2165" y="1462"/>
                </a:lnTo>
                <a:lnTo>
                  <a:pt x="2165" y="1473"/>
                </a:lnTo>
                <a:lnTo>
                  <a:pt x="2166" y="1473"/>
                </a:lnTo>
                <a:lnTo>
                  <a:pt x="2166" y="1472"/>
                </a:lnTo>
                <a:lnTo>
                  <a:pt x="2167" y="1473"/>
                </a:lnTo>
                <a:lnTo>
                  <a:pt x="2167" y="1465"/>
                </a:lnTo>
                <a:lnTo>
                  <a:pt x="2168" y="1471"/>
                </a:lnTo>
                <a:lnTo>
                  <a:pt x="2168" y="1464"/>
                </a:lnTo>
                <a:lnTo>
                  <a:pt x="2169" y="1469"/>
                </a:lnTo>
                <a:lnTo>
                  <a:pt x="2169" y="1471"/>
                </a:lnTo>
                <a:lnTo>
                  <a:pt x="2170" y="1473"/>
                </a:lnTo>
                <a:lnTo>
                  <a:pt x="2170" y="1473"/>
                </a:lnTo>
                <a:lnTo>
                  <a:pt x="2171" y="1473"/>
                </a:lnTo>
                <a:lnTo>
                  <a:pt x="2171" y="1470"/>
                </a:lnTo>
                <a:lnTo>
                  <a:pt x="2172" y="1452"/>
                </a:lnTo>
                <a:lnTo>
                  <a:pt x="2172" y="1473"/>
                </a:lnTo>
                <a:lnTo>
                  <a:pt x="2173" y="1472"/>
                </a:lnTo>
                <a:lnTo>
                  <a:pt x="2173" y="1473"/>
                </a:lnTo>
                <a:lnTo>
                  <a:pt x="2174" y="1473"/>
                </a:lnTo>
                <a:lnTo>
                  <a:pt x="2174" y="1473"/>
                </a:lnTo>
                <a:lnTo>
                  <a:pt x="2175" y="1473"/>
                </a:lnTo>
                <a:lnTo>
                  <a:pt x="2175" y="1444"/>
                </a:lnTo>
                <a:lnTo>
                  <a:pt x="2176" y="1451"/>
                </a:lnTo>
                <a:lnTo>
                  <a:pt x="2176" y="1473"/>
                </a:lnTo>
                <a:lnTo>
                  <a:pt x="2177" y="1472"/>
                </a:lnTo>
                <a:lnTo>
                  <a:pt x="2177" y="1473"/>
                </a:lnTo>
                <a:lnTo>
                  <a:pt x="2178" y="1473"/>
                </a:lnTo>
                <a:lnTo>
                  <a:pt x="2178" y="1470"/>
                </a:lnTo>
                <a:lnTo>
                  <a:pt x="2179" y="1460"/>
                </a:lnTo>
                <a:lnTo>
                  <a:pt x="2179" y="1473"/>
                </a:lnTo>
                <a:lnTo>
                  <a:pt x="2180" y="1466"/>
                </a:lnTo>
                <a:lnTo>
                  <a:pt x="2180" y="1473"/>
                </a:lnTo>
                <a:lnTo>
                  <a:pt x="2181" y="1473"/>
                </a:lnTo>
                <a:lnTo>
                  <a:pt x="2181" y="1473"/>
                </a:lnTo>
                <a:lnTo>
                  <a:pt x="2182" y="1472"/>
                </a:lnTo>
                <a:lnTo>
                  <a:pt x="2182" y="1464"/>
                </a:lnTo>
                <a:lnTo>
                  <a:pt x="2183" y="1462"/>
                </a:lnTo>
                <a:lnTo>
                  <a:pt x="2183" y="1470"/>
                </a:lnTo>
                <a:lnTo>
                  <a:pt x="2184" y="1465"/>
                </a:lnTo>
                <a:lnTo>
                  <a:pt x="2184" y="1472"/>
                </a:lnTo>
                <a:lnTo>
                  <a:pt x="2185" y="1473"/>
                </a:lnTo>
                <a:lnTo>
                  <a:pt x="2185" y="1466"/>
                </a:lnTo>
                <a:lnTo>
                  <a:pt x="2186" y="1461"/>
                </a:lnTo>
                <a:lnTo>
                  <a:pt x="2186" y="1454"/>
                </a:lnTo>
                <a:lnTo>
                  <a:pt x="2187" y="1464"/>
                </a:lnTo>
                <a:lnTo>
                  <a:pt x="2187" y="1473"/>
                </a:lnTo>
                <a:lnTo>
                  <a:pt x="2188" y="1473"/>
                </a:lnTo>
                <a:lnTo>
                  <a:pt x="2188" y="1473"/>
                </a:lnTo>
                <a:lnTo>
                  <a:pt x="2189" y="1473"/>
                </a:lnTo>
                <a:lnTo>
                  <a:pt x="2189" y="1467"/>
                </a:lnTo>
                <a:lnTo>
                  <a:pt x="2190" y="1458"/>
                </a:lnTo>
                <a:lnTo>
                  <a:pt x="2190" y="1470"/>
                </a:lnTo>
                <a:lnTo>
                  <a:pt x="2191" y="1473"/>
                </a:lnTo>
                <a:lnTo>
                  <a:pt x="2191" y="1472"/>
                </a:lnTo>
                <a:lnTo>
                  <a:pt x="2192" y="1473"/>
                </a:lnTo>
                <a:lnTo>
                  <a:pt x="2192" y="1473"/>
                </a:lnTo>
                <a:lnTo>
                  <a:pt x="2193" y="1473"/>
                </a:lnTo>
                <a:lnTo>
                  <a:pt x="2193" y="1473"/>
                </a:lnTo>
                <a:lnTo>
                  <a:pt x="2194" y="1469"/>
                </a:lnTo>
                <a:lnTo>
                  <a:pt x="2194" y="1473"/>
                </a:lnTo>
                <a:lnTo>
                  <a:pt x="2195" y="1454"/>
                </a:lnTo>
                <a:lnTo>
                  <a:pt x="2195" y="1469"/>
                </a:lnTo>
                <a:lnTo>
                  <a:pt x="2196" y="1473"/>
                </a:lnTo>
                <a:lnTo>
                  <a:pt x="2196" y="1456"/>
                </a:lnTo>
                <a:lnTo>
                  <a:pt x="2197" y="1462"/>
                </a:lnTo>
                <a:lnTo>
                  <a:pt x="2197" y="1473"/>
                </a:lnTo>
                <a:lnTo>
                  <a:pt x="2198" y="1473"/>
                </a:lnTo>
                <a:lnTo>
                  <a:pt x="2198" y="1473"/>
                </a:lnTo>
                <a:lnTo>
                  <a:pt x="2199" y="1473"/>
                </a:lnTo>
                <a:lnTo>
                  <a:pt x="2199" y="1473"/>
                </a:lnTo>
                <a:lnTo>
                  <a:pt x="2200" y="1473"/>
                </a:lnTo>
                <a:lnTo>
                  <a:pt x="2200" y="1471"/>
                </a:lnTo>
                <a:lnTo>
                  <a:pt x="2201" y="1473"/>
                </a:lnTo>
                <a:lnTo>
                  <a:pt x="2201" y="1452"/>
                </a:lnTo>
                <a:lnTo>
                  <a:pt x="2202" y="1469"/>
                </a:lnTo>
                <a:lnTo>
                  <a:pt x="2202" y="1473"/>
                </a:lnTo>
                <a:lnTo>
                  <a:pt x="2203" y="1473"/>
                </a:lnTo>
                <a:lnTo>
                  <a:pt x="2203" y="1473"/>
                </a:lnTo>
                <a:lnTo>
                  <a:pt x="2204" y="1473"/>
                </a:lnTo>
                <a:lnTo>
                  <a:pt x="2204" y="1473"/>
                </a:lnTo>
                <a:lnTo>
                  <a:pt x="2205" y="1473"/>
                </a:lnTo>
                <a:lnTo>
                  <a:pt x="2205" y="1473"/>
                </a:lnTo>
                <a:lnTo>
                  <a:pt x="2206" y="1473"/>
                </a:lnTo>
                <a:lnTo>
                  <a:pt x="2206" y="1473"/>
                </a:lnTo>
                <a:lnTo>
                  <a:pt x="2207" y="1473"/>
                </a:lnTo>
                <a:lnTo>
                  <a:pt x="2207" y="1467"/>
                </a:lnTo>
                <a:lnTo>
                  <a:pt x="2208" y="1452"/>
                </a:lnTo>
                <a:lnTo>
                  <a:pt x="2208" y="1472"/>
                </a:lnTo>
                <a:lnTo>
                  <a:pt x="2209" y="1472"/>
                </a:lnTo>
                <a:lnTo>
                  <a:pt x="2209" y="1473"/>
                </a:lnTo>
                <a:lnTo>
                  <a:pt x="2210" y="1473"/>
                </a:lnTo>
                <a:lnTo>
                  <a:pt x="2210" y="1461"/>
                </a:lnTo>
                <a:lnTo>
                  <a:pt x="2211" y="1454"/>
                </a:lnTo>
                <a:lnTo>
                  <a:pt x="2211" y="1427"/>
                </a:lnTo>
                <a:lnTo>
                  <a:pt x="2212" y="1429"/>
                </a:lnTo>
                <a:lnTo>
                  <a:pt x="2212" y="1468"/>
                </a:lnTo>
                <a:lnTo>
                  <a:pt x="2213" y="1470"/>
                </a:lnTo>
                <a:lnTo>
                  <a:pt x="2213" y="1473"/>
                </a:lnTo>
                <a:lnTo>
                  <a:pt x="2214" y="1473"/>
                </a:lnTo>
                <a:lnTo>
                  <a:pt x="2214" y="1430"/>
                </a:lnTo>
                <a:lnTo>
                  <a:pt x="2215" y="1437"/>
                </a:lnTo>
                <a:lnTo>
                  <a:pt x="2215" y="1454"/>
                </a:lnTo>
                <a:lnTo>
                  <a:pt x="2216" y="1472"/>
                </a:lnTo>
                <a:lnTo>
                  <a:pt x="2216" y="1473"/>
                </a:lnTo>
                <a:lnTo>
                  <a:pt x="2217" y="1473"/>
                </a:lnTo>
                <a:lnTo>
                  <a:pt x="2217" y="1473"/>
                </a:lnTo>
                <a:lnTo>
                  <a:pt x="2218" y="1472"/>
                </a:lnTo>
                <a:lnTo>
                  <a:pt x="2218" y="1456"/>
                </a:lnTo>
                <a:lnTo>
                  <a:pt x="2219" y="1455"/>
                </a:lnTo>
                <a:lnTo>
                  <a:pt x="2219" y="1472"/>
                </a:lnTo>
                <a:lnTo>
                  <a:pt x="2220" y="1473"/>
                </a:lnTo>
                <a:lnTo>
                  <a:pt x="2220" y="1473"/>
                </a:lnTo>
                <a:lnTo>
                  <a:pt x="2221" y="1473"/>
                </a:lnTo>
                <a:lnTo>
                  <a:pt x="2221" y="1447"/>
                </a:lnTo>
                <a:lnTo>
                  <a:pt x="2222" y="1449"/>
                </a:lnTo>
                <a:lnTo>
                  <a:pt x="2222" y="1472"/>
                </a:lnTo>
                <a:lnTo>
                  <a:pt x="2223" y="1473"/>
                </a:lnTo>
                <a:lnTo>
                  <a:pt x="2223" y="1473"/>
                </a:lnTo>
                <a:lnTo>
                  <a:pt x="2224" y="1473"/>
                </a:lnTo>
                <a:lnTo>
                  <a:pt x="2224" y="1467"/>
                </a:lnTo>
                <a:lnTo>
                  <a:pt x="2225" y="1467"/>
                </a:lnTo>
                <a:lnTo>
                  <a:pt x="2225" y="1473"/>
                </a:lnTo>
                <a:lnTo>
                  <a:pt x="2226" y="1460"/>
                </a:lnTo>
                <a:lnTo>
                  <a:pt x="2226" y="1473"/>
                </a:lnTo>
                <a:lnTo>
                  <a:pt x="2227" y="1473"/>
                </a:lnTo>
                <a:lnTo>
                  <a:pt x="2227" y="1473"/>
                </a:lnTo>
                <a:lnTo>
                  <a:pt x="2228" y="1473"/>
                </a:lnTo>
                <a:lnTo>
                  <a:pt x="2228" y="1473"/>
                </a:lnTo>
                <a:lnTo>
                  <a:pt x="2229" y="1473"/>
                </a:lnTo>
                <a:lnTo>
                  <a:pt x="2229" y="1468"/>
                </a:lnTo>
                <a:lnTo>
                  <a:pt x="2230" y="1472"/>
                </a:lnTo>
                <a:lnTo>
                  <a:pt x="2230" y="1473"/>
                </a:lnTo>
                <a:lnTo>
                  <a:pt x="2231" y="1473"/>
                </a:lnTo>
                <a:lnTo>
                  <a:pt x="2231" y="1473"/>
                </a:lnTo>
                <a:lnTo>
                  <a:pt x="2232" y="1471"/>
                </a:lnTo>
                <a:lnTo>
                  <a:pt x="2232" y="1461"/>
                </a:lnTo>
                <a:lnTo>
                  <a:pt x="2233" y="1458"/>
                </a:lnTo>
                <a:lnTo>
                  <a:pt x="2233" y="1473"/>
                </a:lnTo>
                <a:lnTo>
                  <a:pt x="2234" y="1472"/>
                </a:lnTo>
                <a:lnTo>
                  <a:pt x="2234" y="1473"/>
                </a:lnTo>
                <a:lnTo>
                  <a:pt x="2235" y="1460"/>
                </a:lnTo>
                <a:lnTo>
                  <a:pt x="2235" y="1470"/>
                </a:lnTo>
                <a:lnTo>
                  <a:pt x="2236" y="1469"/>
                </a:lnTo>
                <a:lnTo>
                  <a:pt x="2236" y="1465"/>
                </a:lnTo>
                <a:lnTo>
                  <a:pt x="2237" y="1473"/>
                </a:lnTo>
                <a:lnTo>
                  <a:pt x="2237" y="1473"/>
                </a:lnTo>
                <a:lnTo>
                  <a:pt x="2238" y="1473"/>
                </a:lnTo>
                <a:lnTo>
                  <a:pt x="2238" y="1471"/>
                </a:lnTo>
                <a:lnTo>
                  <a:pt x="2239" y="1470"/>
                </a:lnTo>
                <a:lnTo>
                  <a:pt x="2239" y="1473"/>
                </a:lnTo>
                <a:lnTo>
                  <a:pt x="2240" y="1465"/>
                </a:lnTo>
                <a:lnTo>
                  <a:pt x="2240" y="1473"/>
                </a:lnTo>
                <a:lnTo>
                  <a:pt x="2241" y="1473"/>
                </a:lnTo>
                <a:lnTo>
                  <a:pt x="2241" y="1473"/>
                </a:lnTo>
                <a:lnTo>
                  <a:pt x="2242" y="1473"/>
                </a:lnTo>
                <a:lnTo>
                  <a:pt x="2242" y="1460"/>
                </a:lnTo>
                <a:lnTo>
                  <a:pt x="2243" y="1473"/>
                </a:lnTo>
                <a:lnTo>
                  <a:pt x="2243" y="1472"/>
                </a:lnTo>
                <a:lnTo>
                  <a:pt x="2244" y="1473"/>
                </a:lnTo>
                <a:lnTo>
                  <a:pt x="2244" y="1473"/>
                </a:lnTo>
                <a:lnTo>
                  <a:pt x="2245" y="1473"/>
                </a:lnTo>
                <a:lnTo>
                  <a:pt x="2245" y="1473"/>
                </a:lnTo>
                <a:lnTo>
                  <a:pt x="2246" y="1470"/>
                </a:lnTo>
                <a:lnTo>
                  <a:pt x="2246" y="1464"/>
                </a:lnTo>
                <a:lnTo>
                  <a:pt x="2247" y="1473"/>
                </a:lnTo>
                <a:lnTo>
                  <a:pt x="2247" y="1473"/>
                </a:lnTo>
                <a:lnTo>
                  <a:pt x="2248" y="1473"/>
                </a:lnTo>
                <a:lnTo>
                  <a:pt x="2248" y="1473"/>
                </a:lnTo>
                <a:lnTo>
                  <a:pt x="2249" y="1473"/>
                </a:lnTo>
                <a:lnTo>
                  <a:pt x="2249" y="1473"/>
                </a:lnTo>
                <a:lnTo>
                  <a:pt x="2250" y="1473"/>
                </a:lnTo>
                <a:lnTo>
                  <a:pt x="2250" y="1470"/>
                </a:lnTo>
                <a:lnTo>
                  <a:pt x="2251" y="1472"/>
                </a:lnTo>
                <a:lnTo>
                  <a:pt x="2251" y="1473"/>
                </a:lnTo>
                <a:lnTo>
                  <a:pt x="2252" y="1473"/>
                </a:lnTo>
                <a:lnTo>
                  <a:pt x="2252" y="1473"/>
                </a:lnTo>
                <a:lnTo>
                  <a:pt x="2253" y="1473"/>
                </a:lnTo>
                <a:lnTo>
                  <a:pt x="2253" y="1470"/>
                </a:lnTo>
                <a:lnTo>
                  <a:pt x="2254" y="1473"/>
                </a:lnTo>
                <a:lnTo>
                  <a:pt x="2254" y="1473"/>
                </a:lnTo>
                <a:lnTo>
                  <a:pt x="2255" y="1473"/>
                </a:lnTo>
                <a:lnTo>
                  <a:pt x="2255" y="1473"/>
                </a:lnTo>
                <a:lnTo>
                  <a:pt x="2256" y="1473"/>
                </a:lnTo>
                <a:lnTo>
                  <a:pt x="2256" y="1468"/>
                </a:lnTo>
                <a:lnTo>
                  <a:pt x="2257" y="1453"/>
                </a:lnTo>
                <a:lnTo>
                  <a:pt x="2257" y="1473"/>
                </a:lnTo>
                <a:lnTo>
                  <a:pt x="2258" y="1473"/>
                </a:lnTo>
                <a:lnTo>
                  <a:pt x="2258" y="1472"/>
                </a:lnTo>
                <a:lnTo>
                  <a:pt x="2259" y="1473"/>
                </a:lnTo>
                <a:lnTo>
                  <a:pt x="2259" y="1459"/>
                </a:lnTo>
                <a:lnTo>
                  <a:pt x="2260" y="1473"/>
                </a:lnTo>
                <a:lnTo>
                  <a:pt x="2260" y="1426"/>
                </a:lnTo>
                <a:lnTo>
                  <a:pt x="2261" y="1467"/>
                </a:lnTo>
                <a:lnTo>
                  <a:pt x="2261" y="1471"/>
                </a:lnTo>
                <a:lnTo>
                  <a:pt x="2262" y="1473"/>
                </a:lnTo>
                <a:lnTo>
                  <a:pt x="2262" y="1473"/>
                </a:lnTo>
                <a:lnTo>
                  <a:pt x="2263" y="1473"/>
                </a:lnTo>
                <a:lnTo>
                  <a:pt x="2263" y="1465"/>
                </a:lnTo>
                <a:lnTo>
                  <a:pt x="2264" y="1467"/>
                </a:lnTo>
                <a:lnTo>
                  <a:pt x="2264" y="1471"/>
                </a:lnTo>
                <a:lnTo>
                  <a:pt x="2265" y="1468"/>
                </a:lnTo>
                <a:lnTo>
                  <a:pt x="2265" y="1473"/>
                </a:lnTo>
                <a:lnTo>
                  <a:pt x="2266" y="1473"/>
                </a:lnTo>
                <a:lnTo>
                  <a:pt x="2266" y="1473"/>
                </a:lnTo>
                <a:lnTo>
                  <a:pt x="2267" y="1473"/>
                </a:lnTo>
                <a:lnTo>
                  <a:pt x="2267" y="1472"/>
                </a:lnTo>
                <a:lnTo>
                  <a:pt x="2268" y="1459"/>
                </a:lnTo>
                <a:lnTo>
                  <a:pt x="2268" y="1469"/>
                </a:lnTo>
                <a:lnTo>
                  <a:pt x="2269" y="1471"/>
                </a:lnTo>
                <a:lnTo>
                  <a:pt x="2269" y="1457"/>
                </a:lnTo>
                <a:lnTo>
                  <a:pt x="2270" y="1473"/>
                </a:lnTo>
                <a:lnTo>
                  <a:pt x="2270" y="1472"/>
                </a:lnTo>
                <a:lnTo>
                  <a:pt x="2271" y="1473"/>
                </a:lnTo>
                <a:lnTo>
                  <a:pt x="2271" y="1468"/>
                </a:lnTo>
                <a:lnTo>
                  <a:pt x="2272" y="1472"/>
                </a:lnTo>
                <a:lnTo>
                  <a:pt x="2272" y="1473"/>
                </a:lnTo>
                <a:lnTo>
                  <a:pt x="2273" y="1473"/>
                </a:lnTo>
                <a:lnTo>
                  <a:pt x="2273" y="1472"/>
                </a:lnTo>
                <a:lnTo>
                  <a:pt x="2274" y="1468"/>
                </a:lnTo>
                <a:lnTo>
                  <a:pt x="2274" y="1414"/>
                </a:lnTo>
                <a:lnTo>
                  <a:pt x="2275" y="1400"/>
                </a:lnTo>
                <a:lnTo>
                  <a:pt x="2275" y="1436"/>
                </a:lnTo>
                <a:lnTo>
                  <a:pt x="2276" y="1462"/>
                </a:lnTo>
                <a:lnTo>
                  <a:pt x="2276" y="1472"/>
                </a:lnTo>
                <a:lnTo>
                  <a:pt x="2277" y="1472"/>
                </a:lnTo>
                <a:lnTo>
                  <a:pt x="2277" y="1473"/>
                </a:lnTo>
                <a:lnTo>
                  <a:pt x="2278" y="1446"/>
                </a:lnTo>
                <a:lnTo>
                  <a:pt x="2278" y="1461"/>
                </a:lnTo>
                <a:lnTo>
                  <a:pt x="2279" y="1456"/>
                </a:lnTo>
                <a:lnTo>
                  <a:pt x="2279" y="1465"/>
                </a:lnTo>
                <a:lnTo>
                  <a:pt x="2280" y="1473"/>
                </a:lnTo>
                <a:lnTo>
                  <a:pt x="2280" y="1473"/>
                </a:lnTo>
                <a:lnTo>
                  <a:pt x="2281" y="1473"/>
                </a:lnTo>
                <a:lnTo>
                  <a:pt x="2281" y="1473"/>
                </a:lnTo>
                <a:lnTo>
                  <a:pt x="2282" y="1473"/>
                </a:lnTo>
                <a:lnTo>
                  <a:pt x="2282" y="1459"/>
                </a:lnTo>
                <a:lnTo>
                  <a:pt x="2283" y="1473"/>
                </a:lnTo>
                <a:lnTo>
                  <a:pt x="2283" y="1472"/>
                </a:lnTo>
                <a:lnTo>
                  <a:pt x="2284" y="1473"/>
                </a:lnTo>
                <a:lnTo>
                  <a:pt x="2284" y="1473"/>
                </a:lnTo>
                <a:lnTo>
                  <a:pt x="2285" y="1473"/>
                </a:lnTo>
                <a:lnTo>
                  <a:pt x="2285" y="1469"/>
                </a:lnTo>
                <a:lnTo>
                  <a:pt x="2286" y="1469"/>
                </a:lnTo>
                <a:lnTo>
                  <a:pt x="2286" y="1473"/>
                </a:lnTo>
                <a:lnTo>
                  <a:pt x="2287" y="1473"/>
                </a:lnTo>
                <a:lnTo>
                  <a:pt x="2287" y="1473"/>
                </a:lnTo>
                <a:lnTo>
                  <a:pt x="2288" y="1473"/>
                </a:lnTo>
                <a:lnTo>
                  <a:pt x="2288" y="1473"/>
                </a:lnTo>
                <a:lnTo>
                  <a:pt x="2289" y="1472"/>
                </a:lnTo>
                <a:lnTo>
                  <a:pt x="2289" y="1461"/>
                </a:lnTo>
                <a:lnTo>
                  <a:pt x="2290" y="1473"/>
                </a:lnTo>
                <a:lnTo>
                  <a:pt x="2290" y="1473"/>
                </a:lnTo>
                <a:lnTo>
                  <a:pt x="2291" y="1465"/>
                </a:lnTo>
                <a:lnTo>
                  <a:pt x="2291" y="1473"/>
                </a:lnTo>
                <a:lnTo>
                  <a:pt x="2292" y="1473"/>
                </a:lnTo>
                <a:lnTo>
                  <a:pt x="2292" y="1467"/>
                </a:lnTo>
                <a:lnTo>
                  <a:pt x="2293" y="1465"/>
                </a:lnTo>
                <a:lnTo>
                  <a:pt x="2293" y="1473"/>
                </a:lnTo>
                <a:lnTo>
                  <a:pt x="2294" y="1473"/>
                </a:lnTo>
                <a:lnTo>
                  <a:pt x="2294" y="1473"/>
                </a:lnTo>
                <a:lnTo>
                  <a:pt x="2295" y="1473"/>
                </a:lnTo>
                <a:lnTo>
                  <a:pt x="2295" y="1471"/>
                </a:lnTo>
                <a:lnTo>
                  <a:pt x="2296" y="1465"/>
                </a:lnTo>
                <a:lnTo>
                  <a:pt x="2296" y="1469"/>
                </a:lnTo>
                <a:lnTo>
                  <a:pt x="2297" y="1462"/>
                </a:lnTo>
                <a:lnTo>
                  <a:pt x="2297" y="1473"/>
                </a:lnTo>
                <a:lnTo>
                  <a:pt x="2298" y="1473"/>
                </a:lnTo>
                <a:lnTo>
                  <a:pt x="2298" y="1473"/>
                </a:lnTo>
                <a:lnTo>
                  <a:pt x="2299" y="1473"/>
                </a:lnTo>
                <a:lnTo>
                  <a:pt x="2299" y="1473"/>
                </a:lnTo>
                <a:lnTo>
                  <a:pt x="2300" y="1473"/>
                </a:lnTo>
                <a:lnTo>
                  <a:pt x="2300" y="1473"/>
                </a:lnTo>
                <a:lnTo>
                  <a:pt x="2301" y="1473"/>
                </a:lnTo>
                <a:lnTo>
                  <a:pt x="2301" y="1473"/>
                </a:lnTo>
                <a:lnTo>
                  <a:pt x="2302" y="1473"/>
                </a:lnTo>
                <a:lnTo>
                  <a:pt x="2302" y="1473"/>
                </a:lnTo>
                <a:lnTo>
                  <a:pt x="2303" y="1473"/>
                </a:lnTo>
                <a:lnTo>
                  <a:pt x="2303" y="1473"/>
                </a:lnTo>
                <a:lnTo>
                  <a:pt x="2304" y="1473"/>
                </a:lnTo>
                <a:lnTo>
                  <a:pt x="2304" y="1473"/>
                </a:lnTo>
                <a:lnTo>
                  <a:pt x="2305" y="1473"/>
                </a:lnTo>
                <a:lnTo>
                  <a:pt x="2305" y="1470"/>
                </a:lnTo>
                <a:lnTo>
                  <a:pt x="2306" y="1467"/>
                </a:lnTo>
                <a:lnTo>
                  <a:pt x="2306" y="1473"/>
                </a:lnTo>
                <a:lnTo>
                  <a:pt x="2307" y="1473"/>
                </a:lnTo>
                <a:lnTo>
                  <a:pt x="2307" y="1473"/>
                </a:lnTo>
                <a:lnTo>
                  <a:pt x="2308" y="1473"/>
                </a:lnTo>
                <a:lnTo>
                  <a:pt x="2308" y="1473"/>
                </a:lnTo>
                <a:lnTo>
                  <a:pt x="2309" y="1473"/>
                </a:lnTo>
                <a:lnTo>
                  <a:pt x="2309" y="1473"/>
                </a:lnTo>
                <a:lnTo>
                  <a:pt x="2310" y="1472"/>
                </a:lnTo>
                <a:lnTo>
                  <a:pt x="2310" y="1467"/>
                </a:lnTo>
                <a:lnTo>
                  <a:pt x="2311" y="1458"/>
                </a:lnTo>
                <a:lnTo>
                  <a:pt x="2311" y="1473"/>
                </a:lnTo>
                <a:lnTo>
                  <a:pt x="2312" y="1466"/>
                </a:lnTo>
                <a:lnTo>
                  <a:pt x="2312" y="1473"/>
                </a:lnTo>
                <a:lnTo>
                  <a:pt x="2313" y="1468"/>
                </a:lnTo>
                <a:lnTo>
                  <a:pt x="2313" y="1459"/>
                </a:lnTo>
                <a:lnTo>
                  <a:pt x="2314" y="1455"/>
                </a:lnTo>
                <a:lnTo>
                  <a:pt x="2314" y="1469"/>
                </a:lnTo>
                <a:lnTo>
                  <a:pt x="2315" y="1472"/>
                </a:lnTo>
                <a:lnTo>
                  <a:pt x="2315" y="1473"/>
                </a:lnTo>
                <a:lnTo>
                  <a:pt x="2316" y="1473"/>
                </a:lnTo>
                <a:lnTo>
                  <a:pt x="2316" y="1473"/>
                </a:lnTo>
                <a:lnTo>
                  <a:pt x="2317" y="1473"/>
                </a:lnTo>
                <a:lnTo>
                  <a:pt x="2317" y="1453"/>
                </a:lnTo>
                <a:lnTo>
                  <a:pt x="2318" y="1466"/>
                </a:lnTo>
                <a:lnTo>
                  <a:pt x="2318" y="1473"/>
                </a:lnTo>
                <a:lnTo>
                  <a:pt x="2319" y="1473"/>
                </a:lnTo>
                <a:lnTo>
                  <a:pt x="2319" y="1473"/>
                </a:lnTo>
                <a:lnTo>
                  <a:pt x="2320" y="1473"/>
                </a:lnTo>
                <a:lnTo>
                  <a:pt x="2320" y="1470"/>
                </a:lnTo>
                <a:lnTo>
                  <a:pt x="2321" y="1450"/>
                </a:lnTo>
                <a:lnTo>
                  <a:pt x="2321" y="1466"/>
                </a:lnTo>
                <a:lnTo>
                  <a:pt x="2322" y="1458"/>
                </a:lnTo>
                <a:lnTo>
                  <a:pt x="2322" y="1473"/>
                </a:lnTo>
                <a:lnTo>
                  <a:pt x="2323" y="1473"/>
                </a:lnTo>
                <a:lnTo>
                  <a:pt x="2323" y="1470"/>
                </a:lnTo>
                <a:lnTo>
                  <a:pt x="2324" y="1465"/>
                </a:lnTo>
                <a:lnTo>
                  <a:pt x="2324" y="1428"/>
                </a:lnTo>
                <a:lnTo>
                  <a:pt x="2325" y="1440"/>
                </a:lnTo>
                <a:lnTo>
                  <a:pt x="2325" y="1473"/>
                </a:lnTo>
                <a:lnTo>
                  <a:pt x="2326" y="1473"/>
                </a:lnTo>
                <a:lnTo>
                  <a:pt x="2326" y="1473"/>
                </a:lnTo>
                <a:lnTo>
                  <a:pt x="2327" y="1473"/>
                </a:lnTo>
                <a:lnTo>
                  <a:pt x="2327" y="1473"/>
                </a:lnTo>
                <a:lnTo>
                  <a:pt x="2328" y="1456"/>
                </a:lnTo>
                <a:lnTo>
                  <a:pt x="2328" y="1470"/>
                </a:lnTo>
                <a:lnTo>
                  <a:pt x="2329" y="1470"/>
                </a:lnTo>
                <a:lnTo>
                  <a:pt x="2329" y="1473"/>
                </a:lnTo>
                <a:lnTo>
                  <a:pt x="2330" y="1473"/>
                </a:lnTo>
                <a:lnTo>
                  <a:pt x="2330" y="1473"/>
                </a:lnTo>
                <a:lnTo>
                  <a:pt x="2331" y="1473"/>
                </a:lnTo>
                <a:lnTo>
                  <a:pt x="2331" y="1463"/>
                </a:lnTo>
                <a:lnTo>
                  <a:pt x="2332" y="1466"/>
                </a:lnTo>
                <a:lnTo>
                  <a:pt x="2332" y="1473"/>
                </a:lnTo>
                <a:lnTo>
                  <a:pt x="2333" y="1473"/>
                </a:lnTo>
                <a:lnTo>
                  <a:pt x="2333" y="1473"/>
                </a:lnTo>
                <a:lnTo>
                  <a:pt x="2334" y="1473"/>
                </a:lnTo>
                <a:lnTo>
                  <a:pt x="2334" y="1473"/>
                </a:lnTo>
                <a:lnTo>
                  <a:pt x="2335" y="1467"/>
                </a:lnTo>
                <a:lnTo>
                  <a:pt x="2335" y="1473"/>
                </a:lnTo>
                <a:lnTo>
                  <a:pt x="2336" y="1473"/>
                </a:lnTo>
                <a:lnTo>
                  <a:pt x="2336" y="1473"/>
                </a:lnTo>
                <a:lnTo>
                  <a:pt x="2337" y="1473"/>
                </a:lnTo>
                <a:lnTo>
                  <a:pt x="2337" y="1473"/>
                </a:lnTo>
                <a:lnTo>
                  <a:pt x="2338" y="1471"/>
                </a:lnTo>
                <a:lnTo>
                  <a:pt x="2338" y="1473"/>
                </a:lnTo>
                <a:lnTo>
                  <a:pt x="2339" y="1468"/>
                </a:lnTo>
                <a:lnTo>
                  <a:pt x="2339" y="1471"/>
                </a:lnTo>
                <a:lnTo>
                  <a:pt x="2340" y="1470"/>
                </a:lnTo>
                <a:lnTo>
                  <a:pt x="2340" y="1457"/>
                </a:lnTo>
                <a:lnTo>
                  <a:pt x="2341" y="1472"/>
                </a:lnTo>
                <a:lnTo>
                  <a:pt x="2341" y="1473"/>
                </a:lnTo>
                <a:lnTo>
                  <a:pt x="2342" y="1473"/>
                </a:lnTo>
                <a:lnTo>
                  <a:pt x="2342" y="1473"/>
                </a:lnTo>
                <a:lnTo>
                  <a:pt x="2343" y="1473"/>
                </a:lnTo>
                <a:lnTo>
                  <a:pt x="2343" y="1463"/>
                </a:lnTo>
                <a:lnTo>
                  <a:pt x="2344" y="1473"/>
                </a:lnTo>
                <a:lnTo>
                  <a:pt x="2344" y="1473"/>
                </a:lnTo>
                <a:lnTo>
                  <a:pt x="2345" y="1473"/>
                </a:lnTo>
                <a:lnTo>
                  <a:pt x="2345" y="1473"/>
                </a:lnTo>
                <a:lnTo>
                  <a:pt x="2346" y="1473"/>
                </a:lnTo>
                <a:lnTo>
                  <a:pt x="2346" y="1471"/>
                </a:lnTo>
                <a:lnTo>
                  <a:pt x="2347" y="1473"/>
                </a:lnTo>
                <a:lnTo>
                  <a:pt x="2347" y="1473"/>
                </a:lnTo>
                <a:lnTo>
                  <a:pt x="2348" y="1473"/>
                </a:lnTo>
                <a:lnTo>
                  <a:pt x="2348" y="1473"/>
                </a:lnTo>
                <a:lnTo>
                  <a:pt x="2349" y="1469"/>
                </a:lnTo>
                <a:lnTo>
                  <a:pt x="2349" y="1453"/>
                </a:lnTo>
                <a:lnTo>
                  <a:pt x="2350" y="1473"/>
                </a:lnTo>
                <a:lnTo>
                  <a:pt x="2350" y="1472"/>
                </a:lnTo>
                <a:lnTo>
                  <a:pt x="2351" y="1473"/>
                </a:lnTo>
                <a:lnTo>
                  <a:pt x="2351" y="1464"/>
                </a:lnTo>
                <a:lnTo>
                  <a:pt x="2352" y="1473"/>
                </a:lnTo>
                <a:lnTo>
                  <a:pt x="2352" y="1471"/>
                </a:lnTo>
                <a:lnTo>
                  <a:pt x="2353" y="1432"/>
                </a:lnTo>
                <a:lnTo>
                  <a:pt x="2353" y="1470"/>
                </a:lnTo>
                <a:lnTo>
                  <a:pt x="2354" y="1473"/>
                </a:lnTo>
                <a:lnTo>
                  <a:pt x="2354" y="1469"/>
                </a:lnTo>
                <a:lnTo>
                  <a:pt x="2355" y="1466"/>
                </a:lnTo>
                <a:lnTo>
                  <a:pt x="2355" y="1473"/>
                </a:lnTo>
                <a:lnTo>
                  <a:pt x="2356" y="1471"/>
                </a:lnTo>
                <a:lnTo>
                  <a:pt x="2356" y="1465"/>
                </a:lnTo>
                <a:lnTo>
                  <a:pt x="2357" y="1468"/>
                </a:lnTo>
                <a:lnTo>
                  <a:pt x="2357" y="1466"/>
                </a:lnTo>
                <a:lnTo>
                  <a:pt x="2358" y="1471"/>
                </a:lnTo>
                <a:lnTo>
                  <a:pt x="2358" y="1473"/>
                </a:lnTo>
                <a:lnTo>
                  <a:pt x="2359" y="1473"/>
                </a:lnTo>
                <a:lnTo>
                  <a:pt x="2359" y="1473"/>
                </a:lnTo>
                <a:lnTo>
                  <a:pt x="2360" y="1441"/>
                </a:lnTo>
                <a:lnTo>
                  <a:pt x="2360" y="1467"/>
                </a:lnTo>
                <a:lnTo>
                  <a:pt x="2361" y="1473"/>
                </a:lnTo>
                <a:lnTo>
                  <a:pt x="2361" y="1472"/>
                </a:lnTo>
                <a:lnTo>
                  <a:pt x="2362" y="1473"/>
                </a:lnTo>
                <a:lnTo>
                  <a:pt x="2362" y="1473"/>
                </a:lnTo>
                <a:lnTo>
                  <a:pt x="2363" y="1473"/>
                </a:lnTo>
                <a:lnTo>
                  <a:pt x="2363" y="1470"/>
                </a:lnTo>
                <a:lnTo>
                  <a:pt x="2364" y="1473"/>
                </a:lnTo>
                <a:lnTo>
                  <a:pt x="2364" y="1470"/>
                </a:lnTo>
                <a:lnTo>
                  <a:pt x="2365" y="1473"/>
                </a:lnTo>
                <a:lnTo>
                  <a:pt x="2365" y="1473"/>
                </a:lnTo>
                <a:lnTo>
                  <a:pt x="2366" y="1473"/>
                </a:lnTo>
                <a:lnTo>
                  <a:pt x="2366" y="1473"/>
                </a:lnTo>
                <a:lnTo>
                  <a:pt x="2367" y="1471"/>
                </a:lnTo>
                <a:lnTo>
                  <a:pt x="2367" y="1463"/>
                </a:lnTo>
                <a:lnTo>
                  <a:pt x="2368" y="1473"/>
                </a:lnTo>
                <a:lnTo>
                  <a:pt x="2368" y="1473"/>
                </a:lnTo>
                <a:lnTo>
                  <a:pt x="2369" y="1473"/>
                </a:lnTo>
                <a:lnTo>
                  <a:pt x="2369" y="1462"/>
                </a:lnTo>
                <a:lnTo>
                  <a:pt x="2370" y="1473"/>
                </a:lnTo>
                <a:lnTo>
                  <a:pt x="2370" y="1472"/>
                </a:lnTo>
                <a:lnTo>
                  <a:pt x="2371" y="1470"/>
                </a:lnTo>
                <a:lnTo>
                  <a:pt x="2371" y="1473"/>
                </a:lnTo>
                <a:lnTo>
                  <a:pt x="2372" y="1465"/>
                </a:lnTo>
                <a:lnTo>
                  <a:pt x="2372" y="1473"/>
                </a:lnTo>
                <a:lnTo>
                  <a:pt x="2373" y="1473"/>
                </a:lnTo>
                <a:lnTo>
                  <a:pt x="2373" y="1473"/>
                </a:lnTo>
                <a:lnTo>
                  <a:pt x="2374" y="1473"/>
                </a:lnTo>
                <a:lnTo>
                  <a:pt x="2374" y="1451"/>
                </a:lnTo>
                <a:lnTo>
                  <a:pt x="2375" y="1473"/>
                </a:lnTo>
                <a:lnTo>
                  <a:pt x="2375" y="1472"/>
                </a:lnTo>
                <a:lnTo>
                  <a:pt x="2376" y="1473"/>
                </a:lnTo>
                <a:lnTo>
                  <a:pt x="2376" y="1473"/>
                </a:lnTo>
                <a:lnTo>
                  <a:pt x="2377" y="1473"/>
                </a:lnTo>
                <a:lnTo>
                  <a:pt x="2377" y="1460"/>
                </a:lnTo>
                <a:lnTo>
                  <a:pt x="2378" y="1473"/>
                </a:lnTo>
                <a:lnTo>
                  <a:pt x="2378" y="1472"/>
                </a:lnTo>
                <a:lnTo>
                  <a:pt x="2379" y="1473"/>
                </a:lnTo>
                <a:lnTo>
                  <a:pt x="2379" y="1473"/>
                </a:lnTo>
                <a:lnTo>
                  <a:pt x="2380" y="1473"/>
                </a:lnTo>
                <a:lnTo>
                  <a:pt x="2380" y="1460"/>
                </a:lnTo>
                <a:lnTo>
                  <a:pt x="2381" y="1467"/>
                </a:lnTo>
                <a:lnTo>
                  <a:pt x="2381" y="1472"/>
                </a:lnTo>
                <a:lnTo>
                  <a:pt x="2382" y="1470"/>
                </a:lnTo>
                <a:lnTo>
                  <a:pt x="2382" y="1473"/>
                </a:lnTo>
                <a:lnTo>
                  <a:pt x="2383" y="1473"/>
                </a:lnTo>
                <a:lnTo>
                  <a:pt x="2383" y="1473"/>
                </a:lnTo>
                <a:lnTo>
                  <a:pt x="2384" y="1470"/>
                </a:lnTo>
                <a:lnTo>
                  <a:pt x="2384" y="1300"/>
                </a:lnTo>
                <a:lnTo>
                  <a:pt x="2385" y="1152"/>
                </a:lnTo>
                <a:lnTo>
                  <a:pt x="2385" y="1371"/>
                </a:lnTo>
                <a:lnTo>
                  <a:pt x="2386" y="1412"/>
                </a:lnTo>
                <a:lnTo>
                  <a:pt x="2386" y="1469"/>
                </a:lnTo>
                <a:lnTo>
                  <a:pt x="2387" y="1471"/>
                </a:lnTo>
                <a:lnTo>
                  <a:pt x="2387" y="1456"/>
                </a:lnTo>
                <a:lnTo>
                  <a:pt x="2388" y="1448"/>
                </a:lnTo>
                <a:lnTo>
                  <a:pt x="2388" y="1297"/>
                </a:lnTo>
                <a:lnTo>
                  <a:pt x="2389" y="1315"/>
                </a:lnTo>
                <a:lnTo>
                  <a:pt x="2389" y="1459"/>
                </a:lnTo>
                <a:lnTo>
                  <a:pt x="2390" y="1462"/>
                </a:lnTo>
                <a:lnTo>
                  <a:pt x="2390" y="1469"/>
                </a:lnTo>
                <a:lnTo>
                  <a:pt x="2391" y="1473"/>
                </a:lnTo>
                <a:lnTo>
                  <a:pt x="2391" y="1442"/>
                </a:lnTo>
                <a:lnTo>
                  <a:pt x="2392" y="1419"/>
                </a:lnTo>
                <a:lnTo>
                  <a:pt x="2392" y="1437"/>
                </a:lnTo>
                <a:lnTo>
                  <a:pt x="2393" y="1462"/>
                </a:lnTo>
                <a:lnTo>
                  <a:pt x="2393" y="1466"/>
                </a:lnTo>
                <a:lnTo>
                  <a:pt x="2394" y="1473"/>
                </a:lnTo>
                <a:lnTo>
                  <a:pt x="2394" y="1473"/>
                </a:lnTo>
                <a:lnTo>
                  <a:pt x="2395" y="1468"/>
                </a:lnTo>
                <a:lnTo>
                  <a:pt x="2395" y="1457"/>
                </a:lnTo>
                <a:lnTo>
                  <a:pt x="2396" y="1456"/>
                </a:lnTo>
                <a:lnTo>
                  <a:pt x="2396" y="1473"/>
                </a:lnTo>
                <a:lnTo>
                  <a:pt x="2397" y="1472"/>
                </a:lnTo>
                <a:lnTo>
                  <a:pt x="2397" y="1473"/>
                </a:lnTo>
                <a:lnTo>
                  <a:pt x="2398" y="1473"/>
                </a:lnTo>
                <a:lnTo>
                  <a:pt x="2398" y="1470"/>
                </a:lnTo>
                <a:lnTo>
                  <a:pt x="2399" y="1470"/>
                </a:lnTo>
                <a:lnTo>
                  <a:pt x="2399" y="1473"/>
                </a:lnTo>
                <a:lnTo>
                  <a:pt x="2400" y="1473"/>
                </a:lnTo>
                <a:lnTo>
                  <a:pt x="2400" y="1473"/>
                </a:lnTo>
                <a:lnTo>
                  <a:pt x="2401" y="1473"/>
                </a:lnTo>
                <a:lnTo>
                  <a:pt x="2401" y="1473"/>
                </a:lnTo>
                <a:lnTo>
                  <a:pt x="2402" y="1473"/>
                </a:lnTo>
                <a:lnTo>
                  <a:pt x="2402" y="1461"/>
                </a:lnTo>
                <a:lnTo>
                  <a:pt x="2403" y="1466"/>
                </a:lnTo>
                <a:lnTo>
                  <a:pt x="2403" y="1473"/>
                </a:lnTo>
                <a:lnTo>
                  <a:pt x="2404" y="1473"/>
                </a:lnTo>
                <a:lnTo>
                  <a:pt x="2404" y="1473"/>
                </a:lnTo>
                <a:lnTo>
                  <a:pt x="2405" y="1473"/>
                </a:lnTo>
                <a:lnTo>
                  <a:pt x="2405" y="1457"/>
                </a:lnTo>
                <a:lnTo>
                  <a:pt x="2406" y="1459"/>
                </a:lnTo>
                <a:lnTo>
                  <a:pt x="2406" y="1472"/>
                </a:lnTo>
                <a:lnTo>
                  <a:pt x="2407" y="1458"/>
                </a:lnTo>
                <a:lnTo>
                  <a:pt x="2407" y="1473"/>
                </a:lnTo>
                <a:lnTo>
                  <a:pt x="2408" y="1472"/>
                </a:lnTo>
                <a:lnTo>
                  <a:pt x="2408" y="1473"/>
                </a:lnTo>
                <a:lnTo>
                  <a:pt x="2409" y="1473"/>
                </a:lnTo>
                <a:lnTo>
                  <a:pt x="2409" y="1471"/>
                </a:lnTo>
                <a:lnTo>
                  <a:pt x="2410" y="1458"/>
                </a:lnTo>
                <a:lnTo>
                  <a:pt x="2410" y="1468"/>
                </a:lnTo>
                <a:lnTo>
                  <a:pt x="2411" y="1473"/>
                </a:lnTo>
                <a:lnTo>
                  <a:pt x="2411" y="1473"/>
                </a:lnTo>
                <a:lnTo>
                  <a:pt x="2412" y="1473"/>
                </a:lnTo>
                <a:lnTo>
                  <a:pt x="2412" y="1473"/>
                </a:lnTo>
                <a:lnTo>
                  <a:pt x="2413" y="1473"/>
                </a:lnTo>
                <a:lnTo>
                  <a:pt x="2413" y="1466"/>
                </a:lnTo>
                <a:lnTo>
                  <a:pt x="2414" y="1472"/>
                </a:lnTo>
                <a:lnTo>
                  <a:pt x="2414" y="1473"/>
                </a:lnTo>
                <a:lnTo>
                  <a:pt x="2415" y="1473"/>
                </a:lnTo>
                <a:lnTo>
                  <a:pt x="2415" y="1473"/>
                </a:lnTo>
                <a:lnTo>
                  <a:pt x="2416" y="1473"/>
                </a:lnTo>
                <a:lnTo>
                  <a:pt x="2416" y="1450"/>
                </a:lnTo>
                <a:lnTo>
                  <a:pt x="2417" y="1458"/>
                </a:lnTo>
                <a:lnTo>
                  <a:pt x="2417" y="1470"/>
                </a:lnTo>
                <a:lnTo>
                  <a:pt x="2418" y="1472"/>
                </a:lnTo>
                <a:lnTo>
                  <a:pt x="2418" y="1473"/>
                </a:lnTo>
                <a:lnTo>
                  <a:pt x="2419" y="1473"/>
                </a:lnTo>
                <a:lnTo>
                  <a:pt x="2419" y="1473"/>
                </a:lnTo>
                <a:lnTo>
                  <a:pt x="2420" y="1473"/>
                </a:lnTo>
                <a:lnTo>
                  <a:pt x="2420" y="1451"/>
                </a:lnTo>
                <a:lnTo>
                  <a:pt x="2421" y="1455"/>
                </a:lnTo>
                <a:lnTo>
                  <a:pt x="2421" y="1473"/>
                </a:lnTo>
                <a:lnTo>
                  <a:pt x="2422" y="1473"/>
                </a:lnTo>
                <a:lnTo>
                  <a:pt x="2422" y="1473"/>
                </a:lnTo>
                <a:lnTo>
                  <a:pt x="2423" y="1473"/>
                </a:lnTo>
                <a:lnTo>
                  <a:pt x="2423" y="1460"/>
                </a:lnTo>
                <a:lnTo>
                  <a:pt x="2424" y="1469"/>
                </a:lnTo>
                <a:lnTo>
                  <a:pt x="2424" y="1473"/>
                </a:lnTo>
                <a:lnTo>
                  <a:pt x="2425" y="1473"/>
                </a:lnTo>
                <a:lnTo>
                  <a:pt x="2425" y="1473"/>
                </a:lnTo>
                <a:lnTo>
                  <a:pt x="2426" y="1473"/>
                </a:lnTo>
                <a:lnTo>
                  <a:pt x="2426" y="1473"/>
                </a:lnTo>
                <a:lnTo>
                  <a:pt x="2427" y="1473"/>
                </a:lnTo>
                <a:lnTo>
                  <a:pt x="2427" y="1473"/>
                </a:lnTo>
                <a:lnTo>
                  <a:pt x="2428" y="1473"/>
                </a:lnTo>
                <a:lnTo>
                  <a:pt x="2428" y="1473"/>
                </a:lnTo>
                <a:lnTo>
                  <a:pt x="2429" y="1473"/>
                </a:lnTo>
                <a:lnTo>
                  <a:pt x="2429" y="1473"/>
                </a:lnTo>
                <a:lnTo>
                  <a:pt x="2430" y="1473"/>
                </a:lnTo>
                <a:lnTo>
                  <a:pt x="2430" y="1473"/>
                </a:lnTo>
                <a:lnTo>
                  <a:pt x="2431" y="1473"/>
                </a:lnTo>
                <a:lnTo>
                  <a:pt x="2431" y="1473"/>
                </a:lnTo>
                <a:lnTo>
                  <a:pt x="2432" y="1473"/>
                </a:lnTo>
                <a:lnTo>
                  <a:pt x="2432" y="1473"/>
                </a:lnTo>
                <a:lnTo>
                  <a:pt x="2433" y="1473"/>
                </a:lnTo>
                <a:lnTo>
                  <a:pt x="2433" y="1473"/>
                </a:lnTo>
                <a:lnTo>
                  <a:pt x="2434" y="1473"/>
                </a:lnTo>
                <a:lnTo>
                  <a:pt x="2434" y="1455"/>
                </a:lnTo>
                <a:lnTo>
                  <a:pt x="2435" y="1445"/>
                </a:lnTo>
                <a:lnTo>
                  <a:pt x="2435" y="1473"/>
                </a:lnTo>
                <a:lnTo>
                  <a:pt x="2436" y="1456"/>
                </a:lnTo>
                <a:lnTo>
                  <a:pt x="2436" y="1473"/>
                </a:lnTo>
                <a:lnTo>
                  <a:pt x="2437" y="1471"/>
                </a:lnTo>
                <a:lnTo>
                  <a:pt x="2437" y="1469"/>
                </a:lnTo>
                <a:lnTo>
                  <a:pt x="2438" y="1468"/>
                </a:lnTo>
                <a:lnTo>
                  <a:pt x="2438" y="1473"/>
                </a:lnTo>
                <a:lnTo>
                  <a:pt x="2439" y="1473"/>
                </a:lnTo>
                <a:lnTo>
                  <a:pt x="2439" y="1473"/>
                </a:lnTo>
                <a:lnTo>
                  <a:pt x="2440" y="1473"/>
                </a:lnTo>
                <a:lnTo>
                  <a:pt x="2440" y="1473"/>
                </a:lnTo>
                <a:lnTo>
                  <a:pt x="2441" y="1473"/>
                </a:lnTo>
                <a:lnTo>
                  <a:pt x="2441" y="1468"/>
                </a:lnTo>
                <a:lnTo>
                  <a:pt x="2442" y="1473"/>
                </a:lnTo>
                <a:lnTo>
                  <a:pt x="2442" y="1473"/>
                </a:lnTo>
                <a:lnTo>
                  <a:pt x="2443" y="1473"/>
                </a:lnTo>
                <a:lnTo>
                  <a:pt x="2443" y="1473"/>
                </a:lnTo>
                <a:lnTo>
                  <a:pt x="2444" y="1468"/>
                </a:lnTo>
                <a:lnTo>
                  <a:pt x="2444" y="1473"/>
                </a:lnTo>
                <a:lnTo>
                  <a:pt x="2445" y="1473"/>
                </a:lnTo>
                <a:lnTo>
                  <a:pt x="2445" y="1473"/>
                </a:lnTo>
                <a:lnTo>
                  <a:pt x="2446" y="1473"/>
                </a:lnTo>
                <a:lnTo>
                  <a:pt x="2446" y="1473"/>
                </a:lnTo>
                <a:lnTo>
                  <a:pt x="2447" y="1473"/>
                </a:lnTo>
                <a:lnTo>
                  <a:pt x="2447" y="1473"/>
                </a:lnTo>
                <a:lnTo>
                  <a:pt x="2448" y="1473"/>
                </a:lnTo>
                <a:lnTo>
                  <a:pt x="2448" y="1472"/>
                </a:lnTo>
                <a:lnTo>
                  <a:pt x="2449" y="1461"/>
                </a:lnTo>
                <a:lnTo>
                  <a:pt x="2449" y="1473"/>
                </a:lnTo>
                <a:lnTo>
                  <a:pt x="2450" y="1473"/>
                </a:lnTo>
                <a:lnTo>
                  <a:pt x="2450" y="1473"/>
                </a:lnTo>
                <a:lnTo>
                  <a:pt x="2451" y="1473"/>
                </a:lnTo>
                <a:lnTo>
                  <a:pt x="2451" y="1473"/>
                </a:lnTo>
                <a:lnTo>
                  <a:pt x="2452" y="1463"/>
                </a:lnTo>
                <a:lnTo>
                  <a:pt x="2452" y="1473"/>
                </a:lnTo>
                <a:lnTo>
                  <a:pt x="2453" y="1473"/>
                </a:lnTo>
                <a:lnTo>
                  <a:pt x="2453" y="1473"/>
                </a:lnTo>
                <a:lnTo>
                  <a:pt x="2454" y="1473"/>
                </a:lnTo>
                <a:lnTo>
                  <a:pt x="2454" y="1473"/>
                </a:lnTo>
                <a:lnTo>
                  <a:pt x="2455" y="1473"/>
                </a:lnTo>
                <a:lnTo>
                  <a:pt x="2455" y="1469"/>
                </a:lnTo>
                <a:lnTo>
                  <a:pt x="2456" y="1457"/>
                </a:lnTo>
                <a:lnTo>
                  <a:pt x="2456" y="1470"/>
                </a:lnTo>
                <a:lnTo>
                  <a:pt x="2457" y="1470"/>
                </a:lnTo>
                <a:lnTo>
                  <a:pt x="2457" y="1473"/>
                </a:lnTo>
                <a:lnTo>
                  <a:pt x="2458" y="1473"/>
                </a:lnTo>
                <a:lnTo>
                  <a:pt x="2458" y="1468"/>
                </a:lnTo>
                <a:lnTo>
                  <a:pt x="2459" y="1461"/>
                </a:lnTo>
                <a:lnTo>
                  <a:pt x="2459" y="1469"/>
                </a:lnTo>
                <a:lnTo>
                  <a:pt x="2460" y="1473"/>
                </a:lnTo>
                <a:lnTo>
                  <a:pt x="2460" y="1473"/>
                </a:lnTo>
                <a:lnTo>
                  <a:pt x="2461" y="1473"/>
                </a:lnTo>
                <a:lnTo>
                  <a:pt x="2461" y="1473"/>
                </a:lnTo>
                <a:lnTo>
                  <a:pt x="2462" y="1473"/>
                </a:lnTo>
                <a:lnTo>
                  <a:pt x="2462" y="1449"/>
                </a:lnTo>
                <a:lnTo>
                  <a:pt x="2463" y="1462"/>
                </a:lnTo>
                <a:lnTo>
                  <a:pt x="2463" y="1473"/>
                </a:lnTo>
                <a:lnTo>
                  <a:pt x="2464" y="1472"/>
                </a:lnTo>
                <a:lnTo>
                  <a:pt x="2464" y="1473"/>
                </a:lnTo>
                <a:lnTo>
                  <a:pt x="2465" y="1473"/>
                </a:lnTo>
                <a:lnTo>
                  <a:pt x="2465" y="1454"/>
                </a:lnTo>
                <a:lnTo>
                  <a:pt x="2466" y="1469"/>
                </a:lnTo>
                <a:lnTo>
                  <a:pt x="2466" y="1473"/>
                </a:lnTo>
                <a:lnTo>
                  <a:pt x="2467" y="1473"/>
                </a:lnTo>
                <a:lnTo>
                  <a:pt x="2467" y="1473"/>
                </a:lnTo>
                <a:lnTo>
                  <a:pt x="2468" y="1473"/>
                </a:lnTo>
                <a:lnTo>
                  <a:pt x="2468" y="1473"/>
                </a:lnTo>
                <a:lnTo>
                  <a:pt x="2469" y="1473"/>
                </a:lnTo>
                <a:lnTo>
                  <a:pt x="2469" y="1465"/>
                </a:lnTo>
                <a:lnTo>
                  <a:pt x="2470" y="1464"/>
                </a:lnTo>
                <a:lnTo>
                  <a:pt x="2470" y="1473"/>
                </a:lnTo>
                <a:lnTo>
                  <a:pt x="2471" y="1473"/>
                </a:lnTo>
                <a:lnTo>
                  <a:pt x="2471" y="1473"/>
                </a:lnTo>
                <a:lnTo>
                  <a:pt x="2472" y="1473"/>
                </a:lnTo>
                <a:lnTo>
                  <a:pt x="2472" y="1473"/>
                </a:lnTo>
                <a:lnTo>
                  <a:pt x="2473" y="1473"/>
                </a:lnTo>
                <a:lnTo>
                  <a:pt x="2473" y="1470"/>
                </a:lnTo>
                <a:lnTo>
                  <a:pt x="2474" y="1472"/>
                </a:lnTo>
                <a:lnTo>
                  <a:pt x="2474" y="1473"/>
                </a:lnTo>
                <a:lnTo>
                  <a:pt x="2475" y="1473"/>
                </a:lnTo>
                <a:lnTo>
                  <a:pt x="2475" y="1473"/>
                </a:lnTo>
                <a:lnTo>
                  <a:pt x="2476" y="1473"/>
                </a:lnTo>
                <a:lnTo>
                  <a:pt x="2476" y="1473"/>
                </a:lnTo>
                <a:lnTo>
                  <a:pt x="2477" y="1473"/>
                </a:lnTo>
                <a:lnTo>
                  <a:pt x="2477" y="1468"/>
                </a:lnTo>
                <a:lnTo>
                  <a:pt x="2478" y="1473"/>
                </a:lnTo>
                <a:lnTo>
                  <a:pt x="2478" y="1473"/>
                </a:lnTo>
                <a:lnTo>
                  <a:pt x="2479" y="1473"/>
                </a:lnTo>
                <a:lnTo>
                  <a:pt x="2479" y="1473"/>
                </a:lnTo>
                <a:lnTo>
                  <a:pt x="2480" y="1473"/>
                </a:lnTo>
                <a:lnTo>
                  <a:pt x="2480" y="1469"/>
                </a:lnTo>
                <a:lnTo>
                  <a:pt x="2481" y="1470"/>
                </a:lnTo>
                <a:lnTo>
                  <a:pt x="2481" y="1473"/>
                </a:lnTo>
                <a:lnTo>
                  <a:pt x="2482" y="1473"/>
                </a:lnTo>
                <a:lnTo>
                  <a:pt x="2482" y="1473"/>
                </a:lnTo>
                <a:lnTo>
                  <a:pt x="2483" y="1464"/>
                </a:lnTo>
                <a:lnTo>
                  <a:pt x="2483" y="1473"/>
                </a:lnTo>
                <a:lnTo>
                  <a:pt x="2484" y="1473"/>
                </a:lnTo>
                <a:lnTo>
                  <a:pt x="2484" y="1473"/>
                </a:lnTo>
                <a:lnTo>
                  <a:pt x="2485" y="1473"/>
                </a:lnTo>
                <a:lnTo>
                  <a:pt x="2485" y="1473"/>
                </a:lnTo>
                <a:lnTo>
                  <a:pt x="2486" y="1473"/>
                </a:lnTo>
                <a:lnTo>
                  <a:pt x="2486" y="1472"/>
                </a:lnTo>
                <a:lnTo>
                  <a:pt x="2487" y="1459"/>
                </a:lnTo>
                <a:lnTo>
                  <a:pt x="2487" y="1468"/>
                </a:lnTo>
                <a:lnTo>
                  <a:pt x="2488" y="1472"/>
                </a:lnTo>
                <a:lnTo>
                  <a:pt x="2488" y="1473"/>
                </a:lnTo>
                <a:lnTo>
                  <a:pt x="2489" y="1473"/>
                </a:lnTo>
                <a:lnTo>
                  <a:pt x="2489" y="1473"/>
                </a:lnTo>
                <a:lnTo>
                  <a:pt x="2490" y="1473"/>
                </a:lnTo>
                <a:lnTo>
                  <a:pt x="2490" y="1473"/>
                </a:lnTo>
                <a:lnTo>
                  <a:pt x="2491" y="1473"/>
                </a:lnTo>
                <a:lnTo>
                  <a:pt x="2491" y="1473"/>
                </a:lnTo>
                <a:lnTo>
                  <a:pt x="2492" y="1473"/>
                </a:lnTo>
                <a:lnTo>
                  <a:pt x="2492" y="1473"/>
                </a:lnTo>
                <a:lnTo>
                  <a:pt x="2493" y="1473"/>
                </a:lnTo>
                <a:lnTo>
                  <a:pt x="2493" y="1462"/>
                </a:lnTo>
                <a:lnTo>
                  <a:pt x="2494" y="1463"/>
                </a:lnTo>
                <a:lnTo>
                  <a:pt x="2494" y="1470"/>
                </a:lnTo>
                <a:lnTo>
                  <a:pt x="2495" y="1463"/>
                </a:lnTo>
                <a:lnTo>
                  <a:pt x="2495" y="1473"/>
                </a:lnTo>
                <a:lnTo>
                  <a:pt x="2496" y="1473"/>
                </a:lnTo>
                <a:lnTo>
                  <a:pt x="2496" y="1465"/>
                </a:lnTo>
                <a:lnTo>
                  <a:pt x="2497" y="1473"/>
                </a:lnTo>
                <a:lnTo>
                  <a:pt x="2497" y="1472"/>
                </a:lnTo>
                <a:lnTo>
                  <a:pt x="2498" y="1472"/>
                </a:lnTo>
                <a:lnTo>
                  <a:pt x="2498" y="1450"/>
                </a:lnTo>
                <a:lnTo>
                  <a:pt x="2499" y="1468"/>
                </a:lnTo>
                <a:lnTo>
                  <a:pt x="2499" y="1473"/>
                </a:lnTo>
                <a:lnTo>
                  <a:pt x="2500" y="1473"/>
                </a:lnTo>
                <a:lnTo>
                  <a:pt x="2500" y="1473"/>
                </a:lnTo>
                <a:lnTo>
                  <a:pt x="2501" y="1471"/>
                </a:lnTo>
                <a:lnTo>
                  <a:pt x="2501" y="1436"/>
                </a:lnTo>
                <a:lnTo>
                  <a:pt x="2502" y="1473"/>
                </a:lnTo>
                <a:lnTo>
                  <a:pt x="2502" y="1472"/>
                </a:lnTo>
                <a:lnTo>
                  <a:pt x="2503" y="1473"/>
                </a:lnTo>
                <a:lnTo>
                  <a:pt x="2503" y="1473"/>
                </a:lnTo>
                <a:lnTo>
                  <a:pt x="2504" y="1473"/>
                </a:lnTo>
                <a:lnTo>
                  <a:pt x="2504" y="1459"/>
                </a:lnTo>
                <a:lnTo>
                  <a:pt x="2505" y="1455"/>
                </a:lnTo>
                <a:lnTo>
                  <a:pt x="2505" y="1471"/>
                </a:lnTo>
                <a:lnTo>
                  <a:pt x="2506" y="1457"/>
                </a:lnTo>
                <a:lnTo>
                  <a:pt x="2506" y="1473"/>
                </a:lnTo>
                <a:lnTo>
                  <a:pt x="2507" y="1473"/>
                </a:lnTo>
                <a:lnTo>
                  <a:pt x="2507" y="1473"/>
                </a:lnTo>
                <a:lnTo>
                  <a:pt x="2508" y="1473"/>
                </a:lnTo>
                <a:lnTo>
                  <a:pt x="2508" y="1468"/>
                </a:lnTo>
                <a:lnTo>
                  <a:pt x="2509" y="1473"/>
                </a:lnTo>
                <a:lnTo>
                  <a:pt x="2509" y="1473"/>
                </a:lnTo>
                <a:lnTo>
                  <a:pt x="2510" y="1473"/>
                </a:lnTo>
                <a:lnTo>
                  <a:pt x="2510" y="1473"/>
                </a:lnTo>
                <a:lnTo>
                  <a:pt x="2511" y="1473"/>
                </a:lnTo>
                <a:lnTo>
                  <a:pt x="2511" y="1473"/>
                </a:lnTo>
                <a:lnTo>
                  <a:pt x="2512" y="1473"/>
                </a:lnTo>
                <a:lnTo>
                  <a:pt x="2512" y="1463"/>
                </a:lnTo>
                <a:lnTo>
                  <a:pt x="2513" y="1458"/>
                </a:lnTo>
                <a:lnTo>
                  <a:pt x="2513" y="1473"/>
                </a:lnTo>
                <a:lnTo>
                  <a:pt x="2514" y="1473"/>
                </a:lnTo>
                <a:lnTo>
                  <a:pt x="2514" y="1473"/>
                </a:lnTo>
                <a:lnTo>
                  <a:pt x="2515" y="1469"/>
                </a:lnTo>
                <a:lnTo>
                  <a:pt x="2515" y="1472"/>
                </a:lnTo>
                <a:lnTo>
                  <a:pt x="2516" y="1468"/>
                </a:lnTo>
                <a:lnTo>
                  <a:pt x="2516" y="1461"/>
                </a:lnTo>
                <a:lnTo>
                  <a:pt x="2517" y="1466"/>
                </a:lnTo>
                <a:lnTo>
                  <a:pt x="2517" y="1473"/>
                </a:lnTo>
                <a:lnTo>
                  <a:pt x="2518" y="1473"/>
                </a:lnTo>
                <a:lnTo>
                  <a:pt x="2518" y="1473"/>
                </a:lnTo>
                <a:lnTo>
                  <a:pt x="2519" y="1473"/>
                </a:lnTo>
                <a:lnTo>
                  <a:pt x="2519" y="1461"/>
                </a:lnTo>
                <a:lnTo>
                  <a:pt x="2520" y="1468"/>
                </a:lnTo>
                <a:lnTo>
                  <a:pt x="2520" y="1473"/>
                </a:lnTo>
                <a:lnTo>
                  <a:pt x="2521" y="1473"/>
                </a:lnTo>
                <a:lnTo>
                  <a:pt x="2521" y="1473"/>
                </a:lnTo>
                <a:lnTo>
                  <a:pt x="2522" y="1473"/>
                </a:lnTo>
                <a:lnTo>
                  <a:pt x="2522" y="1469"/>
                </a:lnTo>
                <a:lnTo>
                  <a:pt x="2523" y="1456"/>
                </a:lnTo>
                <a:lnTo>
                  <a:pt x="2523" y="1463"/>
                </a:lnTo>
                <a:lnTo>
                  <a:pt x="2524" y="1472"/>
                </a:lnTo>
                <a:lnTo>
                  <a:pt x="2524" y="1473"/>
                </a:lnTo>
                <a:lnTo>
                  <a:pt x="2525" y="1473"/>
                </a:lnTo>
                <a:lnTo>
                  <a:pt x="2525" y="1464"/>
                </a:lnTo>
                <a:lnTo>
                  <a:pt x="2526" y="1463"/>
                </a:lnTo>
                <a:lnTo>
                  <a:pt x="2526" y="1460"/>
                </a:lnTo>
                <a:lnTo>
                  <a:pt x="2527" y="1459"/>
                </a:lnTo>
                <a:lnTo>
                  <a:pt x="2527" y="1473"/>
                </a:lnTo>
                <a:lnTo>
                  <a:pt x="2528" y="1472"/>
                </a:lnTo>
                <a:lnTo>
                  <a:pt x="2528" y="1473"/>
                </a:lnTo>
                <a:lnTo>
                  <a:pt x="2529" y="1473"/>
                </a:lnTo>
                <a:lnTo>
                  <a:pt x="2529" y="1473"/>
                </a:lnTo>
                <a:lnTo>
                  <a:pt x="2530" y="1467"/>
                </a:lnTo>
                <a:lnTo>
                  <a:pt x="2530" y="1473"/>
                </a:lnTo>
                <a:lnTo>
                  <a:pt x="2531" y="1466"/>
                </a:lnTo>
                <a:lnTo>
                  <a:pt x="2531" y="1450"/>
                </a:lnTo>
                <a:lnTo>
                  <a:pt x="2532" y="1472"/>
                </a:lnTo>
                <a:lnTo>
                  <a:pt x="2532" y="1473"/>
                </a:lnTo>
                <a:lnTo>
                  <a:pt x="2533" y="1471"/>
                </a:lnTo>
                <a:lnTo>
                  <a:pt x="2533" y="1459"/>
                </a:lnTo>
                <a:lnTo>
                  <a:pt x="2534" y="1471"/>
                </a:lnTo>
                <a:lnTo>
                  <a:pt x="2534" y="1473"/>
                </a:lnTo>
                <a:lnTo>
                  <a:pt x="2535" y="1473"/>
                </a:lnTo>
                <a:lnTo>
                  <a:pt x="2535" y="1473"/>
                </a:lnTo>
                <a:lnTo>
                  <a:pt x="2536" y="1473"/>
                </a:lnTo>
                <a:lnTo>
                  <a:pt x="2536" y="1473"/>
                </a:lnTo>
                <a:lnTo>
                  <a:pt x="2537" y="1455"/>
                </a:lnTo>
                <a:lnTo>
                  <a:pt x="2537" y="1473"/>
                </a:lnTo>
                <a:lnTo>
                  <a:pt x="2538" y="1473"/>
                </a:lnTo>
                <a:lnTo>
                  <a:pt x="2538" y="1473"/>
                </a:lnTo>
                <a:lnTo>
                  <a:pt x="2539" y="1473"/>
                </a:lnTo>
                <a:lnTo>
                  <a:pt x="2539" y="1473"/>
                </a:lnTo>
                <a:lnTo>
                  <a:pt x="2540" y="1468"/>
                </a:lnTo>
                <a:lnTo>
                  <a:pt x="2540" y="1473"/>
                </a:lnTo>
                <a:lnTo>
                  <a:pt x="2541" y="1473"/>
                </a:lnTo>
                <a:lnTo>
                  <a:pt x="2541" y="1473"/>
                </a:lnTo>
                <a:lnTo>
                  <a:pt x="2542" y="1473"/>
                </a:lnTo>
                <a:lnTo>
                  <a:pt x="2542" y="1473"/>
                </a:lnTo>
                <a:lnTo>
                  <a:pt x="2543" y="1473"/>
                </a:lnTo>
                <a:lnTo>
                  <a:pt x="2543" y="1473"/>
                </a:lnTo>
                <a:lnTo>
                  <a:pt x="2544" y="1469"/>
                </a:lnTo>
                <a:lnTo>
                  <a:pt x="2544" y="1472"/>
                </a:lnTo>
                <a:lnTo>
                  <a:pt x="2545" y="1473"/>
                </a:lnTo>
                <a:lnTo>
                  <a:pt x="2545" y="1467"/>
                </a:lnTo>
                <a:lnTo>
                  <a:pt x="2546" y="1471"/>
                </a:lnTo>
                <a:lnTo>
                  <a:pt x="2546" y="1473"/>
                </a:lnTo>
                <a:lnTo>
                  <a:pt x="2547" y="1467"/>
                </a:lnTo>
                <a:lnTo>
                  <a:pt x="2547" y="1473"/>
                </a:lnTo>
                <a:lnTo>
                  <a:pt x="2548" y="1473"/>
                </a:lnTo>
                <a:lnTo>
                  <a:pt x="2548" y="1468"/>
                </a:lnTo>
                <a:lnTo>
                  <a:pt x="2549" y="1466"/>
                </a:lnTo>
                <a:lnTo>
                  <a:pt x="2549" y="1473"/>
                </a:lnTo>
                <a:lnTo>
                  <a:pt x="2550" y="1473"/>
                </a:lnTo>
                <a:lnTo>
                  <a:pt x="2550" y="1452"/>
                </a:lnTo>
                <a:lnTo>
                  <a:pt x="2551" y="1448"/>
                </a:lnTo>
                <a:lnTo>
                  <a:pt x="2551" y="1455"/>
                </a:lnTo>
                <a:lnTo>
                  <a:pt x="2552" y="1470"/>
                </a:lnTo>
                <a:lnTo>
                  <a:pt x="2552" y="1473"/>
                </a:lnTo>
                <a:lnTo>
                  <a:pt x="2553" y="1473"/>
                </a:lnTo>
                <a:lnTo>
                  <a:pt x="2553" y="1473"/>
                </a:lnTo>
                <a:lnTo>
                  <a:pt x="2554" y="1473"/>
                </a:lnTo>
                <a:lnTo>
                  <a:pt x="2554" y="1471"/>
                </a:lnTo>
                <a:lnTo>
                  <a:pt x="2555" y="1448"/>
                </a:lnTo>
                <a:lnTo>
                  <a:pt x="2555" y="1473"/>
                </a:lnTo>
                <a:lnTo>
                  <a:pt x="2556" y="1472"/>
                </a:lnTo>
                <a:lnTo>
                  <a:pt x="2556" y="1473"/>
                </a:lnTo>
                <a:lnTo>
                  <a:pt x="2557" y="1473"/>
                </a:lnTo>
                <a:lnTo>
                  <a:pt x="2557" y="1471"/>
                </a:lnTo>
                <a:lnTo>
                  <a:pt x="2558" y="1469"/>
                </a:lnTo>
                <a:lnTo>
                  <a:pt x="2558" y="1427"/>
                </a:lnTo>
                <a:lnTo>
                  <a:pt x="2559" y="1418"/>
                </a:lnTo>
                <a:lnTo>
                  <a:pt x="2559" y="1467"/>
                </a:lnTo>
                <a:lnTo>
                  <a:pt x="2560" y="1470"/>
                </a:lnTo>
                <a:lnTo>
                  <a:pt x="2560" y="1473"/>
                </a:lnTo>
                <a:lnTo>
                  <a:pt x="2561" y="1464"/>
                </a:lnTo>
                <a:lnTo>
                  <a:pt x="2561" y="1471"/>
                </a:lnTo>
                <a:lnTo>
                  <a:pt x="2562" y="1424"/>
                </a:lnTo>
                <a:lnTo>
                  <a:pt x="2562" y="1451"/>
                </a:lnTo>
                <a:lnTo>
                  <a:pt x="2563" y="1463"/>
                </a:lnTo>
                <a:lnTo>
                  <a:pt x="2563" y="1472"/>
                </a:lnTo>
                <a:lnTo>
                  <a:pt x="2564" y="1473"/>
                </a:lnTo>
                <a:lnTo>
                  <a:pt x="2564" y="1471"/>
                </a:lnTo>
                <a:lnTo>
                  <a:pt x="2565" y="1473"/>
                </a:lnTo>
                <a:lnTo>
                  <a:pt x="2565" y="1445"/>
                </a:lnTo>
                <a:lnTo>
                  <a:pt x="2566" y="1456"/>
                </a:lnTo>
                <a:lnTo>
                  <a:pt x="2566" y="1473"/>
                </a:lnTo>
                <a:lnTo>
                  <a:pt x="2567" y="1473"/>
                </a:lnTo>
                <a:lnTo>
                  <a:pt x="2567" y="1473"/>
                </a:lnTo>
                <a:lnTo>
                  <a:pt x="2568" y="1473"/>
                </a:lnTo>
                <a:lnTo>
                  <a:pt x="2568" y="1445"/>
                </a:lnTo>
                <a:lnTo>
                  <a:pt x="2569" y="1473"/>
                </a:lnTo>
                <a:lnTo>
                  <a:pt x="2569" y="1472"/>
                </a:lnTo>
                <a:lnTo>
                  <a:pt x="2570" y="1473"/>
                </a:lnTo>
                <a:lnTo>
                  <a:pt x="2570" y="1473"/>
                </a:lnTo>
                <a:lnTo>
                  <a:pt x="2571" y="1473"/>
                </a:lnTo>
                <a:lnTo>
                  <a:pt x="2571" y="1473"/>
                </a:lnTo>
                <a:lnTo>
                  <a:pt x="2572" y="1473"/>
                </a:lnTo>
                <a:lnTo>
                  <a:pt x="2572" y="1467"/>
                </a:lnTo>
                <a:lnTo>
                  <a:pt x="2573" y="1470"/>
                </a:lnTo>
                <a:lnTo>
                  <a:pt x="2573" y="1473"/>
                </a:lnTo>
                <a:lnTo>
                  <a:pt x="2574" y="1469"/>
                </a:lnTo>
                <a:lnTo>
                  <a:pt x="2574" y="1473"/>
                </a:lnTo>
                <a:lnTo>
                  <a:pt x="2575" y="1473"/>
                </a:lnTo>
                <a:lnTo>
                  <a:pt x="2575" y="1473"/>
                </a:lnTo>
                <a:lnTo>
                  <a:pt x="2576" y="1462"/>
                </a:lnTo>
                <a:lnTo>
                  <a:pt x="2576" y="1473"/>
                </a:lnTo>
                <a:lnTo>
                  <a:pt x="2577" y="1473"/>
                </a:lnTo>
                <a:lnTo>
                  <a:pt x="2577" y="1473"/>
                </a:lnTo>
                <a:lnTo>
                  <a:pt x="2578" y="1473"/>
                </a:lnTo>
                <a:lnTo>
                  <a:pt x="2578" y="1473"/>
                </a:lnTo>
                <a:lnTo>
                  <a:pt x="2579" y="1473"/>
                </a:lnTo>
                <a:lnTo>
                  <a:pt x="2579" y="1473"/>
                </a:lnTo>
                <a:lnTo>
                  <a:pt x="2580" y="1473"/>
                </a:lnTo>
                <a:lnTo>
                  <a:pt x="2580" y="1468"/>
                </a:lnTo>
                <a:lnTo>
                  <a:pt x="2581" y="1473"/>
                </a:lnTo>
                <a:lnTo>
                  <a:pt x="2581" y="1473"/>
                </a:lnTo>
                <a:lnTo>
                  <a:pt x="2582" y="1466"/>
                </a:lnTo>
                <a:lnTo>
                  <a:pt x="2582" y="1470"/>
                </a:lnTo>
                <a:lnTo>
                  <a:pt x="2583" y="1467"/>
                </a:lnTo>
                <a:lnTo>
                  <a:pt x="2583" y="1462"/>
                </a:lnTo>
                <a:lnTo>
                  <a:pt x="2584" y="1461"/>
                </a:lnTo>
                <a:lnTo>
                  <a:pt x="2584" y="1473"/>
                </a:lnTo>
                <a:lnTo>
                  <a:pt x="2585" y="1473"/>
                </a:lnTo>
                <a:lnTo>
                  <a:pt x="2585" y="1473"/>
                </a:lnTo>
                <a:lnTo>
                  <a:pt x="2586" y="1473"/>
                </a:lnTo>
                <a:lnTo>
                  <a:pt x="2586" y="1454"/>
                </a:lnTo>
                <a:lnTo>
                  <a:pt x="2587" y="1458"/>
                </a:lnTo>
                <a:lnTo>
                  <a:pt x="2587" y="1473"/>
                </a:lnTo>
                <a:lnTo>
                  <a:pt x="2588" y="1472"/>
                </a:lnTo>
                <a:lnTo>
                  <a:pt x="2588" y="1473"/>
                </a:lnTo>
                <a:lnTo>
                  <a:pt x="2589" y="1473"/>
                </a:lnTo>
                <a:lnTo>
                  <a:pt x="2589" y="1472"/>
                </a:lnTo>
                <a:lnTo>
                  <a:pt x="2590" y="1468"/>
                </a:lnTo>
                <a:lnTo>
                  <a:pt x="2590" y="1473"/>
                </a:lnTo>
                <a:lnTo>
                  <a:pt x="2591" y="1473"/>
                </a:lnTo>
                <a:lnTo>
                  <a:pt x="2591" y="1473"/>
                </a:lnTo>
                <a:lnTo>
                  <a:pt x="2592" y="1473"/>
                </a:lnTo>
                <a:lnTo>
                  <a:pt x="2592" y="1473"/>
                </a:lnTo>
                <a:lnTo>
                  <a:pt x="2593" y="1473"/>
                </a:lnTo>
                <a:lnTo>
                  <a:pt x="2593" y="1468"/>
                </a:lnTo>
                <a:lnTo>
                  <a:pt x="2594" y="1470"/>
                </a:lnTo>
                <a:lnTo>
                  <a:pt x="2594" y="1473"/>
                </a:lnTo>
                <a:lnTo>
                  <a:pt x="2595" y="1473"/>
                </a:lnTo>
                <a:lnTo>
                  <a:pt x="2595" y="1465"/>
                </a:lnTo>
                <a:lnTo>
                  <a:pt x="2596" y="1470"/>
                </a:lnTo>
                <a:lnTo>
                  <a:pt x="2596" y="1473"/>
                </a:lnTo>
                <a:lnTo>
                  <a:pt x="2597" y="1473"/>
                </a:lnTo>
                <a:lnTo>
                  <a:pt x="2597" y="1470"/>
                </a:lnTo>
                <a:lnTo>
                  <a:pt x="2598" y="1470"/>
                </a:lnTo>
                <a:lnTo>
                  <a:pt x="2598" y="1472"/>
                </a:lnTo>
                <a:lnTo>
                  <a:pt x="2599" y="1473"/>
                </a:lnTo>
                <a:lnTo>
                  <a:pt x="2599" y="1460"/>
                </a:lnTo>
                <a:lnTo>
                  <a:pt x="2600" y="1472"/>
                </a:lnTo>
                <a:lnTo>
                  <a:pt x="2600" y="1473"/>
                </a:lnTo>
                <a:lnTo>
                  <a:pt x="2601" y="1473"/>
                </a:lnTo>
                <a:lnTo>
                  <a:pt x="2601" y="1473"/>
                </a:lnTo>
                <a:lnTo>
                  <a:pt x="2602" y="1473"/>
                </a:lnTo>
                <a:lnTo>
                  <a:pt x="2602" y="1468"/>
                </a:lnTo>
                <a:lnTo>
                  <a:pt x="2603" y="1469"/>
                </a:lnTo>
                <a:lnTo>
                  <a:pt x="2603" y="1473"/>
                </a:lnTo>
                <a:lnTo>
                  <a:pt x="2604" y="1468"/>
                </a:lnTo>
                <a:lnTo>
                  <a:pt x="2604" y="1438"/>
                </a:lnTo>
                <a:lnTo>
                  <a:pt x="2605" y="1458"/>
                </a:lnTo>
                <a:lnTo>
                  <a:pt x="2605" y="1473"/>
                </a:lnTo>
                <a:lnTo>
                  <a:pt x="2606" y="1472"/>
                </a:lnTo>
                <a:lnTo>
                  <a:pt x="2606" y="1473"/>
                </a:lnTo>
                <a:lnTo>
                  <a:pt x="2607" y="1473"/>
                </a:lnTo>
                <a:lnTo>
                  <a:pt x="2607" y="1471"/>
                </a:lnTo>
                <a:lnTo>
                  <a:pt x="2608" y="1461"/>
                </a:lnTo>
                <a:lnTo>
                  <a:pt x="2608" y="1473"/>
                </a:lnTo>
                <a:lnTo>
                  <a:pt x="2609" y="1473"/>
                </a:lnTo>
                <a:lnTo>
                  <a:pt x="2609" y="1473"/>
                </a:lnTo>
                <a:lnTo>
                  <a:pt x="2610" y="1473"/>
                </a:lnTo>
                <a:lnTo>
                  <a:pt x="2610" y="1473"/>
                </a:lnTo>
                <a:lnTo>
                  <a:pt x="2611" y="1465"/>
                </a:lnTo>
                <a:lnTo>
                  <a:pt x="2611" y="1454"/>
                </a:lnTo>
                <a:lnTo>
                  <a:pt x="2612" y="1461"/>
                </a:lnTo>
                <a:lnTo>
                  <a:pt x="2612" y="1473"/>
                </a:lnTo>
                <a:lnTo>
                  <a:pt x="2613" y="1473"/>
                </a:lnTo>
                <a:lnTo>
                  <a:pt x="2613" y="1473"/>
                </a:lnTo>
                <a:lnTo>
                  <a:pt x="2614" y="1470"/>
                </a:lnTo>
                <a:lnTo>
                  <a:pt x="2614" y="1455"/>
                </a:lnTo>
                <a:lnTo>
                  <a:pt x="2615" y="1463"/>
                </a:lnTo>
                <a:lnTo>
                  <a:pt x="2615" y="1468"/>
                </a:lnTo>
                <a:lnTo>
                  <a:pt x="2616" y="1473"/>
                </a:lnTo>
                <a:lnTo>
                  <a:pt x="2616" y="1473"/>
                </a:lnTo>
                <a:lnTo>
                  <a:pt x="2617" y="1473"/>
                </a:lnTo>
                <a:lnTo>
                  <a:pt x="2617" y="1473"/>
                </a:lnTo>
                <a:lnTo>
                  <a:pt x="2618" y="1457"/>
                </a:lnTo>
                <a:lnTo>
                  <a:pt x="2618" y="1472"/>
                </a:lnTo>
                <a:lnTo>
                  <a:pt x="2619" y="1473"/>
                </a:lnTo>
                <a:lnTo>
                  <a:pt x="2619" y="1472"/>
                </a:lnTo>
                <a:lnTo>
                  <a:pt x="2620" y="1454"/>
                </a:lnTo>
                <a:lnTo>
                  <a:pt x="2620" y="1473"/>
                </a:lnTo>
                <a:lnTo>
                  <a:pt x="2621" y="1473"/>
                </a:lnTo>
                <a:lnTo>
                  <a:pt x="2621" y="1465"/>
                </a:lnTo>
                <a:lnTo>
                  <a:pt x="2622" y="1454"/>
                </a:lnTo>
                <a:lnTo>
                  <a:pt x="2622" y="1469"/>
                </a:lnTo>
                <a:lnTo>
                  <a:pt x="2623" y="1466"/>
                </a:lnTo>
                <a:lnTo>
                  <a:pt x="2623" y="1459"/>
                </a:lnTo>
                <a:lnTo>
                  <a:pt x="2624" y="1463"/>
                </a:lnTo>
                <a:lnTo>
                  <a:pt x="2624" y="1473"/>
                </a:lnTo>
                <a:lnTo>
                  <a:pt x="2625" y="1473"/>
                </a:lnTo>
                <a:lnTo>
                  <a:pt x="2625" y="1468"/>
                </a:lnTo>
                <a:lnTo>
                  <a:pt x="2626" y="1471"/>
                </a:lnTo>
                <a:lnTo>
                  <a:pt x="2626" y="1465"/>
                </a:lnTo>
                <a:lnTo>
                  <a:pt x="2627" y="1473"/>
                </a:lnTo>
                <a:lnTo>
                  <a:pt x="2627" y="1450"/>
                </a:lnTo>
                <a:lnTo>
                  <a:pt x="2628" y="1461"/>
                </a:lnTo>
                <a:lnTo>
                  <a:pt x="2628" y="1473"/>
                </a:lnTo>
                <a:lnTo>
                  <a:pt x="2629" y="1453"/>
                </a:lnTo>
                <a:lnTo>
                  <a:pt x="2629" y="1473"/>
                </a:lnTo>
                <a:lnTo>
                  <a:pt x="2630" y="1473"/>
                </a:lnTo>
                <a:lnTo>
                  <a:pt x="2630" y="1473"/>
                </a:lnTo>
                <a:lnTo>
                  <a:pt x="2631" y="1473"/>
                </a:lnTo>
                <a:lnTo>
                  <a:pt x="2631" y="1473"/>
                </a:lnTo>
                <a:lnTo>
                  <a:pt x="2632" y="1473"/>
                </a:lnTo>
                <a:lnTo>
                  <a:pt x="2632" y="1473"/>
                </a:lnTo>
                <a:lnTo>
                  <a:pt x="2633" y="1473"/>
                </a:lnTo>
                <a:lnTo>
                  <a:pt x="2633" y="1473"/>
                </a:lnTo>
                <a:lnTo>
                  <a:pt x="2634" y="1473"/>
                </a:lnTo>
                <a:lnTo>
                  <a:pt x="2634" y="1473"/>
                </a:lnTo>
                <a:lnTo>
                  <a:pt x="2635" y="1473"/>
                </a:lnTo>
                <a:lnTo>
                  <a:pt x="2635" y="1473"/>
                </a:lnTo>
                <a:lnTo>
                  <a:pt x="2636" y="1473"/>
                </a:lnTo>
                <a:lnTo>
                  <a:pt x="2636" y="1473"/>
                </a:lnTo>
                <a:lnTo>
                  <a:pt x="2637" y="1473"/>
                </a:lnTo>
                <a:lnTo>
                  <a:pt x="2637" y="1473"/>
                </a:lnTo>
                <a:lnTo>
                  <a:pt x="2638" y="1473"/>
                </a:lnTo>
                <a:lnTo>
                  <a:pt x="2638" y="1473"/>
                </a:lnTo>
                <a:lnTo>
                  <a:pt x="2639" y="1473"/>
                </a:lnTo>
                <a:lnTo>
                  <a:pt x="2639" y="1473"/>
                </a:lnTo>
                <a:lnTo>
                  <a:pt x="2640" y="1468"/>
                </a:lnTo>
                <a:lnTo>
                  <a:pt x="2640" y="1466"/>
                </a:lnTo>
                <a:lnTo>
                  <a:pt x="2641" y="1473"/>
                </a:lnTo>
                <a:lnTo>
                  <a:pt x="2641" y="1473"/>
                </a:lnTo>
                <a:lnTo>
                  <a:pt x="2642" y="1473"/>
                </a:lnTo>
                <a:lnTo>
                  <a:pt x="2642" y="1472"/>
                </a:lnTo>
                <a:lnTo>
                  <a:pt x="2643" y="1470"/>
                </a:lnTo>
                <a:lnTo>
                  <a:pt x="2643" y="1471"/>
                </a:lnTo>
                <a:lnTo>
                  <a:pt x="2644" y="1473"/>
                </a:lnTo>
                <a:lnTo>
                  <a:pt x="2644" y="1473"/>
                </a:lnTo>
                <a:lnTo>
                  <a:pt x="2645" y="1473"/>
                </a:lnTo>
                <a:lnTo>
                  <a:pt x="2645" y="1473"/>
                </a:lnTo>
                <a:lnTo>
                  <a:pt x="2646" y="1473"/>
                </a:lnTo>
                <a:lnTo>
                  <a:pt x="2646" y="1453"/>
                </a:lnTo>
                <a:lnTo>
                  <a:pt x="2647" y="1472"/>
                </a:lnTo>
                <a:lnTo>
                  <a:pt x="2647" y="1473"/>
                </a:lnTo>
                <a:lnTo>
                  <a:pt x="2648" y="1473"/>
                </a:lnTo>
                <a:lnTo>
                  <a:pt x="2648" y="1473"/>
                </a:lnTo>
                <a:lnTo>
                  <a:pt x="2649" y="1472"/>
                </a:lnTo>
                <a:lnTo>
                  <a:pt x="2649" y="1469"/>
                </a:lnTo>
                <a:lnTo>
                  <a:pt x="2650" y="1473"/>
                </a:lnTo>
                <a:lnTo>
                  <a:pt x="2650" y="1463"/>
                </a:lnTo>
                <a:lnTo>
                  <a:pt x="2651" y="1457"/>
                </a:lnTo>
                <a:lnTo>
                  <a:pt x="2651" y="1473"/>
                </a:lnTo>
                <a:lnTo>
                  <a:pt x="2652" y="1472"/>
                </a:lnTo>
                <a:lnTo>
                  <a:pt x="2652" y="1473"/>
                </a:lnTo>
                <a:lnTo>
                  <a:pt x="2653" y="1473"/>
                </a:lnTo>
                <a:lnTo>
                  <a:pt x="2653" y="1473"/>
                </a:lnTo>
                <a:lnTo>
                  <a:pt x="2654" y="1470"/>
                </a:lnTo>
                <a:lnTo>
                  <a:pt x="2654" y="1458"/>
                </a:lnTo>
                <a:lnTo>
                  <a:pt x="2655" y="1469"/>
                </a:lnTo>
                <a:lnTo>
                  <a:pt x="2655" y="1473"/>
                </a:lnTo>
                <a:lnTo>
                  <a:pt x="2656" y="1473"/>
                </a:lnTo>
                <a:lnTo>
                  <a:pt x="2656" y="1473"/>
                </a:lnTo>
                <a:lnTo>
                  <a:pt x="2657" y="1473"/>
                </a:lnTo>
                <a:lnTo>
                  <a:pt x="2657" y="1473"/>
                </a:lnTo>
                <a:lnTo>
                  <a:pt x="2658" y="1473"/>
                </a:lnTo>
                <a:lnTo>
                  <a:pt x="2658" y="1458"/>
                </a:lnTo>
                <a:lnTo>
                  <a:pt x="2659" y="1458"/>
                </a:lnTo>
                <a:lnTo>
                  <a:pt x="2659" y="1473"/>
                </a:lnTo>
                <a:lnTo>
                  <a:pt x="2660" y="1473"/>
                </a:lnTo>
                <a:lnTo>
                  <a:pt x="2660" y="1466"/>
                </a:lnTo>
                <a:lnTo>
                  <a:pt x="2661" y="1468"/>
                </a:lnTo>
                <a:lnTo>
                  <a:pt x="2661" y="1473"/>
                </a:lnTo>
                <a:lnTo>
                  <a:pt x="2662" y="1473"/>
                </a:lnTo>
                <a:lnTo>
                  <a:pt x="2662" y="1473"/>
                </a:lnTo>
                <a:lnTo>
                  <a:pt x="2663" y="1473"/>
                </a:lnTo>
                <a:lnTo>
                  <a:pt x="2663" y="1473"/>
                </a:lnTo>
                <a:lnTo>
                  <a:pt x="2664" y="1473"/>
                </a:lnTo>
                <a:lnTo>
                  <a:pt x="2664" y="1471"/>
                </a:lnTo>
                <a:lnTo>
                  <a:pt x="2665" y="1470"/>
                </a:lnTo>
                <a:lnTo>
                  <a:pt x="2665" y="1464"/>
                </a:lnTo>
                <a:lnTo>
                  <a:pt x="2666" y="1466"/>
                </a:lnTo>
                <a:lnTo>
                  <a:pt x="2666" y="1473"/>
                </a:lnTo>
                <a:lnTo>
                  <a:pt x="2667" y="1473"/>
                </a:lnTo>
                <a:lnTo>
                  <a:pt x="2667" y="1440"/>
                </a:lnTo>
                <a:lnTo>
                  <a:pt x="2668" y="1397"/>
                </a:lnTo>
                <a:lnTo>
                  <a:pt x="2668" y="1344"/>
                </a:lnTo>
                <a:lnTo>
                  <a:pt x="2669" y="1350"/>
                </a:lnTo>
                <a:lnTo>
                  <a:pt x="2669" y="1443"/>
                </a:lnTo>
                <a:lnTo>
                  <a:pt x="2670" y="1468"/>
                </a:lnTo>
                <a:lnTo>
                  <a:pt x="2670" y="1470"/>
                </a:lnTo>
                <a:lnTo>
                  <a:pt x="2671" y="1467"/>
                </a:lnTo>
                <a:lnTo>
                  <a:pt x="2671" y="1444"/>
                </a:lnTo>
                <a:lnTo>
                  <a:pt x="2672" y="1370"/>
                </a:lnTo>
                <a:lnTo>
                  <a:pt x="2672" y="1420"/>
                </a:lnTo>
                <a:lnTo>
                  <a:pt x="2673" y="1457"/>
                </a:lnTo>
                <a:lnTo>
                  <a:pt x="2673" y="1466"/>
                </a:lnTo>
                <a:lnTo>
                  <a:pt x="2674" y="1473"/>
                </a:lnTo>
                <a:lnTo>
                  <a:pt x="2674" y="1464"/>
                </a:lnTo>
                <a:lnTo>
                  <a:pt x="2675" y="1453"/>
                </a:lnTo>
                <a:lnTo>
                  <a:pt x="2675" y="1423"/>
                </a:lnTo>
                <a:lnTo>
                  <a:pt x="2676" y="1443"/>
                </a:lnTo>
                <a:lnTo>
                  <a:pt x="2676" y="1460"/>
                </a:lnTo>
                <a:lnTo>
                  <a:pt x="2677" y="1469"/>
                </a:lnTo>
                <a:lnTo>
                  <a:pt x="2677" y="1473"/>
                </a:lnTo>
                <a:lnTo>
                  <a:pt x="2678" y="1473"/>
                </a:lnTo>
                <a:lnTo>
                  <a:pt x="2678" y="1455"/>
                </a:lnTo>
                <a:lnTo>
                  <a:pt x="2679" y="1459"/>
                </a:lnTo>
                <a:lnTo>
                  <a:pt x="2679" y="1467"/>
                </a:lnTo>
                <a:lnTo>
                  <a:pt x="2680" y="1468"/>
                </a:lnTo>
                <a:lnTo>
                  <a:pt x="2680" y="1473"/>
                </a:lnTo>
                <a:lnTo>
                  <a:pt x="2681" y="1473"/>
                </a:lnTo>
                <a:lnTo>
                  <a:pt x="2681" y="1472"/>
                </a:lnTo>
                <a:lnTo>
                  <a:pt x="2682" y="1459"/>
                </a:lnTo>
                <a:lnTo>
                  <a:pt x="2682" y="1470"/>
                </a:lnTo>
                <a:lnTo>
                  <a:pt x="2683" y="1471"/>
                </a:lnTo>
                <a:lnTo>
                  <a:pt x="2683" y="1473"/>
                </a:lnTo>
                <a:lnTo>
                  <a:pt x="2684" y="1468"/>
                </a:lnTo>
                <a:lnTo>
                  <a:pt x="2684" y="1458"/>
                </a:lnTo>
                <a:lnTo>
                  <a:pt x="2685" y="1473"/>
                </a:lnTo>
                <a:lnTo>
                  <a:pt x="2685" y="1473"/>
                </a:lnTo>
                <a:lnTo>
                  <a:pt x="2686" y="1450"/>
                </a:lnTo>
                <a:lnTo>
                  <a:pt x="2686" y="1465"/>
                </a:lnTo>
                <a:lnTo>
                  <a:pt x="2687" y="1473"/>
                </a:lnTo>
                <a:lnTo>
                  <a:pt x="2687" y="1463"/>
                </a:lnTo>
                <a:lnTo>
                  <a:pt x="2688" y="1473"/>
                </a:lnTo>
                <a:lnTo>
                  <a:pt x="2688" y="1470"/>
                </a:lnTo>
                <a:lnTo>
                  <a:pt x="2689" y="1473"/>
                </a:lnTo>
                <a:lnTo>
                  <a:pt x="2689" y="1469"/>
                </a:lnTo>
                <a:lnTo>
                  <a:pt x="2690" y="1473"/>
                </a:lnTo>
                <a:lnTo>
                  <a:pt x="2690" y="1460"/>
                </a:lnTo>
                <a:lnTo>
                  <a:pt x="2691" y="1458"/>
                </a:lnTo>
                <a:lnTo>
                  <a:pt x="2691" y="1473"/>
                </a:lnTo>
                <a:lnTo>
                  <a:pt x="2692" y="1472"/>
                </a:lnTo>
                <a:lnTo>
                  <a:pt x="2692" y="1473"/>
                </a:lnTo>
                <a:lnTo>
                  <a:pt x="2693" y="1473"/>
                </a:lnTo>
                <a:lnTo>
                  <a:pt x="2693" y="1459"/>
                </a:lnTo>
                <a:lnTo>
                  <a:pt x="2694" y="1446"/>
                </a:lnTo>
                <a:lnTo>
                  <a:pt x="2694" y="1473"/>
                </a:lnTo>
                <a:lnTo>
                  <a:pt x="2695" y="1471"/>
                </a:lnTo>
                <a:lnTo>
                  <a:pt x="2695" y="1473"/>
                </a:lnTo>
                <a:lnTo>
                  <a:pt x="2696" y="1472"/>
                </a:lnTo>
                <a:lnTo>
                  <a:pt x="2696" y="1464"/>
                </a:lnTo>
                <a:lnTo>
                  <a:pt x="2697" y="1465"/>
                </a:lnTo>
                <a:lnTo>
                  <a:pt x="2697" y="1473"/>
                </a:lnTo>
                <a:lnTo>
                  <a:pt x="2698" y="1473"/>
                </a:lnTo>
                <a:lnTo>
                  <a:pt x="2698" y="1473"/>
                </a:lnTo>
                <a:lnTo>
                  <a:pt x="2699" y="1473"/>
                </a:lnTo>
                <a:lnTo>
                  <a:pt x="2699" y="1473"/>
                </a:lnTo>
                <a:lnTo>
                  <a:pt x="2700" y="1455"/>
                </a:lnTo>
                <a:lnTo>
                  <a:pt x="2700" y="1473"/>
                </a:lnTo>
                <a:lnTo>
                  <a:pt x="2701" y="1471"/>
                </a:lnTo>
                <a:lnTo>
                  <a:pt x="2701" y="1461"/>
                </a:lnTo>
                <a:lnTo>
                  <a:pt x="2702" y="1473"/>
                </a:lnTo>
                <a:lnTo>
                  <a:pt x="2702" y="1473"/>
                </a:lnTo>
                <a:lnTo>
                  <a:pt x="2703" y="1473"/>
                </a:lnTo>
                <a:lnTo>
                  <a:pt x="2703" y="1467"/>
                </a:lnTo>
                <a:lnTo>
                  <a:pt x="2704" y="1469"/>
                </a:lnTo>
                <a:lnTo>
                  <a:pt x="2704" y="1464"/>
                </a:lnTo>
                <a:lnTo>
                  <a:pt x="2705" y="1467"/>
                </a:lnTo>
                <a:lnTo>
                  <a:pt x="2705" y="1472"/>
                </a:lnTo>
                <a:lnTo>
                  <a:pt x="2706" y="1472"/>
                </a:lnTo>
                <a:lnTo>
                  <a:pt x="2706" y="1473"/>
                </a:lnTo>
                <a:lnTo>
                  <a:pt x="2707" y="1473"/>
                </a:lnTo>
                <a:lnTo>
                  <a:pt x="2707" y="1473"/>
                </a:lnTo>
                <a:lnTo>
                  <a:pt x="2708" y="1463"/>
                </a:lnTo>
                <a:lnTo>
                  <a:pt x="2708" y="1473"/>
                </a:lnTo>
                <a:lnTo>
                  <a:pt x="2709" y="1472"/>
                </a:lnTo>
                <a:lnTo>
                  <a:pt x="2709" y="1473"/>
                </a:lnTo>
                <a:lnTo>
                  <a:pt x="2710" y="1468"/>
                </a:lnTo>
                <a:lnTo>
                  <a:pt x="2710" y="1456"/>
                </a:lnTo>
                <a:lnTo>
                  <a:pt x="2711" y="1466"/>
                </a:lnTo>
                <a:lnTo>
                  <a:pt x="2711" y="1473"/>
                </a:lnTo>
                <a:lnTo>
                  <a:pt x="2712" y="1473"/>
                </a:lnTo>
                <a:lnTo>
                  <a:pt x="2712" y="1473"/>
                </a:lnTo>
                <a:lnTo>
                  <a:pt x="2713" y="1473"/>
                </a:lnTo>
                <a:lnTo>
                  <a:pt x="2713" y="1471"/>
                </a:lnTo>
                <a:lnTo>
                  <a:pt x="2714" y="1467"/>
                </a:lnTo>
                <a:lnTo>
                  <a:pt x="2714" y="1469"/>
                </a:lnTo>
                <a:lnTo>
                  <a:pt x="2715" y="1470"/>
                </a:lnTo>
                <a:lnTo>
                  <a:pt x="2715" y="1473"/>
                </a:lnTo>
                <a:lnTo>
                  <a:pt x="2716" y="1473"/>
                </a:lnTo>
                <a:lnTo>
                  <a:pt x="2716" y="1473"/>
                </a:lnTo>
                <a:lnTo>
                  <a:pt x="2717" y="1473"/>
                </a:lnTo>
                <a:lnTo>
                  <a:pt x="2717" y="1454"/>
                </a:lnTo>
                <a:lnTo>
                  <a:pt x="2718" y="1472"/>
                </a:lnTo>
                <a:lnTo>
                  <a:pt x="2718" y="1458"/>
                </a:lnTo>
                <a:lnTo>
                  <a:pt x="2719" y="1473"/>
                </a:lnTo>
                <a:lnTo>
                  <a:pt x="2719" y="1466"/>
                </a:lnTo>
                <a:lnTo>
                  <a:pt x="2720" y="1470"/>
                </a:lnTo>
                <a:lnTo>
                  <a:pt x="2720" y="1466"/>
                </a:lnTo>
                <a:lnTo>
                  <a:pt x="2721" y="1468"/>
                </a:lnTo>
                <a:lnTo>
                  <a:pt x="2721" y="1434"/>
                </a:lnTo>
                <a:lnTo>
                  <a:pt x="2722" y="1465"/>
                </a:lnTo>
                <a:lnTo>
                  <a:pt x="2722" y="1473"/>
                </a:lnTo>
                <a:lnTo>
                  <a:pt x="2723" y="1473"/>
                </a:lnTo>
                <a:lnTo>
                  <a:pt x="2723" y="1473"/>
                </a:lnTo>
                <a:lnTo>
                  <a:pt x="2724" y="1471"/>
                </a:lnTo>
                <a:lnTo>
                  <a:pt x="2724" y="1464"/>
                </a:lnTo>
                <a:lnTo>
                  <a:pt x="2725" y="1466"/>
                </a:lnTo>
                <a:lnTo>
                  <a:pt x="2725" y="1453"/>
                </a:lnTo>
                <a:lnTo>
                  <a:pt x="2726" y="1473"/>
                </a:lnTo>
                <a:lnTo>
                  <a:pt x="2726" y="1472"/>
                </a:lnTo>
                <a:lnTo>
                  <a:pt x="2727" y="1473"/>
                </a:lnTo>
                <a:lnTo>
                  <a:pt x="2727" y="1472"/>
                </a:lnTo>
                <a:lnTo>
                  <a:pt x="2728" y="1470"/>
                </a:lnTo>
                <a:lnTo>
                  <a:pt x="2728" y="1463"/>
                </a:lnTo>
                <a:lnTo>
                  <a:pt x="2729" y="1465"/>
                </a:lnTo>
                <a:lnTo>
                  <a:pt x="2729" y="1473"/>
                </a:lnTo>
                <a:lnTo>
                  <a:pt x="2730" y="1473"/>
                </a:lnTo>
                <a:lnTo>
                  <a:pt x="2730" y="1473"/>
                </a:lnTo>
                <a:lnTo>
                  <a:pt x="2731" y="1473"/>
                </a:lnTo>
                <a:lnTo>
                  <a:pt x="2731" y="1465"/>
                </a:lnTo>
                <a:lnTo>
                  <a:pt x="2732" y="1463"/>
                </a:lnTo>
                <a:lnTo>
                  <a:pt x="2732" y="1446"/>
                </a:lnTo>
                <a:lnTo>
                  <a:pt x="2733" y="1452"/>
                </a:lnTo>
                <a:lnTo>
                  <a:pt x="2733" y="1463"/>
                </a:lnTo>
                <a:lnTo>
                  <a:pt x="2734" y="1468"/>
                </a:lnTo>
                <a:lnTo>
                  <a:pt x="2734" y="1473"/>
                </a:lnTo>
                <a:lnTo>
                  <a:pt x="2735" y="1473"/>
                </a:lnTo>
                <a:lnTo>
                  <a:pt x="2735" y="1466"/>
                </a:lnTo>
                <a:lnTo>
                  <a:pt x="2736" y="1471"/>
                </a:lnTo>
                <a:lnTo>
                  <a:pt x="2736" y="1473"/>
                </a:lnTo>
                <a:lnTo>
                  <a:pt x="2737" y="1473"/>
                </a:lnTo>
                <a:lnTo>
                  <a:pt x="2737" y="1473"/>
                </a:lnTo>
                <a:lnTo>
                  <a:pt x="2738" y="1447"/>
                </a:lnTo>
                <a:lnTo>
                  <a:pt x="2738" y="1473"/>
                </a:lnTo>
                <a:lnTo>
                  <a:pt x="2739" y="1455"/>
                </a:lnTo>
                <a:lnTo>
                  <a:pt x="2739" y="1471"/>
                </a:lnTo>
                <a:lnTo>
                  <a:pt x="2740" y="1473"/>
                </a:lnTo>
                <a:lnTo>
                  <a:pt x="2740" y="1459"/>
                </a:lnTo>
                <a:lnTo>
                  <a:pt x="2741" y="1441"/>
                </a:lnTo>
                <a:lnTo>
                  <a:pt x="2741" y="1473"/>
                </a:lnTo>
                <a:lnTo>
                  <a:pt x="2742" y="1472"/>
                </a:lnTo>
                <a:lnTo>
                  <a:pt x="2742" y="1460"/>
                </a:lnTo>
                <a:lnTo>
                  <a:pt x="2743" y="1469"/>
                </a:lnTo>
                <a:lnTo>
                  <a:pt x="2743" y="1473"/>
                </a:lnTo>
                <a:lnTo>
                  <a:pt x="2744" y="1473"/>
                </a:lnTo>
                <a:lnTo>
                  <a:pt x="2744" y="1447"/>
                </a:lnTo>
                <a:lnTo>
                  <a:pt x="2745" y="1473"/>
                </a:lnTo>
                <a:lnTo>
                  <a:pt x="2745" y="1467"/>
                </a:lnTo>
                <a:lnTo>
                  <a:pt x="2746" y="1472"/>
                </a:lnTo>
                <a:lnTo>
                  <a:pt x="2746" y="1452"/>
                </a:lnTo>
                <a:lnTo>
                  <a:pt x="2747" y="1458"/>
                </a:lnTo>
                <a:lnTo>
                  <a:pt x="2747" y="1472"/>
                </a:lnTo>
                <a:lnTo>
                  <a:pt x="2748" y="1473"/>
                </a:lnTo>
                <a:lnTo>
                  <a:pt x="2748" y="1472"/>
                </a:lnTo>
                <a:lnTo>
                  <a:pt x="2749" y="1473"/>
                </a:lnTo>
                <a:lnTo>
                  <a:pt x="2749" y="1459"/>
                </a:lnTo>
                <a:lnTo>
                  <a:pt x="2750" y="1428"/>
                </a:lnTo>
                <a:lnTo>
                  <a:pt x="2750" y="1473"/>
                </a:lnTo>
                <a:lnTo>
                  <a:pt x="2751" y="1471"/>
                </a:lnTo>
                <a:lnTo>
                  <a:pt x="2751" y="1473"/>
                </a:lnTo>
                <a:lnTo>
                  <a:pt x="2752" y="1473"/>
                </a:lnTo>
                <a:lnTo>
                  <a:pt x="2752" y="1455"/>
                </a:lnTo>
                <a:lnTo>
                  <a:pt x="2753" y="1455"/>
                </a:lnTo>
                <a:lnTo>
                  <a:pt x="2753" y="1449"/>
                </a:lnTo>
                <a:lnTo>
                  <a:pt x="2754" y="1464"/>
                </a:lnTo>
                <a:lnTo>
                  <a:pt x="2754" y="1473"/>
                </a:lnTo>
                <a:lnTo>
                  <a:pt x="2755" y="1472"/>
                </a:lnTo>
                <a:lnTo>
                  <a:pt x="2755" y="1469"/>
                </a:lnTo>
                <a:lnTo>
                  <a:pt x="2756" y="1473"/>
                </a:lnTo>
                <a:lnTo>
                  <a:pt x="2756" y="1473"/>
                </a:lnTo>
                <a:lnTo>
                  <a:pt x="2757" y="1467"/>
                </a:lnTo>
                <a:lnTo>
                  <a:pt x="2757" y="1473"/>
                </a:lnTo>
                <a:lnTo>
                  <a:pt x="2758" y="1473"/>
                </a:lnTo>
                <a:lnTo>
                  <a:pt x="2758" y="1473"/>
                </a:lnTo>
                <a:lnTo>
                  <a:pt x="2759" y="1473"/>
                </a:lnTo>
                <a:lnTo>
                  <a:pt x="2759" y="1473"/>
                </a:lnTo>
                <a:lnTo>
                  <a:pt x="2760" y="1473"/>
                </a:lnTo>
                <a:lnTo>
                  <a:pt x="2760" y="1473"/>
                </a:lnTo>
                <a:lnTo>
                  <a:pt x="2761" y="1473"/>
                </a:lnTo>
                <a:lnTo>
                  <a:pt x="2761" y="1473"/>
                </a:lnTo>
                <a:lnTo>
                  <a:pt x="2762" y="1473"/>
                </a:lnTo>
                <a:lnTo>
                  <a:pt x="2762" y="1473"/>
                </a:lnTo>
                <a:lnTo>
                  <a:pt x="2763" y="1473"/>
                </a:lnTo>
                <a:lnTo>
                  <a:pt x="2763" y="1456"/>
                </a:lnTo>
                <a:lnTo>
                  <a:pt x="2764" y="1445"/>
                </a:lnTo>
                <a:lnTo>
                  <a:pt x="2764" y="1472"/>
                </a:lnTo>
                <a:lnTo>
                  <a:pt x="2765" y="1447"/>
                </a:lnTo>
                <a:lnTo>
                  <a:pt x="2765" y="1473"/>
                </a:lnTo>
                <a:lnTo>
                  <a:pt x="2766" y="1472"/>
                </a:lnTo>
                <a:lnTo>
                  <a:pt x="2766" y="1473"/>
                </a:lnTo>
                <a:lnTo>
                  <a:pt x="2767" y="1473"/>
                </a:lnTo>
                <a:lnTo>
                  <a:pt x="2767" y="1473"/>
                </a:lnTo>
                <a:lnTo>
                  <a:pt x="2768" y="1473"/>
                </a:lnTo>
                <a:lnTo>
                  <a:pt x="2768" y="1473"/>
                </a:lnTo>
                <a:lnTo>
                  <a:pt x="2769" y="1473"/>
                </a:lnTo>
                <a:lnTo>
                  <a:pt x="2769" y="1473"/>
                </a:lnTo>
                <a:lnTo>
                  <a:pt x="2770" y="1473"/>
                </a:lnTo>
                <a:lnTo>
                  <a:pt x="2770" y="1470"/>
                </a:lnTo>
                <a:lnTo>
                  <a:pt x="2771" y="1473"/>
                </a:lnTo>
                <a:lnTo>
                  <a:pt x="2771" y="1473"/>
                </a:lnTo>
                <a:lnTo>
                  <a:pt x="2772" y="1473"/>
                </a:lnTo>
                <a:lnTo>
                  <a:pt x="2772" y="1447"/>
                </a:lnTo>
                <a:lnTo>
                  <a:pt x="2773" y="1461"/>
                </a:lnTo>
                <a:lnTo>
                  <a:pt x="2773" y="1472"/>
                </a:lnTo>
                <a:lnTo>
                  <a:pt x="2774" y="1473"/>
                </a:lnTo>
                <a:lnTo>
                  <a:pt x="2774" y="1470"/>
                </a:lnTo>
                <a:lnTo>
                  <a:pt x="2775" y="1473"/>
                </a:lnTo>
                <a:lnTo>
                  <a:pt x="2775" y="1473"/>
                </a:lnTo>
                <a:lnTo>
                  <a:pt x="2776" y="1473"/>
                </a:lnTo>
                <a:lnTo>
                  <a:pt x="2776" y="1473"/>
                </a:lnTo>
                <a:lnTo>
                  <a:pt x="2777" y="1473"/>
                </a:lnTo>
                <a:lnTo>
                  <a:pt x="2777" y="1473"/>
                </a:lnTo>
                <a:lnTo>
                  <a:pt x="2778" y="1473"/>
                </a:lnTo>
                <a:lnTo>
                  <a:pt x="2778" y="1473"/>
                </a:lnTo>
                <a:lnTo>
                  <a:pt x="2779" y="1473"/>
                </a:lnTo>
                <a:lnTo>
                  <a:pt x="2779" y="1473"/>
                </a:lnTo>
                <a:lnTo>
                  <a:pt x="2780" y="1473"/>
                </a:lnTo>
                <a:lnTo>
                  <a:pt x="2780" y="1473"/>
                </a:lnTo>
                <a:lnTo>
                  <a:pt x="2781" y="1473"/>
                </a:lnTo>
                <a:lnTo>
                  <a:pt x="2781" y="1473"/>
                </a:lnTo>
                <a:lnTo>
                  <a:pt x="2782" y="1473"/>
                </a:lnTo>
                <a:lnTo>
                  <a:pt x="2782" y="1470"/>
                </a:lnTo>
                <a:lnTo>
                  <a:pt x="2783" y="1472"/>
                </a:lnTo>
                <a:lnTo>
                  <a:pt x="2783" y="1473"/>
                </a:lnTo>
                <a:lnTo>
                  <a:pt x="2784" y="1471"/>
                </a:lnTo>
                <a:lnTo>
                  <a:pt x="2784" y="1453"/>
                </a:lnTo>
                <a:lnTo>
                  <a:pt x="2785" y="1471"/>
                </a:lnTo>
                <a:lnTo>
                  <a:pt x="2785" y="1473"/>
                </a:lnTo>
                <a:lnTo>
                  <a:pt x="2786" y="1473"/>
                </a:lnTo>
                <a:lnTo>
                  <a:pt x="2786" y="1447"/>
                </a:lnTo>
                <a:lnTo>
                  <a:pt x="2787" y="1473"/>
                </a:lnTo>
                <a:lnTo>
                  <a:pt x="2787" y="1471"/>
                </a:lnTo>
                <a:lnTo>
                  <a:pt x="2788" y="1473"/>
                </a:lnTo>
                <a:lnTo>
                  <a:pt x="2788" y="1473"/>
                </a:lnTo>
                <a:lnTo>
                  <a:pt x="2789" y="1473"/>
                </a:lnTo>
                <a:lnTo>
                  <a:pt x="2789" y="1473"/>
                </a:lnTo>
                <a:lnTo>
                  <a:pt x="2790" y="1473"/>
                </a:lnTo>
                <a:lnTo>
                  <a:pt x="2790" y="1473"/>
                </a:lnTo>
                <a:lnTo>
                  <a:pt x="2791" y="1457"/>
                </a:lnTo>
                <a:lnTo>
                  <a:pt x="2791" y="1471"/>
                </a:lnTo>
                <a:lnTo>
                  <a:pt x="2792" y="1460"/>
                </a:lnTo>
                <a:lnTo>
                  <a:pt x="2792" y="1457"/>
                </a:lnTo>
                <a:lnTo>
                  <a:pt x="2793" y="1471"/>
                </a:lnTo>
                <a:lnTo>
                  <a:pt x="2793" y="1473"/>
                </a:lnTo>
                <a:lnTo>
                  <a:pt x="2794" y="1473"/>
                </a:lnTo>
                <a:lnTo>
                  <a:pt x="2794" y="1473"/>
                </a:lnTo>
                <a:lnTo>
                  <a:pt x="2795" y="1473"/>
                </a:lnTo>
                <a:lnTo>
                  <a:pt x="2795" y="1469"/>
                </a:lnTo>
                <a:lnTo>
                  <a:pt x="2796" y="1453"/>
                </a:lnTo>
                <a:lnTo>
                  <a:pt x="2796" y="1473"/>
                </a:lnTo>
                <a:lnTo>
                  <a:pt x="2797" y="1471"/>
                </a:lnTo>
                <a:lnTo>
                  <a:pt x="2797" y="1473"/>
                </a:lnTo>
                <a:lnTo>
                  <a:pt x="2798" y="1473"/>
                </a:lnTo>
                <a:lnTo>
                  <a:pt x="2798" y="1470"/>
                </a:lnTo>
                <a:lnTo>
                  <a:pt x="2799" y="1463"/>
                </a:lnTo>
                <a:lnTo>
                  <a:pt x="2799" y="1464"/>
                </a:lnTo>
                <a:lnTo>
                  <a:pt x="2800" y="1472"/>
                </a:lnTo>
                <a:lnTo>
                  <a:pt x="2800" y="1464"/>
                </a:lnTo>
                <a:lnTo>
                  <a:pt x="2801" y="1473"/>
                </a:lnTo>
                <a:lnTo>
                  <a:pt x="2801" y="1467"/>
                </a:lnTo>
                <a:lnTo>
                  <a:pt x="2802" y="1468"/>
                </a:lnTo>
                <a:lnTo>
                  <a:pt x="2802" y="1472"/>
                </a:lnTo>
                <a:lnTo>
                  <a:pt x="2803" y="1473"/>
                </a:lnTo>
                <a:lnTo>
                  <a:pt x="2803" y="1454"/>
                </a:lnTo>
                <a:lnTo>
                  <a:pt x="2804" y="1451"/>
                </a:lnTo>
                <a:lnTo>
                  <a:pt x="2804" y="1473"/>
                </a:lnTo>
                <a:lnTo>
                  <a:pt x="2805" y="1473"/>
                </a:lnTo>
                <a:lnTo>
                  <a:pt x="2805" y="1473"/>
                </a:lnTo>
                <a:lnTo>
                  <a:pt x="2806" y="1473"/>
                </a:lnTo>
                <a:lnTo>
                  <a:pt x="2806" y="1464"/>
                </a:lnTo>
                <a:lnTo>
                  <a:pt x="2807" y="1473"/>
                </a:lnTo>
                <a:lnTo>
                  <a:pt x="2807" y="1473"/>
                </a:lnTo>
                <a:lnTo>
                  <a:pt x="2808" y="1473"/>
                </a:lnTo>
                <a:lnTo>
                  <a:pt x="2808" y="1473"/>
                </a:lnTo>
                <a:lnTo>
                  <a:pt x="2809" y="1473"/>
                </a:lnTo>
                <a:lnTo>
                  <a:pt x="2809" y="1460"/>
                </a:lnTo>
                <a:lnTo>
                  <a:pt x="2810" y="1451"/>
                </a:lnTo>
                <a:lnTo>
                  <a:pt x="2810" y="1461"/>
                </a:lnTo>
                <a:lnTo>
                  <a:pt x="2811" y="1473"/>
                </a:lnTo>
                <a:lnTo>
                  <a:pt x="2811" y="1465"/>
                </a:lnTo>
                <a:lnTo>
                  <a:pt x="2812" y="1449"/>
                </a:lnTo>
                <a:lnTo>
                  <a:pt x="2812" y="1470"/>
                </a:lnTo>
                <a:lnTo>
                  <a:pt x="2813" y="1453"/>
                </a:lnTo>
                <a:lnTo>
                  <a:pt x="2813" y="1409"/>
                </a:lnTo>
                <a:lnTo>
                  <a:pt x="2814" y="1433"/>
                </a:lnTo>
                <a:lnTo>
                  <a:pt x="2814" y="1471"/>
                </a:lnTo>
                <a:lnTo>
                  <a:pt x="2815" y="1472"/>
                </a:lnTo>
                <a:lnTo>
                  <a:pt x="2815" y="1473"/>
                </a:lnTo>
                <a:lnTo>
                  <a:pt x="2816" y="1473"/>
                </a:lnTo>
                <a:lnTo>
                  <a:pt x="2816" y="1444"/>
                </a:lnTo>
                <a:lnTo>
                  <a:pt x="2817" y="1452"/>
                </a:lnTo>
                <a:lnTo>
                  <a:pt x="2817" y="1473"/>
                </a:lnTo>
                <a:lnTo>
                  <a:pt x="2818" y="1472"/>
                </a:lnTo>
                <a:lnTo>
                  <a:pt x="2818" y="1473"/>
                </a:lnTo>
                <a:lnTo>
                  <a:pt x="2819" y="1473"/>
                </a:lnTo>
                <a:lnTo>
                  <a:pt x="2819" y="1465"/>
                </a:lnTo>
                <a:lnTo>
                  <a:pt x="2820" y="1468"/>
                </a:lnTo>
                <a:lnTo>
                  <a:pt x="2820" y="1454"/>
                </a:lnTo>
                <a:lnTo>
                  <a:pt x="2821" y="1459"/>
                </a:lnTo>
                <a:lnTo>
                  <a:pt x="2821" y="1467"/>
                </a:lnTo>
                <a:lnTo>
                  <a:pt x="2822" y="1472"/>
                </a:lnTo>
                <a:lnTo>
                  <a:pt x="2822" y="1473"/>
                </a:lnTo>
                <a:lnTo>
                  <a:pt x="2823" y="1473"/>
                </a:lnTo>
                <a:lnTo>
                  <a:pt x="2823" y="1473"/>
                </a:lnTo>
                <a:lnTo>
                  <a:pt x="2824" y="1462"/>
                </a:lnTo>
                <a:lnTo>
                  <a:pt x="2824" y="1448"/>
                </a:lnTo>
                <a:lnTo>
                  <a:pt x="2825" y="1466"/>
                </a:lnTo>
                <a:lnTo>
                  <a:pt x="2825" y="1473"/>
                </a:lnTo>
                <a:lnTo>
                  <a:pt x="2826" y="1473"/>
                </a:lnTo>
                <a:lnTo>
                  <a:pt x="2826" y="1454"/>
                </a:lnTo>
                <a:lnTo>
                  <a:pt x="2827" y="1452"/>
                </a:lnTo>
                <a:lnTo>
                  <a:pt x="2827" y="1469"/>
                </a:lnTo>
                <a:lnTo>
                  <a:pt x="2828" y="1455"/>
                </a:lnTo>
                <a:lnTo>
                  <a:pt x="2828" y="1473"/>
                </a:lnTo>
                <a:lnTo>
                  <a:pt x="2829" y="1472"/>
                </a:lnTo>
                <a:lnTo>
                  <a:pt x="2829" y="1473"/>
                </a:lnTo>
                <a:lnTo>
                  <a:pt x="2830" y="1473"/>
                </a:lnTo>
                <a:lnTo>
                  <a:pt x="2830" y="1473"/>
                </a:lnTo>
                <a:lnTo>
                  <a:pt x="2831" y="1465"/>
                </a:lnTo>
                <a:lnTo>
                  <a:pt x="2831" y="1473"/>
                </a:lnTo>
                <a:lnTo>
                  <a:pt x="2832" y="1473"/>
                </a:lnTo>
                <a:lnTo>
                  <a:pt x="2832" y="1473"/>
                </a:lnTo>
                <a:lnTo>
                  <a:pt x="2833" y="1473"/>
                </a:lnTo>
                <a:lnTo>
                  <a:pt x="2833" y="1463"/>
                </a:lnTo>
                <a:lnTo>
                  <a:pt x="2834" y="1473"/>
                </a:lnTo>
                <a:lnTo>
                  <a:pt x="2834" y="1468"/>
                </a:lnTo>
                <a:lnTo>
                  <a:pt x="2835" y="1458"/>
                </a:lnTo>
                <a:lnTo>
                  <a:pt x="2835" y="1473"/>
                </a:lnTo>
                <a:lnTo>
                  <a:pt x="2836" y="1473"/>
                </a:lnTo>
                <a:lnTo>
                  <a:pt x="2836" y="1473"/>
                </a:lnTo>
                <a:lnTo>
                  <a:pt x="2837" y="1473"/>
                </a:lnTo>
                <a:lnTo>
                  <a:pt x="2837" y="1473"/>
                </a:lnTo>
                <a:lnTo>
                  <a:pt x="2838" y="1473"/>
                </a:lnTo>
                <a:lnTo>
                  <a:pt x="2838" y="1473"/>
                </a:lnTo>
                <a:lnTo>
                  <a:pt x="2839" y="1473"/>
                </a:lnTo>
                <a:lnTo>
                  <a:pt x="2839" y="1473"/>
                </a:lnTo>
                <a:lnTo>
                  <a:pt x="2840" y="1473"/>
                </a:lnTo>
                <a:lnTo>
                  <a:pt x="2840" y="1469"/>
                </a:lnTo>
                <a:lnTo>
                  <a:pt x="2841" y="1473"/>
                </a:lnTo>
                <a:lnTo>
                  <a:pt x="2841" y="1467"/>
                </a:lnTo>
                <a:lnTo>
                  <a:pt x="2842" y="1462"/>
                </a:lnTo>
                <a:lnTo>
                  <a:pt x="2842" y="1473"/>
                </a:lnTo>
                <a:lnTo>
                  <a:pt x="2843" y="1473"/>
                </a:lnTo>
                <a:lnTo>
                  <a:pt x="2843" y="1473"/>
                </a:lnTo>
                <a:lnTo>
                  <a:pt x="2844" y="1473"/>
                </a:lnTo>
                <a:lnTo>
                  <a:pt x="2844" y="1473"/>
                </a:lnTo>
                <a:lnTo>
                  <a:pt x="2845" y="1473"/>
                </a:lnTo>
                <a:lnTo>
                  <a:pt x="2845" y="1463"/>
                </a:lnTo>
                <a:lnTo>
                  <a:pt x="2846" y="1457"/>
                </a:lnTo>
                <a:lnTo>
                  <a:pt x="2846" y="1473"/>
                </a:lnTo>
                <a:lnTo>
                  <a:pt x="2847" y="1473"/>
                </a:lnTo>
                <a:lnTo>
                  <a:pt x="2847" y="1468"/>
                </a:lnTo>
                <a:lnTo>
                  <a:pt x="2848" y="1460"/>
                </a:lnTo>
                <a:lnTo>
                  <a:pt x="2848" y="1467"/>
                </a:lnTo>
                <a:lnTo>
                  <a:pt x="2849" y="1472"/>
                </a:lnTo>
                <a:lnTo>
                  <a:pt x="2849" y="1457"/>
                </a:lnTo>
                <a:lnTo>
                  <a:pt x="2850" y="1434"/>
                </a:lnTo>
                <a:lnTo>
                  <a:pt x="2850" y="1472"/>
                </a:lnTo>
                <a:lnTo>
                  <a:pt x="2851" y="1473"/>
                </a:lnTo>
                <a:lnTo>
                  <a:pt x="2851" y="1470"/>
                </a:lnTo>
                <a:lnTo>
                  <a:pt x="2852" y="1459"/>
                </a:lnTo>
                <a:lnTo>
                  <a:pt x="2852" y="1462"/>
                </a:lnTo>
                <a:lnTo>
                  <a:pt x="2853" y="1465"/>
                </a:lnTo>
                <a:lnTo>
                  <a:pt x="2853" y="1473"/>
                </a:lnTo>
                <a:lnTo>
                  <a:pt x="2854" y="1473"/>
                </a:lnTo>
                <a:lnTo>
                  <a:pt x="2854" y="1473"/>
                </a:lnTo>
                <a:lnTo>
                  <a:pt x="2855" y="1473"/>
                </a:lnTo>
                <a:lnTo>
                  <a:pt x="2855" y="1450"/>
                </a:lnTo>
                <a:lnTo>
                  <a:pt x="2856" y="1457"/>
                </a:lnTo>
                <a:lnTo>
                  <a:pt x="2856" y="1468"/>
                </a:lnTo>
                <a:lnTo>
                  <a:pt x="2857" y="1471"/>
                </a:lnTo>
                <a:lnTo>
                  <a:pt x="2857" y="1473"/>
                </a:lnTo>
                <a:lnTo>
                  <a:pt x="2858" y="1473"/>
                </a:lnTo>
                <a:lnTo>
                  <a:pt x="2858" y="1473"/>
                </a:lnTo>
                <a:lnTo>
                  <a:pt x="2859" y="1473"/>
                </a:lnTo>
                <a:lnTo>
                  <a:pt x="2859" y="1473"/>
                </a:lnTo>
                <a:lnTo>
                  <a:pt x="2860" y="1468"/>
                </a:lnTo>
                <a:lnTo>
                  <a:pt x="2860" y="1473"/>
                </a:lnTo>
                <a:lnTo>
                  <a:pt x="2861" y="1473"/>
                </a:lnTo>
                <a:lnTo>
                  <a:pt x="2861" y="1473"/>
                </a:lnTo>
                <a:lnTo>
                  <a:pt x="2862" y="1473"/>
                </a:lnTo>
                <a:lnTo>
                  <a:pt x="2862" y="1473"/>
                </a:lnTo>
                <a:lnTo>
                  <a:pt x="2863" y="1467"/>
                </a:lnTo>
                <a:lnTo>
                  <a:pt x="2863" y="1449"/>
                </a:lnTo>
                <a:lnTo>
                  <a:pt x="2864" y="1471"/>
                </a:lnTo>
                <a:lnTo>
                  <a:pt x="2864" y="1463"/>
                </a:lnTo>
                <a:lnTo>
                  <a:pt x="2865" y="1470"/>
                </a:lnTo>
                <a:lnTo>
                  <a:pt x="2865" y="1473"/>
                </a:lnTo>
                <a:lnTo>
                  <a:pt x="2866" y="1473"/>
                </a:lnTo>
                <a:lnTo>
                  <a:pt x="2866" y="1393"/>
                </a:lnTo>
                <a:lnTo>
                  <a:pt x="2867" y="1442"/>
                </a:lnTo>
                <a:lnTo>
                  <a:pt x="2867" y="1469"/>
                </a:lnTo>
                <a:lnTo>
                  <a:pt x="2868" y="1472"/>
                </a:lnTo>
                <a:lnTo>
                  <a:pt x="2868" y="1473"/>
                </a:lnTo>
                <a:lnTo>
                  <a:pt x="2869" y="1473"/>
                </a:lnTo>
                <a:lnTo>
                  <a:pt x="2869" y="1470"/>
                </a:lnTo>
                <a:lnTo>
                  <a:pt x="2870" y="1452"/>
                </a:lnTo>
                <a:lnTo>
                  <a:pt x="2870" y="1470"/>
                </a:lnTo>
                <a:lnTo>
                  <a:pt x="2871" y="1453"/>
                </a:lnTo>
                <a:lnTo>
                  <a:pt x="2871" y="1473"/>
                </a:lnTo>
                <a:lnTo>
                  <a:pt x="2872" y="1472"/>
                </a:lnTo>
                <a:lnTo>
                  <a:pt x="2872" y="1473"/>
                </a:lnTo>
                <a:lnTo>
                  <a:pt x="2873" y="1473"/>
                </a:lnTo>
                <a:lnTo>
                  <a:pt x="2873" y="1467"/>
                </a:lnTo>
                <a:lnTo>
                  <a:pt x="2874" y="1468"/>
                </a:lnTo>
                <a:lnTo>
                  <a:pt x="2874" y="1473"/>
                </a:lnTo>
                <a:lnTo>
                  <a:pt x="2875" y="1473"/>
                </a:lnTo>
                <a:lnTo>
                  <a:pt x="2875" y="1473"/>
                </a:lnTo>
                <a:lnTo>
                  <a:pt x="2876" y="1473"/>
                </a:lnTo>
                <a:lnTo>
                  <a:pt x="2876" y="1473"/>
                </a:lnTo>
                <a:lnTo>
                  <a:pt x="2877" y="1471"/>
                </a:lnTo>
                <a:lnTo>
                  <a:pt x="2877" y="1462"/>
                </a:lnTo>
                <a:lnTo>
                  <a:pt x="2878" y="1472"/>
                </a:lnTo>
                <a:lnTo>
                  <a:pt x="2878" y="1473"/>
                </a:lnTo>
                <a:lnTo>
                  <a:pt x="2879" y="1473"/>
                </a:lnTo>
                <a:lnTo>
                  <a:pt x="2879" y="1473"/>
                </a:lnTo>
                <a:lnTo>
                  <a:pt x="2880" y="1473"/>
                </a:lnTo>
                <a:lnTo>
                  <a:pt x="2880" y="1460"/>
                </a:lnTo>
                <a:lnTo>
                  <a:pt x="2881" y="1455"/>
                </a:lnTo>
                <a:lnTo>
                  <a:pt x="2881" y="1471"/>
                </a:lnTo>
                <a:lnTo>
                  <a:pt x="2882" y="1468"/>
                </a:lnTo>
                <a:lnTo>
                  <a:pt x="2882" y="1473"/>
                </a:lnTo>
                <a:lnTo>
                  <a:pt x="2883" y="1473"/>
                </a:lnTo>
                <a:lnTo>
                  <a:pt x="2883" y="1473"/>
                </a:lnTo>
                <a:lnTo>
                  <a:pt x="2884" y="1473"/>
                </a:lnTo>
                <a:lnTo>
                  <a:pt x="2884" y="1473"/>
                </a:lnTo>
                <a:lnTo>
                  <a:pt x="2885" y="1473"/>
                </a:lnTo>
                <a:lnTo>
                  <a:pt x="2885" y="1473"/>
                </a:lnTo>
                <a:lnTo>
                  <a:pt x="2886" y="1473"/>
                </a:lnTo>
                <a:lnTo>
                  <a:pt x="2886" y="1452"/>
                </a:lnTo>
                <a:lnTo>
                  <a:pt x="2887" y="1473"/>
                </a:lnTo>
                <a:lnTo>
                  <a:pt x="2887" y="1471"/>
                </a:lnTo>
                <a:lnTo>
                  <a:pt x="2888" y="1466"/>
                </a:lnTo>
                <a:lnTo>
                  <a:pt x="2888" y="1471"/>
                </a:lnTo>
                <a:lnTo>
                  <a:pt x="2889" y="1473"/>
                </a:lnTo>
                <a:lnTo>
                  <a:pt x="2889" y="1473"/>
                </a:lnTo>
                <a:lnTo>
                  <a:pt x="2890" y="1464"/>
                </a:lnTo>
                <a:lnTo>
                  <a:pt x="2890" y="1472"/>
                </a:lnTo>
                <a:lnTo>
                  <a:pt x="2891" y="1471"/>
                </a:lnTo>
                <a:lnTo>
                  <a:pt x="2891" y="1460"/>
                </a:lnTo>
                <a:lnTo>
                  <a:pt x="2892" y="1471"/>
                </a:lnTo>
                <a:lnTo>
                  <a:pt x="2892" y="1473"/>
                </a:lnTo>
                <a:lnTo>
                  <a:pt x="2893" y="1473"/>
                </a:lnTo>
                <a:lnTo>
                  <a:pt x="2893" y="1473"/>
                </a:lnTo>
                <a:lnTo>
                  <a:pt x="2894" y="1473"/>
                </a:lnTo>
                <a:lnTo>
                  <a:pt x="2894" y="1461"/>
                </a:lnTo>
                <a:lnTo>
                  <a:pt x="2895" y="1449"/>
                </a:lnTo>
                <a:lnTo>
                  <a:pt x="2895" y="1470"/>
                </a:lnTo>
                <a:lnTo>
                  <a:pt x="2896" y="1472"/>
                </a:lnTo>
                <a:lnTo>
                  <a:pt x="2896" y="1467"/>
                </a:lnTo>
                <a:lnTo>
                  <a:pt x="2897" y="1470"/>
                </a:lnTo>
                <a:lnTo>
                  <a:pt x="2897" y="1432"/>
                </a:lnTo>
                <a:lnTo>
                  <a:pt x="2898" y="1471"/>
                </a:lnTo>
                <a:lnTo>
                  <a:pt x="2898" y="1458"/>
                </a:lnTo>
                <a:lnTo>
                  <a:pt x="2899" y="1443"/>
                </a:lnTo>
                <a:lnTo>
                  <a:pt x="2899" y="1465"/>
                </a:lnTo>
                <a:lnTo>
                  <a:pt x="2900" y="1472"/>
                </a:lnTo>
                <a:lnTo>
                  <a:pt x="2900" y="1458"/>
                </a:lnTo>
                <a:lnTo>
                  <a:pt x="2901" y="1466"/>
                </a:lnTo>
                <a:lnTo>
                  <a:pt x="2901" y="1473"/>
                </a:lnTo>
                <a:lnTo>
                  <a:pt x="2902" y="1466"/>
                </a:lnTo>
                <a:lnTo>
                  <a:pt x="2902" y="1431"/>
                </a:lnTo>
                <a:lnTo>
                  <a:pt x="2903" y="1461"/>
                </a:lnTo>
                <a:lnTo>
                  <a:pt x="2903" y="1473"/>
                </a:lnTo>
                <a:lnTo>
                  <a:pt x="2904" y="1472"/>
                </a:lnTo>
                <a:lnTo>
                  <a:pt x="2904" y="1473"/>
                </a:lnTo>
                <a:lnTo>
                  <a:pt x="2905" y="1468"/>
                </a:lnTo>
                <a:lnTo>
                  <a:pt x="2905" y="1440"/>
                </a:lnTo>
                <a:lnTo>
                  <a:pt x="2906" y="1469"/>
                </a:lnTo>
                <a:lnTo>
                  <a:pt x="2906" y="1464"/>
                </a:lnTo>
                <a:lnTo>
                  <a:pt x="2907" y="1455"/>
                </a:lnTo>
                <a:lnTo>
                  <a:pt x="2907" y="1473"/>
                </a:lnTo>
                <a:lnTo>
                  <a:pt x="2908" y="1473"/>
                </a:lnTo>
                <a:lnTo>
                  <a:pt x="2908" y="1473"/>
                </a:lnTo>
                <a:lnTo>
                  <a:pt x="2909" y="1473"/>
                </a:lnTo>
                <a:lnTo>
                  <a:pt x="2909" y="1458"/>
                </a:lnTo>
                <a:lnTo>
                  <a:pt x="2910" y="1469"/>
                </a:lnTo>
                <a:lnTo>
                  <a:pt x="2910" y="1473"/>
                </a:lnTo>
                <a:lnTo>
                  <a:pt x="2911" y="1473"/>
                </a:lnTo>
                <a:lnTo>
                  <a:pt x="2911" y="1473"/>
                </a:lnTo>
                <a:lnTo>
                  <a:pt x="2912" y="1473"/>
                </a:lnTo>
                <a:lnTo>
                  <a:pt x="2912" y="1459"/>
                </a:lnTo>
                <a:lnTo>
                  <a:pt x="2913" y="1464"/>
                </a:lnTo>
                <a:lnTo>
                  <a:pt x="2913" y="1471"/>
                </a:lnTo>
                <a:lnTo>
                  <a:pt x="2914" y="1473"/>
                </a:lnTo>
                <a:lnTo>
                  <a:pt x="2914" y="1459"/>
                </a:lnTo>
                <a:lnTo>
                  <a:pt x="2915" y="1451"/>
                </a:lnTo>
                <a:lnTo>
                  <a:pt x="2915" y="1472"/>
                </a:lnTo>
                <a:lnTo>
                  <a:pt x="2916" y="1468"/>
                </a:lnTo>
                <a:lnTo>
                  <a:pt x="2916" y="1456"/>
                </a:lnTo>
                <a:lnTo>
                  <a:pt x="2917" y="1473"/>
                </a:lnTo>
                <a:lnTo>
                  <a:pt x="2917" y="1473"/>
                </a:lnTo>
                <a:lnTo>
                  <a:pt x="2918" y="1473"/>
                </a:lnTo>
                <a:lnTo>
                  <a:pt x="2918" y="1400"/>
                </a:lnTo>
                <a:lnTo>
                  <a:pt x="2919" y="1439"/>
                </a:lnTo>
                <a:lnTo>
                  <a:pt x="2919" y="1466"/>
                </a:lnTo>
                <a:lnTo>
                  <a:pt x="2920" y="1454"/>
                </a:lnTo>
                <a:lnTo>
                  <a:pt x="2920" y="1472"/>
                </a:lnTo>
                <a:lnTo>
                  <a:pt x="2921" y="1473"/>
                </a:lnTo>
                <a:lnTo>
                  <a:pt x="2921" y="1458"/>
                </a:lnTo>
                <a:lnTo>
                  <a:pt x="2922" y="1447"/>
                </a:lnTo>
                <a:lnTo>
                  <a:pt x="2922" y="1473"/>
                </a:lnTo>
                <a:lnTo>
                  <a:pt x="2923" y="1473"/>
                </a:lnTo>
                <a:lnTo>
                  <a:pt x="2923" y="1471"/>
                </a:lnTo>
                <a:lnTo>
                  <a:pt x="2924" y="1473"/>
                </a:lnTo>
                <a:lnTo>
                  <a:pt x="2924" y="1473"/>
                </a:lnTo>
                <a:lnTo>
                  <a:pt x="2925" y="1473"/>
                </a:lnTo>
                <a:lnTo>
                  <a:pt x="2925" y="1470"/>
                </a:lnTo>
                <a:lnTo>
                  <a:pt x="2926" y="1473"/>
                </a:lnTo>
                <a:lnTo>
                  <a:pt x="2926" y="1468"/>
                </a:lnTo>
                <a:lnTo>
                  <a:pt x="2927" y="1464"/>
                </a:lnTo>
                <a:lnTo>
                  <a:pt x="2927" y="1473"/>
                </a:lnTo>
                <a:lnTo>
                  <a:pt x="2928" y="1473"/>
                </a:lnTo>
                <a:lnTo>
                  <a:pt x="2928" y="1473"/>
                </a:lnTo>
                <a:lnTo>
                  <a:pt x="2929" y="1473"/>
                </a:lnTo>
                <a:lnTo>
                  <a:pt x="2929" y="1473"/>
                </a:lnTo>
                <a:lnTo>
                  <a:pt x="2930" y="1473"/>
                </a:lnTo>
                <a:lnTo>
                  <a:pt x="2930" y="1448"/>
                </a:lnTo>
                <a:lnTo>
                  <a:pt x="2931" y="1450"/>
                </a:lnTo>
                <a:lnTo>
                  <a:pt x="2931" y="1473"/>
                </a:lnTo>
                <a:lnTo>
                  <a:pt x="2932" y="1466"/>
                </a:lnTo>
                <a:lnTo>
                  <a:pt x="2932" y="1455"/>
                </a:lnTo>
                <a:lnTo>
                  <a:pt x="2933" y="1446"/>
                </a:lnTo>
                <a:lnTo>
                  <a:pt x="2933" y="1473"/>
                </a:lnTo>
                <a:lnTo>
                  <a:pt x="2934" y="1467"/>
                </a:lnTo>
                <a:lnTo>
                  <a:pt x="2934" y="1473"/>
                </a:lnTo>
                <a:lnTo>
                  <a:pt x="2935" y="1451"/>
                </a:lnTo>
                <a:lnTo>
                  <a:pt x="2935" y="1473"/>
                </a:lnTo>
                <a:lnTo>
                  <a:pt x="2936" y="1471"/>
                </a:lnTo>
                <a:lnTo>
                  <a:pt x="2936" y="1451"/>
                </a:lnTo>
                <a:lnTo>
                  <a:pt x="2937" y="1463"/>
                </a:lnTo>
                <a:lnTo>
                  <a:pt x="2937" y="1465"/>
                </a:lnTo>
                <a:lnTo>
                  <a:pt x="2938" y="1451"/>
                </a:lnTo>
                <a:lnTo>
                  <a:pt x="2938" y="1473"/>
                </a:lnTo>
                <a:lnTo>
                  <a:pt x="2939" y="1473"/>
                </a:lnTo>
                <a:lnTo>
                  <a:pt x="2939" y="1470"/>
                </a:lnTo>
                <a:lnTo>
                  <a:pt x="2940" y="1469"/>
                </a:lnTo>
                <a:lnTo>
                  <a:pt x="2940" y="1473"/>
                </a:lnTo>
                <a:lnTo>
                  <a:pt x="2941" y="1465"/>
                </a:lnTo>
                <a:lnTo>
                  <a:pt x="2941" y="1473"/>
                </a:lnTo>
                <a:lnTo>
                  <a:pt x="2942" y="1473"/>
                </a:lnTo>
                <a:lnTo>
                  <a:pt x="2942" y="1465"/>
                </a:lnTo>
                <a:lnTo>
                  <a:pt x="2943" y="1456"/>
                </a:lnTo>
                <a:lnTo>
                  <a:pt x="2943" y="1473"/>
                </a:lnTo>
                <a:lnTo>
                  <a:pt x="2944" y="1473"/>
                </a:lnTo>
                <a:lnTo>
                  <a:pt x="2944" y="1469"/>
                </a:lnTo>
                <a:lnTo>
                  <a:pt x="2945" y="1465"/>
                </a:lnTo>
                <a:lnTo>
                  <a:pt x="2945" y="1473"/>
                </a:lnTo>
                <a:lnTo>
                  <a:pt x="2946" y="1473"/>
                </a:lnTo>
                <a:lnTo>
                  <a:pt x="2946" y="1473"/>
                </a:lnTo>
                <a:lnTo>
                  <a:pt x="2947" y="1473"/>
                </a:lnTo>
                <a:lnTo>
                  <a:pt x="2947" y="1473"/>
                </a:lnTo>
                <a:lnTo>
                  <a:pt x="2948" y="1473"/>
                </a:lnTo>
                <a:lnTo>
                  <a:pt x="2948" y="1473"/>
                </a:lnTo>
                <a:lnTo>
                  <a:pt x="2949" y="1473"/>
                </a:lnTo>
                <a:lnTo>
                  <a:pt x="2949" y="1463"/>
                </a:lnTo>
                <a:lnTo>
                  <a:pt x="2950" y="1473"/>
                </a:lnTo>
                <a:lnTo>
                  <a:pt x="2950" y="1472"/>
                </a:lnTo>
                <a:lnTo>
                  <a:pt x="2951" y="1473"/>
                </a:lnTo>
                <a:lnTo>
                  <a:pt x="2951" y="1357"/>
                </a:lnTo>
                <a:lnTo>
                  <a:pt x="2952" y="1328"/>
                </a:lnTo>
                <a:lnTo>
                  <a:pt x="2952" y="1427"/>
                </a:lnTo>
                <a:lnTo>
                  <a:pt x="2953" y="1409"/>
                </a:lnTo>
                <a:lnTo>
                  <a:pt x="2953" y="1470"/>
                </a:lnTo>
                <a:lnTo>
                  <a:pt x="2954" y="1470"/>
                </a:lnTo>
                <a:lnTo>
                  <a:pt x="2954" y="1451"/>
                </a:lnTo>
                <a:lnTo>
                  <a:pt x="2955" y="1426"/>
                </a:lnTo>
                <a:lnTo>
                  <a:pt x="2955" y="1391"/>
                </a:lnTo>
                <a:lnTo>
                  <a:pt x="2956" y="1399"/>
                </a:lnTo>
                <a:lnTo>
                  <a:pt x="2956" y="1473"/>
                </a:lnTo>
                <a:lnTo>
                  <a:pt x="2957" y="1472"/>
                </a:lnTo>
                <a:lnTo>
                  <a:pt x="2957" y="1473"/>
                </a:lnTo>
                <a:lnTo>
                  <a:pt x="2958" y="1473"/>
                </a:lnTo>
                <a:lnTo>
                  <a:pt x="2958" y="1444"/>
                </a:lnTo>
                <a:lnTo>
                  <a:pt x="2959" y="1443"/>
                </a:lnTo>
                <a:lnTo>
                  <a:pt x="2959" y="1456"/>
                </a:lnTo>
                <a:lnTo>
                  <a:pt x="2960" y="1459"/>
                </a:lnTo>
                <a:lnTo>
                  <a:pt x="2960" y="1472"/>
                </a:lnTo>
                <a:lnTo>
                  <a:pt x="2961" y="1473"/>
                </a:lnTo>
                <a:lnTo>
                  <a:pt x="2961" y="1463"/>
                </a:lnTo>
                <a:lnTo>
                  <a:pt x="2962" y="1453"/>
                </a:lnTo>
                <a:lnTo>
                  <a:pt x="2962" y="1456"/>
                </a:lnTo>
                <a:lnTo>
                  <a:pt x="2963" y="1469"/>
                </a:lnTo>
                <a:lnTo>
                  <a:pt x="2963" y="1456"/>
                </a:lnTo>
                <a:lnTo>
                  <a:pt x="2964" y="1448"/>
                </a:lnTo>
                <a:lnTo>
                  <a:pt x="2964" y="1473"/>
                </a:lnTo>
                <a:lnTo>
                  <a:pt x="2965" y="1454"/>
                </a:lnTo>
                <a:lnTo>
                  <a:pt x="2965" y="1439"/>
                </a:lnTo>
                <a:lnTo>
                  <a:pt x="2966" y="1430"/>
                </a:lnTo>
                <a:lnTo>
                  <a:pt x="2966" y="1470"/>
                </a:lnTo>
                <a:lnTo>
                  <a:pt x="2967" y="1470"/>
                </a:lnTo>
                <a:lnTo>
                  <a:pt x="2967" y="1473"/>
                </a:lnTo>
                <a:lnTo>
                  <a:pt x="2968" y="1456"/>
                </a:lnTo>
                <a:lnTo>
                  <a:pt x="2968" y="1473"/>
                </a:lnTo>
                <a:lnTo>
                  <a:pt x="2969" y="1466"/>
                </a:lnTo>
                <a:lnTo>
                  <a:pt x="2969" y="1441"/>
                </a:lnTo>
                <a:lnTo>
                  <a:pt x="2970" y="1468"/>
                </a:lnTo>
                <a:lnTo>
                  <a:pt x="2970" y="1462"/>
                </a:lnTo>
                <a:lnTo>
                  <a:pt x="2971" y="1473"/>
                </a:lnTo>
                <a:lnTo>
                  <a:pt x="2971" y="1456"/>
                </a:lnTo>
                <a:lnTo>
                  <a:pt x="2972" y="1473"/>
                </a:lnTo>
                <a:lnTo>
                  <a:pt x="2972" y="1472"/>
                </a:lnTo>
                <a:lnTo>
                  <a:pt x="2973" y="1469"/>
                </a:lnTo>
                <a:lnTo>
                  <a:pt x="2973" y="1473"/>
                </a:lnTo>
                <a:lnTo>
                  <a:pt x="2974" y="1473"/>
                </a:lnTo>
                <a:lnTo>
                  <a:pt x="2974" y="1473"/>
                </a:lnTo>
                <a:lnTo>
                  <a:pt x="2975" y="1473"/>
                </a:lnTo>
                <a:lnTo>
                  <a:pt x="2975" y="1473"/>
                </a:lnTo>
                <a:lnTo>
                  <a:pt x="2976" y="1473"/>
                </a:lnTo>
                <a:lnTo>
                  <a:pt x="2976" y="1453"/>
                </a:lnTo>
                <a:lnTo>
                  <a:pt x="2977" y="1472"/>
                </a:lnTo>
                <a:lnTo>
                  <a:pt x="2977" y="1473"/>
                </a:lnTo>
                <a:lnTo>
                  <a:pt x="2978" y="1473"/>
                </a:lnTo>
                <a:lnTo>
                  <a:pt x="2978" y="1473"/>
                </a:lnTo>
                <a:lnTo>
                  <a:pt x="2979" y="1473"/>
                </a:lnTo>
                <a:lnTo>
                  <a:pt x="2979" y="1461"/>
                </a:lnTo>
                <a:lnTo>
                  <a:pt x="2980" y="1460"/>
                </a:lnTo>
                <a:lnTo>
                  <a:pt x="2980" y="1472"/>
                </a:lnTo>
                <a:lnTo>
                  <a:pt x="2981" y="1472"/>
                </a:lnTo>
                <a:lnTo>
                  <a:pt x="2981" y="1455"/>
                </a:lnTo>
                <a:lnTo>
                  <a:pt x="2982" y="1458"/>
                </a:lnTo>
                <a:lnTo>
                  <a:pt x="2982" y="1473"/>
                </a:lnTo>
                <a:lnTo>
                  <a:pt x="2983" y="1447"/>
                </a:lnTo>
                <a:lnTo>
                  <a:pt x="2983" y="1472"/>
                </a:lnTo>
                <a:lnTo>
                  <a:pt x="2984" y="1464"/>
                </a:lnTo>
                <a:lnTo>
                  <a:pt x="2984" y="1471"/>
                </a:lnTo>
                <a:lnTo>
                  <a:pt x="2985" y="1473"/>
                </a:lnTo>
                <a:lnTo>
                  <a:pt x="2985" y="1463"/>
                </a:lnTo>
                <a:lnTo>
                  <a:pt x="2986" y="1447"/>
                </a:lnTo>
                <a:lnTo>
                  <a:pt x="2986" y="1473"/>
                </a:lnTo>
                <a:lnTo>
                  <a:pt x="2987" y="1472"/>
                </a:lnTo>
                <a:lnTo>
                  <a:pt x="2987" y="1469"/>
                </a:lnTo>
                <a:lnTo>
                  <a:pt x="2988" y="1473"/>
                </a:lnTo>
                <a:lnTo>
                  <a:pt x="2988" y="1471"/>
                </a:lnTo>
                <a:lnTo>
                  <a:pt x="2989" y="1467"/>
                </a:lnTo>
                <a:lnTo>
                  <a:pt x="2989" y="1473"/>
                </a:lnTo>
                <a:lnTo>
                  <a:pt x="2990" y="1473"/>
                </a:lnTo>
                <a:lnTo>
                  <a:pt x="2990" y="1451"/>
                </a:lnTo>
                <a:lnTo>
                  <a:pt x="2991" y="1463"/>
                </a:lnTo>
                <a:lnTo>
                  <a:pt x="2991" y="1473"/>
                </a:lnTo>
                <a:lnTo>
                  <a:pt x="2992" y="1472"/>
                </a:lnTo>
                <a:lnTo>
                  <a:pt x="2992" y="1473"/>
                </a:lnTo>
                <a:lnTo>
                  <a:pt x="2993" y="1473"/>
                </a:lnTo>
                <a:lnTo>
                  <a:pt x="2993" y="1473"/>
                </a:lnTo>
                <a:lnTo>
                  <a:pt x="2994" y="1424"/>
                </a:lnTo>
                <a:lnTo>
                  <a:pt x="2994" y="1464"/>
                </a:lnTo>
                <a:lnTo>
                  <a:pt x="2995" y="1469"/>
                </a:lnTo>
                <a:lnTo>
                  <a:pt x="2995" y="1473"/>
                </a:lnTo>
                <a:lnTo>
                  <a:pt x="2996" y="1473"/>
                </a:lnTo>
                <a:lnTo>
                  <a:pt x="2996" y="1466"/>
                </a:lnTo>
                <a:lnTo>
                  <a:pt x="2997" y="1472"/>
                </a:lnTo>
                <a:lnTo>
                  <a:pt x="2997" y="1466"/>
                </a:lnTo>
                <a:lnTo>
                  <a:pt x="2998" y="1466"/>
                </a:lnTo>
                <a:lnTo>
                  <a:pt x="2998" y="1473"/>
                </a:lnTo>
                <a:lnTo>
                  <a:pt x="2999" y="1473"/>
                </a:lnTo>
                <a:lnTo>
                  <a:pt x="2999" y="1473"/>
                </a:lnTo>
                <a:lnTo>
                  <a:pt x="3000" y="1473"/>
                </a:lnTo>
                <a:lnTo>
                  <a:pt x="3000" y="1458"/>
                </a:lnTo>
                <a:lnTo>
                  <a:pt x="3001" y="1418"/>
                </a:lnTo>
                <a:lnTo>
                  <a:pt x="3001" y="1453"/>
                </a:lnTo>
                <a:lnTo>
                  <a:pt x="3002" y="1472"/>
                </a:lnTo>
                <a:lnTo>
                  <a:pt x="3002" y="1470"/>
                </a:lnTo>
                <a:lnTo>
                  <a:pt x="3003" y="1472"/>
                </a:lnTo>
                <a:lnTo>
                  <a:pt x="3003" y="1473"/>
                </a:lnTo>
                <a:lnTo>
                  <a:pt x="3004" y="1473"/>
                </a:lnTo>
                <a:lnTo>
                  <a:pt x="3004" y="1473"/>
                </a:lnTo>
                <a:lnTo>
                  <a:pt x="3005" y="1433"/>
                </a:lnTo>
                <a:lnTo>
                  <a:pt x="3005" y="1470"/>
                </a:lnTo>
                <a:lnTo>
                  <a:pt x="3006" y="1473"/>
                </a:lnTo>
                <a:lnTo>
                  <a:pt x="3006" y="1457"/>
                </a:lnTo>
                <a:lnTo>
                  <a:pt x="3007" y="1462"/>
                </a:lnTo>
                <a:lnTo>
                  <a:pt x="3007" y="1473"/>
                </a:lnTo>
                <a:lnTo>
                  <a:pt x="3008" y="1473"/>
                </a:lnTo>
                <a:lnTo>
                  <a:pt x="3008" y="1464"/>
                </a:lnTo>
                <a:lnTo>
                  <a:pt x="3009" y="1472"/>
                </a:lnTo>
                <a:lnTo>
                  <a:pt x="3009" y="1467"/>
                </a:lnTo>
                <a:lnTo>
                  <a:pt x="3010" y="1473"/>
                </a:lnTo>
                <a:lnTo>
                  <a:pt x="3010" y="1473"/>
                </a:lnTo>
                <a:lnTo>
                  <a:pt x="3011" y="1473"/>
                </a:lnTo>
                <a:lnTo>
                  <a:pt x="3011" y="1459"/>
                </a:lnTo>
                <a:lnTo>
                  <a:pt x="3012" y="1461"/>
                </a:lnTo>
                <a:lnTo>
                  <a:pt x="3012" y="1469"/>
                </a:lnTo>
                <a:lnTo>
                  <a:pt x="3013" y="1473"/>
                </a:lnTo>
                <a:lnTo>
                  <a:pt x="3013" y="1472"/>
                </a:lnTo>
                <a:lnTo>
                  <a:pt x="3014" y="1469"/>
                </a:lnTo>
                <a:lnTo>
                  <a:pt x="3014" y="1458"/>
                </a:lnTo>
                <a:lnTo>
                  <a:pt x="3015" y="1464"/>
                </a:lnTo>
                <a:lnTo>
                  <a:pt x="3015" y="1401"/>
                </a:lnTo>
                <a:lnTo>
                  <a:pt x="3016" y="1419"/>
                </a:lnTo>
                <a:lnTo>
                  <a:pt x="3016" y="1458"/>
                </a:lnTo>
                <a:lnTo>
                  <a:pt x="3017" y="1473"/>
                </a:lnTo>
                <a:lnTo>
                  <a:pt x="3017" y="1471"/>
                </a:lnTo>
                <a:lnTo>
                  <a:pt x="3018" y="1473"/>
                </a:lnTo>
                <a:lnTo>
                  <a:pt x="3018" y="1448"/>
                </a:lnTo>
                <a:lnTo>
                  <a:pt x="3019" y="1396"/>
                </a:lnTo>
                <a:lnTo>
                  <a:pt x="3019" y="1425"/>
                </a:lnTo>
                <a:lnTo>
                  <a:pt x="3020" y="1457"/>
                </a:lnTo>
                <a:lnTo>
                  <a:pt x="3020" y="1470"/>
                </a:lnTo>
                <a:lnTo>
                  <a:pt x="3021" y="1473"/>
                </a:lnTo>
                <a:lnTo>
                  <a:pt x="3021" y="1471"/>
                </a:lnTo>
                <a:lnTo>
                  <a:pt x="3022" y="1454"/>
                </a:lnTo>
                <a:lnTo>
                  <a:pt x="3022" y="1461"/>
                </a:lnTo>
                <a:lnTo>
                  <a:pt x="3023" y="1451"/>
                </a:lnTo>
                <a:lnTo>
                  <a:pt x="3023" y="1473"/>
                </a:lnTo>
                <a:lnTo>
                  <a:pt x="3024" y="1472"/>
                </a:lnTo>
                <a:lnTo>
                  <a:pt x="3024" y="1473"/>
                </a:lnTo>
                <a:lnTo>
                  <a:pt x="3025" y="1473"/>
                </a:lnTo>
                <a:lnTo>
                  <a:pt x="3025" y="1471"/>
                </a:lnTo>
                <a:lnTo>
                  <a:pt x="3026" y="1447"/>
                </a:lnTo>
                <a:lnTo>
                  <a:pt x="3026" y="1468"/>
                </a:lnTo>
                <a:lnTo>
                  <a:pt x="3027" y="1464"/>
                </a:lnTo>
                <a:lnTo>
                  <a:pt x="3027" y="1473"/>
                </a:lnTo>
                <a:lnTo>
                  <a:pt x="3028" y="1458"/>
                </a:lnTo>
                <a:lnTo>
                  <a:pt x="3028" y="1473"/>
                </a:lnTo>
                <a:lnTo>
                  <a:pt x="3029" y="1464"/>
                </a:lnTo>
                <a:lnTo>
                  <a:pt x="3029" y="1447"/>
                </a:lnTo>
                <a:lnTo>
                  <a:pt x="3030" y="1468"/>
                </a:lnTo>
                <a:lnTo>
                  <a:pt x="3030" y="1454"/>
                </a:lnTo>
                <a:lnTo>
                  <a:pt x="3031" y="1453"/>
                </a:lnTo>
                <a:lnTo>
                  <a:pt x="3031" y="1466"/>
                </a:lnTo>
                <a:lnTo>
                  <a:pt x="3032" y="1461"/>
                </a:lnTo>
                <a:lnTo>
                  <a:pt x="3032" y="1404"/>
                </a:lnTo>
                <a:lnTo>
                  <a:pt x="3033" y="1434"/>
                </a:lnTo>
                <a:lnTo>
                  <a:pt x="3033" y="1457"/>
                </a:lnTo>
                <a:lnTo>
                  <a:pt x="3034" y="1464"/>
                </a:lnTo>
                <a:lnTo>
                  <a:pt x="3034" y="1446"/>
                </a:lnTo>
                <a:lnTo>
                  <a:pt x="3035" y="1466"/>
                </a:lnTo>
                <a:lnTo>
                  <a:pt x="3035" y="1473"/>
                </a:lnTo>
                <a:lnTo>
                  <a:pt x="3036" y="1440"/>
                </a:lnTo>
                <a:lnTo>
                  <a:pt x="3036" y="1470"/>
                </a:lnTo>
                <a:lnTo>
                  <a:pt x="3037" y="1455"/>
                </a:lnTo>
                <a:lnTo>
                  <a:pt x="3037" y="1473"/>
                </a:lnTo>
                <a:lnTo>
                  <a:pt x="3038" y="1473"/>
                </a:lnTo>
                <a:lnTo>
                  <a:pt x="3038" y="1468"/>
                </a:lnTo>
                <a:lnTo>
                  <a:pt x="3039" y="1461"/>
                </a:lnTo>
                <a:lnTo>
                  <a:pt x="3039" y="1473"/>
                </a:lnTo>
                <a:lnTo>
                  <a:pt x="3040" y="1467"/>
                </a:lnTo>
                <a:lnTo>
                  <a:pt x="3040" y="1460"/>
                </a:lnTo>
                <a:lnTo>
                  <a:pt x="3041" y="1473"/>
                </a:lnTo>
                <a:lnTo>
                  <a:pt x="3041" y="1464"/>
                </a:lnTo>
                <a:lnTo>
                  <a:pt x="3042" y="1472"/>
                </a:lnTo>
                <a:lnTo>
                  <a:pt x="3042" y="1473"/>
                </a:lnTo>
                <a:lnTo>
                  <a:pt x="3043" y="1473"/>
                </a:lnTo>
                <a:lnTo>
                  <a:pt x="3043" y="1473"/>
                </a:lnTo>
                <a:lnTo>
                  <a:pt x="3044" y="1463"/>
                </a:lnTo>
                <a:lnTo>
                  <a:pt x="3044" y="1473"/>
                </a:lnTo>
                <a:lnTo>
                  <a:pt x="3045" y="1472"/>
                </a:lnTo>
                <a:lnTo>
                  <a:pt x="3045" y="1473"/>
                </a:lnTo>
                <a:lnTo>
                  <a:pt x="3046" y="1470"/>
                </a:lnTo>
                <a:lnTo>
                  <a:pt x="3046" y="1424"/>
                </a:lnTo>
                <a:lnTo>
                  <a:pt x="3047" y="1446"/>
                </a:lnTo>
                <a:lnTo>
                  <a:pt x="3047" y="1389"/>
                </a:lnTo>
                <a:lnTo>
                  <a:pt x="3048" y="1455"/>
                </a:lnTo>
                <a:lnTo>
                  <a:pt x="3048" y="1434"/>
                </a:lnTo>
                <a:lnTo>
                  <a:pt x="3049" y="1459"/>
                </a:lnTo>
                <a:lnTo>
                  <a:pt x="3049" y="1422"/>
                </a:lnTo>
                <a:lnTo>
                  <a:pt x="3050" y="1431"/>
                </a:lnTo>
                <a:lnTo>
                  <a:pt x="3050" y="1471"/>
                </a:lnTo>
                <a:lnTo>
                  <a:pt x="3051" y="1434"/>
                </a:lnTo>
                <a:lnTo>
                  <a:pt x="3051" y="1464"/>
                </a:lnTo>
                <a:lnTo>
                  <a:pt x="3052" y="1472"/>
                </a:lnTo>
                <a:lnTo>
                  <a:pt x="3052" y="1435"/>
                </a:lnTo>
                <a:lnTo>
                  <a:pt x="3053" y="1439"/>
                </a:lnTo>
                <a:lnTo>
                  <a:pt x="3053" y="1464"/>
                </a:lnTo>
                <a:lnTo>
                  <a:pt x="3054" y="1464"/>
                </a:lnTo>
                <a:lnTo>
                  <a:pt x="3054" y="1473"/>
                </a:lnTo>
                <a:lnTo>
                  <a:pt x="3055" y="1468"/>
                </a:lnTo>
                <a:lnTo>
                  <a:pt x="3055" y="1473"/>
                </a:lnTo>
                <a:lnTo>
                  <a:pt x="3056" y="1473"/>
                </a:lnTo>
                <a:lnTo>
                  <a:pt x="3056" y="1473"/>
                </a:lnTo>
                <a:lnTo>
                  <a:pt x="3057" y="1445"/>
                </a:lnTo>
                <a:lnTo>
                  <a:pt x="3057" y="1473"/>
                </a:lnTo>
                <a:lnTo>
                  <a:pt x="3058" y="1473"/>
                </a:lnTo>
                <a:lnTo>
                  <a:pt x="3058" y="1473"/>
                </a:lnTo>
                <a:lnTo>
                  <a:pt x="3059" y="1473"/>
                </a:lnTo>
                <a:lnTo>
                  <a:pt x="3059" y="1473"/>
                </a:lnTo>
                <a:lnTo>
                  <a:pt x="3060" y="1473"/>
                </a:lnTo>
                <a:lnTo>
                  <a:pt x="3060" y="1463"/>
                </a:lnTo>
                <a:lnTo>
                  <a:pt x="3061" y="1467"/>
                </a:lnTo>
                <a:lnTo>
                  <a:pt x="3061" y="1473"/>
                </a:lnTo>
                <a:lnTo>
                  <a:pt x="3062" y="1470"/>
                </a:lnTo>
                <a:lnTo>
                  <a:pt x="3062" y="1473"/>
                </a:lnTo>
                <a:lnTo>
                  <a:pt x="3063" y="1473"/>
                </a:lnTo>
                <a:lnTo>
                  <a:pt x="3063" y="1473"/>
                </a:lnTo>
                <a:lnTo>
                  <a:pt x="3064" y="1461"/>
                </a:lnTo>
                <a:lnTo>
                  <a:pt x="3064" y="1468"/>
                </a:lnTo>
                <a:lnTo>
                  <a:pt x="3065" y="1455"/>
                </a:lnTo>
                <a:lnTo>
                  <a:pt x="3065" y="1471"/>
                </a:lnTo>
                <a:lnTo>
                  <a:pt x="3066" y="1469"/>
                </a:lnTo>
                <a:lnTo>
                  <a:pt x="3066" y="1473"/>
                </a:lnTo>
                <a:lnTo>
                  <a:pt x="3067" y="1473"/>
                </a:lnTo>
                <a:lnTo>
                  <a:pt x="3067" y="1466"/>
                </a:lnTo>
                <a:lnTo>
                  <a:pt x="3068" y="1472"/>
                </a:lnTo>
                <a:lnTo>
                  <a:pt x="3068" y="1457"/>
                </a:lnTo>
                <a:lnTo>
                  <a:pt x="3069" y="1454"/>
                </a:lnTo>
                <a:lnTo>
                  <a:pt x="3069" y="1473"/>
                </a:lnTo>
                <a:lnTo>
                  <a:pt x="3070" y="1472"/>
                </a:lnTo>
                <a:lnTo>
                  <a:pt x="3070" y="1473"/>
                </a:lnTo>
                <a:lnTo>
                  <a:pt x="3071" y="1456"/>
                </a:lnTo>
                <a:lnTo>
                  <a:pt x="3071" y="1472"/>
                </a:lnTo>
                <a:lnTo>
                  <a:pt x="3072" y="1469"/>
                </a:lnTo>
                <a:lnTo>
                  <a:pt x="3072" y="1466"/>
                </a:lnTo>
                <a:lnTo>
                  <a:pt x="3073" y="1469"/>
                </a:lnTo>
                <a:lnTo>
                  <a:pt x="3073" y="1473"/>
                </a:lnTo>
                <a:lnTo>
                  <a:pt x="3074" y="1473"/>
                </a:lnTo>
                <a:lnTo>
                  <a:pt x="3074" y="1456"/>
                </a:lnTo>
                <a:lnTo>
                  <a:pt x="3075" y="1461"/>
                </a:lnTo>
                <a:lnTo>
                  <a:pt x="3075" y="1440"/>
                </a:lnTo>
                <a:lnTo>
                  <a:pt x="3076" y="1455"/>
                </a:lnTo>
                <a:lnTo>
                  <a:pt x="3076" y="1470"/>
                </a:lnTo>
                <a:lnTo>
                  <a:pt x="3077" y="1472"/>
                </a:lnTo>
                <a:lnTo>
                  <a:pt x="3077" y="1473"/>
                </a:lnTo>
                <a:lnTo>
                  <a:pt x="3078" y="1464"/>
                </a:lnTo>
                <a:lnTo>
                  <a:pt x="3078" y="1473"/>
                </a:lnTo>
                <a:lnTo>
                  <a:pt x="3079" y="1440"/>
                </a:lnTo>
                <a:lnTo>
                  <a:pt x="3079" y="1470"/>
                </a:lnTo>
                <a:lnTo>
                  <a:pt x="3080" y="1464"/>
                </a:lnTo>
                <a:lnTo>
                  <a:pt x="3080" y="1473"/>
                </a:lnTo>
                <a:lnTo>
                  <a:pt x="3081" y="1473"/>
                </a:lnTo>
                <a:lnTo>
                  <a:pt x="3081" y="1473"/>
                </a:lnTo>
                <a:lnTo>
                  <a:pt x="3082" y="1470"/>
                </a:lnTo>
                <a:lnTo>
                  <a:pt x="3082" y="1442"/>
                </a:lnTo>
                <a:lnTo>
                  <a:pt x="3083" y="1473"/>
                </a:lnTo>
                <a:lnTo>
                  <a:pt x="3083" y="1465"/>
                </a:lnTo>
                <a:lnTo>
                  <a:pt x="3084" y="1473"/>
                </a:lnTo>
                <a:lnTo>
                  <a:pt x="3084" y="1473"/>
                </a:lnTo>
                <a:lnTo>
                  <a:pt x="3085" y="1473"/>
                </a:lnTo>
                <a:lnTo>
                  <a:pt x="3085" y="1473"/>
                </a:lnTo>
                <a:lnTo>
                  <a:pt x="3086" y="1473"/>
                </a:lnTo>
                <a:lnTo>
                  <a:pt x="3086" y="1473"/>
                </a:lnTo>
                <a:lnTo>
                  <a:pt x="3087" y="1462"/>
                </a:lnTo>
                <a:lnTo>
                  <a:pt x="3087" y="1471"/>
                </a:lnTo>
                <a:lnTo>
                  <a:pt x="3088" y="1473"/>
                </a:lnTo>
                <a:lnTo>
                  <a:pt x="3088" y="1473"/>
                </a:lnTo>
                <a:lnTo>
                  <a:pt x="3089" y="1473"/>
                </a:lnTo>
                <a:lnTo>
                  <a:pt x="3089" y="1473"/>
                </a:lnTo>
                <a:lnTo>
                  <a:pt x="3090" y="1469"/>
                </a:lnTo>
                <a:lnTo>
                  <a:pt x="3090" y="1473"/>
                </a:lnTo>
                <a:lnTo>
                  <a:pt x="3091" y="1473"/>
                </a:lnTo>
                <a:lnTo>
                  <a:pt x="3091" y="1473"/>
                </a:lnTo>
                <a:lnTo>
                  <a:pt x="3092" y="1473"/>
                </a:lnTo>
                <a:lnTo>
                  <a:pt x="3092" y="1471"/>
                </a:lnTo>
                <a:lnTo>
                  <a:pt x="3093" y="1459"/>
                </a:lnTo>
                <a:lnTo>
                  <a:pt x="3093" y="1433"/>
                </a:lnTo>
                <a:lnTo>
                  <a:pt x="3094" y="1452"/>
                </a:lnTo>
                <a:lnTo>
                  <a:pt x="3094" y="1466"/>
                </a:lnTo>
                <a:lnTo>
                  <a:pt x="3095" y="1465"/>
                </a:lnTo>
                <a:lnTo>
                  <a:pt x="3095" y="1473"/>
                </a:lnTo>
                <a:lnTo>
                  <a:pt x="3096" y="1473"/>
                </a:lnTo>
                <a:lnTo>
                  <a:pt x="3096" y="1438"/>
                </a:lnTo>
                <a:lnTo>
                  <a:pt x="3097" y="1423"/>
                </a:lnTo>
                <a:lnTo>
                  <a:pt x="3097" y="1461"/>
                </a:lnTo>
                <a:lnTo>
                  <a:pt x="3098" y="1463"/>
                </a:lnTo>
                <a:lnTo>
                  <a:pt x="3098" y="1472"/>
                </a:lnTo>
                <a:lnTo>
                  <a:pt x="3099" y="1469"/>
                </a:lnTo>
                <a:lnTo>
                  <a:pt x="3099" y="1450"/>
                </a:lnTo>
                <a:lnTo>
                  <a:pt x="3100" y="1468"/>
                </a:lnTo>
                <a:lnTo>
                  <a:pt x="3100" y="1441"/>
                </a:lnTo>
                <a:lnTo>
                  <a:pt x="3101" y="1441"/>
                </a:lnTo>
                <a:lnTo>
                  <a:pt x="3101" y="1471"/>
                </a:lnTo>
                <a:lnTo>
                  <a:pt x="3102" y="1472"/>
                </a:lnTo>
                <a:lnTo>
                  <a:pt x="3102" y="1473"/>
                </a:lnTo>
                <a:lnTo>
                  <a:pt x="3103" y="1473"/>
                </a:lnTo>
                <a:lnTo>
                  <a:pt x="3103" y="1473"/>
                </a:lnTo>
                <a:lnTo>
                  <a:pt x="3104" y="1473"/>
                </a:lnTo>
                <a:lnTo>
                  <a:pt x="3104" y="1454"/>
                </a:lnTo>
                <a:lnTo>
                  <a:pt x="3105" y="1466"/>
                </a:lnTo>
                <a:lnTo>
                  <a:pt x="3105" y="1473"/>
                </a:lnTo>
                <a:lnTo>
                  <a:pt x="3106" y="1472"/>
                </a:lnTo>
                <a:lnTo>
                  <a:pt x="3106" y="1473"/>
                </a:lnTo>
                <a:lnTo>
                  <a:pt x="3107" y="1454"/>
                </a:lnTo>
                <a:lnTo>
                  <a:pt x="3107" y="1472"/>
                </a:lnTo>
                <a:lnTo>
                  <a:pt x="3108" y="1458"/>
                </a:lnTo>
                <a:lnTo>
                  <a:pt x="3108" y="1470"/>
                </a:lnTo>
                <a:lnTo>
                  <a:pt x="3109" y="1473"/>
                </a:lnTo>
                <a:lnTo>
                  <a:pt x="3109" y="1473"/>
                </a:lnTo>
                <a:lnTo>
                  <a:pt x="3110" y="1469"/>
                </a:lnTo>
                <a:lnTo>
                  <a:pt x="3110" y="1473"/>
                </a:lnTo>
                <a:lnTo>
                  <a:pt x="3111" y="1473"/>
                </a:lnTo>
                <a:lnTo>
                  <a:pt x="3111" y="1463"/>
                </a:lnTo>
                <a:lnTo>
                  <a:pt x="3112" y="1473"/>
                </a:lnTo>
                <a:lnTo>
                  <a:pt x="3112" y="1469"/>
                </a:lnTo>
                <a:lnTo>
                  <a:pt x="3113" y="1458"/>
                </a:lnTo>
                <a:lnTo>
                  <a:pt x="3113" y="1473"/>
                </a:lnTo>
                <a:lnTo>
                  <a:pt x="3114" y="1452"/>
                </a:lnTo>
                <a:lnTo>
                  <a:pt x="3114" y="1473"/>
                </a:lnTo>
                <a:lnTo>
                  <a:pt x="3115" y="1466"/>
                </a:lnTo>
                <a:lnTo>
                  <a:pt x="3115" y="1473"/>
                </a:lnTo>
                <a:lnTo>
                  <a:pt x="3116" y="1455"/>
                </a:lnTo>
                <a:lnTo>
                  <a:pt x="3116" y="1433"/>
                </a:lnTo>
                <a:lnTo>
                  <a:pt x="3117" y="1423"/>
                </a:lnTo>
                <a:lnTo>
                  <a:pt x="3117" y="1452"/>
                </a:lnTo>
                <a:lnTo>
                  <a:pt x="3118" y="1457"/>
                </a:lnTo>
                <a:lnTo>
                  <a:pt x="3118" y="1462"/>
                </a:lnTo>
                <a:lnTo>
                  <a:pt x="3119" y="1472"/>
                </a:lnTo>
                <a:lnTo>
                  <a:pt x="3119" y="1473"/>
                </a:lnTo>
                <a:lnTo>
                  <a:pt x="3120" y="1473"/>
                </a:lnTo>
                <a:lnTo>
                  <a:pt x="3120" y="1473"/>
                </a:lnTo>
                <a:lnTo>
                  <a:pt x="3121" y="1465"/>
                </a:lnTo>
                <a:lnTo>
                  <a:pt x="3121" y="1473"/>
                </a:lnTo>
                <a:lnTo>
                  <a:pt x="3122" y="1470"/>
                </a:lnTo>
                <a:lnTo>
                  <a:pt x="3122" y="1450"/>
                </a:lnTo>
                <a:lnTo>
                  <a:pt x="3123" y="1428"/>
                </a:lnTo>
                <a:lnTo>
                  <a:pt x="3123" y="1473"/>
                </a:lnTo>
                <a:lnTo>
                  <a:pt x="3124" y="1472"/>
                </a:lnTo>
                <a:lnTo>
                  <a:pt x="3124" y="1473"/>
                </a:lnTo>
                <a:lnTo>
                  <a:pt x="3125" y="1473"/>
                </a:lnTo>
                <a:lnTo>
                  <a:pt x="3125" y="1464"/>
                </a:lnTo>
                <a:lnTo>
                  <a:pt x="3126" y="1473"/>
                </a:lnTo>
                <a:lnTo>
                  <a:pt x="3126" y="1473"/>
                </a:lnTo>
                <a:lnTo>
                  <a:pt x="3127" y="1473"/>
                </a:lnTo>
                <a:lnTo>
                  <a:pt x="3127" y="1473"/>
                </a:lnTo>
                <a:lnTo>
                  <a:pt x="3128" y="1473"/>
                </a:lnTo>
                <a:lnTo>
                  <a:pt x="3128" y="1473"/>
                </a:lnTo>
                <a:lnTo>
                  <a:pt x="3129" y="1473"/>
                </a:lnTo>
                <a:lnTo>
                  <a:pt x="3129" y="1442"/>
                </a:lnTo>
                <a:lnTo>
                  <a:pt x="3130" y="1473"/>
                </a:lnTo>
                <a:lnTo>
                  <a:pt x="3130" y="1472"/>
                </a:lnTo>
                <a:lnTo>
                  <a:pt x="3131" y="1473"/>
                </a:lnTo>
                <a:lnTo>
                  <a:pt x="3131" y="1473"/>
                </a:lnTo>
                <a:lnTo>
                  <a:pt x="3132" y="1473"/>
                </a:lnTo>
                <a:lnTo>
                  <a:pt x="3132" y="1455"/>
                </a:lnTo>
                <a:lnTo>
                  <a:pt x="3133" y="1464"/>
                </a:lnTo>
                <a:lnTo>
                  <a:pt x="3133" y="1473"/>
                </a:lnTo>
                <a:lnTo>
                  <a:pt x="3134" y="1473"/>
                </a:lnTo>
                <a:lnTo>
                  <a:pt x="3134" y="1466"/>
                </a:lnTo>
                <a:lnTo>
                  <a:pt x="3135" y="1473"/>
                </a:lnTo>
                <a:lnTo>
                  <a:pt x="3135" y="1457"/>
                </a:lnTo>
                <a:lnTo>
                  <a:pt x="3136" y="1449"/>
                </a:lnTo>
                <a:lnTo>
                  <a:pt x="3136" y="1471"/>
                </a:lnTo>
                <a:lnTo>
                  <a:pt x="3137" y="1467"/>
                </a:lnTo>
                <a:lnTo>
                  <a:pt x="3137" y="1473"/>
                </a:lnTo>
                <a:lnTo>
                  <a:pt x="3138" y="1469"/>
                </a:lnTo>
                <a:lnTo>
                  <a:pt x="3138" y="1465"/>
                </a:lnTo>
                <a:lnTo>
                  <a:pt x="3139" y="1472"/>
                </a:lnTo>
                <a:lnTo>
                  <a:pt x="3139" y="1467"/>
                </a:lnTo>
                <a:lnTo>
                  <a:pt x="3140" y="1473"/>
                </a:lnTo>
                <a:lnTo>
                  <a:pt x="3140" y="1439"/>
                </a:lnTo>
                <a:lnTo>
                  <a:pt x="3141" y="1420"/>
                </a:lnTo>
                <a:lnTo>
                  <a:pt x="3141" y="1459"/>
                </a:lnTo>
                <a:lnTo>
                  <a:pt x="3142" y="1428"/>
                </a:lnTo>
                <a:lnTo>
                  <a:pt x="3142" y="1453"/>
                </a:lnTo>
                <a:lnTo>
                  <a:pt x="3143" y="1424"/>
                </a:lnTo>
                <a:lnTo>
                  <a:pt x="3143" y="1441"/>
                </a:lnTo>
                <a:lnTo>
                  <a:pt x="3144" y="1461"/>
                </a:lnTo>
                <a:lnTo>
                  <a:pt x="3144" y="1470"/>
                </a:lnTo>
                <a:lnTo>
                  <a:pt x="3145" y="1472"/>
                </a:lnTo>
                <a:lnTo>
                  <a:pt x="3145" y="1423"/>
                </a:lnTo>
                <a:lnTo>
                  <a:pt x="3146" y="1467"/>
                </a:lnTo>
                <a:lnTo>
                  <a:pt x="3146" y="1431"/>
                </a:lnTo>
                <a:lnTo>
                  <a:pt x="3147" y="1430"/>
                </a:lnTo>
                <a:lnTo>
                  <a:pt x="3147" y="1471"/>
                </a:lnTo>
                <a:lnTo>
                  <a:pt x="3148" y="1473"/>
                </a:lnTo>
                <a:lnTo>
                  <a:pt x="3148" y="1467"/>
                </a:lnTo>
                <a:lnTo>
                  <a:pt x="3149" y="1473"/>
                </a:lnTo>
                <a:lnTo>
                  <a:pt x="3149" y="1473"/>
                </a:lnTo>
                <a:lnTo>
                  <a:pt x="3150" y="1468"/>
                </a:lnTo>
                <a:lnTo>
                  <a:pt x="3150" y="1451"/>
                </a:lnTo>
                <a:lnTo>
                  <a:pt x="3151" y="1456"/>
                </a:lnTo>
                <a:lnTo>
                  <a:pt x="3151" y="1468"/>
                </a:lnTo>
                <a:lnTo>
                  <a:pt x="3152" y="1460"/>
                </a:lnTo>
                <a:lnTo>
                  <a:pt x="3152" y="1472"/>
                </a:lnTo>
                <a:lnTo>
                  <a:pt x="3153" y="1468"/>
                </a:lnTo>
                <a:lnTo>
                  <a:pt x="3153" y="1436"/>
                </a:lnTo>
                <a:lnTo>
                  <a:pt x="3154" y="1432"/>
                </a:lnTo>
                <a:lnTo>
                  <a:pt x="3154" y="1473"/>
                </a:lnTo>
                <a:lnTo>
                  <a:pt x="3155" y="1470"/>
                </a:lnTo>
                <a:lnTo>
                  <a:pt x="3155" y="1473"/>
                </a:lnTo>
                <a:lnTo>
                  <a:pt x="3156" y="1473"/>
                </a:lnTo>
                <a:lnTo>
                  <a:pt x="3156" y="1473"/>
                </a:lnTo>
                <a:lnTo>
                  <a:pt x="3157" y="1469"/>
                </a:lnTo>
                <a:lnTo>
                  <a:pt x="3157" y="1454"/>
                </a:lnTo>
                <a:lnTo>
                  <a:pt x="3158" y="1466"/>
                </a:lnTo>
                <a:lnTo>
                  <a:pt x="3158" y="1473"/>
                </a:lnTo>
                <a:lnTo>
                  <a:pt x="3159" y="1473"/>
                </a:lnTo>
                <a:lnTo>
                  <a:pt x="3159" y="1473"/>
                </a:lnTo>
                <a:lnTo>
                  <a:pt x="3160" y="1473"/>
                </a:lnTo>
                <a:lnTo>
                  <a:pt x="3160" y="1443"/>
                </a:lnTo>
                <a:lnTo>
                  <a:pt x="3161" y="1444"/>
                </a:lnTo>
                <a:lnTo>
                  <a:pt x="3161" y="1456"/>
                </a:lnTo>
                <a:lnTo>
                  <a:pt x="3162" y="1426"/>
                </a:lnTo>
                <a:lnTo>
                  <a:pt x="3162" y="1468"/>
                </a:lnTo>
                <a:lnTo>
                  <a:pt x="3163" y="1442"/>
                </a:lnTo>
                <a:lnTo>
                  <a:pt x="3163" y="1342"/>
                </a:lnTo>
                <a:lnTo>
                  <a:pt x="3164" y="1358"/>
                </a:lnTo>
                <a:lnTo>
                  <a:pt x="3164" y="1262"/>
                </a:lnTo>
                <a:lnTo>
                  <a:pt x="3165" y="1452"/>
                </a:lnTo>
                <a:lnTo>
                  <a:pt x="3165" y="1350"/>
                </a:lnTo>
                <a:lnTo>
                  <a:pt x="3166" y="1363"/>
                </a:lnTo>
                <a:lnTo>
                  <a:pt x="3166" y="1459"/>
                </a:lnTo>
                <a:lnTo>
                  <a:pt x="3167" y="1466"/>
                </a:lnTo>
                <a:lnTo>
                  <a:pt x="3167" y="1424"/>
                </a:lnTo>
                <a:lnTo>
                  <a:pt x="3168" y="1381"/>
                </a:lnTo>
                <a:lnTo>
                  <a:pt x="3168" y="1412"/>
                </a:lnTo>
                <a:lnTo>
                  <a:pt x="3169" y="1455"/>
                </a:lnTo>
                <a:lnTo>
                  <a:pt x="3169" y="1472"/>
                </a:lnTo>
                <a:lnTo>
                  <a:pt x="3170" y="1473"/>
                </a:lnTo>
                <a:lnTo>
                  <a:pt x="3170" y="1472"/>
                </a:lnTo>
                <a:lnTo>
                  <a:pt x="3171" y="1473"/>
                </a:lnTo>
                <a:lnTo>
                  <a:pt x="3171" y="1453"/>
                </a:lnTo>
                <a:lnTo>
                  <a:pt x="3172" y="1469"/>
                </a:lnTo>
                <a:lnTo>
                  <a:pt x="3172" y="1473"/>
                </a:lnTo>
                <a:lnTo>
                  <a:pt x="3173" y="1473"/>
                </a:lnTo>
                <a:lnTo>
                  <a:pt x="3173" y="1473"/>
                </a:lnTo>
                <a:lnTo>
                  <a:pt x="3174" y="1473"/>
                </a:lnTo>
                <a:lnTo>
                  <a:pt x="3174" y="1465"/>
                </a:lnTo>
                <a:lnTo>
                  <a:pt x="3175" y="1463"/>
                </a:lnTo>
                <a:lnTo>
                  <a:pt x="3175" y="1473"/>
                </a:lnTo>
                <a:lnTo>
                  <a:pt x="3176" y="1473"/>
                </a:lnTo>
                <a:lnTo>
                  <a:pt x="3176" y="1467"/>
                </a:lnTo>
                <a:lnTo>
                  <a:pt x="3177" y="1469"/>
                </a:lnTo>
                <a:lnTo>
                  <a:pt x="3177" y="1473"/>
                </a:lnTo>
                <a:lnTo>
                  <a:pt x="3178" y="1471"/>
                </a:lnTo>
                <a:lnTo>
                  <a:pt x="3178" y="1463"/>
                </a:lnTo>
                <a:lnTo>
                  <a:pt x="3179" y="1463"/>
                </a:lnTo>
                <a:lnTo>
                  <a:pt x="3179" y="1473"/>
                </a:lnTo>
                <a:lnTo>
                  <a:pt x="3180" y="1473"/>
                </a:lnTo>
                <a:lnTo>
                  <a:pt x="3180" y="1468"/>
                </a:lnTo>
                <a:lnTo>
                  <a:pt x="3181" y="1451"/>
                </a:lnTo>
                <a:lnTo>
                  <a:pt x="3181" y="1469"/>
                </a:lnTo>
                <a:lnTo>
                  <a:pt x="3182" y="1454"/>
                </a:lnTo>
                <a:lnTo>
                  <a:pt x="3182" y="1471"/>
                </a:lnTo>
                <a:lnTo>
                  <a:pt x="3183" y="1462"/>
                </a:lnTo>
                <a:lnTo>
                  <a:pt x="3183" y="1473"/>
                </a:lnTo>
                <a:lnTo>
                  <a:pt x="3184" y="1445"/>
                </a:lnTo>
                <a:lnTo>
                  <a:pt x="3184" y="1467"/>
                </a:lnTo>
                <a:lnTo>
                  <a:pt x="3185" y="1472"/>
                </a:lnTo>
                <a:lnTo>
                  <a:pt x="3185" y="1464"/>
                </a:lnTo>
                <a:lnTo>
                  <a:pt x="3186" y="1469"/>
                </a:lnTo>
                <a:lnTo>
                  <a:pt x="3186" y="1473"/>
                </a:lnTo>
                <a:lnTo>
                  <a:pt x="3187" y="1473"/>
                </a:lnTo>
                <a:lnTo>
                  <a:pt x="3187" y="1473"/>
                </a:lnTo>
                <a:lnTo>
                  <a:pt x="3188" y="1473"/>
                </a:lnTo>
                <a:lnTo>
                  <a:pt x="3188" y="1472"/>
                </a:lnTo>
                <a:lnTo>
                  <a:pt x="3189" y="1468"/>
                </a:lnTo>
                <a:lnTo>
                  <a:pt x="3189" y="1451"/>
                </a:lnTo>
                <a:lnTo>
                  <a:pt x="3190" y="1473"/>
                </a:lnTo>
                <a:lnTo>
                  <a:pt x="3190" y="1472"/>
                </a:lnTo>
                <a:lnTo>
                  <a:pt x="3191" y="1473"/>
                </a:lnTo>
                <a:lnTo>
                  <a:pt x="3191" y="1473"/>
                </a:lnTo>
                <a:lnTo>
                  <a:pt x="3192" y="1468"/>
                </a:lnTo>
                <a:lnTo>
                  <a:pt x="3192" y="1465"/>
                </a:lnTo>
                <a:lnTo>
                  <a:pt x="3193" y="1471"/>
                </a:lnTo>
                <a:lnTo>
                  <a:pt x="3193" y="1473"/>
                </a:lnTo>
                <a:lnTo>
                  <a:pt x="3194" y="1451"/>
                </a:lnTo>
                <a:lnTo>
                  <a:pt x="3194" y="1473"/>
                </a:lnTo>
                <a:lnTo>
                  <a:pt x="3195" y="1473"/>
                </a:lnTo>
                <a:lnTo>
                  <a:pt x="3195" y="1470"/>
                </a:lnTo>
                <a:lnTo>
                  <a:pt x="3196" y="1466"/>
                </a:lnTo>
                <a:lnTo>
                  <a:pt x="3196" y="1464"/>
                </a:lnTo>
                <a:lnTo>
                  <a:pt x="3197" y="1473"/>
                </a:lnTo>
                <a:lnTo>
                  <a:pt x="3197" y="1469"/>
                </a:lnTo>
                <a:lnTo>
                  <a:pt x="3198" y="1459"/>
                </a:lnTo>
                <a:lnTo>
                  <a:pt x="3198" y="1473"/>
                </a:lnTo>
                <a:lnTo>
                  <a:pt x="3199" y="1473"/>
                </a:lnTo>
                <a:lnTo>
                  <a:pt x="3199" y="1473"/>
                </a:lnTo>
                <a:lnTo>
                  <a:pt x="3200" y="1457"/>
                </a:lnTo>
                <a:lnTo>
                  <a:pt x="3200" y="1472"/>
                </a:lnTo>
                <a:lnTo>
                  <a:pt x="3201" y="1472"/>
                </a:lnTo>
                <a:lnTo>
                  <a:pt x="3201" y="1473"/>
                </a:lnTo>
                <a:lnTo>
                  <a:pt x="3202" y="1473"/>
                </a:lnTo>
                <a:lnTo>
                  <a:pt x="3202" y="1465"/>
                </a:lnTo>
                <a:lnTo>
                  <a:pt x="3203" y="1443"/>
                </a:lnTo>
                <a:lnTo>
                  <a:pt x="3203" y="1465"/>
                </a:lnTo>
                <a:lnTo>
                  <a:pt x="3204" y="1468"/>
                </a:lnTo>
                <a:lnTo>
                  <a:pt x="3204" y="1473"/>
                </a:lnTo>
                <a:lnTo>
                  <a:pt x="3205" y="1473"/>
                </a:lnTo>
                <a:lnTo>
                  <a:pt x="3205" y="1473"/>
                </a:lnTo>
                <a:lnTo>
                  <a:pt x="3206" y="1472"/>
                </a:lnTo>
                <a:lnTo>
                  <a:pt x="3206" y="1443"/>
                </a:lnTo>
                <a:lnTo>
                  <a:pt x="3207" y="1445"/>
                </a:lnTo>
                <a:lnTo>
                  <a:pt x="3207" y="1472"/>
                </a:lnTo>
                <a:lnTo>
                  <a:pt x="3208" y="1472"/>
                </a:lnTo>
                <a:lnTo>
                  <a:pt x="3208" y="1473"/>
                </a:lnTo>
                <a:lnTo>
                  <a:pt x="3209" y="1473"/>
                </a:lnTo>
                <a:lnTo>
                  <a:pt x="3209" y="1466"/>
                </a:lnTo>
                <a:lnTo>
                  <a:pt x="3210" y="1427"/>
                </a:lnTo>
                <a:lnTo>
                  <a:pt x="3210" y="1468"/>
                </a:lnTo>
                <a:lnTo>
                  <a:pt x="3211" y="1468"/>
                </a:lnTo>
                <a:lnTo>
                  <a:pt x="3211" y="1440"/>
                </a:lnTo>
                <a:lnTo>
                  <a:pt x="3212" y="1469"/>
                </a:lnTo>
                <a:lnTo>
                  <a:pt x="3212" y="1473"/>
                </a:lnTo>
                <a:lnTo>
                  <a:pt x="3213" y="1470"/>
                </a:lnTo>
                <a:lnTo>
                  <a:pt x="3213" y="1428"/>
                </a:lnTo>
                <a:lnTo>
                  <a:pt x="3214" y="1388"/>
                </a:lnTo>
                <a:lnTo>
                  <a:pt x="3214" y="1453"/>
                </a:lnTo>
                <a:lnTo>
                  <a:pt x="3215" y="1470"/>
                </a:lnTo>
                <a:lnTo>
                  <a:pt x="3215" y="1463"/>
                </a:lnTo>
                <a:lnTo>
                  <a:pt x="3216" y="1472"/>
                </a:lnTo>
                <a:lnTo>
                  <a:pt x="3216" y="1473"/>
                </a:lnTo>
                <a:lnTo>
                  <a:pt x="3217" y="1471"/>
                </a:lnTo>
                <a:lnTo>
                  <a:pt x="3217" y="1449"/>
                </a:lnTo>
                <a:lnTo>
                  <a:pt x="3218" y="1472"/>
                </a:lnTo>
                <a:lnTo>
                  <a:pt x="3218" y="1470"/>
                </a:lnTo>
                <a:lnTo>
                  <a:pt x="3219" y="1468"/>
                </a:lnTo>
                <a:lnTo>
                  <a:pt x="3219" y="1473"/>
                </a:lnTo>
                <a:lnTo>
                  <a:pt x="3220" y="1473"/>
                </a:lnTo>
                <a:lnTo>
                  <a:pt x="3220" y="1442"/>
                </a:lnTo>
                <a:lnTo>
                  <a:pt x="3221" y="1448"/>
                </a:lnTo>
                <a:lnTo>
                  <a:pt x="3221" y="1470"/>
                </a:lnTo>
                <a:lnTo>
                  <a:pt x="3222" y="1472"/>
                </a:lnTo>
                <a:lnTo>
                  <a:pt x="3222" y="1473"/>
                </a:lnTo>
                <a:lnTo>
                  <a:pt x="3223" y="1473"/>
                </a:lnTo>
                <a:lnTo>
                  <a:pt x="3223" y="1472"/>
                </a:lnTo>
                <a:lnTo>
                  <a:pt x="3224" y="1467"/>
                </a:lnTo>
                <a:lnTo>
                  <a:pt x="3224" y="1410"/>
                </a:lnTo>
                <a:lnTo>
                  <a:pt x="3225" y="1427"/>
                </a:lnTo>
                <a:lnTo>
                  <a:pt x="3225" y="1472"/>
                </a:lnTo>
                <a:lnTo>
                  <a:pt x="3226" y="1435"/>
                </a:lnTo>
                <a:lnTo>
                  <a:pt x="3226" y="1473"/>
                </a:lnTo>
                <a:lnTo>
                  <a:pt x="3227" y="1472"/>
                </a:lnTo>
                <a:lnTo>
                  <a:pt x="3227" y="1472"/>
                </a:lnTo>
                <a:lnTo>
                  <a:pt x="3228" y="1461"/>
                </a:lnTo>
                <a:lnTo>
                  <a:pt x="3228" y="1442"/>
                </a:lnTo>
                <a:lnTo>
                  <a:pt x="3229" y="1473"/>
                </a:lnTo>
                <a:lnTo>
                  <a:pt x="3229" y="1472"/>
                </a:lnTo>
                <a:lnTo>
                  <a:pt x="3230" y="1473"/>
                </a:lnTo>
                <a:lnTo>
                  <a:pt x="3230" y="1472"/>
                </a:lnTo>
                <a:lnTo>
                  <a:pt x="3231" y="1444"/>
                </a:lnTo>
                <a:lnTo>
                  <a:pt x="3231" y="1473"/>
                </a:lnTo>
                <a:lnTo>
                  <a:pt x="3232" y="1471"/>
                </a:lnTo>
                <a:lnTo>
                  <a:pt x="3232" y="1473"/>
                </a:lnTo>
                <a:lnTo>
                  <a:pt x="3233" y="1473"/>
                </a:lnTo>
                <a:lnTo>
                  <a:pt x="3233" y="1473"/>
                </a:lnTo>
                <a:lnTo>
                  <a:pt x="3234" y="1473"/>
                </a:lnTo>
                <a:lnTo>
                  <a:pt x="3234" y="1448"/>
                </a:lnTo>
                <a:lnTo>
                  <a:pt x="3235" y="1438"/>
                </a:lnTo>
                <a:lnTo>
                  <a:pt x="3235" y="1457"/>
                </a:lnTo>
                <a:lnTo>
                  <a:pt x="3236" y="1465"/>
                </a:lnTo>
                <a:lnTo>
                  <a:pt x="3236" y="1473"/>
                </a:lnTo>
                <a:lnTo>
                  <a:pt x="3237" y="1467"/>
                </a:lnTo>
                <a:lnTo>
                  <a:pt x="3237" y="1473"/>
                </a:lnTo>
                <a:lnTo>
                  <a:pt x="3238" y="1473"/>
                </a:lnTo>
                <a:lnTo>
                  <a:pt x="3238" y="1466"/>
                </a:lnTo>
                <a:lnTo>
                  <a:pt x="3239" y="1452"/>
                </a:lnTo>
                <a:lnTo>
                  <a:pt x="3239" y="1467"/>
                </a:lnTo>
                <a:lnTo>
                  <a:pt x="3240" y="1472"/>
                </a:lnTo>
                <a:lnTo>
                  <a:pt x="3240" y="1473"/>
                </a:lnTo>
                <a:lnTo>
                  <a:pt x="3241" y="1467"/>
                </a:lnTo>
                <a:lnTo>
                  <a:pt x="3241" y="1472"/>
                </a:lnTo>
                <a:lnTo>
                  <a:pt x="3242" y="1464"/>
                </a:lnTo>
                <a:lnTo>
                  <a:pt x="3242" y="1469"/>
                </a:lnTo>
                <a:lnTo>
                  <a:pt x="3243" y="1470"/>
                </a:lnTo>
                <a:lnTo>
                  <a:pt x="3243" y="1428"/>
                </a:lnTo>
                <a:lnTo>
                  <a:pt x="3244" y="1473"/>
                </a:lnTo>
                <a:lnTo>
                  <a:pt x="3244" y="1470"/>
                </a:lnTo>
                <a:lnTo>
                  <a:pt x="3245" y="1462"/>
                </a:lnTo>
                <a:lnTo>
                  <a:pt x="3245" y="1457"/>
                </a:lnTo>
                <a:lnTo>
                  <a:pt x="3246" y="1446"/>
                </a:lnTo>
                <a:lnTo>
                  <a:pt x="3246" y="1473"/>
                </a:lnTo>
                <a:lnTo>
                  <a:pt x="3247" y="1473"/>
                </a:lnTo>
                <a:lnTo>
                  <a:pt x="3247" y="1441"/>
                </a:lnTo>
                <a:lnTo>
                  <a:pt x="3248" y="1457"/>
                </a:lnTo>
                <a:lnTo>
                  <a:pt x="3248" y="1473"/>
                </a:lnTo>
                <a:lnTo>
                  <a:pt x="3249" y="1444"/>
                </a:lnTo>
                <a:lnTo>
                  <a:pt x="3249" y="1452"/>
                </a:lnTo>
                <a:lnTo>
                  <a:pt x="3250" y="1459"/>
                </a:lnTo>
                <a:lnTo>
                  <a:pt x="3250" y="1469"/>
                </a:lnTo>
                <a:lnTo>
                  <a:pt x="3251" y="1448"/>
                </a:lnTo>
                <a:lnTo>
                  <a:pt x="3251" y="1473"/>
                </a:lnTo>
                <a:lnTo>
                  <a:pt x="3252" y="1473"/>
                </a:lnTo>
                <a:lnTo>
                  <a:pt x="3252" y="1467"/>
                </a:lnTo>
                <a:lnTo>
                  <a:pt x="3253" y="1458"/>
                </a:lnTo>
                <a:lnTo>
                  <a:pt x="3253" y="1469"/>
                </a:lnTo>
                <a:lnTo>
                  <a:pt x="3254" y="1471"/>
                </a:lnTo>
                <a:lnTo>
                  <a:pt x="3254" y="1473"/>
                </a:lnTo>
                <a:lnTo>
                  <a:pt x="3255" y="1473"/>
                </a:lnTo>
                <a:lnTo>
                  <a:pt x="3255" y="1473"/>
                </a:lnTo>
                <a:lnTo>
                  <a:pt x="3256" y="1469"/>
                </a:lnTo>
                <a:lnTo>
                  <a:pt x="3256" y="1420"/>
                </a:lnTo>
                <a:lnTo>
                  <a:pt x="3257" y="1445"/>
                </a:lnTo>
                <a:lnTo>
                  <a:pt x="3257" y="1471"/>
                </a:lnTo>
                <a:lnTo>
                  <a:pt x="3258" y="1463"/>
                </a:lnTo>
                <a:lnTo>
                  <a:pt x="3258" y="1471"/>
                </a:lnTo>
                <a:lnTo>
                  <a:pt x="3259" y="1462"/>
                </a:lnTo>
                <a:lnTo>
                  <a:pt x="3259" y="1473"/>
                </a:lnTo>
                <a:lnTo>
                  <a:pt x="3260" y="1468"/>
                </a:lnTo>
                <a:lnTo>
                  <a:pt x="3260" y="1466"/>
                </a:lnTo>
                <a:lnTo>
                  <a:pt x="3261" y="1472"/>
                </a:lnTo>
                <a:lnTo>
                  <a:pt x="3261" y="1450"/>
                </a:lnTo>
                <a:lnTo>
                  <a:pt x="3262" y="1473"/>
                </a:lnTo>
                <a:lnTo>
                  <a:pt x="3262" y="1473"/>
                </a:lnTo>
                <a:lnTo>
                  <a:pt x="3263" y="1460"/>
                </a:lnTo>
                <a:lnTo>
                  <a:pt x="3263" y="1446"/>
                </a:lnTo>
                <a:lnTo>
                  <a:pt x="3264" y="1456"/>
                </a:lnTo>
                <a:lnTo>
                  <a:pt x="3264" y="1473"/>
                </a:lnTo>
                <a:lnTo>
                  <a:pt x="3265" y="1473"/>
                </a:lnTo>
                <a:lnTo>
                  <a:pt x="3265" y="1473"/>
                </a:lnTo>
                <a:lnTo>
                  <a:pt x="3266" y="1473"/>
                </a:lnTo>
                <a:lnTo>
                  <a:pt x="3266" y="1473"/>
                </a:lnTo>
                <a:lnTo>
                  <a:pt x="3267" y="1473"/>
                </a:lnTo>
                <a:lnTo>
                  <a:pt x="3267" y="1450"/>
                </a:lnTo>
                <a:lnTo>
                  <a:pt x="3268" y="1473"/>
                </a:lnTo>
                <a:lnTo>
                  <a:pt x="3268" y="1472"/>
                </a:lnTo>
                <a:lnTo>
                  <a:pt x="3269" y="1473"/>
                </a:lnTo>
                <a:lnTo>
                  <a:pt x="3269" y="1473"/>
                </a:lnTo>
                <a:lnTo>
                  <a:pt x="3270" y="1473"/>
                </a:lnTo>
                <a:lnTo>
                  <a:pt x="3270" y="1468"/>
                </a:lnTo>
                <a:lnTo>
                  <a:pt x="3271" y="1473"/>
                </a:lnTo>
                <a:lnTo>
                  <a:pt x="3271" y="1450"/>
                </a:lnTo>
                <a:lnTo>
                  <a:pt x="3272" y="1419"/>
                </a:lnTo>
                <a:lnTo>
                  <a:pt x="3272" y="1446"/>
                </a:lnTo>
                <a:lnTo>
                  <a:pt x="3273" y="1395"/>
                </a:lnTo>
                <a:lnTo>
                  <a:pt x="3273" y="1460"/>
                </a:lnTo>
                <a:lnTo>
                  <a:pt x="3274" y="1316"/>
                </a:lnTo>
                <a:lnTo>
                  <a:pt x="3274" y="1442"/>
                </a:lnTo>
                <a:lnTo>
                  <a:pt x="3275" y="1438"/>
                </a:lnTo>
                <a:lnTo>
                  <a:pt x="3275" y="1463"/>
                </a:lnTo>
                <a:lnTo>
                  <a:pt x="3276" y="1457"/>
                </a:lnTo>
                <a:lnTo>
                  <a:pt x="3276" y="1472"/>
                </a:lnTo>
                <a:lnTo>
                  <a:pt x="3277" y="1473"/>
                </a:lnTo>
                <a:lnTo>
                  <a:pt x="3277" y="1455"/>
                </a:lnTo>
                <a:lnTo>
                  <a:pt x="3278" y="1416"/>
                </a:lnTo>
                <a:lnTo>
                  <a:pt x="3278" y="1472"/>
                </a:lnTo>
                <a:lnTo>
                  <a:pt x="3279" y="1471"/>
                </a:lnTo>
                <a:lnTo>
                  <a:pt x="3279" y="1451"/>
                </a:lnTo>
                <a:lnTo>
                  <a:pt x="3280" y="1473"/>
                </a:lnTo>
                <a:lnTo>
                  <a:pt x="3280" y="1440"/>
                </a:lnTo>
                <a:lnTo>
                  <a:pt x="3281" y="1432"/>
                </a:lnTo>
                <a:lnTo>
                  <a:pt x="3281" y="1472"/>
                </a:lnTo>
                <a:lnTo>
                  <a:pt x="3282" y="1464"/>
                </a:lnTo>
                <a:lnTo>
                  <a:pt x="3282" y="1473"/>
                </a:lnTo>
                <a:lnTo>
                  <a:pt x="3283" y="1472"/>
                </a:lnTo>
                <a:lnTo>
                  <a:pt x="3283" y="1473"/>
                </a:lnTo>
                <a:lnTo>
                  <a:pt x="3284" y="1457"/>
                </a:lnTo>
                <a:lnTo>
                  <a:pt x="3284" y="1473"/>
                </a:lnTo>
                <a:lnTo>
                  <a:pt x="3285" y="1446"/>
                </a:lnTo>
                <a:lnTo>
                  <a:pt x="3285" y="1473"/>
                </a:lnTo>
                <a:lnTo>
                  <a:pt x="3286" y="1473"/>
                </a:lnTo>
                <a:lnTo>
                  <a:pt x="3286" y="1473"/>
                </a:lnTo>
                <a:lnTo>
                  <a:pt x="3287" y="1473"/>
                </a:lnTo>
                <a:lnTo>
                  <a:pt x="3287" y="1473"/>
                </a:lnTo>
                <a:lnTo>
                  <a:pt x="3288" y="1460"/>
                </a:lnTo>
                <a:lnTo>
                  <a:pt x="3288" y="1455"/>
                </a:lnTo>
                <a:lnTo>
                  <a:pt x="3289" y="1457"/>
                </a:lnTo>
                <a:lnTo>
                  <a:pt x="3289" y="1472"/>
                </a:lnTo>
                <a:lnTo>
                  <a:pt x="3290" y="1473"/>
                </a:lnTo>
                <a:lnTo>
                  <a:pt x="3290" y="1463"/>
                </a:lnTo>
                <a:lnTo>
                  <a:pt x="3291" y="1430"/>
                </a:lnTo>
                <a:lnTo>
                  <a:pt x="3291" y="1399"/>
                </a:lnTo>
                <a:lnTo>
                  <a:pt x="3292" y="1342"/>
                </a:lnTo>
                <a:lnTo>
                  <a:pt x="3292" y="1253"/>
                </a:lnTo>
                <a:lnTo>
                  <a:pt x="3293" y="1189"/>
                </a:lnTo>
                <a:lnTo>
                  <a:pt x="3293" y="1259"/>
                </a:lnTo>
                <a:lnTo>
                  <a:pt x="3294" y="1354"/>
                </a:lnTo>
                <a:lnTo>
                  <a:pt x="3294" y="646"/>
                </a:lnTo>
                <a:lnTo>
                  <a:pt x="3295" y="1201"/>
                </a:lnTo>
                <a:lnTo>
                  <a:pt x="3295" y="607"/>
                </a:lnTo>
                <a:lnTo>
                  <a:pt x="3296" y="1002"/>
                </a:lnTo>
                <a:lnTo>
                  <a:pt x="3296" y="1167"/>
                </a:lnTo>
                <a:lnTo>
                  <a:pt x="3297" y="915"/>
                </a:lnTo>
                <a:lnTo>
                  <a:pt x="3297" y="1289"/>
                </a:lnTo>
                <a:lnTo>
                  <a:pt x="3298" y="1030"/>
                </a:lnTo>
                <a:lnTo>
                  <a:pt x="3298" y="1379"/>
                </a:lnTo>
                <a:lnTo>
                  <a:pt x="3299" y="1044"/>
                </a:lnTo>
                <a:lnTo>
                  <a:pt x="3299" y="1259"/>
                </a:lnTo>
                <a:lnTo>
                  <a:pt x="3300" y="1310"/>
                </a:lnTo>
                <a:lnTo>
                  <a:pt x="3300" y="1390"/>
                </a:lnTo>
                <a:lnTo>
                  <a:pt x="3301" y="1439"/>
                </a:lnTo>
                <a:lnTo>
                  <a:pt x="3301" y="1458"/>
                </a:lnTo>
                <a:lnTo>
                  <a:pt x="3302" y="1451"/>
                </a:lnTo>
                <a:lnTo>
                  <a:pt x="3302" y="1420"/>
                </a:lnTo>
                <a:lnTo>
                  <a:pt x="3303" y="1445"/>
                </a:lnTo>
                <a:lnTo>
                  <a:pt x="3303" y="1473"/>
                </a:lnTo>
                <a:lnTo>
                  <a:pt x="3304" y="1472"/>
                </a:lnTo>
                <a:lnTo>
                  <a:pt x="3304" y="1473"/>
                </a:lnTo>
                <a:lnTo>
                  <a:pt x="3305" y="1472"/>
                </a:lnTo>
                <a:lnTo>
                  <a:pt x="3305" y="1469"/>
                </a:lnTo>
                <a:lnTo>
                  <a:pt x="3306" y="1457"/>
                </a:lnTo>
                <a:lnTo>
                  <a:pt x="3306" y="1447"/>
                </a:lnTo>
                <a:lnTo>
                  <a:pt x="3307" y="1459"/>
                </a:lnTo>
                <a:lnTo>
                  <a:pt x="3307" y="1473"/>
                </a:lnTo>
                <a:lnTo>
                  <a:pt x="3308" y="1472"/>
                </a:lnTo>
                <a:lnTo>
                  <a:pt x="3308" y="1473"/>
                </a:lnTo>
                <a:lnTo>
                  <a:pt x="3309" y="1473"/>
                </a:lnTo>
                <a:lnTo>
                  <a:pt x="3309" y="1463"/>
                </a:lnTo>
                <a:lnTo>
                  <a:pt x="3310" y="1458"/>
                </a:lnTo>
                <a:lnTo>
                  <a:pt x="3310" y="1472"/>
                </a:lnTo>
                <a:lnTo>
                  <a:pt x="3311" y="1463"/>
                </a:lnTo>
                <a:lnTo>
                  <a:pt x="3311" y="1473"/>
                </a:lnTo>
                <a:lnTo>
                  <a:pt x="3312" y="1473"/>
                </a:lnTo>
                <a:lnTo>
                  <a:pt x="3312" y="1471"/>
                </a:lnTo>
                <a:lnTo>
                  <a:pt x="3313" y="1462"/>
                </a:lnTo>
                <a:lnTo>
                  <a:pt x="3313" y="1467"/>
                </a:lnTo>
                <a:lnTo>
                  <a:pt x="3314" y="1466"/>
                </a:lnTo>
                <a:lnTo>
                  <a:pt x="3314" y="1473"/>
                </a:lnTo>
                <a:lnTo>
                  <a:pt x="3315" y="1473"/>
                </a:lnTo>
                <a:lnTo>
                  <a:pt x="3315" y="1473"/>
                </a:lnTo>
                <a:lnTo>
                  <a:pt x="3316" y="1469"/>
                </a:lnTo>
                <a:lnTo>
                  <a:pt x="3316" y="1473"/>
                </a:lnTo>
                <a:lnTo>
                  <a:pt x="3317" y="1466"/>
                </a:lnTo>
                <a:lnTo>
                  <a:pt x="3317" y="1455"/>
                </a:lnTo>
                <a:lnTo>
                  <a:pt x="3318" y="1458"/>
                </a:lnTo>
                <a:lnTo>
                  <a:pt x="3318" y="1473"/>
                </a:lnTo>
                <a:lnTo>
                  <a:pt x="3319" y="1473"/>
                </a:lnTo>
                <a:lnTo>
                  <a:pt x="3319" y="1473"/>
                </a:lnTo>
                <a:lnTo>
                  <a:pt x="3320" y="1461"/>
                </a:lnTo>
                <a:lnTo>
                  <a:pt x="3320" y="1473"/>
                </a:lnTo>
                <a:lnTo>
                  <a:pt x="3321" y="1473"/>
                </a:lnTo>
                <a:lnTo>
                  <a:pt x="3321" y="1472"/>
                </a:lnTo>
                <a:lnTo>
                  <a:pt x="3322" y="1439"/>
                </a:lnTo>
                <a:lnTo>
                  <a:pt x="3322" y="1473"/>
                </a:lnTo>
                <a:lnTo>
                  <a:pt x="3323" y="1473"/>
                </a:lnTo>
                <a:lnTo>
                  <a:pt x="3323" y="1439"/>
                </a:lnTo>
                <a:lnTo>
                  <a:pt x="3324" y="1473"/>
                </a:lnTo>
                <a:lnTo>
                  <a:pt x="3324" y="1466"/>
                </a:lnTo>
                <a:lnTo>
                  <a:pt x="3325" y="1473"/>
                </a:lnTo>
                <a:lnTo>
                  <a:pt x="3325" y="1460"/>
                </a:lnTo>
                <a:lnTo>
                  <a:pt x="3326" y="1452"/>
                </a:lnTo>
                <a:lnTo>
                  <a:pt x="3326" y="1473"/>
                </a:lnTo>
                <a:lnTo>
                  <a:pt x="3327" y="1464"/>
                </a:lnTo>
                <a:lnTo>
                  <a:pt x="3327" y="1441"/>
                </a:lnTo>
                <a:lnTo>
                  <a:pt x="3328" y="1470"/>
                </a:lnTo>
                <a:lnTo>
                  <a:pt x="3328" y="1473"/>
                </a:lnTo>
                <a:lnTo>
                  <a:pt x="3329" y="1473"/>
                </a:lnTo>
                <a:lnTo>
                  <a:pt x="3329" y="1473"/>
                </a:lnTo>
                <a:lnTo>
                  <a:pt x="3330" y="1473"/>
                </a:lnTo>
                <a:lnTo>
                  <a:pt x="3330" y="1458"/>
                </a:lnTo>
                <a:lnTo>
                  <a:pt x="3331" y="1461"/>
                </a:lnTo>
                <a:lnTo>
                  <a:pt x="3331" y="1472"/>
                </a:lnTo>
                <a:lnTo>
                  <a:pt x="3332" y="1469"/>
                </a:lnTo>
                <a:lnTo>
                  <a:pt x="3332" y="1473"/>
                </a:lnTo>
                <a:lnTo>
                  <a:pt x="3333" y="1473"/>
                </a:lnTo>
                <a:lnTo>
                  <a:pt x="3333" y="1473"/>
                </a:lnTo>
                <a:lnTo>
                  <a:pt x="3334" y="1473"/>
                </a:lnTo>
                <a:lnTo>
                  <a:pt x="3334" y="1461"/>
                </a:lnTo>
                <a:lnTo>
                  <a:pt x="3335" y="1473"/>
                </a:lnTo>
                <a:lnTo>
                  <a:pt x="3335" y="1468"/>
                </a:lnTo>
                <a:lnTo>
                  <a:pt x="3336" y="1454"/>
                </a:lnTo>
                <a:lnTo>
                  <a:pt x="3336" y="1473"/>
                </a:lnTo>
                <a:lnTo>
                  <a:pt x="3337" y="1472"/>
                </a:lnTo>
                <a:lnTo>
                  <a:pt x="3337" y="1433"/>
                </a:lnTo>
                <a:lnTo>
                  <a:pt x="3338" y="1448"/>
                </a:lnTo>
                <a:lnTo>
                  <a:pt x="3338" y="1473"/>
                </a:lnTo>
                <a:lnTo>
                  <a:pt x="3339" y="1471"/>
                </a:lnTo>
                <a:lnTo>
                  <a:pt x="3339" y="1473"/>
                </a:lnTo>
                <a:lnTo>
                  <a:pt x="3340" y="1473"/>
                </a:lnTo>
                <a:lnTo>
                  <a:pt x="3340" y="1473"/>
                </a:lnTo>
                <a:lnTo>
                  <a:pt x="3341" y="1472"/>
                </a:lnTo>
                <a:lnTo>
                  <a:pt x="3341" y="1465"/>
                </a:lnTo>
                <a:lnTo>
                  <a:pt x="3342" y="1473"/>
                </a:lnTo>
                <a:lnTo>
                  <a:pt x="3342" y="1473"/>
                </a:lnTo>
                <a:lnTo>
                  <a:pt x="3343" y="1473"/>
                </a:lnTo>
                <a:lnTo>
                  <a:pt x="3343" y="1473"/>
                </a:lnTo>
                <a:lnTo>
                  <a:pt x="3344" y="1473"/>
                </a:lnTo>
                <a:lnTo>
                  <a:pt x="3344" y="1467"/>
                </a:lnTo>
                <a:lnTo>
                  <a:pt x="3345" y="1442"/>
                </a:lnTo>
                <a:lnTo>
                  <a:pt x="3345" y="1460"/>
                </a:lnTo>
                <a:lnTo>
                  <a:pt x="3346" y="1472"/>
                </a:lnTo>
                <a:lnTo>
                  <a:pt x="3346" y="1453"/>
                </a:lnTo>
                <a:lnTo>
                  <a:pt x="3347" y="1473"/>
                </a:lnTo>
                <a:lnTo>
                  <a:pt x="3347" y="1442"/>
                </a:lnTo>
                <a:lnTo>
                  <a:pt x="3348" y="1432"/>
                </a:lnTo>
                <a:lnTo>
                  <a:pt x="3348" y="1472"/>
                </a:lnTo>
                <a:lnTo>
                  <a:pt x="3349" y="1469"/>
                </a:lnTo>
                <a:lnTo>
                  <a:pt x="3349" y="1472"/>
                </a:lnTo>
                <a:lnTo>
                  <a:pt x="3350" y="1473"/>
                </a:lnTo>
                <a:lnTo>
                  <a:pt x="3350" y="1473"/>
                </a:lnTo>
                <a:lnTo>
                  <a:pt x="3351" y="1473"/>
                </a:lnTo>
                <a:lnTo>
                  <a:pt x="3351" y="1466"/>
                </a:lnTo>
                <a:lnTo>
                  <a:pt x="3352" y="1468"/>
                </a:lnTo>
                <a:lnTo>
                  <a:pt x="3352" y="1416"/>
                </a:lnTo>
                <a:lnTo>
                  <a:pt x="3353" y="1468"/>
                </a:lnTo>
                <a:lnTo>
                  <a:pt x="3353" y="1473"/>
                </a:lnTo>
                <a:lnTo>
                  <a:pt x="3354" y="1473"/>
                </a:lnTo>
                <a:lnTo>
                  <a:pt x="3354" y="1473"/>
                </a:lnTo>
                <a:lnTo>
                  <a:pt x="3355" y="1472"/>
                </a:lnTo>
                <a:lnTo>
                  <a:pt x="3355" y="1460"/>
                </a:lnTo>
                <a:lnTo>
                  <a:pt x="3356" y="1466"/>
                </a:lnTo>
                <a:lnTo>
                  <a:pt x="3356" y="1472"/>
                </a:lnTo>
                <a:lnTo>
                  <a:pt x="3357" y="1473"/>
                </a:lnTo>
                <a:lnTo>
                  <a:pt x="3357" y="1455"/>
                </a:lnTo>
                <a:lnTo>
                  <a:pt x="3358" y="1473"/>
                </a:lnTo>
                <a:lnTo>
                  <a:pt x="3358" y="1473"/>
                </a:lnTo>
                <a:lnTo>
                  <a:pt x="3359" y="1469"/>
                </a:lnTo>
                <a:lnTo>
                  <a:pt x="3359" y="1458"/>
                </a:lnTo>
                <a:lnTo>
                  <a:pt x="3360" y="1464"/>
                </a:lnTo>
                <a:lnTo>
                  <a:pt x="3360" y="1473"/>
                </a:lnTo>
                <a:lnTo>
                  <a:pt x="3361" y="1473"/>
                </a:lnTo>
                <a:lnTo>
                  <a:pt x="3361" y="1473"/>
                </a:lnTo>
                <a:lnTo>
                  <a:pt x="3362" y="1473"/>
                </a:lnTo>
                <a:lnTo>
                  <a:pt x="3362" y="1444"/>
                </a:lnTo>
                <a:lnTo>
                  <a:pt x="3363" y="1469"/>
                </a:lnTo>
                <a:lnTo>
                  <a:pt x="3363" y="1457"/>
                </a:lnTo>
                <a:lnTo>
                  <a:pt x="3364" y="1472"/>
                </a:lnTo>
                <a:lnTo>
                  <a:pt x="3364" y="1465"/>
                </a:lnTo>
                <a:lnTo>
                  <a:pt x="3365" y="1473"/>
                </a:lnTo>
                <a:lnTo>
                  <a:pt x="3365" y="1464"/>
                </a:lnTo>
                <a:lnTo>
                  <a:pt x="3366" y="1451"/>
                </a:lnTo>
                <a:lnTo>
                  <a:pt x="3366" y="1465"/>
                </a:lnTo>
                <a:lnTo>
                  <a:pt x="3367" y="1472"/>
                </a:lnTo>
                <a:lnTo>
                  <a:pt x="3367" y="1473"/>
                </a:lnTo>
                <a:lnTo>
                  <a:pt x="3368" y="1473"/>
                </a:lnTo>
                <a:lnTo>
                  <a:pt x="3368" y="1473"/>
                </a:lnTo>
                <a:lnTo>
                  <a:pt x="3369" y="1473"/>
                </a:lnTo>
                <a:lnTo>
                  <a:pt x="3369" y="1458"/>
                </a:lnTo>
                <a:lnTo>
                  <a:pt x="3370" y="1437"/>
                </a:lnTo>
                <a:lnTo>
                  <a:pt x="3370" y="1473"/>
                </a:lnTo>
                <a:lnTo>
                  <a:pt x="3371" y="1473"/>
                </a:lnTo>
                <a:lnTo>
                  <a:pt x="3371" y="1473"/>
                </a:lnTo>
                <a:lnTo>
                  <a:pt x="3372" y="1473"/>
                </a:lnTo>
                <a:lnTo>
                  <a:pt x="3372" y="1473"/>
                </a:lnTo>
                <a:lnTo>
                  <a:pt x="3373" y="1473"/>
                </a:lnTo>
                <a:lnTo>
                  <a:pt x="3373" y="1469"/>
                </a:lnTo>
                <a:lnTo>
                  <a:pt x="3374" y="1468"/>
                </a:lnTo>
                <a:lnTo>
                  <a:pt x="3374" y="1473"/>
                </a:lnTo>
                <a:lnTo>
                  <a:pt x="3375" y="1473"/>
                </a:lnTo>
                <a:lnTo>
                  <a:pt x="3375" y="1473"/>
                </a:lnTo>
                <a:lnTo>
                  <a:pt x="3376" y="1473"/>
                </a:lnTo>
                <a:lnTo>
                  <a:pt x="3376" y="1455"/>
                </a:lnTo>
                <a:lnTo>
                  <a:pt x="3377" y="1454"/>
                </a:lnTo>
                <a:lnTo>
                  <a:pt x="3377" y="1471"/>
                </a:lnTo>
                <a:lnTo>
                  <a:pt x="3378" y="1473"/>
                </a:lnTo>
                <a:lnTo>
                  <a:pt x="3378" y="1466"/>
                </a:lnTo>
                <a:lnTo>
                  <a:pt x="3379" y="1462"/>
                </a:lnTo>
                <a:lnTo>
                  <a:pt x="3379" y="1473"/>
                </a:lnTo>
                <a:lnTo>
                  <a:pt x="3380" y="1473"/>
                </a:lnTo>
                <a:lnTo>
                  <a:pt x="3380" y="1466"/>
                </a:lnTo>
                <a:lnTo>
                  <a:pt x="3381" y="1454"/>
                </a:lnTo>
                <a:lnTo>
                  <a:pt x="3381" y="1470"/>
                </a:lnTo>
                <a:lnTo>
                  <a:pt x="3382" y="1451"/>
                </a:lnTo>
                <a:lnTo>
                  <a:pt x="3382" y="1465"/>
                </a:lnTo>
                <a:lnTo>
                  <a:pt x="3383" y="1473"/>
                </a:lnTo>
                <a:lnTo>
                  <a:pt x="3383" y="1454"/>
                </a:lnTo>
                <a:lnTo>
                  <a:pt x="3384" y="1464"/>
                </a:lnTo>
                <a:lnTo>
                  <a:pt x="3384" y="1473"/>
                </a:lnTo>
                <a:lnTo>
                  <a:pt x="3385" y="1471"/>
                </a:lnTo>
                <a:lnTo>
                  <a:pt x="3385" y="1448"/>
                </a:lnTo>
                <a:lnTo>
                  <a:pt x="3386" y="1473"/>
                </a:lnTo>
                <a:lnTo>
                  <a:pt x="3386" y="1472"/>
                </a:lnTo>
                <a:lnTo>
                  <a:pt x="3387" y="1464"/>
                </a:lnTo>
                <a:lnTo>
                  <a:pt x="3387" y="1449"/>
                </a:lnTo>
                <a:lnTo>
                  <a:pt x="3388" y="1448"/>
                </a:lnTo>
                <a:lnTo>
                  <a:pt x="3388" y="1472"/>
                </a:lnTo>
                <a:lnTo>
                  <a:pt x="3389" y="1473"/>
                </a:lnTo>
                <a:lnTo>
                  <a:pt x="3389" y="1452"/>
                </a:lnTo>
                <a:lnTo>
                  <a:pt x="3390" y="1473"/>
                </a:lnTo>
                <a:lnTo>
                  <a:pt x="3390" y="1472"/>
                </a:lnTo>
                <a:lnTo>
                  <a:pt x="3391" y="1457"/>
                </a:lnTo>
                <a:lnTo>
                  <a:pt x="3391" y="1473"/>
                </a:lnTo>
                <a:lnTo>
                  <a:pt x="3392" y="1471"/>
                </a:lnTo>
                <a:lnTo>
                  <a:pt x="3392" y="1473"/>
                </a:lnTo>
                <a:lnTo>
                  <a:pt x="3393" y="1440"/>
                </a:lnTo>
                <a:lnTo>
                  <a:pt x="3393" y="1473"/>
                </a:lnTo>
                <a:lnTo>
                  <a:pt x="3394" y="1470"/>
                </a:lnTo>
                <a:lnTo>
                  <a:pt x="3394" y="1458"/>
                </a:lnTo>
                <a:lnTo>
                  <a:pt x="3395" y="1469"/>
                </a:lnTo>
                <a:lnTo>
                  <a:pt x="3395" y="1473"/>
                </a:lnTo>
                <a:lnTo>
                  <a:pt x="3396" y="1448"/>
                </a:lnTo>
                <a:lnTo>
                  <a:pt x="3396" y="1473"/>
                </a:lnTo>
                <a:lnTo>
                  <a:pt x="3397" y="1472"/>
                </a:lnTo>
                <a:lnTo>
                  <a:pt x="3397" y="1471"/>
                </a:lnTo>
                <a:lnTo>
                  <a:pt x="3398" y="1467"/>
                </a:lnTo>
                <a:lnTo>
                  <a:pt x="3398" y="1445"/>
                </a:lnTo>
                <a:lnTo>
                  <a:pt x="3399" y="1469"/>
                </a:lnTo>
                <a:lnTo>
                  <a:pt x="3399" y="1473"/>
                </a:lnTo>
                <a:lnTo>
                  <a:pt x="3400" y="1473"/>
                </a:lnTo>
                <a:lnTo>
                  <a:pt x="3400" y="1473"/>
                </a:lnTo>
                <a:lnTo>
                  <a:pt x="3401" y="1473"/>
                </a:lnTo>
                <a:lnTo>
                  <a:pt x="3401" y="1473"/>
                </a:lnTo>
                <a:lnTo>
                  <a:pt x="3402" y="1473"/>
                </a:lnTo>
                <a:lnTo>
                  <a:pt x="3402" y="1473"/>
                </a:lnTo>
                <a:lnTo>
                  <a:pt x="3403" y="1473"/>
                </a:lnTo>
                <a:lnTo>
                  <a:pt x="3403" y="1473"/>
                </a:lnTo>
                <a:lnTo>
                  <a:pt x="3404" y="1473"/>
                </a:lnTo>
                <a:lnTo>
                  <a:pt x="3404" y="1473"/>
                </a:lnTo>
                <a:lnTo>
                  <a:pt x="3405" y="1471"/>
                </a:lnTo>
                <a:lnTo>
                  <a:pt x="3405" y="1461"/>
                </a:lnTo>
                <a:lnTo>
                  <a:pt x="3406" y="1473"/>
                </a:lnTo>
                <a:lnTo>
                  <a:pt x="3406" y="1473"/>
                </a:lnTo>
                <a:lnTo>
                  <a:pt x="3407" y="1473"/>
                </a:lnTo>
                <a:lnTo>
                  <a:pt x="3407" y="1473"/>
                </a:lnTo>
                <a:lnTo>
                  <a:pt x="3408" y="1464"/>
                </a:lnTo>
                <a:lnTo>
                  <a:pt x="3408" y="1441"/>
                </a:lnTo>
                <a:lnTo>
                  <a:pt x="3409" y="1434"/>
                </a:lnTo>
                <a:lnTo>
                  <a:pt x="3409" y="1376"/>
                </a:lnTo>
                <a:lnTo>
                  <a:pt x="3410" y="1457"/>
                </a:lnTo>
                <a:lnTo>
                  <a:pt x="3410" y="1469"/>
                </a:lnTo>
                <a:lnTo>
                  <a:pt x="3411" y="1472"/>
                </a:lnTo>
                <a:lnTo>
                  <a:pt x="3411" y="1450"/>
                </a:lnTo>
                <a:lnTo>
                  <a:pt x="3412" y="1460"/>
                </a:lnTo>
                <a:lnTo>
                  <a:pt x="3412" y="1398"/>
                </a:lnTo>
                <a:lnTo>
                  <a:pt x="3413" y="1411"/>
                </a:lnTo>
                <a:lnTo>
                  <a:pt x="3413" y="1466"/>
                </a:lnTo>
                <a:lnTo>
                  <a:pt x="3414" y="1470"/>
                </a:lnTo>
                <a:lnTo>
                  <a:pt x="3414" y="1473"/>
                </a:lnTo>
                <a:lnTo>
                  <a:pt x="3415" y="1469"/>
                </a:lnTo>
                <a:lnTo>
                  <a:pt x="3415" y="1456"/>
                </a:lnTo>
                <a:lnTo>
                  <a:pt x="3416" y="1452"/>
                </a:lnTo>
                <a:lnTo>
                  <a:pt x="3416" y="1427"/>
                </a:lnTo>
                <a:lnTo>
                  <a:pt x="3417" y="1472"/>
                </a:lnTo>
                <a:lnTo>
                  <a:pt x="3417" y="1467"/>
                </a:lnTo>
                <a:lnTo>
                  <a:pt x="3418" y="1472"/>
                </a:lnTo>
                <a:lnTo>
                  <a:pt x="3418" y="1473"/>
                </a:lnTo>
                <a:lnTo>
                  <a:pt x="3419" y="1450"/>
                </a:lnTo>
                <a:lnTo>
                  <a:pt x="3419" y="1471"/>
                </a:lnTo>
                <a:lnTo>
                  <a:pt x="3420" y="1472"/>
                </a:lnTo>
                <a:lnTo>
                  <a:pt x="3420" y="1460"/>
                </a:lnTo>
                <a:lnTo>
                  <a:pt x="3421" y="1457"/>
                </a:lnTo>
                <a:lnTo>
                  <a:pt x="3421" y="1473"/>
                </a:lnTo>
                <a:lnTo>
                  <a:pt x="3422" y="1473"/>
                </a:lnTo>
                <a:lnTo>
                  <a:pt x="3422" y="1473"/>
                </a:lnTo>
                <a:lnTo>
                  <a:pt x="3423" y="1473"/>
                </a:lnTo>
                <a:lnTo>
                  <a:pt x="3423" y="1468"/>
                </a:lnTo>
                <a:lnTo>
                  <a:pt x="3424" y="1472"/>
                </a:lnTo>
                <a:lnTo>
                  <a:pt x="3424" y="1460"/>
                </a:lnTo>
                <a:lnTo>
                  <a:pt x="3425" y="1455"/>
                </a:lnTo>
                <a:lnTo>
                  <a:pt x="3425" y="1473"/>
                </a:lnTo>
                <a:lnTo>
                  <a:pt x="3426" y="1440"/>
                </a:lnTo>
                <a:lnTo>
                  <a:pt x="3426" y="1462"/>
                </a:lnTo>
                <a:lnTo>
                  <a:pt x="3427" y="1464"/>
                </a:lnTo>
                <a:lnTo>
                  <a:pt x="3427" y="1473"/>
                </a:lnTo>
                <a:lnTo>
                  <a:pt x="3428" y="1473"/>
                </a:lnTo>
                <a:lnTo>
                  <a:pt x="3428" y="1467"/>
                </a:lnTo>
                <a:lnTo>
                  <a:pt x="3429" y="1467"/>
                </a:lnTo>
                <a:lnTo>
                  <a:pt x="3429" y="1437"/>
                </a:lnTo>
                <a:lnTo>
                  <a:pt x="3430" y="1451"/>
                </a:lnTo>
                <a:lnTo>
                  <a:pt x="3430" y="1459"/>
                </a:lnTo>
                <a:lnTo>
                  <a:pt x="3431" y="1473"/>
                </a:lnTo>
                <a:lnTo>
                  <a:pt x="3431" y="1472"/>
                </a:lnTo>
                <a:lnTo>
                  <a:pt x="3432" y="1473"/>
                </a:lnTo>
                <a:lnTo>
                  <a:pt x="3432" y="1473"/>
                </a:lnTo>
                <a:lnTo>
                  <a:pt x="3433" y="1461"/>
                </a:lnTo>
                <a:lnTo>
                  <a:pt x="3433" y="1449"/>
                </a:lnTo>
                <a:lnTo>
                  <a:pt x="3434" y="1465"/>
                </a:lnTo>
                <a:lnTo>
                  <a:pt x="3434" y="1456"/>
                </a:lnTo>
                <a:lnTo>
                  <a:pt x="3435" y="1470"/>
                </a:lnTo>
                <a:lnTo>
                  <a:pt x="3435" y="1473"/>
                </a:lnTo>
                <a:lnTo>
                  <a:pt x="3436" y="1473"/>
                </a:lnTo>
                <a:lnTo>
                  <a:pt x="3436" y="1473"/>
                </a:lnTo>
                <a:lnTo>
                  <a:pt x="3437" y="1473"/>
                </a:lnTo>
                <a:lnTo>
                  <a:pt x="3437" y="1465"/>
                </a:lnTo>
                <a:lnTo>
                  <a:pt x="3438" y="1461"/>
                </a:lnTo>
                <a:lnTo>
                  <a:pt x="3438" y="1473"/>
                </a:lnTo>
                <a:lnTo>
                  <a:pt x="3439" y="1472"/>
                </a:lnTo>
                <a:lnTo>
                  <a:pt x="3439" y="1456"/>
                </a:lnTo>
                <a:lnTo>
                  <a:pt x="3440" y="1473"/>
                </a:lnTo>
                <a:lnTo>
                  <a:pt x="3440" y="1468"/>
                </a:lnTo>
                <a:lnTo>
                  <a:pt x="3441" y="1454"/>
                </a:lnTo>
                <a:lnTo>
                  <a:pt x="3441" y="1473"/>
                </a:lnTo>
                <a:lnTo>
                  <a:pt x="3442" y="1473"/>
                </a:lnTo>
                <a:lnTo>
                  <a:pt x="3442" y="1465"/>
                </a:lnTo>
                <a:lnTo>
                  <a:pt x="3443" y="1473"/>
                </a:lnTo>
                <a:lnTo>
                  <a:pt x="3443" y="1469"/>
                </a:lnTo>
                <a:lnTo>
                  <a:pt x="3444" y="1450"/>
                </a:lnTo>
                <a:lnTo>
                  <a:pt x="3444" y="1443"/>
                </a:lnTo>
                <a:lnTo>
                  <a:pt x="3445" y="1470"/>
                </a:lnTo>
                <a:lnTo>
                  <a:pt x="3445" y="1473"/>
                </a:lnTo>
                <a:lnTo>
                  <a:pt x="3446" y="1473"/>
                </a:lnTo>
                <a:lnTo>
                  <a:pt x="3446" y="1471"/>
                </a:lnTo>
                <a:lnTo>
                  <a:pt x="3447" y="1458"/>
                </a:lnTo>
                <a:lnTo>
                  <a:pt x="3447" y="1441"/>
                </a:lnTo>
                <a:lnTo>
                  <a:pt x="3448" y="1454"/>
                </a:lnTo>
                <a:lnTo>
                  <a:pt x="3448" y="1472"/>
                </a:lnTo>
                <a:lnTo>
                  <a:pt x="3449" y="1473"/>
                </a:lnTo>
                <a:lnTo>
                  <a:pt x="3449" y="1467"/>
                </a:lnTo>
                <a:lnTo>
                  <a:pt x="3450" y="1473"/>
                </a:lnTo>
                <a:lnTo>
                  <a:pt x="3450" y="1445"/>
                </a:lnTo>
                <a:lnTo>
                  <a:pt x="3451" y="1458"/>
                </a:lnTo>
                <a:lnTo>
                  <a:pt x="3451" y="1468"/>
                </a:lnTo>
                <a:lnTo>
                  <a:pt x="3452" y="1467"/>
                </a:lnTo>
                <a:lnTo>
                  <a:pt x="3452" y="1473"/>
                </a:lnTo>
                <a:lnTo>
                  <a:pt x="3453" y="1473"/>
                </a:lnTo>
                <a:lnTo>
                  <a:pt x="3453" y="1473"/>
                </a:lnTo>
                <a:lnTo>
                  <a:pt x="3454" y="1472"/>
                </a:lnTo>
                <a:lnTo>
                  <a:pt x="3454" y="1463"/>
                </a:lnTo>
                <a:lnTo>
                  <a:pt x="3455" y="1435"/>
                </a:lnTo>
                <a:lnTo>
                  <a:pt x="3455" y="1472"/>
                </a:lnTo>
                <a:lnTo>
                  <a:pt x="3456" y="1473"/>
                </a:lnTo>
                <a:lnTo>
                  <a:pt x="3456" y="1473"/>
                </a:lnTo>
                <a:lnTo>
                  <a:pt x="3457" y="1473"/>
                </a:lnTo>
                <a:lnTo>
                  <a:pt x="3457" y="1472"/>
                </a:lnTo>
                <a:lnTo>
                  <a:pt x="3458" y="1469"/>
                </a:lnTo>
                <a:lnTo>
                  <a:pt x="3458" y="1473"/>
                </a:lnTo>
                <a:lnTo>
                  <a:pt x="3459" y="1473"/>
                </a:lnTo>
                <a:lnTo>
                  <a:pt x="3459" y="1473"/>
                </a:lnTo>
                <a:lnTo>
                  <a:pt x="3460" y="1464"/>
                </a:lnTo>
                <a:lnTo>
                  <a:pt x="3460" y="1473"/>
                </a:lnTo>
                <a:lnTo>
                  <a:pt x="3461" y="1473"/>
                </a:lnTo>
                <a:lnTo>
                  <a:pt x="3461" y="1472"/>
                </a:lnTo>
                <a:lnTo>
                  <a:pt x="3462" y="1427"/>
                </a:lnTo>
                <a:lnTo>
                  <a:pt x="3462" y="1458"/>
                </a:lnTo>
                <a:lnTo>
                  <a:pt x="3463" y="1465"/>
                </a:lnTo>
                <a:lnTo>
                  <a:pt x="3463" y="1459"/>
                </a:lnTo>
                <a:lnTo>
                  <a:pt x="3464" y="1473"/>
                </a:lnTo>
                <a:lnTo>
                  <a:pt x="3464" y="1472"/>
                </a:lnTo>
                <a:lnTo>
                  <a:pt x="3465" y="1473"/>
                </a:lnTo>
                <a:lnTo>
                  <a:pt x="3465" y="1470"/>
                </a:lnTo>
                <a:lnTo>
                  <a:pt x="3466" y="1473"/>
                </a:lnTo>
                <a:lnTo>
                  <a:pt x="3466" y="1473"/>
                </a:lnTo>
                <a:lnTo>
                  <a:pt x="3467" y="1473"/>
                </a:lnTo>
                <a:lnTo>
                  <a:pt x="3467" y="1473"/>
                </a:lnTo>
                <a:lnTo>
                  <a:pt x="3468" y="1473"/>
                </a:lnTo>
                <a:lnTo>
                  <a:pt x="3468" y="1460"/>
                </a:lnTo>
                <a:lnTo>
                  <a:pt x="3469" y="1473"/>
                </a:lnTo>
                <a:lnTo>
                  <a:pt x="3469" y="1472"/>
                </a:lnTo>
                <a:lnTo>
                  <a:pt x="3470" y="1473"/>
                </a:lnTo>
                <a:lnTo>
                  <a:pt x="3470" y="1473"/>
                </a:lnTo>
                <a:lnTo>
                  <a:pt x="3471" y="1473"/>
                </a:lnTo>
                <a:lnTo>
                  <a:pt x="3471" y="1473"/>
                </a:lnTo>
                <a:lnTo>
                  <a:pt x="3472" y="1463"/>
                </a:lnTo>
                <a:lnTo>
                  <a:pt x="3472" y="1458"/>
                </a:lnTo>
                <a:lnTo>
                  <a:pt x="3473" y="1449"/>
                </a:lnTo>
                <a:lnTo>
                  <a:pt x="3473" y="1473"/>
                </a:lnTo>
                <a:lnTo>
                  <a:pt x="3474" y="1473"/>
                </a:lnTo>
                <a:lnTo>
                  <a:pt x="3474" y="1469"/>
                </a:lnTo>
                <a:lnTo>
                  <a:pt x="3475" y="1458"/>
                </a:lnTo>
                <a:lnTo>
                  <a:pt x="3475" y="1460"/>
                </a:lnTo>
                <a:lnTo>
                  <a:pt x="3476" y="1466"/>
                </a:lnTo>
                <a:lnTo>
                  <a:pt x="3476" y="1472"/>
                </a:lnTo>
                <a:lnTo>
                  <a:pt x="3477" y="1473"/>
                </a:lnTo>
                <a:lnTo>
                  <a:pt x="3477" y="1473"/>
                </a:lnTo>
                <a:lnTo>
                  <a:pt x="3478" y="1469"/>
                </a:lnTo>
                <a:lnTo>
                  <a:pt x="3478" y="1473"/>
                </a:lnTo>
                <a:lnTo>
                  <a:pt x="3479" y="1473"/>
                </a:lnTo>
                <a:lnTo>
                  <a:pt x="3479" y="1447"/>
                </a:lnTo>
                <a:lnTo>
                  <a:pt x="3480" y="1425"/>
                </a:lnTo>
                <a:lnTo>
                  <a:pt x="3480" y="1470"/>
                </a:lnTo>
                <a:lnTo>
                  <a:pt x="3481" y="1470"/>
                </a:lnTo>
                <a:lnTo>
                  <a:pt x="3481" y="1473"/>
                </a:lnTo>
                <a:lnTo>
                  <a:pt x="3482" y="1473"/>
                </a:lnTo>
                <a:lnTo>
                  <a:pt x="3482" y="1465"/>
                </a:lnTo>
                <a:lnTo>
                  <a:pt x="3483" y="1471"/>
                </a:lnTo>
                <a:lnTo>
                  <a:pt x="3483" y="1473"/>
                </a:lnTo>
                <a:lnTo>
                  <a:pt x="3484" y="1473"/>
                </a:lnTo>
                <a:lnTo>
                  <a:pt x="3484" y="1473"/>
                </a:lnTo>
                <a:lnTo>
                  <a:pt x="3485" y="1473"/>
                </a:lnTo>
                <a:lnTo>
                  <a:pt x="3485" y="1473"/>
                </a:lnTo>
                <a:lnTo>
                  <a:pt x="3486" y="1471"/>
                </a:lnTo>
                <a:lnTo>
                  <a:pt x="3486" y="1429"/>
                </a:lnTo>
                <a:lnTo>
                  <a:pt x="3487" y="1460"/>
                </a:lnTo>
                <a:lnTo>
                  <a:pt x="3487" y="1473"/>
                </a:lnTo>
                <a:lnTo>
                  <a:pt x="3488" y="1472"/>
                </a:lnTo>
                <a:lnTo>
                  <a:pt x="3488" y="1473"/>
                </a:lnTo>
                <a:lnTo>
                  <a:pt x="3489" y="1473"/>
                </a:lnTo>
                <a:lnTo>
                  <a:pt x="3489" y="1466"/>
                </a:lnTo>
                <a:lnTo>
                  <a:pt x="3490" y="1441"/>
                </a:lnTo>
                <a:lnTo>
                  <a:pt x="3490" y="1460"/>
                </a:lnTo>
                <a:lnTo>
                  <a:pt x="3491" y="1473"/>
                </a:lnTo>
                <a:lnTo>
                  <a:pt x="3491" y="1472"/>
                </a:lnTo>
                <a:lnTo>
                  <a:pt x="3492" y="1468"/>
                </a:lnTo>
                <a:lnTo>
                  <a:pt x="3492" y="1458"/>
                </a:lnTo>
                <a:lnTo>
                  <a:pt x="3493" y="1473"/>
                </a:lnTo>
                <a:lnTo>
                  <a:pt x="3493" y="1462"/>
                </a:lnTo>
                <a:lnTo>
                  <a:pt x="3494" y="1458"/>
                </a:lnTo>
                <a:lnTo>
                  <a:pt x="3494" y="1473"/>
                </a:lnTo>
                <a:lnTo>
                  <a:pt x="3495" y="1471"/>
                </a:lnTo>
                <a:lnTo>
                  <a:pt x="3495" y="1457"/>
                </a:lnTo>
                <a:lnTo>
                  <a:pt x="3496" y="1473"/>
                </a:lnTo>
                <a:lnTo>
                  <a:pt x="3496" y="1453"/>
                </a:lnTo>
                <a:lnTo>
                  <a:pt x="3497" y="1444"/>
                </a:lnTo>
                <a:lnTo>
                  <a:pt x="3497" y="1431"/>
                </a:lnTo>
                <a:lnTo>
                  <a:pt x="3498" y="1450"/>
                </a:lnTo>
                <a:lnTo>
                  <a:pt x="3498" y="1473"/>
                </a:lnTo>
                <a:lnTo>
                  <a:pt x="3499" y="1471"/>
                </a:lnTo>
                <a:lnTo>
                  <a:pt x="3499" y="1473"/>
                </a:lnTo>
                <a:lnTo>
                  <a:pt x="3500" y="1453"/>
                </a:lnTo>
                <a:lnTo>
                  <a:pt x="3500" y="1472"/>
                </a:lnTo>
                <a:lnTo>
                  <a:pt x="3501" y="1468"/>
                </a:lnTo>
                <a:lnTo>
                  <a:pt x="3501" y="1473"/>
                </a:lnTo>
                <a:lnTo>
                  <a:pt x="3502" y="1471"/>
                </a:lnTo>
                <a:lnTo>
                  <a:pt x="3502" y="1465"/>
                </a:lnTo>
                <a:lnTo>
                  <a:pt x="3503" y="1471"/>
                </a:lnTo>
                <a:lnTo>
                  <a:pt x="3503" y="1461"/>
                </a:lnTo>
                <a:lnTo>
                  <a:pt x="3504" y="1461"/>
                </a:lnTo>
                <a:lnTo>
                  <a:pt x="3504" y="1469"/>
                </a:lnTo>
                <a:lnTo>
                  <a:pt x="3505" y="1472"/>
                </a:lnTo>
                <a:lnTo>
                  <a:pt x="3505" y="1459"/>
                </a:lnTo>
                <a:lnTo>
                  <a:pt x="3506" y="1468"/>
                </a:lnTo>
                <a:lnTo>
                  <a:pt x="3506" y="1473"/>
                </a:lnTo>
                <a:lnTo>
                  <a:pt x="3507" y="1473"/>
                </a:lnTo>
                <a:lnTo>
                  <a:pt x="3507" y="1473"/>
                </a:lnTo>
                <a:lnTo>
                  <a:pt x="3508" y="1473"/>
                </a:lnTo>
                <a:lnTo>
                  <a:pt x="3508" y="1473"/>
                </a:lnTo>
                <a:lnTo>
                  <a:pt x="3509" y="1473"/>
                </a:lnTo>
                <a:lnTo>
                  <a:pt x="3509" y="1473"/>
                </a:lnTo>
                <a:lnTo>
                  <a:pt x="3510" y="1473"/>
                </a:lnTo>
                <a:lnTo>
                  <a:pt x="3510" y="1473"/>
                </a:lnTo>
                <a:lnTo>
                  <a:pt x="3511" y="1466"/>
                </a:lnTo>
                <a:lnTo>
                  <a:pt x="3511" y="1473"/>
                </a:lnTo>
                <a:lnTo>
                  <a:pt x="3512" y="1473"/>
                </a:lnTo>
                <a:lnTo>
                  <a:pt x="3512" y="1462"/>
                </a:lnTo>
                <a:lnTo>
                  <a:pt x="3513" y="1444"/>
                </a:lnTo>
                <a:lnTo>
                  <a:pt x="3513" y="1465"/>
                </a:lnTo>
                <a:lnTo>
                  <a:pt x="3514" y="1472"/>
                </a:lnTo>
                <a:lnTo>
                  <a:pt x="3514" y="1464"/>
                </a:lnTo>
                <a:lnTo>
                  <a:pt x="3515" y="1472"/>
                </a:lnTo>
                <a:lnTo>
                  <a:pt x="3515" y="1463"/>
                </a:lnTo>
                <a:lnTo>
                  <a:pt x="3516" y="1473"/>
                </a:lnTo>
                <a:lnTo>
                  <a:pt x="3516" y="1473"/>
                </a:lnTo>
                <a:lnTo>
                  <a:pt x="3517" y="1473"/>
                </a:lnTo>
                <a:lnTo>
                  <a:pt x="3517" y="1473"/>
                </a:lnTo>
                <a:lnTo>
                  <a:pt x="3518" y="1473"/>
                </a:lnTo>
                <a:lnTo>
                  <a:pt x="3518" y="1462"/>
                </a:lnTo>
                <a:lnTo>
                  <a:pt x="3519" y="1461"/>
                </a:lnTo>
                <a:lnTo>
                  <a:pt x="3519" y="1473"/>
                </a:lnTo>
                <a:lnTo>
                  <a:pt x="3520" y="1471"/>
                </a:lnTo>
                <a:lnTo>
                  <a:pt x="3520" y="1420"/>
                </a:lnTo>
                <a:lnTo>
                  <a:pt x="3521" y="1447"/>
                </a:lnTo>
                <a:lnTo>
                  <a:pt x="3521" y="1469"/>
                </a:lnTo>
                <a:lnTo>
                  <a:pt x="3522" y="1454"/>
                </a:lnTo>
                <a:lnTo>
                  <a:pt x="3522" y="1470"/>
                </a:lnTo>
                <a:lnTo>
                  <a:pt x="3523" y="1472"/>
                </a:lnTo>
                <a:lnTo>
                  <a:pt x="3523" y="1473"/>
                </a:lnTo>
                <a:lnTo>
                  <a:pt x="3524" y="1473"/>
                </a:lnTo>
                <a:lnTo>
                  <a:pt x="3524" y="1446"/>
                </a:lnTo>
                <a:lnTo>
                  <a:pt x="3525" y="1473"/>
                </a:lnTo>
                <a:lnTo>
                  <a:pt x="3525" y="1447"/>
                </a:lnTo>
                <a:lnTo>
                  <a:pt x="3526" y="1448"/>
                </a:lnTo>
                <a:lnTo>
                  <a:pt x="3526" y="1471"/>
                </a:lnTo>
                <a:lnTo>
                  <a:pt x="3527" y="1472"/>
                </a:lnTo>
                <a:lnTo>
                  <a:pt x="3527" y="1470"/>
                </a:lnTo>
                <a:lnTo>
                  <a:pt x="3528" y="1468"/>
                </a:lnTo>
                <a:lnTo>
                  <a:pt x="3528" y="1463"/>
                </a:lnTo>
                <a:lnTo>
                  <a:pt x="3529" y="1443"/>
                </a:lnTo>
                <a:lnTo>
                  <a:pt x="3529" y="1470"/>
                </a:lnTo>
                <a:lnTo>
                  <a:pt x="3530" y="1472"/>
                </a:lnTo>
                <a:lnTo>
                  <a:pt x="3530" y="1464"/>
                </a:lnTo>
                <a:lnTo>
                  <a:pt x="3531" y="1473"/>
                </a:lnTo>
                <a:lnTo>
                  <a:pt x="3531" y="1473"/>
                </a:lnTo>
                <a:lnTo>
                  <a:pt x="3532" y="1472"/>
                </a:lnTo>
                <a:lnTo>
                  <a:pt x="3532" y="1464"/>
                </a:lnTo>
                <a:lnTo>
                  <a:pt x="3533" y="1464"/>
                </a:lnTo>
                <a:lnTo>
                  <a:pt x="3533" y="1473"/>
                </a:lnTo>
                <a:lnTo>
                  <a:pt x="3534" y="1473"/>
                </a:lnTo>
                <a:lnTo>
                  <a:pt x="3534" y="1473"/>
                </a:lnTo>
                <a:lnTo>
                  <a:pt x="3535" y="1472"/>
                </a:lnTo>
                <a:lnTo>
                  <a:pt x="3535" y="1473"/>
                </a:lnTo>
                <a:lnTo>
                  <a:pt x="3536" y="1466"/>
                </a:lnTo>
                <a:lnTo>
                  <a:pt x="3536" y="1420"/>
                </a:lnTo>
                <a:lnTo>
                  <a:pt x="3537" y="1459"/>
                </a:lnTo>
                <a:lnTo>
                  <a:pt x="3537" y="1470"/>
                </a:lnTo>
                <a:lnTo>
                  <a:pt x="3538" y="1452"/>
                </a:lnTo>
                <a:lnTo>
                  <a:pt x="3538" y="1473"/>
                </a:lnTo>
                <a:lnTo>
                  <a:pt x="3539" y="1473"/>
                </a:lnTo>
                <a:lnTo>
                  <a:pt x="3539" y="1456"/>
                </a:lnTo>
                <a:lnTo>
                  <a:pt x="3540" y="1463"/>
                </a:lnTo>
                <a:lnTo>
                  <a:pt x="3540" y="1471"/>
                </a:lnTo>
                <a:lnTo>
                  <a:pt x="3541" y="1473"/>
                </a:lnTo>
                <a:lnTo>
                  <a:pt x="3541" y="1473"/>
                </a:lnTo>
                <a:lnTo>
                  <a:pt x="3542" y="1473"/>
                </a:lnTo>
                <a:lnTo>
                  <a:pt x="3542" y="1473"/>
                </a:lnTo>
                <a:lnTo>
                  <a:pt x="3543" y="1473"/>
                </a:lnTo>
                <a:lnTo>
                  <a:pt x="3543" y="1473"/>
                </a:lnTo>
                <a:lnTo>
                  <a:pt x="3544" y="1473"/>
                </a:lnTo>
                <a:lnTo>
                  <a:pt x="3544" y="1473"/>
                </a:lnTo>
                <a:lnTo>
                  <a:pt x="3545" y="1473"/>
                </a:lnTo>
                <a:lnTo>
                  <a:pt x="3545" y="1473"/>
                </a:lnTo>
                <a:lnTo>
                  <a:pt x="3546" y="1473"/>
                </a:lnTo>
                <a:lnTo>
                  <a:pt x="3546" y="1469"/>
                </a:lnTo>
                <a:lnTo>
                  <a:pt x="3547" y="1471"/>
                </a:lnTo>
                <a:lnTo>
                  <a:pt x="3547" y="1466"/>
                </a:lnTo>
                <a:lnTo>
                  <a:pt x="3548" y="1473"/>
                </a:lnTo>
                <a:lnTo>
                  <a:pt x="3548" y="1454"/>
                </a:lnTo>
                <a:lnTo>
                  <a:pt x="3549" y="1462"/>
                </a:lnTo>
                <a:lnTo>
                  <a:pt x="3549" y="1473"/>
                </a:lnTo>
                <a:lnTo>
                  <a:pt x="3550" y="1456"/>
                </a:lnTo>
                <a:lnTo>
                  <a:pt x="3550" y="1443"/>
                </a:lnTo>
                <a:lnTo>
                  <a:pt x="3551" y="1452"/>
                </a:lnTo>
                <a:lnTo>
                  <a:pt x="3551" y="1471"/>
                </a:lnTo>
                <a:lnTo>
                  <a:pt x="3552" y="1472"/>
                </a:lnTo>
                <a:lnTo>
                  <a:pt x="3552" y="1391"/>
                </a:lnTo>
                <a:lnTo>
                  <a:pt x="3553" y="1436"/>
                </a:lnTo>
                <a:lnTo>
                  <a:pt x="3553" y="1453"/>
                </a:lnTo>
                <a:lnTo>
                  <a:pt x="3554" y="1416"/>
                </a:lnTo>
                <a:lnTo>
                  <a:pt x="3554" y="1463"/>
                </a:lnTo>
                <a:lnTo>
                  <a:pt x="3555" y="1472"/>
                </a:lnTo>
                <a:lnTo>
                  <a:pt x="3555" y="1441"/>
                </a:lnTo>
                <a:lnTo>
                  <a:pt x="3556" y="1466"/>
                </a:lnTo>
                <a:lnTo>
                  <a:pt x="3556" y="1473"/>
                </a:lnTo>
                <a:lnTo>
                  <a:pt x="3557" y="1473"/>
                </a:lnTo>
                <a:lnTo>
                  <a:pt x="3557" y="1443"/>
                </a:lnTo>
                <a:lnTo>
                  <a:pt x="3558" y="1447"/>
                </a:lnTo>
                <a:lnTo>
                  <a:pt x="3558" y="1473"/>
                </a:lnTo>
                <a:lnTo>
                  <a:pt x="3559" y="1471"/>
                </a:lnTo>
                <a:lnTo>
                  <a:pt x="3559" y="1473"/>
                </a:lnTo>
                <a:lnTo>
                  <a:pt x="3560" y="1472"/>
                </a:lnTo>
                <a:lnTo>
                  <a:pt x="3560" y="1473"/>
                </a:lnTo>
                <a:lnTo>
                  <a:pt x="3561" y="1443"/>
                </a:lnTo>
                <a:lnTo>
                  <a:pt x="3561" y="1473"/>
                </a:lnTo>
                <a:lnTo>
                  <a:pt x="3562" y="1472"/>
                </a:lnTo>
                <a:lnTo>
                  <a:pt x="3562" y="1473"/>
                </a:lnTo>
                <a:lnTo>
                  <a:pt x="3563" y="1473"/>
                </a:lnTo>
                <a:lnTo>
                  <a:pt x="3563" y="1473"/>
                </a:lnTo>
                <a:lnTo>
                  <a:pt x="3564" y="1473"/>
                </a:lnTo>
                <a:lnTo>
                  <a:pt x="3564" y="1456"/>
                </a:lnTo>
                <a:lnTo>
                  <a:pt x="3565" y="1473"/>
                </a:lnTo>
                <a:lnTo>
                  <a:pt x="3565" y="1470"/>
                </a:lnTo>
                <a:lnTo>
                  <a:pt x="3566" y="1468"/>
                </a:lnTo>
                <a:lnTo>
                  <a:pt x="3566" y="1473"/>
                </a:lnTo>
                <a:lnTo>
                  <a:pt x="3567" y="1473"/>
                </a:lnTo>
                <a:lnTo>
                  <a:pt x="3567" y="1463"/>
                </a:lnTo>
                <a:lnTo>
                  <a:pt x="3568" y="1441"/>
                </a:lnTo>
                <a:lnTo>
                  <a:pt x="3568" y="1460"/>
                </a:lnTo>
                <a:lnTo>
                  <a:pt x="3569" y="1470"/>
                </a:lnTo>
                <a:lnTo>
                  <a:pt x="3569" y="1473"/>
                </a:lnTo>
                <a:lnTo>
                  <a:pt x="3570" y="1470"/>
                </a:lnTo>
                <a:lnTo>
                  <a:pt x="3570" y="1458"/>
                </a:lnTo>
                <a:lnTo>
                  <a:pt x="3571" y="1473"/>
                </a:lnTo>
                <a:lnTo>
                  <a:pt x="3571" y="1472"/>
                </a:lnTo>
                <a:lnTo>
                  <a:pt x="3572" y="1473"/>
                </a:lnTo>
                <a:lnTo>
                  <a:pt x="3572" y="1473"/>
                </a:lnTo>
                <a:lnTo>
                  <a:pt x="3573" y="1473"/>
                </a:lnTo>
                <a:lnTo>
                  <a:pt x="3573" y="1473"/>
                </a:lnTo>
                <a:lnTo>
                  <a:pt x="3574" y="1473"/>
                </a:lnTo>
                <a:lnTo>
                  <a:pt x="3574" y="1456"/>
                </a:lnTo>
                <a:lnTo>
                  <a:pt x="3575" y="1465"/>
                </a:lnTo>
                <a:lnTo>
                  <a:pt x="3575" y="1437"/>
                </a:lnTo>
                <a:lnTo>
                  <a:pt x="3576" y="1450"/>
                </a:lnTo>
                <a:lnTo>
                  <a:pt x="3576" y="1471"/>
                </a:lnTo>
                <a:lnTo>
                  <a:pt x="3577" y="1461"/>
                </a:lnTo>
                <a:lnTo>
                  <a:pt x="3577" y="1473"/>
                </a:lnTo>
                <a:lnTo>
                  <a:pt x="3578" y="1473"/>
                </a:lnTo>
                <a:lnTo>
                  <a:pt x="3578" y="1468"/>
                </a:lnTo>
                <a:lnTo>
                  <a:pt x="3579" y="1461"/>
                </a:lnTo>
                <a:lnTo>
                  <a:pt x="3579" y="1473"/>
                </a:lnTo>
                <a:lnTo>
                  <a:pt x="3580" y="1472"/>
                </a:lnTo>
                <a:lnTo>
                  <a:pt x="3580" y="1473"/>
                </a:lnTo>
                <a:lnTo>
                  <a:pt x="3581" y="1473"/>
                </a:lnTo>
                <a:lnTo>
                  <a:pt x="3581" y="1450"/>
                </a:lnTo>
                <a:lnTo>
                  <a:pt x="3582" y="1466"/>
                </a:lnTo>
                <a:lnTo>
                  <a:pt x="3582" y="1408"/>
                </a:lnTo>
                <a:lnTo>
                  <a:pt x="3583" y="1444"/>
                </a:lnTo>
                <a:lnTo>
                  <a:pt x="3583" y="1473"/>
                </a:lnTo>
                <a:lnTo>
                  <a:pt x="3584" y="1471"/>
                </a:lnTo>
                <a:lnTo>
                  <a:pt x="3584" y="1473"/>
                </a:lnTo>
                <a:lnTo>
                  <a:pt x="3585" y="1473"/>
                </a:lnTo>
                <a:lnTo>
                  <a:pt x="3585" y="1456"/>
                </a:lnTo>
                <a:lnTo>
                  <a:pt x="3586" y="1456"/>
                </a:lnTo>
                <a:lnTo>
                  <a:pt x="3586" y="1470"/>
                </a:lnTo>
                <a:lnTo>
                  <a:pt x="3587" y="1473"/>
                </a:lnTo>
                <a:lnTo>
                  <a:pt x="3587" y="1460"/>
                </a:lnTo>
                <a:lnTo>
                  <a:pt x="3588" y="1473"/>
                </a:lnTo>
                <a:lnTo>
                  <a:pt x="3588" y="1469"/>
                </a:lnTo>
                <a:lnTo>
                  <a:pt x="3589" y="1466"/>
                </a:lnTo>
                <a:lnTo>
                  <a:pt x="3589" y="1461"/>
                </a:lnTo>
                <a:lnTo>
                  <a:pt x="3590" y="1468"/>
                </a:lnTo>
                <a:lnTo>
                  <a:pt x="3590" y="1452"/>
                </a:lnTo>
                <a:lnTo>
                  <a:pt x="3591" y="1472"/>
                </a:lnTo>
                <a:lnTo>
                  <a:pt x="3591" y="1473"/>
                </a:lnTo>
                <a:lnTo>
                  <a:pt x="3592" y="1473"/>
                </a:lnTo>
                <a:lnTo>
                  <a:pt x="3592" y="1472"/>
                </a:lnTo>
                <a:lnTo>
                  <a:pt x="3593" y="1438"/>
                </a:lnTo>
                <a:lnTo>
                  <a:pt x="3593" y="1472"/>
                </a:lnTo>
                <a:lnTo>
                  <a:pt x="3594" y="1472"/>
                </a:lnTo>
                <a:lnTo>
                  <a:pt x="3594" y="1454"/>
                </a:lnTo>
                <a:lnTo>
                  <a:pt x="3595" y="1460"/>
                </a:lnTo>
                <a:lnTo>
                  <a:pt x="3595" y="1473"/>
                </a:lnTo>
                <a:lnTo>
                  <a:pt x="3596" y="1465"/>
                </a:lnTo>
                <a:lnTo>
                  <a:pt x="3596" y="1463"/>
                </a:lnTo>
                <a:lnTo>
                  <a:pt x="3597" y="1449"/>
                </a:lnTo>
                <a:lnTo>
                  <a:pt x="3597" y="1473"/>
                </a:lnTo>
                <a:lnTo>
                  <a:pt x="3598" y="1473"/>
                </a:lnTo>
                <a:lnTo>
                  <a:pt x="3598" y="1470"/>
                </a:lnTo>
                <a:lnTo>
                  <a:pt x="3599" y="1473"/>
                </a:lnTo>
                <a:lnTo>
                  <a:pt x="3599" y="1466"/>
                </a:lnTo>
                <a:lnTo>
                  <a:pt x="3600" y="1447"/>
                </a:lnTo>
                <a:lnTo>
                  <a:pt x="3600" y="1473"/>
                </a:lnTo>
                <a:lnTo>
                  <a:pt x="3601" y="1471"/>
                </a:lnTo>
                <a:lnTo>
                  <a:pt x="3601" y="1473"/>
                </a:lnTo>
                <a:lnTo>
                  <a:pt x="3602" y="1473"/>
                </a:lnTo>
                <a:lnTo>
                  <a:pt x="3602" y="1468"/>
                </a:lnTo>
                <a:lnTo>
                  <a:pt x="3603" y="1471"/>
                </a:lnTo>
                <a:lnTo>
                  <a:pt x="3603" y="1461"/>
                </a:lnTo>
                <a:lnTo>
                  <a:pt x="3604" y="1469"/>
                </a:lnTo>
                <a:lnTo>
                  <a:pt x="3604" y="1472"/>
                </a:lnTo>
                <a:lnTo>
                  <a:pt x="3605" y="1473"/>
                </a:lnTo>
                <a:lnTo>
                  <a:pt x="3605" y="1473"/>
                </a:lnTo>
                <a:lnTo>
                  <a:pt x="3606" y="1473"/>
                </a:lnTo>
                <a:lnTo>
                  <a:pt x="3606" y="1473"/>
                </a:lnTo>
                <a:lnTo>
                  <a:pt x="3607" y="1473"/>
                </a:lnTo>
                <a:lnTo>
                  <a:pt x="3607" y="1473"/>
                </a:lnTo>
                <a:lnTo>
                  <a:pt x="3608" y="1473"/>
                </a:lnTo>
                <a:lnTo>
                  <a:pt x="3608" y="1473"/>
                </a:lnTo>
                <a:lnTo>
                  <a:pt x="3609" y="1473"/>
                </a:lnTo>
                <a:lnTo>
                  <a:pt x="3609" y="1473"/>
                </a:lnTo>
                <a:lnTo>
                  <a:pt x="3610" y="1473"/>
                </a:lnTo>
                <a:lnTo>
                  <a:pt x="3610" y="1461"/>
                </a:lnTo>
                <a:lnTo>
                  <a:pt x="3611" y="1466"/>
                </a:lnTo>
                <a:lnTo>
                  <a:pt x="3611" y="1473"/>
                </a:lnTo>
                <a:lnTo>
                  <a:pt x="3612" y="1473"/>
                </a:lnTo>
                <a:lnTo>
                  <a:pt x="3612" y="1473"/>
                </a:lnTo>
                <a:lnTo>
                  <a:pt x="3613" y="1473"/>
                </a:lnTo>
                <a:lnTo>
                  <a:pt x="3613" y="1470"/>
                </a:lnTo>
                <a:lnTo>
                  <a:pt x="3614" y="1473"/>
                </a:lnTo>
                <a:lnTo>
                  <a:pt x="3614" y="1473"/>
                </a:lnTo>
                <a:lnTo>
                  <a:pt x="3615" y="1473"/>
                </a:lnTo>
                <a:lnTo>
                  <a:pt x="3615" y="1473"/>
                </a:lnTo>
                <a:lnTo>
                  <a:pt x="3616" y="1464"/>
                </a:lnTo>
                <a:lnTo>
                  <a:pt x="3616" y="1473"/>
                </a:lnTo>
                <a:lnTo>
                  <a:pt x="3617" y="1473"/>
                </a:lnTo>
                <a:lnTo>
                  <a:pt x="3617" y="1473"/>
                </a:lnTo>
                <a:lnTo>
                  <a:pt x="3618" y="1473"/>
                </a:lnTo>
                <a:lnTo>
                  <a:pt x="3618" y="1473"/>
                </a:lnTo>
                <a:lnTo>
                  <a:pt x="3619" y="1473"/>
                </a:lnTo>
                <a:lnTo>
                  <a:pt x="3619" y="1463"/>
                </a:lnTo>
                <a:lnTo>
                  <a:pt x="3620" y="1461"/>
                </a:lnTo>
                <a:lnTo>
                  <a:pt x="3620" y="1473"/>
                </a:lnTo>
                <a:lnTo>
                  <a:pt x="3621" y="1466"/>
                </a:lnTo>
                <a:lnTo>
                  <a:pt x="3621" y="1445"/>
                </a:lnTo>
                <a:lnTo>
                  <a:pt x="3622" y="1473"/>
                </a:lnTo>
                <a:lnTo>
                  <a:pt x="3622" y="1472"/>
                </a:lnTo>
                <a:lnTo>
                  <a:pt x="3623" y="1473"/>
                </a:lnTo>
                <a:lnTo>
                  <a:pt x="3623" y="1473"/>
                </a:lnTo>
                <a:lnTo>
                  <a:pt x="3624" y="1473"/>
                </a:lnTo>
                <a:lnTo>
                  <a:pt x="3624" y="1473"/>
                </a:lnTo>
                <a:lnTo>
                  <a:pt x="3625" y="1467"/>
                </a:lnTo>
                <a:lnTo>
                  <a:pt x="3625" y="1473"/>
                </a:lnTo>
                <a:lnTo>
                  <a:pt x="3626" y="1463"/>
                </a:lnTo>
                <a:lnTo>
                  <a:pt x="3626" y="1473"/>
                </a:lnTo>
                <a:lnTo>
                  <a:pt x="3627" y="1473"/>
                </a:lnTo>
                <a:lnTo>
                  <a:pt x="3627" y="1473"/>
                </a:lnTo>
                <a:lnTo>
                  <a:pt x="3628" y="1473"/>
                </a:lnTo>
                <a:lnTo>
                  <a:pt x="3628" y="1441"/>
                </a:lnTo>
                <a:lnTo>
                  <a:pt x="3629" y="1457"/>
                </a:lnTo>
                <a:lnTo>
                  <a:pt x="3629" y="1473"/>
                </a:lnTo>
                <a:lnTo>
                  <a:pt x="3630" y="1472"/>
                </a:lnTo>
                <a:lnTo>
                  <a:pt x="3630" y="1473"/>
                </a:lnTo>
                <a:lnTo>
                  <a:pt x="3631" y="1467"/>
                </a:lnTo>
                <a:lnTo>
                  <a:pt x="3631" y="1473"/>
                </a:lnTo>
                <a:lnTo>
                  <a:pt x="3632" y="1472"/>
                </a:lnTo>
                <a:lnTo>
                  <a:pt x="3632" y="1467"/>
                </a:lnTo>
                <a:lnTo>
                  <a:pt x="3633" y="1473"/>
                </a:lnTo>
                <a:lnTo>
                  <a:pt x="3633" y="1452"/>
                </a:lnTo>
                <a:lnTo>
                  <a:pt x="3634" y="1463"/>
                </a:lnTo>
                <a:lnTo>
                  <a:pt x="3634" y="1473"/>
                </a:lnTo>
                <a:lnTo>
                  <a:pt x="3635" y="1454"/>
                </a:lnTo>
                <a:lnTo>
                  <a:pt x="3635" y="1443"/>
                </a:lnTo>
                <a:lnTo>
                  <a:pt x="3636" y="1448"/>
                </a:lnTo>
                <a:lnTo>
                  <a:pt x="3636" y="1473"/>
                </a:lnTo>
                <a:lnTo>
                  <a:pt x="3637" y="1468"/>
                </a:lnTo>
                <a:lnTo>
                  <a:pt x="3637" y="1470"/>
                </a:lnTo>
                <a:lnTo>
                  <a:pt x="3638" y="1452"/>
                </a:lnTo>
                <a:lnTo>
                  <a:pt x="3638" y="1436"/>
                </a:lnTo>
                <a:lnTo>
                  <a:pt x="3639" y="1369"/>
                </a:lnTo>
                <a:lnTo>
                  <a:pt x="3639" y="1468"/>
                </a:lnTo>
                <a:lnTo>
                  <a:pt x="3640" y="1471"/>
                </a:lnTo>
                <a:lnTo>
                  <a:pt x="3640" y="1462"/>
                </a:lnTo>
                <a:lnTo>
                  <a:pt x="3641" y="1440"/>
                </a:lnTo>
                <a:lnTo>
                  <a:pt x="3641" y="1473"/>
                </a:lnTo>
                <a:lnTo>
                  <a:pt x="3642" y="1473"/>
                </a:lnTo>
                <a:lnTo>
                  <a:pt x="3642" y="1465"/>
                </a:lnTo>
                <a:lnTo>
                  <a:pt x="3643" y="1468"/>
                </a:lnTo>
                <a:lnTo>
                  <a:pt x="3643" y="1473"/>
                </a:lnTo>
                <a:lnTo>
                  <a:pt x="3644" y="1473"/>
                </a:lnTo>
                <a:lnTo>
                  <a:pt x="3644" y="1473"/>
                </a:lnTo>
                <a:lnTo>
                  <a:pt x="3645" y="1464"/>
                </a:lnTo>
                <a:lnTo>
                  <a:pt x="3645" y="1473"/>
                </a:lnTo>
                <a:lnTo>
                  <a:pt x="3646" y="1473"/>
                </a:lnTo>
                <a:lnTo>
                  <a:pt x="3646" y="1466"/>
                </a:lnTo>
                <a:lnTo>
                  <a:pt x="3647" y="1465"/>
                </a:lnTo>
                <a:lnTo>
                  <a:pt x="3647" y="1473"/>
                </a:lnTo>
                <a:lnTo>
                  <a:pt x="3648" y="1473"/>
                </a:lnTo>
                <a:lnTo>
                  <a:pt x="3648" y="1471"/>
                </a:lnTo>
                <a:lnTo>
                  <a:pt x="3649" y="1461"/>
                </a:lnTo>
                <a:lnTo>
                  <a:pt x="3649" y="1473"/>
                </a:lnTo>
                <a:lnTo>
                  <a:pt x="3650" y="1473"/>
                </a:lnTo>
                <a:lnTo>
                  <a:pt x="3650" y="1472"/>
                </a:lnTo>
                <a:lnTo>
                  <a:pt x="3651" y="1473"/>
                </a:lnTo>
                <a:lnTo>
                  <a:pt x="3651" y="1473"/>
                </a:lnTo>
                <a:lnTo>
                  <a:pt x="3652" y="1473"/>
                </a:lnTo>
                <a:lnTo>
                  <a:pt x="3652" y="1470"/>
                </a:lnTo>
                <a:lnTo>
                  <a:pt x="3653" y="1466"/>
                </a:lnTo>
                <a:lnTo>
                  <a:pt x="3653" y="1462"/>
                </a:lnTo>
                <a:lnTo>
                  <a:pt x="3654" y="1473"/>
                </a:lnTo>
                <a:lnTo>
                  <a:pt x="3654" y="1473"/>
                </a:lnTo>
                <a:lnTo>
                  <a:pt x="3655" y="1473"/>
                </a:lnTo>
                <a:lnTo>
                  <a:pt x="3655" y="1473"/>
                </a:lnTo>
                <a:lnTo>
                  <a:pt x="3656" y="1473"/>
                </a:lnTo>
                <a:lnTo>
                  <a:pt x="3656" y="1445"/>
                </a:lnTo>
                <a:lnTo>
                  <a:pt x="3657" y="1444"/>
                </a:lnTo>
                <a:lnTo>
                  <a:pt x="3657" y="1467"/>
                </a:lnTo>
                <a:lnTo>
                  <a:pt x="3658" y="1472"/>
                </a:lnTo>
                <a:lnTo>
                  <a:pt x="3658" y="1455"/>
                </a:lnTo>
                <a:lnTo>
                  <a:pt x="3659" y="1473"/>
                </a:lnTo>
                <a:lnTo>
                  <a:pt x="3659" y="1472"/>
                </a:lnTo>
                <a:lnTo>
                  <a:pt x="3660" y="1473"/>
                </a:lnTo>
                <a:lnTo>
                  <a:pt x="3660" y="1457"/>
                </a:lnTo>
                <a:lnTo>
                  <a:pt x="3661" y="1473"/>
                </a:lnTo>
                <a:lnTo>
                  <a:pt x="3661" y="1472"/>
                </a:lnTo>
                <a:lnTo>
                  <a:pt x="3662" y="1473"/>
                </a:lnTo>
                <a:lnTo>
                  <a:pt x="3662" y="1461"/>
                </a:lnTo>
                <a:lnTo>
                  <a:pt x="3663" y="1473"/>
                </a:lnTo>
                <a:lnTo>
                  <a:pt x="3663" y="1467"/>
                </a:lnTo>
                <a:lnTo>
                  <a:pt x="3664" y="1468"/>
                </a:lnTo>
                <a:lnTo>
                  <a:pt x="3664" y="1448"/>
                </a:lnTo>
                <a:lnTo>
                  <a:pt x="3665" y="1452"/>
                </a:lnTo>
                <a:lnTo>
                  <a:pt x="3665" y="1473"/>
                </a:lnTo>
                <a:lnTo>
                  <a:pt x="3666" y="1473"/>
                </a:lnTo>
                <a:lnTo>
                  <a:pt x="3666" y="1465"/>
                </a:lnTo>
                <a:lnTo>
                  <a:pt x="3667" y="1469"/>
                </a:lnTo>
                <a:lnTo>
                  <a:pt x="3667" y="1451"/>
                </a:lnTo>
                <a:lnTo>
                  <a:pt x="3668" y="1472"/>
                </a:lnTo>
                <a:lnTo>
                  <a:pt x="3668" y="1462"/>
                </a:lnTo>
                <a:lnTo>
                  <a:pt x="3669" y="1462"/>
                </a:lnTo>
                <a:lnTo>
                  <a:pt x="3669" y="1449"/>
                </a:lnTo>
                <a:lnTo>
                  <a:pt x="3670" y="1446"/>
                </a:lnTo>
                <a:lnTo>
                  <a:pt x="3670" y="1473"/>
                </a:lnTo>
                <a:lnTo>
                  <a:pt x="3671" y="1461"/>
                </a:lnTo>
                <a:lnTo>
                  <a:pt x="3671" y="1452"/>
                </a:lnTo>
                <a:lnTo>
                  <a:pt x="3672" y="1471"/>
                </a:lnTo>
                <a:lnTo>
                  <a:pt x="3672" y="1473"/>
                </a:lnTo>
                <a:lnTo>
                  <a:pt x="3673" y="1473"/>
                </a:lnTo>
                <a:lnTo>
                  <a:pt x="3673" y="1473"/>
                </a:lnTo>
                <a:lnTo>
                  <a:pt x="3674" y="1462"/>
                </a:lnTo>
                <a:lnTo>
                  <a:pt x="3674" y="1450"/>
                </a:lnTo>
                <a:lnTo>
                  <a:pt x="3675" y="1471"/>
                </a:lnTo>
                <a:lnTo>
                  <a:pt x="3675" y="1473"/>
                </a:lnTo>
                <a:lnTo>
                  <a:pt x="3676" y="1473"/>
                </a:lnTo>
                <a:lnTo>
                  <a:pt x="3676" y="1473"/>
                </a:lnTo>
                <a:lnTo>
                  <a:pt x="3677" y="1473"/>
                </a:lnTo>
                <a:lnTo>
                  <a:pt x="3677" y="1473"/>
                </a:lnTo>
                <a:lnTo>
                  <a:pt x="3678" y="1451"/>
                </a:lnTo>
                <a:lnTo>
                  <a:pt x="3678" y="1471"/>
                </a:lnTo>
                <a:lnTo>
                  <a:pt x="3679" y="1471"/>
                </a:lnTo>
                <a:lnTo>
                  <a:pt x="3679" y="1473"/>
                </a:lnTo>
                <a:lnTo>
                  <a:pt x="3680" y="1469"/>
                </a:lnTo>
                <a:lnTo>
                  <a:pt x="3680" y="1473"/>
                </a:lnTo>
                <a:lnTo>
                  <a:pt x="3681" y="1470"/>
                </a:lnTo>
                <a:lnTo>
                  <a:pt x="3681" y="1455"/>
                </a:lnTo>
                <a:lnTo>
                  <a:pt x="3682" y="1461"/>
                </a:lnTo>
                <a:lnTo>
                  <a:pt x="3682" y="1472"/>
                </a:lnTo>
                <a:lnTo>
                  <a:pt x="3683" y="1471"/>
                </a:lnTo>
                <a:lnTo>
                  <a:pt x="3683" y="1473"/>
                </a:lnTo>
                <a:lnTo>
                  <a:pt x="3684" y="1473"/>
                </a:lnTo>
                <a:lnTo>
                  <a:pt x="3684" y="1473"/>
                </a:lnTo>
                <a:lnTo>
                  <a:pt x="3685" y="1472"/>
                </a:lnTo>
                <a:lnTo>
                  <a:pt x="3685" y="1462"/>
                </a:lnTo>
                <a:lnTo>
                  <a:pt x="3686" y="1473"/>
                </a:lnTo>
                <a:lnTo>
                  <a:pt x="3686" y="1473"/>
                </a:lnTo>
                <a:lnTo>
                  <a:pt x="3687" y="1473"/>
                </a:lnTo>
                <a:lnTo>
                  <a:pt x="3687" y="1473"/>
                </a:lnTo>
                <a:lnTo>
                  <a:pt x="3688" y="1473"/>
                </a:lnTo>
                <a:lnTo>
                  <a:pt x="3688" y="1463"/>
                </a:lnTo>
                <a:lnTo>
                  <a:pt x="3689" y="1453"/>
                </a:lnTo>
                <a:lnTo>
                  <a:pt x="3689" y="1473"/>
                </a:lnTo>
                <a:lnTo>
                  <a:pt x="3690" y="1472"/>
                </a:lnTo>
                <a:lnTo>
                  <a:pt x="3690" y="1473"/>
                </a:lnTo>
                <a:lnTo>
                  <a:pt x="3691" y="1473"/>
                </a:lnTo>
                <a:lnTo>
                  <a:pt x="3691" y="1471"/>
                </a:lnTo>
                <a:lnTo>
                  <a:pt x="3692" y="1465"/>
                </a:lnTo>
                <a:lnTo>
                  <a:pt x="3692" y="1418"/>
                </a:lnTo>
                <a:lnTo>
                  <a:pt x="3693" y="1456"/>
                </a:lnTo>
                <a:lnTo>
                  <a:pt x="3693" y="1441"/>
                </a:lnTo>
                <a:lnTo>
                  <a:pt x="3694" y="1447"/>
                </a:lnTo>
                <a:lnTo>
                  <a:pt x="3694" y="1471"/>
                </a:lnTo>
                <a:lnTo>
                  <a:pt x="3695" y="1473"/>
                </a:lnTo>
                <a:lnTo>
                  <a:pt x="3695" y="1458"/>
                </a:lnTo>
                <a:lnTo>
                  <a:pt x="3696" y="1417"/>
                </a:lnTo>
                <a:lnTo>
                  <a:pt x="3696" y="1453"/>
                </a:lnTo>
                <a:lnTo>
                  <a:pt x="3697" y="1442"/>
                </a:lnTo>
                <a:lnTo>
                  <a:pt x="3697" y="1452"/>
                </a:lnTo>
                <a:lnTo>
                  <a:pt x="3698" y="1461"/>
                </a:lnTo>
                <a:lnTo>
                  <a:pt x="3698" y="1473"/>
                </a:lnTo>
                <a:lnTo>
                  <a:pt x="3699" y="1460"/>
                </a:lnTo>
                <a:lnTo>
                  <a:pt x="3699" y="1413"/>
                </a:lnTo>
                <a:lnTo>
                  <a:pt x="3700" y="1453"/>
                </a:lnTo>
                <a:lnTo>
                  <a:pt x="3700" y="1471"/>
                </a:lnTo>
                <a:lnTo>
                  <a:pt x="3701" y="1472"/>
                </a:lnTo>
                <a:lnTo>
                  <a:pt x="3701" y="1463"/>
                </a:lnTo>
                <a:lnTo>
                  <a:pt x="3702" y="1473"/>
                </a:lnTo>
                <a:lnTo>
                  <a:pt x="3702" y="1443"/>
                </a:lnTo>
                <a:lnTo>
                  <a:pt x="3703" y="1439"/>
                </a:lnTo>
                <a:lnTo>
                  <a:pt x="3703" y="1462"/>
                </a:lnTo>
                <a:lnTo>
                  <a:pt x="3704" y="1463"/>
                </a:lnTo>
                <a:lnTo>
                  <a:pt x="3704" y="1473"/>
                </a:lnTo>
                <a:lnTo>
                  <a:pt x="3705" y="1473"/>
                </a:lnTo>
                <a:lnTo>
                  <a:pt x="3705" y="1460"/>
                </a:lnTo>
                <a:lnTo>
                  <a:pt x="3706" y="1471"/>
                </a:lnTo>
                <a:lnTo>
                  <a:pt x="3706" y="1457"/>
                </a:lnTo>
                <a:lnTo>
                  <a:pt x="3707" y="1461"/>
                </a:lnTo>
                <a:lnTo>
                  <a:pt x="3707" y="1445"/>
                </a:lnTo>
                <a:lnTo>
                  <a:pt x="3708" y="1448"/>
                </a:lnTo>
                <a:lnTo>
                  <a:pt x="3708" y="1456"/>
                </a:lnTo>
                <a:lnTo>
                  <a:pt x="3709" y="1467"/>
                </a:lnTo>
                <a:lnTo>
                  <a:pt x="3709" y="1473"/>
                </a:lnTo>
                <a:lnTo>
                  <a:pt x="3710" y="1459"/>
                </a:lnTo>
                <a:lnTo>
                  <a:pt x="3710" y="1427"/>
                </a:lnTo>
                <a:lnTo>
                  <a:pt x="3711" y="1473"/>
                </a:lnTo>
                <a:lnTo>
                  <a:pt x="3711" y="1427"/>
                </a:lnTo>
                <a:lnTo>
                  <a:pt x="3712" y="1438"/>
                </a:lnTo>
                <a:lnTo>
                  <a:pt x="3712" y="1473"/>
                </a:lnTo>
                <a:lnTo>
                  <a:pt x="3713" y="1470"/>
                </a:lnTo>
                <a:lnTo>
                  <a:pt x="3713" y="1444"/>
                </a:lnTo>
                <a:lnTo>
                  <a:pt x="3714" y="1447"/>
                </a:lnTo>
                <a:lnTo>
                  <a:pt x="3714" y="1471"/>
                </a:lnTo>
                <a:lnTo>
                  <a:pt x="3715" y="1472"/>
                </a:lnTo>
                <a:lnTo>
                  <a:pt x="3715" y="1468"/>
                </a:lnTo>
                <a:lnTo>
                  <a:pt x="3716" y="1473"/>
                </a:lnTo>
                <a:lnTo>
                  <a:pt x="3716" y="1470"/>
                </a:lnTo>
                <a:lnTo>
                  <a:pt x="3717" y="1426"/>
                </a:lnTo>
                <a:lnTo>
                  <a:pt x="3717" y="1473"/>
                </a:lnTo>
                <a:lnTo>
                  <a:pt x="3718" y="1471"/>
                </a:lnTo>
                <a:lnTo>
                  <a:pt x="3718" y="1473"/>
                </a:lnTo>
                <a:lnTo>
                  <a:pt x="3719" y="1460"/>
                </a:lnTo>
                <a:lnTo>
                  <a:pt x="3719" y="1473"/>
                </a:lnTo>
                <a:lnTo>
                  <a:pt x="3720" y="1472"/>
                </a:lnTo>
                <a:lnTo>
                  <a:pt x="3720" y="1473"/>
                </a:lnTo>
                <a:lnTo>
                  <a:pt x="3721" y="1451"/>
                </a:lnTo>
                <a:lnTo>
                  <a:pt x="3721" y="1472"/>
                </a:lnTo>
                <a:lnTo>
                  <a:pt x="3722" y="1473"/>
                </a:lnTo>
                <a:lnTo>
                  <a:pt x="3722" y="1471"/>
                </a:lnTo>
                <a:lnTo>
                  <a:pt x="3723" y="1461"/>
                </a:lnTo>
                <a:lnTo>
                  <a:pt x="3723" y="1445"/>
                </a:lnTo>
                <a:lnTo>
                  <a:pt x="3724" y="1468"/>
                </a:lnTo>
                <a:lnTo>
                  <a:pt x="3724" y="1460"/>
                </a:lnTo>
                <a:lnTo>
                  <a:pt x="3725" y="1460"/>
                </a:lnTo>
                <a:lnTo>
                  <a:pt x="3725" y="1473"/>
                </a:lnTo>
                <a:lnTo>
                  <a:pt x="3726" y="1429"/>
                </a:lnTo>
                <a:lnTo>
                  <a:pt x="3726" y="1462"/>
                </a:lnTo>
                <a:lnTo>
                  <a:pt x="3727" y="1464"/>
                </a:lnTo>
                <a:lnTo>
                  <a:pt x="3727" y="1455"/>
                </a:lnTo>
                <a:lnTo>
                  <a:pt x="3728" y="1456"/>
                </a:lnTo>
                <a:lnTo>
                  <a:pt x="3728" y="1473"/>
                </a:lnTo>
                <a:lnTo>
                  <a:pt x="3729" y="1473"/>
                </a:lnTo>
                <a:lnTo>
                  <a:pt x="3729" y="1464"/>
                </a:lnTo>
                <a:lnTo>
                  <a:pt x="3730" y="1464"/>
                </a:lnTo>
                <a:lnTo>
                  <a:pt x="3730" y="1473"/>
                </a:lnTo>
                <a:lnTo>
                  <a:pt x="3731" y="1466"/>
                </a:lnTo>
                <a:lnTo>
                  <a:pt x="3731" y="1454"/>
                </a:lnTo>
                <a:lnTo>
                  <a:pt x="3732" y="1473"/>
                </a:lnTo>
                <a:lnTo>
                  <a:pt x="3732" y="1457"/>
                </a:lnTo>
                <a:lnTo>
                  <a:pt x="3733" y="1462"/>
                </a:lnTo>
                <a:lnTo>
                  <a:pt x="3733" y="1472"/>
                </a:lnTo>
                <a:lnTo>
                  <a:pt x="3734" y="1471"/>
                </a:lnTo>
                <a:lnTo>
                  <a:pt x="3734" y="1470"/>
                </a:lnTo>
                <a:lnTo>
                  <a:pt x="3735" y="1455"/>
                </a:lnTo>
                <a:lnTo>
                  <a:pt x="3735" y="1473"/>
                </a:lnTo>
                <a:lnTo>
                  <a:pt x="3736" y="1473"/>
                </a:lnTo>
                <a:lnTo>
                  <a:pt x="3736" y="1473"/>
                </a:lnTo>
                <a:lnTo>
                  <a:pt x="3737" y="1473"/>
                </a:lnTo>
                <a:lnTo>
                  <a:pt x="3737" y="1458"/>
                </a:lnTo>
                <a:lnTo>
                  <a:pt x="3738" y="1421"/>
                </a:lnTo>
                <a:lnTo>
                  <a:pt x="3738" y="1464"/>
                </a:lnTo>
                <a:lnTo>
                  <a:pt x="3739" y="1470"/>
                </a:lnTo>
                <a:lnTo>
                  <a:pt x="3739" y="1473"/>
                </a:lnTo>
                <a:lnTo>
                  <a:pt x="3740" y="1472"/>
                </a:lnTo>
                <a:lnTo>
                  <a:pt x="3740" y="1473"/>
                </a:lnTo>
                <a:lnTo>
                  <a:pt x="3741" y="1460"/>
                </a:lnTo>
                <a:lnTo>
                  <a:pt x="3741" y="1419"/>
                </a:lnTo>
                <a:lnTo>
                  <a:pt x="3742" y="1437"/>
                </a:lnTo>
                <a:lnTo>
                  <a:pt x="3742" y="1459"/>
                </a:lnTo>
                <a:lnTo>
                  <a:pt x="3743" y="1473"/>
                </a:lnTo>
                <a:lnTo>
                  <a:pt x="3743" y="1466"/>
                </a:lnTo>
                <a:lnTo>
                  <a:pt x="3744" y="1463"/>
                </a:lnTo>
                <a:lnTo>
                  <a:pt x="3744" y="1473"/>
                </a:lnTo>
                <a:lnTo>
                  <a:pt x="3745" y="1470"/>
                </a:lnTo>
                <a:lnTo>
                  <a:pt x="3745" y="1453"/>
                </a:lnTo>
                <a:lnTo>
                  <a:pt x="3746" y="1462"/>
                </a:lnTo>
                <a:lnTo>
                  <a:pt x="3746" y="1471"/>
                </a:lnTo>
                <a:lnTo>
                  <a:pt x="3747" y="1473"/>
                </a:lnTo>
                <a:lnTo>
                  <a:pt x="3747" y="1450"/>
                </a:lnTo>
                <a:lnTo>
                  <a:pt x="3748" y="1449"/>
                </a:lnTo>
                <a:lnTo>
                  <a:pt x="3748" y="1473"/>
                </a:lnTo>
                <a:lnTo>
                  <a:pt x="3749" y="1452"/>
                </a:lnTo>
                <a:lnTo>
                  <a:pt x="3749" y="1456"/>
                </a:lnTo>
                <a:lnTo>
                  <a:pt x="3750" y="1470"/>
                </a:lnTo>
                <a:lnTo>
                  <a:pt x="3750" y="1473"/>
                </a:lnTo>
                <a:lnTo>
                  <a:pt x="3751" y="1473"/>
                </a:lnTo>
                <a:lnTo>
                  <a:pt x="3751" y="1464"/>
                </a:lnTo>
                <a:lnTo>
                  <a:pt x="3752" y="1461"/>
                </a:lnTo>
                <a:lnTo>
                  <a:pt x="3752" y="1465"/>
                </a:lnTo>
                <a:lnTo>
                  <a:pt x="3753" y="1469"/>
                </a:lnTo>
                <a:lnTo>
                  <a:pt x="3753" y="1473"/>
                </a:lnTo>
                <a:lnTo>
                  <a:pt x="3754" y="1473"/>
                </a:lnTo>
                <a:lnTo>
                  <a:pt x="3754" y="1468"/>
                </a:lnTo>
                <a:lnTo>
                  <a:pt x="3755" y="1473"/>
                </a:lnTo>
                <a:lnTo>
                  <a:pt x="3755" y="1469"/>
                </a:lnTo>
                <a:lnTo>
                  <a:pt x="3756" y="1441"/>
                </a:lnTo>
                <a:lnTo>
                  <a:pt x="3756" y="1453"/>
                </a:lnTo>
                <a:lnTo>
                  <a:pt x="3757" y="1465"/>
                </a:lnTo>
                <a:lnTo>
                  <a:pt x="3757" y="1473"/>
                </a:lnTo>
                <a:lnTo>
                  <a:pt x="3758" y="1467"/>
                </a:lnTo>
                <a:lnTo>
                  <a:pt x="3758" y="1473"/>
                </a:lnTo>
                <a:lnTo>
                  <a:pt x="3759" y="1473"/>
                </a:lnTo>
                <a:lnTo>
                  <a:pt x="3759" y="1440"/>
                </a:lnTo>
                <a:lnTo>
                  <a:pt x="3760" y="1451"/>
                </a:lnTo>
                <a:lnTo>
                  <a:pt x="3760" y="1469"/>
                </a:lnTo>
                <a:lnTo>
                  <a:pt x="3761" y="1468"/>
                </a:lnTo>
                <a:lnTo>
                  <a:pt x="3761" y="1473"/>
                </a:lnTo>
                <a:lnTo>
                  <a:pt x="3762" y="1473"/>
                </a:lnTo>
                <a:lnTo>
                  <a:pt x="3762" y="1473"/>
                </a:lnTo>
                <a:lnTo>
                  <a:pt x="3763" y="1467"/>
                </a:lnTo>
                <a:lnTo>
                  <a:pt x="3763" y="1473"/>
                </a:lnTo>
                <a:lnTo>
                  <a:pt x="3764" y="1449"/>
                </a:lnTo>
                <a:lnTo>
                  <a:pt x="3764" y="1472"/>
                </a:lnTo>
                <a:lnTo>
                  <a:pt x="3765" y="1473"/>
                </a:lnTo>
                <a:lnTo>
                  <a:pt x="3765" y="1471"/>
                </a:lnTo>
                <a:lnTo>
                  <a:pt x="3766" y="1473"/>
                </a:lnTo>
                <a:lnTo>
                  <a:pt x="3766" y="1451"/>
                </a:lnTo>
                <a:lnTo>
                  <a:pt x="3767" y="1468"/>
                </a:lnTo>
                <a:lnTo>
                  <a:pt x="3767" y="1473"/>
                </a:lnTo>
                <a:lnTo>
                  <a:pt x="3768" y="1472"/>
                </a:lnTo>
                <a:lnTo>
                  <a:pt x="3768" y="1460"/>
                </a:lnTo>
                <a:lnTo>
                  <a:pt x="3769" y="1455"/>
                </a:lnTo>
                <a:lnTo>
                  <a:pt x="3769" y="1467"/>
                </a:lnTo>
                <a:lnTo>
                  <a:pt x="3770" y="1465"/>
                </a:lnTo>
                <a:lnTo>
                  <a:pt x="3770" y="1458"/>
                </a:lnTo>
                <a:lnTo>
                  <a:pt x="3771" y="1472"/>
                </a:lnTo>
                <a:lnTo>
                  <a:pt x="3771" y="1450"/>
                </a:lnTo>
                <a:lnTo>
                  <a:pt x="3772" y="1463"/>
                </a:lnTo>
                <a:lnTo>
                  <a:pt x="3772" y="1473"/>
                </a:lnTo>
                <a:lnTo>
                  <a:pt x="3773" y="1470"/>
                </a:lnTo>
                <a:lnTo>
                  <a:pt x="3773" y="1406"/>
                </a:lnTo>
                <a:lnTo>
                  <a:pt x="3774" y="1376"/>
                </a:lnTo>
                <a:lnTo>
                  <a:pt x="3774" y="1470"/>
                </a:lnTo>
                <a:lnTo>
                  <a:pt x="3775" y="1462"/>
                </a:lnTo>
                <a:lnTo>
                  <a:pt x="3775" y="1472"/>
                </a:lnTo>
                <a:lnTo>
                  <a:pt x="3776" y="1473"/>
                </a:lnTo>
                <a:lnTo>
                  <a:pt x="3776" y="1472"/>
                </a:lnTo>
                <a:lnTo>
                  <a:pt x="3777" y="1457"/>
                </a:lnTo>
                <a:lnTo>
                  <a:pt x="3777" y="1469"/>
                </a:lnTo>
                <a:lnTo>
                  <a:pt x="3778" y="1473"/>
                </a:lnTo>
                <a:lnTo>
                  <a:pt x="3778" y="1473"/>
                </a:lnTo>
                <a:lnTo>
                  <a:pt x="3779" y="1473"/>
                </a:lnTo>
                <a:lnTo>
                  <a:pt x="3779" y="1473"/>
                </a:lnTo>
                <a:lnTo>
                  <a:pt x="3780" y="1473"/>
                </a:lnTo>
                <a:lnTo>
                  <a:pt x="3780" y="1454"/>
                </a:lnTo>
                <a:lnTo>
                  <a:pt x="3781" y="1439"/>
                </a:lnTo>
                <a:lnTo>
                  <a:pt x="3781" y="1473"/>
                </a:lnTo>
                <a:lnTo>
                  <a:pt x="3782" y="1463"/>
                </a:lnTo>
                <a:lnTo>
                  <a:pt x="3782" y="1452"/>
                </a:lnTo>
                <a:lnTo>
                  <a:pt x="3783" y="1473"/>
                </a:lnTo>
                <a:lnTo>
                  <a:pt x="3783" y="1469"/>
                </a:lnTo>
                <a:lnTo>
                  <a:pt x="3784" y="1458"/>
                </a:lnTo>
                <a:lnTo>
                  <a:pt x="3784" y="1473"/>
                </a:lnTo>
                <a:lnTo>
                  <a:pt x="3785" y="1473"/>
                </a:lnTo>
                <a:lnTo>
                  <a:pt x="3785" y="1473"/>
                </a:lnTo>
                <a:lnTo>
                  <a:pt x="3786" y="1428"/>
                </a:lnTo>
                <a:lnTo>
                  <a:pt x="3786" y="1464"/>
                </a:lnTo>
                <a:lnTo>
                  <a:pt x="3787" y="1461"/>
                </a:lnTo>
                <a:lnTo>
                  <a:pt x="3787" y="1471"/>
                </a:lnTo>
                <a:lnTo>
                  <a:pt x="3788" y="1470"/>
                </a:lnTo>
                <a:lnTo>
                  <a:pt x="3788" y="1467"/>
                </a:lnTo>
                <a:lnTo>
                  <a:pt x="3789" y="1465"/>
                </a:lnTo>
                <a:lnTo>
                  <a:pt x="3789" y="1473"/>
                </a:lnTo>
                <a:lnTo>
                  <a:pt x="3790" y="1461"/>
                </a:lnTo>
                <a:lnTo>
                  <a:pt x="3790" y="1471"/>
                </a:lnTo>
                <a:lnTo>
                  <a:pt x="3791" y="1455"/>
                </a:lnTo>
                <a:lnTo>
                  <a:pt x="3791" y="1471"/>
                </a:lnTo>
                <a:lnTo>
                  <a:pt x="3792" y="1472"/>
                </a:lnTo>
                <a:lnTo>
                  <a:pt x="3792" y="1473"/>
                </a:lnTo>
                <a:lnTo>
                  <a:pt x="3793" y="1473"/>
                </a:lnTo>
                <a:lnTo>
                  <a:pt x="3793" y="1473"/>
                </a:lnTo>
                <a:lnTo>
                  <a:pt x="3794" y="1472"/>
                </a:lnTo>
                <a:lnTo>
                  <a:pt x="3794" y="1457"/>
                </a:lnTo>
                <a:lnTo>
                  <a:pt x="3795" y="1448"/>
                </a:lnTo>
                <a:lnTo>
                  <a:pt x="3795" y="1463"/>
                </a:lnTo>
                <a:lnTo>
                  <a:pt x="3796" y="1473"/>
                </a:lnTo>
                <a:lnTo>
                  <a:pt x="3796" y="1465"/>
                </a:lnTo>
                <a:lnTo>
                  <a:pt x="3797" y="1449"/>
                </a:lnTo>
                <a:lnTo>
                  <a:pt x="3797" y="1469"/>
                </a:lnTo>
                <a:lnTo>
                  <a:pt x="3798" y="1473"/>
                </a:lnTo>
                <a:lnTo>
                  <a:pt x="3798" y="1440"/>
                </a:lnTo>
                <a:lnTo>
                  <a:pt x="3799" y="1466"/>
                </a:lnTo>
                <a:lnTo>
                  <a:pt x="3799" y="1448"/>
                </a:lnTo>
                <a:lnTo>
                  <a:pt x="3800" y="1450"/>
                </a:lnTo>
                <a:lnTo>
                  <a:pt x="3800" y="1466"/>
                </a:lnTo>
                <a:lnTo>
                  <a:pt x="3801" y="1460"/>
                </a:lnTo>
                <a:lnTo>
                  <a:pt x="3801" y="1444"/>
                </a:lnTo>
                <a:lnTo>
                  <a:pt x="3802" y="1461"/>
                </a:lnTo>
                <a:lnTo>
                  <a:pt x="3802" y="1473"/>
                </a:lnTo>
                <a:lnTo>
                  <a:pt x="3803" y="1473"/>
                </a:lnTo>
                <a:lnTo>
                  <a:pt x="3803" y="1473"/>
                </a:lnTo>
                <a:lnTo>
                  <a:pt x="3804" y="1472"/>
                </a:lnTo>
                <a:lnTo>
                  <a:pt x="3804" y="1473"/>
                </a:lnTo>
                <a:lnTo>
                  <a:pt x="3805" y="1473"/>
                </a:lnTo>
                <a:lnTo>
                  <a:pt x="3805" y="1454"/>
                </a:lnTo>
                <a:lnTo>
                  <a:pt x="3806" y="1465"/>
                </a:lnTo>
                <a:lnTo>
                  <a:pt x="3806" y="1473"/>
                </a:lnTo>
                <a:lnTo>
                  <a:pt x="3807" y="1473"/>
                </a:lnTo>
                <a:lnTo>
                  <a:pt x="3807" y="1465"/>
                </a:lnTo>
                <a:lnTo>
                  <a:pt x="3808" y="1467"/>
                </a:lnTo>
                <a:lnTo>
                  <a:pt x="3808" y="1473"/>
                </a:lnTo>
                <a:lnTo>
                  <a:pt x="3809" y="1428"/>
                </a:lnTo>
                <a:lnTo>
                  <a:pt x="3809" y="1455"/>
                </a:lnTo>
                <a:lnTo>
                  <a:pt x="3810" y="1471"/>
                </a:lnTo>
                <a:lnTo>
                  <a:pt x="3810" y="1473"/>
                </a:lnTo>
                <a:lnTo>
                  <a:pt x="3811" y="1473"/>
                </a:lnTo>
                <a:lnTo>
                  <a:pt x="3811" y="1473"/>
                </a:lnTo>
                <a:lnTo>
                  <a:pt x="3812" y="1473"/>
                </a:lnTo>
                <a:lnTo>
                  <a:pt x="3812" y="1457"/>
                </a:lnTo>
                <a:lnTo>
                  <a:pt x="3813" y="1468"/>
                </a:lnTo>
                <a:lnTo>
                  <a:pt x="3813" y="1473"/>
                </a:lnTo>
                <a:lnTo>
                  <a:pt x="3814" y="1473"/>
                </a:lnTo>
                <a:lnTo>
                  <a:pt x="3814" y="1473"/>
                </a:lnTo>
                <a:lnTo>
                  <a:pt x="3815" y="1473"/>
                </a:lnTo>
                <a:lnTo>
                  <a:pt x="3815" y="1468"/>
                </a:lnTo>
                <a:lnTo>
                  <a:pt x="3816" y="1473"/>
                </a:lnTo>
                <a:lnTo>
                  <a:pt x="3816" y="1446"/>
                </a:lnTo>
                <a:lnTo>
                  <a:pt x="3817" y="1465"/>
                </a:lnTo>
                <a:lnTo>
                  <a:pt x="3817" y="1473"/>
                </a:lnTo>
                <a:lnTo>
                  <a:pt x="3818" y="1473"/>
                </a:lnTo>
                <a:lnTo>
                  <a:pt x="3818" y="1473"/>
                </a:lnTo>
                <a:lnTo>
                  <a:pt x="3819" y="1473"/>
                </a:lnTo>
                <a:lnTo>
                  <a:pt x="3819" y="1466"/>
                </a:lnTo>
                <a:lnTo>
                  <a:pt x="3820" y="1444"/>
                </a:lnTo>
                <a:lnTo>
                  <a:pt x="3820" y="1471"/>
                </a:lnTo>
                <a:lnTo>
                  <a:pt x="3821" y="1471"/>
                </a:lnTo>
                <a:lnTo>
                  <a:pt x="3821" y="1473"/>
                </a:lnTo>
                <a:lnTo>
                  <a:pt x="3822" y="1473"/>
                </a:lnTo>
                <a:lnTo>
                  <a:pt x="3822" y="1473"/>
                </a:lnTo>
                <a:lnTo>
                  <a:pt x="3823" y="1473"/>
                </a:lnTo>
                <a:lnTo>
                  <a:pt x="3823" y="1460"/>
                </a:lnTo>
                <a:lnTo>
                  <a:pt x="3824" y="1468"/>
                </a:lnTo>
                <a:lnTo>
                  <a:pt x="3824" y="1473"/>
                </a:lnTo>
                <a:lnTo>
                  <a:pt x="3825" y="1473"/>
                </a:lnTo>
                <a:lnTo>
                  <a:pt x="3825" y="1473"/>
                </a:lnTo>
                <a:lnTo>
                  <a:pt x="3826" y="1473"/>
                </a:lnTo>
                <a:lnTo>
                  <a:pt x="3826" y="1473"/>
                </a:lnTo>
                <a:lnTo>
                  <a:pt x="3827" y="1468"/>
                </a:lnTo>
                <a:lnTo>
                  <a:pt x="3827" y="1452"/>
                </a:lnTo>
                <a:lnTo>
                  <a:pt x="3828" y="1466"/>
                </a:lnTo>
                <a:lnTo>
                  <a:pt x="3828" y="1473"/>
                </a:lnTo>
                <a:lnTo>
                  <a:pt x="3829" y="1473"/>
                </a:lnTo>
                <a:lnTo>
                  <a:pt x="3829" y="1461"/>
                </a:lnTo>
                <a:lnTo>
                  <a:pt x="3830" y="1456"/>
                </a:lnTo>
                <a:lnTo>
                  <a:pt x="3830" y="1472"/>
                </a:lnTo>
                <a:lnTo>
                  <a:pt x="3831" y="1465"/>
                </a:lnTo>
                <a:lnTo>
                  <a:pt x="3831" y="1473"/>
                </a:lnTo>
                <a:lnTo>
                  <a:pt x="3832" y="1473"/>
                </a:lnTo>
                <a:lnTo>
                  <a:pt x="3832" y="1472"/>
                </a:lnTo>
                <a:lnTo>
                  <a:pt x="3833" y="1473"/>
                </a:lnTo>
                <a:lnTo>
                  <a:pt x="3833" y="1443"/>
                </a:lnTo>
                <a:lnTo>
                  <a:pt x="3834" y="1425"/>
                </a:lnTo>
                <a:lnTo>
                  <a:pt x="3834" y="1469"/>
                </a:lnTo>
                <a:lnTo>
                  <a:pt x="3835" y="1463"/>
                </a:lnTo>
                <a:lnTo>
                  <a:pt x="3835" y="1470"/>
                </a:lnTo>
                <a:lnTo>
                  <a:pt x="3836" y="1452"/>
                </a:lnTo>
                <a:lnTo>
                  <a:pt x="3836" y="1464"/>
                </a:lnTo>
                <a:lnTo>
                  <a:pt x="3837" y="1428"/>
                </a:lnTo>
                <a:lnTo>
                  <a:pt x="3837" y="1408"/>
                </a:lnTo>
                <a:lnTo>
                  <a:pt x="3838" y="1429"/>
                </a:lnTo>
                <a:lnTo>
                  <a:pt x="3838" y="1472"/>
                </a:lnTo>
                <a:lnTo>
                  <a:pt x="3839" y="1470"/>
                </a:lnTo>
                <a:lnTo>
                  <a:pt x="3839" y="1473"/>
                </a:lnTo>
                <a:lnTo>
                  <a:pt x="3840" y="1473"/>
                </a:lnTo>
                <a:lnTo>
                  <a:pt x="3840" y="1473"/>
                </a:lnTo>
                <a:lnTo>
                  <a:pt x="3841" y="1451"/>
                </a:lnTo>
                <a:lnTo>
                  <a:pt x="3841" y="1473"/>
                </a:lnTo>
                <a:lnTo>
                  <a:pt x="3842" y="1472"/>
                </a:lnTo>
                <a:lnTo>
                  <a:pt x="3842" y="1473"/>
                </a:lnTo>
                <a:lnTo>
                  <a:pt x="3843" y="1443"/>
                </a:lnTo>
                <a:lnTo>
                  <a:pt x="3843" y="1473"/>
                </a:lnTo>
                <a:lnTo>
                  <a:pt x="3844" y="1448"/>
                </a:lnTo>
                <a:lnTo>
                  <a:pt x="3844" y="1415"/>
                </a:lnTo>
                <a:lnTo>
                  <a:pt x="3845" y="1446"/>
                </a:lnTo>
                <a:lnTo>
                  <a:pt x="3845" y="1470"/>
                </a:lnTo>
                <a:lnTo>
                  <a:pt x="3846" y="1464"/>
                </a:lnTo>
                <a:lnTo>
                  <a:pt x="3846" y="1473"/>
                </a:lnTo>
                <a:lnTo>
                  <a:pt x="3847" y="1473"/>
                </a:lnTo>
                <a:lnTo>
                  <a:pt x="3847" y="1453"/>
                </a:lnTo>
                <a:lnTo>
                  <a:pt x="3848" y="1452"/>
                </a:lnTo>
                <a:lnTo>
                  <a:pt x="3848" y="1465"/>
                </a:lnTo>
                <a:lnTo>
                  <a:pt x="3849" y="1468"/>
                </a:lnTo>
                <a:lnTo>
                  <a:pt x="3849" y="1451"/>
                </a:lnTo>
                <a:lnTo>
                  <a:pt x="3850" y="1473"/>
                </a:lnTo>
                <a:lnTo>
                  <a:pt x="3850" y="1471"/>
                </a:lnTo>
                <a:lnTo>
                  <a:pt x="3851" y="1473"/>
                </a:lnTo>
                <a:lnTo>
                  <a:pt x="3851" y="1455"/>
                </a:lnTo>
                <a:lnTo>
                  <a:pt x="3852" y="1463"/>
                </a:lnTo>
                <a:lnTo>
                  <a:pt x="3852" y="1473"/>
                </a:lnTo>
                <a:lnTo>
                  <a:pt x="3853" y="1473"/>
                </a:lnTo>
                <a:lnTo>
                  <a:pt x="3853" y="1461"/>
                </a:lnTo>
                <a:lnTo>
                  <a:pt x="3854" y="1473"/>
                </a:lnTo>
                <a:lnTo>
                  <a:pt x="3854" y="1469"/>
                </a:lnTo>
                <a:lnTo>
                  <a:pt x="3855" y="1471"/>
                </a:lnTo>
                <a:lnTo>
                  <a:pt x="3855" y="1473"/>
                </a:lnTo>
                <a:lnTo>
                  <a:pt x="3856" y="1473"/>
                </a:lnTo>
                <a:lnTo>
                  <a:pt x="3856" y="1473"/>
                </a:lnTo>
                <a:lnTo>
                  <a:pt x="3857" y="1473"/>
                </a:lnTo>
                <a:lnTo>
                  <a:pt x="3857" y="1473"/>
                </a:lnTo>
                <a:lnTo>
                  <a:pt x="3858" y="1473"/>
                </a:lnTo>
                <a:lnTo>
                  <a:pt x="3858" y="1467"/>
                </a:lnTo>
                <a:lnTo>
                  <a:pt x="3859" y="1458"/>
                </a:lnTo>
                <a:lnTo>
                  <a:pt x="3859" y="1473"/>
                </a:lnTo>
                <a:lnTo>
                  <a:pt x="3860" y="1473"/>
                </a:lnTo>
                <a:lnTo>
                  <a:pt x="3860" y="1473"/>
                </a:lnTo>
                <a:lnTo>
                  <a:pt x="3861" y="1473"/>
                </a:lnTo>
                <a:lnTo>
                  <a:pt x="3861" y="1459"/>
                </a:lnTo>
                <a:lnTo>
                  <a:pt x="3862" y="1463"/>
                </a:lnTo>
                <a:lnTo>
                  <a:pt x="3862" y="1473"/>
                </a:lnTo>
                <a:lnTo>
                  <a:pt x="3863" y="1472"/>
                </a:lnTo>
                <a:lnTo>
                  <a:pt x="3863" y="1473"/>
                </a:lnTo>
                <a:lnTo>
                  <a:pt x="3864" y="1473"/>
                </a:lnTo>
                <a:lnTo>
                  <a:pt x="3864" y="1465"/>
                </a:lnTo>
                <a:lnTo>
                  <a:pt x="3865" y="1471"/>
                </a:lnTo>
                <a:lnTo>
                  <a:pt x="3865" y="1457"/>
                </a:lnTo>
                <a:lnTo>
                  <a:pt x="3866" y="1450"/>
                </a:lnTo>
                <a:lnTo>
                  <a:pt x="3866" y="1471"/>
                </a:lnTo>
                <a:lnTo>
                  <a:pt x="3867" y="1473"/>
                </a:lnTo>
                <a:lnTo>
                  <a:pt x="3867" y="1466"/>
                </a:lnTo>
                <a:lnTo>
                  <a:pt x="3868" y="1460"/>
                </a:lnTo>
                <a:lnTo>
                  <a:pt x="3868" y="1469"/>
                </a:lnTo>
                <a:lnTo>
                  <a:pt x="3869" y="1466"/>
                </a:lnTo>
                <a:lnTo>
                  <a:pt x="3869" y="1427"/>
                </a:lnTo>
                <a:lnTo>
                  <a:pt x="3870" y="1457"/>
                </a:lnTo>
                <a:lnTo>
                  <a:pt x="3870" y="1473"/>
                </a:lnTo>
                <a:lnTo>
                  <a:pt x="3871" y="1472"/>
                </a:lnTo>
                <a:lnTo>
                  <a:pt x="3871" y="1473"/>
                </a:lnTo>
                <a:lnTo>
                  <a:pt x="3872" y="1473"/>
                </a:lnTo>
                <a:lnTo>
                  <a:pt x="3872" y="1462"/>
                </a:lnTo>
                <a:lnTo>
                  <a:pt x="3873" y="1470"/>
                </a:lnTo>
                <a:lnTo>
                  <a:pt x="3873" y="1473"/>
                </a:lnTo>
                <a:lnTo>
                  <a:pt x="3874" y="1473"/>
                </a:lnTo>
                <a:lnTo>
                  <a:pt x="3874" y="1473"/>
                </a:lnTo>
                <a:lnTo>
                  <a:pt x="3875" y="1473"/>
                </a:lnTo>
                <a:lnTo>
                  <a:pt x="3875" y="1473"/>
                </a:lnTo>
                <a:lnTo>
                  <a:pt x="3876" y="1473"/>
                </a:lnTo>
                <a:lnTo>
                  <a:pt x="3876" y="1471"/>
                </a:lnTo>
                <a:lnTo>
                  <a:pt x="3877" y="1464"/>
                </a:lnTo>
                <a:lnTo>
                  <a:pt x="3877" y="1473"/>
                </a:lnTo>
                <a:lnTo>
                  <a:pt x="3878" y="1462"/>
                </a:lnTo>
                <a:lnTo>
                  <a:pt x="3878" y="1473"/>
                </a:lnTo>
                <a:lnTo>
                  <a:pt x="3879" y="1463"/>
                </a:lnTo>
                <a:lnTo>
                  <a:pt x="3879" y="1473"/>
                </a:lnTo>
                <a:lnTo>
                  <a:pt x="3880" y="1472"/>
                </a:lnTo>
                <a:lnTo>
                  <a:pt x="3880" y="1457"/>
                </a:lnTo>
                <a:lnTo>
                  <a:pt x="3881" y="1473"/>
                </a:lnTo>
                <a:lnTo>
                  <a:pt x="3881" y="1473"/>
                </a:lnTo>
                <a:lnTo>
                  <a:pt x="3882" y="1473"/>
                </a:lnTo>
                <a:lnTo>
                  <a:pt x="3882" y="1473"/>
                </a:lnTo>
                <a:lnTo>
                  <a:pt x="3883" y="1473"/>
                </a:lnTo>
                <a:lnTo>
                  <a:pt x="3883" y="1473"/>
                </a:lnTo>
                <a:lnTo>
                  <a:pt x="3884" y="1473"/>
                </a:lnTo>
                <a:lnTo>
                  <a:pt x="3884" y="1473"/>
                </a:lnTo>
                <a:lnTo>
                  <a:pt x="3885" y="1473"/>
                </a:lnTo>
                <a:lnTo>
                  <a:pt x="3885" y="1448"/>
                </a:lnTo>
                <a:lnTo>
                  <a:pt x="3886" y="1471"/>
                </a:lnTo>
                <a:lnTo>
                  <a:pt x="3886" y="1464"/>
                </a:lnTo>
                <a:lnTo>
                  <a:pt x="3887" y="1443"/>
                </a:lnTo>
                <a:lnTo>
                  <a:pt x="3887" y="1473"/>
                </a:lnTo>
                <a:lnTo>
                  <a:pt x="3888" y="1472"/>
                </a:lnTo>
                <a:lnTo>
                  <a:pt x="3888" y="1457"/>
                </a:lnTo>
                <a:lnTo>
                  <a:pt x="3889" y="1465"/>
                </a:lnTo>
                <a:lnTo>
                  <a:pt x="3889" y="1439"/>
                </a:lnTo>
                <a:lnTo>
                  <a:pt x="3890" y="1460"/>
                </a:lnTo>
                <a:lnTo>
                  <a:pt x="3890" y="1453"/>
                </a:lnTo>
                <a:lnTo>
                  <a:pt x="3891" y="1462"/>
                </a:lnTo>
                <a:lnTo>
                  <a:pt x="3891" y="1472"/>
                </a:lnTo>
                <a:lnTo>
                  <a:pt x="3892" y="1471"/>
                </a:lnTo>
                <a:lnTo>
                  <a:pt x="3892" y="1458"/>
                </a:lnTo>
                <a:lnTo>
                  <a:pt x="3893" y="1471"/>
                </a:lnTo>
                <a:lnTo>
                  <a:pt x="3893" y="1468"/>
                </a:lnTo>
                <a:lnTo>
                  <a:pt x="3894" y="1445"/>
                </a:lnTo>
                <a:lnTo>
                  <a:pt x="3894" y="1473"/>
                </a:lnTo>
                <a:lnTo>
                  <a:pt x="3895" y="1473"/>
                </a:lnTo>
                <a:lnTo>
                  <a:pt x="3895" y="1456"/>
                </a:lnTo>
                <a:lnTo>
                  <a:pt x="3896" y="1453"/>
                </a:lnTo>
                <a:lnTo>
                  <a:pt x="3896" y="1466"/>
                </a:lnTo>
                <a:lnTo>
                  <a:pt x="3897" y="1460"/>
                </a:lnTo>
                <a:lnTo>
                  <a:pt x="3897" y="1403"/>
                </a:lnTo>
                <a:lnTo>
                  <a:pt x="3898" y="1441"/>
                </a:lnTo>
                <a:lnTo>
                  <a:pt x="3898" y="1471"/>
                </a:lnTo>
                <a:lnTo>
                  <a:pt x="3899" y="1472"/>
                </a:lnTo>
                <a:lnTo>
                  <a:pt x="3899" y="1473"/>
                </a:lnTo>
                <a:lnTo>
                  <a:pt x="3900" y="1473"/>
                </a:lnTo>
                <a:lnTo>
                  <a:pt x="3900" y="1473"/>
                </a:lnTo>
                <a:lnTo>
                  <a:pt x="3901" y="1467"/>
                </a:lnTo>
                <a:lnTo>
                  <a:pt x="3901" y="1447"/>
                </a:lnTo>
                <a:lnTo>
                  <a:pt x="3902" y="1457"/>
                </a:lnTo>
                <a:lnTo>
                  <a:pt x="3902" y="1467"/>
                </a:lnTo>
                <a:lnTo>
                  <a:pt x="3903" y="1466"/>
                </a:lnTo>
                <a:lnTo>
                  <a:pt x="3903" y="1473"/>
                </a:lnTo>
                <a:lnTo>
                  <a:pt x="3904" y="1473"/>
                </a:lnTo>
                <a:lnTo>
                  <a:pt x="3904" y="1462"/>
                </a:lnTo>
                <a:lnTo>
                  <a:pt x="3905" y="1463"/>
                </a:lnTo>
                <a:lnTo>
                  <a:pt x="3905" y="1473"/>
                </a:lnTo>
                <a:lnTo>
                  <a:pt x="3906" y="1473"/>
                </a:lnTo>
                <a:lnTo>
                  <a:pt x="3906" y="1473"/>
                </a:lnTo>
                <a:lnTo>
                  <a:pt x="3907" y="1473"/>
                </a:lnTo>
                <a:lnTo>
                  <a:pt x="3907" y="1473"/>
                </a:lnTo>
                <a:lnTo>
                  <a:pt x="3908" y="1473"/>
                </a:lnTo>
                <a:lnTo>
                  <a:pt x="3908" y="1473"/>
                </a:lnTo>
                <a:lnTo>
                  <a:pt x="3909" y="1473"/>
                </a:lnTo>
                <a:lnTo>
                  <a:pt x="3909" y="1452"/>
                </a:lnTo>
                <a:lnTo>
                  <a:pt x="3910" y="1433"/>
                </a:lnTo>
                <a:lnTo>
                  <a:pt x="3910" y="1473"/>
                </a:lnTo>
                <a:lnTo>
                  <a:pt x="3911" y="1453"/>
                </a:lnTo>
                <a:lnTo>
                  <a:pt x="3911" y="1473"/>
                </a:lnTo>
                <a:lnTo>
                  <a:pt x="3912" y="1449"/>
                </a:lnTo>
                <a:lnTo>
                  <a:pt x="3912" y="1472"/>
                </a:lnTo>
                <a:lnTo>
                  <a:pt x="3913" y="1470"/>
                </a:lnTo>
                <a:lnTo>
                  <a:pt x="3913" y="1455"/>
                </a:lnTo>
                <a:lnTo>
                  <a:pt x="3914" y="1473"/>
                </a:lnTo>
                <a:lnTo>
                  <a:pt x="3914" y="1472"/>
                </a:lnTo>
                <a:lnTo>
                  <a:pt x="3915" y="1460"/>
                </a:lnTo>
                <a:lnTo>
                  <a:pt x="3915" y="1436"/>
                </a:lnTo>
                <a:lnTo>
                  <a:pt x="3916" y="1472"/>
                </a:lnTo>
                <a:lnTo>
                  <a:pt x="3916" y="1473"/>
                </a:lnTo>
                <a:lnTo>
                  <a:pt x="3917" y="1465"/>
                </a:lnTo>
                <a:lnTo>
                  <a:pt x="3917" y="1448"/>
                </a:lnTo>
                <a:lnTo>
                  <a:pt x="3918" y="1473"/>
                </a:lnTo>
                <a:lnTo>
                  <a:pt x="3918" y="1445"/>
                </a:lnTo>
                <a:lnTo>
                  <a:pt x="3919" y="1464"/>
                </a:lnTo>
                <a:lnTo>
                  <a:pt x="3919" y="1472"/>
                </a:lnTo>
                <a:lnTo>
                  <a:pt x="3920" y="1458"/>
                </a:lnTo>
                <a:lnTo>
                  <a:pt x="3920" y="1416"/>
                </a:lnTo>
                <a:lnTo>
                  <a:pt x="3921" y="1469"/>
                </a:lnTo>
                <a:lnTo>
                  <a:pt x="3921" y="1473"/>
                </a:lnTo>
                <a:lnTo>
                  <a:pt x="3922" y="1456"/>
                </a:lnTo>
                <a:lnTo>
                  <a:pt x="3922" y="1423"/>
                </a:lnTo>
                <a:lnTo>
                  <a:pt x="3923" y="1450"/>
                </a:lnTo>
                <a:lnTo>
                  <a:pt x="3923" y="1471"/>
                </a:lnTo>
                <a:lnTo>
                  <a:pt x="3924" y="1471"/>
                </a:lnTo>
                <a:lnTo>
                  <a:pt x="3924" y="1443"/>
                </a:lnTo>
                <a:lnTo>
                  <a:pt x="3925" y="1458"/>
                </a:lnTo>
                <a:lnTo>
                  <a:pt x="3925" y="1471"/>
                </a:lnTo>
                <a:lnTo>
                  <a:pt x="3926" y="1449"/>
                </a:lnTo>
                <a:lnTo>
                  <a:pt x="3926" y="1473"/>
                </a:lnTo>
                <a:lnTo>
                  <a:pt x="3927" y="1471"/>
                </a:lnTo>
                <a:lnTo>
                  <a:pt x="3927" y="1473"/>
                </a:lnTo>
                <a:lnTo>
                  <a:pt x="3928" y="1473"/>
                </a:lnTo>
                <a:lnTo>
                  <a:pt x="3928" y="1473"/>
                </a:lnTo>
                <a:lnTo>
                  <a:pt x="3929" y="1473"/>
                </a:lnTo>
                <a:lnTo>
                  <a:pt x="3929" y="1453"/>
                </a:lnTo>
                <a:lnTo>
                  <a:pt x="3930" y="1467"/>
                </a:lnTo>
                <a:lnTo>
                  <a:pt x="3930" y="1473"/>
                </a:lnTo>
                <a:lnTo>
                  <a:pt x="3931" y="1473"/>
                </a:lnTo>
                <a:lnTo>
                  <a:pt x="3931" y="1473"/>
                </a:lnTo>
                <a:lnTo>
                  <a:pt x="3932" y="1473"/>
                </a:lnTo>
                <a:lnTo>
                  <a:pt x="3932" y="1456"/>
                </a:lnTo>
                <a:lnTo>
                  <a:pt x="3933" y="1453"/>
                </a:lnTo>
                <a:lnTo>
                  <a:pt x="3933" y="1468"/>
                </a:lnTo>
                <a:lnTo>
                  <a:pt x="3934" y="1464"/>
                </a:lnTo>
                <a:lnTo>
                  <a:pt x="3934" y="1472"/>
                </a:lnTo>
                <a:lnTo>
                  <a:pt x="3935" y="1461"/>
                </a:lnTo>
                <a:lnTo>
                  <a:pt x="3935" y="1471"/>
                </a:lnTo>
                <a:lnTo>
                  <a:pt x="3936" y="1473"/>
                </a:lnTo>
                <a:lnTo>
                  <a:pt x="3936" y="1467"/>
                </a:lnTo>
                <a:lnTo>
                  <a:pt x="3937" y="1462"/>
                </a:lnTo>
                <a:lnTo>
                  <a:pt x="3937" y="1473"/>
                </a:lnTo>
                <a:lnTo>
                  <a:pt x="3938" y="1472"/>
                </a:lnTo>
                <a:lnTo>
                  <a:pt x="3938" y="1473"/>
                </a:lnTo>
                <a:lnTo>
                  <a:pt x="3939" y="1473"/>
                </a:lnTo>
                <a:lnTo>
                  <a:pt x="3939" y="1468"/>
                </a:lnTo>
                <a:lnTo>
                  <a:pt x="3940" y="1454"/>
                </a:lnTo>
                <a:lnTo>
                  <a:pt x="3940" y="1434"/>
                </a:lnTo>
                <a:lnTo>
                  <a:pt x="3941" y="1473"/>
                </a:lnTo>
                <a:lnTo>
                  <a:pt x="3941" y="1462"/>
                </a:lnTo>
                <a:lnTo>
                  <a:pt x="3942" y="1447"/>
                </a:lnTo>
                <a:lnTo>
                  <a:pt x="3942" y="1472"/>
                </a:lnTo>
                <a:lnTo>
                  <a:pt x="3943" y="1470"/>
                </a:lnTo>
                <a:lnTo>
                  <a:pt x="3943" y="1461"/>
                </a:lnTo>
                <a:lnTo>
                  <a:pt x="3944" y="1469"/>
                </a:lnTo>
                <a:lnTo>
                  <a:pt x="3944" y="1436"/>
                </a:lnTo>
                <a:lnTo>
                  <a:pt x="3945" y="1473"/>
                </a:lnTo>
                <a:lnTo>
                  <a:pt x="3945" y="1471"/>
                </a:lnTo>
                <a:lnTo>
                  <a:pt x="3946" y="1473"/>
                </a:lnTo>
                <a:lnTo>
                  <a:pt x="3946" y="1473"/>
                </a:lnTo>
                <a:lnTo>
                  <a:pt x="3947" y="1442"/>
                </a:lnTo>
                <a:lnTo>
                  <a:pt x="3947" y="1467"/>
                </a:lnTo>
                <a:lnTo>
                  <a:pt x="3948" y="1458"/>
                </a:lnTo>
                <a:lnTo>
                  <a:pt x="3948" y="1468"/>
                </a:lnTo>
                <a:lnTo>
                  <a:pt x="3949" y="1470"/>
                </a:lnTo>
                <a:lnTo>
                  <a:pt x="3949" y="1473"/>
                </a:lnTo>
                <a:lnTo>
                  <a:pt x="3950" y="1473"/>
                </a:lnTo>
                <a:lnTo>
                  <a:pt x="3950" y="1473"/>
                </a:lnTo>
                <a:lnTo>
                  <a:pt x="3951" y="1465"/>
                </a:lnTo>
                <a:lnTo>
                  <a:pt x="3951" y="1453"/>
                </a:lnTo>
                <a:lnTo>
                  <a:pt x="3952" y="1464"/>
                </a:lnTo>
                <a:lnTo>
                  <a:pt x="3952" y="1472"/>
                </a:lnTo>
                <a:lnTo>
                  <a:pt x="3953" y="1468"/>
                </a:lnTo>
                <a:lnTo>
                  <a:pt x="3953" y="1473"/>
                </a:lnTo>
                <a:lnTo>
                  <a:pt x="3954" y="1471"/>
                </a:lnTo>
                <a:lnTo>
                  <a:pt x="3954" y="1464"/>
                </a:lnTo>
                <a:lnTo>
                  <a:pt x="3955" y="1463"/>
                </a:lnTo>
                <a:lnTo>
                  <a:pt x="3955" y="1454"/>
                </a:lnTo>
                <a:lnTo>
                  <a:pt x="3956" y="1473"/>
                </a:lnTo>
                <a:lnTo>
                  <a:pt x="3956" y="1456"/>
                </a:lnTo>
                <a:lnTo>
                  <a:pt x="3957" y="1468"/>
                </a:lnTo>
                <a:lnTo>
                  <a:pt x="3957" y="1443"/>
                </a:lnTo>
                <a:lnTo>
                  <a:pt x="3958" y="1440"/>
                </a:lnTo>
                <a:lnTo>
                  <a:pt x="3958" y="1470"/>
                </a:lnTo>
                <a:lnTo>
                  <a:pt x="3959" y="1470"/>
                </a:lnTo>
                <a:lnTo>
                  <a:pt x="3959" y="1473"/>
                </a:lnTo>
                <a:lnTo>
                  <a:pt x="3960" y="1473"/>
                </a:lnTo>
                <a:lnTo>
                  <a:pt x="3960" y="1472"/>
                </a:lnTo>
                <a:lnTo>
                  <a:pt x="3961" y="1467"/>
                </a:lnTo>
                <a:lnTo>
                  <a:pt x="3961" y="1446"/>
                </a:lnTo>
                <a:lnTo>
                  <a:pt x="3962" y="1406"/>
                </a:lnTo>
                <a:lnTo>
                  <a:pt x="3962" y="1472"/>
                </a:lnTo>
                <a:lnTo>
                  <a:pt x="3963" y="1473"/>
                </a:lnTo>
                <a:lnTo>
                  <a:pt x="3963" y="1458"/>
                </a:lnTo>
                <a:lnTo>
                  <a:pt x="3964" y="1473"/>
                </a:lnTo>
                <a:lnTo>
                  <a:pt x="3964" y="1472"/>
                </a:lnTo>
                <a:lnTo>
                  <a:pt x="3965" y="1441"/>
                </a:lnTo>
                <a:lnTo>
                  <a:pt x="3965" y="1473"/>
                </a:lnTo>
                <a:lnTo>
                  <a:pt x="3966" y="1459"/>
                </a:lnTo>
                <a:lnTo>
                  <a:pt x="3966" y="1448"/>
                </a:lnTo>
                <a:lnTo>
                  <a:pt x="3967" y="1469"/>
                </a:lnTo>
                <a:lnTo>
                  <a:pt x="3967" y="1472"/>
                </a:lnTo>
                <a:lnTo>
                  <a:pt x="3968" y="1466"/>
                </a:lnTo>
                <a:lnTo>
                  <a:pt x="3968" y="1413"/>
                </a:lnTo>
                <a:lnTo>
                  <a:pt x="3969" y="1436"/>
                </a:lnTo>
                <a:lnTo>
                  <a:pt x="3969" y="1471"/>
                </a:lnTo>
                <a:lnTo>
                  <a:pt x="3970" y="1473"/>
                </a:lnTo>
                <a:lnTo>
                  <a:pt x="3970" y="1458"/>
                </a:lnTo>
                <a:lnTo>
                  <a:pt x="3971" y="1473"/>
                </a:lnTo>
                <a:lnTo>
                  <a:pt x="3971" y="1471"/>
                </a:lnTo>
                <a:lnTo>
                  <a:pt x="3972" y="1464"/>
                </a:lnTo>
                <a:lnTo>
                  <a:pt x="3972" y="1473"/>
                </a:lnTo>
                <a:lnTo>
                  <a:pt x="3973" y="1473"/>
                </a:lnTo>
                <a:lnTo>
                  <a:pt x="3973" y="1473"/>
                </a:lnTo>
                <a:lnTo>
                  <a:pt x="3974" y="1473"/>
                </a:lnTo>
                <a:lnTo>
                  <a:pt x="3974" y="1470"/>
                </a:lnTo>
                <a:lnTo>
                  <a:pt x="3975" y="1439"/>
                </a:lnTo>
                <a:lnTo>
                  <a:pt x="3975" y="1457"/>
                </a:lnTo>
                <a:lnTo>
                  <a:pt x="3976" y="1436"/>
                </a:lnTo>
                <a:lnTo>
                  <a:pt x="3976" y="1472"/>
                </a:lnTo>
                <a:lnTo>
                  <a:pt x="3977" y="1472"/>
                </a:lnTo>
                <a:lnTo>
                  <a:pt x="3977" y="1454"/>
                </a:lnTo>
                <a:lnTo>
                  <a:pt x="3978" y="1446"/>
                </a:lnTo>
                <a:lnTo>
                  <a:pt x="3978" y="1463"/>
                </a:lnTo>
                <a:lnTo>
                  <a:pt x="3979" y="1432"/>
                </a:lnTo>
                <a:lnTo>
                  <a:pt x="3979" y="1454"/>
                </a:lnTo>
                <a:lnTo>
                  <a:pt x="3980" y="1468"/>
                </a:lnTo>
                <a:lnTo>
                  <a:pt x="3980" y="1473"/>
                </a:lnTo>
                <a:lnTo>
                  <a:pt x="3981" y="1473"/>
                </a:lnTo>
                <a:lnTo>
                  <a:pt x="3981" y="1472"/>
                </a:lnTo>
                <a:lnTo>
                  <a:pt x="3982" y="1461"/>
                </a:lnTo>
                <a:lnTo>
                  <a:pt x="3982" y="1450"/>
                </a:lnTo>
                <a:lnTo>
                  <a:pt x="3983" y="1448"/>
                </a:lnTo>
                <a:lnTo>
                  <a:pt x="3983" y="1467"/>
                </a:lnTo>
                <a:lnTo>
                  <a:pt x="3984" y="1470"/>
                </a:lnTo>
                <a:lnTo>
                  <a:pt x="3984" y="1452"/>
                </a:lnTo>
                <a:lnTo>
                  <a:pt x="3985" y="1473"/>
                </a:lnTo>
                <a:lnTo>
                  <a:pt x="3985" y="1441"/>
                </a:lnTo>
                <a:lnTo>
                  <a:pt x="3986" y="1443"/>
                </a:lnTo>
                <a:lnTo>
                  <a:pt x="3986" y="1464"/>
                </a:lnTo>
                <a:lnTo>
                  <a:pt x="3987" y="1469"/>
                </a:lnTo>
                <a:lnTo>
                  <a:pt x="3987" y="1459"/>
                </a:lnTo>
                <a:lnTo>
                  <a:pt x="3988" y="1462"/>
                </a:lnTo>
                <a:lnTo>
                  <a:pt x="3988" y="1472"/>
                </a:lnTo>
                <a:lnTo>
                  <a:pt x="3989" y="1473"/>
                </a:lnTo>
                <a:lnTo>
                  <a:pt x="3989" y="1438"/>
                </a:lnTo>
                <a:lnTo>
                  <a:pt x="3990" y="1431"/>
                </a:lnTo>
                <a:lnTo>
                  <a:pt x="3990" y="1473"/>
                </a:lnTo>
                <a:lnTo>
                  <a:pt x="3991" y="1473"/>
                </a:lnTo>
                <a:lnTo>
                  <a:pt x="3991" y="1435"/>
                </a:lnTo>
                <a:lnTo>
                  <a:pt x="3992" y="1451"/>
                </a:lnTo>
                <a:lnTo>
                  <a:pt x="3992" y="1466"/>
                </a:lnTo>
                <a:lnTo>
                  <a:pt x="3993" y="1441"/>
                </a:lnTo>
                <a:lnTo>
                  <a:pt x="3993" y="1467"/>
                </a:lnTo>
                <a:lnTo>
                  <a:pt x="3994" y="1471"/>
                </a:lnTo>
                <a:lnTo>
                  <a:pt x="3994" y="1468"/>
                </a:lnTo>
                <a:lnTo>
                  <a:pt x="3995" y="1458"/>
                </a:lnTo>
                <a:lnTo>
                  <a:pt x="3995" y="1473"/>
                </a:lnTo>
                <a:lnTo>
                  <a:pt x="3996" y="1472"/>
                </a:lnTo>
                <a:lnTo>
                  <a:pt x="3996" y="1473"/>
                </a:lnTo>
                <a:lnTo>
                  <a:pt x="3997" y="1473"/>
                </a:lnTo>
                <a:lnTo>
                  <a:pt x="3997" y="1457"/>
                </a:lnTo>
                <a:lnTo>
                  <a:pt x="3998" y="1473"/>
                </a:lnTo>
                <a:lnTo>
                  <a:pt x="3998" y="1472"/>
                </a:lnTo>
                <a:lnTo>
                  <a:pt x="3999" y="1473"/>
                </a:lnTo>
                <a:lnTo>
                  <a:pt x="3999" y="1473"/>
                </a:lnTo>
                <a:lnTo>
                  <a:pt x="4000" y="1473"/>
                </a:lnTo>
                <a:lnTo>
                  <a:pt x="4000" y="1473"/>
                </a:lnTo>
                <a:lnTo>
                  <a:pt x="4001" y="1473"/>
                </a:lnTo>
                <a:lnTo>
                  <a:pt x="4001" y="1473"/>
                </a:lnTo>
                <a:lnTo>
                  <a:pt x="4002" y="1473"/>
                </a:lnTo>
                <a:lnTo>
                  <a:pt x="4002" y="1473"/>
                </a:lnTo>
                <a:lnTo>
                  <a:pt x="4003" y="1473"/>
                </a:lnTo>
                <a:lnTo>
                  <a:pt x="4003" y="1469"/>
                </a:lnTo>
                <a:lnTo>
                  <a:pt x="4004" y="1439"/>
                </a:lnTo>
                <a:lnTo>
                  <a:pt x="4004" y="1473"/>
                </a:lnTo>
                <a:lnTo>
                  <a:pt x="4005" y="1473"/>
                </a:lnTo>
                <a:lnTo>
                  <a:pt x="4005" y="1464"/>
                </a:lnTo>
                <a:lnTo>
                  <a:pt x="4006" y="1464"/>
                </a:lnTo>
                <a:lnTo>
                  <a:pt x="4006" y="1473"/>
                </a:lnTo>
                <a:lnTo>
                  <a:pt x="4007" y="1469"/>
                </a:lnTo>
                <a:lnTo>
                  <a:pt x="4007" y="1403"/>
                </a:lnTo>
                <a:lnTo>
                  <a:pt x="4008" y="1440"/>
                </a:lnTo>
                <a:lnTo>
                  <a:pt x="4008" y="1471"/>
                </a:lnTo>
                <a:lnTo>
                  <a:pt x="4009" y="1471"/>
                </a:lnTo>
                <a:lnTo>
                  <a:pt x="4009" y="1473"/>
                </a:lnTo>
                <a:lnTo>
                  <a:pt x="4010" y="1471"/>
                </a:lnTo>
                <a:lnTo>
                  <a:pt x="4010" y="1473"/>
                </a:lnTo>
                <a:lnTo>
                  <a:pt x="4011" y="1439"/>
                </a:lnTo>
                <a:lnTo>
                  <a:pt x="4011" y="1468"/>
                </a:lnTo>
                <a:lnTo>
                  <a:pt x="4012" y="1473"/>
                </a:lnTo>
                <a:lnTo>
                  <a:pt x="4012" y="1459"/>
                </a:lnTo>
                <a:lnTo>
                  <a:pt x="4013" y="1461"/>
                </a:lnTo>
                <a:lnTo>
                  <a:pt x="4013" y="1473"/>
                </a:lnTo>
                <a:lnTo>
                  <a:pt x="4014" y="1467"/>
                </a:lnTo>
                <a:lnTo>
                  <a:pt x="4014" y="1473"/>
                </a:lnTo>
                <a:lnTo>
                  <a:pt x="4015" y="1473"/>
                </a:lnTo>
                <a:lnTo>
                  <a:pt x="4015" y="1473"/>
                </a:lnTo>
                <a:lnTo>
                  <a:pt x="4016" y="1473"/>
                </a:lnTo>
                <a:lnTo>
                  <a:pt x="4016" y="1465"/>
                </a:lnTo>
                <a:lnTo>
                  <a:pt x="4017" y="1467"/>
                </a:lnTo>
                <a:lnTo>
                  <a:pt x="4017" y="1433"/>
                </a:lnTo>
                <a:lnTo>
                  <a:pt x="4018" y="1430"/>
                </a:lnTo>
                <a:lnTo>
                  <a:pt x="4018" y="1444"/>
                </a:lnTo>
                <a:lnTo>
                  <a:pt x="4019" y="1469"/>
                </a:lnTo>
                <a:lnTo>
                  <a:pt x="4019" y="1447"/>
                </a:lnTo>
                <a:lnTo>
                  <a:pt x="4020" y="1467"/>
                </a:lnTo>
                <a:lnTo>
                  <a:pt x="4020" y="1469"/>
                </a:lnTo>
                <a:lnTo>
                  <a:pt x="4021" y="1470"/>
                </a:lnTo>
                <a:lnTo>
                  <a:pt x="4021" y="1454"/>
                </a:lnTo>
                <a:lnTo>
                  <a:pt x="4022" y="1459"/>
                </a:lnTo>
                <a:lnTo>
                  <a:pt x="4022" y="1473"/>
                </a:lnTo>
                <a:lnTo>
                  <a:pt x="4023" y="1473"/>
                </a:lnTo>
                <a:lnTo>
                  <a:pt x="4023" y="1473"/>
                </a:lnTo>
                <a:lnTo>
                  <a:pt x="4024" y="1473"/>
                </a:lnTo>
                <a:lnTo>
                  <a:pt x="4024" y="1459"/>
                </a:lnTo>
                <a:lnTo>
                  <a:pt x="4025" y="1444"/>
                </a:lnTo>
                <a:lnTo>
                  <a:pt x="4025" y="1465"/>
                </a:lnTo>
                <a:lnTo>
                  <a:pt x="4026" y="1472"/>
                </a:lnTo>
                <a:lnTo>
                  <a:pt x="4026" y="1473"/>
                </a:lnTo>
                <a:lnTo>
                  <a:pt x="4027" y="1473"/>
                </a:lnTo>
                <a:lnTo>
                  <a:pt x="4027" y="1453"/>
                </a:lnTo>
                <a:lnTo>
                  <a:pt x="4028" y="1470"/>
                </a:lnTo>
                <a:lnTo>
                  <a:pt x="4028" y="1457"/>
                </a:lnTo>
                <a:lnTo>
                  <a:pt x="4029" y="1459"/>
                </a:lnTo>
                <a:lnTo>
                  <a:pt x="4029" y="1469"/>
                </a:lnTo>
                <a:lnTo>
                  <a:pt x="4030" y="1473"/>
                </a:lnTo>
                <a:lnTo>
                  <a:pt x="4030" y="1459"/>
                </a:lnTo>
                <a:lnTo>
                  <a:pt x="4031" y="1443"/>
                </a:lnTo>
                <a:lnTo>
                  <a:pt x="4031" y="1471"/>
                </a:lnTo>
                <a:lnTo>
                  <a:pt x="4032" y="1466"/>
                </a:lnTo>
                <a:lnTo>
                  <a:pt x="4032" y="1440"/>
                </a:lnTo>
                <a:lnTo>
                  <a:pt x="4033" y="1471"/>
                </a:lnTo>
                <a:lnTo>
                  <a:pt x="4033" y="1472"/>
                </a:lnTo>
                <a:lnTo>
                  <a:pt x="4034" y="1472"/>
                </a:lnTo>
                <a:lnTo>
                  <a:pt x="4034" y="1450"/>
                </a:lnTo>
                <a:lnTo>
                  <a:pt x="4035" y="1472"/>
                </a:lnTo>
                <a:lnTo>
                  <a:pt x="4035" y="1431"/>
                </a:lnTo>
                <a:lnTo>
                  <a:pt x="4036" y="1403"/>
                </a:lnTo>
                <a:lnTo>
                  <a:pt x="4036" y="1471"/>
                </a:lnTo>
                <a:lnTo>
                  <a:pt x="4037" y="1472"/>
                </a:lnTo>
                <a:lnTo>
                  <a:pt x="4037" y="1452"/>
                </a:lnTo>
                <a:lnTo>
                  <a:pt x="4038" y="1445"/>
                </a:lnTo>
                <a:lnTo>
                  <a:pt x="4038" y="1470"/>
                </a:lnTo>
                <a:lnTo>
                  <a:pt x="4039" y="1447"/>
                </a:lnTo>
                <a:lnTo>
                  <a:pt x="4039" y="1428"/>
                </a:lnTo>
                <a:lnTo>
                  <a:pt x="4040" y="1448"/>
                </a:lnTo>
                <a:lnTo>
                  <a:pt x="4040" y="1470"/>
                </a:lnTo>
                <a:lnTo>
                  <a:pt x="4041" y="1473"/>
                </a:lnTo>
                <a:lnTo>
                  <a:pt x="4041" y="1463"/>
                </a:lnTo>
                <a:lnTo>
                  <a:pt x="4042" y="1466"/>
                </a:lnTo>
                <a:lnTo>
                  <a:pt x="4042" y="1472"/>
                </a:lnTo>
                <a:lnTo>
                  <a:pt x="4043" y="1468"/>
                </a:lnTo>
                <a:lnTo>
                  <a:pt x="4043" y="1428"/>
                </a:lnTo>
                <a:lnTo>
                  <a:pt x="4044" y="1470"/>
                </a:lnTo>
                <a:lnTo>
                  <a:pt x="4044" y="1473"/>
                </a:lnTo>
                <a:lnTo>
                  <a:pt x="4045" y="1455"/>
                </a:lnTo>
                <a:lnTo>
                  <a:pt x="4045" y="1473"/>
                </a:lnTo>
                <a:lnTo>
                  <a:pt x="4046" y="1473"/>
                </a:lnTo>
                <a:lnTo>
                  <a:pt x="4046" y="1461"/>
                </a:lnTo>
                <a:lnTo>
                  <a:pt x="4047" y="1473"/>
                </a:lnTo>
                <a:lnTo>
                  <a:pt x="4047" y="1472"/>
                </a:lnTo>
                <a:lnTo>
                  <a:pt x="4048" y="1466"/>
                </a:lnTo>
                <a:lnTo>
                  <a:pt x="4048" y="1473"/>
                </a:lnTo>
                <a:lnTo>
                  <a:pt x="4049" y="1472"/>
                </a:lnTo>
                <a:lnTo>
                  <a:pt x="4049" y="1459"/>
                </a:lnTo>
                <a:lnTo>
                  <a:pt x="4050" y="1438"/>
                </a:lnTo>
                <a:lnTo>
                  <a:pt x="4050" y="1453"/>
                </a:lnTo>
                <a:lnTo>
                  <a:pt x="4051" y="1466"/>
                </a:lnTo>
                <a:lnTo>
                  <a:pt x="4051" y="1472"/>
                </a:lnTo>
                <a:lnTo>
                  <a:pt x="4052" y="1473"/>
                </a:lnTo>
                <a:lnTo>
                  <a:pt x="4052" y="1473"/>
                </a:lnTo>
                <a:lnTo>
                  <a:pt x="4053" y="1473"/>
                </a:lnTo>
                <a:lnTo>
                  <a:pt x="4053" y="1470"/>
                </a:lnTo>
                <a:lnTo>
                  <a:pt x="4054" y="1465"/>
                </a:lnTo>
                <a:lnTo>
                  <a:pt x="4054" y="1471"/>
                </a:lnTo>
                <a:lnTo>
                  <a:pt x="4055" y="1448"/>
                </a:lnTo>
                <a:lnTo>
                  <a:pt x="4055" y="1473"/>
                </a:lnTo>
                <a:lnTo>
                  <a:pt x="4056" y="1472"/>
                </a:lnTo>
                <a:lnTo>
                  <a:pt x="4056" y="1473"/>
                </a:lnTo>
                <a:lnTo>
                  <a:pt x="4057" y="1455"/>
                </a:lnTo>
                <a:lnTo>
                  <a:pt x="4057" y="1471"/>
                </a:lnTo>
                <a:lnTo>
                  <a:pt x="4058" y="1473"/>
                </a:lnTo>
                <a:lnTo>
                  <a:pt x="4058" y="1472"/>
                </a:lnTo>
                <a:lnTo>
                  <a:pt x="4059" y="1473"/>
                </a:lnTo>
                <a:lnTo>
                  <a:pt x="4059" y="1469"/>
                </a:lnTo>
                <a:lnTo>
                  <a:pt x="4060" y="1465"/>
                </a:lnTo>
                <a:lnTo>
                  <a:pt x="4060" y="1426"/>
                </a:lnTo>
                <a:lnTo>
                  <a:pt x="4061" y="1433"/>
                </a:lnTo>
                <a:lnTo>
                  <a:pt x="4061" y="1470"/>
                </a:lnTo>
                <a:lnTo>
                  <a:pt x="4062" y="1463"/>
                </a:lnTo>
                <a:lnTo>
                  <a:pt x="4062" y="1413"/>
                </a:lnTo>
                <a:lnTo>
                  <a:pt x="4063" y="1462"/>
                </a:lnTo>
                <a:lnTo>
                  <a:pt x="4063" y="1434"/>
                </a:lnTo>
                <a:lnTo>
                  <a:pt x="4064" y="1437"/>
                </a:lnTo>
                <a:lnTo>
                  <a:pt x="4064" y="1390"/>
                </a:lnTo>
                <a:lnTo>
                  <a:pt x="4065" y="1456"/>
                </a:lnTo>
                <a:lnTo>
                  <a:pt x="4065" y="1472"/>
                </a:lnTo>
                <a:lnTo>
                  <a:pt x="4066" y="1453"/>
                </a:lnTo>
                <a:lnTo>
                  <a:pt x="4066" y="1473"/>
                </a:lnTo>
                <a:lnTo>
                  <a:pt x="4067" y="1469"/>
                </a:lnTo>
                <a:lnTo>
                  <a:pt x="4067" y="1450"/>
                </a:lnTo>
                <a:lnTo>
                  <a:pt x="4068" y="1428"/>
                </a:lnTo>
                <a:lnTo>
                  <a:pt x="4068" y="1473"/>
                </a:lnTo>
                <a:lnTo>
                  <a:pt x="4069" y="1473"/>
                </a:lnTo>
                <a:lnTo>
                  <a:pt x="4069" y="1457"/>
                </a:lnTo>
                <a:lnTo>
                  <a:pt x="4070" y="1452"/>
                </a:lnTo>
                <a:lnTo>
                  <a:pt x="4070" y="1473"/>
                </a:lnTo>
                <a:lnTo>
                  <a:pt x="4071" y="1472"/>
                </a:lnTo>
                <a:lnTo>
                  <a:pt x="4071" y="1436"/>
                </a:lnTo>
                <a:lnTo>
                  <a:pt x="4072" y="1460"/>
                </a:lnTo>
                <a:lnTo>
                  <a:pt x="4072" y="1464"/>
                </a:lnTo>
                <a:lnTo>
                  <a:pt x="4073" y="1449"/>
                </a:lnTo>
                <a:lnTo>
                  <a:pt x="4073" y="1473"/>
                </a:lnTo>
                <a:lnTo>
                  <a:pt x="4074" y="1473"/>
                </a:lnTo>
                <a:lnTo>
                  <a:pt x="4074" y="1460"/>
                </a:lnTo>
                <a:lnTo>
                  <a:pt x="4075" y="1468"/>
                </a:lnTo>
                <a:lnTo>
                  <a:pt x="4075" y="1473"/>
                </a:lnTo>
                <a:lnTo>
                  <a:pt x="4076" y="1473"/>
                </a:lnTo>
                <a:lnTo>
                  <a:pt x="4076" y="1460"/>
                </a:lnTo>
                <a:lnTo>
                  <a:pt x="4077" y="1473"/>
                </a:lnTo>
                <a:lnTo>
                  <a:pt x="4077" y="1472"/>
                </a:lnTo>
                <a:lnTo>
                  <a:pt x="4078" y="1473"/>
                </a:lnTo>
                <a:lnTo>
                  <a:pt x="4078" y="1449"/>
                </a:lnTo>
                <a:lnTo>
                  <a:pt x="4079" y="1449"/>
                </a:lnTo>
                <a:lnTo>
                  <a:pt x="4079" y="1473"/>
                </a:lnTo>
                <a:lnTo>
                  <a:pt x="4080" y="1458"/>
                </a:lnTo>
                <a:lnTo>
                  <a:pt x="4080" y="1445"/>
                </a:lnTo>
                <a:lnTo>
                  <a:pt x="4081" y="1472"/>
                </a:lnTo>
                <a:lnTo>
                  <a:pt x="4081" y="1436"/>
                </a:lnTo>
                <a:lnTo>
                  <a:pt x="4082" y="1425"/>
                </a:lnTo>
                <a:lnTo>
                  <a:pt x="4082" y="1472"/>
                </a:lnTo>
                <a:lnTo>
                  <a:pt x="4083" y="1470"/>
                </a:lnTo>
                <a:lnTo>
                  <a:pt x="4083" y="1473"/>
                </a:lnTo>
                <a:lnTo>
                  <a:pt x="4084" y="1473"/>
                </a:lnTo>
                <a:lnTo>
                  <a:pt x="4084" y="1464"/>
                </a:lnTo>
                <a:lnTo>
                  <a:pt x="4085" y="1465"/>
                </a:lnTo>
                <a:lnTo>
                  <a:pt x="4085" y="1445"/>
                </a:lnTo>
                <a:lnTo>
                  <a:pt x="4086" y="1449"/>
                </a:lnTo>
                <a:lnTo>
                  <a:pt x="4086" y="1471"/>
                </a:lnTo>
                <a:lnTo>
                  <a:pt x="4087" y="1448"/>
                </a:lnTo>
                <a:lnTo>
                  <a:pt x="4087" y="1473"/>
                </a:lnTo>
                <a:lnTo>
                  <a:pt x="4088" y="1473"/>
                </a:lnTo>
                <a:lnTo>
                  <a:pt x="4088" y="1472"/>
                </a:lnTo>
                <a:lnTo>
                  <a:pt x="4089" y="1462"/>
                </a:lnTo>
                <a:lnTo>
                  <a:pt x="4089" y="1473"/>
                </a:lnTo>
                <a:lnTo>
                  <a:pt x="4090" y="1473"/>
                </a:lnTo>
                <a:lnTo>
                  <a:pt x="4090" y="1463"/>
                </a:lnTo>
                <a:lnTo>
                  <a:pt x="4091" y="1469"/>
                </a:lnTo>
                <a:lnTo>
                  <a:pt x="4091" y="1473"/>
                </a:lnTo>
                <a:lnTo>
                  <a:pt x="4092" y="1473"/>
                </a:lnTo>
                <a:lnTo>
                  <a:pt x="4092" y="1426"/>
                </a:lnTo>
                <a:lnTo>
                  <a:pt x="4093" y="1433"/>
                </a:lnTo>
                <a:lnTo>
                  <a:pt x="4093" y="1472"/>
                </a:lnTo>
                <a:lnTo>
                  <a:pt x="4094" y="1471"/>
                </a:lnTo>
                <a:lnTo>
                  <a:pt x="4094" y="1473"/>
                </a:lnTo>
                <a:lnTo>
                  <a:pt x="4095" y="1473"/>
                </a:lnTo>
                <a:lnTo>
                  <a:pt x="4095" y="1471"/>
                </a:lnTo>
                <a:lnTo>
                  <a:pt x="4096" y="1461"/>
                </a:lnTo>
                <a:lnTo>
                  <a:pt x="4096" y="1470"/>
                </a:lnTo>
                <a:lnTo>
                  <a:pt x="4097" y="1469"/>
                </a:lnTo>
                <a:lnTo>
                  <a:pt x="4097" y="1454"/>
                </a:lnTo>
                <a:lnTo>
                  <a:pt x="4098" y="1468"/>
                </a:lnTo>
                <a:lnTo>
                  <a:pt x="4098" y="1471"/>
                </a:lnTo>
                <a:lnTo>
                  <a:pt x="4099" y="1473"/>
                </a:lnTo>
                <a:lnTo>
                  <a:pt x="4099" y="1435"/>
                </a:lnTo>
                <a:lnTo>
                  <a:pt x="4100" y="1473"/>
                </a:lnTo>
                <a:lnTo>
                  <a:pt x="4100" y="1472"/>
                </a:lnTo>
                <a:lnTo>
                  <a:pt x="4101" y="1473"/>
                </a:lnTo>
                <a:lnTo>
                  <a:pt x="4101" y="1466"/>
                </a:lnTo>
                <a:lnTo>
                  <a:pt x="4102" y="1458"/>
                </a:lnTo>
                <a:lnTo>
                  <a:pt x="4102" y="1473"/>
                </a:lnTo>
                <a:lnTo>
                  <a:pt x="4103" y="1444"/>
                </a:lnTo>
                <a:lnTo>
                  <a:pt x="4103" y="1451"/>
                </a:lnTo>
                <a:lnTo>
                  <a:pt x="4104" y="1469"/>
                </a:lnTo>
                <a:lnTo>
                  <a:pt x="4104" y="1472"/>
                </a:lnTo>
                <a:lnTo>
                  <a:pt x="4105" y="1465"/>
                </a:lnTo>
                <a:lnTo>
                  <a:pt x="4105" y="1473"/>
                </a:lnTo>
                <a:lnTo>
                  <a:pt x="4106" y="1473"/>
                </a:lnTo>
                <a:lnTo>
                  <a:pt x="4106" y="1452"/>
                </a:lnTo>
                <a:lnTo>
                  <a:pt x="4107" y="1465"/>
                </a:lnTo>
                <a:lnTo>
                  <a:pt x="4107" y="1473"/>
                </a:lnTo>
                <a:lnTo>
                  <a:pt x="4108" y="1430"/>
                </a:lnTo>
                <a:lnTo>
                  <a:pt x="4108" y="1450"/>
                </a:lnTo>
                <a:lnTo>
                  <a:pt x="4109" y="1470"/>
                </a:lnTo>
                <a:lnTo>
                  <a:pt x="4109" y="1472"/>
                </a:lnTo>
                <a:lnTo>
                  <a:pt x="4110" y="1473"/>
                </a:lnTo>
                <a:lnTo>
                  <a:pt x="4110" y="1447"/>
                </a:lnTo>
                <a:lnTo>
                  <a:pt x="4111" y="1473"/>
                </a:lnTo>
                <a:lnTo>
                  <a:pt x="4111" y="1468"/>
                </a:lnTo>
                <a:lnTo>
                  <a:pt x="4112" y="1461"/>
                </a:lnTo>
                <a:lnTo>
                  <a:pt x="4112" y="1449"/>
                </a:lnTo>
                <a:lnTo>
                  <a:pt x="4113" y="1455"/>
                </a:lnTo>
                <a:lnTo>
                  <a:pt x="4113" y="1472"/>
                </a:lnTo>
                <a:lnTo>
                  <a:pt x="4114" y="1472"/>
                </a:lnTo>
                <a:lnTo>
                  <a:pt x="4114" y="1473"/>
                </a:lnTo>
                <a:lnTo>
                  <a:pt x="4115" y="1473"/>
                </a:lnTo>
                <a:lnTo>
                  <a:pt x="4115" y="1450"/>
                </a:lnTo>
                <a:lnTo>
                  <a:pt x="4116" y="1473"/>
                </a:lnTo>
                <a:lnTo>
                  <a:pt x="4116" y="1470"/>
                </a:lnTo>
                <a:lnTo>
                  <a:pt x="4117" y="1459"/>
                </a:lnTo>
                <a:lnTo>
                  <a:pt x="4117" y="1466"/>
                </a:lnTo>
                <a:lnTo>
                  <a:pt x="4118" y="1463"/>
                </a:lnTo>
                <a:lnTo>
                  <a:pt x="4118" y="1473"/>
                </a:lnTo>
                <a:lnTo>
                  <a:pt x="4119" y="1455"/>
                </a:lnTo>
                <a:lnTo>
                  <a:pt x="4119" y="1471"/>
                </a:lnTo>
                <a:lnTo>
                  <a:pt x="4120" y="1472"/>
                </a:lnTo>
                <a:lnTo>
                  <a:pt x="4120" y="1458"/>
                </a:lnTo>
                <a:lnTo>
                  <a:pt x="4121" y="1470"/>
                </a:lnTo>
                <a:lnTo>
                  <a:pt x="4121" y="1450"/>
                </a:lnTo>
                <a:lnTo>
                  <a:pt x="4122" y="1471"/>
                </a:lnTo>
                <a:lnTo>
                  <a:pt x="4122" y="1459"/>
                </a:lnTo>
                <a:lnTo>
                  <a:pt x="4123" y="1462"/>
                </a:lnTo>
                <a:lnTo>
                  <a:pt x="4123" y="1473"/>
                </a:lnTo>
                <a:lnTo>
                  <a:pt x="4124" y="1471"/>
                </a:lnTo>
                <a:lnTo>
                  <a:pt x="4124" y="1455"/>
                </a:lnTo>
                <a:lnTo>
                  <a:pt x="4125" y="1464"/>
                </a:lnTo>
                <a:lnTo>
                  <a:pt x="4125" y="1473"/>
                </a:lnTo>
                <a:lnTo>
                  <a:pt x="4126" y="1473"/>
                </a:lnTo>
                <a:lnTo>
                  <a:pt x="4126" y="1473"/>
                </a:lnTo>
                <a:lnTo>
                  <a:pt x="4127" y="1473"/>
                </a:lnTo>
                <a:lnTo>
                  <a:pt x="4127" y="1452"/>
                </a:lnTo>
                <a:lnTo>
                  <a:pt x="4128" y="1433"/>
                </a:lnTo>
                <a:lnTo>
                  <a:pt x="4128" y="1473"/>
                </a:lnTo>
                <a:lnTo>
                  <a:pt x="4129" y="1470"/>
                </a:lnTo>
                <a:lnTo>
                  <a:pt x="4129" y="1468"/>
                </a:lnTo>
                <a:lnTo>
                  <a:pt x="4130" y="1448"/>
                </a:lnTo>
                <a:lnTo>
                  <a:pt x="4130" y="1465"/>
                </a:lnTo>
                <a:lnTo>
                  <a:pt x="4131" y="1413"/>
                </a:lnTo>
                <a:lnTo>
                  <a:pt x="4131" y="1449"/>
                </a:lnTo>
                <a:lnTo>
                  <a:pt x="4132" y="1449"/>
                </a:lnTo>
                <a:lnTo>
                  <a:pt x="4132" y="1472"/>
                </a:lnTo>
                <a:lnTo>
                  <a:pt x="4133" y="1472"/>
                </a:lnTo>
                <a:lnTo>
                  <a:pt x="4133" y="1462"/>
                </a:lnTo>
                <a:lnTo>
                  <a:pt x="4134" y="1473"/>
                </a:lnTo>
                <a:lnTo>
                  <a:pt x="4134" y="1445"/>
                </a:lnTo>
                <a:lnTo>
                  <a:pt x="4135" y="1448"/>
                </a:lnTo>
                <a:lnTo>
                  <a:pt x="4135" y="1472"/>
                </a:lnTo>
                <a:lnTo>
                  <a:pt x="4136" y="1473"/>
                </a:lnTo>
                <a:lnTo>
                  <a:pt x="4136" y="1456"/>
                </a:lnTo>
                <a:lnTo>
                  <a:pt x="4137" y="1473"/>
                </a:lnTo>
                <a:lnTo>
                  <a:pt x="4137" y="1466"/>
                </a:lnTo>
                <a:lnTo>
                  <a:pt x="4138" y="1451"/>
                </a:lnTo>
                <a:lnTo>
                  <a:pt x="4138" y="1473"/>
                </a:lnTo>
                <a:lnTo>
                  <a:pt x="4139" y="1456"/>
                </a:lnTo>
                <a:lnTo>
                  <a:pt x="4139" y="1473"/>
                </a:lnTo>
                <a:lnTo>
                  <a:pt x="4140" y="1468"/>
                </a:lnTo>
                <a:lnTo>
                  <a:pt x="4140" y="1414"/>
                </a:lnTo>
                <a:lnTo>
                  <a:pt x="4141" y="1471"/>
                </a:lnTo>
                <a:lnTo>
                  <a:pt x="4141" y="1473"/>
                </a:lnTo>
                <a:lnTo>
                  <a:pt x="4142" y="1470"/>
                </a:lnTo>
                <a:lnTo>
                  <a:pt x="4142" y="1473"/>
                </a:lnTo>
                <a:lnTo>
                  <a:pt x="4143" y="1473"/>
                </a:lnTo>
                <a:lnTo>
                  <a:pt x="4143" y="1472"/>
                </a:lnTo>
                <a:lnTo>
                  <a:pt x="4144" y="1439"/>
                </a:lnTo>
                <a:lnTo>
                  <a:pt x="4144" y="1473"/>
                </a:lnTo>
                <a:lnTo>
                  <a:pt x="4145" y="1470"/>
                </a:lnTo>
                <a:lnTo>
                  <a:pt x="4145" y="1460"/>
                </a:lnTo>
                <a:lnTo>
                  <a:pt x="4146" y="1440"/>
                </a:lnTo>
                <a:lnTo>
                  <a:pt x="4146" y="1462"/>
                </a:lnTo>
                <a:lnTo>
                  <a:pt x="4147" y="1470"/>
                </a:lnTo>
                <a:lnTo>
                  <a:pt x="4147" y="1473"/>
                </a:lnTo>
                <a:lnTo>
                  <a:pt x="4148" y="1473"/>
                </a:lnTo>
                <a:lnTo>
                  <a:pt x="4148" y="1471"/>
                </a:lnTo>
                <a:lnTo>
                  <a:pt x="4149" y="1460"/>
                </a:lnTo>
                <a:lnTo>
                  <a:pt x="4149" y="1450"/>
                </a:lnTo>
                <a:lnTo>
                  <a:pt x="4150" y="1460"/>
                </a:lnTo>
                <a:lnTo>
                  <a:pt x="4150" y="1473"/>
                </a:lnTo>
                <a:lnTo>
                  <a:pt x="4151" y="1473"/>
                </a:lnTo>
                <a:lnTo>
                  <a:pt x="4151" y="1464"/>
                </a:lnTo>
                <a:lnTo>
                  <a:pt x="4152" y="1473"/>
                </a:lnTo>
                <a:lnTo>
                  <a:pt x="4152" y="1462"/>
                </a:lnTo>
                <a:lnTo>
                  <a:pt x="4153" y="1466"/>
                </a:lnTo>
                <a:lnTo>
                  <a:pt x="4153" y="1473"/>
                </a:lnTo>
                <a:lnTo>
                  <a:pt x="4154" y="1473"/>
                </a:lnTo>
                <a:lnTo>
                  <a:pt x="4154" y="1419"/>
                </a:lnTo>
                <a:lnTo>
                  <a:pt x="4155" y="1472"/>
                </a:lnTo>
                <a:lnTo>
                  <a:pt x="4155" y="1454"/>
                </a:lnTo>
                <a:lnTo>
                  <a:pt x="4156" y="1472"/>
                </a:lnTo>
                <a:lnTo>
                  <a:pt x="4156" y="1450"/>
                </a:lnTo>
                <a:lnTo>
                  <a:pt x="4157" y="1471"/>
                </a:lnTo>
                <a:lnTo>
                  <a:pt x="4157" y="1472"/>
                </a:lnTo>
                <a:lnTo>
                  <a:pt x="4158" y="1454"/>
                </a:lnTo>
                <a:lnTo>
                  <a:pt x="4158" y="1473"/>
                </a:lnTo>
                <a:lnTo>
                  <a:pt x="4159" y="1458"/>
                </a:lnTo>
                <a:lnTo>
                  <a:pt x="4159" y="1473"/>
                </a:lnTo>
                <a:lnTo>
                  <a:pt x="4160" y="1469"/>
                </a:lnTo>
                <a:lnTo>
                  <a:pt x="4160" y="1460"/>
                </a:lnTo>
                <a:lnTo>
                  <a:pt x="4161" y="1473"/>
                </a:lnTo>
                <a:lnTo>
                  <a:pt x="4161" y="1473"/>
                </a:lnTo>
                <a:lnTo>
                  <a:pt x="4162" y="1473"/>
                </a:lnTo>
                <a:lnTo>
                  <a:pt x="4162" y="1460"/>
                </a:lnTo>
                <a:lnTo>
                  <a:pt x="4163" y="1452"/>
                </a:lnTo>
                <a:lnTo>
                  <a:pt x="4163" y="1470"/>
                </a:lnTo>
                <a:lnTo>
                  <a:pt x="4164" y="1462"/>
                </a:lnTo>
                <a:lnTo>
                  <a:pt x="4164" y="1473"/>
                </a:lnTo>
                <a:lnTo>
                  <a:pt x="4165" y="1444"/>
                </a:lnTo>
                <a:lnTo>
                  <a:pt x="4165" y="1473"/>
                </a:lnTo>
                <a:lnTo>
                  <a:pt x="4166" y="1470"/>
                </a:lnTo>
                <a:lnTo>
                  <a:pt x="4166" y="1451"/>
                </a:lnTo>
                <a:lnTo>
                  <a:pt x="4167" y="1433"/>
                </a:lnTo>
                <a:lnTo>
                  <a:pt x="4167" y="1473"/>
                </a:lnTo>
                <a:lnTo>
                  <a:pt x="4168" y="1473"/>
                </a:lnTo>
                <a:lnTo>
                  <a:pt x="4168" y="1449"/>
                </a:lnTo>
                <a:lnTo>
                  <a:pt x="4169" y="1467"/>
                </a:lnTo>
                <a:lnTo>
                  <a:pt x="4169" y="1473"/>
                </a:lnTo>
                <a:lnTo>
                  <a:pt x="4170" y="1473"/>
                </a:lnTo>
                <a:lnTo>
                  <a:pt x="4170" y="1467"/>
                </a:lnTo>
                <a:lnTo>
                  <a:pt x="4171" y="1473"/>
                </a:lnTo>
                <a:lnTo>
                  <a:pt x="4171" y="1473"/>
                </a:lnTo>
                <a:lnTo>
                  <a:pt x="4172" y="1473"/>
                </a:lnTo>
                <a:lnTo>
                  <a:pt x="4172" y="1469"/>
                </a:lnTo>
                <a:lnTo>
                  <a:pt x="4173" y="1471"/>
                </a:lnTo>
                <a:lnTo>
                  <a:pt x="4173" y="1469"/>
                </a:lnTo>
                <a:lnTo>
                  <a:pt x="4174" y="1373"/>
                </a:lnTo>
                <a:lnTo>
                  <a:pt x="4174" y="1457"/>
                </a:lnTo>
                <a:lnTo>
                  <a:pt x="4175" y="1467"/>
                </a:lnTo>
                <a:lnTo>
                  <a:pt x="4175" y="1453"/>
                </a:lnTo>
                <a:lnTo>
                  <a:pt x="4176" y="1455"/>
                </a:lnTo>
                <a:lnTo>
                  <a:pt x="4176" y="1472"/>
                </a:lnTo>
                <a:lnTo>
                  <a:pt x="4177" y="1472"/>
                </a:lnTo>
                <a:lnTo>
                  <a:pt x="4177" y="1422"/>
                </a:lnTo>
                <a:lnTo>
                  <a:pt x="4178" y="1469"/>
                </a:lnTo>
                <a:lnTo>
                  <a:pt x="4178" y="1472"/>
                </a:lnTo>
                <a:lnTo>
                  <a:pt x="4179" y="1453"/>
                </a:lnTo>
                <a:lnTo>
                  <a:pt x="4179" y="1471"/>
                </a:lnTo>
                <a:lnTo>
                  <a:pt x="4180" y="1463"/>
                </a:lnTo>
                <a:lnTo>
                  <a:pt x="4180" y="1412"/>
                </a:lnTo>
                <a:lnTo>
                  <a:pt x="4181" y="1380"/>
                </a:lnTo>
                <a:lnTo>
                  <a:pt x="4181" y="1459"/>
                </a:lnTo>
                <a:lnTo>
                  <a:pt x="4182" y="1440"/>
                </a:lnTo>
                <a:lnTo>
                  <a:pt x="4182" y="1472"/>
                </a:lnTo>
                <a:lnTo>
                  <a:pt x="4183" y="1473"/>
                </a:lnTo>
                <a:lnTo>
                  <a:pt x="4183" y="1466"/>
                </a:lnTo>
                <a:lnTo>
                  <a:pt x="4184" y="1466"/>
                </a:lnTo>
                <a:lnTo>
                  <a:pt x="4184" y="1439"/>
                </a:lnTo>
                <a:lnTo>
                  <a:pt x="4185" y="1440"/>
                </a:lnTo>
                <a:lnTo>
                  <a:pt x="4185" y="1473"/>
                </a:lnTo>
                <a:lnTo>
                  <a:pt x="4186" y="1472"/>
                </a:lnTo>
                <a:lnTo>
                  <a:pt x="4186" y="1473"/>
                </a:lnTo>
                <a:lnTo>
                  <a:pt x="4187" y="1468"/>
                </a:lnTo>
                <a:lnTo>
                  <a:pt x="4187" y="1460"/>
                </a:lnTo>
                <a:lnTo>
                  <a:pt x="4188" y="1442"/>
                </a:lnTo>
                <a:lnTo>
                  <a:pt x="4188" y="1452"/>
                </a:lnTo>
                <a:lnTo>
                  <a:pt x="4189" y="1469"/>
                </a:lnTo>
                <a:lnTo>
                  <a:pt x="4189" y="1463"/>
                </a:lnTo>
                <a:lnTo>
                  <a:pt x="4190" y="1430"/>
                </a:lnTo>
                <a:lnTo>
                  <a:pt x="4190" y="1473"/>
                </a:lnTo>
                <a:lnTo>
                  <a:pt x="4191" y="1464"/>
                </a:lnTo>
                <a:lnTo>
                  <a:pt x="4191" y="1473"/>
                </a:lnTo>
                <a:lnTo>
                  <a:pt x="4192" y="1473"/>
                </a:lnTo>
                <a:lnTo>
                  <a:pt x="4192" y="1473"/>
                </a:lnTo>
                <a:lnTo>
                  <a:pt x="4193" y="1473"/>
                </a:lnTo>
                <a:lnTo>
                  <a:pt x="4193" y="1442"/>
                </a:lnTo>
                <a:lnTo>
                  <a:pt x="4194" y="1473"/>
                </a:lnTo>
                <a:lnTo>
                  <a:pt x="4194" y="1450"/>
                </a:lnTo>
                <a:lnTo>
                  <a:pt x="4195" y="1473"/>
                </a:lnTo>
                <a:lnTo>
                  <a:pt x="4195" y="1453"/>
                </a:lnTo>
                <a:lnTo>
                  <a:pt x="4196" y="1456"/>
                </a:lnTo>
                <a:lnTo>
                  <a:pt x="4196" y="1472"/>
                </a:lnTo>
                <a:lnTo>
                  <a:pt x="4197" y="1473"/>
                </a:lnTo>
                <a:lnTo>
                  <a:pt x="4197" y="1451"/>
                </a:lnTo>
                <a:lnTo>
                  <a:pt x="4198" y="1473"/>
                </a:lnTo>
                <a:lnTo>
                  <a:pt x="4198" y="1453"/>
                </a:lnTo>
                <a:lnTo>
                  <a:pt x="4199" y="1473"/>
                </a:lnTo>
                <a:lnTo>
                  <a:pt x="4199" y="1472"/>
                </a:lnTo>
                <a:lnTo>
                  <a:pt x="4200" y="1452"/>
                </a:lnTo>
                <a:lnTo>
                  <a:pt x="4200" y="1471"/>
                </a:lnTo>
                <a:lnTo>
                  <a:pt x="4201" y="1445"/>
                </a:lnTo>
                <a:lnTo>
                  <a:pt x="4201" y="1473"/>
                </a:lnTo>
                <a:lnTo>
                  <a:pt x="4202" y="1472"/>
                </a:lnTo>
                <a:lnTo>
                  <a:pt x="4202" y="1462"/>
                </a:lnTo>
                <a:lnTo>
                  <a:pt x="4203" y="1467"/>
                </a:lnTo>
                <a:lnTo>
                  <a:pt x="4203" y="1473"/>
                </a:lnTo>
                <a:lnTo>
                  <a:pt x="4204" y="1445"/>
                </a:lnTo>
                <a:lnTo>
                  <a:pt x="4204" y="1466"/>
                </a:lnTo>
                <a:lnTo>
                  <a:pt x="4205" y="1473"/>
                </a:lnTo>
                <a:lnTo>
                  <a:pt x="4205" y="1462"/>
                </a:lnTo>
                <a:lnTo>
                  <a:pt x="4206" y="1447"/>
                </a:lnTo>
                <a:lnTo>
                  <a:pt x="4206" y="1473"/>
                </a:lnTo>
                <a:lnTo>
                  <a:pt x="4207" y="1472"/>
                </a:lnTo>
                <a:lnTo>
                  <a:pt x="4207" y="1416"/>
                </a:lnTo>
                <a:lnTo>
                  <a:pt x="4208" y="1405"/>
                </a:lnTo>
                <a:lnTo>
                  <a:pt x="4208" y="1470"/>
                </a:lnTo>
                <a:lnTo>
                  <a:pt x="4209" y="1464"/>
                </a:lnTo>
                <a:lnTo>
                  <a:pt x="4209" y="1373"/>
                </a:lnTo>
                <a:lnTo>
                  <a:pt x="4210" y="1447"/>
                </a:lnTo>
                <a:lnTo>
                  <a:pt x="4210" y="1467"/>
                </a:lnTo>
                <a:lnTo>
                  <a:pt x="4211" y="1473"/>
                </a:lnTo>
                <a:lnTo>
                  <a:pt x="4211" y="1458"/>
                </a:lnTo>
                <a:lnTo>
                  <a:pt x="4212" y="1469"/>
                </a:lnTo>
                <a:lnTo>
                  <a:pt x="4212" y="1443"/>
                </a:lnTo>
                <a:lnTo>
                  <a:pt x="4213" y="1459"/>
                </a:lnTo>
                <a:lnTo>
                  <a:pt x="4213" y="1434"/>
                </a:lnTo>
                <a:lnTo>
                  <a:pt x="4214" y="1467"/>
                </a:lnTo>
                <a:lnTo>
                  <a:pt x="4214" y="1473"/>
                </a:lnTo>
                <a:lnTo>
                  <a:pt x="4215" y="1473"/>
                </a:lnTo>
                <a:lnTo>
                  <a:pt x="4215" y="1469"/>
                </a:lnTo>
                <a:lnTo>
                  <a:pt x="4216" y="1473"/>
                </a:lnTo>
                <a:lnTo>
                  <a:pt x="4216" y="1463"/>
                </a:lnTo>
                <a:lnTo>
                  <a:pt x="4217" y="1473"/>
                </a:lnTo>
                <a:lnTo>
                  <a:pt x="4217" y="1473"/>
                </a:lnTo>
                <a:lnTo>
                  <a:pt x="4218" y="1473"/>
                </a:lnTo>
                <a:lnTo>
                  <a:pt x="4218" y="1469"/>
                </a:lnTo>
                <a:lnTo>
                  <a:pt x="4219" y="1471"/>
                </a:lnTo>
                <a:lnTo>
                  <a:pt x="4219" y="1457"/>
                </a:lnTo>
                <a:lnTo>
                  <a:pt x="4220" y="1425"/>
                </a:lnTo>
                <a:lnTo>
                  <a:pt x="4220" y="1460"/>
                </a:lnTo>
                <a:lnTo>
                  <a:pt x="4221" y="1434"/>
                </a:lnTo>
                <a:lnTo>
                  <a:pt x="4221" y="1473"/>
                </a:lnTo>
                <a:lnTo>
                  <a:pt x="4222" y="1459"/>
                </a:lnTo>
                <a:lnTo>
                  <a:pt x="4222" y="1473"/>
                </a:lnTo>
                <a:lnTo>
                  <a:pt x="4223" y="1454"/>
                </a:lnTo>
                <a:lnTo>
                  <a:pt x="4223" y="1432"/>
                </a:lnTo>
                <a:lnTo>
                  <a:pt x="4224" y="1431"/>
                </a:lnTo>
                <a:lnTo>
                  <a:pt x="4224" y="1473"/>
                </a:lnTo>
                <a:lnTo>
                  <a:pt x="4225" y="1473"/>
                </a:lnTo>
                <a:lnTo>
                  <a:pt x="4225" y="1460"/>
                </a:lnTo>
                <a:lnTo>
                  <a:pt x="4226" y="1469"/>
                </a:lnTo>
                <a:lnTo>
                  <a:pt x="4226" y="1420"/>
                </a:lnTo>
                <a:lnTo>
                  <a:pt x="4227" y="1423"/>
                </a:lnTo>
                <a:lnTo>
                  <a:pt x="4227" y="1457"/>
                </a:lnTo>
                <a:lnTo>
                  <a:pt x="4228" y="1471"/>
                </a:lnTo>
                <a:lnTo>
                  <a:pt x="4228" y="1446"/>
                </a:lnTo>
                <a:lnTo>
                  <a:pt x="4229" y="1453"/>
                </a:lnTo>
                <a:lnTo>
                  <a:pt x="4229" y="1471"/>
                </a:lnTo>
                <a:lnTo>
                  <a:pt x="4230" y="1472"/>
                </a:lnTo>
                <a:lnTo>
                  <a:pt x="4230" y="1438"/>
                </a:lnTo>
                <a:lnTo>
                  <a:pt x="4231" y="1430"/>
                </a:lnTo>
                <a:lnTo>
                  <a:pt x="4231" y="1464"/>
                </a:lnTo>
                <a:lnTo>
                  <a:pt x="4232" y="1461"/>
                </a:lnTo>
                <a:lnTo>
                  <a:pt x="4232" y="1439"/>
                </a:lnTo>
                <a:lnTo>
                  <a:pt x="4233" y="1472"/>
                </a:lnTo>
                <a:lnTo>
                  <a:pt x="4233" y="1467"/>
                </a:lnTo>
                <a:lnTo>
                  <a:pt x="4234" y="1447"/>
                </a:lnTo>
                <a:lnTo>
                  <a:pt x="4234" y="1414"/>
                </a:lnTo>
                <a:lnTo>
                  <a:pt x="4235" y="1453"/>
                </a:lnTo>
                <a:lnTo>
                  <a:pt x="4235" y="1471"/>
                </a:lnTo>
                <a:lnTo>
                  <a:pt x="4236" y="1472"/>
                </a:lnTo>
                <a:lnTo>
                  <a:pt x="4236" y="1466"/>
                </a:lnTo>
                <a:lnTo>
                  <a:pt x="4237" y="1464"/>
                </a:lnTo>
                <a:lnTo>
                  <a:pt x="4237" y="1418"/>
                </a:lnTo>
                <a:lnTo>
                  <a:pt x="4238" y="1443"/>
                </a:lnTo>
                <a:lnTo>
                  <a:pt x="4238" y="1456"/>
                </a:lnTo>
                <a:lnTo>
                  <a:pt x="4239" y="1471"/>
                </a:lnTo>
                <a:lnTo>
                  <a:pt x="4239" y="1445"/>
                </a:lnTo>
                <a:lnTo>
                  <a:pt x="4240" y="1423"/>
                </a:lnTo>
                <a:lnTo>
                  <a:pt x="4240" y="1472"/>
                </a:lnTo>
                <a:lnTo>
                  <a:pt x="4241" y="1470"/>
                </a:lnTo>
                <a:lnTo>
                  <a:pt x="4241" y="1443"/>
                </a:lnTo>
                <a:lnTo>
                  <a:pt x="4242" y="1463"/>
                </a:lnTo>
                <a:lnTo>
                  <a:pt x="4242" y="1428"/>
                </a:lnTo>
                <a:lnTo>
                  <a:pt x="4243" y="1458"/>
                </a:lnTo>
                <a:lnTo>
                  <a:pt x="4243" y="1473"/>
                </a:lnTo>
                <a:lnTo>
                  <a:pt x="4244" y="1468"/>
                </a:lnTo>
                <a:lnTo>
                  <a:pt x="4244" y="1453"/>
                </a:lnTo>
                <a:lnTo>
                  <a:pt x="4245" y="1460"/>
                </a:lnTo>
                <a:lnTo>
                  <a:pt x="4245" y="1472"/>
                </a:lnTo>
                <a:lnTo>
                  <a:pt x="4246" y="1473"/>
                </a:lnTo>
                <a:lnTo>
                  <a:pt x="4246" y="1464"/>
                </a:lnTo>
                <a:lnTo>
                  <a:pt x="4247" y="1463"/>
                </a:lnTo>
                <a:lnTo>
                  <a:pt x="4247" y="1471"/>
                </a:lnTo>
                <a:lnTo>
                  <a:pt x="4248" y="1458"/>
                </a:lnTo>
                <a:lnTo>
                  <a:pt x="4248" y="1406"/>
                </a:lnTo>
                <a:lnTo>
                  <a:pt x="4249" y="1468"/>
                </a:lnTo>
                <a:lnTo>
                  <a:pt x="4249" y="1446"/>
                </a:lnTo>
                <a:lnTo>
                  <a:pt x="4250" y="1434"/>
                </a:lnTo>
                <a:lnTo>
                  <a:pt x="4250" y="1473"/>
                </a:lnTo>
                <a:lnTo>
                  <a:pt x="4251" y="1473"/>
                </a:lnTo>
                <a:lnTo>
                  <a:pt x="4251" y="1469"/>
                </a:lnTo>
                <a:lnTo>
                  <a:pt x="4252" y="1448"/>
                </a:lnTo>
                <a:lnTo>
                  <a:pt x="4252" y="1468"/>
                </a:lnTo>
                <a:lnTo>
                  <a:pt x="4253" y="1471"/>
                </a:lnTo>
                <a:lnTo>
                  <a:pt x="4253" y="1473"/>
                </a:lnTo>
                <a:lnTo>
                  <a:pt x="4254" y="1456"/>
                </a:lnTo>
                <a:lnTo>
                  <a:pt x="4254" y="1473"/>
                </a:lnTo>
                <a:lnTo>
                  <a:pt x="4255" y="1473"/>
                </a:lnTo>
                <a:lnTo>
                  <a:pt x="4255" y="1458"/>
                </a:lnTo>
                <a:lnTo>
                  <a:pt x="4256" y="1429"/>
                </a:lnTo>
                <a:lnTo>
                  <a:pt x="4256" y="1466"/>
                </a:lnTo>
                <a:lnTo>
                  <a:pt x="4257" y="1454"/>
                </a:lnTo>
                <a:lnTo>
                  <a:pt x="4257" y="1467"/>
                </a:lnTo>
                <a:lnTo>
                  <a:pt x="4258" y="1471"/>
                </a:lnTo>
                <a:lnTo>
                  <a:pt x="4258" y="1453"/>
                </a:lnTo>
                <a:lnTo>
                  <a:pt x="4259" y="1468"/>
                </a:lnTo>
                <a:lnTo>
                  <a:pt x="4259" y="1457"/>
                </a:lnTo>
                <a:lnTo>
                  <a:pt x="4260" y="1473"/>
                </a:lnTo>
                <a:lnTo>
                  <a:pt x="4260" y="1472"/>
                </a:lnTo>
                <a:lnTo>
                  <a:pt x="4261" y="1473"/>
                </a:lnTo>
                <a:lnTo>
                  <a:pt x="4261" y="1455"/>
                </a:lnTo>
                <a:lnTo>
                  <a:pt x="4262" y="1471"/>
                </a:lnTo>
                <a:lnTo>
                  <a:pt x="4262" y="1432"/>
                </a:lnTo>
                <a:lnTo>
                  <a:pt x="4263" y="1473"/>
                </a:lnTo>
                <a:lnTo>
                  <a:pt x="4263" y="1467"/>
                </a:lnTo>
                <a:lnTo>
                  <a:pt x="4264" y="1470"/>
                </a:lnTo>
                <a:lnTo>
                  <a:pt x="4264" y="1470"/>
                </a:lnTo>
                <a:lnTo>
                  <a:pt x="4265" y="1473"/>
                </a:lnTo>
                <a:lnTo>
                  <a:pt x="4265" y="1463"/>
                </a:lnTo>
                <a:lnTo>
                  <a:pt x="4266" y="1453"/>
                </a:lnTo>
                <a:lnTo>
                  <a:pt x="4266" y="1432"/>
                </a:lnTo>
                <a:lnTo>
                  <a:pt x="4267" y="1465"/>
                </a:lnTo>
                <a:lnTo>
                  <a:pt x="4267" y="1452"/>
                </a:lnTo>
                <a:lnTo>
                  <a:pt x="4268" y="1467"/>
                </a:lnTo>
                <a:lnTo>
                  <a:pt x="4268" y="1473"/>
                </a:lnTo>
                <a:lnTo>
                  <a:pt x="4269" y="1467"/>
                </a:lnTo>
                <a:lnTo>
                  <a:pt x="4269" y="1443"/>
                </a:lnTo>
                <a:lnTo>
                  <a:pt x="4270" y="1441"/>
                </a:lnTo>
                <a:lnTo>
                  <a:pt x="4270" y="1467"/>
                </a:lnTo>
                <a:lnTo>
                  <a:pt x="4271" y="1473"/>
                </a:lnTo>
                <a:lnTo>
                  <a:pt x="4271" y="1469"/>
                </a:lnTo>
                <a:lnTo>
                  <a:pt x="4272" y="1470"/>
                </a:lnTo>
                <a:lnTo>
                  <a:pt x="4272" y="1467"/>
                </a:lnTo>
                <a:lnTo>
                  <a:pt x="4273" y="1473"/>
                </a:lnTo>
                <a:lnTo>
                  <a:pt x="4273" y="1461"/>
                </a:lnTo>
                <a:lnTo>
                  <a:pt x="4274" y="1473"/>
                </a:lnTo>
                <a:lnTo>
                  <a:pt x="4274" y="1458"/>
                </a:lnTo>
                <a:lnTo>
                  <a:pt x="4275" y="1473"/>
                </a:lnTo>
                <a:lnTo>
                  <a:pt x="4275" y="1470"/>
                </a:lnTo>
                <a:lnTo>
                  <a:pt x="4276" y="1465"/>
                </a:lnTo>
                <a:lnTo>
                  <a:pt x="4276" y="1457"/>
                </a:lnTo>
                <a:lnTo>
                  <a:pt x="4277" y="1456"/>
                </a:lnTo>
                <a:lnTo>
                  <a:pt x="4277" y="1473"/>
                </a:lnTo>
                <a:lnTo>
                  <a:pt x="4278" y="1451"/>
                </a:lnTo>
                <a:lnTo>
                  <a:pt x="4278" y="1472"/>
                </a:lnTo>
                <a:lnTo>
                  <a:pt x="4279" y="1473"/>
                </a:lnTo>
                <a:lnTo>
                  <a:pt x="4279" y="1459"/>
                </a:lnTo>
                <a:lnTo>
                  <a:pt x="4280" y="1457"/>
                </a:lnTo>
                <a:lnTo>
                  <a:pt x="4280" y="1466"/>
                </a:lnTo>
                <a:lnTo>
                  <a:pt x="4281" y="1473"/>
                </a:lnTo>
                <a:lnTo>
                  <a:pt x="4281" y="1430"/>
                </a:lnTo>
                <a:lnTo>
                  <a:pt x="4282" y="1401"/>
                </a:lnTo>
                <a:lnTo>
                  <a:pt x="4282" y="1463"/>
                </a:lnTo>
                <a:lnTo>
                  <a:pt x="4283" y="1471"/>
                </a:lnTo>
                <a:lnTo>
                  <a:pt x="4283" y="1444"/>
                </a:lnTo>
                <a:lnTo>
                  <a:pt x="4284" y="1448"/>
                </a:lnTo>
                <a:lnTo>
                  <a:pt x="4284" y="1471"/>
                </a:lnTo>
                <a:lnTo>
                  <a:pt x="4285" y="1472"/>
                </a:lnTo>
                <a:lnTo>
                  <a:pt x="4285" y="1459"/>
                </a:lnTo>
                <a:lnTo>
                  <a:pt x="4286" y="1450"/>
                </a:lnTo>
                <a:lnTo>
                  <a:pt x="4286" y="1465"/>
                </a:lnTo>
                <a:lnTo>
                  <a:pt x="4287" y="1470"/>
                </a:lnTo>
                <a:lnTo>
                  <a:pt x="4287" y="1466"/>
                </a:lnTo>
                <a:lnTo>
                  <a:pt x="4288" y="1466"/>
                </a:lnTo>
                <a:lnTo>
                  <a:pt x="4288" y="1473"/>
                </a:lnTo>
                <a:lnTo>
                  <a:pt x="4289" y="1472"/>
                </a:lnTo>
                <a:lnTo>
                  <a:pt x="4289" y="1443"/>
                </a:lnTo>
                <a:lnTo>
                  <a:pt x="4290" y="1473"/>
                </a:lnTo>
                <a:lnTo>
                  <a:pt x="4290" y="1450"/>
                </a:lnTo>
                <a:lnTo>
                  <a:pt x="4291" y="1376"/>
                </a:lnTo>
                <a:lnTo>
                  <a:pt x="4291" y="1465"/>
                </a:lnTo>
                <a:lnTo>
                  <a:pt x="4292" y="1470"/>
                </a:lnTo>
                <a:lnTo>
                  <a:pt x="4292" y="1473"/>
                </a:lnTo>
                <a:lnTo>
                  <a:pt x="4293" y="1473"/>
                </a:lnTo>
                <a:lnTo>
                  <a:pt x="4293" y="1461"/>
                </a:lnTo>
                <a:lnTo>
                  <a:pt x="4294" y="1407"/>
                </a:lnTo>
                <a:lnTo>
                  <a:pt x="4294" y="1445"/>
                </a:lnTo>
                <a:lnTo>
                  <a:pt x="4295" y="1448"/>
                </a:lnTo>
                <a:lnTo>
                  <a:pt x="4295" y="1471"/>
                </a:lnTo>
                <a:lnTo>
                  <a:pt x="4296" y="1471"/>
                </a:lnTo>
                <a:lnTo>
                  <a:pt x="4296" y="1473"/>
                </a:lnTo>
                <a:lnTo>
                  <a:pt x="4297" y="1473"/>
                </a:lnTo>
                <a:lnTo>
                  <a:pt x="4297" y="1468"/>
                </a:lnTo>
                <a:lnTo>
                  <a:pt x="4298" y="1467"/>
                </a:lnTo>
                <a:lnTo>
                  <a:pt x="4298" y="1446"/>
                </a:lnTo>
                <a:lnTo>
                  <a:pt x="4299" y="1463"/>
                </a:lnTo>
                <a:lnTo>
                  <a:pt x="4299" y="1473"/>
                </a:lnTo>
                <a:lnTo>
                  <a:pt x="4300" y="1473"/>
                </a:lnTo>
                <a:lnTo>
                  <a:pt x="4300" y="1466"/>
                </a:lnTo>
                <a:lnTo>
                  <a:pt x="4301" y="1457"/>
                </a:lnTo>
                <a:lnTo>
                  <a:pt x="4301" y="1431"/>
                </a:lnTo>
                <a:lnTo>
                  <a:pt x="4302" y="1468"/>
                </a:lnTo>
                <a:lnTo>
                  <a:pt x="4302" y="1472"/>
                </a:lnTo>
                <a:lnTo>
                  <a:pt x="4303" y="1431"/>
                </a:lnTo>
                <a:lnTo>
                  <a:pt x="4303" y="1452"/>
                </a:lnTo>
                <a:lnTo>
                  <a:pt x="4304" y="1464"/>
                </a:lnTo>
                <a:lnTo>
                  <a:pt x="4304" y="1472"/>
                </a:lnTo>
                <a:lnTo>
                  <a:pt x="4305" y="1472"/>
                </a:lnTo>
                <a:lnTo>
                  <a:pt x="4305" y="1463"/>
                </a:lnTo>
                <a:lnTo>
                  <a:pt x="4306" y="1468"/>
                </a:lnTo>
                <a:lnTo>
                  <a:pt x="4306" y="1473"/>
                </a:lnTo>
                <a:lnTo>
                  <a:pt x="4307" y="1457"/>
                </a:lnTo>
                <a:lnTo>
                  <a:pt x="4307" y="1473"/>
                </a:lnTo>
                <a:lnTo>
                  <a:pt x="4308" y="1463"/>
                </a:lnTo>
                <a:lnTo>
                  <a:pt x="4308" y="1428"/>
                </a:lnTo>
                <a:lnTo>
                  <a:pt x="4309" y="1437"/>
                </a:lnTo>
                <a:lnTo>
                  <a:pt x="4309" y="1471"/>
                </a:lnTo>
                <a:lnTo>
                  <a:pt x="4310" y="1409"/>
                </a:lnTo>
                <a:lnTo>
                  <a:pt x="4310" y="1468"/>
                </a:lnTo>
                <a:lnTo>
                  <a:pt x="4311" y="1472"/>
                </a:lnTo>
                <a:lnTo>
                  <a:pt x="4311" y="1445"/>
                </a:lnTo>
                <a:lnTo>
                  <a:pt x="4312" y="1442"/>
                </a:lnTo>
                <a:lnTo>
                  <a:pt x="4312" y="1412"/>
                </a:lnTo>
                <a:lnTo>
                  <a:pt x="4313" y="1468"/>
                </a:lnTo>
                <a:lnTo>
                  <a:pt x="4313" y="1458"/>
                </a:lnTo>
                <a:lnTo>
                  <a:pt x="4314" y="1433"/>
                </a:lnTo>
                <a:lnTo>
                  <a:pt x="4314" y="1471"/>
                </a:lnTo>
                <a:lnTo>
                  <a:pt x="4315" y="1459"/>
                </a:lnTo>
                <a:lnTo>
                  <a:pt x="4315" y="1443"/>
                </a:lnTo>
                <a:lnTo>
                  <a:pt x="4316" y="1458"/>
                </a:lnTo>
                <a:lnTo>
                  <a:pt x="4316" y="1444"/>
                </a:lnTo>
                <a:lnTo>
                  <a:pt x="4317" y="1464"/>
                </a:lnTo>
                <a:lnTo>
                  <a:pt x="4317" y="1437"/>
                </a:lnTo>
                <a:lnTo>
                  <a:pt x="4318" y="1464"/>
                </a:lnTo>
                <a:lnTo>
                  <a:pt x="4318" y="1472"/>
                </a:lnTo>
                <a:lnTo>
                  <a:pt x="4319" y="1468"/>
                </a:lnTo>
                <a:lnTo>
                  <a:pt x="4319" y="1473"/>
                </a:lnTo>
                <a:lnTo>
                  <a:pt x="4320" y="1472"/>
                </a:lnTo>
                <a:lnTo>
                  <a:pt x="4320" y="1453"/>
                </a:lnTo>
                <a:lnTo>
                  <a:pt x="4321" y="1455"/>
                </a:lnTo>
                <a:lnTo>
                  <a:pt x="4321" y="1437"/>
                </a:lnTo>
                <a:lnTo>
                  <a:pt x="4322" y="1473"/>
                </a:lnTo>
                <a:lnTo>
                  <a:pt x="4322" y="1432"/>
                </a:lnTo>
                <a:lnTo>
                  <a:pt x="4323" y="1423"/>
                </a:lnTo>
                <a:lnTo>
                  <a:pt x="4323" y="1471"/>
                </a:lnTo>
                <a:lnTo>
                  <a:pt x="4324" y="1471"/>
                </a:lnTo>
                <a:lnTo>
                  <a:pt x="4324" y="1454"/>
                </a:lnTo>
                <a:lnTo>
                  <a:pt x="4325" y="1461"/>
                </a:lnTo>
                <a:lnTo>
                  <a:pt x="4325" y="1440"/>
                </a:lnTo>
                <a:lnTo>
                  <a:pt x="4326" y="1441"/>
                </a:lnTo>
                <a:lnTo>
                  <a:pt x="4326" y="1412"/>
                </a:lnTo>
                <a:lnTo>
                  <a:pt x="4327" y="1452"/>
                </a:lnTo>
                <a:lnTo>
                  <a:pt x="4327" y="1472"/>
                </a:lnTo>
                <a:lnTo>
                  <a:pt x="4328" y="1460"/>
                </a:lnTo>
                <a:lnTo>
                  <a:pt x="4328" y="1473"/>
                </a:lnTo>
                <a:lnTo>
                  <a:pt x="4329" y="1473"/>
                </a:lnTo>
                <a:lnTo>
                  <a:pt x="4329" y="1450"/>
                </a:lnTo>
                <a:lnTo>
                  <a:pt x="4330" y="1416"/>
                </a:lnTo>
                <a:lnTo>
                  <a:pt x="4330" y="1470"/>
                </a:lnTo>
                <a:lnTo>
                  <a:pt x="4331" y="1472"/>
                </a:lnTo>
                <a:lnTo>
                  <a:pt x="4331" y="1469"/>
                </a:lnTo>
                <a:lnTo>
                  <a:pt x="4332" y="1450"/>
                </a:lnTo>
                <a:lnTo>
                  <a:pt x="4332" y="1473"/>
                </a:lnTo>
                <a:lnTo>
                  <a:pt x="4333" y="1447"/>
                </a:lnTo>
                <a:lnTo>
                  <a:pt x="4333" y="1460"/>
                </a:lnTo>
                <a:lnTo>
                  <a:pt x="4334" y="1455"/>
                </a:lnTo>
                <a:lnTo>
                  <a:pt x="4334" y="1473"/>
                </a:lnTo>
                <a:lnTo>
                  <a:pt x="4335" y="1473"/>
                </a:lnTo>
                <a:lnTo>
                  <a:pt x="4335" y="1460"/>
                </a:lnTo>
                <a:lnTo>
                  <a:pt x="4336" y="1430"/>
                </a:lnTo>
                <a:lnTo>
                  <a:pt x="4336" y="1462"/>
                </a:lnTo>
                <a:lnTo>
                  <a:pt x="4337" y="1415"/>
                </a:lnTo>
                <a:lnTo>
                  <a:pt x="4337" y="1473"/>
                </a:lnTo>
                <a:lnTo>
                  <a:pt x="4338" y="1471"/>
                </a:lnTo>
                <a:lnTo>
                  <a:pt x="4338" y="1453"/>
                </a:lnTo>
                <a:lnTo>
                  <a:pt x="4339" y="1446"/>
                </a:lnTo>
                <a:lnTo>
                  <a:pt x="4339" y="1464"/>
                </a:lnTo>
                <a:lnTo>
                  <a:pt x="4340" y="1473"/>
                </a:lnTo>
                <a:lnTo>
                  <a:pt x="4340" y="1415"/>
                </a:lnTo>
                <a:lnTo>
                  <a:pt x="4341" y="1473"/>
                </a:lnTo>
                <a:lnTo>
                  <a:pt x="4341" y="1468"/>
                </a:lnTo>
                <a:lnTo>
                  <a:pt x="4342" y="1472"/>
                </a:lnTo>
                <a:lnTo>
                  <a:pt x="4342" y="1473"/>
                </a:lnTo>
                <a:lnTo>
                  <a:pt x="4343" y="1473"/>
                </a:lnTo>
                <a:lnTo>
                  <a:pt x="4343" y="1449"/>
                </a:lnTo>
                <a:lnTo>
                  <a:pt x="4344" y="1410"/>
                </a:lnTo>
                <a:lnTo>
                  <a:pt x="4344" y="1459"/>
                </a:lnTo>
                <a:lnTo>
                  <a:pt x="4345" y="1462"/>
                </a:lnTo>
                <a:lnTo>
                  <a:pt x="4345" y="1470"/>
                </a:lnTo>
                <a:lnTo>
                  <a:pt x="4346" y="1473"/>
                </a:lnTo>
                <a:lnTo>
                  <a:pt x="4346" y="1465"/>
                </a:lnTo>
                <a:lnTo>
                  <a:pt x="4347" y="1473"/>
                </a:lnTo>
                <a:lnTo>
                  <a:pt x="4347" y="1463"/>
                </a:lnTo>
                <a:lnTo>
                  <a:pt x="4348" y="1459"/>
                </a:lnTo>
                <a:lnTo>
                  <a:pt x="4348" y="1473"/>
                </a:lnTo>
                <a:lnTo>
                  <a:pt x="4349" y="1473"/>
                </a:lnTo>
                <a:lnTo>
                  <a:pt x="4349" y="1473"/>
                </a:lnTo>
                <a:lnTo>
                  <a:pt x="4350" y="1473"/>
                </a:lnTo>
                <a:lnTo>
                  <a:pt x="4350" y="1448"/>
                </a:lnTo>
                <a:lnTo>
                  <a:pt x="4351" y="1406"/>
                </a:lnTo>
                <a:lnTo>
                  <a:pt x="4351" y="1462"/>
                </a:lnTo>
                <a:lnTo>
                  <a:pt x="4352" y="1463"/>
                </a:lnTo>
                <a:lnTo>
                  <a:pt x="4352" y="1450"/>
                </a:lnTo>
                <a:lnTo>
                  <a:pt x="4353" y="1463"/>
                </a:lnTo>
                <a:lnTo>
                  <a:pt x="4353" y="1431"/>
                </a:lnTo>
                <a:lnTo>
                  <a:pt x="4354" y="1432"/>
                </a:lnTo>
                <a:lnTo>
                  <a:pt x="4354" y="1472"/>
                </a:lnTo>
                <a:lnTo>
                  <a:pt x="4355" y="1440"/>
                </a:lnTo>
                <a:lnTo>
                  <a:pt x="4355" y="1473"/>
                </a:lnTo>
                <a:lnTo>
                  <a:pt x="4356" y="1471"/>
                </a:lnTo>
                <a:lnTo>
                  <a:pt x="4356" y="1461"/>
                </a:lnTo>
                <a:lnTo>
                  <a:pt x="4357" y="1455"/>
                </a:lnTo>
                <a:lnTo>
                  <a:pt x="4357" y="1473"/>
                </a:lnTo>
                <a:lnTo>
                  <a:pt x="4358" y="1473"/>
                </a:lnTo>
                <a:lnTo>
                  <a:pt x="4358" y="1452"/>
                </a:lnTo>
                <a:lnTo>
                  <a:pt x="4359" y="1470"/>
                </a:lnTo>
                <a:lnTo>
                  <a:pt x="4359" y="1472"/>
                </a:lnTo>
                <a:lnTo>
                  <a:pt x="4360" y="1453"/>
                </a:lnTo>
                <a:lnTo>
                  <a:pt x="4360" y="1473"/>
                </a:lnTo>
                <a:lnTo>
                  <a:pt x="4361" y="1473"/>
                </a:lnTo>
                <a:lnTo>
                  <a:pt x="4361" y="1468"/>
                </a:lnTo>
                <a:lnTo>
                  <a:pt x="4362" y="1468"/>
                </a:lnTo>
                <a:lnTo>
                  <a:pt x="4362" y="1428"/>
                </a:lnTo>
                <a:lnTo>
                  <a:pt x="4363" y="1473"/>
                </a:lnTo>
                <a:lnTo>
                  <a:pt x="4363" y="1463"/>
                </a:lnTo>
                <a:lnTo>
                  <a:pt x="4364" y="1461"/>
                </a:lnTo>
                <a:lnTo>
                  <a:pt x="4364" y="1473"/>
                </a:lnTo>
                <a:lnTo>
                  <a:pt x="4365" y="1434"/>
                </a:lnTo>
                <a:lnTo>
                  <a:pt x="4365" y="1460"/>
                </a:lnTo>
                <a:lnTo>
                  <a:pt x="4366" y="1461"/>
                </a:lnTo>
                <a:lnTo>
                  <a:pt x="4366" y="1472"/>
                </a:lnTo>
                <a:lnTo>
                  <a:pt x="4367" y="1465"/>
                </a:lnTo>
                <a:lnTo>
                  <a:pt x="4367" y="1473"/>
                </a:lnTo>
                <a:lnTo>
                  <a:pt x="4368" y="1473"/>
                </a:lnTo>
                <a:lnTo>
                  <a:pt x="4368" y="1451"/>
                </a:lnTo>
                <a:lnTo>
                  <a:pt x="4369" y="1459"/>
                </a:lnTo>
                <a:lnTo>
                  <a:pt x="4369" y="1473"/>
                </a:lnTo>
                <a:lnTo>
                  <a:pt x="4370" y="1472"/>
                </a:lnTo>
                <a:lnTo>
                  <a:pt x="4370" y="1449"/>
                </a:lnTo>
                <a:lnTo>
                  <a:pt x="4371" y="1458"/>
                </a:lnTo>
                <a:lnTo>
                  <a:pt x="4371" y="1470"/>
                </a:lnTo>
                <a:lnTo>
                  <a:pt x="4372" y="1473"/>
                </a:lnTo>
                <a:lnTo>
                  <a:pt x="4372" y="1444"/>
                </a:lnTo>
                <a:lnTo>
                  <a:pt x="4373" y="1430"/>
                </a:lnTo>
                <a:lnTo>
                  <a:pt x="4373" y="1471"/>
                </a:lnTo>
                <a:lnTo>
                  <a:pt x="4374" y="1471"/>
                </a:lnTo>
                <a:lnTo>
                  <a:pt x="4374" y="1464"/>
                </a:lnTo>
                <a:lnTo>
                  <a:pt x="4375" y="1458"/>
                </a:lnTo>
                <a:lnTo>
                  <a:pt x="4375" y="1428"/>
                </a:lnTo>
                <a:lnTo>
                  <a:pt x="4376" y="1415"/>
                </a:lnTo>
                <a:lnTo>
                  <a:pt x="4376" y="1462"/>
                </a:lnTo>
                <a:lnTo>
                  <a:pt x="4377" y="1449"/>
                </a:lnTo>
                <a:lnTo>
                  <a:pt x="4377" y="1389"/>
                </a:lnTo>
                <a:lnTo>
                  <a:pt x="4378" y="1413"/>
                </a:lnTo>
                <a:lnTo>
                  <a:pt x="4378" y="1469"/>
                </a:lnTo>
                <a:lnTo>
                  <a:pt x="4379" y="1468"/>
                </a:lnTo>
                <a:lnTo>
                  <a:pt x="4379" y="1335"/>
                </a:lnTo>
                <a:lnTo>
                  <a:pt x="4380" y="1404"/>
                </a:lnTo>
                <a:lnTo>
                  <a:pt x="4380" y="1469"/>
                </a:lnTo>
                <a:lnTo>
                  <a:pt x="4381" y="1425"/>
                </a:lnTo>
                <a:lnTo>
                  <a:pt x="4381" y="1470"/>
                </a:lnTo>
                <a:lnTo>
                  <a:pt x="4382" y="1463"/>
                </a:lnTo>
                <a:lnTo>
                  <a:pt x="4382" y="1470"/>
                </a:lnTo>
                <a:lnTo>
                  <a:pt x="4383" y="1398"/>
                </a:lnTo>
                <a:lnTo>
                  <a:pt x="4383" y="1456"/>
                </a:lnTo>
                <a:lnTo>
                  <a:pt x="4384" y="1470"/>
                </a:lnTo>
                <a:lnTo>
                  <a:pt x="4384" y="1445"/>
                </a:lnTo>
                <a:lnTo>
                  <a:pt x="4385" y="1443"/>
                </a:lnTo>
                <a:lnTo>
                  <a:pt x="4385" y="1473"/>
                </a:lnTo>
                <a:lnTo>
                  <a:pt x="4386" y="1470"/>
                </a:lnTo>
                <a:lnTo>
                  <a:pt x="4386" y="1468"/>
                </a:lnTo>
                <a:lnTo>
                  <a:pt x="4387" y="1459"/>
                </a:lnTo>
                <a:lnTo>
                  <a:pt x="4387" y="1473"/>
                </a:lnTo>
                <a:lnTo>
                  <a:pt x="4388" y="1473"/>
                </a:lnTo>
                <a:lnTo>
                  <a:pt x="4388" y="1473"/>
                </a:lnTo>
                <a:lnTo>
                  <a:pt x="4389" y="1473"/>
                </a:lnTo>
                <a:lnTo>
                  <a:pt x="4389" y="1462"/>
                </a:lnTo>
                <a:lnTo>
                  <a:pt x="4390" y="1464"/>
                </a:lnTo>
                <a:lnTo>
                  <a:pt x="4390" y="1451"/>
                </a:lnTo>
                <a:lnTo>
                  <a:pt x="4391" y="1467"/>
                </a:lnTo>
                <a:lnTo>
                  <a:pt x="4391" y="1473"/>
                </a:lnTo>
                <a:lnTo>
                  <a:pt x="4392" y="1473"/>
                </a:lnTo>
                <a:lnTo>
                  <a:pt x="4392" y="1472"/>
                </a:lnTo>
                <a:lnTo>
                  <a:pt x="4393" y="1461"/>
                </a:lnTo>
                <a:lnTo>
                  <a:pt x="4393" y="1457"/>
                </a:lnTo>
                <a:lnTo>
                  <a:pt x="4394" y="1455"/>
                </a:lnTo>
                <a:lnTo>
                  <a:pt x="4394" y="1473"/>
                </a:lnTo>
                <a:lnTo>
                  <a:pt x="4395" y="1473"/>
                </a:lnTo>
                <a:lnTo>
                  <a:pt x="4395" y="1469"/>
                </a:lnTo>
                <a:lnTo>
                  <a:pt x="4396" y="1454"/>
                </a:lnTo>
                <a:lnTo>
                  <a:pt x="4396" y="1473"/>
                </a:lnTo>
                <a:lnTo>
                  <a:pt x="4397" y="1391"/>
                </a:lnTo>
                <a:lnTo>
                  <a:pt x="4397" y="1471"/>
                </a:lnTo>
                <a:lnTo>
                  <a:pt x="4398" y="1468"/>
                </a:lnTo>
                <a:lnTo>
                  <a:pt x="4398" y="1472"/>
                </a:lnTo>
                <a:lnTo>
                  <a:pt x="4399" y="1438"/>
                </a:lnTo>
                <a:lnTo>
                  <a:pt x="4399" y="1473"/>
                </a:lnTo>
                <a:lnTo>
                  <a:pt x="4400" y="1473"/>
                </a:lnTo>
                <a:lnTo>
                  <a:pt x="4400" y="1466"/>
                </a:lnTo>
                <a:lnTo>
                  <a:pt x="4401" y="1462"/>
                </a:lnTo>
                <a:lnTo>
                  <a:pt x="4401" y="1470"/>
                </a:lnTo>
                <a:lnTo>
                  <a:pt x="4402" y="1473"/>
                </a:lnTo>
                <a:lnTo>
                  <a:pt x="4402" y="1424"/>
                </a:lnTo>
                <a:lnTo>
                  <a:pt x="4403" y="1458"/>
                </a:lnTo>
                <a:lnTo>
                  <a:pt x="4403" y="1470"/>
                </a:lnTo>
                <a:lnTo>
                  <a:pt x="4404" y="1451"/>
                </a:lnTo>
                <a:lnTo>
                  <a:pt x="4404" y="1419"/>
                </a:lnTo>
                <a:lnTo>
                  <a:pt x="4405" y="1472"/>
                </a:lnTo>
                <a:lnTo>
                  <a:pt x="4405" y="1462"/>
                </a:lnTo>
                <a:lnTo>
                  <a:pt x="4406" y="1458"/>
                </a:lnTo>
                <a:lnTo>
                  <a:pt x="4406" y="1436"/>
                </a:lnTo>
                <a:lnTo>
                  <a:pt x="4407" y="1437"/>
                </a:lnTo>
                <a:lnTo>
                  <a:pt x="4407" y="1400"/>
                </a:lnTo>
                <a:lnTo>
                  <a:pt x="4408" y="1464"/>
                </a:lnTo>
                <a:lnTo>
                  <a:pt x="4408" y="1468"/>
                </a:lnTo>
                <a:lnTo>
                  <a:pt x="4409" y="1470"/>
                </a:lnTo>
                <a:lnTo>
                  <a:pt x="4409" y="1460"/>
                </a:lnTo>
                <a:lnTo>
                  <a:pt x="4410" y="1416"/>
                </a:lnTo>
                <a:lnTo>
                  <a:pt x="4410" y="1460"/>
                </a:lnTo>
                <a:lnTo>
                  <a:pt x="4411" y="1450"/>
                </a:lnTo>
                <a:lnTo>
                  <a:pt x="4411" y="1457"/>
                </a:lnTo>
                <a:lnTo>
                  <a:pt x="4412" y="1472"/>
                </a:lnTo>
                <a:lnTo>
                  <a:pt x="4412" y="1459"/>
                </a:lnTo>
                <a:lnTo>
                  <a:pt x="4413" y="1469"/>
                </a:lnTo>
                <a:lnTo>
                  <a:pt x="4413" y="1458"/>
                </a:lnTo>
                <a:lnTo>
                  <a:pt x="4414" y="1467"/>
                </a:lnTo>
                <a:lnTo>
                  <a:pt x="4414" y="1449"/>
                </a:lnTo>
                <a:lnTo>
                  <a:pt x="4415" y="1423"/>
                </a:lnTo>
                <a:lnTo>
                  <a:pt x="4415" y="1471"/>
                </a:lnTo>
                <a:lnTo>
                  <a:pt x="4416" y="1470"/>
                </a:lnTo>
                <a:lnTo>
                  <a:pt x="4416" y="1436"/>
                </a:lnTo>
                <a:lnTo>
                  <a:pt x="4417" y="1449"/>
                </a:lnTo>
                <a:lnTo>
                  <a:pt x="4417" y="1473"/>
                </a:lnTo>
                <a:lnTo>
                  <a:pt x="4418" y="1462"/>
                </a:lnTo>
                <a:lnTo>
                  <a:pt x="4418" y="1423"/>
                </a:lnTo>
                <a:lnTo>
                  <a:pt x="4419" y="1473"/>
                </a:lnTo>
                <a:lnTo>
                  <a:pt x="4419" y="1457"/>
                </a:lnTo>
                <a:lnTo>
                  <a:pt x="4420" y="1459"/>
                </a:lnTo>
                <a:lnTo>
                  <a:pt x="4420" y="1473"/>
                </a:lnTo>
                <a:lnTo>
                  <a:pt x="4421" y="1471"/>
                </a:lnTo>
                <a:lnTo>
                  <a:pt x="4421" y="1473"/>
                </a:lnTo>
                <a:lnTo>
                  <a:pt x="4422" y="1444"/>
                </a:lnTo>
                <a:lnTo>
                  <a:pt x="4422" y="1468"/>
                </a:lnTo>
                <a:lnTo>
                  <a:pt x="4423" y="1471"/>
                </a:lnTo>
                <a:lnTo>
                  <a:pt x="4423" y="1429"/>
                </a:lnTo>
                <a:lnTo>
                  <a:pt x="4424" y="1466"/>
                </a:lnTo>
                <a:lnTo>
                  <a:pt x="4424" y="1471"/>
                </a:lnTo>
                <a:lnTo>
                  <a:pt x="4425" y="1467"/>
                </a:lnTo>
                <a:lnTo>
                  <a:pt x="4425" y="1417"/>
                </a:lnTo>
                <a:lnTo>
                  <a:pt x="4426" y="1472"/>
                </a:lnTo>
                <a:lnTo>
                  <a:pt x="4426" y="1465"/>
                </a:lnTo>
                <a:lnTo>
                  <a:pt x="4427" y="1472"/>
                </a:lnTo>
                <a:lnTo>
                  <a:pt x="4427" y="1473"/>
                </a:lnTo>
                <a:lnTo>
                  <a:pt x="4428" y="1473"/>
                </a:lnTo>
                <a:lnTo>
                  <a:pt x="4428" y="1457"/>
                </a:lnTo>
                <a:lnTo>
                  <a:pt x="4429" y="1459"/>
                </a:lnTo>
                <a:lnTo>
                  <a:pt x="4429" y="1470"/>
                </a:lnTo>
                <a:lnTo>
                  <a:pt x="4430" y="1472"/>
                </a:lnTo>
                <a:lnTo>
                  <a:pt x="4430" y="1467"/>
                </a:lnTo>
                <a:lnTo>
                  <a:pt x="4431" y="1473"/>
                </a:lnTo>
                <a:lnTo>
                  <a:pt x="4431" y="1462"/>
                </a:lnTo>
                <a:lnTo>
                  <a:pt x="4432" y="1473"/>
                </a:lnTo>
                <a:lnTo>
                  <a:pt x="4432" y="1443"/>
                </a:lnTo>
                <a:lnTo>
                  <a:pt x="4433" y="1445"/>
                </a:lnTo>
                <a:lnTo>
                  <a:pt x="4433" y="1467"/>
                </a:lnTo>
                <a:lnTo>
                  <a:pt x="4434" y="1448"/>
                </a:lnTo>
                <a:lnTo>
                  <a:pt x="4434" y="1473"/>
                </a:lnTo>
                <a:lnTo>
                  <a:pt x="4435" y="1471"/>
                </a:lnTo>
                <a:lnTo>
                  <a:pt x="4435" y="1456"/>
                </a:lnTo>
                <a:lnTo>
                  <a:pt x="4436" y="1431"/>
                </a:lnTo>
                <a:lnTo>
                  <a:pt x="4436" y="1472"/>
                </a:lnTo>
                <a:lnTo>
                  <a:pt x="4437" y="1460"/>
                </a:lnTo>
                <a:lnTo>
                  <a:pt x="4437" y="1473"/>
                </a:lnTo>
                <a:lnTo>
                  <a:pt x="4438" y="1431"/>
                </a:lnTo>
                <a:lnTo>
                  <a:pt x="4438" y="1473"/>
                </a:lnTo>
                <a:lnTo>
                  <a:pt x="4439" y="1470"/>
                </a:lnTo>
                <a:lnTo>
                  <a:pt x="4439" y="1445"/>
                </a:lnTo>
                <a:lnTo>
                  <a:pt x="4440" y="1419"/>
                </a:lnTo>
                <a:lnTo>
                  <a:pt x="4440" y="1468"/>
                </a:lnTo>
                <a:lnTo>
                  <a:pt x="4441" y="1464"/>
                </a:lnTo>
                <a:lnTo>
                  <a:pt x="4441" y="1446"/>
                </a:lnTo>
                <a:lnTo>
                  <a:pt x="4442" y="1461"/>
                </a:lnTo>
                <a:lnTo>
                  <a:pt x="4442" y="1473"/>
                </a:lnTo>
                <a:lnTo>
                  <a:pt x="4443" y="1449"/>
                </a:lnTo>
                <a:lnTo>
                  <a:pt x="4443" y="1459"/>
                </a:lnTo>
                <a:lnTo>
                  <a:pt x="4444" y="1470"/>
                </a:lnTo>
                <a:lnTo>
                  <a:pt x="4444" y="1473"/>
                </a:lnTo>
                <a:lnTo>
                  <a:pt x="4445" y="1473"/>
                </a:lnTo>
                <a:lnTo>
                  <a:pt x="4445" y="1473"/>
                </a:lnTo>
                <a:lnTo>
                  <a:pt x="4446" y="1472"/>
                </a:lnTo>
                <a:lnTo>
                  <a:pt x="4446" y="1433"/>
                </a:lnTo>
                <a:lnTo>
                  <a:pt x="4447" y="1408"/>
                </a:lnTo>
                <a:lnTo>
                  <a:pt x="4447" y="1471"/>
                </a:lnTo>
                <a:lnTo>
                  <a:pt x="4448" y="1468"/>
                </a:lnTo>
                <a:lnTo>
                  <a:pt x="4448" y="1440"/>
                </a:lnTo>
                <a:lnTo>
                  <a:pt x="4449" y="1448"/>
                </a:lnTo>
                <a:lnTo>
                  <a:pt x="4449" y="1472"/>
                </a:lnTo>
                <a:lnTo>
                  <a:pt x="4450" y="1449"/>
                </a:lnTo>
                <a:lnTo>
                  <a:pt x="4450" y="1441"/>
                </a:lnTo>
                <a:lnTo>
                  <a:pt x="4451" y="1471"/>
                </a:lnTo>
                <a:lnTo>
                  <a:pt x="4451" y="1454"/>
                </a:lnTo>
                <a:lnTo>
                  <a:pt x="4452" y="1410"/>
                </a:lnTo>
                <a:lnTo>
                  <a:pt x="4452" y="1448"/>
                </a:lnTo>
                <a:lnTo>
                  <a:pt x="4453" y="1461"/>
                </a:lnTo>
                <a:lnTo>
                  <a:pt x="4453" y="1442"/>
                </a:lnTo>
                <a:lnTo>
                  <a:pt x="4454" y="1452"/>
                </a:lnTo>
                <a:lnTo>
                  <a:pt x="4454" y="1473"/>
                </a:lnTo>
                <a:lnTo>
                  <a:pt x="4455" y="1473"/>
                </a:lnTo>
                <a:lnTo>
                  <a:pt x="4455" y="1433"/>
                </a:lnTo>
                <a:lnTo>
                  <a:pt x="4456" y="1455"/>
                </a:lnTo>
                <a:lnTo>
                  <a:pt x="4456" y="1470"/>
                </a:lnTo>
                <a:lnTo>
                  <a:pt x="4457" y="1425"/>
                </a:lnTo>
                <a:lnTo>
                  <a:pt x="4457" y="1460"/>
                </a:lnTo>
                <a:lnTo>
                  <a:pt x="4458" y="1473"/>
                </a:lnTo>
                <a:lnTo>
                  <a:pt x="4458" y="1466"/>
                </a:lnTo>
                <a:lnTo>
                  <a:pt x="4459" y="1454"/>
                </a:lnTo>
                <a:lnTo>
                  <a:pt x="4459" y="1473"/>
                </a:lnTo>
                <a:lnTo>
                  <a:pt x="4460" y="1472"/>
                </a:lnTo>
                <a:lnTo>
                  <a:pt x="4460" y="1462"/>
                </a:lnTo>
                <a:lnTo>
                  <a:pt x="4461" y="1473"/>
                </a:lnTo>
                <a:lnTo>
                  <a:pt x="4461" y="1462"/>
                </a:lnTo>
                <a:lnTo>
                  <a:pt x="4462" y="1472"/>
                </a:lnTo>
                <a:lnTo>
                  <a:pt x="4462" y="1473"/>
                </a:lnTo>
                <a:lnTo>
                  <a:pt x="4463" y="1425"/>
                </a:lnTo>
                <a:lnTo>
                  <a:pt x="4463" y="1465"/>
                </a:lnTo>
                <a:lnTo>
                  <a:pt x="4464" y="1462"/>
                </a:lnTo>
                <a:lnTo>
                  <a:pt x="4464" y="1429"/>
                </a:lnTo>
                <a:lnTo>
                  <a:pt x="4465" y="1427"/>
                </a:lnTo>
                <a:lnTo>
                  <a:pt x="4465" y="1470"/>
                </a:lnTo>
                <a:lnTo>
                  <a:pt x="4466" y="1468"/>
                </a:lnTo>
                <a:lnTo>
                  <a:pt x="4466" y="1473"/>
                </a:lnTo>
                <a:lnTo>
                  <a:pt x="4467" y="1472"/>
                </a:lnTo>
                <a:lnTo>
                  <a:pt x="4467" y="1463"/>
                </a:lnTo>
                <a:lnTo>
                  <a:pt x="4468" y="1389"/>
                </a:lnTo>
                <a:lnTo>
                  <a:pt x="4468" y="1462"/>
                </a:lnTo>
                <a:lnTo>
                  <a:pt x="4469" y="1469"/>
                </a:lnTo>
                <a:lnTo>
                  <a:pt x="4469" y="1455"/>
                </a:lnTo>
                <a:lnTo>
                  <a:pt x="4470" y="1456"/>
                </a:lnTo>
                <a:lnTo>
                  <a:pt x="4470" y="1472"/>
                </a:lnTo>
                <a:lnTo>
                  <a:pt x="4471" y="1443"/>
                </a:lnTo>
                <a:lnTo>
                  <a:pt x="4471" y="1379"/>
                </a:lnTo>
                <a:lnTo>
                  <a:pt x="4472" y="1439"/>
                </a:lnTo>
                <a:lnTo>
                  <a:pt x="4472" y="1469"/>
                </a:lnTo>
                <a:lnTo>
                  <a:pt x="4473" y="1446"/>
                </a:lnTo>
                <a:lnTo>
                  <a:pt x="4473" y="1447"/>
                </a:lnTo>
                <a:lnTo>
                  <a:pt x="4474" y="1469"/>
                </a:lnTo>
                <a:lnTo>
                  <a:pt x="4474" y="1445"/>
                </a:lnTo>
                <a:lnTo>
                  <a:pt x="4475" y="1451"/>
                </a:lnTo>
                <a:lnTo>
                  <a:pt x="4475" y="1432"/>
                </a:lnTo>
                <a:lnTo>
                  <a:pt x="4476" y="1466"/>
                </a:lnTo>
                <a:lnTo>
                  <a:pt x="4476" y="1457"/>
                </a:lnTo>
                <a:lnTo>
                  <a:pt x="4477" y="1466"/>
                </a:lnTo>
                <a:lnTo>
                  <a:pt x="4477" y="1473"/>
                </a:lnTo>
                <a:lnTo>
                  <a:pt x="4478" y="1473"/>
                </a:lnTo>
                <a:lnTo>
                  <a:pt x="4478" y="1454"/>
                </a:lnTo>
                <a:lnTo>
                  <a:pt x="4479" y="1449"/>
                </a:lnTo>
                <a:lnTo>
                  <a:pt x="4479" y="1466"/>
                </a:lnTo>
                <a:lnTo>
                  <a:pt x="4480" y="1472"/>
                </a:lnTo>
                <a:lnTo>
                  <a:pt x="4480" y="1473"/>
                </a:lnTo>
                <a:lnTo>
                  <a:pt x="4481" y="1473"/>
                </a:lnTo>
                <a:lnTo>
                  <a:pt x="4481" y="1470"/>
                </a:lnTo>
                <a:lnTo>
                  <a:pt x="4482" y="1466"/>
                </a:lnTo>
                <a:lnTo>
                  <a:pt x="4482" y="1443"/>
                </a:lnTo>
                <a:lnTo>
                  <a:pt x="4483" y="1470"/>
                </a:lnTo>
                <a:lnTo>
                  <a:pt x="4483" y="1454"/>
                </a:lnTo>
                <a:lnTo>
                  <a:pt x="4484" y="1382"/>
                </a:lnTo>
                <a:lnTo>
                  <a:pt x="4484" y="1463"/>
                </a:lnTo>
                <a:lnTo>
                  <a:pt x="4485" y="1470"/>
                </a:lnTo>
                <a:lnTo>
                  <a:pt x="4485" y="1449"/>
                </a:lnTo>
                <a:lnTo>
                  <a:pt x="4486" y="1458"/>
                </a:lnTo>
                <a:lnTo>
                  <a:pt x="4486" y="1468"/>
                </a:lnTo>
                <a:lnTo>
                  <a:pt x="4487" y="1470"/>
                </a:lnTo>
                <a:lnTo>
                  <a:pt x="4487" y="1436"/>
                </a:lnTo>
                <a:lnTo>
                  <a:pt x="4488" y="1447"/>
                </a:lnTo>
                <a:lnTo>
                  <a:pt x="4488" y="1473"/>
                </a:lnTo>
                <a:lnTo>
                  <a:pt x="4489" y="1469"/>
                </a:lnTo>
                <a:lnTo>
                  <a:pt x="4489" y="1473"/>
                </a:lnTo>
                <a:lnTo>
                  <a:pt x="4490" y="1463"/>
                </a:lnTo>
                <a:lnTo>
                  <a:pt x="4490" y="1473"/>
                </a:lnTo>
                <a:lnTo>
                  <a:pt x="4491" y="1455"/>
                </a:lnTo>
                <a:lnTo>
                  <a:pt x="4491" y="1472"/>
                </a:lnTo>
                <a:lnTo>
                  <a:pt x="4492" y="1470"/>
                </a:lnTo>
                <a:lnTo>
                  <a:pt x="4492" y="1452"/>
                </a:lnTo>
                <a:lnTo>
                  <a:pt x="4493" y="1422"/>
                </a:lnTo>
                <a:lnTo>
                  <a:pt x="4493" y="1440"/>
                </a:lnTo>
                <a:lnTo>
                  <a:pt x="4494" y="1473"/>
                </a:lnTo>
                <a:lnTo>
                  <a:pt x="4494" y="1468"/>
                </a:lnTo>
                <a:lnTo>
                  <a:pt x="4495" y="1473"/>
                </a:lnTo>
                <a:lnTo>
                  <a:pt x="4495" y="1459"/>
                </a:lnTo>
                <a:lnTo>
                  <a:pt x="4496" y="1467"/>
                </a:lnTo>
                <a:lnTo>
                  <a:pt x="4496" y="1473"/>
                </a:lnTo>
                <a:lnTo>
                  <a:pt x="4497" y="1473"/>
                </a:lnTo>
                <a:lnTo>
                  <a:pt x="4497" y="1473"/>
                </a:lnTo>
                <a:lnTo>
                  <a:pt x="4498" y="1473"/>
                </a:lnTo>
                <a:lnTo>
                  <a:pt x="4498" y="1468"/>
                </a:lnTo>
                <a:lnTo>
                  <a:pt x="4499" y="1469"/>
                </a:lnTo>
                <a:lnTo>
                  <a:pt x="4499" y="1456"/>
                </a:lnTo>
                <a:lnTo>
                  <a:pt x="4500" y="1433"/>
                </a:lnTo>
                <a:lnTo>
                  <a:pt x="4500" y="1473"/>
                </a:lnTo>
                <a:lnTo>
                  <a:pt x="4501" y="1468"/>
                </a:lnTo>
                <a:lnTo>
                  <a:pt x="4501" y="1465"/>
                </a:lnTo>
                <a:lnTo>
                  <a:pt x="4502" y="1466"/>
                </a:lnTo>
                <a:lnTo>
                  <a:pt x="4502" y="1473"/>
                </a:lnTo>
                <a:lnTo>
                  <a:pt x="4503" y="1464"/>
                </a:lnTo>
                <a:lnTo>
                  <a:pt x="4503" y="1443"/>
                </a:lnTo>
                <a:lnTo>
                  <a:pt x="4504" y="1469"/>
                </a:lnTo>
                <a:lnTo>
                  <a:pt x="4504" y="1472"/>
                </a:lnTo>
                <a:lnTo>
                  <a:pt x="4505" y="1473"/>
                </a:lnTo>
                <a:lnTo>
                  <a:pt x="4505" y="1469"/>
                </a:lnTo>
                <a:lnTo>
                  <a:pt x="4506" y="1469"/>
                </a:lnTo>
                <a:lnTo>
                  <a:pt x="4506" y="1473"/>
                </a:lnTo>
                <a:lnTo>
                  <a:pt x="4507" y="1401"/>
                </a:lnTo>
                <a:lnTo>
                  <a:pt x="4507" y="1464"/>
                </a:lnTo>
                <a:lnTo>
                  <a:pt x="4508" y="1470"/>
                </a:lnTo>
                <a:lnTo>
                  <a:pt x="4508" y="1472"/>
                </a:lnTo>
                <a:lnTo>
                  <a:pt x="4509" y="1473"/>
                </a:lnTo>
                <a:lnTo>
                  <a:pt x="4509" y="1452"/>
                </a:lnTo>
                <a:lnTo>
                  <a:pt x="4510" y="1462"/>
                </a:lnTo>
                <a:lnTo>
                  <a:pt x="4510" y="1440"/>
                </a:lnTo>
                <a:lnTo>
                  <a:pt x="4511" y="1431"/>
                </a:lnTo>
                <a:lnTo>
                  <a:pt x="4511" y="1472"/>
                </a:lnTo>
                <a:lnTo>
                  <a:pt x="4512" y="1471"/>
                </a:lnTo>
                <a:lnTo>
                  <a:pt x="4512" y="1473"/>
                </a:lnTo>
                <a:lnTo>
                  <a:pt x="4513" y="1473"/>
                </a:lnTo>
                <a:lnTo>
                  <a:pt x="4513" y="1472"/>
                </a:lnTo>
                <a:lnTo>
                  <a:pt x="4514" y="1445"/>
                </a:lnTo>
                <a:lnTo>
                  <a:pt x="4514" y="1446"/>
                </a:lnTo>
                <a:lnTo>
                  <a:pt x="4515" y="1420"/>
                </a:lnTo>
                <a:lnTo>
                  <a:pt x="4515" y="1472"/>
                </a:lnTo>
                <a:lnTo>
                  <a:pt x="4516" y="1471"/>
                </a:lnTo>
                <a:lnTo>
                  <a:pt x="4516" y="1473"/>
                </a:lnTo>
                <a:lnTo>
                  <a:pt x="4517" y="1473"/>
                </a:lnTo>
                <a:lnTo>
                  <a:pt x="4517" y="1405"/>
                </a:lnTo>
                <a:lnTo>
                  <a:pt x="4518" y="1412"/>
                </a:lnTo>
                <a:lnTo>
                  <a:pt x="4518" y="1466"/>
                </a:lnTo>
                <a:lnTo>
                  <a:pt x="4519" y="1453"/>
                </a:lnTo>
                <a:lnTo>
                  <a:pt x="4519" y="1473"/>
                </a:lnTo>
                <a:lnTo>
                  <a:pt x="4520" y="1457"/>
                </a:lnTo>
                <a:lnTo>
                  <a:pt x="4520" y="1468"/>
                </a:lnTo>
                <a:lnTo>
                  <a:pt x="4521" y="1418"/>
                </a:lnTo>
                <a:lnTo>
                  <a:pt x="4521" y="1457"/>
                </a:lnTo>
                <a:lnTo>
                  <a:pt x="4522" y="1469"/>
                </a:lnTo>
                <a:lnTo>
                  <a:pt x="4522" y="1473"/>
                </a:lnTo>
                <a:lnTo>
                  <a:pt x="4523" y="1468"/>
                </a:lnTo>
                <a:lnTo>
                  <a:pt x="4523" y="1441"/>
                </a:lnTo>
                <a:lnTo>
                  <a:pt x="4524" y="1461"/>
                </a:lnTo>
                <a:lnTo>
                  <a:pt x="4524" y="1441"/>
                </a:lnTo>
                <a:lnTo>
                  <a:pt x="4525" y="1447"/>
                </a:lnTo>
                <a:lnTo>
                  <a:pt x="4525" y="1459"/>
                </a:lnTo>
                <a:lnTo>
                  <a:pt x="4526" y="1465"/>
                </a:lnTo>
                <a:lnTo>
                  <a:pt x="4526" y="1427"/>
                </a:lnTo>
                <a:lnTo>
                  <a:pt x="4527" y="1441"/>
                </a:lnTo>
                <a:lnTo>
                  <a:pt x="4527" y="1469"/>
                </a:lnTo>
                <a:lnTo>
                  <a:pt x="4528" y="1466"/>
                </a:lnTo>
                <a:lnTo>
                  <a:pt x="4528" y="1403"/>
                </a:lnTo>
                <a:lnTo>
                  <a:pt x="4529" y="1462"/>
                </a:lnTo>
                <a:lnTo>
                  <a:pt x="4529" y="1457"/>
                </a:lnTo>
                <a:lnTo>
                  <a:pt x="4530" y="1456"/>
                </a:lnTo>
                <a:lnTo>
                  <a:pt x="4530" y="1473"/>
                </a:lnTo>
                <a:lnTo>
                  <a:pt x="4531" y="1472"/>
                </a:lnTo>
                <a:lnTo>
                  <a:pt x="4531" y="1461"/>
                </a:lnTo>
                <a:lnTo>
                  <a:pt x="4532" y="1464"/>
                </a:lnTo>
                <a:lnTo>
                  <a:pt x="4532" y="1473"/>
                </a:lnTo>
                <a:lnTo>
                  <a:pt x="4533" y="1473"/>
                </a:lnTo>
                <a:lnTo>
                  <a:pt x="4533" y="1473"/>
                </a:lnTo>
                <a:lnTo>
                  <a:pt x="4534" y="1473"/>
                </a:lnTo>
                <a:lnTo>
                  <a:pt x="4534" y="1465"/>
                </a:lnTo>
                <a:lnTo>
                  <a:pt x="4535" y="1463"/>
                </a:lnTo>
                <a:lnTo>
                  <a:pt x="4535" y="1437"/>
                </a:lnTo>
                <a:lnTo>
                  <a:pt x="4536" y="1462"/>
                </a:lnTo>
                <a:lnTo>
                  <a:pt x="4536" y="1470"/>
                </a:lnTo>
                <a:lnTo>
                  <a:pt x="4537" y="1441"/>
                </a:lnTo>
                <a:lnTo>
                  <a:pt x="4537" y="1473"/>
                </a:lnTo>
                <a:lnTo>
                  <a:pt x="4538" y="1452"/>
                </a:lnTo>
                <a:lnTo>
                  <a:pt x="4538" y="1467"/>
                </a:lnTo>
                <a:lnTo>
                  <a:pt x="4539" y="1378"/>
                </a:lnTo>
                <a:lnTo>
                  <a:pt x="4539" y="1440"/>
                </a:lnTo>
                <a:lnTo>
                  <a:pt x="4540" y="1470"/>
                </a:lnTo>
                <a:lnTo>
                  <a:pt x="4540" y="1430"/>
                </a:lnTo>
                <a:lnTo>
                  <a:pt x="4541" y="1462"/>
                </a:lnTo>
                <a:lnTo>
                  <a:pt x="4541" y="1473"/>
                </a:lnTo>
                <a:lnTo>
                  <a:pt x="4542" y="1473"/>
                </a:lnTo>
                <a:lnTo>
                  <a:pt x="4542" y="1443"/>
                </a:lnTo>
                <a:lnTo>
                  <a:pt x="4543" y="1470"/>
                </a:lnTo>
                <a:lnTo>
                  <a:pt x="4543" y="1469"/>
                </a:lnTo>
                <a:lnTo>
                  <a:pt x="4544" y="1464"/>
                </a:lnTo>
                <a:lnTo>
                  <a:pt x="4544" y="1389"/>
                </a:lnTo>
                <a:lnTo>
                  <a:pt x="4545" y="1466"/>
                </a:lnTo>
                <a:lnTo>
                  <a:pt x="4545" y="1450"/>
                </a:lnTo>
                <a:lnTo>
                  <a:pt x="4546" y="1406"/>
                </a:lnTo>
                <a:lnTo>
                  <a:pt x="4546" y="1451"/>
                </a:lnTo>
                <a:lnTo>
                  <a:pt x="4547" y="1471"/>
                </a:lnTo>
                <a:lnTo>
                  <a:pt x="4547" y="1442"/>
                </a:lnTo>
                <a:lnTo>
                  <a:pt x="4548" y="1415"/>
                </a:lnTo>
                <a:lnTo>
                  <a:pt x="4548" y="1472"/>
                </a:lnTo>
                <a:lnTo>
                  <a:pt x="4549" y="1463"/>
                </a:lnTo>
                <a:lnTo>
                  <a:pt x="4549" y="1426"/>
                </a:lnTo>
                <a:lnTo>
                  <a:pt x="4550" y="1411"/>
                </a:lnTo>
                <a:lnTo>
                  <a:pt x="4550" y="1472"/>
                </a:lnTo>
                <a:lnTo>
                  <a:pt x="4551" y="1465"/>
                </a:lnTo>
                <a:lnTo>
                  <a:pt x="4551" y="1461"/>
                </a:lnTo>
                <a:lnTo>
                  <a:pt x="4552" y="1470"/>
                </a:lnTo>
                <a:lnTo>
                  <a:pt x="4552" y="1445"/>
                </a:lnTo>
                <a:lnTo>
                  <a:pt x="4553" y="1441"/>
                </a:lnTo>
                <a:lnTo>
                  <a:pt x="4553" y="1459"/>
                </a:lnTo>
                <a:lnTo>
                  <a:pt x="4554" y="1473"/>
                </a:lnTo>
                <a:lnTo>
                  <a:pt x="4554" y="1432"/>
                </a:lnTo>
                <a:lnTo>
                  <a:pt x="4555" y="1350"/>
                </a:lnTo>
                <a:lnTo>
                  <a:pt x="4555" y="1473"/>
                </a:lnTo>
                <a:lnTo>
                  <a:pt x="4556" y="1453"/>
                </a:lnTo>
                <a:lnTo>
                  <a:pt x="4556" y="1470"/>
                </a:lnTo>
                <a:lnTo>
                  <a:pt x="4557" y="1461"/>
                </a:lnTo>
                <a:lnTo>
                  <a:pt x="4557" y="1473"/>
                </a:lnTo>
                <a:lnTo>
                  <a:pt x="4558" y="1462"/>
                </a:lnTo>
                <a:lnTo>
                  <a:pt x="4558" y="1473"/>
                </a:lnTo>
                <a:lnTo>
                  <a:pt x="4559" y="1473"/>
                </a:lnTo>
                <a:lnTo>
                  <a:pt x="4559" y="1461"/>
                </a:lnTo>
                <a:lnTo>
                  <a:pt x="4560" y="1441"/>
                </a:lnTo>
                <a:lnTo>
                  <a:pt x="4560" y="1469"/>
                </a:lnTo>
                <a:lnTo>
                  <a:pt x="4561" y="1472"/>
                </a:lnTo>
                <a:lnTo>
                  <a:pt x="4561" y="1468"/>
                </a:lnTo>
                <a:lnTo>
                  <a:pt x="4562" y="1471"/>
                </a:lnTo>
                <a:lnTo>
                  <a:pt x="4562" y="1451"/>
                </a:lnTo>
                <a:lnTo>
                  <a:pt x="4563" y="1435"/>
                </a:lnTo>
                <a:lnTo>
                  <a:pt x="4563" y="1473"/>
                </a:lnTo>
                <a:lnTo>
                  <a:pt x="4564" y="1470"/>
                </a:lnTo>
                <a:lnTo>
                  <a:pt x="4564" y="1473"/>
                </a:lnTo>
                <a:lnTo>
                  <a:pt x="4565" y="1473"/>
                </a:lnTo>
                <a:lnTo>
                  <a:pt x="4565" y="1473"/>
                </a:lnTo>
                <a:lnTo>
                  <a:pt x="4566" y="1473"/>
                </a:lnTo>
                <a:lnTo>
                  <a:pt x="4566" y="1469"/>
                </a:lnTo>
                <a:lnTo>
                  <a:pt x="4567" y="1462"/>
                </a:lnTo>
                <a:lnTo>
                  <a:pt x="4567" y="1472"/>
                </a:lnTo>
                <a:lnTo>
                  <a:pt x="4568" y="1452"/>
                </a:lnTo>
                <a:lnTo>
                  <a:pt x="4568" y="1473"/>
                </a:lnTo>
                <a:lnTo>
                  <a:pt x="4569" y="1455"/>
                </a:lnTo>
                <a:lnTo>
                  <a:pt x="4569" y="1472"/>
                </a:lnTo>
                <a:lnTo>
                  <a:pt x="4570" y="1471"/>
                </a:lnTo>
                <a:lnTo>
                  <a:pt x="4570" y="1439"/>
                </a:lnTo>
                <a:lnTo>
                  <a:pt x="4571" y="1453"/>
                </a:lnTo>
                <a:lnTo>
                  <a:pt x="4571" y="1470"/>
                </a:lnTo>
                <a:lnTo>
                  <a:pt x="4572" y="1473"/>
                </a:lnTo>
                <a:lnTo>
                  <a:pt x="4572" y="1450"/>
                </a:lnTo>
                <a:lnTo>
                  <a:pt x="4573" y="1473"/>
                </a:lnTo>
                <a:lnTo>
                  <a:pt x="4573" y="1461"/>
                </a:lnTo>
                <a:lnTo>
                  <a:pt x="4574" y="1455"/>
                </a:lnTo>
                <a:lnTo>
                  <a:pt x="4574" y="1344"/>
                </a:lnTo>
                <a:lnTo>
                  <a:pt x="4575" y="1392"/>
                </a:lnTo>
                <a:lnTo>
                  <a:pt x="4575" y="1462"/>
                </a:lnTo>
                <a:lnTo>
                  <a:pt x="4576" y="1404"/>
                </a:lnTo>
                <a:lnTo>
                  <a:pt x="4576" y="1448"/>
                </a:lnTo>
                <a:lnTo>
                  <a:pt x="4577" y="1470"/>
                </a:lnTo>
                <a:lnTo>
                  <a:pt x="4577" y="1451"/>
                </a:lnTo>
                <a:lnTo>
                  <a:pt x="4578" y="1350"/>
                </a:lnTo>
                <a:lnTo>
                  <a:pt x="4578" y="1449"/>
                </a:lnTo>
                <a:lnTo>
                  <a:pt x="4579" y="1465"/>
                </a:lnTo>
                <a:lnTo>
                  <a:pt x="4579" y="1409"/>
                </a:lnTo>
                <a:lnTo>
                  <a:pt x="4580" y="1400"/>
                </a:lnTo>
                <a:lnTo>
                  <a:pt x="4580" y="1461"/>
                </a:lnTo>
                <a:lnTo>
                  <a:pt x="4581" y="1465"/>
                </a:lnTo>
                <a:lnTo>
                  <a:pt x="4581" y="1446"/>
                </a:lnTo>
                <a:lnTo>
                  <a:pt x="4582" y="1440"/>
                </a:lnTo>
                <a:lnTo>
                  <a:pt x="4582" y="1473"/>
                </a:lnTo>
                <a:lnTo>
                  <a:pt x="4583" y="1418"/>
                </a:lnTo>
                <a:lnTo>
                  <a:pt x="4583" y="1462"/>
                </a:lnTo>
                <a:lnTo>
                  <a:pt x="4584" y="1467"/>
                </a:lnTo>
                <a:lnTo>
                  <a:pt x="4584" y="1428"/>
                </a:lnTo>
                <a:lnTo>
                  <a:pt x="4585" y="1453"/>
                </a:lnTo>
                <a:lnTo>
                  <a:pt x="4585" y="1443"/>
                </a:lnTo>
                <a:lnTo>
                  <a:pt x="4586" y="1435"/>
                </a:lnTo>
                <a:lnTo>
                  <a:pt x="4586" y="1473"/>
                </a:lnTo>
                <a:lnTo>
                  <a:pt x="4587" y="1446"/>
                </a:lnTo>
                <a:lnTo>
                  <a:pt x="4587" y="1471"/>
                </a:lnTo>
                <a:lnTo>
                  <a:pt x="4588" y="1473"/>
                </a:lnTo>
                <a:lnTo>
                  <a:pt x="4588" y="1438"/>
                </a:lnTo>
                <a:lnTo>
                  <a:pt x="4589" y="1466"/>
                </a:lnTo>
                <a:lnTo>
                  <a:pt x="4589" y="1472"/>
                </a:lnTo>
                <a:lnTo>
                  <a:pt x="4590" y="1469"/>
                </a:lnTo>
                <a:lnTo>
                  <a:pt x="4590" y="1451"/>
                </a:lnTo>
                <a:lnTo>
                  <a:pt x="4591" y="1471"/>
                </a:lnTo>
                <a:lnTo>
                  <a:pt x="4591" y="1459"/>
                </a:lnTo>
                <a:lnTo>
                  <a:pt x="4592" y="1458"/>
                </a:lnTo>
                <a:lnTo>
                  <a:pt x="4592" y="1473"/>
                </a:lnTo>
                <a:lnTo>
                  <a:pt x="4593" y="1473"/>
                </a:lnTo>
                <a:lnTo>
                  <a:pt x="4593" y="1464"/>
                </a:lnTo>
                <a:lnTo>
                  <a:pt x="4594" y="1465"/>
                </a:lnTo>
                <a:lnTo>
                  <a:pt x="4594" y="1473"/>
                </a:lnTo>
                <a:lnTo>
                  <a:pt x="4595" y="1453"/>
                </a:lnTo>
                <a:lnTo>
                  <a:pt x="4595" y="1431"/>
                </a:lnTo>
                <a:lnTo>
                  <a:pt x="4596" y="1426"/>
                </a:lnTo>
                <a:lnTo>
                  <a:pt x="4596" y="1471"/>
                </a:lnTo>
                <a:lnTo>
                  <a:pt x="4597" y="1442"/>
                </a:lnTo>
                <a:lnTo>
                  <a:pt x="4597" y="1458"/>
                </a:lnTo>
                <a:lnTo>
                  <a:pt x="4598" y="1465"/>
                </a:lnTo>
                <a:lnTo>
                  <a:pt x="4598" y="1473"/>
                </a:lnTo>
                <a:lnTo>
                  <a:pt x="4599" y="1460"/>
                </a:lnTo>
                <a:lnTo>
                  <a:pt x="4599" y="1473"/>
                </a:lnTo>
                <a:lnTo>
                  <a:pt x="4600" y="1467"/>
                </a:lnTo>
                <a:lnTo>
                  <a:pt x="4600" y="1473"/>
                </a:lnTo>
                <a:lnTo>
                  <a:pt x="4601" y="1403"/>
                </a:lnTo>
                <a:lnTo>
                  <a:pt x="4601" y="1473"/>
                </a:lnTo>
                <a:lnTo>
                  <a:pt x="4602" y="1466"/>
                </a:lnTo>
                <a:lnTo>
                  <a:pt x="4602" y="1440"/>
                </a:lnTo>
                <a:lnTo>
                  <a:pt x="4603" y="1468"/>
                </a:lnTo>
                <a:lnTo>
                  <a:pt x="4603" y="1473"/>
                </a:lnTo>
                <a:lnTo>
                  <a:pt x="4604" y="1473"/>
                </a:lnTo>
                <a:lnTo>
                  <a:pt x="4604" y="1429"/>
                </a:lnTo>
                <a:lnTo>
                  <a:pt x="4605" y="1461"/>
                </a:lnTo>
                <a:lnTo>
                  <a:pt x="4605" y="1472"/>
                </a:lnTo>
                <a:lnTo>
                  <a:pt x="4606" y="1437"/>
                </a:lnTo>
                <a:lnTo>
                  <a:pt x="4606" y="1473"/>
                </a:lnTo>
                <a:lnTo>
                  <a:pt x="4607" y="1473"/>
                </a:lnTo>
                <a:lnTo>
                  <a:pt x="4607" y="1454"/>
                </a:lnTo>
                <a:lnTo>
                  <a:pt x="4608" y="1457"/>
                </a:lnTo>
                <a:lnTo>
                  <a:pt x="4608" y="1412"/>
                </a:lnTo>
                <a:lnTo>
                  <a:pt x="4609" y="1466"/>
                </a:lnTo>
                <a:lnTo>
                  <a:pt x="4609" y="1430"/>
                </a:lnTo>
                <a:lnTo>
                  <a:pt x="4610" y="1447"/>
                </a:lnTo>
                <a:lnTo>
                  <a:pt x="4610" y="1471"/>
                </a:lnTo>
                <a:lnTo>
                  <a:pt x="4611" y="1470"/>
                </a:lnTo>
                <a:lnTo>
                  <a:pt x="4611" y="1459"/>
                </a:lnTo>
                <a:lnTo>
                  <a:pt x="4612" y="1460"/>
                </a:lnTo>
                <a:lnTo>
                  <a:pt x="4612" y="1439"/>
                </a:lnTo>
                <a:lnTo>
                  <a:pt x="4613" y="1464"/>
                </a:lnTo>
                <a:lnTo>
                  <a:pt x="4613" y="1447"/>
                </a:lnTo>
                <a:lnTo>
                  <a:pt x="4614" y="1434"/>
                </a:lnTo>
                <a:lnTo>
                  <a:pt x="4614" y="1472"/>
                </a:lnTo>
                <a:lnTo>
                  <a:pt x="4615" y="1473"/>
                </a:lnTo>
                <a:lnTo>
                  <a:pt x="4615" y="1449"/>
                </a:lnTo>
                <a:lnTo>
                  <a:pt x="4616" y="1442"/>
                </a:lnTo>
                <a:lnTo>
                  <a:pt x="4616" y="1450"/>
                </a:lnTo>
                <a:lnTo>
                  <a:pt x="4617" y="1410"/>
                </a:lnTo>
                <a:lnTo>
                  <a:pt x="4617" y="1472"/>
                </a:lnTo>
                <a:lnTo>
                  <a:pt x="4618" y="1467"/>
                </a:lnTo>
                <a:lnTo>
                  <a:pt x="4618" y="1455"/>
                </a:lnTo>
                <a:lnTo>
                  <a:pt x="4619" y="1436"/>
                </a:lnTo>
                <a:lnTo>
                  <a:pt x="4619" y="1471"/>
                </a:lnTo>
                <a:lnTo>
                  <a:pt x="4620" y="1448"/>
                </a:lnTo>
                <a:lnTo>
                  <a:pt x="4620" y="1391"/>
                </a:lnTo>
                <a:lnTo>
                  <a:pt x="4621" y="1446"/>
                </a:lnTo>
                <a:lnTo>
                  <a:pt x="4621" y="1470"/>
                </a:lnTo>
                <a:lnTo>
                  <a:pt x="4622" y="1471"/>
                </a:lnTo>
                <a:lnTo>
                  <a:pt x="4622" y="1443"/>
                </a:lnTo>
                <a:lnTo>
                  <a:pt x="4623" y="1471"/>
                </a:lnTo>
                <a:lnTo>
                  <a:pt x="4623" y="1391"/>
                </a:lnTo>
                <a:lnTo>
                  <a:pt x="4624" y="1313"/>
                </a:lnTo>
                <a:lnTo>
                  <a:pt x="4624" y="1450"/>
                </a:lnTo>
                <a:lnTo>
                  <a:pt x="4625" y="1450"/>
                </a:lnTo>
                <a:lnTo>
                  <a:pt x="4625" y="1417"/>
                </a:lnTo>
                <a:lnTo>
                  <a:pt x="4626" y="1459"/>
                </a:lnTo>
                <a:lnTo>
                  <a:pt x="4626" y="1449"/>
                </a:lnTo>
                <a:lnTo>
                  <a:pt x="4627" y="1473"/>
                </a:lnTo>
                <a:lnTo>
                  <a:pt x="4627" y="1433"/>
                </a:lnTo>
                <a:lnTo>
                  <a:pt x="4628" y="1473"/>
                </a:lnTo>
                <a:lnTo>
                  <a:pt x="4628" y="1469"/>
                </a:lnTo>
                <a:lnTo>
                  <a:pt x="4629" y="1473"/>
                </a:lnTo>
                <a:lnTo>
                  <a:pt x="4629" y="1462"/>
                </a:lnTo>
                <a:lnTo>
                  <a:pt x="4630" y="1473"/>
                </a:lnTo>
                <a:lnTo>
                  <a:pt x="4630" y="1471"/>
                </a:lnTo>
                <a:lnTo>
                  <a:pt x="4631" y="1418"/>
                </a:lnTo>
                <a:lnTo>
                  <a:pt x="4631" y="1460"/>
                </a:lnTo>
                <a:lnTo>
                  <a:pt x="4632" y="1470"/>
                </a:lnTo>
                <a:lnTo>
                  <a:pt x="4632" y="1473"/>
                </a:lnTo>
                <a:lnTo>
                  <a:pt x="4633" y="1473"/>
                </a:lnTo>
                <a:lnTo>
                  <a:pt x="4633" y="1473"/>
                </a:lnTo>
                <a:lnTo>
                  <a:pt x="4634" y="1473"/>
                </a:lnTo>
                <a:lnTo>
                  <a:pt x="4634" y="1453"/>
                </a:lnTo>
                <a:lnTo>
                  <a:pt x="4635" y="1460"/>
                </a:lnTo>
                <a:lnTo>
                  <a:pt x="4635" y="1473"/>
                </a:lnTo>
                <a:lnTo>
                  <a:pt x="4636" y="1472"/>
                </a:lnTo>
                <a:lnTo>
                  <a:pt x="4636" y="1448"/>
                </a:lnTo>
                <a:lnTo>
                  <a:pt x="4637" y="1432"/>
                </a:lnTo>
                <a:lnTo>
                  <a:pt x="4637" y="1473"/>
                </a:lnTo>
                <a:lnTo>
                  <a:pt x="4638" y="1439"/>
                </a:lnTo>
                <a:lnTo>
                  <a:pt x="4638" y="1450"/>
                </a:lnTo>
                <a:lnTo>
                  <a:pt x="4639" y="1470"/>
                </a:lnTo>
                <a:lnTo>
                  <a:pt x="4639" y="1436"/>
                </a:lnTo>
                <a:lnTo>
                  <a:pt x="4640" y="1460"/>
                </a:lnTo>
                <a:lnTo>
                  <a:pt x="4640" y="1473"/>
                </a:lnTo>
                <a:lnTo>
                  <a:pt x="4641" y="1473"/>
                </a:lnTo>
                <a:lnTo>
                  <a:pt x="4641" y="1427"/>
                </a:lnTo>
                <a:lnTo>
                  <a:pt x="4642" y="1454"/>
                </a:lnTo>
                <a:lnTo>
                  <a:pt x="4642" y="1467"/>
                </a:lnTo>
                <a:lnTo>
                  <a:pt x="4643" y="1463"/>
                </a:lnTo>
                <a:lnTo>
                  <a:pt x="4643" y="1401"/>
                </a:lnTo>
                <a:lnTo>
                  <a:pt x="4644" y="1466"/>
                </a:lnTo>
                <a:lnTo>
                  <a:pt x="4644" y="1471"/>
                </a:lnTo>
                <a:lnTo>
                  <a:pt x="4645" y="1400"/>
                </a:lnTo>
                <a:lnTo>
                  <a:pt x="4645" y="1458"/>
                </a:lnTo>
                <a:lnTo>
                  <a:pt x="4646" y="1458"/>
                </a:lnTo>
                <a:lnTo>
                  <a:pt x="4646" y="1470"/>
                </a:lnTo>
                <a:lnTo>
                  <a:pt x="4647" y="1430"/>
                </a:lnTo>
                <a:lnTo>
                  <a:pt x="4647" y="1466"/>
                </a:lnTo>
                <a:lnTo>
                  <a:pt x="4648" y="1472"/>
                </a:lnTo>
                <a:lnTo>
                  <a:pt x="4648" y="1435"/>
                </a:lnTo>
                <a:lnTo>
                  <a:pt x="4649" y="1449"/>
                </a:lnTo>
                <a:lnTo>
                  <a:pt x="4649" y="1468"/>
                </a:lnTo>
                <a:lnTo>
                  <a:pt x="4650" y="1460"/>
                </a:lnTo>
                <a:lnTo>
                  <a:pt x="4650" y="1473"/>
                </a:lnTo>
                <a:lnTo>
                  <a:pt x="4651" y="1473"/>
                </a:lnTo>
                <a:lnTo>
                  <a:pt x="4651" y="1469"/>
                </a:lnTo>
                <a:lnTo>
                  <a:pt x="4652" y="1445"/>
                </a:lnTo>
                <a:lnTo>
                  <a:pt x="4652" y="1396"/>
                </a:lnTo>
                <a:lnTo>
                  <a:pt x="4653" y="1471"/>
                </a:lnTo>
                <a:lnTo>
                  <a:pt x="4653" y="1456"/>
                </a:lnTo>
                <a:lnTo>
                  <a:pt x="4654" y="1441"/>
                </a:lnTo>
                <a:lnTo>
                  <a:pt x="4654" y="1470"/>
                </a:lnTo>
                <a:lnTo>
                  <a:pt x="4655" y="1441"/>
                </a:lnTo>
                <a:lnTo>
                  <a:pt x="4655" y="1464"/>
                </a:lnTo>
                <a:lnTo>
                  <a:pt x="4656" y="1449"/>
                </a:lnTo>
                <a:lnTo>
                  <a:pt x="4656" y="1470"/>
                </a:lnTo>
                <a:lnTo>
                  <a:pt x="4657" y="1472"/>
                </a:lnTo>
                <a:lnTo>
                  <a:pt x="4657" y="1473"/>
                </a:lnTo>
                <a:lnTo>
                  <a:pt x="4658" y="1473"/>
                </a:lnTo>
                <a:lnTo>
                  <a:pt x="4658" y="1460"/>
                </a:lnTo>
                <a:lnTo>
                  <a:pt x="4659" y="1432"/>
                </a:lnTo>
                <a:lnTo>
                  <a:pt x="4659" y="1449"/>
                </a:lnTo>
                <a:lnTo>
                  <a:pt x="4660" y="1437"/>
                </a:lnTo>
                <a:lnTo>
                  <a:pt x="4660" y="1471"/>
                </a:lnTo>
                <a:lnTo>
                  <a:pt x="4661" y="1473"/>
                </a:lnTo>
                <a:lnTo>
                  <a:pt x="4661" y="1460"/>
                </a:lnTo>
                <a:lnTo>
                  <a:pt x="4662" y="1467"/>
                </a:lnTo>
                <a:lnTo>
                  <a:pt x="4662" y="1393"/>
                </a:lnTo>
                <a:lnTo>
                  <a:pt x="4663" y="1339"/>
                </a:lnTo>
                <a:lnTo>
                  <a:pt x="4663" y="1466"/>
                </a:lnTo>
                <a:lnTo>
                  <a:pt x="4664" y="1464"/>
                </a:lnTo>
                <a:lnTo>
                  <a:pt x="4664" y="1450"/>
                </a:lnTo>
                <a:lnTo>
                  <a:pt x="4665" y="1467"/>
                </a:lnTo>
                <a:lnTo>
                  <a:pt x="4665" y="1472"/>
                </a:lnTo>
                <a:lnTo>
                  <a:pt x="4666" y="1468"/>
                </a:lnTo>
                <a:lnTo>
                  <a:pt x="4666" y="1402"/>
                </a:lnTo>
                <a:lnTo>
                  <a:pt x="4667" y="1447"/>
                </a:lnTo>
                <a:lnTo>
                  <a:pt x="4667" y="1471"/>
                </a:lnTo>
                <a:lnTo>
                  <a:pt x="4668" y="1469"/>
                </a:lnTo>
                <a:lnTo>
                  <a:pt x="4668" y="1465"/>
                </a:lnTo>
                <a:lnTo>
                  <a:pt x="4669" y="1473"/>
                </a:lnTo>
                <a:lnTo>
                  <a:pt x="4669" y="1412"/>
                </a:lnTo>
                <a:lnTo>
                  <a:pt x="4670" y="1454"/>
                </a:lnTo>
                <a:lnTo>
                  <a:pt x="4670" y="1472"/>
                </a:lnTo>
                <a:lnTo>
                  <a:pt x="4671" y="1472"/>
                </a:lnTo>
                <a:lnTo>
                  <a:pt x="4671" y="1439"/>
                </a:lnTo>
                <a:lnTo>
                  <a:pt x="4672" y="1430"/>
                </a:lnTo>
                <a:lnTo>
                  <a:pt x="4672" y="1472"/>
                </a:lnTo>
                <a:lnTo>
                  <a:pt x="4673" y="1473"/>
                </a:lnTo>
                <a:lnTo>
                  <a:pt x="4673" y="1464"/>
                </a:lnTo>
                <a:lnTo>
                  <a:pt x="4674" y="1466"/>
                </a:lnTo>
                <a:lnTo>
                  <a:pt x="4674" y="1473"/>
                </a:lnTo>
                <a:lnTo>
                  <a:pt x="4675" y="1453"/>
                </a:lnTo>
                <a:lnTo>
                  <a:pt x="4675" y="1426"/>
                </a:lnTo>
                <a:lnTo>
                  <a:pt x="4676" y="1452"/>
                </a:lnTo>
                <a:lnTo>
                  <a:pt x="4676" y="1350"/>
                </a:lnTo>
                <a:lnTo>
                  <a:pt x="4677" y="1395"/>
                </a:lnTo>
                <a:lnTo>
                  <a:pt x="4677" y="1452"/>
                </a:lnTo>
                <a:lnTo>
                  <a:pt x="4678" y="1449"/>
                </a:lnTo>
                <a:lnTo>
                  <a:pt x="4678" y="1466"/>
                </a:lnTo>
                <a:lnTo>
                  <a:pt x="4679" y="1424"/>
                </a:lnTo>
                <a:lnTo>
                  <a:pt x="4679" y="1464"/>
                </a:lnTo>
                <a:lnTo>
                  <a:pt x="4680" y="1466"/>
                </a:lnTo>
                <a:lnTo>
                  <a:pt x="4680" y="1455"/>
                </a:lnTo>
                <a:lnTo>
                  <a:pt x="4681" y="1405"/>
                </a:lnTo>
                <a:lnTo>
                  <a:pt x="4681" y="1471"/>
                </a:lnTo>
                <a:lnTo>
                  <a:pt x="4682" y="1470"/>
                </a:lnTo>
                <a:lnTo>
                  <a:pt x="4682" y="1442"/>
                </a:lnTo>
                <a:lnTo>
                  <a:pt x="4683" y="1442"/>
                </a:lnTo>
                <a:lnTo>
                  <a:pt x="4683" y="1466"/>
                </a:lnTo>
                <a:lnTo>
                  <a:pt x="4684" y="1385"/>
                </a:lnTo>
                <a:lnTo>
                  <a:pt x="4684" y="1448"/>
                </a:lnTo>
                <a:lnTo>
                  <a:pt x="4685" y="1472"/>
                </a:lnTo>
                <a:lnTo>
                  <a:pt x="4685" y="1411"/>
                </a:lnTo>
                <a:lnTo>
                  <a:pt x="4686" y="1435"/>
                </a:lnTo>
                <a:lnTo>
                  <a:pt x="4686" y="1470"/>
                </a:lnTo>
                <a:lnTo>
                  <a:pt x="4687" y="1463"/>
                </a:lnTo>
                <a:lnTo>
                  <a:pt x="4687" y="1399"/>
                </a:lnTo>
                <a:lnTo>
                  <a:pt x="4688" y="1406"/>
                </a:lnTo>
                <a:lnTo>
                  <a:pt x="4688" y="1470"/>
                </a:lnTo>
                <a:lnTo>
                  <a:pt x="4689" y="1451"/>
                </a:lnTo>
                <a:lnTo>
                  <a:pt x="4689" y="1427"/>
                </a:lnTo>
                <a:lnTo>
                  <a:pt x="4690" y="1452"/>
                </a:lnTo>
                <a:lnTo>
                  <a:pt x="4690" y="1471"/>
                </a:lnTo>
                <a:lnTo>
                  <a:pt x="4691" y="1450"/>
                </a:lnTo>
                <a:lnTo>
                  <a:pt x="4691" y="1402"/>
                </a:lnTo>
                <a:lnTo>
                  <a:pt x="4692" y="1466"/>
                </a:lnTo>
                <a:lnTo>
                  <a:pt x="4692" y="1471"/>
                </a:lnTo>
                <a:lnTo>
                  <a:pt x="4693" y="1471"/>
                </a:lnTo>
                <a:lnTo>
                  <a:pt x="4693" y="1473"/>
                </a:lnTo>
                <a:lnTo>
                  <a:pt x="4694" y="1473"/>
                </a:lnTo>
                <a:lnTo>
                  <a:pt x="4694" y="1461"/>
                </a:lnTo>
                <a:lnTo>
                  <a:pt x="4695" y="1419"/>
                </a:lnTo>
                <a:lnTo>
                  <a:pt x="4695" y="1451"/>
                </a:lnTo>
                <a:lnTo>
                  <a:pt x="4696" y="1465"/>
                </a:lnTo>
                <a:lnTo>
                  <a:pt x="4696" y="1430"/>
                </a:lnTo>
                <a:lnTo>
                  <a:pt x="4697" y="1464"/>
                </a:lnTo>
                <a:lnTo>
                  <a:pt x="4697" y="1468"/>
                </a:lnTo>
                <a:lnTo>
                  <a:pt x="4698" y="1445"/>
                </a:lnTo>
                <a:lnTo>
                  <a:pt x="4698" y="1440"/>
                </a:lnTo>
                <a:lnTo>
                  <a:pt x="4699" y="1473"/>
                </a:lnTo>
                <a:lnTo>
                  <a:pt x="4699" y="1467"/>
                </a:lnTo>
                <a:lnTo>
                  <a:pt x="4700" y="1418"/>
                </a:lnTo>
                <a:lnTo>
                  <a:pt x="4700" y="1462"/>
                </a:lnTo>
                <a:lnTo>
                  <a:pt x="4701" y="1456"/>
                </a:lnTo>
                <a:lnTo>
                  <a:pt x="4701" y="1437"/>
                </a:lnTo>
                <a:lnTo>
                  <a:pt x="4702" y="1428"/>
                </a:lnTo>
                <a:lnTo>
                  <a:pt x="4702" y="1468"/>
                </a:lnTo>
                <a:lnTo>
                  <a:pt x="4703" y="1470"/>
                </a:lnTo>
                <a:lnTo>
                  <a:pt x="4703" y="1473"/>
                </a:lnTo>
                <a:lnTo>
                  <a:pt x="4704" y="1472"/>
                </a:lnTo>
                <a:lnTo>
                  <a:pt x="4704" y="1473"/>
                </a:lnTo>
                <a:lnTo>
                  <a:pt x="4705" y="1473"/>
                </a:lnTo>
                <a:lnTo>
                  <a:pt x="4705" y="1446"/>
                </a:lnTo>
                <a:lnTo>
                  <a:pt x="4706" y="1461"/>
                </a:lnTo>
                <a:lnTo>
                  <a:pt x="4706" y="1468"/>
                </a:lnTo>
                <a:lnTo>
                  <a:pt x="4707" y="1459"/>
                </a:lnTo>
                <a:lnTo>
                  <a:pt x="4707" y="1473"/>
                </a:lnTo>
                <a:lnTo>
                  <a:pt x="4708" y="1473"/>
                </a:lnTo>
                <a:lnTo>
                  <a:pt x="4708" y="1463"/>
                </a:lnTo>
                <a:lnTo>
                  <a:pt x="4709" y="1455"/>
                </a:lnTo>
                <a:lnTo>
                  <a:pt x="4709" y="1458"/>
                </a:lnTo>
                <a:lnTo>
                  <a:pt x="4710" y="1473"/>
                </a:lnTo>
                <a:lnTo>
                  <a:pt x="4710" y="1431"/>
                </a:lnTo>
                <a:lnTo>
                  <a:pt x="4711" y="1453"/>
                </a:lnTo>
                <a:lnTo>
                  <a:pt x="4711" y="1473"/>
                </a:lnTo>
                <a:lnTo>
                  <a:pt x="4712" y="1460"/>
                </a:lnTo>
                <a:lnTo>
                  <a:pt x="4712" y="1443"/>
                </a:lnTo>
                <a:lnTo>
                  <a:pt x="4713" y="1417"/>
                </a:lnTo>
                <a:lnTo>
                  <a:pt x="4713" y="1473"/>
                </a:lnTo>
                <a:lnTo>
                  <a:pt x="4714" y="1471"/>
                </a:lnTo>
                <a:lnTo>
                  <a:pt x="4714" y="1445"/>
                </a:lnTo>
                <a:lnTo>
                  <a:pt x="4715" y="1472"/>
                </a:lnTo>
                <a:lnTo>
                  <a:pt x="4715" y="1441"/>
                </a:lnTo>
                <a:lnTo>
                  <a:pt x="4716" y="1442"/>
                </a:lnTo>
                <a:lnTo>
                  <a:pt x="4716" y="1469"/>
                </a:lnTo>
                <a:lnTo>
                  <a:pt x="4717" y="1459"/>
                </a:lnTo>
                <a:lnTo>
                  <a:pt x="4717" y="1464"/>
                </a:lnTo>
                <a:lnTo>
                  <a:pt x="4718" y="1424"/>
                </a:lnTo>
                <a:lnTo>
                  <a:pt x="4718" y="1461"/>
                </a:lnTo>
                <a:lnTo>
                  <a:pt x="4719" y="1430"/>
                </a:lnTo>
                <a:lnTo>
                  <a:pt x="4719" y="1392"/>
                </a:lnTo>
                <a:lnTo>
                  <a:pt x="4720" y="1375"/>
                </a:lnTo>
                <a:lnTo>
                  <a:pt x="4720" y="1459"/>
                </a:lnTo>
                <a:lnTo>
                  <a:pt x="4721" y="1434"/>
                </a:lnTo>
                <a:lnTo>
                  <a:pt x="4721" y="1464"/>
                </a:lnTo>
                <a:lnTo>
                  <a:pt x="4722" y="1443"/>
                </a:lnTo>
                <a:lnTo>
                  <a:pt x="4722" y="1468"/>
                </a:lnTo>
                <a:lnTo>
                  <a:pt x="4723" y="1424"/>
                </a:lnTo>
                <a:lnTo>
                  <a:pt x="4723" y="1468"/>
                </a:lnTo>
                <a:lnTo>
                  <a:pt x="4724" y="1456"/>
                </a:lnTo>
                <a:lnTo>
                  <a:pt x="4724" y="1466"/>
                </a:lnTo>
                <a:lnTo>
                  <a:pt x="4725" y="1458"/>
                </a:lnTo>
                <a:lnTo>
                  <a:pt x="4725" y="1473"/>
                </a:lnTo>
                <a:lnTo>
                  <a:pt x="4726" y="1471"/>
                </a:lnTo>
                <a:lnTo>
                  <a:pt x="4726" y="1424"/>
                </a:lnTo>
                <a:lnTo>
                  <a:pt x="4727" y="1446"/>
                </a:lnTo>
                <a:lnTo>
                  <a:pt x="4727" y="1456"/>
                </a:lnTo>
                <a:lnTo>
                  <a:pt x="4728" y="1473"/>
                </a:lnTo>
                <a:lnTo>
                  <a:pt x="4728" y="1453"/>
                </a:lnTo>
                <a:lnTo>
                  <a:pt x="4729" y="1473"/>
                </a:lnTo>
                <a:lnTo>
                  <a:pt x="4729" y="1454"/>
                </a:lnTo>
                <a:lnTo>
                  <a:pt x="4730" y="1446"/>
                </a:lnTo>
                <a:lnTo>
                  <a:pt x="4730" y="1473"/>
                </a:lnTo>
                <a:lnTo>
                  <a:pt x="4731" y="1471"/>
                </a:lnTo>
                <a:lnTo>
                  <a:pt x="4731" y="1473"/>
                </a:lnTo>
                <a:lnTo>
                  <a:pt x="4732" y="1473"/>
                </a:lnTo>
                <a:lnTo>
                  <a:pt x="4732" y="1473"/>
                </a:lnTo>
                <a:lnTo>
                  <a:pt x="4733" y="1473"/>
                </a:lnTo>
                <a:lnTo>
                  <a:pt x="4733" y="1445"/>
                </a:lnTo>
                <a:lnTo>
                  <a:pt x="4734" y="1460"/>
                </a:lnTo>
                <a:lnTo>
                  <a:pt x="4734" y="1473"/>
                </a:lnTo>
                <a:lnTo>
                  <a:pt x="4735" y="1448"/>
                </a:lnTo>
                <a:lnTo>
                  <a:pt x="4735" y="1472"/>
                </a:lnTo>
                <a:lnTo>
                  <a:pt x="4736" y="1451"/>
                </a:lnTo>
                <a:lnTo>
                  <a:pt x="4736" y="1469"/>
                </a:lnTo>
                <a:lnTo>
                  <a:pt x="4737" y="1472"/>
                </a:lnTo>
                <a:lnTo>
                  <a:pt x="4737" y="1459"/>
                </a:lnTo>
                <a:lnTo>
                  <a:pt x="4738" y="1464"/>
                </a:lnTo>
                <a:lnTo>
                  <a:pt x="4738" y="1472"/>
                </a:lnTo>
                <a:lnTo>
                  <a:pt x="4739" y="1421"/>
                </a:lnTo>
                <a:lnTo>
                  <a:pt x="4739" y="1473"/>
                </a:lnTo>
                <a:lnTo>
                  <a:pt x="4740" y="1473"/>
                </a:lnTo>
                <a:lnTo>
                  <a:pt x="4740" y="1461"/>
                </a:lnTo>
                <a:lnTo>
                  <a:pt x="4741" y="1446"/>
                </a:lnTo>
                <a:lnTo>
                  <a:pt x="4741" y="1472"/>
                </a:lnTo>
                <a:lnTo>
                  <a:pt x="4742" y="1472"/>
                </a:lnTo>
                <a:lnTo>
                  <a:pt x="4742" y="1444"/>
                </a:lnTo>
                <a:lnTo>
                  <a:pt x="4743" y="1455"/>
                </a:lnTo>
                <a:lnTo>
                  <a:pt x="4743" y="1471"/>
                </a:lnTo>
                <a:lnTo>
                  <a:pt x="4744" y="1470"/>
                </a:lnTo>
                <a:lnTo>
                  <a:pt x="4744" y="1426"/>
                </a:lnTo>
                <a:lnTo>
                  <a:pt x="4745" y="1436"/>
                </a:lnTo>
                <a:lnTo>
                  <a:pt x="4745" y="1473"/>
                </a:lnTo>
                <a:lnTo>
                  <a:pt x="4746" y="1472"/>
                </a:lnTo>
                <a:lnTo>
                  <a:pt x="4746" y="1467"/>
                </a:lnTo>
                <a:lnTo>
                  <a:pt x="4747" y="1473"/>
                </a:lnTo>
                <a:lnTo>
                  <a:pt x="4747" y="1456"/>
                </a:lnTo>
                <a:lnTo>
                  <a:pt x="4748" y="1392"/>
                </a:lnTo>
                <a:lnTo>
                  <a:pt x="4748" y="1433"/>
                </a:lnTo>
                <a:lnTo>
                  <a:pt x="4749" y="1469"/>
                </a:lnTo>
                <a:lnTo>
                  <a:pt x="4749" y="1436"/>
                </a:lnTo>
                <a:lnTo>
                  <a:pt x="4750" y="1458"/>
                </a:lnTo>
                <a:lnTo>
                  <a:pt x="4750" y="1421"/>
                </a:lnTo>
                <a:lnTo>
                  <a:pt x="4751" y="1443"/>
                </a:lnTo>
                <a:lnTo>
                  <a:pt x="4751" y="1325"/>
                </a:lnTo>
                <a:lnTo>
                  <a:pt x="4752" y="1396"/>
                </a:lnTo>
                <a:lnTo>
                  <a:pt x="4752" y="1455"/>
                </a:lnTo>
                <a:lnTo>
                  <a:pt x="4753" y="1436"/>
                </a:lnTo>
                <a:lnTo>
                  <a:pt x="4753" y="1439"/>
                </a:lnTo>
                <a:lnTo>
                  <a:pt x="4754" y="1442"/>
                </a:lnTo>
                <a:lnTo>
                  <a:pt x="4754" y="1399"/>
                </a:lnTo>
                <a:lnTo>
                  <a:pt x="4755" y="1446"/>
                </a:lnTo>
                <a:lnTo>
                  <a:pt x="4755" y="1417"/>
                </a:lnTo>
                <a:lnTo>
                  <a:pt x="4756" y="1472"/>
                </a:lnTo>
                <a:lnTo>
                  <a:pt x="4756" y="1406"/>
                </a:lnTo>
                <a:lnTo>
                  <a:pt x="4757" y="1438"/>
                </a:lnTo>
                <a:lnTo>
                  <a:pt x="4757" y="1469"/>
                </a:lnTo>
                <a:lnTo>
                  <a:pt x="4758" y="1449"/>
                </a:lnTo>
                <a:lnTo>
                  <a:pt x="4758" y="1421"/>
                </a:lnTo>
                <a:lnTo>
                  <a:pt x="4759" y="1425"/>
                </a:lnTo>
                <a:lnTo>
                  <a:pt x="4759" y="1473"/>
                </a:lnTo>
                <a:lnTo>
                  <a:pt x="4760" y="1472"/>
                </a:lnTo>
                <a:lnTo>
                  <a:pt x="4760" y="1473"/>
                </a:lnTo>
                <a:lnTo>
                  <a:pt x="4761" y="1473"/>
                </a:lnTo>
                <a:lnTo>
                  <a:pt x="4761" y="1473"/>
                </a:lnTo>
                <a:lnTo>
                  <a:pt x="4762" y="1437"/>
                </a:lnTo>
                <a:lnTo>
                  <a:pt x="4762" y="1466"/>
                </a:lnTo>
                <a:lnTo>
                  <a:pt x="4763" y="1466"/>
                </a:lnTo>
                <a:lnTo>
                  <a:pt x="4763" y="1472"/>
                </a:lnTo>
                <a:lnTo>
                  <a:pt x="4764" y="1473"/>
                </a:lnTo>
                <a:lnTo>
                  <a:pt x="4764" y="1465"/>
                </a:lnTo>
                <a:lnTo>
                  <a:pt x="4765" y="1456"/>
                </a:lnTo>
                <a:lnTo>
                  <a:pt x="4765" y="1418"/>
                </a:lnTo>
                <a:lnTo>
                  <a:pt x="4766" y="1461"/>
                </a:lnTo>
                <a:lnTo>
                  <a:pt x="4766" y="1471"/>
                </a:lnTo>
                <a:lnTo>
                  <a:pt x="4767" y="1472"/>
                </a:lnTo>
                <a:lnTo>
                  <a:pt x="4767" y="1458"/>
                </a:lnTo>
                <a:lnTo>
                  <a:pt x="4768" y="1471"/>
                </a:lnTo>
                <a:lnTo>
                  <a:pt x="4768" y="1433"/>
                </a:lnTo>
                <a:lnTo>
                  <a:pt x="4769" y="1410"/>
                </a:lnTo>
                <a:lnTo>
                  <a:pt x="4769" y="1466"/>
                </a:lnTo>
                <a:lnTo>
                  <a:pt x="4770" y="1467"/>
                </a:lnTo>
                <a:lnTo>
                  <a:pt x="4770" y="1456"/>
                </a:lnTo>
                <a:lnTo>
                  <a:pt x="4771" y="1468"/>
                </a:lnTo>
                <a:lnTo>
                  <a:pt x="4771" y="1429"/>
                </a:lnTo>
                <a:lnTo>
                  <a:pt x="4772" y="1446"/>
                </a:lnTo>
                <a:lnTo>
                  <a:pt x="4772" y="1469"/>
                </a:lnTo>
                <a:lnTo>
                  <a:pt x="4773" y="1460"/>
                </a:lnTo>
                <a:lnTo>
                  <a:pt x="4773" y="1468"/>
                </a:lnTo>
                <a:lnTo>
                  <a:pt x="4774" y="1473"/>
                </a:lnTo>
                <a:lnTo>
                  <a:pt x="4774" y="1432"/>
                </a:lnTo>
                <a:lnTo>
                  <a:pt x="4775" y="1409"/>
                </a:lnTo>
                <a:lnTo>
                  <a:pt x="4775" y="1467"/>
                </a:lnTo>
                <a:lnTo>
                  <a:pt x="4776" y="1464"/>
                </a:lnTo>
                <a:lnTo>
                  <a:pt x="4776" y="1446"/>
                </a:lnTo>
                <a:lnTo>
                  <a:pt x="4777" y="1461"/>
                </a:lnTo>
                <a:lnTo>
                  <a:pt x="4777" y="1473"/>
                </a:lnTo>
                <a:lnTo>
                  <a:pt x="4778" y="1448"/>
                </a:lnTo>
                <a:lnTo>
                  <a:pt x="4778" y="1472"/>
                </a:lnTo>
                <a:lnTo>
                  <a:pt x="4779" y="1471"/>
                </a:lnTo>
                <a:lnTo>
                  <a:pt x="4779" y="1438"/>
                </a:lnTo>
                <a:lnTo>
                  <a:pt x="4780" y="1420"/>
                </a:lnTo>
                <a:lnTo>
                  <a:pt x="4780" y="1453"/>
                </a:lnTo>
                <a:lnTo>
                  <a:pt x="4781" y="1462"/>
                </a:lnTo>
                <a:lnTo>
                  <a:pt x="4781" y="1450"/>
                </a:lnTo>
                <a:lnTo>
                  <a:pt x="4782" y="1413"/>
                </a:lnTo>
                <a:lnTo>
                  <a:pt x="4782" y="1473"/>
                </a:lnTo>
                <a:lnTo>
                  <a:pt x="4783" y="1446"/>
                </a:lnTo>
                <a:lnTo>
                  <a:pt x="4783" y="1470"/>
                </a:lnTo>
                <a:lnTo>
                  <a:pt x="4784" y="1438"/>
                </a:lnTo>
                <a:lnTo>
                  <a:pt x="4784" y="1473"/>
                </a:lnTo>
                <a:lnTo>
                  <a:pt x="4785" y="1471"/>
                </a:lnTo>
                <a:lnTo>
                  <a:pt x="4785" y="1473"/>
                </a:lnTo>
                <a:lnTo>
                  <a:pt x="4786" y="1465"/>
                </a:lnTo>
                <a:lnTo>
                  <a:pt x="4786" y="1469"/>
                </a:lnTo>
                <a:lnTo>
                  <a:pt x="4787" y="1444"/>
                </a:lnTo>
                <a:lnTo>
                  <a:pt x="4787" y="1471"/>
                </a:lnTo>
                <a:lnTo>
                  <a:pt x="4788" y="1473"/>
                </a:lnTo>
                <a:lnTo>
                  <a:pt x="4788" y="1429"/>
                </a:lnTo>
                <a:lnTo>
                  <a:pt x="4789" y="1430"/>
                </a:lnTo>
                <a:lnTo>
                  <a:pt x="4789" y="1468"/>
                </a:lnTo>
                <a:lnTo>
                  <a:pt x="4790" y="1468"/>
                </a:lnTo>
                <a:lnTo>
                  <a:pt x="4790" y="1462"/>
                </a:lnTo>
                <a:lnTo>
                  <a:pt x="4791" y="1463"/>
                </a:lnTo>
                <a:lnTo>
                  <a:pt x="4791" y="1469"/>
                </a:lnTo>
                <a:lnTo>
                  <a:pt x="4792" y="1473"/>
                </a:lnTo>
                <a:lnTo>
                  <a:pt x="4792" y="1428"/>
                </a:lnTo>
                <a:lnTo>
                  <a:pt x="4793" y="1455"/>
                </a:lnTo>
                <a:lnTo>
                  <a:pt x="4793" y="1473"/>
                </a:lnTo>
                <a:lnTo>
                  <a:pt x="4794" y="1411"/>
                </a:lnTo>
                <a:lnTo>
                  <a:pt x="4794" y="1457"/>
                </a:lnTo>
                <a:lnTo>
                  <a:pt x="4795" y="1473"/>
                </a:lnTo>
                <a:lnTo>
                  <a:pt x="4795" y="1460"/>
                </a:lnTo>
                <a:lnTo>
                  <a:pt x="4796" y="1443"/>
                </a:lnTo>
                <a:lnTo>
                  <a:pt x="4796" y="1467"/>
                </a:lnTo>
                <a:lnTo>
                  <a:pt x="4797" y="1441"/>
                </a:lnTo>
                <a:lnTo>
                  <a:pt x="4797" y="1401"/>
                </a:lnTo>
                <a:lnTo>
                  <a:pt x="4798" y="1445"/>
                </a:lnTo>
                <a:lnTo>
                  <a:pt x="4798" y="1472"/>
                </a:lnTo>
                <a:lnTo>
                  <a:pt x="4799" y="1471"/>
                </a:lnTo>
                <a:lnTo>
                  <a:pt x="4799" y="1473"/>
                </a:lnTo>
                <a:lnTo>
                  <a:pt x="4800" y="1473"/>
                </a:lnTo>
                <a:lnTo>
                  <a:pt x="4800" y="1443"/>
                </a:lnTo>
                <a:lnTo>
                  <a:pt x="4801" y="1429"/>
                </a:lnTo>
                <a:lnTo>
                  <a:pt x="4801" y="1463"/>
                </a:lnTo>
                <a:lnTo>
                  <a:pt x="4802" y="1472"/>
                </a:lnTo>
                <a:lnTo>
                  <a:pt x="4802" y="1465"/>
                </a:lnTo>
                <a:lnTo>
                  <a:pt x="4803" y="1450"/>
                </a:lnTo>
                <a:lnTo>
                  <a:pt x="4803" y="1462"/>
                </a:lnTo>
                <a:lnTo>
                  <a:pt x="4804" y="1450"/>
                </a:lnTo>
                <a:lnTo>
                  <a:pt x="4804" y="1405"/>
                </a:lnTo>
                <a:lnTo>
                  <a:pt x="4805" y="1433"/>
                </a:lnTo>
                <a:lnTo>
                  <a:pt x="4805" y="1465"/>
                </a:lnTo>
                <a:lnTo>
                  <a:pt x="4806" y="1473"/>
                </a:lnTo>
                <a:lnTo>
                  <a:pt x="4806" y="1468"/>
                </a:lnTo>
                <a:lnTo>
                  <a:pt x="4807" y="1458"/>
                </a:lnTo>
                <a:lnTo>
                  <a:pt x="4807" y="1430"/>
                </a:lnTo>
                <a:lnTo>
                  <a:pt x="4808" y="1412"/>
                </a:lnTo>
                <a:lnTo>
                  <a:pt x="4808" y="1473"/>
                </a:lnTo>
                <a:lnTo>
                  <a:pt x="4809" y="1461"/>
                </a:lnTo>
                <a:lnTo>
                  <a:pt x="4809" y="1471"/>
                </a:lnTo>
                <a:lnTo>
                  <a:pt x="4810" y="1431"/>
                </a:lnTo>
                <a:lnTo>
                  <a:pt x="4810" y="1473"/>
                </a:lnTo>
                <a:lnTo>
                  <a:pt x="4811" y="1468"/>
                </a:lnTo>
                <a:lnTo>
                  <a:pt x="4811" y="1438"/>
                </a:lnTo>
                <a:lnTo>
                  <a:pt x="4812" y="1454"/>
                </a:lnTo>
                <a:lnTo>
                  <a:pt x="4812" y="1463"/>
                </a:lnTo>
                <a:lnTo>
                  <a:pt x="4813" y="1460"/>
                </a:lnTo>
                <a:lnTo>
                  <a:pt x="4813" y="1473"/>
                </a:lnTo>
                <a:lnTo>
                  <a:pt x="4814" y="1473"/>
                </a:lnTo>
                <a:lnTo>
                  <a:pt x="4814" y="1461"/>
                </a:lnTo>
                <a:lnTo>
                  <a:pt x="4815" y="1468"/>
                </a:lnTo>
                <a:lnTo>
                  <a:pt x="4815" y="1430"/>
                </a:lnTo>
                <a:lnTo>
                  <a:pt x="4816" y="1473"/>
                </a:lnTo>
                <a:lnTo>
                  <a:pt x="4816" y="1461"/>
                </a:lnTo>
                <a:lnTo>
                  <a:pt x="4817" y="1436"/>
                </a:lnTo>
                <a:lnTo>
                  <a:pt x="4817" y="1453"/>
                </a:lnTo>
                <a:lnTo>
                  <a:pt x="4818" y="1459"/>
                </a:lnTo>
                <a:lnTo>
                  <a:pt x="4818" y="1370"/>
                </a:lnTo>
                <a:lnTo>
                  <a:pt x="4819" y="1355"/>
                </a:lnTo>
                <a:lnTo>
                  <a:pt x="4819" y="1441"/>
                </a:lnTo>
                <a:lnTo>
                  <a:pt x="4820" y="1460"/>
                </a:lnTo>
                <a:lnTo>
                  <a:pt x="4820" y="1428"/>
                </a:lnTo>
                <a:lnTo>
                  <a:pt x="4821" y="1423"/>
                </a:lnTo>
                <a:lnTo>
                  <a:pt x="4821" y="1470"/>
                </a:lnTo>
                <a:lnTo>
                  <a:pt x="4822" y="1452"/>
                </a:lnTo>
                <a:lnTo>
                  <a:pt x="4822" y="1435"/>
                </a:lnTo>
                <a:lnTo>
                  <a:pt x="4823" y="1436"/>
                </a:lnTo>
                <a:lnTo>
                  <a:pt x="4823" y="1469"/>
                </a:lnTo>
                <a:lnTo>
                  <a:pt x="4824" y="1435"/>
                </a:lnTo>
                <a:lnTo>
                  <a:pt x="4824" y="1472"/>
                </a:lnTo>
                <a:lnTo>
                  <a:pt x="4825" y="1470"/>
                </a:lnTo>
                <a:lnTo>
                  <a:pt x="4825" y="1467"/>
                </a:lnTo>
                <a:lnTo>
                  <a:pt x="4826" y="1406"/>
                </a:lnTo>
                <a:lnTo>
                  <a:pt x="4826" y="1455"/>
                </a:lnTo>
                <a:lnTo>
                  <a:pt x="4827" y="1470"/>
                </a:lnTo>
                <a:lnTo>
                  <a:pt x="4827" y="1415"/>
                </a:lnTo>
                <a:lnTo>
                  <a:pt x="4828" y="1419"/>
                </a:lnTo>
                <a:lnTo>
                  <a:pt x="4828" y="1470"/>
                </a:lnTo>
                <a:lnTo>
                  <a:pt x="4829" y="1447"/>
                </a:lnTo>
                <a:lnTo>
                  <a:pt x="4829" y="1436"/>
                </a:lnTo>
                <a:lnTo>
                  <a:pt x="4830" y="1473"/>
                </a:lnTo>
                <a:lnTo>
                  <a:pt x="4830" y="1458"/>
                </a:lnTo>
                <a:lnTo>
                  <a:pt x="4831" y="1402"/>
                </a:lnTo>
                <a:lnTo>
                  <a:pt x="4831" y="1440"/>
                </a:lnTo>
                <a:lnTo>
                  <a:pt x="4832" y="1473"/>
                </a:lnTo>
                <a:lnTo>
                  <a:pt x="4832" y="1465"/>
                </a:lnTo>
                <a:lnTo>
                  <a:pt x="4833" y="1465"/>
                </a:lnTo>
                <a:lnTo>
                  <a:pt x="4833" y="1471"/>
                </a:lnTo>
                <a:lnTo>
                  <a:pt x="4834" y="1473"/>
                </a:lnTo>
                <a:lnTo>
                  <a:pt x="4834" y="1435"/>
                </a:lnTo>
                <a:lnTo>
                  <a:pt x="4835" y="1433"/>
                </a:lnTo>
                <a:lnTo>
                  <a:pt x="4835" y="1463"/>
                </a:lnTo>
                <a:lnTo>
                  <a:pt x="4836" y="1462"/>
                </a:lnTo>
                <a:lnTo>
                  <a:pt x="4836" y="1453"/>
                </a:lnTo>
                <a:lnTo>
                  <a:pt x="4837" y="1440"/>
                </a:lnTo>
                <a:lnTo>
                  <a:pt x="4837" y="1466"/>
                </a:lnTo>
                <a:lnTo>
                  <a:pt x="4838" y="1438"/>
                </a:lnTo>
                <a:lnTo>
                  <a:pt x="4838" y="1455"/>
                </a:lnTo>
                <a:lnTo>
                  <a:pt x="4839" y="1473"/>
                </a:lnTo>
                <a:lnTo>
                  <a:pt x="4839" y="1439"/>
                </a:lnTo>
                <a:lnTo>
                  <a:pt x="4840" y="1449"/>
                </a:lnTo>
                <a:lnTo>
                  <a:pt x="4840" y="1466"/>
                </a:lnTo>
                <a:lnTo>
                  <a:pt x="4841" y="1472"/>
                </a:lnTo>
                <a:lnTo>
                  <a:pt x="4841" y="1470"/>
                </a:lnTo>
                <a:lnTo>
                  <a:pt x="4842" y="1437"/>
                </a:lnTo>
                <a:lnTo>
                  <a:pt x="4842" y="1472"/>
                </a:lnTo>
                <a:lnTo>
                  <a:pt x="4843" y="1469"/>
                </a:lnTo>
                <a:lnTo>
                  <a:pt x="4843" y="1433"/>
                </a:lnTo>
                <a:lnTo>
                  <a:pt x="4844" y="1402"/>
                </a:lnTo>
                <a:lnTo>
                  <a:pt x="4844" y="1472"/>
                </a:lnTo>
                <a:lnTo>
                  <a:pt x="4845" y="1462"/>
                </a:lnTo>
                <a:lnTo>
                  <a:pt x="4845" y="1467"/>
                </a:lnTo>
                <a:lnTo>
                  <a:pt x="4846" y="1464"/>
                </a:lnTo>
                <a:lnTo>
                  <a:pt x="4846" y="1472"/>
                </a:lnTo>
                <a:lnTo>
                  <a:pt x="4847" y="1443"/>
                </a:lnTo>
                <a:lnTo>
                  <a:pt x="4847" y="1411"/>
                </a:lnTo>
                <a:lnTo>
                  <a:pt x="4848" y="1460"/>
                </a:lnTo>
                <a:lnTo>
                  <a:pt x="4848" y="1471"/>
                </a:lnTo>
                <a:lnTo>
                  <a:pt x="4849" y="1472"/>
                </a:lnTo>
                <a:lnTo>
                  <a:pt x="4849" y="1455"/>
                </a:lnTo>
                <a:lnTo>
                  <a:pt x="4850" y="1471"/>
                </a:lnTo>
                <a:lnTo>
                  <a:pt x="4850" y="1436"/>
                </a:lnTo>
                <a:lnTo>
                  <a:pt x="4851" y="1403"/>
                </a:lnTo>
                <a:lnTo>
                  <a:pt x="4851" y="1470"/>
                </a:lnTo>
                <a:lnTo>
                  <a:pt x="4852" y="1464"/>
                </a:lnTo>
                <a:lnTo>
                  <a:pt x="4852" y="1434"/>
                </a:lnTo>
                <a:lnTo>
                  <a:pt x="4853" y="1434"/>
                </a:lnTo>
                <a:lnTo>
                  <a:pt x="4853" y="1473"/>
                </a:lnTo>
                <a:lnTo>
                  <a:pt x="4854" y="1398"/>
                </a:lnTo>
                <a:lnTo>
                  <a:pt x="4854" y="1451"/>
                </a:lnTo>
                <a:lnTo>
                  <a:pt x="4855" y="1442"/>
                </a:lnTo>
                <a:lnTo>
                  <a:pt x="4855" y="1471"/>
                </a:lnTo>
                <a:lnTo>
                  <a:pt x="4856" y="1458"/>
                </a:lnTo>
                <a:lnTo>
                  <a:pt x="4856" y="1471"/>
                </a:lnTo>
                <a:lnTo>
                  <a:pt x="4857" y="1460"/>
                </a:lnTo>
                <a:lnTo>
                  <a:pt x="4857" y="1385"/>
                </a:lnTo>
                <a:lnTo>
                  <a:pt x="4858" y="1401"/>
                </a:lnTo>
                <a:lnTo>
                  <a:pt x="4858" y="1455"/>
                </a:lnTo>
                <a:lnTo>
                  <a:pt x="4859" y="1436"/>
                </a:lnTo>
                <a:lnTo>
                  <a:pt x="4859" y="1405"/>
                </a:lnTo>
                <a:lnTo>
                  <a:pt x="4860" y="1439"/>
                </a:lnTo>
                <a:lnTo>
                  <a:pt x="4860" y="1467"/>
                </a:lnTo>
                <a:lnTo>
                  <a:pt x="4861" y="1453"/>
                </a:lnTo>
                <a:lnTo>
                  <a:pt x="4861" y="1399"/>
                </a:lnTo>
                <a:lnTo>
                  <a:pt x="4862" y="1435"/>
                </a:lnTo>
                <a:lnTo>
                  <a:pt x="4862" y="1470"/>
                </a:lnTo>
                <a:lnTo>
                  <a:pt x="4863" y="1440"/>
                </a:lnTo>
                <a:lnTo>
                  <a:pt x="4863" y="1471"/>
                </a:lnTo>
                <a:lnTo>
                  <a:pt x="4864" y="1467"/>
                </a:lnTo>
                <a:lnTo>
                  <a:pt x="4864" y="1402"/>
                </a:lnTo>
                <a:lnTo>
                  <a:pt x="4865" y="1390"/>
                </a:lnTo>
                <a:lnTo>
                  <a:pt x="4865" y="1466"/>
                </a:lnTo>
                <a:lnTo>
                  <a:pt x="4866" y="1464"/>
                </a:lnTo>
                <a:lnTo>
                  <a:pt x="4866" y="1473"/>
                </a:lnTo>
                <a:lnTo>
                  <a:pt x="4867" y="1473"/>
                </a:lnTo>
                <a:lnTo>
                  <a:pt x="4867" y="1470"/>
                </a:lnTo>
                <a:lnTo>
                  <a:pt x="4868" y="1471"/>
                </a:lnTo>
                <a:lnTo>
                  <a:pt x="4868" y="1388"/>
                </a:lnTo>
                <a:lnTo>
                  <a:pt x="4869" y="1459"/>
                </a:lnTo>
                <a:lnTo>
                  <a:pt x="4869" y="1466"/>
                </a:lnTo>
                <a:lnTo>
                  <a:pt x="4870" y="1471"/>
                </a:lnTo>
                <a:lnTo>
                  <a:pt x="4870" y="1473"/>
                </a:lnTo>
                <a:lnTo>
                  <a:pt x="4871" y="1470"/>
                </a:lnTo>
                <a:lnTo>
                  <a:pt x="4871" y="1450"/>
                </a:lnTo>
                <a:lnTo>
                  <a:pt x="4872" y="1418"/>
                </a:lnTo>
                <a:lnTo>
                  <a:pt x="4872" y="1468"/>
                </a:lnTo>
                <a:lnTo>
                  <a:pt x="4873" y="1473"/>
                </a:lnTo>
                <a:lnTo>
                  <a:pt x="4873" y="1465"/>
                </a:lnTo>
                <a:lnTo>
                  <a:pt x="4874" y="1472"/>
                </a:lnTo>
                <a:lnTo>
                  <a:pt x="4874" y="1458"/>
                </a:lnTo>
                <a:lnTo>
                  <a:pt x="4875" y="1437"/>
                </a:lnTo>
                <a:lnTo>
                  <a:pt x="4875" y="1396"/>
                </a:lnTo>
                <a:lnTo>
                  <a:pt x="4876" y="1470"/>
                </a:lnTo>
                <a:lnTo>
                  <a:pt x="4876" y="1460"/>
                </a:lnTo>
                <a:lnTo>
                  <a:pt x="4877" y="1425"/>
                </a:lnTo>
                <a:lnTo>
                  <a:pt x="4877" y="1465"/>
                </a:lnTo>
                <a:lnTo>
                  <a:pt x="4878" y="1473"/>
                </a:lnTo>
                <a:lnTo>
                  <a:pt x="4878" y="1449"/>
                </a:lnTo>
                <a:lnTo>
                  <a:pt x="4879" y="1442"/>
                </a:lnTo>
                <a:lnTo>
                  <a:pt x="4879" y="1457"/>
                </a:lnTo>
                <a:lnTo>
                  <a:pt x="4880" y="1473"/>
                </a:lnTo>
                <a:lnTo>
                  <a:pt x="4880" y="1459"/>
                </a:lnTo>
                <a:lnTo>
                  <a:pt x="4881" y="1458"/>
                </a:lnTo>
                <a:lnTo>
                  <a:pt x="4881" y="1473"/>
                </a:lnTo>
                <a:lnTo>
                  <a:pt x="4882" y="1451"/>
                </a:lnTo>
                <a:lnTo>
                  <a:pt x="4882" y="1427"/>
                </a:lnTo>
                <a:lnTo>
                  <a:pt x="4883" y="1465"/>
                </a:lnTo>
                <a:lnTo>
                  <a:pt x="4883" y="1468"/>
                </a:lnTo>
                <a:lnTo>
                  <a:pt x="4884" y="1388"/>
                </a:lnTo>
                <a:lnTo>
                  <a:pt x="4884" y="1442"/>
                </a:lnTo>
                <a:lnTo>
                  <a:pt x="4885" y="1472"/>
                </a:lnTo>
                <a:lnTo>
                  <a:pt x="4885" y="1469"/>
                </a:lnTo>
                <a:lnTo>
                  <a:pt x="4886" y="1449"/>
                </a:lnTo>
                <a:lnTo>
                  <a:pt x="4886" y="1468"/>
                </a:lnTo>
                <a:lnTo>
                  <a:pt x="4887" y="1463"/>
                </a:lnTo>
                <a:lnTo>
                  <a:pt x="4887" y="1425"/>
                </a:lnTo>
                <a:lnTo>
                  <a:pt x="4888" y="1418"/>
                </a:lnTo>
                <a:lnTo>
                  <a:pt x="4888" y="1470"/>
                </a:lnTo>
                <a:lnTo>
                  <a:pt x="4889" y="1470"/>
                </a:lnTo>
                <a:lnTo>
                  <a:pt x="4889" y="1420"/>
                </a:lnTo>
                <a:lnTo>
                  <a:pt x="4890" y="1451"/>
                </a:lnTo>
                <a:lnTo>
                  <a:pt x="4890" y="1466"/>
                </a:lnTo>
                <a:lnTo>
                  <a:pt x="4891" y="1449"/>
                </a:lnTo>
                <a:lnTo>
                  <a:pt x="4891" y="1348"/>
                </a:lnTo>
                <a:lnTo>
                  <a:pt x="4892" y="1473"/>
                </a:lnTo>
                <a:lnTo>
                  <a:pt x="4892" y="1458"/>
                </a:lnTo>
                <a:lnTo>
                  <a:pt x="4893" y="1466"/>
                </a:lnTo>
                <a:lnTo>
                  <a:pt x="4893" y="1439"/>
                </a:lnTo>
                <a:lnTo>
                  <a:pt x="4894" y="1433"/>
                </a:lnTo>
                <a:lnTo>
                  <a:pt x="4894" y="1472"/>
                </a:lnTo>
                <a:lnTo>
                  <a:pt x="4895" y="1434"/>
                </a:lnTo>
                <a:lnTo>
                  <a:pt x="4895" y="1444"/>
                </a:lnTo>
                <a:lnTo>
                  <a:pt x="4896" y="1470"/>
                </a:lnTo>
                <a:lnTo>
                  <a:pt x="4896" y="1456"/>
                </a:lnTo>
                <a:lnTo>
                  <a:pt x="4897" y="1458"/>
                </a:lnTo>
                <a:lnTo>
                  <a:pt x="4897" y="1473"/>
                </a:lnTo>
                <a:lnTo>
                  <a:pt x="4898" y="1473"/>
                </a:lnTo>
                <a:lnTo>
                  <a:pt x="4898" y="1471"/>
                </a:lnTo>
                <a:lnTo>
                  <a:pt x="4899" y="1456"/>
                </a:lnTo>
                <a:lnTo>
                  <a:pt x="4899" y="1466"/>
                </a:lnTo>
                <a:lnTo>
                  <a:pt x="4900" y="1472"/>
                </a:lnTo>
                <a:lnTo>
                  <a:pt x="4900" y="1430"/>
                </a:lnTo>
                <a:lnTo>
                  <a:pt x="4901" y="1444"/>
                </a:lnTo>
                <a:lnTo>
                  <a:pt x="4901" y="1471"/>
                </a:lnTo>
                <a:lnTo>
                  <a:pt x="4902" y="1442"/>
                </a:lnTo>
                <a:lnTo>
                  <a:pt x="4902" y="1473"/>
                </a:lnTo>
                <a:lnTo>
                  <a:pt x="4903" y="1464"/>
                </a:lnTo>
                <a:lnTo>
                  <a:pt x="4903" y="1436"/>
                </a:lnTo>
                <a:lnTo>
                  <a:pt x="4904" y="1473"/>
                </a:lnTo>
                <a:lnTo>
                  <a:pt x="4904" y="1466"/>
                </a:lnTo>
                <a:lnTo>
                  <a:pt x="4905" y="1441"/>
                </a:lnTo>
                <a:lnTo>
                  <a:pt x="4905" y="1467"/>
                </a:lnTo>
                <a:lnTo>
                  <a:pt x="4906" y="1470"/>
                </a:lnTo>
                <a:lnTo>
                  <a:pt x="4906" y="1473"/>
                </a:lnTo>
                <a:lnTo>
                  <a:pt x="4907" y="1472"/>
                </a:lnTo>
                <a:lnTo>
                  <a:pt x="4907" y="1439"/>
                </a:lnTo>
                <a:lnTo>
                  <a:pt x="4908" y="1439"/>
                </a:lnTo>
                <a:lnTo>
                  <a:pt x="4908" y="1473"/>
                </a:lnTo>
                <a:lnTo>
                  <a:pt x="4909" y="1439"/>
                </a:lnTo>
                <a:lnTo>
                  <a:pt x="4909" y="1470"/>
                </a:lnTo>
                <a:lnTo>
                  <a:pt x="4910" y="1471"/>
                </a:lnTo>
                <a:lnTo>
                  <a:pt x="4910" y="1457"/>
                </a:lnTo>
                <a:lnTo>
                  <a:pt x="4911" y="1470"/>
                </a:lnTo>
                <a:lnTo>
                  <a:pt x="4911" y="1443"/>
                </a:lnTo>
                <a:lnTo>
                  <a:pt x="4912" y="1462"/>
                </a:lnTo>
                <a:lnTo>
                  <a:pt x="4912" y="1430"/>
                </a:lnTo>
                <a:lnTo>
                  <a:pt x="4913" y="1457"/>
                </a:lnTo>
                <a:lnTo>
                  <a:pt x="4913" y="1471"/>
                </a:lnTo>
                <a:lnTo>
                  <a:pt x="4914" y="1472"/>
                </a:lnTo>
                <a:lnTo>
                  <a:pt x="4914" y="1429"/>
                </a:lnTo>
                <a:lnTo>
                  <a:pt x="4915" y="1473"/>
                </a:lnTo>
                <a:lnTo>
                  <a:pt x="4915" y="1468"/>
                </a:lnTo>
                <a:lnTo>
                  <a:pt x="4916" y="1455"/>
                </a:lnTo>
                <a:lnTo>
                  <a:pt x="4916" y="1383"/>
                </a:lnTo>
                <a:lnTo>
                  <a:pt x="4917" y="1449"/>
                </a:lnTo>
                <a:lnTo>
                  <a:pt x="4917" y="1336"/>
                </a:lnTo>
                <a:lnTo>
                  <a:pt x="4918" y="1348"/>
                </a:lnTo>
                <a:lnTo>
                  <a:pt x="4918" y="1466"/>
                </a:lnTo>
                <a:lnTo>
                  <a:pt x="4919" y="1449"/>
                </a:lnTo>
                <a:lnTo>
                  <a:pt x="4919" y="1419"/>
                </a:lnTo>
                <a:lnTo>
                  <a:pt x="4920" y="1442"/>
                </a:lnTo>
                <a:lnTo>
                  <a:pt x="4920" y="1462"/>
                </a:lnTo>
                <a:lnTo>
                  <a:pt x="4921" y="1436"/>
                </a:lnTo>
                <a:lnTo>
                  <a:pt x="4921" y="1403"/>
                </a:lnTo>
                <a:lnTo>
                  <a:pt x="4922" y="1405"/>
                </a:lnTo>
                <a:lnTo>
                  <a:pt x="4922" y="1470"/>
                </a:lnTo>
                <a:lnTo>
                  <a:pt x="4923" y="1453"/>
                </a:lnTo>
                <a:lnTo>
                  <a:pt x="4923" y="1403"/>
                </a:lnTo>
                <a:lnTo>
                  <a:pt x="4924" y="1473"/>
                </a:lnTo>
                <a:lnTo>
                  <a:pt x="4924" y="1457"/>
                </a:lnTo>
                <a:lnTo>
                  <a:pt x="4925" y="1443"/>
                </a:lnTo>
                <a:lnTo>
                  <a:pt x="4925" y="1356"/>
                </a:lnTo>
                <a:lnTo>
                  <a:pt x="4926" y="1457"/>
                </a:lnTo>
                <a:lnTo>
                  <a:pt x="4926" y="1449"/>
                </a:lnTo>
                <a:lnTo>
                  <a:pt x="4927" y="1456"/>
                </a:lnTo>
                <a:lnTo>
                  <a:pt x="4927" y="1420"/>
                </a:lnTo>
                <a:lnTo>
                  <a:pt x="4928" y="1441"/>
                </a:lnTo>
                <a:lnTo>
                  <a:pt x="4928" y="1467"/>
                </a:lnTo>
                <a:lnTo>
                  <a:pt x="4929" y="1443"/>
                </a:lnTo>
                <a:lnTo>
                  <a:pt x="4929" y="1466"/>
                </a:lnTo>
                <a:lnTo>
                  <a:pt x="4930" y="1434"/>
                </a:lnTo>
                <a:lnTo>
                  <a:pt x="4930" y="1473"/>
                </a:lnTo>
                <a:lnTo>
                  <a:pt x="4931" y="1464"/>
                </a:lnTo>
                <a:lnTo>
                  <a:pt x="4931" y="1472"/>
                </a:lnTo>
                <a:lnTo>
                  <a:pt x="4932" y="1403"/>
                </a:lnTo>
                <a:lnTo>
                  <a:pt x="4932" y="1466"/>
                </a:lnTo>
                <a:lnTo>
                  <a:pt x="4933" y="1469"/>
                </a:lnTo>
                <a:lnTo>
                  <a:pt x="4933" y="1472"/>
                </a:lnTo>
                <a:lnTo>
                  <a:pt x="4934" y="1424"/>
                </a:lnTo>
                <a:lnTo>
                  <a:pt x="4934" y="1472"/>
                </a:lnTo>
                <a:lnTo>
                  <a:pt x="4935" y="1472"/>
                </a:lnTo>
                <a:lnTo>
                  <a:pt x="4935" y="1434"/>
                </a:lnTo>
                <a:lnTo>
                  <a:pt x="4936" y="1458"/>
                </a:lnTo>
                <a:lnTo>
                  <a:pt x="4936" y="1473"/>
                </a:lnTo>
                <a:lnTo>
                  <a:pt x="4937" y="1466"/>
                </a:lnTo>
                <a:lnTo>
                  <a:pt x="4937" y="1473"/>
                </a:lnTo>
                <a:lnTo>
                  <a:pt x="4938" y="1473"/>
                </a:lnTo>
                <a:lnTo>
                  <a:pt x="4938" y="1471"/>
                </a:lnTo>
                <a:lnTo>
                  <a:pt x="4939" y="1441"/>
                </a:lnTo>
                <a:lnTo>
                  <a:pt x="4939" y="1423"/>
                </a:lnTo>
                <a:lnTo>
                  <a:pt x="4940" y="1464"/>
                </a:lnTo>
                <a:lnTo>
                  <a:pt x="4940" y="1429"/>
                </a:lnTo>
                <a:lnTo>
                  <a:pt x="4941" y="1450"/>
                </a:lnTo>
                <a:lnTo>
                  <a:pt x="4941" y="1468"/>
                </a:lnTo>
                <a:lnTo>
                  <a:pt x="4942" y="1469"/>
                </a:lnTo>
                <a:lnTo>
                  <a:pt x="4942" y="1442"/>
                </a:lnTo>
                <a:lnTo>
                  <a:pt x="4943" y="1382"/>
                </a:lnTo>
                <a:lnTo>
                  <a:pt x="4943" y="1455"/>
                </a:lnTo>
                <a:lnTo>
                  <a:pt x="4944" y="1465"/>
                </a:lnTo>
                <a:lnTo>
                  <a:pt x="4944" y="1363"/>
                </a:lnTo>
                <a:lnTo>
                  <a:pt x="4945" y="1290"/>
                </a:lnTo>
                <a:lnTo>
                  <a:pt x="4945" y="1471"/>
                </a:lnTo>
                <a:lnTo>
                  <a:pt x="4946" y="1343"/>
                </a:lnTo>
                <a:lnTo>
                  <a:pt x="4946" y="1427"/>
                </a:lnTo>
                <a:lnTo>
                  <a:pt x="4947" y="1463"/>
                </a:lnTo>
                <a:lnTo>
                  <a:pt x="4947" y="1454"/>
                </a:lnTo>
                <a:lnTo>
                  <a:pt x="4948" y="1419"/>
                </a:lnTo>
                <a:lnTo>
                  <a:pt x="4948" y="1400"/>
                </a:lnTo>
                <a:lnTo>
                  <a:pt x="4949" y="1469"/>
                </a:lnTo>
                <a:lnTo>
                  <a:pt x="4949" y="1426"/>
                </a:lnTo>
                <a:lnTo>
                  <a:pt x="4950" y="1352"/>
                </a:lnTo>
                <a:lnTo>
                  <a:pt x="4950" y="1463"/>
                </a:lnTo>
                <a:lnTo>
                  <a:pt x="4951" y="1466"/>
                </a:lnTo>
                <a:lnTo>
                  <a:pt x="4951" y="1418"/>
                </a:lnTo>
                <a:lnTo>
                  <a:pt x="4952" y="1421"/>
                </a:lnTo>
                <a:lnTo>
                  <a:pt x="4952" y="1473"/>
                </a:lnTo>
                <a:lnTo>
                  <a:pt x="4953" y="1448"/>
                </a:lnTo>
                <a:lnTo>
                  <a:pt x="4953" y="1397"/>
                </a:lnTo>
                <a:lnTo>
                  <a:pt x="4954" y="1406"/>
                </a:lnTo>
                <a:lnTo>
                  <a:pt x="4954" y="1468"/>
                </a:lnTo>
                <a:lnTo>
                  <a:pt x="4955" y="1457"/>
                </a:lnTo>
                <a:lnTo>
                  <a:pt x="4955" y="1451"/>
                </a:lnTo>
                <a:lnTo>
                  <a:pt x="4956" y="1472"/>
                </a:lnTo>
                <a:lnTo>
                  <a:pt x="4956" y="1459"/>
                </a:lnTo>
                <a:lnTo>
                  <a:pt x="4957" y="1461"/>
                </a:lnTo>
                <a:lnTo>
                  <a:pt x="4957" y="1465"/>
                </a:lnTo>
                <a:lnTo>
                  <a:pt x="4958" y="1469"/>
                </a:lnTo>
                <a:lnTo>
                  <a:pt x="4958" y="1433"/>
                </a:lnTo>
                <a:lnTo>
                  <a:pt x="4959" y="1472"/>
                </a:lnTo>
                <a:lnTo>
                  <a:pt x="4959" y="1455"/>
                </a:lnTo>
                <a:lnTo>
                  <a:pt x="4960" y="1473"/>
                </a:lnTo>
                <a:lnTo>
                  <a:pt x="4960" y="1414"/>
                </a:lnTo>
                <a:lnTo>
                  <a:pt x="4961" y="1443"/>
                </a:lnTo>
                <a:lnTo>
                  <a:pt x="4961" y="1467"/>
                </a:lnTo>
                <a:lnTo>
                  <a:pt x="4962" y="1443"/>
                </a:lnTo>
                <a:lnTo>
                  <a:pt x="4962" y="1460"/>
                </a:lnTo>
                <a:lnTo>
                  <a:pt x="4963" y="1467"/>
                </a:lnTo>
                <a:lnTo>
                  <a:pt x="4963" y="1422"/>
                </a:lnTo>
                <a:lnTo>
                  <a:pt x="4964" y="1403"/>
                </a:lnTo>
                <a:lnTo>
                  <a:pt x="4964" y="1456"/>
                </a:lnTo>
                <a:lnTo>
                  <a:pt x="4965" y="1469"/>
                </a:lnTo>
                <a:lnTo>
                  <a:pt x="4965" y="1463"/>
                </a:lnTo>
                <a:lnTo>
                  <a:pt x="4966" y="1467"/>
                </a:lnTo>
                <a:lnTo>
                  <a:pt x="4966" y="1473"/>
                </a:lnTo>
                <a:lnTo>
                  <a:pt x="4967" y="1458"/>
                </a:lnTo>
                <a:lnTo>
                  <a:pt x="4967" y="1409"/>
                </a:lnTo>
                <a:lnTo>
                  <a:pt x="4968" y="1390"/>
                </a:lnTo>
                <a:lnTo>
                  <a:pt x="4968" y="1472"/>
                </a:lnTo>
                <a:lnTo>
                  <a:pt x="4969" y="1394"/>
                </a:lnTo>
                <a:lnTo>
                  <a:pt x="4969" y="1469"/>
                </a:lnTo>
                <a:lnTo>
                  <a:pt x="4970" y="1469"/>
                </a:lnTo>
                <a:lnTo>
                  <a:pt x="4970" y="1459"/>
                </a:lnTo>
                <a:lnTo>
                  <a:pt x="4971" y="1458"/>
                </a:lnTo>
                <a:lnTo>
                  <a:pt x="4971" y="1394"/>
                </a:lnTo>
                <a:lnTo>
                  <a:pt x="4972" y="1467"/>
                </a:lnTo>
                <a:lnTo>
                  <a:pt x="4972" y="1444"/>
                </a:lnTo>
                <a:lnTo>
                  <a:pt x="4973" y="1472"/>
                </a:lnTo>
                <a:lnTo>
                  <a:pt x="4973" y="1459"/>
                </a:lnTo>
                <a:lnTo>
                  <a:pt x="4974" y="1473"/>
                </a:lnTo>
                <a:lnTo>
                  <a:pt x="4974" y="1467"/>
                </a:lnTo>
                <a:lnTo>
                  <a:pt x="4975" y="1467"/>
                </a:lnTo>
                <a:lnTo>
                  <a:pt x="4975" y="1473"/>
                </a:lnTo>
                <a:lnTo>
                  <a:pt x="4976" y="1473"/>
                </a:lnTo>
                <a:lnTo>
                  <a:pt x="4976" y="1464"/>
                </a:lnTo>
                <a:lnTo>
                  <a:pt x="4977" y="1469"/>
                </a:lnTo>
                <a:lnTo>
                  <a:pt x="4977" y="1472"/>
                </a:lnTo>
                <a:lnTo>
                  <a:pt x="4978" y="1405"/>
                </a:lnTo>
                <a:lnTo>
                  <a:pt x="4978" y="1449"/>
                </a:lnTo>
                <a:lnTo>
                  <a:pt x="4979" y="1465"/>
                </a:lnTo>
                <a:lnTo>
                  <a:pt x="4979" y="1472"/>
                </a:lnTo>
                <a:lnTo>
                  <a:pt x="4980" y="1459"/>
                </a:lnTo>
                <a:lnTo>
                  <a:pt x="4980" y="1472"/>
                </a:lnTo>
                <a:lnTo>
                  <a:pt x="4981" y="1465"/>
                </a:lnTo>
                <a:lnTo>
                  <a:pt x="4981" y="1430"/>
                </a:lnTo>
                <a:lnTo>
                  <a:pt x="4982" y="1473"/>
                </a:lnTo>
                <a:lnTo>
                  <a:pt x="4982" y="1457"/>
                </a:lnTo>
                <a:lnTo>
                  <a:pt x="4983" y="1435"/>
                </a:lnTo>
                <a:lnTo>
                  <a:pt x="4983" y="1440"/>
                </a:lnTo>
                <a:lnTo>
                  <a:pt x="4984" y="1470"/>
                </a:lnTo>
                <a:lnTo>
                  <a:pt x="4984" y="1449"/>
                </a:lnTo>
                <a:lnTo>
                  <a:pt x="4985" y="1443"/>
                </a:lnTo>
                <a:lnTo>
                  <a:pt x="4985" y="1456"/>
                </a:lnTo>
                <a:lnTo>
                  <a:pt x="4986" y="1467"/>
                </a:lnTo>
                <a:lnTo>
                  <a:pt x="4986" y="1454"/>
                </a:lnTo>
                <a:lnTo>
                  <a:pt x="4987" y="1471"/>
                </a:lnTo>
                <a:lnTo>
                  <a:pt x="4987" y="1429"/>
                </a:lnTo>
                <a:lnTo>
                  <a:pt x="4988" y="1455"/>
                </a:lnTo>
                <a:lnTo>
                  <a:pt x="4988" y="1429"/>
                </a:lnTo>
                <a:lnTo>
                  <a:pt x="4989" y="1418"/>
                </a:lnTo>
                <a:lnTo>
                  <a:pt x="4989" y="1471"/>
                </a:lnTo>
                <a:lnTo>
                  <a:pt x="4990" y="1468"/>
                </a:lnTo>
                <a:lnTo>
                  <a:pt x="4990" y="1429"/>
                </a:lnTo>
                <a:lnTo>
                  <a:pt x="4991" y="1398"/>
                </a:lnTo>
                <a:lnTo>
                  <a:pt x="4991" y="1455"/>
                </a:lnTo>
                <a:lnTo>
                  <a:pt x="4992" y="1361"/>
                </a:lnTo>
                <a:lnTo>
                  <a:pt x="4992" y="1450"/>
                </a:lnTo>
                <a:lnTo>
                  <a:pt x="4993" y="1443"/>
                </a:lnTo>
                <a:lnTo>
                  <a:pt x="4993" y="1470"/>
                </a:lnTo>
                <a:lnTo>
                  <a:pt x="4994" y="1420"/>
                </a:lnTo>
                <a:lnTo>
                  <a:pt x="4994" y="1451"/>
                </a:lnTo>
                <a:lnTo>
                  <a:pt x="4995" y="1471"/>
                </a:lnTo>
                <a:lnTo>
                  <a:pt x="4995" y="1435"/>
                </a:lnTo>
                <a:lnTo>
                  <a:pt x="4996" y="1365"/>
                </a:lnTo>
                <a:lnTo>
                  <a:pt x="4996" y="1450"/>
                </a:lnTo>
                <a:lnTo>
                  <a:pt x="4997" y="1467"/>
                </a:lnTo>
                <a:lnTo>
                  <a:pt x="4997" y="1446"/>
                </a:lnTo>
                <a:lnTo>
                  <a:pt x="4998" y="1445"/>
                </a:lnTo>
                <a:lnTo>
                  <a:pt x="4998" y="1468"/>
                </a:lnTo>
                <a:lnTo>
                  <a:pt x="4999" y="1459"/>
                </a:lnTo>
                <a:lnTo>
                  <a:pt x="4999" y="1446"/>
                </a:lnTo>
                <a:lnTo>
                  <a:pt x="5000" y="1453"/>
                </a:lnTo>
                <a:lnTo>
                  <a:pt x="5000" y="1472"/>
                </a:lnTo>
                <a:lnTo>
                  <a:pt x="5001" y="1473"/>
                </a:lnTo>
                <a:lnTo>
                  <a:pt x="5001" y="1471"/>
                </a:lnTo>
                <a:lnTo>
                  <a:pt x="5002" y="1472"/>
                </a:lnTo>
                <a:lnTo>
                  <a:pt x="5002" y="1394"/>
                </a:lnTo>
                <a:lnTo>
                  <a:pt x="5003" y="1401"/>
                </a:lnTo>
                <a:lnTo>
                  <a:pt x="5003" y="1455"/>
                </a:lnTo>
                <a:lnTo>
                  <a:pt x="5004" y="1466"/>
                </a:lnTo>
                <a:lnTo>
                  <a:pt x="5004" y="1454"/>
                </a:lnTo>
                <a:lnTo>
                  <a:pt x="5005" y="1428"/>
                </a:lnTo>
                <a:lnTo>
                  <a:pt x="5005" y="1468"/>
                </a:lnTo>
                <a:lnTo>
                  <a:pt x="5006" y="1461"/>
                </a:lnTo>
                <a:lnTo>
                  <a:pt x="5006" y="1373"/>
                </a:lnTo>
                <a:lnTo>
                  <a:pt x="5007" y="1416"/>
                </a:lnTo>
                <a:lnTo>
                  <a:pt x="5007" y="1470"/>
                </a:lnTo>
                <a:lnTo>
                  <a:pt x="5008" y="1462"/>
                </a:lnTo>
                <a:lnTo>
                  <a:pt x="5008" y="1453"/>
                </a:lnTo>
                <a:lnTo>
                  <a:pt x="5009" y="1466"/>
                </a:lnTo>
                <a:lnTo>
                  <a:pt x="5009" y="1435"/>
                </a:lnTo>
                <a:lnTo>
                  <a:pt x="5010" y="1461"/>
                </a:lnTo>
                <a:lnTo>
                  <a:pt x="5010" y="1429"/>
                </a:lnTo>
                <a:lnTo>
                  <a:pt x="5011" y="1473"/>
                </a:lnTo>
                <a:lnTo>
                  <a:pt x="5011" y="1417"/>
                </a:lnTo>
                <a:lnTo>
                  <a:pt x="5012" y="1450"/>
                </a:lnTo>
                <a:lnTo>
                  <a:pt x="5012" y="1473"/>
                </a:lnTo>
                <a:lnTo>
                  <a:pt x="5013" y="1473"/>
                </a:lnTo>
                <a:lnTo>
                  <a:pt x="5013" y="1414"/>
                </a:lnTo>
                <a:lnTo>
                  <a:pt x="5014" y="1418"/>
                </a:lnTo>
                <a:lnTo>
                  <a:pt x="5014" y="1471"/>
                </a:lnTo>
                <a:lnTo>
                  <a:pt x="5015" y="1434"/>
                </a:lnTo>
                <a:lnTo>
                  <a:pt x="5015" y="1455"/>
                </a:lnTo>
                <a:lnTo>
                  <a:pt x="5016" y="1473"/>
                </a:lnTo>
                <a:lnTo>
                  <a:pt x="5016" y="1464"/>
                </a:lnTo>
                <a:lnTo>
                  <a:pt x="5017" y="1417"/>
                </a:lnTo>
                <a:lnTo>
                  <a:pt x="5017" y="1448"/>
                </a:lnTo>
                <a:lnTo>
                  <a:pt x="5018" y="1451"/>
                </a:lnTo>
                <a:lnTo>
                  <a:pt x="5018" y="1472"/>
                </a:lnTo>
                <a:lnTo>
                  <a:pt x="5019" y="1468"/>
                </a:lnTo>
                <a:lnTo>
                  <a:pt x="5019" y="1463"/>
                </a:lnTo>
                <a:lnTo>
                  <a:pt x="5020" y="1473"/>
                </a:lnTo>
                <a:lnTo>
                  <a:pt x="5020" y="1403"/>
                </a:lnTo>
                <a:lnTo>
                  <a:pt x="5021" y="1442"/>
                </a:lnTo>
                <a:lnTo>
                  <a:pt x="5021" y="1472"/>
                </a:lnTo>
                <a:lnTo>
                  <a:pt x="5022" y="1460"/>
                </a:lnTo>
                <a:lnTo>
                  <a:pt x="5022" y="1437"/>
                </a:lnTo>
                <a:lnTo>
                  <a:pt x="5023" y="1473"/>
                </a:lnTo>
                <a:lnTo>
                  <a:pt x="5023" y="1465"/>
                </a:lnTo>
                <a:lnTo>
                  <a:pt x="5024" y="1412"/>
                </a:lnTo>
                <a:lnTo>
                  <a:pt x="5024" y="1452"/>
                </a:lnTo>
                <a:lnTo>
                  <a:pt x="5025" y="1471"/>
                </a:lnTo>
                <a:lnTo>
                  <a:pt x="5025" y="1459"/>
                </a:lnTo>
                <a:lnTo>
                  <a:pt x="5026" y="1409"/>
                </a:lnTo>
                <a:lnTo>
                  <a:pt x="5026" y="1473"/>
                </a:lnTo>
                <a:lnTo>
                  <a:pt x="5027" y="1460"/>
                </a:lnTo>
                <a:lnTo>
                  <a:pt x="5027" y="1424"/>
                </a:lnTo>
                <a:lnTo>
                  <a:pt x="5028" y="1395"/>
                </a:lnTo>
                <a:lnTo>
                  <a:pt x="5028" y="1459"/>
                </a:lnTo>
                <a:lnTo>
                  <a:pt x="5029" y="1412"/>
                </a:lnTo>
                <a:lnTo>
                  <a:pt x="5029" y="1449"/>
                </a:lnTo>
                <a:lnTo>
                  <a:pt x="5030" y="1471"/>
                </a:lnTo>
                <a:lnTo>
                  <a:pt x="5030" y="1404"/>
                </a:lnTo>
                <a:lnTo>
                  <a:pt x="5031" y="1399"/>
                </a:lnTo>
                <a:lnTo>
                  <a:pt x="5031" y="1448"/>
                </a:lnTo>
                <a:lnTo>
                  <a:pt x="5032" y="1469"/>
                </a:lnTo>
                <a:lnTo>
                  <a:pt x="5032" y="1462"/>
                </a:lnTo>
                <a:lnTo>
                  <a:pt x="5033" y="1458"/>
                </a:lnTo>
                <a:lnTo>
                  <a:pt x="5033" y="1438"/>
                </a:lnTo>
                <a:lnTo>
                  <a:pt x="5034" y="1463"/>
                </a:lnTo>
                <a:lnTo>
                  <a:pt x="5034" y="1363"/>
                </a:lnTo>
                <a:lnTo>
                  <a:pt x="5035" y="1419"/>
                </a:lnTo>
                <a:lnTo>
                  <a:pt x="5035" y="1444"/>
                </a:lnTo>
                <a:lnTo>
                  <a:pt x="5036" y="1458"/>
                </a:lnTo>
                <a:lnTo>
                  <a:pt x="5036" y="1402"/>
                </a:lnTo>
                <a:lnTo>
                  <a:pt x="5037" y="1403"/>
                </a:lnTo>
                <a:lnTo>
                  <a:pt x="5037" y="1469"/>
                </a:lnTo>
                <a:lnTo>
                  <a:pt x="5038" y="1471"/>
                </a:lnTo>
                <a:lnTo>
                  <a:pt x="5038" y="1426"/>
                </a:lnTo>
                <a:lnTo>
                  <a:pt x="5039" y="1453"/>
                </a:lnTo>
                <a:lnTo>
                  <a:pt x="5039" y="1473"/>
                </a:lnTo>
                <a:lnTo>
                  <a:pt x="5040" y="1473"/>
                </a:lnTo>
                <a:lnTo>
                  <a:pt x="5040" y="1457"/>
                </a:lnTo>
                <a:lnTo>
                  <a:pt x="5041" y="1453"/>
                </a:lnTo>
                <a:lnTo>
                  <a:pt x="5041" y="1420"/>
                </a:lnTo>
                <a:lnTo>
                  <a:pt x="5042" y="1429"/>
                </a:lnTo>
                <a:lnTo>
                  <a:pt x="5042" y="1457"/>
                </a:lnTo>
                <a:lnTo>
                  <a:pt x="5043" y="1462"/>
                </a:lnTo>
                <a:lnTo>
                  <a:pt x="5043" y="1473"/>
                </a:lnTo>
                <a:lnTo>
                  <a:pt x="5044" y="1472"/>
                </a:lnTo>
                <a:lnTo>
                  <a:pt x="5044" y="1473"/>
                </a:lnTo>
                <a:lnTo>
                  <a:pt x="5045" y="1466"/>
                </a:lnTo>
                <a:lnTo>
                  <a:pt x="5045" y="1449"/>
                </a:lnTo>
                <a:lnTo>
                  <a:pt x="5046" y="1473"/>
                </a:lnTo>
                <a:lnTo>
                  <a:pt x="5046" y="1466"/>
                </a:lnTo>
                <a:lnTo>
                  <a:pt x="5047" y="1453"/>
                </a:lnTo>
                <a:lnTo>
                  <a:pt x="5047" y="1460"/>
                </a:lnTo>
                <a:lnTo>
                  <a:pt x="5048" y="1448"/>
                </a:lnTo>
                <a:lnTo>
                  <a:pt x="5048" y="1473"/>
                </a:lnTo>
                <a:lnTo>
                  <a:pt x="5049" y="1470"/>
                </a:lnTo>
                <a:lnTo>
                  <a:pt x="5049" y="1435"/>
                </a:lnTo>
                <a:lnTo>
                  <a:pt x="5050" y="1472"/>
                </a:lnTo>
                <a:lnTo>
                  <a:pt x="5050" y="1468"/>
                </a:lnTo>
                <a:lnTo>
                  <a:pt x="5051" y="1443"/>
                </a:lnTo>
                <a:lnTo>
                  <a:pt x="5051" y="1473"/>
                </a:lnTo>
                <a:lnTo>
                  <a:pt x="5052" y="1469"/>
                </a:lnTo>
                <a:lnTo>
                  <a:pt x="5052" y="1431"/>
                </a:lnTo>
                <a:lnTo>
                  <a:pt x="5053" y="1421"/>
                </a:lnTo>
                <a:lnTo>
                  <a:pt x="5053" y="1473"/>
                </a:lnTo>
                <a:lnTo>
                  <a:pt x="5054" y="1450"/>
                </a:lnTo>
                <a:lnTo>
                  <a:pt x="5054" y="1473"/>
                </a:lnTo>
                <a:lnTo>
                  <a:pt x="5055" y="1470"/>
                </a:lnTo>
                <a:lnTo>
                  <a:pt x="5055" y="1466"/>
                </a:lnTo>
                <a:lnTo>
                  <a:pt x="5056" y="1451"/>
                </a:lnTo>
                <a:lnTo>
                  <a:pt x="5056" y="1439"/>
                </a:lnTo>
                <a:lnTo>
                  <a:pt x="5057" y="1455"/>
                </a:lnTo>
                <a:lnTo>
                  <a:pt x="5057" y="1416"/>
                </a:lnTo>
                <a:lnTo>
                  <a:pt x="5058" y="1438"/>
                </a:lnTo>
                <a:lnTo>
                  <a:pt x="5058" y="1453"/>
                </a:lnTo>
                <a:lnTo>
                  <a:pt x="5059" y="1448"/>
                </a:lnTo>
                <a:lnTo>
                  <a:pt x="5059" y="1411"/>
                </a:lnTo>
                <a:lnTo>
                  <a:pt x="5060" y="1454"/>
                </a:lnTo>
                <a:lnTo>
                  <a:pt x="5060" y="1469"/>
                </a:lnTo>
                <a:lnTo>
                  <a:pt x="5061" y="1455"/>
                </a:lnTo>
                <a:lnTo>
                  <a:pt x="5061" y="1417"/>
                </a:lnTo>
                <a:lnTo>
                  <a:pt x="5062" y="1460"/>
                </a:lnTo>
                <a:lnTo>
                  <a:pt x="5062" y="1446"/>
                </a:lnTo>
                <a:lnTo>
                  <a:pt x="5063" y="1385"/>
                </a:lnTo>
                <a:lnTo>
                  <a:pt x="5063" y="1424"/>
                </a:lnTo>
                <a:lnTo>
                  <a:pt x="5064" y="1449"/>
                </a:lnTo>
                <a:lnTo>
                  <a:pt x="5064" y="1384"/>
                </a:lnTo>
                <a:lnTo>
                  <a:pt x="5065" y="1400"/>
                </a:lnTo>
                <a:lnTo>
                  <a:pt x="5065" y="1454"/>
                </a:lnTo>
                <a:lnTo>
                  <a:pt x="5066" y="1463"/>
                </a:lnTo>
                <a:lnTo>
                  <a:pt x="5066" y="1430"/>
                </a:lnTo>
                <a:lnTo>
                  <a:pt x="5067" y="1384"/>
                </a:lnTo>
                <a:lnTo>
                  <a:pt x="5067" y="1439"/>
                </a:lnTo>
                <a:lnTo>
                  <a:pt x="5068" y="1449"/>
                </a:lnTo>
                <a:lnTo>
                  <a:pt x="5068" y="1440"/>
                </a:lnTo>
                <a:lnTo>
                  <a:pt x="5069" y="1468"/>
                </a:lnTo>
                <a:lnTo>
                  <a:pt x="5069" y="1460"/>
                </a:lnTo>
                <a:lnTo>
                  <a:pt x="5070" y="1436"/>
                </a:lnTo>
                <a:lnTo>
                  <a:pt x="5070" y="1457"/>
                </a:lnTo>
                <a:lnTo>
                  <a:pt x="5071" y="1473"/>
                </a:lnTo>
                <a:lnTo>
                  <a:pt x="5071" y="1469"/>
                </a:lnTo>
                <a:lnTo>
                  <a:pt x="5072" y="1473"/>
                </a:lnTo>
                <a:lnTo>
                  <a:pt x="5072" y="1414"/>
                </a:lnTo>
                <a:lnTo>
                  <a:pt x="5073" y="1473"/>
                </a:lnTo>
                <a:lnTo>
                  <a:pt x="5073" y="1429"/>
                </a:lnTo>
                <a:lnTo>
                  <a:pt x="5074" y="1451"/>
                </a:lnTo>
                <a:lnTo>
                  <a:pt x="5074" y="1471"/>
                </a:lnTo>
                <a:lnTo>
                  <a:pt x="5075" y="1473"/>
                </a:lnTo>
                <a:lnTo>
                  <a:pt x="5075" y="1471"/>
                </a:lnTo>
                <a:lnTo>
                  <a:pt x="5076" y="1462"/>
                </a:lnTo>
                <a:lnTo>
                  <a:pt x="5076" y="1473"/>
                </a:lnTo>
                <a:lnTo>
                  <a:pt x="5077" y="1411"/>
                </a:lnTo>
                <a:lnTo>
                  <a:pt x="5077" y="1448"/>
                </a:lnTo>
                <a:lnTo>
                  <a:pt x="5078" y="1473"/>
                </a:lnTo>
                <a:lnTo>
                  <a:pt x="5078" y="1463"/>
                </a:lnTo>
                <a:lnTo>
                  <a:pt x="5079" y="1441"/>
                </a:lnTo>
                <a:lnTo>
                  <a:pt x="5079" y="1473"/>
                </a:lnTo>
                <a:lnTo>
                  <a:pt x="5080" y="1421"/>
                </a:lnTo>
                <a:lnTo>
                  <a:pt x="5080" y="1472"/>
                </a:lnTo>
                <a:lnTo>
                  <a:pt x="5081" y="1405"/>
                </a:lnTo>
                <a:lnTo>
                  <a:pt x="5081" y="1444"/>
                </a:lnTo>
                <a:lnTo>
                  <a:pt x="5082" y="1453"/>
                </a:lnTo>
                <a:lnTo>
                  <a:pt x="5082" y="1427"/>
                </a:lnTo>
                <a:lnTo>
                  <a:pt x="5083" y="1464"/>
                </a:lnTo>
                <a:lnTo>
                  <a:pt x="5083" y="1469"/>
                </a:lnTo>
                <a:lnTo>
                  <a:pt x="5084" y="1458"/>
                </a:lnTo>
                <a:lnTo>
                  <a:pt x="5084" y="1378"/>
                </a:lnTo>
                <a:lnTo>
                  <a:pt x="5085" y="1443"/>
                </a:lnTo>
                <a:lnTo>
                  <a:pt x="5085" y="1471"/>
                </a:lnTo>
                <a:lnTo>
                  <a:pt x="5086" y="1417"/>
                </a:lnTo>
                <a:lnTo>
                  <a:pt x="5086" y="1445"/>
                </a:lnTo>
                <a:lnTo>
                  <a:pt x="5087" y="1459"/>
                </a:lnTo>
                <a:lnTo>
                  <a:pt x="5087" y="1443"/>
                </a:lnTo>
                <a:lnTo>
                  <a:pt x="5088" y="1426"/>
                </a:lnTo>
                <a:lnTo>
                  <a:pt x="5088" y="1385"/>
                </a:lnTo>
                <a:lnTo>
                  <a:pt x="5089" y="1455"/>
                </a:lnTo>
                <a:lnTo>
                  <a:pt x="5089" y="1436"/>
                </a:lnTo>
                <a:lnTo>
                  <a:pt x="5090" y="1313"/>
                </a:lnTo>
                <a:lnTo>
                  <a:pt x="5090" y="1470"/>
                </a:lnTo>
                <a:lnTo>
                  <a:pt x="5091" y="1467"/>
                </a:lnTo>
                <a:lnTo>
                  <a:pt x="5091" y="1379"/>
                </a:lnTo>
                <a:lnTo>
                  <a:pt x="5092" y="1453"/>
                </a:lnTo>
                <a:lnTo>
                  <a:pt x="5092" y="1470"/>
                </a:lnTo>
                <a:lnTo>
                  <a:pt x="5093" y="1464"/>
                </a:lnTo>
                <a:lnTo>
                  <a:pt x="5093" y="1413"/>
                </a:lnTo>
                <a:lnTo>
                  <a:pt x="5094" y="1435"/>
                </a:lnTo>
                <a:lnTo>
                  <a:pt x="5094" y="1461"/>
                </a:lnTo>
                <a:lnTo>
                  <a:pt x="5095" y="1449"/>
                </a:lnTo>
                <a:lnTo>
                  <a:pt x="5095" y="1464"/>
                </a:lnTo>
                <a:lnTo>
                  <a:pt x="5096" y="1471"/>
                </a:lnTo>
                <a:lnTo>
                  <a:pt x="5096" y="1394"/>
                </a:lnTo>
                <a:lnTo>
                  <a:pt x="5097" y="1424"/>
                </a:lnTo>
                <a:lnTo>
                  <a:pt x="5097" y="1470"/>
                </a:lnTo>
                <a:lnTo>
                  <a:pt x="5098" y="1470"/>
                </a:lnTo>
                <a:lnTo>
                  <a:pt x="5098" y="1452"/>
                </a:lnTo>
                <a:lnTo>
                  <a:pt x="5099" y="1429"/>
                </a:lnTo>
                <a:lnTo>
                  <a:pt x="5099" y="1463"/>
                </a:lnTo>
                <a:lnTo>
                  <a:pt x="5100" y="1443"/>
                </a:lnTo>
                <a:lnTo>
                  <a:pt x="5100" y="1470"/>
                </a:lnTo>
                <a:lnTo>
                  <a:pt x="5101" y="1473"/>
                </a:lnTo>
                <a:lnTo>
                  <a:pt x="5101" y="1453"/>
                </a:lnTo>
                <a:lnTo>
                  <a:pt x="5102" y="1442"/>
                </a:lnTo>
                <a:lnTo>
                  <a:pt x="5102" y="1459"/>
                </a:lnTo>
                <a:lnTo>
                  <a:pt x="5103" y="1471"/>
                </a:lnTo>
                <a:lnTo>
                  <a:pt x="5103" y="1454"/>
                </a:lnTo>
                <a:lnTo>
                  <a:pt x="5104" y="1451"/>
                </a:lnTo>
                <a:lnTo>
                  <a:pt x="5104" y="1472"/>
                </a:lnTo>
                <a:lnTo>
                  <a:pt x="5105" y="1472"/>
                </a:lnTo>
                <a:lnTo>
                  <a:pt x="5105" y="1451"/>
                </a:lnTo>
                <a:lnTo>
                  <a:pt x="5106" y="1455"/>
                </a:lnTo>
                <a:lnTo>
                  <a:pt x="5106" y="1472"/>
                </a:lnTo>
                <a:lnTo>
                  <a:pt x="5107" y="1473"/>
                </a:lnTo>
                <a:lnTo>
                  <a:pt x="5107" y="1458"/>
                </a:lnTo>
                <a:lnTo>
                  <a:pt x="5108" y="1473"/>
                </a:lnTo>
                <a:lnTo>
                  <a:pt x="5108" y="1422"/>
                </a:lnTo>
                <a:lnTo>
                  <a:pt x="5109" y="1441"/>
                </a:lnTo>
                <a:lnTo>
                  <a:pt x="5109" y="1470"/>
                </a:lnTo>
                <a:lnTo>
                  <a:pt x="5110" y="1471"/>
                </a:lnTo>
                <a:lnTo>
                  <a:pt x="5110" y="1473"/>
                </a:lnTo>
                <a:lnTo>
                  <a:pt x="5111" y="1473"/>
                </a:lnTo>
                <a:lnTo>
                  <a:pt x="5111" y="1403"/>
                </a:lnTo>
                <a:lnTo>
                  <a:pt x="5112" y="1471"/>
                </a:lnTo>
                <a:lnTo>
                  <a:pt x="5112" y="1457"/>
                </a:lnTo>
                <a:lnTo>
                  <a:pt x="5113" y="1417"/>
                </a:lnTo>
                <a:lnTo>
                  <a:pt x="5113" y="1454"/>
                </a:lnTo>
                <a:lnTo>
                  <a:pt x="5114" y="1466"/>
                </a:lnTo>
                <a:lnTo>
                  <a:pt x="5114" y="1440"/>
                </a:lnTo>
                <a:lnTo>
                  <a:pt x="5115" y="1396"/>
                </a:lnTo>
                <a:lnTo>
                  <a:pt x="5115" y="1472"/>
                </a:lnTo>
                <a:lnTo>
                  <a:pt x="5116" y="1422"/>
                </a:lnTo>
                <a:lnTo>
                  <a:pt x="5116" y="1453"/>
                </a:lnTo>
                <a:lnTo>
                  <a:pt x="5117" y="1441"/>
                </a:lnTo>
                <a:lnTo>
                  <a:pt x="5117" y="1469"/>
                </a:lnTo>
                <a:lnTo>
                  <a:pt x="5118" y="1461"/>
                </a:lnTo>
                <a:lnTo>
                  <a:pt x="5118" y="1459"/>
                </a:lnTo>
                <a:lnTo>
                  <a:pt x="5119" y="1473"/>
                </a:lnTo>
                <a:lnTo>
                  <a:pt x="5119" y="1408"/>
                </a:lnTo>
                <a:lnTo>
                  <a:pt x="5120" y="1399"/>
                </a:lnTo>
                <a:lnTo>
                  <a:pt x="5120" y="1444"/>
                </a:lnTo>
                <a:lnTo>
                  <a:pt x="5121" y="1466"/>
                </a:lnTo>
                <a:lnTo>
                  <a:pt x="5121" y="1399"/>
                </a:lnTo>
                <a:lnTo>
                  <a:pt x="5122" y="1394"/>
                </a:lnTo>
                <a:lnTo>
                  <a:pt x="5122" y="1468"/>
                </a:lnTo>
                <a:lnTo>
                  <a:pt x="5123" y="1437"/>
                </a:lnTo>
                <a:lnTo>
                  <a:pt x="5123" y="1456"/>
                </a:lnTo>
                <a:lnTo>
                  <a:pt x="5124" y="1408"/>
                </a:lnTo>
                <a:lnTo>
                  <a:pt x="5124" y="1471"/>
                </a:lnTo>
                <a:lnTo>
                  <a:pt x="5125" y="1459"/>
                </a:lnTo>
                <a:lnTo>
                  <a:pt x="5125" y="1426"/>
                </a:lnTo>
                <a:lnTo>
                  <a:pt x="5126" y="1473"/>
                </a:lnTo>
                <a:lnTo>
                  <a:pt x="5126" y="1470"/>
                </a:lnTo>
                <a:lnTo>
                  <a:pt x="5127" y="1428"/>
                </a:lnTo>
                <a:lnTo>
                  <a:pt x="5127" y="1461"/>
                </a:lnTo>
                <a:lnTo>
                  <a:pt x="5128" y="1473"/>
                </a:lnTo>
                <a:lnTo>
                  <a:pt x="5128" y="1444"/>
                </a:lnTo>
                <a:lnTo>
                  <a:pt x="5129" y="1460"/>
                </a:lnTo>
                <a:lnTo>
                  <a:pt x="5129" y="1473"/>
                </a:lnTo>
                <a:lnTo>
                  <a:pt x="5130" y="1467"/>
                </a:lnTo>
                <a:lnTo>
                  <a:pt x="5130" y="1447"/>
                </a:lnTo>
                <a:lnTo>
                  <a:pt x="5131" y="1473"/>
                </a:lnTo>
                <a:lnTo>
                  <a:pt x="5131" y="1471"/>
                </a:lnTo>
                <a:lnTo>
                  <a:pt x="5132" y="1473"/>
                </a:lnTo>
                <a:lnTo>
                  <a:pt x="5132" y="1445"/>
                </a:lnTo>
                <a:lnTo>
                  <a:pt x="5133" y="1472"/>
                </a:lnTo>
                <a:lnTo>
                  <a:pt x="5133" y="1465"/>
                </a:lnTo>
                <a:lnTo>
                  <a:pt x="5134" y="1441"/>
                </a:lnTo>
                <a:lnTo>
                  <a:pt x="5134" y="1470"/>
                </a:lnTo>
                <a:lnTo>
                  <a:pt x="5135" y="1471"/>
                </a:lnTo>
                <a:lnTo>
                  <a:pt x="5135" y="1472"/>
                </a:lnTo>
                <a:lnTo>
                  <a:pt x="5136" y="1473"/>
                </a:lnTo>
                <a:lnTo>
                  <a:pt x="5136" y="1462"/>
                </a:lnTo>
                <a:lnTo>
                  <a:pt x="5137" y="1472"/>
                </a:lnTo>
                <a:lnTo>
                  <a:pt x="5137" y="1459"/>
                </a:lnTo>
                <a:lnTo>
                  <a:pt x="5138" y="1442"/>
                </a:lnTo>
                <a:lnTo>
                  <a:pt x="5138" y="1463"/>
                </a:lnTo>
                <a:lnTo>
                  <a:pt x="5139" y="1470"/>
                </a:lnTo>
                <a:lnTo>
                  <a:pt x="5139" y="1413"/>
                </a:lnTo>
                <a:lnTo>
                  <a:pt x="5140" y="1417"/>
                </a:lnTo>
                <a:lnTo>
                  <a:pt x="5140" y="1445"/>
                </a:lnTo>
                <a:lnTo>
                  <a:pt x="5141" y="1418"/>
                </a:lnTo>
                <a:lnTo>
                  <a:pt x="5141" y="1445"/>
                </a:lnTo>
                <a:lnTo>
                  <a:pt x="5142" y="1473"/>
                </a:lnTo>
                <a:lnTo>
                  <a:pt x="5142" y="1451"/>
                </a:lnTo>
                <a:lnTo>
                  <a:pt x="5143" y="1460"/>
                </a:lnTo>
                <a:lnTo>
                  <a:pt x="5143" y="1466"/>
                </a:lnTo>
                <a:lnTo>
                  <a:pt x="5144" y="1454"/>
                </a:lnTo>
                <a:lnTo>
                  <a:pt x="5144" y="1433"/>
                </a:lnTo>
                <a:lnTo>
                  <a:pt x="5145" y="1466"/>
                </a:lnTo>
                <a:lnTo>
                  <a:pt x="5145" y="1471"/>
                </a:lnTo>
                <a:lnTo>
                  <a:pt x="5146" y="1473"/>
                </a:lnTo>
                <a:lnTo>
                  <a:pt x="5146" y="1441"/>
                </a:lnTo>
                <a:lnTo>
                  <a:pt x="5147" y="1471"/>
                </a:lnTo>
                <a:lnTo>
                  <a:pt x="5147" y="1443"/>
                </a:lnTo>
                <a:lnTo>
                  <a:pt x="5148" y="1375"/>
                </a:lnTo>
                <a:lnTo>
                  <a:pt x="5148" y="1438"/>
                </a:lnTo>
                <a:lnTo>
                  <a:pt x="5149" y="1460"/>
                </a:lnTo>
                <a:lnTo>
                  <a:pt x="5149" y="1436"/>
                </a:lnTo>
                <a:lnTo>
                  <a:pt x="5150" y="1438"/>
                </a:lnTo>
                <a:lnTo>
                  <a:pt x="5150" y="1467"/>
                </a:lnTo>
                <a:lnTo>
                  <a:pt x="5151" y="1453"/>
                </a:lnTo>
                <a:lnTo>
                  <a:pt x="5151" y="1440"/>
                </a:lnTo>
                <a:lnTo>
                  <a:pt x="5152" y="1436"/>
                </a:lnTo>
                <a:lnTo>
                  <a:pt x="5152" y="1473"/>
                </a:lnTo>
                <a:lnTo>
                  <a:pt x="5153" y="1448"/>
                </a:lnTo>
                <a:lnTo>
                  <a:pt x="5153" y="1473"/>
                </a:lnTo>
                <a:lnTo>
                  <a:pt x="5154" y="1471"/>
                </a:lnTo>
                <a:lnTo>
                  <a:pt x="5154" y="1455"/>
                </a:lnTo>
                <a:lnTo>
                  <a:pt x="5155" y="1447"/>
                </a:lnTo>
                <a:lnTo>
                  <a:pt x="5155" y="1471"/>
                </a:lnTo>
                <a:lnTo>
                  <a:pt x="5156" y="1470"/>
                </a:lnTo>
                <a:lnTo>
                  <a:pt x="5156" y="1473"/>
                </a:lnTo>
                <a:lnTo>
                  <a:pt x="5157" y="1461"/>
                </a:lnTo>
                <a:lnTo>
                  <a:pt x="5157" y="1402"/>
                </a:lnTo>
                <a:lnTo>
                  <a:pt x="5158" y="1469"/>
                </a:lnTo>
                <a:lnTo>
                  <a:pt x="5158" y="1455"/>
                </a:lnTo>
                <a:lnTo>
                  <a:pt x="5159" y="1449"/>
                </a:lnTo>
                <a:lnTo>
                  <a:pt x="5159" y="1470"/>
                </a:lnTo>
                <a:lnTo>
                  <a:pt x="5160" y="1473"/>
                </a:lnTo>
                <a:lnTo>
                  <a:pt x="5160" y="1435"/>
                </a:lnTo>
                <a:lnTo>
                  <a:pt x="5161" y="1428"/>
                </a:lnTo>
                <a:lnTo>
                  <a:pt x="5161" y="1470"/>
                </a:lnTo>
                <a:lnTo>
                  <a:pt x="5162" y="1468"/>
                </a:lnTo>
                <a:lnTo>
                  <a:pt x="5162" y="1161"/>
                </a:lnTo>
                <a:lnTo>
                  <a:pt x="5163" y="1445"/>
                </a:lnTo>
                <a:lnTo>
                  <a:pt x="5163" y="1473"/>
                </a:lnTo>
                <a:lnTo>
                  <a:pt x="5164" y="1403"/>
                </a:lnTo>
                <a:lnTo>
                  <a:pt x="5164" y="1455"/>
                </a:lnTo>
                <a:lnTo>
                  <a:pt x="5165" y="1462"/>
                </a:lnTo>
                <a:lnTo>
                  <a:pt x="5165" y="1425"/>
                </a:lnTo>
                <a:lnTo>
                  <a:pt x="5166" y="1433"/>
                </a:lnTo>
                <a:lnTo>
                  <a:pt x="5166" y="1468"/>
                </a:lnTo>
                <a:lnTo>
                  <a:pt x="5167" y="1465"/>
                </a:lnTo>
                <a:lnTo>
                  <a:pt x="5167" y="1444"/>
                </a:lnTo>
                <a:lnTo>
                  <a:pt x="5168" y="1472"/>
                </a:lnTo>
                <a:lnTo>
                  <a:pt x="5168" y="1461"/>
                </a:lnTo>
                <a:lnTo>
                  <a:pt x="5169" y="1430"/>
                </a:lnTo>
                <a:lnTo>
                  <a:pt x="5169" y="1449"/>
                </a:lnTo>
                <a:lnTo>
                  <a:pt x="5170" y="1456"/>
                </a:lnTo>
                <a:lnTo>
                  <a:pt x="5170" y="1471"/>
                </a:lnTo>
                <a:lnTo>
                  <a:pt x="5171" y="1459"/>
                </a:lnTo>
                <a:lnTo>
                  <a:pt x="5171" y="1471"/>
                </a:lnTo>
                <a:lnTo>
                  <a:pt x="5172" y="1472"/>
                </a:lnTo>
                <a:lnTo>
                  <a:pt x="5172" y="1456"/>
                </a:lnTo>
                <a:lnTo>
                  <a:pt x="5173" y="1433"/>
                </a:lnTo>
                <a:lnTo>
                  <a:pt x="5173" y="1471"/>
                </a:lnTo>
                <a:lnTo>
                  <a:pt x="5174" y="1472"/>
                </a:lnTo>
                <a:lnTo>
                  <a:pt x="5174" y="1466"/>
                </a:lnTo>
                <a:lnTo>
                  <a:pt x="5175" y="1445"/>
                </a:lnTo>
                <a:lnTo>
                  <a:pt x="5175" y="1473"/>
                </a:lnTo>
                <a:lnTo>
                  <a:pt x="5176" y="1469"/>
                </a:lnTo>
                <a:lnTo>
                  <a:pt x="5176" y="1426"/>
                </a:lnTo>
                <a:lnTo>
                  <a:pt x="5177" y="1415"/>
                </a:lnTo>
                <a:lnTo>
                  <a:pt x="5177" y="1473"/>
                </a:lnTo>
                <a:lnTo>
                  <a:pt x="5178" y="1471"/>
                </a:lnTo>
                <a:lnTo>
                  <a:pt x="5178" y="1438"/>
                </a:lnTo>
                <a:lnTo>
                  <a:pt x="5179" y="1473"/>
                </a:lnTo>
                <a:lnTo>
                  <a:pt x="5179" y="1471"/>
                </a:lnTo>
                <a:lnTo>
                  <a:pt x="5180" y="1471"/>
                </a:lnTo>
                <a:lnTo>
                  <a:pt x="5180" y="1439"/>
                </a:lnTo>
                <a:lnTo>
                  <a:pt x="5181" y="1433"/>
                </a:lnTo>
                <a:lnTo>
                  <a:pt x="5181" y="1459"/>
                </a:lnTo>
                <a:lnTo>
                  <a:pt x="5182" y="1454"/>
                </a:lnTo>
                <a:lnTo>
                  <a:pt x="5182" y="1473"/>
                </a:lnTo>
                <a:lnTo>
                  <a:pt x="5183" y="1470"/>
                </a:lnTo>
                <a:lnTo>
                  <a:pt x="5183" y="1443"/>
                </a:lnTo>
                <a:lnTo>
                  <a:pt x="5184" y="1436"/>
                </a:lnTo>
                <a:lnTo>
                  <a:pt x="5184" y="1471"/>
                </a:lnTo>
                <a:lnTo>
                  <a:pt x="5185" y="1471"/>
                </a:lnTo>
                <a:lnTo>
                  <a:pt x="5185" y="1459"/>
                </a:lnTo>
                <a:lnTo>
                  <a:pt x="5186" y="1453"/>
                </a:lnTo>
                <a:lnTo>
                  <a:pt x="5186" y="1472"/>
                </a:lnTo>
                <a:lnTo>
                  <a:pt x="5187" y="1467"/>
                </a:lnTo>
                <a:lnTo>
                  <a:pt x="5187" y="1402"/>
                </a:lnTo>
                <a:lnTo>
                  <a:pt x="5188" y="1470"/>
                </a:lnTo>
                <a:lnTo>
                  <a:pt x="5188" y="1444"/>
                </a:lnTo>
                <a:lnTo>
                  <a:pt x="5189" y="1413"/>
                </a:lnTo>
                <a:lnTo>
                  <a:pt x="5189" y="1449"/>
                </a:lnTo>
                <a:lnTo>
                  <a:pt x="5190" y="1420"/>
                </a:lnTo>
                <a:lnTo>
                  <a:pt x="5190" y="1430"/>
                </a:lnTo>
                <a:lnTo>
                  <a:pt x="5191" y="1404"/>
                </a:lnTo>
                <a:lnTo>
                  <a:pt x="5191" y="1460"/>
                </a:lnTo>
                <a:lnTo>
                  <a:pt x="5192" y="1471"/>
                </a:lnTo>
                <a:lnTo>
                  <a:pt x="5192" y="1449"/>
                </a:lnTo>
                <a:lnTo>
                  <a:pt x="5193" y="1440"/>
                </a:lnTo>
                <a:lnTo>
                  <a:pt x="5193" y="1459"/>
                </a:lnTo>
                <a:lnTo>
                  <a:pt x="5194" y="1463"/>
                </a:lnTo>
                <a:lnTo>
                  <a:pt x="5194" y="1416"/>
                </a:lnTo>
                <a:lnTo>
                  <a:pt x="5195" y="1424"/>
                </a:lnTo>
                <a:lnTo>
                  <a:pt x="5195" y="1470"/>
                </a:lnTo>
                <a:lnTo>
                  <a:pt x="5196" y="1455"/>
                </a:lnTo>
                <a:lnTo>
                  <a:pt x="5196" y="1471"/>
                </a:lnTo>
                <a:lnTo>
                  <a:pt x="5197" y="1449"/>
                </a:lnTo>
                <a:lnTo>
                  <a:pt x="5197" y="1465"/>
                </a:lnTo>
                <a:lnTo>
                  <a:pt x="5198" y="1450"/>
                </a:lnTo>
                <a:lnTo>
                  <a:pt x="5198" y="1469"/>
                </a:lnTo>
                <a:lnTo>
                  <a:pt x="5199" y="1470"/>
                </a:lnTo>
                <a:lnTo>
                  <a:pt x="5199" y="1411"/>
                </a:lnTo>
                <a:lnTo>
                  <a:pt x="5200" y="1461"/>
                </a:lnTo>
                <a:lnTo>
                  <a:pt x="5200" y="1469"/>
                </a:lnTo>
                <a:lnTo>
                  <a:pt x="5201" y="1444"/>
                </a:lnTo>
                <a:lnTo>
                  <a:pt x="5201" y="1405"/>
                </a:lnTo>
                <a:lnTo>
                  <a:pt x="5202" y="1471"/>
                </a:lnTo>
                <a:lnTo>
                  <a:pt x="5202" y="1450"/>
                </a:lnTo>
                <a:lnTo>
                  <a:pt x="5203" y="1446"/>
                </a:lnTo>
                <a:lnTo>
                  <a:pt x="5203" y="1468"/>
                </a:lnTo>
                <a:lnTo>
                  <a:pt x="5204" y="1470"/>
                </a:lnTo>
                <a:lnTo>
                  <a:pt x="5204" y="1424"/>
                </a:lnTo>
                <a:lnTo>
                  <a:pt x="5205" y="1473"/>
                </a:lnTo>
                <a:lnTo>
                  <a:pt x="5205" y="1458"/>
                </a:lnTo>
                <a:lnTo>
                  <a:pt x="5206" y="1473"/>
                </a:lnTo>
                <a:lnTo>
                  <a:pt x="5206" y="1449"/>
                </a:lnTo>
                <a:lnTo>
                  <a:pt x="5207" y="1440"/>
                </a:lnTo>
                <a:lnTo>
                  <a:pt x="5207" y="1472"/>
                </a:lnTo>
                <a:lnTo>
                  <a:pt x="5208" y="1468"/>
                </a:lnTo>
                <a:lnTo>
                  <a:pt x="5208" y="1411"/>
                </a:lnTo>
                <a:lnTo>
                  <a:pt x="5209" y="1463"/>
                </a:lnTo>
                <a:lnTo>
                  <a:pt x="5209" y="1446"/>
                </a:lnTo>
                <a:lnTo>
                  <a:pt x="5210" y="1379"/>
                </a:lnTo>
                <a:lnTo>
                  <a:pt x="5210" y="1424"/>
                </a:lnTo>
                <a:lnTo>
                  <a:pt x="5211" y="1453"/>
                </a:lnTo>
                <a:lnTo>
                  <a:pt x="5211" y="1419"/>
                </a:lnTo>
                <a:lnTo>
                  <a:pt x="5212" y="1405"/>
                </a:lnTo>
                <a:lnTo>
                  <a:pt x="5212" y="1463"/>
                </a:lnTo>
                <a:lnTo>
                  <a:pt x="5213" y="1471"/>
                </a:lnTo>
                <a:lnTo>
                  <a:pt x="5213" y="1472"/>
                </a:lnTo>
                <a:lnTo>
                  <a:pt x="5214" y="1473"/>
                </a:lnTo>
                <a:lnTo>
                  <a:pt x="5214" y="1432"/>
                </a:lnTo>
                <a:lnTo>
                  <a:pt x="5215" y="1428"/>
                </a:lnTo>
                <a:lnTo>
                  <a:pt x="5215" y="1451"/>
                </a:lnTo>
                <a:lnTo>
                  <a:pt x="5216" y="1469"/>
                </a:lnTo>
                <a:lnTo>
                  <a:pt x="5216" y="1464"/>
                </a:lnTo>
                <a:lnTo>
                  <a:pt x="5217" y="1473"/>
                </a:lnTo>
                <a:lnTo>
                  <a:pt x="5217" y="1426"/>
                </a:lnTo>
                <a:lnTo>
                  <a:pt x="5218" y="1473"/>
                </a:lnTo>
                <a:lnTo>
                  <a:pt x="5218" y="1454"/>
                </a:lnTo>
                <a:lnTo>
                  <a:pt x="5219" y="1436"/>
                </a:lnTo>
                <a:lnTo>
                  <a:pt x="5219" y="1260"/>
                </a:lnTo>
                <a:lnTo>
                  <a:pt x="5220" y="1437"/>
                </a:lnTo>
                <a:lnTo>
                  <a:pt x="5220" y="1470"/>
                </a:lnTo>
                <a:lnTo>
                  <a:pt x="5221" y="1467"/>
                </a:lnTo>
                <a:lnTo>
                  <a:pt x="5221" y="1460"/>
                </a:lnTo>
                <a:lnTo>
                  <a:pt x="5222" y="1473"/>
                </a:lnTo>
                <a:lnTo>
                  <a:pt x="5222" y="1390"/>
                </a:lnTo>
                <a:lnTo>
                  <a:pt x="5223" y="1440"/>
                </a:lnTo>
                <a:lnTo>
                  <a:pt x="5223" y="1473"/>
                </a:lnTo>
                <a:lnTo>
                  <a:pt x="5224" y="1465"/>
                </a:lnTo>
                <a:lnTo>
                  <a:pt x="5224" y="1430"/>
                </a:lnTo>
                <a:lnTo>
                  <a:pt x="5225" y="1466"/>
                </a:lnTo>
                <a:lnTo>
                  <a:pt x="5225" y="1450"/>
                </a:lnTo>
                <a:lnTo>
                  <a:pt x="5226" y="1346"/>
                </a:lnTo>
                <a:lnTo>
                  <a:pt x="5226" y="1443"/>
                </a:lnTo>
                <a:lnTo>
                  <a:pt x="5227" y="1470"/>
                </a:lnTo>
                <a:lnTo>
                  <a:pt x="5227" y="1415"/>
                </a:lnTo>
                <a:lnTo>
                  <a:pt x="5228" y="1444"/>
                </a:lnTo>
                <a:lnTo>
                  <a:pt x="5228" y="1420"/>
                </a:lnTo>
                <a:lnTo>
                  <a:pt x="5229" y="1448"/>
                </a:lnTo>
                <a:lnTo>
                  <a:pt x="5229" y="1350"/>
                </a:lnTo>
                <a:lnTo>
                  <a:pt x="5230" y="1373"/>
                </a:lnTo>
                <a:lnTo>
                  <a:pt x="5230" y="1465"/>
                </a:lnTo>
                <a:lnTo>
                  <a:pt x="5231" y="1434"/>
                </a:lnTo>
                <a:lnTo>
                  <a:pt x="5231" y="1360"/>
                </a:lnTo>
                <a:lnTo>
                  <a:pt x="5232" y="1390"/>
                </a:lnTo>
                <a:lnTo>
                  <a:pt x="5232" y="1463"/>
                </a:lnTo>
                <a:lnTo>
                  <a:pt x="5233" y="1386"/>
                </a:lnTo>
                <a:lnTo>
                  <a:pt x="5233" y="1417"/>
                </a:lnTo>
                <a:lnTo>
                  <a:pt x="5234" y="1428"/>
                </a:lnTo>
                <a:lnTo>
                  <a:pt x="5234" y="1465"/>
                </a:lnTo>
                <a:lnTo>
                  <a:pt x="5235" y="1375"/>
                </a:lnTo>
                <a:lnTo>
                  <a:pt x="5235" y="1467"/>
                </a:lnTo>
                <a:lnTo>
                  <a:pt x="5236" y="1469"/>
                </a:lnTo>
                <a:lnTo>
                  <a:pt x="5236" y="1448"/>
                </a:lnTo>
                <a:lnTo>
                  <a:pt x="5237" y="1403"/>
                </a:lnTo>
                <a:lnTo>
                  <a:pt x="5237" y="1471"/>
                </a:lnTo>
                <a:lnTo>
                  <a:pt x="5238" y="1473"/>
                </a:lnTo>
                <a:lnTo>
                  <a:pt x="5238" y="1418"/>
                </a:lnTo>
                <a:lnTo>
                  <a:pt x="5239" y="1393"/>
                </a:lnTo>
                <a:lnTo>
                  <a:pt x="5239" y="1464"/>
                </a:lnTo>
                <a:lnTo>
                  <a:pt x="5240" y="1457"/>
                </a:lnTo>
                <a:lnTo>
                  <a:pt x="5240" y="1403"/>
                </a:lnTo>
                <a:lnTo>
                  <a:pt x="5241" y="1450"/>
                </a:lnTo>
                <a:lnTo>
                  <a:pt x="5241" y="1458"/>
                </a:lnTo>
                <a:lnTo>
                  <a:pt x="5242" y="1430"/>
                </a:lnTo>
                <a:lnTo>
                  <a:pt x="5242" y="1465"/>
                </a:lnTo>
                <a:lnTo>
                  <a:pt x="5243" y="1462"/>
                </a:lnTo>
                <a:lnTo>
                  <a:pt x="5243" y="1412"/>
                </a:lnTo>
                <a:lnTo>
                  <a:pt x="5244" y="1447"/>
                </a:lnTo>
                <a:lnTo>
                  <a:pt x="5244" y="1458"/>
                </a:lnTo>
                <a:lnTo>
                  <a:pt x="5245" y="1472"/>
                </a:lnTo>
                <a:lnTo>
                  <a:pt x="5245" y="1452"/>
                </a:lnTo>
                <a:lnTo>
                  <a:pt x="5246" y="1473"/>
                </a:lnTo>
                <a:lnTo>
                  <a:pt x="5246" y="1471"/>
                </a:lnTo>
                <a:lnTo>
                  <a:pt x="5247" y="1473"/>
                </a:lnTo>
                <a:lnTo>
                  <a:pt x="5247" y="1451"/>
                </a:lnTo>
                <a:lnTo>
                  <a:pt x="5248" y="1471"/>
                </a:lnTo>
                <a:lnTo>
                  <a:pt x="5248" y="1473"/>
                </a:lnTo>
                <a:lnTo>
                  <a:pt x="5249" y="1454"/>
                </a:lnTo>
                <a:lnTo>
                  <a:pt x="5249" y="1468"/>
                </a:lnTo>
                <a:lnTo>
                  <a:pt x="5250" y="1471"/>
                </a:lnTo>
                <a:lnTo>
                  <a:pt x="5250" y="1473"/>
                </a:lnTo>
                <a:lnTo>
                  <a:pt x="5251" y="1394"/>
                </a:lnTo>
                <a:lnTo>
                  <a:pt x="5251" y="1453"/>
                </a:lnTo>
                <a:lnTo>
                  <a:pt x="5252" y="1472"/>
                </a:lnTo>
                <a:lnTo>
                  <a:pt x="5252" y="1430"/>
                </a:lnTo>
                <a:lnTo>
                  <a:pt x="5253" y="1445"/>
                </a:lnTo>
                <a:lnTo>
                  <a:pt x="5253" y="1466"/>
                </a:lnTo>
                <a:lnTo>
                  <a:pt x="5254" y="1461"/>
                </a:lnTo>
                <a:lnTo>
                  <a:pt x="5254" y="1323"/>
                </a:lnTo>
                <a:lnTo>
                  <a:pt x="5255" y="1392"/>
                </a:lnTo>
                <a:lnTo>
                  <a:pt x="5255" y="1464"/>
                </a:lnTo>
                <a:lnTo>
                  <a:pt x="5256" y="1455"/>
                </a:lnTo>
                <a:lnTo>
                  <a:pt x="5256" y="1414"/>
                </a:lnTo>
                <a:lnTo>
                  <a:pt x="5257" y="1472"/>
                </a:lnTo>
                <a:lnTo>
                  <a:pt x="5257" y="1455"/>
                </a:lnTo>
                <a:lnTo>
                  <a:pt x="5258" y="1379"/>
                </a:lnTo>
                <a:lnTo>
                  <a:pt x="5258" y="1410"/>
                </a:lnTo>
                <a:lnTo>
                  <a:pt x="5259" y="1454"/>
                </a:lnTo>
                <a:lnTo>
                  <a:pt x="5259" y="1342"/>
                </a:lnTo>
                <a:lnTo>
                  <a:pt x="5260" y="1326"/>
                </a:lnTo>
                <a:lnTo>
                  <a:pt x="5260" y="1461"/>
                </a:lnTo>
                <a:lnTo>
                  <a:pt x="5261" y="1452"/>
                </a:lnTo>
                <a:lnTo>
                  <a:pt x="5261" y="1208"/>
                </a:lnTo>
                <a:lnTo>
                  <a:pt x="5262" y="1396"/>
                </a:lnTo>
                <a:lnTo>
                  <a:pt x="5262" y="1439"/>
                </a:lnTo>
                <a:lnTo>
                  <a:pt x="5263" y="1424"/>
                </a:lnTo>
                <a:lnTo>
                  <a:pt x="5263" y="1327"/>
                </a:lnTo>
                <a:lnTo>
                  <a:pt x="5264" y="1426"/>
                </a:lnTo>
                <a:lnTo>
                  <a:pt x="5264" y="1459"/>
                </a:lnTo>
                <a:lnTo>
                  <a:pt x="5265" y="1405"/>
                </a:lnTo>
                <a:lnTo>
                  <a:pt x="5265" y="1268"/>
                </a:lnTo>
                <a:lnTo>
                  <a:pt x="5266" y="1343"/>
                </a:lnTo>
                <a:lnTo>
                  <a:pt x="5266" y="1465"/>
                </a:lnTo>
                <a:lnTo>
                  <a:pt x="5267" y="1368"/>
                </a:lnTo>
                <a:lnTo>
                  <a:pt x="5267" y="1453"/>
                </a:lnTo>
                <a:lnTo>
                  <a:pt x="5268" y="1460"/>
                </a:lnTo>
                <a:lnTo>
                  <a:pt x="5268" y="1396"/>
                </a:lnTo>
                <a:lnTo>
                  <a:pt x="5269" y="1395"/>
                </a:lnTo>
                <a:lnTo>
                  <a:pt x="5269" y="1462"/>
                </a:lnTo>
                <a:lnTo>
                  <a:pt x="5270" y="1471"/>
                </a:lnTo>
                <a:lnTo>
                  <a:pt x="5270" y="1460"/>
                </a:lnTo>
                <a:lnTo>
                  <a:pt x="5271" y="1418"/>
                </a:lnTo>
                <a:lnTo>
                  <a:pt x="5271" y="1465"/>
                </a:lnTo>
                <a:lnTo>
                  <a:pt x="5272" y="1473"/>
                </a:lnTo>
                <a:lnTo>
                  <a:pt x="5272" y="1444"/>
                </a:lnTo>
                <a:lnTo>
                  <a:pt x="5273" y="1472"/>
                </a:lnTo>
                <a:lnTo>
                  <a:pt x="5273" y="1468"/>
                </a:lnTo>
                <a:lnTo>
                  <a:pt x="5274" y="1446"/>
                </a:lnTo>
                <a:lnTo>
                  <a:pt x="5274" y="1473"/>
                </a:lnTo>
                <a:lnTo>
                  <a:pt x="5275" y="1472"/>
                </a:lnTo>
                <a:lnTo>
                  <a:pt x="5275" y="1455"/>
                </a:lnTo>
                <a:lnTo>
                  <a:pt x="5276" y="1432"/>
                </a:lnTo>
                <a:lnTo>
                  <a:pt x="5276" y="1464"/>
                </a:lnTo>
                <a:lnTo>
                  <a:pt x="5277" y="1472"/>
                </a:lnTo>
                <a:lnTo>
                  <a:pt x="5277" y="1473"/>
                </a:lnTo>
                <a:lnTo>
                  <a:pt x="5278" y="1470"/>
                </a:lnTo>
                <a:lnTo>
                  <a:pt x="5278" y="1473"/>
                </a:lnTo>
                <a:lnTo>
                  <a:pt x="5279" y="1397"/>
                </a:lnTo>
                <a:lnTo>
                  <a:pt x="5279" y="1473"/>
                </a:lnTo>
                <a:lnTo>
                  <a:pt x="5280" y="1471"/>
                </a:lnTo>
                <a:lnTo>
                  <a:pt x="5280" y="1473"/>
                </a:lnTo>
                <a:lnTo>
                  <a:pt x="5281" y="1473"/>
                </a:lnTo>
                <a:lnTo>
                  <a:pt x="5281" y="1428"/>
                </a:lnTo>
                <a:lnTo>
                  <a:pt x="5282" y="1445"/>
                </a:lnTo>
                <a:lnTo>
                  <a:pt x="5282" y="1463"/>
                </a:lnTo>
                <a:lnTo>
                  <a:pt x="5283" y="1399"/>
                </a:lnTo>
                <a:lnTo>
                  <a:pt x="5283" y="1433"/>
                </a:lnTo>
                <a:lnTo>
                  <a:pt x="5284" y="1463"/>
                </a:lnTo>
                <a:lnTo>
                  <a:pt x="5284" y="1408"/>
                </a:lnTo>
                <a:lnTo>
                  <a:pt x="5285" y="1441"/>
                </a:lnTo>
                <a:lnTo>
                  <a:pt x="5285" y="1422"/>
                </a:lnTo>
                <a:lnTo>
                  <a:pt x="5286" y="1419"/>
                </a:lnTo>
                <a:lnTo>
                  <a:pt x="5286" y="1372"/>
                </a:lnTo>
                <a:lnTo>
                  <a:pt x="5287" y="1417"/>
                </a:lnTo>
                <a:lnTo>
                  <a:pt x="5287" y="1469"/>
                </a:lnTo>
                <a:lnTo>
                  <a:pt x="5288" y="1448"/>
                </a:lnTo>
                <a:lnTo>
                  <a:pt x="5288" y="1382"/>
                </a:lnTo>
                <a:lnTo>
                  <a:pt x="5289" y="1473"/>
                </a:lnTo>
                <a:lnTo>
                  <a:pt x="5289" y="1329"/>
                </a:lnTo>
                <a:lnTo>
                  <a:pt x="5290" y="1407"/>
                </a:lnTo>
                <a:lnTo>
                  <a:pt x="5290" y="1454"/>
                </a:lnTo>
                <a:lnTo>
                  <a:pt x="5291" y="1460"/>
                </a:lnTo>
                <a:lnTo>
                  <a:pt x="5291" y="1438"/>
                </a:lnTo>
                <a:lnTo>
                  <a:pt x="5292" y="1424"/>
                </a:lnTo>
                <a:lnTo>
                  <a:pt x="5292" y="1447"/>
                </a:lnTo>
                <a:lnTo>
                  <a:pt x="5293" y="1419"/>
                </a:lnTo>
                <a:lnTo>
                  <a:pt x="5293" y="1378"/>
                </a:lnTo>
                <a:lnTo>
                  <a:pt x="5294" y="1386"/>
                </a:lnTo>
                <a:lnTo>
                  <a:pt x="5294" y="1459"/>
                </a:lnTo>
                <a:lnTo>
                  <a:pt x="5295" y="1465"/>
                </a:lnTo>
                <a:lnTo>
                  <a:pt x="5295" y="1417"/>
                </a:lnTo>
                <a:lnTo>
                  <a:pt x="5296" y="1473"/>
                </a:lnTo>
                <a:lnTo>
                  <a:pt x="5296" y="1405"/>
                </a:lnTo>
                <a:lnTo>
                  <a:pt x="5297" y="1428"/>
                </a:lnTo>
                <a:lnTo>
                  <a:pt x="5297" y="1460"/>
                </a:lnTo>
                <a:lnTo>
                  <a:pt x="5298" y="1453"/>
                </a:lnTo>
                <a:lnTo>
                  <a:pt x="5298" y="1449"/>
                </a:lnTo>
                <a:lnTo>
                  <a:pt x="5299" y="1438"/>
                </a:lnTo>
                <a:lnTo>
                  <a:pt x="5299" y="1472"/>
                </a:lnTo>
                <a:lnTo>
                  <a:pt x="5300" y="1472"/>
                </a:lnTo>
                <a:lnTo>
                  <a:pt x="5300" y="1424"/>
                </a:lnTo>
                <a:lnTo>
                  <a:pt x="5301" y="1420"/>
                </a:lnTo>
                <a:lnTo>
                  <a:pt x="5301" y="1443"/>
                </a:lnTo>
                <a:lnTo>
                  <a:pt x="5302" y="1455"/>
                </a:lnTo>
                <a:lnTo>
                  <a:pt x="5302" y="1395"/>
                </a:lnTo>
                <a:lnTo>
                  <a:pt x="5303" y="1471"/>
                </a:lnTo>
                <a:lnTo>
                  <a:pt x="5303" y="1449"/>
                </a:lnTo>
                <a:lnTo>
                  <a:pt x="5304" y="1376"/>
                </a:lnTo>
                <a:lnTo>
                  <a:pt x="5304" y="1438"/>
                </a:lnTo>
                <a:lnTo>
                  <a:pt x="5305" y="1451"/>
                </a:lnTo>
                <a:lnTo>
                  <a:pt x="5305" y="1469"/>
                </a:lnTo>
                <a:lnTo>
                  <a:pt x="5306" y="1473"/>
                </a:lnTo>
                <a:lnTo>
                  <a:pt x="5306" y="1472"/>
                </a:lnTo>
                <a:lnTo>
                  <a:pt x="5307" y="1459"/>
                </a:lnTo>
                <a:lnTo>
                  <a:pt x="5307" y="1430"/>
                </a:lnTo>
                <a:lnTo>
                  <a:pt x="5308" y="1426"/>
                </a:lnTo>
                <a:lnTo>
                  <a:pt x="5308" y="1471"/>
                </a:lnTo>
                <a:lnTo>
                  <a:pt x="5309" y="1466"/>
                </a:lnTo>
                <a:lnTo>
                  <a:pt x="5309" y="1424"/>
                </a:lnTo>
                <a:lnTo>
                  <a:pt x="5310" y="1450"/>
                </a:lnTo>
                <a:lnTo>
                  <a:pt x="5310" y="1470"/>
                </a:lnTo>
                <a:lnTo>
                  <a:pt x="5311" y="1416"/>
                </a:lnTo>
                <a:lnTo>
                  <a:pt x="5311" y="1441"/>
                </a:lnTo>
                <a:lnTo>
                  <a:pt x="5312" y="1469"/>
                </a:lnTo>
                <a:lnTo>
                  <a:pt x="5312" y="1431"/>
                </a:lnTo>
                <a:lnTo>
                  <a:pt x="5313" y="1449"/>
                </a:lnTo>
                <a:lnTo>
                  <a:pt x="5313" y="1389"/>
                </a:lnTo>
                <a:lnTo>
                  <a:pt x="5314" y="1469"/>
                </a:lnTo>
                <a:lnTo>
                  <a:pt x="5314" y="138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Rectangle 183"/>
          <p:cNvSpPr>
            <a:spLocks noChangeArrowheads="1"/>
          </p:cNvSpPr>
          <p:nvPr/>
        </p:nvSpPr>
        <p:spPr bwMode="auto">
          <a:xfrm>
            <a:off x="5976130" y="7204157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5" name="Rectangle 10"/>
          <p:cNvSpPr>
            <a:spLocks noChangeArrowheads="1"/>
          </p:cNvSpPr>
          <p:nvPr/>
        </p:nvSpPr>
        <p:spPr bwMode="auto">
          <a:xfrm>
            <a:off x="1114840" y="7063622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7" name="Rectangle 25"/>
          <p:cNvSpPr>
            <a:spLocks noChangeArrowheads="1"/>
          </p:cNvSpPr>
          <p:nvPr/>
        </p:nvSpPr>
        <p:spPr bwMode="auto">
          <a:xfrm>
            <a:off x="951444" y="5836456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53" name="TextBox 352"/>
          <p:cNvSpPr txBox="1"/>
          <p:nvPr/>
        </p:nvSpPr>
        <p:spPr>
          <a:xfrm>
            <a:off x="1369397" y="5999055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4" name="TextBox 17"/>
          <p:cNvSpPr txBox="1"/>
          <p:nvPr/>
        </p:nvSpPr>
        <p:spPr>
          <a:xfrm>
            <a:off x="1599009" y="6136469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5" name="TextBox 354"/>
          <p:cNvSpPr txBox="1"/>
          <p:nvPr/>
        </p:nvSpPr>
        <p:spPr>
          <a:xfrm>
            <a:off x="2331762" y="6402443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6" name="TextBox 17"/>
          <p:cNvSpPr txBox="1"/>
          <p:nvPr/>
        </p:nvSpPr>
        <p:spPr>
          <a:xfrm>
            <a:off x="5420596" y="6516528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57" name="Rectangle 356"/>
          <p:cNvSpPr/>
          <p:nvPr/>
        </p:nvSpPr>
        <p:spPr>
          <a:xfrm>
            <a:off x="3959129" y="6450536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358" name="TextBox 357"/>
          <p:cNvSpPr txBox="1"/>
          <p:nvPr/>
        </p:nvSpPr>
        <p:spPr>
          <a:xfrm>
            <a:off x="1866227" y="569261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59" name="TextBox 358"/>
          <p:cNvSpPr txBox="1"/>
          <p:nvPr/>
        </p:nvSpPr>
        <p:spPr>
          <a:xfrm>
            <a:off x="2750048" y="650681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0" name="TextBox 359"/>
          <p:cNvSpPr txBox="1"/>
          <p:nvPr/>
        </p:nvSpPr>
        <p:spPr>
          <a:xfrm>
            <a:off x="1170544" y="6298299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2" name="TextBox 361"/>
          <p:cNvSpPr txBox="1"/>
          <p:nvPr/>
        </p:nvSpPr>
        <p:spPr>
          <a:xfrm>
            <a:off x="1978138" y="6573647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3" name="TextBox 362"/>
          <p:cNvSpPr txBox="1"/>
          <p:nvPr/>
        </p:nvSpPr>
        <p:spPr>
          <a:xfrm>
            <a:off x="4732056" y="6639639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364" name="Straight Arrow Connector 363"/>
          <p:cNvCxnSpPr/>
          <p:nvPr/>
        </p:nvCxnSpPr>
        <p:spPr>
          <a:xfrm>
            <a:off x="3153593" y="6897335"/>
            <a:ext cx="0" cy="1792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5" name="Straight Arrow Connector 364"/>
          <p:cNvCxnSpPr/>
          <p:nvPr/>
        </p:nvCxnSpPr>
        <p:spPr>
          <a:xfrm flipH="1">
            <a:off x="4263229" y="6802985"/>
            <a:ext cx="111512" cy="22518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6" name="TextBox 17"/>
          <p:cNvSpPr txBox="1"/>
          <p:nvPr/>
        </p:nvSpPr>
        <p:spPr>
          <a:xfrm>
            <a:off x="3654613" y="6654808"/>
            <a:ext cx="3930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67" name="TextBox 366"/>
          <p:cNvSpPr txBox="1"/>
          <p:nvPr/>
        </p:nvSpPr>
        <p:spPr>
          <a:xfrm>
            <a:off x="3128066" y="6384286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368" name="5-Point Star 367"/>
          <p:cNvSpPr/>
          <p:nvPr/>
        </p:nvSpPr>
        <p:spPr>
          <a:xfrm>
            <a:off x="4256291" y="634684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9" name="TextBox 368"/>
          <p:cNvSpPr txBox="1"/>
          <p:nvPr/>
        </p:nvSpPr>
        <p:spPr>
          <a:xfrm>
            <a:off x="4242589" y="6592306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370" name="TextBox 369"/>
          <p:cNvSpPr txBox="1"/>
          <p:nvPr/>
        </p:nvSpPr>
        <p:spPr>
          <a:xfrm>
            <a:off x="4243992" y="6882781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71" name="Straight Arrow Connector 370"/>
          <p:cNvCxnSpPr/>
          <p:nvPr/>
        </p:nvCxnSpPr>
        <p:spPr>
          <a:xfrm>
            <a:off x="5801013" y="6752533"/>
            <a:ext cx="137914" cy="26026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" name="Straight Arrow Connector 371"/>
          <p:cNvCxnSpPr/>
          <p:nvPr/>
        </p:nvCxnSpPr>
        <p:spPr>
          <a:xfrm>
            <a:off x="4231774" y="6724787"/>
            <a:ext cx="21629" cy="41808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Straight Arrow Connector 372"/>
          <p:cNvCxnSpPr/>
          <p:nvPr/>
        </p:nvCxnSpPr>
        <p:spPr>
          <a:xfrm>
            <a:off x="3951466" y="6634939"/>
            <a:ext cx="23465" cy="3955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4" name="TextBox 17"/>
          <p:cNvSpPr txBox="1"/>
          <p:nvPr/>
        </p:nvSpPr>
        <p:spPr>
          <a:xfrm>
            <a:off x="2556277" y="638871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75" name="TextBox 374"/>
          <p:cNvSpPr txBox="1"/>
          <p:nvPr/>
        </p:nvSpPr>
        <p:spPr>
          <a:xfrm>
            <a:off x="5808885" y="6554728"/>
            <a:ext cx="4090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z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376" name="TextBox 375"/>
          <p:cNvSpPr txBox="1"/>
          <p:nvPr/>
        </p:nvSpPr>
        <p:spPr>
          <a:xfrm>
            <a:off x="3291166" y="6725440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78" name="Straight Arrow Connector 377"/>
          <p:cNvCxnSpPr/>
          <p:nvPr/>
        </p:nvCxnSpPr>
        <p:spPr>
          <a:xfrm flipH="1">
            <a:off x="1265964" y="6442443"/>
            <a:ext cx="43663" cy="5385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9" name="Straight Arrow Connector 378"/>
          <p:cNvCxnSpPr/>
          <p:nvPr/>
        </p:nvCxnSpPr>
        <p:spPr>
          <a:xfrm>
            <a:off x="4027157" y="6437019"/>
            <a:ext cx="4698" cy="6694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Straight Arrow Connector 379"/>
          <p:cNvCxnSpPr/>
          <p:nvPr/>
        </p:nvCxnSpPr>
        <p:spPr>
          <a:xfrm>
            <a:off x="3894024" y="6816713"/>
            <a:ext cx="28593" cy="3227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1" name="TextBox 17"/>
          <p:cNvSpPr txBox="1"/>
          <p:nvPr/>
        </p:nvSpPr>
        <p:spPr>
          <a:xfrm>
            <a:off x="5367340" y="6651114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382" name="Straight Arrow Connector 381"/>
          <p:cNvCxnSpPr/>
          <p:nvPr/>
        </p:nvCxnSpPr>
        <p:spPr>
          <a:xfrm>
            <a:off x="5108200" y="6870032"/>
            <a:ext cx="25639" cy="21610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Arrow Connector 382"/>
          <p:cNvCxnSpPr/>
          <p:nvPr/>
        </p:nvCxnSpPr>
        <p:spPr>
          <a:xfrm flipH="1">
            <a:off x="3522602" y="6740751"/>
            <a:ext cx="63794" cy="3496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Arrow Connector 383"/>
          <p:cNvCxnSpPr/>
          <p:nvPr/>
        </p:nvCxnSpPr>
        <p:spPr>
          <a:xfrm flipH="1">
            <a:off x="4115380" y="6669618"/>
            <a:ext cx="9840" cy="42860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Arrow Connector 384"/>
          <p:cNvCxnSpPr/>
          <p:nvPr/>
        </p:nvCxnSpPr>
        <p:spPr>
          <a:xfrm flipH="1">
            <a:off x="3291444" y="6606656"/>
            <a:ext cx="62399" cy="5260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6" name="Rectangle 385"/>
          <p:cNvSpPr/>
          <p:nvPr/>
        </p:nvSpPr>
        <p:spPr>
          <a:xfrm>
            <a:off x="3985579" y="6760810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cxnSp>
        <p:nvCxnSpPr>
          <p:cNvPr id="391" name="Straight Arrow Connector 390"/>
          <p:cNvCxnSpPr/>
          <p:nvPr/>
        </p:nvCxnSpPr>
        <p:spPr>
          <a:xfrm flipH="1">
            <a:off x="3189400" y="6980932"/>
            <a:ext cx="40207" cy="1567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2" name="TextBox 391"/>
          <p:cNvSpPr txBox="1"/>
          <p:nvPr/>
        </p:nvSpPr>
        <p:spPr>
          <a:xfrm>
            <a:off x="2977344" y="6700605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93" name="TextBox 17"/>
          <p:cNvSpPr txBox="1"/>
          <p:nvPr/>
        </p:nvSpPr>
        <p:spPr>
          <a:xfrm>
            <a:off x="3495504" y="684472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94" name="TextBox 17"/>
          <p:cNvSpPr txBox="1"/>
          <p:nvPr/>
        </p:nvSpPr>
        <p:spPr>
          <a:xfrm>
            <a:off x="3785845" y="6261357"/>
            <a:ext cx="3994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95" name="TextBox 394"/>
          <p:cNvSpPr txBox="1"/>
          <p:nvPr/>
        </p:nvSpPr>
        <p:spPr>
          <a:xfrm>
            <a:off x="4086171" y="6503162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396" name="TextBox 17"/>
          <p:cNvSpPr txBox="1"/>
          <p:nvPr/>
        </p:nvSpPr>
        <p:spPr>
          <a:xfrm>
            <a:off x="3299504" y="6519524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97" name="TextBox 17"/>
          <p:cNvSpPr txBox="1"/>
          <p:nvPr/>
        </p:nvSpPr>
        <p:spPr>
          <a:xfrm>
            <a:off x="4315750" y="6752533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99" name="TextBox 398"/>
          <p:cNvSpPr txBox="1"/>
          <p:nvPr/>
        </p:nvSpPr>
        <p:spPr>
          <a:xfrm>
            <a:off x="2288300" y="6875555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00" name="TextBox 399"/>
          <p:cNvSpPr txBox="1"/>
          <p:nvPr/>
        </p:nvSpPr>
        <p:spPr>
          <a:xfrm>
            <a:off x="1337602" y="6740751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02" name="TextBox 401"/>
          <p:cNvSpPr txBox="1"/>
          <p:nvPr/>
        </p:nvSpPr>
        <p:spPr>
          <a:xfrm>
            <a:off x="3109367" y="6833602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09" name="TextBox 408"/>
          <p:cNvSpPr txBox="1"/>
          <p:nvPr/>
        </p:nvSpPr>
        <p:spPr>
          <a:xfrm>
            <a:off x="3620876" y="6400892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16" name="Straight Arrow Connector 415"/>
          <p:cNvCxnSpPr/>
          <p:nvPr/>
        </p:nvCxnSpPr>
        <p:spPr>
          <a:xfrm>
            <a:off x="6073471" y="6710468"/>
            <a:ext cx="59439" cy="31769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Arrow Connector 416"/>
          <p:cNvCxnSpPr/>
          <p:nvPr/>
        </p:nvCxnSpPr>
        <p:spPr>
          <a:xfrm>
            <a:off x="5641280" y="6844727"/>
            <a:ext cx="144016" cy="21549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Arrow Connector 417"/>
          <p:cNvCxnSpPr/>
          <p:nvPr/>
        </p:nvCxnSpPr>
        <p:spPr>
          <a:xfrm flipH="1">
            <a:off x="4523090" y="6938737"/>
            <a:ext cx="35023" cy="13658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17" name="Rectangle 159"/>
          <p:cNvSpPr>
            <a:spLocks noChangeArrowheads="1"/>
          </p:cNvSpPr>
          <p:nvPr/>
        </p:nvSpPr>
        <p:spPr bwMode="auto">
          <a:xfrm>
            <a:off x="1395912" y="9522974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20" name="Rectangle 162"/>
          <p:cNvSpPr>
            <a:spLocks noChangeArrowheads="1"/>
          </p:cNvSpPr>
          <p:nvPr/>
        </p:nvSpPr>
        <p:spPr bwMode="auto">
          <a:xfrm>
            <a:off x="1973762" y="9522974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23" name="Rectangle 165"/>
          <p:cNvSpPr>
            <a:spLocks noChangeArrowheads="1"/>
          </p:cNvSpPr>
          <p:nvPr/>
        </p:nvSpPr>
        <p:spPr bwMode="auto">
          <a:xfrm>
            <a:off x="2529387" y="952297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26" name="Rectangle 168"/>
          <p:cNvSpPr>
            <a:spLocks noChangeArrowheads="1"/>
          </p:cNvSpPr>
          <p:nvPr/>
        </p:nvSpPr>
        <p:spPr bwMode="auto">
          <a:xfrm>
            <a:off x="3100887" y="952297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29" name="Rectangle 171"/>
          <p:cNvSpPr>
            <a:spLocks noChangeArrowheads="1"/>
          </p:cNvSpPr>
          <p:nvPr/>
        </p:nvSpPr>
        <p:spPr bwMode="auto">
          <a:xfrm>
            <a:off x="3680325" y="952297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32" name="Rectangle 174"/>
          <p:cNvSpPr>
            <a:spLocks noChangeArrowheads="1"/>
          </p:cNvSpPr>
          <p:nvPr/>
        </p:nvSpPr>
        <p:spPr bwMode="auto">
          <a:xfrm>
            <a:off x="4253412" y="952297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35" name="Rectangle 177"/>
          <p:cNvSpPr>
            <a:spLocks noChangeArrowheads="1"/>
          </p:cNvSpPr>
          <p:nvPr/>
        </p:nvSpPr>
        <p:spPr bwMode="auto">
          <a:xfrm>
            <a:off x="4824912" y="952297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38" name="Rectangle 180"/>
          <p:cNvSpPr>
            <a:spLocks noChangeArrowheads="1"/>
          </p:cNvSpPr>
          <p:nvPr/>
        </p:nvSpPr>
        <p:spPr bwMode="auto">
          <a:xfrm>
            <a:off x="5404350" y="952297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41" name="Rectangle 183"/>
          <p:cNvSpPr>
            <a:spLocks noChangeArrowheads="1"/>
          </p:cNvSpPr>
          <p:nvPr/>
        </p:nvSpPr>
        <p:spPr bwMode="auto">
          <a:xfrm>
            <a:off x="5926637" y="9522974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90" name="AutoShape 131"/>
          <p:cNvSpPr>
            <a:spLocks noChangeAspect="1" noChangeArrowheads="1" noTextEdit="1"/>
          </p:cNvSpPr>
          <p:nvPr/>
        </p:nvSpPr>
        <p:spPr bwMode="auto">
          <a:xfrm>
            <a:off x="987701" y="7941824"/>
            <a:ext cx="5205413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91" name="Rectangle 133"/>
          <p:cNvSpPr>
            <a:spLocks noChangeArrowheads="1"/>
          </p:cNvSpPr>
          <p:nvPr/>
        </p:nvSpPr>
        <p:spPr bwMode="auto">
          <a:xfrm>
            <a:off x="1273451" y="7952937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92" name="Freeform 134"/>
          <p:cNvSpPr>
            <a:spLocks/>
          </p:cNvSpPr>
          <p:nvPr/>
        </p:nvSpPr>
        <p:spPr bwMode="auto">
          <a:xfrm>
            <a:off x="1273451" y="8176774"/>
            <a:ext cx="4891088" cy="1317625"/>
          </a:xfrm>
          <a:custGeom>
            <a:avLst/>
            <a:gdLst>
              <a:gd name="T0" fmla="*/ 15 w 3081"/>
              <a:gd name="T1" fmla="*/ 830 h 830"/>
              <a:gd name="T2" fmla="*/ 18 w 3081"/>
              <a:gd name="T3" fmla="*/ 830 h 830"/>
              <a:gd name="T4" fmla="*/ 300 w 3081"/>
              <a:gd name="T5" fmla="*/ 822 h 830"/>
              <a:gd name="T6" fmla="*/ 318 w 3081"/>
              <a:gd name="T7" fmla="*/ 830 h 830"/>
              <a:gd name="T8" fmla="*/ 321 w 3081"/>
              <a:gd name="T9" fmla="*/ 830 h 830"/>
              <a:gd name="T10" fmla="*/ 1299 w 3081"/>
              <a:gd name="T11" fmla="*/ 797 h 830"/>
              <a:gd name="T12" fmla="*/ 1681 w 3081"/>
              <a:gd name="T13" fmla="*/ 830 h 830"/>
              <a:gd name="T14" fmla="*/ 1685 w 3081"/>
              <a:gd name="T15" fmla="*/ 830 h 830"/>
              <a:gd name="T16" fmla="*/ 1689 w 3081"/>
              <a:gd name="T17" fmla="*/ 830 h 830"/>
              <a:gd name="T18" fmla="*/ 1692 w 3081"/>
              <a:gd name="T19" fmla="*/ 830 h 830"/>
              <a:gd name="T20" fmla="*/ 2428 w 3081"/>
              <a:gd name="T21" fmla="*/ 822 h 830"/>
              <a:gd name="T22" fmla="*/ 2450 w 3081"/>
              <a:gd name="T23" fmla="*/ 830 h 830"/>
              <a:gd name="T24" fmla="*/ 2453 w 3081"/>
              <a:gd name="T25" fmla="*/ 830 h 830"/>
              <a:gd name="T26" fmla="*/ 2691 w 3081"/>
              <a:gd name="T27" fmla="*/ 819 h 830"/>
              <a:gd name="T28" fmla="*/ 2778 w 3081"/>
              <a:gd name="T29" fmla="*/ 830 h 830"/>
              <a:gd name="T30" fmla="*/ 2781 w 3081"/>
              <a:gd name="T31" fmla="*/ 819 h 830"/>
              <a:gd name="T32" fmla="*/ 2781 w 3081"/>
              <a:gd name="T33" fmla="*/ 819 h 830"/>
              <a:gd name="T34" fmla="*/ 2789 w 3081"/>
              <a:gd name="T35" fmla="*/ 830 h 830"/>
              <a:gd name="T36" fmla="*/ 2792 w 3081"/>
              <a:gd name="T37" fmla="*/ 811 h 830"/>
              <a:gd name="T38" fmla="*/ 2792 w 3081"/>
              <a:gd name="T39" fmla="*/ 811 h 830"/>
              <a:gd name="T40" fmla="*/ 2843 w 3081"/>
              <a:gd name="T41" fmla="*/ 830 h 830"/>
              <a:gd name="T42" fmla="*/ 2846 w 3081"/>
              <a:gd name="T43" fmla="*/ 830 h 830"/>
              <a:gd name="T44" fmla="*/ 2879 w 3081"/>
              <a:gd name="T45" fmla="*/ 815 h 830"/>
              <a:gd name="T46" fmla="*/ 2882 w 3081"/>
              <a:gd name="T47" fmla="*/ 811 h 830"/>
              <a:gd name="T48" fmla="*/ 2951 w 3081"/>
              <a:gd name="T49" fmla="*/ 830 h 830"/>
              <a:gd name="T50" fmla="*/ 2955 w 3081"/>
              <a:gd name="T51" fmla="*/ 830 h 830"/>
              <a:gd name="T52" fmla="*/ 2958 w 3081"/>
              <a:gd name="T53" fmla="*/ 830 h 830"/>
              <a:gd name="T54" fmla="*/ 2962 w 3081"/>
              <a:gd name="T55" fmla="*/ 830 h 830"/>
              <a:gd name="T56" fmla="*/ 2969 w 3081"/>
              <a:gd name="T57" fmla="*/ 801 h 830"/>
              <a:gd name="T58" fmla="*/ 2973 w 3081"/>
              <a:gd name="T59" fmla="*/ 819 h 830"/>
              <a:gd name="T60" fmla="*/ 2976 w 3081"/>
              <a:gd name="T61" fmla="*/ 830 h 830"/>
              <a:gd name="T62" fmla="*/ 2980 w 3081"/>
              <a:gd name="T63" fmla="*/ 811 h 830"/>
              <a:gd name="T64" fmla="*/ 2980 w 3081"/>
              <a:gd name="T65" fmla="*/ 0 h 830"/>
              <a:gd name="T66" fmla="*/ 2983 w 3081"/>
              <a:gd name="T67" fmla="*/ 830 h 830"/>
              <a:gd name="T68" fmla="*/ 2987 w 3081"/>
              <a:gd name="T69" fmla="*/ 830 h 830"/>
              <a:gd name="T70" fmla="*/ 2991 w 3081"/>
              <a:gd name="T71" fmla="*/ 830 h 830"/>
              <a:gd name="T72" fmla="*/ 3009 w 3081"/>
              <a:gd name="T73" fmla="*/ 811 h 830"/>
              <a:gd name="T74" fmla="*/ 3016 w 3081"/>
              <a:gd name="T75" fmla="*/ 830 h 830"/>
              <a:gd name="T76" fmla="*/ 3020 w 3081"/>
              <a:gd name="T77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15" y="830"/>
                </a:lnTo>
                <a:lnTo>
                  <a:pt x="15" y="819"/>
                </a:lnTo>
                <a:lnTo>
                  <a:pt x="18" y="830"/>
                </a:lnTo>
                <a:lnTo>
                  <a:pt x="300" y="830"/>
                </a:lnTo>
                <a:lnTo>
                  <a:pt x="300" y="822"/>
                </a:lnTo>
                <a:lnTo>
                  <a:pt x="303" y="830"/>
                </a:lnTo>
                <a:lnTo>
                  <a:pt x="318" y="830"/>
                </a:lnTo>
                <a:lnTo>
                  <a:pt x="318" y="826"/>
                </a:lnTo>
                <a:lnTo>
                  <a:pt x="321" y="830"/>
                </a:lnTo>
                <a:lnTo>
                  <a:pt x="1299" y="830"/>
                </a:lnTo>
                <a:lnTo>
                  <a:pt x="1299" y="797"/>
                </a:lnTo>
                <a:lnTo>
                  <a:pt x="1303" y="830"/>
                </a:lnTo>
                <a:lnTo>
                  <a:pt x="1681" y="830"/>
                </a:lnTo>
                <a:lnTo>
                  <a:pt x="1681" y="819"/>
                </a:lnTo>
                <a:lnTo>
                  <a:pt x="1685" y="830"/>
                </a:lnTo>
                <a:lnTo>
                  <a:pt x="1685" y="729"/>
                </a:lnTo>
                <a:lnTo>
                  <a:pt x="1689" y="830"/>
                </a:lnTo>
                <a:lnTo>
                  <a:pt x="1689" y="819"/>
                </a:lnTo>
                <a:lnTo>
                  <a:pt x="1692" y="830"/>
                </a:lnTo>
                <a:lnTo>
                  <a:pt x="2428" y="830"/>
                </a:lnTo>
                <a:lnTo>
                  <a:pt x="2428" y="822"/>
                </a:lnTo>
                <a:lnTo>
                  <a:pt x="2432" y="830"/>
                </a:lnTo>
                <a:lnTo>
                  <a:pt x="2450" y="830"/>
                </a:lnTo>
                <a:lnTo>
                  <a:pt x="2450" y="822"/>
                </a:lnTo>
                <a:lnTo>
                  <a:pt x="2453" y="830"/>
                </a:lnTo>
                <a:lnTo>
                  <a:pt x="2691" y="830"/>
                </a:lnTo>
                <a:lnTo>
                  <a:pt x="2691" y="819"/>
                </a:lnTo>
                <a:lnTo>
                  <a:pt x="2695" y="830"/>
                </a:lnTo>
                <a:lnTo>
                  <a:pt x="2778" y="830"/>
                </a:lnTo>
                <a:lnTo>
                  <a:pt x="2778" y="819"/>
                </a:lnTo>
                <a:lnTo>
                  <a:pt x="2781" y="819"/>
                </a:lnTo>
                <a:lnTo>
                  <a:pt x="2781" y="830"/>
                </a:lnTo>
                <a:lnTo>
                  <a:pt x="2781" y="819"/>
                </a:lnTo>
                <a:lnTo>
                  <a:pt x="2785" y="830"/>
                </a:lnTo>
                <a:lnTo>
                  <a:pt x="2789" y="830"/>
                </a:lnTo>
                <a:lnTo>
                  <a:pt x="2789" y="815"/>
                </a:lnTo>
                <a:lnTo>
                  <a:pt x="2792" y="811"/>
                </a:lnTo>
                <a:lnTo>
                  <a:pt x="2792" y="830"/>
                </a:lnTo>
                <a:lnTo>
                  <a:pt x="2792" y="811"/>
                </a:lnTo>
                <a:lnTo>
                  <a:pt x="2796" y="830"/>
                </a:lnTo>
                <a:lnTo>
                  <a:pt x="2843" y="830"/>
                </a:lnTo>
                <a:lnTo>
                  <a:pt x="2843" y="822"/>
                </a:lnTo>
                <a:lnTo>
                  <a:pt x="2846" y="830"/>
                </a:lnTo>
                <a:lnTo>
                  <a:pt x="2879" y="830"/>
                </a:lnTo>
                <a:lnTo>
                  <a:pt x="2879" y="815"/>
                </a:lnTo>
                <a:lnTo>
                  <a:pt x="2882" y="830"/>
                </a:lnTo>
                <a:lnTo>
                  <a:pt x="2882" y="811"/>
                </a:lnTo>
                <a:lnTo>
                  <a:pt x="2886" y="830"/>
                </a:lnTo>
                <a:lnTo>
                  <a:pt x="2951" y="830"/>
                </a:lnTo>
                <a:lnTo>
                  <a:pt x="2955" y="826"/>
                </a:lnTo>
                <a:lnTo>
                  <a:pt x="2955" y="830"/>
                </a:lnTo>
                <a:lnTo>
                  <a:pt x="2955" y="811"/>
                </a:lnTo>
                <a:lnTo>
                  <a:pt x="2958" y="830"/>
                </a:lnTo>
                <a:lnTo>
                  <a:pt x="2958" y="811"/>
                </a:lnTo>
                <a:lnTo>
                  <a:pt x="2962" y="830"/>
                </a:lnTo>
                <a:lnTo>
                  <a:pt x="2969" y="830"/>
                </a:lnTo>
                <a:lnTo>
                  <a:pt x="2969" y="801"/>
                </a:lnTo>
                <a:lnTo>
                  <a:pt x="2973" y="830"/>
                </a:lnTo>
                <a:lnTo>
                  <a:pt x="2973" y="819"/>
                </a:lnTo>
                <a:lnTo>
                  <a:pt x="2976" y="826"/>
                </a:lnTo>
                <a:lnTo>
                  <a:pt x="2976" y="830"/>
                </a:lnTo>
                <a:lnTo>
                  <a:pt x="2976" y="797"/>
                </a:lnTo>
                <a:lnTo>
                  <a:pt x="2980" y="811"/>
                </a:lnTo>
                <a:lnTo>
                  <a:pt x="2980" y="830"/>
                </a:lnTo>
                <a:lnTo>
                  <a:pt x="2980" y="0"/>
                </a:lnTo>
                <a:lnTo>
                  <a:pt x="2983" y="624"/>
                </a:lnTo>
                <a:lnTo>
                  <a:pt x="2983" y="830"/>
                </a:lnTo>
                <a:lnTo>
                  <a:pt x="2983" y="256"/>
                </a:lnTo>
                <a:lnTo>
                  <a:pt x="2987" y="830"/>
                </a:lnTo>
                <a:lnTo>
                  <a:pt x="2987" y="826"/>
                </a:lnTo>
                <a:lnTo>
                  <a:pt x="2991" y="830"/>
                </a:lnTo>
                <a:lnTo>
                  <a:pt x="3009" y="830"/>
                </a:lnTo>
                <a:lnTo>
                  <a:pt x="3009" y="811"/>
                </a:lnTo>
                <a:lnTo>
                  <a:pt x="3012" y="830"/>
                </a:lnTo>
                <a:lnTo>
                  <a:pt x="3016" y="830"/>
                </a:lnTo>
                <a:lnTo>
                  <a:pt x="3016" y="819"/>
                </a:lnTo>
                <a:lnTo>
                  <a:pt x="3020" y="830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95" name="Line 137"/>
          <p:cNvSpPr>
            <a:spLocks noChangeShapeType="1"/>
          </p:cNvSpPr>
          <p:nvPr/>
        </p:nvSpPr>
        <p:spPr bwMode="auto">
          <a:xfrm>
            <a:off x="1244876" y="9488049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03" name="Line 145"/>
          <p:cNvSpPr>
            <a:spLocks noChangeShapeType="1"/>
          </p:cNvSpPr>
          <p:nvPr/>
        </p:nvSpPr>
        <p:spPr bwMode="auto">
          <a:xfrm>
            <a:off x="1257576" y="8829237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10" name="Line 152"/>
          <p:cNvSpPr>
            <a:spLocks noChangeShapeType="1"/>
          </p:cNvSpPr>
          <p:nvPr/>
        </p:nvSpPr>
        <p:spPr bwMode="auto">
          <a:xfrm>
            <a:off x="1244876" y="8176774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15" name="Line 157"/>
          <p:cNvSpPr>
            <a:spLocks noChangeShapeType="1"/>
          </p:cNvSpPr>
          <p:nvPr/>
        </p:nvSpPr>
        <p:spPr bwMode="auto">
          <a:xfrm>
            <a:off x="1273451" y="949439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16" name="Line 158"/>
          <p:cNvSpPr>
            <a:spLocks noChangeShapeType="1"/>
          </p:cNvSpPr>
          <p:nvPr/>
        </p:nvSpPr>
        <p:spPr bwMode="auto">
          <a:xfrm>
            <a:off x="1560789" y="949439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18" name="Line 160"/>
          <p:cNvSpPr>
            <a:spLocks noChangeShapeType="1"/>
          </p:cNvSpPr>
          <p:nvPr/>
        </p:nvSpPr>
        <p:spPr bwMode="auto">
          <a:xfrm>
            <a:off x="1846539" y="949439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19" name="Line 161"/>
          <p:cNvSpPr>
            <a:spLocks noChangeShapeType="1"/>
          </p:cNvSpPr>
          <p:nvPr/>
        </p:nvSpPr>
        <p:spPr bwMode="auto">
          <a:xfrm>
            <a:off x="2138639" y="949439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21" name="Line 163"/>
          <p:cNvSpPr>
            <a:spLocks noChangeShapeType="1"/>
          </p:cNvSpPr>
          <p:nvPr/>
        </p:nvSpPr>
        <p:spPr bwMode="auto">
          <a:xfrm>
            <a:off x="2424389" y="949439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22" name="Line 164"/>
          <p:cNvSpPr>
            <a:spLocks noChangeShapeType="1"/>
          </p:cNvSpPr>
          <p:nvPr/>
        </p:nvSpPr>
        <p:spPr bwMode="auto">
          <a:xfrm>
            <a:off x="2711726" y="949439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24" name="Line 166"/>
          <p:cNvSpPr>
            <a:spLocks noChangeShapeType="1"/>
          </p:cNvSpPr>
          <p:nvPr/>
        </p:nvSpPr>
        <p:spPr bwMode="auto">
          <a:xfrm>
            <a:off x="2997476" y="949439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25" name="Line 167"/>
          <p:cNvSpPr>
            <a:spLocks noChangeShapeType="1"/>
          </p:cNvSpPr>
          <p:nvPr/>
        </p:nvSpPr>
        <p:spPr bwMode="auto">
          <a:xfrm>
            <a:off x="3283226" y="949439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27" name="Line 169"/>
          <p:cNvSpPr>
            <a:spLocks noChangeShapeType="1"/>
          </p:cNvSpPr>
          <p:nvPr/>
        </p:nvSpPr>
        <p:spPr bwMode="auto">
          <a:xfrm>
            <a:off x="3570564" y="949439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28" name="Line 170"/>
          <p:cNvSpPr>
            <a:spLocks noChangeShapeType="1"/>
          </p:cNvSpPr>
          <p:nvPr/>
        </p:nvSpPr>
        <p:spPr bwMode="auto">
          <a:xfrm>
            <a:off x="3862664" y="949439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30" name="Line 172"/>
          <p:cNvSpPr>
            <a:spLocks noChangeShapeType="1"/>
          </p:cNvSpPr>
          <p:nvPr/>
        </p:nvSpPr>
        <p:spPr bwMode="auto">
          <a:xfrm>
            <a:off x="4148414" y="949439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31" name="Line 173"/>
          <p:cNvSpPr>
            <a:spLocks noChangeShapeType="1"/>
          </p:cNvSpPr>
          <p:nvPr/>
        </p:nvSpPr>
        <p:spPr bwMode="auto">
          <a:xfrm>
            <a:off x="4435751" y="949439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33" name="Line 175"/>
          <p:cNvSpPr>
            <a:spLocks noChangeShapeType="1"/>
          </p:cNvSpPr>
          <p:nvPr/>
        </p:nvSpPr>
        <p:spPr bwMode="auto">
          <a:xfrm>
            <a:off x="4721501" y="949439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34" name="Line 176"/>
          <p:cNvSpPr>
            <a:spLocks noChangeShapeType="1"/>
          </p:cNvSpPr>
          <p:nvPr/>
        </p:nvSpPr>
        <p:spPr bwMode="auto">
          <a:xfrm>
            <a:off x="5007251" y="949439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36" name="Line 178"/>
          <p:cNvSpPr>
            <a:spLocks noChangeShapeType="1"/>
          </p:cNvSpPr>
          <p:nvPr/>
        </p:nvSpPr>
        <p:spPr bwMode="auto">
          <a:xfrm>
            <a:off x="5294589" y="949439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37" name="Line 179"/>
          <p:cNvSpPr>
            <a:spLocks noChangeShapeType="1"/>
          </p:cNvSpPr>
          <p:nvPr/>
        </p:nvSpPr>
        <p:spPr bwMode="auto">
          <a:xfrm>
            <a:off x="5586689" y="949439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39" name="Line 181"/>
          <p:cNvSpPr>
            <a:spLocks noChangeShapeType="1"/>
          </p:cNvSpPr>
          <p:nvPr/>
        </p:nvSpPr>
        <p:spPr bwMode="auto">
          <a:xfrm>
            <a:off x="5872439" y="9494399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40" name="Line 182"/>
          <p:cNvSpPr>
            <a:spLocks noChangeShapeType="1"/>
          </p:cNvSpPr>
          <p:nvPr/>
        </p:nvSpPr>
        <p:spPr bwMode="auto">
          <a:xfrm>
            <a:off x="6158189" y="949439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Rectangle 10"/>
          <p:cNvSpPr>
            <a:spLocks noChangeArrowheads="1"/>
          </p:cNvSpPr>
          <p:nvPr/>
        </p:nvSpPr>
        <p:spPr bwMode="auto">
          <a:xfrm>
            <a:off x="1169919" y="9403410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2" name="Rectangle 25"/>
          <p:cNvSpPr>
            <a:spLocks noChangeArrowheads="1"/>
          </p:cNvSpPr>
          <p:nvPr/>
        </p:nvSpPr>
        <p:spPr bwMode="auto">
          <a:xfrm>
            <a:off x="1006469" y="8069631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5" name="TextBox 274"/>
          <p:cNvSpPr txBox="1"/>
          <p:nvPr/>
        </p:nvSpPr>
        <p:spPr>
          <a:xfrm>
            <a:off x="5761207" y="8005643"/>
            <a:ext cx="4138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ss</a:t>
            </a:r>
            <a:r>
              <a:rPr lang="en-US" altLang="zh-CN" sz="1050" b="1" i="1" baseline="30000" dirty="0" smtClean="0"/>
              <a:t>2-</a:t>
            </a:r>
            <a:r>
              <a:rPr lang="en-US" altLang="zh-CN" sz="1050" b="1" i="1" baseline="30000" dirty="0" smtClean="0">
                <a:sym typeface="Symbol"/>
              </a:rPr>
              <a:t></a:t>
            </a:r>
            <a:endParaRPr lang="zh-CN" altLang="en-US" sz="1050" b="1" i="1" baseline="30000" dirty="0"/>
          </a:p>
        </p:txBody>
      </p:sp>
      <p:sp>
        <p:nvSpPr>
          <p:cNvPr id="426" name="TextBox 17"/>
          <p:cNvSpPr txBox="1"/>
          <p:nvPr/>
        </p:nvSpPr>
        <p:spPr>
          <a:xfrm>
            <a:off x="1608455" y="909193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27" name="Straight Arrow Connector 426"/>
          <p:cNvCxnSpPr/>
          <p:nvPr/>
        </p:nvCxnSpPr>
        <p:spPr>
          <a:xfrm flipH="1">
            <a:off x="1787914" y="9292787"/>
            <a:ext cx="43662" cy="18945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Arrow Connector 427"/>
          <p:cNvCxnSpPr/>
          <p:nvPr/>
        </p:nvCxnSpPr>
        <p:spPr>
          <a:xfrm flipH="1">
            <a:off x="1305635" y="8943684"/>
            <a:ext cx="43663" cy="5385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0" name="TextBox 429"/>
          <p:cNvSpPr txBox="1"/>
          <p:nvPr/>
        </p:nvSpPr>
        <p:spPr>
          <a:xfrm>
            <a:off x="1217721" y="8740928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31" name="5-Point Star 430"/>
          <p:cNvSpPr/>
          <p:nvPr/>
        </p:nvSpPr>
        <p:spPr>
          <a:xfrm>
            <a:off x="3929021" y="922324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4" name="Rectangle 433"/>
          <p:cNvSpPr/>
          <p:nvPr/>
        </p:nvSpPr>
        <p:spPr>
          <a:xfrm>
            <a:off x="105521" y="5255676"/>
            <a:ext cx="18944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/>
              <a:t>(c) Negative UVPD</a:t>
            </a:r>
            <a:endParaRPr lang="zh-CN" altLang="en-US" dirty="0"/>
          </a:p>
        </p:txBody>
      </p:sp>
      <p:sp>
        <p:nvSpPr>
          <p:cNvPr id="304" name="TextBox 303"/>
          <p:cNvSpPr txBox="1"/>
          <p:nvPr/>
        </p:nvSpPr>
        <p:spPr>
          <a:xfrm rot="16200000">
            <a:off x="377295" y="4089068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09" name="TextBox 308"/>
          <p:cNvSpPr txBox="1"/>
          <p:nvPr/>
        </p:nvSpPr>
        <p:spPr>
          <a:xfrm rot="16200000">
            <a:off x="356306" y="1823232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16" name="TextBox 315"/>
          <p:cNvSpPr txBox="1"/>
          <p:nvPr/>
        </p:nvSpPr>
        <p:spPr>
          <a:xfrm rot="16200000">
            <a:off x="356307" y="645207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17" name="TextBox 316"/>
          <p:cNvSpPr txBox="1"/>
          <p:nvPr/>
        </p:nvSpPr>
        <p:spPr>
          <a:xfrm rot="16200000">
            <a:off x="402777" y="8688413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24820966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8921" y="3714956"/>
            <a:ext cx="21959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(f) Negative ETIRMPD</a:t>
            </a:r>
            <a:endParaRPr lang="zh-CN" alt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42966" y="896070"/>
            <a:ext cx="1925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(e) Negative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13336" name="AutoShape 54"/>
          <p:cNvSpPr>
            <a:spLocks noChangeAspect="1" noChangeArrowheads="1" noTextEdit="1"/>
          </p:cNvSpPr>
          <p:nvPr/>
        </p:nvSpPr>
        <p:spPr bwMode="auto">
          <a:xfrm>
            <a:off x="996598" y="1482378"/>
            <a:ext cx="5205412" cy="177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7" name="Rectangle 56"/>
          <p:cNvSpPr>
            <a:spLocks noChangeArrowheads="1"/>
          </p:cNvSpPr>
          <p:nvPr/>
        </p:nvSpPr>
        <p:spPr bwMode="auto">
          <a:xfrm>
            <a:off x="1282348" y="1493491"/>
            <a:ext cx="4895850" cy="16430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8" name="Freeform 57"/>
          <p:cNvSpPr>
            <a:spLocks/>
          </p:cNvSpPr>
          <p:nvPr/>
        </p:nvSpPr>
        <p:spPr bwMode="auto">
          <a:xfrm>
            <a:off x="1282348" y="1717328"/>
            <a:ext cx="4891087" cy="1419225"/>
          </a:xfrm>
          <a:custGeom>
            <a:avLst/>
            <a:gdLst>
              <a:gd name="T0" fmla="*/ 141 w 3081"/>
              <a:gd name="T1" fmla="*/ 887 h 894"/>
              <a:gd name="T2" fmla="*/ 390 w 3081"/>
              <a:gd name="T3" fmla="*/ 872 h 894"/>
              <a:gd name="T4" fmla="*/ 466 w 3081"/>
              <a:gd name="T5" fmla="*/ 890 h 894"/>
              <a:gd name="T6" fmla="*/ 538 w 3081"/>
              <a:gd name="T7" fmla="*/ 880 h 894"/>
              <a:gd name="T8" fmla="*/ 686 w 3081"/>
              <a:gd name="T9" fmla="*/ 894 h 894"/>
              <a:gd name="T10" fmla="*/ 783 w 3081"/>
              <a:gd name="T11" fmla="*/ 894 h 894"/>
              <a:gd name="T12" fmla="*/ 891 w 3081"/>
              <a:gd name="T13" fmla="*/ 894 h 894"/>
              <a:gd name="T14" fmla="*/ 992 w 3081"/>
              <a:gd name="T15" fmla="*/ 894 h 894"/>
              <a:gd name="T16" fmla="*/ 1072 w 3081"/>
              <a:gd name="T17" fmla="*/ 894 h 894"/>
              <a:gd name="T18" fmla="*/ 1133 w 3081"/>
              <a:gd name="T19" fmla="*/ 883 h 894"/>
              <a:gd name="T20" fmla="*/ 1184 w 3081"/>
              <a:gd name="T21" fmla="*/ 872 h 894"/>
              <a:gd name="T22" fmla="*/ 1223 w 3081"/>
              <a:gd name="T23" fmla="*/ 894 h 894"/>
              <a:gd name="T24" fmla="*/ 1277 w 3081"/>
              <a:gd name="T25" fmla="*/ 883 h 894"/>
              <a:gd name="T26" fmla="*/ 1313 w 3081"/>
              <a:gd name="T27" fmla="*/ 890 h 894"/>
              <a:gd name="T28" fmla="*/ 1349 w 3081"/>
              <a:gd name="T29" fmla="*/ 894 h 894"/>
              <a:gd name="T30" fmla="*/ 1378 w 3081"/>
              <a:gd name="T31" fmla="*/ 894 h 894"/>
              <a:gd name="T32" fmla="*/ 1411 w 3081"/>
              <a:gd name="T33" fmla="*/ 894 h 894"/>
              <a:gd name="T34" fmla="*/ 1436 w 3081"/>
              <a:gd name="T35" fmla="*/ 822 h 894"/>
              <a:gd name="T36" fmla="*/ 1468 w 3081"/>
              <a:gd name="T37" fmla="*/ 894 h 894"/>
              <a:gd name="T38" fmla="*/ 1494 w 3081"/>
              <a:gd name="T39" fmla="*/ 808 h 894"/>
              <a:gd name="T40" fmla="*/ 1519 w 3081"/>
              <a:gd name="T41" fmla="*/ 894 h 894"/>
              <a:gd name="T42" fmla="*/ 1541 w 3081"/>
              <a:gd name="T43" fmla="*/ 840 h 894"/>
              <a:gd name="T44" fmla="*/ 1562 w 3081"/>
              <a:gd name="T45" fmla="*/ 894 h 894"/>
              <a:gd name="T46" fmla="*/ 1588 w 3081"/>
              <a:gd name="T47" fmla="*/ 836 h 894"/>
              <a:gd name="T48" fmla="*/ 1613 w 3081"/>
              <a:gd name="T49" fmla="*/ 887 h 894"/>
              <a:gd name="T50" fmla="*/ 1638 w 3081"/>
              <a:gd name="T51" fmla="*/ 894 h 894"/>
              <a:gd name="T52" fmla="*/ 1667 w 3081"/>
              <a:gd name="T53" fmla="*/ 876 h 894"/>
              <a:gd name="T54" fmla="*/ 1696 w 3081"/>
              <a:gd name="T55" fmla="*/ 854 h 894"/>
              <a:gd name="T56" fmla="*/ 1732 w 3081"/>
              <a:gd name="T57" fmla="*/ 894 h 894"/>
              <a:gd name="T58" fmla="*/ 1764 w 3081"/>
              <a:gd name="T59" fmla="*/ 887 h 894"/>
              <a:gd name="T60" fmla="*/ 1804 w 3081"/>
              <a:gd name="T61" fmla="*/ 894 h 894"/>
              <a:gd name="T62" fmla="*/ 1844 w 3081"/>
              <a:gd name="T63" fmla="*/ 894 h 894"/>
              <a:gd name="T64" fmla="*/ 1876 w 3081"/>
              <a:gd name="T65" fmla="*/ 851 h 894"/>
              <a:gd name="T66" fmla="*/ 1905 w 3081"/>
              <a:gd name="T67" fmla="*/ 894 h 894"/>
              <a:gd name="T68" fmla="*/ 1945 w 3081"/>
              <a:gd name="T69" fmla="*/ 890 h 894"/>
              <a:gd name="T70" fmla="*/ 1973 w 3081"/>
              <a:gd name="T71" fmla="*/ 851 h 894"/>
              <a:gd name="T72" fmla="*/ 2002 w 3081"/>
              <a:gd name="T73" fmla="*/ 836 h 894"/>
              <a:gd name="T74" fmla="*/ 2031 w 3081"/>
              <a:gd name="T75" fmla="*/ 894 h 894"/>
              <a:gd name="T76" fmla="*/ 2056 w 3081"/>
              <a:gd name="T77" fmla="*/ 847 h 894"/>
              <a:gd name="T78" fmla="*/ 2093 w 3081"/>
              <a:gd name="T79" fmla="*/ 894 h 894"/>
              <a:gd name="T80" fmla="*/ 2125 w 3081"/>
              <a:gd name="T81" fmla="*/ 865 h 894"/>
              <a:gd name="T82" fmla="*/ 2157 w 3081"/>
              <a:gd name="T83" fmla="*/ 862 h 894"/>
              <a:gd name="T84" fmla="*/ 2190 w 3081"/>
              <a:gd name="T85" fmla="*/ 894 h 894"/>
              <a:gd name="T86" fmla="*/ 2222 w 3081"/>
              <a:gd name="T87" fmla="*/ 887 h 894"/>
              <a:gd name="T88" fmla="*/ 2248 w 3081"/>
              <a:gd name="T89" fmla="*/ 869 h 894"/>
              <a:gd name="T90" fmla="*/ 2276 w 3081"/>
              <a:gd name="T91" fmla="*/ 887 h 894"/>
              <a:gd name="T92" fmla="*/ 2313 w 3081"/>
              <a:gd name="T93" fmla="*/ 894 h 894"/>
              <a:gd name="T94" fmla="*/ 2352 w 3081"/>
              <a:gd name="T95" fmla="*/ 872 h 894"/>
              <a:gd name="T96" fmla="*/ 2388 w 3081"/>
              <a:gd name="T97" fmla="*/ 894 h 894"/>
              <a:gd name="T98" fmla="*/ 2417 w 3081"/>
              <a:gd name="T99" fmla="*/ 894 h 894"/>
              <a:gd name="T100" fmla="*/ 2446 w 3081"/>
              <a:gd name="T101" fmla="*/ 894 h 894"/>
              <a:gd name="T102" fmla="*/ 2482 w 3081"/>
              <a:gd name="T103" fmla="*/ 872 h 894"/>
              <a:gd name="T104" fmla="*/ 2518 w 3081"/>
              <a:gd name="T105" fmla="*/ 862 h 894"/>
              <a:gd name="T106" fmla="*/ 2554 w 3081"/>
              <a:gd name="T107" fmla="*/ 894 h 894"/>
              <a:gd name="T108" fmla="*/ 2587 w 3081"/>
              <a:gd name="T109" fmla="*/ 876 h 894"/>
              <a:gd name="T110" fmla="*/ 2608 w 3081"/>
              <a:gd name="T111" fmla="*/ 872 h 894"/>
              <a:gd name="T112" fmla="*/ 2644 w 3081"/>
              <a:gd name="T113" fmla="*/ 858 h 894"/>
              <a:gd name="T114" fmla="*/ 2699 w 3081"/>
              <a:gd name="T115" fmla="*/ 894 h 894"/>
              <a:gd name="T116" fmla="*/ 2727 w 3081"/>
              <a:gd name="T117" fmla="*/ 894 h 894"/>
              <a:gd name="T118" fmla="*/ 2792 w 3081"/>
              <a:gd name="T119" fmla="*/ 894 h 894"/>
              <a:gd name="T120" fmla="*/ 2846 w 3081"/>
              <a:gd name="T121" fmla="*/ 887 h 894"/>
              <a:gd name="T122" fmla="*/ 3005 w 3081"/>
              <a:gd name="T123" fmla="*/ 894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1" h="894">
                <a:moveTo>
                  <a:pt x="0" y="894"/>
                </a:moveTo>
                <a:lnTo>
                  <a:pt x="40" y="894"/>
                </a:lnTo>
                <a:lnTo>
                  <a:pt x="40" y="887"/>
                </a:lnTo>
                <a:lnTo>
                  <a:pt x="44" y="894"/>
                </a:lnTo>
                <a:lnTo>
                  <a:pt x="69" y="894"/>
                </a:lnTo>
                <a:lnTo>
                  <a:pt x="69" y="883"/>
                </a:lnTo>
                <a:lnTo>
                  <a:pt x="73" y="894"/>
                </a:lnTo>
                <a:lnTo>
                  <a:pt x="87" y="894"/>
                </a:lnTo>
                <a:lnTo>
                  <a:pt x="87" y="890"/>
                </a:lnTo>
                <a:lnTo>
                  <a:pt x="91" y="887"/>
                </a:lnTo>
                <a:lnTo>
                  <a:pt x="91" y="894"/>
                </a:lnTo>
                <a:lnTo>
                  <a:pt x="91" y="887"/>
                </a:lnTo>
                <a:lnTo>
                  <a:pt x="94" y="894"/>
                </a:lnTo>
                <a:lnTo>
                  <a:pt x="116" y="894"/>
                </a:lnTo>
                <a:lnTo>
                  <a:pt x="116" y="862"/>
                </a:lnTo>
                <a:lnTo>
                  <a:pt x="119" y="894"/>
                </a:lnTo>
                <a:lnTo>
                  <a:pt x="137" y="894"/>
                </a:lnTo>
                <a:lnTo>
                  <a:pt x="141" y="887"/>
                </a:lnTo>
                <a:lnTo>
                  <a:pt x="141" y="894"/>
                </a:lnTo>
                <a:lnTo>
                  <a:pt x="141" y="862"/>
                </a:lnTo>
                <a:lnTo>
                  <a:pt x="145" y="894"/>
                </a:lnTo>
                <a:lnTo>
                  <a:pt x="174" y="894"/>
                </a:lnTo>
                <a:lnTo>
                  <a:pt x="174" y="681"/>
                </a:lnTo>
                <a:lnTo>
                  <a:pt x="177" y="894"/>
                </a:lnTo>
                <a:lnTo>
                  <a:pt x="213" y="894"/>
                </a:lnTo>
                <a:lnTo>
                  <a:pt x="213" y="854"/>
                </a:lnTo>
                <a:lnTo>
                  <a:pt x="217" y="894"/>
                </a:lnTo>
                <a:lnTo>
                  <a:pt x="314" y="894"/>
                </a:lnTo>
                <a:lnTo>
                  <a:pt x="314" y="887"/>
                </a:lnTo>
                <a:lnTo>
                  <a:pt x="318" y="894"/>
                </a:lnTo>
                <a:lnTo>
                  <a:pt x="318" y="851"/>
                </a:lnTo>
                <a:lnTo>
                  <a:pt x="321" y="894"/>
                </a:lnTo>
                <a:lnTo>
                  <a:pt x="321" y="883"/>
                </a:lnTo>
                <a:lnTo>
                  <a:pt x="325" y="894"/>
                </a:lnTo>
                <a:lnTo>
                  <a:pt x="390" y="894"/>
                </a:lnTo>
                <a:lnTo>
                  <a:pt x="390" y="872"/>
                </a:lnTo>
                <a:lnTo>
                  <a:pt x="394" y="833"/>
                </a:lnTo>
                <a:lnTo>
                  <a:pt x="394" y="894"/>
                </a:lnTo>
                <a:lnTo>
                  <a:pt x="394" y="833"/>
                </a:lnTo>
                <a:lnTo>
                  <a:pt x="397" y="894"/>
                </a:lnTo>
                <a:lnTo>
                  <a:pt x="404" y="894"/>
                </a:lnTo>
                <a:lnTo>
                  <a:pt x="404" y="883"/>
                </a:lnTo>
                <a:lnTo>
                  <a:pt x="408" y="894"/>
                </a:lnTo>
                <a:lnTo>
                  <a:pt x="433" y="894"/>
                </a:lnTo>
                <a:lnTo>
                  <a:pt x="433" y="880"/>
                </a:lnTo>
                <a:lnTo>
                  <a:pt x="437" y="894"/>
                </a:lnTo>
                <a:lnTo>
                  <a:pt x="448" y="894"/>
                </a:lnTo>
                <a:lnTo>
                  <a:pt x="448" y="872"/>
                </a:lnTo>
                <a:lnTo>
                  <a:pt x="451" y="894"/>
                </a:lnTo>
                <a:lnTo>
                  <a:pt x="458" y="894"/>
                </a:lnTo>
                <a:lnTo>
                  <a:pt x="462" y="890"/>
                </a:lnTo>
                <a:lnTo>
                  <a:pt x="462" y="894"/>
                </a:lnTo>
                <a:lnTo>
                  <a:pt x="462" y="818"/>
                </a:lnTo>
                <a:lnTo>
                  <a:pt x="466" y="890"/>
                </a:lnTo>
                <a:lnTo>
                  <a:pt x="466" y="894"/>
                </a:lnTo>
                <a:lnTo>
                  <a:pt x="466" y="887"/>
                </a:lnTo>
                <a:lnTo>
                  <a:pt x="469" y="894"/>
                </a:lnTo>
                <a:lnTo>
                  <a:pt x="487" y="894"/>
                </a:lnTo>
                <a:lnTo>
                  <a:pt x="487" y="890"/>
                </a:lnTo>
                <a:lnTo>
                  <a:pt x="491" y="894"/>
                </a:lnTo>
                <a:lnTo>
                  <a:pt x="509" y="894"/>
                </a:lnTo>
                <a:lnTo>
                  <a:pt x="509" y="890"/>
                </a:lnTo>
                <a:lnTo>
                  <a:pt x="513" y="894"/>
                </a:lnTo>
                <a:lnTo>
                  <a:pt x="516" y="894"/>
                </a:lnTo>
                <a:lnTo>
                  <a:pt x="516" y="890"/>
                </a:lnTo>
                <a:lnTo>
                  <a:pt x="520" y="894"/>
                </a:lnTo>
                <a:lnTo>
                  <a:pt x="520" y="858"/>
                </a:lnTo>
                <a:lnTo>
                  <a:pt x="523" y="894"/>
                </a:lnTo>
                <a:lnTo>
                  <a:pt x="534" y="894"/>
                </a:lnTo>
                <a:lnTo>
                  <a:pt x="534" y="865"/>
                </a:lnTo>
                <a:lnTo>
                  <a:pt x="538" y="894"/>
                </a:lnTo>
                <a:lnTo>
                  <a:pt x="538" y="880"/>
                </a:lnTo>
                <a:lnTo>
                  <a:pt x="541" y="894"/>
                </a:lnTo>
                <a:lnTo>
                  <a:pt x="599" y="894"/>
                </a:lnTo>
                <a:lnTo>
                  <a:pt x="599" y="890"/>
                </a:lnTo>
                <a:lnTo>
                  <a:pt x="603" y="894"/>
                </a:lnTo>
                <a:lnTo>
                  <a:pt x="632" y="894"/>
                </a:lnTo>
                <a:lnTo>
                  <a:pt x="632" y="862"/>
                </a:lnTo>
                <a:lnTo>
                  <a:pt x="635" y="894"/>
                </a:lnTo>
                <a:lnTo>
                  <a:pt x="639" y="894"/>
                </a:lnTo>
                <a:lnTo>
                  <a:pt x="639" y="880"/>
                </a:lnTo>
                <a:lnTo>
                  <a:pt x="642" y="894"/>
                </a:lnTo>
                <a:lnTo>
                  <a:pt x="642" y="880"/>
                </a:lnTo>
                <a:lnTo>
                  <a:pt x="646" y="894"/>
                </a:lnTo>
                <a:lnTo>
                  <a:pt x="668" y="894"/>
                </a:lnTo>
                <a:lnTo>
                  <a:pt x="668" y="883"/>
                </a:lnTo>
                <a:lnTo>
                  <a:pt x="671" y="894"/>
                </a:lnTo>
                <a:lnTo>
                  <a:pt x="682" y="894"/>
                </a:lnTo>
                <a:lnTo>
                  <a:pt x="682" y="851"/>
                </a:lnTo>
                <a:lnTo>
                  <a:pt x="686" y="894"/>
                </a:lnTo>
                <a:lnTo>
                  <a:pt x="697" y="894"/>
                </a:lnTo>
                <a:lnTo>
                  <a:pt x="697" y="699"/>
                </a:lnTo>
                <a:lnTo>
                  <a:pt x="700" y="862"/>
                </a:lnTo>
                <a:lnTo>
                  <a:pt x="700" y="894"/>
                </a:lnTo>
                <a:lnTo>
                  <a:pt x="700" y="862"/>
                </a:lnTo>
                <a:lnTo>
                  <a:pt x="704" y="894"/>
                </a:lnTo>
                <a:lnTo>
                  <a:pt x="733" y="894"/>
                </a:lnTo>
                <a:lnTo>
                  <a:pt x="733" y="876"/>
                </a:lnTo>
                <a:lnTo>
                  <a:pt x="736" y="883"/>
                </a:lnTo>
                <a:lnTo>
                  <a:pt x="736" y="894"/>
                </a:lnTo>
                <a:lnTo>
                  <a:pt x="736" y="883"/>
                </a:lnTo>
                <a:lnTo>
                  <a:pt x="740" y="894"/>
                </a:lnTo>
                <a:lnTo>
                  <a:pt x="743" y="894"/>
                </a:lnTo>
                <a:lnTo>
                  <a:pt x="743" y="872"/>
                </a:lnTo>
                <a:lnTo>
                  <a:pt x="747" y="894"/>
                </a:lnTo>
                <a:lnTo>
                  <a:pt x="747" y="883"/>
                </a:lnTo>
                <a:lnTo>
                  <a:pt x="751" y="894"/>
                </a:lnTo>
                <a:lnTo>
                  <a:pt x="783" y="894"/>
                </a:lnTo>
                <a:lnTo>
                  <a:pt x="783" y="880"/>
                </a:lnTo>
                <a:lnTo>
                  <a:pt x="787" y="890"/>
                </a:lnTo>
                <a:lnTo>
                  <a:pt x="787" y="894"/>
                </a:lnTo>
                <a:lnTo>
                  <a:pt x="787" y="890"/>
                </a:lnTo>
                <a:lnTo>
                  <a:pt x="790" y="894"/>
                </a:lnTo>
                <a:lnTo>
                  <a:pt x="841" y="894"/>
                </a:lnTo>
                <a:lnTo>
                  <a:pt x="841" y="836"/>
                </a:lnTo>
                <a:lnTo>
                  <a:pt x="844" y="894"/>
                </a:lnTo>
                <a:lnTo>
                  <a:pt x="844" y="872"/>
                </a:lnTo>
                <a:lnTo>
                  <a:pt x="848" y="894"/>
                </a:lnTo>
                <a:lnTo>
                  <a:pt x="862" y="894"/>
                </a:lnTo>
                <a:lnTo>
                  <a:pt x="862" y="887"/>
                </a:lnTo>
                <a:lnTo>
                  <a:pt x="866" y="894"/>
                </a:lnTo>
                <a:lnTo>
                  <a:pt x="866" y="876"/>
                </a:lnTo>
                <a:lnTo>
                  <a:pt x="870" y="894"/>
                </a:lnTo>
                <a:lnTo>
                  <a:pt x="870" y="887"/>
                </a:lnTo>
                <a:lnTo>
                  <a:pt x="873" y="894"/>
                </a:lnTo>
                <a:lnTo>
                  <a:pt x="891" y="894"/>
                </a:lnTo>
                <a:lnTo>
                  <a:pt x="891" y="876"/>
                </a:lnTo>
                <a:lnTo>
                  <a:pt x="895" y="894"/>
                </a:lnTo>
                <a:lnTo>
                  <a:pt x="913" y="894"/>
                </a:lnTo>
                <a:lnTo>
                  <a:pt x="913" y="883"/>
                </a:lnTo>
                <a:lnTo>
                  <a:pt x="917" y="894"/>
                </a:lnTo>
                <a:lnTo>
                  <a:pt x="924" y="894"/>
                </a:lnTo>
                <a:lnTo>
                  <a:pt x="924" y="890"/>
                </a:lnTo>
                <a:lnTo>
                  <a:pt x="927" y="894"/>
                </a:lnTo>
                <a:lnTo>
                  <a:pt x="927" y="887"/>
                </a:lnTo>
                <a:lnTo>
                  <a:pt x="931" y="894"/>
                </a:lnTo>
                <a:lnTo>
                  <a:pt x="956" y="894"/>
                </a:lnTo>
                <a:lnTo>
                  <a:pt x="956" y="876"/>
                </a:lnTo>
                <a:lnTo>
                  <a:pt x="960" y="894"/>
                </a:lnTo>
                <a:lnTo>
                  <a:pt x="985" y="894"/>
                </a:lnTo>
                <a:lnTo>
                  <a:pt x="985" y="829"/>
                </a:lnTo>
                <a:lnTo>
                  <a:pt x="989" y="894"/>
                </a:lnTo>
                <a:lnTo>
                  <a:pt x="989" y="883"/>
                </a:lnTo>
                <a:lnTo>
                  <a:pt x="992" y="894"/>
                </a:lnTo>
                <a:lnTo>
                  <a:pt x="1014" y="894"/>
                </a:lnTo>
                <a:lnTo>
                  <a:pt x="1014" y="890"/>
                </a:lnTo>
                <a:lnTo>
                  <a:pt x="1018" y="894"/>
                </a:lnTo>
                <a:lnTo>
                  <a:pt x="1018" y="865"/>
                </a:lnTo>
                <a:lnTo>
                  <a:pt x="1021" y="894"/>
                </a:lnTo>
                <a:lnTo>
                  <a:pt x="1021" y="883"/>
                </a:lnTo>
                <a:lnTo>
                  <a:pt x="1025" y="894"/>
                </a:lnTo>
                <a:lnTo>
                  <a:pt x="1039" y="894"/>
                </a:lnTo>
                <a:lnTo>
                  <a:pt x="1039" y="883"/>
                </a:lnTo>
                <a:lnTo>
                  <a:pt x="1043" y="894"/>
                </a:lnTo>
                <a:lnTo>
                  <a:pt x="1043" y="880"/>
                </a:lnTo>
                <a:lnTo>
                  <a:pt x="1046" y="894"/>
                </a:lnTo>
                <a:lnTo>
                  <a:pt x="1057" y="894"/>
                </a:lnTo>
                <a:lnTo>
                  <a:pt x="1057" y="890"/>
                </a:lnTo>
                <a:lnTo>
                  <a:pt x="1061" y="894"/>
                </a:lnTo>
                <a:lnTo>
                  <a:pt x="1061" y="876"/>
                </a:lnTo>
                <a:lnTo>
                  <a:pt x="1064" y="894"/>
                </a:lnTo>
                <a:lnTo>
                  <a:pt x="1072" y="894"/>
                </a:lnTo>
                <a:lnTo>
                  <a:pt x="1072" y="890"/>
                </a:lnTo>
                <a:lnTo>
                  <a:pt x="1075" y="894"/>
                </a:lnTo>
                <a:lnTo>
                  <a:pt x="1093" y="894"/>
                </a:lnTo>
                <a:lnTo>
                  <a:pt x="1093" y="890"/>
                </a:lnTo>
                <a:lnTo>
                  <a:pt x="1097" y="894"/>
                </a:lnTo>
                <a:lnTo>
                  <a:pt x="1097" y="876"/>
                </a:lnTo>
                <a:lnTo>
                  <a:pt x="1101" y="894"/>
                </a:lnTo>
                <a:lnTo>
                  <a:pt x="1108" y="894"/>
                </a:lnTo>
                <a:lnTo>
                  <a:pt x="1108" y="836"/>
                </a:lnTo>
                <a:lnTo>
                  <a:pt x="1111" y="894"/>
                </a:lnTo>
                <a:lnTo>
                  <a:pt x="1115" y="894"/>
                </a:lnTo>
                <a:lnTo>
                  <a:pt x="1115" y="887"/>
                </a:lnTo>
                <a:lnTo>
                  <a:pt x="1119" y="894"/>
                </a:lnTo>
                <a:lnTo>
                  <a:pt x="1126" y="894"/>
                </a:lnTo>
                <a:lnTo>
                  <a:pt x="1126" y="887"/>
                </a:lnTo>
                <a:lnTo>
                  <a:pt x="1129" y="894"/>
                </a:lnTo>
                <a:lnTo>
                  <a:pt x="1133" y="894"/>
                </a:lnTo>
                <a:lnTo>
                  <a:pt x="1133" y="883"/>
                </a:lnTo>
                <a:lnTo>
                  <a:pt x="1137" y="894"/>
                </a:lnTo>
                <a:lnTo>
                  <a:pt x="1140" y="894"/>
                </a:lnTo>
                <a:lnTo>
                  <a:pt x="1140" y="890"/>
                </a:lnTo>
                <a:lnTo>
                  <a:pt x="1144" y="883"/>
                </a:lnTo>
                <a:lnTo>
                  <a:pt x="1144" y="894"/>
                </a:lnTo>
                <a:lnTo>
                  <a:pt x="1144" y="880"/>
                </a:lnTo>
                <a:lnTo>
                  <a:pt x="1147" y="894"/>
                </a:lnTo>
                <a:lnTo>
                  <a:pt x="1165" y="894"/>
                </a:lnTo>
                <a:lnTo>
                  <a:pt x="1165" y="858"/>
                </a:lnTo>
                <a:lnTo>
                  <a:pt x="1169" y="880"/>
                </a:lnTo>
                <a:lnTo>
                  <a:pt x="1169" y="894"/>
                </a:lnTo>
                <a:lnTo>
                  <a:pt x="1169" y="880"/>
                </a:lnTo>
                <a:lnTo>
                  <a:pt x="1173" y="894"/>
                </a:lnTo>
                <a:lnTo>
                  <a:pt x="1176" y="894"/>
                </a:lnTo>
                <a:lnTo>
                  <a:pt x="1176" y="854"/>
                </a:lnTo>
                <a:lnTo>
                  <a:pt x="1180" y="894"/>
                </a:lnTo>
                <a:lnTo>
                  <a:pt x="1184" y="894"/>
                </a:lnTo>
                <a:lnTo>
                  <a:pt x="1184" y="872"/>
                </a:lnTo>
                <a:lnTo>
                  <a:pt x="1187" y="894"/>
                </a:lnTo>
                <a:lnTo>
                  <a:pt x="1191" y="894"/>
                </a:lnTo>
                <a:lnTo>
                  <a:pt x="1191" y="858"/>
                </a:lnTo>
                <a:lnTo>
                  <a:pt x="1194" y="894"/>
                </a:lnTo>
                <a:lnTo>
                  <a:pt x="1202" y="894"/>
                </a:lnTo>
                <a:lnTo>
                  <a:pt x="1202" y="872"/>
                </a:lnTo>
                <a:lnTo>
                  <a:pt x="1205" y="894"/>
                </a:lnTo>
                <a:lnTo>
                  <a:pt x="1209" y="894"/>
                </a:lnTo>
                <a:lnTo>
                  <a:pt x="1209" y="890"/>
                </a:lnTo>
                <a:lnTo>
                  <a:pt x="1209" y="894"/>
                </a:lnTo>
                <a:lnTo>
                  <a:pt x="1212" y="887"/>
                </a:lnTo>
                <a:lnTo>
                  <a:pt x="1212" y="894"/>
                </a:lnTo>
                <a:lnTo>
                  <a:pt x="1212" y="862"/>
                </a:lnTo>
                <a:lnTo>
                  <a:pt x="1216" y="894"/>
                </a:lnTo>
                <a:lnTo>
                  <a:pt x="1216" y="858"/>
                </a:lnTo>
                <a:lnTo>
                  <a:pt x="1220" y="894"/>
                </a:lnTo>
                <a:lnTo>
                  <a:pt x="1220" y="804"/>
                </a:lnTo>
                <a:lnTo>
                  <a:pt x="1223" y="894"/>
                </a:lnTo>
                <a:lnTo>
                  <a:pt x="1223" y="847"/>
                </a:lnTo>
                <a:lnTo>
                  <a:pt x="1227" y="894"/>
                </a:lnTo>
                <a:lnTo>
                  <a:pt x="1227" y="883"/>
                </a:lnTo>
                <a:lnTo>
                  <a:pt x="1230" y="894"/>
                </a:lnTo>
                <a:lnTo>
                  <a:pt x="1241" y="894"/>
                </a:lnTo>
                <a:lnTo>
                  <a:pt x="1241" y="883"/>
                </a:lnTo>
                <a:lnTo>
                  <a:pt x="1245" y="894"/>
                </a:lnTo>
                <a:lnTo>
                  <a:pt x="1245" y="887"/>
                </a:lnTo>
                <a:lnTo>
                  <a:pt x="1248" y="894"/>
                </a:lnTo>
                <a:lnTo>
                  <a:pt x="1263" y="894"/>
                </a:lnTo>
                <a:lnTo>
                  <a:pt x="1263" y="865"/>
                </a:lnTo>
                <a:lnTo>
                  <a:pt x="1266" y="894"/>
                </a:lnTo>
                <a:lnTo>
                  <a:pt x="1270" y="894"/>
                </a:lnTo>
                <a:lnTo>
                  <a:pt x="1270" y="862"/>
                </a:lnTo>
                <a:lnTo>
                  <a:pt x="1274" y="894"/>
                </a:lnTo>
                <a:lnTo>
                  <a:pt x="1274" y="880"/>
                </a:lnTo>
                <a:lnTo>
                  <a:pt x="1277" y="894"/>
                </a:lnTo>
                <a:lnTo>
                  <a:pt x="1277" y="883"/>
                </a:lnTo>
                <a:lnTo>
                  <a:pt x="1281" y="894"/>
                </a:lnTo>
                <a:lnTo>
                  <a:pt x="1285" y="894"/>
                </a:lnTo>
                <a:lnTo>
                  <a:pt x="1285" y="833"/>
                </a:lnTo>
                <a:lnTo>
                  <a:pt x="1288" y="894"/>
                </a:lnTo>
                <a:lnTo>
                  <a:pt x="1288" y="872"/>
                </a:lnTo>
                <a:lnTo>
                  <a:pt x="1292" y="894"/>
                </a:lnTo>
                <a:lnTo>
                  <a:pt x="1292" y="811"/>
                </a:lnTo>
                <a:lnTo>
                  <a:pt x="1295" y="894"/>
                </a:lnTo>
                <a:lnTo>
                  <a:pt x="1295" y="869"/>
                </a:lnTo>
                <a:lnTo>
                  <a:pt x="1299" y="894"/>
                </a:lnTo>
                <a:lnTo>
                  <a:pt x="1303" y="894"/>
                </a:lnTo>
                <a:lnTo>
                  <a:pt x="1303" y="876"/>
                </a:lnTo>
                <a:lnTo>
                  <a:pt x="1306" y="894"/>
                </a:lnTo>
                <a:lnTo>
                  <a:pt x="1306" y="880"/>
                </a:lnTo>
                <a:lnTo>
                  <a:pt x="1310" y="894"/>
                </a:lnTo>
                <a:lnTo>
                  <a:pt x="1310" y="865"/>
                </a:lnTo>
                <a:lnTo>
                  <a:pt x="1313" y="894"/>
                </a:lnTo>
                <a:lnTo>
                  <a:pt x="1313" y="890"/>
                </a:lnTo>
                <a:lnTo>
                  <a:pt x="1317" y="894"/>
                </a:lnTo>
                <a:lnTo>
                  <a:pt x="1317" y="854"/>
                </a:lnTo>
                <a:lnTo>
                  <a:pt x="1321" y="894"/>
                </a:lnTo>
                <a:lnTo>
                  <a:pt x="1324" y="894"/>
                </a:lnTo>
                <a:lnTo>
                  <a:pt x="1324" y="887"/>
                </a:lnTo>
                <a:lnTo>
                  <a:pt x="1328" y="894"/>
                </a:lnTo>
                <a:lnTo>
                  <a:pt x="1328" y="858"/>
                </a:lnTo>
                <a:lnTo>
                  <a:pt x="1331" y="894"/>
                </a:lnTo>
                <a:lnTo>
                  <a:pt x="1331" y="847"/>
                </a:lnTo>
                <a:lnTo>
                  <a:pt x="1335" y="894"/>
                </a:lnTo>
                <a:lnTo>
                  <a:pt x="1335" y="887"/>
                </a:lnTo>
                <a:lnTo>
                  <a:pt x="1339" y="883"/>
                </a:lnTo>
                <a:lnTo>
                  <a:pt x="1339" y="894"/>
                </a:lnTo>
                <a:lnTo>
                  <a:pt x="1339" y="876"/>
                </a:lnTo>
                <a:lnTo>
                  <a:pt x="1342" y="894"/>
                </a:lnTo>
                <a:lnTo>
                  <a:pt x="1346" y="894"/>
                </a:lnTo>
                <a:lnTo>
                  <a:pt x="1346" y="876"/>
                </a:lnTo>
                <a:lnTo>
                  <a:pt x="1349" y="894"/>
                </a:lnTo>
                <a:lnTo>
                  <a:pt x="1349" y="836"/>
                </a:lnTo>
                <a:lnTo>
                  <a:pt x="1353" y="894"/>
                </a:lnTo>
                <a:lnTo>
                  <a:pt x="1353" y="876"/>
                </a:lnTo>
                <a:lnTo>
                  <a:pt x="1357" y="894"/>
                </a:lnTo>
                <a:lnTo>
                  <a:pt x="1357" y="876"/>
                </a:lnTo>
                <a:lnTo>
                  <a:pt x="1360" y="894"/>
                </a:lnTo>
                <a:lnTo>
                  <a:pt x="1364" y="894"/>
                </a:lnTo>
                <a:lnTo>
                  <a:pt x="1364" y="815"/>
                </a:lnTo>
                <a:lnTo>
                  <a:pt x="1367" y="869"/>
                </a:lnTo>
                <a:lnTo>
                  <a:pt x="1367" y="894"/>
                </a:lnTo>
                <a:lnTo>
                  <a:pt x="1367" y="829"/>
                </a:lnTo>
                <a:lnTo>
                  <a:pt x="1371" y="894"/>
                </a:lnTo>
                <a:lnTo>
                  <a:pt x="1371" y="880"/>
                </a:lnTo>
                <a:lnTo>
                  <a:pt x="1375" y="890"/>
                </a:lnTo>
                <a:lnTo>
                  <a:pt x="1375" y="894"/>
                </a:lnTo>
                <a:lnTo>
                  <a:pt x="1375" y="890"/>
                </a:lnTo>
                <a:lnTo>
                  <a:pt x="1378" y="890"/>
                </a:lnTo>
                <a:lnTo>
                  <a:pt x="1378" y="894"/>
                </a:lnTo>
                <a:lnTo>
                  <a:pt x="1378" y="833"/>
                </a:lnTo>
                <a:lnTo>
                  <a:pt x="1382" y="894"/>
                </a:lnTo>
                <a:lnTo>
                  <a:pt x="1382" y="844"/>
                </a:lnTo>
                <a:lnTo>
                  <a:pt x="1386" y="894"/>
                </a:lnTo>
                <a:lnTo>
                  <a:pt x="1386" y="822"/>
                </a:lnTo>
                <a:lnTo>
                  <a:pt x="1389" y="894"/>
                </a:lnTo>
                <a:lnTo>
                  <a:pt x="1389" y="800"/>
                </a:lnTo>
                <a:lnTo>
                  <a:pt x="1393" y="894"/>
                </a:lnTo>
                <a:lnTo>
                  <a:pt x="1393" y="851"/>
                </a:lnTo>
                <a:lnTo>
                  <a:pt x="1396" y="876"/>
                </a:lnTo>
                <a:lnTo>
                  <a:pt x="1396" y="894"/>
                </a:lnTo>
                <a:lnTo>
                  <a:pt x="1396" y="818"/>
                </a:lnTo>
                <a:lnTo>
                  <a:pt x="1400" y="894"/>
                </a:lnTo>
                <a:lnTo>
                  <a:pt x="1400" y="844"/>
                </a:lnTo>
                <a:lnTo>
                  <a:pt x="1404" y="894"/>
                </a:lnTo>
                <a:lnTo>
                  <a:pt x="1407" y="894"/>
                </a:lnTo>
                <a:lnTo>
                  <a:pt x="1407" y="887"/>
                </a:lnTo>
                <a:lnTo>
                  <a:pt x="1411" y="894"/>
                </a:lnTo>
                <a:lnTo>
                  <a:pt x="1411" y="847"/>
                </a:lnTo>
                <a:lnTo>
                  <a:pt x="1414" y="894"/>
                </a:lnTo>
                <a:lnTo>
                  <a:pt x="1414" y="793"/>
                </a:lnTo>
                <a:lnTo>
                  <a:pt x="1418" y="890"/>
                </a:lnTo>
                <a:lnTo>
                  <a:pt x="1418" y="894"/>
                </a:lnTo>
                <a:lnTo>
                  <a:pt x="1418" y="836"/>
                </a:lnTo>
                <a:lnTo>
                  <a:pt x="1422" y="883"/>
                </a:lnTo>
                <a:lnTo>
                  <a:pt x="1422" y="894"/>
                </a:lnTo>
                <a:lnTo>
                  <a:pt x="1422" y="883"/>
                </a:lnTo>
                <a:lnTo>
                  <a:pt x="1425" y="840"/>
                </a:lnTo>
                <a:lnTo>
                  <a:pt x="1425" y="894"/>
                </a:lnTo>
                <a:lnTo>
                  <a:pt x="1425" y="829"/>
                </a:lnTo>
                <a:lnTo>
                  <a:pt x="1429" y="894"/>
                </a:lnTo>
                <a:lnTo>
                  <a:pt x="1429" y="847"/>
                </a:lnTo>
                <a:lnTo>
                  <a:pt x="1432" y="894"/>
                </a:lnTo>
                <a:lnTo>
                  <a:pt x="1432" y="851"/>
                </a:lnTo>
                <a:lnTo>
                  <a:pt x="1436" y="894"/>
                </a:lnTo>
                <a:lnTo>
                  <a:pt x="1436" y="822"/>
                </a:lnTo>
                <a:lnTo>
                  <a:pt x="1440" y="894"/>
                </a:lnTo>
                <a:lnTo>
                  <a:pt x="1440" y="844"/>
                </a:lnTo>
                <a:lnTo>
                  <a:pt x="1443" y="894"/>
                </a:lnTo>
                <a:lnTo>
                  <a:pt x="1443" y="818"/>
                </a:lnTo>
                <a:lnTo>
                  <a:pt x="1447" y="883"/>
                </a:lnTo>
                <a:lnTo>
                  <a:pt x="1447" y="894"/>
                </a:lnTo>
                <a:lnTo>
                  <a:pt x="1447" y="869"/>
                </a:lnTo>
                <a:lnTo>
                  <a:pt x="1450" y="894"/>
                </a:lnTo>
                <a:lnTo>
                  <a:pt x="1450" y="865"/>
                </a:lnTo>
                <a:lnTo>
                  <a:pt x="1454" y="894"/>
                </a:lnTo>
                <a:lnTo>
                  <a:pt x="1454" y="858"/>
                </a:lnTo>
                <a:lnTo>
                  <a:pt x="1458" y="894"/>
                </a:lnTo>
                <a:lnTo>
                  <a:pt x="1458" y="833"/>
                </a:lnTo>
                <a:lnTo>
                  <a:pt x="1461" y="894"/>
                </a:lnTo>
                <a:lnTo>
                  <a:pt x="1461" y="869"/>
                </a:lnTo>
                <a:lnTo>
                  <a:pt x="1465" y="894"/>
                </a:lnTo>
                <a:lnTo>
                  <a:pt x="1465" y="735"/>
                </a:lnTo>
                <a:lnTo>
                  <a:pt x="1468" y="894"/>
                </a:lnTo>
                <a:lnTo>
                  <a:pt x="1468" y="836"/>
                </a:lnTo>
                <a:lnTo>
                  <a:pt x="1472" y="894"/>
                </a:lnTo>
                <a:lnTo>
                  <a:pt x="1472" y="829"/>
                </a:lnTo>
                <a:lnTo>
                  <a:pt x="1476" y="890"/>
                </a:lnTo>
                <a:lnTo>
                  <a:pt x="1476" y="894"/>
                </a:lnTo>
                <a:lnTo>
                  <a:pt x="1476" y="847"/>
                </a:lnTo>
                <a:lnTo>
                  <a:pt x="1479" y="894"/>
                </a:lnTo>
                <a:lnTo>
                  <a:pt x="1479" y="851"/>
                </a:lnTo>
                <a:lnTo>
                  <a:pt x="1483" y="894"/>
                </a:lnTo>
                <a:lnTo>
                  <a:pt x="1483" y="847"/>
                </a:lnTo>
                <a:lnTo>
                  <a:pt x="1487" y="876"/>
                </a:lnTo>
                <a:lnTo>
                  <a:pt x="1487" y="894"/>
                </a:lnTo>
                <a:lnTo>
                  <a:pt x="1487" y="876"/>
                </a:lnTo>
                <a:lnTo>
                  <a:pt x="1490" y="894"/>
                </a:lnTo>
                <a:lnTo>
                  <a:pt x="1490" y="750"/>
                </a:lnTo>
                <a:lnTo>
                  <a:pt x="1494" y="808"/>
                </a:lnTo>
                <a:lnTo>
                  <a:pt x="1494" y="894"/>
                </a:lnTo>
                <a:lnTo>
                  <a:pt x="1494" y="808"/>
                </a:lnTo>
                <a:lnTo>
                  <a:pt x="1497" y="894"/>
                </a:lnTo>
                <a:lnTo>
                  <a:pt x="1497" y="829"/>
                </a:lnTo>
                <a:lnTo>
                  <a:pt x="1497" y="876"/>
                </a:lnTo>
                <a:lnTo>
                  <a:pt x="1501" y="797"/>
                </a:lnTo>
                <a:lnTo>
                  <a:pt x="1501" y="894"/>
                </a:lnTo>
                <a:lnTo>
                  <a:pt x="1501" y="743"/>
                </a:lnTo>
                <a:lnTo>
                  <a:pt x="1505" y="872"/>
                </a:lnTo>
                <a:lnTo>
                  <a:pt x="1505" y="894"/>
                </a:lnTo>
                <a:lnTo>
                  <a:pt x="1505" y="782"/>
                </a:lnTo>
                <a:lnTo>
                  <a:pt x="1508" y="833"/>
                </a:lnTo>
                <a:lnTo>
                  <a:pt x="1508" y="894"/>
                </a:lnTo>
                <a:lnTo>
                  <a:pt x="1508" y="818"/>
                </a:lnTo>
                <a:lnTo>
                  <a:pt x="1512" y="854"/>
                </a:lnTo>
                <a:lnTo>
                  <a:pt x="1512" y="894"/>
                </a:lnTo>
                <a:lnTo>
                  <a:pt x="1512" y="822"/>
                </a:lnTo>
                <a:lnTo>
                  <a:pt x="1515" y="894"/>
                </a:lnTo>
                <a:lnTo>
                  <a:pt x="1515" y="872"/>
                </a:lnTo>
                <a:lnTo>
                  <a:pt x="1519" y="894"/>
                </a:lnTo>
                <a:lnTo>
                  <a:pt x="1519" y="836"/>
                </a:lnTo>
                <a:lnTo>
                  <a:pt x="1523" y="890"/>
                </a:lnTo>
                <a:lnTo>
                  <a:pt x="1523" y="894"/>
                </a:lnTo>
                <a:lnTo>
                  <a:pt x="1523" y="854"/>
                </a:lnTo>
                <a:lnTo>
                  <a:pt x="1526" y="887"/>
                </a:lnTo>
                <a:lnTo>
                  <a:pt x="1526" y="894"/>
                </a:lnTo>
                <a:lnTo>
                  <a:pt x="1526" y="786"/>
                </a:lnTo>
                <a:lnTo>
                  <a:pt x="1530" y="880"/>
                </a:lnTo>
                <a:lnTo>
                  <a:pt x="1530" y="894"/>
                </a:lnTo>
                <a:lnTo>
                  <a:pt x="1530" y="858"/>
                </a:lnTo>
                <a:lnTo>
                  <a:pt x="1530" y="887"/>
                </a:lnTo>
                <a:lnTo>
                  <a:pt x="1533" y="854"/>
                </a:lnTo>
                <a:lnTo>
                  <a:pt x="1533" y="894"/>
                </a:lnTo>
                <a:lnTo>
                  <a:pt x="1533" y="840"/>
                </a:lnTo>
                <a:lnTo>
                  <a:pt x="1537" y="880"/>
                </a:lnTo>
                <a:lnTo>
                  <a:pt x="1537" y="894"/>
                </a:lnTo>
                <a:lnTo>
                  <a:pt x="1537" y="790"/>
                </a:lnTo>
                <a:lnTo>
                  <a:pt x="1541" y="840"/>
                </a:lnTo>
                <a:lnTo>
                  <a:pt x="1541" y="894"/>
                </a:lnTo>
                <a:lnTo>
                  <a:pt x="1541" y="771"/>
                </a:lnTo>
                <a:lnTo>
                  <a:pt x="1544" y="876"/>
                </a:lnTo>
                <a:lnTo>
                  <a:pt x="1544" y="894"/>
                </a:lnTo>
                <a:lnTo>
                  <a:pt x="1544" y="822"/>
                </a:lnTo>
                <a:lnTo>
                  <a:pt x="1548" y="894"/>
                </a:lnTo>
                <a:lnTo>
                  <a:pt x="1548" y="616"/>
                </a:lnTo>
                <a:lnTo>
                  <a:pt x="1551" y="876"/>
                </a:lnTo>
                <a:lnTo>
                  <a:pt x="1551" y="894"/>
                </a:lnTo>
                <a:lnTo>
                  <a:pt x="1551" y="808"/>
                </a:lnTo>
                <a:lnTo>
                  <a:pt x="1555" y="894"/>
                </a:lnTo>
                <a:lnTo>
                  <a:pt x="1555" y="858"/>
                </a:lnTo>
                <a:lnTo>
                  <a:pt x="1555" y="894"/>
                </a:lnTo>
                <a:lnTo>
                  <a:pt x="1559" y="851"/>
                </a:lnTo>
                <a:lnTo>
                  <a:pt x="1559" y="887"/>
                </a:lnTo>
                <a:lnTo>
                  <a:pt x="1559" y="0"/>
                </a:lnTo>
                <a:lnTo>
                  <a:pt x="1562" y="872"/>
                </a:lnTo>
                <a:lnTo>
                  <a:pt x="1562" y="894"/>
                </a:lnTo>
                <a:lnTo>
                  <a:pt x="1562" y="822"/>
                </a:lnTo>
                <a:lnTo>
                  <a:pt x="1566" y="894"/>
                </a:lnTo>
                <a:lnTo>
                  <a:pt x="1566" y="840"/>
                </a:lnTo>
                <a:lnTo>
                  <a:pt x="1569" y="883"/>
                </a:lnTo>
                <a:lnTo>
                  <a:pt x="1569" y="894"/>
                </a:lnTo>
                <a:lnTo>
                  <a:pt x="1569" y="606"/>
                </a:lnTo>
                <a:lnTo>
                  <a:pt x="1573" y="876"/>
                </a:lnTo>
                <a:lnTo>
                  <a:pt x="1573" y="894"/>
                </a:lnTo>
                <a:lnTo>
                  <a:pt x="1573" y="764"/>
                </a:lnTo>
                <a:lnTo>
                  <a:pt x="1577" y="894"/>
                </a:lnTo>
                <a:lnTo>
                  <a:pt x="1577" y="840"/>
                </a:lnTo>
                <a:lnTo>
                  <a:pt x="1580" y="894"/>
                </a:lnTo>
                <a:lnTo>
                  <a:pt x="1580" y="851"/>
                </a:lnTo>
                <a:lnTo>
                  <a:pt x="1584" y="894"/>
                </a:lnTo>
                <a:lnTo>
                  <a:pt x="1584" y="753"/>
                </a:lnTo>
                <a:lnTo>
                  <a:pt x="1588" y="890"/>
                </a:lnTo>
                <a:lnTo>
                  <a:pt x="1588" y="894"/>
                </a:lnTo>
                <a:lnTo>
                  <a:pt x="1588" y="836"/>
                </a:lnTo>
                <a:lnTo>
                  <a:pt x="1591" y="890"/>
                </a:lnTo>
                <a:lnTo>
                  <a:pt x="1591" y="894"/>
                </a:lnTo>
                <a:lnTo>
                  <a:pt x="1591" y="725"/>
                </a:lnTo>
                <a:lnTo>
                  <a:pt x="1595" y="840"/>
                </a:lnTo>
                <a:lnTo>
                  <a:pt x="1595" y="894"/>
                </a:lnTo>
                <a:lnTo>
                  <a:pt x="1595" y="786"/>
                </a:lnTo>
                <a:lnTo>
                  <a:pt x="1598" y="894"/>
                </a:lnTo>
                <a:lnTo>
                  <a:pt x="1598" y="598"/>
                </a:lnTo>
                <a:lnTo>
                  <a:pt x="1602" y="768"/>
                </a:lnTo>
                <a:lnTo>
                  <a:pt x="1602" y="894"/>
                </a:lnTo>
                <a:lnTo>
                  <a:pt x="1602" y="487"/>
                </a:lnTo>
                <a:lnTo>
                  <a:pt x="1606" y="854"/>
                </a:lnTo>
                <a:lnTo>
                  <a:pt x="1606" y="894"/>
                </a:lnTo>
                <a:lnTo>
                  <a:pt x="1606" y="797"/>
                </a:lnTo>
                <a:lnTo>
                  <a:pt x="1609" y="844"/>
                </a:lnTo>
                <a:lnTo>
                  <a:pt x="1609" y="894"/>
                </a:lnTo>
                <a:lnTo>
                  <a:pt x="1609" y="761"/>
                </a:lnTo>
                <a:lnTo>
                  <a:pt x="1613" y="887"/>
                </a:lnTo>
                <a:lnTo>
                  <a:pt x="1613" y="894"/>
                </a:lnTo>
                <a:lnTo>
                  <a:pt x="1613" y="836"/>
                </a:lnTo>
                <a:lnTo>
                  <a:pt x="1616" y="880"/>
                </a:lnTo>
                <a:lnTo>
                  <a:pt x="1616" y="894"/>
                </a:lnTo>
                <a:lnTo>
                  <a:pt x="1616" y="296"/>
                </a:lnTo>
                <a:lnTo>
                  <a:pt x="1620" y="872"/>
                </a:lnTo>
                <a:lnTo>
                  <a:pt x="1620" y="894"/>
                </a:lnTo>
                <a:lnTo>
                  <a:pt x="1620" y="822"/>
                </a:lnTo>
                <a:lnTo>
                  <a:pt x="1624" y="847"/>
                </a:lnTo>
                <a:lnTo>
                  <a:pt x="1624" y="894"/>
                </a:lnTo>
                <a:lnTo>
                  <a:pt x="1624" y="836"/>
                </a:lnTo>
                <a:lnTo>
                  <a:pt x="1627" y="826"/>
                </a:lnTo>
                <a:lnTo>
                  <a:pt x="1627" y="894"/>
                </a:lnTo>
                <a:lnTo>
                  <a:pt x="1627" y="826"/>
                </a:lnTo>
                <a:lnTo>
                  <a:pt x="1631" y="894"/>
                </a:lnTo>
                <a:lnTo>
                  <a:pt x="1631" y="851"/>
                </a:lnTo>
                <a:lnTo>
                  <a:pt x="1634" y="894"/>
                </a:lnTo>
                <a:lnTo>
                  <a:pt x="1638" y="894"/>
                </a:lnTo>
                <a:lnTo>
                  <a:pt x="1638" y="872"/>
                </a:lnTo>
                <a:lnTo>
                  <a:pt x="1642" y="894"/>
                </a:lnTo>
                <a:lnTo>
                  <a:pt x="1642" y="822"/>
                </a:lnTo>
                <a:lnTo>
                  <a:pt x="1645" y="894"/>
                </a:lnTo>
                <a:lnTo>
                  <a:pt x="1645" y="721"/>
                </a:lnTo>
                <a:lnTo>
                  <a:pt x="1649" y="851"/>
                </a:lnTo>
                <a:lnTo>
                  <a:pt x="1649" y="894"/>
                </a:lnTo>
                <a:lnTo>
                  <a:pt x="1649" y="851"/>
                </a:lnTo>
                <a:lnTo>
                  <a:pt x="1652" y="894"/>
                </a:lnTo>
                <a:lnTo>
                  <a:pt x="1652" y="858"/>
                </a:lnTo>
                <a:lnTo>
                  <a:pt x="1656" y="894"/>
                </a:lnTo>
                <a:lnTo>
                  <a:pt x="1656" y="858"/>
                </a:lnTo>
                <a:lnTo>
                  <a:pt x="1660" y="894"/>
                </a:lnTo>
                <a:lnTo>
                  <a:pt x="1660" y="876"/>
                </a:lnTo>
                <a:lnTo>
                  <a:pt x="1663" y="883"/>
                </a:lnTo>
                <a:lnTo>
                  <a:pt x="1663" y="894"/>
                </a:lnTo>
                <a:lnTo>
                  <a:pt x="1663" y="296"/>
                </a:lnTo>
                <a:lnTo>
                  <a:pt x="1667" y="876"/>
                </a:lnTo>
                <a:lnTo>
                  <a:pt x="1667" y="894"/>
                </a:lnTo>
                <a:lnTo>
                  <a:pt x="1667" y="541"/>
                </a:lnTo>
                <a:lnTo>
                  <a:pt x="1670" y="880"/>
                </a:lnTo>
                <a:lnTo>
                  <a:pt x="1670" y="894"/>
                </a:lnTo>
                <a:lnTo>
                  <a:pt x="1670" y="782"/>
                </a:lnTo>
                <a:lnTo>
                  <a:pt x="1674" y="894"/>
                </a:lnTo>
                <a:lnTo>
                  <a:pt x="1674" y="555"/>
                </a:lnTo>
                <a:lnTo>
                  <a:pt x="1678" y="894"/>
                </a:lnTo>
                <a:lnTo>
                  <a:pt x="1678" y="804"/>
                </a:lnTo>
                <a:lnTo>
                  <a:pt x="1681" y="894"/>
                </a:lnTo>
                <a:lnTo>
                  <a:pt x="1681" y="854"/>
                </a:lnTo>
                <a:lnTo>
                  <a:pt x="1685" y="858"/>
                </a:lnTo>
                <a:lnTo>
                  <a:pt x="1685" y="894"/>
                </a:lnTo>
                <a:lnTo>
                  <a:pt x="1685" y="858"/>
                </a:lnTo>
                <a:lnTo>
                  <a:pt x="1689" y="894"/>
                </a:lnTo>
                <a:lnTo>
                  <a:pt x="1692" y="894"/>
                </a:lnTo>
                <a:lnTo>
                  <a:pt x="1692" y="833"/>
                </a:lnTo>
                <a:lnTo>
                  <a:pt x="1696" y="854"/>
                </a:lnTo>
                <a:lnTo>
                  <a:pt x="1696" y="894"/>
                </a:lnTo>
                <a:lnTo>
                  <a:pt x="1696" y="854"/>
                </a:lnTo>
                <a:lnTo>
                  <a:pt x="1699" y="894"/>
                </a:lnTo>
                <a:lnTo>
                  <a:pt x="1703" y="894"/>
                </a:lnTo>
                <a:lnTo>
                  <a:pt x="1703" y="793"/>
                </a:lnTo>
                <a:lnTo>
                  <a:pt x="1707" y="890"/>
                </a:lnTo>
                <a:lnTo>
                  <a:pt x="1707" y="894"/>
                </a:lnTo>
                <a:lnTo>
                  <a:pt x="1707" y="890"/>
                </a:lnTo>
                <a:lnTo>
                  <a:pt x="1710" y="894"/>
                </a:lnTo>
                <a:lnTo>
                  <a:pt x="1714" y="894"/>
                </a:lnTo>
                <a:lnTo>
                  <a:pt x="1714" y="808"/>
                </a:lnTo>
                <a:lnTo>
                  <a:pt x="1717" y="894"/>
                </a:lnTo>
                <a:lnTo>
                  <a:pt x="1721" y="894"/>
                </a:lnTo>
                <a:lnTo>
                  <a:pt x="1721" y="865"/>
                </a:lnTo>
                <a:lnTo>
                  <a:pt x="1725" y="894"/>
                </a:lnTo>
                <a:lnTo>
                  <a:pt x="1728" y="894"/>
                </a:lnTo>
                <a:lnTo>
                  <a:pt x="1728" y="840"/>
                </a:lnTo>
                <a:lnTo>
                  <a:pt x="1732" y="894"/>
                </a:lnTo>
                <a:lnTo>
                  <a:pt x="1732" y="872"/>
                </a:lnTo>
                <a:lnTo>
                  <a:pt x="1735" y="894"/>
                </a:lnTo>
                <a:lnTo>
                  <a:pt x="1735" y="883"/>
                </a:lnTo>
                <a:lnTo>
                  <a:pt x="1739" y="894"/>
                </a:lnTo>
                <a:lnTo>
                  <a:pt x="1743" y="894"/>
                </a:lnTo>
                <a:lnTo>
                  <a:pt x="1743" y="818"/>
                </a:lnTo>
                <a:lnTo>
                  <a:pt x="1746" y="880"/>
                </a:lnTo>
                <a:lnTo>
                  <a:pt x="1746" y="894"/>
                </a:lnTo>
                <a:lnTo>
                  <a:pt x="1746" y="836"/>
                </a:lnTo>
                <a:lnTo>
                  <a:pt x="1750" y="894"/>
                </a:lnTo>
                <a:lnTo>
                  <a:pt x="1750" y="887"/>
                </a:lnTo>
                <a:lnTo>
                  <a:pt x="1753" y="894"/>
                </a:lnTo>
                <a:lnTo>
                  <a:pt x="1753" y="858"/>
                </a:lnTo>
                <a:lnTo>
                  <a:pt x="1757" y="894"/>
                </a:lnTo>
                <a:lnTo>
                  <a:pt x="1761" y="894"/>
                </a:lnTo>
                <a:lnTo>
                  <a:pt x="1761" y="880"/>
                </a:lnTo>
                <a:lnTo>
                  <a:pt x="1764" y="894"/>
                </a:lnTo>
                <a:lnTo>
                  <a:pt x="1764" y="887"/>
                </a:lnTo>
                <a:lnTo>
                  <a:pt x="1768" y="894"/>
                </a:lnTo>
                <a:lnTo>
                  <a:pt x="1768" y="890"/>
                </a:lnTo>
                <a:lnTo>
                  <a:pt x="1771" y="894"/>
                </a:lnTo>
                <a:lnTo>
                  <a:pt x="1779" y="894"/>
                </a:lnTo>
                <a:lnTo>
                  <a:pt x="1779" y="876"/>
                </a:lnTo>
                <a:lnTo>
                  <a:pt x="1782" y="894"/>
                </a:lnTo>
                <a:lnTo>
                  <a:pt x="1782" y="851"/>
                </a:lnTo>
                <a:lnTo>
                  <a:pt x="1786" y="894"/>
                </a:lnTo>
                <a:lnTo>
                  <a:pt x="1786" y="887"/>
                </a:lnTo>
                <a:lnTo>
                  <a:pt x="1790" y="894"/>
                </a:lnTo>
                <a:lnTo>
                  <a:pt x="1790" y="883"/>
                </a:lnTo>
                <a:lnTo>
                  <a:pt x="1793" y="894"/>
                </a:lnTo>
                <a:lnTo>
                  <a:pt x="1793" y="872"/>
                </a:lnTo>
                <a:lnTo>
                  <a:pt x="1797" y="894"/>
                </a:lnTo>
                <a:lnTo>
                  <a:pt x="1797" y="833"/>
                </a:lnTo>
                <a:lnTo>
                  <a:pt x="1800" y="894"/>
                </a:lnTo>
                <a:lnTo>
                  <a:pt x="1800" y="851"/>
                </a:lnTo>
                <a:lnTo>
                  <a:pt x="1804" y="894"/>
                </a:lnTo>
                <a:lnTo>
                  <a:pt x="1804" y="876"/>
                </a:lnTo>
                <a:lnTo>
                  <a:pt x="1808" y="894"/>
                </a:lnTo>
                <a:lnTo>
                  <a:pt x="1808" y="844"/>
                </a:lnTo>
                <a:lnTo>
                  <a:pt x="1811" y="894"/>
                </a:lnTo>
                <a:lnTo>
                  <a:pt x="1811" y="887"/>
                </a:lnTo>
                <a:lnTo>
                  <a:pt x="1815" y="894"/>
                </a:lnTo>
                <a:lnTo>
                  <a:pt x="1815" y="844"/>
                </a:lnTo>
                <a:lnTo>
                  <a:pt x="1818" y="894"/>
                </a:lnTo>
                <a:lnTo>
                  <a:pt x="1818" y="811"/>
                </a:lnTo>
                <a:lnTo>
                  <a:pt x="1822" y="894"/>
                </a:lnTo>
                <a:lnTo>
                  <a:pt x="1829" y="894"/>
                </a:lnTo>
                <a:lnTo>
                  <a:pt x="1829" y="887"/>
                </a:lnTo>
                <a:lnTo>
                  <a:pt x="1833" y="894"/>
                </a:lnTo>
                <a:lnTo>
                  <a:pt x="1833" y="844"/>
                </a:lnTo>
                <a:lnTo>
                  <a:pt x="1836" y="894"/>
                </a:lnTo>
                <a:lnTo>
                  <a:pt x="1840" y="894"/>
                </a:lnTo>
                <a:lnTo>
                  <a:pt x="1840" y="851"/>
                </a:lnTo>
                <a:lnTo>
                  <a:pt x="1844" y="894"/>
                </a:lnTo>
                <a:lnTo>
                  <a:pt x="1844" y="890"/>
                </a:lnTo>
                <a:lnTo>
                  <a:pt x="1847" y="894"/>
                </a:lnTo>
                <a:lnTo>
                  <a:pt x="1847" y="854"/>
                </a:lnTo>
                <a:lnTo>
                  <a:pt x="1851" y="894"/>
                </a:lnTo>
                <a:lnTo>
                  <a:pt x="1851" y="869"/>
                </a:lnTo>
                <a:lnTo>
                  <a:pt x="1854" y="890"/>
                </a:lnTo>
                <a:lnTo>
                  <a:pt x="1854" y="894"/>
                </a:lnTo>
                <a:lnTo>
                  <a:pt x="1854" y="887"/>
                </a:lnTo>
                <a:lnTo>
                  <a:pt x="1858" y="894"/>
                </a:lnTo>
                <a:lnTo>
                  <a:pt x="1858" y="844"/>
                </a:lnTo>
                <a:lnTo>
                  <a:pt x="1862" y="894"/>
                </a:lnTo>
                <a:lnTo>
                  <a:pt x="1869" y="894"/>
                </a:lnTo>
                <a:lnTo>
                  <a:pt x="1869" y="858"/>
                </a:lnTo>
                <a:lnTo>
                  <a:pt x="1872" y="894"/>
                </a:lnTo>
                <a:lnTo>
                  <a:pt x="1872" y="826"/>
                </a:lnTo>
                <a:lnTo>
                  <a:pt x="1876" y="851"/>
                </a:lnTo>
                <a:lnTo>
                  <a:pt x="1876" y="894"/>
                </a:lnTo>
                <a:lnTo>
                  <a:pt x="1876" y="851"/>
                </a:lnTo>
                <a:lnTo>
                  <a:pt x="1880" y="894"/>
                </a:lnTo>
                <a:lnTo>
                  <a:pt x="1883" y="894"/>
                </a:lnTo>
                <a:lnTo>
                  <a:pt x="1883" y="880"/>
                </a:lnTo>
                <a:lnTo>
                  <a:pt x="1883" y="887"/>
                </a:lnTo>
                <a:lnTo>
                  <a:pt x="1887" y="872"/>
                </a:lnTo>
                <a:lnTo>
                  <a:pt x="1887" y="894"/>
                </a:lnTo>
                <a:lnTo>
                  <a:pt x="1887" y="872"/>
                </a:lnTo>
                <a:lnTo>
                  <a:pt x="1891" y="865"/>
                </a:lnTo>
                <a:lnTo>
                  <a:pt x="1891" y="894"/>
                </a:lnTo>
                <a:lnTo>
                  <a:pt x="1891" y="847"/>
                </a:lnTo>
                <a:lnTo>
                  <a:pt x="1894" y="894"/>
                </a:lnTo>
                <a:lnTo>
                  <a:pt x="1898" y="894"/>
                </a:lnTo>
                <a:lnTo>
                  <a:pt x="1898" y="890"/>
                </a:lnTo>
                <a:lnTo>
                  <a:pt x="1898" y="894"/>
                </a:lnTo>
                <a:lnTo>
                  <a:pt x="1901" y="880"/>
                </a:lnTo>
                <a:lnTo>
                  <a:pt x="1901" y="894"/>
                </a:lnTo>
                <a:lnTo>
                  <a:pt x="1901" y="858"/>
                </a:lnTo>
                <a:lnTo>
                  <a:pt x="1905" y="894"/>
                </a:lnTo>
                <a:lnTo>
                  <a:pt x="1905" y="858"/>
                </a:lnTo>
                <a:lnTo>
                  <a:pt x="1909" y="894"/>
                </a:lnTo>
                <a:lnTo>
                  <a:pt x="1912" y="894"/>
                </a:lnTo>
                <a:lnTo>
                  <a:pt x="1912" y="876"/>
                </a:lnTo>
                <a:lnTo>
                  <a:pt x="1916" y="894"/>
                </a:lnTo>
                <a:lnTo>
                  <a:pt x="1916" y="844"/>
                </a:lnTo>
                <a:lnTo>
                  <a:pt x="1919" y="894"/>
                </a:lnTo>
                <a:lnTo>
                  <a:pt x="1919" y="865"/>
                </a:lnTo>
                <a:lnTo>
                  <a:pt x="1923" y="890"/>
                </a:lnTo>
                <a:lnTo>
                  <a:pt x="1923" y="894"/>
                </a:lnTo>
                <a:lnTo>
                  <a:pt x="1923" y="880"/>
                </a:lnTo>
                <a:lnTo>
                  <a:pt x="1927" y="894"/>
                </a:lnTo>
                <a:lnTo>
                  <a:pt x="1934" y="894"/>
                </a:lnTo>
                <a:lnTo>
                  <a:pt x="1934" y="851"/>
                </a:lnTo>
                <a:lnTo>
                  <a:pt x="1937" y="894"/>
                </a:lnTo>
                <a:lnTo>
                  <a:pt x="1937" y="847"/>
                </a:lnTo>
                <a:lnTo>
                  <a:pt x="1941" y="894"/>
                </a:lnTo>
                <a:lnTo>
                  <a:pt x="1945" y="890"/>
                </a:lnTo>
                <a:lnTo>
                  <a:pt x="1945" y="894"/>
                </a:lnTo>
                <a:lnTo>
                  <a:pt x="1945" y="883"/>
                </a:lnTo>
                <a:lnTo>
                  <a:pt x="1948" y="894"/>
                </a:lnTo>
                <a:lnTo>
                  <a:pt x="1948" y="869"/>
                </a:lnTo>
                <a:lnTo>
                  <a:pt x="1952" y="894"/>
                </a:lnTo>
                <a:lnTo>
                  <a:pt x="1952" y="844"/>
                </a:lnTo>
                <a:lnTo>
                  <a:pt x="1955" y="894"/>
                </a:lnTo>
                <a:lnTo>
                  <a:pt x="1955" y="869"/>
                </a:lnTo>
                <a:lnTo>
                  <a:pt x="1959" y="894"/>
                </a:lnTo>
                <a:lnTo>
                  <a:pt x="1959" y="876"/>
                </a:lnTo>
                <a:lnTo>
                  <a:pt x="1963" y="894"/>
                </a:lnTo>
                <a:lnTo>
                  <a:pt x="1963" y="872"/>
                </a:lnTo>
                <a:lnTo>
                  <a:pt x="1966" y="894"/>
                </a:lnTo>
                <a:lnTo>
                  <a:pt x="1966" y="858"/>
                </a:lnTo>
                <a:lnTo>
                  <a:pt x="1970" y="894"/>
                </a:lnTo>
                <a:lnTo>
                  <a:pt x="1970" y="836"/>
                </a:lnTo>
                <a:lnTo>
                  <a:pt x="1973" y="894"/>
                </a:lnTo>
                <a:lnTo>
                  <a:pt x="1973" y="851"/>
                </a:lnTo>
                <a:lnTo>
                  <a:pt x="1977" y="894"/>
                </a:lnTo>
                <a:lnTo>
                  <a:pt x="1977" y="865"/>
                </a:lnTo>
                <a:lnTo>
                  <a:pt x="1981" y="894"/>
                </a:lnTo>
                <a:lnTo>
                  <a:pt x="1981" y="836"/>
                </a:lnTo>
                <a:lnTo>
                  <a:pt x="1984" y="894"/>
                </a:lnTo>
                <a:lnTo>
                  <a:pt x="1984" y="793"/>
                </a:lnTo>
                <a:lnTo>
                  <a:pt x="1988" y="847"/>
                </a:lnTo>
                <a:lnTo>
                  <a:pt x="1988" y="894"/>
                </a:lnTo>
                <a:lnTo>
                  <a:pt x="1988" y="847"/>
                </a:lnTo>
                <a:lnTo>
                  <a:pt x="1992" y="869"/>
                </a:lnTo>
                <a:lnTo>
                  <a:pt x="1992" y="894"/>
                </a:lnTo>
                <a:lnTo>
                  <a:pt x="1992" y="869"/>
                </a:lnTo>
                <a:lnTo>
                  <a:pt x="1995" y="894"/>
                </a:lnTo>
                <a:lnTo>
                  <a:pt x="1995" y="858"/>
                </a:lnTo>
                <a:lnTo>
                  <a:pt x="1999" y="894"/>
                </a:lnTo>
                <a:lnTo>
                  <a:pt x="1999" y="887"/>
                </a:lnTo>
                <a:lnTo>
                  <a:pt x="2002" y="894"/>
                </a:lnTo>
                <a:lnTo>
                  <a:pt x="2002" y="836"/>
                </a:lnTo>
                <a:lnTo>
                  <a:pt x="2006" y="887"/>
                </a:lnTo>
                <a:lnTo>
                  <a:pt x="2006" y="894"/>
                </a:lnTo>
                <a:lnTo>
                  <a:pt x="2006" y="797"/>
                </a:lnTo>
                <a:lnTo>
                  <a:pt x="2010" y="862"/>
                </a:lnTo>
                <a:lnTo>
                  <a:pt x="2010" y="894"/>
                </a:lnTo>
                <a:lnTo>
                  <a:pt x="2010" y="862"/>
                </a:lnTo>
                <a:lnTo>
                  <a:pt x="2013" y="894"/>
                </a:lnTo>
                <a:lnTo>
                  <a:pt x="2013" y="887"/>
                </a:lnTo>
                <a:lnTo>
                  <a:pt x="2017" y="894"/>
                </a:lnTo>
                <a:lnTo>
                  <a:pt x="2017" y="858"/>
                </a:lnTo>
                <a:lnTo>
                  <a:pt x="2020" y="894"/>
                </a:lnTo>
                <a:lnTo>
                  <a:pt x="2020" y="851"/>
                </a:lnTo>
                <a:lnTo>
                  <a:pt x="2024" y="876"/>
                </a:lnTo>
                <a:lnTo>
                  <a:pt x="2024" y="894"/>
                </a:lnTo>
                <a:lnTo>
                  <a:pt x="2024" y="876"/>
                </a:lnTo>
                <a:lnTo>
                  <a:pt x="2028" y="894"/>
                </a:lnTo>
                <a:lnTo>
                  <a:pt x="2028" y="872"/>
                </a:lnTo>
                <a:lnTo>
                  <a:pt x="2031" y="894"/>
                </a:lnTo>
                <a:lnTo>
                  <a:pt x="2031" y="840"/>
                </a:lnTo>
                <a:lnTo>
                  <a:pt x="2035" y="894"/>
                </a:lnTo>
                <a:lnTo>
                  <a:pt x="2035" y="847"/>
                </a:lnTo>
                <a:lnTo>
                  <a:pt x="2038" y="894"/>
                </a:lnTo>
                <a:lnTo>
                  <a:pt x="2042" y="894"/>
                </a:lnTo>
                <a:lnTo>
                  <a:pt x="2042" y="872"/>
                </a:lnTo>
                <a:lnTo>
                  <a:pt x="2046" y="840"/>
                </a:lnTo>
                <a:lnTo>
                  <a:pt x="2046" y="894"/>
                </a:lnTo>
                <a:lnTo>
                  <a:pt x="2046" y="840"/>
                </a:lnTo>
                <a:lnTo>
                  <a:pt x="2049" y="869"/>
                </a:lnTo>
                <a:lnTo>
                  <a:pt x="2049" y="894"/>
                </a:lnTo>
                <a:lnTo>
                  <a:pt x="2049" y="869"/>
                </a:lnTo>
                <a:lnTo>
                  <a:pt x="2053" y="869"/>
                </a:lnTo>
                <a:lnTo>
                  <a:pt x="2053" y="894"/>
                </a:lnTo>
                <a:lnTo>
                  <a:pt x="2053" y="833"/>
                </a:lnTo>
                <a:lnTo>
                  <a:pt x="2056" y="880"/>
                </a:lnTo>
                <a:lnTo>
                  <a:pt x="2056" y="894"/>
                </a:lnTo>
                <a:lnTo>
                  <a:pt x="2056" y="847"/>
                </a:lnTo>
                <a:lnTo>
                  <a:pt x="2060" y="894"/>
                </a:lnTo>
                <a:lnTo>
                  <a:pt x="2064" y="894"/>
                </a:lnTo>
                <a:lnTo>
                  <a:pt x="2064" y="851"/>
                </a:lnTo>
                <a:lnTo>
                  <a:pt x="2064" y="880"/>
                </a:lnTo>
                <a:lnTo>
                  <a:pt x="2067" y="847"/>
                </a:lnTo>
                <a:lnTo>
                  <a:pt x="2067" y="894"/>
                </a:lnTo>
                <a:lnTo>
                  <a:pt x="2067" y="847"/>
                </a:lnTo>
                <a:lnTo>
                  <a:pt x="2071" y="880"/>
                </a:lnTo>
                <a:lnTo>
                  <a:pt x="2071" y="894"/>
                </a:lnTo>
                <a:lnTo>
                  <a:pt x="2071" y="872"/>
                </a:lnTo>
                <a:lnTo>
                  <a:pt x="2074" y="894"/>
                </a:lnTo>
                <a:lnTo>
                  <a:pt x="2078" y="894"/>
                </a:lnTo>
                <a:lnTo>
                  <a:pt x="2078" y="768"/>
                </a:lnTo>
                <a:lnTo>
                  <a:pt x="2082" y="890"/>
                </a:lnTo>
                <a:lnTo>
                  <a:pt x="2082" y="894"/>
                </a:lnTo>
                <a:lnTo>
                  <a:pt x="2082" y="876"/>
                </a:lnTo>
                <a:lnTo>
                  <a:pt x="2085" y="894"/>
                </a:lnTo>
                <a:lnTo>
                  <a:pt x="2093" y="894"/>
                </a:lnTo>
                <a:lnTo>
                  <a:pt x="2093" y="876"/>
                </a:lnTo>
                <a:lnTo>
                  <a:pt x="2096" y="894"/>
                </a:lnTo>
                <a:lnTo>
                  <a:pt x="2096" y="880"/>
                </a:lnTo>
                <a:lnTo>
                  <a:pt x="2100" y="894"/>
                </a:lnTo>
                <a:lnTo>
                  <a:pt x="2100" y="862"/>
                </a:lnTo>
                <a:lnTo>
                  <a:pt x="2103" y="894"/>
                </a:lnTo>
                <a:lnTo>
                  <a:pt x="2103" y="851"/>
                </a:lnTo>
                <a:lnTo>
                  <a:pt x="2107" y="894"/>
                </a:lnTo>
                <a:lnTo>
                  <a:pt x="2111" y="894"/>
                </a:lnTo>
                <a:lnTo>
                  <a:pt x="2111" y="808"/>
                </a:lnTo>
                <a:lnTo>
                  <a:pt x="2114" y="894"/>
                </a:lnTo>
                <a:lnTo>
                  <a:pt x="2114" y="858"/>
                </a:lnTo>
                <a:lnTo>
                  <a:pt x="2118" y="894"/>
                </a:lnTo>
                <a:lnTo>
                  <a:pt x="2118" y="887"/>
                </a:lnTo>
                <a:lnTo>
                  <a:pt x="2121" y="894"/>
                </a:lnTo>
                <a:lnTo>
                  <a:pt x="2121" y="887"/>
                </a:lnTo>
                <a:lnTo>
                  <a:pt x="2125" y="894"/>
                </a:lnTo>
                <a:lnTo>
                  <a:pt x="2125" y="865"/>
                </a:lnTo>
                <a:lnTo>
                  <a:pt x="2129" y="894"/>
                </a:lnTo>
                <a:lnTo>
                  <a:pt x="2129" y="876"/>
                </a:lnTo>
                <a:lnTo>
                  <a:pt x="2132" y="894"/>
                </a:lnTo>
                <a:lnTo>
                  <a:pt x="2132" y="840"/>
                </a:lnTo>
                <a:lnTo>
                  <a:pt x="2136" y="894"/>
                </a:lnTo>
                <a:lnTo>
                  <a:pt x="2136" y="880"/>
                </a:lnTo>
                <a:lnTo>
                  <a:pt x="2139" y="894"/>
                </a:lnTo>
                <a:lnTo>
                  <a:pt x="2139" y="883"/>
                </a:lnTo>
                <a:lnTo>
                  <a:pt x="2143" y="894"/>
                </a:lnTo>
                <a:lnTo>
                  <a:pt x="2143" y="833"/>
                </a:lnTo>
                <a:lnTo>
                  <a:pt x="2147" y="894"/>
                </a:lnTo>
                <a:lnTo>
                  <a:pt x="2147" y="847"/>
                </a:lnTo>
                <a:lnTo>
                  <a:pt x="2150" y="894"/>
                </a:lnTo>
                <a:lnTo>
                  <a:pt x="2150" y="808"/>
                </a:lnTo>
                <a:lnTo>
                  <a:pt x="2154" y="894"/>
                </a:lnTo>
                <a:lnTo>
                  <a:pt x="2154" y="865"/>
                </a:lnTo>
                <a:lnTo>
                  <a:pt x="2157" y="894"/>
                </a:lnTo>
                <a:lnTo>
                  <a:pt x="2157" y="862"/>
                </a:lnTo>
                <a:lnTo>
                  <a:pt x="2161" y="894"/>
                </a:lnTo>
                <a:lnTo>
                  <a:pt x="2161" y="872"/>
                </a:lnTo>
                <a:lnTo>
                  <a:pt x="2165" y="894"/>
                </a:lnTo>
                <a:lnTo>
                  <a:pt x="2165" y="854"/>
                </a:lnTo>
                <a:lnTo>
                  <a:pt x="2168" y="894"/>
                </a:lnTo>
                <a:lnTo>
                  <a:pt x="2168" y="797"/>
                </a:lnTo>
                <a:lnTo>
                  <a:pt x="2172" y="894"/>
                </a:lnTo>
                <a:lnTo>
                  <a:pt x="2172" y="890"/>
                </a:lnTo>
                <a:lnTo>
                  <a:pt x="2175" y="894"/>
                </a:lnTo>
                <a:lnTo>
                  <a:pt x="2175" y="862"/>
                </a:lnTo>
                <a:lnTo>
                  <a:pt x="2179" y="890"/>
                </a:lnTo>
                <a:lnTo>
                  <a:pt x="2179" y="894"/>
                </a:lnTo>
                <a:lnTo>
                  <a:pt x="2179" y="761"/>
                </a:lnTo>
                <a:lnTo>
                  <a:pt x="2183" y="894"/>
                </a:lnTo>
                <a:lnTo>
                  <a:pt x="2183" y="854"/>
                </a:lnTo>
                <a:lnTo>
                  <a:pt x="2186" y="894"/>
                </a:lnTo>
                <a:lnTo>
                  <a:pt x="2186" y="880"/>
                </a:lnTo>
                <a:lnTo>
                  <a:pt x="2190" y="894"/>
                </a:lnTo>
                <a:lnTo>
                  <a:pt x="2190" y="851"/>
                </a:lnTo>
                <a:lnTo>
                  <a:pt x="2194" y="894"/>
                </a:lnTo>
                <a:lnTo>
                  <a:pt x="2194" y="887"/>
                </a:lnTo>
                <a:lnTo>
                  <a:pt x="2197" y="894"/>
                </a:lnTo>
                <a:lnTo>
                  <a:pt x="2201" y="894"/>
                </a:lnTo>
                <a:lnTo>
                  <a:pt x="2201" y="880"/>
                </a:lnTo>
                <a:lnTo>
                  <a:pt x="2204" y="894"/>
                </a:lnTo>
                <a:lnTo>
                  <a:pt x="2204" y="826"/>
                </a:lnTo>
                <a:lnTo>
                  <a:pt x="2208" y="894"/>
                </a:lnTo>
                <a:lnTo>
                  <a:pt x="2212" y="894"/>
                </a:lnTo>
                <a:lnTo>
                  <a:pt x="2212" y="854"/>
                </a:lnTo>
                <a:lnTo>
                  <a:pt x="2215" y="894"/>
                </a:lnTo>
                <a:lnTo>
                  <a:pt x="2215" y="818"/>
                </a:lnTo>
                <a:lnTo>
                  <a:pt x="2219" y="872"/>
                </a:lnTo>
                <a:lnTo>
                  <a:pt x="2219" y="894"/>
                </a:lnTo>
                <a:lnTo>
                  <a:pt x="2219" y="858"/>
                </a:lnTo>
                <a:lnTo>
                  <a:pt x="2222" y="894"/>
                </a:lnTo>
                <a:lnTo>
                  <a:pt x="2222" y="887"/>
                </a:lnTo>
                <a:lnTo>
                  <a:pt x="2226" y="880"/>
                </a:lnTo>
                <a:lnTo>
                  <a:pt x="2226" y="894"/>
                </a:lnTo>
                <a:lnTo>
                  <a:pt x="2226" y="880"/>
                </a:lnTo>
                <a:lnTo>
                  <a:pt x="2230" y="894"/>
                </a:lnTo>
                <a:lnTo>
                  <a:pt x="2230" y="865"/>
                </a:lnTo>
                <a:lnTo>
                  <a:pt x="2230" y="883"/>
                </a:lnTo>
                <a:lnTo>
                  <a:pt x="2233" y="851"/>
                </a:lnTo>
                <a:lnTo>
                  <a:pt x="2233" y="894"/>
                </a:lnTo>
                <a:lnTo>
                  <a:pt x="2233" y="851"/>
                </a:lnTo>
                <a:lnTo>
                  <a:pt x="2237" y="894"/>
                </a:lnTo>
                <a:lnTo>
                  <a:pt x="2237" y="862"/>
                </a:lnTo>
                <a:lnTo>
                  <a:pt x="2240" y="862"/>
                </a:lnTo>
                <a:lnTo>
                  <a:pt x="2240" y="894"/>
                </a:lnTo>
                <a:lnTo>
                  <a:pt x="2240" y="826"/>
                </a:lnTo>
                <a:lnTo>
                  <a:pt x="2244" y="894"/>
                </a:lnTo>
                <a:lnTo>
                  <a:pt x="2244" y="887"/>
                </a:lnTo>
                <a:lnTo>
                  <a:pt x="2248" y="894"/>
                </a:lnTo>
                <a:lnTo>
                  <a:pt x="2248" y="869"/>
                </a:lnTo>
                <a:lnTo>
                  <a:pt x="2251" y="894"/>
                </a:lnTo>
                <a:lnTo>
                  <a:pt x="2251" y="663"/>
                </a:lnTo>
                <a:lnTo>
                  <a:pt x="2255" y="872"/>
                </a:lnTo>
                <a:lnTo>
                  <a:pt x="2255" y="894"/>
                </a:lnTo>
                <a:lnTo>
                  <a:pt x="2255" y="840"/>
                </a:lnTo>
                <a:lnTo>
                  <a:pt x="2258" y="894"/>
                </a:lnTo>
                <a:lnTo>
                  <a:pt x="2262" y="894"/>
                </a:lnTo>
                <a:lnTo>
                  <a:pt x="2262" y="858"/>
                </a:lnTo>
                <a:lnTo>
                  <a:pt x="2266" y="894"/>
                </a:lnTo>
                <a:lnTo>
                  <a:pt x="2266" y="764"/>
                </a:lnTo>
                <a:lnTo>
                  <a:pt x="2269" y="883"/>
                </a:lnTo>
                <a:lnTo>
                  <a:pt x="2269" y="894"/>
                </a:lnTo>
                <a:lnTo>
                  <a:pt x="2269" y="602"/>
                </a:lnTo>
                <a:lnTo>
                  <a:pt x="2273" y="894"/>
                </a:lnTo>
                <a:lnTo>
                  <a:pt x="2273" y="858"/>
                </a:lnTo>
                <a:lnTo>
                  <a:pt x="2276" y="890"/>
                </a:lnTo>
                <a:lnTo>
                  <a:pt x="2276" y="894"/>
                </a:lnTo>
                <a:lnTo>
                  <a:pt x="2276" y="887"/>
                </a:lnTo>
                <a:lnTo>
                  <a:pt x="2280" y="894"/>
                </a:lnTo>
                <a:lnTo>
                  <a:pt x="2280" y="887"/>
                </a:lnTo>
                <a:lnTo>
                  <a:pt x="2284" y="894"/>
                </a:lnTo>
                <a:lnTo>
                  <a:pt x="2284" y="872"/>
                </a:lnTo>
                <a:lnTo>
                  <a:pt x="2287" y="894"/>
                </a:lnTo>
                <a:lnTo>
                  <a:pt x="2287" y="890"/>
                </a:lnTo>
                <a:lnTo>
                  <a:pt x="2291" y="894"/>
                </a:lnTo>
                <a:lnTo>
                  <a:pt x="2291" y="818"/>
                </a:lnTo>
                <a:lnTo>
                  <a:pt x="2295" y="894"/>
                </a:lnTo>
                <a:lnTo>
                  <a:pt x="2295" y="808"/>
                </a:lnTo>
                <a:lnTo>
                  <a:pt x="2298" y="894"/>
                </a:lnTo>
                <a:lnTo>
                  <a:pt x="2302" y="894"/>
                </a:lnTo>
                <a:lnTo>
                  <a:pt x="2302" y="872"/>
                </a:lnTo>
                <a:lnTo>
                  <a:pt x="2305" y="894"/>
                </a:lnTo>
                <a:lnTo>
                  <a:pt x="2305" y="818"/>
                </a:lnTo>
                <a:lnTo>
                  <a:pt x="2309" y="894"/>
                </a:lnTo>
                <a:lnTo>
                  <a:pt x="2309" y="829"/>
                </a:lnTo>
                <a:lnTo>
                  <a:pt x="2313" y="894"/>
                </a:lnTo>
                <a:lnTo>
                  <a:pt x="2320" y="894"/>
                </a:lnTo>
                <a:lnTo>
                  <a:pt x="2320" y="782"/>
                </a:lnTo>
                <a:lnTo>
                  <a:pt x="2323" y="894"/>
                </a:lnTo>
                <a:lnTo>
                  <a:pt x="2323" y="865"/>
                </a:lnTo>
                <a:lnTo>
                  <a:pt x="2327" y="894"/>
                </a:lnTo>
                <a:lnTo>
                  <a:pt x="2327" y="822"/>
                </a:lnTo>
                <a:lnTo>
                  <a:pt x="2331" y="894"/>
                </a:lnTo>
                <a:lnTo>
                  <a:pt x="2331" y="865"/>
                </a:lnTo>
                <a:lnTo>
                  <a:pt x="2334" y="894"/>
                </a:lnTo>
                <a:lnTo>
                  <a:pt x="2338" y="894"/>
                </a:lnTo>
                <a:lnTo>
                  <a:pt x="2338" y="890"/>
                </a:lnTo>
                <a:lnTo>
                  <a:pt x="2341" y="894"/>
                </a:lnTo>
                <a:lnTo>
                  <a:pt x="2341" y="753"/>
                </a:lnTo>
                <a:lnTo>
                  <a:pt x="2345" y="894"/>
                </a:lnTo>
                <a:lnTo>
                  <a:pt x="2349" y="894"/>
                </a:lnTo>
                <a:lnTo>
                  <a:pt x="2349" y="876"/>
                </a:lnTo>
                <a:lnTo>
                  <a:pt x="2352" y="894"/>
                </a:lnTo>
                <a:lnTo>
                  <a:pt x="2352" y="872"/>
                </a:lnTo>
                <a:lnTo>
                  <a:pt x="2356" y="894"/>
                </a:lnTo>
                <a:lnTo>
                  <a:pt x="2356" y="876"/>
                </a:lnTo>
                <a:lnTo>
                  <a:pt x="2359" y="894"/>
                </a:lnTo>
                <a:lnTo>
                  <a:pt x="2363" y="894"/>
                </a:lnTo>
                <a:lnTo>
                  <a:pt x="2363" y="844"/>
                </a:lnTo>
                <a:lnTo>
                  <a:pt x="2367" y="894"/>
                </a:lnTo>
                <a:lnTo>
                  <a:pt x="2367" y="764"/>
                </a:lnTo>
                <a:lnTo>
                  <a:pt x="2370" y="880"/>
                </a:lnTo>
                <a:lnTo>
                  <a:pt x="2370" y="894"/>
                </a:lnTo>
                <a:lnTo>
                  <a:pt x="2370" y="880"/>
                </a:lnTo>
                <a:lnTo>
                  <a:pt x="2374" y="894"/>
                </a:lnTo>
                <a:lnTo>
                  <a:pt x="2377" y="894"/>
                </a:lnTo>
                <a:lnTo>
                  <a:pt x="2381" y="890"/>
                </a:lnTo>
                <a:lnTo>
                  <a:pt x="2381" y="894"/>
                </a:lnTo>
                <a:lnTo>
                  <a:pt x="2381" y="887"/>
                </a:lnTo>
                <a:lnTo>
                  <a:pt x="2385" y="894"/>
                </a:lnTo>
                <a:lnTo>
                  <a:pt x="2385" y="883"/>
                </a:lnTo>
                <a:lnTo>
                  <a:pt x="2388" y="894"/>
                </a:lnTo>
                <a:lnTo>
                  <a:pt x="2388" y="872"/>
                </a:lnTo>
                <a:lnTo>
                  <a:pt x="2392" y="894"/>
                </a:lnTo>
                <a:lnTo>
                  <a:pt x="2392" y="858"/>
                </a:lnTo>
                <a:lnTo>
                  <a:pt x="2396" y="890"/>
                </a:lnTo>
                <a:lnTo>
                  <a:pt x="2396" y="894"/>
                </a:lnTo>
                <a:lnTo>
                  <a:pt x="2396" y="858"/>
                </a:lnTo>
                <a:lnTo>
                  <a:pt x="2399" y="894"/>
                </a:lnTo>
                <a:lnTo>
                  <a:pt x="2399" y="847"/>
                </a:lnTo>
                <a:lnTo>
                  <a:pt x="2403" y="894"/>
                </a:lnTo>
                <a:lnTo>
                  <a:pt x="2403" y="876"/>
                </a:lnTo>
                <a:lnTo>
                  <a:pt x="2406" y="894"/>
                </a:lnTo>
                <a:lnTo>
                  <a:pt x="2406" y="890"/>
                </a:lnTo>
                <a:lnTo>
                  <a:pt x="2410" y="894"/>
                </a:lnTo>
                <a:lnTo>
                  <a:pt x="2410" y="818"/>
                </a:lnTo>
                <a:lnTo>
                  <a:pt x="2414" y="894"/>
                </a:lnTo>
                <a:lnTo>
                  <a:pt x="2414" y="858"/>
                </a:lnTo>
                <a:lnTo>
                  <a:pt x="2417" y="883"/>
                </a:lnTo>
                <a:lnTo>
                  <a:pt x="2417" y="894"/>
                </a:lnTo>
                <a:lnTo>
                  <a:pt x="2417" y="854"/>
                </a:lnTo>
                <a:lnTo>
                  <a:pt x="2421" y="894"/>
                </a:lnTo>
                <a:lnTo>
                  <a:pt x="2424" y="887"/>
                </a:lnTo>
                <a:lnTo>
                  <a:pt x="2424" y="894"/>
                </a:lnTo>
                <a:lnTo>
                  <a:pt x="2424" y="840"/>
                </a:lnTo>
                <a:lnTo>
                  <a:pt x="2428" y="883"/>
                </a:lnTo>
                <a:lnTo>
                  <a:pt x="2428" y="894"/>
                </a:lnTo>
                <a:lnTo>
                  <a:pt x="2428" y="833"/>
                </a:lnTo>
                <a:lnTo>
                  <a:pt x="2432" y="887"/>
                </a:lnTo>
                <a:lnTo>
                  <a:pt x="2432" y="894"/>
                </a:lnTo>
                <a:lnTo>
                  <a:pt x="2432" y="858"/>
                </a:lnTo>
                <a:lnTo>
                  <a:pt x="2435" y="894"/>
                </a:lnTo>
                <a:lnTo>
                  <a:pt x="2439" y="894"/>
                </a:lnTo>
                <a:lnTo>
                  <a:pt x="2439" y="732"/>
                </a:lnTo>
                <a:lnTo>
                  <a:pt x="2442" y="890"/>
                </a:lnTo>
                <a:lnTo>
                  <a:pt x="2442" y="894"/>
                </a:lnTo>
                <a:lnTo>
                  <a:pt x="2442" y="710"/>
                </a:lnTo>
                <a:lnTo>
                  <a:pt x="2446" y="894"/>
                </a:lnTo>
                <a:lnTo>
                  <a:pt x="2450" y="894"/>
                </a:lnTo>
                <a:lnTo>
                  <a:pt x="2450" y="887"/>
                </a:lnTo>
                <a:lnTo>
                  <a:pt x="2453" y="894"/>
                </a:lnTo>
                <a:lnTo>
                  <a:pt x="2453" y="851"/>
                </a:lnTo>
                <a:lnTo>
                  <a:pt x="2457" y="894"/>
                </a:lnTo>
                <a:lnTo>
                  <a:pt x="2457" y="880"/>
                </a:lnTo>
                <a:lnTo>
                  <a:pt x="2460" y="894"/>
                </a:lnTo>
                <a:lnTo>
                  <a:pt x="2460" y="887"/>
                </a:lnTo>
                <a:lnTo>
                  <a:pt x="2464" y="894"/>
                </a:lnTo>
                <a:lnTo>
                  <a:pt x="2464" y="887"/>
                </a:lnTo>
                <a:lnTo>
                  <a:pt x="2468" y="894"/>
                </a:lnTo>
                <a:lnTo>
                  <a:pt x="2468" y="876"/>
                </a:lnTo>
                <a:lnTo>
                  <a:pt x="2471" y="894"/>
                </a:lnTo>
                <a:lnTo>
                  <a:pt x="2475" y="894"/>
                </a:lnTo>
                <a:lnTo>
                  <a:pt x="2475" y="804"/>
                </a:lnTo>
                <a:lnTo>
                  <a:pt x="2478" y="894"/>
                </a:lnTo>
                <a:lnTo>
                  <a:pt x="2482" y="894"/>
                </a:lnTo>
                <a:lnTo>
                  <a:pt x="2482" y="872"/>
                </a:lnTo>
                <a:lnTo>
                  <a:pt x="2486" y="894"/>
                </a:lnTo>
                <a:lnTo>
                  <a:pt x="2486" y="890"/>
                </a:lnTo>
                <a:lnTo>
                  <a:pt x="2489" y="894"/>
                </a:lnTo>
                <a:lnTo>
                  <a:pt x="2493" y="894"/>
                </a:lnTo>
                <a:lnTo>
                  <a:pt x="2493" y="883"/>
                </a:lnTo>
                <a:lnTo>
                  <a:pt x="2497" y="894"/>
                </a:lnTo>
                <a:lnTo>
                  <a:pt x="2497" y="847"/>
                </a:lnTo>
                <a:lnTo>
                  <a:pt x="2500" y="894"/>
                </a:lnTo>
                <a:lnTo>
                  <a:pt x="2500" y="851"/>
                </a:lnTo>
                <a:lnTo>
                  <a:pt x="2504" y="894"/>
                </a:lnTo>
                <a:lnTo>
                  <a:pt x="2504" y="844"/>
                </a:lnTo>
                <a:lnTo>
                  <a:pt x="2507" y="894"/>
                </a:lnTo>
                <a:lnTo>
                  <a:pt x="2511" y="894"/>
                </a:lnTo>
                <a:lnTo>
                  <a:pt x="2511" y="883"/>
                </a:lnTo>
                <a:lnTo>
                  <a:pt x="2515" y="894"/>
                </a:lnTo>
                <a:lnTo>
                  <a:pt x="2515" y="872"/>
                </a:lnTo>
                <a:lnTo>
                  <a:pt x="2518" y="894"/>
                </a:lnTo>
                <a:lnTo>
                  <a:pt x="2518" y="862"/>
                </a:lnTo>
                <a:lnTo>
                  <a:pt x="2522" y="894"/>
                </a:lnTo>
                <a:lnTo>
                  <a:pt x="2522" y="844"/>
                </a:lnTo>
                <a:lnTo>
                  <a:pt x="2525" y="894"/>
                </a:lnTo>
                <a:lnTo>
                  <a:pt x="2525" y="876"/>
                </a:lnTo>
                <a:lnTo>
                  <a:pt x="2529" y="894"/>
                </a:lnTo>
                <a:lnTo>
                  <a:pt x="2529" y="609"/>
                </a:lnTo>
                <a:lnTo>
                  <a:pt x="2533" y="786"/>
                </a:lnTo>
                <a:lnTo>
                  <a:pt x="2533" y="894"/>
                </a:lnTo>
                <a:lnTo>
                  <a:pt x="2533" y="786"/>
                </a:lnTo>
                <a:lnTo>
                  <a:pt x="2536" y="894"/>
                </a:lnTo>
                <a:lnTo>
                  <a:pt x="2540" y="894"/>
                </a:lnTo>
                <a:lnTo>
                  <a:pt x="2540" y="880"/>
                </a:lnTo>
                <a:lnTo>
                  <a:pt x="2543" y="894"/>
                </a:lnTo>
                <a:lnTo>
                  <a:pt x="2543" y="793"/>
                </a:lnTo>
                <a:lnTo>
                  <a:pt x="2547" y="894"/>
                </a:lnTo>
                <a:lnTo>
                  <a:pt x="2547" y="854"/>
                </a:lnTo>
                <a:lnTo>
                  <a:pt x="2551" y="894"/>
                </a:lnTo>
                <a:lnTo>
                  <a:pt x="2554" y="894"/>
                </a:lnTo>
                <a:lnTo>
                  <a:pt x="2554" y="876"/>
                </a:lnTo>
                <a:lnTo>
                  <a:pt x="2558" y="894"/>
                </a:lnTo>
                <a:lnTo>
                  <a:pt x="2558" y="808"/>
                </a:lnTo>
                <a:lnTo>
                  <a:pt x="2561" y="894"/>
                </a:lnTo>
                <a:lnTo>
                  <a:pt x="2561" y="872"/>
                </a:lnTo>
                <a:lnTo>
                  <a:pt x="2565" y="894"/>
                </a:lnTo>
                <a:lnTo>
                  <a:pt x="2569" y="894"/>
                </a:lnTo>
                <a:lnTo>
                  <a:pt x="2569" y="851"/>
                </a:lnTo>
                <a:lnTo>
                  <a:pt x="2572" y="894"/>
                </a:lnTo>
                <a:lnTo>
                  <a:pt x="2572" y="858"/>
                </a:lnTo>
                <a:lnTo>
                  <a:pt x="2576" y="894"/>
                </a:lnTo>
                <a:lnTo>
                  <a:pt x="2576" y="883"/>
                </a:lnTo>
                <a:lnTo>
                  <a:pt x="2579" y="894"/>
                </a:lnTo>
                <a:lnTo>
                  <a:pt x="2579" y="872"/>
                </a:lnTo>
                <a:lnTo>
                  <a:pt x="2583" y="869"/>
                </a:lnTo>
                <a:lnTo>
                  <a:pt x="2583" y="894"/>
                </a:lnTo>
                <a:lnTo>
                  <a:pt x="2583" y="865"/>
                </a:lnTo>
                <a:lnTo>
                  <a:pt x="2587" y="876"/>
                </a:lnTo>
                <a:lnTo>
                  <a:pt x="2587" y="894"/>
                </a:lnTo>
                <a:lnTo>
                  <a:pt x="2587" y="851"/>
                </a:lnTo>
                <a:lnTo>
                  <a:pt x="2590" y="894"/>
                </a:lnTo>
                <a:lnTo>
                  <a:pt x="2590" y="887"/>
                </a:lnTo>
                <a:lnTo>
                  <a:pt x="2590" y="890"/>
                </a:lnTo>
                <a:lnTo>
                  <a:pt x="2594" y="876"/>
                </a:lnTo>
                <a:lnTo>
                  <a:pt x="2594" y="894"/>
                </a:lnTo>
                <a:lnTo>
                  <a:pt x="2594" y="876"/>
                </a:lnTo>
                <a:lnTo>
                  <a:pt x="2598" y="894"/>
                </a:lnTo>
                <a:lnTo>
                  <a:pt x="2598" y="844"/>
                </a:lnTo>
                <a:lnTo>
                  <a:pt x="2601" y="858"/>
                </a:lnTo>
                <a:lnTo>
                  <a:pt x="2601" y="894"/>
                </a:lnTo>
                <a:lnTo>
                  <a:pt x="2601" y="844"/>
                </a:lnTo>
                <a:lnTo>
                  <a:pt x="2605" y="869"/>
                </a:lnTo>
                <a:lnTo>
                  <a:pt x="2605" y="894"/>
                </a:lnTo>
                <a:lnTo>
                  <a:pt x="2605" y="822"/>
                </a:lnTo>
                <a:lnTo>
                  <a:pt x="2608" y="894"/>
                </a:lnTo>
                <a:lnTo>
                  <a:pt x="2608" y="872"/>
                </a:lnTo>
                <a:lnTo>
                  <a:pt x="2612" y="894"/>
                </a:lnTo>
                <a:lnTo>
                  <a:pt x="2616" y="894"/>
                </a:lnTo>
                <a:lnTo>
                  <a:pt x="2616" y="851"/>
                </a:lnTo>
                <a:lnTo>
                  <a:pt x="2619" y="894"/>
                </a:lnTo>
                <a:lnTo>
                  <a:pt x="2619" y="887"/>
                </a:lnTo>
                <a:lnTo>
                  <a:pt x="2623" y="894"/>
                </a:lnTo>
                <a:lnTo>
                  <a:pt x="2623" y="862"/>
                </a:lnTo>
                <a:lnTo>
                  <a:pt x="2626" y="894"/>
                </a:lnTo>
                <a:lnTo>
                  <a:pt x="2630" y="894"/>
                </a:lnTo>
                <a:lnTo>
                  <a:pt x="2630" y="818"/>
                </a:lnTo>
                <a:lnTo>
                  <a:pt x="2634" y="894"/>
                </a:lnTo>
                <a:lnTo>
                  <a:pt x="2634" y="876"/>
                </a:lnTo>
                <a:lnTo>
                  <a:pt x="2637" y="894"/>
                </a:lnTo>
                <a:lnTo>
                  <a:pt x="2637" y="880"/>
                </a:lnTo>
                <a:lnTo>
                  <a:pt x="2641" y="894"/>
                </a:lnTo>
                <a:lnTo>
                  <a:pt x="2641" y="854"/>
                </a:lnTo>
                <a:lnTo>
                  <a:pt x="2644" y="894"/>
                </a:lnTo>
                <a:lnTo>
                  <a:pt x="2644" y="858"/>
                </a:lnTo>
                <a:lnTo>
                  <a:pt x="2648" y="894"/>
                </a:lnTo>
                <a:lnTo>
                  <a:pt x="2648" y="840"/>
                </a:lnTo>
                <a:lnTo>
                  <a:pt x="2652" y="894"/>
                </a:lnTo>
                <a:lnTo>
                  <a:pt x="2652" y="872"/>
                </a:lnTo>
                <a:lnTo>
                  <a:pt x="2655" y="894"/>
                </a:lnTo>
                <a:lnTo>
                  <a:pt x="2655" y="876"/>
                </a:lnTo>
                <a:lnTo>
                  <a:pt x="2659" y="894"/>
                </a:lnTo>
                <a:lnTo>
                  <a:pt x="2673" y="894"/>
                </a:lnTo>
                <a:lnTo>
                  <a:pt x="2673" y="883"/>
                </a:lnTo>
                <a:lnTo>
                  <a:pt x="2677" y="894"/>
                </a:lnTo>
                <a:lnTo>
                  <a:pt x="2684" y="894"/>
                </a:lnTo>
                <a:lnTo>
                  <a:pt x="2684" y="876"/>
                </a:lnTo>
                <a:lnTo>
                  <a:pt x="2688" y="894"/>
                </a:lnTo>
                <a:lnTo>
                  <a:pt x="2688" y="854"/>
                </a:lnTo>
                <a:lnTo>
                  <a:pt x="2691" y="894"/>
                </a:lnTo>
                <a:lnTo>
                  <a:pt x="2691" y="822"/>
                </a:lnTo>
                <a:lnTo>
                  <a:pt x="2695" y="894"/>
                </a:lnTo>
                <a:lnTo>
                  <a:pt x="2699" y="894"/>
                </a:lnTo>
                <a:lnTo>
                  <a:pt x="2699" y="862"/>
                </a:lnTo>
                <a:lnTo>
                  <a:pt x="2702" y="872"/>
                </a:lnTo>
                <a:lnTo>
                  <a:pt x="2702" y="894"/>
                </a:lnTo>
                <a:lnTo>
                  <a:pt x="2702" y="714"/>
                </a:lnTo>
                <a:lnTo>
                  <a:pt x="2706" y="880"/>
                </a:lnTo>
                <a:lnTo>
                  <a:pt x="2706" y="894"/>
                </a:lnTo>
                <a:lnTo>
                  <a:pt x="2706" y="822"/>
                </a:lnTo>
                <a:lnTo>
                  <a:pt x="2709" y="894"/>
                </a:lnTo>
                <a:lnTo>
                  <a:pt x="2709" y="876"/>
                </a:lnTo>
                <a:lnTo>
                  <a:pt x="2713" y="890"/>
                </a:lnTo>
                <a:lnTo>
                  <a:pt x="2713" y="894"/>
                </a:lnTo>
                <a:lnTo>
                  <a:pt x="2713" y="890"/>
                </a:lnTo>
                <a:lnTo>
                  <a:pt x="2717" y="894"/>
                </a:lnTo>
                <a:lnTo>
                  <a:pt x="2717" y="869"/>
                </a:lnTo>
                <a:lnTo>
                  <a:pt x="2720" y="894"/>
                </a:lnTo>
                <a:lnTo>
                  <a:pt x="2720" y="797"/>
                </a:lnTo>
                <a:lnTo>
                  <a:pt x="2724" y="894"/>
                </a:lnTo>
                <a:lnTo>
                  <a:pt x="2727" y="894"/>
                </a:lnTo>
                <a:lnTo>
                  <a:pt x="2731" y="890"/>
                </a:lnTo>
                <a:lnTo>
                  <a:pt x="2731" y="894"/>
                </a:lnTo>
                <a:lnTo>
                  <a:pt x="2731" y="869"/>
                </a:lnTo>
                <a:lnTo>
                  <a:pt x="2735" y="894"/>
                </a:lnTo>
                <a:lnTo>
                  <a:pt x="2738" y="894"/>
                </a:lnTo>
                <a:lnTo>
                  <a:pt x="2738" y="800"/>
                </a:lnTo>
                <a:lnTo>
                  <a:pt x="2742" y="894"/>
                </a:lnTo>
                <a:lnTo>
                  <a:pt x="2742" y="862"/>
                </a:lnTo>
                <a:lnTo>
                  <a:pt x="2745" y="894"/>
                </a:lnTo>
                <a:lnTo>
                  <a:pt x="2745" y="872"/>
                </a:lnTo>
                <a:lnTo>
                  <a:pt x="2749" y="894"/>
                </a:lnTo>
                <a:lnTo>
                  <a:pt x="2760" y="894"/>
                </a:lnTo>
                <a:lnTo>
                  <a:pt x="2760" y="822"/>
                </a:lnTo>
                <a:lnTo>
                  <a:pt x="2763" y="894"/>
                </a:lnTo>
                <a:lnTo>
                  <a:pt x="2774" y="894"/>
                </a:lnTo>
                <a:lnTo>
                  <a:pt x="2774" y="883"/>
                </a:lnTo>
                <a:lnTo>
                  <a:pt x="2778" y="894"/>
                </a:lnTo>
                <a:lnTo>
                  <a:pt x="2792" y="894"/>
                </a:lnTo>
                <a:lnTo>
                  <a:pt x="2792" y="865"/>
                </a:lnTo>
                <a:lnTo>
                  <a:pt x="2796" y="894"/>
                </a:lnTo>
                <a:lnTo>
                  <a:pt x="2796" y="876"/>
                </a:lnTo>
                <a:lnTo>
                  <a:pt x="2800" y="894"/>
                </a:lnTo>
                <a:lnTo>
                  <a:pt x="2807" y="894"/>
                </a:lnTo>
                <a:lnTo>
                  <a:pt x="2807" y="858"/>
                </a:lnTo>
                <a:lnTo>
                  <a:pt x="2810" y="894"/>
                </a:lnTo>
                <a:lnTo>
                  <a:pt x="2810" y="869"/>
                </a:lnTo>
                <a:lnTo>
                  <a:pt x="2814" y="894"/>
                </a:lnTo>
                <a:lnTo>
                  <a:pt x="2825" y="894"/>
                </a:lnTo>
                <a:lnTo>
                  <a:pt x="2825" y="890"/>
                </a:lnTo>
                <a:lnTo>
                  <a:pt x="2828" y="894"/>
                </a:lnTo>
                <a:lnTo>
                  <a:pt x="2836" y="894"/>
                </a:lnTo>
                <a:lnTo>
                  <a:pt x="2836" y="880"/>
                </a:lnTo>
                <a:lnTo>
                  <a:pt x="2839" y="894"/>
                </a:lnTo>
                <a:lnTo>
                  <a:pt x="2843" y="894"/>
                </a:lnTo>
                <a:lnTo>
                  <a:pt x="2843" y="869"/>
                </a:lnTo>
                <a:lnTo>
                  <a:pt x="2846" y="887"/>
                </a:lnTo>
                <a:lnTo>
                  <a:pt x="2846" y="894"/>
                </a:lnTo>
                <a:lnTo>
                  <a:pt x="2846" y="815"/>
                </a:lnTo>
                <a:lnTo>
                  <a:pt x="2850" y="894"/>
                </a:lnTo>
                <a:lnTo>
                  <a:pt x="2857" y="894"/>
                </a:lnTo>
                <a:lnTo>
                  <a:pt x="2857" y="865"/>
                </a:lnTo>
                <a:lnTo>
                  <a:pt x="2861" y="894"/>
                </a:lnTo>
                <a:lnTo>
                  <a:pt x="2922" y="894"/>
                </a:lnTo>
                <a:lnTo>
                  <a:pt x="2922" y="880"/>
                </a:lnTo>
                <a:lnTo>
                  <a:pt x="2926" y="894"/>
                </a:lnTo>
                <a:lnTo>
                  <a:pt x="2973" y="894"/>
                </a:lnTo>
                <a:lnTo>
                  <a:pt x="2973" y="887"/>
                </a:lnTo>
                <a:lnTo>
                  <a:pt x="2976" y="894"/>
                </a:lnTo>
                <a:lnTo>
                  <a:pt x="2980" y="894"/>
                </a:lnTo>
                <a:lnTo>
                  <a:pt x="2980" y="869"/>
                </a:lnTo>
                <a:lnTo>
                  <a:pt x="2983" y="894"/>
                </a:lnTo>
                <a:lnTo>
                  <a:pt x="3002" y="894"/>
                </a:lnTo>
                <a:lnTo>
                  <a:pt x="3002" y="876"/>
                </a:lnTo>
                <a:lnTo>
                  <a:pt x="3005" y="894"/>
                </a:lnTo>
                <a:lnTo>
                  <a:pt x="3034" y="894"/>
                </a:lnTo>
                <a:lnTo>
                  <a:pt x="3034" y="890"/>
                </a:lnTo>
                <a:lnTo>
                  <a:pt x="3038" y="894"/>
                </a:lnTo>
                <a:lnTo>
                  <a:pt x="3063" y="894"/>
                </a:lnTo>
                <a:lnTo>
                  <a:pt x="3063" y="880"/>
                </a:lnTo>
                <a:lnTo>
                  <a:pt x="3066" y="894"/>
                </a:lnTo>
                <a:lnTo>
                  <a:pt x="3070" y="894"/>
                </a:lnTo>
                <a:lnTo>
                  <a:pt x="3070" y="887"/>
                </a:lnTo>
                <a:lnTo>
                  <a:pt x="3074" y="894"/>
                </a:lnTo>
                <a:lnTo>
                  <a:pt x="3077" y="894"/>
                </a:lnTo>
                <a:lnTo>
                  <a:pt x="3077" y="872"/>
                </a:lnTo>
                <a:lnTo>
                  <a:pt x="3081" y="894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41" name="Line 60"/>
          <p:cNvSpPr>
            <a:spLocks noChangeShapeType="1"/>
          </p:cNvSpPr>
          <p:nvPr/>
        </p:nvSpPr>
        <p:spPr bwMode="auto">
          <a:xfrm>
            <a:off x="1253773" y="3131791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0" name="Line 68"/>
          <p:cNvSpPr>
            <a:spLocks noChangeShapeType="1"/>
          </p:cNvSpPr>
          <p:nvPr/>
        </p:nvSpPr>
        <p:spPr bwMode="auto">
          <a:xfrm>
            <a:off x="1266473" y="2420591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7" name="Line 75"/>
          <p:cNvSpPr>
            <a:spLocks noChangeShapeType="1"/>
          </p:cNvSpPr>
          <p:nvPr/>
        </p:nvSpPr>
        <p:spPr bwMode="auto">
          <a:xfrm>
            <a:off x="1253773" y="1717328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2" name="Line 80"/>
          <p:cNvSpPr>
            <a:spLocks noChangeShapeType="1"/>
          </p:cNvSpPr>
          <p:nvPr/>
        </p:nvSpPr>
        <p:spPr bwMode="auto">
          <a:xfrm>
            <a:off x="1282348" y="3136553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3" name="Line 81"/>
          <p:cNvSpPr>
            <a:spLocks noChangeShapeType="1"/>
          </p:cNvSpPr>
          <p:nvPr/>
        </p:nvSpPr>
        <p:spPr bwMode="auto">
          <a:xfrm>
            <a:off x="1569685" y="313655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4" name="Rectangle 82"/>
          <p:cNvSpPr>
            <a:spLocks noChangeArrowheads="1"/>
          </p:cNvSpPr>
          <p:nvPr/>
        </p:nvSpPr>
        <p:spPr bwMode="auto">
          <a:xfrm>
            <a:off x="1357308" y="316512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65" name="Line 83"/>
          <p:cNvSpPr>
            <a:spLocks noChangeShapeType="1"/>
          </p:cNvSpPr>
          <p:nvPr/>
        </p:nvSpPr>
        <p:spPr bwMode="auto">
          <a:xfrm>
            <a:off x="1855435" y="3136553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6" name="Line 84"/>
          <p:cNvSpPr>
            <a:spLocks noChangeShapeType="1"/>
          </p:cNvSpPr>
          <p:nvPr/>
        </p:nvSpPr>
        <p:spPr bwMode="auto">
          <a:xfrm>
            <a:off x="2147535" y="313655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7" name="Rectangle 85"/>
          <p:cNvSpPr>
            <a:spLocks noChangeArrowheads="1"/>
          </p:cNvSpPr>
          <p:nvPr/>
        </p:nvSpPr>
        <p:spPr bwMode="auto">
          <a:xfrm>
            <a:off x="1935158" y="316512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68" name="Line 86"/>
          <p:cNvSpPr>
            <a:spLocks noChangeShapeType="1"/>
          </p:cNvSpPr>
          <p:nvPr/>
        </p:nvSpPr>
        <p:spPr bwMode="auto">
          <a:xfrm>
            <a:off x="2433285" y="3136553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9" name="Line 87"/>
          <p:cNvSpPr>
            <a:spLocks noChangeShapeType="1"/>
          </p:cNvSpPr>
          <p:nvPr/>
        </p:nvSpPr>
        <p:spPr bwMode="auto">
          <a:xfrm>
            <a:off x="2720623" y="313655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0" name="Rectangle 88"/>
          <p:cNvSpPr>
            <a:spLocks noChangeArrowheads="1"/>
          </p:cNvSpPr>
          <p:nvPr/>
        </p:nvSpPr>
        <p:spPr bwMode="auto">
          <a:xfrm>
            <a:off x="2490783" y="316512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71" name="Line 89"/>
          <p:cNvSpPr>
            <a:spLocks noChangeShapeType="1"/>
          </p:cNvSpPr>
          <p:nvPr/>
        </p:nvSpPr>
        <p:spPr bwMode="auto">
          <a:xfrm>
            <a:off x="3006373" y="3136553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2" name="Line 90"/>
          <p:cNvSpPr>
            <a:spLocks noChangeShapeType="1"/>
          </p:cNvSpPr>
          <p:nvPr/>
        </p:nvSpPr>
        <p:spPr bwMode="auto">
          <a:xfrm>
            <a:off x="3292123" y="313655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3" name="Rectangle 91"/>
          <p:cNvSpPr>
            <a:spLocks noChangeArrowheads="1"/>
          </p:cNvSpPr>
          <p:nvPr/>
        </p:nvSpPr>
        <p:spPr bwMode="auto">
          <a:xfrm>
            <a:off x="3062283" y="316512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74" name="Line 92"/>
          <p:cNvSpPr>
            <a:spLocks noChangeShapeType="1"/>
          </p:cNvSpPr>
          <p:nvPr/>
        </p:nvSpPr>
        <p:spPr bwMode="auto">
          <a:xfrm>
            <a:off x="3579460" y="3136553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5" name="Line 93"/>
          <p:cNvSpPr>
            <a:spLocks noChangeShapeType="1"/>
          </p:cNvSpPr>
          <p:nvPr/>
        </p:nvSpPr>
        <p:spPr bwMode="auto">
          <a:xfrm>
            <a:off x="3871560" y="313655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44" name="Rectangle 94"/>
          <p:cNvSpPr>
            <a:spLocks noChangeArrowheads="1"/>
          </p:cNvSpPr>
          <p:nvPr/>
        </p:nvSpPr>
        <p:spPr bwMode="auto">
          <a:xfrm>
            <a:off x="3641720" y="316512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45" name="Line 95"/>
          <p:cNvSpPr>
            <a:spLocks noChangeShapeType="1"/>
          </p:cNvSpPr>
          <p:nvPr/>
        </p:nvSpPr>
        <p:spPr bwMode="auto">
          <a:xfrm>
            <a:off x="4157310" y="3136553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46" name="Line 96"/>
          <p:cNvSpPr>
            <a:spLocks noChangeShapeType="1"/>
          </p:cNvSpPr>
          <p:nvPr/>
        </p:nvSpPr>
        <p:spPr bwMode="auto">
          <a:xfrm>
            <a:off x="4444648" y="313655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47" name="Rectangle 97"/>
          <p:cNvSpPr>
            <a:spLocks noChangeArrowheads="1"/>
          </p:cNvSpPr>
          <p:nvPr/>
        </p:nvSpPr>
        <p:spPr bwMode="auto">
          <a:xfrm>
            <a:off x="4214808" y="316512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48" name="Line 98"/>
          <p:cNvSpPr>
            <a:spLocks noChangeShapeType="1"/>
          </p:cNvSpPr>
          <p:nvPr/>
        </p:nvSpPr>
        <p:spPr bwMode="auto">
          <a:xfrm>
            <a:off x="4730398" y="3136553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49" name="Line 99"/>
          <p:cNvSpPr>
            <a:spLocks noChangeShapeType="1"/>
          </p:cNvSpPr>
          <p:nvPr/>
        </p:nvSpPr>
        <p:spPr bwMode="auto">
          <a:xfrm>
            <a:off x="5016148" y="313655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50" name="Rectangle 100"/>
          <p:cNvSpPr>
            <a:spLocks noChangeArrowheads="1"/>
          </p:cNvSpPr>
          <p:nvPr/>
        </p:nvSpPr>
        <p:spPr bwMode="auto">
          <a:xfrm>
            <a:off x="4786308" y="316512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51" name="Line 101"/>
          <p:cNvSpPr>
            <a:spLocks noChangeShapeType="1"/>
          </p:cNvSpPr>
          <p:nvPr/>
        </p:nvSpPr>
        <p:spPr bwMode="auto">
          <a:xfrm>
            <a:off x="5303485" y="3136553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52" name="Line 102"/>
          <p:cNvSpPr>
            <a:spLocks noChangeShapeType="1"/>
          </p:cNvSpPr>
          <p:nvPr/>
        </p:nvSpPr>
        <p:spPr bwMode="auto">
          <a:xfrm>
            <a:off x="5595585" y="313655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53" name="Rectangle 103"/>
          <p:cNvSpPr>
            <a:spLocks noChangeArrowheads="1"/>
          </p:cNvSpPr>
          <p:nvPr/>
        </p:nvSpPr>
        <p:spPr bwMode="auto">
          <a:xfrm>
            <a:off x="5365745" y="316512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54" name="Line 104"/>
          <p:cNvSpPr>
            <a:spLocks noChangeShapeType="1"/>
          </p:cNvSpPr>
          <p:nvPr/>
        </p:nvSpPr>
        <p:spPr bwMode="auto">
          <a:xfrm>
            <a:off x="5881335" y="3136553"/>
            <a:ext cx="0" cy="1746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55" name="Line 105"/>
          <p:cNvSpPr>
            <a:spLocks noChangeShapeType="1"/>
          </p:cNvSpPr>
          <p:nvPr/>
        </p:nvSpPr>
        <p:spPr bwMode="auto">
          <a:xfrm>
            <a:off x="6167085" y="313655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56" name="Rectangle 106"/>
          <p:cNvSpPr>
            <a:spLocks noChangeArrowheads="1"/>
          </p:cNvSpPr>
          <p:nvPr/>
        </p:nvSpPr>
        <p:spPr bwMode="auto">
          <a:xfrm>
            <a:off x="5888033" y="3165128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4" name="Rectangle 10"/>
          <p:cNvSpPr>
            <a:spLocks noChangeArrowheads="1"/>
          </p:cNvSpPr>
          <p:nvPr/>
        </p:nvSpPr>
        <p:spPr bwMode="auto">
          <a:xfrm>
            <a:off x="1156588" y="3045565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6" name="Rectangle 25"/>
          <p:cNvSpPr>
            <a:spLocks noChangeArrowheads="1"/>
          </p:cNvSpPr>
          <p:nvPr/>
        </p:nvSpPr>
        <p:spPr bwMode="auto">
          <a:xfrm>
            <a:off x="1010439" y="1634578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9" name="Oval 118"/>
          <p:cNvSpPr/>
          <p:nvPr/>
        </p:nvSpPr>
        <p:spPr>
          <a:xfrm>
            <a:off x="5873917" y="1580494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Oval 119"/>
          <p:cNvSpPr/>
          <p:nvPr/>
        </p:nvSpPr>
        <p:spPr>
          <a:xfrm>
            <a:off x="5880930" y="1903258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21" name="Straight Arrow Connector 120"/>
          <p:cNvCxnSpPr>
            <a:stCxn id="119" idx="4"/>
            <a:endCxn id="120" idx="0"/>
          </p:cNvCxnSpPr>
          <p:nvPr/>
        </p:nvCxnSpPr>
        <p:spPr>
          <a:xfrm>
            <a:off x="6009648" y="1764729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5846582" y="1528271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23" name="TextBox 122"/>
          <p:cNvSpPr txBox="1"/>
          <p:nvPr/>
        </p:nvSpPr>
        <p:spPr>
          <a:xfrm>
            <a:off x="5811316" y="1856875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92" name="TextBox 91"/>
          <p:cNvSpPr txBox="1"/>
          <p:nvPr/>
        </p:nvSpPr>
        <p:spPr>
          <a:xfrm>
            <a:off x="1396293" y="2614825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93" name="TextBox 17"/>
          <p:cNvSpPr txBox="1"/>
          <p:nvPr/>
        </p:nvSpPr>
        <p:spPr>
          <a:xfrm>
            <a:off x="1471037" y="272302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95" name="TextBox 17"/>
          <p:cNvSpPr txBox="1"/>
          <p:nvPr/>
        </p:nvSpPr>
        <p:spPr>
          <a:xfrm>
            <a:off x="5229120" y="2570379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96" name="Rectangle 95"/>
          <p:cNvSpPr/>
          <p:nvPr/>
        </p:nvSpPr>
        <p:spPr>
          <a:xfrm>
            <a:off x="3563529" y="1520035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97" name="TextBox 96"/>
          <p:cNvSpPr txBox="1"/>
          <p:nvPr/>
        </p:nvSpPr>
        <p:spPr>
          <a:xfrm>
            <a:off x="1671385" y="255225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8" name="TextBox 97"/>
          <p:cNvSpPr txBox="1"/>
          <p:nvPr/>
        </p:nvSpPr>
        <p:spPr>
          <a:xfrm>
            <a:off x="2351613" y="248786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9" name="TextBox 98"/>
          <p:cNvSpPr txBox="1"/>
          <p:nvPr/>
        </p:nvSpPr>
        <p:spPr>
          <a:xfrm>
            <a:off x="1227738" y="2723028"/>
            <a:ext cx="3289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01" name="TextBox 100"/>
          <p:cNvSpPr txBox="1"/>
          <p:nvPr/>
        </p:nvSpPr>
        <p:spPr>
          <a:xfrm>
            <a:off x="1921407" y="242914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02" name="TextBox 101"/>
          <p:cNvSpPr txBox="1"/>
          <p:nvPr/>
        </p:nvSpPr>
        <p:spPr>
          <a:xfrm>
            <a:off x="4571267" y="2601323"/>
            <a:ext cx="40267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103" name="Straight Arrow Connector 102"/>
          <p:cNvCxnSpPr/>
          <p:nvPr/>
        </p:nvCxnSpPr>
        <p:spPr>
          <a:xfrm>
            <a:off x="1771255" y="2858875"/>
            <a:ext cx="7084" cy="2348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/>
          <p:cNvCxnSpPr/>
          <p:nvPr/>
        </p:nvCxnSpPr>
        <p:spPr>
          <a:xfrm flipH="1">
            <a:off x="3846007" y="1878484"/>
            <a:ext cx="12490" cy="2840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/>
          <p:cNvSpPr txBox="1"/>
          <p:nvPr/>
        </p:nvSpPr>
        <p:spPr>
          <a:xfrm>
            <a:off x="4074130" y="2166130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07" name="5-Point Star 106"/>
          <p:cNvSpPr/>
          <p:nvPr/>
        </p:nvSpPr>
        <p:spPr>
          <a:xfrm>
            <a:off x="3939953" y="291990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8" name="TextBox 107"/>
          <p:cNvSpPr txBox="1"/>
          <p:nvPr/>
        </p:nvSpPr>
        <p:spPr>
          <a:xfrm>
            <a:off x="3855738" y="2303355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29" name="TextBox 128"/>
          <p:cNvSpPr txBox="1"/>
          <p:nvPr/>
        </p:nvSpPr>
        <p:spPr>
          <a:xfrm>
            <a:off x="3966518" y="2610977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30" name="Straight Arrow Connector 129"/>
          <p:cNvCxnSpPr/>
          <p:nvPr/>
        </p:nvCxnSpPr>
        <p:spPr>
          <a:xfrm>
            <a:off x="5384850" y="2745394"/>
            <a:ext cx="19046" cy="29147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/>
          <p:cNvCxnSpPr/>
          <p:nvPr/>
        </p:nvCxnSpPr>
        <p:spPr>
          <a:xfrm flipH="1">
            <a:off x="4598947" y="2398121"/>
            <a:ext cx="178896" cy="5557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TextBox 17"/>
          <p:cNvSpPr txBox="1"/>
          <p:nvPr/>
        </p:nvSpPr>
        <p:spPr>
          <a:xfrm>
            <a:off x="2315990" y="277492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356037" y="2461250"/>
            <a:ext cx="4475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35" name="TextBox 134"/>
          <p:cNvSpPr txBox="1"/>
          <p:nvPr/>
        </p:nvSpPr>
        <p:spPr>
          <a:xfrm>
            <a:off x="3040823" y="2799498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36" name="TextBox 135"/>
          <p:cNvSpPr txBox="1"/>
          <p:nvPr/>
        </p:nvSpPr>
        <p:spPr>
          <a:xfrm>
            <a:off x="4708856" y="2479093"/>
            <a:ext cx="3273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d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37" name="Straight Arrow Connector 136"/>
          <p:cNvCxnSpPr/>
          <p:nvPr/>
        </p:nvCxnSpPr>
        <p:spPr>
          <a:xfrm>
            <a:off x="1450952" y="2908324"/>
            <a:ext cx="50480" cy="1372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Arrow Connector 137"/>
          <p:cNvCxnSpPr/>
          <p:nvPr/>
        </p:nvCxnSpPr>
        <p:spPr>
          <a:xfrm>
            <a:off x="1967299" y="2795500"/>
            <a:ext cx="41453" cy="2256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Arrow Connector 138"/>
          <p:cNvCxnSpPr/>
          <p:nvPr/>
        </p:nvCxnSpPr>
        <p:spPr>
          <a:xfrm flipH="1">
            <a:off x="3939953" y="2178150"/>
            <a:ext cx="46375" cy="1653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Arrow Connector 139"/>
          <p:cNvCxnSpPr/>
          <p:nvPr/>
        </p:nvCxnSpPr>
        <p:spPr>
          <a:xfrm>
            <a:off x="3780496" y="1717328"/>
            <a:ext cx="46211" cy="6694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Arrow Connector 140"/>
          <p:cNvCxnSpPr/>
          <p:nvPr/>
        </p:nvCxnSpPr>
        <p:spPr>
          <a:xfrm>
            <a:off x="3172251" y="2538600"/>
            <a:ext cx="277747" cy="4726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7"/>
          <p:cNvSpPr txBox="1"/>
          <p:nvPr/>
        </p:nvSpPr>
        <p:spPr>
          <a:xfrm>
            <a:off x="4261010" y="2668542"/>
            <a:ext cx="3914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z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143" name="Straight Arrow Connector 142"/>
          <p:cNvCxnSpPr/>
          <p:nvPr/>
        </p:nvCxnSpPr>
        <p:spPr>
          <a:xfrm flipH="1">
            <a:off x="4180074" y="2606508"/>
            <a:ext cx="76198" cy="4047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/>
          <p:cNvCxnSpPr/>
          <p:nvPr/>
        </p:nvCxnSpPr>
        <p:spPr>
          <a:xfrm>
            <a:off x="2720623" y="2683059"/>
            <a:ext cx="116660" cy="3458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Arrow Connector 144"/>
          <p:cNvCxnSpPr/>
          <p:nvPr/>
        </p:nvCxnSpPr>
        <p:spPr>
          <a:xfrm flipH="1">
            <a:off x="4274658" y="2392641"/>
            <a:ext cx="153273" cy="68625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/>
          <p:nvPr/>
        </p:nvCxnSpPr>
        <p:spPr>
          <a:xfrm flipH="1">
            <a:off x="2135078" y="2638862"/>
            <a:ext cx="39813" cy="41455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Arrow Connector 146"/>
          <p:cNvCxnSpPr/>
          <p:nvPr/>
        </p:nvCxnSpPr>
        <p:spPr>
          <a:xfrm flipH="1">
            <a:off x="4042632" y="2792436"/>
            <a:ext cx="56171" cy="24986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7"/>
          <p:cNvSpPr txBox="1"/>
          <p:nvPr/>
        </p:nvSpPr>
        <p:spPr>
          <a:xfrm>
            <a:off x="5482940" y="2787404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51" name="Straight Arrow Connector 150"/>
          <p:cNvCxnSpPr/>
          <p:nvPr/>
        </p:nvCxnSpPr>
        <p:spPr>
          <a:xfrm flipH="1">
            <a:off x="4325407" y="2891132"/>
            <a:ext cx="66833" cy="1377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Arrow Connector 151"/>
          <p:cNvCxnSpPr/>
          <p:nvPr/>
        </p:nvCxnSpPr>
        <p:spPr>
          <a:xfrm flipH="1">
            <a:off x="4021631" y="2689784"/>
            <a:ext cx="3962" cy="3629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Arrow Connector 152"/>
          <p:cNvCxnSpPr/>
          <p:nvPr/>
        </p:nvCxnSpPr>
        <p:spPr>
          <a:xfrm flipH="1">
            <a:off x="3943186" y="2479093"/>
            <a:ext cx="67303" cy="1306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TextBox 153"/>
          <p:cNvSpPr txBox="1"/>
          <p:nvPr/>
        </p:nvSpPr>
        <p:spPr>
          <a:xfrm>
            <a:off x="2673977" y="2616918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4</a:t>
            </a:r>
            <a:r>
              <a:rPr lang="en-US" altLang="zh-CN" sz="1000" b="1" i="1" dirty="0" smtClean="0"/>
              <a:t>:G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55" name="TextBox 17"/>
          <p:cNvSpPr txBox="1"/>
          <p:nvPr/>
        </p:nvSpPr>
        <p:spPr>
          <a:xfrm>
            <a:off x="2845078" y="232415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7" name="TextBox 156"/>
          <p:cNvSpPr txBox="1"/>
          <p:nvPr/>
        </p:nvSpPr>
        <p:spPr>
          <a:xfrm>
            <a:off x="3803911" y="2006916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58" name="TextBox 17"/>
          <p:cNvSpPr txBox="1"/>
          <p:nvPr/>
        </p:nvSpPr>
        <p:spPr>
          <a:xfrm>
            <a:off x="4415198" y="2215029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59" name="TextBox 17"/>
          <p:cNvSpPr txBox="1"/>
          <p:nvPr/>
        </p:nvSpPr>
        <p:spPr>
          <a:xfrm>
            <a:off x="3912265" y="2392641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08" name="TextBox 207"/>
          <p:cNvSpPr txBox="1"/>
          <p:nvPr/>
        </p:nvSpPr>
        <p:spPr>
          <a:xfrm>
            <a:off x="2108140" y="2598420"/>
            <a:ext cx="3529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09" name="TextBox 208"/>
          <p:cNvSpPr txBox="1"/>
          <p:nvPr/>
        </p:nvSpPr>
        <p:spPr>
          <a:xfrm>
            <a:off x="2242970" y="2660647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10" name="TextBox 209"/>
          <p:cNvSpPr txBox="1"/>
          <p:nvPr/>
        </p:nvSpPr>
        <p:spPr>
          <a:xfrm>
            <a:off x="1911712" y="2683059"/>
            <a:ext cx="3145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11" name="Straight Arrow Connector 210"/>
          <p:cNvCxnSpPr/>
          <p:nvPr/>
        </p:nvCxnSpPr>
        <p:spPr>
          <a:xfrm>
            <a:off x="2215179" y="2772835"/>
            <a:ext cx="201622" cy="3398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Arrow Connector 211"/>
          <p:cNvCxnSpPr/>
          <p:nvPr/>
        </p:nvCxnSpPr>
        <p:spPr>
          <a:xfrm>
            <a:off x="2525635" y="2938597"/>
            <a:ext cx="84373" cy="1141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/>
          <p:nvPr/>
        </p:nvCxnSpPr>
        <p:spPr>
          <a:xfrm>
            <a:off x="2039694" y="2874990"/>
            <a:ext cx="72427" cy="2039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Straight Arrow Connector 213"/>
          <p:cNvCxnSpPr/>
          <p:nvPr/>
        </p:nvCxnSpPr>
        <p:spPr>
          <a:xfrm flipH="1">
            <a:off x="4444648" y="2689784"/>
            <a:ext cx="130727" cy="2903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Straight Arrow Connector 214"/>
          <p:cNvCxnSpPr/>
          <p:nvPr/>
        </p:nvCxnSpPr>
        <p:spPr>
          <a:xfrm flipH="1">
            <a:off x="4512905" y="2579487"/>
            <a:ext cx="175490" cy="44699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/>
          <p:cNvCxnSpPr/>
          <p:nvPr/>
        </p:nvCxnSpPr>
        <p:spPr>
          <a:xfrm>
            <a:off x="2995301" y="2826195"/>
            <a:ext cx="46897" cy="2236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Rectangle 216"/>
          <p:cNvSpPr/>
          <p:nvPr/>
        </p:nvSpPr>
        <p:spPr>
          <a:xfrm>
            <a:off x="3715929" y="1672435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18" name="TextBox 17"/>
          <p:cNvSpPr txBox="1"/>
          <p:nvPr/>
        </p:nvSpPr>
        <p:spPr>
          <a:xfrm>
            <a:off x="5097513" y="2461250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19" name="TextBox 17"/>
          <p:cNvSpPr txBox="1"/>
          <p:nvPr/>
        </p:nvSpPr>
        <p:spPr>
          <a:xfrm>
            <a:off x="3888002" y="2508663"/>
            <a:ext cx="3561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23" name="TextBox 222"/>
          <p:cNvSpPr txBox="1"/>
          <p:nvPr/>
        </p:nvSpPr>
        <p:spPr>
          <a:xfrm>
            <a:off x="4384726" y="233385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29" name="TextBox 17"/>
          <p:cNvSpPr txBox="1"/>
          <p:nvPr/>
        </p:nvSpPr>
        <p:spPr>
          <a:xfrm>
            <a:off x="4959378" y="2618469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89775" y="4188041"/>
            <a:ext cx="5205412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275525" y="4199154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1275525" y="4422991"/>
            <a:ext cx="4891087" cy="1317625"/>
          </a:xfrm>
          <a:custGeom>
            <a:avLst/>
            <a:gdLst>
              <a:gd name="T0" fmla="*/ 65 w 3081"/>
              <a:gd name="T1" fmla="*/ 822 h 830"/>
              <a:gd name="T2" fmla="*/ 116 w 3081"/>
              <a:gd name="T3" fmla="*/ 754 h 830"/>
              <a:gd name="T4" fmla="*/ 202 w 3081"/>
              <a:gd name="T5" fmla="*/ 830 h 830"/>
              <a:gd name="T6" fmla="*/ 285 w 3081"/>
              <a:gd name="T7" fmla="*/ 830 h 830"/>
              <a:gd name="T8" fmla="*/ 354 w 3081"/>
              <a:gd name="T9" fmla="*/ 819 h 830"/>
              <a:gd name="T10" fmla="*/ 422 w 3081"/>
              <a:gd name="T11" fmla="*/ 830 h 830"/>
              <a:gd name="T12" fmla="*/ 516 w 3081"/>
              <a:gd name="T13" fmla="*/ 830 h 830"/>
              <a:gd name="T14" fmla="*/ 610 w 3081"/>
              <a:gd name="T15" fmla="*/ 793 h 830"/>
              <a:gd name="T16" fmla="*/ 686 w 3081"/>
              <a:gd name="T17" fmla="*/ 830 h 830"/>
              <a:gd name="T18" fmla="*/ 747 w 3081"/>
              <a:gd name="T19" fmla="*/ 830 h 830"/>
              <a:gd name="T20" fmla="*/ 808 w 3081"/>
              <a:gd name="T21" fmla="*/ 830 h 830"/>
              <a:gd name="T22" fmla="*/ 881 w 3081"/>
              <a:gd name="T23" fmla="*/ 830 h 830"/>
              <a:gd name="T24" fmla="*/ 967 w 3081"/>
              <a:gd name="T25" fmla="*/ 830 h 830"/>
              <a:gd name="T26" fmla="*/ 1010 w 3081"/>
              <a:gd name="T27" fmla="*/ 811 h 830"/>
              <a:gd name="T28" fmla="*/ 1061 w 3081"/>
              <a:gd name="T29" fmla="*/ 830 h 830"/>
              <a:gd name="T30" fmla="*/ 1108 w 3081"/>
              <a:gd name="T31" fmla="*/ 830 h 830"/>
              <a:gd name="T32" fmla="*/ 1155 w 3081"/>
              <a:gd name="T33" fmla="*/ 822 h 830"/>
              <a:gd name="T34" fmla="*/ 1191 w 3081"/>
              <a:gd name="T35" fmla="*/ 830 h 830"/>
              <a:gd name="T36" fmla="*/ 1227 w 3081"/>
              <a:gd name="T37" fmla="*/ 822 h 830"/>
              <a:gd name="T38" fmla="*/ 1274 w 3081"/>
              <a:gd name="T39" fmla="*/ 822 h 830"/>
              <a:gd name="T40" fmla="*/ 1317 w 3081"/>
              <a:gd name="T41" fmla="*/ 830 h 830"/>
              <a:gd name="T42" fmla="*/ 1353 w 3081"/>
              <a:gd name="T43" fmla="*/ 830 h 830"/>
              <a:gd name="T44" fmla="*/ 1386 w 3081"/>
              <a:gd name="T45" fmla="*/ 830 h 830"/>
              <a:gd name="T46" fmla="*/ 1425 w 3081"/>
              <a:gd name="T47" fmla="*/ 808 h 830"/>
              <a:gd name="T48" fmla="*/ 1465 w 3081"/>
              <a:gd name="T49" fmla="*/ 830 h 830"/>
              <a:gd name="T50" fmla="*/ 1497 w 3081"/>
              <a:gd name="T51" fmla="*/ 830 h 830"/>
              <a:gd name="T52" fmla="*/ 1523 w 3081"/>
              <a:gd name="T53" fmla="*/ 779 h 830"/>
              <a:gd name="T54" fmla="*/ 1559 w 3081"/>
              <a:gd name="T55" fmla="*/ 804 h 830"/>
              <a:gd name="T56" fmla="*/ 1598 w 3081"/>
              <a:gd name="T57" fmla="*/ 830 h 830"/>
              <a:gd name="T58" fmla="*/ 1638 w 3081"/>
              <a:gd name="T59" fmla="*/ 779 h 830"/>
              <a:gd name="T60" fmla="*/ 1670 w 3081"/>
              <a:gd name="T61" fmla="*/ 793 h 830"/>
              <a:gd name="T62" fmla="*/ 1707 w 3081"/>
              <a:gd name="T63" fmla="*/ 830 h 830"/>
              <a:gd name="T64" fmla="*/ 1743 w 3081"/>
              <a:gd name="T65" fmla="*/ 772 h 830"/>
              <a:gd name="T66" fmla="*/ 1782 w 3081"/>
              <a:gd name="T67" fmla="*/ 830 h 830"/>
              <a:gd name="T68" fmla="*/ 1822 w 3081"/>
              <a:gd name="T69" fmla="*/ 779 h 830"/>
              <a:gd name="T70" fmla="*/ 1869 w 3081"/>
              <a:gd name="T71" fmla="*/ 830 h 830"/>
              <a:gd name="T72" fmla="*/ 1898 w 3081"/>
              <a:gd name="T73" fmla="*/ 761 h 830"/>
              <a:gd name="T74" fmla="*/ 1934 w 3081"/>
              <a:gd name="T75" fmla="*/ 830 h 830"/>
              <a:gd name="T76" fmla="*/ 1981 w 3081"/>
              <a:gd name="T77" fmla="*/ 830 h 830"/>
              <a:gd name="T78" fmla="*/ 2020 w 3081"/>
              <a:gd name="T79" fmla="*/ 790 h 830"/>
              <a:gd name="T80" fmla="*/ 2056 w 3081"/>
              <a:gd name="T81" fmla="*/ 830 h 830"/>
              <a:gd name="T82" fmla="*/ 2100 w 3081"/>
              <a:gd name="T83" fmla="*/ 830 h 830"/>
              <a:gd name="T84" fmla="*/ 2147 w 3081"/>
              <a:gd name="T85" fmla="*/ 830 h 830"/>
              <a:gd name="T86" fmla="*/ 2190 w 3081"/>
              <a:gd name="T87" fmla="*/ 830 h 830"/>
              <a:gd name="T88" fmla="*/ 2237 w 3081"/>
              <a:gd name="T89" fmla="*/ 830 h 830"/>
              <a:gd name="T90" fmla="*/ 2280 w 3081"/>
              <a:gd name="T91" fmla="*/ 830 h 830"/>
              <a:gd name="T92" fmla="*/ 2331 w 3081"/>
              <a:gd name="T93" fmla="*/ 729 h 830"/>
              <a:gd name="T94" fmla="*/ 2385 w 3081"/>
              <a:gd name="T95" fmla="*/ 830 h 830"/>
              <a:gd name="T96" fmla="*/ 2428 w 3081"/>
              <a:gd name="T97" fmla="*/ 819 h 830"/>
              <a:gd name="T98" fmla="*/ 2489 w 3081"/>
              <a:gd name="T99" fmla="*/ 830 h 830"/>
              <a:gd name="T100" fmla="*/ 2551 w 3081"/>
              <a:gd name="T101" fmla="*/ 830 h 830"/>
              <a:gd name="T102" fmla="*/ 2594 w 3081"/>
              <a:gd name="T103" fmla="*/ 830 h 830"/>
              <a:gd name="T104" fmla="*/ 2634 w 3081"/>
              <a:gd name="T105" fmla="*/ 830 h 830"/>
              <a:gd name="T106" fmla="*/ 2713 w 3081"/>
              <a:gd name="T107" fmla="*/ 830 h 830"/>
              <a:gd name="T108" fmla="*/ 2771 w 3081"/>
              <a:gd name="T109" fmla="*/ 830 h 830"/>
              <a:gd name="T110" fmla="*/ 2825 w 3081"/>
              <a:gd name="T111" fmla="*/ 804 h 830"/>
              <a:gd name="T112" fmla="*/ 2882 w 3081"/>
              <a:gd name="T113" fmla="*/ 790 h 830"/>
              <a:gd name="T114" fmla="*/ 2933 w 3081"/>
              <a:gd name="T115" fmla="*/ 830 h 830"/>
              <a:gd name="T116" fmla="*/ 2969 w 3081"/>
              <a:gd name="T117" fmla="*/ 826 h 830"/>
              <a:gd name="T118" fmla="*/ 3020 w 3081"/>
              <a:gd name="T119" fmla="*/ 830 h 830"/>
              <a:gd name="T120" fmla="*/ 3070 w 3081"/>
              <a:gd name="T121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8" y="830"/>
                </a:lnTo>
                <a:lnTo>
                  <a:pt x="8" y="801"/>
                </a:lnTo>
                <a:lnTo>
                  <a:pt x="11" y="830"/>
                </a:lnTo>
                <a:lnTo>
                  <a:pt x="11" y="656"/>
                </a:lnTo>
                <a:lnTo>
                  <a:pt x="15" y="830"/>
                </a:lnTo>
                <a:lnTo>
                  <a:pt x="18" y="830"/>
                </a:lnTo>
                <a:lnTo>
                  <a:pt x="18" y="819"/>
                </a:lnTo>
                <a:lnTo>
                  <a:pt x="22" y="830"/>
                </a:lnTo>
                <a:lnTo>
                  <a:pt x="33" y="830"/>
                </a:lnTo>
                <a:lnTo>
                  <a:pt x="33" y="808"/>
                </a:lnTo>
                <a:lnTo>
                  <a:pt x="36" y="830"/>
                </a:lnTo>
                <a:lnTo>
                  <a:pt x="36" y="822"/>
                </a:lnTo>
                <a:lnTo>
                  <a:pt x="40" y="808"/>
                </a:lnTo>
                <a:lnTo>
                  <a:pt x="40" y="830"/>
                </a:lnTo>
                <a:lnTo>
                  <a:pt x="40" y="808"/>
                </a:lnTo>
                <a:lnTo>
                  <a:pt x="44" y="830"/>
                </a:lnTo>
                <a:lnTo>
                  <a:pt x="58" y="830"/>
                </a:lnTo>
                <a:lnTo>
                  <a:pt x="58" y="783"/>
                </a:lnTo>
                <a:lnTo>
                  <a:pt x="62" y="830"/>
                </a:lnTo>
                <a:lnTo>
                  <a:pt x="65" y="830"/>
                </a:lnTo>
                <a:lnTo>
                  <a:pt x="65" y="822"/>
                </a:lnTo>
                <a:lnTo>
                  <a:pt x="69" y="815"/>
                </a:lnTo>
                <a:lnTo>
                  <a:pt x="69" y="830"/>
                </a:lnTo>
                <a:lnTo>
                  <a:pt x="69" y="815"/>
                </a:lnTo>
                <a:lnTo>
                  <a:pt x="73" y="830"/>
                </a:lnTo>
                <a:lnTo>
                  <a:pt x="83" y="830"/>
                </a:lnTo>
                <a:lnTo>
                  <a:pt x="83" y="739"/>
                </a:lnTo>
                <a:lnTo>
                  <a:pt x="87" y="804"/>
                </a:lnTo>
                <a:lnTo>
                  <a:pt x="87" y="830"/>
                </a:lnTo>
                <a:lnTo>
                  <a:pt x="87" y="804"/>
                </a:lnTo>
                <a:lnTo>
                  <a:pt x="91" y="826"/>
                </a:lnTo>
                <a:lnTo>
                  <a:pt x="91" y="830"/>
                </a:lnTo>
                <a:lnTo>
                  <a:pt x="91" y="815"/>
                </a:lnTo>
                <a:lnTo>
                  <a:pt x="94" y="830"/>
                </a:lnTo>
                <a:lnTo>
                  <a:pt x="105" y="830"/>
                </a:lnTo>
                <a:lnTo>
                  <a:pt x="105" y="826"/>
                </a:lnTo>
                <a:lnTo>
                  <a:pt x="105" y="830"/>
                </a:lnTo>
                <a:lnTo>
                  <a:pt x="109" y="819"/>
                </a:lnTo>
                <a:lnTo>
                  <a:pt x="109" y="830"/>
                </a:lnTo>
                <a:lnTo>
                  <a:pt x="109" y="808"/>
                </a:lnTo>
                <a:lnTo>
                  <a:pt x="112" y="830"/>
                </a:lnTo>
                <a:lnTo>
                  <a:pt x="116" y="830"/>
                </a:lnTo>
                <a:lnTo>
                  <a:pt x="116" y="754"/>
                </a:lnTo>
                <a:lnTo>
                  <a:pt x="119" y="830"/>
                </a:lnTo>
                <a:lnTo>
                  <a:pt x="137" y="830"/>
                </a:lnTo>
                <a:lnTo>
                  <a:pt x="137" y="790"/>
                </a:lnTo>
                <a:lnTo>
                  <a:pt x="141" y="830"/>
                </a:lnTo>
                <a:lnTo>
                  <a:pt x="141" y="819"/>
                </a:lnTo>
                <a:lnTo>
                  <a:pt x="145" y="830"/>
                </a:lnTo>
                <a:lnTo>
                  <a:pt x="155" y="830"/>
                </a:lnTo>
                <a:lnTo>
                  <a:pt x="155" y="757"/>
                </a:lnTo>
                <a:lnTo>
                  <a:pt x="159" y="830"/>
                </a:lnTo>
                <a:lnTo>
                  <a:pt x="170" y="830"/>
                </a:lnTo>
                <a:lnTo>
                  <a:pt x="170" y="811"/>
                </a:lnTo>
                <a:lnTo>
                  <a:pt x="174" y="826"/>
                </a:lnTo>
                <a:lnTo>
                  <a:pt x="174" y="830"/>
                </a:lnTo>
                <a:lnTo>
                  <a:pt x="174" y="0"/>
                </a:lnTo>
                <a:lnTo>
                  <a:pt x="177" y="830"/>
                </a:lnTo>
                <a:lnTo>
                  <a:pt x="177" y="786"/>
                </a:lnTo>
                <a:lnTo>
                  <a:pt x="181" y="830"/>
                </a:lnTo>
                <a:lnTo>
                  <a:pt x="181" y="819"/>
                </a:lnTo>
                <a:lnTo>
                  <a:pt x="184" y="830"/>
                </a:lnTo>
                <a:lnTo>
                  <a:pt x="199" y="830"/>
                </a:lnTo>
                <a:lnTo>
                  <a:pt x="199" y="822"/>
                </a:lnTo>
                <a:lnTo>
                  <a:pt x="202" y="830"/>
                </a:lnTo>
                <a:lnTo>
                  <a:pt x="202" y="793"/>
                </a:lnTo>
                <a:lnTo>
                  <a:pt x="206" y="830"/>
                </a:lnTo>
                <a:lnTo>
                  <a:pt x="210" y="830"/>
                </a:lnTo>
                <a:lnTo>
                  <a:pt x="210" y="736"/>
                </a:lnTo>
                <a:lnTo>
                  <a:pt x="213" y="830"/>
                </a:lnTo>
                <a:lnTo>
                  <a:pt x="213" y="815"/>
                </a:lnTo>
                <a:lnTo>
                  <a:pt x="217" y="830"/>
                </a:lnTo>
                <a:lnTo>
                  <a:pt x="217" y="801"/>
                </a:lnTo>
                <a:lnTo>
                  <a:pt x="220" y="830"/>
                </a:lnTo>
                <a:lnTo>
                  <a:pt x="220" y="804"/>
                </a:lnTo>
                <a:lnTo>
                  <a:pt x="224" y="830"/>
                </a:lnTo>
                <a:lnTo>
                  <a:pt x="246" y="830"/>
                </a:lnTo>
                <a:lnTo>
                  <a:pt x="246" y="811"/>
                </a:lnTo>
                <a:lnTo>
                  <a:pt x="249" y="830"/>
                </a:lnTo>
                <a:lnTo>
                  <a:pt x="260" y="830"/>
                </a:lnTo>
                <a:lnTo>
                  <a:pt x="260" y="765"/>
                </a:lnTo>
                <a:lnTo>
                  <a:pt x="264" y="830"/>
                </a:lnTo>
                <a:lnTo>
                  <a:pt x="264" y="811"/>
                </a:lnTo>
                <a:lnTo>
                  <a:pt x="267" y="830"/>
                </a:lnTo>
                <a:lnTo>
                  <a:pt x="267" y="797"/>
                </a:lnTo>
                <a:lnTo>
                  <a:pt x="271" y="830"/>
                </a:lnTo>
                <a:lnTo>
                  <a:pt x="285" y="830"/>
                </a:lnTo>
                <a:lnTo>
                  <a:pt x="285" y="808"/>
                </a:lnTo>
                <a:lnTo>
                  <a:pt x="289" y="830"/>
                </a:lnTo>
                <a:lnTo>
                  <a:pt x="289" y="822"/>
                </a:lnTo>
                <a:lnTo>
                  <a:pt x="293" y="830"/>
                </a:lnTo>
                <a:lnTo>
                  <a:pt x="293" y="822"/>
                </a:lnTo>
                <a:lnTo>
                  <a:pt x="296" y="830"/>
                </a:lnTo>
                <a:lnTo>
                  <a:pt x="307" y="830"/>
                </a:lnTo>
                <a:lnTo>
                  <a:pt x="307" y="822"/>
                </a:lnTo>
                <a:lnTo>
                  <a:pt x="311" y="830"/>
                </a:lnTo>
                <a:lnTo>
                  <a:pt x="314" y="830"/>
                </a:lnTo>
                <a:lnTo>
                  <a:pt x="314" y="815"/>
                </a:lnTo>
                <a:lnTo>
                  <a:pt x="318" y="830"/>
                </a:lnTo>
                <a:lnTo>
                  <a:pt x="318" y="94"/>
                </a:lnTo>
                <a:lnTo>
                  <a:pt x="321" y="826"/>
                </a:lnTo>
                <a:lnTo>
                  <a:pt x="321" y="830"/>
                </a:lnTo>
                <a:lnTo>
                  <a:pt x="321" y="779"/>
                </a:lnTo>
                <a:lnTo>
                  <a:pt x="325" y="830"/>
                </a:lnTo>
                <a:lnTo>
                  <a:pt x="332" y="830"/>
                </a:lnTo>
                <a:lnTo>
                  <a:pt x="332" y="808"/>
                </a:lnTo>
                <a:lnTo>
                  <a:pt x="336" y="830"/>
                </a:lnTo>
                <a:lnTo>
                  <a:pt x="354" y="830"/>
                </a:lnTo>
                <a:lnTo>
                  <a:pt x="354" y="819"/>
                </a:lnTo>
                <a:lnTo>
                  <a:pt x="357" y="830"/>
                </a:lnTo>
                <a:lnTo>
                  <a:pt x="357" y="815"/>
                </a:lnTo>
                <a:lnTo>
                  <a:pt x="361" y="830"/>
                </a:lnTo>
                <a:lnTo>
                  <a:pt x="361" y="808"/>
                </a:lnTo>
                <a:lnTo>
                  <a:pt x="365" y="830"/>
                </a:lnTo>
                <a:lnTo>
                  <a:pt x="365" y="779"/>
                </a:lnTo>
                <a:lnTo>
                  <a:pt x="368" y="830"/>
                </a:lnTo>
                <a:lnTo>
                  <a:pt x="376" y="830"/>
                </a:lnTo>
                <a:lnTo>
                  <a:pt x="376" y="819"/>
                </a:lnTo>
                <a:lnTo>
                  <a:pt x="379" y="830"/>
                </a:lnTo>
                <a:lnTo>
                  <a:pt x="390" y="830"/>
                </a:lnTo>
                <a:lnTo>
                  <a:pt x="390" y="710"/>
                </a:lnTo>
                <a:lnTo>
                  <a:pt x="394" y="830"/>
                </a:lnTo>
                <a:lnTo>
                  <a:pt x="401" y="830"/>
                </a:lnTo>
                <a:lnTo>
                  <a:pt x="401" y="779"/>
                </a:lnTo>
                <a:lnTo>
                  <a:pt x="404" y="783"/>
                </a:lnTo>
                <a:lnTo>
                  <a:pt x="404" y="830"/>
                </a:lnTo>
                <a:lnTo>
                  <a:pt x="404" y="783"/>
                </a:lnTo>
                <a:lnTo>
                  <a:pt x="408" y="830"/>
                </a:lnTo>
                <a:lnTo>
                  <a:pt x="419" y="830"/>
                </a:lnTo>
                <a:lnTo>
                  <a:pt x="419" y="822"/>
                </a:lnTo>
                <a:lnTo>
                  <a:pt x="422" y="830"/>
                </a:lnTo>
                <a:lnTo>
                  <a:pt x="448" y="830"/>
                </a:lnTo>
                <a:lnTo>
                  <a:pt x="448" y="826"/>
                </a:lnTo>
                <a:lnTo>
                  <a:pt x="451" y="830"/>
                </a:lnTo>
                <a:lnTo>
                  <a:pt x="462" y="830"/>
                </a:lnTo>
                <a:lnTo>
                  <a:pt x="462" y="343"/>
                </a:lnTo>
                <a:lnTo>
                  <a:pt x="466" y="819"/>
                </a:lnTo>
                <a:lnTo>
                  <a:pt x="466" y="830"/>
                </a:lnTo>
                <a:lnTo>
                  <a:pt x="466" y="797"/>
                </a:lnTo>
                <a:lnTo>
                  <a:pt x="469" y="830"/>
                </a:lnTo>
                <a:lnTo>
                  <a:pt x="469" y="826"/>
                </a:lnTo>
                <a:lnTo>
                  <a:pt x="473" y="830"/>
                </a:lnTo>
                <a:lnTo>
                  <a:pt x="484" y="830"/>
                </a:lnTo>
                <a:lnTo>
                  <a:pt x="484" y="790"/>
                </a:lnTo>
                <a:lnTo>
                  <a:pt x="487" y="830"/>
                </a:lnTo>
                <a:lnTo>
                  <a:pt x="491" y="830"/>
                </a:lnTo>
                <a:lnTo>
                  <a:pt x="491" y="797"/>
                </a:lnTo>
                <a:lnTo>
                  <a:pt x="495" y="830"/>
                </a:lnTo>
                <a:lnTo>
                  <a:pt x="495" y="750"/>
                </a:lnTo>
                <a:lnTo>
                  <a:pt x="498" y="830"/>
                </a:lnTo>
                <a:lnTo>
                  <a:pt x="498" y="819"/>
                </a:lnTo>
                <a:lnTo>
                  <a:pt x="502" y="830"/>
                </a:lnTo>
                <a:lnTo>
                  <a:pt x="516" y="830"/>
                </a:lnTo>
                <a:lnTo>
                  <a:pt x="516" y="721"/>
                </a:lnTo>
                <a:lnTo>
                  <a:pt x="520" y="830"/>
                </a:lnTo>
                <a:lnTo>
                  <a:pt x="520" y="786"/>
                </a:lnTo>
                <a:lnTo>
                  <a:pt x="523" y="830"/>
                </a:lnTo>
                <a:lnTo>
                  <a:pt x="534" y="830"/>
                </a:lnTo>
                <a:lnTo>
                  <a:pt x="534" y="541"/>
                </a:lnTo>
                <a:lnTo>
                  <a:pt x="538" y="830"/>
                </a:lnTo>
                <a:lnTo>
                  <a:pt x="538" y="678"/>
                </a:lnTo>
                <a:lnTo>
                  <a:pt x="541" y="830"/>
                </a:lnTo>
                <a:lnTo>
                  <a:pt x="563" y="830"/>
                </a:lnTo>
                <a:lnTo>
                  <a:pt x="563" y="808"/>
                </a:lnTo>
                <a:lnTo>
                  <a:pt x="567" y="830"/>
                </a:lnTo>
                <a:lnTo>
                  <a:pt x="578" y="830"/>
                </a:lnTo>
                <a:lnTo>
                  <a:pt x="578" y="822"/>
                </a:lnTo>
                <a:lnTo>
                  <a:pt x="581" y="830"/>
                </a:lnTo>
                <a:lnTo>
                  <a:pt x="581" y="826"/>
                </a:lnTo>
                <a:lnTo>
                  <a:pt x="585" y="830"/>
                </a:lnTo>
                <a:lnTo>
                  <a:pt x="606" y="830"/>
                </a:lnTo>
                <a:lnTo>
                  <a:pt x="606" y="808"/>
                </a:lnTo>
                <a:lnTo>
                  <a:pt x="610" y="815"/>
                </a:lnTo>
                <a:lnTo>
                  <a:pt x="610" y="830"/>
                </a:lnTo>
                <a:lnTo>
                  <a:pt x="610" y="793"/>
                </a:lnTo>
                <a:lnTo>
                  <a:pt x="614" y="830"/>
                </a:lnTo>
                <a:lnTo>
                  <a:pt x="639" y="830"/>
                </a:lnTo>
                <a:lnTo>
                  <a:pt x="639" y="646"/>
                </a:lnTo>
                <a:lnTo>
                  <a:pt x="642" y="830"/>
                </a:lnTo>
                <a:lnTo>
                  <a:pt x="642" y="793"/>
                </a:lnTo>
                <a:lnTo>
                  <a:pt x="646" y="830"/>
                </a:lnTo>
                <a:lnTo>
                  <a:pt x="653" y="830"/>
                </a:lnTo>
                <a:lnTo>
                  <a:pt x="653" y="808"/>
                </a:lnTo>
                <a:lnTo>
                  <a:pt x="657" y="830"/>
                </a:lnTo>
                <a:lnTo>
                  <a:pt x="657" y="775"/>
                </a:lnTo>
                <a:lnTo>
                  <a:pt x="660" y="830"/>
                </a:lnTo>
                <a:lnTo>
                  <a:pt x="660" y="819"/>
                </a:lnTo>
                <a:lnTo>
                  <a:pt x="664" y="830"/>
                </a:lnTo>
                <a:lnTo>
                  <a:pt x="664" y="710"/>
                </a:lnTo>
                <a:lnTo>
                  <a:pt x="668" y="830"/>
                </a:lnTo>
                <a:lnTo>
                  <a:pt x="668" y="808"/>
                </a:lnTo>
                <a:lnTo>
                  <a:pt x="671" y="830"/>
                </a:lnTo>
                <a:lnTo>
                  <a:pt x="679" y="830"/>
                </a:lnTo>
                <a:lnTo>
                  <a:pt x="679" y="808"/>
                </a:lnTo>
                <a:lnTo>
                  <a:pt x="682" y="830"/>
                </a:lnTo>
                <a:lnTo>
                  <a:pt x="682" y="815"/>
                </a:lnTo>
                <a:lnTo>
                  <a:pt x="686" y="830"/>
                </a:lnTo>
                <a:lnTo>
                  <a:pt x="693" y="830"/>
                </a:lnTo>
                <a:lnTo>
                  <a:pt x="693" y="826"/>
                </a:lnTo>
                <a:lnTo>
                  <a:pt x="697" y="830"/>
                </a:lnTo>
                <a:lnTo>
                  <a:pt x="697" y="357"/>
                </a:lnTo>
                <a:lnTo>
                  <a:pt x="700" y="714"/>
                </a:lnTo>
                <a:lnTo>
                  <a:pt x="700" y="830"/>
                </a:lnTo>
                <a:lnTo>
                  <a:pt x="700" y="714"/>
                </a:lnTo>
                <a:lnTo>
                  <a:pt x="704" y="830"/>
                </a:lnTo>
                <a:lnTo>
                  <a:pt x="707" y="830"/>
                </a:lnTo>
                <a:lnTo>
                  <a:pt x="707" y="822"/>
                </a:lnTo>
                <a:lnTo>
                  <a:pt x="711" y="830"/>
                </a:lnTo>
                <a:lnTo>
                  <a:pt x="711" y="750"/>
                </a:lnTo>
                <a:lnTo>
                  <a:pt x="715" y="826"/>
                </a:lnTo>
                <a:lnTo>
                  <a:pt x="715" y="830"/>
                </a:lnTo>
                <a:lnTo>
                  <a:pt x="715" y="811"/>
                </a:lnTo>
                <a:lnTo>
                  <a:pt x="718" y="830"/>
                </a:lnTo>
                <a:lnTo>
                  <a:pt x="733" y="830"/>
                </a:lnTo>
                <a:lnTo>
                  <a:pt x="733" y="797"/>
                </a:lnTo>
                <a:lnTo>
                  <a:pt x="736" y="830"/>
                </a:lnTo>
                <a:lnTo>
                  <a:pt x="743" y="830"/>
                </a:lnTo>
                <a:lnTo>
                  <a:pt x="743" y="819"/>
                </a:lnTo>
                <a:lnTo>
                  <a:pt x="747" y="830"/>
                </a:lnTo>
                <a:lnTo>
                  <a:pt x="758" y="830"/>
                </a:lnTo>
                <a:lnTo>
                  <a:pt x="758" y="815"/>
                </a:lnTo>
                <a:lnTo>
                  <a:pt x="761" y="826"/>
                </a:lnTo>
                <a:lnTo>
                  <a:pt x="761" y="830"/>
                </a:lnTo>
                <a:lnTo>
                  <a:pt x="761" y="826"/>
                </a:lnTo>
                <a:lnTo>
                  <a:pt x="765" y="830"/>
                </a:lnTo>
                <a:lnTo>
                  <a:pt x="772" y="830"/>
                </a:lnTo>
                <a:lnTo>
                  <a:pt x="772" y="822"/>
                </a:lnTo>
                <a:lnTo>
                  <a:pt x="776" y="830"/>
                </a:lnTo>
                <a:lnTo>
                  <a:pt x="787" y="830"/>
                </a:lnTo>
                <a:lnTo>
                  <a:pt x="787" y="815"/>
                </a:lnTo>
                <a:lnTo>
                  <a:pt x="790" y="811"/>
                </a:lnTo>
                <a:lnTo>
                  <a:pt x="790" y="830"/>
                </a:lnTo>
                <a:lnTo>
                  <a:pt x="790" y="790"/>
                </a:lnTo>
                <a:lnTo>
                  <a:pt x="794" y="830"/>
                </a:lnTo>
                <a:lnTo>
                  <a:pt x="801" y="830"/>
                </a:lnTo>
                <a:lnTo>
                  <a:pt x="801" y="797"/>
                </a:lnTo>
                <a:lnTo>
                  <a:pt x="801" y="804"/>
                </a:lnTo>
                <a:lnTo>
                  <a:pt x="805" y="765"/>
                </a:lnTo>
                <a:lnTo>
                  <a:pt x="805" y="830"/>
                </a:lnTo>
                <a:lnTo>
                  <a:pt x="805" y="765"/>
                </a:lnTo>
                <a:lnTo>
                  <a:pt x="808" y="830"/>
                </a:lnTo>
                <a:lnTo>
                  <a:pt x="808" y="819"/>
                </a:lnTo>
                <a:lnTo>
                  <a:pt x="812" y="830"/>
                </a:lnTo>
                <a:lnTo>
                  <a:pt x="819" y="830"/>
                </a:lnTo>
                <a:lnTo>
                  <a:pt x="819" y="811"/>
                </a:lnTo>
                <a:lnTo>
                  <a:pt x="823" y="830"/>
                </a:lnTo>
                <a:lnTo>
                  <a:pt x="837" y="830"/>
                </a:lnTo>
                <a:lnTo>
                  <a:pt x="837" y="808"/>
                </a:lnTo>
                <a:lnTo>
                  <a:pt x="841" y="830"/>
                </a:lnTo>
                <a:lnTo>
                  <a:pt x="841" y="386"/>
                </a:lnTo>
                <a:lnTo>
                  <a:pt x="844" y="811"/>
                </a:lnTo>
                <a:lnTo>
                  <a:pt x="844" y="830"/>
                </a:lnTo>
                <a:lnTo>
                  <a:pt x="844" y="757"/>
                </a:lnTo>
                <a:lnTo>
                  <a:pt x="848" y="830"/>
                </a:lnTo>
                <a:lnTo>
                  <a:pt x="859" y="830"/>
                </a:lnTo>
                <a:lnTo>
                  <a:pt x="859" y="819"/>
                </a:lnTo>
                <a:lnTo>
                  <a:pt x="862" y="830"/>
                </a:lnTo>
                <a:lnTo>
                  <a:pt x="870" y="830"/>
                </a:lnTo>
                <a:lnTo>
                  <a:pt x="870" y="793"/>
                </a:lnTo>
                <a:lnTo>
                  <a:pt x="873" y="830"/>
                </a:lnTo>
                <a:lnTo>
                  <a:pt x="877" y="830"/>
                </a:lnTo>
                <a:lnTo>
                  <a:pt x="877" y="804"/>
                </a:lnTo>
                <a:lnTo>
                  <a:pt x="881" y="830"/>
                </a:lnTo>
                <a:lnTo>
                  <a:pt x="881" y="804"/>
                </a:lnTo>
                <a:lnTo>
                  <a:pt x="884" y="830"/>
                </a:lnTo>
                <a:lnTo>
                  <a:pt x="913" y="830"/>
                </a:lnTo>
                <a:lnTo>
                  <a:pt x="913" y="811"/>
                </a:lnTo>
                <a:lnTo>
                  <a:pt x="917" y="830"/>
                </a:lnTo>
                <a:lnTo>
                  <a:pt x="920" y="830"/>
                </a:lnTo>
                <a:lnTo>
                  <a:pt x="920" y="826"/>
                </a:lnTo>
                <a:lnTo>
                  <a:pt x="924" y="830"/>
                </a:lnTo>
                <a:lnTo>
                  <a:pt x="924" y="822"/>
                </a:lnTo>
                <a:lnTo>
                  <a:pt x="927" y="811"/>
                </a:lnTo>
                <a:lnTo>
                  <a:pt x="927" y="830"/>
                </a:lnTo>
                <a:lnTo>
                  <a:pt x="927" y="811"/>
                </a:lnTo>
                <a:lnTo>
                  <a:pt x="931" y="830"/>
                </a:lnTo>
                <a:lnTo>
                  <a:pt x="935" y="830"/>
                </a:lnTo>
                <a:lnTo>
                  <a:pt x="935" y="790"/>
                </a:lnTo>
                <a:lnTo>
                  <a:pt x="938" y="830"/>
                </a:lnTo>
                <a:lnTo>
                  <a:pt x="938" y="819"/>
                </a:lnTo>
                <a:lnTo>
                  <a:pt x="942" y="830"/>
                </a:lnTo>
                <a:lnTo>
                  <a:pt x="960" y="830"/>
                </a:lnTo>
                <a:lnTo>
                  <a:pt x="960" y="822"/>
                </a:lnTo>
                <a:lnTo>
                  <a:pt x="963" y="830"/>
                </a:lnTo>
                <a:lnTo>
                  <a:pt x="967" y="830"/>
                </a:lnTo>
                <a:lnTo>
                  <a:pt x="967" y="819"/>
                </a:lnTo>
                <a:lnTo>
                  <a:pt x="971" y="830"/>
                </a:lnTo>
                <a:lnTo>
                  <a:pt x="971" y="826"/>
                </a:lnTo>
                <a:lnTo>
                  <a:pt x="974" y="830"/>
                </a:lnTo>
                <a:lnTo>
                  <a:pt x="974" y="826"/>
                </a:lnTo>
                <a:lnTo>
                  <a:pt x="978" y="830"/>
                </a:lnTo>
                <a:lnTo>
                  <a:pt x="978" y="811"/>
                </a:lnTo>
                <a:lnTo>
                  <a:pt x="982" y="830"/>
                </a:lnTo>
                <a:lnTo>
                  <a:pt x="982" y="815"/>
                </a:lnTo>
                <a:lnTo>
                  <a:pt x="985" y="830"/>
                </a:lnTo>
                <a:lnTo>
                  <a:pt x="985" y="674"/>
                </a:lnTo>
                <a:lnTo>
                  <a:pt x="989" y="830"/>
                </a:lnTo>
                <a:lnTo>
                  <a:pt x="989" y="757"/>
                </a:lnTo>
                <a:lnTo>
                  <a:pt x="992" y="830"/>
                </a:lnTo>
                <a:lnTo>
                  <a:pt x="996" y="830"/>
                </a:lnTo>
                <a:lnTo>
                  <a:pt x="996" y="815"/>
                </a:lnTo>
                <a:lnTo>
                  <a:pt x="1000" y="830"/>
                </a:lnTo>
                <a:lnTo>
                  <a:pt x="1003" y="830"/>
                </a:lnTo>
                <a:lnTo>
                  <a:pt x="1003" y="775"/>
                </a:lnTo>
                <a:lnTo>
                  <a:pt x="1007" y="830"/>
                </a:lnTo>
                <a:lnTo>
                  <a:pt x="1010" y="830"/>
                </a:lnTo>
                <a:lnTo>
                  <a:pt x="1010" y="811"/>
                </a:lnTo>
                <a:lnTo>
                  <a:pt x="1014" y="830"/>
                </a:lnTo>
                <a:lnTo>
                  <a:pt x="1018" y="830"/>
                </a:lnTo>
                <a:lnTo>
                  <a:pt x="1018" y="768"/>
                </a:lnTo>
                <a:lnTo>
                  <a:pt x="1021" y="830"/>
                </a:lnTo>
                <a:lnTo>
                  <a:pt x="1021" y="819"/>
                </a:lnTo>
                <a:lnTo>
                  <a:pt x="1025" y="830"/>
                </a:lnTo>
                <a:lnTo>
                  <a:pt x="1036" y="830"/>
                </a:lnTo>
                <a:lnTo>
                  <a:pt x="1036" y="819"/>
                </a:lnTo>
                <a:lnTo>
                  <a:pt x="1039" y="830"/>
                </a:lnTo>
                <a:lnTo>
                  <a:pt x="1039" y="808"/>
                </a:lnTo>
                <a:lnTo>
                  <a:pt x="1043" y="822"/>
                </a:lnTo>
                <a:lnTo>
                  <a:pt x="1043" y="830"/>
                </a:lnTo>
                <a:lnTo>
                  <a:pt x="1043" y="808"/>
                </a:lnTo>
                <a:lnTo>
                  <a:pt x="1046" y="830"/>
                </a:lnTo>
                <a:lnTo>
                  <a:pt x="1046" y="819"/>
                </a:lnTo>
                <a:lnTo>
                  <a:pt x="1050" y="830"/>
                </a:lnTo>
                <a:lnTo>
                  <a:pt x="1050" y="786"/>
                </a:lnTo>
                <a:lnTo>
                  <a:pt x="1054" y="830"/>
                </a:lnTo>
                <a:lnTo>
                  <a:pt x="1054" y="819"/>
                </a:lnTo>
                <a:lnTo>
                  <a:pt x="1057" y="830"/>
                </a:lnTo>
                <a:lnTo>
                  <a:pt x="1057" y="775"/>
                </a:lnTo>
                <a:lnTo>
                  <a:pt x="1061" y="830"/>
                </a:lnTo>
                <a:lnTo>
                  <a:pt x="1061" y="808"/>
                </a:lnTo>
                <a:lnTo>
                  <a:pt x="1064" y="830"/>
                </a:lnTo>
                <a:lnTo>
                  <a:pt x="1064" y="790"/>
                </a:lnTo>
                <a:lnTo>
                  <a:pt x="1068" y="830"/>
                </a:lnTo>
                <a:lnTo>
                  <a:pt x="1068" y="815"/>
                </a:lnTo>
                <a:lnTo>
                  <a:pt x="1072" y="822"/>
                </a:lnTo>
                <a:lnTo>
                  <a:pt x="1072" y="830"/>
                </a:lnTo>
                <a:lnTo>
                  <a:pt x="1072" y="822"/>
                </a:lnTo>
                <a:lnTo>
                  <a:pt x="1075" y="830"/>
                </a:lnTo>
                <a:lnTo>
                  <a:pt x="1075" y="797"/>
                </a:lnTo>
                <a:lnTo>
                  <a:pt x="1079" y="830"/>
                </a:lnTo>
                <a:lnTo>
                  <a:pt x="1083" y="830"/>
                </a:lnTo>
                <a:lnTo>
                  <a:pt x="1083" y="797"/>
                </a:lnTo>
                <a:lnTo>
                  <a:pt x="1086" y="830"/>
                </a:lnTo>
                <a:lnTo>
                  <a:pt x="1086" y="826"/>
                </a:lnTo>
                <a:lnTo>
                  <a:pt x="1090" y="830"/>
                </a:lnTo>
                <a:lnTo>
                  <a:pt x="1093" y="830"/>
                </a:lnTo>
                <a:lnTo>
                  <a:pt x="1093" y="804"/>
                </a:lnTo>
                <a:lnTo>
                  <a:pt x="1097" y="830"/>
                </a:lnTo>
                <a:lnTo>
                  <a:pt x="1104" y="830"/>
                </a:lnTo>
                <a:lnTo>
                  <a:pt x="1104" y="714"/>
                </a:lnTo>
                <a:lnTo>
                  <a:pt x="1108" y="830"/>
                </a:lnTo>
                <a:lnTo>
                  <a:pt x="1108" y="808"/>
                </a:lnTo>
                <a:lnTo>
                  <a:pt x="1111" y="830"/>
                </a:lnTo>
                <a:lnTo>
                  <a:pt x="1119" y="830"/>
                </a:lnTo>
                <a:lnTo>
                  <a:pt x="1119" y="772"/>
                </a:lnTo>
                <a:lnTo>
                  <a:pt x="1122" y="830"/>
                </a:lnTo>
                <a:lnTo>
                  <a:pt x="1122" y="765"/>
                </a:lnTo>
                <a:lnTo>
                  <a:pt x="1126" y="830"/>
                </a:lnTo>
                <a:lnTo>
                  <a:pt x="1129" y="830"/>
                </a:lnTo>
                <a:lnTo>
                  <a:pt x="1129" y="819"/>
                </a:lnTo>
                <a:lnTo>
                  <a:pt x="1133" y="830"/>
                </a:lnTo>
                <a:lnTo>
                  <a:pt x="1133" y="783"/>
                </a:lnTo>
                <a:lnTo>
                  <a:pt x="1137" y="830"/>
                </a:lnTo>
                <a:lnTo>
                  <a:pt x="1137" y="754"/>
                </a:lnTo>
                <a:lnTo>
                  <a:pt x="1140" y="783"/>
                </a:lnTo>
                <a:lnTo>
                  <a:pt x="1140" y="830"/>
                </a:lnTo>
                <a:lnTo>
                  <a:pt x="1140" y="783"/>
                </a:lnTo>
                <a:lnTo>
                  <a:pt x="1144" y="826"/>
                </a:lnTo>
                <a:lnTo>
                  <a:pt x="1144" y="830"/>
                </a:lnTo>
                <a:lnTo>
                  <a:pt x="1144" y="826"/>
                </a:lnTo>
                <a:lnTo>
                  <a:pt x="1147" y="830"/>
                </a:lnTo>
                <a:lnTo>
                  <a:pt x="1155" y="830"/>
                </a:lnTo>
                <a:lnTo>
                  <a:pt x="1155" y="822"/>
                </a:lnTo>
                <a:lnTo>
                  <a:pt x="1158" y="830"/>
                </a:lnTo>
                <a:lnTo>
                  <a:pt x="1158" y="790"/>
                </a:lnTo>
                <a:lnTo>
                  <a:pt x="1162" y="826"/>
                </a:lnTo>
                <a:lnTo>
                  <a:pt x="1162" y="830"/>
                </a:lnTo>
                <a:lnTo>
                  <a:pt x="1162" y="804"/>
                </a:lnTo>
                <a:lnTo>
                  <a:pt x="1165" y="793"/>
                </a:lnTo>
                <a:lnTo>
                  <a:pt x="1165" y="830"/>
                </a:lnTo>
                <a:lnTo>
                  <a:pt x="1165" y="754"/>
                </a:lnTo>
                <a:lnTo>
                  <a:pt x="1169" y="830"/>
                </a:lnTo>
                <a:lnTo>
                  <a:pt x="1169" y="822"/>
                </a:lnTo>
                <a:lnTo>
                  <a:pt x="1173" y="830"/>
                </a:lnTo>
                <a:lnTo>
                  <a:pt x="1173" y="790"/>
                </a:lnTo>
                <a:lnTo>
                  <a:pt x="1176" y="815"/>
                </a:lnTo>
                <a:lnTo>
                  <a:pt x="1176" y="830"/>
                </a:lnTo>
                <a:lnTo>
                  <a:pt x="1176" y="786"/>
                </a:lnTo>
                <a:lnTo>
                  <a:pt x="1180" y="808"/>
                </a:lnTo>
                <a:lnTo>
                  <a:pt x="1180" y="830"/>
                </a:lnTo>
                <a:lnTo>
                  <a:pt x="1180" y="779"/>
                </a:lnTo>
                <a:lnTo>
                  <a:pt x="1184" y="830"/>
                </a:lnTo>
                <a:lnTo>
                  <a:pt x="1187" y="830"/>
                </a:lnTo>
                <a:lnTo>
                  <a:pt x="1187" y="815"/>
                </a:lnTo>
                <a:lnTo>
                  <a:pt x="1191" y="830"/>
                </a:lnTo>
                <a:lnTo>
                  <a:pt x="1191" y="786"/>
                </a:lnTo>
                <a:lnTo>
                  <a:pt x="1194" y="830"/>
                </a:lnTo>
                <a:lnTo>
                  <a:pt x="1194" y="819"/>
                </a:lnTo>
                <a:lnTo>
                  <a:pt x="1198" y="804"/>
                </a:lnTo>
                <a:lnTo>
                  <a:pt x="1198" y="830"/>
                </a:lnTo>
                <a:lnTo>
                  <a:pt x="1198" y="804"/>
                </a:lnTo>
                <a:lnTo>
                  <a:pt x="1202" y="830"/>
                </a:lnTo>
                <a:lnTo>
                  <a:pt x="1202" y="815"/>
                </a:lnTo>
                <a:lnTo>
                  <a:pt x="1205" y="830"/>
                </a:lnTo>
                <a:lnTo>
                  <a:pt x="1209" y="830"/>
                </a:lnTo>
                <a:lnTo>
                  <a:pt x="1209" y="808"/>
                </a:lnTo>
                <a:lnTo>
                  <a:pt x="1212" y="830"/>
                </a:lnTo>
                <a:lnTo>
                  <a:pt x="1212" y="808"/>
                </a:lnTo>
                <a:lnTo>
                  <a:pt x="1216" y="830"/>
                </a:lnTo>
                <a:lnTo>
                  <a:pt x="1216" y="804"/>
                </a:lnTo>
                <a:lnTo>
                  <a:pt x="1220" y="830"/>
                </a:lnTo>
                <a:lnTo>
                  <a:pt x="1220" y="692"/>
                </a:lnTo>
                <a:lnTo>
                  <a:pt x="1223" y="822"/>
                </a:lnTo>
                <a:lnTo>
                  <a:pt x="1223" y="830"/>
                </a:lnTo>
                <a:lnTo>
                  <a:pt x="1223" y="779"/>
                </a:lnTo>
                <a:lnTo>
                  <a:pt x="1227" y="830"/>
                </a:lnTo>
                <a:lnTo>
                  <a:pt x="1227" y="822"/>
                </a:lnTo>
                <a:lnTo>
                  <a:pt x="1230" y="830"/>
                </a:lnTo>
                <a:lnTo>
                  <a:pt x="1230" y="768"/>
                </a:lnTo>
                <a:lnTo>
                  <a:pt x="1234" y="830"/>
                </a:lnTo>
                <a:lnTo>
                  <a:pt x="1238" y="830"/>
                </a:lnTo>
                <a:lnTo>
                  <a:pt x="1238" y="819"/>
                </a:lnTo>
                <a:lnTo>
                  <a:pt x="1241" y="830"/>
                </a:lnTo>
                <a:lnTo>
                  <a:pt x="1241" y="826"/>
                </a:lnTo>
                <a:lnTo>
                  <a:pt x="1245" y="830"/>
                </a:lnTo>
                <a:lnTo>
                  <a:pt x="1245" y="779"/>
                </a:lnTo>
                <a:lnTo>
                  <a:pt x="1248" y="830"/>
                </a:lnTo>
                <a:lnTo>
                  <a:pt x="1252" y="830"/>
                </a:lnTo>
                <a:lnTo>
                  <a:pt x="1252" y="804"/>
                </a:lnTo>
                <a:lnTo>
                  <a:pt x="1256" y="830"/>
                </a:lnTo>
                <a:lnTo>
                  <a:pt x="1256" y="768"/>
                </a:lnTo>
                <a:lnTo>
                  <a:pt x="1259" y="830"/>
                </a:lnTo>
                <a:lnTo>
                  <a:pt x="1263" y="830"/>
                </a:lnTo>
                <a:lnTo>
                  <a:pt x="1263" y="772"/>
                </a:lnTo>
                <a:lnTo>
                  <a:pt x="1266" y="830"/>
                </a:lnTo>
                <a:lnTo>
                  <a:pt x="1266" y="822"/>
                </a:lnTo>
                <a:lnTo>
                  <a:pt x="1270" y="830"/>
                </a:lnTo>
                <a:lnTo>
                  <a:pt x="1270" y="754"/>
                </a:lnTo>
                <a:lnTo>
                  <a:pt x="1274" y="822"/>
                </a:lnTo>
                <a:lnTo>
                  <a:pt x="1274" y="830"/>
                </a:lnTo>
                <a:lnTo>
                  <a:pt x="1274" y="768"/>
                </a:lnTo>
                <a:lnTo>
                  <a:pt x="1277" y="804"/>
                </a:lnTo>
                <a:lnTo>
                  <a:pt x="1277" y="830"/>
                </a:lnTo>
                <a:lnTo>
                  <a:pt x="1277" y="804"/>
                </a:lnTo>
                <a:lnTo>
                  <a:pt x="1281" y="830"/>
                </a:lnTo>
                <a:lnTo>
                  <a:pt x="1281" y="819"/>
                </a:lnTo>
                <a:lnTo>
                  <a:pt x="1285" y="830"/>
                </a:lnTo>
                <a:lnTo>
                  <a:pt x="1288" y="830"/>
                </a:lnTo>
                <a:lnTo>
                  <a:pt x="1288" y="822"/>
                </a:lnTo>
                <a:lnTo>
                  <a:pt x="1292" y="830"/>
                </a:lnTo>
                <a:lnTo>
                  <a:pt x="1292" y="808"/>
                </a:lnTo>
                <a:lnTo>
                  <a:pt x="1295" y="830"/>
                </a:lnTo>
                <a:lnTo>
                  <a:pt x="1295" y="804"/>
                </a:lnTo>
                <a:lnTo>
                  <a:pt x="1299" y="830"/>
                </a:lnTo>
                <a:lnTo>
                  <a:pt x="1306" y="830"/>
                </a:lnTo>
                <a:lnTo>
                  <a:pt x="1306" y="793"/>
                </a:lnTo>
                <a:lnTo>
                  <a:pt x="1310" y="830"/>
                </a:lnTo>
                <a:lnTo>
                  <a:pt x="1310" y="819"/>
                </a:lnTo>
                <a:lnTo>
                  <a:pt x="1313" y="830"/>
                </a:lnTo>
                <a:lnTo>
                  <a:pt x="1313" y="696"/>
                </a:lnTo>
                <a:lnTo>
                  <a:pt x="1317" y="830"/>
                </a:lnTo>
                <a:lnTo>
                  <a:pt x="1317" y="819"/>
                </a:lnTo>
                <a:lnTo>
                  <a:pt x="1321" y="830"/>
                </a:lnTo>
                <a:lnTo>
                  <a:pt x="1321" y="808"/>
                </a:lnTo>
                <a:lnTo>
                  <a:pt x="1324" y="830"/>
                </a:lnTo>
                <a:lnTo>
                  <a:pt x="1324" y="765"/>
                </a:lnTo>
                <a:lnTo>
                  <a:pt x="1328" y="830"/>
                </a:lnTo>
                <a:lnTo>
                  <a:pt x="1331" y="830"/>
                </a:lnTo>
                <a:lnTo>
                  <a:pt x="1331" y="811"/>
                </a:lnTo>
                <a:lnTo>
                  <a:pt x="1335" y="830"/>
                </a:lnTo>
                <a:lnTo>
                  <a:pt x="1339" y="822"/>
                </a:lnTo>
                <a:lnTo>
                  <a:pt x="1339" y="830"/>
                </a:lnTo>
                <a:lnTo>
                  <a:pt x="1339" y="811"/>
                </a:lnTo>
                <a:lnTo>
                  <a:pt x="1342" y="830"/>
                </a:lnTo>
                <a:lnTo>
                  <a:pt x="1342" y="826"/>
                </a:lnTo>
                <a:lnTo>
                  <a:pt x="1342" y="830"/>
                </a:lnTo>
                <a:lnTo>
                  <a:pt x="1346" y="822"/>
                </a:lnTo>
                <a:lnTo>
                  <a:pt x="1346" y="830"/>
                </a:lnTo>
                <a:lnTo>
                  <a:pt x="1346" y="804"/>
                </a:lnTo>
                <a:lnTo>
                  <a:pt x="1349" y="830"/>
                </a:lnTo>
                <a:lnTo>
                  <a:pt x="1349" y="786"/>
                </a:lnTo>
                <a:lnTo>
                  <a:pt x="1353" y="804"/>
                </a:lnTo>
                <a:lnTo>
                  <a:pt x="1353" y="830"/>
                </a:lnTo>
                <a:lnTo>
                  <a:pt x="1353" y="804"/>
                </a:lnTo>
                <a:lnTo>
                  <a:pt x="1357" y="830"/>
                </a:lnTo>
                <a:lnTo>
                  <a:pt x="1357" y="826"/>
                </a:lnTo>
                <a:lnTo>
                  <a:pt x="1360" y="830"/>
                </a:lnTo>
                <a:lnTo>
                  <a:pt x="1360" y="808"/>
                </a:lnTo>
                <a:lnTo>
                  <a:pt x="1364" y="830"/>
                </a:lnTo>
                <a:lnTo>
                  <a:pt x="1364" y="703"/>
                </a:lnTo>
                <a:lnTo>
                  <a:pt x="1367" y="826"/>
                </a:lnTo>
                <a:lnTo>
                  <a:pt x="1367" y="830"/>
                </a:lnTo>
                <a:lnTo>
                  <a:pt x="1367" y="710"/>
                </a:lnTo>
                <a:lnTo>
                  <a:pt x="1371" y="830"/>
                </a:lnTo>
                <a:lnTo>
                  <a:pt x="1371" y="757"/>
                </a:lnTo>
                <a:lnTo>
                  <a:pt x="1375" y="830"/>
                </a:lnTo>
                <a:lnTo>
                  <a:pt x="1375" y="775"/>
                </a:lnTo>
                <a:lnTo>
                  <a:pt x="1378" y="819"/>
                </a:lnTo>
                <a:lnTo>
                  <a:pt x="1378" y="830"/>
                </a:lnTo>
                <a:lnTo>
                  <a:pt x="1378" y="765"/>
                </a:lnTo>
                <a:lnTo>
                  <a:pt x="1382" y="790"/>
                </a:lnTo>
                <a:lnTo>
                  <a:pt x="1382" y="830"/>
                </a:lnTo>
                <a:lnTo>
                  <a:pt x="1382" y="757"/>
                </a:lnTo>
                <a:lnTo>
                  <a:pt x="1386" y="815"/>
                </a:lnTo>
                <a:lnTo>
                  <a:pt x="1386" y="830"/>
                </a:lnTo>
                <a:lnTo>
                  <a:pt x="1386" y="736"/>
                </a:lnTo>
                <a:lnTo>
                  <a:pt x="1389" y="754"/>
                </a:lnTo>
                <a:lnTo>
                  <a:pt x="1389" y="830"/>
                </a:lnTo>
                <a:lnTo>
                  <a:pt x="1389" y="754"/>
                </a:lnTo>
                <a:lnTo>
                  <a:pt x="1393" y="830"/>
                </a:lnTo>
                <a:lnTo>
                  <a:pt x="1393" y="819"/>
                </a:lnTo>
                <a:lnTo>
                  <a:pt x="1396" y="830"/>
                </a:lnTo>
                <a:lnTo>
                  <a:pt x="1396" y="793"/>
                </a:lnTo>
                <a:lnTo>
                  <a:pt x="1400" y="830"/>
                </a:lnTo>
                <a:lnTo>
                  <a:pt x="1400" y="826"/>
                </a:lnTo>
                <a:lnTo>
                  <a:pt x="1404" y="830"/>
                </a:lnTo>
                <a:lnTo>
                  <a:pt x="1407" y="830"/>
                </a:lnTo>
                <a:lnTo>
                  <a:pt x="1407" y="822"/>
                </a:lnTo>
                <a:lnTo>
                  <a:pt x="1411" y="830"/>
                </a:lnTo>
                <a:lnTo>
                  <a:pt x="1411" y="801"/>
                </a:lnTo>
                <a:lnTo>
                  <a:pt x="1414" y="830"/>
                </a:lnTo>
                <a:lnTo>
                  <a:pt x="1418" y="830"/>
                </a:lnTo>
                <a:lnTo>
                  <a:pt x="1418" y="808"/>
                </a:lnTo>
                <a:lnTo>
                  <a:pt x="1422" y="830"/>
                </a:lnTo>
                <a:lnTo>
                  <a:pt x="1422" y="743"/>
                </a:lnTo>
                <a:lnTo>
                  <a:pt x="1425" y="830"/>
                </a:lnTo>
                <a:lnTo>
                  <a:pt x="1425" y="808"/>
                </a:lnTo>
                <a:lnTo>
                  <a:pt x="1429" y="830"/>
                </a:lnTo>
                <a:lnTo>
                  <a:pt x="1429" y="808"/>
                </a:lnTo>
                <a:lnTo>
                  <a:pt x="1432" y="830"/>
                </a:lnTo>
                <a:lnTo>
                  <a:pt x="1432" y="682"/>
                </a:lnTo>
                <a:lnTo>
                  <a:pt x="1436" y="830"/>
                </a:lnTo>
                <a:lnTo>
                  <a:pt x="1436" y="822"/>
                </a:lnTo>
                <a:lnTo>
                  <a:pt x="1440" y="830"/>
                </a:lnTo>
                <a:lnTo>
                  <a:pt x="1440" y="808"/>
                </a:lnTo>
                <a:lnTo>
                  <a:pt x="1443" y="830"/>
                </a:lnTo>
                <a:lnTo>
                  <a:pt x="1443" y="664"/>
                </a:lnTo>
                <a:lnTo>
                  <a:pt x="1447" y="830"/>
                </a:lnTo>
                <a:lnTo>
                  <a:pt x="1447" y="779"/>
                </a:lnTo>
                <a:lnTo>
                  <a:pt x="1450" y="830"/>
                </a:lnTo>
                <a:lnTo>
                  <a:pt x="1450" y="811"/>
                </a:lnTo>
                <a:lnTo>
                  <a:pt x="1454" y="830"/>
                </a:lnTo>
                <a:lnTo>
                  <a:pt x="1454" y="768"/>
                </a:lnTo>
                <a:lnTo>
                  <a:pt x="1458" y="830"/>
                </a:lnTo>
                <a:lnTo>
                  <a:pt x="1458" y="768"/>
                </a:lnTo>
                <a:lnTo>
                  <a:pt x="1461" y="826"/>
                </a:lnTo>
                <a:lnTo>
                  <a:pt x="1461" y="830"/>
                </a:lnTo>
                <a:lnTo>
                  <a:pt x="1461" y="765"/>
                </a:lnTo>
                <a:lnTo>
                  <a:pt x="1465" y="830"/>
                </a:lnTo>
                <a:lnTo>
                  <a:pt x="1465" y="790"/>
                </a:lnTo>
                <a:lnTo>
                  <a:pt x="1468" y="830"/>
                </a:lnTo>
                <a:lnTo>
                  <a:pt x="1468" y="721"/>
                </a:lnTo>
                <a:lnTo>
                  <a:pt x="1472" y="822"/>
                </a:lnTo>
                <a:lnTo>
                  <a:pt x="1472" y="830"/>
                </a:lnTo>
                <a:lnTo>
                  <a:pt x="1472" y="739"/>
                </a:lnTo>
                <a:lnTo>
                  <a:pt x="1476" y="826"/>
                </a:lnTo>
                <a:lnTo>
                  <a:pt x="1476" y="830"/>
                </a:lnTo>
                <a:lnTo>
                  <a:pt x="1476" y="786"/>
                </a:lnTo>
                <a:lnTo>
                  <a:pt x="1479" y="830"/>
                </a:lnTo>
                <a:lnTo>
                  <a:pt x="1479" y="743"/>
                </a:lnTo>
                <a:lnTo>
                  <a:pt x="1483" y="779"/>
                </a:lnTo>
                <a:lnTo>
                  <a:pt x="1483" y="830"/>
                </a:lnTo>
                <a:lnTo>
                  <a:pt x="1483" y="779"/>
                </a:lnTo>
                <a:lnTo>
                  <a:pt x="1487" y="830"/>
                </a:lnTo>
                <a:lnTo>
                  <a:pt x="1487" y="808"/>
                </a:lnTo>
                <a:lnTo>
                  <a:pt x="1490" y="830"/>
                </a:lnTo>
                <a:lnTo>
                  <a:pt x="1490" y="826"/>
                </a:lnTo>
                <a:lnTo>
                  <a:pt x="1494" y="811"/>
                </a:lnTo>
                <a:lnTo>
                  <a:pt x="1494" y="830"/>
                </a:lnTo>
                <a:lnTo>
                  <a:pt x="1494" y="754"/>
                </a:lnTo>
                <a:lnTo>
                  <a:pt x="1497" y="830"/>
                </a:lnTo>
                <a:lnTo>
                  <a:pt x="1497" y="736"/>
                </a:lnTo>
                <a:lnTo>
                  <a:pt x="1501" y="830"/>
                </a:lnTo>
                <a:lnTo>
                  <a:pt x="1501" y="790"/>
                </a:lnTo>
                <a:lnTo>
                  <a:pt x="1505" y="830"/>
                </a:lnTo>
                <a:lnTo>
                  <a:pt x="1505" y="779"/>
                </a:lnTo>
                <a:lnTo>
                  <a:pt x="1505" y="793"/>
                </a:lnTo>
                <a:lnTo>
                  <a:pt x="1508" y="775"/>
                </a:lnTo>
                <a:lnTo>
                  <a:pt x="1508" y="830"/>
                </a:lnTo>
                <a:lnTo>
                  <a:pt x="1508" y="775"/>
                </a:lnTo>
                <a:lnTo>
                  <a:pt x="1508" y="808"/>
                </a:lnTo>
                <a:lnTo>
                  <a:pt x="1512" y="768"/>
                </a:lnTo>
                <a:lnTo>
                  <a:pt x="1512" y="830"/>
                </a:lnTo>
                <a:lnTo>
                  <a:pt x="1512" y="739"/>
                </a:lnTo>
                <a:lnTo>
                  <a:pt x="1515" y="815"/>
                </a:lnTo>
                <a:lnTo>
                  <a:pt x="1515" y="830"/>
                </a:lnTo>
                <a:lnTo>
                  <a:pt x="1515" y="815"/>
                </a:lnTo>
                <a:lnTo>
                  <a:pt x="1515" y="826"/>
                </a:lnTo>
                <a:lnTo>
                  <a:pt x="1519" y="808"/>
                </a:lnTo>
                <a:lnTo>
                  <a:pt x="1519" y="830"/>
                </a:lnTo>
                <a:lnTo>
                  <a:pt x="1519" y="754"/>
                </a:lnTo>
                <a:lnTo>
                  <a:pt x="1523" y="830"/>
                </a:lnTo>
                <a:lnTo>
                  <a:pt x="1523" y="779"/>
                </a:lnTo>
                <a:lnTo>
                  <a:pt x="1526" y="830"/>
                </a:lnTo>
                <a:lnTo>
                  <a:pt x="1526" y="729"/>
                </a:lnTo>
                <a:lnTo>
                  <a:pt x="1530" y="830"/>
                </a:lnTo>
                <a:lnTo>
                  <a:pt x="1530" y="822"/>
                </a:lnTo>
                <a:lnTo>
                  <a:pt x="1533" y="830"/>
                </a:lnTo>
                <a:lnTo>
                  <a:pt x="1533" y="815"/>
                </a:lnTo>
                <a:lnTo>
                  <a:pt x="1537" y="830"/>
                </a:lnTo>
                <a:lnTo>
                  <a:pt x="1537" y="815"/>
                </a:lnTo>
                <a:lnTo>
                  <a:pt x="1541" y="830"/>
                </a:lnTo>
                <a:lnTo>
                  <a:pt x="1541" y="826"/>
                </a:lnTo>
                <a:lnTo>
                  <a:pt x="1544" y="830"/>
                </a:lnTo>
                <a:lnTo>
                  <a:pt x="1548" y="830"/>
                </a:lnTo>
                <a:lnTo>
                  <a:pt x="1548" y="765"/>
                </a:lnTo>
                <a:lnTo>
                  <a:pt x="1551" y="797"/>
                </a:lnTo>
                <a:lnTo>
                  <a:pt x="1551" y="830"/>
                </a:lnTo>
                <a:lnTo>
                  <a:pt x="1551" y="797"/>
                </a:lnTo>
                <a:lnTo>
                  <a:pt x="1555" y="819"/>
                </a:lnTo>
                <a:lnTo>
                  <a:pt x="1555" y="830"/>
                </a:lnTo>
                <a:lnTo>
                  <a:pt x="1555" y="775"/>
                </a:lnTo>
                <a:lnTo>
                  <a:pt x="1559" y="819"/>
                </a:lnTo>
                <a:lnTo>
                  <a:pt x="1559" y="830"/>
                </a:lnTo>
                <a:lnTo>
                  <a:pt x="1559" y="804"/>
                </a:lnTo>
                <a:lnTo>
                  <a:pt x="1562" y="830"/>
                </a:lnTo>
                <a:lnTo>
                  <a:pt x="1562" y="801"/>
                </a:lnTo>
                <a:lnTo>
                  <a:pt x="1562" y="830"/>
                </a:lnTo>
                <a:lnTo>
                  <a:pt x="1566" y="797"/>
                </a:lnTo>
                <a:lnTo>
                  <a:pt x="1566" y="830"/>
                </a:lnTo>
                <a:lnTo>
                  <a:pt x="1566" y="754"/>
                </a:lnTo>
                <a:lnTo>
                  <a:pt x="1569" y="830"/>
                </a:lnTo>
                <a:lnTo>
                  <a:pt x="1569" y="808"/>
                </a:lnTo>
                <a:lnTo>
                  <a:pt x="1573" y="830"/>
                </a:lnTo>
                <a:lnTo>
                  <a:pt x="1573" y="815"/>
                </a:lnTo>
                <a:lnTo>
                  <a:pt x="1577" y="830"/>
                </a:lnTo>
                <a:lnTo>
                  <a:pt x="1577" y="804"/>
                </a:lnTo>
                <a:lnTo>
                  <a:pt x="1580" y="830"/>
                </a:lnTo>
                <a:lnTo>
                  <a:pt x="1580" y="725"/>
                </a:lnTo>
                <a:lnTo>
                  <a:pt x="1584" y="830"/>
                </a:lnTo>
                <a:lnTo>
                  <a:pt x="1584" y="808"/>
                </a:lnTo>
                <a:lnTo>
                  <a:pt x="1588" y="830"/>
                </a:lnTo>
                <a:lnTo>
                  <a:pt x="1591" y="830"/>
                </a:lnTo>
                <a:lnTo>
                  <a:pt x="1591" y="819"/>
                </a:lnTo>
                <a:lnTo>
                  <a:pt x="1595" y="830"/>
                </a:lnTo>
                <a:lnTo>
                  <a:pt x="1595" y="826"/>
                </a:lnTo>
                <a:lnTo>
                  <a:pt x="1598" y="830"/>
                </a:lnTo>
                <a:lnTo>
                  <a:pt x="1598" y="808"/>
                </a:lnTo>
                <a:lnTo>
                  <a:pt x="1602" y="830"/>
                </a:lnTo>
                <a:lnTo>
                  <a:pt x="1602" y="826"/>
                </a:lnTo>
                <a:lnTo>
                  <a:pt x="1606" y="830"/>
                </a:lnTo>
                <a:lnTo>
                  <a:pt x="1606" y="819"/>
                </a:lnTo>
                <a:lnTo>
                  <a:pt x="1609" y="830"/>
                </a:lnTo>
                <a:lnTo>
                  <a:pt x="1609" y="761"/>
                </a:lnTo>
                <a:lnTo>
                  <a:pt x="1613" y="830"/>
                </a:lnTo>
                <a:lnTo>
                  <a:pt x="1613" y="786"/>
                </a:lnTo>
                <a:lnTo>
                  <a:pt x="1616" y="830"/>
                </a:lnTo>
                <a:lnTo>
                  <a:pt x="1616" y="757"/>
                </a:lnTo>
                <a:lnTo>
                  <a:pt x="1620" y="830"/>
                </a:lnTo>
                <a:lnTo>
                  <a:pt x="1620" y="819"/>
                </a:lnTo>
                <a:lnTo>
                  <a:pt x="1624" y="830"/>
                </a:lnTo>
                <a:lnTo>
                  <a:pt x="1624" y="822"/>
                </a:lnTo>
                <a:lnTo>
                  <a:pt x="1627" y="830"/>
                </a:lnTo>
                <a:lnTo>
                  <a:pt x="1627" y="732"/>
                </a:lnTo>
                <a:lnTo>
                  <a:pt x="1631" y="830"/>
                </a:lnTo>
                <a:lnTo>
                  <a:pt x="1634" y="830"/>
                </a:lnTo>
                <a:lnTo>
                  <a:pt x="1634" y="815"/>
                </a:lnTo>
                <a:lnTo>
                  <a:pt x="1638" y="830"/>
                </a:lnTo>
                <a:lnTo>
                  <a:pt x="1638" y="779"/>
                </a:lnTo>
                <a:lnTo>
                  <a:pt x="1642" y="830"/>
                </a:lnTo>
                <a:lnTo>
                  <a:pt x="1642" y="765"/>
                </a:lnTo>
                <a:lnTo>
                  <a:pt x="1645" y="826"/>
                </a:lnTo>
                <a:lnTo>
                  <a:pt x="1645" y="830"/>
                </a:lnTo>
                <a:lnTo>
                  <a:pt x="1645" y="826"/>
                </a:lnTo>
                <a:lnTo>
                  <a:pt x="1645" y="830"/>
                </a:lnTo>
                <a:lnTo>
                  <a:pt x="1649" y="822"/>
                </a:lnTo>
                <a:lnTo>
                  <a:pt x="1649" y="830"/>
                </a:lnTo>
                <a:lnTo>
                  <a:pt x="1649" y="779"/>
                </a:lnTo>
                <a:lnTo>
                  <a:pt x="1652" y="830"/>
                </a:lnTo>
                <a:lnTo>
                  <a:pt x="1652" y="822"/>
                </a:lnTo>
                <a:lnTo>
                  <a:pt x="1656" y="830"/>
                </a:lnTo>
                <a:lnTo>
                  <a:pt x="1656" y="815"/>
                </a:lnTo>
                <a:lnTo>
                  <a:pt x="1660" y="830"/>
                </a:lnTo>
                <a:lnTo>
                  <a:pt x="1663" y="830"/>
                </a:lnTo>
                <a:lnTo>
                  <a:pt x="1663" y="783"/>
                </a:lnTo>
                <a:lnTo>
                  <a:pt x="1667" y="808"/>
                </a:lnTo>
                <a:lnTo>
                  <a:pt x="1667" y="830"/>
                </a:lnTo>
                <a:lnTo>
                  <a:pt x="1667" y="790"/>
                </a:lnTo>
                <a:lnTo>
                  <a:pt x="1670" y="815"/>
                </a:lnTo>
                <a:lnTo>
                  <a:pt x="1670" y="830"/>
                </a:lnTo>
                <a:lnTo>
                  <a:pt x="1670" y="793"/>
                </a:lnTo>
                <a:lnTo>
                  <a:pt x="1674" y="830"/>
                </a:lnTo>
                <a:lnTo>
                  <a:pt x="1674" y="721"/>
                </a:lnTo>
                <a:lnTo>
                  <a:pt x="1678" y="721"/>
                </a:lnTo>
                <a:lnTo>
                  <a:pt x="1678" y="830"/>
                </a:lnTo>
                <a:lnTo>
                  <a:pt x="1678" y="721"/>
                </a:lnTo>
                <a:lnTo>
                  <a:pt x="1681" y="830"/>
                </a:lnTo>
                <a:lnTo>
                  <a:pt x="1681" y="779"/>
                </a:lnTo>
                <a:lnTo>
                  <a:pt x="1685" y="830"/>
                </a:lnTo>
                <a:lnTo>
                  <a:pt x="1685" y="775"/>
                </a:lnTo>
                <a:lnTo>
                  <a:pt x="1689" y="830"/>
                </a:lnTo>
                <a:lnTo>
                  <a:pt x="1689" y="775"/>
                </a:lnTo>
                <a:lnTo>
                  <a:pt x="1692" y="815"/>
                </a:lnTo>
                <a:lnTo>
                  <a:pt x="1692" y="830"/>
                </a:lnTo>
                <a:lnTo>
                  <a:pt x="1692" y="801"/>
                </a:lnTo>
                <a:lnTo>
                  <a:pt x="1696" y="830"/>
                </a:lnTo>
                <a:lnTo>
                  <a:pt x="1696" y="804"/>
                </a:lnTo>
                <a:lnTo>
                  <a:pt x="1699" y="830"/>
                </a:lnTo>
                <a:lnTo>
                  <a:pt x="1699" y="822"/>
                </a:lnTo>
                <a:lnTo>
                  <a:pt x="1703" y="811"/>
                </a:lnTo>
                <a:lnTo>
                  <a:pt x="1703" y="830"/>
                </a:lnTo>
                <a:lnTo>
                  <a:pt x="1703" y="772"/>
                </a:lnTo>
                <a:lnTo>
                  <a:pt x="1707" y="830"/>
                </a:lnTo>
                <a:lnTo>
                  <a:pt x="1707" y="761"/>
                </a:lnTo>
                <a:lnTo>
                  <a:pt x="1710" y="830"/>
                </a:lnTo>
                <a:lnTo>
                  <a:pt x="1714" y="830"/>
                </a:lnTo>
                <a:lnTo>
                  <a:pt x="1714" y="801"/>
                </a:lnTo>
                <a:lnTo>
                  <a:pt x="1714" y="830"/>
                </a:lnTo>
                <a:lnTo>
                  <a:pt x="1717" y="797"/>
                </a:lnTo>
                <a:lnTo>
                  <a:pt x="1717" y="830"/>
                </a:lnTo>
                <a:lnTo>
                  <a:pt x="1717" y="739"/>
                </a:lnTo>
                <a:lnTo>
                  <a:pt x="1721" y="830"/>
                </a:lnTo>
                <a:lnTo>
                  <a:pt x="1725" y="830"/>
                </a:lnTo>
                <a:lnTo>
                  <a:pt x="1725" y="808"/>
                </a:lnTo>
                <a:lnTo>
                  <a:pt x="1728" y="830"/>
                </a:lnTo>
                <a:lnTo>
                  <a:pt x="1728" y="819"/>
                </a:lnTo>
                <a:lnTo>
                  <a:pt x="1732" y="819"/>
                </a:lnTo>
                <a:lnTo>
                  <a:pt x="1732" y="830"/>
                </a:lnTo>
                <a:lnTo>
                  <a:pt x="1732" y="819"/>
                </a:lnTo>
                <a:lnTo>
                  <a:pt x="1735" y="830"/>
                </a:lnTo>
                <a:lnTo>
                  <a:pt x="1735" y="768"/>
                </a:lnTo>
                <a:lnTo>
                  <a:pt x="1739" y="830"/>
                </a:lnTo>
                <a:lnTo>
                  <a:pt x="1739" y="754"/>
                </a:lnTo>
                <a:lnTo>
                  <a:pt x="1743" y="830"/>
                </a:lnTo>
                <a:lnTo>
                  <a:pt x="1743" y="772"/>
                </a:lnTo>
                <a:lnTo>
                  <a:pt x="1746" y="826"/>
                </a:lnTo>
                <a:lnTo>
                  <a:pt x="1746" y="830"/>
                </a:lnTo>
                <a:lnTo>
                  <a:pt x="1746" y="801"/>
                </a:lnTo>
                <a:lnTo>
                  <a:pt x="1750" y="830"/>
                </a:lnTo>
                <a:lnTo>
                  <a:pt x="1750" y="772"/>
                </a:lnTo>
                <a:lnTo>
                  <a:pt x="1753" y="826"/>
                </a:lnTo>
                <a:lnTo>
                  <a:pt x="1753" y="830"/>
                </a:lnTo>
                <a:lnTo>
                  <a:pt x="1753" y="808"/>
                </a:lnTo>
                <a:lnTo>
                  <a:pt x="1757" y="830"/>
                </a:lnTo>
                <a:lnTo>
                  <a:pt x="1757" y="811"/>
                </a:lnTo>
                <a:lnTo>
                  <a:pt x="1761" y="830"/>
                </a:lnTo>
                <a:lnTo>
                  <a:pt x="1761" y="801"/>
                </a:lnTo>
                <a:lnTo>
                  <a:pt x="1764" y="830"/>
                </a:lnTo>
                <a:lnTo>
                  <a:pt x="1764" y="779"/>
                </a:lnTo>
                <a:lnTo>
                  <a:pt x="1768" y="830"/>
                </a:lnTo>
                <a:lnTo>
                  <a:pt x="1768" y="786"/>
                </a:lnTo>
                <a:lnTo>
                  <a:pt x="1771" y="830"/>
                </a:lnTo>
                <a:lnTo>
                  <a:pt x="1771" y="779"/>
                </a:lnTo>
                <a:lnTo>
                  <a:pt x="1775" y="830"/>
                </a:lnTo>
                <a:lnTo>
                  <a:pt x="1775" y="811"/>
                </a:lnTo>
                <a:lnTo>
                  <a:pt x="1779" y="830"/>
                </a:lnTo>
                <a:lnTo>
                  <a:pt x="1782" y="830"/>
                </a:lnTo>
                <a:lnTo>
                  <a:pt x="1782" y="718"/>
                </a:lnTo>
                <a:lnTo>
                  <a:pt x="1786" y="830"/>
                </a:lnTo>
                <a:lnTo>
                  <a:pt x="1786" y="772"/>
                </a:lnTo>
                <a:lnTo>
                  <a:pt x="1790" y="830"/>
                </a:lnTo>
                <a:lnTo>
                  <a:pt x="1790" y="703"/>
                </a:lnTo>
                <a:lnTo>
                  <a:pt x="1793" y="830"/>
                </a:lnTo>
                <a:lnTo>
                  <a:pt x="1793" y="757"/>
                </a:lnTo>
                <a:lnTo>
                  <a:pt x="1797" y="830"/>
                </a:lnTo>
                <a:lnTo>
                  <a:pt x="1797" y="811"/>
                </a:lnTo>
                <a:lnTo>
                  <a:pt x="1800" y="830"/>
                </a:lnTo>
                <a:lnTo>
                  <a:pt x="1800" y="779"/>
                </a:lnTo>
                <a:lnTo>
                  <a:pt x="1804" y="830"/>
                </a:lnTo>
                <a:lnTo>
                  <a:pt x="1804" y="797"/>
                </a:lnTo>
                <a:lnTo>
                  <a:pt x="1808" y="830"/>
                </a:lnTo>
                <a:lnTo>
                  <a:pt x="1811" y="830"/>
                </a:lnTo>
                <a:lnTo>
                  <a:pt x="1811" y="768"/>
                </a:lnTo>
                <a:lnTo>
                  <a:pt x="1815" y="830"/>
                </a:lnTo>
                <a:lnTo>
                  <a:pt x="1815" y="811"/>
                </a:lnTo>
                <a:lnTo>
                  <a:pt x="1818" y="830"/>
                </a:lnTo>
                <a:lnTo>
                  <a:pt x="1818" y="811"/>
                </a:lnTo>
                <a:lnTo>
                  <a:pt x="1822" y="830"/>
                </a:lnTo>
                <a:lnTo>
                  <a:pt x="1822" y="779"/>
                </a:lnTo>
                <a:lnTo>
                  <a:pt x="1826" y="830"/>
                </a:lnTo>
                <a:lnTo>
                  <a:pt x="1826" y="786"/>
                </a:lnTo>
                <a:lnTo>
                  <a:pt x="1829" y="830"/>
                </a:lnTo>
                <a:lnTo>
                  <a:pt x="1829" y="811"/>
                </a:lnTo>
                <a:lnTo>
                  <a:pt x="1833" y="830"/>
                </a:lnTo>
                <a:lnTo>
                  <a:pt x="1833" y="797"/>
                </a:lnTo>
                <a:lnTo>
                  <a:pt x="1836" y="830"/>
                </a:lnTo>
                <a:lnTo>
                  <a:pt x="1836" y="804"/>
                </a:lnTo>
                <a:lnTo>
                  <a:pt x="1840" y="830"/>
                </a:lnTo>
                <a:lnTo>
                  <a:pt x="1840" y="797"/>
                </a:lnTo>
                <a:lnTo>
                  <a:pt x="1844" y="830"/>
                </a:lnTo>
                <a:lnTo>
                  <a:pt x="1844" y="793"/>
                </a:lnTo>
                <a:lnTo>
                  <a:pt x="1847" y="830"/>
                </a:lnTo>
                <a:lnTo>
                  <a:pt x="1847" y="808"/>
                </a:lnTo>
                <a:lnTo>
                  <a:pt x="1851" y="830"/>
                </a:lnTo>
                <a:lnTo>
                  <a:pt x="1851" y="826"/>
                </a:lnTo>
                <a:lnTo>
                  <a:pt x="1854" y="830"/>
                </a:lnTo>
                <a:lnTo>
                  <a:pt x="1854" y="815"/>
                </a:lnTo>
                <a:lnTo>
                  <a:pt x="1858" y="830"/>
                </a:lnTo>
                <a:lnTo>
                  <a:pt x="1858" y="797"/>
                </a:lnTo>
                <a:lnTo>
                  <a:pt x="1862" y="830"/>
                </a:lnTo>
                <a:lnTo>
                  <a:pt x="1869" y="830"/>
                </a:lnTo>
                <a:lnTo>
                  <a:pt x="1869" y="815"/>
                </a:lnTo>
                <a:lnTo>
                  <a:pt x="1872" y="830"/>
                </a:lnTo>
                <a:lnTo>
                  <a:pt x="1872" y="793"/>
                </a:lnTo>
                <a:lnTo>
                  <a:pt x="1876" y="797"/>
                </a:lnTo>
                <a:lnTo>
                  <a:pt x="1876" y="830"/>
                </a:lnTo>
                <a:lnTo>
                  <a:pt x="1876" y="797"/>
                </a:lnTo>
                <a:lnTo>
                  <a:pt x="1880" y="830"/>
                </a:lnTo>
                <a:lnTo>
                  <a:pt x="1880" y="808"/>
                </a:lnTo>
                <a:lnTo>
                  <a:pt x="1883" y="830"/>
                </a:lnTo>
                <a:lnTo>
                  <a:pt x="1883" y="826"/>
                </a:lnTo>
                <a:lnTo>
                  <a:pt x="1887" y="804"/>
                </a:lnTo>
                <a:lnTo>
                  <a:pt x="1887" y="830"/>
                </a:lnTo>
                <a:lnTo>
                  <a:pt x="1887" y="793"/>
                </a:lnTo>
                <a:lnTo>
                  <a:pt x="1891" y="819"/>
                </a:lnTo>
                <a:lnTo>
                  <a:pt x="1891" y="830"/>
                </a:lnTo>
                <a:lnTo>
                  <a:pt x="1891" y="768"/>
                </a:lnTo>
                <a:lnTo>
                  <a:pt x="1894" y="804"/>
                </a:lnTo>
                <a:lnTo>
                  <a:pt x="1894" y="830"/>
                </a:lnTo>
                <a:lnTo>
                  <a:pt x="1894" y="797"/>
                </a:lnTo>
                <a:lnTo>
                  <a:pt x="1898" y="826"/>
                </a:lnTo>
                <a:lnTo>
                  <a:pt x="1898" y="830"/>
                </a:lnTo>
                <a:lnTo>
                  <a:pt x="1898" y="761"/>
                </a:lnTo>
                <a:lnTo>
                  <a:pt x="1901" y="822"/>
                </a:lnTo>
                <a:lnTo>
                  <a:pt x="1901" y="830"/>
                </a:lnTo>
                <a:lnTo>
                  <a:pt x="1901" y="790"/>
                </a:lnTo>
                <a:lnTo>
                  <a:pt x="1905" y="804"/>
                </a:lnTo>
                <a:lnTo>
                  <a:pt x="1905" y="830"/>
                </a:lnTo>
                <a:lnTo>
                  <a:pt x="1905" y="761"/>
                </a:lnTo>
                <a:lnTo>
                  <a:pt x="1909" y="830"/>
                </a:lnTo>
                <a:lnTo>
                  <a:pt x="1909" y="811"/>
                </a:lnTo>
                <a:lnTo>
                  <a:pt x="1912" y="830"/>
                </a:lnTo>
                <a:lnTo>
                  <a:pt x="1912" y="797"/>
                </a:lnTo>
                <a:lnTo>
                  <a:pt x="1916" y="830"/>
                </a:lnTo>
                <a:lnTo>
                  <a:pt x="1916" y="819"/>
                </a:lnTo>
                <a:lnTo>
                  <a:pt x="1919" y="826"/>
                </a:lnTo>
                <a:lnTo>
                  <a:pt x="1919" y="830"/>
                </a:lnTo>
                <a:lnTo>
                  <a:pt x="1919" y="808"/>
                </a:lnTo>
                <a:lnTo>
                  <a:pt x="1923" y="830"/>
                </a:lnTo>
                <a:lnTo>
                  <a:pt x="1923" y="826"/>
                </a:lnTo>
                <a:lnTo>
                  <a:pt x="1927" y="830"/>
                </a:lnTo>
                <a:lnTo>
                  <a:pt x="1927" y="797"/>
                </a:lnTo>
                <a:lnTo>
                  <a:pt x="1930" y="830"/>
                </a:lnTo>
                <a:lnTo>
                  <a:pt x="1930" y="754"/>
                </a:lnTo>
                <a:lnTo>
                  <a:pt x="1934" y="830"/>
                </a:lnTo>
                <a:lnTo>
                  <a:pt x="1934" y="790"/>
                </a:lnTo>
                <a:lnTo>
                  <a:pt x="1937" y="830"/>
                </a:lnTo>
                <a:lnTo>
                  <a:pt x="1941" y="830"/>
                </a:lnTo>
                <a:lnTo>
                  <a:pt x="1941" y="790"/>
                </a:lnTo>
                <a:lnTo>
                  <a:pt x="1945" y="830"/>
                </a:lnTo>
                <a:lnTo>
                  <a:pt x="1948" y="830"/>
                </a:lnTo>
                <a:lnTo>
                  <a:pt x="1948" y="815"/>
                </a:lnTo>
                <a:lnTo>
                  <a:pt x="1952" y="830"/>
                </a:lnTo>
                <a:lnTo>
                  <a:pt x="1952" y="811"/>
                </a:lnTo>
                <a:lnTo>
                  <a:pt x="1955" y="830"/>
                </a:lnTo>
                <a:lnTo>
                  <a:pt x="1955" y="700"/>
                </a:lnTo>
                <a:lnTo>
                  <a:pt x="1959" y="830"/>
                </a:lnTo>
                <a:lnTo>
                  <a:pt x="1963" y="830"/>
                </a:lnTo>
                <a:lnTo>
                  <a:pt x="1963" y="743"/>
                </a:lnTo>
                <a:lnTo>
                  <a:pt x="1966" y="830"/>
                </a:lnTo>
                <a:lnTo>
                  <a:pt x="1970" y="830"/>
                </a:lnTo>
                <a:lnTo>
                  <a:pt x="1970" y="815"/>
                </a:lnTo>
                <a:lnTo>
                  <a:pt x="1973" y="830"/>
                </a:lnTo>
                <a:lnTo>
                  <a:pt x="1973" y="808"/>
                </a:lnTo>
                <a:lnTo>
                  <a:pt x="1977" y="830"/>
                </a:lnTo>
                <a:lnTo>
                  <a:pt x="1977" y="790"/>
                </a:lnTo>
                <a:lnTo>
                  <a:pt x="1981" y="830"/>
                </a:lnTo>
                <a:lnTo>
                  <a:pt x="1981" y="775"/>
                </a:lnTo>
                <a:lnTo>
                  <a:pt x="1984" y="830"/>
                </a:lnTo>
                <a:lnTo>
                  <a:pt x="1988" y="830"/>
                </a:lnTo>
                <a:lnTo>
                  <a:pt x="1988" y="783"/>
                </a:lnTo>
                <a:lnTo>
                  <a:pt x="1992" y="830"/>
                </a:lnTo>
                <a:lnTo>
                  <a:pt x="1992" y="750"/>
                </a:lnTo>
                <a:lnTo>
                  <a:pt x="1995" y="830"/>
                </a:lnTo>
                <a:lnTo>
                  <a:pt x="1995" y="790"/>
                </a:lnTo>
                <a:lnTo>
                  <a:pt x="1999" y="830"/>
                </a:lnTo>
                <a:lnTo>
                  <a:pt x="1999" y="804"/>
                </a:lnTo>
                <a:lnTo>
                  <a:pt x="2002" y="830"/>
                </a:lnTo>
                <a:lnTo>
                  <a:pt x="2006" y="830"/>
                </a:lnTo>
                <a:lnTo>
                  <a:pt x="2006" y="815"/>
                </a:lnTo>
                <a:lnTo>
                  <a:pt x="2010" y="830"/>
                </a:lnTo>
                <a:lnTo>
                  <a:pt x="2010" y="819"/>
                </a:lnTo>
                <a:lnTo>
                  <a:pt x="2013" y="830"/>
                </a:lnTo>
                <a:lnTo>
                  <a:pt x="2013" y="786"/>
                </a:lnTo>
                <a:lnTo>
                  <a:pt x="2017" y="822"/>
                </a:lnTo>
                <a:lnTo>
                  <a:pt x="2017" y="830"/>
                </a:lnTo>
                <a:lnTo>
                  <a:pt x="2017" y="786"/>
                </a:lnTo>
                <a:lnTo>
                  <a:pt x="2020" y="830"/>
                </a:lnTo>
                <a:lnTo>
                  <a:pt x="2020" y="790"/>
                </a:lnTo>
                <a:lnTo>
                  <a:pt x="2024" y="822"/>
                </a:lnTo>
                <a:lnTo>
                  <a:pt x="2024" y="830"/>
                </a:lnTo>
                <a:lnTo>
                  <a:pt x="2024" y="822"/>
                </a:lnTo>
                <a:lnTo>
                  <a:pt x="2028" y="830"/>
                </a:lnTo>
                <a:lnTo>
                  <a:pt x="2031" y="826"/>
                </a:lnTo>
                <a:lnTo>
                  <a:pt x="2031" y="830"/>
                </a:lnTo>
                <a:lnTo>
                  <a:pt x="2031" y="790"/>
                </a:lnTo>
                <a:lnTo>
                  <a:pt x="2035" y="830"/>
                </a:lnTo>
                <a:lnTo>
                  <a:pt x="2035" y="811"/>
                </a:lnTo>
                <a:lnTo>
                  <a:pt x="2038" y="826"/>
                </a:lnTo>
                <a:lnTo>
                  <a:pt x="2038" y="830"/>
                </a:lnTo>
                <a:lnTo>
                  <a:pt x="2038" y="822"/>
                </a:lnTo>
                <a:lnTo>
                  <a:pt x="2042" y="830"/>
                </a:lnTo>
                <a:lnTo>
                  <a:pt x="2042" y="779"/>
                </a:lnTo>
                <a:lnTo>
                  <a:pt x="2046" y="830"/>
                </a:lnTo>
                <a:lnTo>
                  <a:pt x="2046" y="772"/>
                </a:lnTo>
                <a:lnTo>
                  <a:pt x="2049" y="830"/>
                </a:lnTo>
                <a:lnTo>
                  <a:pt x="2049" y="804"/>
                </a:lnTo>
                <a:lnTo>
                  <a:pt x="2053" y="819"/>
                </a:lnTo>
                <a:lnTo>
                  <a:pt x="2053" y="830"/>
                </a:lnTo>
                <a:lnTo>
                  <a:pt x="2053" y="819"/>
                </a:lnTo>
                <a:lnTo>
                  <a:pt x="2056" y="830"/>
                </a:lnTo>
                <a:lnTo>
                  <a:pt x="2056" y="808"/>
                </a:lnTo>
                <a:lnTo>
                  <a:pt x="2060" y="819"/>
                </a:lnTo>
                <a:lnTo>
                  <a:pt x="2060" y="830"/>
                </a:lnTo>
                <a:lnTo>
                  <a:pt x="2060" y="819"/>
                </a:lnTo>
                <a:lnTo>
                  <a:pt x="2064" y="830"/>
                </a:lnTo>
                <a:lnTo>
                  <a:pt x="2064" y="822"/>
                </a:lnTo>
                <a:lnTo>
                  <a:pt x="2067" y="830"/>
                </a:lnTo>
                <a:lnTo>
                  <a:pt x="2067" y="808"/>
                </a:lnTo>
                <a:lnTo>
                  <a:pt x="2071" y="830"/>
                </a:lnTo>
                <a:lnTo>
                  <a:pt x="2071" y="819"/>
                </a:lnTo>
                <a:lnTo>
                  <a:pt x="2074" y="830"/>
                </a:lnTo>
                <a:lnTo>
                  <a:pt x="2078" y="830"/>
                </a:lnTo>
                <a:lnTo>
                  <a:pt x="2078" y="808"/>
                </a:lnTo>
                <a:lnTo>
                  <a:pt x="2082" y="830"/>
                </a:lnTo>
                <a:lnTo>
                  <a:pt x="2085" y="830"/>
                </a:lnTo>
                <a:lnTo>
                  <a:pt x="2085" y="804"/>
                </a:lnTo>
                <a:lnTo>
                  <a:pt x="2089" y="830"/>
                </a:lnTo>
                <a:lnTo>
                  <a:pt x="2093" y="830"/>
                </a:lnTo>
                <a:lnTo>
                  <a:pt x="2093" y="826"/>
                </a:lnTo>
                <a:lnTo>
                  <a:pt x="2096" y="830"/>
                </a:lnTo>
                <a:lnTo>
                  <a:pt x="2096" y="797"/>
                </a:lnTo>
                <a:lnTo>
                  <a:pt x="2100" y="830"/>
                </a:lnTo>
                <a:lnTo>
                  <a:pt x="2100" y="772"/>
                </a:lnTo>
                <a:lnTo>
                  <a:pt x="2103" y="830"/>
                </a:lnTo>
                <a:lnTo>
                  <a:pt x="2103" y="797"/>
                </a:lnTo>
                <a:lnTo>
                  <a:pt x="2107" y="830"/>
                </a:lnTo>
                <a:lnTo>
                  <a:pt x="2107" y="819"/>
                </a:lnTo>
                <a:lnTo>
                  <a:pt x="2111" y="830"/>
                </a:lnTo>
                <a:lnTo>
                  <a:pt x="2114" y="830"/>
                </a:lnTo>
                <a:lnTo>
                  <a:pt x="2114" y="790"/>
                </a:lnTo>
                <a:lnTo>
                  <a:pt x="2118" y="830"/>
                </a:lnTo>
                <a:lnTo>
                  <a:pt x="2121" y="830"/>
                </a:lnTo>
                <a:lnTo>
                  <a:pt x="2121" y="779"/>
                </a:lnTo>
                <a:lnTo>
                  <a:pt x="2125" y="830"/>
                </a:lnTo>
                <a:lnTo>
                  <a:pt x="2129" y="830"/>
                </a:lnTo>
                <a:lnTo>
                  <a:pt x="2129" y="822"/>
                </a:lnTo>
                <a:lnTo>
                  <a:pt x="2132" y="830"/>
                </a:lnTo>
                <a:lnTo>
                  <a:pt x="2132" y="739"/>
                </a:lnTo>
                <a:lnTo>
                  <a:pt x="2136" y="830"/>
                </a:lnTo>
                <a:lnTo>
                  <a:pt x="2139" y="830"/>
                </a:lnTo>
                <a:lnTo>
                  <a:pt x="2139" y="822"/>
                </a:lnTo>
                <a:lnTo>
                  <a:pt x="2143" y="830"/>
                </a:lnTo>
                <a:lnTo>
                  <a:pt x="2143" y="765"/>
                </a:lnTo>
                <a:lnTo>
                  <a:pt x="2147" y="830"/>
                </a:lnTo>
                <a:lnTo>
                  <a:pt x="2147" y="790"/>
                </a:lnTo>
                <a:lnTo>
                  <a:pt x="2150" y="830"/>
                </a:lnTo>
                <a:lnTo>
                  <a:pt x="2154" y="830"/>
                </a:lnTo>
                <a:lnTo>
                  <a:pt x="2154" y="743"/>
                </a:lnTo>
                <a:lnTo>
                  <a:pt x="2157" y="830"/>
                </a:lnTo>
                <a:lnTo>
                  <a:pt x="2157" y="815"/>
                </a:lnTo>
                <a:lnTo>
                  <a:pt x="2161" y="830"/>
                </a:lnTo>
                <a:lnTo>
                  <a:pt x="2161" y="808"/>
                </a:lnTo>
                <a:lnTo>
                  <a:pt x="2165" y="830"/>
                </a:lnTo>
                <a:lnTo>
                  <a:pt x="2165" y="804"/>
                </a:lnTo>
                <a:lnTo>
                  <a:pt x="2168" y="830"/>
                </a:lnTo>
                <a:lnTo>
                  <a:pt x="2168" y="819"/>
                </a:lnTo>
                <a:lnTo>
                  <a:pt x="2172" y="830"/>
                </a:lnTo>
                <a:lnTo>
                  <a:pt x="2172" y="815"/>
                </a:lnTo>
                <a:lnTo>
                  <a:pt x="2175" y="830"/>
                </a:lnTo>
                <a:lnTo>
                  <a:pt x="2175" y="822"/>
                </a:lnTo>
                <a:lnTo>
                  <a:pt x="2179" y="830"/>
                </a:lnTo>
                <a:lnTo>
                  <a:pt x="2179" y="801"/>
                </a:lnTo>
                <a:lnTo>
                  <a:pt x="2183" y="830"/>
                </a:lnTo>
                <a:lnTo>
                  <a:pt x="2186" y="830"/>
                </a:lnTo>
                <a:lnTo>
                  <a:pt x="2186" y="819"/>
                </a:lnTo>
                <a:lnTo>
                  <a:pt x="2190" y="830"/>
                </a:lnTo>
                <a:lnTo>
                  <a:pt x="2194" y="830"/>
                </a:lnTo>
                <a:lnTo>
                  <a:pt x="2194" y="819"/>
                </a:lnTo>
                <a:lnTo>
                  <a:pt x="2197" y="830"/>
                </a:lnTo>
                <a:lnTo>
                  <a:pt x="2197" y="804"/>
                </a:lnTo>
                <a:lnTo>
                  <a:pt x="2201" y="808"/>
                </a:lnTo>
                <a:lnTo>
                  <a:pt x="2201" y="830"/>
                </a:lnTo>
                <a:lnTo>
                  <a:pt x="2201" y="808"/>
                </a:lnTo>
                <a:lnTo>
                  <a:pt x="2204" y="830"/>
                </a:lnTo>
                <a:lnTo>
                  <a:pt x="2212" y="830"/>
                </a:lnTo>
                <a:lnTo>
                  <a:pt x="2212" y="822"/>
                </a:lnTo>
                <a:lnTo>
                  <a:pt x="2215" y="811"/>
                </a:lnTo>
                <a:lnTo>
                  <a:pt x="2215" y="830"/>
                </a:lnTo>
                <a:lnTo>
                  <a:pt x="2215" y="811"/>
                </a:lnTo>
                <a:lnTo>
                  <a:pt x="2219" y="830"/>
                </a:lnTo>
                <a:lnTo>
                  <a:pt x="2219" y="808"/>
                </a:lnTo>
                <a:lnTo>
                  <a:pt x="2222" y="830"/>
                </a:lnTo>
                <a:lnTo>
                  <a:pt x="2222" y="765"/>
                </a:lnTo>
                <a:lnTo>
                  <a:pt x="2226" y="830"/>
                </a:lnTo>
                <a:lnTo>
                  <a:pt x="2233" y="830"/>
                </a:lnTo>
                <a:lnTo>
                  <a:pt x="2233" y="822"/>
                </a:lnTo>
                <a:lnTo>
                  <a:pt x="2237" y="790"/>
                </a:lnTo>
                <a:lnTo>
                  <a:pt x="2237" y="830"/>
                </a:lnTo>
                <a:lnTo>
                  <a:pt x="2237" y="761"/>
                </a:lnTo>
                <a:lnTo>
                  <a:pt x="2240" y="830"/>
                </a:lnTo>
                <a:lnTo>
                  <a:pt x="2240" y="797"/>
                </a:lnTo>
                <a:lnTo>
                  <a:pt x="2244" y="830"/>
                </a:lnTo>
                <a:lnTo>
                  <a:pt x="2248" y="830"/>
                </a:lnTo>
                <a:lnTo>
                  <a:pt x="2248" y="822"/>
                </a:lnTo>
                <a:lnTo>
                  <a:pt x="2251" y="830"/>
                </a:lnTo>
                <a:lnTo>
                  <a:pt x="2251" y="822"/>
                </a:lnTo>
                <a:lnTo>
                  <a:pt x="2255" y="830"/>
                </a:lnTo>
                <a:lnTo>
                  <a:pt x="2255" y="822"/>
                </a:lnTo>
                <a:lnTo>
                  <a:pt x="2258" y="830"/>
                </a:lnTo>
                <a:lnTo>
                  <a:pt x="2258" y="790"/>
                </a:lnTo>
                <a:lnTo>
                  <a:pt x="2262" y="830"/>
                </a:lnTo>
                <a:lnTo>
                  <a:pt x="2266" y="830"/>
                </a:lnTo>
                <a:lnTo>
                  <a:pt x="2266" y="808"/>
                </a:lnTo>
                <a:lnTo>
                  <a:pt x="2269" y="830"/>
                </a:lnTo>
                <a:lnTo>
                  <a:pt x="2269" y="754"/>
                </a:lnTo>
                <a:lnTo>
                  <a:pt x="2273" y="830"/>
                </a:lnTo>
                <a:lnTo>
                  <a:pt x="2273" y="822"/>
                </a:lnTo>
                <a:lnTo>
                  <a:pt x="2276" y="830"/>
                </a:lnTo>
                <a:lnTo>
                  <a:pt x="2276" y="804"/>
                </a:lnTo>
                <a:lnTo>
                  <a:pt x="2280" y="830"/>
                </a:lnTo>
                <a:lnTo>
                  <a:pt x="2280" y="808"/>
                </a:lnTo>
                <a:lnTo>
                  <a:pt x="2284" y="830"/>
                </a:lnTo>
                <a:lnTo>
                  <a:pt x="2284" y="779"/>
                </a:lnTo>
                <a:lnTo>
                  <a:pt x="2287" y="826"/>
                </a:lnTo>
                <a:lnTo>
                  <a:pt x="2287" y="830"/>
                </a:lnTo>
                <a:lnTo>
                  <a:pt x="2287" y="811"/>
                </a:lnTo>
                <a:lnTo>
                  <a:pt x="2291" y="830"/>
                </a:lnTo>
                <a:lnTo>
                  <a:pt x="2291" y="822"/>
                </a:lnTo>
                <a:lnTo>
                  <a:pt x="2295" y="830"/>
                </a:lnTo>
                <a:lnTo>
                  <a:pt x="2295" y="811"/>
                </a:lnTo>
                <a:lnTo>
                  <a:pt x="2298" y="830"/>
                </a:lnTo>
                <a:lnTo>
                  <a:pt x="2305" y="830"/>
                </a:lnTo>
                <a:lnTo>
                  <a:pt x="2305" y="819"/>
                </a:lnTo>
                <a:lnTo>
                  <a:pt x="2309" y="830"/>
                </a:lnTo>
                <a:lnTo>
                  <a:pt x="2309" y="811"/>
                </a:lnTo>
                <a:lnTo>
                  <a:pt x="2313" y="830"/>
                </a:lnTo>
                <a:lnTo>
                  <a:pt x="2313" y="804"/>
                </a:lnTo>
                <a:lnTo>
                  <a:pt x="2316" y="830"/>
                </a:lnTo>
                <a:lnTo>
                  <a:pt x="2327" y="830"/>
                </a:lnTo>
                <a:lnTo>
                  <a:pt x="2327" y="801"/>
                </a:lnTo>
                <a:lnTo>
                  <a:pt x="2331" y="830"/>
                </a:lnTo>
                <a:lnTo>
                  <a:pt x="2331" y="729"/>
                </a:lnTo>
                <a:lnTo>
                  <a:pt x="2334" y="830"/>
                </a:lnTo>
                <a:lnTo>
                  <a:pt x="2341" y="830"/>
                </a:lnTo>
                <a:lnTo>
                  <a:pt x="2341" y="797"/>
                </a:lnTo>
                <a:lnTo>
                  <a:pt x="2345" y="830"/>
                </a:lnTo>
                <a:lnTo>
                  <a:pt x="2356" y="830"/>
                </a:lnTo>
                <a:lnTo>
                  <a:pt x="2356" y="797"/>
                </a:lnTo>
                <a:lnTo>
                  <a:pt x="2359" y="830"/>
                </a:lnTo>
                <a:lnTo>
                  <a:pt x="2359" y="793"/>
                </a:lnTo>
                <a:lnTo>
                  <a:pt x="2363" y="830"/>
                </a:lnTo>
                <a:lnTo>
                  <a:pt x="2363" y="822"/>
                </a:lnTo>
                <a:lnTo>
                  <a:pt x="2367" y="830"/>
                </a:lnTo>
                <a:lnTo>
                  <a:pt x="2367" y="811"/>
                </a:lnTo>
                <a:lnTo>
                  <a:pt x="2370" y="811"/>
                </a:lnTo>
                <a:lnTo>
                  <a:pt x="2370" y="830"/>
                </a:lnTo>
                <a:lnTo>
                  <a:pt x="2370" y="811"/>
                </a:lnTo>
                <a:lnTo>
                  <a:pt x="2374" y="830"/>
                </a:lnTo>
                <a:lnTo>
                  <a:pt x="2374" y="826"/>
                </a:lnTo>
                <a:lnTo>
                  <a:pt x="2377" y="830"/>
                </a:lnTo>
                <a:lnTo>
                  <a:pt x="2377" y="797"/>
                </a:lnTo>
                <a:lnTo>
                  <a:pt x="2381" y="830"/>
                </a:lnTo>
                <a:lnTo>
                  <a:pt x="2381" y="790"/>
                </a:lnTo>
                <a:lnTo>
                  <a:pt x="2385" y="830"/>
                </a:lnTo>
                <a:lnTo>
                  <a:pt x="2392" y="830"/>
                </a:lnTo>
                <a:lnTo>
                  <a:pt x="2392" y="822"/>
                </a:lnTo>
                <a:lnTo>
                  <a:pt x="2396" y="830"/>
                </a:lnTo>
                <a:lnTo>
                  <a:pt x="2396" y="757"/>
                </a:lnTo>
                <a:lnTo>
                  <a:pt x="2399" y="765"/>
                </a:lnTo>
                <a:lnTo>
                  <a:pt x="2399" y="830"/>
                </a:lnTo>
                <a:lnTo>
                  <a:pt x="2399" y="765"/>
                </a:lnTo>
                <a:lnTo>
                  <a:pt x="2403" y="830"/>
                </a:lnTo>
                <a:lnTo>
                  <a:pt x="2403" y="790"/>
                </a:lnTo>
                <a:lnTo>
                  <a:pt x="2406" y="830"/>
                </a:lnTo>
                <a:lnTo>
                  <a:pt x="2406" y="765"/>
                </a:lnTo>
                <a:lnTo>
                  <a:pt x="2410" y="830"/>
                </a:lnTo>
                <a:lnTo>
                  <a:pt x="2410" y="811"/>
                </a:lnTo>
                <a:lnTo>
                  <a:pt x="2414" y="830"/>
                </a:lnTo>
                <a:lnTo>
                  <a:pt x="2414" y="815"/>
                </a:lnTo>
                <a:lnTo>
                  <a:pt x="2417" y="830"/>
                </a:lnTo>
                <a:lnTo>
                  <a:pt x="2417" y="822"/>
                </a:lnTo>
                <a:lnTo>
                  <a:pt x="2421" y="830"/>
                </a:lnTo>
                <a:lnTo>
                  <a:pt x="2421" y="822"/>
                </a:lnTo>
                <a:lnTo>
                  <a:pt x="2424" y="830"/>
                </a:lnTo>
                <a:lnTo>
                  <a:pt x="2428" y="830"/>
                </a:lnTo>
                <a:lnTo>
                  <a:pt x="2428" y="819"/>
                </a:lnTo>
                <a:lnTo>
                  <a:pt x="2432" y="830"/>
                </a:lnTo>
                <a:lnTo>
                  <a:pt x="2432" y="822"/>
                </a:lnTo>
                <a:lnTo>
                  <a:pt x="2435" y="830"/>
                </a:lnTo>
                <a:lnTo>
                  <a:pt x="2435" y="808"/>
                </a:lnTo>
                <a:lnTo>
                  <a:pt x="2439" y="830"/>
                </a:lnTo>
                <a:lnTo>
                  <a:pt x="2439" y="811"/>
                </a:lnTo>
                <a:lnTo>
                  <a:pt x="2442" y="830"/>
                </a:lnTo>
                <a:lnTo>
                  <a:pt x="2442" y="822"/>
                </a:lnTo>
                <a:lnTo>
                  <a:pt x="2446" y="830"/>
                </a:lnTo>
                <a:lnTo>
                  <a:pt x="2464" y="830"/>
                </a:lnTo>
                <a:lnTo>
                  <a:pt x="2464" y="808"/>
                </a:lnTo>
                <a:lnTo>
                  <a:pt x="2468" y="830"/>
                </a:lnTo>
                <a:lnTo>
                  <a:pt x="2471" y="830"/>
                </a:lnTo>
                <a:lnTo>
                  <a:pt x="2471" y="826"/>
                </a:lnTo>
                <a:lnTo>
                  <a:pt x="2475" y="830"/>
                </a:lnTo>
                <a:lnTo>
                  <a:pt x="2478" y="830"/>
                </a:lnTo>
                <a:lnTo>
                  <a:pt x="2478" y="804"/>
                </a:lnTo>
                <a:lnTo>
                  <a:pt x="2482" y="830"/>
                </a:lnTo>
                <a:lnTo>
                  <a:pt x="2482" y="826"/>
                </a:lnTo>
                <a:lnTo>
                  <a:pt x="2486" y="830"/>
                </a:lnTo>
                <a:lnTo>
                  <a:pt x="2486" y="804"/>
                </a:lnTo>
                <a:lnTo>
                  <a:pt x="2489" y="830"/>
                </a:lnTo>
                <a:lnTo>
                  <a:pt x="2504" y="830"/>
                </a:lnTo>
                <a:lnTo>
                  <a:pt x="2504" y="808"/>
                </a:lnTo>
                <a:lnTo>
                  <a:pt x="2507" y="830"/>
                </a:lnTo>
                <a:lnTo>
                  <a:pt x="2507" y="826"/>
                </a:lnTo>
                <a:lnTo>
                  <a:pt x="2511" y="830"/>
                </a:lnTo>
                <a:lnTo>
                  <a:pt x="2515" y="830"/>
                </a:lnTo>
                <a:lnTo>
                  <a:pt x="2515" y="822"/>
                </a:lnTo>
                <a:lnTo>
                  <a:pt x="2518" y="830"/>
                </a:lnTo>
                <a:lnTo>
                  <a:pt x="2518" y="808"/>
                </a:lnTo>
                <a:lnTo>
                  <a:pt x="2522" y="830"/>
                </a:lnTo>
                <a:lnTo>
                  <a:pt x="2525" y="830"/>
                </a:lnTo>
                <a:lnTo>
                  <a:pt x="2525" y="801"/>
                </a:lnTo>
                <a:lnTo>
                  <a:pt x="2529" y="830"/>
                </a:lnTo>
                <a:lnTo>
                  <a:pt x="2529" y="826"/>
                </a:lnTo>
                <a:lnTo>
                  <a:pt x="2533" y="830"/>
                </a:lnTo>
                <a:lnTo>
                  <a:pt x="2536" y="830"/>
                </a:lnTo>
                <a:lnTo>
                  <a:pt x="2536" y="772"/>
                </a:lnTo>
                <a:lnTo>
                  <a:pt x="2540" y="830"/>
                </a:lnTo>
                <a:lnTo>
                  <a:pt x="2543" y="830"/>
                </a:lnTo>
                <a:lnTo>
                  <a:pt x="2543" y="797"/>
                </a:lnTo>
                <a:lnTo>
                  <a:pt x="2547" y="830"/>
                </a:lnTo>
                <a:lnTo>
                  <a:pt x="2551" y="830"/>
                </a:lnTo>
                <a:lnTo>
                  <a:pt x="2551" y="797"/>
                </a:lnTo>
                <a:lnTo>
                  <a:pt x="2554" y="830"/>
                </a:lnTo>
                <a:lnTo>
                  <a:pt x="2558" y="830"/>
                </a:lnTo>
                <a:lnTo>
                  <a:pt x="2558" y="797"/>
                </a:lnTo>
                <a:lnTo>
                  <a:pt x="2561" y="822"/>
                </a:lnTo>
                <a:lnTo>
                  <a:pt x="2561" y="830"/>
                </a:lnTo>
                <a:lnTo>
                  <a:pt x="2561" y="822"/>
                </a:lnTo>
                <a:lnTo>
                  <a:pt x="2565" y="830"/>
                </a:lnTo>
                <a:lnTo>
                  <a:pt x="2569" y="830"/>
                </a:lnTo>
                <a:lnTo>
                  <a:pt x="2569" y="786"/>
                </a:lnTo>
                <a:lnTo>
                  <a:pt x="2572" y="830"/>
                </a:lnTo>
                <a:lnTo>
                  <a:pt x="2572" y="811"/>
                </a:lnTo>
                <a:lnTo>
                  <a:pt x="2576" y="830"/>
                </a:lnTo>
                <a:lnTo>
                  <a:pt x="2576" y="819"/>
                </a:lnTo>
                <a:lnTo>
                  <a:pt x="2579" y="830"/>
                </a:lnTo>
                <a:lnTo>
                  <a:pt x="2587" y="830"/>
                </a:lnTo>
                <a:lnTo>
                  <a:pt x="2587" y="790"/>
                </a:lnTo>
                <a:lnTo>
                  <a:pt x="2590" y="790"/>
                </a:lnTo>
                <a:lnTo>
                  <a:pt x="2590" y="830"/>
                </a:lnTo>
                <a:lnTo>
                  <a:pt x="2590" y="790"/>
                </a:lnTo>
                <a:lnTo>
                  <a:pt x="2594" y="815"/>
                </a:lnTo>
                <a:lnTo>
                  <a:pt x="2594" y="830"/>
                </a:lnTo>
                <a:lnTo>
                  <a:pt x="2594" y="815"/>
                </a:lnTo>
                <a:lnTo>
                  <a:pt x="2598" y="830"/>
                </a:lnTo>
                <a:lnTo>
                  <a:pt x="2605" y="830"/>
                </a:lnTo>
                <a:lnTo>
                  <a:pt x="2605" y="797"/>
                </a:lnTo>
                <a:lnTo>
                  <a:pt x="2608" y="822"/>
                </a:lnTo>
                <a:lnTo>
                  <a:pt x="2608" y="830"/>
                </a:lnTo>
                <a:lnTo>
                  <a:pt x="2608" y="822"/>
                </a:lnTo>
                <a:lnTo>
                  <a:pt x="2612" y="830"/>
                </a:lnTo>
                <a:lnTo>
                  <a:pt x="2616" y="830"/>
                </a:lnTo>
                <a:lnTo>
                  <a:pt x="2616" y="815"/>
                </a:lnTo>
                <a:lnTo>
                  <a:pt x="2619" y="765"/>
                </a:lnTo>
                <a:lnTo>
                  <a:pt x="2619" y="830"/>
                </a:lnTo>
                <a:lnTo>
                  <a:pt x="2619" y="757"/>
                </a:lnTo>
                <a:lnTo>
                  <a:pt x="2623" y="830"/>
                </a:lnTo>
                <a:lnTo>
                  <a:pt x="2623" y="826"/>
                </a:lnTo>
                <a:lnTo>
                  <a:pt x="2626" y="811"/>
                </a:lnTo>
                <a:lnTo>
                  <a:pt x="2626" y="830"/>
                </a:lnTo>
                <a:lnTo>
                  <a:pt x="2626" y="793"/>
                </a:lnTo>
                <a:lnTo>
                  <a:pt x="2630" y="830"/>
                </a:lnTo>
                <a:lnTo>
                  <a:pt x="2634" y="830"/>
                </a:lnTo>
                <a:lnTo>
                  <a:pt x="2634" y="826"/>
                </a:lnTo>
                <a:lnTo>
                  <a:pt x="2634" y="830"/>
                </a:lnTo>
                <a:lnTo>
                  <a:pt x="2637" y="819"/>
                </a:lnTo>
                <a:lnTo>
                  <a:pt x="2637" y="830"/>
                </a:lnTo>
                <a:lnTo>
                  <a:pt x="2637" y="808"/>
                </a:lnTo>
                <a:lnTo>
                  <a:pt x="2641" y="830"/>
                </a:lnTo>
                <a:lnTo>
                  <a:pt x="2655" y="830"/>
                </a:lnTo>
                <a:lnTo>
                  <a:pt x="2655" y="804"/>
                </a:lnTo>
                <a:lnTo>
                  <a:pt x="2659" y="830"/>
                </a:lnTo>
                <a:lnTo>
                  <a:pt x="2666" y="830"/>
                </a:lnTo>
                <a:lnTo>
                  <a:pt x="2666" y="804"/>
                </a:lnTo>
                <a:lnTo>
                  <a:pt x="2670" y="826"/>
                </a:lnTo>
                <a:lnTo>
                  <a:pt x="2670" y="830"/>
                </a:lnTo>
                <a:lnTo>
                  <a:pt x="2670" y="826"/>
                </a:lnTo>
                <a:lnTo>
                  <a:pt x="2673" y="830"/>
                </a:lnTo>
                <a:lnTo>
                  <a:pt x="2673" y="822"/>
                </a:lnTo>
                <a:lnTo>
                  <a:pt x="2677" y="830"/>
                </a:lnTo>
                <a:lnTo>
                  <a:pt x="2680" y="830"/>
                </a:lnTo>
                <a:lnTo>
                  <a:pt x="2680" y="822"/>
                </a:lnTo>
                <a:lnTo>
                  <a:pt x="2684" y="830"/>
                </a:lnTo>
                <a:lnTo>
                  <a:pt x="2702" y="830"/>
                </a:lnTo>
                <a:lnTo>
                  <a:pt x="2702" y="808"/>
                </a:lnTo>
                <a:lnTo>
                  <a:pt x="2706" y="830"/>
                </a:lnTo>
                <a:lnTo>
                  <a:pt x="2713" y="830"/>
                </a:lnTo>
                <a:lnTo>
                  <a:pt x="2713" y="826"/>
                </a:lnTo>
                <a:lnTo>
                  <a:pt x="2717" y="830"/>
                </a:lnTo>
                <a:lnTo>
                  <a:pt x="2720" y="830"/>
                </a:lnTo>
                <a:lnTo>
                  <a:pt x="2720" y="819"/>
                </a:lnTo>
                <a:lnTo>
                  <a:pt x="2724" y="830"/>
                </a:lnTo>
                <a:lnTo>
                  <a:pt x="2724" y="801"/>
                </a:lnTo>
                <a:lnTo>
                  <a:pt x="2727" y="830"/>
                </a:lnTo>
                <a:lnTo>
                  <a:pt x="2731" y="830"/>
                </a:lnTo>
                <a:lnTo>
                  <a:pt x="2731" y="822"/>
                </a:lnTo>
                <a:lnTo>
                  <a:pt x="2735" y="830"/>
                </a:lnTo>
                <a:lnTo>
                  <a:pt x="2735" y="811"/>
                </a:lnTo>
                <a:lnTo>
                  <a:pt x="2738" y="830"/>
                </a:lnTo>
                <a:lnTo>
                  <a:pt x="2738" y="797"/>
                </a:lnTo>
                <a:lnTo>
                  <a:pt x="2742" y="830"/>
                </a:lnTo>
                <a:lnTo>
                  <a:pt x="2756" y="830"/>
                </a:lnTo>
                <a:lnTo>
                  <a:pt x="2756" y="811"/>
                </a:lnTo>
                <a:lnTo>
                  <a:pt x="2760" y="830"/>
                </a:lnTo>
                <a:lnTo>
                  <a:pt x="2763" y="830"/>
                </a:lnTo>
                <a:lnTo>
                  <a:pt x="2763" y="790"/>
                </a:lnTo>
                <a:lnTo>
                  <a:pt x="2767" y="830"/>
                </a:lnTo>
                <a:lnTo>
                  <a:pt x="2767" y="815"/>
                </a:lnTo>
                <a:lnTo>
                  <a:pt x="2771" y="830"/>
                </a:lnTo>
                <a:lnTo>
                  <a:pt x="2771" y="775"/>
                </a:lnTo>
                <a:lnTo>
                  <a:pt x="2774" y="830"/>
                </a:lnTo>
                <a:lnTo>
                  <a:pt x="2778" y="830"/>
                </a:lnTo>
                <a:lnTo>
                  <a:pt x="2778" y="819"/>
                </a:lnTo>
                <a:lnTo>
                  <a:pt x="2781" y="830"/>
                </a:lnTo>
                <a:lnTo>
                  <a:pt x="2781" y="786"/>
                </a:lnTo>
                <a:lnTo>
                  <a:pt x="2785" y="830"/>
                </a:lnTo>
                <a:lnTo>
                  <a:pt x="2792" y="830"/>
                </a:lnTo>
                <a:lnTo>
                  <a:pt x="2792" y="819"/>
                </a:lnTo>
                <a:lnTo>
                  <a:pt x="2796" y="830"/>
                </a:lnTo>
                <a:lnTo>
                  <a:pt x="2796" y="811"/>
                </a:lnTo>
                <a:lnTo>
                  <a:pt x="2800" y="830"/>
                </a:lnTo>
                <a:lnTo>
                  <a:pt x="2800" y="822"/>
                </a:lnTo>
                <a:lnTo>
                  <a:pt x="2803" y="830"/>
                </a:lnTo>
                <a:lnTo>
                  <a:pt x="2810" y="830"/>
                </a:lnTo>
                <a:lnTo>
                  <a:pt x="2810" y="808"/>
                </a:lnTo>
                <a:lnTo>
                  <a:pt x="2814" y="830"/>
                </a:lnTo>
                <a:lnTo>
                  <a:pt x="2818" y="830"/>
                </a:lnTo>
                <a:lnTo>
                  <a:pt x="2818" y="815"/>
                </a:lnTo>
                <a:lnTo>
                  <a:pt x="2821" y="830"/>
                </a:lnTo>
                <a:lnTo>
                  <a:pt x="2825" y="830"/>
                </a:lnTo>
                <a:lnTo>
                  <a:pt x="2825" y="804"/>
                </a:lnTo>
                <a:lnTo>
                  <a:pt x="2828" y="830"/>
                </a:lnTo>
                <a:lnTo>
                  <a:pt x="2828" y="815"/>
                </a:lnTo>
                <a:lnTo>
                  <a:pt x="2832" y="830"/>
                </a:lnTo>
                <a:lnTo>
                  <a:pt x="2832" y="797"/>
                </a:lnTo>
                <a:lnTo>
                  <a:pt x="2836" y="830"/>
                </a:lnTo>
                <a:lnTo>
                  <a:pt x="2836" y="811"/>
                </a:lnTo>
                <a:lnTo>
                  <a:pt x="2839" y="830"/>
                </a:lnTo>
                <a:lnTo>
                  <a:pt x="2839" y="775"/>
                </a:lnTo>
                <a:lnTo>
                  <a:pt x="2843" y="830"/>
                </a:lnTo>
                <a:lnTo>
                  <a:pt x="2843" y="815"/>
                </a:lnTo>
                <a:lnTo>
                  <a:pt x="2846" y="830"/>
                </a:lnTo>
                <a:lnTo>
                  <a:pt x="2846" y="822"/>
                </a:lnTo>
                <a:lnTo>
                  <a:pt x="2850" y="830"/>
                </a:lnTo>
                <a:lnTo>
                  <a:pt x="2864" y="830"/>
                </a:lnTo>
                <a:lnTo>
                  <a:pt x="2864" y="822"/>
                </a:lnTo>
                <a:lnTo>
                  <a:pt x="2868" y="830"/>
                </a:lnTo>
                <a:lnTo>
                  <a:pt x="2875" y="830"/>
                </a:lnTo>
                <a:lnTo>
                  <a:pt x="2875" y="801"/>
                </a:lnTo>
                <a:lnTo>
                  <a:pt x="2879" y="830"/>
                </a:lnTo>
                <a:lnTo>
                  <a:pt x="2879" y="801"/>
                </a:lnTo>
                <a:lnTo>
                  <a:pt x="2882" y="830"/>
                </a:lnTo>
                <a:lnTo>
                  <a:pt x="2882" y="790"/>
                </a:lnTo>
                <a:lnTo>
                  <a:pt x="2886" y="830"/>
                </a:lnTo>
                <a:lnTo>
                  <a:pt x="2890" y="830"/>
                </a:lnTo>
                <a:lnTo>
                  <a:pt x="2890" y="808"/>
                </a:lnTo>
                <a:lnTo>
                  <a:pt x="2893" y="819"/>
                </a:lnTo>
                <a:lnTo>
                  <a:pt x="2893" y="830"/>
                </a:lnTo>
                <a:lnTo>
                  <a:pt x="2893" y="808"/>
                </a:lnTo>
                <a:lnTo>
                  <a:pt x="2897" y="819"/>
                </a:lnTo>
                <a:lnTo>
                  <a:pt x="2897" y="830"/>
                </a:lnTo>
                <a:lnTo>
                  <a:pt x="2897" y="815"/>
                </a:lnTo>
                <a:lnTo>
                  <a:pt x="2901" y="830"/>
                </a:lnTo>
                <a:lnTo>
                  <a:pt x="2901" y="808"/>
                </a:lnTo>
                <a:lnTo>
                  <a:pt x="2904" y="830"/>
                </a:lnTo>
                <a:lnTo>
                  <a:pt x="2904" y="804"/>
                </a:lnTo>
                <a:lnTo>
                  <a:pt x="2908" y="830"/>
                </a:lnTo>
                <a:lnTo>
                  <a:pt x="2908" y="815"/>
                </a:lnTo>
                <a:lnTo>
                  <a:pt x="2911" y="830"/>
                </a:lnTo>
                <a:lnTo>
                  <a:pt x="2915" y="830"/>
                </a:lnTo>
                <a:lnTo>
                  <a:pt x="2915" y="772"/>
                </a:lnTo>
                <a:lnTo>
                  <a:pt x="2919" y="830"/>
                </a:lnTo>
                <a:lnTo>
                  <a:pt x="2929" y="830"/>
                </a:lnTo>
                <a:lnTo>
                  <a:pt x="2929" y="822"/>
                </a:lnTo>
                <a:lnTo>
                  <a:pt x="2933" y="830"/>
                </a:lnTo>
                <a:lnTo>
                  <a:pt x="2933" y="790"/>
                </a:lnTo>
                <a:lnTo>
                  <a:pt x="2937" y="822"/>
                </a:lnTo>
                <a:lnTo>
                  <a:pt x="2937" y="830"/>
                </a:lnTo>
                <a:lnTo>
                  <a:pt x="2937" y="811"/>
                </a:lnTo>
                <a:lnTo>
                  <a:pt x="2940" y="830"/>
                </a:lnTo>
                <a:lnTo>
                  <a:pt x="2944" y="826"/>
                </a:lnTo>
                <a:lnTo>
                  <a:pt x="2944" y="830"/>
                </a:lnTo>
                <a:lnTo>
                  <a:pt x="2944" y="804"/>
                </a:lnTo>
                <a:lnTo>
                  <a:pt x="2947" y="822"/>
                </a:lnTo>
                <a:lnTo>
                  <a:pt x="2947" y="830"/>
                </a:lnTo>
                <a:lnTo>
                  <a:pt x="2947" y="808"/>
                </a:lnTo>
                <a:lnTo>
                  <a:pt x="2951" y="830"/>
                </a:lnTo>
                <a:lnTo>
                  <a:pt x="2955" y="830"/>
                </a:lnTo>
                <a:lnTo>
                  <a:pt x="2955" y="826"/>
                </a:lnTo>
                <a:lnTo>
                  <a:pt x="2958" y="830"/>
                </a:lnTo>
                <a:lnTo>
                  <a:pt x="2958" y="819"/>
                </a:lnTo>
                <a:lnTo>
                  <a:pt x="2962" y="804"/>
                </a:lnTo>
                <a:lnTo>
                  <a:pt x="2962" y="830"/>
                </a:lnTo>
                <a:lnTo>
                  <a:pt x="2962" y="804"/>
                </a:lnTo>
                <a:lnTo>
                  <a:pt x="2965" y="830"/>
                </a:lnTo>
                <a:lnTo>
                  <a:pt x="2969" y="830"/>
                </a:lnTo>
                <a:lnTo>
                  <a:pt x="2969" y="826"/>
                </a:lnTo>
                <a:lnTo>
                  <a:pt x="2973" y="830"/>
                </a:lnTo>
                <a:lnTo>
                  <a:pt x="2976" y="830"/>
                </a:lnTo>
                <a:lnTo>
                  <a:pt x="2976" y="768"/>
                </a:lnTo>
                <a:lnTo>
                  <a:pt x="2980" y="815"/>
                </a:lnTo>
                <a:lnTo>
                  <a:pt x="2980" y="830"/>
                </a:lnTo>
                <a:lnTo>
                  <a:pt x="2980" y="808"/>
                </a:lnTo>
                <a:lnTo>
                  <a:pt x="2983" y="830"/>
                </a:lnTo>
                <a:lnTo>
                  <a:pt x="2983" y="811"/>
                </a:lnTo>
                <a:lnTo>
                  <a:pt x="2987" y="830"/>
                </a:lnTo>
                <a:lnTo>
                  <a:pt x="3002" y="830"/>
                </a:lnTo>
                <a:lnTo>
                  <a:pt x="3002" y="819"/>
                </a:lnTo>
                <a:lnTo>
                  <a:pt x="3005" y="826"/>
                </a:lnTo>
                <a:lnTo>
                  <a:pt x="3005" y="830"/>
                </a:lnTo>
                <a:lnTo>
                  <a:pt x="3005" y="826"/>
                </a:lnTo>
                <a:lnTo>
                  <a:pt x="3009" y="830"/>
                </a:lnTo>
                <a:lnTo>
                  <a:pt x="3009" y="790"/>
                </a:lnTo>
                <a:lnTo>
                  <a:pt x="3012" y="822"/>
                </a:lnTo>
                <a:lnTo>
                  <a:pt x="3012" y="830"/>
                </a:lnTo>
                <a:lnTo>
                  <a:pt x="3012" y="786"/>
                </a:lnTo>
                <a:lnTo>
                  <a:pt x="3016" y="830"/>
                </a:lnTo>
                <a:lnTo>
                  <a:pt x="3016" y="811"/>
                </a:lnTo>
                <a:lnTo>
                  <a:pt x="3020" y="830"/>
                </a:lnTo>
                <a:lnTo>
                  <a:pt x="3020" y="826"/>
                </a:lnTo>
                <a:lnTo>
                  <a:pt x="3023" y="830"/>
                </a:lnTo>
                <a:lnTo>
                  <a:pt x="3023" y="819"/>
                </a:lnTo>
                <a:lnTo>
                  <a:pt x="3027" y="830"/>
                </a:lnTo>
                <a:lnTo>
                  <a:pt x="3027" y="826"/>
                </a:lnTo>
                <a:lnTo>
                  <a:pt x="3030" y="830"/>
                </a:lnTo>
                <a:lnTo>
                  <a:pt x="3030" y="815"/>
                </a:lnTo>
                <a:lnTo>
                  <a:pt x="3034" y="830"/>
                </a:lnTo>
                <a:lnTo>
                  <a:pt x="3034" y="811"/>
                </a:lnTo>
                <a:lnTo>
                  <a:pt x="3038" y="830"/>
                </a:lnTo>
                <a:lnTo>
                  <a:pt x="3038" y="822"/>
                </a:lnTo>
                <a:lnTo>
                  <a:pt x="3041" y="830"/>
                </a:lnTo>
                <a:lnTo>
                  <a:pt x="3041" y="790"/>
                </a:lnTo>
                <a:lnTo>
                  <a:pt x="3045" y="830"/>
                </a:lnTo>
                <a:lnTo>
                  <a:pt x="3045" y="822"/>
                </a:lnTo>
                <a:lnTo>
                  <a:pt x="3048" y="830"/>
                </a:lnTo>
                <a:lnTo>
                  <a:pt x="3059" y="830"/>
                </a:lnTo>
                <a:lnTo>
                  <a:pt x="3059" y="815"/>
                </a:lnTo>
                <a:lnTo>
                  <a:pt x="3063" y="830"/>
                </a:lnTo>
                <a:lnTo>
                  <a:pt x="3063" y="822"/>
                </a:lnTo>
                <a:lnTo>
                  <a:pt x="3066" y="830"/>
                </a:lnTo>
                <a:lnTo>
                  <a:pt x="3070" y="830"/>
                </a:lnTo>
                <a:lnTo>
                  <a:pt x="3070" y="783"/>
                </a:lnTo>
                <a:lnTo>
                  <a:pt x="3074" y="830"/>
                </a:lnTo>
                <a:lnTo>
                  <a:pt x="3074" y="819"/>
                </a:lnTo>
                <a:lnTo>
                  <a:pt x="3077" y="830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Line 9"/>
          <p:cNvSpPr>
            <a:spLocks noChangeShapeType="1"/>
          </p:cNvSpPr>
          <p:nvPr/>
        </p:nvSpPr>
        <p:spPr bwMode="auto">
          <a:xfrm>
            <a:off x="1246950" y="5734266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Line 15"/>
          <p:cNvSpPr>
            <a:spLocks noChangeShapeType="1"/>
          </p:cNvSpPr>
          <p:nvPr/>
        </p:nvSpPr>
        <p:spPr bwMode="auto">
          <a:xfrm>
            <a:off x="1246950" y="5055313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Line 21"/>
          <p:cNvSpPr>
            <a:spLocks noChangeShapeType="1"/>
          </p:cNvSpPr>
          <p:nvPr/>
        </p:nvSpPr>
        <p:spPr bwMode="auto">
          <a:xfrm>
            <a:off x="1246950" y="4407241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Line 26"/>
          <p:cNvSpPr>
            <a:spLocks noChangeShapeType="1"/>
          </p:cNvSpPr>
          <p:nvPr/>
        </p:nvSpPr>
        <p:spPr bwMode="auto">
          <a:xfrm>
            <a:off x="1275525" y="574061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Line 27"/>
          <p:cNvSpPr>
            <a:spLocks noChangeShapeType="1"/>
          </p:cNvSpPr>
          <p:nvPr/>
        </p:nvSpPr>
        <p:spPr bwMode="auto">
          <a:xfrm>
            <a:off x="1562862" y="574061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1413136" y="576919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0" name="Line 29"/>
          <p:cNvSpPr>
            <a:spLocks noChangeShapeType="1"/>
          </p:cNvSpPr>
          <p:nvPr/>
        </p:nvSpPr>
        <p:spPr bwMode="auto">
          <a:xfrm>
            <a:off x="1848612" y="574061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30"/>
          <p:cNvSpPr>
            <a:spLocks noChangeShapeType="1"/>
          </p:cNvSpPr>
          <p:nvPr/>
        </p:nvSpPr>
        <p:spPr bwMode="auto">
          <a:xfrm>
            <a:off x="2140712" y="574061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2" name="Rectangle 31"/>
          <p:cNvSpPr>
            <a:spLocks noChangeArrowheads="1"/>
          </p:cNvSpPr>
          <p:nvPr/>
        </p:nvSpPr>
        <p:spPr bwMode="auto">
          <a:xfrm>
            <a:off x="1990986" y="576919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13" name="Line 32"/>
          <p:cNvSpPr>
            <a:spLocks noChangeShapeType="1"/>
          </p:cNvSpPr>
          <p:nvPr/>
        </p:nvSpPr>
        <p:spPr bwMode="auto">
          <a:xfrm>
            <a:off x="2426462" y="574061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5" name="Line 33"/>
          <p:cNvSpPr>
            <a:spLocks noChangeShapeType="1"/>
          </p:cNvSpPr>
          <p:nvPr/>
        </p:nvSpPr>
        <p:spPr bwMode="auto">
          <a:xfrm>
            <a:off x="2713800" y="574061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6" name="Rectangle 34"/>
          <p:cNvSpPr>
            <a:spLocks noChangeArrowheads="1"/>
          </p:cNvSpPr>
          <p:nvPr/>
        </p:nvSpPr>
        <p:spPr bwMode="auto">
          <a:xfrm>
            <a:off x="2546611" y="576919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17" name="Line 35"/>
          <p:cNvSpPr>
            <a:spLocks noChangeShapeType="1"/>
          </p:cNvSpPr>
          <p:nvPr/>
        </p:nvSpPr>
        <p:spPr bwMode="auto">
          <a:xfrm>
            <a:off x="2999550" y="574061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8" name="Line 36"/>
          <p:cNvSpPr>
            <a:spLocks noChangeShapeType="1"/>
          </p:cNvSpPr>
          <p:nvPr/>
        </p:nvSpPr>
        <p:spPr bwMode="auto">
          <a:xfrm>
            <a:off x="3285300" y="574061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9" name="Rectangle 37"/>
          <p:cNvSpPr>
            <a:spLocks noChangeArrowheads="1"/>
          </p:cNvSpPr>
          <p:nvPr/>
        </p:nvSpPr>
        <p:spPr bwMode="auto">
          <a:xfrm>
            <a:off x="3118111" y="576919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20" name="Line 38"/>
          <p:cNvSpPr>
            <a:spLocks noChangeShapeType="1"/>
          </p:cNvSpPr>
          <p:nvPr/>
        </p:nvSpPr>
        <p:spPr bwMode="auto">
          <a:xfrm>
            <a:off x="3572637" y="574061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1" name="Line 39"/>
          <p:cNvSpPr>
            <a:spLocks noChangeShapeType="1"/>
          </p:cNvSpPr>
          <p:nvPr/>
        </p:nvSpPr>
        <p:spPr bwMode="auto">
          <a:xfrm>
            <a:off x="3864737" y="574061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2" name="Rectangle 40"/>
          <p:cNvSpPr>
            <a:spLocks noChangeArrowheads="1"/>
          </p:cNvSpPr>
          <p:nvPr/>
        </p:nvSpPr>
        <p:spPr bwMode="auto">
          <a:xfrm>
            <a:off x="3697548" y="576919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23" name="Line 41"/>
          <p:cNvSpPr>
            <a:spLocks noChangeShapeType="1"/>
          </p:cNvSpPr>
          <p:nvPr/>
        </p:nvSpPr>
        <p:spPr bwMode="auto">
          <a:xfrm>
            <a:off x="4150487" y="574061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4" name="Line 42"/>
          <p:cNvSpPr>
            <a:spLocks noChangeShapeType="1"/>
          </p:cNvSpPr>
          <p:nvPr/>
        </p:nvSpPr>
        <p:spPr bwMode="auto">
          <a:xfrm>
            <a:off x="4437825" y="574061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5" name="Rectangle 43"/>
          <p:cNvSpPr>
            <a:spLocks noChangeArrowheads="1"/>
          </p:cNvSpPr>
          <p:nvPr/>
        </p:nvSpPr>
        <p:spPr bwMode="auto">
          <a:xfrm>
            <a:off x="4270636" y="576919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26" name="Line 44"/>
          <p:cNvSpPr>
            <a:spLocks noChangeShapeType="1"/>
          </p:cNvSpPr>
          <p:nvPr/>
        </p:nvSpPr>
        <p:spPr bwMode="auto">
          <a:xfrm>
            <a:off x="4723575" y="574061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7" name="Line 45"/>
          <p:cNvSpPr>
            <a:spLocks noChangeShapeType="1"/>
          </p:cNvSpPr>
          <p:nvPr/>
        </p:nvSpPr>
        <p:spPr bwMode="auto">
          <a:xfrm>
            <a:off x="5009325" y="574061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8" name="Rectangle 46"/>
          <p:cNvSpPr>
            <a:spLocks noChangeArrowheads="1"/>
          </p:cNvSpPr>
          <p:nvPr/>
        </p:nvSpPr>
        <p:spPr bwMode="auto">
          <a:xfrm>
            <a:off x="4842136" y="576919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29" name="Line 47"/>
          <p:cNvSpPr>
            <a:spLocks noChangeShapeType="1"/>
          </p:cNvSpPr>
          <p:nvPr/>
        </p:nvSpPr>
        <p:spPr bwMode="auto">
          <a:xfrm>
            <a:off x="5296662" y="574061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0" name="Line 48"/>
          <p:cNvSpPr>
            <a:spLocks noChangeShapeType="1"/>
          </p:cNvSpPr>
          <p:nvPr/>
        </p:nvSpPr>
        <p:spPr bwMode="auto">
          <a:xfrm>
            <a:off x="5588762" y="574061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1" name="Rectangle 49"/>
          <p:cNvSpPr>
            <a:spLocks noChangeArrowheads="1"/>
          </p:cNvSpPr>
          <p:nvPr/>
        </p:nvSpPr>
        <p:spPr bwMode="auto">
          <a:xfrm>
            <a:off x="5421573" y="576919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32" name="Line 50"/>
          <p:cNvSpPr>
            <a:spLocks noChangeShapeType="1"/>
          </p:cNvSpPr>
          <p:nvPr/>
        </p:nvSpPr>
        <p:spPr bwMode="auto">
          <a:xfrm>
            <a:off x="5874512" y="574061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3" name="Line 51"/>
          <p:cNvSpPr>
            <a:spLocks noChangeShapeType="1"/>
          </p:cNvSpPr>
          <p:nvPr/>
        </p:nvSpPr>
        <p:spPr bwMode="auto">
          <a:xfrm>
            <a:off x="6160262" y="574061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4" name="Rectangle 52"/>
          <p:cNvSpPr>
            <a:spLocks noChangeArrowheads="1"/>
          </p:cNvSpPr>
          <p:nvPr/>
        </p:nvSpPr>
        <p:spPr bwMode="auto">
          <a:xfrm>
            <a:off x="5943861" y="5769191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9" name="Rectangle 10"/>
          <p:cNvSpPr>
            <a:spLocks noChangeArrowheads="1"/>
          </p:cNvSpPr>
          <p:nvPr/>
        </p:nvSpPr>
        <p:spPr bwMode="auto">
          <a:xfrm>
            <a:off x="1146948" y="5638515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1" name="Rectangle 25"/>
          <p:cNvSpPr>
            <a:spLocks noChangeArrowheads="1"/>
          </p:cNvSpPr>
          <p:nvPr/>
        </p:nvSpPr>
        <p:spPr bwMode="auto">
          <a:xfrm>
            <a:off x="1008296" y="4305460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5841891" y="4282153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5" name="Oval 124"/>
          <p:cNvSpPr/>
          <p:nvPr/>
        </p:nvSpPr>
        <p:spPr>
          <a:xfrm>
            <a:off x="5848904" y="4604917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26" name="Straight Arrow Connector 125"/>
          <p:cNvCxnSpPr>
            <a:stCxn id="124" idx="4"/>
            <a:endCxn id="125" idx="0"/>
          </p:cNvCxnSpPr>
          <p:nvPr/>
        </p:nvCxnSpPr>
        <p:spPr>
          <a:xfrm>
            <a:off x="5977622" y="4466388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TextBox 126"/>
          <p:cNvSpPr txBox="1"/>
          <p:nvPr/>
        </p:nvSpPr>
        <p:spPr>
          <a:xfrm>
            <a:off x="5814556" y="4229930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28" name="TextBox 127"/>
          <p:cNvSpPr txBox="1"/>
          <p:nvPr/>
        </p:nvSpPr>
        <p:spPr>
          <a:xfrm>
            <a:off x="5779290" y="4558534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160" name="TextBox 159"/>
          <p:cNvSpPr txBox="1"/>
          <p:nvPr/>
        </p:nvSpPr>
        <p:spPr>
          <a:xfrm>
            <a:off x="1384376" y="4245318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1" name="TextBox 17"/>
          <p:cNvSpPr txBox="1"/>
          <p:nvPr/>
        </p:nvSpPr>
        <p:spPr>
          <a:xfrm>
            <a:off x="1523998" y="439009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2" name="TextBox 161"/>
          <p:cNvSpPr txBox="1"/>
          <p:nvPr/>
        </p:nvSpPr>
        <p:spPr>
          <a:xfrm>
            <a:off x="2210225" y="481065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5" name="TextBox 164"/>
          <p:cNvSpPr txBox="1"/>
          <p:nvPr/>
        </p:nvSpPr>
        <p:spPr>
          <a:xfrm>
            <a:off x="1753268" y="4765658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66" name="TextBox 165"/>
          <p:cNvSpPr txBox="1"/>
          <p:nvPr/>
        </p:nvSpPr>
        <p:spPr>
          <a:xfrm>
            <a:off x="2526282" y="528926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67" name="TextBox 166"/>
          <p:cNvSpPr txBox="1"/>
          <p:nvPr/>
        </p:nvSpPr>
        <p:spPr>
          <a:xfrm>
            <a:off x="1206234" y="4697033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68" name="TextBox 167"/>
          <p:cNvSpPr txBox="1"/>
          <p:nvPr/>
        </p:nvSpPr>
        <p:spPr>
          <a:xfrm>
            <a:off x="3700279" y="5019574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69" name="TextBox 168"/>
          <p:cNvSpPr txBox="1"/>
          <p:nvPr/>
        </p:nvSpPr>
        <p:spPr>
          <a:xfrm>
            <a:off x="1932416" y="4897695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70" name="TextBox 169"/>
          <p:cNvSpPr txBox="1"/>
          <p:nvPr/>
        </p:nvSpPr>
        <p:spPr>
          <a:xfrm>
            <a:off x="4181763" y="5093279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171" name="Straight Arrow Connector 170"/>
          <p:cNvCxnSpPr/>
          <p:nvPr/>
        </p:nvCxnSpPr>
        <p:spPr>
          <a:xfrm>
            <a:off x="2118425" y="5075033"/>
            <a:ext cx="7084" cy="2348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H="1">
            <a:off x="3865514" y="5231313"/>
            <a:ext cx="34547" cy="3210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5-Point Star 174"/>
          <p:cNvSpPr/>
          <p:nvPr/>
        </p:nvSpPr>
        <p:spPr>
          <a:xfrm>
            <a:off x="3941000" y="5560698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6" name="TextBox 175"/>
          <p:cNvSpPr txBox="1"/>
          <p:nvPr/>
        </p:nvSpPr>
        <p:spPr>
          <a:xfrm>
            <a:off x="3815737" y="5158485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77" name="TextBox 176"/>
          <p:cNvSpPr txBox="1"/>
          <p:nvPr/>
        </p:nvSpPr>
        <p:spPr>
          <a:xfrm>
            <a:off x="4671219" y="5089500"/>
            <a:ext cx="3145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79" name="Straight Arrow Connector 178"/>
          <p:cNvCxnSpPr/>
          <p:nvPr/>
        </p:nvCxnSpPr>
        <p:spPr>
          <a:xfrm flipH="1">
            <a:off x="1308105" y="4911297"/>
            <a:ext cx="30106" cy="5441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Arrow Connector 179"/>
          <p:cNvCxnSpPr/>
          <p:nvPr/>
        </p:nvCxnSpPr>
        <p:spPr>
          <a:xfrm flipH="1">
            <a:off x="2974095" y="5212534"/>
            <a:ext cx="95973" cy="5156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7"/>
          <p:cNvSpPr txBox="1"/>
          <p:nvPr/>
        </p:nvSpPr>
        <p:spPr>
          <a:xfrm>
            <a:off x="2372934" y="483900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82" name="TextBox 181"/>
          <p:cNvSpPr txBox="1"/>
          <p:nvPr/>
        </p:nvSpPr>
        <p:spPr>
          <a:xfrm>
            <a:off x="5297871" y="5313286"/>
            <a:ext cx="62709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dirty="0" smtClean="0"/>
              <a:t>/y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83" name="TextBox 182"/>
          <p:cNvSpPr txBox="1"/>
          <p:nvPr/>
        </p:nvSpPr>
        <p:spPr>
          <a:xfrm>
            <a:off x="3057789" y="5338883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84" name="TextBox 183"/>
          <p:cNvSpPr txBox="1"/>
          <p:nvPr/>
        </p:nvSpPr>
        <p:spPr>
          <a:xfrm>
            <a:off x="4725234" y="5437808"/>
            <a:ext cx="3273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d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85" name="Straight Arrow Connector 184"/>
          <p:cNvCxnSpPr/>
          <p:nvPr/>
        </p:nvCxnSpPr>
        <p:spPr>
          <a:xfrm flipH="1">
            <a:off x="2176316" y="5221343"/>
            <a:ext cx="6246" cy="46826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/>
          <p:cNvCxnSpPr/>
          <p:nvPr/>
        </p:nvCxnSpPr>
        <p:spPr>
          <a:xfrm>
            <a:off x="2495555" y="5465841"/>
            <a:ext cx="41453" cy="2256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Arrow Connector 186"/>
          <p:cNvCxnSpPr/>
          <p:nvPr/>
        </p:nvCxnSpPr>
        <p:spPr>
          <a:xfrm>
            <a:off x="3387862" y="5338883"/>
            <a:ext cx="45818" cy="1759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Arrow Connector 187"/>
          <p:cNvCxnSpPr/>
          <p:nvPr/>
        </p:nvCxnSpPr>
        <p:spPr>
          <a:xfrm flipH="1">
            <a:off x="3678658" y="5117943"/>
            <a:ext cx="115015" cy="5071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Straight Arrow Connector 188"/>
          <p:cNvCxnSpPr/>
          <p:nvPr/>
        </p:nvCxnSpPr>
        <p:spPr>
          <a:xfrm flipH="1">
            <a:off x="3009106" y="5085225"/>
            <a:ext cx="136785" cy="61322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Arrow Connector 190"/>
          <p:cNvCxnSpPr/>
          <p:nvPr/>
        </p:nvCxnSpPr>
        <p:spPr>
          <a:xfrm flipH="1">
            <a:off x="4994026" y="5479001"/>
            <a:ext cx="36056" cy="2548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/>
          <p:cNvCxnSpPr/>
          <p:nvPr/>
        </p:nvCxnSpPr>
        <p:spPr>
          <a:xfrm flipH="1">
            <a:off x="2962553" y="5310161"/>
            <a:ext cx="53804" cy="3494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/>
          <p:nvPr/>
        </p:nvCxnSpPr>
        <p:spPr>
          <a:xfrm flipH="1">
            <a:off x="3935424" y="5345775"/>
            <a:ext cx="27614" cy="2491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Arrow Connector 193"/>
          <p:cNvCxnSpPr/>
          <p:nvPr/>
        </p:nvCxnSpPr>
        <p:spPr>
          <a:xfrm>
            <a:off x="2312649" y="5332289"/>
            <a:ext cx="14616" cy="2463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TextBox 17"/>
          <p:cNvSpPr txBox="1"/>
          <p:nvPr/>
        </p:nvSpPr>
        <p:spPr>
          <a:xfrm>
            <a:off x="4008798" y="526690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8" name="TextBox 197"/>
          <p:cNvSpPr txBox="1"/>
          <p:nvPr/>
        </p:nvSpPr>
        <p:spPr>
          <a:xfrm>
            <a:off x="4904162" y="5306782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99" name="Straight Arrow Connector 198"/>
          <p:cNvCxnSpPr/>
          <p:nvPr/>
        </p:nvCxnSpPr>
        <p:spPr>
          <a:xfrm>
            <a:off x="4267849" y="5455477"/>
            <a:ext cx="18643" cy="17521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Arrow Connector 199"/>
          <p:cNvCxnSpPr/>
          <p:nvPr/>
        </p:nvCxnSpPr>
        <p:spPr>
          <a:xfrm flipH="1">
            <a:off x="3614344" y="5319360"/>
            <a:ext cx="10375" cy="26419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Arrow Connector 200"/>
          <p:cNvCxnSpPr/>
          <p:nvPr/>
        </p:nvCxnSpPr>
        <p:spPr>
          <a:xfrm>
            <a:off x="3534766" y="5185064"/>
            <a:ext cx="19015" cy="31670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TextBox 201"/>
          <p:cNvSpPr txBox="1"/>
          <p:nvPr/>
        </p:nvSpPr>
        <p:spPr>
          <a:xfrm>
            <a:off x="2671162" y="514564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03" name="TextBox 17"/>
          <p:cNvSpPr txBox="1"/>
          <p:nvPr/>
        </p:nvSpPr>
        <p:spPr>
          <a:xfrm>
            <a:off x="3084063" y="514379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3" name="TextBox 232"/>
          <p:cNvSpPr txBox="1"/>
          <p:nvPr/>
        </p:nvSpPr>
        <p:spPr>
          <a:xfrm>
            <a:off x="1970865" y="5022639"/>
            <a:ext cx="52610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235" name="TextBox 234"/>
          <p:cNvSpPr txBox="1"/>
          <p:nvPr/>
        </p:nvSpPr>
        <p:spPr>
          <a:xfrm>
            <a:off x="2154782" y="5153444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8" name="TextBox 237"/>
          <p:cNvSpPr txBox="1"/>
          <p:nvPr/>
        </p:nvSpPr>
        <p:spPr>
          <a:xfrm>
            <a:off x="2298411" y="5285443"/>
            <a:ext cx="40267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240" name="TextBox 239"/>
          <p:cNvSpPr txBox="1"/>
          <p:nvPr/>
        </p:nvSpPr>
        <p:spPr>
          <a:xfrm>
            <a:off x="2895602" y="5012993"/>
            <a:ext cx="3273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44" name="TextBox 17"/>
          <p:cNvSpPr txBox="1"/>
          <p:nvPr/>
        </p:nvSpPr>
        <p:spPr>
          <a:xfrm>
            <a:off x="2756890" y="4889882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50" name="TextBox 17"/>
          <p:cNvSpPr txBox="1"/>
          <p:nvPr/>
        </p:nvSpPr>
        <p:spPr>
          <a:xfrm>
            <a:off x="3475341" y="5077147"/>
            <a:ext cx="3561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51" name="TextBox 17"/>
          <p:cNvSpPr txBox="1"/>
          <p:nvPr/>
        </p:nvSpPr>
        <p:spPr>
          <a:xfrm>
            <a:off x="3342845" y="4994833"/>
            <a:ext cx="3561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54" name="TextBox 253"/>
          <p:cNvSpPr txBox="1"/>
          <p:nvPr/>
        </p:nvSpPr>
        <p:spPr>
          <a:xfrm>
            <a:off x="3501337" y="4902385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61" name="Straight Arrow Connector 260"/>
          <p:cNvCxnSpPr/>
          <p:nvPr/>
        </p:nvCxnSpPr>
        <p:spPr>
          <a:xfrm>
            <a:off x="4828474" y="5285443"/>
            <a:ext cx="0" cy="34851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Arrow Connector 261"/>
          <p:cNvCxnSpPr/>
          <p:nvPr/>
        </p:nvCxnSpPr>
        <p:spPr>
          <a:xfrm>
            <a:off x="4667316" y="5360086"/>
            <a:ext cx="57918" cy="3383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Straight Arrow Connector 262"/>
          <p:cNvCxnSpPr/>
          <p:nvPr/>
        </p:nvCxnSpPr>
        <p:spPr>
          <a:xfrm flipH="1">
            <a:off x="5597816" y="5484874"/>
            <a:ext cx="39156" cy="19611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TextBox 265"/>
          <p:cNvSpPr txBox="1"/>
          <p:nvPr/>
        </p:nvSpPr>
        <p:spPr>
          <a:xfrm>
            <a:off x="4606898" y="5218895"/>
            <a:ext cx="3177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67" name="TextBox 266"/>
          <p:cNvSpPr txBox="1"/>
          <p:nvPr/>
        </p:nvSpPr>
        <p:spPr>
          <a:xfrm>
            <a:off x="4472868" y="5201561"/>
            <a:ext cx="3177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z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68" name="Straight Arrow Connector 267"/>
          <p:cNvCxnSpPr/>
          <p:nvPr/>
        </p:nvCxnSpPr>
        <p:spPr>
          <a:xfrm>
            <a:off x="4778203" y="5368920"/>
            <a:ext cx="0" cy="34851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Arrow Connector 268"/>
          <p:cNvCxnSpPr/>
          <p:nvPr/>
        </p:nvCxnSpPr>
        <p:spPr>
          <a:xfrm>
            <a:off x="4492352" y="5314630"/>
            <a:ext cx="229092" cy="3193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TextBox 271"/>
          <p:cNvSpPr txBox="1"/>
          <p:nvPr/>
        </p:nvSpPr>
        <p:spPr>
          <a:xfrm>
            <a:off x="649636" y="6321152"/>
            <a:ext cx="561662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10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ss3/</a:t>
            </a:r>
            <a:r>
              <a:rPr lang="en-US" altLang="zh-CN" dirty="0" err="1" smtClean="0"/>
              <a:t>cisplatin</a:t>
            </a:r>
            <a:r>
              <a:rPr lang="en-US" altLang="zh-CN" dirty="0" smtClean="0"/>
              <a:t> adduct</a:t>
            </a:r>
            <a:r>
              <a:rPr lang="en-US" altLang="zh-CN" dirty="0"/>
              <a:t> by (a) CID (</a:t>
            </a:r>
            <a:r>
              <a:rPr lang="en-US" altLang="zh-CN" dirty="0" smtClean="0"/>
              <a:t>3-), </a:t>
            </a:r>
            <a:r>
              <a:rPr lang="en-US" altLang="zh-CN" dirty="0"/>
              <a:t>(b) IRMPD (</a:t>
            </a:r>
            <a:r>
              <a:rPr lang="en-US" altLang="zh-CN" dirty="0" smtClean="0"/>
              <a:t>3-), </a:t>
            </a:r>
            <a:r>
              <a:rPr lang="en-US" altLang="zh-CN" dirty="0"/>
              <a:t>(c) 193-nm UVPD (</a:t>
            </a:r>
            <a:r>
              <a:rPr lang="en-US" altLang="zh-CN" dirty="0" smtClean="0"/>
              <a:t>3-), </a:t>
            </a:r>
            <a:r>
              <a:rPr lang="en-US" altLang="zh-CN" dirty="0"/>
              <a:t>(d)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3-), (e)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(3-•), and (f) ET-IRMPD (3-•). Precursor </a:t>
            </a:r>
            <a:r>
              <a:rPr lang="en-US" altLang="zh-CN" dirty="0"/>
              <a:t>ions are noted with a star. </a:t>
            </a:r>
            <a:endParaRPr lang="zh-CN" altLang="en-US" dirty="0"/>
          </a:p>
        </p:txBody>
      </p:sp>
      <p:sp>
        <p:nvSpPr>
          <p:cNvPr id="195" name="TextBox 194"/>
          <p:cNvSpPr txBox="1"/>
          <p:nvPr/>
        </p:nvSpPr>
        <p:spPr>
          <a:xfrm rot="16200000">
            <a:off x="399316" y="2227026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197" name="TextBox 196"/>
          <p:cNvSpPr txBox="1"/>
          <p:nvPr/>
        </p:nvSpPr>
        <p:spPr>
          <a:xfrm rot="16200000">
            <a:off x="399316" y="4932203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95430953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4" name="Rectangle 44"/>
          <p:cNvSpPr>
            <a:spLocks noChangeArrowheads="1"/>
          </p:cNvSpPr>
          <p:nvPr/>
        </p:nvSpPr>
        <p:spPr bwMode="auto">
          <a:xfrm>
            <a:off x="886887" y="7090010"/>
            <a:ext cx="25113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087" name="Rectangle 47"/>
          <p:cNvSpPr>
            <a:spLocks noChangeArrowheads="1"/>
          </p:cNvSpPr>
          <p:nvPr/>
        </p:nvSpPr>
        <p:spPr bwMode="auto">
          <a:xfrm>
            <a:off x="1682403" y="7085248"/>
            <a:ext cx="25113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090" name="Rectangle 50"/>
          <p:cNvSpPr>
            <a:spLocks noChangeArrowheads="1"/>
          </p:cNvSpPr>
          <p:nvPr/>
        </p:nvSpPr>
        <p:spPr bwMode="auto">
          <a:xfrm>
            <a:off x="2448282" y="7085248"/>
            <a:ext cx="33380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093" name="Rectangle 53"/>
          <p:cNvSpPr>
            <a:spLocks noChangeArrowheads="1"/>
          </p:cNvSpPr>
          <p:nvPr/>
        </p:nvSpPr>
        <p:spPr bwMode="auto">
          <a:xfrm>
            <a:off x="3265635" y="7090010"/>
            <a:ext cx="33380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096" name="Rectangle 56"/>
          <p:cNvSpPr>
            <a:spLocks noChangeArrowheads="1"/>
          </p:cNvSpPr>
          <p:nvPr/>
        </p:nvSpPr>
        <p:spPr bwMode="auto">
          <a:xfrm>
            <a:off x="4064271" y="7090010"/>
            <a:ext cx="33380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8" name="AutoShape 4"/>
          <p:cNvSpPr>
            <a:spLocks noChangeAspect="1" noChangeArrowheads="1" noTextEdit="1"/>
          </p:cNvSpPr>
          <p:nvPr/>
        </p:nvSpPr>
        <p:spPr bwMode="auto">
          <a:xfrm>
            <a:off x="266072" y="5091349"/>
            <a:ext cx="6396883" cy="2090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98317" y="5105636"/>
            <a:ext cx="6045920" cy="1939924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"/>
          <p:cNvSpPr>
            <a:spLocks/>
          </p:cNvSpPr>
          <p:nvPr/>
        </p:nvSpPr>
        <p:spPr bwMode="auto">
          <a:xfrm>
            <a:off x="598317" y="5369161"/>
            <a:ext cx="6039681" cy="1676399"/>
          </a:xfrm>
          <a:custGeom>
            <a:avLst/>
            <a:gdLst>
              <a:gd name="T0" fmla="*/ 94 w 3872"/>
              <a:gd name="T1" fmla="*/ 1056 h 1056"/>
              <a:gd name="T2" fmla="*/ 183 w 3872"/>
              <a:gd name="T3" fmla="*/ 1056 h 1056"/>
              <a:gd name="T4" fmla="*/ 256 w 3872"/>
              <a:gd name="T5" fmla="*/ 1026 h 1056"/>
              <a:gd name="T6" fmla="*/ 451 w 3872"/>
              <a:gd name="T7" fmla="*/ 1056 h 1056"/>
              <a:gd name="T8" fmla="*/ 554 w 3872"/>
              <a:gd name="T9" fmla="*/ 1056 h 1056"/>
              <a:gd name="T10" fmla="*/ 656 w 3872"/>
              <a:gd name="T11" fmla="*/ 306 h 1056"/>
              <a:gd name="T12" fmla="*/ 707 w 3872"/>
              <a:gd name="T13" fmla="*/ 1043 h 1056"/>
              <a:gd name="T14" fmla="*/ 788 w 3872"/>
              <a:gd name="T15" fmla="*/ 1056 h 1056"/>
              <a:gd name="T16" fmla="*/ 865 w 3872"/>
              <a:gd name="T17" fmla="*/ 1056 h 1056"/>
              <a:gd name="T18" fmla="*/ 971 w 3872"/>
              <a:gd name="T19" fmla="*/ 1056 h 1056"/>
              <a:gd name="T20" fmla="*/ 1069 w 3872"/>
              <a:gd name="T21" fmla="*/ 1056 h 1056"/>
              <a:gd name="T22" fmla="*/ 1154 w 3872"/>
              <a:gd name="T23" fmla="*/ 1056 h 1056"/>
              <a:gd name="T24" fmla="*/ 1210 w 3872"/>
              <a:gd name="T25" fmla="*/ 1056 h 1056"/>
              <a:gd name="T26" fmla="*/ 1371 w 3872"/>
              <a:gd name="T27" fmla="*/ 1056 h 1056"/>
              <a:gd name="T28" fmla="*/ 1406 w 3872"/>
              <a:gd name="T29" fmla="*/ 583 h 1056"/>
              <a:gd name="T30" fmla="*/ 1448 w 3872"/>
              <a:gd name="T31" fmla="*/ 1056 h 1056"/>
              <a:gd name="T32" fmla="*/ 1508 w 3872"/>
              <a:gd name="T33" fmla="*/ 971 h 1056"/>
              <a:gd name="T34" fmla="*/ 1661 w 3872"/>
              <a:gd name="T35" fmla="*/ 1056 h 1056"/>
              <a:gd name="T36" fmla="*/ 1738 w 3872"/>
              <a:gd name="T37" fmla="*/ 1056 h 1056"/>
              <a:gd name="T38" fmla="*/ 1819 w 3872"/>
              <a:gd name="T39" fmla="*/ 1056 h 1056"/>
              <a:gd name="T40" fmla="*/ 1874 w 3872"/>
              <a:gd name="T41" fmla="*/ 1056 h 1056"/>
              <a:gd name="T42" fmla="*/ 1929 w 3872"/>
              <a:gd name="T43" fmla="*/ 1030 h 1056"/>
              <a:gd name="T44" fmla="*/ 1981 w 3872"/>
              <a:gd name="T45" fmla="*/ 932 h 1056"/>
              <a:gd name="T46" fmla="*/ 2053 w 3872"/>
              <a:gd name="T47" fmla="*/ 941 h 1056"/>
              <a:gd name="T48" fmla="*/ 2108 w 3872"/>
              <a:gd name="T49" fmla="*/ 877 h 1056"/>
              <a:gd name="T50" fmla="*/ 2172 w 3872"/>
              <a:gd name="T51" fmla="*/ 1030 h 1056"/>
              <a:gd name="T52" fmla="*/ 2223 w 3872"/>
              <a:gd name="T53" fmla="*/ 1056 h 1056"/>
              <a:gd name="T54" fmla="*/ 2266 w 3872"/>
              <a:gd name="T55" fmla="*/ 1056 h 1056"/>
              <a:gd name="T56" fmla="*/ 2364 w 3872"/>
              <a:gd name="T57" fmla="*/ 1001 h 1056"/>
              <a:gd name="T58" fmla="*/ 2415 w 3872"/>
              <a:gd name="T59" fmla="*/ 1035 h 1056"/>
              <a:gd name="T60" fmla="*/ 2475 w 3872"/>
              <a:gd name="T61" fmla="*/ 1056 h 1056"/>
              <a:gd name="T62" fmla="*/ 2504 w 3872"/>
              <a:gd name="T63" fmla="*/ 1056 h 1056"/>
              <a:gd name="T64" fmla="*/ 2568 w 3872"/>
              <a:gd name="T65" fmla="*/ 1056 h 1056"/>
              <a:gd name="T66" fmla="*/ 2628 w 3872"/>
              <a:gd name="T67" fmla="*/ 1056 h 1056"/>
              <a:gd name="T68" fmla="*/ 2666 w 3872"/>
              <a:gd name="T69" fmla="*/ 941 h 1056"/>
              <a:gd name="T70" fmla="*/ 2705 w 3872"/>
              <a:gd name="T71" fmla="*/ 1035 h 1056"/>
              <a:gd name="T72" fmla="*/ 2751 w 3872"/>
              <a:gd name="T73" fmla="*/ 1035 h 1056"/>
              <a:gd name="T74" fmla="*/ 2794 w 3872"/>
              <a:gd name="T75" fmla="*/ 1056 h 1056"/>
              <a:gd name="T76" fmla="*/ 2841 w 3872"/>
              <a:gd name="T77" fmla="*/ 1018 h 1056"/>
              <a:gd name="T78" fmla="*/ 2909 w 3872"/>
              <a:gd name="T79" fmla="*/ 881 h 1056"/>
              <a:gd name="T80" fmla="*/ 2947 w 3872"/>
              <a:gd name="T81" fmla="*/ 1056 h 1056"/>
              <a:gd name="T82" fmla="*/ 2977 w 3872"/>
              <a:gd name="T83" fmla="*/ 1056 h 1056"/>
              <a:gd name="T84" fmla="*/ 3045 w 3872"/>
              <a:gd name="T85" fmla="*/ 975 h 1056"/>
              <a:gd name="T86" fmla="*/ 3084 w 3872"/>
              <a:gd name="T87" fmla="*/ 1056 h 1056"/>
              <a:gd name="T88" fmla="*/ 3118 w 3872"/>
              <a:gd name="T89" fmla="*/ 1056 h 1056"/>
              <a:gd name="T90" fmla="*/ 3177 w 3872"/>
              <a:gd name="T91" fmla="*/ 1056 h 1056"/>
              <a:gd name="T92" fmla="*/ 3220 w 3872"/>
              <a:gd name="T93" fmla="*/ 907 h 1056"/>
              <a:gd name="T94" fmla="*/ 3250 w 3872"/>
              <a:gd name="T95" fmla="*/ 877 h 1056"/>
              <a:gd name="T96" fmla="*/ 3297 w 3872"/>
              <a:gd name="T97" fmla="*/ 1056 h 1056"/>
              <a:gd name="T98" fmla="*/ 3335 w 3872"/>
              <a:gd name="T99" fmla="*/ 1026 h 1056"/>
              <a:gd name="T100" fmla="*/ 3365 w 3872"/>
              <a:gd name="T101" fmla="*/ 1056 h 1056"/>
              <a:gd name="T102" fmla="*/ 3416 w 3872"/>
              <a:gd name="T103" fmla="*/ 920 h 1056"/>
              <a:gd name="T104" fmla="*/ 3459 w 3872"/>
              <a:gd name="T105" fmla="*/ 890 h 1056"/>
              <a:gd name="T106" fmla="*/ 3501 w 3872"/>
              <a:gd name="T107" fmla="*/ 971 h 1056"/>
              <a:gd name="T108" fmla="*/ 3544 w 3872"/>
              <a:gd name="T109" fmla="*/ 1056 h 1056"/>
              <a:gd name="T110" fmla="*/ 3599 w 3872"/>
              <a:gd name="T111" fmla="*/ 1018 h 1056"/>
              <a:gd name="T112" fmla="*/ 3629 w 3872"/>
              <a:gd name="T113" fmla="*/ 975 h 1056"/>
              <a:gd name="T114" fmla="*/ 3663 w 3872"/>
              <a:gd name="T115" fmla="*/ 1056 h 1056"/>
              <a:gd name="T116" fmla="*/ 3697 w 3872"/>
              <a:gd name="T117" fmla="*/ 1056 h 1056"/>
              <a:gd name="T118" fmla="*/ 3740 w 3872"/>
              <a:gd name="T119" fmla="*/ 1056 h 1056"/>
              <a:gd name="T120" fmla="*/ 3765 w 3872"/>
              <a:gd name="T121" fmla="*/ 843 h 1056"/>
              <a:gd name="T122" fmla="*/ 3799 w 3872"/>
              <a:gd name="T123" fmla="*/ 1035 h 1056"/>
              <a:gd name="T124" fmla="*/ 3833 w 3872"/>
              <a:gd name="T125" fmla="*/ 1056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72" h="1056">
                <a:moveTo>
                  <a:pt x="0" y="1056"/>
                </a:moveTo>
                <a:lnTo>
                  <a:pt x="13" y="1056"/>
                </a:lnTo>
                <a:lnTo>
                  <a:pt x="13" y="1030"/>
                </a:lnTo>
                <a:lnTo>
                  <a:pt x="17" y="1005"/>
                </a:lnTo>
                <a:lnTo>
                  <a:pt x="17" y="1056"/>
                </a:lnTo>
                <a:lnTo>
                  <a:pt x="17" y="996"/>
                </a:lnTo>
                <a:lnTo>
                  <a:pt x="21" y="1056"/>
                </a:lnTo>
                <a:lnTo>
                  <a:pt x="38" y="1056"/>
                </a:lnTo>
                <a:lnTo>
                  <a:pt x="38" y="1013"/>
                </a:lnTo>
                <a:lnTo>
                  <a:pt x="43" y="1056"/>
                </a:lnTo>
                <a:lnTo>
                  <a:pt x="72" y="1056"/>
                </a:lnTo>
                <a:lnTo>
                  <a:pt x="72" y="1005"/>
                </a:lnTo>
                <a:lnTo>
                  <a:pt x="77" y="1056"/>
                </a:lnTo>
                <a:lnTo>
                  <a:pt x="94" y="1056"/>
                </a:lnTo>
                <a:lnTo>
                  <a:pt x="94" y="1035"/>
                </a:lnTo>
                <a:lnTo>
                  <a:pt x="98" y="1056"/>
                </a:lnTo>
                <a:lnTo>
                  <a:pt x="119" y="1056"/>
                </a:lnTo>
                <a:lnTo>
                  <a:pt x="119" y="941"/>
                </a:lnTo>
                <a:lnTo>
                  <a:pt x="123" y="1056"/>
                </a:lnTo>
                <a:lnTo>
                  <a:pt x="153" y="1056"/>
                </a:lnTo>
                <a:lnTo>
                  <a:pt x="153" y="996"/>
                </a:lnTo>
                <a:lnTo>
                  <a:pt x="158" y="1056"/>
                </a:lnTo>
                <a:lnTo>
                  <a:pt x="166" y="1056"/>
                </a:lnTo>
                <a:lnTo>
                  <a:pt x="166" y="941"/>
                </a:lnTo>
                <a:lnTo>
                  <a:pt x="170" y="1056"/>
                </a:lnTo>
                <a:lnTo>
                  <a:pt x="179" y="1056"/>
                </a:lnTo>
                <a:lnTo>
                  <a:pt x="179" y="945"/>
                </a:lnTo>
                <a:lnTo>
                  <a:pt x="183" y="1056"/>
                </a:lnTo>
                <a:lnTo>
                  <a:pt x="196" y="1056"/>
                </a:lnTo>
                <a:lnTo>
                  <a:pt x="200" y="1047"/>
                </a:lnTo>
                <a:lnTo>
                  <a:pt x="200" y="1056"/>
                </a:lnTo>
                <a:lnTo>
                  <a:pt x="200" y="932"/>
                </a:lnTo>
                <a:lnTo>
                  <a:pt x="204" y="1056"/>
                </a:lnTo>
                <a:lnTo>
                  <a:pt x="243" y="1056"/>
                </a:lnTo>
                <a:lnTo>
                  <a:pt x="243" y="753"/>
                </a:lnTo>
                <a:lnTo>
                  <a:pt x="247" y="541"/>
                </a:lnTo>
                <a:lnTo>
                  <a:pt x="247" y="1056"/>
                </a:lnTo>
                <a:lnTo>
                  <a:pt x="247" y="477"/>
                </a:lnTo>
                <a:lnTo>
                  <a:pt x="251" y="1056"/>
                </a:lnTo>
                <a:lnTo>
                  <a:pt x="251" y="1001"/>
                </a:lnTo>
                <a:lnTo>
                  <a:pt x="256" y="1056"/>
                </a:lnTo>
                <a:lnTo>
                  <a:pt x="256" y="1026"/>
                </a:lnTo>
                <a:lnTo>
                  <a:pt x="260" y="996"/>
                </a:lnTo>
                <a:lnTo>
                  <a:pt x="260" y="1056"/>
                </a:lnTo>
                <a:lnTo>
                  <a:pt x="260" y="996"/>
                </a:lnTo>
                <a:lnTo>
                  <a:pt x="264" y="1056"/>
                </a:lnTo>
                <a:lnTo>
                  <a:pt x="311" y="1056"/>
                </a:lnTo>
                <a:lnTo>
                  <a:pt x="311" y="1001"/>
                </a:lnTo>
                <a:lnTo>
                  <a:pt x="315" y="1056"/>
                </a:lnTo>
                <a:lnTo>
                  <a:pt x="371" y="1056"/>
                </a:lnTo>
                <a:lnTo>
                  <a:pt x="371" y="971"/>
                </a:lnTo>
                <a:lnTo>
                  <a:pt x="375" y="1056"/>
                </a:lnTo>
                <a:lnTo>
                  <a:pt x="405" y="1056"/>
                </a:lnTo>
                <a:lnTo>
                  <a:pt x="405" y="1009"/>
                </a:lnTo>
                <a:lnTo>
                  <a:pt x="409" y="1056"/>
                </a:lnTo>
                <a:lnTo>
                  <a:pt x="451" y="1056"/>
                </a:lnTo>
                <a:lnTo>
                  <a:pt x="451" y="698"/>
                </a:lnTo>
                <a:lnTo>
                  <a:pt x="456" y="1056"/>
                </a:lnTo>
                <a:lnTo>
                  <a:pt x="456" y="719"/>
                </a:lnTo>
                <a:lnTo>
                  <a:pt x="460" y="1056"/>
                </a:lnTo>
                <a:lnTo>
                  <a:pt x="477" y="1056"/>
                </a:lnTo>
                <a:lnTo>
                  <a:pt x="477" y="966"/>
                </a:lnTo>
                <a:lnTo>
                  <a:pt x="481" y="1056"/>
                </a:lnTo>
                <a:lnTo>
                  <a:pt x="498" y="1056"/>
                </a:lnTo>
                <a:lnTo>
                  <a:pt x="498" y="1009"/>
                </a:lnTo>
                <a:lnTo>
                  <a:pt x="503" y="1056"/>
                </a:lnTo>
                <a:lnTo>
                  <a:pt x="507" y="1056"/>
                </a:lnTo>
                <a:lnTo>
                  <a:pt x="507" y="988"/>
                </a:lnTo>
                <a:lnTo>
                  <a:pt x="511" y="1056"/>
                </a:lnTo>
                <a:lnTo>
                  <a:pt x="554" y="1056"/>
                </a:lnTo>
                <a:lnTo>
                  <a:pt x="554" y="1035"/>
                </a:lnTo>
                <a:lnTo>
                  <a:pt x="558" y="1056"/>
                </a:lnTo>
                <a:lnTo>
                  <a:pt x="558" y="1013"/>
                </a:lnTo>
                <a:lnTo>
                  <a:pt x="562" y="1013"/>
                </a:lnTo>
                <a:lnTo>
                  <a:pt x="562" y="1056"/>
                </a:lnTo>
                <a:lnTo>
                  <a:pt x="562" y="1013"/>
                </a:lnTo>
                <a:lnTo>
                  <a:pt x="566" y="1056"/>
                </a:lnTo>
                <a:lnTo>
                  <a:pt x="613" y="1056"/>
                </a:lnTo>
                <a:lnTo>
                  <a:pt x="613" y="1026"/>
                </a:lnTo>
                <a:lnTo>
                  <a:pt x="618" y="1056"/>
                </a:lnTo>
                <a:lnTo>
                  <a:pt x="652" y="1056"/>
                </a:lnTo>
                <a:lnTo>
                  <a:pt x="652" y="1001"/>
                </a:lnTo>
                <a:lnTo>
                  <a:pt x="656" y="1056"/>
                </a:lnTo>
                <a:lnTo>
                  <a:pt x="656" y="306"/>
                </a:lnTo>
                <a:lnTo>
                  <a:pt x="660" y="0"/>
                </a:lnTo>
                <a:lnTo>
                  <a:pt x="660" y="1056"/>
                </a:lnTo>
                <a:lnTo>
                  <a:pt x="660" y="0"/>
                </a:lnTo>
                <a:lnTo>
                  <a:pt x="664" y="1056"/>
                </a:lnTo>
                <a:lnTo>
                  <a:pt x="664" y="992"/>
                </a:lnTo>
                <a:lnTo>
                  <a:pt x="669" y="1056"/>
                </a:lnTo>
                <a:lnTo>
                  <a:pt x="669" y="1018"/>
                </a:lnTo>
                <a:lnTo>
                  <a:pt x="673" y="1056"/>
                </a:lnTo>
                <a:lnTo>
                  <a:pt x="686" y="1056"/>
                </a:lnTo>
                <a:lnTo>
                  <a:pt x="686" y="1022"/>
                </a:lnTo>
                <a:lnTo>
                  <a:pt x="690" y="1056"/>
                </a:lnTo>
                <a:lnTo>
                  <a:pt x="703" y="1056"/>
                </a:lnTo>
                <a:lnTo>
                  <a:pt x="703" y="996"/>
                </a:lnTo>
                <a:lnTo>
                  <a:pt x="707" y="1043"/>
                </a:lnTo>
                <a:lnTo>
                  <a:pt x="707" y="1056"/>
                </a:lnTo>
                <a:lnTo>
                  <a:pt x="707" y="1043"/>
                </a:lnTo>
                <a:lnTo>
                  <a:pt x="711" y="1056"/>
                </a:lnTo>
                <a:lnTo>
                  <a:pt x="711" y="1022"/>
                </a:lnTo>
                <a:lnTo>
                  <a:pt x="716" y="1056"/>
                </a:lnTo>
                <a:lnTo>
                  <a:pt x="762" y="1056"/>
                </a:lnTo>
                <a:lnTo>
                  <a:pt x="762" y="813"/>
                </a:lnTo>
                <a:lnTo>
                  <a:pt x="767" y="1043"/>
                </a:lnTo>
                <a:lnTo>
                  <a:pt x="767" y="1056"/>
                </a:lnTo>
                <a:lnTo>
                  <a:pt x="767" y="1043"/>
                </a:lnTo>
                <a:lnTo>
                  <a:pt x="771" y="1056"/>
                </a:lnTo>
                <a:lnTo>
                  <a:pt x="784" y="1056"/>
                </a:lnTo>
                <a:lnTo>
                  <a:pt x="784" y="1035"/>
                </a:lnTo>
                <a:lnTo>
                  <a:pt x="788" y="1056"/>
                </a:lnTo>
                <a:lnTo>
                  <a:pt x="788" y="979"/>
                </a:lnTo>
                <a:lnTo>
                  <a:pt x="792" y="1056"/>
                </a:lnTo>
                <a:lnTo>
                  <a:pt x="801" y="1056"/>
                </a:lnTo>
                <a:lnTo>
                  <a:pt x="801" y="971"/>
                </a:lnTo>
                <a:lnTo>
                  <a:pt x="805" y="1056"/>
                </a:lnTo>
                <a:lnTo>
                  <a:pt x="818" y="1056"/>
                </a:lnTo>
                <a:lnTo>
                  <a:pt x="818" y="1009"/>
                </a:lnTo>
                <a:lnTo>
                  <a:pt x="822" y="1056"/>
                </a:lnTo>
                <a:lnTo>
                  <a:pt x="852" y="1056"/>
                </a:lnTo>
                <a:lnTo>
                  <a:pt x="856" y="1026"/>
                </a:lnTo>
                <a:lnTo>
                  <a:pt x="856" y="1056"/>
                </a:lnTo>
                <a:lnTo>
                  <a:pt x="856" y="971"/>
                </a:lnTo>
                <a:lnTo>
                  <a:pt x="860" y="1056"/>
                </a:lnTo>
                <a:lnTo>
                  <a:pt x="865" y="1056"/>
                </a:lnTo>
                <a:lnTo>
                  <a:pt x="865" y="1001"/>
                </a:lnTo>
                <a:lnTo>
                  <a:pt x="869" y="1056"/>
                </a:lnTo>
                <a:lnTo>
                  <a:pt x="911" y="1056"/>
                </a:lnTo>
                <a:lnTo>
                  <a:pt x="911" y="1035"/>
                </a:lnTo>
                <a:lnTo>
                  <a:pt x="916" y="1056"/>
                </a:lnTo>
                <a:lnTo>
                  <a:pt x="946" y="1056"/>
                </a:lnTo>
                <a:lnTo>
                  <a:pt x="946" y="1013"/>
                </a:lnTo>
                <a:lnTo>
                  <a:pt x="950" y="1056"/>
                </a:lnTo>
                <a:lnTo>
                  <a:pt x="963" y="1056"/>
                </a:lnTo>
                <a:lnTo>
                  <a:pt x="963" y="1018"/>
                </a:lnTo>
                <a:lnTo>
                  <a:pt x="967" y="1056"/>
                </a:lnTo>
                <a:lnTo>
                  <a:pt x="967" y="941"/>
                </a:lnTo>
                <a:lnTo>
                  <a:pt x="971" y="1022"/>
                </a:lnTo>
                <a:lnTo>
                  <a:pt x="971" y="1056"/>
                </a:lnTo>
                <a:lnTo>
                  <a:pt x="971" y="971"/>
                </a:lnTo>
                <a:lnTo>
                  <a:pt x="975" y="1056"/>
                </a:lnTo>
                <a:lnTo>
                  <a:pt x="992" y="1056"/>
                </a:lnTo>
                <a:lnTo>
                  <a:pt x="992" y="664"/>
                </a:lnTo>
                <a:lnTo>
                  <a:pt x="997" y="1056"/>
                </a:lnTo>
                <a:lnTo>
                  <a:pt x="1014" y="1056"/>
                </a:lnTo>
                <a:lnTo>
                  <a:pt x="1014" y="1005"/>
                </a:lnTo>
                <a:lnTo>
                  <a:pt x="1018" y="1056"/>
                </a:lnTo>
                <a:lnTo>
                  <a:pt x="1018" y="1013"/>
                </a:lnTo>
                <a:lnTo>
                  <a:pt x="1022" y="1056"/>
                </a:lnTo>
                <a:lnTo>
                  <a:pt x="1052" y="1056"/>
                </a:lnTo>
                <a:lnTo>
                  <a:pt x="1052" y="1035"/>
                </a:lnTo>
                <a:lnTo>
                  <a:pt x="1056" y="1056"/>
                </a:lnTo>
                <a:lnTo>
                  <a:pt x="1069" y="1056"/>
                </a:lnTo>
                <a:lnTo>
                  <a:pt x="1069" y="1005"/>
                </a:lnTo>
                <a:lnTo>
                  <a:pt x="1073" y="941"/>
                </a:lnTo>
                <a:lnTo>
                  <a:pt x="1073" y="1056"/>
                </a:lnTo>
                <a:lnTo>
                  <a:pt x="1073" y="826"/>
                </a:lnTo>
                <a:lnTo>
                  <a:pt x="1078" y="1056"/>
                </a:lnTo>
                <a:lnTo>
                  <a:pt x="1103" y="1056"/>
                </a:lnTo>
                <a:lnTo>
                  <a:pt x="1103" y="1022"/>
                </a:lnTo>
                <a:lnTo>
                  <a:pt x="1107" y="1056"/>
                </a:lnTo>
                <a:lnTo>
                  <a:pt x="1116" y="1056"/>
                </a:lnTo>
                <a:lnTo>
                  <a:pt x="1116" y="996"/>
                </a:lnTo>
                <a:lnTo>
                  <a:pt x="1120" y="1056"/>
                </a:lnTo>
                <a:lnTo>
                  <a:pt x="1150" y="1056"/>
                </a:lnTo>
                <a:lnTo>
                  <a:pt x="1150" y="920"/>
                </a:lnTo>
                <a:lnTo>
                  <a:pt x="1154" y="1056"/>
                </a:lnTo>
                <a:lnTo>
                  <a:pt x="1158" y="1056"/>
                </a:lnTo>
                <a:lnTo>
                  <a:pt x="1158" y="1009"/>
                </a:lnTo>
                <a:lnTo>
                  <a:pt x="1163" y="1056"/>
                </a:lnTo>
                <a:lnTo>
                  <a:pt x="1176" y="1056"/>
                </a:lnTo>
                <a:lnTo>
                  <a:pt x="1176" y="971"/>
                </a:lnTo>
                <a:lnTo>
                  <a:pt x="1180" y="1056"/>
                </a:lnTo>
                <a:lnTo>
                  <a:pt x="1197" y="1056"/>
                </a:lnTo>
                <a:lnTo>
                  <a:pt x="1197" y="741"/>
                </a:lnTo>
                <a:lnTo>
                  <a:pt x="1201" y="1056"/>
                </a:lnTo>
                <a:lnTo>
                  <a:pt x="1201" y="690"/>
                </a:lnTo>
                <a:lnTo>
                  <a:pt x="1205" y="996"/>
                </a:lnTo>
                <a:lnTo>
                  <a:pt x="1205" y="1056"/>
                </a:lnTo>
                <a:lnTo>
                  <a:pt x="1205" y="996"/>
                </a:lnTo>
                <a:lnTo>
                  <a:pt x="1210" y="1056"/>
                </a:lnTo>
                <a:lnTo>
                  <a:pt x="1210" y="1022"/>
                </a:lnTo>
                <a:lnTo>
                  <a:pt x="1214" y="1056"/>
                </a:lnTo>
                <a:lnTo>
                  <a:pt x="1222" y="1056"/>
                </a:lnTo>
                <a:lnTo>
                  <a:pt x="1222" y="1035"/>
                </a:lnTo>
                <a:lnTo>
                  <a:pt x="1227" y="1056"/>
                </a:lnTo>
                <a:lnTo>
                  <a:pt x="1227" y="877"/>
                </a:lnTo>
                <a:lnTo>
                  <a:pt x="1231" y="1056"/>
                </a:lnTo>
                <a:lnTo>
                  <a:pt x="1299" y="1056"/>
                </a:lnTo>
                <a:lnTo>
                  <a:pt x="1299" y="988"/>
                </a:lnTo>
                <a:lnTo>
                  <a:pt x="1303" y="988"/>
                </a:lnTo>
                <a:lnTo>
                  <a:pt x="1303" y="1056"/>
                </a:lnTo>
                <a:lnTo>
                  <a:pt x="1303" y="988"/>
                </a:lnTo>
                <a:lnTo>
                  <a:pt x="1308" y="1056"/>
                </a:lnTo>
                <a:lnTo>
                  <a:pt x="1371" y="1056"/>
                </a:lnTo>
                <a:lnTo>
                  <a:pt x="1371" y="1001"/>
                </a:lnTo>
                <a:lnTo>
                  <a:pt x="1376" y="1056"/>
                </a:lnTo>
                <a:lnTo>
                  <a:pt x="1380" y="1056"/>
                </a:lnTo>
                <a:lnTo>
                  <a:pt x="1380" y="1035"/>
                </a:lnTo>
                <a:lnTo>
                  <a:pt x="1384" y="1056"/>
                </a:lnTo>
                <a:lnTo>
                  <a:pt x="1393" y="1056"/>
                </a:lnTo>
                <a:lnTo>
                  <a:pt x="1393" y="1009"/>
                </a:lnTo>
                <a:lnTo>
                  <a:pt x="1393" y="1035"/>
                </a:lnTo>
                <a:lnTo>
                  <a:pt x="1397" y="996"/>
                </a:lnTo>
                <a:lnTo>
                  <a:pt x="1397" y="1056"/>
                </a:lnTo>
                <a:lnTo>
                  <a:pt x="1397" y="971"/>
                </a:lnTo>
                <a:lnTo>
                  <a:pt x="1401" y="1056"/>
                </a:lnTo>
                <a:lnTo>
                  <a:pt x="1406" y="1056"/>
                </a:lnTo>
                <a:lnTo>
                  <a:pt x="1406" y="583"/>
                </a:lnTo>
                <a:lnTo>
                  <a:pt x="1410" y="1056"/>
                </a:lnTo>
                <a:lnTo>
                  <a:pt x="1410" y="890"/>
                </a:lnTo>
                <a:lnTo>
                  <a:pt x="1414" y="1056"/>
                </a:lnTo>
                <a:lnTo>
                  <a:pt x="1414" y="988"/>
                </a:lnTo>
                <a:lnTo>
                  <a:pt x="1418" y="1056"/>
                </a:lnTo>
                <a:lnTo>
                  <a:pt x="1427" y="1056"/>
                </a:lnTo>
                <a:lnTo>
                  <a:pt x="1427" y="1022"/>
                </a:lnTo>
                <a:lnTo>
                  <a:pt x="1431" y="1056"/>
                </a:lnTo>
                <a:lnTo>
                  <a:pt x="1444" y="1056"/>
                </a:lnTo>
                <a:lnTo>
                  <a:pt x="1444" y="1035"/>
                </a:lnTo>
                <a:lnTo>
                  <a:pt x="1448" y="1047"/>
                </a:lnTo>
                <a:lnTo>
                  <a:pt x="1448" y="1056"/>
                </a:lnTo>
                <a:lnTo>
                  <a:pt x="1448" y="1047"/>
                </a:lnTo>
                <a:lnTo>
                  <a:pt x="1448" y="1056"/>
                </a:lnTo>
                <a:lnTo>
                  <a:pt x="1452" y="945"/>
                </a:lnTo>
                <a:lnTo>
                  <a:pt x="1452" y="1056"/>
                </a:lnTo>
                <a:lnTo>
                  <a:pt x="1452" y="762"/>
                </a:lnTo>
                <a:lnTo>
                  <a:pt x="1457" y="1056"/>
                </a:lnTo>
                <a:lnTo>
                  <a:pt x="1495" y="1056"/>
                </a:lnTo>
                <a:lnTo>
                  <a:pt x="1495" y="1018"/>
                </a:lnTo>
                <a:lnTo>
                  <a:pt x="1499" y="958"/>
                </a:lnTo>
                <a:lnTo>
                  <a:pt x="1499" y="1056"/>
                </a:lnTo>
                <a:lnTo>
                  <a:pt x="1499" y="958"/>
                </a:lnTo>
                <a:lnTo>
                  <a:pt x="1504" y="1018"/>
                </a:lnTo>
                <a:lnTo>
                  <a:pt x="1504" y="1056"/>
                </a:lnTo>
                <a:lnTo>
                  <a:pt x="1504" y="1018"/>
                </a:lnTo>
                <a:lnTo>
                  <a:pt x="1508" y="1056"/>
                </a:lnTo>
                <a:lnTo>
                  <a:pt x="1508" y="971"/>
                </a:lnTo>
                <a:lnTo>
                  <a:pt x="1512" y="1056"/>
                </a:lnTo>
                <a:lnTo>
                  <a:pt x="1589" y="1056"/>
                </a:lnTo>
                <a:lnTo>
                  <a:pt x="1589" y="971"/>
                </a:lnTo>
                <a:lnTo>
                  <a:pt x="1593" y="1056"/>
                </a:lnTo>
                <a:lnTo>
                  <a:pt x="1606" y="1056"/>
                </a:lnTo>
                <a:lnTo>
                  <a:pt x="1606" y="1026"/>
                </a:lnTo>
                <a:lnTo>
                  <a:pt x="1610" y="1056"/>
                </a:lnTo>
                <a:lnTo>
                  <a:pt x="1610" y="983"/>
                </a:lnTo>
                <a:lnTo>
                  <a:pt x="1614" y="1056"/>
                </a:lnTo>
                <a:lnTo>
                  <a:pt x="1614" y="1035"/>
                </a:lnTo>
                <a:lnTo>
                  <a:pt x="1619" y="1056"/>
                </a:lnTo>
                <a:lnTo>
                  <a:pt x="1657" y="1056"/>
                </a:lnTo>
                <a:lnTo>
                  <a:pt x="1657" y="911"/>
                </a:lnTo>
                <a:lnTo>
                  <a:pt x="1661" y="1056"/>
                </a:lnTo>
                <a:lnTo>
                  <a:pt x="1661" y="1001"/>
                </a:lnTo>
                <a:lnTo>
                  <a:pt x="1665" y="1056"/>
                </a:lnTo>
                <a:lnTo>
                  <a:pt x="1678" y="1056"/>
                </a:lnTo>
                <a:lnTo>
                  <a:pt x="1678" y="937"/>
                </a:lnTo>
                <a:lnTo>
                  <a:pt x="1682" y="1043"/>
                </a:lnTo>
                <a:lnTo>
                  <a:pt x="1682" y="1056"/>
                </a:lnTo>
                <a:lnTo>
                  <a:pt x="1682" y="1013"/>
                </a:lnTo>
                <a:lnTo>
                  <a:pt x="1687" y="1056"/>
                </a:lnTo>
                <a:lnTo>
                  <a:pt x="1687" y="1035"/>
                </a:lnTo>
                <a:lnTo>
                  <a:pt x="1691" y="1056"/>
                </a:lnTo>
                <a:lnTo>
                  <a:pt x="1712" y="1056"/>
                </a:lnTo>
                <a:lnTo>
                  <a:pt x="1712" y="996"/>
                </a:lnTo>
                <a:lnTo>
                  <a:pt x="1716" y="1056"/>
                </a:lnTo>
                <a:lnTo>
                  <a:pt x="1738" y="1056"/>
                </a:lnTo>
                <a:lnTo>
                  <a:pt x="1738" y="719"/>
                </a:lnTo>
                <a:lnTo>
                  <a:pt x="1742" y="822"/>
                </a:lnTo>
                <a:lnTo>
                  <a:pt x="1742" y="1056"/>
                </a:lnTo>
                <a:lnTo>
                  <a:pt x="1742" y="822"/>
                </a:lnTo>
                <a:lnTo>
                  <a:pt x="1746" y="1056"/>
                </a:lnTo>
                <a:lnTo>
                  <a:pt x="1751" y="1056"/>
                </a:lnTo>
                <a:lnTo>
                  <a:pt x="1751" y="1030"/>
                </a:lnTo>
                <a:lnTo>
                  <a:pt x="1755" y="983"/>
                </a:lnTo>
                <a:lnTo>
                  <a:pt x="1755" y="1056"/>
                </a:lnTo>
                <a:lnTo>
                  <a:pt x="1755" y="983"/>
                </a:lnTo>
                <a:lnTo>
                  <a:pt x="1759" y="1056"/>
                </a:lnTo>
                <a:lnTo>
                  <a:pt x="1759" y="1005"/>
                </a:lnTo>
                <a:lnTo>
                  <a:pt x="1763" y="1056"/>
                </a:lnTo>
                <a:lnTo>
                  <a:pt x="1819" y="1056"/>
                </a:lnTo>
                <a:lnTo>
                  <a:pt x="1819" y="856"/>
                </a:lnTo>
                <a:lnTo>
                  <a:pt x="1823" y="1056"/>
                </a:lnTo>
                <a:lnTo>
                  <a:pt x="1831" y="1056"/>
                </a:lnTo>
                <a:lnTo>
                  <a:pt x="1831" y="1001"/>
                </a:lnTo>
                <a:lnTo>
                  <a:pt x="1836" y="1056"/>
                </a:lnTo>
                <a:lnTo>
                  <a:pt x="1857" y="1056"/>
                </a:lnTo>
                <a:lnTo>
                  <a:pt x="1857" y="1009"/>
                </a:lnTo>
                <a:lnTo>
                  <a:pt x="1861" y="1056"/>
                </a:lnTo>
                <a:lnTo>
                  <a:pt x="1866" y="1043"/>
                </a:lnTo>
                <a:lnTo>
                  <a:pt x="1866" y="1056"/>
                </a:lnTo>
                <a:lnTo>
                  <a:pt x="1866" y="1030"/>
                </a:lnTo>
                <a:lnTo>
                  <a:pt x="1870" y="1056"/>
                </a:lnTo>
                <a:lnTo>
                  <a:pt x="1870" y="996"/>
                </a:lnTo>
                <a:lnTo>
                  <a:pt x="1874" y="1056"/>
                </a:lnTo>
                <a:lnTo>
                  <a:pt x="1887" y="1056"/>
                </a:lnTo>
                <a:lnTo>
                  <a:pt x="1887" y="877"/>
                </a:lnTo>
                <a:lnTo>
                  <a:pt x="1891" y="1056"/>
                </a:lnTo>
                <a:lnTo>
                  <a:pt x="1895" y="1056"/>
                </a:lnTo>
                <a:lnTo>
                  <a:pt x="1895" y="1005"/>
                </a:lnTo>
                <a:lnTo>
                  <a:pt x="1900" y="1056"/>
                </a:lnTo>
                <a:lnTo>
                  <a:pt x="1908" y="1056"/>
                </a:lnTo>
                <a:lnTo>
                  <a:pt x="1908" y="988"/>
                </a:lnTo>
                <a:lnTo>
                  <a:pt x="1912" y="1056"/>
                </a:lnTo>
                <a:lnTo>
                  <a:pt x="1921" y="1056"/>
                </a:lnTo>
                <a:lnTo>
                  <a:pt x="1921" y="1013"/>
                </a:lnTo>
                <a:lnTo>
                  <a:pt x="1925" y="1056"/>
                </a:lnTo>
                <a:lnTo>
                  <a:pt x="1929" y="1056"/>
                </a:lnTo>
                <a:lnTo>
                  <a:pt x="1929" y="1030"/>
                </a:lnTo>
                <a:lnTo>
                  <a:pt x="1934" y="1056"/>
                </a:lnTo>
                <a:lnTo>
                  <a:pt x="1942" y="1056"/>
                </a:lnTo>
                <a:lnTo>
                  <a:pt x="1942" y="894"/>
                </a:lnTo>
                <a:lnTo>
                  <a:pt x="1946" y="983"/>
                </a:lnTo>
                <a:lnTo>
                  <a:pt x="1946" y="1056"/>
                </a:lnTo>
                <a:lnTo>
                  <a:pt x="1946" y="830"/>
                </a:lnTo>
                <a:lnTo>
                  <a:pt x="1951" y="1056"/>
                </a:lnTo>
                <a:lnTo>
                  <a:pt x="1968" y="1056"/>
                </a:lnTo>
                <a:lnTo>
                  <a:pt x="1968" y="1001"/>
                </a:lnTo>
                <a:lnTo>
                  <a:pt x="1972" y="1056"/>
                </a:lnTo>
                <a:lnTo>
                  <a:pt x="1972" y="881"/>
                </a:lnTo>
                <a:lnTo>
                  <a:pt x="1976" y="1056"/>
                </a:lnTo>
                <a:lnTo>
                  <a:pt x="1981" y="1056"/>
                </a:lnTo>
                <a:lnTo>
                  <a:pt x="1981" y="932"/>
                </a:lnTo>
                <a:lnTo>
                  <a:pt x="1985" y="1056"/>
                </a:lnTo>
                <a:lnTo>
                  <a:pt x="1993" y="1056"/>
                </a:lnTo>
                <a:lnTo>
                  <a:pt x="1998" y="1035"/>
                </a:lnTo>
                <a:lnTo>
                  <a:pt x="1998" y="1056"/>
                </a:lnTo>
                <a:lnTo>
                  <a:pt x="1998" y="1018"/>
                </a:lnTo>
                <a:lnTo>
                  <a:pt x="2002" y="1056"/>
                </a:lnTo>
                <a:lnTo>
                  <a:pt x="2015" y="1056"/>
                </a:lnTo>
                <a:lnTo>
                  <a:pt x="2015" y="1035"/>
                </a:lnTo>
                <a:lnTo>
                  <a:pt x="2019" y="1056"/>
                </a:lnTo>
                <a:lnTo>
                  <a:pt x="2049" y="1056"/>
                </a:lnTo>
                <a:lnTo>
                  <a:pt x="2049" y="941"/>
                </a:lnTo>
                <a:lnTo>
                  <a:pt x="2053" y="941"/>
                </a:lnTo>
                <a:lnTo>
                  <a:pt x="2053" y="1056"/>
                </a:lnTo>
                <a:lnTo>
                  <a:pt x="2053" y="941"/>
                </a:lnTo>
                <a:lnTo>
                  <a:pt x="2057" y="1056"/>
                </a:lnTo>
                <a:lnTo>
                  <a:pt x="2074" y="1056"/>
                </a:lnTo>
                <a:lnTo>
                  <a:pt x="2074" y="881"/>
                </a:lnTo>
                <a:lnTo>
                  <a:pt x="2079" y="979"/>
                </a:lnTo>
                <a:lnTo>
                  <a:pt x="2079" y="1056"/>
                </a:lnTo>
                <a:lnTo>
                  <a:pt x="2079" y="979"/>
                </a:lnTo>
                <a:lnTo>
                  <a:pt x="2083" y="1056"/>
                </a:lnTo>
                <a:lnTo>
                  <a:pt x="2091" y="1056"/>
                </a:lnTo>
                <a:lnTo>
                  <a:pt x="2096" y="971"/>
                </a:lnTo>
                <a:lnTo>
                  <a:pt x="2096" y="1056"/>
                </a:lnTo>
                <a:lnTo>
                  <a:pt x="2096" y="881"/>
                </a:lnTo>
                <a:lnTo>
                  <a:pt x="2100" y="1056"/>
                </a:lnTo>
                <a:lnTo>
                  <a:pt x="2108" y="1056"/>
                </a:lnTo>
                <a:lnTo>
                  <a:pt x="2108" y="877"/>
                </a:lnTo>
                <a:lnTo>
                  <a:pt x="2113" y="1056"/>
                </a:lnTo>
                <a:lnTo>
                  <a:pt x="2121" y="1056"/>
                </a:lnTo>
                <a:lnTo>
                  <a:pt x="2121" y="996"/>
                </a:lnTo>
                <a:lnTo>
                  <a:pt x="2125" y="1056"/>
                </a:lnTo>
                <a:lnTo>
                  <a:pt x="2151" y="1056"/>
                </a:lnTo>
                <a:lnTo>
                  <a:pt x="2151" y="753"/>
                </a:lnTo>
                <a:lnTo>
                  <a:pt x="2155" y="898"/>
                </a:lnTo>
                <a:lnTo>
                  <a:pt x="2155" y="1056"/>
                </a:lnTo>
                <a:lnTo>
                  <a:pt x="2155" y="898"/>
                </a:lnTo>
                <a:lnTo>
                  <a:pt x="2159" y="1056"/>
                </a:lnTo>
                <a:lnTo>
                  <a:pt x="2159" y="1009"/>
                </a:lnTo>
                <a:lnTo>
                  <a:pt x="2164" y="1056"/>
                </a:lnTo>
                <a:lnTo>
                  <a:pt x="2172" y="1056"/>
                </a:lnTo>
                <a:lnTo>
                  <a:pt x="2172" y="1030"/>
                </a:lnTo>
                <a:lnTo>
                  <a:pt x="2176" y="1056"/>
                </a:lnTo>
                <a:lnTo>
                  <a:pt x="2198" y="1056"/>
                </a:lnTo>
                <a:lnTo>
                  <a:pt x="2198" y="937"/>
                </a:lnTo>
                <a:lnTo>
                  <a:pt x="2202" y="1035"/>
                </a:lnTo>
                <a:lnTo>
                  <a:pt x="2202" y="1056"/>
                </a:lnTo>
                <a:lnTo>
                  <a:pt x="2202" y="886"/>
                </a:lnTo>
                <a:lnTo>
                  <a:pt x="2206" y="1022"/>
                </a:lnTo>
                <a:lnTo>
                  <a:pt x="2206" y="1056"/>
                </a:lnTo>
                <a:lnTo>
                  <a:pt x="2206" y="626"/>
                </a:lnTo>
                <a:lnTo>
                  <a:pt x="2211" y="983"/>
                </a:lnTo>
                <a:lnTo>
                  <a:pt x="2211" y="1056"/>
                </a:lnTo>
                <a:lnTo>
                  <a:pt x="2211" y="983"/>
                </a:lnTo>
                <a:lnTo>
                  <a:pt x="2215" y="1056"/>
                </a:lnTo>
                <a:lnTo>
                  <a:pt x="2223" y="1056"/>
                </a:lnTo>
                <a:lnTo>
                  <a:pt x="2223" y="932"/>
                </a:lnTo>
                <a:lnTo>
                  <a:pt x="2228" y="924"/>
                </a:lnTo>
                <a:lnTo>
                  <a:pt x="2228" y="1056"/>
                </a:lnTo>
                <a:lnTo>
                  <a:pt x="2228" y="924"/>
                </a:lnTo>
                <a:lnTo>
                  <a:pt x="2232" y="1056"/>
                </a:lnTo>
                <a:lnTo>
                  <a:pt x="2232" y="1035"/>
                </a:lnTo>
                <a:lnTo>
                  <a:pt x="2236" y="1056"/>
                </a:lnTo>
                <a:lnTo>
                  <a:pt x="2253" y="1056"/>
                </a:lnTo>
                <a:lnTo>
                  <a:pt x="2253" y="1009"/>
                </a:lnTo>
                <a:lnTo>
                  <a:pt x="2257" y="1056"/>
                </a:lnTo>
                <a:lnTo>
                  <a:pt x="2257" y="971"/>
                </a:lnTo>
                <a:lnTo>
                  <a:pt x="2262" y="1056"/>
                </a:lnTo>
                <a:lnTo>
                  <a:pt x="2262" y="954"/>
                </a:lnTo>
                <a:lnTo>
                  <a:pt x="2266" y="1056"/>
                </a:lnTo>
                <a:lnTo>
                  <a:pt x="2291" y="1056"/>
                </a:lnTo>
                <a:lnTo>
                  <a:pt x="2291" y="1026"/>
                </a:lnTo>
                <a:lnTo>
                  <a:pt x="2296" y="1039"/>
                </a:lnTo>
                <a:lnTo>
                  <a:pt x="2296" y="1056"/>
                </a:lnTo>
                <a:lnTo>
                  <a:pt x="2296" y="1030"/>
                </a:lnTo>
                <a:lnTo>
                  <a:pt x="2300" y="1056"/>
                </a:lnTo>
                <a:lnTo>
                  <a:pt x="2321" y="1056"/>
                </a:lnTo>
                <a:lnTo>
                  <a:pt x="2321" y="1022"/>
                </a:lnTo>
                <a:lnTo>
                  <a:pt x="2326" y="1056"/>
                </a:lnTo>
                <a:lnTo>
                  <a:pt x="2360" y="1056"/>
                </a:lnTo>
                <a:lnTo>
                  <a:pt x="2360" y="975"/>
                </a:lnTo>
                <a:lnTo>
                  <a:pt x="2364" y="1026"/>
                </a:lnTo>
                <a:lnTo>
                  <a:pt x="2364" y="1056"/>
                </a:lnTo>
                <a:lnTo>
                  <a:pt x="2364" y="1001"/>
                </a:lnTo>
                <a:lnTo>
                  <a:pt x="2368" y="1056"/>
                </a:lnTo>
                <a:lnTo>
                  <a:pt x="2368" y="996"/>
                </a:lnTo>
                <a:lnTo>
                  <a:pt x="2372" y="1056"/>
                </a:lnTo>
                <a:lnTo>
                  <a:pt x="2377" y="1056"/>
                </a:lnTo>
                <a:lnTo>
                  <a:pt x="2377" y="1022"/>
                </a:lnTo>
                <a:lnTo>
                  <a:pt x="2381" y="1056"/>
                </a:lnTo>
                <a:lnTo>
                  <a:pt x="2402" y="1056"/>
                </a:lnTo>
                <a:lnTo>
                  <a:pt x="2402" y="983"/>
                </a:lnTo>
                <a:lnTo>
                  <a:pt x="2406" y="1056"/>
                </a:lnTo>
                <a:lnTo>
                  <a:pt x="2406" y="928"/>
                </a:lnTo>
                <a:lnTo>
                  <a:pt x="2411" y="1056"/>
                </a:lnTo>
                <a:lnTo>
                  <a:pt x="2411" y="1022"/>
                </a:lnTo>
                <a:lnTo>
                  <a:pt x="2415" y="1056"/>
                </a:lnTo>
                <a:lnTo>
                  <a:pt x="2415" y="1035"/>
                </a:lnTo>
                <a:lnTo>
                  <a:pt x="2419" y="1056"/>
                </a:lnTo>
                <a:lnTo>
                  <a:pt x="2419" y="928"/>
                </a:lnTo>
                <a:lnTo>
                  <a:pt x="2419" y="983"/>
                </a:lnTo>
                <a:lnTo>
                  <a:pt x="2424" y="907"/>
                </a:lnTo>
                <a:lnTo>
                  <a:pt x="2424" y="1056"/>
                </a:lnTo>
                <a:lnTo>
                  <a:pt x="2424" y="903"/>
                </a:lnTo>
                <a:lnTo>
                  <a:pt x="2428" y="1056"/>
                </a:lnTo>
                <a:lnTo>
                  <a:pt x="2432" y="1056"/>
                </a:lnTo>
                <a:lnTo>
                  <a:pt x="2432" y="945"/>
                </a:lnTo>
                <a:lnTo>
                  <a:pt x="2436" y="1056"/>
                </a:lnTo>
                <a:lnTo>
                  <a:pt x="2458" y="1056"/>
                </a:lnTo>
                <a:lnTo>
                  <a:pt x="2458" y="1005"/>
                </a:lnTo>
                <a:lnTo>
                  <a:pt x="2462" y="1056"/>
                </a:lnTo>
                <a:lnTo>
                  <a:pt x="2475" y="1056"/>
                </a:lnTo>
                <a:lnTo>
                  <a:pt x="2475" y="920"/>
                </a:lnTo>
                <a:lnTo>
                  <a:pt x="2479" y="1056"/>
                </a:lnTo>
                <a:lnTo>
                  <a:pt x="2483" y="1056"/>
                </a:lnTo>
                <a:lnTo>
                  <a:pt x="2483" y="860"/>
                </a:lnTo>
                <a:lnTo>
                  <a:pt x="2487" y="1056"/>
                </a:lnTo>
                <a:lnTo>
                  <a:pt x="2487" y="949"/>
                </a:lnTo>
                <a:lnTo>
                  <a:pt x="2492" y="1056"/>
                </a:lnTo>
                <a:lnTo>
                  <a:pt x="2492" y="992"/>
                </a:lnTo>
                <a:lnTo>
                  <a:pt x="2496" y="1056"/>
                </a:lnTo>
                <a:lnTo>
                  <a:pt x="2500" y="1056"/>
                </a:lnTo>
                <a:lnTo>
                  <a:pt x="2500" y="1001"/>
                </a:lnTo>
                <a:lnTo>
                  <a:pt x="2500" y="1022"/>
                </a:lnTo>
                <a:lnTo>
                  <a:pt x="2504" y="958"/>
                </a:lnTo>
                <a:lnTo>
                  <a:pt x="2504" y="1056"/>
                </a:lnTo>
                <a:lnTo>
                  <a:pt x="2504" y="958"/>
                </a:lnTo>
                <a:lnTo>
                  <a:pt x="2509" y="1056"/>
                </a:lnTo>
                <a:lnTo>
                  <a:pt x="2517" y="1056"/>
                </a:lnTo>
                <a:lnTo>
                  <a:pt x="2517" y="983"/>
                </a:lnTo>
                <a:lnTo>
                  <a:pt x="2521" y="1056"/>
                </a:lnTo>
                <a:lnTo>
                  <a:pt x="2526" y="1056"/>
                </a:lnTo>
                <a:lnTo>
                  <a:pt x="2526" y="873"/>
                </a:lnTo>
                <a:lnTo>
                  <a:pt x="2530" y="1056"/>
                </a:lnTo>
                <a:lnTo>
                  <a:pt x="2539" y="1056"/>
                </a:lnTo>
                <a:lnTo>
                  <a:pt x="2539" y="1022"/>
                </a:lnTo>
                <a:lnTo>
                  <a:pt x="2543" y="1056"/>
                </a:lnTo>
                <a:lnTo>
                  <a:pt x="2564" y="1056"/>
                </a:lnTo>
                <a:lnTo>
                  <a:pt x="2564" y="877"/>
                </a:lnTo>
                <a:lnTo>
                  <a:pt x="2568" y="1056"/>
                </a:lnTo>
                <a:lnTo>
                  <a:pt x="2585" y="1056"/>
                </a:lnTo>
                <a:lnTo>
                  <a:pt x="2585" y="996"/>
                </a:lnTo>
                <a:lnTo>
                  <a:pt x="2590" y="1056"/>
                </a:lnTo>
                <a:lnTo>
                  <a:pt x="2590" y="894"/>
                </a:lnTo>
                <a:lnTo>
                  <a:pt x="2594" y="1056"/>
                </a:lnTo>
                <a:lnTo>
                  <a:pt x="2598" y="1056"/>
                </a:lnTo>
                <a:lnTo>
                  <a:pt x="2598" y="983"/>
                </a:lnTo>
                <a:lnTo>
                  <a:pt x="2602" y="1056"/>
                </a:lnTo>
                <a:lnTo>
                  <a:pt x="2611" y="1056"/>
                </a:lnTo>
                <a:lnTo>
                  <a:pt x="2611" y="890"/>
                </a:lnTo>
                <a:lnTo>
                  <a:pt x="2615" y="1056"/>
                </a:lnTo>
                <a:lnTo>
                  <a:pt x="2615" y="996"/>
                </a:lnTo>
                <a:lnTo>
                  <a:pt x="2619" y="1056"/>
                </a:lnTo>
                <a:lnTo>
                  <a:pt x="2628" y="1056"/>
                </a:lnTo>
                <a:lnTo>
                  <a:pt x="2628" y="937"/>
                </a:lnTo>
                <a:lnTo>
                  <a:pt x="2632" y="1056"/>
                </a:lnTo>
                <a:lnTo>
                  <a:pt x="2632" y="1022"/>
                </a:lnTo>
                <a:lnTo>
                  <a:pt x="2636" y="1056"/>
                </a:lnTo>
                <a:lnTo>
                  <a:pt x="2649" y="1056"/>
                </a:lnTo>
                <a:lnTo>
                  <a:pt x="2649" y="1035"/>
                </a:lnTo>
                <a:lnTo>
                  <a:pt x="2654" y="1056"/>
                </a:lnTo>
                <a:lnTo>
                  <a:pt x="2654" y="1022"/>
                </a:lnTo>
                <a:lnTo>
                  <a:pt x="2658" y="1056"/>
                </a:lnTo>
                <a:lnTo>
                  <a:pt x="2658" y="1035"/>
                </a:lnTo>
                <a:lnTo>
                  <a:pt x="2662" y="1056"/>
                </a:lnTo>
                <a:lnTo>
                  <a:pt x="2662" y="920"/>
                </a:lnTo>
                <a:lnTo>
                  <a:pt x="2666" y="1056"/>
                </a:lnTo>
                <a:lnTo>
                  <a:pt x="2666" y="941"/>
                </a:lnTo>
                <a:lnTo>
                  <a:pt x="2671" y="1056"/>
                </a:lnTo>
                <a:lnTo>
                  <a:pt x="2675" y="1056"/>
                </a:lnTo>
                <a:lnTo>
                  <a:pt x="2675" y="1026"/>
                </a:lnTo>
                <a:lnTo>
                  <a:pt x="2679" y="1056"/>
                </a:lnTo>
                <a:lnTo>
                  <a:pt x="2688" y="1056"/>
                </a:lnTo>
                <a:lnTo>
                  <a:pt x="2688" y="1035"/>
                </a:lnTo>
                <a:lnTo>
                  <a:pt x="2692" y="996"/>
                </a:lnTo>
                <a:lnTo>
                  <a:pt x="2692" y="1056"/>
                </a:lnTo>
                <a:lnTo>
                  <a:pt x="2692" y="996"/>
                </a:lnTo>
                <a:lnTo>
                  <a:pt x="2696" y="1056"/>
                </a:lnTo>
                <a:lnTo>
                  <a:pt x="2696" y="1009"/>
                </a:lnTo>
                <a:lnTo>
                  <a:pt x="2700" y="1056"/>
                </a:lnTo>
                <a:lnTo>
                  <a:pt x="2705" y="1056"/>
                </a:lnTo>
                <a:lnTo>
                  <a:pt x="2705" y="1035"/>
                </a:lnTo>
                <a:lnTo>
                  <a:pt x="2709" y="1056"/>
                </a:lnTo>
                <a:lnTo>
                  <a:pt x="2713" y="1056"/>
                </a:lnTo>
                <a:lnTo>
                  <a:pt x="2713" y="839"/>
                </a:lnTo>
                <a:lnTo>
                  <a:pt x="2717" y="1056"/>
                </a:lnTo>
                <a:lnTo>
                  <a:pt x="2722" y="1056"/>
                </a:lnTo>
                <a:lnTo>
                  <a:pt x="2722" y="996"/>
                </a:lnTo>
                <a:lnTo>
                  <a:pt x="2726" y="1056"/>
                </a:lnTo>
                <a:lnTo>
                  <a:pt x="2726" y="971"/>
                </a:lnTo>
                <a:lnTo>
                  <a:pt x="2730" y="1056"/>
                </a:lnTo>
                <a:lnTo>
                  <a:pt x="2743" y="1056"/>
                </a:lnTo>
                <a:lnTo>
                  <a:pt x="2743" y="864"/>
                </a:lnTo>
                <a:lnTo>
                  <a:pt x="2747" y="1056"/>
                </a:lnTo>
                <a:lnTo>
                  <a:pt x="2751" y="1056"/>
                </a:lnTo>
                <a:lnTo>
                  <a:pt x="2751" y="1035"/>
                </a:lnTo>
                <a:lnTo>
                  <a:pt x="2756" y="1056"/>
                </a:lnTo>
                <a:lnTo>
                  <a:pt x="2760" y="1056"/>
                </a:lnTo>
                <a:lnTo>
                  <a:pt x="2760" y="1005"/>
                </a:lnTo>
                <a:lnTo>
                  <a:pt x="2764" y="1039"/>
                </a:lnTo>
                <a:lnTo>
                  <a:pt x="2764" y="1056"/>
                </a:lnTo>
                <a:lnTo>
                  <a:pt x="2764" y="1039"/>
                </a:lnTo>
                <a:lnTo>
                  <a:pt x="2769" y="1056"/>
                </a:lnTo>
                <a:lnTo>
                  <a:pt x="2773" y="1056"/>
                </a:lnTo>
                <a:lnTo>
                  <a:pt x="2773" y="1001"/>
                </a:lnTo>
                <a:lnTo>
                  <a:pt x="2777" y="928"/>
                </a:lnTo>
                <a:lnTo>
                  <a:pt x="2777" y="1056"/>
                </a:lnTo>
                <a:lnTo>
                  <a:pt x="2777" y="928"/>
                </a:lnTo>
                <a:lnTo>
                  <a:pt x="2781" y="1056"/>
                </a:lnTo>
                <a:lnTo>
                  <a:pt x="2794" y="1056"/>
                </a:lnTo>
                <a:lnTo>
                  <a:pt x="2794" y="1009"/>
                </a:lnTo>
                <a:lnTo>
                  <a:pt x="2798" y="1056"/>
                </a:lnTo>
                <a:lnTo>
                  <a:pt x="2807" y="1056"/>
                </a:lnTo>
                <a:lnTo>
                  <a:pt x="2807" y="1001"/>
                </a:lnTo>
                <a:lnTo>
                  <a:pt x="2811" y="1056"/>
                </a:lnTo>
                <a:lnTo>
                  <a:pt x="2811" y="1018"/>
                </a:lnTo>
                <a:lnTo>
                  <a:pt x="2815" y="1056"/>
                </a:lnTo>
                <a:lnTo>
                  <a:pt x="2820" y="1056"/>
                </a:lnTo>
                <a:lnTo>
                  <a:pt x="2820" y="800"/>
                </a:lnTo>
                <a:lnTo>
                  <a:pt x="2824" y="1056"/>
                </a:lnTo>
                <a:lnTo>
                  <a:pt x="2824" y="1022"/>
                </a:lnTo>
                <a:lnTo>
                  <a:pt x="2828" y="1056"/>
                </a:lnTo>
                <a:lnTo>
                  <a:pt x="2841" y="1056"/>
                </a:lnTo>
                <a:lnTo>
                  <a:pt x="2841" y="1018"/>
                </a:lnTo>
                <a:lnTo>
                  <a:pt x="2845" y="1056"/>
                </a:lnTo>
                <a:lnTo>
                  <a:pt x="2862" y="1056"/>
                </a:lnTo>
                <a:lnTo>
                  <a:pt x="2862" y="941"/>
                </a:lnTo>
                <a:lnTo>
                  <a:pt x="2866" y="1056"/>
                </a:lnTo>
                <a:lnTo>
                  <a:pt x="2871" y="1056"/>
                </a:lnTo>
                <a:lnTo>
                  <a:pt x="2871" y="1009"/>
                </a:lnTo>
                <a:lnTo>
                  <a:pt x="2875" y="1056"/>
                </a:lnTo>
                <a:lnTo>
                  <a:pt x="2896" y="1056"/>
                </a:lnTo>
                <a:lnTo>
                  <a:pt x="2896" y="800"/>
                </a:lnTo>
                <a:lnTo>
                  <a:pt x="2901" y="1056"/>
                </a:lnTo>
                <a:lnTo>
                  <a:pt x="2901" y="1022"/>
                </a:lnTo>
                <a:lnTo>
                  <a:pt x="2905" y="1056"/>
                </a:lnTo>
                <a:lnTo>
                  <a:pt x="2909" y="1056"/>
                </a:lnTo>
                <a:lnTo>
                  <a:pt x="2909" y="881"/>
                </a:lnTo>
                <a:lnTo>
                  <a:pt x="2913" y="1056"/>
                </a:lnTo>
                <a:lnTo>
                  <a:pt x="2913" y="894"/>
                </a:lnTo>
                <a:lnTo>
                  <a:pt x="2918" y="1056"/>
                </a:lnTo>
                <a:lnTo>
                  <a:pt x="2922" y="1056"/>
                </a:lnTo>
                <a:lnTo>
                  <a:pt x="2922" y="877"/>
                </a:lnTo>
                <a:lnTo>
                  <a:pt x="2926" y="1056"/>
                </a:lnTo>
                <a:lnTo>
                  <a:pt x="2935" y="1056"/>
                </a:lnTo>
                <a:lnTo>
                  <a:pt x="2935" y="1018"/>
                </a:lnTo>
                <a:lnTo>
                  <a:pt x="2939" y="1056"/>
                </a:lnTo>
                <a:lnTo>
                  <a:pt x="2939" y="1009"/>
                </a:lnTo>
                <a:lnTo>
                  <a:pt x="2943" y="1056"/>
                </a:lnTo>
                <a:lnTo>
                  <a:pt x="2943" y="962"/>
                </a:lnTo>
                <a:lnTo>
                  <a:pt x="2947" y="996"/>
                </a:lnTo>
                <a:lnTo>
                  <a:pt x="2947" y="1056"/>
                </a:lnTo>
                <a:lnTo>
                  <a:pt x="2947" y="983"/>
                </a:lnTo>
                <a:lnTo>
                  <a:pt x="2952" y="1056"/>
                </a:lnTo>
                <a:lnTo>
                  <a:pt x="2952" y="996"/>
                </a:lnTo>
                <a:lnTo>
                  <a:pt x="2956" y="1056"/>
                </a:lnTo>
                <a:lnTo>
                  <a:pt x="2956" y="898"/>
                </a:lnTo>
                <a:lnTo>
                  <a:pt x="2960" y="1056"/>
                </a:lnTo>
                <a:lnTo>
                  <a:pt x="2960" y="962"/>
                </a:lnTo>
                <a:lnTo>
                  <a:pt x="2964" y="1026"/>
                </a:lnTo>
                <a:lnTo>
                  <a:pt x="2964" y="1056"/>
                </a:lnTo>
                <a:lnTo>
                  <a:pt x="2964" y="954"/>
                </a:lnTo>
                <a:lnTo>
                  <a:pt x="2969" y="1056"/>
                </a:lnTo>
                <a:lnTo>
                  <a:pt x="2973" y="1056"/>
                </a:lnTo>
                <a:lnTo>
                  <a:pt x="2973" y="1009"/>
                </a:lnTo>
                <a:lnTo>
                  <a:pt x="2977" y="1056"/>
                </a:lnTo>
                <a:lnTo>
                  <a:pt x="2994" y="1056"/>
                </a:lnTo>
                <a:lnTo>
                  <a:pt x="2994" y="1009"/>
                </a:lnTo>
                <a:lnTo>
                  <a:pt x="2999" y="1056"/>
                </a:lnTo>
                <a:lnTo>
                  <a:pt x="2999" y="920"/>
                </a:lnTo>
                <a:lnTo>
                  <a:pt x="3003" y="1056"/>
                </a:lnTo>
                <a:lnTo>
                  <a:pt x="3003" y="932"/>
                </a:lnTo>
                <a:lnTo>
                  <a:pt x="3007" y="1056"/>
                </a:lnTo>
                <a:lnTo>
                  <a:pt x="3011" y="1056"/>
                </a:lnTo>
                <a:lnTo>
                  <a:pt x="3011" y="1022"/>
                </a:lnTo>
                <a:lnTo>
                  <a:pt x="3016" y="1056"/>
                </a:lnTo>
                <a:lnTo>
                  <a:pt x="3016" y="932"/>
                </a:lnTo>
                <a:lnTo>
                  <a:pt x="3020" y="1056"/>
                </a:lnTo>
                <a:lnTo>
                  <a:pt x="3045" y="1056"/>
                </a:lnTo>
                <a:lnTo>
                  <a:pt x="3045" y="975"/>
                </a:lnTo>
                <a:lnTo>
                  <a:pt x="3050" y="1056"/>
                </a:lnTo>
                <a:lnTo>
                  <a:pt x="3050" y="958"/>
                </a:lnTo>
                <a:lnTo>
                  <a:pt x="3054" y="1056"/>
                </a:lnTo>
                <a:lnTo>
                  <a:pt x="3062" y="1056"/>
                </a:lnTo>
                <a:lnTo>
                  <a:pt x="3062" y="988"/>
                </a:lnTo>
                <a:lnTo>
                  <a:pt x="3067" y="1056"/>
                </a:lnTo>
                <a:lnTo>
                  <a:pt x="3071" y="1056"/>
                </a:lnTo>
                <a:lnTo>
                  <a:pt x="3071" y="1018"/>
                </a:lnTo>
                <a:lnTo>
                  <a:pt x="3075" y="1056"/>
                </a:lnTo>
                <a:lnTo>
                  <a:pt x="3075" y="937"/>
                </a:lnTo>
                <a:lnTo>
                  <a:pt x="3079" y="1035"/>
                </a:lnTo>
                <a:lnTo>
                  <a:pt x="3079" y="1056"/>
                </a:lnTo>
                <a:lnTo>
                  <a:pt x="3079" y="1035"/>
                </a:lnTo>
                <a:lnTo>
                  <a:pt x="3084" y="1056"/>
                </a:lnTo>
                <a:lnTo>
                  <a:pt x="3088" y="1056"/>
                </a:lnTo>
                <a:lnTo>
                  <a:pt x="3088" y="1009"/>
                </a:lnTo>
                <a:lnTo>
                  <a:pt x="3092" y="1035"/>
                </a:lnTo>
                <a:lnTo>
                  <a:pt x="3092" y="1056"/>
                </a:lnTo>
                <a:lnTo>
                  <a:pt x="3092" y="1030"/>
                </a:lnTo>
                <a:lnTo>
                  <a:pt x="3096" y="1056"/>
                </a:lnTo>
                <a:lnTo>
                  <a:pt x="3101" y="1039"/>
                </a:lnTo>
                <a:lnTo>
                  <a:pt x="3101" y="1056"/>
                </a:lnTo>
                <a:lnTo>
                  <a:pt x="3101" y="966"/>
                </a:lnTo>
                <a:lnTo>
                  <a:pt x="3105" y="1056"/>
                </a:lnTo>
                <a:lnTo>
                  <a:pt x="3109" y="1056"/>
                </a:lnTo>
                <a:lnTo>
                  <a:pt x="3109" y="992"/>
                </a:lnTo>
                <a:lnTo>
                  <a:pt x="3114" y="1056"/>
                </a:lnTo>
                <a:lnTo>
                  <a:pt x="3118" y="1056"/>
                </a:lnTo>
                <a:lnTo>
                  <a:pt x="3118" y="992"/>
                </a:lnTo>
                <a:lnTo>
                  <a:pt x="3122" y="1056"/>
                </a:lnTo>
                <a:lnTo>
                  <a:pt x="3148" y="1056"/>
                </a:lnTo>
                <a:lnTo>
                  <a:pt x="3148" y="971"/>
                </a:lnTo>
                <a:lnTo>
                  <a:pt x="3152" y="992"/>
                </a:lnTo>
                <a:lnTo>
                  <a:pt x="3152" y="1056"/>
                </a:lnTo>
                <a:lnTo>
                  <a:pt x="3152" y="966"/>
                </a:lnTo>
                <a:lnTo>
                  <a:pt x="3156" y="1056"/>
                </a:lnTo>
                <a:lnTo>
                  <a:pt x="3156" y="1001"/>
                </a:lnTo>
                <a:lnTo>
                  <a:pt x="3160" y="1056"/>
                </a:lnTo>
                <a:lnTo>
                  <a:pt x="3169" y="1056"/>
                </a:lnTo>
                <a:lnTo>
                  <a:pt x="3169" y="915"/>
                </a:lnTo>
                <a:lnTo>
                  <a:pt x="3173" y="1056"/>
                </a:lnTo>
                <a:lnTo>
                  <a:pt x="3177" y="1056"/>
                </a:lnTo>
                <a:lnTo>
                  <a:pt x="3177" y="1030"/>
                </a:lnTo>
                <a:lnTo>
                  <a:pt x="3182" y="1056"/>
                </a:lnTo>
                <a:lnTo>
                  <a:pt x="3186" y="1056"/>
                </a:lnTo>
                <a:lnTo>
                  <a:pt x="3186" y="971"/>
                </a:lnTo>
                <a:lnTo>
                  <a:pt x="3190" y="1056"/>
                </a:lnTo>
                <a:lnTo>
                  <a:pt x="3190" y="928"/>
                </a:lnTo>
                <a:lnTo>
                  <a:pt x="3194" y="1056"/>
                </a:lnTo>
                <a:lnTo>
                  <a:pt x="3199" y="1056"/>
                </a:lnTo>
                <a:lnTo>
                  <a:pt x="3199" y="1022"/>
                </a:lnTo>
                <a:lnTo>
                  <a:pt x="3203" y="1056"/>
                </a:lnTo>
                <a:lnTo>
                  <a:pt x="3203" y="1005"/>
                </a:lnTo>
                <a:lnTo>
                  <a:pt x="3207" y="1056"/>
                </a:lnTo>
                <a:lnTo>
                  <a:pt x="3220" y="1056"/>
                </a:lnTo>
                <a:lnTo>
                  <a:pt x="3220" y="907"/>
                </a:lnTo>
                <a:lnTo>
                  <a:pt x="3224" y="1056"/>
                </a:lnTo>
                <a:lnTo>
                  <a:pt x="3229" y="1056"/>
                </a:lnTo>
                <a:lnTo>
                  <a:pt x="3229" y="920"/>
                </a:lnTo>
                <a:lnTo>
                  <a:pt x="3233" y="1022"/>
                </a:lnTo>
                <a:lnTo>
                  <a:pt x="3233" y="1056"/>
                </a:lnTo>
                <a:lnTo>
                  <a:pt x="3233" y="864"/>
                </a:lnTo>
                <a:lnTo>
                  <a:pt x="3237" y="1035"/>
                </a:lnTo>
                <a:lnTo>
                  <a:pt x="3237" y="1056"/>
                </a:lnTo>
                <a:lnTo>
                  <a:pt x="3237" y="1035"/>
                </a:lnTo>
                <a:lnTo>
                  <a:pt x="3241" y="1056"/>
                </a:lnTo>
                <a:lnTo>
                  <a:pt x="3246" y="1056"/>
                </a:lnTo>
                <a:lnTo>
                  <a:pt x="3246" y="983"/>
                </a:lnTo>
                <a:lnTo>
                  <a:pt x="3250" y="1056"/>
                </a:lnTo>
                <a:lnTo>
                  <a:pt x="3250" y="877"/>
                </a:lnTo>
                <a:lnTo>
                  <a:pt x="3254" y="1056"/>
                </a:lnTo>
                <a:lnTo>
                  <a:pt x="3254" y="877"/>
                </a:lnTo>
                <a:lnTo>
                  <a:pt x="3258" y="1056"/>
                </a:lnTo>
                <a:lnTo>
                  <a:pt x="3258" y="941"/>
                </a:lnTo>
                <a:lnTo>
                  <a:pt x="3263" y="1047"/>
                </a:lnTo>
                <a:lnTo>
                  <a:pt x="3263" y="1056"/>
                </a:lnTo>
                <a:lnTo>
                  <a:pt x="3263" y="1047"/>
                </a:lnTo>
                <a:lnTo>
                  <a:pt x="3267" y="1056"/>
                </a:lnTo>
                <a:lnTo>
                  <a:pt x="3280" y="1056"/>
                </a:lnTo>
                <a:lnTo>
                  <a:pt x="3280" y="1009"/>
                </a:lnTo>
                <a:lnTo>
                  <a:pt x="3284" y="1056"/>
                </a:lnTo>
                <a:lnTo>
                  <a:pt x="3292" y="1056"/>
                </a:lnTo>
                <a:lnTo>
                  <a:pt x="3292" y="958"/>
                </a:lnTo>
                <a:lnTo>
                  <a:pt x="3297" y="1056"/>
                </a:lnTo>
                <a:lnTo>
                  <a:pt x="3297" y="975"/>
                </a:lnTo>
                <a:lnTo>
                  <a:pt x="3301" y="1056"/>
                </a:lnTo>
                <a:lnTo>
                  <a:pt x="3301" y="971"/>
                </a:lnTo>
                <a:lnTo>
                  <a:pt x="3305" y="1056"/>
                </a:lnTo>
                <a:lnTo>
                  <a:pt x="3309" y="1056"/>
                </a:lnTo>
                <a:lnTo>
                  <a:pt x="3309" y="962"/>
                </a:lnTo>
                <a:lnTo>
                  <a:pt x="3314" y="1056"/>
                </a:lnTo>
                <a:lnTo>
                  <a:pt x="3314" y="941"/>
                </a:lnTo>
                <a:lnTo>
                  <a:pt x="3318" y="1056"/>
                </a:lnTo>
                <a:lnTo>
                  <a:pt x="3331" y="1056"/>
                </a:lnTo>
                <a:lnTo>
                  <a:pt x="3331" y="1022"/>
                </a:lnTo>
                <a:lnTo>
                  <a:pt x="3335" y="1026"/>
                </a:lnTo>
                <a:lnTo>
                  <a:pt x="3335" y="1056"/>
                </a:lnTo>
                <a:lnTo>
                  <a:pt x="3335" y="1026"/>
                </a:lnTo>
                <a:lnTo>
                  <a:pt x="3339" y="1056"/>
                </a:lnTo>
                <a:lnTo>
                  <a:pt x="3344" y="1056"/>
                </a:lnTo>
                <a:lnTo>
                  <a:pt x="3344" y="1035"/>
                </a:lnTo>
                <a:lnTo>
                  <a:pt x="3348" y="1047"/>
                </a:lnTo>
                <a:lnTo>
                  <a:pt x="3348" y="1056"/>
                </a:lnTo>
                <a:lnTo>
                  <a:pt x="3348" y="1047"/>
                </a:lnTo>
                <a:lnTo>
                  <a:pt x="3352" y="1056"/>
                </a:lnTo>
                <a:lnTo>
                  <a:pt x="3352" y="1035"/>
                </a:lnTo>
                <a:lnTo>
                  <a:pt x="3356" y="1056"/>
                </a:lnTo>
                <a:lnTo>
                  <a:pt x="3356" y="1009"/>
                </a:lnTo>
                <a:lnTo>
                  <a:pt x="3361" y="1035"/>
                </a:lnTo>
                <a:lnTo>
                  <a:pt x="3361" y="1056"/>
                </a:lnTo>
                <a:lnTo>
                  <a:pt x="3361" y="1013"/>
                </a:lnTo>
                <a:lnTo>
                  <a:pt x="3365" y="1056"/>
                </a:lnTo>
                <a:lnTo>
                  <a:pt x="3378" y="1056"/>
                </a:lnTo>
                <a:lnTo>
                  <a:pt x="3378" y="1005"/>
                </a:lnTo>
                <a:lnTo>
                  <a:pt x="3382" y="1056"/>
                </a:lnTo>
                <a:lnTo>
                  <a:pt x="3382" y="975"/>
                </a:lnTo>
                <a:lnTo>
                  <a:pt x="3386" y="1056"/>
                </a:lnTo>
                <a:lnTo>
                  <a:pt x="3386" y="971"/>
                </a:lnTo>
                <a:lnTo>
                  <a:pt x="3390" y="1056"/>
                </a:lnTo>
                <a:lnTo>
                  <a:pt x="3403" y="1056"/>
                </a:lnTo>
                <a:lnTo>
                  <a:pt x="3403" y="903"/>
                </a:lnTo>
                <a:lnTo>
                  <a:pt x="3407" y="1056"/>
                </a:lnTo>
                <a:lnTo>
                  <a:pt x="3412" y="1056"/>
                </a:lnTo>
                <a:lnTo>
                  <a:pt x="3412" y="983"/>
                </a:lnTo>
                <a:lnTo>
                  <a:pt x="3416" y="1056"/>
                </a:lnTo>
                <a:lnTo>
                  <a:pt x="3416" y="920"/>
                </a:lnTo>
                <a:lnTo>
                  <a:pt x="3420" y="1056"/>
                </a:lnTo>
                <a:lnTo>
                  <a:pt x="3420" y="1013"/>
                </a:lnTo>
                <a:lnTo>
                  <a:pt x="3424" y="1056"/>
                </a:lnTo>
                <a:lnTo>
                  <a:pt x="3433" y="1056"/>
                </a:lnTo>
                <a:lnTo>
                  <a:pt x="3433" y="975"/>
                </a:lnTo>
                <a:lnTo>
                  <a:pt x="3437" y="1056"/>
                </a:lnTo>
                <a:lnTo>
                  <a:pt x="3437" y="758"/>
                </a:lnTo>
                <a:lnTo>
                  <a:pt x="3441" y="1056"/>
                </a:lnTo>
                <a:lnTo>
                  <a:pt x="3450" y="1056"/>
                </a:lnTo>
                <a:lnTo>
                  <a:pt x="3450" y="958"/>
                </a:lnTo>
                <a:lnTo>
                  <a:pt x="3454" y="1056"/>
                </a:lnTo>
                <a:lnTo>
                  <a:pt x="3454" y="975"/>
                </a:lnTo>
                <a:lnTo>
                  <a:pt x="3459" y="1056"/>
                </a:lnTo>
                <a:lnTo>
                  <a:pt x="3459" y="890"/>
                </a:lnTo>
                <a:lnTo>
                  <a:pt x="3463" y="1056"/>
                </a:lnTo>
                <a:lnTo>
                  <a:pt x="3463" y="962"/>
                </a:lnTo>
                <a:lnTo>
                  <a:pt x="3467" y="1056"/>
                </a:lnTo>
                <a:lnTo>
                  <a:pt x="3471" y="1022"/>
                </a:lnTo>
                <a:lnTo>
                  <a:pt x="3471" y="1056"/>
                </a:lnTo>
                <a:lnTo>
                  <a:pt x="3471" y="975"/>
                </a:lnTo>
                <a:lnTo>
                  <a:pt x="3476" y="1056"/>
                </a:lnTo>
                <a:lnTo>
                  <a:pt x="3484" y="1056"/>
                </a:lnTo>
                <a:lnTo>
                  <a:pt x="3484" y="1022"/>
                </a:lnTo>
                <a:lnTo>
                  <a:pt x="3488" y="1056"/>
                </a:lnTo>
                <a:lnTo>
                  <a:pt x="3488" y="992"/>
                </a:lnTo>
                <a:lnTo>
                  <a:pt x="3493" y="1056"/>
                </a:lnTo>
                <a:lnTo>
                  <a:pt x="3501" y="1056"/>
                </a:lnTo>
                <a:lnTo>
                  <a:pt x="3501" y="971"/>
                </a:lnTo>
                <a:lnTo>
                  <a:pt x="3505" y="1056"/>
                </a:lnTo>
                <a:lnTo>
                  <a:pt x="3510" y="1056"/>
                </a:lnTo>
                <a:lnTo>
                  <a:pt x="3514" y="1047"/>
                </a:lnTo>
                <a:lnTo>
                  <a:pt x="3514" y="1056"/>
                </a:lnTo>
                <a:lnTo>
                  <a:pt x="3514" y="1022"/>
                </a:lnTo>
                <a:lnTo>
                  <a:pt x="3518" y="1056"/>
                </a:lnTo>
                <a:lnTo>
                  <a:pt x="3527" y="1056"/>
                </a:lnTo>
                <a:lnTo>
                  <a:pt x="3527" y="915"/>
                </a:lnTo>
                <a:lnTo>
                  <a:pt x="3531" y="1056"/>
                </a:lnTo>
                <a:lnTo>
                  <a:pt x="3531" y="1026"/>
                </a:lnTo>
                <a:lnTo>
                  <a:pt x="3535" y="1056"/>
                </a:lnTo>
                <a:lnTo>
                  <a:pt x="3539" y="1056"/>
                </a:lnTo>
                <a:lnTo>
                  <a:pt x="3539" y="1035"/>
                </a:lnTo>
                <a:lnTo>
                  <a:pt x="3544" y="1056"/>
                </a:lnTo>
                <a:lnTo>
                  <a:pt x="3544" y="907"/>
                </a:lnTo>
                <a:lnTo>
                  <a:pt x="3548" y="1056"/>
                </a:lnTo>
                <a:lnTo>
                  <a:pt x="3565" y="1056"/>
                </a:lnTo>
                <a:lnTo>
                  <a:pt x="3565" y="1018"/>
                </a:lnTo>
                <a:lnTo>
                  <a:pt x="3569" y="1056"/>
                </a:lnTo>
                <a:lnTo>
                  <a:pt x="3578" y="1056"/>
                </a:lnTo>
                <a:lnTo>
                  <a:pt x="3578" y="975"/>
                </a:lnTo>
                <a:lnTo>
                  <a:pt x="3582" y="1056"/>
                </a:lnTo>
                <a:lnTo>
                  <a:pt x="3582" y="996"/>
                </a:lnTo>
                <a:lnTo>
                  <a:pt x="3586" y="1056"/>
                </a:lnTo>
                <a:lnTo>
                  <a:pt x="3586" y="1035"/>
                </a:lnTo>
                <a:lnTo>
                  <a:pt x="3591" y="1056"/>
                </a:lnTo>
                <a:lnTo>
                  <a:pt x="3599" y="1056"/>
                </a:lnTo>
                <a:lnTo>
                  <a:pt x="3599" y="1018"/>
                </a:lnTo>
                <a:lnTo>
                  <a:pt x="3603" y="1056"/>
                </a:lnTo>
                <a:lnTo>
                  <a:pt x="3603" y="1018"/>
                </a:lnTo>
                <a:lnTo>
                  <a:pt x="3608" y="1056"/>
                </a:lnTo>
                <a:lnTo>
                  <a:pt x="3608" y="1035"/>
                </a:lnTo>
                <a:lnTo>
                  <a:pt x="3612" y="1056"/>
                </a:lnTo>
                <a:lnTo>
                  <a:pt x="3612" y="868"/>
                </a:lnTo>
                <a:lnTo>
                  <a:pt x="3616" y="971"/>
                </a:lnTo>
                <a:lnTo>
                  <a:pt x="3616" y="1056"/>
                </a:lnTo>
                <a:lnTo>
                  <a:pt x="3616" y="971"/>
                </a:lnTo>
                <a:lnTo>
                  <a:pt x="3620" y="1056"/>
                </a:lnTo>
                <a:lnTo>
                  <a:pt x="3620" y="945"/>
                </a:lnTo>
                <a:lnTo>
                  <a:pt x="3625" y="1056"/>
                </a:lnTo>
                <a:lnTo>
                  <a:pt x="3629" y="1056"/>
                </a:lnTo>
                <a:lnTo>
                  <a:pt x="3629" y="975"/>
                </a:lnTo>
                <a:lnTo>
                  <a:pt x="3633" y="1056"/>
                </a:lnTo>
                <a:lnTo>
                  <a:pt x="3633" y="945"/>
                </a:lnTo>
                <a:lnTo>
                  <a:pt x="3637" y="1056"/>
                </a:lnTo>
                <a:lnTo>
                  <a:pt x="3646" y="1056"/>
                </a:lnTo>
                <a:lnTo>
                  <a:pt x="3646" y="954"/>
                </a:lnTo>
                <a:lnTo>
                  <a:pt x="3650" y="1035"/>
                </a:lnTo>
                <a:lnTo>
                  <a:pt x="3650" y="1056"/>
                </a:lnTo>
                <a:lnTo>
                  <a:pt x="3650" y="1035"/>
                </a:lnTo>
                <a:lnTo>
                  <a:pt x="3654" y="1056"/>
                </a:lnTo>
                <a:lnTo>
                  <a:pt x="3654" y="1047"/>
                </a:lnTo>
                <a:lnTo>
                  <a:pt x="3659" y="1005"/>
                </a:lnTo>
                <a:lnTo>
                  <a:pt x="3659" y="1056"/>
                </a:lnTo>
                <a:lnTo>
                  <a:pt x="3659" y="971"/>
                </a:lnTo>
                <a:lnTo>
                  <a:pt x="3663" y="1056"/>
                </a:lnTo>
                <a:lnTo>
                  <a:pt x="3663" y="1030"/>
                </a:lnTo>
                <a:lnTo>
                  <a:pt x="3667" y="1056"/>
                </a:lnTo>
                <a:lnTo>
                  <a:pt x="3671" y="1056"/>
                </a:lnTo>
                <a:lnTo>
                  <a:pt x="3671" y="1022"/>
                </a:lnTo>
                <a:lnTo>
                  <a:pt x="3676" y="1056"/>
                </a:lnTo>
                <a:lnTo>
                  <a:pt x="3680" y="1056"/>
                </a:lnTo>
                <a:lnTo>
                  <a:pt x="3684" y="1030"/>
                </a:lnTo>
                <a:lnTo>
                  <a:pt x="3684" y="1056"/>
                </a:lnTo>
                <a:lnTo>
                  <a:pt x="3684" y="932"/>
                </a:lnTo>
                <a:lnTo>
                  <a:pt x="3689" y="1056"/>
                </a:lnTo>
                <a:lnTo>
                  <a:pt x="3689" y="1009"/>
                </a:lnTo>
                <a:lnTo>
                  <a:pt x="3693" y="1056"/>
                </a:lnTo>
                <a:lnTo>
                  <a:pt x="3693" y="971"/>
                </a:lnTo>
                <a:lnTo>
                  <a:pt x="3697" y="1056"/>
                </a:lnTo>
                <a:lnTo>
                  <a:pt x="3706" y="1056"/>
                </a:lnTo>
                <a:lnTo>
                  <a:pt x="3706" y="1009"/>
                </a:lnTo>
                <a:lnTo>
                  <a:pt x="3710" y="1056"/>
                </a:lnTo>
                <a:lnTo>
                  <a:pt x="3710" y="932"/>
                </a:lnTo>
                <a:lnTo>
                  <a:pt x="3714" y="1035"/>
                </a:lnTo>
                <a:lnTo>
                  <a:pt x="3714" y="1056"/>
                </a:lnTo>
                <a:lnTo>
                  <a:pt x="3714" y="983"/>
                </a:lnTo>
                <a:lnTo>
                  <a:pt x="3718" y="1056"/>
                </a:lnTo>
                <a:lnTo>
                  <a:pt x="3718" y="1030"/>
                </a:lnTo>
                <a:lnTo>
                  <a:pt x="3723" y="1056"/>
                </a:lnTo>
                <a:lnTo>
                  <a:pt x="3727" y="1056"/>
                </a:lnTo>
                <a:lnTo>
                  <a:pt x="3727" y="1026"/>
                </a:lnTo>
                <a:lnTo>
                  <a:pt x="3731" y="1056"/>
                </a:lnTo>
                <a:lnTo>
                  <a:pt x="3740" y="1056"/>
                </a:lnTo>
                <a:lnTo>
                  <a:pt x="3740" y="1013"/>
                </a:lnTo>
                <a:lnTo>
                  <a:pt x="3744" y="1056"/>
                </a:lnTo>
                <a:lnTo>
                  <a:pt x="3744" y="1035"/>
                </a:lnTo>
                <a:lnTo>
                  <a:pt x="3748" y="1056"/>
                </a:lnTo>
                <a:lnTo>
                  <a:pt x="3748" y="1030"/>
                </a:lnTo>
                <a:lnTo>
                  <a:pt x="3752" y="1056"/>
                </a:lnTo>
                <a:lnTo>
                  <a:pt x="3757" y="1056"/>
                </a:lnTo>
                <a:lnTo>
                  <a:pt x="3757" y="864"/>
                </a:lnTo>
                <a:lnTo>
                  <a:pt x="3761" y="949"/>
                </a:lnTo>
                <a:lnTo>
                  <a:pt x="3761" y="1056"/>
                </a:lnTo>
                <a:lnTo>
                  <a:pt x="3761" y="898"/>
                </a:lnTo>
                <a:lnTo>
                  <a:pt x="3765" y="928"/>
                </a:lnTo>
                <a:lnTo>
                  <a:pt x="3765" y="1056"/>
                </a:lnTo>
                <a:lnTo>
                  <a:pt x="3765" y="843"/>
                </a:lnTo>
                <a:lnTo>
                  <a:pt x="3769" y="1056"/>
                </a:lnTo>
                <a:lnTo>
                  <a:pt x="3774" y="1056"/>
                </a:lnTo>
                <a:lnTo>
                  <a:pt x="3774" y="886"/>
                </a:lnTo>
                <a:lnTo>
                  <a:pt x="3778" y="1056"/>
                </a:lnTo>
                <a:lnTo>
                  <a:pt x="3778" y="719"/>
                </a:lnTo>
                <a:lnTo>
                  <a:pt x="3782" y="1056"/>
                </a:lnTo>
                <a:lnTo>
                  <a:pt x="3782" y="1005"/>
                </a:lnTo>
                <a:lnTo>
                  <a:pt x="3786" y="1056"/>
                </a:lnTo>
                <a:lnTo>
                  <a:pt x="3791" y="1056"/>
                </a:lnTo>
                <a:lnTo>
                  <a:pt x="3791" y="958"/>
                </a:lnTo>
                <a:lnTo>
                  <a:pt x="3795" y="945"/>
                </a:lnTo>
                <a:lnTo>
                  <a:pt x="3795" y="1056"/>
                </a:lnTo>
                <a:lnTo>
                  <a:pt x="3795" y="945"/>
                </a:lnTo>
                <a:lnTo>
                  <a:pt x="3799" y="1035"/>
                </a:lnTo>
                <a:lnTo>
                  <a:pt x="3799" y="1056"/>
                </a:lnTo>
                <a:lnTo>
                  <a:pt x="3799" y="1022"/>
                </a:lnTo>
                <a:lnTo>
                  <a:pt x="3804" y="1056"/>
                </a:lnTo>
                <a:lnTo>
                  <a:pt x="3804" y="983"/>
                </a:lnTo>
                <a:lnTo>
                  <a:pt x="3808" y="1056"/>
                </a:lnTo>
                <a:lnTo>
                  <a:pt x="3808" y="851"/>
                </a:lnTo>
                <a:lnTo>
                  <a:pt x="3812" y="1056"/>
                </a:lnTo>
                <a:lnTo>
                  <a:pt x="3812" y="775"/>
                </a:lnTo>
                <a:lnTo>
                  <a:pt x="3816" y="1056"/>
                </a:lnTo>
                <a:lnTo>
                  <a:pt x="3816" y="903"/>
                </a:lnTo>
                <a:lnTo>
                  <a:pt x="3821" y="1056"/>
                </a:lnTo>
                <a:lnTo>
                  <a:pt x="3829" y="1056"/>
                </a:lnTo>
                <a:lnTo>
                  <a:pt x="3829" y="975"/>
                </a:lnTo>
                <a:lnTo>
                  <a:pt x="3833" y="1056"/>
                </a:lnTo>
                <a:lnTo>
                  <a:pt x="3850" y="1056"/>
                </a:lnTo>
                <a:lnTo>
                  <a:pt x="3850" y="983"/>
                </a:lnTo>
                <a:lnTo>
                  <a:pt x="3855" y="1056"/>
                </a:lnTo>
                <a:lnTo>
                  <a:pt x="3867" y="1056"/>
                </a:lnTo>
                <a:lnTo>
                  <a:pt x="3867" y="937"/>
                </a:lnTo>
                <a:lnTo>
                  <a:pt x="3872" y="1056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Line 18"/>
          <p:cNvSpPr>
            <a:spLocks noChangeShapeType="1"/>
          </p:cNvSpPr>
          <p:nvPr/>
        </p:nvSpPr>
        <p:spPr bwMode="auto">
          <a:xfrm>
            <a:off x="565561" y="7039210"/>
            <a:ext cx="32757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Rectangle 19"/>
          <p:cNvSpPr>
            <a:spLocks noChangeArrowheads="1"/>
          </p:cNvSpPr>
          <p:nvPr/>
        </p:nvSpPr>
        <p:spPr bwMode="auto">
          <a:xfrm>
            <a:off x="431415" y="6959835"/>
            <a:ext cx="84231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1" name="Line 28"/>
          <p:cNvSpPr>
            <a:spLocks noChangeShapeType="1"/>
          </p:cNvSpPr>
          <p:nvPr/>
        </p:nvSpPr>
        <p:spPr bwMode="auto">
          <a:xfrm>
            <a:off x="578039" y="6227998"/>
            <a:ext cx="20278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Line 30"/>
          <p:cNvSpPr>
            <a:spLocks noChangeShapeType="1"/>
          </p:cNvSpPr>
          <p:nvPr/>
        </p:nvSpPr>
        <p:spPr bwMode="auto">
          <a:xfrm>
            <a:off x="565561" y="5364399"/>
            <a:ext cx="32757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6" name="Line 36"/>
          <p:cNvSpPr>
            <a:spLocks noChangeShapeType="1"/>
          </p:cNvSpPr>
          <p:nvPr/>
        </p:nvSpPr>
        <p:spPr bwMode="auto">
          <a:xfrm>
            <a:off x="565561" y="6229586"/>
            <a:ext cx="32757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2" name="Line 42"/>
          <p:cNvSpPr>
            <a:spLocks noChangeShapeType="1"/>
          </p:cNvSpPr>
          <p:nvPr/>
        </p:nvSpPr>
        <p:spPr bwMode="auto">
          <a:xfrm>
            <a:off x="598317" y="7045560"/>
            <a:ext cx="0" cy="206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3" name="Line 43"/>
          <p:cNvSpPr>
            <a:spLocks noChangeShapeType="1"/>
          </p:cNvSpPr>
          <p:nvPr/>
        </p:nvSpPr>
        <p:spPr bwMode="auto">
          <a:xfrm>
            <a:off x="1003874" y="7045560"/>
            <a:ext cx="0" cy="333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5" name="Line 45"/>
          <p:cNvSpPr>
            <a:spLocks noChangeShapeType="1"/>
          </p:cNvSpPr>
          <p:nvPr/>
        </p:nvSpPr>
        <p:spPr bwMode="auto">
          <a:xfrm>
            <a:off x="1401632" y="7045560"/>
            <a:ext cx="0" cy="206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6" name="Line 46"/>
          <p:cNvSpPr>
            <a:spLocks noChangeShapeType="1"/>
          </p:cNvSpPr>
          <p:nvPr/>
        </p:nvSpPr>
        <p:spPr bwMode="auto">
          <a:xfrm>
            <a:off x="1807189" y="7045560"/>
            <a:ext cx="0" cy="333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8" name="Line 48"/>
          <p:cNvSpPr>
            <a:spLocks noChangeShapeType="1"/>
          </p:cNvSpPr>
          <p:nvPr/>
        </p:nvSpPr>
        <p:spPr bwMode="auto">
          <a:xfrm>
            <a:off x="2206507" y="7045560"/>
            <a:ext cx="0" cy="206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9" name="Line 49"/>
          <p:cNvSpPr>
            <a:spLocks noChangeShapeType="1"/>
          </p:cNvSpPr>
          <p:nvPr/>
        </p:nvSpPr>
        <p:spPr bwMode="auto">
          <a:xfrm>
            <a:off x="2612064" y="7045560"/>
            <a:ext cx="0" cy="333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1" name="Line 51"/>
          <p:cNvSpPr>
            <a:spLocks noChangeShapeType="1"/>
          </p:cNvSpPr>
          <p:nvPr/>
        </p:nvSpPr>
        <p:spPr bwMode="auto">
          <a:xfrm>
            <a:off x="3009822" y="7045560"/>
            <a:ext cx="0" cy="206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2" name="Line 52"/>
          <p:cNvSpPr>
            <a:spLocks noChangeShapeType="1"/>
          </p:cNvSpPr>
          <p:nvPr/>
        </p:nvSpPr>
        <p:spPr bwMode="auto">
          <a:xfrm>
            <a:off x="3415379" y="7045560"/>
            <a:ext cx="0" cy="333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4" name="Line 54"/>
          <p:cNvSpPr>
            <a:spLocks noChangeShapeType="1"/>
          </p:cNvSpPr>
          <p:nvPr/>
        </p:nvSpPr>
        <p:spPr bwMode="auto">
          <a:xfrm>
            <a:off x="3813137" y="7045560"/>
            <a:ext cx="0" cy="206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5" name="Line 55"/>
          <p:cNvSpPr>
            <a:spLocks noChangeShapeType="1"/>
          </p:cNvSpPr>
          <p:nvPr/>
        </p:nvSpPr>
        <p:spPr bwMode="auto">
          <a:xfrm>
            <a:off x="4218694" y="7045560"/>
            <a:ext cx="0" cy="333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7" name="Line 57"/>
          <p:cNvSpPr>
            <a:spLocks noChangeShapeType="1"/>
          </p:cNvSpPr>
          <p:nvPr/>
        </p:nvSpPr>
        <p:spPr bwMode="auto">
          <a:xfrm>
            <a:off x="4618012" y="7045560"/>
            <a:ext cx="0" cy="206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8" name="Line 58"/>
          <p:cNvSpPr>
            <a:spLocks noChangeShapeType="1"/>
          </p:cNvSpPr>
          <p:nvPr/>
        </p:nvSpPr>
        <p:spPr bwMode="auto">
          <a:xfrm>
            <a:off x="5023569" y="7045560"/>
            <a:ext cx="0" cy="333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9" name="Rectangle 59"/>
          <p:cNvSpPr>
            <a:spLocks noChangeArrowheads="1"/>
          </p:cNvSpPr>
          <p:nvPr/>
        </p:nvSpPr>
        <p:spPr bwMode="auto">
          <a:xfrm>
            <a:off x="4869145" y="7078898"/>
            <a:ext cx="33380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100" name="Line 60"/>
          <p:cNvSpPr>
            <a:spLocks noChangeShapeType="1"/>
          </p:cNvSpPr>
          <p:nvPr/>
        </p:nvSpPr>
        <p:spPr bwMode="auto">
          <a:xfrm>
            <a:off x="5421327" y="7045560"/>
            <a:ext cx="0" cy="206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1" name="Line 61"/>
          <p:cNvSpPr>
            <a:spLocks noChangeShapeType="1"/>
          </p:cNvSpPr>
          <p:nvPr/>
        </p:nvSpPr>
        <p:spPr bwMode="auto">
          <a:xfrm>
            <a:off x="5826884" y="7045560"/>
            <a:ext cx="0" cy="333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2" name="Rectangle 62"/>
          <p:cNvSpPr>
            <a:spLocks noChangeArrowheads="1"/>
          </p:cNvSpPr>
          <p:nvPr/>
        </p:nvSpPr>
        <p:spPr bwMode="auto">
          <a:xfrm>
            <a:off x="5672460" y="7078898"/>
            <a:ext cx="33380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103" name="Line 63"/>
          <p:cNvSpPr>
            <a:spLocks noChangeShapeType="1"/>
          </p:cNvSpPr>
          <p:nvPr/>
        </p:nvSpPr>
        <p:spPr bwMode="auto">
          <a:xfrm>
            <a:off x="6226202" y="7045560"/>
            <a:ext cx="0" cy="206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4" name="Line 64"/>
          <p:cNvSpPr>
            <a:spLocks noChangeShapeType="1"/>
          </p:cNvSpPr>
          <p:nvPr/>
        </p:nvSpPr>
        <p:spPr bwMode="auto">
          <a:xfrm>
            <a:off x="6630199" y="7045560"/>
            <a:ext cx="0" cy="33337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5" name="Rectangle 65"/>
          <p:cNvSpPr>
            <a:spLocks noChangeArrowheads="1"/>
          </p:cNvSpPr>
          <p:nvPr/>
        </p:nvSpPr>
        <p:spPr bwMode="auto">
          <a:xfrm>
            <a:off x="6433660" y="7078898"/>
            <a:ext cx="244894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65015" y="6545467"/>
            <a:ext cx="217174" cy="1748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6" name="Straight Arrow Connector 5"/>
          <p:cNvCxnSpPr/>
          <p:nvPr/>
        </p:nvCxnSpPr>
        <p:spPr>
          <a:xfrm flipH="1">
            <a:off x="662432" y="6735474"/>
            <a:ext cx="22341" cy="23418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17"/>
          <p:cNvSpPr txBox="1"/>
          <p:nvPr/>
        </p:nvSpPr>
        <p:spPr>
          <a:xfrm>
            <a:off x="651261" y="6698844"/>
            <a:ext cx="36260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8" name="TextBox 7"/>
          <p:cNvSpPr txBox="1"/>
          <p:nvPr/>
        </p:nvSpPr>
        <p:spPr>
          <a:xfrm>
            <a:off x="674970" y="6220982"/>
            <a:ext cx="468398" cy="3616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 smtClean="0"/>
          </a:p>
          <a:p>
            <a:endParaRPr lang="zh-CN" altLang="en-US" sz="1050" baseline="30000" dirty="0"/>
          </a:p>
        </p:txBody>
      </p:sp>
      <p:cxnSp>
        <p:nvCxnSpPr>
          <p:cNvPr id="9" name="Straight Arrow Connector 8"/>
          <p:cNvCxnSpPr/>
          <p:nvPr/>
        </p:nvCxnSpPr>
        <p:spPr>
          <a:xfrm>
            <a:off x="886246" y="6443216"/>
            <a:ext cx="24764" cy="4031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839649" y="5938975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1" name="TextBox 17"/>
          <p:cNvSpPr txBox="1"/>
          <p:nvPr/>
        </p:nvSpPr>
        <p:spPr>
          <a:xfrm>
            <a:off x="1080306" y="6277370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2" name="TextBox 11"/>
          <p:cNvSpPr txBox="1"/>
          <p:nvPr/>
        </p:nvSpPr>
        <p:spPr>
          <a:xfrm>
            <a:off x="1314045" y="6443216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cxnSp>
        <p:nvCxnSpPr>
          <p:cNvPr id="13" name="Straight Arrow Connector 12"/>
          <p:cNvCxnSpPr>
            <a:stCxn id="12" idx="2"/>
          </p:cNvCxnSpPr>
          <p:nvPr/>
        </p:nvCxnSpPr>
        <p:spPr>
          <a:xfrm flipH="1">
            <a:off x="1376424" y="6697132"/>
            <a:ext cx="136554" cy="23412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1668524" y="6266941"/>
            <a:ext cx="3177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7" name="Straight Arrow Connector 16"/>
          <p:cNvCxnSpPr/>
          <p:nvPr/>
        </p:nvCxnSpPr>
        <p:spPr>
          <a:xfrm>
            <a:off x="1785689" y="6452187"/>
            <a:ext cx="43668" cy="47273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7"/>
          <p:cNvSpPr txBox="1"/>
          <p:nvPr/>
        </p:nvSpPr>
        <p:spPr>
          <a:xfrm>
            <a:off x="1770592" y="6526792"/>
            <a:ext cx="36260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1928336" y="6697787"/>
            <a:ext cx="19063" cy="24944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1714771" y="5747898"/>
            <a:ext cx="502061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 smtClean="0"/>
          </a:p>
        </p:txBody>
      </p:sp>
      <p:cxnSp>
        <p:nvCxnSpPr>
          <p:cNvPr id="23" name="Straight Arrow Connector 22"/>
          <p:cNvCxnSpPr/>
          <p:nvPr/>
        </p:nvCxnSpPr>
        <p:spPr>
          <a:xfrm>
            <a:off x="1925059" y="6016116"/>
            <a:ext cx="143763" cy="91475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17"/>
          <p:cNvSpPr txBox="1"/>
          <p:nvPr/>
        </p:nvSpPr>
        <p:spPr>
          <a:xfrm>
            <a:off x="1872129" y="6024007"/>
            <a:ext cx="270852" cy="1748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5" name="Straight Arrow Connector 24"/>
          <p:cNvCxnSpPr>
            <a:stCxn id="24" idx="2"/>
          </p:cNvCxnSpPr>
          <p:nvPr/>
        </p:nvCxnSpPr>
        <p:spPr>
          <a:xfrm>
            <a:off x="2007555" y="6198824"/>
            <a:ext cx="97398" cy="64711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2004710" y="6187588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7" name="Rectangle 26"/>
          <p:cNvSpPr/>
          <p:nvPr/>
        </p:nvSpPr>
        <p:spPr>
          <a:xfrm>
            <a:off x="1925060" y="5870150"/>
            <a:ext cx="51167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     c</a:t>
            </a:r>
            <a:r>
              <a:rPr lang="en-US" altLang="zh-CN" sz="1050" baseline="-25000" dirty="0" smtClean="0"/>
              <a:t>9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 smtClean="0"/>
          </a:p>
        </p:txBody>
      </p:sp>
      <p:cxnSp>
        <p:nvCxnSpPr>
          <p:cNvPr id="28" name="Straight Arrow Connector 27"/>
          <p:cNvCxnSpPr>
            <a:stCxn id="27" idx="2"/>
          </p:cNvCxnSpPr>
          <p:nvPr/>
        </p:nvCxnSpPr>
        <p:spPr>
          <a:xfrm>
            <a:off x="2180900" y="6124066"/>
            <a:ext cx="7139" cy="7910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17"/>
          <p:cNvSpPr txBox="1"/>
          <p:nvPr/>
        </p:nvSpPr>
        <p:spPr>
          <a:xfrm>
            <a:off x="2161401" y="6026376"/>
            <a:ext cx="56457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2266575" y="6195421"/>
            <a:ext cx="0" cy="4825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17"/>
          <p:cNvSpPr txBox="1"/>
          <p:nvPr/>
        </p:nvSpPr>
        <p:spPr>
          <a:xfrm>
            <a:off x="2255445" y="6269781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3" name="Rectangle 32"/>
          <p:cNvSpPr/>
          <p:nvPr/>
        </p:nvSpPr>
        <p:spPr>
          <a:xfrm>
            <a:off x="2462028" y="5843906"/>
            <a:ext cx="359394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 smtClean="0"/>
          </a:p>
        </p:txBody>
      </p:sp>
      <p:cxnSp>
        <p:nvCxnSpPr>
          <p:cNvPr id="34" name="Straight Arrow Connector 33"/>
          <p:cNvCxnSpPr/>
          <p:nvPr/>
        </p:nvCxnSpPr>
        <p:spPr>
          <a:xfrm>
            <a:off x="2657762" y="6026377"/>
            <a:ext cx="74039" cy="9044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17"/>
          <p:cNvSpPr txBox="1"/>
          <p:nvPr/>
        </p:nvSpPr>
        <p:spPr>
          <a:xfrm>
            <a:off x="2805385" y="6333542"/>
            <a:ext cx="56457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8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37" name="Straight Arrow Connector 36"/>
          <p:cNvCxnSpPr/>
          <p:nvPr/>
        </p:nvCxnSpPr>
        <p:spPr>
          <a:xfrm>
            <a:off x="2928091" y="6490958"/>
            <a:ext cx="0" cy="3921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17"/>
          <p:cNvSpPr txBox="1"/>
          <p:nvPr/>
        </p:nvSpPr>
        <p:spPr>
          <a:xfrm>
            <a:off x="3061367" y="6534236"/>
            <a:ext cx="36260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41" name="Straight Arrow Connector 40"/>
          <p:cNvCxnSpPr/>
          <p:nvPr/>
        </p:nvCxnSpPr>
        <p:spPr>
          <a:xfrm>
            <a:off x="3210719" y="6701609"/>
            <a:ext cx="55192" cy="2263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3162567" y="6238889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3" name="TextBox 17"/>
          <p:cNvSpPr txBox="1"/>
          <p:nvPr/>
        </p:nvSpPr>
        <p:spPr>
          <a:xfrm>
            <a:off x="3438032" y="6306732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4" name="Straight Arrow Connector 43"/>
          <p:cNvCxnSpPr/>
          <p:nvPr/>
        </p:nvCxnSpPr>
        <p:spPr>
          <a:xfrm flipH="1">
            <a:off x="3640361" y="6467405"/>
            <a:ext cx="23182" cy="2016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tangle 44"/>
          <p:cNvSpPr/>
          <p:nvPr/>
        </p:nvSpPr>
        <p:spPr>
          <a:xfrm>
            <a:off x="3471699" y="6038142"/>
            <a:ext cx="466794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3-</a:t>
            </a:r>
            <a:endParaRPr lang="en-US" altLang="zh-CN" sz="1050" baseline="30000" dirty="0"/>
          </a:p>
        </p:txBody>
      </p:sp>
      <p:cxnSp>
        <p:nvCxnSpPr>
          <p:cNvPr id="46" name="Straight Arrow Connector 45"/>
          <p:cNvCxnSpPr/>
          <p:nvPr/>
        </p:nvCxnSpPr>
        <p:spPr>
          <a:xfrm>
            <a:off x="3816046" y="6195421"/>
            <a:ext cx="24167" cy="5516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/>
          <p:cNvSpPr/>
          <p:nvPr/>
        </p:nvSpPr>
        <p:spPr>
          <a:xfrm>
            <a:off x="3670833" y="5893006"/>
            <a:ext cx="453970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3-</a:t>
            </a:r>
            <a:endParaRPr lang="en-US" altLang="zh-CN" sz="1050" baseline="30000" dirty="0"/>
          </a:p>
        </p:txBody>
      </p:sp>
      <p:cxnSp>
        <p:nvCxnSpPr>
          <p:cNvPr id="48" name="Straight Arrow Connector 47"/>
          <p:cNvCxnSpPr>
            <a:stCxn id="47" idx="2"/>
          </p:cNvCxnSpPr>
          <p:nvPr/>
        </p:nvCxnSpPr>
        <p:spPr>
          <a:xfrm flipH="1">
            <a:off x="3887562" y="6146922"/>
            <a:ext cx="10256" cy="6030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17"/>
          <p:cNvSpPr txBox="1"/>
          <p:nvPr/>
        </p:nvSpPr>
        <p:spPr>
          <a:xfrm>
            <a:off x="3968841" y="6406933"/>
            <a:ext cx="60946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10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52" name="Straight Arrow Connector 51"/>
          <p:cNvCxnSpPr/>
          <p:nvPr/>
        </p:nvCxnSpPr>
        <p:spPr>
          <a:xfrm>
            <a:off x="4137424" y="6563802"/>
            <a:ext cx="28951" cy="39561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/>
          <p:cNvSpPr txBox="1"/>
          <p:nvPr/>
        </p:nvSpPr>
        <p:spPr>
          <a:xfrm>
            <a:off x="4376258" y="6575153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4" name="TextBox 17"/>
          <p:cNvSpPr txBox="1"/>
          <p:nvPr/>
        </p:nvSpPr>
        <p:spPr>
          <a:xfrm>
            <a:off x="3312293" y="6553301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5" name="TextBox 17"/>
          <p:cNvSpPr txBox="1"/>
          <p:nvPr/>
        </p:nvSpPr>
        <p:spPr>
          <a:xfrm>
            <a:off x="4446533" y="6443216"/>
            <a:ext cx="4427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10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56" name="Straight Arrow Connector 55"/>
          <p:cNvCxnSpPr/>
          <p:nvPr/>
        </p:nvCxnSpPr>
        <p:spPr>
          <a:xfrm flipH="1">
            <a:off x="4593734" y="6575609"/>
            <a:ext cx="23182" cy="2016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/>
          <p:cNvSpPr txBox="1"/>
          <p:nvPr/>
        </p:nvSpPr>
        <p:spPr>
          <a:xfrm>
            <a:off x="5527408" y="6558859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62" name="TextBox 17"/>
          <p:cNvSpPr txBox="1"/>
          <p:nvPr/>
        </p:nvSpPr>
        <p:spPr>
          <a:xfrm>
            <a:off x="5831188" y="6379996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64" name="Straight Arrow Connector 63"/>
          <p:cNvCxnSpPr/>
          <p:nvPr/>
        </p:nvCxnSpPr>
        <p:spPr>
          <a:xfrm flipH="1">
            <a:off x="6525835" y="6274996"/>
            <a:ext cx="23182" cy="2993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5-Point Star 131"/>
          <p:cNvSpPr/>
          <p:nvPr/>
        </p:nvSpPr>
        <p:spPr>
          <a:xfrm>
            <a:off x="4015727" y="6272751"/>
            <a:ext cx="44922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TextBox 17"/>
          <p:cNvSpPr txBox="1"/>
          <p:nvPr/>
        </p:nvSpPr>
        <p:spPr>
          <a:xfrm>
            <a:off x="508627" y="5566068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34" name="Straight Arrow Connector 133"/>
          <p:cNvCxnSpPr/>
          <p:nvPr/>
        </p:nvCxnSpPr>
        <p:spPr>
          <a:xfrm flipH="1">
            <a:off x="621500" y="5785924"/>
            <a:ext cx="35312" cy="1205664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TextBox 17"/>
          <p:cNvSpPr txBox="1"/>
          <p:nvPr/>
        </p:nvSpPr>
        <p:spPr>
          <a:xfrm>
            <a:off x="1359771" y="5183743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37" name="TextBox 17"/>
          <p:cNvSpPr txBox="1"/>
          <p:nvPr/>
        </p:nvSpPr>
        <p:spPr>
          <a:xfrm>
            <a:off x="1577043" y="550127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38" name="Straight Arrow Connector 137"/>
          <p:cNvCxnSpPr/>
          <p:nvPr/>
        </p:nvCxnSpPr>
        <p:spPr>
          <a:xfrm>
            <a:off x="1703141" y="5697264"/>
            <a:ext cx="76878" cy="96770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Box 17"/>
          <p:cNvSpPr txBox="1"/>
          <p:nvPr/>
        </p:nvSpPr>
        <p:spPr>
          <a:xfrm>
            <a:off x="2575843" y="6090127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44" name="Rectangle 143"/>
          <p:cNvSpPr/>
          <p:nvPr/>
        </p:nvSpPr>
        <p:spPr>
          <a:xfrm>
            <a:off x="6240069" y="6071866"/>
            <a:ext cx="49564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2-</a:t>
            </a:r>
            <a:r>
              <a:rPr lang="en-US" altLang="zh-CN" sz="1050" baseline="30000" dirty="0" smtClean="0">
                <a:sym typeface="Symbol"/>
              </a:rPr>
              <a:t></a:t>
            </a:r>
            <a:endParaRPr lang="en-US" altLang="zh-CN" sz="1050" baseline="30000" dirty="0"/>
          </a:p>
        </p:txBody>
      </p:sp>
      <p:sp>
        <p:nvSpPr>
          <p:cNvPr id="145" name="Rectangle 144"/>
          <p:cNvSpPr/>
          <p:nvPr/>
        </p:nvSpPr>
        <p:spPr>
          <a:xfrm>
            <a:off x="6054124" y="6213489"/>
            <a:ext cx="508473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2-</a:t>
            </a:r>
            <a:r>
              <a:rPr lang="en-US" altLang="zh-CN" sz="1050" baseline="30000" dirty="0" smtClean="0">
                <a:sym typeface="Symbol"/>
              </a:rPr>
              <a:t></a:t>
            </a:r>
            <a:endParaRPr lang="en-US" altLang="zh-CN" sz="1050" baseline="30000" dirty="0"/>
          </a:p>
        </p:txBody>
      </p:sp>
      <p:cxnSp>
        <p:nvCxnSpPr>
          <p:cNvPr id="146" name="Straight Arrow Connector 145"/>
          <p:cNvCxnSpPr/>
          <p:nvPr/>
        </p:nvCxnSpPr>
        <p:spPr>
          <a:xfrm>
            <a:off x="6372411" y="6420950"/>
            <a:ext cx="87982" cy="2861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7"/>
          <p:cNvSpPr txBox="1"/>
          <p:nvPr/>
        </p:nvSpPr>
        <p:spPr>
          <a:xfrm>
            <a:off x="5500604" y="6154259"/>
            <a:ext cx="60946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149" name="Straight Arrow Connector 148"/>
          <p:cNvCxnSpPr/>
          <p:nvPr/>
        </p:nvCxnSpPr>
        <p:spPr>
          <a:xfrm>
            <a:off x="5858370" y="6336348"/>
            <a:ext cx="67798" cy="48310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Arrow Connector 151"/>
          <p:cNvCxnSpPr/>
          <p:nvPr/>
        </p:nvCxnSpPr>
        <p:spPr>
          <a:xfrm flipH="1">
            <a:off x="5768066" y="6599067"/>
            <a:ext cx="22508" cy="25350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TextBox 17"/>
          <p:cNvSpPr txBox="1"/>
          <p:nvPr/>
        </p:nvSpPr>
        <p:spPr>
          <a:xfrm>
            <a:off x="5502160" y="6394488"/>
            <a:ext cx="4427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155" name="TextBox 17"/>
          <p:cNvSpPr txBox="1"/>
          <p:nvPr/>
        </p:nvSpPr>
        <p:spPr>
          <a:xfrm>
            <a:off x="4993686" y="6220746"/>
            <a:ext cx="60946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12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156" name="Straight Arrow Connector 155"/>
          <p:cNvCxnSpPr/>
          <p:nvPr/>
        </p:nvCxnSpPr>
        <p:spPr>
          <a:xfrm>
            <a:off x="5302511" y="6420746"/>
            <a:ext cx="67798" cy="48310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TextBox 17"/>
          <p:cNvSpPr txBox="1"/>
          <p:nvPr/>
        </p:nvSpPr>
        <p:spPr>
          <a:xfrm>
            <a:off x="4869144" y="6360477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58" name="TextBox 17"/>
          <p:cNvSpPr txBox="1"/>
          <p:nvPr/>
        </p:nvSpPr>
        <p:spPr>
          <a:xfrm>
            <a:off x="3808359" y="6013608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59" name="Straight Arrow Connector 158"/>
          <p:cNvCxnSpPr/>
          <p:nvPr/>
        </p:nvCxnSpPr>
        <p:spPr>
          <a:xfrm>
            <a:off x="3947863" y="6207363"/>
            <a:ext cx="14475" cy="34532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18" name="TextBox 3117"/>
          <p:cNvSpPr txBox="1"/>
          <p:nvPr/>
        </p:nvSpPr>
        <p:spPr>
          <a:xfrm>
            <a:off x="4836502" y="5171214"/>
            <a:ext cx="10166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(c) UVPD</a:t>
            </a:r>
            <a:endParaRPr lang="zh-CN" altLang="en-US" dirty="0"/>
          </a:p>
        </p:txBody>
      </p:sp>
      <p:sp>
        <p:nvSpPr>
          <p:cNvPr id="191" name="Rectangle 190"/>
          <p:cNvSpPr>
            <a:spLocks noChangeArrowheads="1"/>
          </p:cNvSpPr>
          <p:nvPr/>
        </p:nvSpPr>
        <p:spPr bwMode="auto">
          <a:xfrm>
            <a:off x="307025" y="5284522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zh-CN" sz="1100" dirty="0" smtClean="0">
                <a:solidFill>
                  <a:srgbClr val="000000"/>
                </a:solidFill>
                <a:latin typeface="Arial" pitchFamily="34" charset="0"/>
                <a:ea typeface="宋体" pitchFamily="2" charset="-122"/>
                <a:cs typeface="宋体" pitchFamily="2" charset="-122"/>
              </a:rPr>
              <a:t>10</a:t>
            </a: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grpSp>
        <p:nvGrpSpPr>
          <p:cNvPr id="174" name="Group 173"/>
          <p:cNvGrpSpPr/>
          <p:nvPr/>
        </p:nvGrpSpPr>
        <p:grpSpPr>
          <a:xfrm>
            <a:off x="292282" y="331606"/>
            <a:ext cx="6464604" cy="2240036"/>
            <a:chOff x="41275" y="7402514"/>
            <a:chExt cx="6844856" cy="2377197"/>
          </a:xfrm>
        </p:grpSpPr>
        <p:sp>
          <p:nvSpPr>
            <p:cNvPr id="175" name="Rectangle 174"/>
            <p:cNvSpPr/>
            <p:nvPr/>
          </p:nvSpPr>
          <p:spPr>
            <a:xfrm>
              <a:off x="3212976" y="7426911"/>
              <a:ext cx="494251" cy="2694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050" dirty="0" smtClean="0"/>
                <a:t>-GH</a:t>
              </a:r>
              <a:r>
                <a:rPr lang="en-US" altLang="zh-CN" sz="1050" baseline="30000" dirty="0" smtClean="0"/>
                <a:t>3-</a:t>
              </a:r>
              <a:endParaRPr lang="en-US" altLang="zh-CN" sz="1050" baseline="30000" dirty="0"/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3350727" y="7833320"/>
              <a:ext cx="480673" cy="2694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050" dirty="0" smtClean="0"/>
                <a:t>-CH</a:t>
              </a:r>
              <a:r>
                <a:rPr lang="en-US" altLang="zh-CN" sz="1050" baseline="30000" dirty="0" smtClean="0"/>
                <a:t>3-</a:t>
              </a:r>
              <a:endParaRPr lang="en-US" altLang="zh-CN" sz="1050" baseline="30000" dirty="0"/>
            </a:p>
          </p:txBody>
        </p:sp>
        <p:sp>
          <p:nvSpPr>
            <p:cNvPr id="177" name="TextBox 17"/>
            <p:cNvSpPr txBox="1"/>
            <p:nvPr/>
          </p:nvSpPr>
          <p:spPr>
            <a:xfrm>
              <a:off x="335406" y="7989893"/>
              <a:ext cx="536684" cy="2694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/>
                <a:t>G</a:t>
              </a:r>
              <a:r>
                <a:rPr lang="en-US" altLang="zh-CN" sz="1050" baseline="-25000" dirty="0" smtClean="0"/>
                <a:t>7</a:t>
              </a:r>
              <a:r>
                <a:rPr lang="en-US" altLang="zh-CN" sz="1050" dirty="0" smtClean="0"/>
                <a:t>:G</a:t>
              </a:r>
              <a:r>
                <a:rPr lang="en-US" altLang="zh-CN" sz="1050" baseline="-25000" dirty="0" smtClean="0"/>
                <a:t>7</a:t>
              </a:r>
              <a:r>
                <a:rPr lang="en-US" altLang="zh-CN" sz="1050" baseline="30000" dirty="0" smtClean="0"/>
                <a:t>-</a:t>
              </a:r>
              <a:endParaRPr lang="zh-CN" altLang="en-US" sz="1050" baseline="30000" dirty="0"/>
            </a:p>
          </p:txBody>
        </p:sp>
        <p:cxnSp>
          <p:nvCxnSpPr>
            <p:cNvPr id="178" name="Straight Arrow Connector 177"/>
            <p:cNvCxnSpPr/>
            <p:nvPr/>
          </p:nvCxnSpPr>
          <p:spPr>
            <a:xfrm flipH="1">
              <a:off x="422024" y="8233766"/>
              <a:ext cx="85307" cy="1070695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extBox 178"/>
            <p:cNvSpPr txBox="1"/>
            <p:nvPr/>
          </p:nvSpPr>
          <p:spPr>
            <a:xfrm>
              <a:off x="544891" y="8707103"/>
              <a:ext cx="495949" cy="2694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50" dirty="0" smtClean="0"/>
                <a:t>c</a:t>
              </a:r>
              <a:r>
                <a:rPr lang="en-US" altLang="zh-CN" sz="1050" baseline="-25000" dirty="0" smtClean="0"/>
                <a:t>2</a:t>
              </a:r>
              <a:r>
                <a:rPr lang="en-US" altLang="zh-CN" sz="1050" dirty="0" smtClean="0"/>
                <a:t>/x</a:t>
              </a:r>
              <a:r>
                <a:rPr lang="en-US" altLang="zh-CN" sz="1050" baseline="-25000" dirty="0" smtClean="0"/>
                <a:t>2</a:t>
              </a:r>
              <a:r>
                <a:rPr lang="en-US" altLang="zh-CN" sz="1050" baseline="30000" dirty="0" smtClean="0"/>
                <a:t>-</a:t>
              </a:r>
              <a:endParaRPr lang="zh-CN" altLang="en-US" sz="1050" baseline="30000" dirty="0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599946" y="9085781"/>
              <a:ext cx="373745" cy="2694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50" dirty="0" smtClean="0"/>
                <a:t>w</a:t>
              </a:r>
              <a:r>
                <a:rPr lang="en-US" altLang="zh-CN" sz="1050" baseline="-25000" dirty="0" smtClean="0"/>
                <a:t>2</a:t>
              </a:r>
              <a:r>
                <a:rPr lang="en-US" altLang="zh-CN" sz="1050" baseline="30000" dirty="0" smtClean="0"/>
                <a:t>-</a:t>
              </a:r>
              <a:endParaRPr lang="zh-CN" altLang="en-US" sz="1050" baseline="30000" dirty="0"/>
            </a:p>
          </p:txBody>
        </p:sp>
        <p:cxnSp>
          <p:nvCxnSpPr>
            <p:cNvPr id="181" name="Straight Arrow Connector 180"/>
            <p:cNvCxnSpPr/>
            <p:nvPr/>
          </p:nvCxnSpPr>
          <p:spPr>
            <a:xfrm>
              <a:off x="573221" y="8549342"/>
              <a:ext cx="48559" cy="950056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" name="TextBox 17"/>
            <p:cNvSpPr txBox="1"/>
            <p:nvPr/>
          </p:nvSpPr>
          <p:spPr>
            <a:xfrm>
              <a:off x="411870" y="8291500"/>
              <a:ext cx="570630" cy="2694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/>
                <a:t>C</a:t>
              </a:r>
              <a:r>
                <a:rPr lang="en-US" altLang="zh-CN" sz="1050" baseline="-25000" dirty="0" smtClean="0"/>
                <a:t>6</a:t>
              </a:r>
              <a:r>
                <a:rPr lang="en-US" altLang="zh-CN" sz="1050" dirty="0" smtClean="0"/>
                <a:t>:G</a:t>
              </a:r>
              <a:r>
                <a:rPr lang="en-US" altLang="zh-CN" sz="1050" baseline="-25000" dirty="0" smtClean="0"/>
                <a:t>8</a:t>
              </a:r>
              <a:r>
                <a:rPr lang="en-US" altLang="zh-CN" sz="1050" baseline="30000" dirty="0" smtClean="0"/>
                <a:t>2-</a:t>
              </a:r>
              <a:endParaRPr lang="zh-CN" altLang="en-US" sz="1050" baseline="30000" dirty="0"/>
            </a:p>
          </p:txBody>
        </p:sp>
        <p:cxnSp>
          <p:nvCxnSpPr>
            <p:cNvPr id="183" name="Straight Arrow Connector 182"/>
            <p:cNvCxnSpPr/>
            <p:nvPr/>
          </p:nvCxnSpPr>
          <p:spPr>
            <a:xfrm flipH="1">
              <a:off x="681173" y="8918387"/>
              <a:ext cx="16012" cy="581011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TextBox 17"/>
            <p:cNvSpPr txBox="1"/>
            <p:nvPr/>
          </p:nvSpPr>
          <p:spPr>
            <a:xfrm>
              <a:off x="912755" y="8857119"/>
              <a:ext cx="607971" cy="2694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/>
                <a:t>C</a:t>
              </a:r>
              <a:r>
                <a:rPr lang="en-US" altLang="zh-CN" sz="1050" baseline="-25000" dirty="0" smtClean="0"/>
                <a:t>n</a:t>
              </a:r>
              <a:r>
                <a:rPr lang="en-US" altLang="zh-CN" sz="1050" dirty="0" smtClean="0"/>
                <a:t>:C</a:t>
              </a:r>
              <a:r>
                <a:rPr lang="en-US" altLang="zh-CN" sz="1050" baseline="-25000" dirty="0" smtClean="0"/>
                <a:t>n+1</a:t>
              </a:r>
              <a:r>
                <a:rPr lang="en-US" altLang="zh-CN" sz="1050" baseline="30000" dirty="0" smtClean="0"/>
                <a:t>-</a:t>
              </a:r>
              <a:endParaRPr lang="zh-CN" altLang="en-US" sz="1050" baseline="30000" dirty="0"/>
            </a:p>
          </p:txBody>
        </p:sp>
        <p:sp>
          <p:nvSpPr>
            <p:cNvPr id="185" name="TextBox 17"/>
            <p:cNvSpPr txBox="1"/>
            <p:nvPr/>
          </p:nvSpPr>
          <p:spPr>
            <a:xfrm>
              <a:off x="822998" y="9085781"/>
              <a:ext cx="550263" cy="2694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/>
                <a:t>a</a:t>
              </a:r>
              <a:r>
                <a:rPr lang="en-US" altLang="zh-CN" sz="1050" baseline="-25000" dirty="0" smtClean="0"/>
                <a:t>3</a:t>
              </a:r>
              <a:r>
                <a:rPr lang="en-US" altLang="zh-CN" sz="1050" dirty="0" smtClean="0"/>
                <a:t>-BH</a:t>
              </a:r>
              <a:r>
                <a:rPr lang="en-US" altLang="zh-CN" sz="1050" baseline="30000" dirty="0" smtClean="0"/>
                <a:t>-</a:t>
              </a:r>
              <a:endParaRPr lang="zh-CN" altLang="en-US" sz="1050" baseline="30000" dirty="0"/>
            </a:p>
          </p:txBody>
        </p:sp>
        <p:cxnSp>
          <p:nvCxnSpPr>
            <p:cNvPr id="186" name="Straight Arrow Connector 185"/>
            <p:cNvCxnSpPr/>
            <p:nvPr/>
          </p:nvCxnSpPr>
          <p:spPr>
            <a:xfrm>
              <a:off x="1264706" y="9063042"/>
              <a:ext cx="82597" cy="210712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Arrow Connector 186"/>
            <p:cNvCxnSpPr/>
            <p:nvPr/>
          </p:nvCxnSpPr>
          <p:spPr>
            <a:xfrm>
              <a:off x="1940076" y="9015334"/>
              <a:ext cx="16826" cy="375946"/>
            </a:xfrm>
            <a:prstGeom prst="straightConnector1">
              <a:avLst/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TextBox 17"/>
            <p:cNvSpPr txBox="1"/>
            <p:nvPr/>
          </p:nvSpPr>
          <p:spPr>
            <a:xfrm>
              <a:off x="1527351" y="8857119"/>
              <a:ext cx="721456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a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7</a:t>
              </a:r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-BH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189" name="TextBox 17"/>
            <p:cNvSpPr txBox="1"/>
            <p:nvPr/>
          </p:nvSpPr>
          <p:spPr>
            <a:xfrm>
              <a:off x="2414277" y="8871004"/>
              <a:ext cx="523106" cy="2694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/>
                <a:t>C</a:t>
              </a:r>
              <a:r>
                <a:rPr lang="en-US" altLang="zh-CN" sz="1050" baseline="-25000" dirty="0" smtClean="0"/>
                <a:t>6</a:t>
              </a:r>
              <a:r>
                <a:rPr lang="en-US" altLang="zh-CN" sz="1050" dirty="0" smtClean="0"/>
                <a:t>:G</a:t>
              </a:r>
              <a:r>
                <a:rPr lang="en-US" altLang="zh-CN" sz="1050" baseline="-25000" dirty="0" smtClean="0"/>
                <a:t>8</a:t>
              </a:r>
              <a:r>
                <a:rPr lang="en-US" altLang="zh-CN" sz="1050" baseline="30000" dirty="0" smtClean="0"/>
                <a:t>-</a:t>
              </a:r>
              <a:endParaRPr lang="zh-CN" altLang="en-US" sz="1050" baseline="30000" dirty="0"/>
            </a:p>
          </p:txBody>
        </p:sp>
        <p:cxnSp>
          <p:nvCxnSpPr>
            <p:cNvPr id="190" name="Straight Arrow Connector 189"/>
            <p:cNvCxnSpPr/>
            <p:nvPr/>
          </p:nvCxnSpPr>
          <p:spPr>
            <a:xfrm>
              <a:off x="2720267" y="9082208"/>
              <a:ext cx="16826" cy="375946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" name="TextBox 17"/>
            <p:cNvSpPr txBox="1"/>
            <p:nvPr/>
          </p:nvSpPr>
          <p:spPr>
            <a:xfrm>
              <a:off x="1814895" y="8687555"/>
              <a:ext cx="550263" cy="2694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/>
                <a:t>a</a:t>
              </a:r>
              <a:r>
                <a:rPr lang="en-US" altLang="zh-CN" sz="1050" baseline="-25000" dirty="0" smtClean="0"/>
                <a:t>4</a:t>
              </a:r>
              <a:r>
                <a:rPr lang="en-US" altLang="zh-CN" sz="1050" dirty="0" smtClean="0"/>
                <a:t>-BH</a:t>
              </a:r>
              <a:r>
                <a:rPr lang="en-US" altLang="zh-CN" sz="1050" baseline="30000" dirty="0" smtClean="0"/>
                <a:t>-</a:t>
              </a:r>
              <a:endParaRPr lang="zh-CN" altLang="en-US" sz="1050" baseline="30000" dirty="0"/>
            </a:p>
          </p:txBody>
        </p:sp>
        <p:cxnSp>
          <p:nvCxnSpPr>
            <p:cNvPr id="198" name="Straight Arrow Connector 197"/>
            <p:cNvCxnSpPr/>
            <p:nvPr/>
          </p:nvCxnSpPr>
          <p:spPr>
            <a:xfrm>
              <a:off x="2136417" y="8857119"/>
              <a:ext cx="1" cy="455748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Arrow Connector 198"/>
            <p:cNvCxnSpPr/>
            <p:nvPr/>
          </p:nvCxnSpPr>
          <p:spPr>
            <a:xfrm flipH="1">
              <a:off x="2185715" y="8660690"/>
              <a:ext cx="45777" cy="804705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" name="TextBox 17"/>
            <p:cNvSpPr txBox="1"/>
            <p:nvPr/>
          </p:nvSpPr>
          <p:spPr>
            <a:xfrm>
              <a:off x="1946761" y="8435280"/>
              <a:ext cx="553657" cy="2612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00" dirty="0" smtClean="0"/>
                <a:t>C</a:t>
              </a:r>
              <a:r>
                <a:rPr lang="en-US" altLang="zh-CN" sz="1000" baseline="-25000" dirty="0" smtClean="0"/>
                <a:t>2</a:t>
              </a:r>
              <a:r>
                <a:rPr lang="en-US" altLang="zh-CN" sz="1000" dirty="0" smtClean="0"/>
                <a:t>:G</a:t>
              </a:r>
              <a:r>
                <a:rPr lang="en-US" altLang="zh-CN" sz="1000" baseline="-25000" dirty="0" smtClean="0"/>
                <a:t>7</a:t>
              </a:r>
              <a:r>
                <a:rPr lang="en-US" altLang="zh-CN" sz="1000" baseline="30000" dirty="0" smtClean="0"/>
                <a:t>2-</a:t>
              </a:r>
              <a:endParaRPr lang="zh-CN" altLang="en-US" sz="1000" baseline="30000" dirty="0"/>
            </a:p>
          </p:txBody>
        </p:sp>
        <p:sp>
          <p:nvSpPr>
            <p:cNvPr id="201" name="TextBox 17"/>
            <p:cNvSpPr txBox="1"/>
            <p:nvPr/>
          </p:nvSpPr>
          <p:spPr>
            <a:xfrm>
              <a:off x="1087313" y="8500190"/>
              <a:ext cx="523106" cy="2694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/>
                <a:t>C</a:t>
              </a:r>
              <a:r>
                <a:rPr lang="en-US" altLang="zh-CN" sz="1050" baseline="-25000" dirty="0" smtClean="0"/>
                <a:t>6</a:t>
              </a:r>
              <a:r>
                <a:rPr lang="en-US" altLang="zh-CN" sz="1050" dirty="0" smtClean="0"/>
                <a:t>:G</a:t>
              </a:r>
              <a:r>
                <a:rPr lang="en-US" altLang="zh-CN" sz="1050" baseline="-25000" dirty="0" smtClean="0"/>
                <a:t>7</a:t>
              </a:r>
              <a:r>
                <a:rPr lang="en-US" altLang="zh-CN" sz="1050" baseline="30000" dirty="0" smtClean="0"/>
                <a:t>-</a:t>
              </a:r>
              <a:endParaRPr lang="zh-CN" altLang="en-US" sz="1050" baseline="30000" dirty="0"/>
            </a:p>
          </p:txBody>
        </p:sp>
        <p:cxnSp>
          <p:nvCxnSpPr>
            <p:cNvPr id="202" name="Straight Arrow Connector 201"/>
            <p:cNvCxnSpPr/>
            <p:nvPr/>
          </p:nvCxnSpPr>
          <p:spPr>
            <a:xfrm>
              <a:off x="1330477" y="8769113"/>
              <a:ext cx="169226" cy="657041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" name="TextBox 17"/>
            <p:cNvSpPr txBox="1"/>
            <p:nvPr/>
          </p:nvSpPr>
          <p:spPr>
            <a:xfrm>
              <a:off x="1277314" y="8630184"/>
              <a:ext cx="570630" cy="2694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/>
                <a:t>C</a:t>
              </a:r>
              <a:r>
                <a:rPr lang="en-US" altLang="zh-CN" sz="1050" baseline="-25000" dirty="0" smtClean="0"/>
                <a:t>3</a:t>
              </a:r>
              <a:r>
                <a:rPr lang="en-US" altLang="zh-CN" sz="1050" dirty="0" smtClean="0"/>
                <a:t>:G</a:t>
              </a:r>
              <a:r>
                <a:rPr lang="en-US" altLang="zh-CN" sz="1050" baseline="-25000" dirty="0" smtClean="0"/>
                <a:t>7</a:t>
              </a:r>
              <a:r>
                <a:rPr lang="en-US" altLang="zh-CN" sz="1050" baseline="30000" dirty="0" smtClean="0"/>
                <a:t>2-</a:t>
              </a:r>
              <a:endParaRPr lang="zh-CN" altLang="en-US" sz="1050" baseline="30000" dirty="0"/>
            </a:p>
          </p:txBody>
        </p:sp>
        <p:cxnSp>
          <p:nvCxnSpPr>
            <p:cNvPr id="204" name="Straight Arrow Connector 203"/>
            <p:cNvCxnSpPr/>
            <p:nvPr/>
          </p:nvCxnSpPr>
          <p:spPr>
            <a:xfrm>
              <a:off x="1535122" y="8857119"/>
              <a:ext cx="103821" cy="657041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5" name="TextBox 17"/>
            <p:cNvSpPr txBox="1"/>
            <p:nvPr/>
          </p:nvSpPr>
          <p:spPr>
            <a:xfrm>
              <a:off x="1516246" y="8990883"/>
              <a:ext cx="427548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y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6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cxnSp>
          <p:nvCxnSpPr>
            <p:cNvPr id="206" name="Straight Arrow Connector 205"/>
            <p:cNvCxnSpPr/>
            <p:nvPr/>
          </p:nvCxnSpPr>
          <p:spPr>
            <a:xfrm flipH="1">
              <a:off x="1665690" y="9165777"/>
              <a:ext cx="26597" cy="260377"/>
            </a:xfrm>
            <a:prstGeom prst="straightConnector1">
              <a:avLst/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" name="TextBox 17"/>
            <p:cNvSpPr txBox="1"/>
            <p:nvPr/>
          </p:nvSpPr>
          <p:spPr>
            <a:xfrm>
              <a:off x="1522413" y="9216586"/>
              <a:ext cx="432254" cy="244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9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w</a:t>
              </a:r>
              <a:r>
                <a:rPr lang="en-US" altLang="zh-CN" sz="90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6</a:t>
              </a:r>
              <a:r>
                <a:rPr lang="en-US" altLang="zh-CN" sz="90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90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08" name="TextBox 17"/>
            <p:cNvSpPr txBox="1"/>
            <p:nvPr/>
          </p:nvSpPr>
          <p:spPr>
            <a:xfrm>
              <a:off x="1686556" y="9052982"/>
              <a:ext cx="40304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9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w</a:t>
              </a:r>
              <a:r>
                <a:rPr lang="en-US" altLang="zh-CN" sz="90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3</a:t>
              </a:r>
              <a:r>
                <a:rPr lang="en-US" altLang="zh-CN" sz="90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</a:t>
              </a:r>
              <a:endParaRPr lang="zh-CN" altLang="en-US" sz="90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09" name="TextBox 17"/>
            <p:cNvSpPr txBox="1"/>
            <p:nvPr/>
          </p:nvSpPr>
          <p:spPr>
            <a:xfrm>
              <a:off x="2134644" y="9014385"/>
              <a:ext cx="433532" cy="244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9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w</a:t>
              </a:r>
              <a:r>
                <a:rPr lang="en-US" altLang="zh-CN" sz="90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7</a:t>
              </a:r>
              <a:r>
                <a:rPr lang="en-US" altLang="zh-CN" sz="90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90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cxnSp>
          <p:nvCxnSpPr>
            <p:cNvPr id="210" name="Straight Arrow Connector 209"/>
            <p:cNvCxnSpPr>
              <a:stCxn id="209" idx="2"/>
            </p:cNvCxnSpPr>
            <p:nvPr/>
          </p:nvCxnSpPr>
          <p:spPr>
            <a:xfrm>
              <a:off x="2351410" y="9259351"/>
              <a:ext cx="62738" cy="96119"/>
            </a:xfrm>
            <a:prstGeom prst="straightConnector1">
              <a:avLst/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" name="TextBox 17"/>
            <p:cNvSpPr txBox="1"/>
            <p:nvPr/>
          </p:nvSpPr>
          <p:spPr>
            <a:xfrm>
              <a:off x="2260543" y="9103340"/>
              <a:ext cx="641309" cy="244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9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a</a:t>
              </a:r>
              <a:r>
                <a:rPr lang="en-US" altLang="zh-CN" sz="90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8</a:t>
              </a:r>
              <a:r>
                <a:rPr lang="en-US" altLang="zh-CN" sz="9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-BH</a:t>
              </a:r>
              <a:r>
                <a:rPr lang="en-US" altLang="zh-CN" sz="90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90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cxnSp>
          <p:nvCxnSpPr>
            <p:cNvPr id="212" name="Straight Arrow Connector 211"/>
            <p:cNvCxnSpPr/>
            <p:nvPr/>
          </p:nvCxnSpPr>
          <p:spPr>
            <a:xfrm flipH="1">
              <a:off x="2574846" y="9262184"/>
              <a:ext cx="35632" cy="171980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TextBox 17"/>
            <p:cNvSpPr txBox="1"/>
            <p:nvPr/>
          </p:nvSpPr>
          <p:spPr>
            <a:xfrm>
              <a:off x="2751085" y="8927086"/>
              <a:ext cx="399795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w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4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14" name="TextBox 17"/>
            <p:cNvSpPr txBox="1"/>
            <p:nvPr/>
          </p:nvSpPr>
          <p:spPr>
            <a:xfrm>
              <a:off x="2754227" y="8687555"/>
              <a:ext cx="617833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a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5</a:t>
              </a:r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-BH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cxnSp>
          <p:nvCxnSpPr>
            <p:cNvPr id="218" name="Straight Arrow Connector 217"/>
            <p:cNvCxnSpPr/>
            <p:nvPr/>
          </p:nvCxnSpPr>
          <p:spPr>
            <a:xfrm>
              <a:off x="3121675" y="8841729"/>
              <a:ext cx="108127" cy="303641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Arrow Connector 219"/>
            <p:cNvCxnSpPr/>
            <p:nvPr/>
          </p:nvCxnSpPr>
          <p:spPr>
            <a:xfrm flipH="1">
              <a:off x="4014228" y="9201046"/>
              <a:ext cx="30801" cy="144867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" name="TextBox 17"/>
            <p:cNvSpPr txBox="1"/>
            <p:nvPr/>
          </p:nvSpPr>
          <p:spPr>
            <a:xfrm>
              <a:off x="3090462" y="8305789"/>
              <a:ext cx="473929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9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w</a:t>
              </a:r>
              <a:r>
                <a:rPr lang="en-US" altLang="zh-CN" sz="90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13</a:t>
              </a:r>
              <a:r>
                <a:rPr lang="en-US" altLang="zh-CN" sz="90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3-</a:t>
              </a:r>
              <a:endParaRPr lang="zh-CN" altLang="en-US" sz="90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cxnSp>
          <p:nvCxnSpPr>
            <p:cNvPr id="229" name="Straight Arrow Connector 228"/>
            <p:cNvCxnSpPr/>
            <p:nvPr/>
          </p:nvCxnSpPr>
          <p:spPr>
            <a:xfrm>
              <a:off x="3314876" y="8536620"/>
              <a:ext cx="35851" cy="475567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" name="5-Point Star 235"/>
            <p:cNvSpPr/>
            <p:nvPr/>
          </p:nvSpPr>
          <p:spPr>
            <a:xfrm>
              <a:off x="3599305" y="9227761"/>
              <a:ext cx="45719" cy="45719"/>
            </a:xfrm>
            <a:prstGeom prst="star5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" name="TextBox 17"/>
            <p:cNvSpPr txBox="1"/>
            <p:nvPr/>
          </p:nvSpPr>
          <p:spPr>
            <a:xfrm>
              <a:off x="3428123" y="8972601"/>
              <a:ext cx="432408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w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9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41" name="TextBox 17"/>
            <p:cNvSpPr txBox="1"/>
            <p:nvPr/>
          </p:nvSpPr>
          <p:spPr>
            <a:xfrm>
              <a:off x="3501877" y="8832209"/>
              <a:ext cx="709977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a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10</a:t>
              </a:r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-BH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44" name="TextBox 17"/>
            <p:cNvSpPr txBox="1"/>
            <p:nvPr/>
          </p:nvSpPr>
          <p:spPr>
            <a:xfrm>
              <a:off x="3834646" y="8996929"/>
              <a:ext cx="425681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w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5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51" name="TextBox 17"/>
            <p:cNvSpPr txBox="1"/>
            <p:nvPr/>
          </p:nvSpPr>
          <p:spPr>
            <a:xfrm>
              <a:off x="3983781" y="8841730"/>
              <a:ext cx="488561" cy="244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9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w</a:t>
              </a:r>
              <a:r>
                <a:rPr lang="en-US" altLang="zh-CN" sz="90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10</a:t>
              </a:r>
              <a:r>
                <a:rPr lang="en-US" altLang="zh-CN" sz="90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90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cxnSp>
          <p:nvCxnSpPr>
            <p:cNvPr id="253" name="Straight Arrow Connector 252"/>
            <p:cNvCxnSpPr/>
            <p:nvPr/>
          </p:nvCxnSpPr>
          <p:spPr>
            <a:xfrm>
              <a:off x="4115372" y="9020919"/>
              <a:ext cx="16826" cy="375946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Straight Arrow Connector 255"/>
            <p:cNvCxnSpPr/>
            <p:nvPr/>
          </p:nvCxnSpPr>
          <p:spPr>
            <a:xfrm flipH="1">
              <a:off x="4298528" y="8774403"/>
              <a:ext cx="69622" cy="453358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Straight Arrow Connector 256"/>
            <p:cNvCxnSpPr/>
            <p:nvPr/>
          </p:nvCxnSpPr>
          <p:spPr>
            <a:xfrm>
              <a:off x="4602028" y="9061818"/>
              <a:ext cx="16826" cy="375946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Straight Arrow Connector 257"/>
            <p:cNvCxnSpPr/>
            <p:nvPr/>
          </p:nvCxnSpPr>
          <p:spPr>
            <a:xfrm>
              <a:off x="4809960" y="8947626"/>
              <a:ext cx="16826" cy="375946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9" name="Straight Arrow Connector 258"/>
            <p:cNvCxnSpPr/>
            <p:nvPr/>
          </p:nvCxnSpPr>
          <p:spPr>
            <a:xfrm>
              <a:off x="5200240" y="9050208"/>
              <a:ext cx="16826" cy="375946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/>
            <p:cNvCxnSpPr>
              <a:stCxn id="267" idx="2"/>
            </p:cNvCxnSpPr>
            <p:nvPr/>
          </p:nvCxnSpPr>
          <p:spPr>
            <a:xfrm>
              <a:off x="5357037" y="8986258"/>
              <a:ext cx="21051" cy="487321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Arrow Connector 260"/>
            <p:cNvCxnSpPr/>
            <p:nvPr/>
          </p:nvCxnSpPr>
          <p:spPr>
            <a:xfrm>
              <a:off x="5404612" y="9022452"/>
              <a:ext cx="16826" cy="375946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Arrow Connector 261"/>
            <p:cNvCxnSpPr/>
            <p:nvPr/>
          </p:nvCxnSpPr>
          <p:spPr>
            <a:xfrm>
              <a:off x="5522557" y="9135599"/>
              <a:ext cx="16826" cy="375946"/>
            </a:xfrm>
            <a:prstGeom prst="straightConnector1">
              <a:avLst/>
            </a:prstGeom>
            <a:ln w="19050">
              <a:solidFill>
                <a:schemeClr val="tx1">
                  <a:lumMod val="50000"/>
                  <a:lumOff val="50000"/>
                </a:schemeClr>
              </a:solidFill>
              <a:prstDash val="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3" name="TextBox 17"/>
            <p:cNvSpPr txBox="1"/>
            <p:nvPr/>
          </p:nvSpPr>
          <p:spPr>
            <a:xfrm>
              <a:off x="3917092" y="8623300"/>
              <a:ext cx="741545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a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11</a:t>
              </a:r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-BH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64" name="TextBox 17"/>
            <p:cNvSpPr txBox="1"/>
            <p:nvPr/>
          </p:nvSpPr>
          <p:spPr>
            <a:xfrm>
              <a:off x="4337245" y="8898632"/>
              <a:ext cx="454643" cy="3837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w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11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65" name="TextBox 17"/>
            <p:cNvSpPr txBox="1"/>
            <p:nvPr/>
          </p:nvSpPr>
          <p:spPr>
            <a:xfrm>
              <a:off x="4826785" y="8857185"/>
              <a:ext cx="542890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w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12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66" name="TextBox 17"/>
            <p:cNvSpPr txBox="1"/>
            <p:nvPr/>
          </p:nvSpPr>
          <p:spPr>
            <a:xfrm>
              <a:off x="4401798" y="8735205"/>
              <a:ext cx="750785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a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12</a:t>
              </a:r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-BH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67" name="TextBox 17"/>
            <p:cNvSpPr txBox="1"/>
            <p:nvPr/>
          </p:nvSpPr>
          <p:spPr>
            <a:xfrm>
              <a:off x="4939775" y="8716794"/>
              <a:ext cx="834524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a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13</a:t>
              </a:r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-BH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2-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68" name="TextBox 17"/>
            <p:cNvSpPr txBox="1"/>
            <p:nvPr/>
          </p:nvSpPr>
          <p:spPr>
            <a:xfrm>
              <a:off x="5232884" y="8852985"/>
              <a:ext cx="655144" cy="269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a</a:t>
              </a:r>
              <a:r>
                <a:rPr lang="en-US" altLang="zh-CN" sz="1050" baseline="-25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7</a:t>
              </a:r>
              <a:r>
                <a:rPr lang="en-US" altLang="zh-CN" sz="105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-BH</a:t>
              </a:r>
              <a:r>
                <a:rPr lang="en-US" altLang="zh-CN" sz="1050" baseline="30000" dirty="0" smtClean="0">
                  <a:latin typeface="Arial Unicode MS" pitchFamily="34" charset="-122"/>
                  <a:ea typeface="Arial Unicode MS" pitchFamily="34" charset="-122"/>
                  <a:cs typeface="Arial Unicode MS" pitchFamily="34" charset="-122"/>
                </a:rPr>
                <a:t>-</a:t>
              </a:r>
              <a:endParaRPr lang="zh-CN" altLang="en-US" sz="1050" baseline="30000" dirty="0">
                <a:latin typeface="Arial Unicode MS" pitchFamily="34" charset="-122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69" name="TextBox 17"/>
            <p:cNvSpPr txBox="1"/>
            <p:nvPr/>
          </p:nvSpPr>
          <p:spPr>
            <a:xfrm>
              <a:off x="5378089" y="8981540"/>
              <a:ext cx="604576" cy="2694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dirty="0" smtClean="0"/>
                <a:t>C</a:t>
              </a:r>
              <a:r>
                <a:rPr lang="en-US" altLang="zh-CN" sz="1050" baseline="-25000" dirty="0" smtClean="0"/>
                <a:t>2</a:t>
              </a:r>
              <a:r>
                <a:rPr lang="en-US" altLang="zh-CN" sz="1050" dirty="0" smtClean="0"/>
                <a:t>:C</a:t>
              </a:r>
              <a:r>
                <a:rPr lang="en-US" altLang="zh-CN" sz="1050" baseline="-25000" dirty="0" smtClean="0"/>
                <a:t>13</a:t>
              </a:r>
              <a:r>
                <a:rPr lang="en-US" altLang="zh-CN" sz="1050" baseline="30000" dirty="0" smtClean="0"/>
                <a:t>2-</a:t>
              </a:r>
              <a:endParaRPr lang="zh-CN" altLang="en-US" sz="1050" baseline="30000" dirty="0"/>
            </a:p>
          </p:txBody>
        </p:sp>
        <p:sp>
          <p:nvSpPr>
            <p:cNvPr id="270" name="AutoShape 3"/>
            <p:cNvSpPr>
              <a:spLocks noChangeAspect="1" noChangeArrowheads="1" noTextEdit="1"/>
            </p:cNvSpPr>
            <p:nvPr/>
          </p:nvSpPr>
          <p:spPr bwMode="auto">
            <a:xfrm>
              <a:off x="41275" y="7402514"/>
              <a:ext cx="6792914" cy="2293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271" name="Rectangle 5"/>
            <p:cNvSpPr>
              <a:spLocks noChangeArrowheads="1"/>
            </p:cNvSpPr>
            <p:nvPr/>
          </p:nvSpPr>
          <p:spPr bwMode="auto">
            <a:xfrm>
              <a:off x="393700" y="7416800"/>
              <a:ext cx="6413500" cy="2130425"/>
            </a:xfrm>
            <a:prstGeom prst="rect">
              <a:avLst/>
            </a:prstGeom>
            <a:noFill/>
            <a:ln w="4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6"/>
            <p:cNvSpPr>
              <a:spLocks/>
            </p:cNvSpPr>
            <p:nvPr/>
          </p:nvSpPr>
          <p:spPr bwMode="auto">
            <a:xfrm>
              <a:off x="393700" y="7707313"/>
              <a:ext cx="6407150" cy="1839912"/>
            </a:xfrm>
            <a:custGeom>
              <a:avLst/>
              <a:gdLst>
                <a:gd name="T0" fmla="*/ 231 w 4036"/>
                <a:gd name="T1" fmla="*/ 1159 h 1159"/>
                <a:gd name="T2" fmla="*/ 342 w 4036"/>
                <a:gd name="T3" fmla="*/ 1159 h 1159"/>
                <a:gd name="T4" fmla="*/ 427 w 4036"/>
                <a:gd name="T5" fmla="*/ 1159 h 1159"/>
                <a:gd name="T6" fmla="*/ 609 w 4036"/>
                <a:gd name="T7" fmla="*/ 1135 h 1159"/>
                <a:gd name="T8" fmla="*/ 729 w 4036"/>
                <a:gd name="T9" fmla="*/ 1088 h 1159"/>
                <a:gd name="T10" fmla="*/ 836 w 4036"/>
                <a:gd name="T11" fmla="*/ 1159 h 1159"/>
                <a:gd name="T12" fmla="*/ 902 w 4036"/>
                <a:gd name="T13" fmla="*/ 1149 h 1159"/>
                <a:gd name="T14" fmla="*/ 1036 w 4036"/>
                <a:gd name="T15" fmla="*/ 1149 h 1159"/>
                <a:gd name="T16" fmla="*/ 1111 w 4036"/>
                <a:gd name="T17" fmla="*/ 1159 h 1159"/>
                <a:gd name="T18" fmla="*/ 1147 w 4036"/>
                <a:gd name="T19" fmla="*/ 1159 h 1159"/>
                <a:gd name="T20" fmla="*/ 1187 w 4036"/>
                <a:gd name="T21" fmla="*/ 1154 h 1159"/>
                <a:gd name="T22" fmla="*/ 1276 w 4036"/>
                <a:gd name="T23" fmla="*/ 1159 h 1159"/>
                <a:gd name="T24" fmla="*/ 1307 w 4036"/>
                <a:gd name="T25" fmla="*/ 1149 h 1159"/>
                <a:gd name="T26" fmla="*/ 1369 w 4036"/>
                <a:gd name="T27" fmla="*/ 1159 h 1159"/>
                <a:gd name="T28" fmla="*/ 1418 w 4036"/>
                <a:gd name="T29" fmla="*/ 1159 h 1159"/>
                <a:gd name="T30" fmla="*/ 1489 w 4036"/>
                <a:gd name="T31" fmla="*/ 1126 h 1159"/>
                <a:gd name="T32" fmla="*/ 1525 w 4036"/>
                <a:gd name="T33" fmla="*/ 1149 h 1159"/>
                <a:gd name="T34" fmla="*/ 1551 w 4036"/>
                <a:gd name="T35" fmla="*/ 1102 h 1159"/>
                <a:gd name="T36" fmla="*/ 1600 w 4036"/>
                <a:gd name="T37" fmla="*/ 1056 h 1159"/>
                <a:gd name="T38" fmla="*/ 1636 w 4036"/>
                <a:gd name="T39" fmla="*/ 1159 h 1159"/>
                <a:gd name="T40" fmla="*/ 1676 w 4036"/>
                <a:gd name="T41" fmla="*/ 1159 h 1159"/>
                <a:gd name="T42" fmla="*/ 1711 w 4036"/>
                <a:gd name="T43" fmla="*/ 1159 h 1159"/>
                <a:gd name="T44" fmla="*/ 1742 w 4036"/>
                <a:gd name="T45" fmla="*/ 1159 h 1159"/>
                <a:gd name="T46" fmla="*/ 1778 w 4036"/>
                <a:gd name="T47" fmla="*/ 1159 h 1159"/>
                <a:gd name="T48" fmla="*/ 1809 w 4036"/>
                <a:gd name="T49" fmla="*/ 1126 h 1159"/>
                <a:gd name="T50" fmla="*/ 1845 w 4036"/>
                <a:gd name="T51" fmla="*/ 1159 h 1159"/>
                <a:gd name="T52" fmla="*/ 1876 w 4036"/>
                <a:gd name="T53" fmla="*/ 1159 h 1159"/>
                <a:gd name="T54" fmla="*/ 1911 w 4036"/>
                <a:gd name="T55" fmla="*/ 1159 h 1159"/>
                <a:gd name="T56" fmla="*/ 1942 w 4036"/>
                <a:gd name="T57" fmla="*/ 205 h 1159"/>
                <a:gd name="T58" fmla="*/ 1991 w 4036"/>
                <a:gd name="T59" fmla="*/ 1140 h 1159"/>
                <a:gd name="T60" fmla="*/ 2027 w 4036"/>
                <a:gd name="T61" fmla="*/ 1144 h 1159"/>
                <a:gd name="T62" fmla="*/ 2071 w 4036"/>
                <a:gd name="T63" fmla="*/ 1149 h 1159"/>
                <a:gd name="T64" fmla="*/ 2116 w 4036"/>
                <a:gd name="T65" fmla="*/ 1149 h 1159"/>
                <a:gd name="T66" fmla="*/ 2156 w 4036"/>
                <a:gd name="T67" fmla="*/ 1159 h 1159"/>
                <a:gd name="T68" fmla="*/ 2187 w 4036"/>
                <a:gd name="T69" fmla="*/ 1159 h 1159"/>
                <a:gd name="T70" fmla="*/ 2227 w 4036"/>
                <a:gd name="T71" fmla="*/ 1107 h 1159"/>
                <a:gd name="T72" fmla="*/ 2285 w 4036"/>
                <a:gd name="T73" fmla="*/ 1159 h 1159"/>
                <a:gd name="T74" fmla="*/ 2329 w 4036"/>
                <a:gd name="T75" fmla="*/ 1159 h 1159"/>
                <a:gd name="T76" fmla="*/ 2369 w 4036"/>
                <a:gd name="T77" fmla="*/ 1159 h 1159"/>
                <a:gd name="T78" fmla="*/ 2405 w 4036"/>
                <a:gd name="T79" fmla="*/ 1154 h 1159"/>
                <a:gd name="T80" fmla="*/ 2440 w 4036"/>
                <a:gd name="T81" fmla="*/ 1159 h 1159"/>
                <a:gd name="T82" fmla="*/ 2471 w 4036"/>
                <a:gd name="T83" fmla="*/ 1116 h 1159"/>
                <a:gd name="T84" fmla="*/ 2511 w 4036"/>
                <a:gd name="T85" fmla="*/ 1159 h 1159"/>
                <a:gd name="T86" fmla="*/ 2560 w 4036"/>
                <a:gd name="T87" fmla="*/ 1159 h 1159"/>
                <a:gd name="T88" fmla="*/ 2604 w 4036"/>
                <a:gd name="T89" fmla="*/ 1159 h 1159"/>
                <a:gd name="T90" fmla="*/ 2640 w 4036"/>
                <a:gd name="T91" fmla="*/ 1159 h 1159"/>
                <a:gd name="T92" fmla="*/ 2702 w 4036"/>
                <a:gd name="T93" fmla="*/ 1121 h 1159"/>
                <a:gd name="T94" fmla="*/ 2738 w 4036"/>
                <a:gd name="T95" fmla="*/ 1159 h 1159"/>
                <a:gd name="T96" fmla="*/ 2782 w 4036"/>
                <a:gd name="T97" fmla="*/ 1159 h 1159"/>
                <a:gd name="T98" fmla="*/ 2831 w 4036"/>
                <a:gd name="T99" fmla="*/ 1126 h 1159"/>
                <a:gd name="T100" fmla="*/ 2867 w 4036"/>
                <a:gd name="T101" fmla="*/ 1023 h 1159"/>
                <a:gd name="T102" fmla="*/ 2907 w 4036"/>
                <a:gd name="T103" fmla="*/ 1159 h 1159"/>
                <a:gd name="T104" fmla="*/ 2960 w 4036"/>
                <a:gd name="T105" fmla="*/ 1159 h 1159"/>
                <a:gd name="T106" fmla="*/ 3004 w 4036"/>
                <a:gd name="T107" fmla="*/ 1159 h 1159"/>
                <a:gd name="T108" fmla="*/ 3049 w 4036"/>
                <a:gd name="T109" fmla="*/ 1159 h 1159"/>
                <a:gd name="T110" fmla="*/ 3116 w 4036"/>
                <a:gd name="T111" fmla="*/ 1144 h 1159"/>
                <a:gd name="T112" fmla="*/ 3182 w 4036"/>
                <a:gd name="T113" fmla="*/ 1130 h 1159"/>
                <a:gd name="T114" fmla="*/ 3369 w 4036"/>
                <a:gd name="T115" fmla="*/ 1159 h 1159"/>
                <a:gd name="T116" fmla="*/ 3502 w 4036"/>
                <a:gd name="T117" fmla="*/ 1159 h 1159"/>
                <a:gd name="T118" fmla="*/ 3644 w 4036"/>
                <a:gd name="T119" fmla="*/ 1159 h 1159"/>
                <a:gd name="T120" fmla="*/ 3822 w 4036"/>
                <a:gd name="T121" fmla="*/ 1159 h 1159"/>
                <a:gd name="T122" fmla="*/ 4036 w 4036"/>
                <a:gd name="T123" fmla="*/ 1159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36" h="1159">
                  <a:moveTo>
                    <a:pt x="0" y="1159"/>
                  </a:moveTo>
                  <a:lnTo>
                    <a:pt x="14" y="1159"/>
                  </a:lnTo>
                  <a:lnTo>
                    <a:pt x="14" y="1037"/>
                  </a:lnTo>
                  <a:lnTo>
                    <a:pt x="18" y="1159"/>
                  </a:lnTo>
                  <a:lnTo>
                    <a:pt x="18" y="1149"/>
                  </a:lnTo>
                  <a:lnTo>
                    <a:pt x="22" y="1159"/>
                  </a:lnTo>
                  <a:lnTo>
                    <a:pt x="147" y="1159"/>
                  </a:lnTo>
                  <a:lnTo>
                    <a:pt x="147" y="1140"/>
                  </a:lnTo>
                  <a:lnTo>
                    <a:pt x="151" y="1159"/>
                  </a:lnTo>
                  <a:lnTo>
                    <a:pt x="182" y="1159"/>
                  </a:lnTo>
                  <a:lnTo>
                    <a:pt x="182" y="1130"/>
                  </a:lnTo>
                  <a:lnTo>
                    <a:pt x="187" y="1159"/>
                  </a:lnTo>
                  <a:lnTo>
                    <a:pt x="187" y="1154"/>
                  </a:lnTo>
                  <a:lnTo>
                    <a:pt x="191" y="1159"/>
                  </a:lnTo>
                  <a:lnTo>
                    <a:pt x="227" y="1159"/>
                  </a:lnTo>
                  <a:lnTo>
                    <a:pt x="227" y="1000"/>
                  </a:lnTo>
                  <a:lnTo>
                    <a:pt x="231" y="1159"/>
                  </a:lnTo>
                  <a:lnTo>
                    <a:pt x="231" y="1154"/>
                  </a:lnTo>
                  <a:lnTo>
                    <a:pt x="236" y="1159"/>
                  </a:lnTo>
                  <a:lnTo>
                    <a:pt x="271" y="1159"/>
                  </a:lnTo>
                  <a:lnTo>
                    <a:pt x="271" y="1154"/>
                  </a:lnTo>
                  <a:lnTo>
                    <a:pt x="276" y="1159"/>
                  </a:lnTo>
                  <a:lnTo>
                    <a:pt x="285" y="1159"/>
                  </a:lnTo>
                  <a:lnTo>
                    <a:pt x="289" y="1107"/>
                  </a:lnTo>
                  <a:lnTo>
                    <a:pt x="289" y="1159"/>
                  </a:lnTo>
                  <a:lnTo>
                    <a:pt x="289" y="1037"/>
                  </a:lnTo>
                  <a:lnTo>
                    <a:pt x="294" y="1159"/>
                  </a:lnTo>
                  <a:lnTo>
                    <a:pt x="298" y="1159"/>
                  </a:lnTo>
                  <a:lnTo>
                    <a:pt x="298" y="1154"/>
                  </a:lnTo>
                  <a:lnTo>
                    <a:pt x="302" y="1159"/>
                  </a:lnTo>
                  <a:lnTo>
                    <a:pt x="334" y="1159"/>
                  </a:lnTo>
                  <a:lnTo>
                    <a:pt x="334" y="1154"/>
                  </a:lnTo>
                  <a:lnTo>
                    <a:pt x="338" y="1159"/>
                  </a:lnTo>
                  <a:lnTo>
                    <a:pt x="342" y="1159"/>
                  </a:lnTo>
                  <a:lnTo>
                    <a:pt x="342" y="1154"/>
                  </a:lnTo>
                  <a:lnTo>
                    <a:pt x="347" y="1159"/>
                  </a:lnTo>
                  <a:lnTo>
                    <a:pt x="374" y="1159"/>
                  </a:lnTo>
                  <a:lnTo>
                    <a:pt x="374" y="1140"/>
                  </a:lnTo>
                  <a:lnTo>
                    <a:pt x="378" y="1159"/>
                  </a:lnTo>
                  <a:lnTo>
                    <a:pt x="405" y="1159"/>
                  </a:lnTo>
                  <a:lnTo>
                    <a:pt x="405" y="1144"/>
                  </a:lnTo>
                  <a:lnTo>
                    <a:pt x="409" y="1159"/>
                  </a:lnTo>
                  <a:lnTo>
                    <a:pt x="414" y="1159"/>
                  </a:lnTo>
                  <a:lnTo>
                    <a:pt x="414" y="1000"/>
                  </a:lnTo>
                  <a:lnTo>
                    <a:pt x="418" y="1116"/>
                  </a:lnTo>
                  <a:lnTo>
                    <a:pt x="418" y="1159"/>
                  </a:lnTo>
                  <a:lnTo>
                    <a:pt x="418" y="1116"/>
                  </a:lnTo>
                  <a:lnTo>
                    <a:pt x="422" y="1149"/>
                  </a:lnTo>
                  <a:lnTo>
                    <a:pt x="422" y="1159"/>
                  </a:lnTo>
                  <a:lnTo>
                    <a:pt x="422" y="1140"/>
                  </a:lnTo>
                  <a:lnTo>
                    <a:pt x="427" y="1159"/>
                  </a:lnTo>
                  <a:lnTo>
                    <a:pt x="436" y="1159"/>
                  </a:lnTo>
                  <a:lnTo>
                    <a:pt x="436" y="1144"/>
                  </a:lnTo>
                  <a:lnTo>
                    <a:pt x="440" y="1159"/>
                  </a:lnTo>
                  <a:lnTo>
                    <a:pt x="511" y="1159"/>
                  </a:lnTo>
                  <a:lnTo>
                    <a:pt x="511" y="1154"/>
                  </a:lnTo>
                  <a:lnTo>
                    <a:pt x="516" y="1159"/>
                  </a:lnTo>
                  <a:lnTo>
                    <a:pt x="534" y="1159"/>
                  </a:lnTo>
                  <a:lnTo>
                    <a:pt x="534" y="1154"/>
                  </a:lnTo>
                  <a:lnTo>
                    <a:pt x="538" y="1159"/>
                  </a:lnTo>
                  <a:lnTo>
                    <a:pt x="538" y="1140"/>
                  </a:lnTo>
                  <a:lnTo>
                    <a:pt x="542" y="1159"/>
                  </a:lnTo>
                  <a:lnTo>
                    <a:pt x="542" y="1149"/>
                  </a:lnTo>
                  <a:lnTo>
                    <a:pt x="547" y="1159"/>
                  </a:lnTo>
                  <a:lnTo>
                    <a:pt x="605" y="1159"/>
                  </a:lnTo>
                  <a:lnTo>
                    <a:pt x="605" y="1000"/>
                  </a:lnTo>
                  <a:lnTo>
                    <a:pt x="609" y="1159"/>
                  </a:lnTo>
                  <a:lnTo>
                    <a:pt x="609" y="1135"/>
                  </a:lnTo>
                  <a:lnTo>
                    <a:pt x="614" y="1159"/>
                  </a:lnTo>
                  <a:lnTo>
                    <a:pt x="649" y="1159"/>
                  </a:lnTo>
                  <a:lnTo>
                    <a:pt x="649" y="1144"/>
                  </a:lnTo>
                  <a:lnTo>
                    <a:pt x="654" y="1159"/>
                  </a:lnTo>
                  <a:lnTo>
                    <a:pt x="654" y="1130"/>
                  </a:lnTo>
                  <a:lnTo>
                    <a:pt x="658" y="1159"/>
                  </a:lnTo>
                  <a:lnTo>
                    <a:pt x="698" y="1159"/>
                  </a:lnTo>
                  <a:lnTo>
                    <a:pt x="698" y="1070"/>
                  </a:lnTo>
                  <a:lnTo>
                    <a:pt x="702" y="1074"/>
                  </a:lnTo>
                  <a:lnTo>
                    <a:pt x="702" y="1159"/>
                  </a:lnTo>
                  <a:lnTo>
                    <a:pt x="702" y="1074"/>
                  </a:lnTo>
                  <a:lnTo>
                    <a:pt x="707" y="1154"/>
                  </a:lnTo>
                  <a:lnTo>
                    <a:pt x="707" y="1159"/>
                  </a:lnTo>
                  <a:lnTo>
                    <a:pt x="707" y="1154"/>
                  </a:lnTo>
                  <a:lnTo>
                    <a:pt x="711" y="1159"/>
                  </a:lnTo>
                  <a:lnTo>
                    <a:pt x="729" y="1159"/>
                  </a:lnTo>
                  <a:lnTo>
                    <a:pt x="729" y="1088"/>
                  </a:lnTo>
                  <a:lnTo>
                    <a:pt x="733" y="1159"/>
                  </a:lnTo>
                  <a:lnTo>
                    <a:pt x="738" y="1159"/>
                  </a:lnTo>
                  <a:lnTo>
                    <a:pt x="738" y="1112"/>
                  </a:lnTo>
                  <a:lnTo>
                    <a:pt x="742" y="1159"/>
                  </a:lnTo>
                  <a:lnTo>
                    <a:pt x="760" y="1159"/>
                  </a:lnTo>
                  <a:lnTo>
                    <a:pt x="760" y="1130"/>
                  </a:lnTo>
                  <a:lnTo>
                    <a:pt x="765" y="1159"/>
                  </a:lnTo>
                  <a:lnTo>
                    <a:pt x="782" y="1159"/>
                  </a:lnTo>
                  <a:lnTo>
                    <a:pt x="782" y="1126"/>
                  </a:lnTo>
                  <a:lnTo>
                    <a:pt x="787" y="1144"/>
                  </a:lnTo>
                  <a:lnTo>
                    <a:pt x="787" y="1159"/>
                  </a:lnTo>
                  <a:lnTo>
                    <a:pt x="787" y="1144"/>
                  </a:lnTo>
                  <a:lnTo>
                    <a:pt x="791" y="1159"/>
                  </a:lnTo>
                  <a:lnTo>
                    <a:pt x="796" y="1159"/>
                  </a:lnTo>
                  <a:lnTo>
                    <a:pt x="796" y="1112"/>
                  </a:lnTo>
                  <a:lnTo>
                    <a:pt x="800" y="1159"/>
                  </a:lnTo>
                  <a:lnTo>
                    <a:pt x="836" y="1159"/>
                  </a:lnTo>
                  <a:lnTo>
                    <a:pt x="836" y="1149"/>
                  </a:lnTo>
                  <a:lnTo>
                    <a:pt x="840" y="1144"/>
                  </a:lnTo>
                  <a:lnTo>
                    <a:pt x="840" y="1159"/>
                  </a:lnTo>
                  <a:lnTo>
                    <a:pt x="840" y="1140"/>
                  </a:lnTo>
                  <a:lnTo>
                    <a:pt x="845" y="1159"/>
                  </a:lnTo>
                  <a:lnTo>
                    <a:pt x="853" y="1159"/>
                  </a:lnTo>
                  <a:lnTo>
                    <a:pt x="853" y="1154"/>
                  </a:lnTo>
                  <a:lnTo>
                    <a:pt x="858" y="1159"/>
                  </a:lnTo>
                  <a:lnTo>
                    <a:pt x="889" y="1159"/>
                  </a:lnTo>
                  <a:lnTo>
                    <a:pt x="889" y="1079"/>
                  </a:lnTo>
                  <a:lnTo>
                    <a:pt x="893" y="1065"/>
                  </a:lnTo>
                  <a:lnTo>
                    <a:pt x="893" y="1159"/>
                  </a:lnTo>
                  <a:lnTo>
                    <a:pt x="893" y="1065"/>
                  </a:lnTo>
                  <a:lnTo>
                    <a:pt x="898" y="1159"/>
                  </a:lnTo>
                  <a:lnTo>
                    <a:pt x="902" y="1154"/>
                  </a:lnTo>
                  <a:lnTo>
                    <a:pt x="902" y="1159"/>
                  </a:lnTo>
                  <a:lnTo>
                    <a:pt x="902" y="1149"/>
                  </a:lnTo>
                  <a:lnTo>
                    <a:pt x="907" y="1159"/>
                  </a:lnTo>
                  <a:lnTo>
                    <a:pt x="911" y="1159"/>
                  </a:lnTo>
                  <a:lnTo>
                    <a:pt x="911" y="962"/>
                  </a:lnTo>
                  <a:lnTo>
                    <a:pt x="916" y="1121"/>
                  </a:lnTo>
                  <a:lnTo>
                    <a:pt x="916" y="1159"/>
                  </a:lnTo>
                  <a:lnTo>
                    <a:pt x="916" y="1107"/>
                  </a:lnTo>
                  <a:lnTo>
                    <a:pt x="920" y="1159"/>
                  </a:lnTo>
                  <a:lnTo>
                    <a:pt x="920" y="1116"/>
                  </a:lnTo>
                  <a:lnTo>
                    <a:pt x="925" y="1159"/>
                  </a:lnTo>
                  <a:lnTo>
                    <a:pt x="987" y="1159"/>
                  </a:lnTo>
                  <a:lnTo>
                    <a:pt x="987" y="1093"/>
                  </a:lnTo>
                  <a:lnTo>
                    <a:pt x="991" y="1159"/>
                  </a:lnTo>
                  <a:lnTo>
                    <a:pt x="1027" y="1159"/>
                  </a:lnTo>
                  <a:lnTo>
                    <a:pt x="1027" y="1126"/>
                  </a:lnTo>
                  <a:lnTo>
                    <a:pt x="1031" y="1159"/>
                  </a:lnTo>
                  <a:lnTo>
                    <a:pt x="1031" y="1154"/>
                  </a:lnTo>
                  <a:lnTo>
                    <a:pt x="1036" y="1149"/>
                  </a:lnTo>
                  <a:lnTo>
                    <a:pt x="1036" y="1159"/>
                  </a:lnTo>
                  <a:lnTo>
                    <a:pt x="1036" y="1149"/>
                  </a:lnTo>
                  <a:lnTo>
                    <a:pt x="1040" y="1159"/>
                  </a:lnTo>
                  <a:lnTo>
                    <a:pt x="1049" y="1159"/>
                  </a:lnTo>
                  <a:lnTo>
                    <a:pt x="1049" y="1140"/>
                  </a:lnTo>
                  <a:lnTo>
                    <a:pt x="1053" y="1159"/>
                  </a:lnTo>
                  <a:lnTo>
                    <a:pt x="1062" y="1159"/>
                  </a:lnTo>
                  <a:lnTo>
                    <a:pt x="1062" y="1154"/>
                  </a:lnTo>
                  <a:lnTo>
                    <a:pt x="1067" y="1159"/>
                  </a:lnTo>
                  <a:lnTo>
                    <a:pt x="1067" y="1154"/>
                  </a:lnTo>
                  <a:lnTo>
                    <a:pt x="1071" y="1159"/>
                  </a:lnTo>
                  <a:lnTo>
                    <a:pt x="1102" y="1159"/>
                  </a:lnTo>
                  <a:lnTo>
                    <a:pt x="1102" y="1004"/>
                  </a:lnTo>
                  <a:lnTo>
                    <a:pt x="1107" y="1154"/>
                  </a:lnTo>
                  <a:lnTo>
                    <a:pt x="1107" y="1159"/>
                  </a:lnTo>
                  <a:lnTo>
                    <a:pt x="1107" y="1107"/>
                  </a:lnTo>
                  <a:lnTo>
                    <a:pt x="1111" y="1159"/>
                  </a:lnTo>
                  <a:lnTo>
                    <a:pt x="1111" y="1149"/>
                  </a:lnTo>
                  <a:lnTo>
                    <a:pt x="1116" y="1154"/>
                  </a:lnTo>
                  <a:lnTo>
                    <a:pt x="1116" y="1159"/>
                  </a:lnTo>
                  <a:lnTo>
                    <a:pt x="1116" y="1154"/>
                  </a:lnTo>
                  <a:lnTo>
                    <a:pt x="1120" y="1159"/>
                  </a:lnTo>
                  <a:lnTo>
                    <a:pt x="1125" y="1159"/>
                  </a:lnTo>
                  <a:lnTo>
                    <a:pt x="1125" y="1135"/>
                  </a:lnTo>
                  <a:lnTo>
                    <a:pt x="1129" y="1154"/>
                  </a:lnTo>
                  <a:lnTo>
                    <a:pt x="1129" y="1159"/>
                  </a:lnTo>
                  <a:lnTo>
                    <a:pt x="1129" y="1112"/>
                  </a:lnTo>
                  <a:lnTo>
                    <a:pt x="1133" y="1159"/>
                  </a:lnTo>
                  <a:lnTo>
                    <a:pt x="1138" y="1159"/>
                  </a:lnTo>
                  <a:lnTo>
                    <a:pt x="1138" y="1154"/>
                  </a:lnTo>
                  <a:lnTo>
                    <a:pt x="1142" y="1154"/>
                  </a:lnTo>
                  <a:lnTo>
                    <a:pt x="1142" y="1159"/>
                  </a:lnTo>
                  <a:lnTo>
                    <a:pt x="1142" y="1154"/>
                  </a:lnTo>
                  <a:lnTo>
                    <a:pt x="1147" y="1159"/>
                  </a:lnTo>
                  <a:lnTo>
                    <a:pt x="1147" y="1154"/>
                  </a:lnTo>
                  <a:lnTo>
                    <a:pt x="1151" y="1159"/>
                  </a:lnTo>
                  <a:lnTo>
                    <a:pt x="1151" y="1144"/>
                  </a:lnTo>
                  <a:lnTo>
                    <a:pt x="1156" y="1159"/>
                  </a:lnTo>
                  <a:lnTo>
                    <a:pt x="1156" y="1149"/>
                  </a:lnTo>
                  <a:lnTo>
                    <a:pt x="1160" y="1159"/>
                  </a:lnTo>
                  <a:lnTo>
                    <a:pt x="1160" y="1126"/>
                  </a:lnTo>
                  <a:lnTo>
                    <a:pt x="1165" y="1159"/>
                  </a:lnTo>
                  <a:lnTo>
                    <a:pt x="1165" y="1140"/>
                  </a:lnTo>
                  <a:lnTo>
                    <a:pt x="1169" y="1159"/>
                  </a:lnTo>
                  <a:lnTo>
                    <a:pt x="1173" y="1159"/>
                  </a:lnTo>
                  <a:lnTo>
                    <a:pt x="1173" y="1107"/>
                  </a:lnTo>
                  <a:lnTo>
                    <a:pt x="1178" y="1159"/>
                  </a:lnTo>
                  <a:lnTo>
                    <a:pt x="1178" y="1154"/>
                  </a:lnTo>
                  <a:lnTo>
                    <a:pt x="1182" y="1159"/>
                  </a:lnTo>
                  <a:lnTo>
                    <a:pt x="1187" y="1159"/>
                  </a:lnTo>
                  <a:lnTo>
                    <a:pt x="1187" y="1154"/>
                  </a:lnTo>
                  <a:lnTo>
                    <a:pt x="1191" y="1159"/>
                  </a:lnTo>
                  <a:lnTo>
                    <a:pt x="1196" y="1159"/>
                  </a:lnTo>
                  <a:lnTo>
                    <a:pt x="1196" y="1149"/>
                  </a:lnTo>
                  <a:lnTo>
                    <a:pt x="1200" y="1159"/>
                  </a:lnTo>
                  <a:lnTo>
                    <a:pt x="1218" y="1159"/>
                  </a:lnTo>
                  <a:lnTo>
                    <a:pt x="1218" y="1102"/>
                  </a:lnTo>
                  <a:lnTo>
                    <a:pt x="1222" y="1154"/>
                  </a:lnTo>
                  <a:lnTo>
                    <a:pt x="1222" y="1159"/>
                  </a:lnTo>
                  <a:lnTo>
                    <a:pt x="1222" y="1121"/>
                  </a:lnTo>
                  <a:lnTo>
                    <a:pt x="1227" y="1159"/>
                  </a:lnTo>
                  <a:lnTo>
                    <a:pt x="1245" y="1159"/>
                  </a:lnTo>
                  <a:lnTo>
                    <a:pt x="1245" y="1121"/>
                  </a:lnTo>
                  <a:lnTo>
                    <a:pt x="1249" y="1159"/>
                  </a:lnTo>
                  <a:lnTo>
                    <a:pt x="1253" y="1159"/>
                  </a:lnTo>
                  <a:lnTo>
                    <a:pt x="1253" y="1149"/>
                  </a:lnTo>
                  <a:lnTo>
                    <a:pt x="1258" y="1159"/>
                  </a:lnTo>
                  <a:lnTo>
                    <a:pt x="1276" y="1159"/>
                  </a:lnTo>
                  <a:lnTo>
                    <a:pt x="1276" y="1126"/>
                  </a:lnTo>
                  <a:lnTo>
                    <a:pt x="1280" y="1154"/>
                  </a:lnTo>
                  <a:lnTo>
                    <a:pt x="1280" y="1159"/>
                  </a:lnTo>
                  <a:lnTo>
                    <a:pt x="1280" y="1056"/>
                  </a:lnTo>
                  <a:lnTo>
                    <a:pt x="1285" y="1159"/>
                  </a:lnTo>
                  <a:lnTo>
                    <a:pt x="1285" y="1135"/>
                  </a:lnTo>
                  <a:lnTo>
                    <a:pt x="1289" y="1159"/>
                  </a:lnTo>
                  <a:lnTo>
                    <a:pt x="1289" y="1046"/>
                  </a:lnTo>
                  <a:lnTo>
                    <a:pt x="1293" y="1028"/>
                  </a:lnTo>
                  <a:lnTo>
                    <a:pt x="1293" y="1159"/>
                  </a:lnTo>
                  <a:lnTo>
                    <a:pt x="1293" y="1028"/>
                  </a:lnTo>
                  <a:lnTo>
                    <a:pt x="1298" y="1144"/>
                  </a:lnTo>
                  <a:lnTo>
                    <a:pt x="1298" y="1159"/>
                  </a:lnTo>
                  <a:lnTo>
                    <a:pt x="1298" y="1126"/>
                  </a:lnTo>
                  <a:lnTo>
                    <a:pt x="1302" y="1159"/>
                  </a:lnTo>
                  <a:lnTo>
                    <a:pt x="1307" y="1159"/>
                  </a:lnTo>
                  <a:lnTo>
                    <a:pt x="1307" y="1149"/>
                  </a:lnTo>
                  <a:lnTo>
                    <a:pt x="1311" y="1154"/>
                  </a:lnTo>
                  <a:lnTo>
                    <a:pt x="1311" y="1159"/>
                  </a:lnTo>
                  <a:lnTo>
                    <a:pt x="1311" y="1154"/>
                  </a:lnTo>
                  <a:lnTo>
                    <a:pt x="1316" y="1159"/>
                  </a:lnTo>
                  <a:lnTo>
                    <a:pt x="1329" y="1159"/>
                  </a:lnTo>
                  <a:lnTo>
                    <a:pt x="1329" y="1144"/>
                  </a:lnTo>
                  <a:lnTo>
                    <a:pt x="1333" y="1159"/>
                  </a:lnTo>
                  <a:lnTo>
                    <a:pt x="1333" y="1112"/>
                  </a:lnTo>
                  <a:lnTo>
                    <a:pt x="1338" y="1159"/>
                  </a:lnTo>
                  <a:lnTo>
                    <a:pt x="1338" y="1065"/>
                  </a:lnTo>
                  <a:lnTo>
                    <a:pt x="1342" y="1154"/>
                  </a:lnTo>
                  <a:lnTo>
                    <a:pt x="1342" y="1159"/>
                  </a:lnTo>
                  <a:lnTo>
                    <a:pt x="1342" y="1144"/>
                  </a:lnTo>
                  <a:lnTo>
                    <a:pt x="1347" y="1159"/>
                  </a:lnTo>
                  <a:lnTo>
                    <a:pt x="1365" y="1159"/>
                  </a:lnTo>
                  <a:lnTo>
                    <a:pt x="1365" y="1140"/>
                  </a:lnTo>
                  <a:lnTo>
                    <a:pt x="1369" y="1159"/>
                  </a:lnTo>
                  <a:lnTo>
                    <a:pt x="1373" y="1159"/>
                  </a:lnTo>
                  <a:lnTo>
                    <a:pt x="1373" y="1088"/>
                  </a:lnTo>
                  <a:lnTo>
                    <a:pt x="1378" y="1121"/>
                  </a:lnTo>
                  <a:lnTo>
                    <a:pt x="1378" y="1159"/>
                  </a:lnTo>
                  <a:lnTo>
                    <a:pt x="1378" y="1084"/>
                  </a:lnTo>
                  <a:lnTo>
                    <a:pt x="1382" y="1159"/>
                  </a:lnTo>
                  <a:lnTo>
                    <a:pt x="1387" y="1159"/>
                  </a:lnTo>
                  <a:lnTo>
                    <a:pt x="1387" y="1121"/>
                  </a:lnTo>
                  <a:lnTo>
                    <a:pt x="1391" y="1159"/>
                  </a:lnTo>
                  <a:lnTo>
                    <a:pt x="1391" y="1154"/>
                  </a:lnTo>
                  <a:lnTo>
                    <a:pt x="1396" y="1159"/>
                  </a:lnTo>
                  <a:lnTo>
                    <a:pt x="1405" y="1159"/>
                  </a:lnTo>
                  <a:lnTo>
                    <a:pt x="1405" y="1149"/>
                  </a:lnTo>
                  <a:lnTo>
                    <a:pt x="1409" y="1159"/>
                  </a:lnTo>
                  <a:lnTo>
                    <a:pt x="1409" y="1154"/>
                  </a:lnTo>
                  <a:lnTo>
                    <a:pt x="1413" y="1159"/>
                  </a:lnTo>
                  <a:lnTo>
                    <a:pt x="1418" y="1159"/>
                  </a:lnTo>
                  <a:lnTo>
                    <a:pt x="1418" y="1144"/>
                  </a:lnTo>
                  <a:lnTo>
                    <a:pt x="1422" y="1159"/>
                  </a:lnTo>
                  <a:lnTo>
                    <a:pt x="1422" y="1140"/>
                  </a:lnTo>
                  <a:lnTo>
                    <a:pt x="1427" y="1159"/>
                  </a:lnTo>
                  <a:lnTo>
                    <a:pt x="1436" y="1159"/>
                  </a:lnTo>
                  <a:lnTo>
                    <a:pt x="1436" y="1154"/>
                  </a:lnTo>
                  <a:lnTo>
                    <a:pt x="1440" y="1159"/>
                  </a:lnTo>
                  <a:lnTo>
                    <a:pt x="1471" y="1159"/>
                  </a:lnTo>
                  <a:lnTo>
                    <a:pt x="1471" y="1140"/>
                  </a:lnTo>
                  <a:lnTo>
                    <a:pt x="1476" y="1159"/>
                  </a:lnTo>
                  <a:lnTo>
                    <a:pt x="1480" y="1159"/>
                  </a:lnTo>
                  <a:lnTo>
                    <a:pt x="1480" y="1112"/>
                  </a:lnTo>
                  <a:lnTo>
                    <a:pt x="1485" y="1154"/>
                  </a:lnTo>
                  <a:lnTo>
                    <a:pt x="1485" y="1159"/>
                  </a:lnTo>
                  <a:lnTo>
                    <a:pt x="1485" y="1130"/>
                  </a:lnTo>
                  <a:lnTo>
                    <a:pt x="1489" y="1159"/>
                  </a:lnTo>
                  <a:lnTo>
                    <a:pt x="1489" y="1126"/>
                  </a:lnTo>
                  <a:lnTo>
                    <a:pt x="1493" y="1159"/>
                  </a:lnTo>
                  <a:lnTo>
                    <a:pt x="1493" y="1102"/>
                  </a:lnTo>
                  <a:lnTo>
                    <a:pt x="1498" y="1159"/>
                  </a:lnTo>
                  <a:lnTo>
                    <a:pt x="1498" y="1149"/>
                  </a:lnTo>
                  <a:lnTo>
                    <a:pt x="1502" y="1159"/>
                  </a:lnTo>
                  <a:lnTo>
                    <a:pt x="1502" y="1140"/>
                  </a:lnTo>
                  <a:lnTo>
                    <a:pt x="1507" y="1159"/>
                  </a:lnTo>
                  <a:lnTo>
                    <a:pt x="1511" y="1159"/>
                  </a:lnTo>
                  <a:lnTo>
                    <a:pt x="1511" y="1121"/>
                  </a:lnTo>
                  <a:lnTo>
                    <a:pt x="1516" y="1102"/>
                  </a:lnTo>
                  <a:lnTo>
                    <a:pt x="1516" y="1159"/>
                  </a:lnTo>
                  <a:lnTo>
                    <a:pt x="1516" y="1102"/>
                  </a:lnTo>
                  <a:lnTo>
                    <a:pt x="1520" y="1154"/>
                  </a:lnTo>
                  <a:lnTo>
                    <a:pt x="1520" y="1159"/>
                  </a:lnTo>
                  <a:lnTo>
                    <a:pt x="1520" y="1126"/>
                  </a:lnTo>
                  <a:lnTo>
                    <a:pt x="1525" y="1159"/>
                  </a:lnTo>
                  <a:lnTo>
                    <a:pt x="1525" y="1149"/>
                  </a:lnTo>
                  <a:lnTo>
                    <a:pt x="1529" y="1154"/>
                  </a:lnTo>
                  <a:lnTo>
                    <a:pt x="1529" y="1159"/>
                  </a:lnTo>
                  <a:lnTo>
                    <a:pt x="1529" y="1154"/>
                  </a:lnTo>
                  <a:lnTo>
                    <a:pt x="1533" y="1154"/>
                  </a:lnTo>
                  <a:lnTo>
                    <a:pt x="1533" y="1159"/>
                  </a:lnTo>
                  <a:lnTo>
                    <a:pt x="1533" y="1144"/>
                  </a:lnTo>
                  <a:lnTo>
                    <a:pt x="1538" y="1154"/>
                  </a:lnTo>
                  <a:lnTo>
                    <a:pt x="1538" y="1159"/>
                  </a:lnTo>
                  <a:lnTo>
                    <a:pt x="1538" y="1098"/>
                  </a:lnTo>
                  <a:lnTo>
                    <a:pt x="1542" y="1159"/>
                  </a:lnTo>
                  <a:lnTo>
                    <a:pt x="1542" y="1140"/>
                  </a:lnTo>
                  <a:lnTo>
                    <a:pt x="1542" y="1149"/>
                  </a:lnTo>
                  <a:lnTo>
                    <a:pt x="1547" y="1135"/>
                  </a:lnTo>
                  <a:lnTo>
                    <a:pt x="1547" y="1159"/>
                  </a:lnTo>
                  <a:lnTo>
                    <a:pt x="1547" y="1130"/>
                  </a:lnTo>
                  <a:lnTo>
                    <a:pt x="1551" y="1159"/>
                  </a:lnTo>
                  <a:lnTo>
                    <a:pt x="1551" y="1102"/>
                  </a:lnTo>
                  <a:lnTo>
                    <a:pt x="1556" y="1159"/>
                  </a:lnTo>
                  <a:lnTo>
                    <a:pt x="1556" y="1140"/>
                  </a:lnTo>
                  <a:lnTo>
                    <a:pt x="1560" y="1159"/>
                  </a:lnTo>
                  <a:lnTo>
                    <a:pt x="1560" y="1112"/>
                  </a:lnTo>
                  <a:lnTo>
                    <a:pt x="1565" y="1159"/>
                  </a:lnTo>
                  <a:lnTo>
                    <a:pt x="1565" y="1149"/>
                  </a:lnTo>
                  <a:lnTo>
                    <a:pt x="1569" y="1159"/>
                  </a:lnTo>
                  <a:lnTo>
                    <a:pt x="1578" y="1159"/>
                  </a:lnTo>
                  <a:lnTo>
                    <a:pt x="1578" y="1149"/>
                  </a:lnTo>
                  <a:lnTo>
                    <a:pt x="1582" y="1159"/>
                  </a:lnTo>
                  <a:lnTo>
                    <a:pt x="1587" y="1159"/>
                  </a:lnTo>
                  <a:lnTo>
                    <a:pt x="1587" y="1144"/>
                  </a:lnTo>
                  <a:lnTo>
                    <a:pt x="1591" y="1159"/>
                  </a:lnTo>
                  <a:lnTo>
                    <a:pt x="1591" y="1135"/>
                  </a:lnTo>
                  <a:lnTo>
                    <a:pt x="1596" y="1159"/>
                  </a:lnTo>
                  <a:lnTo>
                    <a:pt x="1596" y="878"/>
                  </a:lnTo>
                  <a:lnTo>
                    <a:pt x="1600" y="1056"/>
                  </a:lnTo>
                  <a:lnTo>
                    <a:pt x="1600" y="1159"/>
                  </a:lnTo>
                  <a:lnTo>
                    <a:pt x="1600" y="1051"/>
                  </a:lnTo>
                  <a:lnTo>
                    <a:pt x="1605" y="1144"/>
                  </a:lnTo>
                  <a:lnTo>
                    <a:pt x="1605" y="1159"/>
                  </a:lnTo>
                  <a:lnTo>
                    <a:pt x="1605" y="1140"/>
                  </a:lnTo>
                  <a:lnTo>
                    <a:pt x="1609" y="1159"/>
                  </a:lnTo>
                  <a:lnTo>
                    <a:pt x="1609" y="1149"/>
                  </a:lnTo>
                  <a:lnTo>
                    <a:pt x="1613" y="1159"/>
                  </a:lnTo>
                  <a:lnTo>
                    <a:pt x="1613" y="1154"/>
                  </a:lnTo>
                  <a:lnTo>
                    <a:pt x="1618" y="1159"/>
                  </a:lnTo>
                  <a:lnTo>
                    <a:pt x="1622" y="1159"/>
                  </a:lnTo>
                  <a:lnTo>
                    <a:pt x="1622" y="1149"/>
                  </a:lnTo>
                  <a:lnTo>
                    <a:pt x="1627" y="1159"/>
                  </a:lnTo>
                  <a:lnTo>
                    <a:pt x="1631" y="1154"/>
                  </a:lnTo>
                  <a:lnTo>
                    <a:pt x="1631" y="1159"/>
                  </a:lnTo>
                  <a:lnTo>
                    <a:pt x="1631" y="1130"/>
                  </a:lnTo>
                  <a:lnTo>
                    <a:pt x="1636" y="1159"/>
                  </a:lnTo>
                  <a:lnTo>
                    <a:pt x="1636" y="1107"/>
                  </a:lnTo>
                  <a:lnTo>
                    <a:pt x="1640" y="1159"/>
                  </a:lnTo>
                  <a:lnTo>
                    <a:pt x="1640" y="1149"/>
                  </a:lnTo>
                  <a:lnTo>
                    <a:pt x="1645" y="1159"/>
                  </a:lnTo>
                  <a:lnTo>
                    <a:pt x="1645" y="1116"/>
                  </a:lnTo>
                  <a:lnTo>
                    <a:pt x="1649" y="1135"/>
                  </a:lnTo>
                  <a:lnTo>
                    <a:pt x="1649" y="1159"/>
                  </a:lnTo>
                  <a:lnTo>
                    <a:pt x="1649" y="911"/>
                  </a:lnTo>
                  <a:lnTo>
                    <a:pt x="1653" y="1159"/>
                  </a:lnTo>
                  <a:lnTo>
                    <a:pt x="1653" y="1135"/>
                  </a:lnTo>
                  <a:lnTo>
                    <a:pt x="1658" y="1159"/>
                  </a:lnTo>
                  <a:lnTo>
                    <a:pt x="1658" y="1023"/>
                  </a:lnTo>
                  <a:lnTo>
                    <a:pt x="1662" y="1159"/>
                  </a:lnTo>
                  <a:lnTo>
                    <a:pt x="1671" y="1159"/>
                  </a:lnTo>
                  <a:lnTo>
                    <a:pt x="1671" y="1102"/>
                  </a:lnTo>
                  <a:lnTo>
                    <a:pt x="1676" y="1112"/>
                  </a:lnTo>
                  <a:lnTo>
                    <a:pt x="1676" y="1159"/>
                  </a:lnTo>
                  <a:lnTo>
                    <a:pt x="1676" y="1107"/>
                  </a:lnTo>
                  <a:lnTo>
                    <a:pt x="1680" y="1159"/>
                  </a:lnTo>
                  <a:lnTo>
                    <a:pt x="1680" y="1023"/>
                  </a:lnTo>
                  <a:lnTo>
                    <a:pt x="1685" y="1159"/>
                  </a:lnTo>
                  <a:lnTo>
                    <a:pt x="1685" y="1121"/>
                  </a:lnTo>
                  <a:lnTo>
                    <a:pt x="1689" y="1126"/>
                  </a:lnTo>
                  <a:lnTo>
                    <a:pt x="1689" y="1159"/>
                  </a:lnTo>
                  <a:lnTo>
                    <a:pt x="1689" y="1121"/>
                  </a:lnTo>
                  <a:lnTo>
                    <a:pt x="1693" y="1159"/>
                  </a:lnTo>
                  <a:lnTo>
                    <a:pt x="1698" y="1159"/>
                  </a:lnTo>
                  <a:lnTo>
                    <a:pt x="1698" y="1144"/>
                  </a:lnTo>
                  <a:lnTo>
                    <a:pt x="1702" y="1159"/>
                  </a:lnTo>
                  <a:lnTo>
                    <a:pt x="1702" y="1130"/>
                  </a:lnTo>
                  <a:lnTo>
                    <a:pt x="1707" y="1149"/>
                  </a:lnTo>
                  <a:lnTo>
                    <a:pt x="1707" y="1159"/>
                  </a:lnTo>
                  <a:lnTo>
                    <a:pt x="1707" y="1149"/>
                  </a:lnTo>
                  <a:lnTo>
                    <a:pt x="1711" y="1159"/>
                  </a:lnTo>
                  <a:lnTo>
                    <a:pt x="1711" y="1149"/>
                  </a:lnTo>
                  <a:lnTo>
                    <a:pt x="1716" y="1154"/>
                  </a:lnTo>
                  <a:lnTo>
                    <a:pt x="1716" y="1159"/>
                  </a:lnTo>
                  <a:lnTo>
                    <a:pt x="1716" y="1130"/>
                  </a:lnTo>
                  <a:lnTo>
                    <a:pt x="1720" y="1154"/>
                  </a:lnTo>
                  <a:lnTo>
                    <a:pt x="1720" y="1159"/>
                  </a:lnTo>
                  <a:lnTo>
                    <a:pt x="1720" y="1154"/>
                  </a:lnTo>
                  <a:lnTo>
                    <a:pt x="1725" y="1159"/>
                  </a:lnTo>
                  <a:lnTo>
                    <a:pt x="1725" y="1135"/>
                  </a:lnTo>
                  <a:lnTo>
                    <a:pt x="1729" y="1159"/>
                  </a:lnTo>
                  <a:lnTo>
                    <a:pt x="1729" y="1126"/>
                  </a:lnTo>
                  <a:lnTo>
                    <a:pt x="1733" y="1098"/>
                  </a:lnTo>
                  <a:lnTo>
                    <a:pt x="1733" y="1159"/>
                  </a:lnTo>
                  <a:lnTo>
                    <a:pt x="1733" y="1088"/>
                  </a:lnTo>
                  <a:lnTo>
                    <a:pt x="1738" y="1159"/>
                  </a:lnTo>
                  <a:lnTo>
                    <a:pt x="1738" y="1154"/>
                  </a:lnTo>
                  <a:lnTo>
                    <a:pt x="1742" y="1159"/>
                  </a:lnTo>
                  <a:lnTo>
                    <a:pt x="1742" y="1018"/>
                  </a:lnTo>
                  <a:lnTo>
                    <a:pt x="1747" y="1149"/>
                  </a:lnTo>
                  <a:lnTo>
                    <a:pt x="1747" y="1159"/>
                  </a:lnTo>
                  <a:lnTo>
                    <a:pt x="1747" y="1130"/>
                  </a:lnTo>
                  <a:lnTo>
                    <a:pt x="1751" y="1159"/>
                  </a:lnTo>
                  <a:lnTo>
                    <a:pt x="1751" y="1154"/>
                  </a:lnTo>
                  <a:lnTo>
                    <a:pt x="1756" y="1159"/>
                  </a:lnTo>
                  <a:lnTo>
                    <a:pt x="1760" y="1159"/>
                  </a:lnTo>
                  <a:lnTo>
                    <a:pt x="1760" y="1135"/>
                  </a:lnTo>
                  <a:lnTo>
                    <a:pt x="1765" y="1159"/>
                  </a:lnTo>
                  <a:lnTo>
                    <a:pt x="1765" y="1098"/>
                  </a:lnTo>
                  <a:lnTo>
                    <a:pt x="1769" y="1159"/>
                  </a:lnTo>
                  <a:lnTo>
                    <a:pt x="1769" y="1065"/>
                  </a:lnTo>
                  <a:lnTo>
                    <a:pt x="1773" y="1159"/>
                  </a:lnTo>
                  <a:lnTo>
                    <a:pt x="1773" y="1051"/>
                  </a:lnTo>
                  <a:lnTo>
                    <a:pt x="1778" y="1130"/>
                  </a:lnTo>
                  <a:lnTo>
                    <a:pt x="1778" y="1159"/>
                  </a:lnTo>
                  <a:lnTo>
                    <a:pt x="1778" y="1121"/>
                  </a:lnTo>
                  <a:lnTo>
                    <a:pt x="1782" y="1159"/>
                  </a:lnTo>
                  <a:lnTo>
                    <a:pt x="1787" y="1159"/>
                  </a:lnTo>
                  <a:lnTo>
                    <a:pt x="1787" y="911"/>
                  </a:lnTo>
                  <a:lnTo>
                    <a:pt x="1791" y="1112"/>
                  </a:lnTo>
                  <a:lnTo>
                    <a:pt x="1791" y="1159"/>
                  </a:lnTo>
                  <a:lnTo>
                    <a:pt x="1791" y="1018"/>
                  </a:lnTo>
                  <a:lnTo>
                    <a:pt x="1796" y="1159"/>
                  </a:lnTo>
                  <a:lnTo>
                    <a:pt x="1796" y="1140"/>
                  </a:lnTo>
                  <a:lnTo>
                    <a:pt x="1800" y="1154"/>
                  </a:lnTo>
                  <a:lnTo>
                    <a:pt x="1800" y="1159"/>
                  </a:lnTo>
                  <a:lnTo>
                    <a:pt x="1800" y="1144"/>
                  </a:lnTo>
                  <a:lnTo>
                    <a:pt x="1805" y="1159"/>
                  </a:lnTo>
                  <a:lnTo>
                    <a:pt x="1805" y="1098"/>
                  </a:lnTo>
                  <a:lnTo>
                    <a:pt x="1809" y="1154"/>
                  </a:lnTo>
                  <a:lnTo>
                    <a:pt x="1809" y="1159"/>
                  </a:lnTo>
                  <a:lnTo>
                    <a:pt x="1809" y="1126"/>
                  </a:lnTo>
                  <a:lnTo>
                    <a:pt x="1813" y="1159"/>
                  </a:lnTo>
                  <a:lnTo>
                    <a:pt x="1813" y="1149"/>
                  </a:lnTo>
                  <a:lnTo>
                    <a:pt x="1818" y="1159"/>
                  </a:lnTo>
                  <a:lnTo>
                    <a:pt x="1818" y="799"/>
                  </a:lnTo>
                  <a:lnTo>
                    <a:pt x="1822" y="906"/>
                  </a:lnTo>
                  <a:lnTo>
                    <a:pt x="1822" y="1159"/>
                  </a:lnTo>
                  <a:lnTo>
                    <a:pt x="1822" y="822"/>
                  </a:lnTo>
                  <a:lnTo>
                    <a:pt x="1827" y="1159"/>
                  </a:lnTo>
                  <a:lnTo>
                    <a:pt x="1827" y="1149"/>
                  </a:lnTo>
                  <a:lnTo>
                    <a:pt x="1831" y="1159"/>
                  </a:lnTo>
                  <a:lnTo>
                    <a:pt x="1831" y="1130"/>
                  </a:lnTo>
                  <a:lnTo>
                    <a:pt x="1836" y="1159"/>
                  </a:lnTo>
                  <a:lnTo>
                    <a:pt x="1836" y="1060"/>
                  </a:lnTo>
                  <a:lnTo>
                    <a:pt x="1840" y="1159"/>
                  </a:lnTo>
                  <a:lnTo>
                    <a:pt x="1840" y="1070"/>
                  </a:lnTo>
                  <a:lnTo>
                    <a:pt x="1845" y="1154"/>
                  </a:lnTo>
                  <a:lnTo>
                    <a:pt x="1845" y="1159"/>
                  </a:lnTo>
                  <a:lnTo>
                    <a:pt x="1845" y="1154"/>
                  </a:lnTo>
                  <a:lnTo>
                    <a:pt x="1845" y="1159"/>
                  </a:lnTo>
                  <a:lnTo>
                    <a:pt x="1849" y="1149"/>
                  </a:lnTo>
                  <a:lnTo>
                    <a:pt x="1849" y="1159"/>
                  </a:lnTo>
                  <a:lnTo>
                    <a:pt x="1849" y="986"/>
                  </a:lnTo>
                  <a:lnTo>
                    <a:pt x="1853" y="1130"/>
                  </a:lnTo>
                  <a:lnTo>
                    <a:pt x="1853" y="1159"/>
                  </a:lnTo>
                  <a:lnTo>
                    <a:pt x="1853" y="1042"/>
                  </a:lnTo>
                  <a:lnTo>
                    <a:pt x="1858" y="1159"/>
                  </a:lnTo>
                  <a:lnTo>
                    <a:pt x="1862" y="1159"/>
                  </a:lnTo>
                  <a:lnTo>
                    <a:pt x="1862" y="841"/>
                  </a:lnTo>
                  <a:lnTo>
                    <a:pt x="1867" y="1154"/>
                  </a:lnTo>
                  <a:lnTo>
                    <a:pt x="1867" y="1159"/>
                  </a:lnTo>
                  <a:lnTo>
                    <a:pt x="1867" y="1140"/>
                  </a:lnTo>
                  <a:lnTo>
                    <a:pt x="1871" y="1159"/>
                  </a:lnTo>
                  <a:lnTo>
                    <a:pt x="1871" y="1149"/>
                  </a:lnTo>
                  <a:lnTo>
                    <a:pt x="1876" y="1159"/>
                  </a:lnTo>
                  <a:lnTo>
                    <a:pt x="1880" y="1159"/>
                  </a:lnTo>
                  <a:lnTo>
                    <a:pt x="1880" y="1088"/>
                  </a:lnTo>
                  <a:lnTo>
                    <a:pt x="1885" y="1042"/>
                  </a:lnTo>
                  <a:lnTo>
                    <a:pt x="1885" y="1159"/>
                  </a:lnTo>
                  <a:lnTo>
                    <a:pt x="1885" y="1042"/>
                  </a:lnTo>
                  <a:lnTo>
                    <a:pt x="1889" y="1159"/>
                  </a:lnTo>
                  <a:lnTo>
                    <a:pt x="1889" y="1154"/>
                  </a:lnTo>
                  <a:lnTo>
                    <a:pt x="1893" y="1159"/>
                  </a:lnTo>
                  <a:lnTo>
                    <a:pt x="1893" y="1154"/>
                  </a:lnTo>
                  <a:lnTo>
                    <a:pt x="1898" y="1159"/>
                  </a:lnTo>
                  <a:lnTo>
                    <a:pt x="1898" y="1144"/>
                  </a:lnTo>
                  <a:lnTo>
                    <a:pt x="1902" y="1159"/>
                  </a:lnTo>
                  <a:lnTo>
                    <a:pt x="1902" y="1112"/>
                  </a:lnTo>
                  <a:lnTo>
                    <a:pt x="1907" y="1159"/>
                  </a:lnTo>
                  <a:lnTo>
                    <a:pt x="1907" y="0"/>
                  </a:lnTo>
                  <a:lnTo>
                    <a:pt x="1911" y="1018"/>
                  </a:lnTo>
                  <a:lnTo>
                    <a:pt x="1911" y="1159"/>
                  </a:lnTo>
                  <a:lnTo>
                    <a:pt x="1911" y="687"/>
                  </a:lnTo>
                  <a:lnTo>
                    <a:pt x="1916" y="1159"/>
                  </a:lnTo>
                  <a:lnTo>
                    <a:pt x="1916" y="1140"/>
                  </a:lnTo>
                  <a:lnTo>
                    <a:pt x="1920" y="1159"/>
                  </a:lnTo>
                  <a:lnTo>
                    <a:pt x="1925" y="1159"/>
                  </a:lnTo>
                  <a:lnTo>
                    <a:pt x="1925" y="1102"/>
                  </a:lnTo>
                  <a:lnTo>
                    <a:pt x="1929" y="1140"/>
                  </a:lnTo>
                  <a:lnTo>
                    <a:pt x="1929" y="1159"/>
                  </a:lnTo>
                  <a:lnTo>
                    <a:pt x="1929" y="1135"/>
                  </a:lnTo>
                  <a:lnTo>
                    <a:pt x="1933" y="1154"/>
                  </a:lnTo>
                  <a:lnTo>
                    <a:pt x="1933" y="1159"/>
                  </a:lnTo>
                  <a:lnTo>
                    <a:pt x="1933" y="1130"/>
                  </a:lnTo>
                  <a:lnTo>
                    <a:pt x="1938" y="1159"/>
                  </a:lnTo>
                  <a:lnTo>
                    <a:pt x="1938" y="289"/>
                  </a:lnTo>
                  <a:lnTo>
                    <a:pt x="1942" y="453"/>
                  </a:lnTo>
                  <a:lnTo>
                    <a:pt x="1942" y="1159"/>
                  </a:lnTo>
                  <a:lnTo>
                    <a:pt x="1942" y="205"/>
                  </a:lnTo>
                  <a:lnTo>
                    <a:pt x="1947" y="1159"/>
                  </a:lnTo>
                  <a:lnTo>
                    <a:pt x="1951" y="1159"/>
                  </a:lnTo>
                  <a:lnTo>
                    <a:pt x="1951" y="1144"/>
                  </a:lnTo>
                  <a:lnTo>
                    <a:pt x="1956" y="1159"/>
                  </a:lnTo>
                  <a:lnTo>
                    <a:pt x="1965" y="1159"/>
                  </a:lnTo>
                  <a:lnTo>
                    <a:pt x="1965" y="1154"/>
                  </a:lnTo>
                  <a:lnTo>
                    <a:pt x="1969" y="1159"/>
                  </a:lnTo>
                  <a:lnTo>
                    <a:pt x="1973" y="1159"/>
                  </a:lnTo>
                  <a:lnTo>
                    <a:pt x="1978" y="1154"/>
                  </a:lnTo>
                  <a:lnTo>
                    <a:pt x="1978" y="1159"/>
                  </a:lnTo>
                  <a:lnTo>
                    <a:pt x="1978" y="1009"/>
                  </a:lnTo>
                  <a:lnTo>
                    <a:pt x="1982" y="1144"/>
                  </a:lnTo>
                  <a:lnTo>
                    <a:pt x="1982" y="1159"/>
                  </a:lnTo>
                  <a:lnTo>
                    <a:pt x="1982" y="1107"/>
                  </a:lnTo>
                  <a:lnTo>
                    <a:pt x="1987" y="1159"/>
                  </a:lnTo>
                  <a:lnTo>
                    <a:pt x="1991" y="1159"/>
                  </a:lnTo>
                  <a:lnTo>
                    <a:pt x="1991" y="1140"/>
                  </a:lnTo>
                  <a:lnTo>
                    <a:pt x="1996" y="1159"/>
                  </a:lnTo>
                  <a:lnTo>
                    <a:pt x="2000" y="1159"/>
                  </a:lnTo>
                  <a:lnTo>
                    <a:pt x="2000" y="1126"/>
                  </a:lnTo>
                  <a:lnTo>
                    <a:pt x="2005" y="1159"/>
                  </a:lnTo>
                  <a:lnTo>
                    <a:pt x="2005" y="1154"/>
                  </a:lnTo>
                  <a:lnTo>
                    <a:pt x="2009" y="1154"/>
                  </a:lnTo>
                  <a:lnTo>
                    <a:pt x="2009" y="1159"/>
                  </a:lnTo>
                  <a:lnTo>
                    <a:pt x="2009" y="1154"/>
                  </a:lnTo>
                  <a:lnTo>
                    <a:pt x="2013" y="1159"/>
                  </a:lnTo>
                  <a:lnTo>
                    <a:pt x="2013" y="934"/>
                  </a:lnTo>
                  <a:lnTo>
                    <a:pt x="2018" y="1159"/>
                  </a:lnTo>
                  <a:lnTo>
                    <a:pt x="2018" y="1102"/>
                  </a:lnTo>
                  <a:lnTo>
                    <a:pt x="2022" y="1121"/>
                  </a:lnTo>
                  <a:lnTo>
                    <a:pt x="2022" y="1159"/>
                  </a:lnTo>
                  <a:lnTo>
                    <a:pt x="2022" y="1116"/>
                  </a:lnTo>
                  <a:lnTo>
                    <a:pt x="2027" y="1159"/>
                  </a:lnTo>
                  <a:lnTo>
                    <a:pt x="2027" y="1144"/>
                  </a:lnTo>
                  <a:lnTo>
                    <a:pt x="2031" y="1159"/>
                  </a:lnTo>
                  <a:lnTo>
                    <a:pt x="2031" y="1014"/>
                  </a:lnTo>
                  <a:lnTo>
                    <a:pt x="2036" y="1159"/>
                  </a:lnTo>
                  <a:lnTo>
                    <a:pt x="2036" y="1149"/>
                  </a:lnTo>
                  <a:lnTo>
                    <a:pt x="2040" y="1135"/>
                  </a:lnTo>
                  <a:lnTo>
                    <a:pt x="2040" y="1159"/>
                  </a:lnTo>
                  <a:lnTo>
                    <a:pt x="2040" y="1135"/>
                  </a:lnTo>
                  <a:lnTo>
                    <a:pt x="2045" y="1159"/>
                  </a:lnTo>
                  <a:lnTo>
                    <a:pt x="2049" y="1159"/>
                  </a:lnTo>
                  <a:lnTo>
                    <a:pt x="2049" y="1154"/>
                  </a:lnTo>
                  <a:lnTo>
                    <a:pt x="2053" y="1159"/>
                  </a:lnTo>
                  <a:lnTo>
                    <a:pt x="2058" y="1154"/>
                  </a:lnTo>
                  <a:lnTo>
                    <a:pt x="2058" y="1159"/>
                  </a:lnTo>
                  <a:lnTo>
                    <a:pt x="2058" y="1154"/>
                  </a:lnTo>
                  <a:lnTo>
                    <a:pt x="2062" y="1159"/>
                  </a:lnTo>
                  <a:lnTo>
                    <a:pt x="2071" y="1159"/>
                  </a:lnTo>
                  <a:lnTo>
                    <a:pt x="2071" y="1149"/>
                  </a:lnTo>
                  <a:lnTo>
                    <a:pt x="2076" y="1154"/>
                  </a:lnTo>
                  <a:lnTo>
                    <a:pt x="2076" y="1159"/>
                  </a:lnTo>
                  <a:lnTo>
                    <a:pt x="2076" y="1154"/>
                  </a:lnTo>
                  <a:lnTo>
                    <a:pt x="2080" y="1159"/>
                  </a:lnTo>
                  <a:lnTo>
                    <a:pt x="2080" y="1149"/>
                  </a:lnTo>
                  <a:lnTo>
                    <a:pt x="2085" y="1159"/>
                  </a:lnTo>
                  <a:lnTo>
                    <a:pt x="2085" y="1140"/>
                  </a:lnTo>
                  <a:lnTo>
                    <a:pt x="2089" y="1159"/>
                  </a:lnTo>
                  <a:lnTo>
                    <a:pt x="2093" y="1159"/>
                  </a:lnTo>
                  <a:lnTo>
                    <a:pt x="2093" y="1149"/>
                  </a:lnTo>
                  <a:lnTo>
                    <a:pt x="2098" y="1159"/>
                  </a:lnTo>
                  <a:lnTo>
                    <a:pt x="2107" y="1159"/>
                  </a:lnTo>
                  <a:lnTo>
                    <a:pt x="2107" y="1000"/>
                  </a:lnTo>
                  <a:lnTo>
                    <a:pt x="2111" y="864"/>
                  </a:lnTo>
                  <a:lnTo>
                    <a:pt x="2111" y="1159"/>
                  </a:lnTo>
                  <a:lnTo>
                    <a:pt x="2111" y="864"/>
                  </a:lnTo>
                  <a:lnTo>
                    <a:pt x="2116" y="1149"/>
                  </a:lnTo>
                  <a:lnTo>
                    <a:pt x="2116" y="1159"/>
                  </a:lnTo>
                  <a:lnTo>
                    <a:pt x="2116" y="1135"/>
                  </a:lnTo>
                  <a:lnTo>
                    <a:pt x="2120" y="1159"/>
                  </a:lnTo>
                  <a:lnTo>
                    <a:pt x="2120" y="1154"/>
                  </a:lnTo>
                  <a:lnTo>
                    <a:pt x="2125" y="1159"/>
                  </a:lnTo>
                  <a:lnTo>
                    <a:pt x="2129" y="1159"/>
                  </a:lnTo>
                  <a:lnTo>
                    <a:pt x="2129" y="1098"/>
                  </a:lnTo>
                  <a:lnTo>
                    <a:pt x="2133" y="1159"/>
                  </a:lnTo>
                  <a:lnTo>
                    <a:pt x="2133" y="1107"/>
                  </a:lnTo>
                  <a:lnTo>
                    <a:pt x="2138" y="1159"/>
                  </a:lnTo>
                  <a:lnTo>
                    <a:pt x="2138" y="1154"/>
                  </a:lnTo>
                  <a:lnTo>
                    <a:pt x="2142" y="1159"/>
                  </a:lnTo>
                  <a:lnTo>
                    <a:pt x="2142" y="1135"/>
                  </a:lnTo>
                  <a:lnTo>
                    <a:pt x="2147" y="1159"/>
                  </a:lnTo>
                  <a:lnTo>
                    <a:pt x="2147" y="1154"/>
                  </a:lnTo>
                  <a:lnTo>
                    <a:pt x="2151" y="1159"/>
                  </a:lnTo>
                  <a:lnTo>
                    <a:pt x="2156" y="1159"/>
                  </a:lnTo>
                  <a:lnTo>
                    <a:pt x="2156" y="1154"/>
                  </a:lnTo>
                  <a:lnTo>
                    <a:pt x="2160" y="1154"/>
                  </a:lnTo>
                  <a:lnTo>
                    <a:pt x="2160" y="1159"/>
                  </a:lnTo>
                  <a:lnTo>
                    <a:pt x="2160" y="1154"/>
                  </a:lnTo>
                  <a:lnTo>
                    <a:pt x="2165" y="1159"/>
                  </a:lnTo>
                  <a:lnTo>
                    <a:pt x="2165" y="1154"/>
                  </a:lnTo>
                  <a:lnTo>
                    <a:pt x="2169" y="1154"/>
                  </a:lnTo>
                  <a:lnTo>
                    <a:pt x="2169" y="1159"/>
                  </a:lnTo>
                  <a:lnTo>
                    <a:pt x="2169" y="1130"/>
                  </a:lnTo>
                  <a:lnTo>
                    <a:pt x="2173" y="1159"/>
                  </a:lnTo>
                  <a:lnTo>
                    <a:pt x="2173" y="1140"/>
                  </a:lnTo>
                  <a:lnTo>
                    <a:pt x="2178" y="1159"/>
                  </a:lnTo>
                  <a:lnTo>
                    <a:pt x="2178" y="1056"/>
                  </a:lnTo>
                  <a:lnTo>
                    <a:pt x="2182" y="1093"/>
                  </a:lnTo>
                  <a:lnTo>
                    <a:pt x="2182" y="1159"/>
                  </a:lnTo>
                  <a:lnTo>
                    <a:pt x="2182" y="1060"/>
                  </a:lnTo>
                  <a:lnTo>
                    <a:pt x="2187" y="1159"/>
                  </a:lnTo>
                  <a:lnTo>
                    <a:pt x="2187" y="1149"/>
                  </a:lnTo>
                  <a:lnTo>
                    <a:pt x="2191" y="1159"/>
                  </a:lnTo>
                  <a:lnTo>
                    <a:pt x="2191" y="1130"/>
                  </a:lnTo>
                  <a:lnTo>
                    <a:pt x="2196" y="1159"/>
                  </a:lnTo>
                  <a:lnTo>
                    <a:pt x="2205" y="1159"/>
                  </a:lnTo>
                  <a:lnTo>
                    <a:pt x="2205" y="1126"/>
                  </a:lnTo>
                  <a:lnTo>
                    <a:pt x="2209" y="1159"/>
                  </a:lnTo>
                  <a:lnTo>
                    <a:pt x="2209" y="1135"/>
                  </a:lnTo>
                  <a:lnTo>
                    <a:pt x="2213" y="1135"/>
                  </a:lnTo>
                  <a:lnTo>
                    <a:pt x="2213" y="1159"/>
                  </a:lnTo>
                  <a:lnTo>
                    <a:pt x="2213" y="1135"/>
                  </a:lnTo>
                  <a:lnTo>
                    <a:pt x="2218" y="1159"/>
                  </a:lnTo>
                  <a:lnTo>
                    <a:pt x="2218" y="1149"/>
                  </a:lnTo>
                  <a:lnTo>
                    <a:pt x="2222" y="1159"/>
                  </a:lnTo>
                  <a:lnTo>
                    <a:pt x="2222" y="1154"/>
                  </a:lnTo>
                  <a:lnTo>
                    <a:pt x="2227" y="1159"/>
                  </a:lnTo>
                  <a:lnTo>
                    <a:pt x="2227" y="1107"/>
                  </a:lnTo>
                  <a:lnTo>
                    <a:pt x="2231" y="1144"/>
                  </a:lnTo>
                  <a:lnTo>
                    <a:pt x="2231" y="1159"/>
                  </a:lnTo>
                  <a:lnTo>
                    <a:pt x="2231" y="1140"/>
                  </a:lnTo>
                  <a:lnTo>
                    <a:pt x="2236" y="1159"/>
                  </a:lnTo>
                  <a:lnTo>
                    <a:pt x="2236" y="1144"/>
                  </a:lnTo>
                  <a:lnTo>
                    <a:pt x="2240" y="1159"/>
                  </a:lnTo>
                  <a:lnTo>
                    <a:pt x="2240" y="990"/>
                  </a:lnTo>
                  <a:lnTo>
                    <a:pt x="2245" y="1159"/>
                  </a:lnTo>
                  <a:lnTo>
                    <a:pt x="2249" y="1159"/>
                  </a:lnTo>
                  <a:lnTo>
                    <a:pt x="2249" y="1135"/>
                  </a:lnTo>
                  <a:lnTo>
                    <a:pt x="2253" y="1159"/>
                  </a:lnTo>
                  <a:lnTo>
                    <a:pt x="2271" y="1159"/>
                  </a:lnTo>
                  <a:lnTo>
                    <a:pt x="2271" y="1051"/>
                  </a:lnTo>
                  <a:lnTo>
                    <a:pt x="2276" y="1159"/>
                  </a:lnTo>
                  <a:lnTo>
                    <a:pt x="2276" y="1070"/>
                  </a:lnTo>
                  <a:lnTo>
                    <a:pt x="2280" y="1159"/>
                  </a:lnTo>
                  <a:lnTo>
                    <a:pt x="2285" y="1159"/>
                  </a:lnTo>
                  <a:lnTo>
                    <a:pt x="2285" y="1042"/>
                  </a:lnTo>
                  <a:lnTo>
                    <a:pt x="2289" y="1159"/>
                  </a:lnTo>
                  <a:lnTo>
                    <a:pt x="2289" y="1144"/>
                  </a:lnTo>
                  <a:lnTo>
                    <a:pt x="2293" y="1154"/>
                  </a:lnTo>
                  <a:lnTo>
                    <a:pt x="2293" y="1159"/>
                  </a:lnTo>
                  <a:lnTo>
                    <a:pt x="2293" y="1116"/>
                  </a:lnTo>
                  <a:lnTo>
                    <a:pt x="2298" y="1159"/>
                  </a:lnTo>
                  <a:lnTo>
                    <a:pt x="2298" y="1126"/>
                  </a:lnTo>
                  <a:lnTo>
                    <a:pt x="2302" y="1159"/>
                  </a:lnTo>
                  <a:lnTo>
                    <a:pt x="2307" y="1159"/>
                  </a:lnTo>
                  <a:lnTo>
                    <a:pt x="2307" y="1135"/>
                  </a:lnTo>
                  <a:lnTo>
                    <a:pt x="2311" y="1159"/>
                  </a:lnTo>
                  <a:lnTo>
                    <a:pt x="2320" y="1159"/>
                  </a:lnTo>
                  <a:lnTo>
                    <a:pt x="2320" y="1098"/>
                  </a:lnTo>
                  <a:lnTo>
                    <a:pt x="2325" y="1159"/>
                  </a:lnTo>
                  <a:lnTo>
                    <a:pt x="2325" y="1093"/>
                  </a:lnTo>
                  <a:lnTo>
                    <a:pt x="2329" y="1159"/>
                  </a:lnTo>
                  <a:lnTo>
                    <a:pt x="2333" y="1159"/>
                  </a:lnTo>
                  <a:lnTo>
                    <a:pt x="2333" y="1144"/>
                  </a:lnTo>
                  <a:lnTo>
                    <a:pt x="2338" y="1154"/>
                  </a:lnTo>
                  <a:lnTo>
                    <a:pt x="2338" y="1159"/>
                  </a:lnTo>
                  <a:lnTo>
                    <a:pt x="2338" y="1154"/>
                  </a:lnTo>
                  <a:lnTo>
                    <a:pt x="2342" y="1159"/>
                  </a:lnTo>
                  <a:lnTo>
                    <a:pt x="2342" y="1121"/>
                  </a:lnTo>
                  <a:lnTo>
                    <a:pt x="2347" y="1159"/>
                  </a:lnTo>
                  <a:lnTo>
                    <a:pt x="2347" y="1144"/>
                  </a:lnTo>
                  <a:lnTo>
                    <a:pt x="2351" y="1159"/>
                  </a:lnTo>
                  <a:lnTo>
                    <a:pt x="2356" y="1159"/>
                  </a:lnTo>
                  <a:lnTo>
                    <a:pt x="2356" y="1084"/>
                  </a:lnTo>
                  <a:lnTo>
                    <a:pt x="2360" y="1154"/>
                  </a:lnTo>
                  <a:lnTo>
                    <a:pt x="2360" y="1159"/>
                  </a:lnTo>
                  <a:lnTo>
                    <a:pt x="2360" y="1060"/>
                  </a:lnTo>
                  <a:lnTo>
                    <a:pt x="2365" y="1159"/>
                  </a:lnTo>
                  <a:lnTo>
                    <a:pt x="2369" y="1159"/>
                  </a:lnTo>
                  <a:lnTo>
                    <a:pt x="2369" y="1112"/>
                  </a:lnTo>
                  <a:lnTo>
                    <a:pt x="2373" y="1159"/>
                  </a:lnTo>
                  <a:lnTo>
                    <a:pt x="2378" y="1159"/>
                  </a:lnTo>
                  <a:lnTo>
                    <a:pt x="2378" y="1060"/>
                  </a:lnTo>
                  <a:lnTo>
                    <a:pt x="2382" y="1159"/>
                  </a:lnTo>
                  <a:lnTo>
                    <a:pt x="2382" y="1088"/>
                  </a:lnTo>
                  <a:lnTo>
                    <a:pt x="2387" y="1159"/>
                  </a:lnTo>
                  <a:lnTo>
                    <a:pt x="2387" y="1154"/>
                  </a:lnTo>
                  <a:lnTo>
                    <a:pt x="2387" y="1159"/>
                  </a:lnTo>
                  <a:lnTo>
                    <a:pt x="2391" y="1149"/>
                  </a:lnTo>
                  <a:lnTo>
                    <a:pt x="2391" y="1159"/>
                  </a:lnTo>
                  <a:lnTo>
                    <a:pt x="2391" y="1093"/>
                  </a:lnTo>
                  <a:lnTo>
                    <a:pt x="2396" y="1159"/>
                  </a:lnTo>
                  <a:lnTo>
                    <a:pt x="2396" y="1116"/>
                  </a:lnTo>
                  <a:lnTo>
                    <a:pt x="2400" y="1159"/>
                  </a:lnTo>
                  <a:lnTo>
                    <a:pt x="2400" y="1102"/>
                  </a:lnTo>
                  <a:lnTo>
                    <a:pt x="2405" y="1154"/>
                  </a:lnTo>
                  <a:lnTo>
                    <a:pt x="2405" y="1159"/>
                  </a:lnTo>
                  <a:lnTo>
                    <a:pt x="2405" y="1149"/>
                  </a:lnTo>
                  <a:lnTo>
                    <a:pt x="2409" y="1159"/>
                  </a:lnTo>
                  <a:lnTo>
                    <a:pt x="2418" y="1159"/>
                  </a:lnTo>
                  <a:lnTo>
                    <a:pt x="2418" y="1149"/>
                  </a:lnTo>
                  <a:lnTo>
                    <a:pt x="2422" y="1159"/>
                  </a:lnTo>
                  <a:lnTo>
                    <a:pt x="2422" y="1149"/>
                  </a:lnTo>
                  <a:lnTo>
                    <a:pt x="2427" y="1159"/>
                  </a:lnTo>
                  <a:lnTo>
                    <a:pt x="2427" y="1088"/>
                  </a:lnTo>
                  <a:lnTo>
                    <a:pt x="2431" y="1154"/>
                  </a:lnTo>
                  <a:lnTo>
                    <a:pt x="2431" y="1159"/>
                  </a:lnTo>
                  <a:lnTo>
                    <a:pt x="2431" y="1149"/>
                  </a:lnTo>
                  <a:lnTo>
                    <a:pt x="2436" y="1154"/>
                  </a:lnTo>
                  <a:lnTo>
                    <a:pt x="2436" y="1159"/>
                  </a:lnTo>
                  <a:lnTo>
                    <a:pt x="2436" y="1144"/>
                  </a:lnTo>
                  <a:lnTo>
                    <a:pt x="2440" y="1149"/>
                  </a:lnTo>
                  <a:lnTo>
                    <a:pt x="2440" y="1159"/>
                  </a:lnTo>
                  <a:lnTo>
                    <a:pt x="2440" y="1149"/>
                  </a:lnTo>
                  <a:lnTo>
                    <a:pt x="2445" y="1159"/>
                  </a:lnTo>
                  <a:lnTo>
                    <a:pt x="2445" y="1135"/>
                  </a:lnTo>
                  <a:lnTo>
                    <a:pt x="2449" y="1159"/>
                  </a:lnTo>
                  <a:lnTo>
                    <a:pt x="2449" y="1149"/>
                  </a:lnTo>
                  <a:lnTo>
                    <a:pt x="2453" y="1159"/>
                  </a:lnTo>
                  <a:lnTo>
                    <a:pt x="2453" y="967"/>
                  </a:lnTo>
                  <a:lnTo>
                    <a:pt x="2458" y="1130"/>
                  </a:lnTo>
                  <a:lnTo>
                    <a:pt x="2458" y="1159"/>
                  </a:lnTo>
                  <a:lnTo>
                    <a:pt x="2458" y="1130"/>
                  </a:lnTo>
                  <a:lnTo>
                    <a:pt x="2462" y="1149"/>
                  </a:lnTo>
                  <a:lnTo>
                    <a:pt x="2462" y="1159"/>
                  </a:lnTo>
                  <a:lnTo>
                    <a:pt x="2462" y="1135"/>
                  </a:lnTo>
                  <a:lnTo>
                    <a:pt x="2467" y="1159"/>
                  </a:lnTo>
                  <a:lnTo>
                    <a:pt x="2467" y="1149"/>
                  </a:lnTo>
                  <a:lnTo>
                    <a:pt x="2471" y="1159"/>
                  </a:lnTo>
                  <a:lnTo>
                    <a:pt x="2471" y="1116"/>
                  </a:lnTo>
                  <a:lnTo>
                    <a:pt x="2476" y="1070"/>
                  </a:lnTo>
                  <a:lnTo>
                    <a:pt x="2476" y="1159"/>
                  </a:lnTo>
                  <a:lnTo>
                    <a:pt x="2476" y="1051"/>
                  </a:lnTo>
                  <a:lnTo>
                    <a:pt x="2480" y="1154"/>
                  </a:lnTo>
                  <a:lnTo>
                    <a:pt x="2480" y="1159"/>
                  </a:lnTo>
                  <a:lnTo>
                    <a:pt x="2480" y="1126"/>
                  </a:lnTo>
                  <a:lnTo>
                    <a:pt x="2485" y="1159"/>
                  </a:lnTo>
                  <a:lnTo>
                    <a:pt x="2485" y="1140"/>
                  </a:lnTo>
                  <a:lnTo>
                    <a:pt x="2489" y="1159"/>
                  </a:lnTo>
                  <a:lnTo>
                    <a:pt x="2489" y="1154"/>
                  </a:lnTo>
                  <a:lnTo>
                    <a:pt x="2493" y="1159"/>
                  </a:lnTo>
                  <a:lnTo>
                    <a:pt x="2498" y="1159"/>
                  </a:lnTo>
                  <a:lnTo>
                    <a:pt x="2498" y="1149"/>
                  </a:lnTo>
                  <a:lnTo>
                    <a:pt x="2502" y="1159"/>
                  </a:lnTo>
                  <a:lnTo>
                    <a:pt x="2507" y="1159"/>
                  </a:lnTo>
                  <a:lnTo>
                    <a:pt x="2507" y="1149"/>
                  </a:lnTo>
                  <a:lnTo>
                    <a:pt x="2511" y="1159"/>
                  </a:lnTo>
                  <a:lnTo>
                    <a:pt x="2520" y="1159"/>
                  </a:lnTo>
                  <a:lnTo>
                    <a:pt x="2520" y="1084"/>
                  </a:lnTo>
                  <a:lnTo>
                    <a:pt x="2525" y="1098"/>
                  </a:lnTo>
                  <a:lnTo>
                    <a:pt x="2525" y="1159"/>
                  </a:lnTo>
                  <a:lnTo>
                    <a:pt x="2525" y="1098"/>
                  </a:lnTo>
                  <a:lnTo>
                    <a:pt x="2529" y="1159"/>
                  </a:lnTo>
                  <a:lnTo>
                    <a:pt x="2529" y="1154"/>
                  </a:lnTo>
                  <a:lnTo>
                    <a:pt x="2533" y="1159"/>
                  </a:lnTo>
                  <a:lnTo>
                    <a:pt x="2533" y="1116"/>
                  </a:lnTo>
                  <a:lnTo>
                    <a:pt x="2538" y="1159"/>
                  </a:lnTo>
                  <a:lnTo>
                    <a:pt x="2547" y="1159"/>
                  </a:lnTo>
                  <a:lnTo>
                    <a:pt x="2547" y="1116"/>
                  </a:lnTo>
                  <a:lnTo>
                    <a:pt x="2551" y="1159"/>
                  </a:lnTo>
                  <a:lnTo>
                    <a:pt x="2551" y="1149"/>
                  </a:lnTo>
                  <a:lnTo>
                    <a:pt x="2556" y="1159"/>
                  </a:lnTo>
                  <a:lnTo>
                    <a:pt x="2556" y="1154"/>
                  </a:lnTo>
                  <a:lnTo>
                    <a:pt x="2560" y="1159"/>
                  </a:lnTo>
                  <a:lnTo>
                    <a:pt x="2569" y="1159"/>
                  </a:lnTo>
                  <a:lnTo>
                    <a:pt x="2569" y="1102"/>
                  </a:lnTo>
                  <a:lnTo>
                    <a:pt x="2573" y="1144"/>
                  </a:lnTo>
                  <a:lnTo>
                    <a:pt x="2573" y="1159"/>
                  </a:lnTo>
                  <a:lnTo>
                    <a:pt x="2573" y="1121"/>
                  </a:lnTo>
                  <a:lnTo>
                    <a:pt x="2578" y="1159"/>
                  </a:lnTo>
                  <a:lnTo>
                    <a:pt x="2582" y="1159"/>
                  </a:lnTo>
                  <a:lnTo>
                    <a:pt x="2582" y="1154"/>
                  </a:lnTo>
                  <a:lnTo>
                    <a:pt x="2587" y="1159"/>
                  </a:lnTo>
                  <a:lnTo>
                    <a:pt x="2591" y="1159"/>
                  </a:lnTo>
                  <a:lnTo>
                    <a:pt x="2591" y="1112"/>
                  </a:lnTo>
                  <a:lnTo>
                    <a:pt x="2596" y="1154"/>
                  </a:lnTo>
                  <a:lnTo>
                    <a:pt x="2596" y="1159"/>
                  </a:lnTo>
                  <a:lnTo>
                    <a:pt x="2596" y="1102"/>
                  </a:lnTo>
                  <a:lnTo>
                    <a:pt x="2600" y="1159"/>
                  </a:lnTo>
                  <a:lnTo>
                    <a:pt x="2600" y="1149"/>
                  </a:lnTo>
                  <a:lnTo>
                    <a:pt x="2604" y="1159"/>
                  </a:lnTo>
                  <a:lnTo>
                    <a:pt x="2604" y="1116"/>
                  </a:lnTo>
                  <a:lnTo>
                    <a:pt x="2609" y="1140"/>
                  </a:lnTo>
                  <a:lnTo>
                    <a:pt x="2609" y="1159"/>
                  </a:lnTo>
                  <a:lnTo>
                    <a:pt x="2609" y="1140"/>
                  </a:lnTo>
                  <a:lnTo>
                    <a:pt x="2613" y="1154"/>
                  </a:lnTo>
                  <a:lnTo>
                    <a:pt x="2613" y="1159"/>
                  </a:lnTo>
                  <a:lnTo>
                    <a:pt x="2613" y="1135"/>
                  </a:lnTo>
                  <a:lnTo>
                    <a:pt x="2618" y="1144"/>
                  </a:lnTo>
                  <a:lnTo>
                    <a:pt x="2618" y="1159"/>
                  </a:lnTo>
                  <a:lnTo>
                    <a:pt x="2618" y="1070"/>
                  </a:lnTo>
                  <a:lnTo>
                    <a:pt x="2622" y="1159"/>
                  </a:lnTo>
                  <a:lnTo>
                    <a:pt x="2627" y="1159"/>
                  </a:lnTo>
                  <a:lnTo>
                    <a:pt x="2631" y="1154"/>
                  </a:lnTo>
                  <a:lnTo>
                    <a:pt x="2631" y="1159"/>
                  </a:lnTo>
                  <a:lnTo>
                    <a:pt x="2631" y="1149"/>
                  </a:lnTo>
                  <a:lnTo>
                    <a:pt x="2636" y="1159"/>
                  </a:lnTo>
                  <a:lnTo>
                    <a:pt x="2640" y="1159"/>
                  </a:lnTo>
                  <a:lnTo>
                    <a:pt x="2640" y="1121"/>
                  </a:lnTo>
                  <a:lnTo>
                    <a:pt x="2644" y="1159"/>
                  </a:lnTo>
                  <a:lnTo>
                    <a:pt x="2662" y="1159"/>
                  </a:lnTo>
                  <a:lnTo>
                    <a:pt x="2662" y="1088"/>
                  </a:lnTo>
                  <a:lnTo>
                    <a:pt x="2667" y="1121"/>
                  </a:lnTo>
                  <a:lnTo>
                    <a:pt x="2667" y="1159"/>
                  </a:lnTo>
                  <a:lnTo>
                    <a:pt x="2667" y="1107"/>
                  </a:lnTo>
                  <a:lnTo>
                    <a:pt x="2671" y="1159"/>
                  </a:lnTo>
                  <a:lnTo>
                    <a:pt x="2684" y="1159"/>
                  </a:lnTo>
                  <a:lnTo>
                    <a:pt x="2684" y="1154"/>
                  </a:lnTo>
                  <a:lnTo>
                    <a:pt x="2689" y="1159"/>
                  </a:lnTo>
                  <a:lnTo>
                    <a:pt x="2693" y="1159"/>
                  </a:lnTo>
                  <a:lnTo>
                    <a:pt x="2693" y="1140"/>
                  </a:lnTo>
                  <a:lnTo>
                    <a:pt x="2698" y="1154"/>
                  </a:lnTo>
                  <a:lnTo>
                    <a:pt x="2698" y="1159"/>
                  </a:lnTo>
                  <a:lnTo>
                    <a:pt x="2698" y="1144"/>
                  </a:lnTo>
                  <a:lnTo>
                    <a:pt x="2702" y="1121"/>
                  </a:lnTo>
                  <a:lnTo>
                    <a:pt x="2702" y="1159"/>
                  </a:lnTo>
                  <a:lnTo>
                    <a:pt x="2702" y="1074"/>
                  </a:lnTo>
                  <a:lnTo>
                    <a:pt x="2707" y="1159"/>
                  </a:lnTo>
                  <a:lnTo>
                    <a:pt x="2707" y="1140"/>
                  </a:lnTo>
                  <a:lnTo>
                    <a:pt x="2711" y="1149"/>
                  </a:lnTo>
                  <a:lnTo>
                    <a:pt x="2711" y="1159"/>
                  </a:lnTo>
                  <a:lnTo>
                    <a:pt x="2711" y="1102"/>
                  </a:lnTo>
                  <a:lnTo>
                    <a:pt x="2716" y="1159"/>
                  </a:lnTo>
                  <a:lnTo>
                    <a:pt x="2716" y="1140"/>
                  </a:lnTo>
                  <a:lnTo>
                    <a:pt x="2720" y="1159"/>
                  </a:lnTo>
                  <a:lnTo>
                    <a:pt x="2720" y="1126"/>
                  </a:lnTo>
                  <a:lnTo>
                    <a:pt x="2724" y="1159"/>
                  </a:lnTo>
                  <a:lnTo>
                    <a:pt x="2724" y="1070"/>
                  </a:lnTo>
                  <a:lnTo>
                    <a:pt x="2729" y="1159"/>
                  </a:lnTo>
                  <a:lnTo>
                    <a:pt x="2733" y="1159"/>
                  </a:lnTo>
                  <a:lnTo>
                    <a:pt x="2733" y="1154"/>
                  </a:lnTo>
                  <a:lnTo>
                    <a:pt x="2738" y="1159"/>
                  </a:lnTo>
                  <a:lnTo>
                    <a:pt x="2738" y="1135"/>
                  </a:lnTo>
                  <a:lnTo>
                    <a:pt x="2742" y="1159"/>
                  </a:lnTo>
                  <a:lnTo>
                    <a:pt x="2751" y="1159"/>
                  </a:lnTo>
                  <a:lnTo>
                    <a:pt x="2751" y="1154"/>
                  </a:lnTo>
                  <a:lnTo>
                    <a:pt x="2756" y="1159"/>
                  </a:lnTo>
                  <a:lnTo>
                    <a:pt x="2760" y="1159"/>
                  </a:lnTo>
                  <a:lnTo>
                    <a:pt x="2760" y="1107"/>
                  </a:lnTo>
                  <a:lnTo>
                    <a:pt x="2764" y="1159"/>
                  </a:lnTo>
                  <a:lnTo>
                    <a:pt x="2764" y="1144"/>
                  </a:lnTo>
                  <a:lnTo>
                    <a:pt x="2769" y="1159"/>
                  </a:lnTo>
                  <a:lnTo>
                    <a:pt x="2769" y="1112"/>
                  </a:lnTo>
                  <a:lnTo>
                    <a:pt x="2773" y="1159"/>
                  </a:lnTo>
                  <a:lnTo>
                    <a:pt x="2773" y="1116"/>
                  </a:lnTo>
                  <a:lnTo>
                    <a:pt x="2778" y="1159"/>
                  </a:lnTo>
                  <a:lnTo>
                    <a:pt x="2778" y="1149"/>
                  </a:lnTo>
                  <a:lnTo>
                    <a:pt x="2782" y="1144"/>
                  </a:lnTo>
                  <a:lnTo>
                    <a:pt x="2782" y="1159"/>
                  </a:lnTo>
                  <a:lnTo>
                    <a:pt x="2782" y="1144"/>
                  </a:lnTo>
                  <a:lnTo>
                    <a:pt x="2787" y="1159"/>
                  </a:lnTo>
                  <a:lnTo>
                    <a:pt x="2796" y="1159"/>
                  </a:lnTo>
                  <a:lnTo>
                    <a:pt x="2796" y="1023"/>
                  </a:lnTo>
                  <a:lnTo>
                    <a:pt x="2800" y="1154"/>
                  </a:lnTo>
                  <a:lnTo>
                    <a:pt x="2800" y="1159"/>
                  </a:lnTo>
                  <a:lnTo>
                    <a:pt x="2800" y="1126"/>
                  </a:lnTo>
                  <a:lnTo>
                    <a:pt x="2804" y="1159"/>
                  </a:lnTo>
                  <a:lnTo>
                    <a:pt x="2804" y="1144"/>
                  </a:lnTo>
                  <a:lnTo>
                    <a:pt x="2809" y="1159"/>
                  </a:lnTo>
                  <a:lnTo>
                    <a:pt x="2818" y="1159"/>
                  </a:lnTo>
                  <a:lnTo>
                    <a:pt x="2818" y="1140"/>
                  </a:lnTo>
                  <a:lnTo>
                    <a:pt x="2822" y="1159"/>
                  </a:lnTo>
                  <a:lnTo>
                    <a:pt x="2827" y="1159"/>
                  </a:lnTo>
                  <a:lnTo>
                    <a:pt x="2827" y="1112"/>
                  </a:lnTo>
                  <a:lnTo>
                    <a:pt x="2831" y="1159"/>
                  </a:lnTo>
                  <a:lnTo>
                    <a:pt x="2831" y="1126"/>
                  </a:lnTo>
                  <a:lnTo>
                    <a:pt x="2836" y="1159"/>
                  </a:lnTo>
                  <a:lnTo>
                    <a:pt x="2836" y="1149"/>
                  </a:lnTo>
                  <a:lnTo>
                    <a:pt x="2840" y="1159"/>
                  </a:lnTo>
                  <a:lnTo>
                    <a:pt x="2849" y="1159"/>
                  </a:lnTo>
                  <a:lnTo>
                    <a:pt x="2849" y="1154"/>
                  </a:lnTo>
                  <a:lnTo>
                    <a:pt x="2853" y="1159"/>
                  </a:lnTo>
                  <a:lnTo>
                    <a:pt x="2853" y="1126"/>
                  </a:lnTo>
                  <a:lnTo>
                    <a:pt x="2858" y="1144"/>
                  </a:lnTo>
                  <a:lnTo>
                    <a:pt x="2858" y="1159"/>
                  </a:lnTo>
                  <a:lnTo>
                    <a:pt x="2858" y="1144"/>
                  </a:lnTo>
                  <a:lnTo>
                    <a:pt x="2858" y="1154"/>
                  </a:lnTo>
                  <a:lnTo>
                    <a:pt x="2862" y="1135"/>
                  </a:lnTo>
                  <a:lnTo>
                    <a:pt x="2862" y="1159"/>
                  </a:lnTo>
                  <a:lnTo>
                    <a:pt x="2862" y="1126"/>
                  </a:lnTo>
                  <a:lnTo>
                    <a:pt x="2867" y="1154"/>
                  </a:lnTo>
                  <a:lnTo>
                    <a:pt x="2867" y="1159"/>
                  </a:lnTo>
                  <a:lnTo>
                    <a:pt x="2867" y="1023"/>
                  </a:lnTo>
                  <a:lnTo>
                    <a:pt x="2871" y="1135"/>
                  </a:lnTo>
                  <a:lnTo>
                    <a:pt x="2871" y="1159"/>
                  </a:lnTo>
                  <a:lnTo>
                    <a:pt x="2871" y="1135"/>
                  </a:lnTo>
                  <a:lnTo>
                    <a:pt x="2876" y="1159"/>
                  </a:lnTo>
                  <a:lnTo>
                    <a:pt x="2876" y="1135"/>
                  </a:lnTo>
                  <a:lnTo>
                    <a:pt x="2880" y="1159"/>
                  </a:lnTo>
                  <a:lnTo>
                    <a:pt x="2880" y="1121"/>
                  </a:lnTo>
                  <a:lnTo>
                    <a:pt x="2884" y="1159"/>
                  </a:lnTo>
                  <a:lnTo>
                    <a:pt x="2889" y="1159"/>
                  </a:lnTo>
                  <a:lnTo>
                    <a:pt x="2889" y="1149"/>
                  </a:lnTo>
                  <a:lnTo>
                    <a:pt x="2893" y="1159"/>
                  </a:lnTo>
                  <a:lnTo>
                    <a:pt x="2893" y="1154"/>
                  </a:lnTo>
                  <a:lnTo>
                    <a:pt x="2898" y="1159"/>
                  </a:lnTo>
                  <a:lnTo>
                    <a:pt x="2898" y="1116"/>
                  </a:lnTo>
                  <a:lnTo>
                    <a:pt x="2902" y="1159"/>
                  </a:lnTo>
                  <a:lnTo>
                    <a:pt x="2902" y="1154"/>
                  </a:lnTo>
                  <a:lnTo>
                    <a:pt x="2907" y="1159"/>
                  </a:lnTo>
                  <a:lnTo>
                    <a:pt x="2911" y="1159"/>
                  </a:lnTo>
                  <a:lnTo>
                    <a:pt x="2911" y="1093"/>
                  </a:lnTo>
                  <a:lnTo>
                    <a:pt x="2916" y="1159"/>
                  </a:lnTo>
                  <a:lnTo>
                    <a:pt x="2916" y="1140"/>
                  </a:lnTo>
                  <a:lnTo>
                    <a:pt x="2920" y="1159"/>
                  </a:lnTo>
                  <a:lnTo>
                    <a:pt x="2929" y="1159"/>
                  </a:lnTo>
                  <a:lnTo>
                    <a:pt x="2929" y="1154"/>
                  </a:lnTo>
                  <a:lnTo>
                    <a:pt x="2933" y="1159"/>
                  </a:lnTo>
                  <a:lnTo>
                    <a:pt x="2938" y="1159"/>
                  </a:lnTo>
                  <a:lnTo>
                    <a:pt x="2938" y="1149"/>
                  </a:lnTo>
                  <a:lnTo>
                    <a:pt x="2942" y="1159"/>
                  </a:lnTo>
                  <a:lnTo>
                    <a:pt x="2947" y="1159"/>
                  </a:lnTo>
                  <a:lnTo>
                    <a:pt x="2947" y="1154"/>
                  </a:lnTo>
                  <a:lnTo>
                    <a:pt x="2951" y="1159"/>
                  </a:lnTo>
                  <a:lnTo>
                    <a:pt x="2956" y="1159"/>
                  </a:lnTo>
                  <a:lnTo>
                    <a:pt x="2956" y="1154"/>
                  </a:lnTo>
                  <a:lnTo>
                    <a:pt x="2960" y="1159"/>
                  </a:lnTo>
                  <a:lnTo>
                    <a:pt x="2960" y="1070"/>
                  </a:lnTo>
                  <a:lnTo>
                    <a:pt x="2964" y="1154"/>
                  </a:lnTo>
                  <a:lnTo>
                    <a:pt x="2964" y="1159"/>
                  </a:lnTo>
                  <a:lnTo>
                    <a:pt x="2964" y="1130"/>
                  </a:lnTo>
                  <a:lnTo>
                    <a:pt x="2969" y="1159"/>
                  </a:lnTo>
                  <a:lnTo>
                    <a:pt x="2969" y="1046"/>
                  </a:lnTo>
                  <a:lnTo>
                    <a:pt x="2973" y="1159"/>
                  </a:lnTo>
                  <a:lnTo>
                    <a:pt x="2973" y="1088"/>
                  </a:lnTo>
                  <a:lnTo>
                    <a:pt x="2978" y="1159"/>
                  </a:lnTo>
                  <a:lnTo>
                    <a:pt x="2978" y="1121"/>
                  </a:lnTo>
                  <a:lnTo>
                    <a:pt x="2982" y="1159"/>
                  </a:lnTo>
                  <a:lnTo>
                    <a:pt x="2991" y="1159"/>
                  </a:lnTo>
                  <a:lnTo>
                    <a:pt x="2991" y="1154"/>
                  </a:lnTo>
                  <a:lnTo>
                    <a:pt x="2996" y="1159"/>
                  </a:lnTo>
                  <a:lnTo>
                    <a:pt x="2996" y="1154"/>
                  </a:lnTo>
                  <a:lnTo>
                    <a:pt x="3000" y="1159"/>
                  </a:lnTo>
                  <a:lnTo>
                    <a:pt x="3004" y="1159"/>
                  </a:lnTo>
                  <a:lnTo>
                    <a:pt x="3004" y="1130"/>
                  </a:lnTo>
                  <a:lnTo>
                    <a:pt x="3009" y="1126"/>
                  </a:lnTo>
                  <a:lnTo>
                    <a:pt x="3009" y="1159"/>
                  </a:lnTo>
                  <a:lnTo>
                    <a:pt x="3009" y="1042"/>
                  </a:lnTo>
                  <a:lnTo>
                    <a:pt x="3013" y="1159"/>
                  </a:lnTo>
                  <a:lnTo>
                    <a:pt x="3022" y="1159"/>
                  </a:lnTo>
                  <a:lnTo>
                    <a:pt x="3022" y="1144"/>
                  </a:lnTo>
                  <a:lnTo>
                    <a:pt x="3027" y="1159"/>
                  </a:lnTo>
                  <a:lnTo>
                    <a:pt x="3027" y="1130"/>
                  </a:lnTo>
                  <a:lnTo>
                    <a:pt x="3031" y="1154"/>
                  </a:lnTo>
                  <a:lnTo>
                    <a:pt x="3031" y="1159"/>
                  </a:lnTo>
                  <a:lnTo>
                    <a:pt x="3031" y="1144"/>
                  </a:lnTo>
                  <a:lnTo>
                    <a:pt x="3036" y="1159"/>
                  </a:lnTo>
                  <a:lnTo>
                    <a:pt x="3044" y="1159"/>
                  </a:lnTo>
                  <a:lnTo>
                    <a:pt x="3044" y="1084"/>
                  </a:lnTo>
                  <a:lnTo>
                    <a:pt x="3049" y="1149"/>
                  </a:lnTo>
                  <a:lnTo>
                    <a:pt x="3049" y="1159"/>
                  </a:lnTo>
                  <a:lnTo>
                    <a:pt x="3049" y="1126"/>
                  </a:lnTo>
                  <a:lnTo>
                    <a:pt x="3053" y="1159"/>
                  </a:lnTo>
                  <a:lnTo>
                    <a:pt x="3067" y="1159"/>
                  </a:lnTo>
                  <a:lnTo>
                    <a:pt x="3067" y="1149"/>
                  </a:lnTo>
                  <a:lnTo>
                    <a:pt x="3071" y="1154"/>
                  </a:lnTo>
                  <a:lnTo>
                    <a:pt x="3071" y="1159"/>
                  </a:lnTo>
                  <a:lnTo>
                    <a:pt x="3071" y="1154"/>
                  </a:lnTo>
                  <a:lnTo>
                    <a:pt x="3076" y="1159"/>
                  </a:lnTo>
                  <a:lnTo>
                    <a:pt x="3089" y="1159"/>
                  </a:lnTo>
                  <a:lnTo>
                    <a:pt x="3089" y="1149"/>
                  </a:lnTo>
                  <a:lnTo>
                    <a:pt x="3093" y="1159"/>
                  </a:lnTo>
                  <a:lnTo>
                    <a:pt x="3098" y="1159"/>
                  </a:lnTo>
                  <a:lnTo>
                    <a:pt x="3098" y="1144"/>
                  </a:lnTo>
                  <a:lnTo>
                    <a:pt x="3102" y="1159"/>
                  </a:lnTo>
                  <a:lnTo>
                    <a:pt x="3111" y="1159"/>
                  </a:lnTo>
                  <a:lnTo>
                    <a:pt x="3111" y="1154"/>
                  </a:lnTo>
                  <a:lnTo>
                    <a:pt x="3116" y="1144"/>
                  </a:lnTo>
                  <a:lnTo>
                    <a:pt x="3116" y="1159"/>
                  </a:lnTo>
                  <a:lnTo>
                    <a:pt x="3116" y="1144"/>
                  </a:lnTo>
                  <a:lnTo>
                    <a:pt x="3120" y="1159"/>
                  </a:lnTo>
                  <a:lnTo>
                    <a:pt x="3138" y="1159"/>
                  </a:lnTo>
                  <a:lnTo>
                    <a:pt x="3138" y="1116"/>
                  </a:lnTo>
                  <a:lnTo>
                    <a:pt x="3142" y="1154"/>
                  </a:lnTo>
                  <a:lnTo>
                    <a:pt x="3142" y="1159"/>
                  </a:lnTo>
                  <a:lnTo>
                    <a:pt x="3142" y="1112"/>
                  </a:lnTo>
                  <a:lnTo>
                    <a:pt x="3147" y="1159"/>
                  </a:lnTo>
                  <a:lnTo>
                    <a:pt x="3160" y="1159"/>
                  </a:lnTo>
                  <a:lnTo>
                    <a:pt x="3160" y="1060"/>
                  </a:lnTo>
                  <a:lnTo>
                    <a:pt x="3164" y="1070"/>
                  </a:lnTo>
                  <a:lnTo>
                    <a:pt x="3164" y="1159"/>
                  </a:lnTo>
                  <a:lnTo>
                    <a:pt x="3164" y="1070"/>
                  </a:lnTo>
                  <a:lnTo>
                    <a:pt x="3169" y="1159"/>
                  </a:lnTo>
                  <a:lnTo>
                    <a:pt x="3182" y="1159"/>
                  </a:lnTo>
                  <a:lnTo>
                    <a:pt x="3182" y="1130"/>
                  </a:lnTo>
                  <a:lnTo>
                    <a:pt x="3187" y="1159"/>
                  </a:lnTo>
                  <a:lnTo>
                    <a:pt x="3187" y="1144"/>
                  </a:lnTo>
                  <a:lnTo>
                    <a:pt x="3191" y="1159"/>
                  </a:lnTo>
                  <a:lnTo>
                    <a:pt x="3236" y="1159"/>
                  </a:lnTo>
                  <a:lnTo>
                    <a:pt x="3236" y="1130"/>
                  </a:lnTo>
                  <a:lnTo>
                    <a:pt x="3240" y="1159"/>
                  </a:lnTo>
                  <a:lnTo>
                    <a:pt x="3240" y="1154"/>
                  </a:lnTo>
                  <a:lnTo>
                    <a:pt x="3244" y="1159"/>
                  </a:lnTo>
                  <a:lnTo>
                    <a:pt x="3253" y="1159"/>
                  </a:lnTo>
                  <a:lnTo>
                    <a:pt x="3253" y="1154"/>
                  </a:lnTo>
                  <a:lnTo>
                    <a:pt x="3258" y="1159"/>
                  </a:lnTo>
                  <a:lnTo>
                    <a:pt x="3258" y="1149"/>
                  </a:lnTo>
                  <a:lnTo>
                    <a:pt x="3262" y="1159"/>
                  </a:lnTo>
                  <a:lnTo>
                    <a:pt x="3307" y="1159"/>
                  </a:lnTo>
                  <a:lnTo>
                    <a:pt x="3307" y="1149"/>
                  </a:lnTo>
                  <a:lnTo>
                    <a:pt x="3311" y="1159"/>
                  </a:lnTo>
                  <a:lnTo>
                    <a:pt x="3369" y="1159"/>
                  </a:lnTo>
                  <a:lnTo>
                    <a:pt x="3369" y="1154"/>
                  </a:lnTo>
                  <a:lnTo>
                    <a:pt x="3373" y="1159"/>
                  </a:lnTo>
                  <a:lnTo>
                    <a:pt x="3387" y="1159"/>
                  </a:lnTo>
                  <a:lnTo>
                    <a:pt x="3387" y="1154"/>
                  </a:lnTo>
                  <a:lnTo>
                    <a:pt x="3391" y="1159"/>
                  </a:lnTo>
                  <a:lnTo>
                    <a:pt x="3391" y="1154"/>
                  </a:lnTo>
                  <a:lnTo>
                    <a:pt x="3396" y="1159"/>
                  </a:lnTo>
                  <a:lnTo>
                    <a:pt x="3444" y="1159"/>
                  </a:lnTo>
                  <a:lnTo>
                    <a:pt x="3444" y="1144"/>
                  </a:lnTo>
                  <a:lnTo>
                    <a:pt x="3449" y="1159"/>
                  </a:lnTo>
                  <a:lnTo>
                    <a:pt x="3489" y="1159"/>
                  </a:lnTo>
                  <a:lnTo>
                    <a:pt x="3489" y="1140"/>
                  </a:lnTo>
                  <a:lnTo>
                    <a:pt x="3493" y="1159"/>
                  </a:lnTo>
                  <a:lnTo>
                    <a:pt x="3493" y="1149"/>
                  </a:lnTo>
                  <a:lnTo>
                    <a:pt x="3498" y="1159"/>
                  </a:lnTo>
                  <a:lnTo>
                    <a:pt x="3498" y="1149"/>
                  </a:lnTo>
                  <a:lnTo>
                    <a:pt x="3502" y="1159"/>
                  </a:lnTo>
                  <a:lnTo>
                    <a:pt x="3516" y="1159"/>
                  </a:lnTo>
                  <a:lnTo>
                    <a:pt x="3516" y="1140"/>
                  </a:lnTo>
                  <a:lnTo>
                    <a:pt x="3520" y="1149"/>
                  </a:lnTo>
                  <a:lnTo>
                    <a:pt x="3520" y="1159"/>
                  </a:lnTo>
                  <a:lnTo>
                    <a:pt x="3520" y="1149"/>
                  </a:lnTo>
                  <a:lnTo>
                    <a:pt x="3524" y="1159"/>
                  </a:lnTo>
                  <a:lnTo>
                    <a:pt x="3529" y="1159"/>
                  </a:lnTo>
                  <a:lnTo>
                    <a:pt x="3529" y="1154"/>
                  </a:lnTo>
                  <a:lnTo>
                    <a:pt x="3533" y="1159"/>
                  </a:lnTo>
                  <a:lnTo>
                    <a:pt x="3560" y="1159"/>
                  </a:lnTo>
                  <a:lnTo>
                    <a:pt x="3560" y="1154"/>
                  </a:lnTo>
                  <a:lnTo>
                    <a:pt x="3564" y="1159"/>
                  </a:lnTo>
                  <a:lnTo>
                    <a:pt x="3636" y="1159"/>
                  </a:lnTo>
                  <a:lnTo>
                    <a:pt x="3636" y="1154"/>
                  </a:lnTo>
                  <a:lnTo>
                    <a:pt x="3640" y="1159"/>
                  </a:lnTo>
                  <a:lnTo>
                    <a:pt x="3640" y="1154"/>
                  </a:lnTo>
                  <a:lnTo>
                    <a:pt x="3644" y="1159"/>
                  </a:lnTo>
                  <a:lnTo>
                    <a:pt x="3676" y="1159"/>
                  </a:lnTo>
                  <a:lnTo>
                    <a:pt x="3676" y="1154"/>
                  </a:lnTo>
                  <a:lnTo>
                    <a:pt x="3680" y="1159"/>
                  </a:lnTo>
                  <a:lnTo>
                    <a:pt x="3680" y="1154"/>
                  </a:lnTo>
                  <a:lnTo>
                    <a:pt x="3684" y="1159"/>
                  </a:lnTo>
                  <a:lnTo>
                    <a:pt x="3747" y="1159"/>
                  </a:lnTo>
                  <a:lnTo>
                    <a:pt x="3747" y="1149"/>
                  </a:lnTo>
                  <a:lnTo>
                    <a:pt x="3751" y="1159"/>
                  </a:lnTo>
                  <a:lnTo>
                    <a:pt x="3751" y="1074"/>
                  </a:lnTo>
                  <a:lnTo>
                    <a:pt x="3756" y="1144"/>
                  </a:lnTo>
                  <a:lnTo>
                    <a:pt x="3756" y="1159"/>
                  </a:lnTo>
                  <a:lnTo>
                    <a:pt x="3756" y="1144"/>
                  </a:lnTo>
                  <a:lnTo>
                    <a:pt x="3760" y="1149"/>
                  </a:lnTo>
                  <a:lnTo>
                    <a:pt x="3760" y="1159"/>
                  </a:lnTo>
                  <a:lnTo>
                    <a:pt x="3760" y="1130"/>
                  </a:lnTo>
                  <a:lnTo>
                    <a:pt x="3764" y="1159"/>
                  </a:lnTo>
                  <a:lnTo>
                    <a:pt x="3822" y="1159"/>
                  </a:lnTo>
                  <a:lnTo>
                    <a:pt x="3822" y="1154"/>
                  </a:lnTo>
                  <a:lnTo>
                    <a:pt x="3827" y="1159"/>
                  </a:lnTo>
                  <a:lnTo>
                    <a:pt x="3867" y="1159"/>
                  </a:lnTo>
                  <a:lnTo>
                    <a:pt x="3867" y="1154"/>
                  </a:lnTo>
                  <a:lnTo>
                    <a:pt x="3871" y="1159"/>
                  </a:lnTo>
                  <a:lnTo>
                    <a:pt x="3876" y="1159"/>
                  </a:lnTo>
                  <a:lnTo>
                    <a:pt x="3876" y="1140"/>
                  </a:lnTo>
                  <a:lnTo>
                    <a:pt x="3880" y="1159"/>
                  </a:lnTo>
                  <a:lnTo>
                    <a:pt x="3889" y="1159"/>
                  </a:lnTo>
                  <a:lnTo>
                    <a:pt x="3889" y="1154"/>
                  </a:lnTo>
                  <a:lnTo>
                    <a:pt x="3893" y="1159"/>
                  </a:lnTo>
                  <a:lnTo>
                    <a:pt x="3942" y="1159"/>
                  </a:lnTo>
                  <a:lnTo>
                    <a:pt x="3942" y="1126"/>
                  </a:lnTo>
                  <a:lnTo>
                    <a:pt x="3947" y="1159"/>
                  </a:lnTo>
                  <a:lnTo>
                    <a:pt x="3947" y="1144"/>
                  </a:lnTo>
                  <a:lnTo>
                    <a:pt x="3951" y="1159"/>
                  </a:lnTo>
                  <a:lnTo>
                    <a:pt x="4036" y="1159"/>
                  </a:lnTo>
                </a:path>
              </a:pathLst>
            </a:cu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Line 10"/>
            <p:cNvSpPr>
              <a:spLocks noChangeShapeType="1"/>
            </p:cNvSpPr>
            <p:nvPr/>
          </p:nvSpPr>
          <p:spPr bwMode="auto">
            <a:xfrm>
              <a:off x="358775" y="9539288"/>
              <a:ext cx="34925" cy="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Rectangle 11"/>
            <p:cNvSpPr>
              <a:spLocks noChangeArrowheads="1"/>
            </p:cNvSpPr>
            <p:nvPr/>
          </p:nvSpPr>
          <p:spPr bwMode="auto">
            <a:xfrm>
              <a:off x="220663" y="9455150"/>
              <a:ext cx="8572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0</a:t>
              </a:r>
              <a:endPara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75" name="Line 22"/>
            <p:cNvSpPr>
              <a:spLocks noChangeShapeType="1"/>
            </p:cNvSpPr>
            <p:nvPr/>
          </p:nvSpPr>
          <p:spPr bwMode="auto">
            <a:xfrm>
              <a:off x="358775" y="8640763"/>
              <a:ext cx="34925" cy="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Line 34"/>
            <p:cNvSpPr>
              <a:spLocks noChangeShapeType="1"/>
            </p:cNvSpPr>
            <p:nvPr/>
          </p:nvSpPr>
          <p:spPr bwMode="auto">
            <a:xfrm>
              <a:off x="358775" y="7721854"/>
              <a:ext cx="34925" cy="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Line 40"/>
            <p:cNvSpPr>
              <a:spLocks noChangeShapeType="1"/>
            </p:cNvSpPr>
            <p:nvPr/>
          </p:nvSpPr>
          <p:spPr bwMode="auto">
            <a:xfrm>
              <a:off x="393700" y="9547225"/>
              <a:ext cx="0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Line 41"/>
            <p:cNvSpPr>
              <a:spLocks noChangeShapeType="1"/>
            </p:cNvSpPr>
            <p:nvPr/>
          </p:nvSpPr>
          <p:spPr bwMode="auto">
            <a:xfrm>
              <a:off x="768350" y="9547225"/>
              <a:ext cx="0" cy="3651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Rectangle 42"/>
            <p:cNvSpPr>
              <a:spLocks noChangeArrowheads="1"/>
            </p:cNvSpPr>
            <p:nvPr/>
          </p:nvSpPr>
          <p:spPr bwMode="auto">
            <a:xfrm>
              <a:off x="681038" y="9583738"/>
              <a:ext cx="269870" cy="195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600</a:t>
              </a:r>
              <a:endPara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80" name="Line 43"/>
            <p:cNvSpPr>
              <a:spLocks noChangeShapeType="1"/>
            </p:cNvSpPr>
            <p:nvPr/>
          </p:nvSpPr>
          <p:spPr bwMode="auto">
            <a:xfrm>
              <a:off x="1149350" y="9547225"/>
              <a:ext cx="0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Line 44"/>
            <p:cNvSpPr>
              <a:spLocks noChangeShapeType="1"/>
            </p:cNvSpPr>
            <p:nvPr/>
          </p:nvSpPr>
          <p:spPr bwMode="auto">
            <a:xfrm>
              <a:off x="1522413" y="9547225"/>
              <a:ext cx="0" cy="3651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Rectangle 45"/>
            <p:cNvSpPr>
              <a:spLocks noChangeArrowheads="1"/>
            </p:cNvSpPr>
            <p:nvPr/>
          </p:nvSpPr>
          <p:spPr bwMode="auto">
            <a:xfrm>
              <a:off x="1435100" y="9583738"/>
              <a:ext cx="269870" cy="195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800</a:t>
              </a:r>
              <a:endPara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83" name="Line 46"/>
            <p:cNvSpPr>
              <a:spLocks noChangeShapeType="1"/>
            </p:cNvSpPr>
            <p:nvPr/>
          </p:nvSpPr>
          <p:spPr bwMode="auto">
            <a:xfrm>
              <a:off x="1897063" y="9547225"/>
              <a:ext cx="0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Line 47"/>
            <p:cNvSpPr>
              <a:spLocks noChangeShapeType="1"/>
            </p:cNvSpPr>
            <p:nvPr/>
          </p:nvSpPr>
          <p:spPr bwMode="auto">
            <a:xfrm>
              <a:off x="2278063" y="9547225"/>
              <a:ext cx="0" cy="3651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Rectangle 48"/>
            <p:cNvSpPr>
              <a:spLocks noChangeArrowheads="1"/>
            </p:cNvSpPr>
            <p:nvPr/>
          </p:nvSpPr>
          <p:spPr bwMode="auto">
            <a:xfrm>
              <a:off x="2089605" y="9583738"/>
              <a:ext cx="359826" cy="195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1000</a:t>
              </a:r>
              <a:endPara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86" name="Line 49"/>
            <p:cNvSpPr>
              <a:spLocks noChangeShapeType="1"/>
            </p:cNvSpPr>
            <p:nvPr/>
          </p:nvSpPr>
          <p:spPr bwMode="auto">
            <a:xfrm>
              <a:off x="2651125" y="9547225"/>
              <a:ext cx="0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Line 50"/>
            <p:cNvSpPr>
              <a:spLocks noChangeShapeType="1"/>
            </p:cNvSpPr>
            <p:nvPr/>
          </p:nvSpPr>
          <p:spPr bwMode="auto">
            <a:xfrm>
              <a:off x="3025775" y="9547225"/>
              <a:ext cx="0" cy="3651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Rectangle 51"/>
            <p:cNvSpPr>
              <a:spLocks noChangeArrowheads="1"/>
            </p:cNvSpPr>
            <p:nvPr/>
          </p:nvSpPr>
          <p:spPr bwMode="auto">
            <a:xfrm>
              <a:off x="2853150" y="9582470"/>
              <a:ext cx="359826" cy="195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1200</a:t>
              </a:r>
              <a:endPara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89" name="Line 52"/>
            <p:cNvSpPr>
              <a:spLocks noChangeShapeType="1"/>
            </p:cNvSpPr>
            <p:nvPr/>
          </p:nvSpPr>
          <p:spPr bwMode="auto">
            <a:xfrm>
              <a:off x="3406775" y="9547225"/>
              <a:ext cx="0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Line 53"/>
            <p:cNvSpPr>
              <a:spLocks noChangeShapeType="1"/>
            </p:cNvSpPr>
            <p:nvPr/>
          </p:nvSpPr>
          <p:spPr bwMode="auto">
            <a:xfrm>
              <a:off x="3779838" y="9547225"/>
              <a:ext cx="0" cy="3651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Rectangle 54"/>
            <p:cNvSpPr>
              <a:spLocks noChangeArrowheads="1"/>
            </p:cNvSpPr>
            <p:nvPr/>
          </p:nvSpPr>
          <p:spPr bwMode="auto">
            <a:xfrm>
              <a:off x="3597275" y="9578472"/>
              <a:ext cx="359826" cy="195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1400</a:t>
              </a:r>
              <a:endPara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92" name="Line 55"/>
            <p:cNvSpPr>
              <a:spLocks noChangeShapeType="1"/>
            </p:cNvSpPr>
            <p:nvPr/>
          </p:nvSpPr>
          <p:spPr bwMode="auto">
            <a:xfrm>
              <a:off x="4160838" y="9547225"/>
              <a:ext cx="0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Line 56"/>
            <p:cNvSpPr>
              <a:spLocks noChangeShapeType="1"/>
            </p:cNvSpPr>
            <p:nvPr/>
          </p:nvSpPr>
          <p:spPr bwMode="auto">
            <a:xfrm>
              <a:off x="4535488" y="9547225"/>
              <a:ext cx="0" cy="3651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Rectangle 57"/>
            <p:cNvSpPr>
              <a:spLocks noChangeArrowheads="1"/>
            </p:cNvSpPr>
            <p:nvPr/>
          </p:nvSpPr>
          <p:spPr bwMode="auto">
            <a:xfrm>
              <a:off x="4353663" y="9583738"/>
              <a:ext cx="359826" cy="195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1600</a:t>
              </a:r>
              <a:endPara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95" name="Line 58"/>
            <p:cNvSpPr>
              <a:spLocks noChangeShapeType="1"/>
            </p:cNvSpPr>
            <p:nvPr/>
          </p:nvSpPr>
          <p:spPr bwMode="auto">
            <a:xfrm>
              <a:off x="4908550" y="9547225"/>
              <a:ext cx="0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Line 59"/>
            <p:cNvSpPr>
              <a:spLocks noChangeShapeType="1"/>
            </p:cNvSpPr>
            <p:nvPr/>
          </p:nvSpPr>
          <p:spPr bwMode="auto">
            <a:xfrm>
              <a:off x="5289550" y="9547225"/>
              <a:ext cx="0" cy="3651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Rectangle 60"/>
            <p:cNvSpPr>
              <a:spLocks noChangeArrowheads="1"/>
            </p:cNvSpPr>
            <p:nvPr/>
          </p:nvSpPr>
          <p:spPr bwMode="auto">
            <a:xfrm>
              <a:off x="5176838" y="9583738"/>
              <a:ext cx="359826" cy="195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1800</a:t>
              </a:r>
              <a:endPara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298" name="Line 61"/>
            <p:cNvSpPr>
              <a:spLocks noChangeShapeType="1"/>
            </p:cNvSpPr>
            <p:nvPr/>
          </p:nvSpPr>
          <p:spPr bwMode="auto">
            <a:xfrm>
              <a:off x="5664200" y="9547225"/>
              <a:ext cx="0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Line 62"/>
            <p:cNvSpPr>
              <a:spLocks noChangeShapeType="1"/>
            </p:cNvSpPr>
            <p:nvPr/>
          </p:nvSpPr>
          <p:spPr bwMode="auto">
            <a:xfrm>
              <a:off x="6038850" y="9547225"/>
              <a:ext cx="0" cy="3651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Rectangle 63"/>
            <p:cNvSpPr>
              <a:spLocks noChangeArrowheads="1"/>
            </p:cNvSpPr>
            <p:nvPr/>
          </p:nvSpPr>
          <p:spPr bwMode="auto">
            <a:xfrm>
              <a:off x="5867790" y="9583738"/>
              <a:ext cx="359826" cy="195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2000</a:t>
              </a:r>
              <a:endPara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301" name="Line 64"/>
            <p:cNvSpPr>
              <a:spLocks noChangeShapeType="1"/>
            </p:cNvSpPr>
            <p:nvPr/>
          </p:nvSpPr>
          <p:spPr bwMode="auto">
            <a:xfrm>
              <a:off x="6419850" y="9547225"/>
              <a:ext cx="0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Line 65"/>
            <p:cNvSpPr>
              <a:spLocks noChangeShapeType="1"/>
            </p:cNvSpPr>
            <p:nvPr/>
          </p:nvSpPr>
          <p:spPr bwMode="auto">
            <a:xfrm>
              <a:off x="6792913" y="9547225"/>
              <a:ext cx="0" cy="3651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Rectangle 66"/>
            <p:cNvSpPr>
              <a:spLocks noChangeArrowheads="1"/>
            </p:cNvSpPr>
            <p:nvPr/>
          </p:nvSpPr>
          <p:spPr bwMode="auto">
            <a:xfrm>
              <a:off x="6623050" y="9583738"/>
              <a:ext cx="263081" cy="195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m/z</a:t>
              </a:r>
              <a:endPara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5048147" y="7448426"/>
              <a:ext cx="860867" cy="39194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(a) CID</a:t>
              </a:r>
              <a:endParaRPr lang="zh-CN" altLang="en-US" dirty="0"/>
            </a:p>
          </p:txBody>
        </p:sp>
        <p:sp>
          <p:nvSpPr>
            <p:cNvPr id="305" name="Rectangle 304"/>
            <p:cNvSpPr>
              <a:spLocks noChangeArrowheads="1"/>
            </p:cNvSpPr>
            <p:nvPr/>
          </p:nvSpPr>
          <p:spPr bwMode="auto">
            <a:xfrm>
              <a:off x="109653" y="7655082"/>
              <a:ext cx="235642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zh-CN" sz="1100" dirty="0" smtClean="0">
                  <a:solidFill>
                    <a:srgbClr val="000000"/>
                  </a:solidFill>
                  <a:latin typeface="Arial" pitchFamily="34" charset="0"/>
                  <a:ea typeface="宋体" pitchFamily="2" charset="-122"/>
                  <a:cs typeface="宋体" pitchFamily="2" charset="-122"/>
                </a:rPr>
                <a:t>10</a:t>
              </a:r>
              <a:r>
                <a:rPr kumimoji="0" lang="zh-CN" altLang="zh-CN" sz="11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宋体" pitchFamily="2" charset="-122"/>
                  <a:cs typeface="宋体" pitchFamily="2" charset="-122"/>
                </a:rPr>
                <a:t>0</a:t>
              </a:r>
              <a:endPara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endParaRPr>
            </a:p>
          </p:txBody>
        </p:sp>
      </p:grpSp>
      <p:sp>
        <p:nvSpPr>
          <p:cNvPr id="407" name="TextBox 17"/>
          <p:cNvSpPr txBox="1"/>
          <p:nvPr/>
        </p:nvSpPr>
        <p:spPr>
          <a:xfrm>
            <a:off x="772022" y="2934288"/>
            <a:ext cx="36472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08" name="TextBox 17"/>
          <p:cNvSpPr txBox="1"/>
          <p:nvPr/>
        </p:nvSpPr>
        <p:spPr>
          <a:xfrm>
            <a:off x="996503" y="3569043"/>
            <a:ext cx="61456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a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3</a:t>
            </a:r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-BH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09" name="AutoShape 207"/>
          <p:cNvSpPr>
            <a:spLocks noChangeAspect="1" noChangeArrowheads="1" noTextEdit="1"/>
          </p:cNvSpPr>
          <p:nvPr/>
        </p:nvSpPr>
        <p:spPr bwMode="auto">
          <a:xfrm>
            <a:off x="287224" y="2635923"/>
            <a:ext cx="6410701" cy="22420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410" name="Rectangle 209"/>
          <p:cNvSpPr>
            <a:spLocks noChangeArrowheads="1"/>
          </p:cNvSpPr>
          <p:nvPr/>
        </p:nvSpPr>
        <p:spPr bwMode="auto">
          <a:xfrm>
            <a:off x="620833" y="2649791"/>
            <a:ext cx="6051546" cy="2081835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Freeform 210"/>
          <p:cNvSpPr>
            <a:spLocks/>
          </p:cNvSpPr>
          <p:nvPr/>
        </p:nvSpPr>
        <p:spPr bwMode="auto">
          <a:xfrm>
            <a:off x="620833" y="3121325"/>
            <a:ext cx="6045535" cy="1610302"/>
          </a:xfrm>
          <a:custGeom>
            <a:avLst/>
            <a:gdLst>
              <a:gd name="T0" fmla="*/ 155 w 4023"/>
              <a:gd name="T1" fmla="*/ 1040 h 1045"/>
              <a:gd name="T2" fmla="*/ 248 w 4023"/>
              <a:gd name="T3" fmla="*/ 1045 h 1045"/>
              <a:gd name="T4" fmla="*/ 372 w 4023"/>
              <a:gd name="T5" fmla="*/ 1026 h 1045"/>
              <a:gd name="T6" fmla="*/ 447 w 4023"/>
              <a:gd name="T7" fmla="*/ 1045 h 1045"/>
              <a:gd name="T8" fmla="*/ 607 w 4023"/>
              <a:gd name="T9" fmla="*/ 1040 h 1045"/>
              <a:gd name="T10" fmla="*/ 695 w 4023"/>
              <a:gd name="T11" fmla="*/ 1045 h 1045"/>
              <a:gd name="T12" fmla="*/ 757 w 4023"/>
              <a:gd name="T13" fmla="*/ 1045 h 1045"/>
              <a:gd name="T14" fmla="*/ 810 w 4023"/>
              <a:gd name="T15" fmla="*/ 1045 h 1045"/>
              <a:gd name="T16" fmla="*/ 877 w 4023"/>
              <a:gd name="T17" fmla="*/ 1045 h 1045"/>
              <a:gd name="T18" fmla="*/ 943 w 4023"/>
              <a:gd name="T19" fmla="*/ 1045 h 1045"/>
              <a:gd name="T20" fmla="*/ 1023 w 4023"/>
              <a:gd name="T21" fmla="*/ 1045 h 1045"/>
              <a:gd name="T22" fmla="*/ 1089 w 4023"/>
              <a:gd name="T23" fmla="*/ 1040 h 1045"/>
              <a:gd name="T24" fmla="*/ 1147 w 4023"/>
              <a:gd name="T25" fmla="*/ 1007 h 1045"/>
              <a:gd name="T26" fmla="*/ 1196 w 4023"/>
              <a:gd name="T27" fmla="*/ 1045 h 1045"/>
              <a:gd name="T28" fmla="*/ 1258 w 4023"/>
              <a:gd name="T29" fmla="*/ 1031 h 1045"/>
              <a:gd name="T30" fmla="*/ 1311 w 4023"/>
              <a:gd name="T31" fmla="*/ 1035 h 1045"/>
              <a:gd name="T32" fmla="*/ 1373 w 4023"/>
              <a:gd name="T33" fmla="*/ 843 h 1045"/>
              <a:gd name="T34" fmla="*/ 1422 w 4023"/>
              <a:gd name="T35" fmla="*/ 1040 h 1045"/>
              <a:gd name="T36" fmla="*/ 1479 w 4023"/>
              <a:gd name="T37" fmla="*/ 1045 h 1045"/>
              <a:gd name="T38" fmla="*/ 1528 w 4023"/>
              <a:gd name="T39" fmla="*/ 1045 h 1045"/>
              <a:gd name="T40" fmla="*/ 1581 w 4023"/>
              <a:gd name="T41" fmla="*/ 1045 h 1045"/>
              <a:gd name="T42" fmla="*/ 1626 w 4023"/>
              <a:gd name="T43" fmla="*/ 1035 h 1045"/>
              <a:gd name="T44" fmla="*/ 1674 w 4023"/>
              <a:gd name="T45" fmla="*/ 1040 h 1045"/>
              <a:gd name="T46" fmla="*/ 1719 w 4023"/>
              <a:gd name="T47" fmla="*/ 1045 h 1045"/>
              <a:gd name="T48" fmla="*/ 1767 w 4023"/>
              <a:gd name="T49" fmla="*/ 993 h 1045"/>
              <a:gd name="T50" fmla="*/ 1816 w 4023"/>
              <a:gd name="T51" fmla="*/ 1003 h 1045"/>
              <a:gd name="T52" fmla="*/ 1860 w 4023"/>
              <a:gd name="T53" fmla="*/ 1026 h 1045"/>
              <a:gd name="T54" fmla="*/ 1909 w 4023"/>
              <a:gd name="T55" fmla="*/ 1035 h 1045"/>
              <a:gd name="T56" fmla="*/ 1962 w 4023"/>
              <a:gd name="T57" fmla="*/ 1040 h 1045"/>
              <a:gd name="T58" fmla="*/ 2007 w 4023"/>
              <a:gd name="T59" fmla="*/ 828 h 1045"/>
              <a:gd name="T60" fmla="*/ 2047 w 4023"/>
              <a:gd name="T61" fmla="*/ 1045 h 1045"/>
              <a:gd name="T62" fmla="*/ 2100 w 4023"/>
              <a:gd name="T63" fmla="*/ 1045 h 1045"/>
              <a:gd name="T64" fmla="*/ 2144 w 4023"/>
              <a:gd name="T65" fmla="*/ 1045 h 1045"/>
              <a:gd name="T66" fmla="*/ 2197 w 4023"/>
              <a:gd name="T67" fmla="*/ 1045 h 1045"/>
              <a:gd name="T68" fmla="*/ 2241 w 4023"/>
              <a:gd name="T69" fmla="*/ 937 h 1045"/>
              <a:gd name="T70" fmla="*/ 2295 w 4023"/>
              <a:gd name="T71" fmla="*/ 1040 h 1045"/>
              <a:gd name="T72" fmla="*/ 2348 w 4023"/>
              <a:gd name="T73" fmla="*/ 1040 h 1045"/>
              <a:gd name="T74" fmla="*/ 2392 w 4023"/>
              <a:gd name="T75" fmla="*/ 960 h 1045"/>
              <a:gd name="T76" fmla="*/ 2436 w 4023"/>
              <a:gd name="T77" fmla="*/ 1026 h 1045"/>
              <a:gd name="T78" fmla="*/ 2485 w 4023"/>
              <a:gd name="T79" fmla="*/ 1045 h 1045"/>
              <a:gd name="T80" fmla="*/ 2538 w 4023"/>
              <a:gd name="T81" fmla="*/ 1045 h 1045"/>
              <a:gd name="T82" fmla="*/ 2587 w 4023"/>
              <a:gd name="T83" fmla="*/ 1026 h 1045"/>
              <a:gd name="T84" fmla="*/ 2645 w 4023"/>
              <a:gd name="T85" fmla="*/ 1035 h 1045"/>
              <a:gd name="T86" fmla="*/ 2702 w 4023"/>
              <a:gd name="T87" fmla="*/ 1040 h 1045"/>
              <a:gd name="T88" fmla="*/ 2760 w 4023"/>
              <a:gd name="T89" fmla="*/ 1045 h 1045"/>
              <a:gd name="T90" fmla="*/ 2813 w 4023"/>
              <a:gd name="T91" fmla="*/ 1045 h 1045"/>
              <a:gd name="T92" fmla="*/ 2879 w 4023"/>
              <a:gd name="T93" fmla="*/ 1045 h 1045"/>
              <a:gd name="T94" fmla="*/ 2933 w 4023"/>
              <a:gd name="T95" fmla="*/ 1045 h 1045"/>
              <a:gd name="T96" fmla="*/ 2990 w 4023"/>
              <a:gd name="T97" fmla="*/ 1045 h 1045"/>
              <a:gd name="T98" fmla="*/ 3052 w 4023"/>
              <a:gd name="T99" fmla="*/ 1045 h 1045"/>
              <a:gd name="T100" fmla="*/ 3132 w 4023"/>
              <a:gd name="T101" fmla="*/ 1035 h 1045"/>
              <a:gd name="T102" fmla="*/ 3212 w 4023"/>
              <a:gd name="T103" fmla="*/ 1040 h 1045"/>
              <a:gd name="T104" fmla="*/ 3292 w 4023"/>
              <a:gd name="T105" fmla="*/ 1045 h 1045"/>
              <a:gd name="T106" fmla="*/ 3358 w 4023"/>
              <a:gd name="T107" fmla="*/ 1045 h 1045"/>
              <a:gd name="T108" fmla="*/ 3451 w 4023"/>
              <a:gd name="T109" fmla="*/ 1045 h 1045"/>
              <a:gd name="T110" fmla="*/ 3535 w 4023"/>
              <a:gd name="T111" fmla="*/ 1045 h 1045"/>
              <a:gd name="T112" fmla="*/ 3611 w 4023"/>
              <a:gd name="T113" fmla="*/ 1045 h 1045"/>
              <a:gd name="T114" fmla="*/ 3690 w 4023"/>
              <a:gd name="T115" fmla="*/ 1035 h 1045"/>
              <a:gd name="T116" fmla="*/ 3783 w 4023"/>
              <a:gd name="T117" fmla="*/ 1045 h 1045"/>
              <a:gd name="T118" fmla="*/ 3868 w 4023"/>
              <a:gd name="T119" fmla="*/ 1045 h 1045"/>
              <a:gd name="T120" fmla="*/ 3956 w 4023"/>
              <a:gd name="T121" fmla="*/ 1040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023" h="1045">
                <a:moveTo>
                  <a:pt x="0" y="1045"/>
                </a:moveTo>
                <a:lnTo>
                  <a:pt x="13" y="1045"/>
                </a:lnTo>
                <a:lnTo>
                  <a:pt x="13" y="221"/>
                </a:lnTo>
                <a:lnTo>
                  <a:pt x="17" y="1040"/>
                </a:lnTo>
                <a:lnTo>
                  <a:pt x="17" y="1045"/>
                </a:lnTo>
                <a:lnTo>
                  <a:pt x="17" y="941"/>
                </a:lnTo>
                <a:lnTo>
                  <a:pt x="22" y="1045"/>
                </a:lnTo>
                <a:lnTo>
                  <a:pt x="22" y="1040"/>
                </a:lnTo>
                <a:lnTo>
                  <a:pt x="26" y="1045"/>
                </a:lnTo>
                <a:lnTo>
                  <a:pt x="35" y="1045"/>
                </a:lnTo>
                <a:lnTo>
                  <a:pt x="35" y="1040"/>
                </a:lnTo>
                <a:lnTo>
                  <a:pt x="39" y="1045"/>
                </a:lnTo>
                <a:lnTo>
                  <a:pt x="39" y="1035"/>
                </a:lnTo>
                <a:lnTo>
                  <a:pt x="44" y="1045"/>
                </a:lnTo>
                <a:lnTo>
                  <a:pt x="44" y="1035"/>
                </a:lnTo>
                <a:lnTo>
                  <a:pt x="48" y="1045"/>
                </a:lnTo>
                <a:lnTo>
                  <a:pt x="106" y="1045"/>
                </a:lnTo>
                <a:lnTo>
                  <a:pt x="106" y="1021"/>
                </a:lnTo>
                <a:lnTo>
                  <a:pt x="110" y="1026"/>
                </a:lnTo>
                <a:lnTo>
                  <a:pt x="110" y="1045"/>
                </a:lnTo>
                <a:lnTo>
                  <a:pt x="110" y="1026"/>
                </a:lnTo>
                <a:lnTo>
                  <a:pt x="115" y="1045"/>
                </a:lnTo>
                <a:lnTo>
                  <a:pt x="150" y="1045"/>
                </a:lnTo>
                <a:lnTo>
                  <a:pt x="150" y="1026"/>
                </a:lnTo>
                <a:lnTo>
                  <a:pt x="155" y="1040"/>
                </a:lnTo>
                <a:lnTo>
                  <a:pt x="155" y="1045"/>
                </a:lnTo>
                <a:lnTo>
                  <a:pt x="155" y="1035"/>
                </a:lnTo>
                <a:lnTo>
                  <a:pt x="159" y="1045"/>
                </a:lnTo>
                <a:lnTo>
                  <a:pt x="163" y="1045"/>
                </a:lnTo>
                <a:lnTo>
                  <a:pt x="163" y="1035"/>
                </a:lnTo>
                <a:lnTo>
                  <a:pt x="168" y="1045"/>
                </a:lnTo>
                <a:lnTo>
                  <a:pt x="181" y="1045"/>
                </a:lnTo>
                <a:lnTo>
                  <a:pt x="181" y="1035"/>
                </a:lnTo>
                <a:lnTo>
                  <a:pt x="186" y="1045"/>
                </a:lnTo>
                <a:lnTo>
                  <a:pt x="203" y="1045"/>
                </a:lnTo>
                <a:lnTo>
                  <a:pt x="203" y="1003"/>
                </a:lnTo>
                <a:lnTo>
                  <a:pt x="208" y="1045"/>
                </a:lnTo>
                <a:lnTo>
                  <a:pt x="221" y="1045"/>
                </a:lnTo>
                <a:lnTo>
                  <a:pt x="225" y="1035"/>
                </a:lnTo>
                <a:lnTo>
                  <a:pt x="225" y="1045"/>
                </a:lnTo>
                <a:lnTo>
                  <a:pt x="225" y="0"/>
                </a:lnTo>
                <a:lnTo>
                  <a:pt x="230" y="1045"/>
                </a:lnTo>
                <a:lnTo>
                  <a:pt x="230" y="1031"/>
                </a:lnTo>
                <a:lnTo>
                  <a:pt x="234" y="1045"/>
                </a:lnTo>
                <a:lnTo>
                  <a:pt x="234" y="1040"/>
                </a:lnTo>
                <a:lnTo>
                  <a:pt x="239" y="1045"/>
                </a:lnTo>
                <a:lnTo>
                  <a:pt x="243" y="1045"/>
                </a:lnTo>
                <a:lnTo>
                  <a:pt x="243" y="1035"/>
                </a:lnTo>
                <a:lnTo>
                  <a:pt x="248" y="1031"/>
                </a:lnTo>
                <a:lnTo>
                  <a:pt x="248" y="1045"/>
                </a:lnTo>
                <a:lnTo>
                  <a:pt x="248" y="1031"/>
                </a:lnTo>
                <a:lnTo>
                  <a:pt x="252" y="1045"/>
                </a:lnTo>
                <a:lnTo>
                  <a:pt x="274" y="1045"/>
                </a:lnTo>
                <a:lnTo>
                  <a:pt x="274" y="1035"/>
                </a:lnTo>
                <a:lnTo>
                  <a:pt x="279" y="1045"/>
                </a:lnTo>
                <a:lnTo>
                  <a:pt x="279" y="1040"/>
                </a:lnTo>
                <a:lnTo>
                  <a:pt x="283" y="1045"/>
                </a:lnTo>
                <a:lnTo>
                  <a:pt x="296" y="1045"/>
                </a:lnTo>
                <a:lnTo>
                  <a:pt x="296" y="1035"/>
                </a:lnTo>
                <a:lnTo>
                  <a:pt x="301" y="1045"/>
                </a:lnTo>
                <a:lnTo>
                  <a:pt x="314" y="1045"/>
                </a:lnTo>
                <a:lnTo>
                  <a:pt x="314" y="1040"/>
                </a:lnTo>
                <a:lnTo>
                  <a:pt x="319" y="1045"/>
                </a:lnTo>
                <a:lnTo>
                  <a:pt x="319" y="1040"/>
                </a:lnTo>
                <a:lnTo>
                  <a:pt x="323" y="1045"/>
                </a:lnTo>
                <a:lnTo>
                  <a:pt x="336" y="1045"/>
                </a:lnTo>
                <a:lnTo>
                  <a:pt x="336" y="1031"/>
                </a:lnTo>
                <a:lnTo>
                  <a:pt x="341" y="1040"/>
                </a:lnTo>
                <a:lnTo>
                  <a:pt x="341" y="1045"/>
                </a:lnTo>
                <a:lnTo>
                  <a:pt x="341" y="1007"/>
                </a:lnTo>
                <a:lnTo>
                  <a:pt x="345" y="1045"/>
                </a:lnTo>
                <a:lnTo>
                  <a:pt x="345" y="1035"/>
                </a:lnTo>
                <a:lnTo>
                  <a:pt x="350" y="1045"/>
                </a:lnTo>
                <a:lnTo>
                  <a:pt x="372" y="1045"/>
                </a:lnTo>
                <a:lnTo>
                  <a:pt x="372" y="1026"/>
                </a:lnTo>
                <a:lnTo>
                  <a:pt x="376" y="1045"/>
                </a:lnTo>
                <a:lnTo>
                  <a:pt x="385" y="1045"/>
                </a:lnTo>
                <a:lnTo>
                  <a:pt x="385" y="1040"/>
                </a:lnTo>
                <a:lnTo>
                  <a:pt x="389" y="1045"/>
                </a:lnTo>
                <a:lnTo>
                  <a:pt x="398" y="1045"/>
                </a:lnTo>
                <a:lnTo>
                  <a:pt x="398" y="1007"/>
                </a:lnTo>
                <a:lnTo>
                  <a:pt x="403" y="1045"/>
                </a:lnTo>
                <a:lnTo>
                  <a:pt x="412" y="1045"/>
                </a:lnTo>
                <a:lnTo>
                  <a:pt x="412" y="414"/>
                </a:lnTo>
                <a:lnTo>
                  <a:pt x="416" y="711"/>
                </a:lnTo>
                <a:lnTo>
                  <a:pt x="416" y="1045"/>
                </a:lnTo>
                <a:lnTo>
                  <a:pt x="416" y="711"/>
                </a:lnTo>
                <a:lnTo>
                  <a:pt x="420" y="974"/>
                </a:lnTo>
                <a:lnTo>
                  <a:pt x="420" y="1045"/>
                </a:lnTo>
                <a:lnTo>
                  <a:pt x="420" y="974"/>
                </a:lnTo>
                <a:lnTo>
                  <a:pt x="425" y="1045"/>
                </a:lnTo>
                <a:lnTo>
                  <a:pt x="425" y="1040"/>
                </a:lnTo>
                <a:lnTo>
                  <a:pt x="429" y="1045"/>
                </a:lnTo>
                <a:lnTo>
                  <a:pt x="434" y="1045"/>
                </a:lnTo>
                <a:lnTo>
                  <a:pt x="434" y="1035"/>
                </a:lnTo>
                <a:lnTo>
                  <a:pt x="438" y="1045"/>
                </a:lnTo>
                <a:lnTo>
                  <a:pt x="438" y="1040"/>
                </a:lnTo>
                <a:lnTo>
                  <a:pt x="443" y="1045"/>
                </a:lnTo>
                <a:lnTo>
                  <a:pt x="443" y="1040"/>
                </a:lnTo>
                <a:lnTo>
                  <a:pt x="447" y="1045"/>
                </a:lnTo>
                <a:lnTo>
                  <a:pt x="465" y="1045"/>
                </a:lnTo>
                <a:lnTo>
                  <a:pt x="465" y="1035"/>
                </a:lnTo>
                <a:lnTo>
                  <a:pt x="469" y="1045"/>
                </a:lnTo>
                <a:lnTo>
                  <a:pt x="474" y="1045"/>
                </a:lnTo>
                <a:lnTo>
                  <a:pt x="474" y="1040"/>
                </a:lnTo>
                <a:lnTo>
                  <a:pt x="478" y="1045"/>
                </a:lnTo>
                <a:lnTo>
                  <a:pt x="509" y="1045"/>
                </a:lnTo>
                <a:lnTo>
                  <a:pt x="509" y="1012"/>
                </a:lnTo>
                <a:lnTo>
                  <a:pt x="513" y="1045"/>
                </a:lnTo>
                <a:lnTo>
                  <a:pt x="513" y="1040"/>
                </a:lnTo>
                <a:lnTo>
                  <a:pt x="518" y="1045"/>
                </a:lnTo>
                <a:lnTo>
                  <a:pt x="527" y="1045"/>
                </a:lnTo>
                <a:lnTo>
                  <a:pt x="527" y="1035"/>
                </a:lnTo>
                <a:lnTo>
                  <a:pt x="531" y="1045"/>
                </a:lnTo>
                <a:lnTo>
                  <a:pt x="545" y="1045"/>
                </a:lnTo>
                <a:lnTo>
                  <a:pt x="545" y="1021"/>
                </a:lnTo>
                <a:lnTo>
                  <a:pt x="549" y="1045"/>
                </a:lnTo>
                <a:lnTo>
                  <a:pt x="549" y="1031"/>
                </a:lnTo>
                <a:lnTo>
                  <a:pt x="553" y="1045"/>
                </a:lnTo>
                <a:lnTo>
                  <a:pt x="567" y="1045"/>
                </a:lnTo>
                <a:lnTo>
                  <a:pt x="567" y="1035"/>
                </a:lnTo>
                <a:lnTo>
                  <a:pt x="571" y="1045"/>
                </a:lnTo>
                <a:lnTo>
                  <a:pt x="602" y="1045"/>
                </a:lnTo>
                <a:lnTo>
                  <a:pt x="602" y="90"/>
                </a:lnTo>
                <a:lnTo>
                  <a:pt x="607" y="1040"/>
                </a:lnTo>
                <a:lnTo>
                  <a:pt x="607" y="1045"/>
                </a:lnTo>
                <a:lnTo>
                  <a:pt x="607" y="828"/>
                </a:lnTo>
                <a:lnTo>
                  <a:pt x="611" y="1045"/>
                </a:lnTo>
                <a:lnTo>
                  <a:pt x="611" y="1026"/>
                </a:lnTo>
                <a:lnTo>
                  <a:pt x="615" y="1045"/>
                </a:lnTo>
                <a:lnTo>
                  <a:pt x="633" y="1045"/>
                </a:lnTo>
                <a:lnTo>
                  <a:pt x="633" y="1035"/>
                </a:lnTo>
                <a:lnTo>
                  <a:pt x="638" y="1045"/>
                </a:lnTo>
                <a:lnTo>
                  <a:pt x="638" y="1035"/>
                </a:lnTo>
                <a:lnTo>
                  <a:pt x="642" y="1045"/>
                </a:lnTo>
                <a:lnTo>
                  <a:pt x="646" y="1045"/>
                </a:lnTo>
                <a:lnTo>
                  <a:pt x="646" y="1021"/>
                </a:lnTo>
                <a:lnTo>
                  <a:pt x="651" y="1045"/>
                </a:lnTo>
                <a:lnTo>
                  <a:pt x="651" y="1040"/>
                </a:lnTo>
                <a:lnTo>
                  <a:pt x="655" y="1045"/>
                </a:lnTo>
                <a:lnTo>
                  <a:pt x="673" y="1045"/>
                </a:lnTo>
                <a:lnTo>
                  <a:pt x="673" y="1035"/>
                </a:lnTo>
                <a:lnTo>
                  <a:pt x="677" y="1045"/>
                </a:lnTo>
                <a:lnTo>
                  <a:pt x="677" y="1040"/>
                </a:lnTo>
                <a:lnTo>
                  <a:pt x="682" y="1045"/>
                </a:lnTo>
                <a:lnTo>
                  <a:pt x="682" y="1040"/>
                </a:lnTo>
                <a:lnTo>
                  <a:pt x="686" y="1045"/>
                </a:lnTo>
                <a:lnTo>
                  <a:pt x="686" y="1021"/>
                </a:lnTo>
                <a:lnTo>
                  <a:pt x="691" y="1045"/>
                </a:lnTo>
                <a:lnTo>
                  <a:pt x="695" y="1045"/>
                </a:lnTo>
                <a:lnTo>
                  <a:pt x="695" y="565"/>
                </a:lnTo>
                <a:lnTo>
                  <a:pt x="700" y="518"/>
                </a:lnTo>
                <a:lnTo>
                  <a:pt x="700" y="1045"/>
                </a:lnTo>
                <a:lnTo>
                  <a:pt x="700" y="518"/>
                </a:lnTo>
                <a:lnTo>
                  <a:pt x="704" y="1026"/>
                </a:lnTo>
                <a:lnTo>
                  <a:pt x="704" y="1045"/>
                </a:lnTo>
                <a:lnTo>
                  <a:pt x="704" y="1012"/>
                </a:lnTo>
                <a:lnTo>
                  <a:pt x="708" y="1045"/>
                </a:lnTo>
                <a:lnTo>
                  <a:pt x="717" y="1045"/>
                </a:lnTo>
                <a:lnTo>
                  <a:pt x="717" y="1035"/>
                </a:lnTo>
                <a:lnTo>
                  <a:pt x="722" y="1045"/>
                </a:lnTo>
                <a:lnTo>
                  <a:pt x="722" y="1026"/>
                </a:lnTo>
                <a:lnTo>
                  <a:pt x="726" y="1045"/>
                </a:lnTo>
                <a:lnTo>
                  <a:pt x="735" y="1045"/>
                </a:lnTo>
                <a:lnTo>
                  <a:pt x="735" y="927"/>
                </a:lnTo>
                <a:lnTo>
                  <a:pt x="739" y="1045"/>
                </a:lnTo>
                <a:lnTo>
                  <a:pt x="739" y="1031"/>
                </a:lnTo>
                <a:lnTo>
                  <a:pt x="744" y="1045"/>
                </a:lnTo>
                <a:lnTo>
                  <a:pt x="744" y="1031"/>
                </a:lnTo>
                <a:lnTo>
                  <a:pt x="748" y="1040"/>
                </a:lnTo>
                <a:lnTo>
                  <a:pt x="748" y="1045"/>
                </a:lnTo>
                <a:lnTo>
                  <a:pt x="748" y="1040"/>
                </a:lnTo>
                <a:lnTo>
                  <a:pt x="753" y="1045"/>
                </a:lnTo>
                <a:lnTo>
                  <a:pt x="753" y="1040"/>
                </a:lnTo>
                <a:lnTo>
                  <a:pt x="757" y="1045"/>
                </a:lnTo>
                <a:lnTo>
                  <a:pt x="757" y="1007"/>
                </a:lnTo>
                <a:lnTo>
                  <a:pt x="762" y="1045"/>
                </a:lnTo>
                <a:lnTo>
                  <a:pt x="762" y="1031"/>
                </a:lnTo>
                <a:lnTo>
                  <a:pt x="766" y="1045"/>
                </a:lnTo>
                <a:lnTo>
                  <a:pt x="766" y="1040"/>
                </a:lnTo>
                <a:lnTo>
                  <a:pt x="770" y="1045"/>
                </a:lnTo>
                <a:lnTo>
                  <a:pt x="770" y="1040"/>
                </a:lnTo>
                <a:lnTo>
                  <a:pt x="775" y="1045"/>
                </a:lnTo>
                <a:lnTo>
                  <a:pt x="779" y="1045"/>
                </a:lnTo>
                <a:lnTo>
                  <a:pt x="779" y="1026"/>
                </a:lnTo>
                <a:lnTo>
                  <a:pt x="784" y="1035"/>
                </a:lnTo>
                <a:lnTo>
                  <a:pt x="784" y="1045"/>
                </a:lnTo>
                <a:lnTo>
                  <a:pt x="784" y="993"/>
                </a:lnTo>
                <a:lnTo>
                  <a:pt x="788" y="1045"/>
                </a:lnTo>
                <a:lnTo>
                  <a:pt x="793" y="1045"/>
                </a:lnTo>
                <a:lnTo>
                  <a:pt x="793" y="960"/>
                </a:lnTo>
                <a:lnTo>
                  <a:pt x="797" y="1040"/>
                </a:lnTo>
                <a:lnTo>
                  <a:pt x="797" y="1045"/>
                </a:lnTo>
                <a:lnTo>
                  <a:pt x="797" y="1040"/>
                </a:lnTo>
                <a:lnTo>
                  <a:pt x="801" y="1045"/>
                </a:lnTo>
                <a:lnTo>
                  <a:pt x="801" y="1021"/>
                </a:lnTo>
                <a:lnTo>
                  <a:pt x="806" y="1031"/>
                </a:lnTo>
                <a:lnTo>
                  <a:pt x="806" y="1045"/>
                </a:lnTo>
                <a:lnTo>
                  <a:pt x="806" y="1031"/>
                </a:lnTo>
                <a:lnTo>
                  <a:pt x="810" y="1045"/>
                </a:lnTo>
                <a:lnTo>
                  <a:pt x="810" y="1040"/>
                </a:lnTo>
                <a:lnTo>
                  <a:pt x="815" y="1045"/>
                </a:lnTo>
                <a:lnTo>
                  <a:pt x="833" y="1045"/>
                </a:lnTo>
                <a:lnTo>
                  <a:pt x="833" y="1007"/>
                </a:lnTo>
                <a:lnTo>
                  <a:pt x="837" y="1003"/>
                </a:lnTo>
                <a:lnTo>
                  <a:pt x="837" y="1045"/>
                </a:lnTo>
                <a:lnTo>
                  <a:pt x="837" y="998"/>
                </a:lnTo>
                <a:lnTo>
                  <a:pt x="841" y="1045"/>
                </a:lnTo>
                <a:lnTo>
                  <a:pt x="841" y="1021"/>
                </a:lnTo>
                <a:lnTo>
                  <a:pt x="846" y="1045"/>
                </a:lnTo>
                <a:lnTo>
                  <a:pt x="850" y="1045"/>
                </a:lnTo>
                <a:lnTo>
                  <a:pt x="850" y="998"/>
                </a:lnTo>
                <a:lnTo>
                  <a:pt x="855" y="1035"/>
                </a:lnTo>
                <a:lnTo>
                  <a:pt x="855" y="1045"/>
                </a:lnTo>
                <a:lnTo>
                  <a:pt x="855" y="1035"/>
                </a:lnTo>
                <a:lnTo>
                  <a:pt x="859" y="1045"/>
                </a:lnTo>
                <a:lnTo>
                  <a:pt x="859" y="1021"/>
                </a:lnTo>
                <a:lnTo>
                  <a:pt x="864" y="1045"/>
                </a:lnTo>
                <a:lnTo>
                  <a:pt x="864" y="1017"/>
                </a:lnTo>
                <a:lnTo>
                  <a:pt x="868" y="1040"/>
                </a:lnTo>
                <a:lnTo>
                  <a:pt x="868" y="1045"/>
                </a:lnTo>
                <a:lnTo>
                  <a:pt x="868" y="1040"/>
                </a:lnTo>
                <a:lnTo>
                  <a:pt x="872" y="1045"/>
                </a:lnTo>
                <a:lnTo>
                  <a:pt x="872" y="1031"/>
                </a:lnTo>
                <a:lnTo>
                  <a:pt x="877" y="1045"/>
                </a:lnTo>
                <a:lnTo>
                  <a:pt x="877" y="1031"/>
                </a:lnTo>
                <a:lnTo>
                  <a:pt x="881" y="1045"/>
                </a:lnTo>
                <a:lnTo>
                  <a:pt x="886" y="1045"/>
                </a:lnTo>
                <a:lnTo>
                  <a:pt x="886" y="697"/>
                </a:lnTo>
                <a:lnTo>
                  <a:pt x="890" y="904"/>
                </a:lnTo>
                <a:lnTo>
                  <a:pt x="890" y="1045"/>
                </a:lnTo>
                <a:lnTo>
                  <a:pt x="890" y="904"/>
                </a:lnTo>
                <a:lnTo>
                  <a:pt x="895" y="1045"/>
                </a:lnTo>
                <a:lnTo>
                  <a:pt x="895" y="1035"/>
                </a:lnTo>
                <a:lnTo>
                  <a:pt x="899" y="1045"/>
                </a:lnTo>
                <a:lnTo>
                  <a:pt x="908" y="1045"/>
                </a:lnTo>
                <a:lnTo>
                  <a:pt x="908" y="217"/>
                </a:lnTo>
                <a:lnTo>
                  <a:pt x="912" y="1026"/>
                </a:lnTo>
                <a:lnTo>
                  <a:pt x="912" y="1045"/>
                </a:lnTo>
                <a:lnTo>
                  <a:pt x="912" y="734"/>
                </a:lnTo>
                <a:lnTo>
                  <a:pt x="917" y="1045"/>
                </a:lnTo>
                <a:lnTo>
                  <a:pt x="917" y="1021"/>
                </a:lnTo>
                <a:lnTo>
                  <a:pt x="921" y="1045"/>
                </a:lnTo>
                <a:lnTo>
                  <a:pt x="930" y="1045"/>
                </a:lnTo>
                <a:lnTo>
                  <a:pt x="930" y="1040"/>
                </a:lnTo>
                <a:lnTo>
                  <a:pt x="934" y="1045"/>
                </a:lnTo>
                <a:lnTo>
                  <a:pt x="934" y="1026"/>
                </a:lnTo>
                <a:lnTo>
                  <a:pt x="939" y="1045"/>
                </a:lnTo>
                <a:lnTo>
                  <a:pt x="939" y="1035"/>
                </a:lnTo>
                <a:lnTo>
                  <a:pt x="943" y="1045"/>
                </a:lnTo>
                <a:lnTo>
                  <a:pt x="943" y="1040"/>
                </a:lnTo>
                <a:lnTo>
                  <a:pt x="948" y="1045"/>
                </a:lnTo>
                <a:lnTo>
                  <a:pt x="948" y="993"/>
                </a:lnTo>
                <a:lnTo>
                  <a:pt x="952" y="1045"/>
                </a:lnTo>
                <a:lnTo>
                  <a:pt x="957" y="1045"/>
                </a:lnTo>
                <a:lnTo>
                  <a:pt x="957" y="1040"/>
                </a:lnTo>
                <a:lnTo>
                  <a:pt x="961" y="1045"/>
                </a:lnTo>
                <a:lnTo>
                  <a:pt x="961" y="1035"/>
                </a:lnTo>
                <a:lnTo>
                  <a:pt x="965" y="1045"/>
                </a:lnTo>
                <a:lnTo>
                  <a:pt x="965" y="1031"/>
                </a:lnTo>
                <a:lnTo>
                  <a:pt x="970" y="1045"/>
                </a:lnTo>
                <a:lnTo>
                  <a:pt x="983" y="1045"/>
                </a:lnTo>
                <a:lnTo>
                  <a:pt x="983" y="890"/>
                </a:lnTo>
                <a:lnTo>
                  <a:pt x="988" y="1045"/>
                </a:lnTo>
                <a:lnTo>
                  <a:pt x="988" y="1040"/>
                </a:lnTo>
                <a:lnTo>
                  <a:pt x="992" y="1045"/>
                </a:lnTo>
                <a:lnTo>
                  <a:pt x="992" y="1007"/>
                </a:lnTo>
                <a:lnTo>
                  <a:pt x="996" y="1007"/>
                </a:lnTo>
                <a:lnTo>
                  <a:pt x="996" y="1045"/>
                </a:lnTo>
                <a:lnTo>
                  <a:pt x="996" y="1007"/>
                </a:lnTo>
                <a:lnTo>
                  <a:pt x="1001" y="1045"/>
                </a:lnTo>
                <a:lnTo>
                  <a:pt x="1014" y="1045"/>
                </a:lnTo>
                <a:lnTo>
                  <a:pt x="1014" y="1040"/>
                </a:lnTo>
                <a:lnTo>
                  <a:pt x="1019" y="1045"/>
                </a:lnTo>
                <a:lnTo>
                  <a:pt x="1023" y="1045"/>
                </a:lnTo>
                <a:lnTo>
                  <a:pt x="1023" y="1007"/>
                </a:lnTo>
                <a:lnTo>
                  <a:pt x="1027" y="1045"/>
                </a:lnTo>
                <a:lnTo>
                  <a:pt x="1027" y="1040"/>
                </a:lnTo>
                <a:lnTo>
                  <a:pt x="1032" y="1045"/>
                </a:lnTo>
                <a:lnTo>
                  <a:pt x="1032" y="1040"/>
                </a:lnTo>
                <a:lnTo>
                  <a:pt x="1036" y="1045"/>
                </a:lnTo>
                <a:lnTo>
                  <a:pt x="1054" y="1045"/>
                </a:lnTo>
                <a:lnTo>
                  <a:pt x="1054" y="1017"/>
                </a:lnTo>
                <a:lnTo>
                  <a:pt x="1058" y="1045"/>
                </a:lnTo>
                <a:lnTo>
                  <a:pt x="1058" y="1035"/>
                </a:lnTo>
                <a:lnTo>
                  <a:pt x="1063" y="1040"/>
                </a:lnTo>
                <a:lnTo>
                  <a:pt x="1063" y="1045"/>
                </a:lnTo>
                <a:lnTo>
                  <a:pt x="1063" y="1031"/>
                </a:lnTo>
                <a:lnTo>
                  <a:pt x="1067" y="1045"/>
                </a:lnTo>
                <a:lnTo>
                  <a:pt x="1067" y="1040"/>
                </a:lnTo>
                <a:lnTo>
                  <a:pt x="1072" y="1045"/>
                </a:lnTo>
                <a:lnTo>
                  <a:pt x="1076" y="1045"/>
                </a:lnTo>
                <a:lnTo>
                  <a:pt x="1076" y="1031"/>
                </a:lnTo>
                <a:lnTo>
                  <a:pt x="1081" y="1045"/>
                </a:lnTo>
                <a:lnTo>
                  <a:pt x="1081" y="1031"/>
                </a:lnTo>
                <a:lnTo>
                  <a:pt x="1085" y="1040"/>
                </a:lnTo>
                <a:lnTo>
                  <a:pt x="1085" y="1045"/>
                </a:lnTo>
                <a:lnTo>
                  <a:pt x="1085" y="1040"/>
                </a:lnTo>
                <a:lnTo>
                  <a:pt x="1089" y="1045"/>
                </a:lnTo>
                <a:lnTo>
                  <a:pt x="1089" y="1040"/>
                </a:lnTo>
                <a:lnTo>
                  <a:pt x="1094" y="1045"/>
                </a:lnTo>
                <a:lnTo>
                  <a:pt x="1098" y="1045"/>
                </a:lnTo>
                <a:lnTo>
                  <a:pt x="1098" y="306"/>
                </a:lnTo>
                <a:lnTo>
                  <a:pt x="1103" y="1045"/>
                </a:lnTo>
                <a:lnTo>
                  <a:pt x="1103" y="979"/>
                </a:lnTo>
                <a:lnTo>
                  <a:pt x="1107" y="1035"/>
                </a:lnTo>
                <a:lnTo>
                  <a:pt x="1107" y="1045"/>
                </a:lnTo>
                <a:lnTo>
                  <a:pt x="1107" y="1031"/>
                </a:lnTo>
                <a:lnTo>
                  <a:pt x="1112" y="1045"/>
                </a:lnTo>
                <a:lnTo>
                  <a:pt x="1116" y="1045"/>
                </a:lnTo>
                <a:lnTo>
                  <a:pt x="1120" y="1035"/>
                </a:lnTo>
                <a:lnTo>
                  <a:pt x="1120" y="1045"/>
                </a:lnTo>
                <a:lnTo>
                  <a:pt x="1120" y="1017"/>
                </a:lnTo>
                <a:lnTo>
                  <a:pt x="1125" y="1045"/>
                </a:lnTo>
                <a:lnTo>
                  <a:pt x="1125" y="908"/>
                </a:lnTo>
                <a:lnTo>
                  <a:pt x="1129" y="1017"/>
                </a:lnTo>
                <a:lnTo>
                  <a:pt x="1129" y="1045"/>
                </a:lnTo>
                <a:lnTo>
                  <a:pt x="1129" y="1017"/>
                </a:lnTo>
                <a:lnTo>
                  <a:pt x="1134" y="1045"/>
                </a:lnTo>
                <a:lnTo>
                  <a:pt x="1134" y="1017"/>
                </a:lnTo>
                <a:lnTo>
                  <a:pt x="1138" y="1045"/>
                </a:lnTo>
                <a:lnTo>
                  <a:pt x="1138" y="1040"/>
                </a:lnTo>
                <a:lnTo>
                  <a:pt x="1143" y="1045"/>
                </a:lnTo>
                <a:lnTo>
                  <a:pt x="1143" y="1003"/>
                </a:lnTo>
                <a:lnTo>
                  <a:pt x="1147" y="1007"/>
                </a:lnTo>
                <a:lnTo>
                  <a:pt x="1147" y="1045"/>
                </a:lnTo>
                <a:lnTo>
                  <a:pt x="1147" y="1007"/>
                </a:lnTo>
                <a:lnTo>
                  <a:pt x="1152" y="1045"/>
                </a:lnTo>
                <a:lnTo>
                  <a:pt x="1152" y="1040"/>
                </a:lnTo>
                <a:lnTo>
                  <a:pt x="1156" y="1045"/>
                </a:lnTo>
                <a:lnTo>
                  <a:pt x="1156" y="1031"/>
                </a:lnTo>
                <a:lnTo>
                  <a:pt x="1160" y="1045"/>
                </a:lnTo>
                <a:lnTo>
                  <a:pt x="1165" y="1045"/>
                </a:lnTo>
                <a:lnTo>
                  <a:pt x="1165" y="1040"/>
                </a:lnTo>
                <a:lnTo>
                  <a:pt x="1169" y="1045"/>
                </a:lnTo>
                <a:lnTo>
                  <a:pt x="1169" y="1031"/>
                </a:lnTo>
                <a:lnTo>
                  <a:pt x="1174" y="1045"/>
                </a:lnTo>
                <a:lnTo>
                  <a:pt x="1174" y="1031"/>
                </a:lnTo>
                <a:lnTo>
                  <a:pt x="1178" y="1035"/>
                </a:lnTo>
                <a:lnTo>
                  <a:pt x="1178" y="1045"/>
                </a:lnTo>
                <a:lnTo>
                  <a:pt x="1178" y="1031"/>
                </a:lnTo>
                <a:lnTo>
                  <a:pt x="1183" y="1040"/>
                </a:lnTo>
                <a:lnTo>
                  <a:pt x="1183" y="1045"/>
                </a:lnTo>
                <a:lnTo>
                  <a:pt x="1183" y="1040"/>
                </a:lnTo>
                <a:lnTo>
                  <a:pt x="1187" y="1040"/>
                </a:lnTo>
                <a:lnTo>
                  <a:pt x="1187" y="1045"/>
                </a:lnTo>
                <a:lnTo>
                  <a:pt x="1187" y="1040"/>
                </a:lnTo>
                <a:lnTo>
                  <a:pt x="1191" y="1045"/>
                </a:lnTo>
                <a:lnTo>
                  <a:pt x="1191" y="1017"/>
                </a:lnTo>
                <a:lnTo>
                  <a:pt x="1196" y="1045"/>
                </a:lnTo>
                <a:lnTo>
                  <a:pt x="1196" y="1040"/>
                </a:lnTo>
                <a:lnTo>
                  <a:pt x="1200" y="1045"/>
                </a:lnTo>
                <a:lnTo>
                  <a:pt x="1205" y="1045"/>
                </a:lnTo>
                <a:lnTo>
                  <a:pt x="1205" y="1021"/>
                </a:lnTo>
                <a:lnTo>
                  <a:pt x="1209" y="1045"/>
                </a:lnTo>
                <a:lnTo>
                  <a:pt x="1214" y="1045"/>
                </a:lnTo>
                <a:lnTo>
                  <a:pt x="1214" y="1035"/>
                </a:lnTo>
                <a:lnTo>
                  <a:pt x="1218" y="1026"/>
                </a:lnTo>
                <a:lnTo>
                  <a:pt x="1218" y="1045"/>
                </a:lnTo>
                <a:lnTo>
                  <a:pt x="1218" y="1026"/>
                </a:lnTo>
                <a:lnTo>
                  <a:pt x="1222" y="1045"/>
                </a:lnTo>
                <a:lnTo>
                  <a:pt x="1222" y="1035"/>
                </a:lnTo>
                <a:lnTo>
                  <a:pt x="1227" y="1045"/>
                </a:lnTo>
                <a:lnTo>
                  <a:pt x="1231" y="1045"/>
                </a:lnTo>
                <a:lnTo>
                  <a:pt x="1231" y="1031"/>
                </a:lnTo>
                <a:lnTo>
                  <a:pt x="1236" y="1045"/>
                </a:lnTo>
                <a:lnTo>
                  <a:pt x="1240" y="1045"/>
                </a:lnTo>
                <a:lnTo>
                  <a:pt x="1240" y="998"/>
                </a:lnTo>
                <a:lnTo>
                  <a:pt x="1245" y="1045"/>
                </a:lnTo>
                <a:lnTo>
                  <a:pt x="1245" y="1040"/>
                </a:lnTo>
                <a:lnTo>
                  <a:pt x="1249" y="1045"/>
                </a:lnTo>
                <a:lnTo>
                  <a:pt x="1249" y="1040"/>
                </a:lnTo>
                <a:lnTo>
                  <a:pt x="1253" y="1045"/>
                </a:lnTo>
                <a:lnTo>
                  <a:pt x="1258" y="1045"/>
                </a:lnTo>
                <a:lnTo>
                  <a:pt x="1258" y="1031"/>
                </a:lnTo>
                <a:lnTo>
                  <a:pt x="1262" y="1045"/>
                </a:lnTo>
                <a:lnTo>
                  <a:pt x="1262" y="1035"/>
                </a:lnTo>
                <a:lnTo>
                  <a:pt x="1267" y="1045"/>
                </a:lnTo>
                <a:lnTo>
                  <a:pt x="1271" y="1045"/>
                </a:lnTo>
                <a:lnTo>
                  <a:pt x="1271" y="1040"/>
                </a:lnTo>
                <a:lnTo>
                  <a:pt x="1276" y="1045"/>
                </a:lnTo>
                <a:lnTo>
                  <a:pt x="1276" y="932"/>
                </a:lnTo>
                <a:lnTo>
                  <a:pt x="1280" y="1040"/>
                </a:lnTo>
                <a:lnTo>
                  <a:pt x="1280" y="1045"/>
                </a:lnTo>
                <a:lnTo>
                  <a:pt x="1280" y="998"/>
                </a:lnTo>
                <a:lnTo>
                  <a:pt x="1284" y="1045"/>
                </a:lnTo>
                <a:lnTo>
                  <a:pt x="1284" y="744"/>
                </a:lnTo>
                <a:lnTo>
                  <a:pt x="1289" y="588"/>
                </a:lnTo>
                <a:lnTo>
                  <a:pt x="1289" y="1045"/>
                </a:lnTo>
                <a:lnTo>
                  <a:pt x="1289" y="574"/>
                </a:lnTo>
                <a:lnTo>
                  <a:pt x="1293" y="1040"/>
                </a:lnTo>
                <a:lnTo>
                  <a:pt x="1293" y="1045"/>
                </a:lnTo>
                <a:lnTo>
                  <a:pt x="1293" y="1017"/>
                </a:lnTo>
                <a:lnTo>
                  <a:pt x="1298" y="1045"/>
                </a:lnTo>
                <a:lnTo>
                  <a:pt x="1298" y="1040"/>
                </a:lnTo>
                <a:lnTo>
                  <a:pt x="1302" y="1045"/>
                </a:lnTo>
                <a:lnTo>
                  <a:pt x="1307" y="1045"/>
                </a:lnTo>
                <a:lnTo>
                  <a:pt x="1307" y="1021"/>
                </a:lnTo>
                <a:lnTo>
                  <a:pt x="1311" y="1045"/>
                </a:lnTo>
                <a:lnTo>
                  <a:pt x="1311" y="1035"/>
                </a:lnTo>
                <a:lnTo>
                  <a:pt x="1315" y="1045"/>
                </a:lnTo>
                <a:lnTo>
                  <a:pt x="1320" y="1045"/>
                </a:lnTo>
                <a:lnTo>
                  <a:pt x="1320" y="1040"/>
                </a:lnTo>
                <a:lnTo>
                  <a:pt x="1324" y="1040"/>
                </a:lnTo>
                <a:lnTo>
                  <a:pt x="1324" y="1045"/>
                </a:lnTo>
                <a:lnTo>
                  <a:pt x="1324" y="1031"/>
                </a:lnTo>
                <a:lnTo>
                  <a:pt x="1329" y="1045"/>
                </a:lnTo>
                <a:lnTo>
                  <a:pt x="1329" y="970"/>
                </a:lnTo>
                <a:lnTo>
                  <a:pt x="1333" y="1045"/>
                </a:lnTo>
                <a:lnTo>
                  <a:pt x="1333" y="1021"/>
                </a:lnTo>
                <a:lnTo>
                  <a:pt x="1338" y="1045"/>
                </a:lnTo>
                <a:lnTo>
                  <a:pt x="1338" y="1017"/>
                </a:lnTo>
                <a:lnTo>
                  <a:pt x="1342" y="1045"/>
                </a:lnTo>
                <a:lnTo>
                  <a:pt x="1342" y="1031"/>
                </a:lnTo>
                <a:lnTo>
                  <a:pt x="1346" y="1045"/>
                </a:lnTo>
                <a:lnTo>
                  <a:pt x="1355" y="1045"/>
                </a:lnTo>
                <a:lnTo>
                  <a:pt x="1355" y="1031"/>
                </a:lnTo>
                <a:lnTo>
                  <a:pt x="1360" y="1045"/>
                </a:lnTo>
                <a:lnTo>
                  <a:pt x="1360" y="1017"/>
                </a:lnTo>
                <a:lnTo>
                  <a:pt x="1364" y="1026"/>
                </a:lnTo>
                <a:lnTo>
                  <a:pt x="1364" y="1045"/>
                </a:lnTo>
                <a:lnTo>
                  <a:pt x="1364" y="1026"/>
                </a:lnTo>
                <a:lnTo>
                  <a:pt x="1369" y="1045"/>
                </a:lnTo>
                <a:lnTo>
                  <a:pt x="1369" y="866"/>
                </a:lnTo>
                <a:lnTo>
                  <a:pt x="1373" y="843"/>
                </a:lnTo>
                <a:lnTo>
                  <a:pt x="1373" y="1045"/>
                </a:lnTo>
                <a:lnTo>
                  <a:pt x="1373" y="843"/>
                </a:lnTo>
                <a:lnTo>
                  <a:pt x="1377" y="1040"/>
                </a:lnTo>
                <a:lnTo>
                  <a:pt x="1377" y="1045"/>
                </a:lnTo>
                <a:lnTo>
                  <a:pt x="1377" y="1026"/>
                </a:lnTo>
                <a:lnTo>
                  <a:pt x="1382" y="1040"/>
                </a:lnTo>
                <a:lnTo>
                  <a:pt x="1382" y="1045"/>
                </a:lnTo>
                <a:lnTo>
                  <a:pt x="1382" y="871"/>
                </a:lnTo>
                <a:lnTo>
                  <a:pt x="1386" y="1012"/>
                </a:lnTo>
                <a:lnTo>
                  <a:pt x="1386" y="1045"/>
                </a:lnTo>
                <a:lnTo>
                  <a:pt x="1386" y="1012"/>
                </a:lnTo>
                <a:lnTo>
                  <a:pt x="1391" y="1045"/>
                </a:lnTo>
                <a:lnTo>
                  <a:pt x="1391" y="1021"/>
                </a:lnTo>
                <a:lnTo>
                  <a:pt x="1395" y="1045"/>
                </a:lnTo>
                <a:lnTo>
                  <a:pt x="1395" y="1040"/>
                </a:lnTo>
                <a:lnTo>
                  <a:pt x="1400" y="1045"/>
                </a:lnTo>
                <a:lnTo>
                  <a:pt x="1404" y="1045"/>
                </a:lnTo>
                <a:lnTo>
                  <a:pt x="1404" y="1021"/>
                </a:lnTo>
                <a:lnTo>
                  <a:pt x="1408" y="1045"/>
                </a:lnTo>
                <a:lnTo>
                  <a:pt x="1408" y="1040"/>
                </a:lnTo>
                <a:lnTo>
                  <a:pt x="1413" y="1045"/>
                </a:lnTo>
                <a:lnTo>
                  <a:pt x="1413" y="1007"/>
                </a:lnTo>
                <a:lnTo>
                  <a:pt x="1417" y="1045"/>
                </a:lnTo>
                <a:lnTo>
                  <a:pt x="1417" y="1021"/>
                </a:lnTo>
                <a:lnTo>
                  <a:pt x="1422" y="1040"/>
                </a:lnTo>
                <a:lnTo>
                  <a:pt x="1422" y="1045"/>
                </a:lnTo>
                <a:lnTo>
                  <a:pt x="1422" y="1040"/>
                </a:lnTo>
                <a:lnTo>
                  <a:pt x="1426" y="1045"/>
                </a:lnTo>
                <a:lnTo>
                  <a:pt x="1435" y="1045"/>
                </a:lnTo>
                <a:lnTo>
                  <a:pt x="1435" y="1040"/>
                </a:lnTo>
                <a:lnTo>
                  <a:pt x="1440" y="1045"/>
                </a:lnTo>
                <a:lnTo>
                  <a:pt x="1440" y="1007"/>
                </a:lnTo>
                <a:lnTo>
                  <a:pt x="1444" y="1040"/>
                </a:lnTo>
                <a:lnTo>
                  <a:pt x="1444" y="1045"/>
                </a:lnTo>
                <a:lnTo>
                  <a:pt x="1444" y="1031"/>
                </a:lnTo>
                <a:lnTo>
                  <a:pt x="1448" y="1040"/>
                </a:lnTo>
                <a:lnTo>
                  <a:pt x="1448" y="1045"/>
                </a:lnTo>
                <a:lnTo>
                  <a:pt x="1448" y="1012"/>
                </a:lnTo>
                <a:lnTo>
                  <a:pt x="1453" y="1045"/>
                </a:lnTo>
                <a:lnTo>
                  <a:pt x="1453" y="1031"/>
                </a:lnTo>
                <a:lnTo>
                  <a:pt x="1457" y="1045"/>
                </a:lnTo>
                <a:lnTo>
                  <a:pt x="1466" y="1045"/>
                </a:lnTo>
                <a:lnTo>
                  <a:pt x="1466" y="1026"/>
                </a:lnTo>
                <a:lnTo>
                  <a:pt x="1471" y="1040"/>
                </a:lnTo>
                <a:lnTo>
                  <a:pt x="1471" y="1045"/>
                </a:lnTo>
                <a:lnTo>
                  <a:pt x="1471" y="1040"/>
                </a:lnTo>
                <a:lnTo>
                  <a:pt x="1475" y="1045"/>
                </a:lnTo>
                <a:lnTo>
                  <a:pt x="1475" y="951"/>
                </a:lnTo>
                <a:lnTo>
                  <a:pt x="1479" y="1040"/>
                </a:lnTo>
                <a:lnTo>
                  <a:pt x="1479" y="1045"/>
                </a:lnTo>
                <a:lnTo>
                  <a:pt x="1479" y="984"/>
                </a:lnTo>
                <a:lnTo>
                  <a:pt x="1484" y="1045"/>
                </a:lnTo>
                <a:lnTo>
                  <a:pt x="1484" y="1031"/>
                </a:lnTo>
                <a:lnTo>
                  <a:pt x="1488" y="1045"/>
                </a:lnTo>
                <a:lnTo>
                  <a:pt x="1488" y="1021"/>
                </a:lnTo>
                <a:lnTo>
                  <a:pt x="1493" y="1045"/>
                </a:lnTo>
                <a:lnTo>
                  <a:pt x="1493" y="1031"/>
                </a:lnTo>
                <a:lnTo>
                  <a:pt x="1497" y="1045"/>
                </a:lnTo>
                <a:lnTo>
                  <a:pt x="1497" y="1017"/>
                </a:lnTo>
                <a:lnTo>
                  <a:pt x="1502" y="1040"/>
                </a:lnTo>
                <a:lnTo>
                  <a:pt x="1502" y="1045"/>
                </a:lnTo>
                <a:lnTo>
                  <a:pt x="1502" y="1040"/>
                </a:lnTo>
                <a:lnTo>
                  <a:pt x="1506" y="1045"/>
                </a:lnTo>
                <a:lnTo>
                  <a:pt x="1506" y="1031"/>
                </a:lnTo>
                <a:lnTo>
                  <a:pt x="1506" y="1035"/>
                </a:lnTo>
                <a:lnTo>
                  <a:pt x="1510" y="1017"/>
                </a:lnTo>
                <a:lnTo>
                  <a:pt x="1510" y="1045"/>
                </a:lnTo>
                <a:lnTo>
                  <a:pt x="1510" y="979"/>
                </a:lnTo>
                <a:lnTo>
                  <a:pt x="1515" y="1026"/>
                </a:lnTo>
                <a:lnTo>
                  <a:pt x="1515" y="1045"/>
                </a:lnTo>
                <a:lnTo>
                  <a:pt x="1515" y="974"/>
                </a:lnTo>
                <a:lnTo>
                  <a:pt x="1519" y="1045"/>
                </a:lnTo>
                <a:lnTo>
                  <a:pt x="1519" y="1003"/>
                </a:lnTo>
                <a:lnTo>
                  <a:pt x="1524" y="1045"/>
                </a:lnTo>
                <a:lnTo>
                  <a:pt x="1528" y="1045"/>
                </a:lnTo>
                <a:lnTo>
                  <a:pt x="1528" y="1021"/>
                </a:lnTo>
                <a:lnTo>
                  <a:pt x="1533" y="1045"/>
                </a:lnTo>
                <a:lnTo>
                  <a:pt x="1533" y="1026"/>
                </a:lnTo>
                <a:lnTo>
                  <a:pt x="1537" y="1045"/>
                </a:lnTo>
                <a:lnTo>
                  <a:pt x="1537" y="1003"/>
                </a:lnTo>
                <a:lnTo>
                  <a:pt x="1541" y="1045"/>
                </a:lnTo>
                <a:lnTo>
                  <a:pt x="1541" y="1021"/>
                </a:lnTo>
                <a:lnTo>
                  <a:pt x="1546" y="1045"/>
                </a:lnTo>
                <a:lnTo>
                  <a:pt x="1546" y="1040"/>
                </a:lnTo>
                <a:lnTo>
                  <a:pt x="1550" y="1045"/>
                </a:lnTo>
                <a:lnTo>
                  <a:pt x="1550" y="1031"/>
                </a:lnTo>
                <a:lnTo>
                  <a:pt x="1555" y="1045"/>
                </a:lnTo>
                <a:lnTo>
                  <a:pt x="1555" y="941"/>
                </a:lnTo>
                <a:lnTo>
                  <a:pt x="1559" y="1021"/>
                </a:lnTo>
                <a:lnTo>
                  <a:pt x="1559" y="1045"/>
                </a:lnTo>
                <a:lnTo>
                  <a:pt x="1559" y="1021"/>
                </a:lnTo>
                <a:lnTo>
                  <a:pt x="1564" y="1026"/>
                </a:lnTo>
                <a:lnTo>
                  <a:pt x="1564" y="1045"/>
                </a:lnTo>
                <a:lnTo>
                  <a:pt x="1564" y="1026"/>
                </a:lnTo>
                <a:lnTo>
                  <a:pt x="1568" y="1045"/>
                </a:lnTo>
                <a:lnTo>
                  <a:pt x="1572" y="1045"/>
                </a:lnTo>
                <a:lnTo>
                  <a:pt x="1572" y="1003"/>
                </a:lnTo>
                <a:lnTo>
                  <a:pt x="1577" y="1045"/>
                </a:lnTo>
                <a:lnTo>
                  <a:pt x="1577" y="1040"/>
                </a:lnTo>
                <a:lnTo>
                  <a:pt x="1581" y="1045"/>
                </a:lnTo>
                <a:lnTo>
                  <a:pt x="1581" y="1031"/>
                </a:lnTo>
                <a:lnTo>
                  <a:pt x="1586" y="1045"/>
                </a:lnTo>
                <a:lnTo>
                  <a:pt x="1586" y="993"/>
                </a:lnTo>
                <a:lnTo>
                  <a:pt x="1590" y="1045"/>
                </a:lnTo>
                <a:lnTo>
                  <a:pt x="1590" y="527"/>
                </a:lnTo>
                <a:lnTo>
                  <a:pt x="1595" y="763"/>
                </a:lnTo>
                <a:lnTo>
                  <a:pt x="1595" y="1045"/>
                </a:lnTo>
                <a:lnTo>
                  <a:pt x="1595" y="763"/>
                </a:lnTo>
                <a:lnTo>
                  <a:pt x="1599" y="970"/>
                </a:lnTo>
                <a:lnTo>
                  <a:pt x="1599" y="1045"/>
                </a:lnTo>
                <a:lnTo>
                  <a:pt x="1599" y="946"/>
                </a:lnTo>
                <a:lnTo>
                  <a:pt x="1603" y="1045"/>
                </a:lnTo>
                <a:lnTo>
                  <a:pt x="1603" y="1003"/>
                </a:lnTo>
                <a:lnTo>
                  <a:pt x="1608" y="1012"/>
                </a:lnTo>
                <a:lnTo>
                  <a:pt x="1608" y="1045"/>
                </a:lnTo>
                <a:lnTo>
                  <a:pt x="1608" y="1012"/>
                </a:lnTo>
                <a:lnTo>
                  <a:pt x="1612" y="1045"/>
                </a:lnTo>
                <a:lnTo>
                  <a:pt x="1612" y="1031"/>
                </a:lnTo>
                <a:lnTo>
                  <a:pt x="1617" y="1045"/>
                </a:lnTo>
                <a:lnTo>
                  <a:pt x="1617" y="1017"/>
                </a:lnTo>
                <a:lnTo>
                  <a:pt x="1621" y="1026"/>
                </a:lnTo>
                <a:lnTo>
                  <a:pt x="1621" y="1045"/>
                </a:lnTo>
                <a:lnTo>
                  <a:pt x="1621" y="1026"/>
                </a:lnTo>
                <a:lnTo>
                  <a:pt x="1626" y="1045"/>
                </a:lnTo>
                <a:lnTo>
                  <a:pt x="1626" y="1035"/>
                </a:lnTo>
                <a:lnTo>
                  <a:pt x="1630" y="1045"/>
                </a:lnTo>
                <a:lnTo>
                  <a:pt x="1630" y="1003"/>
                </a:lnTo>
                <a:lnTo>
                  <a:pt x="1634" y="1045"/>
                </a:lnTo>
                <a:lnTo>
                  <a:pt x="1634" y="1026"/>
                </a:lnTo>
                <a:lnTo>
                  <a:pt x="1639" y="1045"/>
                </a:lnTo>
                <a:lnTo>
                  <a:pt x="1639" y="1021"/>
                </a:lnTo>
                <a:lnTo>
                  <a:pt x="1643" y="1021"/>
                </a:lnTo>
                <a:lnTo>
                  <a:pt x="1643" y="1045"/>
                </a:lnTo>
                <a:lnTo>
                  <a:pt x="1643" y="852"/>
                </a:lnTo>
                <a:lnTo>
                  <a:pt x="1648" y="1035"/>
                </a:lnTo>
                <a:lnTo>
                  <a:pt x="1648" y="1045"/>
                </a:lnTo>
                <a:lnTo>
                  <a:pt x="1648" y="1007"/>
                </a:lnTo>
                <a:lnTo>
                  <a:pt x="1652" y="1012"/>
                </a:lnTo>
                <a:lnTo>
                  <a:pt x="1652" y="1045"/>
                </a:lnTo>
                <a:lnTo>
                  <a:pt x="1652" y="1012"/>
                </a:lnTo>
                <a:lnTo>
                  <a:pt x="1657" y="1045"/>
                </a:lnTo>
                <a:lnTo>
                  <a:pt x="1661" y="1045"/>
                </a:lnTo>
                <a:lnTo>
                  <a:pt x="1661" y="1040"/>
                </a:lnTo>
                <a:lnTo>
                  <a:pt x="1665" y="1045"/>
                </a:lnTo>
                <a:lnTo>
                  <a:pt x="1665" y="1026"/>
                </a:lnTo>
                <a:lnTo>
                  <a:pt x="1670" y="1035"/>
                </a:lnTo>
                <a:lnTo>
                  <a:pt x="1670" y="1045"/>
                </a:lnTo>
                <a:lnTo>
                  <a:pt x="1670" y="1035"/>
                </a:lnTo>
                <a:lnTo>
                  <a:pt x="1674" y="1035"/>
                </a:lnTo>
                <a:lnTo>
                  <a:pt x="1674" y="1040"/>
                </a:lnTo>
                <a:lnTo>
                  <a:pt x="1674" y="861"/>
                </a:lnTo>
                <a:lnTo>
                  <a:pt x="1679" y="1021"/>
                </a:lnTo>
                <a:lnTo>
                  <a:pt x="1679" y="1045"/>
                </a:lnTo>
                <a:lnTo>
                  <a:pt x="1679" y="988"/>
                </a:lnTo>
                <a:lnTo>
                  <a:pt x="1683" y="1045"/>
                </a:lnTo>
                <a:lnTo>
                  <a:pt x="1683" y="1035"/>
                </a:lnTo>
                <a:lnTo>
                  <a:pt x="1688" y="1045"/>
                </a:lnTo>
                <a:lnTo>
                  <a:pt x="1688" y="1040"/>
                </a:lnTo>
                <a:lnTo>
                  <a:pt x="1692" y="1045"/>
                </a:lnTo>
                <a:lnTo>
                  <a:pt x="1692" y="1017"/>
                </a:lnTo>
                <a:lnTo>
                  <a:pt x="1696" y="1040"/>
                </a:lnTo>
                <a:lnTo>
                  <a:pt x="1696" y="1045"/>
                </a:lnTo>
                <a:lnTo>
                  <a:pt x="1696" y="1003"/>
                </a:lnTo>
                <a:lnTo>
                  <a:pt x="1701" y="1012"/>
                </a:lnTo>
                <a:lnTo>
                  <a:pt x="1701" y="1045"/>
                </a:lnTo>
                <a:lnTo>
                  <a:pt x="1701" y="1012"/>
                </a:lnTo>
                <a:lnTo>
                  <a:pt x="1705" y="1045"/>
                </a:lnTo>
                <a:lnTo>
                  <a:pt x="1705" y="1017"/>
                </a:lnTo>
                <a:lnTo>
                  <a:pt x="1710" y="1031"/>
                </a:lnTo>
                <a:lnTo>
                  <a:pt x="1710" y="1045"/>
                </a:lnTo>
                <a:lnTo>
                  <a:pt x="1710" y="1012"/>
                </a:lnTo>
                <a:lnTo>
                  <a:pt x="1714" y="1017"/>
                </a:lnTo>
                <a:lnTo>
                  <a:pt x="1714" y="1045"/>
                </a:lnTo>
                <a:lnTo>
                  <a:pt x="1714" y="1003"/>
                </a:lnTo>
                <a:lnTo>
                  <a:pt x="1719" y="1045"/>
                </a:lnTo>
                <a:lnTo>
                  <a:pt x="1723" y="1045"/>
                </a:lnTo>
                <a:lnTo>
                  <a:pt x="1723" y="1021"/>
                </a:lnTo>
                <a:lnTo>
                  <a:pt x="1727" y="1035"/>
                </a:lnTo>
                <a:lnTo>
                  <a:pt x="1727" y="1045"/>
                </a:lnTo>
                <a:lnTo>
                  <a:pt x="1727" y="1003"/>
                </a:lnTo>
                <a:lnTo>
                  <a:pt x="1732" y="1045"/>
                </a:lnTo>
                <a:lnTo>
                  <a:pt x="1732" y="1040"/>
                </a:lnTo>
                <a:lnTo>
                  <a:pt x="1736" y="1040"/>
                </a:lnTo>
                <a:lnTo>
                  <a:pt x="1736" y="1045"/>
                </a:lnTo>
                <a:lnTo>
                  <a:pt x="1736" y="979"/>
                </a:lnTo>
                <a:lnTo>
                  <a:pt x="1741" y="1045"/>
                </a:lnTo>
                <a:lnTo>
                  <a:pt x="1741" y="1017"/>
                </a:lnTo>
                <a:lnTo>
                  <a:pt x="1745" y="1045"/>
                </a:lnTo>
                <a:lnTo>
                  <a:pt x="1745" y="1021"/>
                </a:lnTo>
                <a:lnTo>
                  <a:pt x="1750" y="1040"/>
                </a:lnTo>
                <a:lnTo>
                  <a:pt x="1750" y="1045"/>
                </a:lnTo>
                <a:lnTo>
                  <a:pt x="1750" y="1040"/>
                </a:lnTo>
                <a:lnTo>
                  <a:pt x="1754" y="1045"/>
                </a:lnTo>
                <a:lnTo>
                  <a:pt x="1754" y="1031"/>
                </a:lnTo>
                <a:lnTo>
                  <a:pt x="1759" y="1045"/>
                </a:lnTo>
                <a:lnTo>
                  <a:pt x="1759" y="970"/>
                </a:lnTo>
                <a:lnTo>
                  <a:pt x="1763" y="1045"/>
                </a:lnTo>
                <a:lnTo>
                  <a:pt x="1763" y="993"/>
                </a:lnTo>
                <a:lnTo>
                  <a:pt x="1767" y="1045"/>
                </a:lnTo>
                <a:lnTo>
                  <a:pt x="1767" y="993"/>
                </a:lnTo>
                <a:lnTo>
                  <a:pt x="1772" y="1017"/>
                </a:lnTo>
                <a:lnTo>
                  <a:pt x="1772" y="1045"/>
                </a:lnTo>
                <a:lnTo>
                  <a:pt x="1772" y="1017"/>
                </a:lnTo>
                <a:lnTo>
                  <a:pt x="1776" y="1045"/>
                </a:lnTo>
                <a:lnTo>
                  <a:pt x="1776" y="1026"/>
                </a:lnTo>
                <a:lnTo>
                  <a:pt x="1781" y="1045"/>
                </a:lnTo>
                <a:lnTo>
                  <a:pt x="1781" y="396"/>
                </a:lnTo>
                <a:lnTo>
                  <a:pt x="1785" y="1035"/>
                </a:lnTo>
                <a:lnTo>
                  <a:pt x="1785" y="1045"/>
                </a:lnTo>
                <a:lnTo>
                  <a:pt x="1785" y="810"/>
                </a:lnTo>
                <a:lnTo>
                  <a:pt x="1790" y="1045"/>
                </a:lnTo>
                <a:lnTo>
                  <a:pt x="1790" y="1012"/>
                </a:lnTo>
                <a:lnTo>
                  <a:pt x="1794" y="1045"/>
                </a:lnTo>
                <a:lnTo>
                  <a:pt x="1794" y="1003"/>
                </a:lnTo>
                <a:lnTo>
                  <a:pt x="1798" y="1045"/>
                </a:lnTo>
                <a:lnTo>
                  <a:pt x="1798" y="955"/>
                </a:lnTo>
                <a:lnTo>
                  <a:pt x="1803" y="1035"/>
                </a:lnTo>
                <a:lnTo>
                  <a:pt x="1803" y="1045"/>
                </a:lnTo>
                <a:lnTo>
                  <a:pt x="1803" y="998"/>
                </a:lnTo>
                <a:lnTo>
                  <a:pt x="1807" y="1035"/>
                </a:lnTo>
                <a:lnTo>
                  <a:pt x="1807" y="1045"/>
                </a:lnTo>
                <a:lnTo>
                  <a:pt x="1807" y="1035"/>
                </a:lnTo>
                <a:lnTo>
                  <a:pt x="1812" y="1045"/>
                </a:lnTo>
                <a:lnTo>
                  <a:pt x="1812" y="1017"/>
                </a:lnTo>
                <a:lnTo>
                  <a:pt x="1816" y="1003"/>
                </a:lnTo>
                <a:lnTo>
                  <a:pt x="1816" y="1045"/>
                </a:lnTo>
                <a:lnTo>
                  <a:pt x="1816" y="932"/>
                </a:lnTo>
                <a:lnTo>
                  <a:pt x="1821" y="1045"/>
                </a:lnTo>
                <a:lnTo>
                  <a:pt x="1821" y="1040"/>
                </a:lnTo>
                <a:lnTo>
                  <a:pt x="1825" y="1045"/>
                </a:lnTo>
                <a:lnTo>
                  <a:pt x="1825" y="1035"/>
                </a:lnTo>
                <a:lnTo>
                  <a:pt x="1829" y="1045"/>
                </a:lnTo>
                <a:lnTo>
                  <a:pt x="1829" y="913"/>
                </a:lnTo>
                <a:lnTo>
                  <a:pt x="1834" y="1045"/>
                </a:lnTo>
                <a:lnTo>
                  <a:pt x="1834" y="1007"/>
                </a:lnTo>
                <a:lnTo>
                  <a:pt x="1838" y="1035"/>
                </a:lnTo>
                <a:lnTo>
                  <a:pt x="1838" y="1045"/>
                </a:lnTo>
                <a:lnTo>
                  <a:pt x="1838" y="1026"/>
                </a:lnTo>
                <a:lnTo>
                  <a:pt x="1843" y="1026"/>
                </a:lnTo>
                <a:lnTo>
                  <a:pt x="1843" y="1045"/>
                </a:lnTo>
                <a:lnTo>
                  <a:pt x="1843" y="1017"/>
                </a:lnTo>
                <a:lnTo>
                  <a:pt x="1847" y="1035"/>
                </a:lnTo>
                <a:lnTo>
                  <a:pt x="1847" y="1045"/>
                </a:lnTo>
                <a:lnTo>
                  <a:pt x="1847" y="1021"/>
                </a:lnTo>
                <a:lnTo>
                  <a:pt x="1852" y="1045"/>
                </a:lnTo>
                <a:lnTo>
                  <a:pt x="1856" y="1045"/>
                </a:lnTo>
                <a:lnTo>
                  <a:pt x="1856" y="923"/>
                </a:lnTo>
                <a:lnTo>
                  <a:pt x="1860" y="1035"/>
                </a:lnTo>
                <a:lnTo>
                  <a:pt x="1860" y="1045"/>
                </a:lnTo>
                <a:lnTo>
                  <a:pt x="1860" y="1026"/>
                </a:lnTo>
                <a:lnTo>
                  <a:pt x="1865" y="1045"/>
                </a:lnTo>
                <a:lnTo>
                  <a:pt x="1865" y="1040"/>
                </a:lnTo>
                <a:lnTo>
                  <a:pt x="1869" y="1045"/>
                </a:lnTo>
                <a:lnTo>
                  <a:pt x="1869" y="1035"/>
                </a:lnTo>
                <a:lnTo>
                  <a:pt x="1874" y="1045"/>
                </a:lnTo>
                <a:lnTo>
                  <a:pt x="1874" y="1003"/>
                </a:lnTo>
                <a:lnTo>
                  <a:pt x="1878" y="979"/>
                </a:lnTo>
                <a:lnTo>
                  <a:pt x="1878" y="1045"/>
                </a:lnTo>
                <a:lnTo>
                  <a:pt x="1878" y="908"/>
                </a:lnTo>
                <a:lnTo>
                  <a:pt x="1883" y="1045"/>
                </a:lnTo>
                <a:lnTo>
                  <a:pt x="1883" y="1031"/>
                </a:lnTo>
                <a:lnTo>
                  <a:pt x="1887" y="1045"/>
                </a:lnTo>
                <a:lnTo>
                  <a:pt x="1887" y="1026"/>
                </a:lnTo>
                <a:lnTo>
                  <a:pt x="1891" y="1031"/>
                </a:lnTo>
                <a:lnTo>
                  <a:pt x="1891" y="1045"/>
                </a:lnTo>
                <a:lnTo>
                  <a:pt x="1891" y="1031"/>
                </a:lnTo>
                <a:lnTo>
                  <a:pt x="1896" y="1045"/>
                </a:lnTo>
                <a:lnTo>
                  <a:pt x="1896" y="1007"/>
                </a:lnTo>
                <a:lnTo>
                  <a:pt x="1900" y="1045"/>
                </a:lnTo>
                <a:lnTo>
                  <a:pt x="1900" y="476"/>
                </a:lnTo>
                <a:lnTo>
                  <a:pt x="1905" y="894"/>
                </a:lnTo>
                <a:lnTo>
                  <a:pt x="1905" y="1045"/>
                </a:lnTo>
                <a:lnTo>
                  <a:pt x="1905" y="715"/>
                </a:lnTo>
                <a:lnTo>
                  <a:pt x="1909" y="1045"/>
                </a:lnTo>
                <a:lnTo>
                  <a:pt x="1909" y="1035"/>
                </a:lnTo>
                <a:lnTo>
                  <a:pt x="1914" y="1045"/>
                </a:lnTo>
                <a:lnTo>
                  <a:pt x="1914" y="1040"/>
                </a:lnTo>
                <a:lnTo>
                  <a:pt x="1918" y="1045"/>
                </a:lnTo>
                <a:lnTo>
                  <a:pt x="1918" y="1012"/>
                </a:lnTo>
                <a:lnTo>
                  <a:pt x="1922" y="1045"/>
                </a:lnTo>
                <a:lnTo>
                  <a:pt x="1922" y="960"/>
                </a:lnTo>
                <a:lnTo>
                  <a:pt x="1927" y="988"/>
                </a:lnTo>
                <a:lnTo>
                  <a:pt x="1927" y="1045"/>
                </a:lnTo>
                <a:lnTo>
                  <a:pt x="1927" y="988"/>
                </a:lnTo>
                <a:lnTo>
                  <a:pt x="1931" y="1045"/>
                </a:lnTo>
                <a:lnTo>
                  <a:pt x="1931" y="880"/>
                </a:lnTo>
                <a:lnTo>
                  <a:pt x="1936" y="899"/>
                </a:lnTo>
                <a:lnTo>
                  <a:pt x="1936" y="1045"/>
                </a:lnTo>
                <a:lnTo>
                  <a:pt x="1936" y="791"/>
                </a:lnTo>
                <a:lnTo>
                  <a:pt x="1940" y="1045"/>
                </a:lnTo>
                <a:lnTo>
                  <a:pt x="1940" y="1031"/>
                </a:lnTo>
                <a:lnTo>
                  <a:pt x="1945" y="1040"/>
                </a:lnTo>
                <a:lnTo>
                  <a:pt x="1945" y="1045"/>
                </a:lnTo>
                <a:lnTo>
                  <a:pt x="1945" y="1026"/>
                </a:lnTo>
                <a:lnTo>
                  <a:pt x="1949" y="1045"/>
                </a:lnTo>
                <a:lnTo>
                  <a:pt x="1953" y="1045"/>
                </a:lnTo>
                <a:lnTo>
                  <a:pt x="1953" y="1031"/>
                </a:lnTo>
                <a:lnTo>
                  <a:pt x="1958" y="1045"/>
                </a:lnTo>
                <a:lnTo>
                  <a:pt x="1958" y="1035"/>
                </a:lnTo>
                <a:lnTo>
                  <a:pt x="1962" y="1040"/>
                </a:lnTo>
                <a:lnTo>
                  <a:pt x="1962" y="1045"/>
                </a:lnTo>
                <a:lnTo>
                  <a:pt x="1962" y="1040"/>
                </a:lnTo>
                <a:lnTo>
                  <a:pt x="1967" y="1045"/>
                </a:lnTo>
                <a:lnTo>
                  <a:pt x="1971" y="1045"/>
                </a:lnTo>
                <a:lnTo>
                  <a:pt x="1971" y="607"/>
                </a:lnTo>
                <a:lnTo>
                  <a:pt x="1976" y="894"/>
                </a:lnTo>
                <a:lnTo>
                  <a:pt x="1976" y="1045"/>
                </a:lnTo>
                <a:lnTo>
                  <a:pt x="1976" y="894"/>
                </a:lnTo>
                <a:lnTo>
                  <a:pt x="1980" y="1017"/>
                </a:lnTo>
                <a:lnTo>
                  <a:pt x="1980" y="1045"/>
                </a:lnTo>
                <a:lnTo>
                  <a:pt x="1980" y="1017"/>
                </a:lnTo>
                <a:lnTo>
                  <a:pt x="1984" y="1040"/>
                </a:lnTo>
                <a:lnTo>
                  <a:pt x="1984" y="1045"/>
                </a:lnTo>
                <a:lnTo>
                  <a:pt x="1984" y="1035"/>
                </a:lnTo>
                <a:lnTo>
                  <a:pt x="1989" y="1045"/>
                </a:lnTo>
                <a:lnTo>
                  <a:pt x="1989" y="1040"/>
                </a:lnTo>
                <a:lnTo>
                  <a:pt x="1993" y="1045"/>
                </a:lnTo>
                <a:lnTo>
                  <a:pt x="1993" y="979"/>
                </a:lnTo>
                <a:lnTo>
                  <a:pt x="1998" y="1026"/>
                </a:lnTo>
                <a:lnTo>
                  <a:pt x="1998" y="1045"/>
                </a:lnTo>
                <a:lnTo>
                  <a:pt x="1998" y="1026"/>
                </a:lnTo>
                <a:lnTo>
                  <a:pt x="2002" y="1045"/>
                </a:lnTo>
                <a:lnTo>
                  <a:pt x="2002" y="1031"/>
                </a:lnTo>
                <a:lnTo>
                  <a:pt x="2007" y="1045"/>
                </a:lnTo>
                <a:lnTo>
                  <a:pt x="2007" y="828"/>
                </a:lnTo>
                <a:lnTo>
                  <a:pt x="2011" y="970"/>
                </a:lnTo>
                <a:lnTo>
                  <a:pt x="2011" y="1045"/>
                </a:lnTo>
                <a:lnTo>
                  <a:pt x="2011" y="880"/>
                </a:lnTo>
                <a:lnTo>
                  <a:pt x="2015" y="974"/>
                </a:lnTo>
                <a:lnTo>
                  <a:pt x="2015" y="1045"/>
                </a:lnTo>
                <a:lnTo>
                  <a:pt x="2015" y="960"/>
                </a:lnTo>
                <a:lnTo>
                  <a:pt x="2020" y="1035"/>
                </a:lnTo>
                <a:lnTo>
                  <a:pt x="2020" y="1040"/>
                </a:lnTo>
                <a:lnTo>
                  <a:pt x="2020" y="518"/>
                </a:lnTo>
                <a:lnTo>
                  <a:pt x="2024" y="654"/>
                </a:lnTo>
                <a:lnTo>
                  <a:pt x="2024" y="1045"/>
                </a:lnTo>
                <a:lnTo>
                  <a:pt x="2024" y="654"/>
                </a:lnTo>
                <a:lnTo>
                  <a:pt x="2029" y="1017"/>
                </a:lnTo>
                <a:lnTo>
                  <a:pt x="2029" y="1045"/>
                </a:lnTo>
                <a:lnTo>
                  <a:pt x="2029" y="904"/>
                </a:lnTo>
                <a:lnTo>
                  <a:pt x="2033" y="988"/>
                </a:lnTo>
                <a:lnTo>
                  <a:pt x="2033" y="1045"/>
                </a:lnTo>
                <a:lnTo>
                  <a:pt x="2033" y="988"/>
                </a:lnTo>
                <a:lnTo>
                  <a:pt x="2038" y="1045"/>
                </a:lnTo>
                <a:lnTo>
                  <a:pt x="2038" y="1021"/>
                </a:lnTo>
                <a:lnTo>
                  <a:pt x="2042" y="1040"/>
                </a:lnTo>
                <a:lnTo>
                  <a:pt x="2042" y="1045"/>
                </a:lnTo>
                <a:lnTo>
                  <a:pt x="2042" y="955"/>
                </a:lnTo>
                <a:lnTo>
                  <a:pt x="2047" y="1007"/>
                </a:lnTo>
                <a:lnTo>
                  <a:pt x="2047" y="1045"/>
                </a:lnTo>
                <a:lnTo>
                  <a:pt x="2047" y="1007"/>
                </a:lnTo>
                <a:lnTo>
                  <a:pt x="2051" y="1040"/>
                </a:lnTo>
                <a:lnTo>
                  <a:pt x="2051" y="1045"/>
                </a:lnTo>
                <a:lnTo>
                  <a:pt x="2051" y="1031"/>
                </a:lnTo>
                <a:lnTo>
                  <a:pt x="2055" y="1045"/>
                </a:lnTo>
                <a:lnTo>
                  <a:pt x="2055" y="1021"/>
                </a:lnTo>
                <a:lnTo>
                  <a:pt x="2060" y="1045"/>
                </a:lnTo>
                <a:lnTo>
                  <a:pt x="2060" y="1035"/>
                </a:lnTo>
                <a:lnTo>
                  <a:pt x="2064" y="1045"/>
                </a:lnTo>
                <a:lnTo>
                  <a:pt x="2064" y="974"/>
                </a:lnTo>
                <a:lnTo>
                  <a:pt x="2069" y="1017"/>
                </a:lnTo>
                <a:lnTo>
                  <a:pt x="2069" y="1045"/>
                </a:lnTo>
                <a:lnTo>
                  <a:pt x="2069" y="998"/>
                </a:lnTo>
                <a:lnTo>
                  <a:pt x="2073" y="1045"/>
                </a:lnTo>
                <a:lnTo>
                  <a:pt x="2078" y="1040"/>
                </a:lnTo>
                <a:lnTo>
                  <a:pt x="2078" y="1045"/>
                </a:lnTo>
                <a:lnTo>
                  <a:pt x="2078" y="1021"/>
                </a:lnTo>
                <a:lnTo>
                  <a:pt x="2082" y="1045"/>
                </a:lnTo>
                <a:lnTo>
                  <a:pt x="2086" y="1045"/>
                </a:lnTo>
                <a:lnTo>
                  <a:pt x="2086" y="1003"/>
                </a:lnTo>
                <a:lnTo>
                  <a:pt x="2091" y="1031"/>
                </a:lnTo>
                <a:lnTo>
                  <a:pt x="2091" y="1045"/>
                </a:lnTo>
                <a:lnTo>
                  <a:pt x="2091" y="1007"/>
                </a:lnTo>
                <a:lnTo>
                  <a:pt x="2095" y="1045"/>
                </a:lnTo>
                <a:lnTo>
                  <a:pt x="2100" y="1045"/>
                </a:lnTo>
                <a:lnTo>
                  <a:pt x="2100" y="1012"/>
                </a:lnTo>
                <a:lnTo>
                  <a:pt x="2104" y="937"/>
                </a:lnTo>
                <a:lnTo>
                  <a:pt x="2104" y="1045"/>
                </a:lnTo>
                <a:lnTo>
                  <a:pt x="2104" y="828"/>
                </a:lnTo>
                <a:lnTo>
                  <a:pt x="2109" y="1031"/>
                </a:lnTo>
                <a:lnTo>
                  <a:pt x="2109" y="1045"/>
                </a:lnTo>
                <a:lnTo>
                  <a:pt x="2109" y="970"/>
                </a:lnTo>
                <a:lnTo>
                  <a:pt x="2113" y="1045"/>
                </a:lnTo>
                <a:lnTo>
                  <a:pt x="2113" y="1031"/>
                </a:lnTo>
                <a:lnTo>
                  <a:pt x="2117" y="1035"/>
                </a:lnTo>
                <a:lnTo>
                  <a:pt x="2117" y="1045"/>
                </a:lnTo>
                <a:lnTo>
                  <a:pt x="2117" y="1035"/>
                </a:lnTo>
                <a:lnTo>
                  <a:pt x="2122" y="1045"/>
                </a:lnTo>
                <a:lnTo>
                  <a:pt x="2122" y="955"/>
                </a:lnTo>
                <a:lnTo>
                  <a:pt x="2126" y="1045"/>
                </a:lnTo>
                <a:lnTo>
                  <a:pt x="2126" y="890"/>
                </a:lnTo>
                <a:lnTo>
                  <a:pt x="2131" y="1045"/>
                </a:lnTo>
                <a:lnTo>
                  <a:pt x="2131" y="1031"/>
                </a:lnTo>
                <a:lnTo>
                  <a:pt x="2135" y="1045"/>
                </a:lnTo>
                <a:lnTo>
                  <a:pt x="2135" y="979"/>
                </a:lnTo>
                <a:lnTo>
                  <a:pt x="2140" y="1040"/>
                </a:lnTo>
                <a:lnTo>
                  <a:pt x="2140" y="1045"/>
                </a:lnTo>
                <a:lnTo>
                  <a:pt x="2140" y="1003"/>
                </a:lnTo>
                <a:lnTo>
                  <a:pt x="2144" y="1040"/>
                </a:lnTo>
                <a:lnTo>
                  <a:pt x="2144" y="1045"/>
                </a:lnTo>
                <a:lnTo>
                  <a:pt x="2144" y="1035"/>
                </a:lnTo>
                <a:lnTo>
                  <a:pt x="2148" y="1045"/>
                </a:lnTo>
                <a:lnTo>
                  <a:pt x="2148" y="1040"/>
                </a:lnTo>
                <a:lnTo>
                  <a:pt x="2153" y="1045"/>
                </a:lnTo>
                <a:lnTo>
                  <a:pt x="2153" y="1040"/>
                </a:lnTo>
                <a:lnTo>
                  <a:pt x="2157" y="1045"/>
                </a:lnTo>
                <a:lnTo>
                  <a:pt x="2157" y="1026"/>
                </a:lnTo>
                <a:lnTo>
                  <a:pt x="2162" y="1040"/>
                </a:lnTo>
                <a:lnTo>
                  <a:pt x="2162" y="1045"/>
                </a:lnTo>
                <a:lnTo>
                  <a:pt x="2162" y="979"/>
                </a:lnTo>
                <a:lnTo>
                  <a:pt x="2166" y="1045"/>
                </a:lnTo>
                <a:lnTo>
                  <a:pt x="2166" y="1035"/>
                </a:lnTo>
                <a:lnTo>
                  <a:pt x="2171" y="1045"/>
                </a:lnTo>
                <a:lnTo>
                  <a:pt x="2171" y="871"/>
                </a:lnTo>
                <a:lnTo>
                  <a:pt x="2175" y="993"/>
                </a:lnTo>
                <a:lnTo>
                  <a:pt x="2175" y="1045"/>
                </a:lnTo>
                <a:lnTo>
                  <a:pt x="2175" y="937"/>
                </a:lnTo>
                <a:lnTo>
                  <a:pt x="2179" y="1045"/>
                </a:lnTo>
                <a:lnTo>
                  <a:pt x="2179" y="1021"/>
                </a:lnTo>
                <a:lnTo>
                  <a:pt x="2184" y="1045"/>
                </a:lnTo>
                <a:lnTo>
                  <a:pt x="2184" y="1021"/>
                </a:lnTo>
                <a:lnTo>
                  <a:pt x="2188" y="1045"/>
                </a:lnTo>
                <a:lnTo>
                  <a:pt x="2193" y="1045"/>
                </a:lnTo>
                <a:lnTo>
                  <a:pt x="2193" y="1026"/>
                </a:lnTo>
                <a:lnTo>
                  <a:pt x="2197" y="1045"/>
                </a:lnTo>
                <a:lnTo>
                  <a:pt x="2197" y="993"/>
                </a:lnTo>
                <a:lnTo>
                  <a:pt x="2202" y="1040"/>
                </a:lnTo>
                <a:lnTo>
                  <a:pt x="2202" y="1045"/>
                </a:lnTo>
                <a:lnTo>
                  <a:pt x="2202" y="998"/>
                </a:lnTo>
                <a:lnTo>
                  <a:pt x="2206" y="1040"/>
                </a:lnTo>
                <a:lnTo>
                  <a:pt x="2206" y="1045"/>
                </a:lnTo>
                <a:lnTo>
                  <a:pt x="2206" y="1007"/>
                </a:lnTo>
                <a:lnTo>
                  <a:pt x="2210" y="1045"/>
                </a:lnTo>
                <a:lnTo>
                  <a:pt x="2210" y="1035"/>
                </a:lnTo>
                <a:lnTo>
                  <a:pt x="2215" y="1045"/>
                </a:lnTo>
                <a:lnTo>
                  <a:pt x="2219" y="1045"/>
                </a:lnTo>
                <a:lnTo>
                  <a:pt x="2219" y="824"/>
                </a:lnTo>
                <a:lnTo>
                  <a:pt x="2224" y="1007"/>
                </a:lnTo>
                <a:lnTo>
                  <a:pt x="2224" y="1045"/>
                </a:lnTo>
                <a:lnTo>
                  <a:pt x="2224" y="988"/>
                </a:lnTo>
                <a:lnTo>
                  <a:pt x="2228" y="1045"/>
                </a:lnTo>
                <a:lnTo>
                  <a:pt x="2228" y="1017"/>
                </a:lnTo>
                <a:lnTo>
                  <a:pt x="2233" y="1045"/>
                </a:lnTo>
                <a:lnTo>
                  <a:pt x="2233" y="1031"/>
                </a:lnTo>
                <a:lnTo>
                  <a:pt x="2237" y="1035"/>
                </a:lnTo>
                <a:lnTo>
                  <a:pt x="2237" y="1045"/>
                </a:lnTo>
                <a:lnTo>
                  <a:pt x="2237" y="1021"/>
                </a:lnTo>
                <a:lnTo>
                  <a:pt x="2241" y="984"/>
                </a:lnTo>
                <a:lnTo>
                  <a:pt x="2241" y="1045"/>
                </a:lnTo>
                <a:lnTo>
                  <a:pt x="2241" y="937"/>
                </a:lnTo>
                <a:lnTo>
                  <a:pt x="2246" y="1045"/>
                </a:lnTo>
                <a:lnTo>
                  <a:pt x="2246" y="1021"/>
                </a:lnTo>
                <a:lnTo>
                  <a:pt x="2250" y="1045"/>
                </a:lnTo>
                <a:lnTo>
                  <a:pt x="2255" y="1045"/>
                </a:lnTo>
                <a:lnTo>
                  <a:pt x="2255" y="1035"/>
                </a:lnTo>
                <a:lnTo>
                  <a:pt x="2259" y="1045"/>
                </a:lnTo>
                <a:lnTo>
                  <a:pt x="2264" y="1045"/>
                </a:lnTo>
                <a:lnTo>
                  <a:pt x="2264" y="847"/>
                </a:lnTo>
                <a:lnTo>
                  <a:pt x="2268" y="1026"/>
                </a:lnTo>
                <a:lnTo>
                  <a:pt x="2268" y="1045"/>
                </a:lnTo>
                <a:lnTo>
                  <a:pt x="2268" y="795"/>
                </a:lnTo>
                <a:lnTo>
                  <a:pt x="2272" y="1035"/>
                </a:lnTo>
                <a:lnTo>
                  <a:pt x="2272" y="1045"/>
                </a:lnTo>
                <a:lnTo>
                  <a:pt x="2272" y="1021"/>
                </a:lnTo>
                <a:lnTo>
                  <a:pt x="2277" y="1045"/>
                </a:lnTo>
                <a:lnTo>
                  <a:pt x="2277" y="894"/>
                </a:lnTo>
                <a:lnTo>
                  <a:pt x="2281" y="1040"/>
                </a:lnTo>
                <a:lnTo>
                  <a:pt x="2281" y="1045"/>
                </a:lnTo>
                <a:lnTo>
                  <a:pt x="2281" y="993"/>
                </a:lnTo>
                <a:lnTo>
                  <a:pt x="2286" y="1045"/>
                </a:lnTo>
                <a:lnTo>
                  <a:pt x="2286" y="1021"/>
                </a:lnTo>
                <a:lnTo>
                  <a:pt x="2290" y="1040"/>
                </a:lnTo>
                <a:lnTo>
                  <a:pt x="2290" y="1045"/>
                </a:lnTo>
                <a:lnTo>
                  <a:pt x="2290" y="1026"/>
                </a:lnTo>
                <a:lnTo>
                  <a:pt x="2295" y="1040"/>
                </a:lnTo>
                <a:lnTo>
                  <a:pt x="2295" y="1045"/>
                </a:lnTo>
                <a:lnTo>
                  <a:pt x="2295" y="1031"/>
                </a:lnTo>
                <a:lnTo>
                  <a:pt x="2299" y="1045"/>
                </a:lnTo>
                <a:lnTo>
                  <a:pt x="2299" y="993"/>
                </a:lnTo>
                <a:lnTo>
                  <a:pt x="2303" y="1045"/>
                </a:lnTo>
                <a:lnTo>
                  <a:pt x="2303" y="1035"/>
                </a:lnTo>
                <a:lnTo>
                  <a:pt x="2308" y="1045"/>
                </a:lnTo>
                <a:lnTo>
                  <a:pt x="2312" y="1045"/>
                </a:lnTo>
                <a:lnTo>
                  <a:pt x="2312" y="937"/>
                </a:lnTo>
                <a:lnTo>
                  <a:pt x="2317" y="1045"/>
                </a:lnTo>
                <a:lnTo>
                  <a:pt x="2317" y="984"/>
                </a:lnTo>
                <a:lnTo>
                  <a:pt x="2321" y="1040"/>
                </a:lnTo>
                <a:lnTo>
                  <a:pt x="2321" y="1045"/>
                </a:lnTo>
                <a:lnTo>
                  <a:pt x="2321" y="1040"/>
                </a:lnTo>
                <a:lnTo>
                  <a:pt x="2326" y="1045"/>
                </a:lnTo>
                <a:lnTo>
                  <a:pt x="2326" y="1035"/>
                </a:lnTo>
                <a:lnTo>
                  <a:pt x="2330" y="1045"/>
                </a:lnTo>
                <a:lnTo>
                  <a:pt x="2330" y="1035"/>
                </a:lnTo>
                <a:lnTo>
                  <a:pt x="2335" y="1045"/>
                </a:lnTo>
                <a:lnTo>
                  <a:pt x="2335" y="1003"/>
                </a:lnTo>
                <a:lnTo>
                  <a:pt x="2339" y="1045"/>
                </a:lnTo>
                <a:lnTo>
                  <a:pt x="2339" y="1040"/>
                </a:lnTo>
                <a:lnTo>
                  <a:pt x="2343" y="1045"/>
                </a:lnTo>
                <a:lnTo>
                  <a:pt x="2343" y="1035"/>
                </a:lnTo>
                <a:lnTo>
                  <a:pt x="2348" y="1040"/>
                </a:lnTo>
                <a:lnTo>
                  <a:pt x="2348" y="1045"/>
                </a:lnTo>
                <a:lnTo>
                  <a:pt x="2348" y="1031"/>
                </a:lnTo>
                <a:lnTo>
                  <a:pt x="2352" y="1045"/>
                </a:lnTo>
                <a:lnTo>
                  <a:pt x="2352" y="974"/>
                </a:lnTo>
                <a:lnTo>
                  <a:pt x="2357" y="1045"/>
                </a:lnTo>
                <a:lnTo>
                  <a:pt x="2361" y="1045"/>
                </a:lnTo>
                <a:lnTo>
                  <a:pt x="2361" y="984"/>
                </a:lnTo>
                <a:lnTo>
                  <a:pt x="2366" y="1035"/>
                </a:lnTo>
                <a:lnTo>
                  <a:pt x="2366" y="1045"/>
                </a:lnTo>
                <a:lnTo>
                  <a:pt x="2366" y="1003"/>
                </a:lnTo>
                <a:lnTo>
                  <a:pt x="2370" y="1045"/>
                </a:lnTo>
                <a:lnTo>
                  <a:pt x="2370" y="913"/>
                </a:lnTo>
                <a:lnTo>
                  <a:pt x="2374" y="974"/>
                </a:lnTo>
                <a:lnTo>
                  <a:pt x="2374" y="1045"/>
                </a:lnTo>
                <a:lnTo>
                  <a:pt x="2374" y="828"/>
                </a:lnTo>
                <a:lnTo>
                  <a:pt x="2379" y="1031"/>
                </a:lnTo>
                <a:lnTo>
                  <a:pt x="2379" y="1045"/>
                </a:lnTo>
                <a:lnTo>
                  <a:pt x="2379" y="1031"/>
                </a:lnTo>
                <a:lnTo>
                  <a:pt x="2383" y="1035"/>
                </a:lnTo>
                <a:lnTo>
                  <a:pt x="2383" y="1045"/>
                </a:lnTo>
                <a:lnTo>
                  <a:pt x="2383" y="998"/>
                </a:lnTo>
                <a:lnTo>
                  <a:pt x="2388" y="1045"/>
                </a:lnTo>
                <a:lnTo>
                  <a:pt x="2388" y="1035"/>
                </a:lnTo>
                <a:lnTo>
                  <a:pt x="2392" y="1045"/>
                </a:lnTo>
                <a:lnTo>
                  <a:pt x="2392" y="960"/>
                </a:lnTo>
                <a:lnTo>
                  <a:pt x="2397" y="970"/>
                </a:lnTo>
                <a:lnTo>
                  <a:pt x="2397" y="1045"/>
                </a:lnTo>
                <a:lnTo>
                  <a:pt x="2397" y="970"/>
                </a:lnTo>
                <a:lnTo>
                  <a:pt x="2401" y="1035"/>
                </a:lnTo>
                <a:lnTo>
                  <a:pt x="2401" y="1045"/>
                </a:lnTo>
                <a:lnTo>
                  <a:pt x="2401" y="1026"/>
                </a:lnTo>
                <a:lnTo>
                  <a:pt x="2405" y="1045"/>
                </a:lnTo>
                <a:lnTo>
                  <a:pt x="2405" y="1035"/>
                </a:lnTo>
                <a:lnTo>
                  <a:pt x="2410" y="1045"/>
                </a:lnTo>
                <a:lnTo>
                  <a:pt x="2410" y="1017"/>
                </a:lnTo>
                <a:lnTo>
                  <a:pt x="2414" y="1031"/>
                </a:lnTo>
                <a:lnTo>
                  <a:pt x="2414" y="1045"/>
                </a:lnTo>
                <a:lnTo>
                  <a:pt x="2414" y="1031"/>
                </a:lnTo>
                <a:lnTo>
                  <a:pt x="2419" y="1045"/>
                </a:lnTo>
                <a:lnTo>
                  <a:pt x="2419" y="937"/>
                </a:lnTo>
                <a:lnTo>
                  <a:pt x="2423" y="1035"/>
                </a:lnTo>
                <a:lnTo>
                  <a:pt x="2423" y="1045"/>
                </a:lnTo>
                <a:lnTo>
                  <a:pt x="2423" y="1017"/>
                </a:lnTo>
                <a:lnTo>
                  <a:pt x="2428" y="1040"/>
                </a:lnTo>
                <a:lnTo>
                  <a:pt x="2428" y="1045"/>
                </a:lnTo>
                <a:lnTo>
                  <a:pt x="2428" y="988"/>
                </a:lnTo>
                <a:lnTo>
                  <a:pt x="2432" y="1021"/>
                </a:lnTo>
                <a:lnTo>
                  <a:pt x="2432" y="1045"/>
                </a:lnTo>
                <a:lnTo>
                  <a:pt x="2432" y="993"/>
                </a:lnTo>
                <a:lnTo>
                  <a:pt x="2436" y="1026"/>
                </a:lnTo>
                <a:lnTo>
                  <a:pt x="2436" y="1045"/>
                </a:lnTo>
                <a:lnTo>
                  <a:pt x="2436" y="1017"/>
                </a:lnTo>
                <a:lnTo>
                  <a:pt x="2441" y="1045"/>
                </a:lnTo>
                <a:lnTo>
                  <a:pt x="2441" y="1035"/>
                </a:lnTo>
                <a:lnTo>
                  <a:pt x="2445" y="1045"/>
                </a:lnTo>
                <a:lnTo>
                  <a:pt x="2445" y="885"/>
                </a:lnTo>
                <a:lnTo>
                  <a:pt x="2450" y="1012"/>
                </a:lnTo>
                <a:lnTo>
                  <a:pt x="2450" y="1045"/>
                </a:lnTo>
                <a:lnTo>
                  <a:pt x="2450" y="984"/>
                </a:lnTo>
                <a:lnTo>
                  <a:pt x="2454" y="1045"/>
                </a:lnTo>
                <a:lnTo>
                  <a:pt x="2454" y="1031"/>
                </a:lnTo>
                <a:lnTo>
                  <a:pt x="2459" y="1045"/>
                </a:lnTo>
                <a:lnTo>
                  <a:pt x="2463" y="1045"/>
                </a:lnTo>
                <a:lnTo>
                  <a:pt x="2463" y="984"/>
                </a:lnTo>
                <a:lnTo>
                  <a:pt x="2467" y="894"/>
                </a:lnTo>
                <a:lnTo>
                  <a:pt x="2467" y="1045"/>
                </a:lnTo>
                <a:lnTo>
                  <a:pt x="2467" y="810"/>
                </a:lnTo>
                <a:lnTo>
                  <a:pt x="2472" y="1045"/>
                </a:lnTo>
                <a:lnTo>
                  <a:pt x="2472" y="1003"/>
                </a:lnTo>
                <a:lnTo>
                  <a:pt x="2476" y="1045"/>
                </a:lnTo>
                <a:lnTo>
                  <a:pt x="2476" y="965"/>
                </a:lnTo>
                <a:lnTo>
                  <a:pt x="2481" y="1012"/>
                </a:lnTo>
                <a:lnTo>
                  <a:pt x="2481" y="1045"/>
                </a:lnTo>
                <a:lnTo>
                  <a:pt x="2481" y="1012"/>
                </a:lnTo>
                <a:lnTo>
                  <a:pt x="2485" y="1045"/>
                </a:lnTo>
                <a:lnTo>
                  <a:pt x="2485" y="993"/>
                </a:lnTo>
                <a:lnTo>
                  <a:pt x="2490" y="1045"/>
                </a:lnTo>
                <a:lnTo>
                  <a:pt x="2490" y="1031"/>
                </a:lnTo>
                <a:lnTo>
                  <a:pt x="2494" y="1045"/>
                </a:lnTo>
                <a:lnTo>
                  <a:pt x="2494" y="1040"/>
                </a:lnTo>
                <a:lnTo>
                  <a:pt x="2498" y="1045"/>
                </a:lnTo>
                <a:lnTo>
                  <a:pt x="2498" y="1021"/>
                </a:lnTo>
                <a:lnTo>
                  <a:pt x="2503" y="1045"/>
                </a:lnTo>
                <a:lnTo>
                  <a:pt x="2503" y="1031"/>
                </a:lnTo>
                <a:lnTo>
                  <a:pt x="2507" y="1045"/>
                </a:lnTo>
                <a:lnTo>
                  <a:pt x="2512" y="1045"/>
                </a:lnTo>
                <a:lnTo>
                  <a:pt x="2512" y="998"/>
                </a:lnTo>
                <a:lnTo>
                  <a:pt x="2516" y="1026"/>
                </a:lnTo>
                <a:lnTo>
                  <a:pt x="2516" y="1045"/>
                </a:lnTo>
                <a:lnTo>
                  <a:pt x="2516" y="1003"/>
                </a:lnTo>
                <a:lnTo>
                  <a:pt x="2521" y="1040"/>
                </a:lnTo>
                <a:lnTo>
                  <a:pt x="2521" y="1045"/>
                </a:lnTo>
                <a:lnTo>
                  <a:pt x="2521" y="1026"/>
                </a:lnTo>
                <a:lnTo>
                  <a:pt x="2525" y="1045"/>
                </a:lnTo>
                <a:lnTo>
                  <a:pt x="2525" y="1031"/>
                </a:lnTo>
                <a:lnTo>
                  <a:pt x="2529" y="1040"/>
                </a:lnTo>
                <a:lnTo>
                  <a:pt x="2529" y="1045"/>
                </a:lnTo>
                <a:lnTo>
                  <a:pt x="2529" y="1035"/>
                </a:lnTo>
                <a:lnTo>
                  <a:pt x="2534" y="1045"/>
                </a:lnTo>
                <a:lnTo>
                  <a:pt x="2538" y="1045"/>
                </a:lnTo>
                <a:lnTo>
                  <a:pt x="2538" y="1021"/>
                </a:lnTo>
                <a:lnTo>
                  <a:pt x="2543" y="1045"/>
                </a:lnTo>
                <a:lnTo>
                  <a:pt x="2543" y="1035"/>
                </a:lnTo>
                <a:lnTo>
                  <a:pt x="2547" y="1045"/>
                </a:lnTo>
                <a:lnTo>
                  <a:pt x="2547" y="1021"/>
                </a:lnTo>
                <a:lnTo>
                  <a:pt x="2552" y="1045"/>
                </a:lnTo>
                <a:lnTo>
                  <a:pt x="2552" y="1040"/>
                </a:lnTo>
                <a:lnTo>
                  <a:pt x="2556" y="1045"/>
                </a:lnTo>
                <a:lnTo>
                  <a:pt x="2556" y="1035"/>
                </a:lnTo>
                <a:lnTo>
                  <a:pt x="2560" y="1045"/>
                </a:lnTo>
                <a:lnTo>
                  <a:pt x="2560" y="927"/>
                </a:lnTo>
                <a:lnTo>
                  <a:pt x="2565" y="993"/>
                </a:lnTo>
                <a:lnTo>
                  <a:pt x="2565" y="1045"/>
                </a:lnTo>
                <a:lnTo>
                  <a:pt x="2565" y="993"/>
                </a:lnTo>
                <a:lnTo>
                  <a:pt x="2569" y="1045"/>
                </a:lnTo>
                <a:lnTo>
                  <a:pt x="2569" y="1040"/>
                </a:lnTo>
                <a:lnTo>
                  <a:pt x="2574" y="1045"/>
                </a:lnTo>
                <a:lnTo>
                  <a:pt x="2574" y="1040"/>
                </a:lnTo>
                <a:lnTo>
                  <a:pt x="2578" y="1045"/>
                </a:lnTo>
                <a:lnTo>
                  <a:pt x="2578" y="1031"/>
                </a:lnTo>
                <a:lnTo>
                  <a:pt x="2583" y="1045"/>
                </a:lnTo>
                <a:lnTo>
                  <a:pt x="2583" y="979"/>
                </a:lnTo>
                <a:lnTo>
                  <a:pt x="2587" y="1031"/>
                </a:lnTo>
                <a:lnTo>
                  <a:pt x="2587" y="1045"/>
                </a:lnTo>
                <a:lnTo>
                  <a:pt x="2587" y="1026"/>
                </a:lnTo>
                <a:lnTo>
                  <a:pt x="2591" y="1045"/>
                </a:lnTo>
                <a:lnTo>
                  <a:pt x="2591" y="1040"/>
                </a:lnTo>
                <a:lnTo>
                  <a:pt x="2596" y="1045"/>
                </a:lnTo>
                <a:lnTo>
                  <a:pt x="2605" y="1045"/>
                </a:lnTo>
                <a:lnTo>
                  <a:pt x="2609" y="1031"/>
                </a:lnTo>
                <a:lnTo>
                  <a:pt x="2609" y="1045"/>
                </a:lnTo>
                <a:lnTo>
                  <a:pt x="2609" y="810"/>
                </a:lnTo>
                <a:lnTo>
                  <a:pt x="2614" y="1040"/>
                </a:lnTo>
                <a:lnTo>
                  <a:pt x="2614" y="1045"/>
                </a:lnTo>
                <a:lnTo>
                  <a:pt x="2614" y="1012"/>
                </a:lnTo>
                <a:lnTo>
                  <a:pt x="2618" y="1045"/>
                </a:lnTo>
                <a:lnTo>
                  <a:pt x="2618" y="1031"/>
                </a:lnTo>
                <a:lnTo>
                  <a:pt x="2622" y="1040"/>
                </a:lnTo>
                <a:lnTo>
                  <a:pt x="2622" y="1045"/>
                </a:lnTo>
                <a:lnTo>
                  <a:pt x="2622" y="1012"/>
                </a:lnTo>
                <a:lnTo>
                  <a:pt x="2627" y="1045"/>
                </a:lnTo>
                <a:lnTo>
                  <a:pt x="2627" y="1026"/>
                </a:lnTo>
                <a:lnTo>
                  <a:pt x="2631" y="1035"/>
                </a:lnTo>
                <a:lnTo>
                  <a:pt x="2631" y="1045"/>
                </a:lnTo>
                <a:lnTo>
                  <a:pt x="2631" y="1021"/>
                </a:lnTo>
                <a:lnTo>
                  <a:pt x="2636" y="1045"/>
                </a:lnTo>
                <a:lnTo>
                  <a:pt x="2636" y="1040"/>
                </a:lnTo>
                <a:lnTo>
                  <a:pt x="2640" y="1045"/>
                </a:lnTo>
                <a:lnTo>
                  <a:pt x="2645" y="1045"/>
                </a:lnTo>
                <a:lnTo>
                  <a:pt x="2645" y="1035"/>
                </a:lnTo>
                <a:lnTo>
                  <a:pt x="2649" y="1040"/>
                </a:lnTo>
                <a:lnTo>
                  <a:pt x="2649" y="1045"/>
                </a:lnTo>
                <a:lnTo>
                  <a:pt x="2649" y="1040"/>
                </a:lnTo>
                <a:lnTo>
                  <a:pt x="2654" y="1045"/>
                </a:lnTo>
                <a:lnTo>
                  <a:pt x="2654" y="800"/>
                </a:lnTo>
                <a:lnTo>
                  <a:pt x="2658" y="1035"/>
                </a:lnTo>
                <a:lnTo>
                  <a:pt x="2658" y="1045"/>
                </a:lnTo>
                <a:lnTo>
                  <a:pt x="2658" y="918"/>
                </a:lnTo>
                <a:lnTo>
                  <a:pt x="2662" y="1045"/>
                </a:lnTo>
                <a:lnTo>
                  <a:pt x="2662" y="1026"/>
                </a:lnTo>
                <a:lnTo>
                  <a:pt x="2667" y="1045"/>
                </a:lnTo>
                <a:lnTo>
                  <a:pt x="2676" y="1045"/>
                </a:lnTo>
                <a:lnTo>
                  <a:pt x="2676" y="1021"/>
                </a:lnTo>
                <a:lnTo>
                  <a:pt x="2680" y="1045"/>
                </a:lnTo>
                <a:lnTo>
                  <a:pt x="2680" y="1040"/>
                </a:lnTo>
                <a:lnTo>
                  <a:pt x="2685" y="1045"/>
                </a:lnTo>
                <a:lnTo>
                  <a:pt x="2689" y="1045"/>
                </a:lnTo>
                <a:lnTo>
                  <a:pt x="2689" y="1040"/>
                </a:lnTo>
                <a:lnTo>
                  <a:pt x="2689" y="1045"/>
                </a:lnTo>
                <a:lnTo>
                  <a:pt x="2693" y="1035"/>
                </a:lnTo>
                <a:lnTo>
                  <a:pt x="2693" y="1045"/>
                </a:lnTo>
                <a:lnTo>
                  <a:pt x="2693" y="993"/>
                </a:lnTo>
                <a:lnTo>
                  <a:pt x="2698" y="1045"/>
                </a:lnTo>
                <a:lnTo>
                  <a:pt x="2698" y="918"/>
                </a:lnTo>
                <a:lnTo>
                  <a:pt x="2702" y="1040"/>
                </a:lnTo>
                <a:lnTo>
                  <a:pt x="2702" y="1045"/>
                </a:lnTo>
                <a:lnTo>
                  <a:pt x="2702" y="998"/>
                </a:lnTo>
                <a:lnTo>
                  <a:pt x="2707" y="1021"/>
                </a:lnTo>
                <a:lnTo>
                  <a:pt x="2707" y="1045"/>
                </a:lnTo>
                <a:lnTo>
                  <a:pt x="2707" y="1021"/>
                </a:lnTo>
                <a:lnTo>
                  <a:pt x="2711" y="1045"/>
                </a:lnTo>
                <a:lnTo>
                  <a:pt x="2711" y="1017"/>
                </a:lnTo>
                <a:lnTo>
                  <a:pt x="2716" y="1045"/>
                </a:lnTo>
                <a:lnTo>
                  <a:pt x="2716" y="941"/>
                </a:lnTo>
                <a:lnTo>
                  <a:pt x="2720" y="1045"/>
                </a:lnTo>
                <a:lnTo>
                  <a:pt x="2720" y="1035"/>
                </a:lnTo>
                <a:lnTo>
                  <a:pt x="2724" y="1045"/>
                </a:lnTo>
                <a:lnTo>
                  <a:pt x="2724" y="1026"/>
                </a:lnTo>
                <a:lnTo>
                  <a:pt x="2729" y="1045"/>
                </a:lnTo>
                <a:lnTo>
                  <a:pt x="2729" y="1040"/>
                </a:lnTo>
                <a:lnTo>
                  <a:pt x="2733" y="1045"/>
                </a:lnTo>
                <a:lnTo>
                  <a:pt x="2742" y="1045"/>
                </a:lnTo>
                <a:lnTo>
                  <a:pt x="2742" y="1040"/>
                </a:lnTo>
                <a:lnTo>
                  <a:pt x="2747" y="1045"/>
                </a:lnTo>
                <a:lnTo>
                  <a:pt x="2751" y="1040"/>
                </a:lnTo>
                <a:lnTo>
                  <a:pt x="2751" y="1045"/>
                </a:lnTo>
                <a:lnTo>
                  <a:pt x="2751" y="1007"/>
                </a:lnTo>
                <a:lnTo>
                  <a:pt x="2755" y="1045"/>
                </a:lnTo>
                <a:lnTo>
                  <a:pt x="2755" y="1035"/>
                </a:lnTo>
                <a:lnTo>
                  <a:pt x="2760" y="1045"/>
                </a:lnTo>
                <a:lnTo>
                  <a:pt x="2760" y="1012"/>
                </a:lnTo>
                <a:lnTo>
                  <a:pt x="2764" y="1040"/>
                </a:lnTo>
                <a:lnTo>
                  <a:pt x="2764" y="1045"/>
                </a:lnTo>
                <a:lnTo>
                  <a:pt x="2764" y="1017"/>
                </a:lnTo>
                <a:lnTo>
                  <a:pt x="2769" y="1045"/>
                </a:lnTo>
                <a:lnTo>
                  <a:pt x="2769" y="1035"/>
                </a:lnTo>
                <a:lnTo>
                  <a:pt x="2773" y="1040"/>
                </a:lnTo>
                <a:lnTo>
                  <a:pt x="2773" y="1045"/>
                </a:lnTo>
                <a:lnTo>
                  <a:pt x="2773" y="1017"/>
                </a:lnTo>
                <a:lnTo>
                  <a:pt x="2778" y="1045"/>
                </a:lnTo>
                <a:lnTo>
                  <a:pt x="2786" y="1045"/>
                </a:lnTo>
                <a:lnTo>
                  <a:pt x="2786" y="979"/>
                </a:lnTo>
                <a:lnTo>
                  <a:pt x="2791" y="1017"/>
                </a:lnTo>
                <a:lnTo>
                  <a:pt x="2791" y="1045"/>
                </a:lnTo>
                <a:lnTo>
                  <a:pt x="2791" y="988"/>
                </a:lnTo>
                <a:lnTo>
                  <a:pt x="2795" y="1040"/>
                </a:lnTo>
                <a:lnTo>
                  <a:pt x="2795" y="1045"/>
                </a:lnTo>
                <a:lnTo>
                  <a:pt x="2795" y="1040"/>
                </a:lnTo>
                <a:lnTo>
                  <a:pt x="2800" y="1045"/>
                </a:lnTo>
                <a:lnTo>
                  <a:pt x="2804" y="1045"/>
                </a:lnTo>
                <a:lnTo>
                  <a:pt x="2804" y="1040"/>
                </a:lnTo>
                <a:lnTo>
                  <a:pt x="2809" y="1045"/>
                </a:lnTo>
                <a:lnTo>
                  <a:pt x="2809" y="1026"/>
                </a:lnTo>
                <a:lnTo>
                  <a:pt x="2813" y="1031"/>
                </a:lnTo>
                <a:lnTo>
                  <a:pt x="2813" y="1045"/>
                </a:lnTo>
                <a:lnTo>
                  <a:pt x="2813" y="1026"/>
                </a:lnTo>
                <a:lnTo>
                  <a:pt x="2817" y="974"/>
                </a:lnTo>
                <a:lnTo>
                  <a:pt x="2817" y="1045"/>
                </a:lnTo>
                <a:lnTo>
                  <a:pt x="2817" y="927"/>
                </a:lnTo>
                <a:lnTo>
                  <a:pt x="2822" y="1040"/>
                </a:lnTo>
                <a:lnTo>
                  <a:pt x="2822" y="1045"/>
                </a:lnTo>
                <a:lnTo>
                  <a:pt x="2822" y="1012"/>
                </a:lnTo>
                <a:lnTo>
                  <a:pt x="2826" y="1045"/>
                </a:lnTo>
                <a:lnTo>
                  <a:pt x="2844" y="1045"/>
                </a:lnTo>
                <a:lnTo>
                  <a:pt x="2844" y="1012"/>
                </a:lnTo>
                <a:lnTo>
                  <a:pt x="2848" y="1035"/>
                </a:lnTo>
                <a:lnTo>
                  <a:pt x="2848" y="1045"/>
                </a:lnTo>
                <a:lnTo>
                  <a:pt x="2848" y="1026"/>
                </a:lnTo>
                <a:lnTo>
                  <a:pt x="2853" y="1045"/>
                </a:lnTo>
                <a:lnTo>
                  <a:pt x="2853" y="1031"/>
                </a:lnTo>
                <a:lnTo>
                  <a:pt x="2857" y="1045"/>
                </a:lnTo>
                <a:lnTo>
                  <a:pt x="2857" y="1012"/>
                </a:lnTo>
                <a:lnTo>
                  <a:pt x="2862" y="1045"/>
                </a:lnTo>
                <a:lnTo>
                  <a:pt x="2862" y="1040"/>
                </a:lnTo>
                <a:lnTo>
                  <a:pt x="2866" y="1045"/>
                </a:lnTo>
                <a:lnTo>
                  <a:pt x="2866" y="1026"/>
                </a:lnTo>
                <a:lnTo>
                  <a:pt x="2871" y="1045"/>
                </a:lnTo>
                <a:lnTo>
                  <a:pt x="2871" y="1012"/>
                </a:lnTo>
                <a:lnTo>
                  <a:pt x="2875" y="1045"/>
                </a:lnTo>
                <a:lnTo>
                  <a:pt x="2879" y="1045"/>
                </a:lnTo>
                <a:lnTo>
                  <a:pt x="2879" y="993"/>
                </a:lnTo>
                <a:lnTo>
                  <a:pt x="2884" y="1035"/>
                </a:lnTo>
                <a:lnTo>
                  <a:pt x="2884" y="1045"/>
                </a:lnTo>
                <a:lnTo>
                  <a:pt x="2884" y="1026"/>
                </a:lnTo>
                <a:lnTo>
                  <a:pt x="2888" y="1040"/>
                </a:lnTo>
                <a:lnTo>
                  <a:pt x="2888" y="1045"/>
                </a:lnTo>
                <a:lnTo>
                  <a:pt x="2888" y="988"/>
                </a:lnTo>
                <a:lnTo>
                  <a:pt x="2893" y="1040"/>
                </a:lnTo>
                <a:lnTo>
                  <a:pt x="2893" y="1045"/>
                </a:lnTo>
                <a:lnTo>
                  <a:pt x="2893" y="1007"/>
                </a:lnTo>
                <a:lnTo>
                  <a:pt x="2897" y="1045"/>
                </a:lnTo>
                <a:lnTo>
                  <a:pt x="2897" y="1035"/>
                </a:lnTo>
                <a:lnTo>
                  <a:pt x="2902" y="1045"/>
                </a:lnTo>
                <a:lnTo>
                  <a:pt x="2906" y="1045"/>
                </a:lnTo>
                <a:lnTo>
                  <a:pt x="2906" y="1031"/>
                </a:lnTo>
                <a:lnTo>
                  <a:pt x="2910" y="1040"/>
                </a:lnTo>
                <a:lnTo>
                  <a:pt x="2910" y="1045"/>
                </a:lnTo>
                <a:lnTo>
                  <a:pt x="2910" y="1040"/>
                </a:lnTo>
                <a:lnTo>
                  <a:pt x="2915" y="1045"/>
                </a:lnTo>
                <a:lnTo>
                  <a:pt x="2919" y="1045"/>
                </a:lnTo>
                <a:lnTo>
                  <a:pt x="2919" y="1031"/>
                </a:lnTo>
                <a:lnTo>
                  <a:pt x="2924" y="1045"/>
                </a:lnTo>
                <a:lnTo>
                  <a:pt x="2928" y="1045"/>
                </a:lnTo>
                <a:lnTo>
                  <a:pt x="2928" y="1031"/>
                </a:lnTo>
                <a:lnTo>
                  <a:pt x="2933" y="1045"/>
                </a:lnTo>
                <a:lnTo>
                  <a:pt x="2933" y="1035"/>
                </a:lnTo>
                <a:lnTo>
                  <a:pt x="2937" y="1045"/>
                </a:lnTo>
                <a:lnTo>
                  <a:pt x="2942" y="1045"/>
                </a:lnTo>
                <a:lnTo>
                  <a:pt x="2942" y="1040"/>
                </a:lnTo>
                <a:lnTo>
                  <a:pt x="2946" y="1045"/>
                </a:lnTo>
                <a:lnTo>
                  <a:pt x="2950" y="1045"/>
                </a:lnTo>
                <a:lnTo>
                  <a:pt x="2950" y="998"/>
                </a:lnTo>
                <a:lnTo>
                  <a:pt x="2955" y="1040"/>
                </a:lnTo>
                <a:lnTo>
                  <a:pt x="2955" y="1045"/>
                </a:lnTo>
                <a:lnTo>
                  <a:pt x="2955" y="1012"/>
                </a:lnTo>
                <a:lnTo>
                  <a:pt x="2959" y="1045"/>
                </a:lnTo>
                <a:lnTo>
                  <a:pt x="2959" y="913"/>
                </a:lnTo>
                <a:lnTo>
                  <a:pt x="2964" y="1045"/>
                </a:lnTo>
                <a:lnTo>
                  <a:pt x="2964" y="927"/>
                </a:lnTo>
                <a:lnTo>
                  <a:pt x="2968" y="1045"/>
                </a:lnTo>
                <a:lnTo>
                  <a:pt x="2968" y="1031"/>
                </a:lnTo>
                <a:lnTo>
                  <a:pt x="2973" y="1045"/>
                </a:lnTo>
                <a:lnTo>
                  <a:pt x="2973" y="1040"/>
                </a:lnTo>
                <a:lnTo>
                  <a:pt x="2977" y="1045"/>
                </a:lnTo>
                <a:lnTo>
                  <a:pt x="2981" y="1045"/>
                </a:lnTo>
                <a:lnTo>
                  <a:pt x="2981" y="1035"/>
                </a:lnTo>
                <a:lnTo>
                  <a:pt x="2986" y="1026"/>
                </a:lnTo>
                <a:lnTo>
                  <a:pt x="2986" y="1045"/>
                </a:lnTo>
                <a:lnTo>
                  <a:pt x="2986" y="1021"/>
                </a:lnTo>
                <a:lnTo>
                  <a:pt x="2990" y="1045"/>
                </a:lnTo>
                <a:lnTo>
                  <a:pt x="2990" y="1035"/>
                </a:lnTo>
                <a:lnTo>
                  <a:pt x="2995" y="1045"/>
                </a:lnTo>
                <a:lnTo>
                  <a:pt x="2995" y="1017"/>
                </a:lnTo>
                <a:lnTo>
                  <a:pt x="2999" y="1035"/>
                </a:lnTo>
                <a:lnTo>
                  <a:pt x="2999" y="1045"/>
                </a:lnTo>
                <a:lnTo>
                  <a:pt x="2999" y="1031"/>
                </a:lnTo>
                <a:lnTo>
                  <a:pt x="3004" y="1045"/>
                </a:lnTo>
                <a:lnTo>
                  <a:pt x="3004" y="1040"/>
                </a:lnTo>
                <a:lnTo>
                  <a:pt x="3008" y="1045"/>
                </a:lnTo>
                <a:lnTo>
                  <a:pt x="3012" y="1045"/>
                </a:lnTo>
                <a:lnTo>
                  <a:pt x="3012" y="1035"/>
                </a:lnTo>
                <a:lnTo>
                  <a:pt x="3017" y="1040"/>
                </a:lnTo>
                <a:lnTo>
                  <a:pt x="3017" y="1045"/>
                </a:lnTo>
                <a:lnTo>
                  <a:pt x="3017" y="1035"/>
                </a:lnTo>
                <a:lnTo>
                  <a:pt x="3021" y="1045"/>
                </a:lnTo>
                <a:lnTo>
                  <a:pt x="3035" y="1045"/>
                </a:lnTo>
                <a:lnTo>
                  <a:pt x="3035" y="1031"/>
                </a:lnTo>
                <a:lnTo>
                  <a:pt x="3039" y="1045"/>
                </a:lnTo>
                <a:lnTo>
                  <a:pt x="3039" y="1040"/>
                </a:lnTo>
                <a:lnTo>
                  <a:pt x="3043" y="1045"/>
                </a:lnTo>
                <a:lnTo>
                  <a:pt x="3043" y="1035"/>
                </a:lnTo>
                <a:lnTo>
                  <a:pt x="3048" y="1040"/>
                </a:lnTo>
                <a:lnTo>
                  <a:pt x="3048" y="1045"/>
                </a:lnTo>
                <a:lnTo>
                  <a:pt x="3048" y="1040"/>
                </a:lnTo>
                <a:lnTo>
                  <a:pt x="3052" y="1045"/>
                </a:lnTo>
                <a:lnTo>
                  <a:pt x="3057" y="1045"/>
                </a:lnTo>
                <a:lnTo>
                  <a:pt x="3057" y="1026"/>
                </a:lnTo>
                <a:lnTo>
                  <a:pt x="3061" y="1045"/>
                </a:lnTo>
                <a:lnTo>
                  <a:pt x="3066" y="1045"/>
                </a:lnTo>
                <a:lnTo>
                  <a:pt x="3066" y="1035"/>
                </a:lnTo>
                <a:lnTo>
                  <a:pt x="3070" y="1045"/>
                </a:lnTo>
                <a:lnTo>
                  <a:pt x="3074" y="1045"/>
                </a:lnTo>
                <a:lnTo>
                  <a:pt x="3074" y="960"/>
                </a:lnTo>
                <a:lnTo>
                  <a:pt x="3079" y="1045"/>
                </a:lnTo>
                <a:lnTo>
                  <a:pt x="3079" y="1017"/>
                </a:lnTo>
                <a:lnTo>
                  <a:pt x="3083" y="1045"/>
                </a:lnTo>
                <a:lnTo>
                  <a:pt x="3083" y="1035"/>
                </a:lnTo>
                <a:lnTo>
                  <a:pt x="3088" y="1045"/>
                </a:lnTo>
                <a:lnTo>
                  <a:pt x="3088" y="1035"/>
                </a:lnTo>
                <a:lnTo>
                  <a:pt x="3092" y="1045"/>
                </a:lnTo>
                <a:lnTo>
                  <a:pt x="3119" y="1045"/>
                </a:lnTo>
                <a:lnTo>
                  <a:pt x="3119" y="1040"/>
                </a:lnTo>
                <a:lnTo>
                  <a:pt x="3123" y="1035"/>
                </a:lnTo>
                <a:lnTo>
                  <a:pt x="3123" y="1045"/>
                </a:lnTo>
                <a:lnTo>
                  <a:pt x="3123" y="1031"/>
                </a:lnTo>
                <a:lnTo>
                  <a:pt x="3128" y="1045"/>
                </a:lnTo>
                <a:lnTo>
                  <a:pt x="3128" y="1021"/>
                </a:lnTo>
                <a:lnTo>
                  <a:pt x="3132" y="1040"/>
                </a:lnTo>
                <a:lnTo>
                  <a:pt x="3132" y="1045"/>
                </a:lnTo>
                <a:lnTo>
                  <a:pt x="3132" y="1035"/>
                </a:lnTo>
                <a:lnTo>
                  <a:pt x="3136" y="1035"/>
                </a:lnTo>
                <a:lnTo>
                  <a:pt x="3136" y="1045"/>
                </a:lnTo>
                <a:lnTo>
                  <a:pt x="3136" y="1035"/>
                </a:lnTo>
                <a:lnTo>
                  <a:pt x="3141" y="1045"/>
                </a:lnTo>
                <a:lnTo>
                  <a:pt x="3150" y="1045"/>
                </a:lnTo>
                <a:lnTo>
                  <a:pt x="3150" y="904"/>
                </a:lnTo>
                <a:lnTo>
                  <a:pt x="3154" y="913"/>
                </a:lnTo>
                <a:lnTo>
                  <a:pt x="3154" y="1045"/>
                </a:lnTo>
                <a:lnTo>
                  <a:pt x="3154" y="913"/>
                </a:lnTo>
                <a:lnTo>
                  <a:pt x="3159" y="1040"/>
                </a:lnTo>
                <a:lnTo>
                  <a:pt x="3159" y="1045"/>
                </a:lnTo>
                <a:lnTo>
                  <a:pt x="3159" y="1031"/>
                </a:lnTo>
                <a:lnTo>
                  <a:pt x="3163" y="1045"/>
                </a:lnTo>
                <a:lnTo>
                  <a:pt x="3163" y="1040"/>
                </a:lnTo>
                <a:lnTo>
                  <a:pt x="3167" y="1045"/>
                </a:lnTo>
                <a:lnTo>
                  <a:pt x="3172" y="1045"/>
                </a:lnTo>
                <a:lnTo>
                  <a:pt x="3172" y="951"/>
                </a:lnTo>
                <a:lnTo>
                  <a:pt x="3176" y="1045"/>
                </a:lnTo>
                <a:lnTo>
                  <a:pt x="3176" y="1026"/>
                </a:lnTo>
                <a:lnTo>
                  <a:pt x="3181" y="1045"/>
                </a:lnTo>
                <a:lnTo>
                  <a:pt x="3185" y="1045"/>
                </a:lnTo>
                <a:lnTo>
                  <a:pt x="3185" y="1031"/>
                </a:lnTo>
                <a:lnTo>
                  <a:pt x="3190" y="1045"/>
                </a:lnTo>
                <a:lnTo>
                  <a:pt x="3212" y="1045"/>
                </a:lnTo>
                <a:lnTo>
                  <a:pt x="3212" y="1040"/>
                </a:lnTo>
                <a:lnTo>
                  <a:pt x="3216" y="1045"/>
                </a:lnTo>
                <a:lnTo>
                  <a:pt x="3216" y="1026"/>
                </a:lnTo>
                <a:lnTo>
                  <a:pt x="3221" y="1045"/>
                </a:lnTo>
                <a:lnTo>
                  <a:pt x="3221" y="1040"/>
                </a:lnTo>
                <a:lnTo>
                  <a:pt x="3225" y="1045"/>
                </a:lnTo>
                <a:lnTo>
                  <a:pt x="3225" y="1012"/>
                </a:lnTo>
                <a:lnTo>
                  <a:pt x="3230" y="1040"/>
                </a:lnTo>
                <a:lnTo>
                  <a:pt x="3230" y="1045"/>
                </a:lnTo>
                <a:lnTo>
                  <a:pt x="3230" y="1040"/>
                </a:lnTo>
                <a:lnTo>
                  <a:pt x="3234" y="1045"/>
                </a:lnTo>
                <a:lnTo>
                  <a:pt x="3234" y="1040"/>
                </a:lnTo>
                <a:lnTo>
                  <a:pt x="3238" y="1045"/>
                </a:lnTo>
                <a:lnTo>
                  <a:pt x="3243" y="1045"/>
                </a:lnTo>
                <a:lnTo>
                  <a:pt x="3243" y="1031"/>
                </a:lnTo>
                <a:lnTo>
                  <a:pt x="3247" y="1045"/>
                </a:lnTo>
                <a:lnTo>
                  <a:pt x="3265" y="1045"/>
                </a:lnTo>
                <a:lnTo>
                  <a:pt x="3265" y="1017"/>
                </a:lnTo>
                <a:lnTo>
                  <a:pt x="3269" y="1045"/>
                </a:lnTo>
                <a:lnTo>
                  <a:pt x="3269" y="1035"/>
                </a:lnTo>
                <a:lnTo>
                  <a:pt x="3274" y="1045"/>
                </a:lnTo>
                <a:lnTo>
                  <a:pt x="3274" y="1040"/>
                </a:lnTo>
                <a:lnTo>
                  <a:pt x="3278" y="1045"/>
                </a:lnTo>
                <a:lnTo>
                  <a:pt x="3278" y="1040"/>
                </a:lnTo>
                <a:lnTo>
                  <a:pt x="3283" y="1045"/>
                </a:lnTo>
                <a:lnTo>
                  <a:pt x="3292" y="1045"/>
                </a:lnTo>
                <a:lnTo>
                  <a:pt x="3296" y="1040"/>
                </a:lnTo>
                <a:lnTo>
                  <a:pt x="3296" y="1045"/>
                </a:lnTo>
                <a:lnTo>
                  <a:pt x="3296" y="1040"/>
                </a:lnTo>
                <a:lnTo>
                  <a:pt x="3300" y="1045"/>
                </a:lnTo>
                <a:lnTo>
                  <a:pt x="3300" y="1040"/>
                </a:lnTo>
                <a:lnTo>
                  <a:pt x="3305" y="1045"/>
                </a:lnTo>
                <a:lnTo>
                  <a:pt x="3305" y="1040"/>
                </a:lnTo>
                <a:lnTo>
                  <a:pt x="3309" y="1045"/>
                </a:lnTo>
                <a:lnTo>
                  <a:pt x="3309" y="1017"/>
                </a:lnTo>
                <a:lnTo>
                  <a:pt x="3314" y="1035"/>
                </a:lnTo>
                <a:lnTo>
                  <a:pt x="3314" y="1045"/>
                </a:lnTo>
                <a:lnTo>
                  <a:pt x="3314" y="1035"/>
                </a:lnTo>
                <a:lnTo>
                  <a:pt x="3318" y="1045"/>
                </a:lnTo>
                <a:lnTo>
                  <a:pt x="3323" y="1045"/>
                </a:lnTo>
                <a:lnTo>
                  <a:pt x="3323" y="1026"/>
                </a:lnTo>
                <a:lnTo>
                  <a:pt x="3327" y="1045"/>
                </a:lnTo>
                <a:lnTo>
                  <a:pt x="3331" y="1045"/>
                </a:lnTo>
                <a:lnTo>
                  <a:pt x="3331" y="1040"/>
                </a:lnTo>
                <a:lnTo>
                  <a:pt x="3336" y="1045"/>
                </a:lnTo>
                <a:lnTo>
                  <a:pt x="3340" y="1045"/>
                </a:lnTo>
                <a:lnTo>
                  <a:pt x="3340" y="1031"/>
                </a:lnTo>
                <a:lnTo>
                  <a:pt x="3345" y="1045"/>
                </a:lnTo>
                <a:lnTo>
                  <a:pt x="3354" y="1045"/>
                </a:lnTo>
                <a:lnTo>
                  <a:pt x="3354" y="1040"/>
                </a:lnTo>
                <a:lnTo>
                  <a:pt x="3358" y="1045"/>
                </a:lnTo>
                <a:lnTo>
                  <a:pt x="3362" y="1045"/>
                </a:lnTo>
                <a:lnTo>
                  <a:pt x="3362" y="1040"/>
                </a:lnTo>
                <a:lnTo>
                  <a:pt x="3367" y="1045"/>
                </a:lnTo>
                <a:lnTo>
                  <a:pt x="3380" y="1045"/>
                </a:lnTo>
                <a:lnTo>
                  <a:pt x="3380" y="993"/>
                </a:lnTo>
                <a:lnTo>
                  <a:pt x="3385" y="1045"/>
                </a:lnTo>
                <a:lnTo>
                  <a:pt x="3385" y="1003"/>
                </a:lnTo>
                <a:lnTo>
                  <a:pt x="3389" y="1045"/>
                </a:lnTo>
                <a:lnTo>
                  <a:pt x="3389" y="1040"/>
                </a:lnTo>
                <a:lnTo>
                  <a:pt x="3393" y="1045"/>
                </a:lnTo>
                <a:lnTo>
                  <a:pt x="3393" y="1040"/>
                </a:lnTo>
                <a:lnTo>
                  <a:pt x="3398" y="1045"/>
                </a:lnTo>
                <a:lnTo>
                  <a:pt x="3402" y="1045"/>
                </a:lnTo>
                <a:lnTo>
                  <a:pt x="3402" y="1021"/>
                </a:lnTo>
                <a:lnTo>
                  <a:pt x="3407" y="1045"/>
                </a:lnTo>
                <a:lnTo>
                  <a:pt x="3407" y="1040"/>
                </a:lnTo>
                <a:lnTo>
                  <a:pt x="3411" y="1045"/>
                </a:lnTo>
                <a:lnTo>
                  <a:pt x="3433" y="1045"/>
                </a:lnTo>
                <a:lnTo>
                  <a:pt x="3433" y="1017"/>
                </a:lnTo>
                <a:lnTo>
                  <a:pt x="3438" y="1045"/>
                </a:lnTo>
                <a:lnTo>
                  <a:pt x="3438" y="1031"/>
                </a:lnTo>
                <a:lnTo>
                  <a:pt x="3442" y="1045"/>
                </a:lnTo>
                <a:lnTo>
                  <a:pt x="3447" y="1045"/>
                </a:lnTo>
                <a:lnTo>
                  <a:pt x="3447" y="1040"/>
                </a:lnTo>
                <a:lnTo>
                  <a:pt x="3451" y="1045"/>
                </a:lnTo>
                <a:lnTo>
                  <a:pt x="3455" y="1045"/>
                </a:lnTo>
                <a:lnTo>
                  <a:pt x="3455" y="1040"/>
                </a:lnTo>
                <a:lnTo>
                  <a:pt x="3460" y="1045"/>
                </a:lnTo>
                <a:lnTo>
                  <a:pt x="3478" y="1045"/>
                </a:lnTo>
                <a:lnTo>
                  <a:pt x="3478" y="993"/>
                </a:lnTo>
                <a:lnTo>
                  <a:pt x="3482" y="1045"/>
                </a:lnTo>
                <a:lnTo>
                  <a:pt x="3482" y="1003"/>
                </a:lnTo>
                <a:lnTo>
                  <a:pt x="3486" y="1045"/>
                </a:lnTo>
                <a:lnTo>
                  <a:pt x="3491" y="1045"/>
                </a:lnTo>
                <a:lnTo>
                  <a:pt x="3491" y="1040"/>
                </a:lnTo>
                <a:lnTo>
                  <a:pt x="3495" y="1045"/>
                </a:lnTo>
                <a:lnTo>
                  <a:pt x="3495" y="1026"/>
                </a:lnTo>
                <a:lnTo>
                  <a:pt x="3500" y="1040"/>
                </a:lnTo>
                <a:lnTo>
                  <a:pt x="3500" y="1045"/>
                </a:lnTo>
                <a:lnTo>
                  <a:pt x="3500" y="1040"/>
                </a:lnTo>
                <a:lnTo>
                  <a:pt x="3504" y="1040"/>
                </a:lnTo>
                <a:lnTo>
                  <a:pt x="3504" y="1045"/>
                </a:lnTo>
                <a:lnTo>
                  <a:pt x="3504" y="1040"/>
                </a:lnTo>
                <a:lnTo>
                  <a:pt x="3509" y="1045"/>
                </a:lnTo>
                <a:lnTo>
                  <a:pt x="3526" y="1045"/>
                </a:lnTo>
                <a:lnTo>
                  <a:pt x="3526" y="1031"/>
                </a:lnTo>
                <a:lnTo>
                  <a:pt x="3531" y="1045"/>
                </a:lnTo>
                <a:lnTo>
                  <a:pt x="3531" y="1031"/>
                </a:lnTo>
                <a:lnTo>
                  <a:pt x="3535" y="1031"/>
                </a:lnTo>
                <a:lnTo>
                  <a:pt x="3535" y="1045"/>
                </a:lnTo>
                <a:lnTo>
                  <a:pt x="3535" y="1031"/>
                </a:lnTo>
                <a:lnTo>
                  <a:pt x="3540" y="1045"/>
                </a:lnTo>
                <a:lnTo>
                  <a:pt x="3544" y="1045"/>
                </a:lnTo>
                <a:lnTo>
                  <a:pt x="3544" y="1040"/>
                </a:lnTo>
                <a:lnTo>
                  <a:pt x="3549" y="1045"/>
                </a:lnTo>
                <a:lnTo>
                  <a:pt x="3553" y="1045"/>
                </a:lnTo>
                <a:lnTo>
                  <a:pt x="3553" y="1026"/>
                </a:lnTo>
                <a:lnTo>
                  <a:pt x="3557" y="1045"/>
                </a:lnTo>
                <a:lnTo>
                  <a:pt x="3571" y="1045"/>
                </a:lnTo>
                <a:lnTo>
                  <a:pt x="3571" y="1003"/>
                </a:lnTo>
                <a:lnTo>
                  <a:pt x="3575" y="1035"/>
                </a:lnTo>
                <a:lnTo>
                  <a:pt x="3575" y="1045"/>
                </a:lnTo>
                <a:lnTo>
                  <a:pt x="3575" y="1021"/>
                </a:lnTo>
                <a:lnTo>
                  <a:pt x="3580" y="1045"/>
                </a:lnTo>
                <a:lnTo>
                  <a:pt x="3580" y="1035"/>
                </a:lnTo>
                <a:lnTo>
                  <a:pt x="3584" y="1045"/>
                </a:lnTo>
                <a:lnTo>
                  <a:pt x="3593" y="1045"/>
                </a:lnTo>
                <a:lnTo>
                  <a:pt x="3593" y="1021"/>
                </a:lnTo>
                <a:lnTo>
                  <a:pt x="3597" y="1045"/>
                </a:lnTo>
                <a:lnTo>
                  <a:pt x="3597" y="1035"/>
                </a:lnTo>
                <a:lnTo>
                  <a:pt x="3602" y="1045"/>
                </a:lnTo>
                <a:lnTo>
                  <a:pt x="3602" y="1040"/>
                </a:lnTo>
                <a:lnTo>
                  <a:pt x="3606" y="1045"/>
                </a:lnTo>
                <a:lnTo>
                  <a:pt x="3611" y="1040"/>
                </a:lnTo>
                <a:lnTo>
                  <a:pt x="3611" y="1045"/>
                </a:lnTo>
                <a:lnTo>
                  <a:pt x="3611" y="1040"/>
                </a:lnTo>
                <a:lnTo>
                  <a:pt x="3615" y="1045"/>
                </a:lnTo>
                <a:lnTo>
                  <a:pt x="3615" y="1031"/>
                </a:lnTo>
                <a:lnTo>
                  <a:pt x="3619" y="1045"/>
                </a:lnTo>
                <a:lnTo>
                  <a:pt x="3619" y="1031"/>
                </a:lnTo>
                <a:lnTo>
                  <a:pt x="3624" y="1045"/>
                </a:lnTo>
                <a:lnTo>
                  <a:pt x="3624" y="1040"/>
                </a:lnTo>
                <a:lnTo>
                  <a:pt x="3628" y="1045"/>
                </a:lnTo>
                <a:lnTo>
                  <a:pt x="3628" y="1040"/>
                </a:lnTo>
                <a:lnTo>
                  <a:pt x="3633" y="1045"/>
                </a:lnTo>
                <a:lnTo>
                  <a:pt x="3633" y="1040"/>
                </a:lnTo>
                <a:lnTo>
                  <a:pt x="3637" y="1045"/>
                </a:lnTo>
                <a:lnTo>
                  <a:pt x="3659" y="1045"/>
                </a:lnTo>
                <a:lnTo>
                  <a:pt x="3659" y="918"/>
                </a:lnTo>
                <a:lnTo>
                  <a:pt x="3664" y="1045"/>
                </a:lnTo>
                <a:lnTo>
                  <a:pt x="3664" y="979"/>
                </a:lnTo>
                <a:lnTo>
                  <a:pt x="3668" y="1021"/>
                </a:lnTo>
                <a:lnTo>
                  <a:pt x="3668" y="1045"/>
                </a:lnTo>
                <a:lnTo>
                  <a:pt x="3668" y="1007"/>
                </a:lnTo>
                <a:lnTo>
                  <a:pt x="3673" y="1035"/>
                </a:lnTo>
                <a:lnTo>
                  <a:pt x="3673" y="1045"/>
                </a:lnTo>
                <a:lnTo>
                  <a:pt x="3673" y="1031"/>
                </a:lnTo>
                <a:lnTo>
                  <a:pt x="3677" y="1045"/>
                </a:lnTo>
                <a:lnTo>
                  <a:pt x="3690" y="1045"/>
                </a:lnTo>
                <a:lnTo>
                  <a:pt x="3690" y="1035"/>
                </a:lnTo>
                <a:lnTo>
                  <a:pt x="3695" y="1045"/>
                </a:lnTo>
                <a:lnTo>
                  <a:pt x="3695" y="1040"/>
                </a:lnTo>
                <a:lnTo>
                  <a:pt x="3699" y="1045"/>
                </a:lnTo>
                <a:lnTo>
                  <a:pt x="3730" y="1045"/>
                </a:lnTo>
                <a:lnTo>
                  <a:pt x="3730" y="1040"/>
                </a:lnTo>
                <a:lnTo>
                  <a:pt x="3735" y="1045"/>
                </a:lnTo>
                <a:lnTo>
                  <a:pt x="3735" y="1031"/>
                </a:lnTo>
                <a:lnTo>
                  <a:pt x="3739" y="1045"/>
                </a:lnTo>
                <a:lnTo>
                  <a:pt x="3739" y="1031"/>
                </a:lnTo>
                <a:lnTo>
                  <a:pt x="3743" y="1040"/>
                </a:lnTo>
                <a:lnTo>
                  <a:pt x="3743" y="1045"/>
                </a:lnTo>
                <a:lnTo>
                  <a:pt x="3743" y="1040"/>
                </a:lnTo>
                <a:lnTo>
                  <a:pt x="3748" y="1045"/>
                </a:lnTo>
                <a:lnTo>
                  <a:pt x="3748" y="1031"/>
                </a:lnTo>
                <a:lnTo>
                  <a:pt x="3752" y="1045"/>
                </a:lnTo>
                <a:lnTo>
                  <a:pt x="3761" y="1045"/>
                </a:lnTo>
                <a:lnTo>
                  <a:pt x="3761" y="984"/>
                </a:lnTo>
                <a:lnTo>
                  <a:pt x="3766" y="1045"/>
                </a:lnTo>
                <a:lnTo>
                  <a:pt x="3766" y="1021"/>
                </a:lnTo>
                <a:lnTo>
                  <a:pt x="3770" y="1045"/>
                </a:lnTo>
                <a:lnTo>
                  <a:pt x="3770" y="1040"/>
                </a:lnTo>
                <a:lnTo>
                  <a:pt x="3774" y="1045"/>
                </a:lnTo>
                <a:lnTo>
                  <a:pt x="3779" y="1045"/>
                </a:lnTo>
                <a:lnTo>
                  <a:pt x="3779" y="1035"/>
                </a:lnTo>
                <a:lnTo>
                  <a:pt x="3783" y="1045"/>
                </a:lnTo>
                <a:lnTo>
                  <a:pt x="3792" y="1045"/>
                </a:lnTo>
                <a:lnTo>
                  <a:pt x="3792" y="1035"/>
                </a:lnTo>
                <a:lnTo>
                  <a:pt x="3797" y="1045"/>
                </a:lnTo>
                <a:lnTo>
                  <a:pt x="3801" y="1045"/>
                </a:lnTo>
                <a:lnTo>
                  <a:pt x="3801" y="1026"/>
                </a:lnTo>
                <a:lnTo>
                  <a:pt x="3805" y="1045"/>
                </a:lnTo>
                <a:lnTo>
                  <a:pt x="3805" y="1031"/>
                </a:lnTo>
                <a:lnTo>
                  <a:pt x="3810" y="1045"/>
                </a:lnTo>
                <a:lnTo>
                  <a:pt x="3810" y="1035"/>
                </a:lnTo>
                <a:lnTo>
                  <a:pt x="3814" y="1045"/>
                </a:lnTo>
                <a:lnTo>
                  <a:pt x="3814" y="1040"/>
                </a:lnTo>
                <a:lnTo>
                  <a:pt x="3819" y="1045"/>
                </a:lnTo>
                <a:lnTo>
                  <a:pt x="3828" y="1045"/>
                </a:lnTo>
                <a:lnTo>
                  <a:pt x="3828" y="1040"/>
                </a:lnTo>
                <a:lnTo>
                  <a:pt x="3832" y="1045"/>
                </a:lnTo>
                <a:lnTo>
                  <a:pt x="3850" y="1045"/>
                </a:lnTo>
                <a:lnTo>
                  <a:pt x="3850" y="1035"/>
                </a:lnTo>
                <a:lnTo>
                  <a:pt x="3854" y="1045"/>
                </a:lnTo>
                <a:lnTo>
                  <a:pt x="3854" y="1007"/>
                </a:lnTo>
                <a:lnTo>
                  <a:pt x="3859" y="1045"/>
                </a:lnTo>
                <a:lnTo>
                  <a:pt x="3859" y="984"/>
                </a:lnTo>
                <a:lnTo>
                  <a:pt x="3863" y="1045"/>
                </a:lnTo>
                <a:lnTo>
                  <a:pt x="3863" y="1040"/>
                </a:lnTo>
                <a:lnTo>
                  <a:pt x="3868" y="1035"/>
                </a:lnTo>
                <a:lnTo>
                  <a:pt x="3868" y="1045"/>
                </a:lnTo>
                <a:lnTo>
                  <a:pt x="3868" y="1021"/>
                </a:lnTo>
                <a:lnTo>
                  <a:pt x="3872" y="1045"/>
                </a:lnTo>
                <a:lnTo>
                  <a:pt x="3876" y="1045"/>
                </a:lnTo>
                <a:lnTo>
                  <a:pt x="3876" y="1003"/>
                </a:lnTo>
                <a:lnTo>
                  <a:pt x="3881" y="1012"/>
                </a:lnTo>
                <a:lnTo>
                  <a:pt x="3881" y="1045"/>
                </a:lnTo>
                <a:lnTo>
                  <a:pt x="3881" y="1012"/>
                </a:lnTo>
                <a:lnTo>
                  <a:pt x="3885" y="1045"/>
                </a:lnTo>
                <a:lnTo>
                  <a:pt x="3885" y="1040"/>
                </a:lnTo>
                <a:lnTo>
                  <a:pt x="3890" y="1045"/>
                </a:lnTo>
                <a:lnTo>
                  <a:pt x="3899" y="1045"/>
                </a:lnTo>
                <a:lnTo>
                  <a:pt x="3899" y="1021"/>
                </a:lnTo>
                <a:lnTo>
                  <a:pt x="3903" y="1045"/>
                </a:lnTo>
                <a:lnTo>
                  <a:pt x="3930" y="1045"/>
                </a:lnTo>
                <a:lnTo>
                  <a:pt x="3930" y="998"/>
                </a:lnTo>
                <a:lnTo>
                  <a:pt x="3934" y="1045"/>
                </a:lnTo>
                <a:lnTo>
                  <a:pt x="3934" y="1026"/>
                </a:lnTo>
                <a:lnTo>
                  <a:pt x="3938" y="1045"/>
                </a:lnTo>
                <a:lnTo>
                  <a:pt x="3947" y="1045"/>
                </a:lnTo>
                <a:lnTo>
                  <a:pt x="3947" y="1040"/>
                </a:lnTo>
                <a:lnTo>
                  <a:pt x="3952" y="1035"/>
                </a:lnTo>
                <a:lnTo>
                  <a:pt x="3952" y="1045"/>
                </a:lnTo>
                <a:lnTo>
                  <a:pt x="3952" y="1031"/>
                </a:lnTo>
                <a:lnTo>
                  <a:pt x="3956" y="1045"/>
                </a:lnTo>
                <a:lnTo>
                  <a:pt x="3956" y="1040"/>
                </a:lnTo>
                <a:lnTo>
                  <a:pt x="3961" y="1045"/>
                </a:lnTo>
                <a:lnTo>
                  <a:pt x="3969" y="1045"/>
                </a:lnTo>
                <a:lnTo>
                  <a:pt x="3969" y="1040"/>
                </a:lnTo>
                <a:lnTo>
                  <a:pt x="3974" y="1045"/>
                </a:lnTo>
                <a:lnTo>
                  <a:pt x="3978" y="1045"/>
                </a:lnTo>
                <a:lnTo>
                  <a:pt x="3978" y="1035"/>
                </a:lnTo>
                <a:lnTo>
                  <a:pt x="3983" y="1045"/>
                </a:lnTo>
                <a:lnTo>
                  <a:pt x="3992" y="1045"/>
                </a:lnTo>
                <a:lnTo>
                  <a:pt x="3992" y="1012"/>
                </a:lnTo>
                <a:lnTo>
                  <a:pt x="3996" y="1045"/>
                </a:lnTo>
                <a:lnTo>
                  <a:pt x="3996" y="1031"/>
                </a:lnTo>
                <a:lnTo>
                  <a:pt x="4000" y="1045"/>
                </a:lnTo>
                <a:lnTo>
                  <a:pt x="4000" y="1040"/>
                </a:lnTo>
                <a:lnTo>
                  <a:pt x="4005" y="1045"/>
                </a:lnTo>
                <a:lnTo>
                  <a:pt x="4023" y="1045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" name="Line 223"/>
          <p:cNvSpPr>
            <a:spLocks noChangeShapeType="1"/>
          </p:cNvSpPr>
          <p:nvPr/>
        </p:nvSpPr>
        <p:spPr bwMode="auto">
          <a:xfrm>
            <a:off x="586271" y="4723922"/>
            <a:ext cx="34564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Rectangle 224"/>
          <p:cNvSpPr>
            <a:spLocks noChangeArrowheads="1"/>
          </p:cNvSpPr>
          <p:nvPr/>
        </p:nvSpPr>
        <p:spPr bwMode="auto">
          <a:xfrm>
            <a:off x="487090" y="4673071"/>
            <a:ext cx="74354" cy="1643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14" name="Line 235"/>
          <p:cNvSpPr>
            <a:spLocks noChangeShapeType="1"/>
          </p:cNvSpPr>
          <p:nvPr/>
        </p:nvSpPr>
        <p:spPr bwMode="auto">
          <a:xfrm>
            <a:off x="586271" y="3972215"/>
            <a:ext cx="34564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Line 241"/>
          <p:cNvSpPr>
            <a:spLocks noChangeShapeType="1"/>
          </p:cNvSpPr>
          <p:nvPr/>
        </p:nvSpPr>
        <p:spPr bwMode="auto">
          <a:xfrm>
            <a:off x="586271" y="3133452"/>
            <a:ext cx="34564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Line 249"/>
          <p:cNvSpPr>
            <a:spLocks noChangeShapeType="1"/>
          </p:cNvSpPr>
          <p:nvPr/>
        </p:nvSpPr>
        <p:spPr bwMode="auto">
          <a:xfrm>
            <a:off x="620833" y="4731627"/>
            <a:ext cx="0" cy="2157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Line 250"/>
          <p:cNvSpPr>
            <a:spLocks noChangeShapeType="1"/>
          </p:cNvSpPr>
          <p:nvPr/>
        </p:nvSpPr>
        <p:spPr bwMode="auto">
          <a:xfrm>
            <a:off x="972475" y="4731627"/>
            <a:ext cx="0" cy="3544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Rectangle 251"/>
          <p:cNvSpPr>
            <a:spLocks noChangeArrowheads="1"/>
          </p:cNvSpPr>
          <p:nvPr/>
        </p:nvSpPr>
        <p:spPr bwMode="auto">
          <a:xfrm>
            <a:off x="875936" y="4794334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19" name="Line 252"/>
          <p:cNvSpPr>
            <a:spLocks noChangeShapeType="1"/>
          </p:cNvSpPr>
          <p:nvPr/>
        </p:nvSpPr>
        <p:spPr bwMode="auto">
          <a:xfrm>
            <a:off x="1333133" y="4731627"/>
            <a:ext cx="0" cy="2157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0" name="Line 253"/>
          <p:cNvSpPr>
            <a:spLocks noChangeShapeType="1"/>
          </p:cNvSpPr>
          <p:nvPr/>
        </p:nvSpPr>
        <p:spPr bwMode="auto">
          <a:xfrm>
            <a:off x="1684775" y="4731627"/>
            <a:ext cx="0" cy="3544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1" name="Rectangle 254"/>
          <p:cNvSpPr>
            <a:spLocks noChangeArrowheads="1"/>
          </p:cNvSpPr>
          <p:nvPr/>
        </p:nvSpPr>
        <p:spPr bwMode="auto">
          <a:xfrm>
            <a:off x="1588236" y="4794334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22" name="Line 255"/>
          <p:cNvSpPr>
            <a:spLocks noChangeShapeType="1"/>
          </p:cNvSpPr>
          <p:nvPr/>
        </p:nvSpPr>
        <p:spPr bwMode="auto">
          <a:xfrm>
            <a:off x="2037920" y="4731627"/>
            <a:ext cx="0" cy="2157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3" name="Line 256"/>
          <p:cNvSpPr>
            <a:spLocks noChangeShapeType="1"/>
          </p:cNvSpPr>
          <p:nvPr/>
        </p:nvSpPr>
        <p:spPr bwMode="auto">
          <a:xfrm>
            <a:off x="2398578" y="4731627"/>
            <a:ext cx="0" cy="3544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Rectangle 257"/>
          <p:cNvSpPr>
            <a:spLocks noChangeArrowheads="1"/>
          </p:cNvSpPr>
          <p:nvPr/>
        </p:nvSpPr>
        <p:spPr bwMode="auto">
          <a:xfrm>
            <a:off x="2193620" y="479433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25" name="Line 258"/>
          <p:cNvSpPr>
            <a:spLocks noChangeShapeType="1"/>
          </p:cNvSpPr>
          <p:nvPr/>
        </p:nvSpPr>
        <p:spPr bwMode="auto">
          <a:xfrm>
            <a:off x="2750220" y="4731627"/>
            <a:ext cx="0" cy="2157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6" name="Line 259"/>
          <p:cNvSpPr>
            <a:spLocks noChangeShapeType="1"/>
          </p:cNvSpPr>
          <p:nvPr/>
        </p:nvSpPr>
        <p:spPr bwMode="auto">
          <a:xfrm>
            <a:off x="3103364" y="4731627"/>
            <a:ext cx="0" cy="3544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7" name="Rectangle 260"/>
          <p:cNvSpPr>
            <a:spLocks noChangeArrowheads="1"/>
          </p:cNvSpPr>
          <p:nvPr/>
        </p:nvSpPr>
        <p:spPr bwMode="auto">
          <a:xfrm>
            <a:off x="2924166" y="480898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28" name="Line 261"/>
          <p:cNvSpPr>
            <a:spLocks noChangeShapeType="1"/>
          </p:cNvSpPr>
          <p:nvPr/>
        </p:nvSpPr>
        <p:spPr bwMode="auto">
          <a:xfrm>
            <a:off x="3462520" y="4731627"/>
            <a:ext cx="0" cy="2157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9" name="Line 262"/>
          <p:cNvSpPr>
            <a:spLocks noChangeShapeType="1"/>
          </p:cNvSpPr>
          <p:nvPr/>
        </p:nvSpPr>
        <p:spPr bwMode="auto">
          <a:xfrm>
            <a:off x="3815665" y="4731627"/>
            <a:ext cx="0" cy="3544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0" name="Rectangle 263"/>
          <p:cNvSpPr>
            <a:spLocks noChangeArrowheads="1"/>
          </p:cNvSpPr>
          <p:nvPr/>
        </p:nvSpPr>
        <p:spPr bwMode="auto">
          <a:xfrm>
            <a:off x="3661706" y="481541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31" name="Line 264"/>
          <p:cNvSpPr>
            <a:spLocks noChangeShapeType="1"/>
          </p:cNvSpPr>
          <p:nvPr/>
        </p:nvSpPr>
        <p:spPr bwMode="auto">
          <a:xfrm>
            <a:off x="4176323" y="4731627"/>
            <a:ext cx="0" cy="2157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Line 265"/>
          <p:cNvSpPr>
            <a:spLocks noChangeShapeType="1"/>
          </p:cNvSpPr>
          <p:nvPr/>
        </p:nvSpPr>
        <p:spPr bwMode="auto">
          <a:xfrm>
            <a:off x="4527965" y="4731627"/>
            <a:ext cx="0" cy="3544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Rectangle 266"/>
          <p:cNvSpPr>
            <a:spLocks noChangeArrowheads="1"/>
          </p:cNvSpPr>
          <p:nvPr/>
        </p:nvSpPr>
        <p:spPr bwMode="auto">
          <a:xfrm>
            <a:off x="4411890" y="479433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34" name="Line 267"/>
          <p:cNvSpPr>
            <a:spLocks noChangeShapeType="1"/>
          </p:cNvSpPr>
          <p:nvPr/>
        </p:nvSpPr>
        <p:spPr bwMode="auto">
          <a:xfrm>
            <a:off x="4881110" y="4731627"/>
            <a:ext cx="0" cy="2157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Line 268"/>
          <p:cNvSpPr>
            <a:spLocks noChangeShapeType="1"/>
          </p:cNvSpPr>
          <p:nvPr/>
        </p:nvSpPr>
        <p:spPr bwMode="auto">
          <a:xfrm>
            <a:off x="5240265" y="4731627"/>
            <a:ext cx="0" cy="3544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Rectangle 269"/>
          <p:cNvSpPr>
            <a:spLocks noChangeArrowheads="1"/>
          </p:cNvSpPr>
          <p:nvPr/>
        </p:nvSpPr>
        <p:spPr bwMode="auto">
          <a:xfrm>
            <a:off x="5124190" y="479433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37" name="Line 270"/>
          <p:cNvSpPr>
            <a:spLocks noChangeShapeType="1"/>
          </p:cNvSpPr>
          <p:nvPr/>
        </p:nvSpPr>
        <p:spPr bwMode="auto">
          <a:xfrm>
            <a:off x="5593410" y="4731627"/>
            <a:ext cx="0" cy="2157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Line 271"/>
          <p:cNvSpPr>
            <a:spLocks noChangeShapeType="1"/>
          </p:cNvSpPr>
          <p:nvPr/>
        </p:nvSpPr>
        <p:spPr bwMode="auto">
          <a:xfrm>
            <a:off x="5946554" y="4731627"/>
            <a:ext cx="0" cy="3544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Rectangle 272"/>
          <p:cNvSpPr>
            <a:spLocks noChangeArrowheads="1"/>
          </p:cNvSpPr>
          <p:nvPr/>
        </p:nvSpPr>
        <p:spPr bwMode="auto">
          <a:xfrm>
            <a:off x="5830479" y="479433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40" name="Line 273"/>
          <p:cNvSpPr>
            <a:spLocks noChangeShapeType="1"/>
          </p:cNvSpPr>
          <p:nvPr/>
        </p:nvSpPr>
        <p:spPr bwMode="auto">
          <a:xfrm>
            <a:off x="6305710" y="4731627"/>
            <a:ext cx="0" cy="2157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Line 274"/>
          <p:cNvSpPr>
            <a:spLocks noChangeShapeType="1"/>
          </p:cNvSpPr>
          <p:nvPr/>
        </p:nvSpPr>
        <p:spPr bwMode="auto">
          <a:xfrm>
            <a:off x="6658854" y="4731627"/>
            <a:ext cx="0" cy="3544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Rectangle 275"/>
          <p:cNvSpPr>
            <a:spLocks noChangeArrowheads="1"/>
          </p:cNvSpPr>
          <p:nvPr/>
        </p:nvSpPr>
        <p:spPr bwMode="auto">
          <a:xfrm>
            <a:off x="6485675" y="4794334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43" name="TextBox 442"/>
          <p:cNvSpPr txBox="1"/>
          <p:nvPr/>
        </p:nvSpPr>
        <p:spPr>
          <a:xfrm>
            <a:off x="4977613" y="2719091"/>
            <a:ext cx="11416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(b) IRMPD</a:t>
            </a:r>
            <a:endParaRPr lang="zh-CN" altLang="en-US" dirty="0"/>
          </a:p>
        </p:txBody>
      </p:sp>
      <p:sp>
        <p:nvSpPr>
          <p:cNvPr id="444" name="TextBox 17"/>
          <p:cNvSpPr txBox="1"/>
          <p:nvPr/>
        </p:nvSpPr>
        <p:spPr>
          <a:xfrm>
            <a:off x="574909" y="2764339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45" name="Straight Arrow Connector 444"/>
          <p:cNvCxnSpPr/>
          <p:nvPr/>
        </p:nvCxnSpPr>
        <p:spPr>
          <a:xfrm flipH="1">
            <a:off x="635468" y="2985914"/>
            <a:ext cx="62692" cy="51140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6" name="TextBox 17"/>
          <p:cNvSpPr txBox="1"/>
          <p:nvPr/>
        </p:nvSpPr>
        <p:spPr>
          <a:xfrm>
            <a:off x="1285252" y="3052675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47" name="TextBox 17"/>
          <p:cNvSpPr txBox="1"/>
          <p:nvPr/>
        </p:nvSpPr>
        <p:spPr>
          <a:xfrm>
            <a:off x="1460199" y="3188204"/>
            <a:ext cx="47961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:G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48" name="Straight Arrow Connector 447"/>
          <p:cNvCxnSpPr/>
          <p:nvPr/>
        </p:nvCxnSpPr>
        <p:spPr>
          <a:xfrm flipH="1">
            <a:off x="1671077" y="3397355"/>
            <a:ext cx="8204" cy="50385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9" name="TextBox 17"/>
          <p:cNvSpPr txBox="1"/>
          <p:nvPr/>
        </p:nvSpPr>
        <p:spPr>
          <a:xfrm>
            <a:off x="1675179" y="3457428"/>
            <a:ext cx="42977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6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50" name="TextBox 17"/>
          <p:cNvSpPr txBox="1"/>
          <p:nvPr/>
        </p:nvSpPr>
        <p:spPr>
          <a:xfrm>
            <a:off x="1813919" y="3267090"/>
            <a:ext cx="38152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3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51" name="TextBox 17"/>
          <p:cNvSpPr txBox="1"/>
          <p:nvPr/>
        </p:nvSpPr>
        <p:spPr>
          <a:xfrm>
            <a:off x="2855250" y="3769375"/>
            <a:ext cx="37845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4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52" name="TextBox 17"/>
          <p:cNvSpPr txBox="1"/>
          <p:nvPr/>
        </p:nvSpPr>
        <p:spPr>
          <a:xfrm>
            <a:off x="2050074" y="3418697"/>
            <a:ext cx="60768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a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4</a:t>
            </a:r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-BH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53" name="TextBox 17"/>
          <p:cNvSpPr txBox="1"/>
          <p:nvPr/>
        </p:nvSpPr>
        <p:spPr>
          <a:xfrm>
            <a:off x="2993945" y="3543891"/>
            <a:ext cx="61680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a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5</a:t>
            </a:r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-BH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54" name="TextBox 17"/>
          <p:cNvSpPr txBox="1"/>
          <p:nvPr/>
        </p:nvSpPr>
        <p:spPr>
          <a:xfrm>
            <a:off x="2232305" y="3799124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55" name="Rectangle 454"/>
          <p:cNvSpPr/>
          <p:nvPr/>
        </p:nvSpPr>
        <p:spPr>
          <a:xfrm>
            <a:off x="3237076" y="3699733"/>
            <a:ext cx="466794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3-</a:t>
            </a:r>
            <a:endParaRPr lang="en-US" altLang="zh-CN" sz="1050" baseline="30000" dirty="0"/>
          </a:p>
        </p:txBody>
      </p:sp>
      <p:sp>
        <p:nvSpPr>
          <p:cNvPr id="456" name="5-Point Star 455"/>
          <p:cNvSpPr/>
          <p:nvPr/>
        </p:nvSpPr>
        <p:spPr>
          <a:xfrm>
            <a:off x="3640420" y="3839275"/>
            <a:ext cx="43278" cy="4437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7" name="TextBox 17"/>
          <p:cNvSpPr txBox="1"/>
          <p:nvPr/>
        </p:nvSpPr>
        <p:spPr>
          <a:xfrm>
            <a:off x="656812" y="4209242"/>
            <a:ext cx="42496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4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58" name="Straight Arrow Connector 457"/>
          <p:cNvCxnSpPr/>
          <p:nvPr/>
        </p:nvCxnSpPr>
        <p:spPr>
          <a:xfrm>
            <a:off x="875936" y="4395494"/>
            <a:ext cx="49149" cy="2584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Arrow Connector 458"/>
          <p:cNvCxnSpPr/>
          <p:nvPr/>
        </p:nvCxnSpPr>
        <p:spPr>
          <a:xfrm>
            <a:off x="1442811" y="4433306"/>
            <a:ext cx="0" cy="2584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0" name="TextBox 17"/>
          <p:cNvSpPr txBox="1"/>
          <p:nvPr/>
        </p:nvSpPr>
        <p:spPr>
          <a:xfrm>
            <a:off x="1220388" y="4245141"/>
            <a:ext cx="4296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5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61" name="Straight Arrow Connector 460"/>
          <p:cNvCxnSpPr/>
          <p:nvPr/>
        </p:nvCxnSpPr>
        <p:spPr>
          <a:xfrm>
            <a:off x="1765642" y="4357174"/>
            <a:ext cx="29091" cy="28910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2" name="TextBox 17"/>
          <p:cNvSpPr txBox="1"/>
          <p:nvPr/>
        </p:nvSpPr>
        <p:spPr>
          <a:xfrm rot="16200000">
            <a:off x="1472330" y="4015899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463" name="TextBox 17"/>
          <p:cNvSpPr txBox="1"/>
          <p:nvPr/>
        </p:nvSpPr>
        <p:spPr>
          <a:xfrm>
            <a:off x="1682404" y="4231188"/>
            <a:ext cx="38979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y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6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64" name="Straight Arrow Connector 463"/>
          <p:cNvCxnSpPr/>
          <p:nvPr/>
        </p:nvCxnSpPr>
        <p:spPr>
          <a:xfrm flipH="1">
            <a:off x="1816852" y="4416391"/>
            <a:ext cx="50351" cy="1712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5" name="Straight Arrow Connector 464"/>
          <p:cNvCxnSpPr>
            <a:stCxn id="449" idx="2"/>
          </p:cNvCxnSpPr>
          <p:nvPr/>
        </p:nvCxnSpPr>
        <p:spPr>
          <a:xfrm>
            <a:off x="1890066" y="3711344"/>
            <a:ext cx="68443" cy="4614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6" name="Straight Arrow Connector 465"/>
          <p:cNvCxnSpPr/>
          <p:nvPr/>
        </p:nvCxnSpPr>
        <p:spPr>
          <a:xfrm flipH="1">
            <a:off x="2698850" y="3789103"/>
            <a:ext cx="129608" cy="6635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7" name="TextBox 17"/>
          <p:cNvSpPr txBox="1"/>
          <p:nvPr/>
        </p:nvSpPr>
        <p:spPr>
          <a:xfrm>
            <a:off x="2195955" y="3550100"/>
            <a:ext cx="8899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            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68" name="TextBox 17"/>
          <p:cNvSpPr txBox="1"/>
          <p:nvPr/>
        </p:nvSpPr>
        <p:spPr>
          <a:xfrm>
            <a:off x="2330010" y="3662145"/>
            <a:ext cx="68750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a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8</a:t>
            </a:r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-BH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69" name="Straight Arrow Connector 468"/>
          <p:cNvCxnSpPr/>
          <p:nvPr/>
        </p:nvCxnSpPr>
        <p:spPr>
          <a:xfrm flipH="1">
            <a:off x="2685416" y="3861463"/>
            <a:ext cx="43576" cy="5508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0" name="Straight Arrow Connector 469"/>
          <p:cNvCxnSpPr/>
          <p:nvPr/>
        </p:nvCxnSpPr>
        <p:spPr>
          <a:xfrm flipH="1">
            <a:off x="2842232" y="3692311"/>
            <a:ext cx="140313" cy="9031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" name="TextBox 17"/>
          <p:cNvSpPr txBox="1"/>
          <p:nvPr/>
        </p:nvSpPr>
        <p:spPr>
          <a:xfrm>
            <a:off x="2768372" y="341693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72" name="TextBox 17"/>
          <p:cNvSpPr txBox="1"/>
          <p:nvPr/>
        </p:nvSpPr>
        <p:spPr>
          <a:xfrm rot="16200000">
            <a:off x="1789182" y="4117348"/>
            <a:ext cx="63644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a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7</a:t>
            </a:r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-BH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73" name="TextBox 17"/>
          <p:cNvSpPr txBox="1"/>
          <p:nvPr/>
        </p:nvSpPr>
        <p:spPr>
          <a:xfrm>
            <a:off x="2232305" y="4231444"/>
            <a:ext cx="4465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7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74" name="Straight Arrow Connector 473"/>
          <p:cNvCxnSpPr>
            <a:stCxn id="473" idx="2"/>
          </p:cNvCxnSpPr>
          <p:nvPr/>
        </p:nvCxnSpPr>
        <p:spPr>
          <a:xfrm>
            <a:off x="2455555" y="4485360"/>
            <a:ext cx="85126" cy="7716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5" name="TextBox 17"/>
          <p:cNvSpPr txBox="1"/>
          <p:nvPr/>
        </p:nvSpPr>
        <p:spPr>
          <a:xfrm>
            <a:off x="3481058" y="3482071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76" name="Straight Arrow Connector 475"/>
          <p:cNvCxnSpPr/>
          <p:nvPr/>
        </p:nvCxnSpPr>
        <p:spPr>
          <a:xfrm flipH="1">
            <a:off x="3589051" y="3699733"/>
            <a:ext cx="51044" cy="33218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7" name="Rectangle 476"/>
          <p:cNvSpPr/>
          <p:nvPr/>
        </p:nvSpPr>
        <p:spPr>
          <a:xfrm>
            <a:off x="3322652" y="3258316"/>
            <a:ext cx="453970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3-</a:t>
            </a:r>
            <a:endParaRPr lang="en-US" altLang="zh-CN" sz="1050" baseline="30000" dirty="0"/>
          </a:p>
        </p:txBody>
      </p:sp>
      <p:cxnSp>
        <p:nvCxnSpPr>
          <p:cNvPr id="478" name="Straight Arrow Connector 477"/>
          <p:cNvCxnSpPr/>
          <p:nvPr/>
        </p:nvCxnSpPr>
        <p:spPr>
          <a:xfrm flipH="1">
            <a:off x="3532826" y="3418697"/>
            <a:ext cx="9421" cy="89989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17"/>
          <p:cNvSpPr txBox="1"/>
          <p:nvPr/>
        </p:nvSpPr>
        <p:spPr>
          <a:xfrm>
            <a:off x="3119173" y="4119412"/>
            <a:ext cx="49432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13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3-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80" name="Straight Arrow Connector 479"/>
          <p:cNvCxnSpPr/>
          <p:nvPr/>
        </p:nvCxnSpPr>
        <p:spPr>
          <a:xfrm>
            <a:off x="3377305" y="4343475"/>
            <a:ext cx="31642" cy="20140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" name="Straight Arrow Connector 480"/>
          <p:cNvCxnSpPr/>
          <p:nvPr/>
        </p:nvCxnSpPr>
        <p:spPr>
          <a:xfrm flipH="1">
            <a:off x="3645571" y="4128621"/>
            <a:ext cx="68076" cy="2601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2" name="TextBox 17"/>
          <p:cNvSpPr txBox="1"/>
          <p:nvPr/>
        </p:nvSpPr>
        <p:spPr>
          <a:xfrm>
            <a:off x="3558803" y="3939116"/>
            <a:ext cx="44274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9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83" name="TextBox 17"/>
          <p:cNvSpPr txBox="1"/>
          <p:nvPr/>
        </p:nvSpPr>
        <p:spPr>
          <a:xfrm>
            <a:off x="3618158" y="3774287"/>
            <a:ext cx="67742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a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10</a:t>
            </a:r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-BH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84" name="Straight Arrow Connector 483"/>
          <p:cNvCxnSpPr>
            <a:stCxn id="483" idx="2"/>
          </p:cNvCxnSpPr>
          <p:nvPr/>
        </p:nvCxnSpPr>
        <p:spPr>
          <a:xfrm flipH="1">
            <a:off x="3792969" y="4028203"/>
            <a:ext cx="163902" cy="3511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5" name="TextBox 17"/>
          <p:cNvSpPr txBox="1"/>
          <p:nvPr/>
        </p:nvSpPr>
        <p:spPr>
          <a:xfrm>
            <a:off x="3953259" y="3615210"/>
            <a:ext cx="69987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a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11</a:t>
            </a:r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-BH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86" name="Straight Arrow Connector 485"/>
          <p:cNvCxnSpPr>
            <a:stCxn id="485" idx="2"/>
          </p:cNvCxnSpPr>
          <p:nvPr/>
        </p:nvCxnSpPr>
        <p:spPr>
          <a:xfrm flipH="1">
            <a:off x="4291368" y="3869126"/>
            <a:ext cx="11830" cy="6088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7" name="TextBox 17"/>
          <p:cNvSpPr txBox="1"/>
          <p:nvPr/>
        </p:nvSpPr>
        <p:spPr>
          <a:xfrm>
            <a:off x="4216979" y="3711344"/>
            <a:ext cx="63608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a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6</a:t>
            </a:r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-BH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88" name="Straight Arrow Connector 487"/>
          <p:cNvCxnSpPr/>
          <p:nvPr/>
        </p:nvCxnSpPr>
        <p:spPr>
          <a:xfrm flipH="1">
            <a:off x="4331060" y="3883653"/>
            <a:ext cx="43576" cy="4978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9" name="TextBox 17"/>
          <p:cNvSpPr txBox="1"/>
          <p:nvPr/>
        </p:nvSpPr>
        <p:spPr>
          <a:xfrm>
            <a:off x="4930417" y="4304359"/>
            <a:ext cx="37845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6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90" name="TextBox 17"/>
          <p:cNvSpPr txBox="1"/>
          <p:nvPr/>
        </p:nvSpPr>
        <p:spPr>
          <a:xfrm>
            <a:off x="5090203" y="4154142"/>
            <a:ext cx="76292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a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7</a:t>
            </a:r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-BH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91" name="Straight Arrow Connector 490"/>
          <p:cNvCxnSpPr/>
          <p:nvPr/>
        </p:nvCxnSpPr>
        <p:spPr>
          <a:xfrm>
            <a:off x="5308867" y="4304359"/>
            <a:ext cx="50215" cy="20172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2" name="TextBox 17"/>
          <p:cNvSpPr txBox="1"/>
          <p:nvPr/>
        </p:nvSpPr>
        <p:spPr>
          <a:xfrm>
            <a:off x="6119271" y="4243503"/>
            <a:ext cx="73872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a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8</a:t>
            </a:r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-BH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93" name="Straight Arrow Connector 492"/>
          <p:cNvCxnSpPr>
            <a:stCxn id="492" idx="2"/>
          </p:cNvCxnSpPr>
          <p:nvPr/>
        </p:nvCxnSpPr>
        <p:spPr>
          <a:xfrm>
            <a:off x="6488635" y="4497419"/>
            <a:ext cx="29833" cy="1432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4" name="TextBox 17"/>
          <p:cNvSpPr txBox="1"/>
          <p:nvPr/>
        </p:nvSpPr>
        <p:spPr>
          <a:xfrm>
            <a:off x="4497638" y="4136184"/>
            <a:ext cx="72606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a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12</a:t>
            </a:r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-BH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95" name="Straight Arrow Connector 494"/>
          <p:cNvCxnSpPr/>
          <p:nvPr/>
        </p:nvCxnSpPr>
        <p:spPr>
          <a:xfrm>
            <a:off x="4129063" y="4343475"/>
            <a:ext cx="25108" cy="2652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6" name="TextBox 17"/>
          <p:cNvSpPr txBox="1"/>
          <p:nvPr/>
        </p:nvSpPr>
        <p:spPr>
          <a:xfrm>
            <a:off x="3899368" y="4166684"/>
            <a:ext cx="47526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</a:t>
            </a:r>
            <a:r>
              <a:rPr lang="en-US" altLang="zh-CN" sz="105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10</a:t>
            </a:r>
            <a:r>
              <a:rPr lang="en-US" altLang="zh-CN" sz="105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2-</a:t>
            </a:r>
            <a:endParaRPr lang="zh-CN" altLang="en-US" sz="1050" baseline="30000" dirty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497" name="Straight Arrow Connector 496"/>
          <p:cNvCxnSpPr/>
          <p:nvPr/>
        </p:nvCxnSpPr>
        <p:spPr>
          <a:xfrm>
            <a:off x="4774444" y="4345354"/>
            <a:ext cx="25108" cy="2652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8" name="TextBox 17"/>
          <p:cNvSpPr txBox="1"/>
          <p:nvPr/>
        </p:nvSpPr>
        <p:spPr>
          <a:xfrm>
            <a:off x="5371848" y="4303385"/>
            <a:ext cx="5709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499" name="Straight Arrow Connector 498"/>
          <p:cNvCxnSpPr/>
          <p:nvPr/>
        </p:nvCxnSpPr>
        <p:spPr>
          <a:xfrm flipH="1">
            <a:off x="5469600" y="4477957"/>
            <a:ext cx="63408" cy="19984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1" name="Rectangle 500"/>
          <p:cNvSpPr>
            <a:spLocks noChangeArrowheads="1"/>
          </p:cNvSpPr>
          <p:nvPr/>
        </p:nvSpPr>
        <p:spPr bwMode="auto">
          <a:xfrm>
            <a:off x="347999" y="3039167"/>
            <a:ext cx="223061" cy="1643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70" name="AutoShape 4"/>
          <p:cNvSpPr>
            <a:spLocks noChangeAspect="1" noChangeArrowheads="1" noTextEdit="1"/>
          </p:cNvSpPr>
          <p:nvPr/>
        </p:nvSpPr>
        <p:spPr bwMode="auto">
          <a:xfrm>
            <a:off x="234161" y="7416836"/>
            <a:ext cx="6396038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Rectangle 370"/>
          <p:cNvSpPr>
            <a:spLocks noChangeArrowheads="1"/>
          </p:cNvSpPr>
          <p:nvPr/>
        </p:nvSpPr>
        <p:spPr bwMode="auto">
          <a:xfrm>
            <a:off x="586586" y="7432711"/>
            <a:ext cx="6015038" cy="22272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Freeform 7"/>
          <p:cNvSpPr>
            <a:spLocks/>
          </p:cNvSpPr>
          <p:nvPr/>
        </p:nvSpPr>
        <p:spPr bwMode="auto">
          <a:xfrm>
            <a:off x="586586" y="7812124"/>
            <a:ext cx="6008688" cy="1847850"/>
          </a:xfrm>
          <a:custGeom>
            <a:avLst/>
            <a:gdLst>
              <a:gd name="T0" fmla="*/ 13 w 3785"/>
              <a:gd name="T1" fmla="*/ 1164 h 1164"/>
              <a:gd name="T2" fmla="*/ 17 w 3785"/>
              <a:gd name="T3" fmla="*/ 1164 h 1164"/>
              <a:gd name="T4" fmla="*/ 212 w 3785"/>
              <a:gd name="T5" fmla="*/ 1145 h 1164"/>
              <a:gd name="T6" fmla="*/ 390 w 3785"/>
              <a:gd name="T7" fmla="*/ 1164 h 1164"/>
              <a:gd name="T8" fmla="*/ 394 w 3785"/>
              <a:gd name="T9" fmla="*/ 1164 h 1164"/>
              <a:gd name="T10" fmla="*/ 1201 w 3785"/>
              <a:gd name="T11" fmla="*/ 1159 h 1164"/>
              <a:gd name="T12" fmla="*/ 1635 w 3785"/>
              <a:gd name="T13" fmla="*/ 1164 h 1164"/>
              <a:gd name="T14" fmla="*/ 1640 w 3785"/>
              <a:gd name="T15" fmla="*/ 1164 h 1164"/>
              <a:gd name="T16" fmla="*/ 1790 w 3785"/>
              <a:gd name="T17" fmla="*/ 1159 h 1164"/>
              <a:gd name="T18" fmla="*/ 1817 w 3785"/>
              <a:gd name="T19" fmla="*/ 1164 h 1164"/>
              <a:gd name="T20" fmla="*/ 1821 w 3785"/>
              <a:gd name="T21" fmla="*/ 1159 h 1164"/>
              <a:gd name="T22" fmla="*/ 1821 w 3785"/>
              <a:gd name="T23" fmla="*/ 1159 h 1164"/>
              <a:gd name="T24" fmla="*/ 1892 w 3785"/>
              <a:gd name="T25" fmla="*/ 1164 h 1164"/>
              <a:gd name="T26" fmla="*/ 1897 w 3785"/>
              <a:gd name="T27" fmla="*/ 1164 h 1164"/>
              <a:gd name="T28" fmla="*/ 1901 w 3785"/>
              <a:gd name="T29" fmla="*/ 978 h 1164"/>
              <a:gd name="T30" fmla="*/ 1905 w 3785"/>
              <a:gd name="T31" fmla="*/ 1164 h 1164"/>
              <a:gd name="T32" fmla="*/ 1910 w 3785"/>
              <a:gd name="T33" fmla="*/ 1164 h 1164"/>
              <a:gd name="T34" fmla="*/ 2397 w 3785"/>
              <a:gd name="T35" fmla="*/ 1159 h 1164"/>
              <a:gd name="T36" fmla="*/ 2686 w 3785"/>
              <a:gd name="T37" fmla="*/ 1164 h 1164"/>
              <a:gd name="T38" fmla="*/ 2690 w 3785"/>
              <a:gd name="T39" fmla="*/ 1164 h 1164"/>
              <a:gd name="T40" fmla="*/ 2991 w 3785"/>
              <a:gd name="T41" fmla="*/ 1159 h 1164"/>
              <a:gd name="T42" fmla="*/ 3009 w 3785"/>
              <a:gd name="T43" fmla="*/ 1164 h 1164"/>
              <a:gd name="T44" fmla="*/ 3014 w 3785"/>
              <a:gd name="T45" fmla="*/ 1164 h 1164"/>
              <a:gd name="T46" fmla="*/ 3053 w 3785"/>
              <a:gd name="T47" fmla="*/ 1159 h 1164"/>
              <a:gd name="T48" fmla="*/ 3115 w 3785"/>
              <a:gd name="T49" fmla="*/ 1164 h 1164"/>
              <a:gd name="T50" fmla="*/ 3120 w 3785"/>
              <a:gd name="T51" fmla="*/ 1159 h 1164"/>
              <a:gd name="T52" fmla="*/ 3120 w 3785"/>
              <a:gd name="T53" fmla="*/ 1159 h 1164"/>
              <a:gd name="T54" fmla="*/ 3160 w 3785"/>
              <a:gd name="T55" fmla="*/ 1164 h 1164"/>
              <a:gd name="T56" fmla="*/ 3164 w 3785"/>
              <a:gd name="T57" fmla="*/ 1159 h 1164"/>
              <a:gd name="T58" fmla="*/ 3164 w 3785"/>
              <a:gd name="T59" fmla="*/ 1159 h 1164"/>
              <a:gd name="T60" fmla="*/ 3173 w 3785"/>
              <a:gd name="T61" fmla="*/ 1164 h 1164"/>
              <a:gd name="T62" fmla="*/ 3178 w 3785"/>
              <a:gd name="T63" fmla="*/ 1164 h 1164"/>
              <a:gd name="T64" fmla="*/ 3182 w 3785"/>
              <a:gd name="T65" fmla="*/ 1164 h 1164"/>
              <a:gd name="T66" fmla="*/ 3240 w 3785"/>
              <a:gd name="T67" fmla="*/ 1130 h 1164"/>
              <a:gd name="T68" fmla="*/ 3244 w 3785"/>
              <a:gd name="T69" fmla="*/ 1149 h 1164"/>
              <a:gd name="T70" fmla="*/ 3284 w 3785"/>
              <a:gd name="T71" fmla="*/ 1164 h 1164"/>
              <a:gd name="T72" fmla="*/ 3288 w 3785"/>
              <a:gd name="T73" fmla="*/ 1159 h 1164"/>
              <a:gd name="T74" fmla="*/ 3288 w 3785"/>
              <a:gd name="T75" fmla="*/ 1154 h 1164"/>
              <a:gd name="T76" fmla="*/ 3377 w 3785"/>
              <a:gd name="T77" fmla="*/ 1164 h 1164"/>
              <a:gd name="T78" fmla="*/ 3381 w 3785"/>
              <a:gd name="T79" fmla="*/ 1164 h 1164"/>
              <a:gd name="T80" fmla="*/ 3386 w 3785"/>
              <a:gd name="T81" fmla="*/ 1164 h 1164"/>
              <a:gd name="T82" fmla="*/ 3408 w 3785"/>
              <a:gd name="T83" fmla="*/ 411 h 1164"/>
              <a:gd name="T84" fmla="*/ 3412 w 3785"/>
              <a:gd name="T85" fmla="*/ 1164 h 1164"/>
              <a:gd name="T86" fmla="*/ 3417 w 3785"/>
              <a:gd name="T87" fmla="*/ 1140 h 1164"/>
              <a:gd name="T88" fmla="*/ 3417 w 3785"/>
              <a:gd name="T89" fmla="*/ 1110 h 1164"/>
              <a:gd name="T90" fmla="*/ 3448 w 3785"/>
              <a:gd name="T91" fmla="*/ 1164 h 1164"/>
              <a:gd name="T92" fmla="*/ 3452 w 3785"/>
              <a:gd name="T93" fmla="*/ 1164 h 1164"/>
              <a:gd name="T94" fmla="*/ 3466 w 3785"/>
              <a:gd name="T95" fmla="*/ 1159 h 1164"/>
              <a:gd name="T96" fmla="*/ 3514 w 3785"/>
              <a:gd name="T97" fmla="*/ 1164 h 1164"/>
              <a:gd name="T98" fmla="*/ 3519 w 3785"/>
              <a:gd name="T99" fmla="*/ 1164 h 1164"/>
              <a:gd name="T100" fmla="*/ 3621 w 3785"/>
              <a:gd name="T101" fmla="*/ 1159 h 1164"/>
              <a:gd name="T102" fmla="*/ 3634 w 3785"/>
              <a:gd name="T103" fmla="*/ 1164 h 1164"/>
              <a:gd name="T104" fmla="*/ 3638 w 3785"/>
              <a:gd name="T105" fmla="*/ 1149 h 1164"/>
              <a:gd name="T106" fmla="*/ 3638 w 3785"/>
              <a:gd name="T107" fmla="*/ 1120 h 1164"/>
              <a:gd name="T108" fmla="*/ 3785 w 3785"/>
              <a:gd name="T109" fmla="*/ 1164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785" h="1164">
                <a:moveTo>
                  <a:pt x="0" y="1164"/>
                </a:moveTo>
                <a:lnTo>
                  <a:pt x="13" y="1164"/>
                </a:lnTo>
                <a:lnTo>
                  <a:pt x="13" y="1159"/>
                </a:lnTo>
                <a:lnTo>
                  <a:pt x="17" y="1164"/>
                </a:lnTo>
                <a:lnTo>
                  <a:pt x="212" y="1164"/>
                </a:lnTo>
                <a:lnTo>
                  <a:pt x="212" y="1145"/>
                </a:lnTo>
                <a:lnTo>
                  <a:pt x="217" y="1164"/>
                </a:lnTo>
                <a:lnTo>
                  <a:pt x="390" y="1164"/>
                </a:lnTo>
                <a:lnTo>
                  <a:pt x="390" y="1154"/>
                </a:lnTo>
                <a:lnTo>
                  <a:pt x="394" y="1164"/>
                </a:lnTo>
                <a:lnTo>
                  <a:pt x="1201" y="1164"/>
                </a:lnTo>
                <a:lnTo>
                  <a:pt x="1201" y="1159"/>
                </a:lnTo>
                <a:lnTo>
                  <a:pt x="1205" y="1164"/>
                </a:lnTo>
                <a:lnTo>
                  <a:pt x="1635" y="1164"/>
                </a:lnTo>
                <a:lnTo>
                  <a:pt x="1635" y="1159"/>
                </a:lnTo>
                <a:lnTo>
                  <a:pt x="1640" y="1164"/>
                </a:lnTo>
                <a:lnTo>
                  <a:pt x="1790" y="1164"/>
                </a:lnTo>
                <a:lnTo>
                  <a:pt x="1790" y="1159"/>
                </a:lnTo>
                <a:lnTo>
                  <a:pt x="1795" y="1164"/>
                </a:lnTo>
                <a:lnTo>
                  <a:pt x="1817" y="1164"/>
                </a:lnTo>
                <a:lnTo>
                  <a:pt x="1817" y="1159"/>
                </a:lnTo>
                <a:lnTo>
                  <a:pt x="1821" y="1159"/>
                </a:lnTo>
                <a:lnTo>
                  <a:pt x="1821" y="1164"/>
                </a:lnTo>
                <a:lnTo>
                  <a:pt x="1821" y="1159"/>
                </a:lnTo>
                <a:lnTo>
                  <a:pt x="1826" y="1164"/>
                </a:lnTo>
                <a:lnTo>
                  <a:pt x="1892" y="1164"/>
                </a:lnTo>
                <a:lnTo>
                  <a:pt x="1892" y="1159"/>
                </a:lnTo>
                <a:lnTo>
                  <a:pt x="1897" y="1164"/>
                </a:lnTo>
                <a:lnTo>
                  <a:pt x="1901" y="1164"/>
                </a:lnTo>
                <a:lnTo>
                  <a:pt x="1901" y="978"/>
                </a:lnTo>
                <a:lnTo>
                  <a:pt x="1905" y="1115"/>
                </a:lnTo>
                <a:lnTo>
                  <a:pt x="1905" y="1164"/>
                </a:lnTo>
                <a:lnTo>
                  <a:pt x="1905" y="1086"/>
                </a:lnTo>
                <a:lnTo>
                  <a:pt x="1910" y="1164"/>
                </a:lnTo>
                <a:lnTo>
                  <a:pt x="2397" y="1164"/>
                </a:lnTo>
                <a:lnTo>
                  <a:pt x="2397" y="1159"/>
                </a:lnTo>
                <a:lnTo>
                  <a:pt x="2402" y="1164"/>
                </a:lnTo>
                <a:lnTo>
                  <a:pt x="2686" y="1164"/>
                </a:lnTo>
                <a:lnTo>
                  <a:pt x="2686" y="1159"/>
                </a:lnTo>
                <a:lnTo>
                  <a:pt x="2690" y="1164"/>
                </a:lnTo>
                <a:lnTo>
                  <a:pt x="2991" y="1164"/>
                </a:lnTo>
                <a:lnTo>
                  <a:pt x="2991" y="1159"/>
                </a:lnTo>
                <a:lnTo>
                  <a:pt x="2996" y="1164"/>
                </a:lnTo>
                <a:lnTo>
                  <a:pt x="3009" y="1164"/>
                </a:lnTo>
                <a:lnTo>
                  <a:pt x="3009" y="1154"/>
                </a:lnTo>
                <a:lnTo>
                  <a:pt x="3014" y="1164"/>
                </a:lnTo>
                <a:lnTo>
                  <a:pt x="3053" y="1164"/>
                </a:lnTo>
                <a:lnTo>
                  <a:pt x="3053" y="1159"/>
                </a:lnTo>
                <a:lnTo>
                  <a:pt x="3058" y="1164"/>
                </a:lnTo>
                <a:lnTo>
                  <a:pt x="3115" y="1164"/>
                </a:lnTo>
                <a:lnTo>
                  <a:pt x="3115" y="1154"/>
                </a:lnTo>
                <a:lnTo>
                  <a:pt x="3120" y="1159"/>
                </a:lnTo>
                <a:lnTo>
                  <a:pt x="3120" y="1164"/>
                </a:lnTo>
                <a:lnTo>
                  <a:pt x="3120" y="1159"/>
                </a:lnTo>
                <a:lnTo>
                  <a:pt x="3124" y="1164"/>
                </a:lnTo>
                <a:lnTo>
                  <a:pt x="3160" y="1164"/>
                </a:lnTo>
                <a:lnTo>
                  <a:pt x="3160" y="1159"/>
                </a:lnTo>
                <a:lnTo>
                  <a:pt x="3164" y="1159"/>
                </a:lnTo>
                <a:lnTo>
                  <a:pt x="3164" y="1164"/>
                </a:lnTo>
                <a:lnTo>
                  <a:pt x="3164" y="1159"/>
                </a:lnTo>
                <a:lnTo>
                  <a:pt x="3169" y="1164"/>
                </a:lnTo>
                <a:lnTo>
                  <a:pt x="3173" y="1164"/>
                </a:lnTo>
                <a:lnTo>
                  <a:pt x="3178" y="1159"/>
                </a:lnTo>
                <a:lnTo>
                  <a:pt x="3178" y="1164"/>
                </a:lnTo>
                <a:lnTo>
                  <a:pt x="3178" y="1159"/>
                </a:lnTo>
                <a:lnTo>
                  <a:pt x="3182" y="1164"/>
                </a:lnTo>
                <a:lnTo>
                  <a:pt x="3240" y="1164"/>
                </a:lnTo>
                <a:lnTo>
                  <a:pt x="3240" y="1130"/>
                </a:lnTo>
                <a:lnTo>
                  <a:pt x="3244" y="1164"/>
                </a:lnTo>
                <a:lnTo>
                  <a:pt x="3244" y="1149"/>
                </a:lnTo>
                <a:lnTo>
                  <a:pt x="3248" y="1164"/>
                </a:lnTo>
                <a:lnTo>
                  <a:pt x="3284" y="1164"/>
                </a:lnTo>
                <a:lnTo>
                  <a:pt x="3284" y="1140"/>
                </a:lnTo>
                <a:lnTo>
                  <a:pt x="3288" y="1159"/>
                </a:lnTo>
                <a:lnTo>
                  <a:pt x="3288" y="1164"/>
                </a:lnTo>
                <a:lnTo>
                  <a:pt x="3288" y="1154"/>
                </a:lnTo>
                <a:lnTo>
                  <a:pt x="3293" y="1164"/>
                </a:lnTo>
                <a:lnTo>
                  <a:pt x="3377" y="1164"/>
                </a:lnTo>
                <a:lnTo>
                  <a:pt x="3377" y="1159"/>
                </a:lnTo>
                <a:lnTo>
                  <a:pt x="3381" y="1164"/>
                </a:lnTo>
                <a:lnTo>
                  <a:pt x="3381" y="1159"/>
                </a:lnTo>
                <a:lnTo>
                  <a:pt x="3386" y="1164"/>
                </a:lnTo>
                <a:lnTo>
                  <a:pt x="3408" y="1164"/>
                </a:lnTo>
                <a:lnTo>
                  <a:pt x="3408" y="411"/>
                </a:lnTo>
                <a:lnTo>
                  <a:pt x="3412" y="885"/>
                </a:lnTo>
                <a:lnTo>
                  <a:pt x="3412" y="1164"/>
                </a:lnTo>
                <a:lnTo>
                  <a:pt x="3412" y="0"/>
                </a:lnTo>
                <a:lnTo>
                  <a:pt x="3417" y="1140"/>
                </a:lnTo>
                <a:lnTo>
                  <a:pt x="3417" y="1164"/>
                </a:lnTo>
                <a:lnTo>
                  <a:pt x="3417" y="1110"/>
                </a:lnTo>
                <a:lnTo>
                  <a:pt x="3421" y="1164"/>
                </a:lnTo>
                <a:lnTo>
                  <a:pt x="3448" y="1164"/>
                </a:lnTo>
                <a:lnTo>
                  <a:pt x="3448" y="1159"/>
                </a:lnTo>
                <a:lnTo>
                  <a:pt x="3452" y="1164"/>
                </a:lnTo>
                <a:lnTo>
                  <a:pt x="3466" y="1164"/>
                </a:lnTo>
                <a:lnTo>
                  <a:pt x="3466" y="1159"/>
                </a:lnTo>
                <a:lnTo>
                  <a:pt x="3470" y="1164"/>
                </a:lnTo>
                <a:lnTo>
                  <a:pt x="3514" y="1164"/>
                </a:lnTo>
                <a:lnTo>
                  <a:pt x="3514" y="1159"/>
                </a:lnTo>
                <a:lnTo>
                  <a:pt x="3519" y="1164"/>
                </a:lnTo>
                <a:lnTo>
                  <a:pt x="3621" y="1164"/>
                </a:lnTo>
                <a:lnTo>
                  <a:pt x="3621" y="1159"/>
                </a:lnTo>
                <a:lnTo>
                  <a:pt x="3625" y="1164"/>
                </a:lnTo>
                <a:lnTo>
                  <a:pt x="3634" y="1164"/>
                </a:lnTo>
                <a:lnTo>
                  <a:pt x="3634" y="1105"/>
                </a:lnTo>
                <a:lnTo>
                  <a:pt x="3638" y="1149"/>
                </a:lnTo>
                <a:lnTo>
                  <a:pt x="3638" y="1164"/>
                </a:lnTo>
                <a:lnTo>
                  <a:pt x="3638" y="1120"/>
                </a:lnTo>
                <a:lnTo>
                  <a:pt x="3643" y="1164"/>
                </a:lnTo>
                <a:lnTo>
                  <a:pt x="3785" y="1164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Line 12"/>
          <p:cNvSpPr>
            <a:spLocks noChangeShapeType="1"/>
          </p:cNvSpPr>
          <p:nvPr/>
        </p:nvSpPr>
        <p:spPr bwMode="auto">
          <a:xfrm>
            <a:off x="550074" y="9652036"/>
            <a:ext cx="36513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Rectangle 13"/>
          <p:cNvSpPr>
            <a:spLocks noChangeArrowheads="1"/>
          </p:cNvSpPr>
          <p:nvPr/>
        </p:nvSpPr>
        <p:spPr bwMode="auto">
          <a:xfrm>
            <a:off x="408281" y="9598061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75" name="Line 20"/>
          <p:cNvSpPr>
            <a:spLocks noChangeShapeType="1"/>
          </p:cNvSpPr>
          <p:nvPr/>
        </p:nvSpPr>
        <p:spPr bwMode="auto">
          <a:xfrm>
            <a:off x="564361" y="8728111"/>
            <a:ext cx="2222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Line 27"/>
          <p:cNvSpPr>
            <a:spLocks noChangeShapeType="1"/>
          </p:cNvSpPr>
          <p:nvPr/>
        </p:nvSpPr>
        <p:spPr bwMode="auto">
          <a:xfrm>
            <a:off x="550074" y="7812124"/>
            <a:ext cx="36513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Rectangle 28"/>
          <p:cNvSpPr>
            <a:spLocks noChangeArrowheads="1"/>
          </p:cNvSpPr>
          <p:nvPr/>
        </p:nvSpPr>
        <p:spPr bwMode="auto">
          <a:xfrm>
            <a:off x="295196" y="7722147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81" name="Line 33"/>
          <p:cNvSpPr>
            <a:spLocks noChangeShapeType="1"/>
          </p:cNvSpPr>
          <p:nvPr/>
        </p:nvSpPr>
        <p:spPr bwMode="auto">
          <a:xfrm>
            <a:off x="586586" y="9659974"/>
            <a:ext cx="0" cy="2381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Line 34"/>
          <p:cNvSpPr>
            <a:spLocks noChangeShapeType="1"/>
          </p:cNvSpPr>
          <p:nvPr/>
        </p:nvSpPr>
        <p:spPr bwMode="auto">
          <a:xfrm>
            <a:off x="937424" y="9659974"/>
            <a:ext cx="0" cy="39688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Rectangle 35"/>
          <p:cNvSpPr>
            <a:spLocks noChangeArrowheads="1"/>
          </p:cNvSpPr>
          <p:nvPr/>
        </p:nvSpPr>
        <p:spPr bwMode="auto">
          <a:xfrm>
            <a:off x="780807" y="969966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84" name="Line 36"/>
          <p:cNvSpPr>
            <a:spLocks noChangeShapeType="1"/>
          </p:cNvSpPr>
          <p:nvPr/>
        </p:nvSpPr>
        <p:spPr bwMode="auto">
          <a:xfrm>
            <a:off x="1289849" y="9659974"/>
            <a:ext cx="0" cy="2381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Line 37"/>
          <p:cNvSpPr>
            <a:spLocks noChangeShapeType="1"/>
          </p:cNvSpPr>
          <p:nvPr/>
        </p:nvSpPr>
        <p:spPr bwMode="auto">
          <a:xfrm>
            <a:off x="1648624" y="9659974"/>
            <a:ext cx="0" cy="39688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Rectangle 38"/>
          <p:cNvSpPr>
            <a:spLocks noChangeArrowheads="1"/>
          </p:cNvSpPr>
          <p:nvPr/>
        </p:nvSpPr>
        <p:spPr bwMode="auto">
          <a:xfrm>
            <a:off x="1492007" y="969966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87" name="Line 39"/>
          <p:cNvSpPr>
            <a:spLocks noChangeShapeType="1"/>
          </p:cNvSpPr>
          <p:nvPr/>
        </p:nvSpPr>
        <p:spPr bwMode="auto">
          <a:xfrm>
            <a:off x="2001049" y="9659974"/>
            <a:ext cx="0" cy="2381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Line 40"/>
          <p:cNvSpPr>
            <a:spLocks noChangeShapeType="1"/>
          </p:cNvSpPr>
          <p:nvPr/>
        </p:nvSpPr>
        <p:spPr bwMode="auto">
          <a:xfrm>
            <a:off x="2351886" y="9659974"/>
            <a:ext cx="0" cy="39688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" name="Rectangle 41"/>
          <p:cNvSpPr>
            <a:spLocks noChangeArrowheads="1"/>
          </p:cNvSpPr>
          <p:nvPr/>
        </p:nvSpPr>
        <p:spPr bwMode="auto">
          <a:xfrm>
            <a:off x="2174632" y="96996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90" name="Line 42"/>
          <p:cNvSpPr>
            <a:spLocks noChangeShapeType="1"/>
          </p:cNvSpPr>
          <p:nvPr/>
        </p:nvSpPr>
        <p:spPr bwMode="auto">
          <a:xfrm>
            <a:off x="2704311" y="9659974"/>
            <a:ext cx="0" cy="2381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Line 43"/>
          <p:cNvSpPr>
            <a:spLocks noChangeShapeType="1"/>
          </p:cNvSpPr>
          <p:nvPr/>
        </p:nvSpPr>
        <p:spPr bwMode="auto">
          <a:xfrm>
            <a:off x="3055149" y="9659974"/>
            <a:ext cx="0" cy="39688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Rectangle 44"/>
          <p:cNvSpPr>
            <a:spLocks noChangeArrowheads="1"/>
          </p:cNvSpPr>
          <p:nvPr/>
        </p:nvSpPr>
        <p:spPr bwMode="auto">
          <a:xfrm>
            <a:off x="2877895" y="96996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93" name="Line 45"/>
          <p:cNvSpPr>
            <a:spLocks noChangeShapeType="1"/>
          </p:cNvSpPr>
          <p:nvPr/>
        </p:nvSpPr>
        <p:spPr bwMode="auto">
          <a:xfrm>
            <a:off x="3407574" y="9659974"/>
            <a:ext cx="0" cy="2381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Line 46"/>
          <p:cNvSpPr>
            <a:spLocks noChangeShapeType="1"/>
          </p:cNvSpPr>
          <p:nvPr/>
        </p:nvSpPr>
        <p:spPr bwMode="auto">
          <a:xfrm>
            <a:off x="3766349" y="9659974"/>
            <a:ext cx="0" cy="39688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Rectangle 47"/>
          <p:cNvSpPr>
            <a:spLocks noChangeArrowheads="1"/>
          </p:cNvSpPr>
          <p:nvPr/>
        </p:nvSpPr>
        <p:spPr bwMode="auto">
          <a:xfrm>
            <a:off x="3589095" y="96996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96" name="Line 48"/>
          <p:cNvSpPr>
            <a:spLocks noChangeShapeType="1"/>
          </p:cNvSpPr>
          <p:nvPr/>
        </p:nvSpPr>
        <p:spPr bwMode="auto">
          <a:xfrm>
            <a:off x="4118774" y="9659974"/>
            <a:ext cx="0" cy="2381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Line 49"/>
          <p:cNvSpPr>
            <a:spLocks noChangeShapeType="1"/>
          </p:cNvSpPr>
          <p:nvPr/>
        </p:nvSpPr>
        <p:spPr bwMode="auto">
          <a:xfrm>
            <a:off x="4469611" y="9659974"/>
            <a:ext cx="0" cy="39688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Rectangle 50"/>
          <p:cNvSpPr>
            <a:spLocks noChangeArrowheads="1"/>
          </p:cNvSpPr>
          <p:nvPr/>
        </p:nvSpPr>
        <p:spPr bwMode="auto">
          <a:xfrm>
            <a:off x="4292357" y="96996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99" name="Line 51"/>
          <p:cNvSpPr>
            <a:spLocks noChangeShapeType="1"/>
          </p:cNvSpPr>
          <p:nvPr/>
        </p:nvSpPr>
        <p:spPr bwMode="auto">
          <a:xfrm>
            <a:off x="4822036" y="9659974"/>
            <a:ext cx="0" cy="2381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Line 52"/>
          <p:cNvSpPr>
            <a:spLocks noChangeShapeType="1"/>
          </p:cNvSpPr>
          <p:nvPr/>
        </p:nvSpPr>
        <p:spPr bwMode="auto">
          <a:xfrm>
            <a:off x="5172874" y="9659974"/>
            <a:ext cx="0" cy="39688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Rectangle 53"/>
          <p:cNvSpPr>
            <a:spLocks noChangeArrowheads="1"/>
          </p:cNvSpPr>
          <p:nvPr/>
        </p:nvSpPr>
        <p:spPr bwMode="auto">
          <a:xfrm>
            <a:off x="4995620" y="96996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02" name="Line 54"/>
          <p:cNvSpPr>
            <a:spLocks noChangeShapeType="1"/>
          </p:cNvSpPr>
          <p:nvPr/>
        </p:nvSpPr>
        <p:spPr bwMode="auto">
          <a:xfrm>
            <a:off x="5525299" y="9659974"/>
            <a:ext cx="0" cy="2381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Line 55"/>
          <p:cNvSpPr>
            <a:spLocks noChangeShapeType="1"/>
          </p:cNvSpPr>
          <p:nvPr/>
        </p:nvSpPr>
        <p:spPr bwMode="auto">
          <a:xfrm>
            <a:off x="5884074" y="9659974"/>
            <a:ext cx="0" cy="39688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Rectangle 56"/>
          <p:cNvSpPr>
            <a:spLocks noChangeArrowheads="1"/>
          </p:cNvSpPr>
          <p:nvPr/>
        </p:nvSpPr>
        <p:spPr bwMode="auto">
          <a:xfrm>
            <a:off x="5706820" y="96996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05" name="Line 57"/>
          <p:cNvSpPr>
            <a:spLocks noChangeShapeType="1"/>
          </p:cNvSpPr>
          <p:nvPr/>
        </p:nvSpPr>
        <p:spPr bwMode="auto">
          <a:xfrm>
            <a:off x="6236499" y="9659974"/>
            <a:ext cx="0" cy="23813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Line 58"/>
          <p:cNvSpPr>
            <a:spLocks noChangeShapeType="1"/>
          </p:cNvSpPr>
          <p:nvPr/>
        </p:nvSpPr>
        <p:spPr bwMode="auto">
          <a:xfrm>
            <a:off x="6587336" y="9659974"/>
            <a:ext cx="0" cy="39688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4" name="Rectangle 59"/>
          <p:cNvSpPr>
            <a:spLocks noChangeArrowheads="1"/>
          </p:cNvSpPr>
          <p:nvPr/>
        </p:nvSpPr>
        <p:spPr bwMode="auto">
          <a:xfrm>
            <a:off x="6349757" y="9699661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05" name="TextBox 17"/>
          <p:cNvSpPr txBox="1"/>
          <p:nvPr/>
        </p:nvSpPr>
        <p:spPr>
          <a:xfrm>
            <a:off x="570614" y="8430688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06" name="TextBox 505"/>
          <p:cNvSpPr txBox="1"/>
          <p:nvPr/>
        </p:nvSpPr>
        <p:spPr>
          <a:xfrm>
            <a:off x="5798942" y="7535125"/>
            <a:ext cx="4363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ss</a:t>
            </a:r>
            <a:r>
              <a:rPr lang="en-US" altLang="zh-CN" sz="1200" baseline="30000" dirty="0" smtClean="0"/>
              <a:t>2-</a:t>
            </a:r>
            <a:r>
              <a:rPr lang="en-US" altLang="zh-CN" sz="1200" baseline="30000" dirty="0" smtClean="0">
                <a:sym typeface="Symbol"/>
              </a:rPr>
              <a:t></a:t>
            </a:r>
            <a:endParaRPr lang="zh-CN" altLang="en-US" sz="1200" baseline="30000" dirty="0"/>
          </a:p>
        </p:txBody>
      </p:sp>
      <p:sp>
        <p:nvSpPr>
          <p:cNvPr id="507" name="Rectangle 506"/>
          <p:cNvSpPr/>
          <p:nvPr/>
        </p:nvSpPr>
        <p:spPr>
          <a:xfrm>
            <a:off x="5559713" y="8815488"/>
            <a:ext cx="49564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2-</a:t>
            </a:r>
            <a:r>
              <a:rPr lang="en-US" altLang="zh-CN" sz="1050" baseline="30000" dirty="0" smtClean="0">
                <a:sym typeface="Symbol"/>
              </a:rPr>
              <a:t></a:t>
            </a:r>
            <a:endParaRPr lang="en-US" altLang="zh-CN" sz="1050" baseline="30000" dirty="0"/>
          </a:p>
        </p:txBody>
      </p:sp>
      <p:sp>
        <p:nvSpPr>
          <p:cNvPr id="508" name="Rectangle 507"/>
          <p:cNvSpPr/>
          <p:nvPr/>
        </p:nvSpPr>
        <p:spPr>
          <a:xfrm>
            <a:off x="5281167" y="8951705"/>
            <a:ext cx="51167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2-</a:t>
            </a:r>
            <a:r>
              <a:rPr lang="en-US" altLang="zh-CN" sz="1050" baseline="30000" dirty="0" smtClean="0">
                <a:sym typeface="Symbol"/>
              </a:rPr>
              <a:t></a:t>
            </a:r>
            <a:endParaRPr lang="en-US" altLang="zh-CN" sz="1050" baseline="30000" dirty="0"/>
          </a:p>
        </p:txBody>
      </p:sp>
      <p:cxnSp>
        <p:nvCxnSpPr>
          <p:cNvPr id="509" name="Straight Arrow Connector 508"/>
          <p:cNvCxnSpPr/>
          <p:nvPr/>
        </p:nvCxnSpPr>
        <p:spPr>
          <a:xfrm>
            <a:off x="5813076" y="9033009"/>
            <a:ext cx="0" cy="6190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Arrow Connector 509"/>
          <p:cNvCxnSpPr/>
          <p:nvPr/>
        </p:nvCxnSpPr>
        <p:spPr>
          <a:xfrm>
            <a:off x="5653435" y="9161190"/>
            <a:ext cx="75606" cy="4368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Arrow Connector 510"/>
          <p:cNvCxnSpPr/>
          <p:nvPr/>
        </p:nvCxnSpPr>
        <p:spPr>
          <a:xfrm>
            <a:off x="5063966" y="8684604"/>
            <a:ext cx="579228" cy="9753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17"/>
          <p:cNvSpPr txBox="1"/>
          <p:nvPr/>
        </p:nvSpPr>
        <p:spPr>
          <a:xfrm>
            <a:off x="4780952" y="8359110"/>
            <a:ext cx="4427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13" name="TextBox 17"/>
          <p:cNvSpPr txBox="1"/>
          <p:nvPr/>
        </p:nvSpPr>
        <p:spPr>
          <a:xfrm>
            <a:off x="2176958" y="8963532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514" name="TextBox 17"/>
          <p:cNvSpPr txBox="1"/>
          <p:nvPr/>
        </p:nvSpPr>
        <p:spPr>
          <a:xfrm>
            <a:off x="731360" y="9405815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515" name="TextBox 17"/>
          <p:cNvSpPr txBox="1"/>
          <p:nvPr/>
        </p:nvSpPr>
        <p:spPr>
          <a:xfrm>
            <a:off x="873054" y="9025108"/>
            <a:ext cx="479649" cy="272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516" name="Straight Arrow Connector 515"/>
          <p:cNvCxnSpPr/>
          <p:nvPr/>
        </p:nvCxnSpPr>
        <p:spPr>
          <a:xfrm>
            <a:off x="1130099" y="9205621"/>
            <a:ext cx="75606" cy="4368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Straight Arrow Connector 516"/>
          <p:cNvCxnSpPr/>
          <p:nvPr/>
        </p:nvCxnSpPr>
        <p:spPr>
          <a:xfrm flipH="1">
            <a:off x="602750" y="8623935"/>
            <a:ext cx="84207" cy="105466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Straight Arrow Connector 517"/>
          <p:cNvCxnSpPr/>
          <p:nvPr/>
        </p:nvCxnSpPr>
        <p:spPr>
          <a:xfrm>
            <a:off x="2414406" y="9187379"/>
            <a:ext cx="75606" cy="4368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" name="Straight Arrow Connector 518"/>
          <p:cNvCxnSpPr/>
          <p:nvPr/>
        </p:nvCxnSpPr>
        <p:spPr>
          <a:xfrm>
            <a:off x="3212009" y="9187379"/>
            <a:ext cx="220487" cy="4592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Straight Arrow Connector 519"/>
          <p:cNvCxnSpPr/>
          <p:nvPr/>
        </p:nvCxnSpPr>
        <p:spPr>
          <a:xfrm>
            <a:off x="3417088" y="8942446"/>
            <a:ext cx="53211" cy="6929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1" name="Rectangle 520"/>
          <p:cNvSpPr/>
          <p:nvPr/>
        </p:nvSpPr>
        <p:spPr>
          <a:xfrm>
            <a:off x="3131681" y="8741283"/>
            <a:ext cx="453970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3-</a:t>
            </a:r>
            <a:endParaRPr lang="en-US" altLang="zh-CN" sz="1050" baseline="30000" dirty="0"/>
          </a:p>
        </p:txBody>
      </p:sp>
      <p:sp>
        <p:nvSpPr>
          <p:cNvPr id="522" name="Rectangle 521"/>
          <p:cNvSpPr/>
          <p:nvPr/>
        </p:nvSpPr>
        <p:spPr>
          <a:xfrm>
            <a:off x="2892377" y="8951705"/>
            <a:ext cx="466794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3-</a:t>
            </a:r>
            <a:endParaRPr lang="en-US" altLang="zh-CN" sz="1050" baseline="30000" dirty="0"/>
          </a:p>
        </p:txBody>
      </p:sp>
      <p:sp>
        <p:nvSpPr>
          <p:cNvPr id="523" name="5-Point Star 522"/>
          <p:cNvSpPr/>
          <p:nvPr/>
        </p:nvSpPr>
        <p:spPr>
          <a:xfrm>
            <a:off x="3589119" y="9244527"/>
            <a:ext cx="43264" cy="45186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4" name="TextBox 523"/>
          <p:cNvSpPr txBox="1"/>
          <p:nvPr/>
        </p:nvSpPr>
        <p:spPr>
          <a:xfrm>
            <a:off x="769064" y="7516642"/>
            <a:ext cx="9893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(d) </a:t>
            </a:r>
            <a:r>
              <a:rPr lang="en-US" altLang="zh-CN" dirty="0" err="1" smtClean="0"/>
              <a:t>nETD</a:t>
            </a:r>
            <a:endParaRPr lang="zh-CN" altLang="en-US" dirty="0"/>
          </a:p>
        </p:txBody>
      </p:sp>
      <p:sp>
        <p:nvSpPr>
          <p:cNvPr id="2" name="TextBox 1"/>
          <p:cNvSpPr txBox="1"/>
          <p:nvPr/>
        </p:nvSpPr>
        <p:spPr>
          <a:xfrm rot="16200000">
            <a:off x="-436906" y="1363299"/>
            <a:ext cx="1619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Relative abundance</a:t>
            </a:r>
            <a:endParaRPr lang="en-US" sz="1400" dirty="0"/>
          </a:p>
        </p:txBody>
      </p:sp>
      <p:sp>
        <p:nvSpPr>
          <p:cNvPr id="356" name="TextBox 355"/>
          <p:cNvSpPr txBox="1"/>
          <p:nvPr/>
        </p:nvSpPr>
        <p:spPr>
          <a:xfrm rot="16200000">
            <a:off x="-467084" y="3845482"/>
            <a:ext cx="1619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Relative abundance</a:t>
            </a:r>
            <a:endParaRPr lang="en-US" sz="1400" dirty="0"/>
          </a:p>
        </p:txBody>
      </p:sp>
      <p:sp>
        <p:nvSpPr>
          <p:cNvPr id="357" name="TextBox 356"/>
          <p:cNvSpPr txBox="1"/>
          <p:nvPr/>
        </p:nvSpPr>
        <p:spPr>
          <a:xfrm rot="16200000">
            <a:off x="-467084" y="6077730"/>
            <a:ext cx="1619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Relative abundance</a:t>
            </a:r>
            <a:endParaRPr lang="en-US" sz="1400" dirty="0"/>
          </a:p>
        </p:txBody>
      </p:sp>
      <p:sp>
        <p:nvSpPr>
          <p:cNvPr id="358" name="TextBox 357"/>
          <p:cNvSpPr txBox="1"/>
          <p:nvPr/>
        </p:nvSpPr>
        <p:spPr>
          <a:xfrm rot="16200000">
            <a:off x="-486830" y="8526002"/>
            <a:ext cx="1619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Relative abundance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51716012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91052" y="7608044"/>
            <a:ext cx="18765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(d) Negative ETD</a:t>
            </a:r>
            <a:endParaRPr lang="zh-CN" altLang="en-US" dirty="0"/>
          </a:p>
        </p:txBody>
      </p:sp>
      <p:sp>
        <p:nvSpPr>
          <p:cNvPr id="4" name="Rectangle 3"/>
          <p:cNvSpPr/>
          <p:nvPr/>
        </p:nvSpPr>
        <p:spPr>
          <a:xfrm>
            <a:off x="70134" y="595238"/>
            <a:ext cx="169084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/>
              <a:t>(a) Negative CID</a:t>
            </a:r>
            <a:endParaRPr lang="zh-CN" altLang="en-US" dirty="0"/>
          </a:p>
        </p:txBody>
      </p:sp>
      <p:sp>
        <p:nvSpPr>
          <p:cNvPr id="5" name="Rectangle 4"/>
          <p:cNvSpPr/>
          <p:nvPr/>
        </p:nvSpPr>
        <p:spPr>
          <a:xfrm>
            <a:off x="126829" y="2795280"/>
            <a:ext cx="20194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/>
              <a:t>(b) Negative IRMPD</a:t>
            </a:r>
            <a:endParaRPr lang="zh-CN" altLang="en-US" dirty="0"/>
          </a:p>
        </p:txBody>
      </p:sp>
      <p:sp>
        <p:nvSpPr>
          <p:cNvPr id="7" name="AutoShape 3"/>
          <p:cNvSpPr>
            <a:spLocks noChangeAspect="1" noChangeArrowheads="1" noTextEdit="1"/>
          </p:cNvSpPr>
          <p:nvPr/>
        </p:nvSpPr>
        <p:spPr bwMode="auto">
          <a:xfrm>
            <a:off x="989331" y="1035495"/>
            <a:ext cx="5205412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1275081" y="1046608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1275081" y="1270445"/>
            <a:ext cx="4891087" cy="1317625"/>
          </a:xfrm>
          <a:custGeom>
            <a:avLst/>
            <a:gdLst>
              <a:gd name="T0" fmla="*/ 145 w 3081"/>
              <a:gd name="T1" fmla="*/ 830 h 830"/>
              <a:gd name="T2" fmla="*/ 318 w 3081"/>
              <a:gd name="T3" fmla="*/ 775 h 830"/>
              <a:gd name="T4" fmla="*/ 466 w 3081"/>
              <a:gd name="T5" fmla="*/ 826 h 830"/>
              <a:gd name="T6" fmla="*/ 534 w 3081"/>
              <a:gd name="T7" fmla="*/ 830 h 830"/>
              <a:gd name="T8" fmla="*/ 642 w 3081"/>
              <a:gd name="T9" fmla="*/ 830 h 830"/>
              <a:gd name="T10" fmla="*/ 787 w 3081"/>
              <a:gd name="T11" fmla="*/ 819 h 830"/>
              <a:gd name="T12" fmla="*/ 989 w 3081"/>
              <a:gd name="T13" fmla="*/ 830 h 830"/>
              <a:gd name="T14" fmla="*/ 1061 w 3081"/>
              <a:gd name="T15" fmla="*/ 830 h 830"/>
              <a:gd name="T16" fmla="*/ 1119 w 3081"/>
              <a:gd name="T17" fmla="*/ 830 h 830"/>
              <a:gd name="T18" fmla="*/ 1187 w 3081"/>
              <a:gd name="T19" fmla="*/ 801 h 830"/>
              <a:gd name="T20" fmla="*/ 1223 w 3081"/>
              <a:gd name="T21" fmla="*/ 830 h 830"/>
              <a:gd name="T22" fmla="*/ 1281 w 3081"/>
              <a:gd name="T23" fmla="*/ 830 h 830"/>
              <a:gd name="T24" fmla="*/ 1306 w 3081"/>
              <a:gd name="T25" fmla="*/ 819 h 830"/>
              <a:gd name="T26" fmla="*/ 1339 w 3081"/>
              <a:gd name="T27" fmla="*/ 830 h 830"/>
              <a:gd name="T28" fmla="*/ 1371 w 3081"/>
              <a:gd name="T29" fmla="*/ 830 h 830"/>
              <a:gd name="T30" fmla="*/ 1396 w 3081"/>
              <a:gd name="T31" fmla="*/ 822 h 830"/>
              <a:gd name="T32" fmla="*/ 1422 w 3081"/>
              <a:gd name="T33" fmla="*/ 830 h 830"/>
              <a:gd name="T34" fmla="*/ 1447 w 3081"/>
              <a:gd name="T35" fmla="*/ 783 h 830"/>
              <a:gd name="T36" fmla="*/ 1476 w 3081"/>
              <a:gd name="T37" fmla="*/ 819 h 830"/>
              <a:gd name="T38" fmla="*/ 1505 w 3081"/>
              <a:gd name="T39" fmla="*/ 830 h 830"/>
              <a:gd name="T40" fmla="*/ 1530 w 3081"/>
              <a:gd name="T41" fmla="*/ 826 h 830"/>
              <a:gd name="T42" fmla="*/ 1551 w 3081"/>
              <a:gd name="T43" fmla="*/ 631 h 830"/>
              <a:gd name="T44" fmla="*/ 1577 w 3081"/>
              <a:gd name="T45" fmla="*/ 830 h 830"/>
              <a:gd name="T46" fmla="*/ 1602 w 3081"/>
              <a:gd name="T47" fmla="*/ 822 h 830"/>
              <a:gd name="T48" fmla="*/ 1627 w 3081"/>
              <a:gd name="T49" fmla="*/ 826 h 830"/>
              <a:gd name="T50" fmla="*/ 1656 w 3081"/>
              <a:gd name="T51" fmla="*/ 830 h 830"/>
              <a:gd name="T52" fmla="*/ 1685 w 3081"/>
              <a:gd name="T53" fmla="*/ 811 h 830"/>
              <a:gd name="T54" fmla="*/ 1707 w 3081"/>
              <a:gd name="T55" fmla="*/ 822 h 830"/>
              <a:gd name="T56" fmla="*/ 1739 w 3081"/>
              <a:gd name="T57" fmla="*/ 826 h 830"/>
              <a:gd name="T58" fmla="*/ 1761 w 3081"/>
              <a:gd name="T59" fmla="*/ 830 h 830"/>
              <a:gd name="T60" fmla="*/ 1786 w 3081"/>
              <a:gd name="T61" fmla="*/ 826 h 830"/>
              <a:gd name="T62" fmla="*/ 1826 w 3081"/>
              <a:gd name="T63" fmla="*/ 819 h 830"/>
              <a:gd name="T64" fmla="*/ 1854 w 3081"/>
              <a:gd name="T65" fmla="*/ 790 h 830"/>
              <a:gd name="T66" fmla="*/ 1891 w 3081"/>
              <a:gd name="T67" fmla="*/ 808 h 830"/>
              <a:gd name="T68" fmla="*/ 1919 w 3081"/>
              <a:gd name="T69" fmla="*/ 830 h 830"/>
              <a:gd name="T70" fmla="*/ 1945 w 3081"/>
              <a:gd name="T71" fmla="*/ 830 h 830"/>
              <a:gd name="T72" fmla="*/ 1981 w 3081"/>
              <a:gd name="T73" fmla="*/ 819 h 830"/>
              <a:gd name="T74" fmla="*/ 2010 w 3081"/>
              <a:gd name="T75" fmla="*/ 822 h 830"/>
              <a:gd name="T76" fmla="*/ 2042 w 3081"/>
              <a:gd name="T77" fmla="*/ 646 h 830"/>
              <a:gd name="T78" fmla="*/ 2071 w 3081"/>
              <a:gd name="T79" fmla="*/ 811 h 830"/>
              <a:gd name="T80" fmla="*/ 2107 w 3081"/>
              <a:gd name="T81" fmla="*/ 830 h 830"/>
              <a:gd name="T82" fmla="*/ 2136 w 3081"/>
              <a:gd name="T83" fmla="*/ 830 h 830"/>
              <a:gd name="T84" fmla="*/ 2172 w 3081"/>
              <a:gd name="T85" fmla="*/ 797 h 830"/>
              <a:gd name="T86" fmla="*/ 2204 w 3081"/>
              <a:gd name="T87" fmla="*/ 830 h 830"/>
              <a:gd name="T88" fmla="*/ 2237 w 3081"/>
              <a:gd name="T89" fmla="*/ 830 h 830"/>
              <a:gd name="T90" fmla="*/ 2269 w 3081"/>
              <a:gd name="T91" fmla="*/ 830 h 830"/>
              <a:gd name="T92" fmla="*/ 2291 w 3081"/>
              <a:gd name="T93" fmla="*/ 830 h 830"/>
              <a:gd name="T94" fmla="*/ 2320 w 3081"/>
              <a:gd name="T95" fmla="*/ 830 h 830"/>
              <a:gd name="T96" fmla="*/ 2349 w 3081"/>
              <a:gd name="T97" fmla="*/ 801 h 830"/>
              <a:gd name="T98" fmla="*/ 2381 w 3081"/>
              <a:gd name="T99" fmla="*/ 830 h 830"/>
              <a:gd name="T100" fmla="*/ 2414 w 3081"/>
              <a:gd name="T101" fmla="*/ 804 h 830"/>
              <a:gd name="T102" fmla="*/ 2446 w 3081"/>
              <a:gd name="T103" fmla="*/ 804 h 830"/>
              <a:gd name="T104" fmla="*/ 2471 w 3081"/>
              <a:gd name="T105" fmla="*/ 830 h 830"/>
              <a:gd name="T106" fmla="*/ 2525 w 3081"/>
              <a:gd name="T107" fmla="*/ 815 h 830"/>
              <a:gd name="T108" fmla="*/ 2561 w 3081"/>
              <a:gd name="T109" fmla="*/ 830 h 830"/>
              <a:gd name="T110" fmla="*/ 2619 w 3081"/>
              <a:gd name="T111" fmla="*/ 819 h 830"/>
              <a:gd name="T112" fmla="*/ 2666 w 3081"/>
              <a:gd name="T113" fmla="*/ 822 h 830"/>
              <a:gd name="T114" fmla="*/ 2720 w 3081"/>
              <a:gd name="T115" fmla="*/ 808 h 830"/>
              <a:gd name="T116" fmla="*/ 2785 w 3081"/>
              <a:gd name="T117" fmla="*/ 830 h 830"/>
              <a:gd name="T118" fmla="*/ 2854 w 3081"/>
              <a:gd name="T119" fmla="*/ 819 h 830"/>
              <a:gd name="T120" fmla="*/ 2915 w 3081"/>
              <a:gd name="T121" fmla="*/ 830 h 830"/>
              <a:gd name="T122" fmla="*/ 2983 w 3081"/>
              <a:gd name="T123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11" y="830"/>
                </a:lnTo>
                <a:lnTo>
                  <a:pt x="11" y="761"/>
                </a:lnTo>
                <a:lnTo>
                  <a:pt x="15" y="830"/>
                </a:lnTo>
                <a:lnTo>
                  <a:pt x="18" y="830"/>
                </a:lnTo>
                <a:lnTo>
                  <a:pt x="18" y="822"/>
                </a:lnTo>
                <a:lnTo>
                  <a:pt x="22" y="830"/>
                </a:lnTo>
                <a:lnTo>
                  <a:pt x="83" y="830"/>
                </a:lnTo>
                <a:lnTo>
                  <a:pt x="83" y="822"/>
                </a:lnTo>
                <a:lnTo>
                  <a:pt x="87" y="830"/>
                </a:lnTo>
                <a:lnTo>
                  <a:pt x="119" y="830"/>
                </a:lnTo>
                <a:lnTo>
                  <a:pt x="119" y="826"/>
                </a:lnTo>
                <a:lnTo>
                  <a:pt x="123" y="830"/>
                </a:lnTo>
                <a:lnTo>
                  <a:pt x="141" y="830"/>
                </a:lnTo>
                <a:lnTo>
                  <a:pt x="141" y="822"/>
                </a:lnTo>
                <a:lnTo>
                  <a:pt x="145" y="830"/>
                </a:lnTo>
                <a:lnTo>
                  <a:pt x="155" y="830"/>
                </a:lnTo>
                <a:lnTo>
                  <a:pt x="155" y="826"/>
                </a:lnTo>
                <a:lnTo>
                  <a:pt x="159" y="830"/>
                </a:lnTo>
                <a:lnTo>
                  <a:pt x="174" y="830"/>
                </a:lnTo>
                <a:lnTo>
                  <a:pt x="174" y="685"/>
                </a:lnTo>
                <a:lnTo>
                  <a:pt x="177" y="830"/>
                </a:lnTo>
                <a:lnTo>
                  <a:pt x="177" y="822"/>
                </a:lnTo>
                <a:lnTo>
                  <a:pt x="181" y="830"/>
                </a:lnTo>
                <a:lnTo>
                  <a:pt x="192" y="830"/>
                </a:lnTo>
                <a:lnTo>
                  <a:pt x="192" y="819"/>
                </a:lnTo>
                <a:lnTo>
                  <a:pt x="195" y="830"/>
                </a:lnTo>
                <a:lnTo>
                  <a:pt x="217" y="830"/>
                </a:lnTo>
                <a:lnTo>
                  <a:pt x="217" y="786"/>
                </a:lnTo>
                <a:lnTo>
                  <a:pt x="220" y="830"/>
                </a:lnTo>
                <a:lnTo>
                  <a:pt x="318" y="830"/>
                </a:lnTo>
                <a:lnTo>
                  <a:pt x="318" y="775"/>
                </a:lnTo>
                <a:lnTo>
                  <a:pt x="321" y="830"/>
                </a:lnTo>
                <a:lnTo>
                  <a:pt x="361" y="830"/>
                </a:lnTo>
                <a:lnTo>
                  <a:pt x="361" y="815"/>
                </a:lnTo>
                <a:lnTo>
                  <a:pt x="365" y="830"/>
                </a:lnTo>
                <a:lnTo>
                  <a:pt x="390" y="830"/>
                </a:lnTo>
                <a:lnTo>
                  <a:pt x="390" y="822"/>
                </a:lnTo>
                <a:lnTo>
                  <a:pt x="394" y="830"/>
                </a:lnTo>
                <a:lnTo>
                  <a:pt x="419" y="830"/>
                </a:lnTo>
                <a:lnTo>
                  <a:pt x="419" y="815"/>
                </a:lnTo>
                <a:lnTo>
                  <a:pt x="422" y="830"/>
                </a:lnTo>
                <a:lnTo>
                  <a:pt x="437" y="830"/>
                </a:lnTo>
                <a:lnTo>
                  <a:pt x="437" y="815"/>
                </a:lnTo>
                <a:lnTo>
                  <a:pt x="440" y="830"/>
                </a:lnTo>
                <a:lnTo>
                  <a:pt x="462" y="830"/>
                </a:lnTo>
                <a:lnTo>
                  <a:pt x="462" y="750"/>
                </a:lnTo>
                <a:lnTo>
                  <a:pt x="466" y="826"/>
                </a:lnTo>
                <a:lnTo>
                  <a:pt x="466" y="830"/>
                </a:lnTo>
                <a:lnTo>
                  <a:pt x="466" y="822"/>
                </a:lnTo>
                <a:lnTo>
                  <a:pt x="469" y="830"/>
                </a:lnTo>
                <a:lnTo>
                  <a:pt x="495" y="830"/>
                </a:lnTo>
                <a:lnTo>
                  <a:pt x="495" y="801"/>
                </a:lnTo>
                <a:lnTo>
                  <a:pt x="498" y="830"/>
                </a:lnTo>
                <a:lnTo>
                  <a:pt x="513" y="830"/>
                </a:lnTo>
                <a:lnTo>
                  <a:pt x="513" y="700"/>
                </a:lnTo>
                <a:lnTo>
                  <a:pt x="516" y="826"/>
                </a:lnTo>
                <a:lnTo>
                  <a:pt x="516" y="830"/>
                </a:lnTo>
                <a:lnTo>
                  <a:pt x="516" y="815"/>
                </a:lnTo>
                <a:lnTo>
                  <a:pt x="520" y="830"/>
                </a:lnTo>
                <a:lnTo>
                  <a:pt x="523" y="830"/>
                </a:lnTo>
                <a:lnTo>
                  <a:pt x="523" y="826"/>
                </a:lnTo>
                <a:lnTo>
                  <a:pt x="527" y="830"/>
                </a:lnTo>
                <a:lnTo>
                  <a:pt x="534" y="830"/>
                </a:lnTo>
                <a:lnTo>
                  <a:pt x="534" y="797"/>
                </a:lnTo>
                <a:lnTo>
                  <a:pt x="538" y="830"/>
                </a:lnTo>
                <a:lnTo>
                  <a:pt x="538" y="808"/>
                </a:lnTo>
                <a:lnTo>
                  <a:pt x="541" y="830"/>
                </a:lnTo>
                <a:lnTo>
                  <a:pt x="574" y="830"/>
                </a:lnTo>
                <a:lnTo>
                  <a:pt x="574" y="826"/>
                </a:lnTo>
                <a:lnTo>
                  <a:pt x="578" y="830"/>
                </a:lnTo>
                <a:lnTo>
                  <a:pt x="606" y="830"/>
                </a:lnTo>
                <a:lnTo>
                  <a:pt x="606" y="815"/>
                </a:lnTo>
                <a:lnTo>
                  <a:pt x="610" y="830"/>
                </a:lnTo>
                <a:lnTo>
                  <a:pt x="624" y="830"/>
                </a:lnTo>
                <a:lnTo>
                  <a:pt x="624" y="811"/>
                </a:lnTo>
                <a:lnTo>
                  <a:pt x="628" y="830"/>
                </a:lnTo>
                <a:lnTo>
                  <a:pt x="639" y="830"/>
                </a:lnTo>
                <a:lnTo>
                  <a:pt x="639" y="811"/>
                </a:lnTo>
                <a:lnTo>
                  <a:pt x="642" y="830"/>
                </a:lnTo>
                <a:lnTo>
                  <a:pt x="642" y="822"/>
                </a:lnTo>
                <a:lnTo>
                  <a:pt x="646" y="830"/>
                </a:lnTo>
                <a:lnTo>
                  <a:pt x="671" y="830"/>
                </a:lnTo>
                <a:lnTo>
                  <a:pt x="671" y="815"/>
                </a:lnTo>
                <a:lnTo>
                  <a:pt x="675" y="830"/>
                </a:lnTo>
                <a:lnTo>
                  <a:pt x="697" y="830"/>
                </a:lnTo>
                <a:lnTo>
                  <a:pt x="697" y="664"/>
                </a:lnTo>
                <a:lnTo>
                  <a:pt x="700" y="822"/>
                </a:lnTo>
                <a:lnTo>
                  <a:pt x="700" y="830"/>
                </a:lnTo>
                <a:lnTo>
                  <a:pt x="700" y="822"/>
                </a:lnTo>
                <a:lnTo>
                  <a:pt x="704" y="830"/>
                </a:lnTo>
                <a:lnTo>
                  <a:pt x="707" y="830"/>
                </a:lnTo>
                <a:lnTo>
                  <a:pt x="707" y="819"/>
                </a:lnTo>
                <a:lnTo>
                  <a:pt x="711" y="830"/>
                </a:lnTo>
                <a:lnTo>
                  <a:pt x="787" y="830"/>
                </a:lnTo>
                <a:lnTo>
                  <a:pt x="787" y="819"/>
                </a:lnTo>
                <a:lnTo>
                  <a:pt x="790" y="830"/>
                </a:lnTo>
                <a:lnTo>
                  <a:pt x="841" y="830"/>
                </a:lnTo>
                <a:lnTo>
                  <a:pt x="841" y="638"/>
                </a:lnTo>
                <a:lnTo>
                  <a:pt x="844" y="801"/>
                </a:lnTo>
                <a:lnTo>
                  <a:pt x="844" y="830"/>
                </a:lnTo>
                <a:lnTo>
                  <a:pt x="844" y="754"/>
                </a:lnTo>
                <a:lnTo>
                  <a:pt x="848" y="830"/>
                </a:lnTo>
                <a:lnTo>
                  <a:pt x="866" y="830"/>
                </a:lnTo>
                <a:lnTo>
                  <a:pt x="866" y="811"/>
                </a:lnTo>
                <a:lnTo>
                  <a:pt x="870" y="830"/>
                </a:lnTo>
                <a:lnTo>
                  <a:pt x="917" y="830"/>
                </a:lnTo>
                <a:lnTo>
                  <a:pt x="917" y="819"/>
                </a:lnTo>
                <a:lnTo>
                  <a:pt x="920" y="830"/>
                </a:lnTo>
                <a:lnTo>
                  <a:pt x="985" y="830"/>
                </a:lnTo>
                <a:lnTo>
                  <a:pt x="985" y="768"/>
                </a:lnTo>
                <a:lnTo>
                  <a:pt x="989" y="830"/>
                </a:lnTo>
                <a:lnTo>
                  <a:pt x="989" y="822"/>
                </a:lnTo>
                <a:lnTo>
                  <a:pt x="992" y="830"/>
                </a:lnTo>
                <a:lnTo>
                  <a:pt x="1018" y="830"/>
                </a:lnTo>
                <a:lnTo>
                  <a:pt x="1018" y="786"/>
                </a:lnTo>
                <a:lnTo>
                  <a:pt x="1021" y="830"/>
                </a:lnTo>
                <a:lnTo>
                  <a:pt x="1025" y="830"/>
                </a:lnTo>
                <a:lnTo>
                  <a:pt x="1025" y="826"/>
                </a:lnTo>
                <a:lnTo>
                  <a:pt x="1028" y="830"/>
                </a:lnTo>
                <a:lnTo>
                  <a:pt x="1043" y="830"/>
                </a:lnTo>
                <a:lnTo>
                  <a:pt x="1043" y="815"/>
                </a:lnTo>
                <a:lnTo>
                  <a:pt x="1046" y="830"/>
                </a:lnTo>
                <a:lnTo>
                  <a:pt x="1046" y="826"/>
                </a:lnTo>
                <a:lnTo>
                  <a:pt x="1050" y="830"/>
                </a:lnTo>
                <a:lnTo>
                  <a:pt x="1057" y="830"/>
                </a:lnTo>
                <a:lnTo>
                  <a:pt x="1057" y="826"/>
                </a:lnTo>
                <a:lnTo>
                  <a:pt x="1061" y="830"/>
                </a:lnTo>
                <a:lnTo>
                  <a:pt x="1064" y="830"/>
                </a:lnTo>
                <a:lnTo>
                  <a:pt x="1064" y="815"/>
                </a:lnTo>
                <a:lnTo>
                  <a:pt x="1068" y="830"/>
                </a:lnTo>
                <a:lnTo>
                  <a:pt x="1075" y="830"/>
                </a:lnTo>
                <a:lnTo>
                  <a:pt x="1075" y="826"/>
                </a:lnTo>
                <a:lnTo>
                  <a:pt x="1079" y="830"/>
                </a:lnTo>
                <a:lnTo>
                  <a:pt x="1079" y="822"/>
                </a:lnTo>
                <a:lnTo>
                  <a:pt x="1083" y="830"/>
                </a:lnTo>
                <a:lnTo>
                  <a:pt x="1090" y="830"/>
                </a:lnTo>
                <a:lnTo>
                  <a:pt x="1090" y="811"/>
                </a:lnTo>
                <a:lnTo>
                  <a:pt x="1093" y="830"/>
                </a:lnTo>
                <a:lnTo>
                  <a:pt x="1093" y="822"/>
                </a:lnTo>
                <a:lnTo>
                  <a:pt x="1097" y="830"/>
                </a:lnTo>
                <a:lnTo>
                  <a:pt x="1115" y="830"/>
                </a:lnTo>
                <a:lnTo>
                  <a:pt x="1115" y="815"/>
                </a:lnTo>
                <a:lnTo>
                  <a:pt x="1119" y="830"/>
                </a:lnTo>
                <a:lnTo>
                  <a:pt x="1119" y="808"/>
                </a:lnTo>
                <a:lnTo>
                  <a:pt x="1122" y="830"/>
                </a:lnTo>
                <a:lnTo>
                  <a:pt x="1126" y="830"/>
                </a:lnTo>
                <a:lnTo>
                  <a:pt x="1126" y="822"/>
                </a:lnTo>
                <a:lnTo>
                  <a:pt x="1129" y="830"/>
                </a:lnTo>
                <a:lnTo>
                  <a:pt x="1129" y="808"/>
                </a:lnTo>
                <a:lnTo>
                  <a:pt x="1133" y="830"/>
                </a:lnTo>
                <a:lnTo>
                  <a:pt x="1162" y="830"/>
                </a:lnTo>
                <a:lnTo>
                  <a:pt x="1165" y="822"/>
                </a:lnTo>
                <a:lnTo>
                  <a:pt x="1165" y="830"/>
                </a:lnTo>
                <a:lnTo>
                  <a:pt x="1165" y="811"/>
                </a:lnTo>
                <a:lnTo>
                  <a:pt x="1169" y="830"/>
                </a:lnTo>
                <a:lnTo>
                  <a:pt x="1184" y="830"/>
                </a:lnTo>
                <a:lnTo>
                  <a:pt x="1184" y="801"/>
                </a:lnTo>
                <a:lnTo>
                  <a:pt x="1187" y="830"/>
                </a:lnTo>
                <a:lnTo>
                  <a:pt x="1187" y="801"/>
                </a:lnTo>
                <a:lnTo>
                  <a:pt x="1191" y="808"/>
                </a:lnTo>
                <a:lnTo>
                  <a:pt x="1191" y="830"/>
                </a:lnTo>
                <a:lnTo>
                  <a:pt x="1191" y="721"/>
                </a:lnTo>
                <a:lnTo>
                  <a:pt x="1194" y="808"/>
                </a:lnTo>
                <a:lnTo>
                  <a:pt x="1194" y="830"/>
                </a:lnTo>
                <a:lnTo>
                  <a:pt x="1194" y="757"/>
                </a:lnTo>
                <a:lnTo>
                  <a:pt x="1198" y="830"/>
                </a:lnTo>
                <a:lnTo>
                  <a:pt x="1209" y="830"/>
                </a:lnTo>
                <a:lnTo>
                  <a:pt x="1209" y="822"/>
                </a:lnTo>
                <a:lnTo>
                  <a:pt x="1212" y="830"/>
                </a:lnTo>
                <a:lnTo>
                  <a:pt x="1216" y="830"/>
                </a:lnTo>
                <a:lnTo>
                  <a:pt x="1216" y="819"/>
                </a:lnTo>
                <a:lnTo>
                  <a:pt x="1220" y="830"/>
                </a:lnTo>
                <a:lnTo>
                  <a:pt x="1220" y="743"/>
                </a:lnTo>
                <a:lnTo>
                  <a:pt x="1223" y="804"/>
                </a:lnTo>
                <a:lnTo>
                  <a:pt x="1223" y="830"/>
                </a:lnTo>
                <a:lnTo>
                  <a:pt x="1223" y="761"/>
                </a:lnTo>
                <a:lnTo>
                  <a:pt x="1227" y="830"/>
                </a:lnTo>
                <a:lnTo>
                  <a:pt x="1234" y="830"/>
                </a:lnTo>
                <a:lnTo>
                  <a:pt x="1234" y="801"/>
                </a:lnTo>
                <a:lnTo>
                  <a:pt x="1238" y="830"/>
                </a:lnTo>
                <a:lnTo>
                  <a:pt x="1241" y="830"/>
                </a:lnTo>
                <a:lnTo>
                  <a:pt x="1241" y="793"/>
                </a:lnTo>
                <a:lnTo>
                  <a:pt x="1245" y="830"/>
                </a:lnTo>
                <a:lnTo>
                  <a:pt x="1245" y="819"/>
                </a:lnTo>
                <a:lnTo>
                  <a:pt x="1248" y="830"/>
                </a:lnTo>
                <a:lnTo>
                  <a:pt x="1263" y="830"/>
                </a:lnTo>
                <a:lnTo>
                  <a:pt x="1263" y="822"/>
                </a:lnTo>
                <a:lnTo>
                  <a:pt x="1266" y="830"/>
                </a:lnTo>
                <a:lnTo>
                  <a:pt x="1266" y="822"/>
                </a:lnTo>
                <a:lnTo>
                  <a:pt x="1270" y="830"/>
                </a:lnTo>
                <a:lnTo>
                  <a:pt x="1281" y="830"/>
                </a:lnTo>
                <a:lnTo>
                  <a:pt x="1281" y="826"/>
                </a:lnTo>
                <a:lnTo>
                  <a:pt x="1285" y="830"/>
                </a:lnTo>
                <a:lnTo>
                  <a:pt x="1285" y="779"/>
                </a:lnTo>
                <a:lnTo>
                  <a:pt x="1288" y="830"/>
                </a:lnTo>
                <a:lnTo>
                  <a:pt x="1288" y="822"/>
                </a:lnTo>
                <a:lnTo>
                  <a:pt x="1292" y="811"/>
                </a:lnTo>
                <a:lnTo>
                  <a:pt x="1292" y="830"/>
                </a:lnTo>
                <a:lnTo>
                  <a:pt x="1292" y="779"/>
                </a:lnTo>
                <a:lnTo>
                  <a:pt x="1295" y="783"/>
                </a:lnTo>
                <a:lnTo>
                  <a:pt x="1295" y="830"/>
                </a:lnTo>
                <a:lnTo>
                  <a:pt x="1295" y="783"/>
                </a:lnTo>
                <a:lnTo>
                  <a:pt x="1299" y="830"/>
                </a:lnTo>
                <a:lnTo>
                  <a:pt x="1299" y="811"/>
                </a:lnTo>
                <a:lnTo>
                  <a:pt x="1303" y="830"/>
                </a:lnTo>
                <a:lnTo>
                  <a:pt x="1306" y="830"/>
                </a:lnTo>
                <a:lnTo>
                  <a:pt x="1306" y="819"/>
                </a:lnTo>
                <a:lnTo>
                  <a:pt x="1310" y="822"/>
                </a:lnTo>
                <a:lnTo>
                  <a:pt x="1310" y="830"/>
                </a:lnTo>
                <a:lnTo>
                  <a:pt x="1310" y="822"/>
                </a:lnTo>
                <a:lnTo>
                  <a:pt x="1313" y="830"/>
                </a:lnTo>
                <a:lnTo>
                  <a:pt x="1317" y="830"/>
                </a:lnTo>
                <a:lnTo>
                  <a:pt x="1317" y="811"/>
                </a:lnTo>
                <a:lnTo>
                  <a:pt x="1321" y="830"/>
                </a:lnTo>
                <a:lnTo>
                  <a:pt x="1321" y="826"/>
                </a:lnTo>
                <a:lnTo>
                  <a:pt x="1324" y="830"/>
                </a:lnTo>
                <a:lnTo>
                  <a:pt x="1324" y="826"/>
                </a:lnTo>
                <a:lnTo>
                  <a:pt x="1328" y="830"/>
                </a:lnTo>
                <a:lnTo>
                  <a:pt x="1331" y="830"/>
                </a:lnTo>
                <a:lnTo>
                  <a:pt x="1331" y="793"/>
                </a:lnTo>
                <a:lnTo>
                  <a:pt x="1335" y="830"/>
                </a:lnTo>
                <a:lnTo>
                  <a:pt x="1335" y="819"/>
                </a:lnTo>
                <a:lnTo>
                  <a:pt x="1339" y="830"/>
                </a:lnTo>
                <a:lnTo>
                  <a:pt x="1342" y="830"/>
                </a:lnTo>
                <a:lnTo>
                  <a:pt x="1342" y="797"/>
                </a:lnTo>
                <a:lnTo>
                  <a:pt x="1346" y="830"/>
                </a:lnTo>
                <a:lnTo>
                  <a:pt x="1346" y="801"/>
                </a:lnTo>
                <a:lnTo>
                  <a:pt x="1349" y="830"/>
                </a:lnTo>
                <a:lnTo>
                  <a:pt x="1353" y="830"/>
                </a:lnTo>
                <a:lnTo>
                  <a:pt x="1353" y="793"/>
                </a:lnTo>
                <a:lnTo>
                  <a:pt x="1357" y="830"/>
                </a:lnTo>
                <a:lnTo>
                  <a:pt x="1357" y="797"/>
                </a:lnTo>
                <a:lnTo>
                  <a:pt x="1360" y="830"/>
                </a:lnTo>
                <a:lnTo>
                  <a:pt x="1360" y="822"/>
                </a:lnTo>
                <a:lnTo>
                  <a:pt x="1364" y="830"/>
                </a:lnTo>
                <a:lnTo>
                  <a:pt x="1364" y="739"/>
                </a:lnTo>
                <a:lnTo>
                  <a:pt x="1367" y="830"/>
                </a:lnTo>
                <a:lnTo>
                  <a:pt x="1367" y="692"/>
                </a:lnTo>
                <a:lnTo>
                  <a:pt x="1371" y="830"/>
                </a:lnTo>
                <a:lnTo>
                  <a:pt x="1371" y="819"/>
                </a:lnTo>
                <a:lnTo>
                  <a:pt x="1375" y="830"/>
                </a:lnTo>
                <a:lnTo>
                  <a:pt x="1375" y="819"/>
                </a:lnTo>
                <a:lnTo>
                  <a:pt x="1378" y="830"/>
                </a:lnTo>
                <a:lnTo>
                  <a:pt x="1382" y="826"/>
                </a:lnTo>
                <a:lnTo>
                  <a:pt x="1382" y="830"/>
                </a:lnTo>
                <a:lnTo>
                  <a:pt x="1382" y="797"/>
                </a:lnTo>
                <a:lnTo>
                  <a:pt x="1386" y="822"/>
                </a:lnTo>
                <a:lnTo>
                  <a:pt x="1386" y="830"/>
                </a:lnTo>
                <a:lnTo>
                  <a:pt x="1386" y="819"/>
                </a:lnTo>
                <a:lnTo>
                  <a:pt x="1389" y="830"/>
                </a:lnTo>
                <a:lnTo>
                  <a:pt x="1389" y="783"/>
                </a:lnTo>
                <a:lnTo>
                  <a:pt x="1393" y="830"/>
                </a:lnTo>
                <a:lnTo>
                  <a:pt x="1393" y="826"/>
                </a:lnTo>
                <a:lnTo>
                  <a:pt x="1396" y="830"/>
                </a:lnTo>
                <a:lnTo>
                  <a:pt x="1396" y="822"/>
                </a:lnTo>
                <a:lnTo>
                  <a:pt x="1400" y="830"/>
                </a:lnTo>
                <a:lnTo>
                  <a:pt x="1400" y="811"/>
                </a:lnTo>
                <a:lnTo>
                  <a:pt x="1404" y="830"/>
                </a:lnTo>
                <a:lnTo>
                  <a:pt x="1404" y="822"/>
                </a:lnTo>
                <a:lnTo>
                  <a:pt x="1407" y="826"/>
                </a:lnTo>
                <a:lnTo>
                  <a:pt x="1407" y="830"/>
                </a:lnTo>
                <a:lnTo>
                  <a:pt x="1407" y="765"/>
                </a:lnTo>
                <a:lnTo>
                  <a:pt x="1411" y="801"/>
                </a:lnTo>
                <a:lnTo>
                  <a:pt x="1411" y="830"/>
                </a:lnTo>
                <a:lnTo>
                  <a:pt x="1411" y="801"/>
                </a:lnTo>
                <a:lnTo>
                  <a:pt x="1414" y="830"/>
                </a:lnTo>
                <a:lnTo>
                  <a:pt x="1414" y="779"/>
                </a:lnTo>
                <a:lnTo>
                  <a:pt x="1418" y="826"/>
                </a:lnTo>
                <a:lnTo>
                  <a:pt x="1418" y="830"/>
                </a:lnTo>
                <a:lnTo>
                  <a:pt x="1418" y="801"/>
                </a:lnTo>
                <a:lnTo>
                  <a:pt x="1422" y="830"/>
                </a:lnTo>
                <a:lnTo>
                  <a:pt x="1422" y="783"/>
                </a:lnTo>
                <a:lnTo>
                  <a:pt x="1425" y="830"/>
                </a:lnTo>
                <a:lnTo>
                  <a:pt x="1425" y="797"/>
                </a:lnTo>
                <a:lnTo>
                  <a:pt x="1429" y="830"/>
                </a:lnTo>
                <a:lnTo>
                  <a:pt x="1432" y="830"/>
                </a:lnTo>
                <a:lnTo>
                  <a:pt x="1432" y="779"/>
                </a:lnTo>
                <a:lnTo>
                  <a:pt x="1436" y="819"/>
                </a:lnTo>
                <a:lnTo>
                  <a:pt x="1436" y="830"/>
                </a:lnTo>
                <a:lnTo>
                  <a:pt x="1436" y="779"/>
                </a:lnTo>
                <a:lnTo>
                  <a:pt x="1440" y="830"/>
                </a:lnTo>
                <a:lnTo>
                  <a:pt x="1440" y="819"/>
                </a:lnTo>
                <a:lnTo>
                  <a:pt x="1443" y="830"/>
                </a:lnTo>
                <a:lnTo>
                  <a:pt x="1443" y="761"/>
                </a:lnTo>
                <a:lnTo>
                  <a:pt x="1447" y="819"/>
                </a:lnTo>
                <a:lnTo>
                  <a:pt x="1447" y="830"/>
                </a:lnTo>
                <a:lnTo>
                  <a:pt x="1447" y="783"/>
                </a:lnTo>
                <a:lnTo>
                  <a:pt x="1450" y="797"/>
                </a:lnTo>
                <a:lnTo>
                  <a:pt x="1450" y="830"/>
                </a:lnTo>
                <a:lnTo>
                  <a:pt x="1450" y="772"/>
                </a:lnTo>
                <a:lnTo>
                  <a:pt x="1454" y="830"/>
                </a:lnTo>
                <a:lnTo>
                  <a:pt x="1454" y="801"/>
                </a:lnTo>
                <a:lnTo>
                  <a:pt x="1458" y="830"/>
                </a:lnTo>
                <a:lnTo>
                  <a:pt x="1458" y="811"/>
                </a:lnTo>
                <a:lnTo>
                  <a:pt x="1461" y="830"/>
                </a:lnTo>
                <a:lnTo>
                  <a:pt x="1461" y="826"/>
                </a:lnTo>
                <a:lnTo>
                  <a:pt x="1465" y="830"/>
                </a:lnTo>
                <a:lnTo>
                  <a:pt x="1468" y="830"/>
                </a:lnTo>
                <a:lnTo>
                  <a:pt x="1468" y="826"/>
                </a:lnTo>
                <a:lnTo>
                  <a:pt x="1472" y="830"/>
                </a:lnTo>
                <a:lnTo>
                  <a:pt x="1472" y="826"/>
                </a:lnTo>
                <a:lnTo>
                  <a:pt x="1476" y="830"/>
                </a:lnTo>
                <a:lnTo>
                  <a:pt x="1476" y="819"/>
                </a:lnTo>
                <a:lnTo>
                  <a:pt x="1479" y="830"/>
                </a:lnTo>
                <a:lnTo>
                  <a:pt x="1483" y="826"/>
                </a:lnTo>
                <a:lnTo>
                  <a:pt x="1483" y="830"/>
                </a:lnTo>
                <a:lnTo>
                  <a:pt x="1483" y="739"/>
                </a:lnTo>
                <a:lnTo>
                  <a:pt x="1487" y="819"/>
                </a:lnTo>
                <a:lnTo>
                  <a:pt x="1487" y="830"/>
                </a:lnTo>
                <a:lnTo>
                  <a:pt x="1487" y="765"/>
                </a:lnTo>
                <a:lnTo>
                  <a:pt x="1490" y="830"/>
                </a:lnTo>
                <a:lnTo>
                  <a:pt x="1490" y="783"/>
                </a:lnTo>
                <a:lnTo>
                  <a:pt x="1494" y="830"/>
                </a:lnTo>
                <a:lnTo>
                  <a:pt x="1494" y="779"/>
                </a:lnTo>
                <a:lnTo>
                  <a:pt x="1497" y="830"/>
                </a:lnTo>
                <a:lnTo>
                  <a:pt x="1497" y="822"/>
                </a:lnTo>
                <a:lnTo>
                  <a:pt x="1501" y="830"/>
                </a:lnTo>
                <a:lnTo>
                  <a:pt x="1501" y="801"/>
                </a:lnTo>
                <a:lnTo>
                  <a:pt x="1505" y="830"/>
                </a:lnTo>
                <a:lnTo>
                  <a:pt x="1505" y="775"/>
                </a:lnTo>
                <a:lnTo>
                  <a:pt x="1508" y="830"/>
                </a:lnTo>
                <a:lnTo>
                  <a:pt x="1508" y="768"/>
                </a:lnTo>
                <a:lnTo>
                  <a:pt x="1512" y="808"/>
                </a:lnTo>
                <a:lnTo>
                  <a:pt x="1512" y="830"/>
                </a:lnTo>
                <a:lnTo>
                  <a:pt x="1512" y="768"/>
                </a:lnTo>
                <a:lnTo>
                  <a:pt x="1515" y="830"/>
                </a:lnTo>
                <a:lnTo>
                  <a:pt x="1515" y="710"/>
                </a:lnTo>
                <a:lnTo>
                  <a:pt x="1519" y="826"/>
                </a:lnTo>
                <a:lnTo>
                  <a:pt x="1519" y="830"/>
                </a:lnTo>
                <a:lnTo>
                  <a:pt x="1519" y="790"/>
                </a:lnTo>
                <a:lnTo>
                  <a:pt x="1523" y="830"/>
                </a:lnTo>
                <a:lnTo>
                  <a:pt x="1523" y="822"/>
                </a:lnTo>
                <a:lnTo>
                  <a:pt x="1526" y="830"/>
                </a:lnTo>
                <a:lnTo>
                  <a:pt x="1526" y="786"/>
                </a:lnTo>
                <a:lnTo>
                  <a:pt x="1530" y="826"/>
                </a:lnTo>
                <a:lnTo>
                  <a:pt x="1530" y="830"/>
                </a:lnTo>
                <a:lnTo>
                  <a:pt x="1530" y="790"/>
                </a:lnTo>
                <a:lnTo>
                  <a:pt x="1533" y="830"/>
                </a:lnTo>
                <a:lnTo>
                  <a:pt x="1533" y="804"/>
                </a:lnTo>
                <a:lnTo>
                  <a:pt x="1537" y="808"/>
                </a:lnTo>
                <a:lnTo>
                  <a:pt x="1537" y="830"/>
                </a:lnTo>
                <a:lnTo>
                  <a:pt x="1537" y="808"/>
                </a:lnTo>
                <a:lnTo>
                  <a:pt x="1541" y="830"/>
                </a:lnTo>
                <a:lnTo>
                  <a:pt x="1541" y="721"/>
                </a:lnTo>
                <a:lnTo>
                  <a:pt x="1544" y="830"/>
                </a:lnTo>
                <a:lnTo>
                  <a:pt x="1544" y="790"/>
                </a:lnTo>
                <a:lnTo>
                  <a:pt x="1548" y="830"/>
                </a:lnTo>
                <a:lnTo>
                  <a:pt x="1548" y="804"/>
                </a:lnTo>
                <a:lnTo>
                  <a:pt x="1551" y="815"/>
                </a:lnTo>
                <a:lnTo>
                  <a:pt x="1551" y="830"/>
                </a:lnTo>
                <a:lnTo>
                  <a:pt x="1551" y="631"/>
                </a:lnTo>
                <a:lnTo>
                  <a:pt x="1555" y="815"/>
                </a:lnTo>
                <a:lnTo>
                  <a:pt x="1555" y="830"/>
                </a:lnTo>
                <a:lnTo>
                  <a:pt x="1555" y="793"/>
                </a:lnTo>
                <a:lnTo>
                  <a:pt x="1559" y="830"/>
                </a:lnTo>
                <a:lnTo>
                  <a:pt x="1559" y="783"/>
                </a:lnTo>
                <a:lnTo>
                  <a:pt x="1562" y="830"/>
                </a:lnTo>
                <a:lnTo>
                  <a:pt x="1562" y="765"/>
                </a:lnTo>
                <a:lnTo>
                  <a:pt x="1566" y="721"/>
                </a:lnTo>
                <a:lnTo>
                  <a:pt x="1566" y="830"/>
                </a:lnTo>
                <a:lnTo>
                  <a:pt x="1566" y="721"/>
                </a:lnTo>
                <a:lnTo>
                  <a:pt x="1569" y="830"/>
                </a:lnTo>
                <a:lnTo>
                  <a:pt x="1573" y="826"/>
                </a:lnTo>
                <a:lnTo>
                  <a:pt x="1573" y="830"/>
                </a:lnTo>
                <a:lnTo>
                  <a:pt x="1573" y="682"/>
                </a:lnTo>
                <a:lnTo>
                  <a:pt x="1577" y="736"/>
                </a:lnTo>
                <a:lnTo>
                  <a:pt x="1577" y="830"/>
                </a:lnTo>
                <a:lnTo>
                  <a:pt x="1577" y="667"/>
                </a:lnTo>
                <a:lnTo>
                  <a:pt x="1580" y="830"/>
                </a:lnTo>
                <a:lnTo>
                  <a:pt x="1580" y="779"/>
                </a:lnTo>
                <a:lnTo>
                  <a:pt x="1584" y="660"/>
                </a:lnTo>
                <a:lnTo>
                  <a:pt x="1584" y="830"/>
                </a:lnTo>
                <a:lnTo>
                  <a:pt x="1584" y="599"/>
                </a:lnTo>
                <a:lnTo>
                  <a:pt x="1588" y="815"/>
                </a:lnTo>
                <a:lnTo>
                  <a:pt x="1588" y="830"/>
                </a:lnTo>
                <a:lnTo>
                  <a:pt x="1588" y="790"/>
                </a:lnTo>
                <a:lnTo>
                  <a:pt x="1591" y="830"/>
                </a:lnTo>
                <a:lnTo>
                  <a:pt x="1591" y="822"/>
                </a:lnTo>
                <a:lnTo>
                  <a:pt x="1595" y="830"/>
                </a:lnTo>
                <a:lnTo>
                  <a:pt x="1598" y="830"/>
                </a:lnTo>
                <a:lnTo>
                  <a:pt x="1598" y="801"/>
                </a:lnTo>
                <a:lnTo>
                  <a:pt x="1602" y="830"/>
                </a:lnTo>
                <a:lnTo>
                  <a:pt x="1602" y="822"/>
                </a:lnTo>
                <a:lnTo>
                  <a:pt x="1606" y="830"/>
                </a:lnTo>
                <a:lnTo>
                  <a:pt x="1606" y="747"/>
                </a:lnTo>
                <a:lnTo>
                  <a:pt x="1609" y="750"/>
                </a:lnTo>
                <a:lnTo>
                  <a:pt x="1609" y="830"/>
                </a:lnTo>
                <a:lnTo>
                  <a:pt x="1609" y="692"/>
                </a:lnTo>
                <a:lnTo>
                  <a:pt x="1613" y="830"/>
                </a:lnTo>
                <a:lnTo>
                  <a:pt x="1613" y="822"/>
                </a:lnTo>
                <a:lnTo>
                  <a:pt x="1616" y="830"/>
                </a:lnTo>
                <a:lnTo>
                  <a:pt x="1616" y="487"/>
                </a:lnTo>
                <a:lnTo>
                  <a:pt x="1620" y="692"/>
                </a:lnTo>
                <a:lnTo>
                  <a:pt x="1620" y="830"/>
                </a:lnTo>
                <a:lnTo>
                  <a:pt x="1620" y="609"/>
                </a:lnTo>
                <a:lnTo>
                  <a:pt x="1624" y="830"/>
                </a:lnTo>
                <a:lnTo>
                  <a:pt x="1624" y="826"/>
                </a:lnTo>
                <a:lnTo>
                  <a:pt x="1627" y="830"/>
                </a:lnTo>
                <a:lnTo>
                  <a:pt x="1627" y="826"/>
                </a:lnTo>
                <a:lnTo>
                  <a:pt x="1631" y="830"/>
                </a:lnTo>
                <a:lnTo>
                  <a:pt x="1631" y="581"/>
                </a:lnTo>
                <a:lnTo>
                  <a:pt x="1634" y="811"/>
                </a:lnTo>
                <a:lnTo>
                  <a:pt x="1634" y="830"/>
                </a:lnTo>
                <a:lnTo>
                  <a:pt x="1634" y="613"/>
                </a:lnTo>
                <a:lnTo>
                  <a:pt x="1638" y="830"/>
                </a:lnTo>
                <a:lnTo>
                  <a:pt x="1642" y="830"/>
                </a:lnTo>
                <a:lnTo>
                  <a:pt x="1642" y="0"/>
                </a:lnTo>
                <a:lnTo>
                  <a:pt x="1645" y="609"/>
                </a:lnTo>
                <a:lnTo>
                  <a:pt x="1645" y="830"/>
                </a:lnTo>
                <a:lnTo>
                  <a:pt x="1645" y="577"/>
                </a:lnTo>
                <a:lnTo>
                  <a:pt x="1649" y="830"/>
                </a:lnTo>
                <a:lnTo>
                  <a:pt x="1649" y="775"/>
                </a:lnTo>
                <a:lnTo>
                  <a:pt x="1652" y="830"/>
                </a:lnTo>
                <a:lnTo>
                  <a:pt x="1652" y="822"/>
                </a:lnTo>
                <a:lnTo>
                  <a:pt x="1656" y="830"/>
                </a:lnTo>
                <a:lnTo>
                  <a:pt x="1656" y="822"/>
                </a:lnTo>
                <a:lnTo>
                  <a:pt x="1660" y="830"/>
                </a:lnTo>
                <a:lnTo>
                  <a:pt x="1663" y="830"/>
                </a:lnTo>
                <a:lnTo>
                  <a:pt x="1663" y="772"/>
                </a:lnTo>
                <a:lnTo>
                  <a:pt x="1667" y="826"/>
                </a:lnTo>
                <a:lnTo>
                  <a:pt x="1667" y="830"/>
                </a:lnTo>
                <a:lnTo>
                  <a:pt x="1667" y="822"/>
                </a:lnTo>
                <a:lnTo>
                  <a:pt x="1670" y="830"/>
                </a:lnTo>
                <a:lnTo>
                  <a:pt x="1674" y="830"/>
                </a:lnTo>
                <a:lnTo>
                  <a:pt x="1674" y="819"/>
                </a:lnTo>
                <a:lnTo>
                  <a:pt x="1678" y="830"/>
                </a:lnTo>
                <a:lnTo>
                  <a:pt x="1678" y="786"/>
                </a:lnTo>
                <a:lnTo>
                  <a:pt x="1681" y="830"/>
                </a:lnTo>
                <a:lnTo>
                  <a:pt x="1681" y="765"/>
                </a:lnTo>
                <a:lnTo>
                  <a:pt x="1685" y="830"/>
                </a:lnTo>
                <a:lnTo>
                  <a:pt x="1685" y="811"/>
                </a:lnTo>
                <a:lnTo>
                  <a:pt x="1689" y="830"/>
                </a:lnTo>
                <a:lnTo>
                  <a:pt x="1689" y="815"/>
                </a:lnTo>
                <a:lnTo>
                  <a:pt x="1692" y="826"/>
                </a:lnTo>
                <a:lnTo>
                  <a:pt x="1692" y="830"/>
                </a:lnTo>
                <a:lnTo>
                  <a:pt x="1692" y="786"/>
                </a:lnTo>
                <a:lnTo>
                  <a:pt x="1696" y="830"/>
                </a:lnTo>
                <a:lnTo>
                  <a:pt x="1696" y="786"/>
                </a:lnTo>
                <a:lnTo>
                  <a:pt x="1699" y="750"/>
                </a:lnTo>
                <a:lnTo>
                  <a:pt x="1699" y="830"/>
                </a:lnTo>
                <a:lnTo>
                  <a:pt x="1699" y="505"/>
                </a:lnTo>
                <a:lnTo>
                  <a:pt x="1703" y="819"/>
                </a:lnTo>
                <a:lnTo>
                  <a:pt x="1703" y="830"/>
                </a:lnTo>
                <a:lnTo>
                  <a:pt x="1703" y="801"/>
                </a:lnTo>
                <a:lnTo>
                  <a:pt x="1707" y="830"/>
                </a:lnTo>
                <a:lnTo>
                  <a:pt x="1707" y="815"/>
                </a:lnTo>
                <a:lnTo>
                  <a:pt x="1707" y="822"/>
                </a:lnTo>
                <a:lnTo>
                  <a:pt x="1710" y="797"/>
                </a:lnTo>
                <a:lnTo>
                  <a:pt x="1710" y="830"/>
                </a:lnTo>
                <a:lnTo>
                  <a:pt x="1710" y="750"/>
                </a:lnTo>
                <a:lnTo>
                  <a:pt x="1714" y="830"/>
                </a:lnTo>
                <a:lnTo>
                  <a:pt x="1714" y="819"/>
                </a:lnTo>
                <a:lnTo>
                  <a:pt x="1717" y="830"/>
                </a:lnTo>
                <a:lnTo>
                  <a:pt x="1717" y="815"/>
                </a:lnTo>
                <a:lnTo>
                  <a:pt x="1721" y="830"/>
                </a:lnTo>
                <a:lnTo>
                  <a:pt x="1721" y="775"/>
                </a:lnTo>
                <a:lnTo>
                  <a:pt x="1725" y="830"/>
                </a:lnTo>
                <a:lnTo>
                  <a:pt x="1732" y="830"/>
                </a:lnTo>
                <a:lnTo>
                  <a:pt x="1732" y="801"/>
                </a:lnTo>
                <a:lnTo>
                  <a:pt x="1735" y="808"/>
                </a:lnTo>
                <a:lnTo>
                  <a:pt x="1735" y="830"/>
                </a:lnTo>
                <a:lnTo>
                  <a:pt x="1735" y="808"/>
                </a:lnTo>
                <a:lnTo>
                  <a:pt x="1739" y="826"/>
                </a:lnTo>
                <a:lnTo>
                  <a:pt x="1739" y="830"/>
                </a:lnTo>
                <a:lnTo>
                  <a:pt x="1739" y="811"/>
                </a:lnTo>
                <a:lnTo>
                  <a:pt x="1743" y="830"/>
                </a:lnTo>
                <a:lnTo>
                  <a:pt x="1743" y="768"/>
                </a:lnTo>
                <a:lnTo>
                  <a:pt x="1746" y="815"/>
                </a:lnTo>
                <a:lnTo>
                  <a:pt x="1746" y="830"/>
                </a:lnTo>
                <a:lnTo>
                  <a:pt x="1746" y="768"/>
                </a:lnTo>
                <a:lnTo>
                  <a:pt x="1750" y="826"/>
                </a:lnTo>
                <a:lnTo>
                  <a:pt x="1750" y="830"/>
                </a:lnTo>
                <a:lnTo>
                  <a:pt x="1750" y="819"/>
                </a:lnTo>
                <a:lnTo>
                  <a:pt x="1753" y="830"/>
                </a:lnTo>
                <a:lnTo>
                  <a:pt x="1753" y="801"/>
                </a:lnTo>
                <a:lnTo>
                  <a:pt x="1757" y="822"/>
                </a:lnTo>
                <a:lnTo>
                  <a:pt x="1757" y="830"/>
                </a:lnTo>
                <a:lnTo>
                  <a:pt x="1757" y="808"/>
                </a:lnTo>
                <a:lnTo>
                  <a:pt x="1761" y="830"/>
                </a:lnTo>
                <a:lnTo>
                  <a:pt x="1761" y="815"/>
                </a:lnTo>
                <a:lnTo>
                  <a:pt x="1764" y="830"/>
                </a:lnTo>
                <a:lnTo>
                  <a:pt x="1764" y="790"/>
                </a:lnTo>
                <a:lnTo>
                  <a:pt x="1768" y="830"/>
                </a:lnTo>
                <a:lnTo>
                  <a:pt x="1768" y="790"/>
                </a:lnTo>
                <a:lnTo>
                  <a:pt x="1771" y="830"/>
                </a:lnTo>
                <a:lnTo>
                  <a:pt x="1771" y="822"/>
                </a:lnTo>
                <a:lnTo>
                  <a:pt x="1775" y="830"/>
                </a:lnTo>
                <a:lnTo>
                  <a:pt x="1775" y="516"/>
                </a:lnTo>
                <a:lnTo>
                  <a:pt x="1779" y="830"/>
                </a:lnTo>
                <a:lnTo>
                  <a:pt x="1779" y="793"/>
                </a:lnTo>
                <a:lnTo>
                  <a:pt x="1782" y="819"/>
                </a:lnTo>
                <a:lnTo>
                  <a:pt x="1782" y="830"/>
                </a:lnTo>
                <a:lnTo>
                  <a:pt x="1782" y="801"/>
                </a:lnTo>
                <a:lnTo>
                  <a:pt x="1786" y="830"/>
                </a:lnTo>
                <a:lnTo>
                  <a:pt x="1786" y="826"/>
                </a:lnTo>
                <a:lnTo>
                  <a:pt x="1790" y="830"/>
                </a:lnTo>
                <a:lnTo>
                  <a:pt x="1790" y="808"/>
                </a:lnTo>
                <a:lnTo>
                  <a:pt x="1793" y="830"/>
                </a:lnTo>
                <a:lnTo>
                  <a:pt x="1804" y="830"/>
                </a:lnTo>
                <a:lnTo>
                  <a:pt x="1804" y="822"/>
                </a:lnTo>
                <a:lnTo>
                  <a:pt x="1808" y="830"/>
                </a:lnTo>
                <a:lnTo>
                  <a:pt x="1808" y="826"/>
                </a:lnTo>
                <a:lnTo>
                  <a:pt x="1811" y="830"/>
                </a:lnTo>
                <a:lnTo>
                  <a:pt x="1811" y="822"/>
                </a:lnTo>
                <a:lnTo>
                  <a:pt x="1815" y="830"/>
                </a:lnTo>
                <a:lnTo>
                  <a:pt x="1815" y="811"/>
                </a:lnTo>
                <a:lnTo>
                  <a:pt x="1818" y="830"/>
                </a:lnTo>
                <a:lnTo>
                  <a:pt x="1818" y="819"/>
                </a:lnTo>
                <a:lnTo>
                  <a:pt x="1822" y="830"/>
                </a:lnTo>
                <a:lnTo>
                  <a:pt x="1826" y="830"/>
                </a:lnTo>
                <a:lnTo>
                  <a:pt x="1826" y="819"/>
                </a:lnTo>
                <a:lnTo>
                  <a:pt x="1829" y="830"/>
                </a:lnTo>
                <a:lnTo>
                  <a:pt x="1829" y="811"/>
                </a:lnTo>
                <a:lnTo>
                  <a:pt x="1833" y="830"/>
                </a:lnTo>
                <a:lnTo>
                  <a:pt x="1833" y="822"/>
                </a:lnTo>
                <a:lnTo>
                  <a:pt x="1836" y="830"/>
                </a:lnTo>
                <a:lnTo>
                  <a:pt x="1836" y="804"/>
                </a:lnTo>
                <a:lnTo>
                  <a:pt x="1840" y="830"/>
                </a:lnTo>
                <a:lnTo>
                  <a:pt x="1840" y="822"/>
                </a:lnTo>
                <a:lnTo>
                  <a:pt x="1844" y="830"/>
                </a:lnTo>
                <a:lnTo>
                  <a:pt x="1844" y="801"/>
                </a:lnTo>
                <a:lnTo>
                  <a:pt x="1847" y="830"/>
                </a:lnTo>
                <a:lnTo>
                  <a:pt x="1851" y="830"/>
                </a:lnTo>
                <a:lnTo>
                  <a:pt x="1851" y="801"/>
                </a:lnTo>
                <a:lnTo>
                  <a:pt x="1854" y="826"/>
                </a:lnTo>
                <a:lnTo>
                  <a:pt x="1854" y="830"/>
                </a:lnTo>
                <a:lnTo>
                  <a:pt x="1854" y="790"/>
                </a:lnTo>
                <a:lnTo>
                  <a:pt x="1858" y="830"/>
                </a:lnTo>
                <a:lnTo>
                  <a:pt x="1865" y="830"/>
                </a:lnTo>
                <a:lnTo>
                  <a:pt x="1865" y="811"/>
                </a:lnTo>
                <a:lnTo>
                  <a:pt x="1869" y="830"/>
                </a:lnTo>
                <a:lnTo>
                  <a:pt x="1869" y="822"/>
                </a:lnTo>
                <a:lnTo>
                  <a:pt x="1872" y="830"/>
                </a:lnTo>
                <a:lnTo>
                  <a:pt x="1876" y="830"/>
                </a:lnTo>
                <a:lnTo>
                  <a:pt x="1876" y="819"/>
                </a:lnTo>
                <a:lnTo>
                  <a:pt x="1880" y="830"/>
                </a:lnTo>
                <a:lnTo>
                  <a:pt x="1880" y="826"/>
                </a:lnTo>
                <a:lnTo>
                  <a:pt x="1883" y="830"/>
                </a:lnTo>
                <a:lnTo>
                  <a:pt x="1887" y="830"/>
                </a:lnTo>
                <a:lnTo>
                  <a:pt x="1887" y="811"/>
                </a:lnTo>
                <a:lnTo>
                  <a:pt x="1891" y="826"/>
                </a:lnTo>
                <a:lnTo>
                  <a:pt x="1891" y="830"/>
                </a:lnTo>
                <a:lnTo>
                  <a:pt x="1891" y="808"/>
                </a:lnTo>
                <a:lnTo>
                  <a:pt x="1894" y="830"/>
                </a:lnTo>
                <a:lnTo>
                  <a:pt x="1894" y="826"/>
                </a:lnTo>
                <a:lnTo>
                  <a:pt x="1898" y="830"/>
                </a:lnTo>
                <a:lnTo>
                  <a:pt x="1898" y="819"/>
                </a:lnTo>
                <a:lnTo>
                  <a:pt x="1901" y="830"/>
                </a:lnTo>
                <a:lnTo>
                  <a:pt x="1905" y="830"/>
                </a:lnTo>
                <a:lnTo>
                  <a:pt x="1905" y="775"/>
                </a:lnTo>
                <a:lnTo>
                  <a:pt x="1909" y="790"/>
                </a:lnTo>
                <a:lnTo>
                  <a:pt x="1909" y="830"/>
                </a:lnTo>
                <a:lnTo>
                  <a:pt x="1909" y="790"/>
                </a:lnTo>
                <a:lnTo>
                  <a:pt x="1912" y="811"/>
                </a:lnTo>
                <a:lnTo>
                  <a:pt x="1912" y="830"/>
                </a:lnTo>
                <a:lnTo>
                  <a:pt x="1912" y="808"/>
                </a:lnTo>
                <a:lnTo>
                  <a:pt x="1916" y="830"/>
                </a:lnTo>
                <a:lnTo>
                  <a:pt x="1916" y="815"/>
                </a:lnTo>
                <a:lnTo>
                  <a:pt x="1919" y="830"/>
                </a:lnTo>
                <a:lnTo>
                  <a:pt x="1923" y="830"/>
                </a:lnTo>
                <a:lnTo>
                  <a:pt x="1923" y="786"/>
                </a:lnTo>
                <a:lnTo>
                  <a:pt x="1927" y="793"/>
                </a:lnTo>
                <a:lnTo>
                  <a:pt x="1927" y="830"/>
                </a:lnTo>
                <a:lnTo>
                  <a:pt x="1927" y="790"/>
                </a:lnTo>
                <a:lnTo>
                  <a:pt x="1930" y="811"/>
                </a:lnTo>
                <a:lnTo>
                  <a:pt x="1930" y="830"/>
                </a:lnTo>
                <a:lnTo>
                  <a:pt x="1930" y="804"/>
                </a:lnTo>
                <a:lnTo>
                  <a:pt x="1934" y="830"/>
                </a:lnTo>
                <a:lnTo>
                  <a:pt x="1934" y="826"/>
                </a:lnTo>
                <a:lnTo>
                  <a:pt x="1937" y="830"/>
                </a:lnTo>
                <a:lnTo>
                  <a:pt x="1937" y="790"/>
                </a:lnTo>
                <a:lnTo>
                  <a:pt x="1941" y="830"/>
                </a:lnTo>
                <a:lnTo>
                  <a:pt x="1941" y="790"/>
                </a:lnTo>
                <a:lnTo>
                  <a:pt x="1945" y="765"/>
                </a:lnTo>
                <a:lnTo>
                  <a:pt x="1945" y="830"/>
                </a:lnTo>
                <a:lnTo>
                  <a:pt x="1945" y="765"/>
                </a:lnTo>
                <a:lnTo>
                  <a:pt x="1948" y="830"/>
                </a:lnTo>
                <a:lnTo>
                  <a:pt x="1948" y="815"/>
                </a:lnTo>
                <a:lnTo>
                  <a:pt x="1952" y="830"/>
                </a:lnTo>
                <a:lnTo>
                  <a:pt x="1952" y="819"/>
                </a:lnTo>
                <a:lnTo>
                  <a:pt x="1955" y="830"/>
                </a:lnTo>
                <a:lnTo>
                  <a:pt x="1955" y="797"/>
                </a:lnTo>
                <a:lnTo>
                  <a:pt x="1959" y="830"/>
                </a:lnTo>
                <a:lnTo>
                  <a:pt x="1963" y="830"/>
                </a:lnTo>
                <a:lnTo>
                  <a:pt x="1963" y="761"/>
                </a:lnTo>
                <a:lnTo>
                  <a:pt x="1966" y="830"/>
                </a:lnTo>
                <a:lnTo>
                  <a:pt x="1966" y="822"/>
                </a:lnTo>
                <a:lnTo>
                  <a:pt x="1970" y="830"/>
                </a:lnTo>
                <a:lnTo>
                  <a:pt x="1977" y="830"/>
                </a:lnTo>
                <a:lnTo>
                  <a:pt x="1977" y="801"/>
                </a:lnTo>
                <a:lnTo>
                  <a:pt x="1981" y="819"/>
                </a:lnTo>
                <a:lnTo>
                  <a:pt x="1981" y="830"/>
                </a:lnTo>
                <a:lnTo>
                  <a:pt x="1981" y="815"/>
                </a:lnTo>
                <a:lnTo>
                  <a:pt x="1984" y="830"/>
                </a:lnTo>
                <a:lnTo>
                  <a:pt x="1984" y="826"/>
                </a:lnTo>
                <a:lnTo>
                  <a:pt x="1988" y="830"/>
                </a:lnTo>
                <a:lnTo>
                  <a:pt x="1992" y="830"/>
                </a:lnTo>
                <a:lnTo>
                  <a:pt x="1992" y="826"/>
                </a:lnTo>
                <a:lnTo>
                  <a:pt x="1995" y="830"/>
                </a:lnTo>
                <a:lnTo>
                  <a:pt x="1995" y="811"/>
                </a:lnTo>
                <a:lnTo>
                  <a:pt x="1999" y="830"/>
                </a:lnTo>
                <a:lnTo>
                  <a:pt x="1999" y="790"/>
                </a:lnTo>
                <a:lnTo>
                  <a:pt x="2002" y="830"/>
                </a:lnTo>
                <a:lnTo>
                  <a:pt x="2006" y="830"/>
                </a:lnTo>
                <a:lnTo>
                  <a:pt x="2006" y="815"/>
                </a:lnTo>
                <a:lnTo>
                  <a:pt x="2010" y="830"/>
                </a:lnTo>
                <a:lnTo>
                  <a:pt x="2010" y="822"/>
                </a:lnTo>
                <a:lnTo>
                  <a:pt x="2013" y="830"/>
                </a:lnTo>
                <a:lnTo>
                  <a:pt x="2013" y="757"/>
                </a:lnTo>
                <a:lnTo>
                  <a:pt x="2017" y="830"/>
                </a:lnTo>
                <a:lnTo>
                  <a:pt x="2017" y="772"/>
                </a:lnTo>
                <a:lnTo>
                  <a:pt x="2020" y="830"/>
                </a:lnTo>
                <a:lnTo>
                  <a:pt x="2024" y="830"/>
                </a:lnTo>
                <a:lnTo>
                  <a:pt x="2024" y="786"/>
                </a:lnTo>
                <a:lnTo>
                  <a:pt x="2028" y="830"/>
                </a:lnTo>
                <a:lnTo>
                  <a:pt x="2028" y="790"/>
                </a:lnTo>
                <a:lnTo>
                  <a:pt x="2031" y="830"/>
                </a:lnTo>
                <a:lnTo>
                  <a:pt x="2031" y="811"/>
                </a:lnTo>
                <a:lnTo>
                  <a:pt x="2035" y="830"/>
                </a:lnTo>
                <a:lnTo>
                  <a:pt x="2035" y="815"/>
                </a:lnTo>
                <a:lnTo>
                  <a:pt x="2038" y="830"/>
                </a:lnTo>
                <a:lnTo>
                  <a:pt x="2042" y="830"/>
                </a:lnTo>
                <a:lnTo>
                  <a:pt x="2042" y="646"/>
                </a:lnTo>
                <a:lnTo>
                  <a:pt x="2046" y="830"/>
                </a:lnTo>
                <a:lnTo>
                  <a:pt x="2046" y="685"/>
                </a:lnTo>
                <a:lnTo>
                  <a:pt x="2049" y="830"/>
                </a:lnTo>
                <a:lnTo>
                  <a:pt x="2049" y="808"/>
                </a:lnTo>
                <a:lnTo>
                  <a:pt x="2053" y="830"/>
                </a:lnTo>
                <a:lnTo>
                  <a:pt x="2053" y="822"/>
                </a:lnTo>
                <a:lnTo>
                  <a:pt x="2056" y="830"/>
                </a:lnTo>
                <a:lnTo>
                  <a:pt x="2056" y="779"/>
                </a:lnTo>
                <a:lnTo>
                  <a:pt x="2060" y="790"/>
                </a:lnTo>
                <a:lnTo>
                  <a:pt x="2060" y="830"/>
                </a:lnTo>
                <a:lnTo>
                  <a:pt x="2060" y="775"/>
                </a:lnTo>
                <a:lnTo>
                  <a:pt x="2064" y="830"/>
                </a:lnTo>
                <a:lnTo>
                  <a:pt x="2067" y="830"/>
                </a:lnTo>
                <a:lnTo>
                  <a:pt x="2067" y="797"/>
                </a:lnTo>
                <a:lnTo>
                  <a:pt x="2071" y="830"/>
                </a:lnTo>
                <a:lnTo>
                  <a:pt x="2071" y="811"/>
                </a:lnTo>
                <a:lnTo>
                  <a:pt x="2074" y="830"/>
                </a:lnTo>
                <a:lnTo>
                  <a:pt x="2078" y="830"/>
                </a:lnTo>
                <a:lnTo>
                  <a:pt x="2078" y="786"/>
                </a:lnTo>
                <a:lnTo>
                  <a:pt x="2082" y="830"/>
                </a:lnTo>
                <a:lnTo>
                  <a:pt x="2085" y="830"/>
                </a:lnTo>
                <a:lnTo>
                  <a:pt x="2085" y="819"/>
                </a:lnTo>
                <a:lnTo>
                  <a:pt x="2089" y="830"/>
                </a:lnTo>
                <a:lnTo>
                  <a:pt x="2089" y="797"/>
                </a:lnTo>
                <a:lnTo>
                  <a:pt x="2093" y="830"/>
                </a:lnTo>
                <a:lnTo>
                  <a:pt x="2096" y="830"/>
                </a:lnTo>
                <a:lnTo>
                  <a:pt x="2096" y="797"/>
                </a:lnTo>
                <a:lnTo>
                  <a:pt x="2100" y="830"/>
                </a:lnTo>
                <a:lnTo>
                  <a:pt x="2100" y="775"/>
                </a:lnTo>
                <a:lnTo>
                  <a:pt x="2103" y="830"/>
                </a:lnTo>
                <a:lnTo>
                  <a:pt x="2103" y="801"/>
                </a:lnTo>
                <a:lnTo>
                  <a:pt x="2107" y="830"/>
                </a:lnTo>
                <a:lnTo>
                  <a:pt x="2111" y="830"/>
                </a:lnTo>
                <a:lnTo>
                  <a:pt x="2111" y="822"/>
                </a:lnTo>
                <a:lnTo>
                  <a:pt x="2114" y="826"/>
                </a:lnTo>
                <a:lnTo>
                  <a:pt x="2114" y="830"/>
                </a:lnTo>
                <a:lnTo>
                  <a:pt x="2114" y="743"/>
                </a:lnTo>
                <a:lnTo>
                  <a:pt x="2118" y="819"/>
                </a:lnTo>
                <a:lnTo>
                  <a:pt x="2118" y="830"/>
                </a:lnTo>
                <a:lnTo>
                  <a:pt x="2118" y="754"/>
                </a:lnTo>
                <a:lnTo>
                  <a:pt x="2121" y="830"/>
                </a:lnTo>
                <a:lnTo>
                  <a:pt x="2129" y="830"/>
                </a:lnTo>
                <a:lnTo>
                  <a:pt x="2129" y="826"/>
                </a:lnTo>
                <a:lnTo>
                  <a:pt x="2129" y="830"/>
                </a:lnTo>
                <a:lnTo>
                  <a:pt x="2132" y="822"/>
                </a:lnTo>
                <a:lnTo>
                  <a:pt x="2132" y="830"/>
                </a:lnTo>
                <a:lnTo>
                  <a:pt x="2132" y="815"/>
                </a:lnTo>
                <a:lnTo>
                  <a:pt x="2136" y="830"/>
                </a:lnTo>
                <a:lnTo>
                  <a:pt x="2139" y="830"/>
                </a:lnTo>
                <a:lnTo>
                  <a:pt x="2139" y="801"/>
                </a:lnTo>
                <a:lnTo>
                  <a:pt x="2143" y="830"/>
                </a:lnTo>
                <a:lnTo>
                  <a:pt x="2143" y="826"/>
                </a:lnTo>
                <a:lnTo>
                  <a:pt x="2147" y="830"/>
                </a:lnTo>
                <a:lnTo>
                  <a:pt x="2154" y="830"/>
                </a:lnTo>
                <a:lnTo>
                  <a:pt x="2154" y="790"/>
                </a:lnTo>
                <a:lnTo>
                  <a:pt x="2157" y="830"/>
                </a:lnTo>
                <a:lnTo>
                  <a:pt x="2157" y="826"/>
                </a:lnTo>
                <a:lnTo>
                  <a:pt x="2161" y="830"/>
                </a:lnTo>
                <a:lnTo>
                  <a:pt x="2161" y="811"/>
                </a:lnTo>
                <a:lnTo>
                  <a:pt x="2165" y="830"/>
                </a:lnTo>
                <a:lnTo>
                  <a:pt x="2168" y="830"/>
                </a:lnTo>
                <a:lnTo>
                  <a:pt x="2168" y="797"/>
                </a:lnTo>
                <a:lnTo>
                  <a:pt x="2172" y="830"/>
                </a:lnTo>
                <a:lnTo>
                  <a:pt x="2172" y="797"/>
                </a:lnTo>
                <a:lnTo>
                  <a:pt x="2175" y="830"/>
                </a:lnTo>
                <a:lnTo>
                  <a:pt x="2175" y="801"/>
                </a:lnTo>
                <a:lnTo>
                  <a:pt x="2179" y="830"/>
                </a:lnTo>
                <a:lnTo>
                  <a:pt x="2179" y="811"/>
                </a:lnTo>
                <a:lnTo>
                  <a:pt x="2183" y="830"/>
                </a:lnTo>
                <a:lnTo>
                  <a:pt x="2186" y="830"/>
                </a:lnTo>
                <a:lnTo>
                  <a:pt x="2186" y="797"/>
                </a:lnTo>
                <a:lnTo>
                  <a:pt x="2190" y="830"/>
                </a:lnTo>
                <a:lnTo>
                  <a:pt x="2190" y="790"/>
                </a:lnTo>
                <a:lnTo>
                  <a:pt x="2194" y="830"/>
                </a:lnTo>
                <a:lnTo>
                  <a:pt x="2194" y="819"/>
                </a:lnTo>
                <a:lnTo>
                  <a:pt x="2197" y="830"/>
                </a:lnTo>
                <a:lnTo>
                  <a:pt x="2197" y="819"/>
                </a:lnTo>
                <a:lnTo>
                  <a:pt x="2201" y="830"/>
                </a:lnTo>
                <a:lnTo>
                  <a:pt x="2201" y="819"/>
                </a:lnTo>
                <a:lnTo>
                  <a:pt x="2204" y="830"/>
                </a:lnTo>
                <a:lnTo>
                  <a:pt x="2204" y="783"/>
                </a:lnTo>
                <a:lnTo>
                  <a:pt x="2208" y="830"/>
                </a:lnTo>
                <a:lnTo>
                  <a:pt x="2212" y="830"/>
                </a:lnTo>
                <a:lnTo>
                  <a:pt x="2212" y="822"/>
                </a:lnTo>
                <a:lnTo>
                  <a:pt x="2215" y="830"/>
                </a:lnTo>
                <a:lnTo>
                  <a:pt x="2215" y="826"/>
                </a:lnTo>
                <a:lnTo>
                  <a:pt x="2219" y="830"/>
                </a:lnTo>
                <a:lnTo>
                  <a:pt x="2222" y="830"/>
                </a:lnTo>
                <a:lnTo>
                  <a:pt x="2222" y="808"/>
                </a:lnTo>
                <a:lnTo>
                  <a:pt x="2226" y="830"/>
                </a:lnTo>
                <a:lnTo>
                  <a:pt x="2226" y="819"/>
                </a:lnTo>
                <a:lnTo>
                  <a:pt x="2230" y="830"/>
                </a:lnTo>
                <a:lnTo>
                  <a:pt x="2230" y="826"/>
                </a:lnTo>
                <a:lnTo>
                  <a:pt x="2233" y="830"/>
                </a:lnTo>
                <a:lnTo>
                  <a:pt x="2233" y="793"/>
                </a:lnTo>
                <a:lnTo>
                  <a:pt x="2237" y="830"/>
                </a:lnTo>
                <a:lnTo>
                  <a:pt x="2237" y="793"/>
                </a:lnTo>
                <a:lnTo>
                  <a:pt x="2240" y="830"/>
                </a:lnTo>
                <a:lnTo>
                  <a:pt x="2240" y="790"/>
                </a:lnTo>
                <a:lnTo>
                  <a:pt x="2244" y="830"/>
                </a:lnTo>
                <a:lnTo>
                  <a:pt x="2244" y="822"/>
                </a:lnTo>
                <a:lnTo>
                  <a:pt x="2248" y="830"/>
                </a:lnTo>
                <a:lnTo>
                  <a:pt x="2251" y="830"/>
                </a:lnTo>
                <a:lnTo>
                  <a:pt x="2251" y="822"/>
                </a:lnTo>
                <a:lnTo>
                  <a:pt x="2255" y="830"/>
                </a:lnTo>
                <a:lnTo>
                  <a:pt x="2255" y="808"/>
                </a:lnTo>
                <a:lnTo>
                  <a:pt x="2258" y="830"/>
                </a:lnTo>
                <a:lnTo>
                  <a:pt x="2258" y="822"/>
                </a:lnTo>
                <a:lnTo>
                  <a:pt x="2262" y="830"/>
                </a:lnTo>
                <a:lnTo>
                  <a:pt x="2262" y="815"/>
                </a:lnTo>
                <a:lnTo>
                  <a:pt x="2266" y="830"/>
                </a:lnTo>
                <a:lnTo>
                  <a:pt x="2269" y="830"/>
                </a:lnTo>
                <a:lnTo>
                  <a:pt x="2269" y="801"/>
                </a:lnTo>
                <a:lnTo>
                  <a:pt x="2273" y="830"/>
                </a:lnTo>
                <a:lnTo>
                  <a:pt x="2273" y="819"/>
                </a:lnTo>
                <a:lnTo>
                  <a:pt x="2276" y="822"/>
                </a:lnTo>
                <a:lnTo>
                  <a:pt x="2276" y="830"/>
                </a:lnTo>
                <a:lnTo>
                  <a:pt x="2276" y="783"/>
                </a:lnTo>
                <a:lnTo>
                  <a:pt x="2280" y="804"/>
                </a:lnTo>
                <a:lnTo>
                  <a:pt x="2280" y="830"/>
                </a:lnTo>
                <a:lnTo>
                  <a:pt x="2280" y="786"/>
                </a:lnTo>
                <a:lnTo>
                  <a:pt x="2284" y="830"/>
                </a:lnTo>
                <a:lnTo>
                  <a:pt x="2284" y="826"/>
                </a:lnTo>
                <a:lnTo>
                  <a:pt x="2287" y="830"/>
                </a:lnTo>
                <a:lnTo>
                  <a:pt x="2287" y="822"/>
                </a:lnTo>
                <a:lnTo>
                  <a:pt x="2287" y="826"/>
                </a:lnTo>
                <a:lnTo>
                  <a:pt x="2291" y="819"/>
                </a:lnTo>
                <a:lnTo>
                  <a:pt x="2291" y="830"/>
                </a:lnTo>
                <a:lnTo>
                  <a:pt x="2291" y="811"/>
                </a:lnTo>
                <a:lnTo>
                  <a:pt x="2295" y="830"/>
                </a:lnTo>
                <a:lnTo>
                  <a:pt x="2302" y="830"/>
                </a:lnTo>
                <a:lnTo>
                  <a:pt x="2302" y="768"/>
                </a:lnTo>
                <a:lnTo>
                  <a:pt x="2305" y="743"/>
                </a:lnTo>
                <a:lnTo>
                  <a:pt x="2305" y="830"/>
                </a:lnTo>
                <a:lnTo>
                  <a:pt x="2305" y="743"/>
                </a:lnTo>
                <a:lnTo>
                  <a:pt x="2309" y="811"/>
                </a:lnTo>
                <a:lnTo>
                  <a:pt x="2309" y="830"/>
                </a:lnTo>
                <a:lnTo>
                  <a:pt x="2309" y="790"/>
                </a:lnTo>
                <a:lnTo>
                  <a:pt x="2313" y="830"/>
                </a:lnTo>
                <a:lnTo>
                  <a:pt x="2313" y="822"/>
                </a:lnTo>
                <a:lnTo>
                  <a:pt x="2316" y="826"/>
                </a:lnTo>
                <a:lnTo>
                  <a:pt x="2316" y="830"/>
                </a:lnTo>
                <a:lnTo>
                  <a:pt x="2316" y="826"/>
                </a:lnTo>
                <a:lnTo>
                  <a:pt x="2320" y="830"/>
                </a:lnTo>
                <a:lnTo>
                  <a:pt x="2320" y="808"/>
                </a:lnTo>
                <a:lnTo>
                  <a:pt x="2323" y="826"/>
                </a:lnTo>
                <a:lnTo>
                  <a:pt x="2323" y="830"/>
                </a:lnTo>
                <a:lnTo>
                  <a:pt x="2323" y="822"/>
                </a:lnTo>
                <a:lnTo>
                  <a:pt x="2327" y="830"/>
                </a:lnTo>
                <a:lnTo>
                  <a:pt x="2327" y="826"/>
                </a:lnTo>
                <a:lnTo>
                  <a:pt x="2331" y="826"/>
                </a:lnTo>
                <a:lnTo>
                  <a:pt x="2331" y="830"/>
                </a:lnTo>
                <a:lnTo>
                  <a:pt x="2331" y="815"/>
                </a:lnTo>
                <a:lnTo>
                  <a:pt x="2334" y="830"/>
                </a:lnTo>
                <a:lnTo>
                  <a:pt x="2341" y="830"/>
                </a:lnTo>
                <a:lnTo>
                  <a:pt x="2341" y="786"/>
                </a:lnTo>
                <a:lnTo>
                  <a:pt x="2345" y="830"/>
                </a:lnTo>
                <a:lnTo>
                  <a:pt x="2345" y="815"/>
                </a:lnTo>
                <a:lnTo>
                  <a:pt x="2349" y="830"/>
                </a:lnTo>
                <a:lnTo>
                  <a:pt x="2349" y="801"/>
                </a:lnTo>
                <a:lnTo>
                  <a:pt x="2352" y="830"/>
                </a:lnTo>
                <a:lnTo>
                  <a:pt x="2352" y="826"/>
                </a:lnTo>
                <a:lnTo>
                  <a:pt x="2356" y="830"/>
                </a:lnTo>
                <a:lnTo>
                  <a:pt x="2356" y="765"/>
                </a:lnTo>
                <a:lnTo>
                  <a:pt x="2359" y="830"/>
                </a:lnTo>
                <a:lnTo>
                  <a:pt x="2359" y="819"/>
                </a:lnTo>
                <a:lnTo>
                  <a:pt x="2363" y="830"/>
                </a:lnTo>
                <a:lnTo>
                  <a:pt x="2363" y="797"/>
                </a:lnTo>
                <a:lnTo>
                  <a:pt x="2367" y="830"/>
                </a:lnTo>
                <a:lnTo>
                  <a:pt x="2367" y="815"/>
                </a:lnTo>
                <a:lnTo>
                  <a:pt x="2370" y="830"/>
                </a:lnTo>
                <a:lnTo>
                  <a:pt x="2374" y="830"/>
                </a:lnTo>
                <a:lnTo>
                  <a:pt x="2374" y="801"/>
                </a:lnTo>
                <a:lnTo>
                  <a:pt x="2377" y="830"/>
                </a:lnTo>
                <a:lnTo>
                  <a:pt x="2377" y="710"/>
                </a:lnTo>
                <a:lnTo>
                  <a:pt x="2381" y="830"/>
                </a:lnTo>
                <a:lnTo>
                  <a:pt x="2381" y="815"/>
                </a:lnTo>
                <a:lnTo>
                  <a:pt x="2385" y="830"/>
                </a:lnTo>
                <a:lnTo>
                  <a:pt x="2388" y="830"/>
                </a:lnTo>
                <a:lnTo>
                  <a:pt x="2388" y="822"/>
                </a:lnTo>
                <a:lnTo>
                  <a:pt x="2392" y="830"/>
                </a:lnTo>
                <a:lnTo>
                  <a:pt x="2396" y="830"/>
                </a:lnTo>
                <a:lnTo>
                  <a:pt x="2396" y="808"/>
                </a:lnTo>
                <a:lnTo>
                  <a:pt x="2399" y="830"/>
                </a:lnTo>
                <a:lnTo>
                  <a:pt x="2399" y="819"/>
                </a:lnTo>
                <a:lnTo>
                  <a:pt x="2403" y="830"/>
                </a:lnTo>
                <a:lnTo>
                  <a:pt x="2403" y="790"/>
                </a:lnTo>
                <a:lnTo>
                  <a:pt x="2406" y="830"/>
                </a:lnTo>
                <a:lnTo>
                  <a:pt x="2406" y="790"/>
                </a:lnTo>
                <a:lnTo>
                  <a:pt x="2410" y="830"/>
                </a:lnTo>
                <a:lnTo>
                  <a:pt x="2414" y="830"/>
                </a:lnTo>
                <a:lnTo>
                  <a:pt x="2414" y="804"/>
                </a:lnTo>
                <a:lnTo>
                  <a:pt x="2417" y="830"/>
                </a:lnTo>
                <a:lnTo>
                  <a:pt x="2421" y="830"/>
                </a:lnTo>
                <a:lnTo>
                  <a:pt x="2421" y="822"/>
                </a:lnTo>
                <a:lnTo>
                  <a:pt x="2424" y="830"/>
                </a:lnTo>
                <a:lnTo>
                  <a:pt x="2428" y="830"/>
                </a:lnTo>
                <a:lnTo>
                  <a:pt x="2428" y="804"/>
                </a:lnTo>
                <a:lnTo>
                  <a:pt x="2432" y="830"/>
                </a:lnTo>
                <a:lnTo>
                  <a:pt x="2432" y="793"/>
                </a:lnTo>
                <a:lnTo>
                  <a:pt x="2435" y="830"/>
                </a:lnTo>
                <a:lnTo>
                  <a:pt x="2435" y="815"/>
                </a:lnTo>
                <a:lnTo>
                  <a:pt x="2439" y="830"/>
                </a:lnTo>
                <a:lnTo>
                  <a:pt x="2439" y="783"/>
                </a:lnTo>
                <a:lnTo>
                  <a:pt x="2442" y="830"/>
                </a:lnTo>
                <a:lnTo>
                  <a:pt x="2442" y="804"/>
                </a:lnTo>
                <a:lnTo>
                  <a:pt x="2446" y="830"/>
                </a:lnTo>
                <a:lnTo>
                  <a:pt x="2446" y="804"/>
                </a:lnTo>
                <a:lnTo>
                  <a:pt x="2450" y="830"/>
                </a:lnTo>
                <a:lnTo>
                  <a:pt x="2450" y="772"/>
                </a:lnTo>
                <a:lnTo>
                  <a:pt x="2453" y="822"/>
                </a:lnTo>
                <a:lnTo>
                  <a:pt x="2453" y="830"/>
                </a:lnTo>
                <a:lnTo>
                  <a:pt x="2453" y="822"/>
                </a:lnTo>
                <a:lnTo>
                  <a:pt x="2457" y="830"/>
                </a:lnTo>
                <a:lnTo>
                  <a:pt x="2457" y="804"/>
                </a:lnTo>
                <a:lnTo>
                  <a:pt x="2460" y="819"/>
                </a:lnTo>
                <a:lnTo>
                  <a:pt x="2460" y="830"/>
                </a:lnTo>
                <a:lnTo>
                  <a:pt x="2460" y="819"/>
                </a:lnTo>
                <a:lnTo>
                  <a:pt x="2464" y="830"/>
                </a:lnTo>
                <a:lnTo>
                  <a:pt x="2464" y="783"/>
                </a:lnTo>
                <a:lnTo>
                  <a:pt x="2468" y="797"/>
                </a:lnTo>
                <a:lnTo>
                  <a:pt x="2468" y="830"/>
                </a:lnTo>
                <a:lnTo>
                  <a:pt x="2468" y="779"/>
                </a:lnTo>
                <a:lnTo>
                  <a:pt x="2471" y="830"/>
                </a:lnTo>
                <a:lnTo>
                  <a:pt x="2478" y="830"/>
                </a:lnTo>
                <a:lnTo>
                  <a:pt x="2478" y="801"/>
                </a:lnTo>
                <a:lnTo>
                  <a:pt x="2482" y="830"/>
                </a:lnTo>
                <a:lnTo>
                  <a:pt x="2493" y="830"/>
                </a:lnTo>
                <a:lnTo>
                  <a:pt x="2493" y="819"/>
                </a:lnTo>
                <a:lnTo>
                  <a:pt x="2497" y="830"/>
                </a:lnTo>
                <a:lnTo>
                  <a:pt x="2500" y="830"/>
                </a:lnTo>
                <a:lnTo>
                  <a:pt x="2500" y="804"/>
                </a:lnTo>
                <a:lnTo>
                  <a:pt x="2504" y="819"/>
                </a:lnTo>
                <a:lnTo>
                  <a:pt x="2504" y="830"/>
                </a:lnTo>
                <a:lnTo>
                  <a:pt x="2504" y="808"/>
                </a:lnTo>
                <a:lnTo>
                  <a:pt x="2507" y="830"/>
                </a:lnTo>
                <a:lnTo>
                  <a:pt x="2522" y="830"/>
                </a:lnTo>
                <a:lnTo>
                  <a:pt x="2522" y="804"/>
                </a:lnTo>
                <a:lnTo>
                  <a:pt x="2525" y="830"/>
                </a:lnTo>
                <a:lnTo>
                  <a:pt x="2525" y="815"/>
                </a:lnTo>
                <a:lnTo>
                  <a:pt x="2529" y="830"/>
                </a:lnTo>
                <a:lnTo>
                  <a:pt x="2533" y="830"/>
                </a:lnTo>
                <a:lnTo>
                  <a:pt x="2533" y="819"/>
                </a:lnTo>
                <a:lnTo>
                  <a:pt x="2536" y="830"/>
                </a:lnTo>
                <a:lnTo>
                  <a:pt x="2536" y="815"/>
                </a:lnTo>
                <a:lnTo>
                  <a:pt x="2540" y="830"/>
                </a:lnTo>
                <a:lnTo>
                  <a:pt x="2540" y="783"/>
                </a:lnTo>
                <a:lnTo>
                  <a:pt x="2543" y="830"/>
                </a:lnTo>
                <a:lnTo>
                  <a:pt x="2543" y="822"/>
                </a:lnTo>
                <a:lnTo>
                  <a:pt x="2547" y="830"/>
                </a:lnTo>
                <a:lnTo>
                  <a:pt x="2551" y="830"/>
                </a:lnTo>
                <a:lnTo>
                  <a:pt x="2551" y="775"/>
                </a:lnTo>
                <a:lnTo>
                  <a:pt x="2554" y="830"/>
                </a:lnTo>
                <a:lnTo>
                  <a:pt x="2558" y="830"/>
                </a:lnTo>
                <a:lnTo>
                  <a:pt x="2558" y="826"/>
                </a:lnTo>
                <a:lnTo>
                  <a:pt x="2561" y="830"/>
                </a:lnTo>
                <a:lnTo>
                  <a:pt x="2561" y="826"/>
                </a:lnTo>
                <a:lnTo>
                  <a:pt x="2565" y="830"/>
                </a:lnTo>
                <a:lnTo>
                  <a:pt x="2565" y="743"/>
                </a:lnTo>
                <a:lnTo>
                  <a:pt x="2569" y="830"/>
                </a:lnTo>
                <a:lnTo>
                  <a:pt x="2569" y="822"/>
                </a:lnTo>
                <a:lnTo>
                  <a:pt x="2572" y="830"/>
                </a:lnTo>
                <a:lnTo>
                  <a:pt x="2576" y="830"/>
                </a:lnTo>
                <a:lnTo>
                  <a:pt x="2576" y="826"/>
                </a:lnTo>
                <a:lnTo>
                  <a:pt x="2579" y="830"/>
                </a:lnTo>
                <a:lnTo>
                  <a:pt x="2601" y="830"/>
                </a:lnTo>
                <a:lnTo>
                  <a:pt x="2601" y="797"/>
                </a:lnTo>
                <a:lnTo>
                  <a:pt x="2605" y="830"/>
                </a:lnTo>
                <a:lnTo>
                  <a:pt x="2605" y="826"/>
                </a:lnTo>
                <a:lnTo>
                  <a:pt x="2608" y="830"/>
                </a:lnTo>
                <a:lnTo>
                  <a:pt x="2619" y="830"/>
                </a:lnTo>
                <a:lnTo>
                  <a:pt x="2619" y="819"/>
                </a:lnTo>
                <a:lnTo>
                  <a:pt x="2623" y="830"/>
                </a:lnTo>
                <a:lnTo>
                  <a:pt x="2634" y="830"/>
                </a:lnTo>
                <a:lnTo>
                  <a:pt x="2634" y="826"/>
                </a:lnTo>
                <a:lnTo>
                  <a:pt x="2637" y="830"/>
                </a:lnTo>
                <a:lnTo>
                  <a:pt x="2637" y="761"/>
                </a:lnTo>
                <a:lnTo>
                  <a:pt x="2641" y="804"/>
                </a:lnTo>
                <a:lnTo>
                  <a:pt x="2641" y="830"/>
                </a:lnTo>
                <a:lnTo>
                  <a:pt x="2641" y="747"/>
                </a:lnTo>
                <a:lnTo>
                  <a:pt x="2644" y="830"/>
                </a:lnTo>
                <a:lnTo>
                  <a:pt x="2652" y="830"/>
                </a:lnTo>
                <a:lnTo>
                  <a:pt x="2652" y="819"/>
                </a:lnTo>
                <a:lnTo>
                  <a:pt x="2655" y="830"/>
                </a:lnTo>
                <a:lnTo>
                  <a:pt x="2655" y="793"/>
                </a:lnTo>
                <a:lnTo>
                  <a:pt x="2659" y="830"/>
                </a:lnTo>
                <a:lnTo>
                  <a:pt x="2666" y="830"/>
                </a:lnTo>
                <a:lnTo>
                  <a:pt x="2666" y="822"/>
                </a:lnTo>
                <a:lnTo>
                  <a:pt x="2670" y="830"/>
                </a:lnTo>
                <a:lnTo>
                  <a:pt x="2684" y="830"/>
                </a:lnTo>
                <a:lnTo>
                  <a:pt x="2684" y="819"/>
                </a:lnTo>
                <a:lnTo>
                  <a:pt x="2688" y="830"/>
                </a:lnTo>
                <a:lnTo>
                  <a:pt x="2691" y="830"/>
                </a:lnTo>
                <a:lnTo>
                  <a:pt x="2695" y="826"/>
                </a:lnTo>
                <a:lnTo>
                  <a:pt x="2695" y="830"/>
                </a:lnTo>
                <a:lnTo>
                  <a:pt x="2695" y="815"/>
                </a:lnTo>
                <a:lnTo>
                  <a:pt x="2699" y="830"/>
                </a:lnTo>
                <a:lnTo>
                  <a:pt x="2713" y="830"/>
                </a:lnTo>
                <a:lnTo>
                  <a:pt x="2713" y="808"/>
                </a:lnTo>
                <a:lnTo>
                  <a:pt x="2717" y="808"/>
                </a:lnTo>
                <a:lnTo>
                  <a:pt x="2717" y="830"/>
                </a:lnTo>
                <a:lnTo>
                  <a:pt x="2717" y="808"/>
                </a:lnTo>
                <a:lnTo>
                  <a:pt x="2720" y="830"/>
                </a:lnTo>
                <a:lnTo>
                  <a:pt x="2720" y="808"/>
                </a:lnTo>
                <a:lnTo>
                  <a:pt x="2724" y="830"/>
                </a:lnTo>
                <a:lnTo>
                  <a:pt x="2727" y="830"/>
                </a:lnTo>
                <a:lnTo>
                  <a:pt x="2727" y="804"/>
                </a:lnTo>
                <a:lnTo>
                  <a:pt x="2731" y="830"/>
                </a:lnTo>
                <a:lnTo>
                  <a:pt x="2735" y="830"/>
                </a:lnTo>
                <a:lnTo>
                  <a:pt x="2735" y="761"/>
                </a:lnTo>
                <a:lnTo>
                  <a:pt x="2738" y="830"/>
                </a:lnTo>
                <a:lnTo>
                  <a:pt x="2742" y="830"/>
                </a:lnTo>
                <a:lnTo>
                  <a:pt x="2742" y="819"/>
                </a:lnTo>
                <a:lnTo>
                  <a:pt x="2745" y="830"/>
                </a:lnTo>
                <a:lnTo>
                  <a:pt x="2756" y="830"/>
                </a:lnTo>
                <a:lnTo>
                  <a:pt x="2756" y="826"/>
                </a:lnTo>
                <a:lnTo>
                  <a:pt x="2760" y="830"/>
                </a:lnTo>
                <a:lnTo>
                  <a:pt x="2781" y="830"/>
                </a:lnTo>
                <a:lnTo>
                  <a:pt x="2781" y="822"/>
                </a:lnTo>
                <a:lnTo>
                  <a:pt x="2785" y="830"/>
                </a:lnTo>
                <a:lnTo>
                  <a:pt x="2814" y="830"/>
                </a:lnTo>
                <a:lnTo>
                  <a:pt x="2814" y="822"/>
                </a:lnTo>
                <a:lnTo>
                  <a:pt x="2818" y="830"/>
                </a:lnTo>
                <a:lnTo>
                  <a:pt x="2818" y="761"/>
                </a:lnTo>
                <a:lnTo>
                  <a:pt x="2821" y="830"/>
                </a:lnTo>
                <a:lnTo>
                  <a:pt x="2828" y="830"/>
                </a:lnTo>
                <a:lnTo>
                  <a:pt x="2828" y="667"/>
                </a:lnTo>
                <a:lnTo>
                  <a:pt x="2832" y="826"/>
                </a:lnTo>
                <a:lnTo>
                  <a:pt x="2832" y="830"/>
                </a:lnTo>
                <a:lnTo>
                  <a:pt x="2832" y="819"/>
                </a:lnTo>
                <a:lnTo>
                  <a:pt x="2836" y="830"/>
                </a:lnTo>
                <a:lnTo>
                  <a:pt x="2839" y="830"/>
                </a:lnTo>
                <a:lnTo>
                  <a:pt x="2839" y="822"/>
                </a:lnTo>
                <a:lnTo>
                  <a:pt x="2843" y="830"/>
                </a:lnTo>
                <a:lnTo>
                  <a:pt x="2854" y="830"/>
                </a:lnTo>
                <a:lnTo>
                  <a:pt x="2854" y="819"/>
                </a:lnTo>
                <a:lnTo>
                  <a:pt x="2857" y="815"/>
                </a:lnTo>
                <a:lnTo>
                  <a:pt x="2857" y="830"/>
                </a:lnTo>
                <a:lnTo>
                  <a:pt x="2857" y="815"/>
                </a:lnTo>
                <a:lnTo>
                  <a:pt x="2861" y="830"/>
                </a:lnTo>
                <a:lnTo>
                  <a:pt x="2879" y="830"/>
                </a:lnTo>
                <a:lnTo>
                  <a:pt x="2879" y="819"/>
                </a:lnTo>
                <a:lnTo>
                  <a:pt x="2882" y="830"/>
                </a:lnTo>
                <a:lnTo>
                  <a:pt x="2882" y="804"/>
                </a:lnTo>
                <a:lnTo>
                  <a:pt x="2886" y="830"/>
                </a:lnTo>
                <a:lnTo>
                  <a:pt x="2901" y="830"/>
                </a:lnTo>
                <a:lnTo>
                  <a:pt x="2901" y="819"/>
                </a:lnTo>
                <a:lnTo>
                  <a:pt x="2904" y="830"/>
                </a:lnTo>
                <a:lnTo>
                  <a:pt x="2908" y="830"/>
                </a:lnTo>
                <a:lnTo>
                  <a:pt x="2908" y="826"/>
                </a:lnTo>
                <a:lnTo>
                  <a:pt x="2911" y="830"/>
                </a:lnTo>
                <a:lnTo>
                  <a:pt x="2915" y="830"/>
                </a:lnTo>
                <a:lnTo>
                  <a:pt x="2915" y="819"/>
                </a:lnTo>
                <a:lnTo>
                  <a:pt x="2919" y="830"/>
                </a:lnTo>
                <a:lnTo>
                  <a:pt x="2919" y="826"/>
                </a:lnTo>
                <a:lnTo>
                  <a:pt x="2919" y="830"/>
                </a:lnTo>
                <a:lnTo>
                  <a:pt x="2922" y="822"/>
                </a:lnTo>
                <a:lnTo>
                  <a:pt x="2922" y="830"/>
                </a:lnTo>
                <a:lnTo>
                  <a:pt x="2922" y="822"/>
                </a:lnTo>
                <a:lnTo>
                  <a:pt x="2926" y="830"/>
                </a:lnTo>
                <a:lnTo>
                  <a:pt x="2933" y="830"/>
                </a:lnTo>
                <a:lnTo>
                  <a:pt x="2933" y="815"/>
                </a:lnTo>
                <a:lnTo>
                  <a:pt x="2937" y="830"/>
                </a:lnTo>
                <a:lnTo>
                  <a:pt x="2937" y="819"/>
                </a:lnTo>
                <a:lnTo>
                  <a:pt x="2940" y="830"/>
                </a:lnTo>
                <a:lnTo>
                  <a:pt x="2980" y="830"/>
                </a:lnTo>
                <a:lnTo>
                  <a:pt x="2980" y="826"/>
                </a:lnTo>
                <a:lnTo>
                  <a:pt x="2983" y="830"/>
                </a:lnTo>
                <a:lnTo>
                  <a:pt x="3066" y="830"/>
                </a:lnTo>
                <a:lnTo>
                  <a:pt x="3066" y="819"/>
                </a:lnTo>
                <a:lnTo>
                  <a:pt x="3070" y="830"/>
                </a:lnTo>
                <a:lnTo>
                  <a:pt x="3074" y="830"/>
                </a:lnTo>
                <a:lnTo>
                  <a:pt x="3074" y="822"/>
                </a:lnTo>
                <a:lnTo>
                  <a:pt x="3077" y="830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Line 10"/>
          <p:cNvSpPr>
            <a:spLocks noChangeShapeType="1"/>
          </p:cNvSpPr>
          <p:nvPr/>
        </p:nvSpPr>
        <p:spPr bwMode="auto">
          <a:xfrm>
            <a:off x="1246506" y="2581720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Line 18"/>
          <p:cNvSpPr>
            <a:spLocks noChangeShapeType="1"/>
          </p:cNvSpPr>
          <p:nvPr/>
        </p:nvSpPr>
        <p:spPr bwMode="auto">
          <a:xfrm>
            <a:off x="1259206" y="1929258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Line 25"/>
          <p:cNvSpPr>
            <a:spLocks noChangeShapeType="1"/>
          </p:cNvSpPr>
          <p:nvPr/>
        </p:nvSpPr>
        <p:spPr bwMode="auto">
          <a:xfrm>
            <a:off x="1246506" y="1270445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69" name="Line 30"/>
          <p:cNvSpPr>
            <a:spLocks noChangeShapeType="1"/>
          </p:cNvSpPr>
          <p:nvPr/>
        </p:nvSpPr>
        <p:spPr bwMode="auto">
          <a:xfrm>
            <a:off x="1275081" y="2588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1" name="Line 31"/>
          <p:cNvSpPr>
            <a:spLocks noChangeShapeType="1"/>
          </p:cNvSpPr>
          <p:nvPr/>
        </p:nvSpPr>
        <p:spPr bwMode="auto">
          <a:xfrm>
            <a:off x="1562418" y="2588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2" name="Rectangle 32"/>
          <p:cNvSpPr>
            <a:spLocks noChangeArrowheads="1"/>
          </p:cNvSpPr>
          <p:nvPr/>
        </p:nvSpPr>
        <p:spPr bwMode="auto">
          <a:xfrm>
            <a:off x="1349594" y="261664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73" name="Line 33"/>
          <p:cNvSpPr>
            <a:spLocks noChangeShapeType="1"/>
          </p:cNvSpPr>
          <p:nvPr/>
        </p:nvSpPr>
        <p:spPr bwMode="auto">
          <a:xfrm>
            <a:off x="1848168" y="2588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4" name="Line 34"/>
          <p:cNvSpPr>
            <a:spLocks noChangeShapeType="1"/>
          </p:cNvSpPr>
          <p:nvPr/>
        </p:nvSpPr>
        <p:spPr bwMode="auto">
          <a:xfrm>
            <a:off x="2140268" y="2588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5" name="Rectangle 35"/>
          <p:cNvSpPr>
            <a:spLocks noChangeArrowheads="1"/>
          </p:cNvSpPr>
          <p:nvPr/>
        </p:nvSpPr>
        <p:spPr bwMode="auto">
          <a:xfrm>
            <a:off x="1927444" y="261664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76" name="Line 36"/>
          <p:cNvSpPr>
            <a:spLocks noChangeShapeType="1"/>
          </p:cNvSpPr>
          <p:nvPr/>
        </p:nvSpPr>
        <p:spPr bwMode="auto">
          <a:xfrm>
            <a:off x="2426018" y="2588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7" name="Line 37"/>
          <p:cNvSpPr>
            <a:spLocks noChangeShapeType="1"/>
          </p:cNvSpPr>
          <p:nvPr/>
        </p:nvSpPr>
        <p:spPr bwMode="auto">
          <a:xfrm>
            <a:off x="2713356" y="2588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8" name="Rectangle 38"/>
          <p:cNvSpPr>
            <a:spLocks noChangeArrowheads="1"/>
          </p:cNvSpPr>
          <p:nvPr/>
        </p:nvSpPr>
        <p:spPr bwMode="auto">
          <a:xfrm>
            <a:off x="2483069" y="2616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79" name="Line 39"/>
          <p:cNvSpPr>
            <a:spLocks noChangeShapeType="1"/>
          </p:cNvSpPr>
          <p:nvPr/>
        </p:nvSpPr>
        <p:spPr bwMode="auto">
          <a:xfrm>
            <a:off x="2999106" y="2588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0" name="Line 40"/>
          <p:cNvSpPr>
            <a:spLocks noChangeShapeType="1"/>
          </p:cNvSpPr>
          <p:nvPr/>
        </p:nvSpPr>
        <p:spPr bwMode="auto">
          <a:xfrm>
            <a:off x="3284856" y="2588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1" name="Rectangle 41"/>
          <p:cNvSpPr>
            <a:spLocks noChangeArrowheads="1"/>
          </p:cNvSpPr>
          <p:nvPr/>
        </p:nvSpPr>
        <p:spPr bwMode="auto">
          <a:xfrm>
            <a:off x="3054569" y="2616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2" name="Line 42"/>
          <p:cNvSpPr>
            <a:spLocks noChangeShapeType="1"/>
          </p:cNvSpPr>
          <p:nvPr/>
        </p:nvSpPr>
        <p:spPr bwMode="auto">
          <a:xfrm>
            <a:off x="3572193" y="2588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3" name="Line 43"/>
          <p:cNvSpPr>
            <a:spLocks noChangeShapeType="1"/>
          </p:cNvSpPr>
          <p:nvPr/>
        </p:nvSpPr>
        <p:spPr bwMode="auto">
          <a:xfrm>
            <a:off x="3864293" y="2588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4" name="Rectangle 44"/>
          <p:cNvSpPr>
            <a:spLocks noChangeArrowheads="1"/>
          </p:cNvSpPr>
          <p:nvPr/>
        </p:nvSpPr>
        <p:spPr bwMode="auto">
          <a:xfrm>
            <a:off x="3634006" y="2616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5" name="Line 45"/>
          <p:cNvSpPr>
            <a:spLocks noChangeShapeType="1"/>
          </p:cNvSpPr>
          <p:nvPr/>
        </p:nvSpPr>
        <p:spPr bwMode="auto">
          <a:xfrm>
            <a:off x="4150043" y="2588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6" name="Line 46"/>
          <p:cNvSpPr>
            <a:spLocks noChangeShapeType="1"/>
          </p:cNvSpPr>
          <p:nvPr/>
        </p:nvSpPr>
        <p:spPr bwMode="auto">
          <a:xfrm>
            <a:off x="4437381" y="2588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7" name="Rectangle 47"/>
          <p:cNvSpPr>
            <a:spLocks noChangeArrowheads="1"/>
          </p:cNvSpPr>
          <p:nvPr/>
        </p:nvSpPr>
        <p:spPr bwMode="auto">
          <a:xfrm>
            <a:off x="4207094" y="2616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8" name="Line 48"/>
          <p:cNvSpPr>
            <a:spLocks noChangeShapeType="1"/>
          </p:cNvSpPr>
          <p:nvPr/>
        </p:nvSpPr>
        <p:spPr bwMode="auto">
          <a:xfrm>
            <a:off x="4723131" y="2588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9" name="Line 49"/>
          <p:cNvSpPr>
            <a:spLocks noChangeShapeType="1"/>
          </p:cNvSpPr>
          <p:nvPr/>
        </p:nvSpPr>
        <p:spPr bwMode="auto">
          <a:xfrm>
            <a:off x="5008881" y="2588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0" name="Rectangle 50"/>
          <p:cNvSpPr>
            <a:spLocks noChangeArrowheads="1"/>
          </p:cNvSpPr>
          <p:nvPr/>
        </p:nvSpPr>
        <p:spPr bwMode="auto">
          <a:xfrm>
            <a:off x="4778594" y="2616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91" name="Line 51"/>
          <p:cNvSpPr>
            <a:spLocks noChangeShapeType="1"/>
          </p:cNvSpPr>
          <p:nvPr/>
        </p:nvSpPr>
        <p:spPr bwMode="auto">
          <a:xfrm>
            <a:off x="5296218" y="2588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2" name="Line 52"/>
          <p:cNvSpPr>
            <a:spLocks noChangeShapeType="1"/>
          </p:cNvSpPr>
          <p:nvPr/>
        </p:nvSpPr>
        <p:spPr bwMode="auto">
          <a:xfrm>
            <a:off x="5588318" y="2588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3" name="Rectangle 53"/>
          <p:cNvSpPr>
            <a:spLocks noChangeArrowheads="1"/>
          </p:cNvSpPr>
          <p:nvPr/>
        </p:nvSpPr>
        <p:spPr bwMode="auto">
          <a:xfrm>
            <a:off x="5358031" y="26166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94" name="Line 54"/>
          <p:cNvSpPr>
            <a:spLocks noChangeShapeType="1"/>
          </p:cNvSpPr>
          <p:nvPr/>
        </p:nvSpPr>
        <p:spPr bwMode="auto">
          <a:xfrm>
            <a:off x="5874068" y="2588070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5" name="Line 55"/>
          <p:cNvSpPr>
            <a:spLocks noChangeShapeType="1"/>
          </p:cNvSpPr>
          <p:nvPr/>
        </p:nvSpPr>
        <p:spPr bwMode="auto">
          <a:xfrm>
            <a:off x="6159818" y="2588070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6" name="Rectangle 56"/>
          <p:cNvSpPr>
            <a:spLocks noChangeArrowheads="1"/>
          </p:cNvSpPr>
          <p:nvPr/>
        </p:nvSpPr>
        <p:spPr bwMode="auto">
          <a:xfrm>
            <a:off x="5880319" y="2616645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47" name="Rectangle 10"/>
          <p:cNvSpPr>
            <a:spLocks noChangeArrowheads="1"/>
          </p:cNvSpPr>
          <p:nvPr/>
        </p:nvSpPr>
        <p:spPr bwMode="auto">
          <a:xfrm>
            <a:off x="1125096" y="2497081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49" name="Rectangle 25"/>
          <p:cNvSpPr>
            <a:spLocks noChangeArrowheads="1"/>
          </p:cNvSpPr>
          <p:nvPr/>
        </p:nvSpPr>
        <p:spPr bwMode="auto">
          <a:xfrm>
            <a:off x="989349" y="1187194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1375509" y="2150463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8" name="TextBox 17"/>
          <p:cNvSpPr txBox="1"/>
          <p:nvPr/>
        </p:nvSpPr>
        <p:spPr>
          <a:xfrm>
            <a:off x="1519556" y="2273573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9" name="TextBox 168"/>
          <p:cNvSpPr txBox="1"/>
          <p:nvPr/>
        </p:nvSpPr>
        <p:spPr>
          <a:xfrm>
            <a:off x="2233498" y="2144755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70" name="TextBox 17"/>
          <p:cNvSpPr txBox="1"/>
          <p:nvPr/>
        </p:nvSpPr>
        <p:spPr>
          <a:xfrm>
            <a:off x="5057658" y="1793574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71" name="Rectangle 170"/>
          <p:cNvSpPr/>
          <p:nvPr/>
        </p:nvSpPr>
        <p:spPr>
          <a:xfrm>
            <a:off x="3545274" y="1418326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174" name="TextBox 173"/>
          <p:cNvSpPr txBox="1"/>
          <p:nvPr/>
        </p:nvSpPr>
        <p:spPr>
          <a:xfrm>
            <a:off x="1686091" y="186809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75" name="TextBox 174"/>
          <p:cNvSpPr txBox="1"/>
          <p:nvPr/>
        </p:nvSpPr>
        <p:spPr>
          <a:xfrm>
            <a:off x="2456407" y="1869108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76" name="TextBox 175"/>
          <p:cNvSpPr txBox="1"/>
          <p:nvPr/>
        </p:nvSpPr>
        <p:spPr>
          <a:xfrm>
            <a:off x="4396483" y="1982438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77" name="TextBox 176"/>
          <p:cNvSpPr txBox="1"/>
          <p:nvPr/>
        </p:nvSpPr>
        <p:spPr>
          <a:xfrm>
            <a:off x="1214070" y="1615192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78" name="TextBox 177"/>
          <p:cNvSpPr txBox="1"/>
          <p:nvPr/>
        </p:nvSpPr>
        <p:spPr>
          <a:xfrm>
            <a:off x="3033453" y="1989867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79" name="TextBox 178"/>
          <p:cNvSpPr txBox="1"/>
          <p:nvPr/>
        </p:nvSpPr>
        <p:spPr>
          <a:xfrm>
            <a:off x="1875102" y="1683388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81" name="TextBox 180"/>
          <p:cNvSpPr txBox="1"/>
          <p:nvPr/>
        </p:nvSpPr>
        <p:spPr>
          <a:xfrm>
            <a:off x="4819303" y="1904244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183" name="Straight Arrow Connector 182"/>
          <p:cNvCxnSpPr/>
          <p:nvPr/>
        </p:nvCxnSpPr>
        <p:spPr>
          <a:xfrm>
            <a:off x="2009052" y="2109350"/>
            <a:ext cx="14168" cy="3067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Arrow Connector 183"/>
          <p:cNvCxnSpPr/>
          <p:nvPr/>
        </p:nvCxnSpPr>
        <p:spPr>
          <a:xfrm>
            <a:off x="1929763" y="2202147"/>
            <a:ext cx="9688" cy="40355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/>
          <p:cNvCxnSpPr/>
          <p:nvPr/>
        </p:nvCxnSpPr>
        <p:spPr>
          <a:xfrm>
            <a:off x="4989046" y="2278110"/>
            <a:ext cx="3684" cy="218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" name="TextBox 17"/>
          <p:cNvSpPr txBox="1"/>
          <p:nvPr/>
        </p:nvSpPr>
        <p:spPr>
          <a:xfrm>
            <a:off x="3428965" y="1569295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187" name="TextBox 186"/>
          <p:cNvSpPr txBox="1"/>
          <p:nvPr/>
        </p:nvSpPr>
        <p:spPr>
          <a:xfrm>
            <a:off x="5389833" y="1964245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88" name="5-Point Star 187"/>
          <p:cNvSpPr/>
          <p:nvPr/>
        </p:nvSpPr>
        <p:spPr>
          <a:xfrm>
            <a:off x="3974783" y="2373824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0" name="TextBox 189"/>
          <p:cNvSpPr txBox="1"/>
          <p:nvPr/>
        </p:nvSpPr>
        <p:spPr>
          <a:xfrm>
            <a:off x="3793675" y="1817339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91" name="TextBox 190"/>
          <p:cNvSpPr txBox="1"/>
          <p:nvPr/>
        </p:nvSpPr>
        <p:spPr>
          <a:xfrm>
            <a:off x="1682573" y="2027246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192" name="TextBox 191"/>
          <p:cNvSpPr txBox="1"/>
          <p:nvPr/>
        </p:nvSpPr>
        <p:spPr>
          <a:xfrm>
            <a:off x="2769368" y="2066108"/>
            <a:ext cx="3048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5" name="Rectangle 194"/>
          <p:cNvSpPr/>
          <p:nvPr/>
        </p:nvSpPr>
        <p:spPr>
          <a:xfrm>
            <a:off x="5070000" y="2059125"/>
            <a:ext cx="40588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cxnSp>
        <p:nvCxnSpPr>
          <p:cNvPr id="199" name="Straight Arrow Connector 198"/>
          <p:cNvCxnSpPr/>
          <p:nvPr/>
        </p:nvCxnSpPr>
        <p:spPr>
          <a:xfrm>
            <a:off x="3674419" y="1892315"/>
            <a:ext cx="98805" cy="4320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Arrow Connector 199"/>
          <p:cNvCxnSpPr/>
          <p:nvPr/>
        </p:nvCxnSpPr>
        <p:spPr>
          <a:xfrm flipH="1">
            <a:off x="3909774" y="1835007"/>
            <a:ext cx="48431" cy="63858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Arrow Connector 200"/>
          <p:cNvCxnSpPr/>
          <p:nvPr/>
        </p:nvCxnSpPr>
        <p:spPr>
          <a:xfrm flipH="1">
            <a:off x="2128380" y="1873686"/>
            <a:ext cx="23775" cy="6725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Arrow Connector 201"/>
          <p:cNvCxnSpPr/>
          <p:nvPr/>
        </p:nvCxnSpPr>
        <p:spPr>
          <a:xfrm flipH="1">
            <a:off x="1309073" y="1844618"/>
            <a:ext cx="40521" cy="6116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17"/>
          <p:cNvSpPr txBox="1"/>
          <p:nvPr/>
        </p:nvSpPr>
        <p:spPr>
          <a:xfrm>
            <a:off x="2352109" y="202350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4" name="TextBox 203"/>
          <p:cNvSpPr txBox="1"/>
          <p:nvPr/>
        </p:nvSpPr>
        <p:spPr>
          <a:xfrm>
            <a:off x="3798331" y="1592485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09" name="TextBox 208"/>
          <p:cNvSpPr txBox="1"/>
          <p:nvPr/>
        </p:nvSpPr>
        <p:spPr>
          <a:xfrm>
            <a:off x="1929763" y="2146615"/>
            <a:ext cx="40267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7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11" name="TextBox 210"/>
          <p:cNvSpPr txBox="1"/>
          <p:nvPr/>
        </p:nvSpPr>
        <p:spPr>
          <a:xfrm>
            <a:off x="3075983" y="2243165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12" name="TextBox 211"/>
          <p:cNvSpPr txBox="1"/>
          <p:nvPr/>
        </p:nvSpPr>
        <p:spPr>
          <a:xfrm>
            <a:off x="2087463" y="1842781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213" name="Straight Arrow Connector 212"/>
          <p:cNvCxnSpPr/>
          <p:nvPr/>
        </p:nvCxnSpPr>
        <p:spPr>
          <a:xfrm>
            <a:off x="2809412" y="2066108"/>
            <a:ext cx="26987" cy="4397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Straight Arrow Connector 213"/>
          <p:cNvCxnSpPr/>
          <p:nvPr/>
        </p:nvCxnSpPr>
        <p:spPr>
          <a:xfrm>
            <a:off x="2911615" y="2262748"/>
            <a:ext cx="10199" cy="2996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Straight Arrow Connector 214"/>
          <p:cNvCxnSpPr/>
          <p:nvPr/>
        </p:nvCxnSpPr>
        <p:spPr>
          <a:xfrm>
            <a:off x="3408238" y="2158160"/>
            <a:ext cx="41453" cy="2256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/>
          <p:cNvCxnSpPr/>
          <p:nvPr/>
        </p:nvCxnSpPr>
        <p:spPr>
          <a:xfrm>
            <a:off x="3565405" y="2116825"/>
            <a:ext cx="13575" cy="4151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>
            <a:off x="3482658" y="2021273"/>
            <a:ext cx="53854" cy="5294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Arrow Connector 217"/>
          <p:cNvCxnSpPr/>
          <p:nvPr/>
        </p:nvCxnSpPr>
        <p:spPr>
          <a:xfrm flipH="1">
            <a:off x="2258067" y="2066108"/>
            <a:ext cx="13856" cy="4784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TextBox 17"/>
          <p:cNvSpPr txBox="1"/>
          <p:nvPr/>
        </p:nvSpPr>
        <p:spPr>
          <a:xfrm>
            <a:off x="3421353" y="1911939"/>
            <a:ext cx="3577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y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27" name="TextBox 17"/>
          <p:cNvSpPr txBox="1"/>
          <p:nvPr/>
        </p:nvSpPr>
        <p:spPr>
          <a:xfrm>
            <a:off x="3300066" y="1831710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30" name="Rectangle 229"/>
          <p:cNvSpPr/>
          <p:nvPr/>
        </p:nvSpPr>
        <p:spPr>
          <a:xfrm>
            <a:off x="3400619" y="1718024"/>
            <a:ext cx="39305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cxnSp>
        <p:nvCxnSpPr>
          <p:cNvPr id="233" name="Straight Arrow Connector 232"/>
          <p:cNvCxnSpPr/>
          <p:nvPr/>
        </p:nvCxnSpPr>
        <p:spPr>
          <a:xfrm>
            <a:off x="3826583" y="1569704"/>
            <a:ext cx="0" cy="50290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Straight Arrow Connector 233"/>
          <p:cNvCxnSpPr/>
          <p:nvPr/>
        </p:nvCxnSpPr>
        <p:spPr>
          <a:xfrm>
            <a:off x="4721572" y="2196216"/>
            <a:ext cx="31262" cy="3496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Straight Arrow Connector 234"/>
          <p:cNvCxnSpPr/>
          <p:nvPr/>
        </p:nvCxnSpPr>
        <p:spPr>
          <a:xfrm>
            <a:off x="5460172" y="1979080"/>
            <a:ext cx="0" cy="50290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Arrow Connector 235"/>
          <p:cNvCxnSpPr/>
          <p:nvPr/>
        </p:nvCxnSpPr>
        <p:spPr>
          <a:xfrm>
            <a:off x="4258899" y="2195271"/>
            <a:ext cx="15049" cy="3571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Straight Arrow Connector 236"/>
          <p:cNvCxnSpPr/>
          <p:nvPr/>
        </p:nvCxnSpPr>
        <p:spPr>
          <a:xfrm>
            <a:off x="3728596" y="1732459"/>
            <a:ext cx="44628" cy="4997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9" name="Rectangle 238"/>
          <p:cNvSpPr/>
          <p:nvPr/>
        </p:nvSpPr>
        <p:spPr>
          <a:xfrm>
            <a:off x="3664268" y="1088582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41" name="TextBox 17"/>
          <p:cNvSpPr txBox="1"/>
          <p:nvPr/>
        </p:nvSpPr>
        <p:spPr>
          <a:xfrm>
            <a:off x="4020502" y="2035049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4" name="TextBox 17"/>
          <p:cNvSpPr txBox="1"/>
          <p:nvPr/>
        </p:nvSpPr>
        <p:spPr>
          <a:xfrm>
            <a:off x="5628487" y="214311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6" name="TextBox 245"/>
          <p:cNvSpPr txBox="1"/>
          <p:nvPr/>
        </p:nvSpPr>
        <p:spPr>
          <a:xfrm>
            <a:off x="4770816" y="2095286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69" name="Straight Arrow Connector 268"/>
          <p:cNvCxnSpPr/>
          <p:nvPr/>
        </p:nvCxnSpPr>
        <p:spPr>
          <a:xfrm>
            <a:off x="5592928" y="2182481"/>
            <a:ext cx="1" cy="3852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Arrow Connector 270"/>
          <p:cNvCxnSpPr/>
          <p:nvPr/>
        </p:nvCxnSpPr>
        <p:spPr>
          <a:xfrm>
            <a:off x="5278838" y="2292077"/>
            <a:ext cx="30114" cy="2675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Arrow Connector 271"/>
          <p:cNvCxnSpPr/>
          <p:nvPr/>
        </p:nvCxnSpPr>
        <p:spPr>
          <a:xfrm>
            <a:off x="5133831" y="2132604"/>
            <a:ext cx="38030" cy="3871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" name="AutoShape 4"/>
          <p:cNvSpPr>
            <a:spLocks noChangeAspect="1" noChangeArrowheads="1" noTextEdit="1"/>
          </p:cNvSpPr>
          <p:nvPr/>
        </p:nvSpPr>
        <p:spPr bwMode="auto">
          <a:xfrm>
            <a:off x="985837" y="3202898"/>
            <a:ext cx="5205413" cy="177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Rectangle 6"/>
          <p:cNvSpPr>
            <a:spLocks noChangeArrowheads="1"/>
          </p:cNvSpPr>
          <p:nvPr/>
        </p:nvSpPr>
        <p:spPr bwMode="auto">
          <a:xfrm>
            <a:off x="1271587" y="3214010"/>
            <a:ext cx="4895850" cy="1643062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7"/>
          <p:cNvSpPr>
            <a:spLocks/>
          </p:cNvSpPr>
          <p:nvPr/>
        </p:nvSpPr>
        <p:spPr bwMode="auto">
          <a:xfrm>
            <a:off x="1271587" y="3437848"/>
            <a:ext cx="4891088" cy="1419225"/>
          </a:xfrm>
          <a:custGeom>
            <a:avLst/>
            <a:gdLst>
              <a:gd name="T0" fmla="*/ 155 w 3081"/>
              <a:gd name="T1" fmla="*/ 865 h 894"/>
              <a:gd name="T2" fmla="*/ 264 w 3081"/>
              <a:gd name="T3" fmla="*/ 894 h 894"/>
              <a:gd name="T4" fmla="*/ 390 w 3081"/>
              <a:gd name="T5" fmla="*/ 876 h 894"/>
              <a:gd name="T6" fmla="*/ 523 w 3081"/>
              <a:gd name="T7" fmla="*/ 894 h 894"/>
              <a:gd name="T8" fmla="*/ 646 w 3081"/>
              <a:gd name="T9" fmla="*/ 894 h 894"/>
              <a:gd name="T10" fmla="*/ 715 w 3081"/>
              <a:gd name="T11" fmla="*/ 894 h 894"/>
              <a:gd name="T12" fmla="*/ 805 w 3081"/>
              <a:gd name="T13" fmla="*/ 890 h 894"/>
              <a:gd name="T14" fmla="*/ 891 w 3081"/>
              <a:gd name="T15" fmla="*/ 890 h 894"/>
              <a:gd name="T16" fmla="*/ 953 w 3081"/>
              <a:gd name="T17" fmla="*/ 894 h 894"/>
              <a:gd name="T18" fmla="*/ 1003 w 3081"/>
              <a:gd name="T19" fmla="*/ 890 h 894"/>
              <a:gd name="T20" fmla="*/ 1046 w 3081"/>
              <a:gd name="T21" fmla="*/ 890 h 894"/>
              <a:gd name="T22" fmla="*/ 1090 w 3081"/>
              <a:gd name="T23" fmla="*/ 890 h 894"/>
              <a:gd name="T24" fmla="*/ 1126 w 3081"/>
              <a:gd name="T25" fmla="*/ 887 h 894"/>
              <a:gd name="T26" fmla="*/ 1158 w 3081"/>
              <a:gd name="T27" fmla="*/ 883 h 894"/>
              <a:gd name="T28" fmla="*/ 1205 w 3081"/>
              <a:gd name="T29" fmla="*/ 890 h 894"/>
              <a:gd name="T30" fmla="*/ 1238 w 3081"/>
              <a:gd name="T31" fmla="*/ 894 h 894"/>
              <a:gd name="T32" fmla="*/ 1270 w 3081"/>
              <a:gd name="T33" fmla="*/ 883 h 894"/>
              <a:gd name="T34" fmla="*/ 1306 w 3081"/>
              <a:gd name="T35" fmla="*/ 894 h 894"/>
              <a:gd name="T36" fmla="*/ 1339 w 3081"/>
              <a:gd name="T37" fmla="*/ 894 h 894"/>
              <a:gd name="T38" fmla="*/ 1375 w 3081"/>
              <a:gd name="T39" fmla="*/ 890 h 894"/>
              <a:gd name="T40" fmla="*/ 1407 w 3081"/>
              <a:gd name="T41" fmla="*/ 894 h 894"/>
              <a:gd name="T42" fmla="*/ 1443 w 3081"/>
              <a:gd name="T43" fmla="*/ 894 h 894"/>
              <a:gd name="T44" fmla="*/ 1476 w 3081"/>
              <a:gd name="T45" fmla="*/ 890 h 894"/>
              <a:gd name="T46" fmla="*/ 1508 w 3081"/>
              <a:gd name="T47" fmla="*/ 844 h 894"/>
              <a:gd name="T48" fmla="*/ 1541 w 3081"/>
              <a:gd name="T49" fmla="*/ 887 h 894"/>
              <a:gd name="T50" fmla="*/ 1580 w 3081"/>
              <a:gd name="T51" fmla="*/ 883 h 894"/>
              <a:gd name="T52" fmla="*/ 1616 w 3081"/>
              <a:gd name="T53" fmla="*/ 876 h 894"/>
              <a:gd name="T54" fmla="*/ 1649 w 3081"/>
              <a:gd name="T55" fmla="*/ 894 h 894"/>
              <a:gd name="T56" fmla="*/ 1681 w 3081"/>
              <a:gd name="T57" fmla="*/ 862 h 894"/>
              <a:gd name="T58" fmla="*/ 1714 w 3081"/>
              <a:gd name="T59" fmla="*/ 782 h 894"/>
              <a:gd name="T60" fmla="*/ 1750 w 3081"/>
              <a:gd name="T61" fmla="*/ 894 h 894"/>
              <a:gd name="T62" fmla="*/ 1793 w 3081"/>
              <a:gd name="T63" fmla="*/ 894 h 894"/>
              <a:gd name="T64" fmla="*/ 1829 w 3081"/>
              <a:gd name="T65" fmla="*/ 869 h 894"/>
              <a:gd name="T66" fmla="*/ 1865 w 3081"/>
              <a:gd name="T67" fmla="*/ 883 h 894"/>
              <a:gd name="T68" fmla="*/ 1894 w 3081"/>
              <a:gd name="T69" fmla="*/ 854 h 894"/>
              <a:gd name="T70" fmla="*/ 1930 w 3081"/>
              <a:gd name="T71" fmla="*/ 844 h 894"/>
              <a:gd name="T72" fmla="*/ 1973 w 3081"/>
              <a:gd name="T73" fmla="*/ 880 h 894"/>
              <a:gd name="T74" fmla="*/ 2013 w 3081"/>
              <a:gd name="T75" fmla="*/ 894 h 894"/>
              <a:gd name="T76" fmla="*/ 2046 w 3081"/>
              <a:gd name="T77" fmla="*/ 894 h 894"/>
              <a:gd name="T78" fmla="*/ 2078 w 3081"/>
              <a:gd name="T79" fmla="*/ 890 h 894"/>
              <a:gd name="T80" fmla="*/ 2114 w 3081"/>
              <a:gd name="T81" fmla="*/ 797 h 894"/>
              <a:gd name="T82" fmla="*/ 2161 w 3081"/>
              <a:gd name="T83" fmla="*/ 894 h 894"/>
              <a:gd name="T84" fmla="*/ 2194 w 3081"/>
              <a:gd name="T85" fmla="*/ 862 h 894"/>
              <a:gd name="T86" fmla="*/ 2226 w 3081"/>
              <a:gd name="T87" fmla="*/ 865 h 894"/>
              <a:gd name="T88" fmla="*/ 2258 w 3081"/>
              <a:gd name="T89" fmla="*/ 876 h 894"/>
              <a:gd name="T90" fmla="*/ 2298 w 3081"/>
              <a:gd name="T91" fmla="*/ 894 h 894"/>
              <a:gd name="T92" fmla="*/ 2345 w 3081"/>
              <a:gd name="T93" fmla="*/ 880 h 894"/>
              <a:gd name="T94" fmla="*/ 2381 w 3081"/>
              <a:gd name="T95" fmla="*/ 844 h 894"/>
              <a:gd name="T96" fmla="*/ 2417 w 3081"/>
              <a:gd name="T97" fmla="*/ 890 h 894"/>
              <a:gd name="T98" fmla="*/ 2453 w 3081"/>
              <a:gd name="T99" fmla="*/ 869 h 894"/>
              <a:gd name="T100" fmla="*/ 2504 w 3081"/>
              <a:gd name="T101" fmla="*/ 894 h 894"/>
              <a:gd name="T102" fmla="*/ 2551 w 3081"/>
              <a:gd name="T103" fmla="*/ 894 h 894"/>
              <a:gd name="T104" fmla="*/ 2590 w 3081"/>
              <a:gd name="T105" fmla="*/ 890 h 894"/>
              <a:gd name="T106" fmla="*/ 2634 w 3081"/>
              <a:gd name="T107" fmla="*/ 894 h 894"/>
              <a:gd name="T108" fmla="*/ 2699 w 3081"/>
              <a:gd name="T109" fmla="*/ 890 h 894"/>
              <a:gd name="T110" fmla="*/ 2760 w 3081"/>
              <a:gd name="T111" fmla="*/ 890 h 894"/>
              <a:gd name="T112" fmla="*/ 2818 w 3081"/>
              <a:gd name="T113" fmla="*/ 894 h 894"/>
              <a:gd name="T114" fmla="*/ 2882 w 3081"/>
              <a:gd name="T115" fmla="*/ 894 h 894"/>
              <a:gd name="T116" fmla="*/ 2933 w 3081"/>
              <a:gd name="T117" fmla="*/ 894 h 894"/>
              <a:gd name="T118" fmla="*/ 2980 w 3081"/>
              <a:gd name="T119" fmla="*/ 890 h 894"/>
              <a:gd name="T120" fmla="*/ 3023 w 3081"/>
              <a:gd name="T121" fmla="*/ 890 h 894"/>
              <a:gd name="T122" fmla="*/ 3077 w 3081"/>
              <a:gd name="T123" fmla="*/ 894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1" h="894">
                <a:moveTo>
                  <a:pt x="0" y="894"/>
                </a:moveTo>
                <a:lnTo>
                  <a:pt x="11" y="894"/>
                </a:lnTo>
                <a:lnTo>
                  <a:pt x="11" y="61"/>
                </a:lnTo>
                <a:lnTo>
                  <a:pt x="15" y="804"/>
                </a:lnTo>
                <a:lnTo>
                  <a:pt x="15" y="894"/>
                </a:lnTo>
                <a:lnTo>
                  <a:pt x="15" y="804"/>
                </a:lnTo>
                <a:lnTo>
                  <a:pt x="18" y="894"/>
                </a:lnTo>
                <a:lnTo>
                  <a:pt x="29" y="894"/>
                </a:lnTo>
                <a:lnTo>
                  <a:pt x="29" y="890"/>
                </a:lnTo>
                <a:lnTo>
                  <a:pt x="33" y="894"/>
                </a:lnTo>
                <a:lnTo>
                  <a:pt x="83" y="894"/>
                </a:lnTo>
                <a:lnTo>
                  <a:pt x="83" y="876"/>
                </a:lnTo>
                <a:lnTo>
                  <a:pt x="87" y="894"/>
                </a:lnTo>
                <a:lnTo>
                  <a:pt x="87" y="887"/>
                </a:lnTo>
                <a:lnTo>
                  <a:pt x="91" y="894"/>
                </a:lnTo>
                <a:lnTo>
                  <a:pt x="116" y="894"/>
                </a:lnTo>
                <a:lnTo>
                  <a:pt x="116" y="836"/>
                </a:lnTo>
                <a:lnTo>
                  <a:pt x="119" y="894"/>
                </a:lnTo>
                <a:lnTo>
                  <a:pt x="119" y="883"/>
                </a:lnTo>
                <a:lnTo>
                  <a:pt x="123" y="894"/>
                </a:lnTo>
                <a:lnTo>
                  <a:pt x="137" y="894"/>
                </a:lnTo>
                <a:lnTo>
                  <a:pt x="137" y="890"/>
                </a:lnTo>
                <a:lnTo>
                  <a:pt x="141" y="894"/>
                </a:lnTo>
                <a:lnTo>
                  <a:pt x="141" y="887"/>
                </a:lnTo>
                <a:lnTo>
                  <a:pt x="145" y="894"/>
                </a:lnTo>
                <a:lnTo>
                  <a:pt x="155" y="894"/>
                </a:lnTo>
                <a:lnTo>
                  <a:pt x="155" y="865"/>
                </a:lnTo>
                <a:lnTo>
                  <a:pt x="159" y="894"/>
                </a:lnTo>
                <a:lnTo>
                  <a:pt x="159" y="887"/>
                </a:lnTo>
                <a:lnTo>
                  <a:pt x="163" y="894"/>
                </a:lnTo>
                <a:lnTo>
                  <a:pt x="170" y="894"/>
                </a:lnTo>
                <a:lnTo>
                  <a:pt x="174" y="890"/>
                </a:lnTo>
                <a:lnTo>
                  <a:pt x="174" y="894"/>
                </a:lnTo>
                <a:lnTo>
                  <a:pt x="174" y="0"/>
                </a:lnTo>
                <a:lnTo>
                  <a:pt x="177" y="894"/>
                </a:lnTo>
                <a:lnTo>
                  <a:pt x="177" y="858"/>
                </a:lnTo>
                <a:lnTo>
                  <a:pt x="181" y="894"/>
                </a:lnTo>
                <a:lnTo>
                  <a:pt x="188" y="894"/>
                </a:lnTo>
                <a:lnTo>
                  <a:pt x="188" y="887"/>
                </a:lnTo>
                <a:lnTo>
                  <a:pt x="192" y="894"/>
                </a:lnTo>
                <a:lnTo>
                  <a:pt x="213" y="894"/>
                </a:lnTo>
                <a:lnTo>
                  <a:pt x="213" y="890"/>
                </a:lnTo>
                <a:lnTo>
                  <a:pt x="217" y="894"/>
                </a:lnTo>
                <a:lnTo>
                  <a:pt x="228" y="894"/>
                </a:lnTo>
                <a:lnTo>
                  <a:pt x="228" y="887"/>
                </a:lnTo>
                <a:lnTo>
                  <a:pt x="231" y="894"/>
                </a:lnTo>
                <a:lnTo>
                  <a:pt x="231" y="890"/>
                </a:lnTo>
                <a:lnTo>
                  <a:pt x="235" y="894"/>
                </a:lnTo>
                <a:lnTo>
                  <a:pt x="246" y="894"/>
                </a:lnTo>
                <a:lnTo>
                  <a:pt x="246" y="890"/>
                </a:lnTo>
                <a:lnTo>
                  <a:pt x="249" y="894"/>
                </a:lnTo>
                <a:lnTo>
                  <a:pt x="260" y="894"/>
                </a:lnTo>
                <a:lnTo>
                  <a:pt x="260" y="869"/>
                </a:lnTo>
                <a:lnTo>
                  <a:pt x="264" y="894"/>
                </a:lnTo>
                <a:lnTo>
                  <a:pt x="264" y="887"/>
                </a:lnTo>
                <a:lnTo>
                  <a:pt x="267" y="894"/>
                </a:lnTo>
                <a:lnTo>
                  <a:pt x="285" y="894"/>
                </a:lnTo>
                <a:lnTo>
                  <a:pt x="285" y="883"/>
                </a:lnTo>
                <a:lnTo>
                  <a:pt x="289" y="894"/>
                </a:lnTo>
                <a:lnTo>
                  <a:pt x="293" y="894"/>
                </a:lnTo>
                <a:lnTo>
                  <a:pt x="293" y="890"/>
                </a:lnTo>
                <a:lnTo>
                  <a:pt x="296" y="894"/>
                </a:lnTo>
                <a:lnTo>
                  <a:pt x="300" y="894"/>
                </a:lnTo>
                <a:lnTo>
                  <a:pt x="300" y="890"/>
                </a:lnTo>
                <a:lnTo>
                  <a:pt x="303" y="894"/>
                </a:lnTo>
                <a:lnTo>
                  <a:pt x="303" y="890"/>
                </a:lnTo>
                <a:lnTo>
                  <a:pt x="307" y="894"/>
                </a:lnTo>
                <a:lnTo>
                  <a:pt x="318" y="894"/>
                </a:lnTo>
                <a:lnTo>
                  <a:pt x="318" y="191"/>
                </a:lnTo>
                <a:lnTo>
                  <a:pt x="321" y="808"/>
                </a:lnTo>
                <a:lnTo>
                  <a:pt x="321" y="894"/>
                </a:lnTo>
                <a:lnTo>
                  <a:pt x="321" y="808"/>
                </a:lnTo>
                <a:lnTo>
                  <a:pt x="325" y="894"/>
                </a:lnTo>
                <a:lnTo>
                  <a:pt x="332" y="894"/>
                </a:lnTo>
                <a:lnTo>
                  <a:pt x="332" y="862"/>
                </a:lnTo>
                <a:lnTo>
                  <a:pt x="336" y="890"/>
                </a:lnTo>
                <a:lnTo>
                  <a:pt x="336" y="894"/>
                </a:lnTo>
                <a:lnTo>
                  <a:pt x="336" y="890"/>
                </a:lnTo>
                <a:lnTo>
                  <a:pt x="339" y="894"/>
                </a:lnTo>
                <a:lnTo>
                  <a:pt x="390" y="894"/>
                </a:lnTo>
                <a:lnTo>
                  <a:pt x="390" y="876"/>
                </a:lnTo>
                <a:lnTo>
                  <a:pt x="394" y="890"/>
                </a:lnTo>
                <a:lnTo>
                  <a:pt x="394" y="894"/>
                </a:lnTo>
                <a:lnTo>
                  <a:pt x="394" y="890"/>
                </a:lnTo>
                <a:lnTo>
                  <a:pt x="397" y="894"/>
                </a:lnTo>
                <a:lnTo>
                  <a:pt x="419" y="894"/>
                </a:lnTo>
                <a:lnTo>
                  <a:pt x="419" y="869"/>
                </a:lnTo>
                <a:lnTo>
                  <a:pt x="422" y="894"/>
                </a:lnTo>
                <a:lnTo>
                  <a:pt x="462" y="894"/>
                </a:lnTo>
                <a:lnTo>
                  <a:pt x="462" y="25"/>
                </a:lnTo>
                <a:lnTo>
                  <a:pt x="466" y="865"/>
                </a:lnTo>
                <a:lnTo>
                  <a:pt x="466" y="894"/>
                </a:lnTo>
                <a:lnTo>
                  <a:pt x="466" y="707"/>
                </a:lnTo>
                <a:lnTo>
                  <a:pt x="469" y="894"/>
                </a:lnTo>
                <a:lnTo>
                  <a:pt x="469" y="887"/>
                </a:lnTo>
                <a:lnTo>
                  <a:pt x="473" y="894"/>
                </a:lnTo>
                <a:lnTo>
                  <a:pt x="491" y="894"/>
                </a:lnTo>
                <a:lnTo>
                  <a:pt x="491" y="883"/>
                </a:lnTo>
                <a:lnTo>
                  <a:pt x="495" y="894"/>
                </a:lnTo>
                <a:lnTo>
                  <a:pt x="495" y="844"/>
                </a:lnTo>
                <a:lnTo>
                  <a:pt x="498" y="894"/>
                </a:lnTo>
                <a:lnTo>
                  <a:pt x="498" y="883"/>
                </a:lnTo>
                <a:lnTo>
                  <a:pt x="502" y="894"/>
                </a:lnTo>
                <a:lnTo>
                  <a:pt x="516" y="894"/>
                </a:lnTo>
                <a:lnTo>
                  <a:pt x="516" y="890"/>
                </a:lnTo>
                <a:lnTo>
                  <a:pt x="520" y="894"/>
                </a:lnTo>
                <a:lnTo>
                  <a:pt x="520" y="883"/>
                </a:lnTo>
                <a:lnTo>
                  <a:pt x="523" y="894"/>
                </a:lnTo>
                <a:lnTo>
                  <a:pt x="534" y="894"/>
                </a:lnTo>
                <a:lnTo>
                  <a:pt x="534" y="707"/>
                </a:lnTo>
                <a:lnTo>
                  <a:pt x="538" y="894"/>
                </a:lnTo>
                <a:lnTo>
                  <a:pt x="538" y="854"/>
                </a:lnTo>
                <a:lnTo>
                  <a:pt x="541" y="894"/>
                </a:lnTo>
                <a:lnTo>
                  <a:pt x="541" y="890"/>
                </a:lnTo>
                <a:lnTo>
                  <a:pt x="545" y="894"/>
                </a:lnTo>
                <a:lnTo>
                  <a:pt x="552" y="894"/>
                </a:lnTo>
                <a:lnTo>
                  <a:pt x="552" y="887"/>
                </a:lnTo>
                <a:lnTo>
                  <a:pt x="556" y="894"/>
                </a:lnTo>
                <a:lnTo>
                  <a:pt x="556" y="890"/>
                </a:lnTo>
                <a:lnTo>
                  <a:pt x="559" y="894"/>
                </a:lnTo>
                <a:lnTo>
                  <a:pt x="563" y="894"/>
                </a:lnTo>
                <a:lnTo>
                  <a:pt x="563" y="887"/>
                </a:lnTo>
                <a:lnTo>
                  <a:pt x="567" y="894"/>
                </a:lnTo>
                <a:lnTo>
                  <a:pt x="606" y="894"/>
                </a:lnTo>
                <a:lnTo>
                  <a:pt x="606" y="717"/>
                </a:lnTo>
                <a:lnTo>
                  <a:pt x="610" y="894"/>
                </a:lnTo>
                <a:lnTo>
                  <a:pt x="610" y="844"/>
                </a:lnTo>
                <a:lnTo>
                  <a:pt x="614" y="894"/>
                </a:lnTo>
                <a:lnTo>
                  <a:pt x="614" y="890"/>
                </a:lnTo>
                <a:lnTo>
                  <a:pt x="617" y="894"/>
                </a:lnTo>
                <a:lnTo>
                  <a:pt x="639" y="894"/>
                </a:lnTo>
                <a:lnTo>
                  <a:pt x="639" y="818"/>
                </a:lnTo>
                <a:lnTo>
                  <a:pt x="642" y="894"/>
                </a:lnTo>
                <a:lnTo>
                  <a:pt x="642" y="876"/>
                </a:lnTo>
                <a:lnTo>
                  <a:pt x="646" y="894"/>
                </a:lnTo>
                <a:lnTo>
                  <a:pt x="653" y="894"/>
                </a:lnTo>
                <a:lnTo>
                  <a:pt x="653" y="890"/>
                </a:lnTo>
                <a:lnTo>
                  <a:pt x="657" y="894"/>
                </a:lnTo>
                <a:lnTo>
                  <a:pt x="664" y="894"/>
                </a:lnTo>
                <a:lnTo>
                  <a:pt x="664" y="887"/>
                </a:lnTo>
                <a:lnTo>
                  <a:pt x="668" y="894"/>
                </a:lnTo>
                <a:lnTo>
                  <a:pt x="671" y="894"/>
                </a:lnTo>
                <a:lnTo>
                  <a:pt x="671" y="890"/>
                </a:lnTo>
                <a:lnTo>
                  <a:pt x="675" y="894"/>
                </a:lnTo>
                <a:lnTo>
                  <a:pt x="675" y="890"/>
                </a:lnTo>
                <a:lnTo>
                  <a:pt x="679" y="894"/>
                </a:lnTo>
                <a:lnTo>
                  <a:pt x="679" y="890"/>
                </a:lnTo>
                <a:lnTo>
                  <a:pt x="682" y="894"/>
                </a:lnTo>
                <a:lnTo>
                  <a:pt x="682" y="890"/>
                </a:lnTo>
                <a:lnTo>
                  <a:pt x="686" y="894"/>
                </a:lnTo>
                <a:lnTo>
                  <a:pt x="693" y="894"/>
                </a:lnTo>
                <a:lnTo>
                  <a:pt x="693" y="890"/>
                </a:lnTo>
                <a:lnTo>
                  <a:pt x="697" y="894"/>
                </a:lnTo>
                <a:lnTo>
                  <a:pt x="697" y="130"/>
                </a:lnTo>
                <a:lnTo>
                  <a:pt x="700" y="703"/>
                </a:lnTo>
                <a:lnTo>
                  <a:pt x="700" y="894"/>
                </a:lnTo>
                <a:lnTo>
                  <a:pt x="700" y="703"/>
                </a:lnTo>
                <a:lnTo>
                  <a:pt x="704" y="890"/>
                </a:lnTo>
                <a:lnTo>
                  <a:pt x="704" y="894"/>
                </a:lnTo>
                <a:lnTo>
                  <a:pt x="704" y="890"/>
                </a:lnTo>
                <a:lnTo>
                  <a:pt x="707" y="894"/>
                </a:lnTo>
                <a:lnTo>
                  <a:pt x="715" y="894"/>
                </a:lnTo>
                <a:lnTo>
                  <a:pt x="715" y="890"/>
                </a:lnTo>
                <a:lnTo>
                  <a:pt x="718" y="894"/>
                </a:lnTo>
                <a:lnTo>
                  <a:pt x="718" y="887"/>
                </a:lnTo>
                <a:lnTo>
                  <a:pt x="722" y="894"/>
                </a:lnTo>
                <a:lnTo>
                  <a:pt x="751" y="894"/>
                </a:lnTo>
                <a:lnTo>
                  <a:pt x="751" y="887"/>
                </a:lnTo>
                <a:lnTo>
                  <a:pt x="754" y="880"/>
                </a:lnTo>
                <a:lnTo>
                  <a:pt x="754" y="894"/>
                </a:lnTo>
                <a:lnTo>
                  <a:pt x="754" y="876"/>
                </a:lnTo>
                <a:lnTo>
                  <a:pt x="758" y="894"/>
                </a:lnTo>
                <a:lnTo>
                  <a:pt x="761" y="894"/>
                </a:lnTo>
                <a:lnTo>
                  <a:pt x="761" y="890"/>
                </a:lnTo>
                <a:lnTo>
                  <a:pt x="765" y="894"/>
                </a:lnTo>
                <a:lnTo>
                  <a:pt x="769" y="894"/>
                </a:lnTo>
                <a:lnTo>
                  <a:pt x="769" y="890"/>
                </a:lnTo>
                <a:lnTo>
                  <a:pt x="772" y="894"/>
                </a:lnTo>
                <a:lnTo>
                  <a:pt x="783" y="894"/>
                </a:lnTo>
                <a:lnTo>
                  <a:pt x="783" y="883"/>
                </a:lnTo>
                <a:lnTo>
                  <a:pt x="787" y="876"/>
                </a:lnTo>
                <a:lnTo>
                  <a:pt x="787" y="894"/>
                </a:lnTo>
                <a:lnTo>
                  <a:pt x="787" y="872"/>
                </a:lnTo>
                <a:lnTo>
                  <a:pt x="790" y="890"/>
                </a:lnTo>
                <a:lnTo>
                  <a:pt x="790" y="894"/>
                </a:lnTo>
                <a:lnTo>
                  <a:pt x="790" y="890"/>
                </a:lnTo>
                <a:lnTo>
                  <a:pt x="794" y="894"/>
                </a:lnTo>
                <a:lnTo>
                  <a:pt x="805" y="894"/>
                </a:lnTo>
                <a:lnTo>
                  <a:pt x="805" y="890"/>
                </a:lnTo>
                <a:lnTo>
                  <a:pt x="808" y="894"/>
                </a:lnTo>
                <a:lnTo>
                  <a:pt x="812" y="894"/>
                </a:lnTo>
                <a:lnTo>
                  <a:pt x="812" y="890"/>
                </a:lnTo>
                <a:lnTo>
                  <a:pt x="816" y="894"/>
                </a:lnTo>
                <a:lnTo>
                  <a:pt x="819" y="890"/>
                </a:lnTo>
                <a:lnTo>
                  <a:pt x="819" y="894"/>
                </a:lnTo>
                <a:lnTo>
                  <a:pt x="819" y="890"/>
                </a:lnTo>
                <a:lnTo>
                  <a:pt x="823" y="894"/>
                </a:lnTo>
                <a:lnTo>
                  <a:pt x="841" y="894"/>
                </a:lnTo>
                <a:lnTo>
                  <a:pt x="841" y="209"/>
                </a:lnTo>
                <a:lnTo>
                  <a:pt x="844" y="865"/>
                </a:lnTo>
                <a:lnTo>
                  <a:pt x="844" y="894"/>
                </a:lnTo>
                <a:lnTo>
                  <a:pt x="844" y="631"/>
                </a:lnTo>
                <a:lnTo>
                  <a:pt x="848" y="894"/>
                </a:lnTo>
                <a:lnTo>
                  <a:pt x="848" y="880"/>
                </a:lnTo>
                <a:lnTo>
                  <a:pt x="852" y="894"/>
                </a:lnTo>
                <a:lnTo>
                  <a:pt x="859" y="894"/>
                </a:lnTo>
                <a:lnTo>
                  <a:pt x="859" y="887"/>
                </a:lnTo>
                <a:lnTo>
                  <a:pt x="862" y="894"/>
                </a:lnTo>
                <a:lnTo>
                  <a:pt x="862" y="890"/>
                </a:lnTo>
                <a:lnTo>
                  <a:pt x="866" y="894"/>
                </a:lnTo>
                <a:lnTo>
                  <a:pt x="866" y="890"/>
                </a:lnTo>
                <a:lnTo>
                  <a:pt x="870" y="894"/>
                </a:lnTo>
                <a:lnTo>
                  <a:pt x="870" y="890"/>
                </a:lnTo>
                <a:lnTo>
                  <a:pt x="873" y="894"/>
                </a:lnTo>
                <a:lnTo>
                  <a:pt x="891" y="894"/>
                </a:lnTo>
                <a:lnTo>
                  <a:pt x="891" y="890"/>
                </a:lnTo>
                <a:lnTo>
                  <a:pt x="895" y="894"/>
                </a:lnTo>
                <a:lnTo>
                  <a:pt x="899" y="894"/>
                </a:lnTo>
                <a:lnTo>
                  <a:pt x="899" y="890"/>
                </a:lnTo>
                <a:lnTo>
                  <a:pt x="902" y="894"/>
                </a:lnTo>
                <a:lnTo>
                  <a:pt x="906" y="894"/>
                </a:lnTo>
                <a:lnTo>
                  <a:pt x="906" y="890"/>
                </a:lnTo>
                <a:lnTo>
                  <a:pt x="909" y="894"/>
                </a:lnTo>
                <a:lnTo>
                  <a:pt x="913" y="894"/>
                </a:lnTo>
                <a:lnTo>
                  <a:pt x="913" y="890"/>
                </a:lnTo>
                <a:lnTo>
                  <a:pt x="917" y="894"/>
                </a:lnTo>
                <a:lnTo>
                  <a:pt x="920" y="894"/>
                </a:lnTo>
                <a:lnTo>
                  <a:pt x="920" y="890"/>
                </a:lnTo>
                <a:lnTo>
                  <a:pt x="924" y="894"/>
                </a:lnTo>
                <a:lnTo>
                  <a:pt x="927" y="894"/>
                </a:lnTo>
                <a:lnTo>
                  <a:pt x="927" y="890"/>
                </a:lnTo>
                <a:lnTo>
                  <a:pt x="931" y="890"/>
                </a:lnTo>
                <a:lnTo>
                  <a:pt x="931" y="894"/>
                </a:lnTo>
                <a:lnTo>
                  <a:pt x="931" y="890"/>
                </a:lnTo>
                <a:lnTo>
                  <a:pt x="935" y="894"/>
                </a:lnTo>
                <a:lnTo>
                  <a:pt x="942" y="894"/>
                </a:lnTo>
                <a:lnTo>
                  <a:pt x="942" y="890"/>
                </a:lnTo>
                <a:lnTo>
                  <a:pt x="945" y="894"/>
                </a:lnTo>
                <a:lnTo>
                  <a:pt x="945" y="890"/>
                </a:lnTo>
                <a:lnTo>
                  <a:pt x="949" y="894"/>
                </a:lnTo>
                <a:lnTo>
                  <a:pt x="949" y="890"/>
                </a:lnTo>
                <a:lnTo>
                  <a:pt x="953" y="890"/>
                </a:lnTo>
                <a:lnTo>
                  <a:pt x="953" y="894"/>
                </a:lnTo>
                <a:lnTo>
                  <a:pt x="953" y="890"/>
                </a:lnTo>
                <a:lnTo>
                  <a:pt x="956" y="894"/>
                </a:lnTo>
                <a:lnTo>
                  <a:pt x="960" y="894"/>
                </a:lnTo>
                <a:lnTo>
                  <a:pt x="960" y="890"/>
                </a:lnTo>
                <a:lnTo>
                  <a:pt x="963" y="894"/>
                </a:lnTo>
                <a:lnTo>
                  <a:pt x="963" y="890"/>
                </a:lnTo>
                <a:lnTo>
                  <a:pt x="967" y="894"/>
                </a:lnTo>
                <a:lnTo>
                  <a:pt x="967" y="890"/>
                </a:lnTo>
                <a:lnTo>
                  <a:pt x="971" y="894"/>
                </a:lnTo>
                <a:lnTo>
                  <a:pt x="971" y="890"/>
                </a:lnTo>
                <a:lnTo>
                  <a:pt x="974" y="894"/>
                </a:lnTo>
                <a:lnTo>
                  <a:pt x="978" y="894"/>
                </a:lnTo>
                <a:lnTo>
                  <a:pt x="978" y="890"/>
                </a:lnTo>
                <a:lnTo>
                  <a:pt x="982" y="894"/>
                </a:lnTo>
                <a:lnTo>
                  <a:pt x="982" y="890"/>
                </a:lnTo>
                <a:lnTo>
                  <a:pt x="985" y="894"/>
                </a:lnTo>
                <a:lnTo>
                  <a:pt x="985" y="469"/>
                </a:lnTo>
                <a:lnTo>
                  <a:pt x="989" y="887"/>
                </a:lnTo>
                <a:lnTo>
                  <a:pt x="989" y="894"/>
                </a:lnTo>
                <a:lnTo>
                  <a:pt x="989" y="771"/>
                </a:lnTo>
                <a:lnTo>
                  <a:pt x="992" y="894"/>
                </a:lnTo>
                <a:lnTo>
                  <a:pt x="992" y="890"/>
                </a:lnTo>
                <a:lnTo>
                  <a:pt x="996" y="894"/>
                </a:lnTo>
                <a:lnTo>
                  <a:pt x="996" y="890"/>
                </a:lnTo>
                <a:lnTo>
                  <a:pt x="1000" y="894"/>
                </a:lnTo>
                <a:lnTo>
                  <a:pt x="1003" y="894"/>
                </a:lnTo>
                <a:lnTo>
                  <a:pt x="1003" y="890"/>
                </a:lnTo>
                <a:lnTo>
                  <a:pt x="1007" y="890"/>
                </a:lnTo>
                <a:lnTo>
                  <a:pt x="1007" y="894"/>
                </a:lnTo>
                <a:lnTo>
                  <a:pt x="1007" y="890"/>
                </a:lnTo>
                <a:lnTo>
                  <a:pt x="1010" y="894"/>
                </a:lnTo>
                <a:lnTo>
                  <a:pt x="1010" y="890"/>
                </a:lnTo>
                <a:lnTo>
                  <a:pt x="1014" y="894"/>
                </a:lnTo>
                <a:lnTo>
                  <a:pt x="1014" y="890"/>
                </a:lnTo>
                <a:lnTo>
                  <a:pt x="1018" y="894"/>
                </a:lnTo>
                <a:lnTo>
                  <a:pt x="1018" y="815"/>
                </a:lnTo>
                <a:lnTo>
                  <a:pt x="1021" y="890"/>
                </a:lnTo>
                <a:lnTo>
                  <a:pt x="1021" y="894"/>
                </a:lnTo>
                <a:lnTo>
                  <a:pt x="1021" y="865"/>
                </a:lnTo>
                <a:lnTo>
                  <a:pt x="1025" y="894"/>
                </a:lnTo>
                <a:lnTo>
                  <a:pt x="1025" y="890"/>
                </a:lnTo>
                <a:lnTo>
                  <a:pt x="1028" y="894"/>
                </a:lnTo>
                <a:lnTo>
                  <a:pt x="1028" y="890"/>
                </a:lnTo>
                <a:lnTo>
                  <a:pt x="1032" y="894"/>
                </a:lnTo>
                <a:lnTo>
                  <a:pt x="1032" y="890"/>
                </a:lnTo>
                <a:lnTo>
                  <a:pt x="1036" y="894"/>
                </a:lnTo>
                <a:lnTo>
                  <a:pt x="1036" y="890"/>
                </a:lnTo>
                <a:lnTo>
                  <a:pt x="1039" y="894"/>
                </a:lnTo>
                <a:lnTo>
                  <a:pt x="1039" y="890"/>
                </a:lnTo>
                <a:lnTo>
                  <a:pt x="1043" y="894"/>
                </a:lnTo>
                <a:lnTo>
                  <a:pt x="1043" y="887"/>
                </a:lnTo>
                <a:lnTo>
                  <a:pt x="1046" y="890"/>
                </a:lnTo>
                <a:lnTo>
                  <a:pt x="1046" y="894"/>
                </a:lnTo>
                <a:lnTo>
                  <a:pt x="1046" y="890"/>
                </a:lnTo>
                <a:lnTo>
                  <a:pt x="1050" y="894"/>
                </a:lnTo>
                <a:lnTo>
                  <a:pt x="1050" y="887"/>
                </a:lnTo>
                <a:lnTo>
                  <a:pt x="1054" y="894"/>
                </a:lnTo>
                <a:lnTo>
                  <a:pt x="1054" y="890"/>
                </a:lnTo>
                <a:lnTo>
                  <a:pt x="1057" y="894"/>
                </a:lnTo>
                <a:lnTo>
                  <a:pt x="1057" y="847"/>
                </a:lnTo>
                <a:lnTo>
                  <a:pt x="1061" y="887"/>
                </a:lnTo>
                <a:lnTo>
                  <a:pt x="1061" y="894"/>
                </a:lnTo>
                <a:lnTo>
                  <a:pt x="1061" y="876"/>
                </a:lnTo>
                <a:lnTo>
                  <a:pt x="1064" y="890"/>
                </a:lnTo>
                <a:lnTo>
                  <a:pt x="1064" y="894"/>
                </a:lnTo>
                <a:lnTo>
                  <a:pt x="1064" y="890"/>
                </a:lnTo>
                <a:lnTo>
                  <a:pt x="1068" y="894"/>
                </a:lnTo>
                <a:lnTo>
                  <a:pt x="1068" y="887"/>
                </a:lnTo>
                <a:lnTo>
                  <a:pt x="1072" y="894"/>
                </a:lnTo>
                <a:lnTo>
                  <a:pt x="1072" y="890"/>
                </a:lnTo>
                <a:lnTo>
                  <a:pt x="1075" y="894"/>
                </a:lnTo>
                <a:lnTo>
                  <a:pt x="1075" y="883"/>
                </a:lnTo>
                <a:lnTo>
                  <a:pt x="1079" y="890"/>
                </a:lnTo>
                <a:lnTo>
                  <a:pt x="1079" y="894"/>
                </a:lnTo>
                <a:lnTo>
                  <a:pt x="1079" y="890"/>
                </a:lnTo>
                <a:lnTo>
                  <a:pt x="1083" y="894"/>
                </a:lnTo>
                <a:lnTo>
                  <a:pt x="1083" y="887"/>
                </a:lnTo>
                <a:lnTo>
                  <a:pt x="1086" y="890"/>
                </a:lnTo>
                <a:lnTo>
                  <a:pt x="1086" y="894"/>
                </a:lnTo>
                <a:lnTo>
                  <a:pt x="1086" y="887"/>
                </a:lnTo>
                <a:lnTo>
                  <a:pt x="1090" y="890"/>
                </a:lnTo>
                <a:lnTo>
                  <a:pt x="1090" y="894"/>
                </a:lnTo>
                <a:lnTo>
                  <a:pt x="1090" y="883"/>
                </a:lnTo>
                <a:lnTo>
                  <a:pt x="1093" y="894"/>
                </a:lnTo>
                <a:lnTo>
                  <a:pt x="1093" y="887"/>
                </a:lnTo>
                <a:lnTo>
                  <a:pt x="1097" y="890"/>
                </a:lnTo>
                <a:lnTo>
                  <a:pt x="1097" y="894"/>
                </a:lnTo>
                <a:lnTo>
                  <a:pt x="1097" y="890"/>
                </a:lnTo>
                <a:lnTo>
                  <a:pt x="1101" y="890"/>
                </a:lnTo>
                <a:lnTo>
                  <a:pt x="1101" y="894"/>
                </a:lnTo>
                <a:lnTo>
                  <a:pt x="1101" y="890"/>
                </a:lnTo>
                <a:lnTo>
                  <a:pt x="1104" y="894"/>
                </a:lnTo>
                <a:lnTo>
                  <a:pt x="1104" y="880"/>
                </a:lnTo>
                <a:lnTo>
                  <a:pt x="1108" y="894"/>
                </a:lnTo>
                <a:lnTo>
                  <a:pt x="1108" y="887"/>
                </a:lnTo>
                <a:lnTo>
                  <a:pt x="1111" y="890"/>
                </a:lnTo>
                <a:lnTo>
                  <a:pt x="1111" y="894"/>
                </a:lnTo>
                <a:lnTo>
                  <a:pt x="1111" y="887"/>
                </a:lnTo>
                <a:lnTo>
                  <a:pt x="1115" y="887"/>
                </a:lnTo>
                <a:lnTo>
                  <a:pt x="1115" y="894"/>
                </a:lnTo>
                <a:lnTo>
                  <a:pt x="1115" y="887"/>
                </a:lnTo>
                <a:lnTo>
                  <a:pt x="1119" y="890"/>
                </a:lnTo>
                <a:lnTo>
                  <a:pt x="1119" y="894"/>
                </a:lnTo>
                <a:lnTo>
                  <a:pt x="1119" y="887"/>
                </a:lnTo>
                <a:lnTo>
                  <a:pt x="1122" y="887"/>
                </a:lnTo>
                <a:lnTo>
                  <a:pt x="1122" y="894"/>
                </a:lnTo>
                <a:lnTo>
                  <a:pt x="1122" y="883"/>
                </a:lnTo>
                <a:lnTo>
                  <a:pt x="1126" y="887"/>
                </a:lnTo>
                <a:lnTo>
                  <a:pt x="1126" y="894"/>
                </a:lnTo>
                <a:lnTo>
                  <a:pt x="1126" y="887"/>
                </a:lnTo>
                <a:lnTo>
                  <a:pt x="1129" y="890"/>
                </a:lnTo>
                <a:lnTo>
                  <a:pt x="1129" y="894"/>
                </a:lnTo>
                <a:lnTo>
                  <a:pt x="1129" y="872"/>
                </a:lnTo>
                <a:lnTo>
                  <a:pt x="1133" y="869"/>
                </a:lnTo>
                <a:lnTo>
                  <a:pt x="1133" y="894"/>
                </a:lnTo>
                <a:lnTo>
                  <a:pt x="1133" y="869"/>
                </a:lnTo>
                <a:lnTo>
                  <a:pt x="1137" y="887"/>
                </a:lnTo>
                <a:lnTo>
                  <a:pt x="1137" y="894"/>
                </a:lnTo>
                <a:lnTo>
                  <a:pt x="1137" y="887"/>
                </a:lnTo>
                <a:lnTo>
                  <a:pt x="1140" y="890"/>
                </a:lnTo>
                <a:lnTo>
                  <a:pt x="1140" y="894"/>
                </a:lnTo>
                <a:lnTo>
                  <a:pt x="1140" y="883"/>
                </a:lnTo>
                <a:lnTo>
                  <a:pt x="1144" y="894"/>
                </a:lnTo>
                <a:lnTo>
                  <a:pt x="1144" y="890"/>
                </a:lnTo>
                <a:lnTo>
                  <a:pt x="1147" y="890"/>
                </a:lnTo>
                <a:lnTo>
                  <a:pt x="1147" y="894"/>
                </a:lnTo>
                <a:lnTo>
                  <a:pt x="1147" y="887"/>
                </a:lnTo>
                <a:lnTo>
                  <a:pt x="1151" y="890"/>
                </a:lnTo>
                <a:lnTo>
                  <a:pt x="1151" y="894"/>
                </a:lnTo>
                <a:lnTo>
                  <a:pt x="1151" y="887"/>
                </a:lnTo>
                <a:lnTo>
                  <a:pt x="1155" y="894"/>
                </a:lnTo>
                <a:lnTo>
                  <a:pt x="1155" y="887"/>
                </a:lnTo>
                <a:lnTo>
                  <a:pt x="1158" y="890"/>
                </a:lnTo>
                <a:lnTo>
                  <a:pt x="1158" y="894"/>
                </a:lnTo>
                <a:lnTo>
                  <a:pt x="1158" y="883"/>
                </a:lnTo>
                <a:lnTo>
                  <a:pt x="1162" y="894"/>
                </a:lnTo>
                <a:lnTo>
                  <a:pt x="1162" y="887"/>
                </a:lnTo>
                <a:lnTo>
                  <a:pt x="1165" y="869"/>
                </a:lnTo>
                <a:lnTo>
                  <a:pt x="1165" y="894"/>
                </a:lnTo>
                <a:lnTo>
                  <a:pt x="1165" y="818"/>
                </a:lnTo>
                <a:lnTo>
                  <a:pt x="1169" y="890"/>
                </a:lnTo>
                <a:lnTo>
                  <a:pt x="1169" y="894"/>
                </a:lnTo>
                <a:lnTo>
                  <a:pt x="1169" y="880"/>
                </a:lnTo>
                <a:lnTo>
                  <a:pt x="1173" y="894"/>
                </a:lnTo>
                <a:lnTo>
                  <a:pt x="1173" y="887"/>
                </a:lnTo>
                <a:lnTo>
                  <a:pt x="1176" y="894"/>
                </a:lnTo>
                <a:lnTo>
                  <a:pt x="1176" y="883"/>
                </a:lnTo>
                <a:lnTo>
                  <a:pt x="1180" y="894"/>
                </a:lnTo>
                <a:lnTo>
                  <a:pt x="1180" y="887"/>
                </a:lnTo>
                <a:lnTo>
                  <a:pt x="1184" y="894"/>
                </a:lnTo>
                <a:lnTo>
                  <a:pt x="1184" y="890"/>
                </a:lnTo>
                <a:lnTo>
                  <a:pt x="1187" y="894"/>
                </a:lnTo>
                <a:lnTo>
                  <a:pt x="1187" y="887"/>
                </a:lnTo>
                <a:lnTo>
                  <a:pt x="1191" y="894"/>
                </a:lnTo>
                <a:lnTo>
                  <a:pt x="1191" y="880"/>
                </a:lnTo>
                <a:lnTo>
                  <a:pt x="1194" y="894"/>
                </a:lnTo>
                <a:lnTo>
                  <a:pt x="1194" y="887"/>
                </a:lnTo>
                <a:lnTo>
                  <a:pt x="1198" y="894"/>
                </a:lnTo>
                <a:lnTo>
                  <a:pt x="1198" y="887"/>
                </a:lnTo>
                <a:lnTo>
                  <a:pt x="1202" y="894"/>
                </a:lnTo>
                <a:lnTo>
                  <a:pt x="1202" y="887"/>
                </a:lnTo>
                <a:lnTo>
                  <a:pt x="1205" y="890"/>
                </a:lnTo>
                <a:lnTo>
                  <a:pt x="1205" y="894"/>
                </a:lnTo>
                <a:lnTo>
                  <a:pt x="1205" y="880"/>
                </a:lnTo>
                <a:lnTo>
                  <a:pt x="1209" y="890"/>
                </a:lnTo>
                <a:lnTo>
                  <a:pt x="1209" y="894"/>
                </a:lnTo>
                <a:lnTo>
                  <a:pt x="1209" y="887"/>
                </a:lnTo>
                <a:lnTo>
                  <a:pt x="1212" y="890"/>
                </a:lnTo>
                <a:lnTo>
                  <a:pt x="1212" y="894"/>
                </a:lnTo>
                <a:lnTo>
                  <a:pt x="1212" y="887"/>
                </a:lnTo>
                <a:lnTo>
                  <a:pt x="1216" y="894"/>
                </a:lnTo>
                <a:lnTo>
                  <a:pt x="1216" y="880"/>
                </a:lnTo>
                <a:lnTo>
                  <a:pt x="1220" y="887"/>
                </a:lnTo>
                <a:lnTo>
                  <a:pt x="1220" y="894"/>
                </a:lnTo>
                <a:lnTo>
                  <a:pt x="1220" y="562"/>
                </a:lnTo>
                <a:lnTo>
                  <a:pt x="1223" y="887"/>
                </a:lnTo>
                <a:lnTo>
                  <a:pt x="1223" y="894"/>
                </a:lnTo>
                <a:lnTo>
                  <a:pt x="1223" y="732"/>
                </a:lnTo>
                <a:lnTo>
                  <a:pt x="1227" y="890"/>
                </a:lnTo>
                <a:lnTo>
                  <a:pt x="1227" y="894"/>
                </a:lnTo>
                <a:lnTo>
                  <a:pt x="1227" y="880"/>
                </a:lnTo>
                <a:lnTo>
                  <a:pt x="1230" y="887"/>
                </a:lnTo>
                <a:lnTo>
                  <a:pt x="1230" y="894"/>
                </a:lnTo>
                <a:lnTo>
                  <a:pt x="1230" y="869"/>
                </a:lnTo>
                <a:lnTo>
                  <a:pt x="1234" y="887"/>
                </a:lnTo>
                <a:lnTo>
                  <a:pt x="1234" y="894"/>
                </a:lnTo>
                <a:lnTo>
                  <a:pt x="1234" y="883"/>
                </a:lnTo>
                <a:lnTo>
                  <a:pt x="1238" y="887"/>
                </a:lnTo>
                <a:lnTo>
                  <a:pt x="1238" y="894"/>
                </a:lnTo>
                <a:lnTo>
                  <a:pt x="1238" y="887"/>
                </a:lnTo>
                <a:lnTo>
                  <a:pt x="1241" y="883"/>
                </a:lnTo>
                <a:lnTo>
                  <a:pt x="1241" y="894"/>
                </a:lnTo>
                <a:lnTo>
                  <a:pt x="1241" y="858"/>
                </a:lnTo>
                <a:lnTo>
                  <a:pt x="1245" y="883"/>
                </a:lnTo>
                <a:lnTo>
                  <a:pt x="1245" y="894"/>
                </a:lnTo>
                <a:lnTo>
                  <a:pt x="1245" y="880"/>
                </a:lnTo>
                <a:lnTo>
                  <a:pt x="1248" y="894"/>
                </a:lnTo>
                <a:lnTo>
                  <a:pt x="1248" y="872"/>
                </a:lnTo>
                <a:lnTo>
                  <a:pt x="1252" y="887"/>
                </a:lnTo>
                <a:lnTo>
                  <a:pt x="1252" y="894"/>
                </a:lnTo>
                <a:lnTo>
                  <a:pt x="1252" y="876"/>
                </a:lnTo>
                <a:lnTo>
                  <a:pt x="1256" y="890"/>
                </a:lnTo>
                <a:lnTo>
                  <a:pt x="1256" y="894"/>
                </a:lnTo>
                <a:lnTo>
                  <a:pt x="1256" y="880"/>
                </a:lnTo>
                <a:lnTo>
                  <a:pt x="1259" y="887"/>
                </a:lnTo>
                <a:lnTo>
                  <a:pt x="1259" y="894"/>
                </a:lnTo>
                <a:lnTo>
                  <a:pt x="1259" y="880"/>
                </a:lnTo>
                <a:lnTo>
                  <a:pt x="1263" y="890"/>
                </a:lnTo>
                <a:lnTo>
                  <a:pt x="1263" y="894"/>
                </a:lnTo>
                <a:lnTo>
                  <a:pt x="1263" y="872"/>
                </a:lnTo>
                <a:lnTo>
                  <a:pt x="1266" y="880"/>
                </a:lnTo>
                <a:lnTo>
                  <a:pt x="1266" y="894"/>
                </a:lnTo>
                <a:lnTo>
                  <a:pt x="1266" y="869"/>
                </a:lnTo>
                <a:lnTo>
                  <a:pt x="1270" y="890"/>
                </a:lnTo>
                <a:lnTo>
                  <a:pt x="1270" y="894"/>
                </a:lnTo>
                <a:lnTo>
                  <a:pt x="1270" y="883"/>
                </a:lnTo>
                <a:lnTo>
                  <a:pt x="1274" y="894"/>
                </a:lnTo>
                <a:lnTo>
                  <a:pt x="1274" y="883"/>
                </a:lnTo>
                <a:lnTo>
                  <a:pt x="1277" y="887"/>
                </a:lnTo>
                <a:lnTo>
                  <a:pt x="1277" y="894"/>
                </a:lnTo>
                <a:lnTo>
                  <a:pt x="1277" y="876"/>
                </a:lnTo>
                <a:lnTo>
                  <a:pt x="1281" y="890"/>
                </a:lnTo>
                <a:lnTo>
                  <a:pt x="1281" y="894"/>
                </a:lnTo>
                <a:lnTo>
                  <a:pt x="1281" y="883"/>
                </a:lnTo>
                <a:lnTo>
                  <a:pt x="1285" y="887"/>
                </a:lnTo>
                <a:lnTo>
                  <a:pt x="1285" y="894"/>
                </a:lnTo>
                <a:lnTo>
                  <a:pt x="1285" y="876"/>
                </a:lnTo>
                <a:lnTo>
                  <a:pt x="1288" y="883"/>
                </a:lnTo>
                <a:lnTo>
                  <a:pt x="1288" y="894"/>
                </a:lnTo>
                <a:lnTo>
                  <a:pt x="1288" y="883"/>
                </a:lnTo>
                <a:lnTo>
                  <a:pt x="1292" y="894"/>
                </a:lnTo>
                <a:lnTo>
                  <a:pt x="1292" y="872"/>
                </a:lnTo>
                <a:lnTo>
                  <a:pt x="1295" y="880"/>
                </a:lnTo>
                <a:lnTo>
                  <a:pt x="1295" y="894"/>
                </a:lnTo>
                <a:lnTo>
                  <a:pt x="1295" y="869"/>
                </a:lnTo>
                <a:lnTo>
                  <a:pt x="1299" y="890"/>
                </a:lnTo>
                <a:lnTo>
                  <a:pt x="1299" y="894"/>
                </a:lnTo>
                <a:lnTo>
                  <a:pt x="1299" y="880"/>
                </a:lnTo>
                <a:lnTo>
                  <a:pt x="1303" y="883"/>
                </a:lnTo>
                <a:lnTo>
                  <a:pt x="1303" y="894"/>
                </a:lnTo>
                <a:lnTo>
                  <a:pt x="1303" y="880"/>
                </a:lnTo>
                <a:lnTo>
                  <a:pt x="1306" y="890"/>
                </a:lnTo>
                <a:lnTo>
                  <a:pt x="1306" y="894"/>
                </a:lnTo>
                <a:lnTo>
                  <a:pt x="1306" y="865"/>
                </a:lnTo>
                <a:lnTo>
                  <a:pt x="1310" y="883"/>
                </a:lnTo>
                <a:lnTo>
                  <a:pt x="1310" y="894"/>
                </a:lnTo>
                <a:lnTo>
                  <a:pt x="1310" y="865"/>
                </a:lnTo>
                <a:lnTo>
                  <a:pt x="1313" y="890"/>
                </a:lnTo>
                <a:lnTo>
                  <a:pt x="1313" y="894"/>
                </a:lnTo>
                <a:lnTo>
                  <a:pt x="1313" y="876"/>
                </a:lnTo>
                <a:lnTo>
                  <a:pt x="1317" y="887"/>
                </a:lnTo>
                <a:lnTo>
                  <a:pt x="1317" y="894"/>
                </a:lnTo>
                <a:lnTo>
                  <a:pt x="1317" y="865"/>
                </a:lnTo>
                <a:lnTo>
                  <a:pt x="1321" y="883"/>
                </a:lnTo>
                <a:lnTo>
                  <a:pt x="1321" y="894"/>
                </a:lnTo>
                <a:lnTo>
                  <a:pt x="1321" y="883"/>
                </a:lnTo>
                <a:lnTo>
                  <a:pt x="1324" y="890"/>
                </a:lnTo>
                <a:lnTo>
                  <a:pt x="1324" y="894"/>
                </a:lnTo>
                <a:lnTo>
                  <a:pt x="1324" y="880"/>
                </a:lnTo>
                <a:lnTo>
                  <a:pt x="1328" y="890"/>
                </a:lnTo>
                <a:lnTo>
                  <a:pt x="1328" y="894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90"/>
                </a:lnTo>
                <a:lnTo>
                  <a:pt x="1331" y="865"/>
                </a:lnTo>
                <a:lnTo>
                  <a:pt x="1335" y="880"/>
                </a:lnTo>
                <a:lnTo>
                  <a:pt x="1335" y="894"/>
                </a:lnTo>
                <a:lnTo>
                  <a:pt x="1335" y="880"/>
                </a:lnTo>
                <a:lnTo>
                  <a:pt x="1339" y="887"/>
                </a:lnTo>
                <a:lnTo>
                  <a:pt x="1339" y="894"/>
                </a:lnTo>
                <a:lnTo>
                  <a:pt x="1339" y="880"/>
                </a:lnTo>
                <a:lnTo>
                  <a:pt x="1342" y="894"/>
                </a:lnTo>
                <a:lnTo>
                  <a:pt x="1342" y="865"/>
                </a:lnTo>
                <a:lnTo>
                  <a:pt x="1346" y="883"/>
                </a:lnTo>
                <a:lnTo>
                  <a:pt x="1346" y="894"/>
                </a:lnTo>
                <a:lnTo>
                  <a:pt x="1346" y="880"/>
                </a:lnTo>
                <a:lnTo>
                  <a:pt x="1349" y="883"/>
                </a:lnTo>
                <a:lnTo>
                  <a:pt x="1349" y="894"/>
                </a:lnTo>
                <a:lnTo>
                  <a:pt x="1349" y="869"/>
                </a:lnTo>
                <a:lnTo>
                  <a:pt x="1353" y="890"/>
                </a:lnTo>
                <a:lnTo>
                  <a:pt x="1353" y="894"/>
                </a:lnTo>
                <a:lnTo>
                  <a:pt x="1353" y="858"/>
                </a:lnTo>
                <a:lnTo>
                  <a:pt x="1357" y="887"/>
                </a:lnTo>
                <a:lnTo>
                  <a:pt x="1357" y="894"/>
                </a:lnTo>
                <a:lnTo>
                  <a:pt x="1357" y="872"/>
                </a:lnTo>
                <a:lnTo>
                  <a:pt x="1360" y="880"/>
                </a:lnTo>
                <a:lnTo>
                  <a:pt x="1360" y="894"/>
                </a:lnTo>
                <a:lnTo>
                  <a:pt x="1360" y="876"/>
                </a:lnTo>
                <a:lnTo>
                  <a:pt x="1364" y="894"/>
                </a:lnTo>
                <a:lnTo>
                  <a:pt x="1364" y="487"/>
                </a:lnTo>
                <a:lnTo>
                  <a:pt x="1367" y="851"/>
                </a:lnTo>
                <a:lnTo>
                  <a:pt x="1367" y="887"/>
                </a:lnTo>
                <a:lnTo>
                  <a:pt x="1367" y="627"/>
                </a:lnTo>
                <a:lnTo>
                  <a:pt x="1371" y="887"/>
                </a:lnTo>
                <a:lnTo>
                  <a:pt x="1371" y="894"/>
                </a:lnTo>
                <a:lnTo>
                  <a:pt x="1371" y="876"/>
                </a:lnTo>
                <a:lnTo>
                  <a:pt x="1375" y="890"/>
                </a:lnTo>
                <a:lnTo>
                  <a:pt x="1375" y="894"/>
                </a:lnTo>
                <a:lnTo>
                  <a:pt x="1375" y="876"/>
                </a:lnTo>
                <a:lnTo>
                  <a:pt x="1378" y="883"/>
                </a:lnTo>
                <a:lnTo>
                  <a:pt x="1378" y="894"/>
                </a:lnTo>
                <a:lnTo>
                  <a:pt x="1378" y="872"/>
                </a:lnTo>
                <a:lnTo>
                  <a:pt x="1382" y="890"/>
                </a:lnTo>
                <a:lnTo>
                  <a:pt x="1382" y="894"/>
                </a:lnTo>
                <a:lnTo>
                  <a:pt x="1382" y="862"/>
                </a:lnTo>
                <a:lnTo>
                  <a:pt x="1386" y="887"/>
                </a:lnTo>
                <a:lnTo>
                  <a:pt x="1386" y="894"/>
                </a:lnTo>
                <a:lnTo>
                  <a:pt x="1386" y="854"/>
                </a:lnTo>
                <a:lnTo>
                  <a:pt x="1389" y="890"/>
                </a:lnTo>
                <a:lnTo>
                  <a:pt x="1389" y="894"/>
                </a:lnTo>
                <a:lnTo>
                  <a:pt x="1389" y="872"/>
                </a:lnTo>
                <a:lnTo>
                  <a:pt x="1393" y="883"/>
                </a:lnTo>
                <a:lnTo>
                  <a:pt x="1393" y="894"/>
                </a:lnTo>
                <a:lnTo>
                  <a:pt x="1393" y="876"/>
                </a:lnTo>
                <a:lnTo>
                  <a:pt x="1396" y="890"/>
                </a:lnTo>
                <a:lnTo>
                  <a:pt x="1396" y="894"/>
                </a:lnTo>
                <a:lnTo>
                  <a:pt x="1396" y="880"/>
                </a:lnTo>
                <a:lnTo>
                  <a:pt x="1400" y="890"/>
                </a:lnTo>
                <a:lnTo>
                  <a:pt x="1400" y="894"/>
                </a:lnTo>
                <a:lnTo>
                  <a:pt x="1400" y="851"/>
                </a:lnTo>
                <a:lnTo>
                  <a:pt x="1404" y="894"/>
                </a:lnTo>
                <a:lnTo>
                  <a:pt x="1404" y="847"/>
                </a:lnTo>
                <a:lnTo>
                  <a:pt x="1407" y="890"/>
                </a:lnTo>
                <a:lnTo>
                  <a:pt x="1407" y="894"/>
                </a:lnTo>
                <a:lnTo>
                  <a:pt x="1407" y="876"/>
                </a:lnTo>
                <a:lnTo>
                  <a:pt x="1411" y="883"/>
                </a:lnTo>
                <a:lnTo>
                  <a:pt x="1411" y="890"/>
                </a:lnTo>
                <a:lnTo>
                  <a:pt x="1411" y="844"/>
                </a:lnTo>
                <a:lnTo>
                  <a:pt x="1411" y="890"/>
                </a:lnTo>
                <a:lnTo>
                  <a:pt x="1414" y="894"/>
                </a:lnTo>
                <a:lnTo>
                  <a:pt x="1414" y="854"/>
                </a:lnTo>
                <a:lnTo>
                  <a:pt x="1418" y="890"/>
                </a:lnTo>
                <a:lnTo>
                  <a:pt x="1418" y="869"/>
                </a:lnTo>
                <a:lnTo>
                  <a:pt x="1422" y="887"/>
                </a:lnTo>
                <a:lnTo>
                  <a:pt x="1422" y="890"/>
                </a:lnTo>
                <a:lnTo>
                  <a:pt x="1422" y="865"/>
                </a:lnTo>
                <a:lnTo>
                  <a:pt x="1425" y="887"/>
                </a:lnTo>
                <a:lnTo>
                  <a:pt x="1425" y="890"/>
                </a:lnTo>
                <a:lnTo>
                  <a:pt x="1425" y="862"/>
                </a:lnTo>
                <a:lnTo>
                  <a:pt x="1429" y="887"/>
                </a:lnTo>
                <a:lnTo>
                  <a:pt x="1429" y="894"/>
                </a:lnTo>
                <a:lnTo>
                  <a:pt x="1429" y="876"/>
                </a:lnTo>
                <a:lnTo>
                  <a:pt x="1432" y="894"/>
                </a:lnTo>
                <a:lnTo>
                  <a:pt x="1432" y="847"/>
                </a:lnTo>
                <a:lnTo>
                  <a:pt x="1436" y="880"/>
                </a:lnTo>
                <a:lnTo>
                  <a:pt x="1436" y="894"/>
                </a:lnTo>
                <a:lnTo>
                  <a:pt x="1436" y="862"/>
                </a:lnTo>
                <a:lnTo>
                  <a:pt x="1440" y="890"/>
                </a:lnTo>
                <a:lnTo>
                  <a:pt x="1440" y="833"/>
                </a:lnTo>
                <a:lnTo>
                  <a:pt x="1440" y="887"/>
                </a:lnTo>
                <a:lnTo>
                  <a:pt x="1443" y="894"/>
                </a:lnTo>
                <a:lnTo>
                  <a:pt x="1443" y="844"/>
                </a:lnTo>
                <a:lnTo>
                  <a:pt x="1447" y="858"/>
                </a:lnTo>
                <a:lnTo>
                  <a:pt x="1447" y="894"/>
                </a:lnTo>
                <a:lnTo>
                  <a:pt x="1447" y="858"/>
                </a:lnTo>
                <a:lnTo>
                  <a:pt x="1450" y="887"/>
                </a:lnTo>
                <a:lnTo>
                  <a:pt x="1450" y="894"/>
                </a:lnTo>
                <a:lnTo>
                  <a:pt x="1450" y="876"/>
                </a:lnTo>
                <a:lnTo>
                  <a:pt x="1454" y="890"/>
                </a:lnTo>
                <a:lnTo>
                  <a:pt x="1454" y="894"/>
                </a:lnTo>
                <a:lnTo>
                  <a:pt x="1454" y="862"/>
                </a:lnTo>
                <a:lnTo>
                  <a:pt x="1458" y="880"/>
                </a:lnTo>
                <a:lnTo>
                  <a:pt x="1458" y="894"/>
                </a:lnTo>
                <a:lnTo>
                  <a:pt x="1458" y="854"/>
                </a:lnTo>
                <a:lnTo>
                  <a:pt x="1461" y="887"/>
                </a:lnTo>
                <a:lnTo>
                  <a:pt x="1461" y="894"/>
                </a:lnTo>
                <a:lnTo>
                  <a:pt x="1461" y="880"/>
                </a:lnTo>
                <a:lnTo>
                  <a:pt x="1465" y="887"/>
                </a:lnTo>
                <a:lnTo>
                  <a:pt x="1465" y="894"/>
                </a:lnTo>
                <a:lnTo>
                  <a:pt x="1465" y="876"/>
                </a:lnTo>
                <a:lnTo>
                  <a:pt x="1468" y="883"/>
                </a:lnTo>
                <a:lnTo>
                  <a:pt x="1468" y="894"/>
                </a:lnTo>
                <a:lnTo>
                  <a:pt x="1468" y="862"/>
                </a:lnTo>
                <a:lnTo>
                  <a:pt x="1472" y="887"/>
                </a:lnTo>
                <a:lnTo>
                  <a:pt x="1472" y="894"/>
                </a:lnTo>
                <a:lnTo>
                  <a:pt x="1472" y="865"/>
                </a:lnTo>
                <a:lnTo>
                  <a:pt x="1476" y="858"/>
                </a:lnTo>
                <a:lnTo>
                  <a:pt x="1476" y="890"/>
                </a:lnTo>
                <a:lnTo>
                  <a:pt x="1476" y="854"/>
                </a:lnTo>
                <a:lnTo>
                  <a:pt x="1479" y="883"/>
                </a:lnTo>
                <a:lnTo>
                  <a:pt x="1479" y="894"/>
                </a:lnTo>
                <a:lnTo>
                  <a:pt x="1479" y="883"/>
                </a:lnTo>
                <a:lnTo>
                  <a:pt x="1483" y="880"/>
                </a:lnTo>
                <a:lnTo>
                  <a:pt x="1483" y="890"/>
                </a:lnTo>
                <a:lnTo>
                  <a:pt x="1483" y="847"/>
                </a:lnTo>
                <a:lnTo>
                  <a:pt x="1487" y="854"/>
                </a:lnTo>
                <a:lnTo>
                  <a:pt x="1487" y="890"/>
                </a:lnTo>
                <a:lnTo>
                  <a:pt x="1487" y="854"/>
                </a:lnTo>
                <a:lnTo>
                  <a:pt x="1490" y="883"/>
                </a:lnTo>
                <a:lnTo>
                  <a:pt x="1490" y="894"/>
                </a:lnTo>
                <a:lnTo>
                  <a:pt x="1490" y="851"/>
                </a:lnTo>
                <a:lnTo>
                  <a:pt x="1494" y="840"/>
                </a:lnTo>
                <a:lnTo>
                  <a:pt x="1494" y="887"/>
                </a:lnTo>
                <a:lnTo>
                  <a:pt x="1494" y="826"/>
                </a:lnTo>
                <a:lnTo>
                  <a:pt x="1497" y="858"/>
                </a:lnTo>
                <a:lnTo>
                  <a:pt x="1497" y="894"/>
                </a:lnTo>
                <a:lnTo>
                  <a:pt x="1497" y="858"/>
                </a:lnTo>
                <a:lnTo>
                  <a:pt x="1501" y="883"/>
                </a:lnTo>
                <a:lnTo>
                  <a:pt x="1501" y="894"/>
                </a:lnTo>
                <a:lnTo>
                  <a:pt x="1501" y="869"/>
                </a:lnTo>
                <a:lnTo>
                  <a:pt x="1505" y="876"/>
                </a:lnTo>
                <a:lnTo>
                  <a:pt x="1505" y="890"/>
                </a:lnTo>
                <a:lnTo>
                  <a:pt x="1505" y="847"/>
                </a:lnTo>
                <a:lnTo>
                  <a:pt x="1505" y="869"/>
                </a:lnTo>
                <a:lnTo>
                  <a:pt x="1508" y="844"/>
                </a:lnTo>
                <a:lnTo>
                  <a:pt x="1508" y="890"/>
                </a:lnTo>
                <a:lnTo>
                  <a:pt x="1508" y="826"/>
                </a:lnTo>
                <a:lnTo>
                  <a:pt x="1512" y="764"/>
                </a:lnTo>
                <a:lnTo>
                  <a:pt x="1512" y="883"/>
                </a:lnTo>
                <a:lnTo>
                  <a:pt x="1512" y="739"/>
                </a:lnTo>
                <a:lnTo>
                  <a:pt x="1515" y="862"/>
                </a:lnTo>
                <a:lnTo>
                  <a:pt x="1515" y="890"/>
                </a:lnTo>
                <a:lnTo>
                  <a:pt x="1515" y="815"/>
                </a:lnTo>
                <a:lnTo>
                  <a:pt x="1519" y="872"/>
                </a:lnTo>
                <a:lnTo>
                  <a:pt x="1519" y="894"/>
                </a:lnTo>
                <a:lnTo>
                  <a:pt x="1519" y="829"/>
                </a:lnTo>
                <a:lnTo>
                  <a:pt x="1523" y="887"/>
                </a:lnTo>
                <a:lnTo>
                  <a:pt x="1523" y="894"/>
                </a:lnTo>
                <a:lnTo>
                  <a:pt x="1523" y="876"/>
                </a:lnTo>
                <a:lnTo>
                  <a:pt x="1526" y="890"/>
                </a:lnTo>
                <a:lnTo>
                  <a:pt x="1526" y="894"/>
                </a:lnTo>
                <a:lnTo>
                  <a:pt x="1526" y="844"/>
                </a:lnTo>
                <a:lnTo>
                  <a:pt x="1530" y="862"/>
                </a:lnTo>
                <a:lnTo>
                  <a:pt x="1530" y="890"/>
                </a:lnTo>
                <a:lnTo>
                  <a:pt x="1530" y="840"/>
                </a:lnTo>
                <a:lnTo>
                  <a:pt x="1533" y="887"/>
                </a:lnTo>
                <a:lnTo>
                  <a:pt x="1533" y="894"/>
                </a:lnTo>
                <a:lnTo>
                  <a:pt x="1533" y="880"/>
                </a:lnTo>
                <a:lnTo>
                  <a:pt x="1537" y="890"/>
                </a:lnTo>
                <a:lnTo>
                  <a:pt x="1537" y="894"/>
                </a:lnTo>
                <a:lnTo>
                  <a:pt x="1537" y="872"/>
                </a:lnTo>
                <a:lnTo>
                  <a:pt x="1541" y="887"/>
                </a:lnTo>
                <a:lnTo>
                  <a:pt x="1541" y="890"/>
                </a:lnTo>
                <a:lnTo>
                  <a:pt x="1541" y="811"/>
                </a:lnTo>
                <a:lnTo>
                  <a:pt x="1544" y="869"/>
                </a:lnTo>
                <a:lnTo>
                  <a:pt x="1544" y="894"/>
                </a:lnTo>
                <a:lnTo>
                  <a:pt x="1544" y="808"/>
                </a:lnTo>
                <a:lnTo>
                  <a:pt x="1548" y="894"/>
                </a:lnTo>
                <a:lnTo>
                  <a:pt x="1548" y="851"/>
                </a:lnTo>
                <a:lnTo>
                  <a:pt x="1551" y="894"/>
                </a:lnTo>
                <a:lnTo>
                  <a:pt x="1551" y="804"/>
                </a:lnTo>
                <a:lnTo>
                  <a:pt x="1555" y="883"/>
                </a:lnTo>
                <a:lnTo>
                  <a:pt x="1555" y="894"/>
                </a:lnTo>
                <a:lnTo>
                  <a:pt x="1555" y="822"/>
                </a:lnTo>
                <a:lnTo>
                  <a:pt x="1559" y="894"/>
                </a:lnTo>
                <a:lnTo>
                  <a:pt x="1559" y="876"/>
                </a:lnTo>
                <a:lnTo>
                  <a:pt x="1562" y="894"/>
                </a:lnTo>
                <a:lnTo>
                  <a:pt x="1562" y="851"/>
                </a:lnTo>
                <a:lnTo>
                  <a:pt x="1566" y="887"/>
                </a:lnTo>
                <a:lnTo>
                  <a:pt x="1566" y="815"/>
                </a:lnTo>
                <a:lnTo>
                  <a:pt x="1569" y="887"/>
                </a:lnTo>
                <a:lnTo>
                  <a:pt x="1569" y="894"/>
                </a:lnTo>
                <a:lnTo>
                  <a:pt x="1569" y="880"/>
                </a:lnTo>
                <a:lnTo>
                  <a:pt x="1573" y="894"/>
                </a:lnTo>
                <a:lnTo>
                  <a:pt x="1573" y="840"/>
                </a:lnTo>
                <a:lnTo>
                  <a:pt x="1577" y="872"/>
                </a:lnTo>
                <a:lnTo>
                  <a:pt x="1577" y="887"/>
                </a:lnTo>
                <a:lnTo>
                  <a:pt x="1577" y="815"/>
                </a:lnTo>
                <a:lnTo>
                  <a:pt x="1580" y="883"/>
                </a:lnTo>
                <a:lnTo>
                  <a:pt x="1580" y="894"/>
                </a:lnTo>
                <a:lnTo>
                  <a:pt x="1580" y="876"/>
                </a:lnTo>
                <a:lnTo>
                  <a:pt x="1584" y="890"/>
                </a:lnTo>
                <a:lnTo>
                  <a:pt x="1584" y="793"/>
                </a:lnTo>
                <a:lnTo>
                  <a:pt x="1588" y="869"/>
                </a:lnTo>
                <a:lnTo>
                  <a:pt x="1588" y="894"/>
                </a:lnTo>
                <a:lnTo>
                  <a:pt x="1588" y="869"/>
                </a:lnTo>
                <a:lnTo>
                  <a:pt x="1591" y="894"/>
                </a:lnTo>
                <a:lnTo>
                  <a:pt x="1591" y="854"/>
                </a:lnTo>
                <a:lnTo>
                  <a:pt x="1595" y="890"/>
                </a:lnTo>
                <a:lnTo>
                  <a:pt x="1595" y="894"/>
                </a:lnTo>
                <a:lnTo>
                  <a:pt x="1595" y="876"/>
                </a:lnTo>
                <a:lnTo>
                  <a:pt x="1598" y="894"/>
                </a:lnTo>
                <a:lnTo>
                  <a:pt x="1598" y="876"/>
                </a:lnTo>
                <a:lnTo>
                  <a:pt x="1602" y="894"/>
                </a:lnTo>
                <a:lnTo>
                  <a:pt x="1602" y="880"/>
                </a:lnTo>
                <a:lnTo>
                  <a:pt x="1606" y="887"/>
                </a:lnTo>
                <a:lnTo>
                  <a:pt x="1606" y="894"/>
                </a:lnTo>
                <a:lnTo>
                  <a:pt x="1606" y="876"/>
                </a:lnTo>
                <a:lnTo>
                  <a:pt x="1609" y="887"/>
                </a:lnTo>
                <a:lnTo>
                  <a:pt x="1609" y="840"/>
                </a:lnTo>
                <a:lnTo>
                  <a:pt x="1613" y="883"/>
                </a:lnTo>
                <a:lnTo>
                  <a:pt x="1613" y="894"/>
                </a:lnTo>
                <a:lnTo>
                  <a:pt x="1613" y="865"/>
                </a:lnTo>
                <a:lnTo>
                  <a:pt x="1616" y="890"/>
                </a:lnTo>
                <a:lnTo>
                  <a:pt x="1616" y="894"/>
                </a:lnTo>
                <a:lnTo>
                  <a:pt x="1616" y="876"/>
                </a:lnTo>
                <a:lnTo>
                  <a:pt x="1620" y="854"/>
                </a:lnTo>
                <a:lnTo>
                  <a:pt x="1620" y="883"/>
                </a:lnTo>
                <a:lnTo>
                  <a:pt x="1620" y="768"/>
                </a:lnTo>
                <a:lnTo>
                  <a:pt x="1624" y="872"/>
                </a:lnTo>
                <a:lnTo>
                  <a:pt x="1624" y="894"/>
                </a:lnTo>
                <a:lnTo>
                  <a:pt x="1624" y="869"/>
                </a:lnTo>
                <a:lnTo>
                  <a:pt x="1627" y="890"/>
                </a:lnTo>
                <a:lnTo>
                  <a:pt x="1627" y="894"/>
                </a:lnTo>
                <a:lnTo>
                  <a:pt x="1627" y="818"/>
                </a:lnTo>
                <a:lnTo>
                  <a:pt x="1631" y="872"/>
                </a:lnTo>
                <a:lnTo>
                  <a:pt x="1631" y="890"/>
                </a:lnTo>
                <a:lnTo>
                  <a:pt x="1631" y="818"/>
                </a:lnTo>
                <a:lnTo>
                  <a:pt x="1631" y="854"/>
                </a:lnTo>
                <a:lnTo>
                  <a:pt x="1634" y="815"/>
                </a:lnTo>
                <a:lnTo>
                  <a:pt x="1634" y="894"/>
                </a:lnTo>
                <a:lnTo>
                  <a:pt x="1634" y="779"/>
                </a:lnTo>
                <a:lnTo>
                  <a:pt x="1638" y="890"/>
                </a:lnTo>
                <a:lnTo>
                  <a:pt x="1638" y="894"/>
                </a:lnTo>
                <a:lnTo>
                  <a:pt x="1638" y="869"/>
                </a:lnTo>
                <a:lnTo>
                  <a:pt x="1642" y="887"/>
                </a:lnTo>
                <a:lnTo>
                  <a:pt x="1642" y="894"/>
                </a:lnTo>
                <a:lnTo>
                  <a:pt x="1642" y="660"/>
                </a:lnTo>
                <a:lnTo>
                  <a:pt x="1645" y="818"/>
                </a:lnTo>
                <a:lnTo>
                  <a:pt x="1645" y="894"/>
                </a:lnTo>
                <a:lnTo>
                  <a:pt x="1645" y="656"/>
                </a:lnTo>
                <a:lnTo>
                  <a:pt x="1649" y="872"/>
                </a:lnTo>
                <a:lnTo>
                  <a:pt x="1649" y="894"/>
                </a:lnTo>
                <a:lnTo>
                  <a:pt x="1649" y="840"/>
                </a:lnTo>
                <a:lnTo>
                  <a:pt x="1652" y="876"/>
                </a:lnTo>
                <a:lnTo>
                  <a:pt x="1652" y="894"/>
                </a:lnTo>
                <a:lnTo>
                  <a:pt x="1652" y="862"/>
                </a:lnTo>
                <a:lnTo>
                  <a:pt x="1656" y="883"/>
                </a:lnTo>
                <a:lnTo>
                  <a:pt x="1656" y="894"/>
                </a:lnTo>
                <a:lnTo>
                  <a:pt x="1656" y="883"/>
                </a:lnTo>
                <a:lnTo>
                  <a:pt x="1660" y="890"/>
                </a:lnTo>
                <a:lnTo>
                  <a:pt x="1660" y="894"/>
                </a:lnTo>
                <a:lnTo>
                  <a:pt x="1660" y="887"/>
                </a:lnTo>
                <a:lnTo>
                  <a:pt x="1663" y="887"/>
                </a:lnTo>
                <a:lnTo>
                  <a:pt x="1663" y="894"/>
                </a:lnTo>
                <a:lnTo>
                  <a:pt x="1663" y="797"/>
                </a:lnTo>
                <a:lnTo>
                  <a:pt x="1663" y="804"/>
                </a:lnTo>
                <a:lnTo>
                  <a:pt x="1667" y="786"/>
                </a:lnTo>
                <a:lnTo>
                  <a:pt x="1667" y="894"/>
                </a:lnTo>
                <a:lnTo>
                  <a:pt x="1667" y="786"/>
                </a:lnTo>
                <a:lnTo>
                  <a:pt x="1670" y="883"/>
                </a:lnTo>
                <a:lnTo>
                  <a:pt x="1670" y="894"/>
                </a:lnTo>
                <a:lnTo>
                  <a:pt x="1670" y="883"/>
                </a:lnTo>
                <a:lnTo>
                  <a:pt x="1674" y="883"/>
                </a:lnTo>
                <a:lnTo>
                  <a:pt x="1674" y="894"/>
                </a:lnTo>
                <a:lnTo>
                  <a:pt x="1674" y="872"/>
                </a:lnTo>
                <a:lnTo>
                  <a:pt x="1678" y="883"/>
                </a:lnTo>
                <a:lnTo>
                  <a:pt x="1678" y="894"/>
                </a:lnTo>
                <a:lnTo>
                  <a:pt x="1678" y="869"/>
                </a:lnTo>
                <a:lnTo>
                  <a:pt x="1681" y="862"/>
                </a:lnTo>
                <a:lnTo>
                  <a:pt x="1681" y="894"/>
                </a:lnTo>
                <a:lnTo>
                  <a:pt x="1681" y="829"/>
                </a:lnTo>
                <a:lnTo>
                  <a:pt x="1685" y="880"/>
                </a:lnTo>
                <a:lnTo>
                  <a:pt x="1685" y="894"/>
                </a:lnTo>
                <a:lnTo>
                  <a:pt x="1685" y="880"/>
                </a:lnTo>
                <a:lnTo>
                  <a:pt x="1689" y="887"/>
                </a:lnTo>
                <a:lnTo>
                  <a:pt x="1689" y="894"/>
                </a:lnTo>
                <a:lnTo>
                  <a:pt x="1689" y="862"/>
                </a:lnTo>
                <a:lnTo>
                  <a:pt x="1692" y="880"/>
                </a:lnTo>
                <a:lnTo>
                  <a:pt x="1692" y="894"/>
                </a:lnTo>
                <a:lnTo>
                  <a:pt x="1692" y="858"/>
                </a:lnTo>
                <a:lnTo>
                  <a:pt x="1696" y="876"/>
                </a:lnTo>
                <a:lnTo>
                  <a:pt x="1696" y="894"/>
                </a:lnTo>
                <a:lnTo>
                  <a:pt x="1696" y="869"/>
                </a:lnTo>
                <a:lnTo>
                  <a:pt x="1699" y="890"/>
                </a:lnTo>
                <a:lnTo>
                  <a:pt x="1699" y="894"/>
                </a:lnTo>
                <a:lnTo>
                  <a:pt x="1699" y="808"/>
                </a:lnTo>
                <a:lnTo>
                  <a:pt x="1703" y="844"/>
                </a:lnTo>
                <a:lnTo>
                  <a:pt x="1703" y="894"/>
                </a:lnTo>
                <a:lnTo>
                  <a:pt x="1703" y="844"/>
                </a:lnTo>
                <a:lnTo>
                  <a:pt x="1707" y="890"/>
                </a:lnTo>
                <a:lnTo>
                  <a:pt x="1707" y="894"/>
                </a:lnTo>
                <a:lnTo>
                  <a:pt x="1707" y="872"/>
                </a:lnTo>
                <a:lnTo>
                  <a:pt x="1710" y="872"/>
                </a:lnTo>
                <a:lnTo>
                  <a:pt x="1710" y="883"/>
                </a:lnTo>
                <a:lnTo>
                  <a:pt x="1710" y="616"/>
                </a:lnTo>
                <a:lnTo>
                  <a:pt x="1714" y="782"/>
                </a:lnTo>
                <a:lnTo>
                  <a:pt x="1714" y="890"/>
                </a:lnTo>
                <a:lnTo>
                  <a:pt x="1714" y="782"/>
                </a:lnTo>
                <a:lnTo>
                  <a:pt x="1717" y="883"/>
                </a:lnTo>
                <a:lnTo>
                  <a:pt x="1717" y="894"/>
                </a:lnTo>
                <a:lnTo>
                  <a:pt x="1717" y="829"/>
                </a:lnTo>
                <a:lnTo>
                  <a:pt x="1721" y="887"/>
                </a:lnTo>
                <a:lnTo>
                  <a:pt x="1721" y="894"/>
                </a:lnTo>
                <a:lnTo>
                  <a:pt x="1721" y="883"/>
                </a:lnTo>
                <a:lnTo>
                  <a:pt x="1725" y="890"/>
                </a:lnTo>
                <a:lnTo>
                  <a:pt x="1725" y="894"/>
                </a:lnTo>
                <a:lnTo>
                  <a:pt x="1725" y="883"/>
                </a:lnTo>
                <a:lnTo>
                  <a:pt x="1728" y="890"/>
                </a:lnTo>
                <a:lnTo>
                  <a:pt x="1728" y="894"/>
                </a:lnTo>
                <a:lnTo>
                  <a:pt x="1728" y="876"/>
                </a:lnTo>
                <a:lnTo>
                  <a:pt x="1732" y="890"/>
                </a:lnTo>
                <a:lnTo>
                  <a:pt x="1732" y="894"/>
                </a:lnTo>
                <a:lnTo>
                  <a:pt x="1732" y="880"/>
                </a:lnTo>
                <a:lnTo>
                  <a:pt x="1735" y="894"/>
                </a:lnTo>
                <a:lnTo>
                  <a:pt x="1735" y="851"/>
                </a:lnTo>
                <a:lnTo>
                  <a:pt x="1739" y="887"/>
                </a:lnTo>
                <a:lnTo>
                  <a:pt x="1739" y="894"/>
                </a:lnTo>
                <a:lnTo>
                  <a:pt x="1739" y="829"/>
                </a:lnTo>
                <a:lnTo>
                  <a:pt x="1743" y="894"/>
                </a:lnTo>
                <a:lnTo>
                  <a:pt x="1743" y="844"/>
                </a:lnTo>
                <a:lnTo>
                  <a:pt x="1746" y="894"/>
                </a:lnTo>
                <a:lnTo>
                  <a:pt x="1746" y="858"/>
                </a:lnTo>
                <a:lnTo>
                  <a:pt x="1750" y="894"/>
                </a:lnTo>
                <a:lnTo>
                  <a:pt x="1750" y="876"/>
                </a:lnTo>
                <a:lnTo>
                  <a:pt x="1753" y="887"/>
                </a:lnTo>
                <a:lnTo>
                  <a:pt x="1753" y="894"/>
                </a:lnTo>
                <a:lnTo>
                  <a:pt x="1753" y="811"/>
                </a:lnTo>
                <a:lnTo>
                  <a:pt x="1757" y="894"/>
                </a:lnTo>
                <a:lnTo>
                  <a:pt x="1757" y="862"/>
                </a:lnTo>
                <a:lnTo>
                  <a:pt x="1761" y="894"/>
                </a:lnTo>
                <a:lnTo>
                  <a:pt x="1761" y="883"/>
                </a:lnTo>
                <a:lnTo>
                  <a:pt x="1764" y="894"/>
                </a:lnTo>
                <a:lnTo>
                  <a:pt x="1764" y="833"/>
                </a:lnTo>
                <a:lnTo>
                  <a:pt x="1768" y="894"/>
                </a:lnTo>
                <a:lnTo>
                  <a:pt x="1768" y="844"/>
                </a:lnTo>
                <a:lnTo>
                  <a:pt x="1771" y="894"/>
                </a:lnTo>
                <a:lnTo>
                  <a:pt x="1771" y="865"/>
                </a:lnTo>
                <a:lnTo>
                  <a:pt x="1775" y="890"/>
                </a:lnTo>
                <a:lnTo>
                  <a:pt x="1775" y="894"/>
                </a:lnTo>
                <a:lnTo>
                  <a:pt x="1775" y="847"/>
                </a:lnTo>
                <a:lnTo>
                  <a:pt x="1779" y="894"/>
                </a:lnTo>
                <a:lnTo>
                  <a:pt x="1779" y="854"/>
                </a:lnTo>
                <a:lnTo>
                  <a:pt x="1782" y="894"/>
                </a:lnTo>
                <a:lnTo>
                  <a:pt x="1782" y="797"/>
                </a:lnTo>
                <a:lnTo>
                  <a:pt x="1786" y="894"/>
                </a:lnTo>
                <a:lnTo>
                  <a:pt x="1786" y="880"/>
                </a:lnTo>
                <a:lnTo>
                  <a:pt x="1790" y="894"/>
                </a:lnTo>
                <a:lnTo>
                  <a:pt x="1790" y="811"/>
                </a:lnTo>
                <a:lnTo>
                  <a:pt x="1793" y="890"/>
                </a:lnTo>
                <a:lnTo>
                  <a:pt x="1793" y="894"/>
                </a:lnTo>
                <a:lnTo>
                  <a:pt x="1793" y="869"/>
                </a:lnTo>
                <a:lnTo>
                  <a:pt x="1797" y="894"/>
                </a:lnTo>
                <a:lnTo>
                  <a:pt x="1797" y="876"/>
                </a:lnTo>
                <a:lnTo>
                  <a:pt x="1800" y="894"/>
                </a:lnTo>
                <a:lnTo>
                  <a:pt x="1800" y="876"/>
                </a:lnTo>
                <a:lnTo>
                  <a:pt x="1804" y="894"/>
                </a:lnTo>
                <a:lnTo>
                  <a:pt x="1804" y="851"/>
                </a:lnTo>
                <a:lnTo>
                  <a:pt x="1808" y="883"/>
                </a:lnTo>
                <a:lnTo>
                  <a:pt x="1808" y="894"/>
                </a:lnTo>
                <a:lnTo>
                  <a:pt x="1808" y="862"/>
                </a:lnTo>
                <a:lnTo>
                  <a:pt x="1811" y="887"/>
                </a:lnTo>
                <a:lnTo>
                  <a:pt x="1811" y="894"/>
                </a:lnTo>
                <a:lnTo>
                  <a:pt x="1811" y="851"/>
                </a:lnTo>
                <a:lnTo>
                  <a:pt x="1815" y="894"/>
                </a:lnTo>
                <a:lnTo>
                  <a:pt x="1815" y="883"/>
                </a:lnTo>
                <a:lnTo>
                  <a:pt x="1818" y="890"/>
                </a:lnTo>
                <a:lnTo>
                  <a:pt x="1818" y="894"/>
                </a:lnTo>
                <a:lnTo>
                  <a:pt x="1818" y="869"/>
                </a:lnTo>
                <a:lnTo>
                  <a:pt x="1822" y="890"/>
                </a:lnTo>
                <a:lnTo>
                  <a:pt x="1822" y="894"/>
                </a:lnTo>
                <a:lnTo>
                  <a:pt x="1822" y="887"/>
                </a:lnTo>
                <a:lnTo>
                  <a:pt x="1826" y="890"/>
                </a:lnTo>
                <a:lnTo>
                  <a:pt x="1826" y="894"/>
                </a:lnTo>
                <a:lnTo>
                  <a:pt x="1826" y="840"/>
                </a:lnTo>
                <a:lnTo>
                  <a:pt x="1829" y="887"/>
                </a:lnTo>
                <a:lnTo>
                  <a:pt x="1829" y="894"/>
                </a:lnTo>
                <a:lnTo>
                  <a:pt x="1829" y="869"/>
                </a:lnTo>
                <a:lnTo>
                  <a:pt x="1833" y="890"/>
                </a:lnTo>
                <a:lnTo>
                  <a:pt x="1833" y="894"/>
                </a:lnTo>
                <a:lnTo>
                  <a:pt x="1833" y="872"/>
                </a:lnTo>
                <a:lnTo>
                  <a:pt x="1836" y="883"/>
                </a:lnTo>
                <a:lnTo>
                  <a:pt x="1836" y="894"/>
                </a:lnTo>
                <a:lnTo>
                  <a:pt x="1836" y="836"/>
                </a:lnTo>
                <a:lnTo>
                  <a:pt x="1840" y="847"/>
                </a:lnTo>
                <a:lnTo>
                  <a:pt x="1840" y="894"/>
                </a:lnTo>
                <a:lnTo>
                  <a:pt x="1840" y="847"/>
                </a:lnTo>
                <a:lnTo>
                  <a:pt x="1844" y="872"/>
                </a:lnTo>
                <a:lnTo>
                  <a:pt x="1844" y="894"/>
                </a:lnTo>
                <a:lnTo>
                  <a:pt x="1844" y="869"/>
                </a:lnTo>
                <a:lnTo>
                  <a:pt x="1847" y="887"/>
                </a:lnTo>
                <a:lnTo>
                  <a:pt x="1847" y="894"/>
                </a:lnTo>
                <a:lnTo>
                  <a:pt x="1847" y="883"/>
                </a:lnTo>
                <a:lnTo>
                  <a:pt x="1851" y="887"/>
                </a:lnTo>
                <a:lnTo>
                  <a:pt x="1851" y="894"/>
                </a:lnTo>
                <a:lnTo>
                  <a:pt x="1851" y="854"/>
                </a:lnTo>
                <a:lnTo>
                  <a:pt x="1854" y="854"/>
                </a:lnTo>
                <a:lnTo>
                  <a:pt x="1854" y="894"/>
                </a:lnTo>
                <a:lnTo>
                  <a:pt x="1854" y="797"/>
                </a:lnTo>
                <a:lnTo>
                  <a:pt x="1858" y="847"/>
                </a:lnTo>
                <a:lnTo>
                  <a:pt x="1858" y="894"/>
                </a:lnTo>
                <a:lnTo>
                  <a:pt x="1858" y="847"/>
                </a:lnTo>
                <a:lnTo>
                  <a:pt x="1862" y="894"/>
                </a:lnTo>
                <a:lnTo>
                  <a:pt x="1862" y="872"/>
                </a:lnTo>
                <a:lnTo>
                  <a:pt x="1865" y="883"/>
                </a:lnTo>
                <a:lnTo>
                  <a:pt x="1865" y="894"/>
                </a:lnTo>
                <a:lnTo>
                  <a:pt x="1865" y="883"/>
                </a:lnTo>
                <a:lnTo>
                  <a:pt x="1869" y="890"/>
                </a:lnTo>
                <a:lnTo>
                  <a:pt x="1869" y="894"/>
                </a:lnTo>
                <a:lnTo>
                  <a:pt x="1869" y="869"/>
                </a:lnTo>
                <a:lnTo>
                  <a:pt x="1869" y="876"/>
                </a:lnTo>
                <a:lnTo>
                  <a:pt x="1872" y="865"/>
                </a:lnTo>
                <a:lnTo>
                  <a:pt x="1872" y="894"/>
                </a:lnTo>
                <a:lnTo>
                  <a:pt x="1872" y="865"/>
                </a:lnTo>
                <a:lnTo>
                  <a:pt x="1876" y="872"/>
                </a:lnTo>
                <a:lnTo>
                  <a:pt x="1876" y="894"/>
                </a:lnTo>
                <a:lnTo>
                  <a:pt x="1876" y="872"/>
                </a:lnTo>
                <a:lnTo>
                  <a:pt x="1880" y="872"/>
                </a:lnTo>
                <a:lnTo>
                  <a:pt x="1880" y="894"/>
                </a:lnTo>
                <a:lnTo>
                  <a:pt x="1880" y="865"/>
                </a:lnTo>
                <a:lnTo>
                  <a:pt x="1883" y="883"/>
                </a:lnTo>
                <a:lnTo>
                  <a:pt x="1883" y="894"/>
                </a:lnTo>
                <a:lnTo>
                  <a:pt x="1883" y="880"/>
                </a:lnTo>
                <a:lnTo>
                  <a:pt x="1887" y="887"/>
                </a:lnTo>
                <a:lnTo>
                  <a:pt x="1887" y="894"/>
                </a:lnTo>
                <a:lnTo>
                  <a:pt x="1887" y="887"/>
                </a:lnTo>
                <a:lnTo>
                  <a:pt x="1891" y="872"/>
                </a:lnTo>
                <a:lnTo>
                  <a:pt x="1891" y="894"/>
                </a:lnTo>
                <a:lnTo>
                  <a:pt x="1891" y="804"/>
                </a:lnTo>
                <a:lnTo>
                  <a:pt x="1894" y="872"/>
                </a:lnTo>
                <a:lnTo>
                  <a:pt x="1894" y="894"/>
                </a:lnTo>
                <a:lnTo>
                  <a:pt x="1894" y="854"/>
                </a:lnTo>
                <a:lnTo>
                  <a:pt x="1898" y="887"/>
                </a:lnTo>
                <a:lnTo>
                  <a:pt x="1898" y="894"/>
                </a:lnTo>
                <a:lnTo>
                  <a:pt x="1898" y="869"/>
                </a:lnTo>
                <a:lnTo>
                  <a:pt x="1901" y="883"/>
                </a:lnTo>
                <a:lnTo>
                  <a:pt x="1901" y="894"/>
                </a:lnTo>
                <a:lnTo>
                  <a:pt x="1901" y="876"/>
                </a:lnTo>
                <a:lnTo>
                  <a:pt x="1905" y="894"/>
                </a:lnTo>
                <a:lnTo>
                  <a:pt x="1905" y="815"/>
                </a:lnTo>
                <a:lnTo>
                  <a:pt x="1909" y="876"/>
                </a:lnTo>
                <a:lnTo>
                  <a:pt x="1909" y="894"/>
                </a:lnTo>
                <a:lnTo>
                  <a:pt x="1909" y="826"/>
                </a:lnTo>
                <a:lnTo>
                  <a:pt x="1912" y="880"/>
                </a:lnTo>
                <a:lnTo>
                  <a:pt x="1912" y="894"/>
                </a:lnTo>
                <a:lnTo>
                  <a:pt x="1912" y="844"/>
                </a:lnTo>
                <a:lnTo>
                  <a:pt x="1916" y="887"/>
                </a:lnTo>
                <a:lnTo>
                  <a:pt x="1916" y="894"/>
                </a:lnTo>
                <a:lnTo>
                  <a:pt x="1916" y="865"/>
                </a:lnTo>
                <a:lnTo>
                  <a:pt x="1919" y="894"/>
                </a:lnTo>
                <a:lnTo>
                  <a:pt x="1919" y="880"/>
                </a:lnTo>
                <a:lnTo>
                  <a:pt x="1923" y="890"/>
                </a:lnTo>
                <a:lnTo>
                  <a:pt x="1923" y="894"/>
                </a:lnTo>
                <a:lnTo>
                  <a:pt x="1923" y="880"/>
                </a:lnTo>
                <a:lnTo>
                  <a:pt x="1927" y="883"/>
                </a:lnTo>
                <a:lnTo>
                  <a:pt x="1927" y="894"/>
                </a:lnTo>
                <a:lnTo>
                  <a:pt x="1927" y="768"/>
                </a:lnTo>
                <a:lnTo>
                  <a:pt x="1930" y="894"/>
                </a:lnTo>
                <a:lnTo>
                  <a:pt x="1930" y="844"/>
                </a:lnTo>
                <a:lnTo>
                  <a:pt x="1934" y="894"/>
                </a:lnTo>
                <a:lnTo>
                  <a:pt x="1934" y="872"/>
                </a:lnTo>
                <a:lnTo>
                  <a:pt x="1937" y="890"/>
                </a:lnTo>
                <a:lnTo>
                  <a:pt x="1937" y="894"/>
                </a:lnTo>
                <a:lnTo>
                  <a:pt x="1937" y="876"/>
                </a:lnTo>
                <a:lnTo>
                  <a:pt x="1941" y="890"/>
                </a:lnTo>
                <a:lnTo>
                  <a:pt x="1941" y="894"/>
                </a:lnTo>
                <a:lnTo>
                  <a:pt x="1941" y="818"/>
                </a:lnTo>
                <a:lnTo>
                  <a:pt x="1945" y="890"/>
                </a:lnTo>
                <a:lnTo>
                  <a:pt x="1945" y="894"/>
                </a:lnTo>
                <a:lnTo>
                  <a:pt x="1945" y="804"/>
                </a:lnTo>
                <a:lnTo>
                  <a:pt x="1948" y="894"/>
                </a:lnTo>
                <a:lnTo>
                  <a:pt x="1948" y="883"/>
                </a:lnTo>
                <a:lnTo>
                  <a:pt x="1952" y="894"/>
                </a:lnTo>
                <a:lnTo>
                  <a:pt x="1952" y="865"/>
                </a:lnTo>
                <a:lnTo>
                  <a:pt x="1955" y="894"/>
                </a:lnTo>
                <a:lnTo>
                  <a:pt x="1955" y="876"/>
                </a:lnTo>
                <a:lnTo>
                  <a:pt x="1959" y="894"/>
                </a:lnTo>
                <a:lnTo>
                  <a:pt x="1959" y="880"/>
                </a:lnTo>
                <a:lnTo>
                  <a:pt x="1963" y="894"/>
                </a:lnTo>
                <a:lnTo>
                  <a:pt x="1963" y="851"/>
                </a:lnTo>
                <a:lnTo>
                  <a:pt x="1966" y="894"/>
                </a:lnTo>
                <a:lnTo>
                  <a:pt x="1966" y="872"/>
                </a:lnTo>
                <a:lnTo>
                  <a:pt x="1970" y="894"/>
                </a:lnTo>
                <a:lnTo>
                  <a:pt x="1970" y="869"/>
                </a:lnTo>
                <a:lnTo>
                  <a:pt x="1973" y="894"/>
                </a:lnTo>
                <a:lnTo>
                  <a:pt x="1973" y="880"/>
                </a:lnTo>
                <a:lnTo>
                  <a:pt x="1977" y="894"/>
                </a:lnTo>
                <a:lnTo>
                  <a:pt x="1977" y="836"/>
                </a:lnTo>
                <a:lnTo>
                  <a:pt x="1981" y="880"/>
                </a:lnTo>
                <a:lnTo>
                  <a:pt x="1981" y="894"/>
                </a:lnTo>
                <a:lnTo>
                  <a:pt x="1981" y="844"/>
                </a:lnTo>
                <a:lnTo>
                  <a:pt x="1984" y="890"/>
                </a:lnTo>
                <a:lnTo>
                  <a:pt x="1984" y="894"/>
                </a:lnTo>
                <a:lnTo>
                  <a:pt x="1984" y="872"/>
                </a:lnTo>
                <a:lnTo>
                  <a:pt x="1988" y="894"/>
                </a:lnTo>
                <a:lnTo>
                  <a:pt x="1988" y="880"/>
                </a:lnTo>
                <a:lnTo>
                  <a:pt x="1992" y="894"/>
                </a:lnTo>
                <a:lnTo>
                  <a:pt x="1992" y="872"/>
                </a:lnTo>
                <a:lnTo>
                  <a:pt x="1995" y="894"/>
                </a:lnTo>
                <a:lnTo>
                  <a:pt x="1995" y="880"/>
                </a:lnTo>
                <a:lnTo>
                  <a:pt x="1999" y="894"/>
                </a:lnTo>
                <a:lnTo>
                  <a:pt x="1999" y="829"/>
                </a:lnTo>
                <a:lnTo>
                  <a:pt x="2002" y="872"/>
                </a:lnTo>
                <a:lnTo>
                  <a:pt x="2002" y="894"/>
                </a:lnTo>
                <a:lnTo>
                  <a:pt x="2002" y="858"/>
                </a:lnTo>
                <a:lnTo>
                  <a:pt x="2006" y="890"/>
                </a:lnTo>
                <a:lnTo>
                  <a:pt x="2006" y="894"/>
                </a:lnTo>
                <a:lnTo>
                  <a:pt x="2006" y="869"/>
                </a:lnTo>
                <a:lnTo>
                  <a:pt x="2010" y="880"/>
                </a:lnTo>
                <a:lnTo>
                  <a:pt x="2010" y="894"/>
                </a:lnTo>
                <a:lnTo>
                  <a:pt x="2010" y="872"/>
                </a:lnTo>
                <a:lnTo>
                  <a:pt x="2013" y="890"/>
                </a:lnTo>
                <a:lnTo>
                  <a:pt x="2013" y="894"/>
                </a:lnTo>
                <a:lnTo>
                  <a:pt x="2013" y="793"/>
                </a:lnTo>
                <a:lnTo>
                  <a:pt x="2017" y="829"/>
                </a:lnTo>
                <a:lnTo>
                  <a:pt x="2017" y="894"/>
                </a:lnTo>
                <a:lnTo>
                  <a:pt x="2017" y="804"/>
                </a:lnTo>
                <a:lnTo>
                  <a:pt x="2020" y="883"/>
                </a:lnTo>
                <a:lnTo>
                  <a:pt x="2020" y="894"/>
                </a:lnTo>
                <a:lnTo>
                  <a:pt x="2020" y="880"/>
                </a:lnTo>
                <a:lnTo>
                  <a:pt x="2024" y="883"/>
                </a:lnTo>
                <a:lnTo>
                  <a:pt x="2024" y="894"/>
                </a:lnTo>
                <a:lnTo>
                  <a:pt x="2024" y="880"/>
                </a:lnTo>
                <a:lnTo>
                  <a:pt x="2028" y="876"/>
                </a:lnTo>
                <a:lnTo>
                  <a:pt x="2028" y="894"/>
                </a:lnTo>
                <a:lnTo>
                  <a:pt x="2028" y="840"/>
                </a:lnTo>
                <a:lnTo>
                  <a:pt x="2031" y="854"/>
                </a:lnTo>
                <a:lnTo>
                  <a:pt x="2031" y="894"/>
                </a:lnTo>
                <a:lnTo>
                  <a:pt x="2031" y="854"/>
                </a:lnTo>
                <a:lnTo>
                  <a:pt x="2035" y="883"/>
                </a:lnTo>
                <a:lnTo>
                  <a:pt x="2035" y="894"/>
                </a:lnTo>
                <a:lnTo>
                  <a:pt x="2035" y="858"/>
                </a:lnTo>
                <a:lnTo>
                  <a:pt x="2038" y="865"/>
                </a:lnTo>
                <a:lnTo>
                  <a:pt x="2038" y="894"/>
                </a:lnTo>
                <a:lnTo>
                  <a:pt x="2038" y="865"/>
                </a:lnTo>
                <a:lnTo>
                  <a:pt x="2042" y="890"/>
                </a:lnTo>
                <a:lnTo>
                  <a:pt x="2042" y="894"/>
                </a:lnTo>
                <a:lnTo>
                  <a:pt x="2042" y="786"/>
                </a:lnTo>
                <a:lnTo>
                  <a:pt x="2046" y="800"/>
                </a:lnTo>
                <a:lnTo>
                  <a:pt x="2046" y="894"/>
                </a:lnTo>
                <a:lnTo>
                  <a:pt x="2046" y="800"/>
                </a:lnTo>
                <a:lnTo>
                  <a:pt x="2049" y="883"/>
                </a:lnTo>
                <a:lnTo>
                  <a:pt x="2049" y="894"/>
                </a:lnTo>
                <a:lnTo>
                  <a:pt x="2049" y="862"/>
                </a:lnTo>
                <a:lnTo>
                  <a:pt x="2049" y="869"/>
                </a:lnTo>
                <a:lnTo>
                  <a:pt x="2053" y="844"/>
                </a:lnTo>
                <a:lnTo>
                  <a:pt x="2053" y="894"/>
                </a:lnTo>
                <a:lnTo>
                  <a:pt x="2053" y="811"/>
                </a:lnTo>
                <a:lnTo>
                  <a:pt x="2056" y="876"/>
                </a:lnTo>
                <a:lnTo>
                  <a:pt x="2056" y="894"/>
                </a:lnTo>
                <a:lnTo>
                  <a:pt x="2056" y="876"/>
                </a:lnTo>
                <a:lnTo>
                  <a:pt x="2060" y="883"/>
                </a:lnTo>
                <a:lnTo>
                  <a:pt x="2060" y="894"/>
                </a:lnTo>
                <a:lnTo>
                  <a:pt x="2060" y="869"/>
                </a:lnTo>
                <a:lnTo>
                  <a:pt x="2064" y="887"/>
                </a:lnTo>
                <a:lnTo>
                  <a:pt x="2064" y="894"/>
                </a:lnTo>
                <a:lnTo>
                  <a:pt x="2064" y="876"/>
                </a:lnTo>
                <a:lnTo>
                  <a:pt x="2067" y="880"/>
                </a:lnTo>
                <a:lnTo>
                  <a:pt x="2067" y="894"/>
                </a:lnTo>
                <a:lnTo>
                  <a:pt x="2067" y="854"/>
                </a:lnTo>
                <a:lnTo>
                  <a:pt x="2071" y="872"/>
                </a:lnTo>
                <a:lnTo>
                  <a:pt x="2071" y="894"/>
                </a:lnTo>
                <a:lnTo>
                  <a:pt x="2071" y="865"/>
                </a:lnTo>
                <a:lnTo>
                  <a:pt x="2074" y="883"/>
                </a:lnTo>
                <a:lnTo>
                  <a:pt x="2074" y="894"/>
                </a:lnTo>
                <a:lnTo>
                  <a:pt x="2074" y="876"/>
                </a:lnTo>
                <a:lnTo>
                  <a:pt x="2078" y="890"/>
                </a:lnTo>
                <a:lnTo>
                  <a:pt x="2078" y="894"/>
                </a:lnTo>
                <a:lnTo>
                  <a:pt x="2078" y="869"/>
                </a:lnTo>
                <a:lnTo>
                  <a:pt x="2082" y="887"/>
                </a:lnTo>
                <a:lnTo>
                  <a:pt x="2082" y="894"/>
                </a:lnTo>
                <a:lnTo>
                  <a:pt x="2082" y="854"/>
                </a:lnTo>
                <a:lnTo>
                  <a:pt x="2085" y="894"/>
                </a:lnTo>
                <a:lnTo>
                  <a:pt x="2085" y="872"/>
                </a:lnTo>
                <a:lnTo>
                  <a:pt x="2089" y="872"/>
                </a:lnTo>
                <a:lnTo>
                  <a:pt x="2089" y="894"/>
                </a:lnTo>
                <a:lnTo>
                  <a:pt x="2089" y="829"/>
                </a:lnTo>
                <a:lnTo>
                  <a:pt x="2093" y="890"/>
                </a:lnTo>
                <a:lnTo>
                  <a:pt x="2093" y="894"/>
                </a:lnTo>
                <a:lnTo>
                  <a:pt x="2093" y="880"/>
                </a:lnTo>
                <a:lnTo>
                  <a:pt x="2096" y="894"/>
                </a:lnTo>
                <a:lnTo>
                  <a:pt x="2096" y="872"/>
                </a:lnTo>
                <a:lnTo>
                  <a:pt x="2100" y="894"/>
                </a:lnTo>
                <a:lnTo>
                  <a:pt x="2100" y="844"/>
                </a:lnTo>
                <a:lnTo>
                  <a:pt x="2103" y="890"/>
                </a:lnTo>
                <a:lnTo>
                  <a:pt x="2103" y="894"/>
                </a:lnTo>
                <a:lnTo>
                  <a:pt x="2103" y="858"/>
                </a:lnTo>
                <a:lnTo>
                  <a:pt x="2107" y="890"/>
                </a:lnTo>
                <a:lnTo>
                  <a:pt x="2107" y="894"/>
                </a:lnTo>
                <a:lnTo>
                  <a:pt x="2107" y="876"/>
                </a:lnTo>
                <a:lnTo>
                  <a:pt x="2111" y="894"/>
                </a:lnTo>
                <a:lnTo>
                  <a:pt x="2111" y="887"/>
                </a:lnTo>
                <a:lnTo>
                  <a:pt x="2114" y="894"/>
                </a:lnTo>
                <a:lnTo>
                  <a:pt x="2114" y="797"/>
                </a:lnTo>
                <a:lnTo>
                  <a:pt x="2118" y="890"/>
                </a:lnTo>
                <a:lnTo>
                  <a:pt x="2118" y="894"/>
                </a:lnTo>
                <a:lnTo>
                  <a:pt x="2118" y="779"/>
                </a:lnTo>
                <a:lnTo>
                  <a:pt x="2121" y="890"/>
                </a:lnTo>
                <a:lnTo>
                  <a:pt x="2121" y="894"/>
                </a:lnTo>
                <a:lnTo>
                  <a:pt x="2121" y="883"/>
                </a:lnTo>
                <a:lnTo>
                  <a:pt x="2125" y="894"/>
                </a:lnTo>
                <a:lnTo>
                  <a:pt x="2125" y="869"/>
                </a:lnTo>
                <a:lnTo>
                  <a:pt x="2129" y="894"/>
                </a:lnTo>
                <a:lnTo>
                  <a:pt x="2129" y="883"/>
                </a:lnTo>
                <a:lnTo>
                  <a:pt x="2132" y="894"/>
                </a:lnTo>
                <a:lnTo>
                  <a:pt x="2132" y="872"/>
                </a:lnTo>
                <a:lnTo>
                  <a:pt x="2136" y="894"/>
                </a:lnTo>
                <a:lnTo>
                  <a:pt x="2136" y="883"/>
                </a:lnTo>
                <a:lnTo>
                  <a:pt x="2139" y="894"/>
                </a:lnTo>
                <a:lnTo>
                  <a:pt x="2139" y="854"/>
                </a:lnTo>
                <a:lnTo>
                  <a:pt x="2143" y="894"/>
                </a:lnTo>
                <a:lnTo>
                  <a:pt x="2143" y="865"/>
                </a:lnTo>
                <a:lnTo>
                  <a:pt x="2147" y="894"/>
                </a:lnTo>
                <a:lnTo>
                  <a:pt x="2147" y="880"/>
                </a:lnTo>
                <a:lnTo>
                  <a:pt x="2150" y="894"/>
                </a:lnTo>
                <a:lnTo>
                  <a:pt x="2150" y="862"/>
                </a:lnTo>
                <a:lnTo>
                  <a:pt x="2154" y="894"/>
                </a:lnTo>
                <a:lnTo>
                  <a:pt x="2154" y="847"/>
                </a:lnTo>
                <a:lnTo>
                  <a:pt x="2157" y="894"/>
                </a:lnTo>
                <a:lnTo>
                  <a:pt x="2157" y="880"/>
                </a:lnTo>
                <a:lnTo>
                  <a:pt x="2161" y="894"/>
                </a:lnTo>
                <a:lnTo>
                  <a:pt x="2161" y="862"/>
                </a:lnTo>
                <a:lnTo>
                  <a:pt x="2165" y="890"/>
                </a:lnTo>
                <a:lnTo>
                  <a:pt x="2165" y="894"/>
                </a:lnTo>
                <a:lnTo>
                  <a:pt x="2165" y="883"/>
                </a:lnTo>
                <a:lnTo>
                  <a:pt x="2168" y="894"/>
                </a:lnTo>
                <a:lnTo>
                  <a:pt x="2168" y="844"/>
                </a:lnTo>
                <a:lnTo>
                  <a:pt x="2172" y="883"/>
                </a:lnTo>
                <a:lnTo>
                  <a:pt x="2172" y="894"/>
                </a:lnTo>
                <a:lnTo>
                  <a:pt x="2172" y="862"/>
                </a:lnTo>
                <a:lnTo>
                  <a:pt x="2175" y="887"/>
                </a:lnTo>
                <a:lnTo>
                  <a:pt x="2175" y="894"/>
                </a:lnTo>
                <a:lnTo>
                  <a:pt x="2175" y="872"/>
                </a:lnTo>
                <a:lnTo>
                  <a:pt x="2179" y="890"/>
                </a:lnTo>
                <a:lnTo>
                  <a:pt x="2179" y="894"/>
                </a:lnTo>
                <a:lnTo>
                  <a:pt x="2179" y="876"/>
                </a:lnTo>
                <a:lnTo>
                  <a:pt x="2183" y="890"/>
                </a:lnTo>
                <a:lnTo>
                  <a:pt x="2183" y="894"/>
                </a:lnTo>
                <a:lnTo>
                  <a:pt x="2183" y="883"/>
                </a:lnTo>
                <a:lnTo>
                  <a:pt x="2186" y="890"/>
                </a:lnTo>
                <a:lnTo>
                  <a:pt x="2186" y="894"/>
                </a:lnTo>
                <a:lnTo>
                  <a:pt x="2186" y="829"/>
                </a:lnTo>
                <a:lnTo>
                  <a:pt x="2190" y="872"/>
                </a:lnTo>
                <a:lnTo>
                  <a:pt x="2190" y="894"/>
                </a:lnTo>
                <a:lnTo>
                  <a:pt x="2190" y="808"/>
                </a:lnTo>
                <a:lnTo>
                  <a:pt x="2194" y="862"/>
                </a:lnTo>
                <a:lnTo>
                  <a:pt x="2194" y="894"/>
                </a:lnTo>
                <a:lnTo>
                  <a:pt x="2194" y="862"/>
                </a:lnTo>
                <a:lnTo>
                  <a:pt x="2197" y="883"/>
                </a:lnTo>
                <a:lnTo>
                  <a:pt x="2197" y="894"/>
                </a:lnTo>
                <a:lnTo>
                  <a:pt x="2197" y="876"/>
                </a:lnTo>
                <a:lnTo>
                  <a:pt x="2201" y="883"/>
                </a:lnTo>
                <a:lnTo>
                  <a:pt x="2201" y="894"/>
                </a:lnTo>
                <a:lnTo>
                  <a:pt x="2201" y="883"/>
                </a:lnTo>
                <a:lnTo>
                  <a:pt x="2204" y="887"/>
                </a:lnTo>
                <a:lnTo>
                  <a:pt x="2204" y="894"/>
                </a:lnTo>
                <a:lnTo>
                  <a:pt x="2204" y="836"/>
                </a:lnTo>
                <a:lnTo>
                  <a:pt x="2208" y="854"/>
                </a:lnTo>
                <a:lnTo>
                  <a:pt x="2208" y="894"/>
                </a:lnTo>
                <a:lnTo>
                  <a:pt x="2208" y="854"/>
                </a:lnTo>
                <a:lnTo>
                  <a:pt x="2212" y="890"/>
                </a:lnTo>
                <a:lnTo>
                  <a:pt x="2212" y="894"/>
                </a:lnTo>
                <a:lnTo>
                  <a:pt x="2212" y="869"/>
                </a:lnTo>
                <a:lnTo>
                  <a:pt x="2215" y="876"/>
                </a:lnTo>
                <a:lnTo>
                  <a:pt x="2215" y="894"/>
                </a:lnTo>
                <a:lnTo>
                  <a:pt x="2215" y="876"/>
                </a:lnTo>
                <a:lnTo>
                  <a:pt x="2219" y="883"/>
                </a:lnTo>
                <a:lnTo>
                  <a:pt x="2219" y="894"/>
                </a:lnTo>
                <a:lnTo>
                  <a:pt x="2219" y="883"/>
                </a:lnTo>
                <a:lnTo>
                  <a:pt x="2222" y="883"/>
                </a:lnTo>
                <a:lnTo>
                  <a:pt x="2222" y="894"/>
                </a:lnTo>
                <a:lnTo>
                  <a:pt x="2222" y="876"/>
                </a:lnTo>
                <a:lnTo>
                  <a:pt x="2226" y="872"/>
                </a:lnTo>
                <a:lnTo>
                  <a:pt x="2226" y="894"/>
                </a:lnTo>
                <a:lnTo>
                  <a:pt x="2226" y="865"/>
                </a:lnTo>
                <a:lnTo>
                  <a:pt x="2230" y="883"/>
                </a:lnTo>
                <a:lnTo>
                  <a:pt x="2230" y="894"/>
                </a:lnTo>
                <a:lnTo>
                  <a:pt x="2230" y="883"/>
                </a:lnTo>
                <a:lnTo>
                  <a:pt x="2233" y="883"/>
                </a:lnTo>
                <a:lnTo>
                  <a:pt x="2233" y="894"/>
                </a:lnTo>
                <a:lnTo>
                  <a:pt x="2233" y="876"/>
                </a:lnTo>
                <a:lnTo>
                  <a:pt x="2237" y="883"/>
                </a:lnTo>
                <a:lnTo>
                  <a:pt x="2237" y="894"/>
                </a:lnTo>
                <a:lnTo>
                  <a:pt x="2237" y="883"/>
                </a:lnTo>
                <a:lnTo>
                  <a:pt x="2240" y="887"/>
                </a:lnTo>
                <a:lnTo>
                  <a:pt x="2240" y="894"/>
                </a:lnTo>
                <a:lnTo>
                  <a:pt x="2240" y="844"/>
                </a:lnTo>
                <a:lnTo>
                  <a:pt x="2244" y="872"/>
                </a:lnTo>
                <a:lnTo>
                  <a:pt x="2244" y="894"/>
                </a:lnTo>
                <a:lnTo>
                  <a:pt x="2244" y="858"/>
                </a:lnTo>
                <a:lnTo>
                  <a:pt x="2248" y="890"/>
                </a:lnTo>
                <a:lnTo>
                  <a:pt x="2248" y="894"/>
                </a:lnTo>
                <a:lnTo>
                  <a:pt x="2248" y="887"/>
                </a:lnTo>
                <a:lnTo>
                  <a:pt x="2251" y="887"/>
                </a:lnTo>
                <a:lnTo>
                  <a:pt x="2251" y="894"/>
                </a:lnTo>
                <a:lnTo>
                  <a:pt x="2251" y="887"/>
                </a:lnTo>
                <a:lnTo>
                  <a:pt x="2255" y="887"/>
                </a:lnTo>
                <a:lnTo>
                  <a:pt x="2255" y="894"/>
                </a:lnTo>
                <a:lnTo>
                  <a:pt x="2255" y="883"/>
                </a:lnTo>
                <a:lnTo>
                  <a:pt x="2258" y="883"/>
                </a:lnTo>
                <a:lnTo>
                  <a:pt x="2258" y="894"/>
                </a:lnTo>
                <a:lnTo>
                  <a:pt x="2258" y="876"/>
                </a:lnTo>
                <a:lnTo>
                  <a:pt x="2262" y="883"/>
                </a:lnTo>
                <a:lnTo>
                  <a:pt x="2262" y="894"/>
                </a:lnTo>
                <a:lnTo>
                  <a:pt x="2262" y="862"/>
                </a:lnTo>
                <a:lnTo>
                  <a:pt x="2266" y="890"/>
                </a:lnTo>
                <a:lnTo>
                  <a:pt x="2266" y="894"/>
                </a:lnTo>
                <a:lnTo>
                  <a:pt x="2266" y="880"/>
                </a:lnTo>
                <a:lnTo>
                  <a:pt x="2269" y="890"/>
                </a:lnTo>
                <a:lnTo>
                  <a:pt x="2269" y="894"/>
                </a:lnTo>
                <a:lnTo>
                  <a:pt x="2269" y="876"/>
                </a:lnTo>
                <a:lnTo>
                  <a:pt x="2273" y="890"/>
                </a:lnTo>
                <a:lnTo>
                  <a:pt x="2273" y="894"/>
                </a:lnTo>
                <a:lnTo>
                  <a:pt x="2273" y="883"/>
                </a:lnTo>
                <a:lnTo>
                  <a:pt x="2276" y="894"/>
                </a:lnTo>
                <a:lnTo>
                  <a:pt x="2276" y="836"/>
                </a:lnTo>
                <a:lnTo>
                  <a:pt x="2280" y="890"/>
                </a:lnTo>
                <a:lnTo>
                  <a:pt x="2280" y="894"/>
                </a:lnTo>
                <a:lnTo>
                  <a:pt x="2280" y="840"/>
                </a:lnTo>
                <a:lnTo>
                  <a:pt x="2284" y="894"/>
                </a:lnTo>
                <a:lnTo>
                  <a:pt x="2284" y="887"/>
                </a:lnTo>
                <a:lnTo>
                  <a:pt x="2287" y="890"/>
                </a:lnTo>
                <a:lnTo>
                  <a:pt x="2287" y="894"/>
                </a:lnTo>
                <a:lnTo>
                  <a:pt x="2287" y="880"/>
                </a:lnTo>
                <a:lnTo>
                  <a:pt x="2291" y="894"/>
                </a:lnTo>
                <a:lnTo>
                  <a:pt x="2291" y="869"/>
                </a:lnTo>
                <a:lnTo>
                  <a:pt x="2295" y="894"/>
                </a:lnTo>
                <a:lnTo>
                  <a:pt x="2295" y="880"/>
                </a:lnTo>
                <a:lnTo>
                  <a:pt x="2298" y="894"/>
                </a:lnTo>
                <a:lnTo>
                  <a:pt x="2298" y="883"/>
                </a:lnTo>
                <a:lnTo>
                  <a:pt x="2302" y="894"/>
                </a:lnTo>
                <a:lnTo>
                  <a:pt x="2302" y="883"/>
                </a:lnTo>
                <a:lnTo>
                  <a:pt x="2305" y="894"/>
                </a:lnTo>
                <a:lnTo>
                  <a:pt x="2305" y="836"/>
                </a:lnTo>
                <a:lnTo>
                  <a:pt x="2309" y="894"/>
                </a:lnTo>
                <a:lnTo>
                  <a:pt x="2309" y="854"/>
                </a:lnTo>
                <a:lnTo>
                  <a:pt x="2313" y="894"/>
                </a:lnTo>
                <a:lnTo>
                  <a:pt x="2313" y="876"/>
                </a:lnTo>
                <a:lnTo>
                  <a:pt x="2316" y="894"/>
                </a:lnTo>
                <a:lnTo>
                  <a:pt x="2316" y="869"/>
                </a:lnTo>
                <a:lnTo>
                  <a:pt x="2320" y="894"/>
                </a:lnTo>
                <a:lnTo>
                  <a:pt x="2320" y="883"/>
                </a:lnTo>
                <a:lnTo>
                  <a:pt x="2323" y="894"/>
                </a:lnTo>
                <a:lnTo>
                  <a:pt x="2323" y="872"/>
                </a:lnTo>
                <a:lnTo>
                  <a:pt x="2327" y="894"/>
                </a:lnTo>
                <a:lnTo>
                  <a:pt x="2327" y="880"/>
                </a:lnTo>
                <a:lnTo>
                  <a:pt x="2331" y="894"/>
                </a:lnTo>
                <a:lnTo>
                  <a:pt x="2331" y="869"/>
                </a:lnTo>
                <a:lnTo>
                  <a:pt x="2334" y="894"/>
                </a:lnTo>
                <a:lnTo>
                  <a:pt x="2334" y="880"/>
                </a:lnTo>
                <a:lnTo>
                  <a:pt x="2338" y="894"/>
                </a:lnTo>
                <a:lnTo>
                  <a:pt x="2338" y="883"/>
                </a:lnTo>
                <a:lnTo>
                  <a:pt x="2341" y="894"/>
                </a:lnTo>
                <a:lnTo>
                  <a:pt x="2341" y="876"/>
                </a:lnTo>
                <a:lnTo>
                  <a:pt x="2345" y="894"/>
                </a:lnTo>
                <a:lnTo>
                  <a:pt x="2345" y="880"/>
                </a:lnTo>
                <a:lnTo>
                  <a:pt x="2349" y="894"/>
                </a:lnTo>
                <a:lnTo>
                  <a:pt x="2349" y="876"/>
                </a:lnTo>
                <a:lnTo>
                  <a:pt x="2352" y="890"/>
                </a:lnTo>
                <a:lnTo>
                  <a:pt x="2352" y="894"/>
                </a:lnTo>
                <a:lnTo>
                  <a:pt x="2352" y="872"/>
                </a:lnTo>
                <a:lnTo>
                  <a:pt x="2356" y="894"/>
                </a:lnTo>
                <a:lnTo>
                  <a:pt x="2356" y="880"/>
                </a:lnTo>
                <a:lnTo>
                  <a:pt x="2359" y="894"/>
                </a:lnTo>
                <a:lnTo>
                  <a:pt x="2359" y="876"/>
                </a:lnTo>
                <a:lnTo>
                  <a:pt x="2363" y="890"/>
                </a:lnTo>
                <a:lnTo>
                  <a:pt x="2363" y="894"/>
                </a:lnTo>
                <a:lnTo>
                  <a:pt x="2363" y="869"/>
                </a:lnTo>
                <a:lnTo>
                  <a:pt x="2367" y="883"/>
                </a:lnTo>
                <a:lnTo>
                  <a:pt x="2367" y="894"/>
                </a:lnTo>
                <a:lnTo>
                  <a:pt x="2367" y="876"/>
                </a:lnTo>
                <a:lnTo>
                  <a:pt x="2370" y="887"/>
                </a:lnTo>
                <a:lnTo>
                  <a:pt x="2370" y="894"/>
                </a:lnTo>
                <a:lnTo>
                  <a:pt x="2370" y="887"/>
                </a:lnTo>
                <a:lnTo>
                  <a:pt x="2374" y="890"/>
                </a:lnTo>
                <a:lnTo>
                  <a:pt x="2374" y="894"/>
                </a:lnTo>
                <a:lnTo>
                  <a:pt x="2374" y="887"/>
                </a:lnTo>
                <a:lnTo>
                  <a:pt x="2377" y="887"/>
                </a:lnTo>
                <a:lnTo>
                  <a:pt x="2377" y="894"/>
                </a:lnTo>
                <a:lnTo>
                  <a:pt x="2377" y="822"/>
                </a:lnTo>
                <a:lnTo>
                  <a:pt x="2381" y="854"/>
                </a:lnTo>
                <a:lnTo>
                  <a:pt x="2381" y="894"/>
                </a:lnTo>
                <a:lnTo>
                  <a:pt x="2381" y="844"/>
                </a:lnTo>
                <a:lnTo>
                  <a:pt x="2385" y="890"/>
                </a:lnTo>
                <a:lnTo>
                  <a:pt x="2385" y="894"/>
                </a:lnTo>
                <a:lnTo>
                  <a:pt x="2385" y="887"/>
                </a:lnTo>
                <a:lnTo>
                  <a:pt x="2388" y="890"/>
                </a:lnTo>
                <a:lnTo>
                  <a:pt x="2388" y="894"/>
                </a:lnTo>
                <a:lnTo>
                  <a:pt x="2388" y="883"/>
                </a:lnTo>
                <a:lnTo>
                  <a:pt x="2392" y="890"/>
                </a:lnTo>
                <a:lnTo>
                  <a:pt x="2392" y="894"/>
                </a:lnTo>
                <a:lnTo>
                  <a:pt x="2392" y="887"/>
                </a:lnTo>
                <a:lnTo>
                  <a:pt x="2396" y="883"/>
                </a:lnTo>
                <a:lnTo>
                  <a:pt x="2396" y="894"/>
                </a:lnTo>
                <a:lnTo>
                  <a:pt x="2396" y="883"/>
                </a:lnTo>
                <a:lnTo>
                  <a:pt x="2399" y="890"/>
                </a:lnTo>
                <a:lnTo>
                  <a:pt x="2399" y="894"/>
                </a:lnTo>
                <a:lnTo>
                  <a:pt x="2399" y="883"/>
                </a:lnTo>
                <a:lnTo>
                  <a:pt x="2403" y="890"/>
                </a:lnTo>
                <a:lnTo>
                  <a:pt x="2403" y="894"/>
                </a:lnTo>
                <a:lnTo>
                  <a:pt x="2403" y="880"/>
                </a:lnTo>
                <a:lnTo>
                  <a:pt x="2406" y="887"/>
                </a:lnTo>
                <a:lnTo>
                  <a:pt x="2406" y="894"/>
                </a:lnTo>
                <a:lnTo>
                  <a:pt x="2406" y="887"/>
                </a:lnTo>
                <a:lnTo>
                  <a:pt x="2410" y="890"/>
                </a:lnTo>
                <a:lnTo>
                  <a:pt x="2410" y="894"/>
                </a:lnTo>
                <a:lnTo>
                  <a:pt x="2410" y="887"/>
                </a:lnTo>
                <a:lnTo>
                  <a:pt x="2414" y="894"/>
                </a:lnTo>
                <a:lnTo>
                  <a:pt x="2414" y="883"/>
                </a:lnTo>
                <a:lnTo>
                  <a:pt x="2417" y="890"/>
                </a:lnTo>
                <a:lnTo>
                  <a:pt x="2417" y="894"/>
                </a:lnTo>
                <a:lnTo>
                  <a:pt x="2417" y="883"/>
                </a:lnTo>
                <a:lnTo>
                  <a:pt x="2421" y="894"/>
                </a:lnTo>
                <a:lnTo>
                  <a:pt x="2421" y="883"/>
                </a:lnTo>
                <a:lnTo>
                  <a:pt x="2421" y="890"/>
                </a:lnTo>
                <a:lnTo>
                  <a:pt x="2424" y="880"/>
                </a:lnTo>
                <a:lnTo>
                  <a:pt x="2424" y="894"/>
                </a:lnTo>
                <a:lnTo>
                  <a:pt x="2424" y="876"/>
                </a:lnTo>
                <a:lnTo>
                  <a:pt x="2428" y="894"/>
                </a:lnTo>
                <a:lnTo>
                  <a:pt x="2428" y="887"/>
                </a:lnTo>
                <a:lnTo>
                  <a:pt x="2432" y="887"/>
                </a:lnTo>
                <a:lnTo>
                  <a:pt x="2432" y="894"/>
                </a:lnTo>
                <a:lnTo>
                  <a:pt x="2432" y="872"/>
                </a:lnTo>
                <a:lnTo>
                  <a:pt x="2435" y="894"/>
                </a:lnTo>
                <a:lnTo>
                  <a:pt x="2435" y="880"/>
                </a:lnTo>
                <a:lnTo>
                  <a:pt x="2439" y="890"/>
                </a:lnTo>
                <a:lnTo>
                  <a:pt x="2439" y="894"/>
                </a:lnTo>
                <a:lnTo>
                  <a:pt x="2439" y="880"/>
                </a:lnTo>
                <a:lnTo>
                  <a:pt x="2442" y="894"/>
                </a:lnTo>
                <a:lnTo>
                  <a:pt x="2442" y="887"/>
                </a:lnTo>
                <a:lnTo>
                  <a:pt x="2446" y="894"/>
                </a:lnTo>
                <a:lnTo>
                  <a:pt x="2446" y="890"/>
                </a:lnTo>
                <a:lnTo>
                  <a:pt x="2450" y="894"/>
                </a:lnTo>
                <a:lnTo>
                  <a:pt x="2450" y="862"/>
                </a:lnTo>
                <a:lnTo>
                  <a:pt x="2453" y="883"/>
                </a:lnTo>
                <a:lnTo>
                  <a:pt x="2453" y="894"/>
                </a:lnTo>
                <a:lnTo>
                  <a:pt x="2453" y="869"/>
                </a:lnTo>
                <a:lnTo>
                  <a:pt x="2457" y="894"/>
                </a:lnTo>
                <a:lnTo>
                  <a:pt x="2457" y="887"/>
                </a:lnTo>
                <a:lnTo>
                  <a:pt x="2460" y="894"/>
                </a:lnTo>
                <a:lnTo>
                  <a:pt x="2460" y="887"/>
                </a:lnTo>
                <a:lnTo>
                  <a:pt x="2464" y="894"/>
                </a:lnTo>
                <a:lnTo>
                  <a:pt x="2464" y="887"/>
                </a:lnTo>
                <a:lnTo>
                  <a:pt x="2468" y="894"/>
                </a:lnTo>
                <a:lnTo>
                  <a:pt x="2468" y="876"/>
                </a:lnTo>
                <a:lnTo>
                  <a:pt x="2471" y="894"/>
                </a:lnTo>
                <a:lnTo>
                  <a:pt x="2471" y="883"/>
                </a:lnTo>
                <a:lnTo>
                  <a:pt x="2475" y="894"/>
                </a:lnTo>
                <a:lnTo>
                  <a:pt x="2475" y="890"/>
                </a:lnTo>
                <a:lnTo>
                  <a:pt x="2478" y="894"/>
                </a:lnTo>
                <a:lnTo>
                  <a:pt x="2478" y="890"/>
                </a:lnTo>
                <a:lnTo>
                  <a:pt x="2482" y="894"/>
                </a:lnTo>
                <a:lnTo>
                  <a:pt x="2482" y="890"/>
                </a:lnTo>
                <a:lnTo>
                  <a:pt x="2486" y="894"/>
                </a:lnTo>
                <a:lnTo>
                  <a:pt x="2486" y="876"/>
                </a:lnTo>
                <a:lnTo>
                  <a:pt x="2489" y="894"/>
                </a:lnTo>
                <a:lnTo>
                  <a:pt x="2489" y="887"/>
                </a:lnTo>
                <a:lnTo>
                  <a:pt x="2493" y="894"/>
                </a:lnTo>
                <a:lnTo>
                  <a:pt x="2493" y="890"/>
                </a:lnTo>
                <a:lnTo>
                  <a:pt x="2497" y="894"/>
                </a:lnTo>
                <a:lnTo>
                  <a:pt x="2497" y="887"/>
                </a:lnTo>
                <a:lnTo>
                  <a:pt x="2500" y="894"/>
                </a:lnTo>
                <a:lnTo>
                  <a:pt x="2500" y="890"/>
                </a:lnTo>
                <a:lnTo>
                  <a:pt x="2504" y="894"/>
                </a:lnTo>
                <a:lnTo>
                  <a:pt x="2504" y="872"/>
                </a:lnTo>
                <a:lnTo>
                  <a:pt x="2507" y="894"/>
                </a:lnTo>
                <a:lnTo>
                  <a:pt x="2507" y="890"/>
                </a:lnTo>
                <a:lnTo>
                  <a:pt x="2511" y="894"/>
                </a:lnTo>
                <a:lnTo>
                  <a:pt x="2515" y="894"/>
                </a:lnTo>
                <a:lnTo>
                  <a:pt x="2515" y="890"/>
                </a:lnTo>
                <a:lnTo>
                  <a:pt x="2518" y="894"/>
                </a:lnTo>
                <a:lnTo>
                  <a:pt x="2518" y="880"/>
                </a:lnTo>
                <a:lnTo>
                  <a:pt x="2522" y="894"/>
                </a:lnTo>
                <a:lnTo>
                  <a:pt x="2522" y="887"/>
                </a:lnTo>
                <a:lnTo>
                  <a:pt x="2525" y="894"/>
                </a:lnTo>
                <a:lnTo>
                  <a:pt x="2525" y="880"/>
                </a:lnTo>
                <a:lnTo>
                  <a:pt x="2529" y="894"/>
                </a:lnTo>
                <a:lnTo>
                  <a:pt x="2529" y="890"/>
                </a:lnTo>
                <a:lnTo>
                  <a:pt x="2533" y="894"/>
                </a:lnTo>
                <a:lnTo>
                  <a:pt x="2533" y="890"/>
                </a:lnTo>
                <a:lnTo>
                  <a:pt x="2536" y="894"/>
                </a:lnTo>
                <a:lnTo>
                  <a:pt x="2536" y="883"/>
                </a:lnTo>
                <a:lnTo>
                  <a:pt x="2540" y="887"/>
                </a:lnTo>
                <a:lnTo>
                  <a:pt x="2540" y="894"/>
                </a:lnTo>
                <a:lnTo>
                  <a:pt x="2540" y="858"/>
                </a:lnTo>
                <a:lnTo>
                  <a:pt x="2543" y="880"/>
                </a:lnTo>
                <a:lnTo>
                  <a:pt x="2543" y="894"/>
                </a:lnTo>
                <a:lnTo>
                  <a:pt x="2543" y="880"/>
                </a:lnTo>
                <a:lnTo>
                  <a:pt x="2547" y="894"/>
                </a:lnTo>
                <a:lnTo>
                  <a:pt x="2547" y="890"/>
                </a:lnTo>
                <a:lnTo>
                  <a:pt x="2551" y="894"/>
                </a:lnTo>
                <a:lnTo>
                  <a:pt x="2551" y="883"/>
                </a:lnTo>
                <a:lnTo>
                  <a:pt x="2554" y="887"/>
                </a:lnTo>
                <a:lnTo>
                  <a:pt x="2554" y="894"/>
                </a:lnTo>
                <a:lnTo>
                  <a:pt x="2554" y="887"/>
                </a:lnTo>
                <a:lnTo>
                  <a:pt x="2558" y="894"/>
                </a:lnTo>
                <a:lnTo>
                  <a:pt x="2558" y="883"/>
                </a:lnTo>
                <a:lnTo>
                  <a:pt x="2561" y="887"/>
                </a:lnTo>
                <a:lnTo>
                  <a:pt x="2561" y="894"/>
                </a:lnTo>
                <a:lnTo>
                  <a:pt x="2561" y="887"/>
                </a:lnTo>
                <a:lnTo>
                  <a:pt x="2565" y="894"/>
                </a:lnTo>
                <a:lnTo>
                  <a:pt x="2565" y="883"/>
                </a:lnTo>
                <a:lnTo>
                  <a:pt x="2569" y="880"/>
                </a:lnTo>
                <a:lnTo>
                  <a:pt x="2569" y="894"/>
                </a:lnTo>
                <a:lnTo>
                  <a:pt x="2569" y="876"/>
                </a:lnTo>
                <a:lnTo>
                  <a:pt x="2572" y="883"/>
                </a:lnTo>
                <a:lnTo>
                  <a:pt x="2572" y="894"/>
                </a:lnTo>
                <a:lnTo>
                  <a:pt x="2572" y="883"/>
                </a:lnTo>
                <a:lnTo>
                  <a:pt x="2576" y="890"/>
                </a:lnTo>
                <a:lnTo>
                  <a:pt x="2576" y="894"/>
                </a:lnTo>
                <a:lnTo>
                  <a:pt x="2576" y="890"/>
                </a:lnTo>
                <a:lnTo>
                  <a:pt x="2579" y="894"/>
                </a:lnTo>
                <a:lnTo>
                  <a:pt x="2579" y="890"/>
                </a:lnTo>
                <a:lnTo>
                  <a:pt x="2583" y="894"/>
                </a:lnTo>
                <a:lnTo>
                  <a:pt x="2587" y="890"/>
                </a:lnTo>
                <a:lnTo>
                  <a:pt x="2587" y="894"/>
                </a:lnTo>
                <a:lnTo>
                  <a:pt x="2587" y="890"/>
                </a:lnTo>
                <a:lnTo>
                  <a:pt x="2590" y="890"/>
                </a:lnTo>
                <a:lnTo>
                  <a:pt x="2590" y="894"/>
                </a:lnTo>
                <a:lnTo>
                  <a:pt x="2590" y="887"/>
                </a:lnTo>
                <a:lnTo>
                  <a:pt x="2594" y="887"/>
                </a:lnTo>
                <a:lnTo>
                  <a:pt x="2594" y="894"/>
                </a:lnTo>
                <a:lnTo>
                  <a:pt x="2594" y="887"/>
                </a:lnTo>
                <a:lnTo>
                  <a:pt x="2598" y="890"/>
                </a:lnTo>
                <a:lnTo>
                  <a:pt x="2598" y="894"/>
                </a:lnTo>
                <a:lnTo>
                  <a:pt x="2598" y="890"/>
                </a:lnTo>
                <a:lnTo>
                  <a:pt x="2601" y="890"/>
                </a:lnTo>
                <a:lnTo>
                  <a:pt x="2601" y="894"/>
                </a:lnTo>
                <a:lnTo>
                  <a:pt x="2601" y="890"/>
                </a:lnTo>
                <a:lnTo>
                  <a:pt x="2605" y="894"/>
                </a:lnTo>
                <a:lnTo>
                  <a:pt x="2605" y="890"/>
                </a:lnTo>
                <a:lnTo>
                  <a:pt x="2608" y="890"/>
                </a:lnTo>
                <a:lnTo>
                  <a:pt x="2608" y="894"/>
                </a:lnTo>
                <a:lnTo>
                  <a:pt x="2608" y="890"/>
                </a:lnTo>
                <a:lnTo>
                  <a:pt x="2612" y="894"/>
                </a:lnTo>
                <a:lnTo>
                  <a:pt x="2619" y="894"/>
                </a:lnTo>
                <a:lnTo>
                  <a:pt x="2619" y="890"/>
                </a:lnTo>
                <a:lnTo>
                  <a:pt x="2623" y="894"/>
                </a:lnTo>
                <a:lnTo>
                  <a:pt x="2623" y="887"/>
                </a:lnTo>
                <a:lnTo>
                  <a:pt x="2626" y="894"/>
                </a:lnTo>
                <a:lnTo>
                  <a:pt x="2626" y="880"/>
                </a:lnTo>
                <a:lnTo>
                  <a:pt x="2630" y="894"/>
                </a:lnTo>
                <a:lnTo>
                  <a:pt x="2630" y="890"/>
                </a:lnTo>
                <a:lnTo>
                  <a:pt x="2634" y="887"/>
                </a:lnTo>
                <a:lnTo>
                  <a:pt x="2634" y="894"/>
                </a:lnTo>
                <a:lnTo>
                  <a:pt x="2634" y="883"/>
                </a:lnTo>
                <a:lnTo>
                  <a:pt x="2637" y="894"/>
                </a:lnTo>
                <a:lnTo>
                  <a:pt x="2637" y="890"/>
                </a:lnTo>
                <a:lnTo>
                  <a:pt x="2641" y="890"/>
                </a:lnTo>
                <a:lnTo>
                  <a:pt x="2641" y="894"/>
                </a:lnTo>
                <a:lnTo>
                  <a:pt x="2641" y="862"/>
                </a:lnTo>
                <a:lnTo>
                  <a:pt x="2644" y="894"/>
                </a:lnTo>
                <a:lnTo>
                  <a:pt x="2644" y="883"/>
                </a:lnTo>
                <a:lnTo>
                  <a:pt x="2648" y="894"/>
                </a:lnTo>
                <a:lnTo>
                  <a:pt x="2662" y="894"/>
                </a:lnTo>
                <a:lnTo>
                  <a:pt x="2662" y="887"/>
                </a:lnTo>
                <a:lnTo>
                  <a:pt x="2666" y="890"/>
                </a:lnTo>
                <a:lnTo>
                  <a:pt x="2666" y="894"/>
                </a:lnTo>
                <a:lnTo>
                  <a:pt x="2666" y="883"/>
                </a:lnTo>
                <a:lnTo>
                  <a:pt x="2670" y="894"/>
                </a:lnTo>
                <a:lnTo>
                  <a:pt x="2670" y="890"/>
                </a:lnTo>
                <a:lnTo>
                  <a:pt x="2673" y="894"/>
                </a:lnTo>
                <a:lnTo>
                  <a:pt x="2673" y="890"/>
                </a:lnTo>
                <a:lnTo>
                  <a:pt x="2677" y="894"/>
                </a:lnTo>
                <a:lnTo>
                  <a:pt x="2688" y="894"/>
                </a:lnTo>
                <a:lnTo>
                  <a:pt x="2688" y="887"/>
                </a:lnTo>
                <a:lnTo>
                  <a:pt x="2691" y="894"/>
                </a:lnTo>
                <a:lnTo>
                  <a:pt x="2691" y="887"/>
                </a:lnTo>
                <a:lnTo>
                  <a:pt x="2695" y="894"/>
                </a:lnTo>
                <a:lnTo>
                  <a:pt x="2695" y="890"/>
                </a:lnTo>
                <a:lnTo>
                  <a:pt x="2699" y="894"/>
                </a:lnTo>
                <a:lnTo>
                  <a:pt x="2699" y="890"/>
                </a:lnTo>
                <a:lnTo>
                  <a:pt x="2702" y="894"/>
                </a:lnTo>
                <a:lnTo>
                  <a:pt x="2702" y="890"/>
                </a:lnTo>
                <a:lnTo>
                  <a:pt x="2706" y="894"/>
                </a:lnTo>
                <a:lnTo>
                  <a:pt x="2706" y="890"/>
                </a:lnTo>
                <a:lnTo>
                  <a:pt x="2709" y="894"/>
                </a:lnTo>
                <a:lnTo>
                  <a:pt x="2713" y="894"/>
                </a:lnTo>
                <a:lnTo>
                  <a:pt x="2713" y="890"/>
                </a:lnTo>
                <a:lnTo>
                  <a:pt x="2717" y="894"/>
                </a:lnTo>
                <a:lnTo>
                  <a:pt x="2717" y="890"/>
                </a:lnTo>
                <a:lnTo>
                  <a:pt x="2720" y="894"/>
                </a:lnTo>
                <a:lnTo>
                  <a:pt x="2720" y="887"/>
                </a:lnTo>
                <a:lnTo>
                  <a:pt x="2724" y="894"/>
                </a:lnTo>
                <a:lnTo>
                  <a:pt x="2724" y="887"/>
                </a:lnTo>
                <a:lnTo>
                  <a:pt x="2727" y="894"/>
                </a:lnTo>
                <a:lnTo>
                  <a:pt x="2731" y="894"/>
                </a:lnTo>
                <a:lnTo>
                  <a:pt x="2731" y="890"/>
                </a:lnTo>
                <a:lnTo>
                  <a:pt x="2735" y="894"/>
                </a:lnTo>
                <a:lnTo>
                  <a:pt x="2735" y="890"/>
                </a:lnTo>
                <a:lnTo>
                  <a:pt x="2738" y="894"/>
                </a:lnTo>
                <a:lnTo>
                  <a:pt x="2738" y="883"/>
                </a:lnTo>
                <a:lnTo>
                  <a:pt x="2742" y="894"/>
                </a:lnTo>
                <a:lnTo>
                  <a:pt x="2753" y="894"/>
                </a:lnTo>
                <a:lnTo>
                  <a:pt x="2753" y="890"/>
                </a:lnTo>
                <a:lnTo>
                  <a:pt x="2756" y="894"/>
                </a:lnTo>
                <a:lnTo>
                  <a:pt x="2756" y="890"/>
                </a:lnTo>
                <a:lnTo>
                  <a:pt x="2760" y="894"/>
                </a:lnTo>
                <a:lnTo>
                  <a:pt x="2760" y="890"/>
                </a:lnTo>
                <a:lnTo>
                  <a:pt x="2763" y="894"/>
                </a:lnTo>
                <a:lnTo>
                  <a:pt x="2763" y="890"/>
                </a:lnTo>
                <a:lnTo>
                  <a:pt x="2767" y="894"/>
                </a:lnTo>
                <a:lnTo>
                  <a:pt x="2767" y="887"/>
                </a:lnTo>
                <a:lnTo>
                  <a:pt x="2771" y="894"/>
                </a:lnTo>
                <a:lnTo>
                  <a:pt x="2771" y="890"/>
                </a:lnTo>
                <a:lnTo>
                  <a:pt x="2774" y="894"/>
                </a:lnTo>
                <a:lnTo>
                  <a:pt x="2774" y="890"/>
                </a:lnTo>
                <a:lnTo>
                  <a:pt x="2778" y="894"/>
                </a:lnTo>
                <a:lnTo>
                  <a:pt x="2778" y="890"/>
                </a:lnTo>
                <a:lnTo>
                  <a:pt x="2781" y="894"/>
                </a:lnTo>
                <a:lnTo>
                  <a:pt x="2781" y="890"/>
                </a:lnTo>
                <a:lnTo>
                  <a:pt x="2785" y="894"/>
                </a:lnTo>
                <a:lnTo>
                  <a:pt x="2792" y="894"/>
                </a:lnTo>
                <a:lnTo>
                  <a:pt x="2792" y="887"/>
                </a:lnTo>
                <a:lnTo>
                  <a:pt x="2796" y="894"/>
                </a:lnTo>
                <a:lnTo>
                  <a:pt x="2796" y="883"/>
                </a:lnTo>
                <a:lnTo>
                  <a:pt x="2800" y="894"/>
                </a:lnTo>
                <a:lnTo>
                  <a:pt x="2800" y="890"/>
                </a:lnTo>
                <a:lnTo>
                  <a:pt x="2803" y="894"/>
                </a:lnTo>
                <a:lnTo>
                  <a:pt x="2807" y="894"/>
                </a:lnTo>
                <a:lnTo>
                  <a:pt x="2807" y="887"/>
                </a:lnTo>
                <a:lnTo>
                  <a:pt x="2810" y="894"/>
                </a:lnTo>
                <a:lnTo>
                  <a:pt x="2810" y="880"/>
                </a:lnTo>
                <a:lnTo>
                  <a:pt x="2814" y="894"/>
                </a:lnTo>
                <a:lnTo>
                  <a:pt x="2814" y="890"/>
                </a:lnTo>
                <a:lnTo>
                  <a:pt x="2818" y="894"/>
                </a:lnTo>
                <a:lnTo>
                  <a:pt x="2821" y="894"/>
                </a:lnTo>
                <a:lnTo>
                  <a:pt x="2821" y="887"/>
                </a:lnTo>
                <a:lnTo>
                  <a:pt x="2825" y="894"/>
                </a:lnTo>
                <a:lnTo>
                  <a:pt x="2825" y="890"/>
                </a:lnTo>
                <a:lnTo>
                  <a:pt x="2828" y="894"/>
                </a:lnTo>
                <a:lnTo>
                  <a:pt x="2832" y="894"/>
                </a:lnTo>
                <a:lnTo>
                  <a:pt x="2832" y="890"/>
                </a:lnTo>
                <a:lnTo>
                  <a:pt x="2836" y="894"/>
                </a:lnTo>
                <a:lnTo>
                  <a:pt x="2836" y="890"/>
                </a:lnTo>
                <a:lnTo>
                  <a:pt x="2839" y="894"/>
                </a:lnTo>
                <a:lnTo>
                  <a:pt x="2839" y="887"/>
                </a:lnTo>
                <a:lnTo>
                  <a:pt x="2843" y="894"/>
                </a:lnTo>
                <a:lnTo>
                  <a:pt x="2843" y="887"/>
                </a:lnTo>
                <a:lnTo>
                  <a:pt x="2846" y="894"/>
                </a:lnTo>
                <a:lnTo>
                  <a:pt x="2846" y="890"/>
                </a:lnTo>
                <a:lnTo>
                  <a:pt x="2850" y="894"/>
                </a:lnTo>
                <a:lnTo>
                  <a:pt x="2850" y="887"/>
                </a:lnTo>
                <a:lnTo>
                  <a:pt x="2854" y="894"/>
                </a:lnTo>
                <a:lnTo>
                  <a:pt x="2864" y="894"/>
                </a:lnTo>
                <a:lnTo>
                  <a:pt x="2864" y="887"/>
                </a:lnTo>
                <a:lnTo>
                  <a:pt x="2868" y="890"/>
                </a:lnTo>
                <a:lnTo>
                  <a:pt x="2868" y="894"/>
                </a:lnTo>
                <a:lnTo>
                  <a:pt x="2868" y="887"/>
                </a:lnTo>
                <a:lnTo>
                  <a:pt x="2872" y="894"/>
                </a:lnTo>
                <a:lnTo>
                  <a:pt x="2879" y="894"/>
                </a:lnTo>
                <a:lnTo>
                  <a:pt x="2879" y="887"/>
                </a:lnTo>
                <a:lnTo>
                  <a:pt x="2882" y="894"/>
                </a:lnTo>
                <a:lnTo>
                  <a:pt x="2882" y="880"/>
                </a:lnTo>
                <a:lnTo>
                  <a:pt x="2886" y="894"/>
                </a:lnTo>
                <a:lnTo>
                  <a:pt x="2886" y="890"/>
                </a:lnTo>
                <a:lnTo>
                  <a:pt x="2890" y="894"/>
                </a:lnTo>
                <a:lnTo>
                  <a:pt x="2890" y="890"/>
                </a:lnTo>
                <a:lnTo>
                  <a:pt x="2893" y="894"/>
                </a:lnTo>
                <a:lnTo>
                  <a:pt x="2897" y="894"/>
                </a:lnTo>
                <a:lnTo>
                  <a:pt x="2897" y="890"/>
                </a:lnTo>
                <a:lnTo>
                  <a:pt x="2901" y="894"/>
                </a:lnTo>
                <a:lnTo>
                  <a:pt x="2901" y="890"/>
                </a:lnTo>
                <a:lnTo>
                  <a:pt x="2904" y="894"/>
                </a:lnTo>
                <a:lnTo>
                  <a:pt x="2904" y="890"/>
                </a:lnTo>
                <a:lnTo>
                  <a:pt x="2908" y="894"/>
                </a:lnTo>
                <a:lnTo>
                  <a:pt x="2911" y="894"/>
                </a:lnTo>
                <a:lnTo>
                  <a:pt x="2911" y="887"/>
                </a:lnTo>
                <a:lnTo>
                  <a:pt x="2915" y="890"/>
                </a:lnTo>
                <a:lnTo>
                  <a:pt x="2915" y="894"/>
                </a:lnTo>
                <a:lnTo>
                  <a:pt x="2915" y="880"/>
                </a:lnTo>
                <a:lnTo>
                  <a:pt x="2919" y="890"/>
                </a:lnTo>
                <a:lnTo>
                  <a:pt x="2919" y="894"/>
                </a:lnTo>
                <a:lnTo>
                  <a:pt x="2919" y="890"/>
                </a:lnTo>
                <a:lnTo>
                  <a:pt x="2922" y="894"/>
                </a:lnTo>
                <a:lnTo>
                  <a:pt x="2922" y="890"/>
                </a:lnTo>
                <a:lnTo>
                  <a:pt x="2926" y="894"/>
                </a:lnTo>
                <a:lnTo>
                  <a:pt x="2929" y="894"/>
                </a:lnTo>
                <a:lnTo>
                  <a:pt x="2929" y="890"/>
                </a:lnTo>
                <a:lnTo>
                  <a:pt x="2933" y="894"/>
                </a:lnTo>
                <a:lnTo>
                  <a:pt x="2937" y="894"/>
                </a:lnTo>
                <a:lnTo>
                  <a:pt x="2937" y="890"/>
                </a:lnTo>
                <a:lnTo>
                  <a:pt x="2940" y="890"/>
                </a:lnTo>
                <a:lnTo>
                  <a:pt x="2940" y="894"/>
                </a:lnTo>
                <a:lnTo>
                  <a:pt x="2940" y="890"/>
                </a:lnTo>
                <a:lnTo>
                  <a:pt x="2944" y="894"/>
                </a:lnTo>
                <a:lnTo>
                  <a:pt x="2947" y="894"/>
                </a:lnTo>
                <a:lnTo>
                  <a:pt x="2947" y="890"/>
                </a:lnTo>
                <a:lnTo>
                  <a:pt x="2951" y="894"/>
                </a:lnTo>
                <a:lnTo>
                  <a:pt x="2951" y="890"/>
                </a:lnTo>
                <a:lnTo>
                  <a:pt x="2955" y="890"/>
                </a:lnTo>
                <a:lnTo>
                  <a:pt x="2955" y="894"/>
                </a:lnTo>
                <a:lnTo>
                  <a:pt x="2955" y="887"/>
                </a:lnTo>
                <a:lnTo>
                  <a:pt x="2958" y="887"/>
                </a:lnTo>
                <a:lnTo>
                  <a:pt x="2958" y="894"/>
                </a:lnTo>
                <a:lnTo>
                  <a:pt x="2958" y="887"/>
                </a:lnTo>
                <a:lnTo>
                  <a:pt x="2962" y="894"/>
                </a:lnTo>
                <a:lnTo>
                  <a:pt x="2965" y="890"/>
                </a:lnTo>
                <a:lnTo>
                  <a:pt x="2965" y="894"/>
                </a:lnTo>
                <a:lnTo>
                  <a:pt x="2965" y="890"/>
                </a:lnTo>
                <a:lnTo>
                  <a:pt x="2969" y="894"/>
                </a:lnTo>
                <a:lnTo>
                  <a:pt x="2969" y="887"/>
                </a:lnTo>
                <a:lnTo>
                  <a:pt x="2973" y="887"/>
                </a:lnTo>
                <a:lnTo>
                  <a:pt x="2973" y="894"/>
                </a:lnTo>
                <a:lnTo>
                  <a:pt x="2973" y="887"/>
                </a:lnTo>
                <a:lnTo>
                  <a:pt x="2976" y="894"/>
                </a:lnTo>
                <a:lnTo>
                  <a:pt x="2980" y="890"/>
                </a:lnTo>
                <a:lnTo>
                  <a:pt x="2980" y="894"/>
                </a:lnTo>
                <a:lnTo>
                  <a:pt x="2980" y="890"/>
                </a:lnTo>
                <a:lnTo>
                  <a:pt x="2983" y="894"/>
                </a:lnTo>
                <a:lnTo>
                  <a:pt x="2983" y="890"/>
                </a:lnTo>
                <a:lnTo>
                  <a:pt x="2987" y="890"/>
                </a:lnTo>
                <a:lnTo>
                  <a:pt x="2987" y="894"/>
                </a:lnTo>
                <a:lnTo>
                  <a:pt x="2987" y="887"/>
                </a:lnTo>
                <a:lnTo>
                  <a:pt x="2991" y="890"/>
                </a:lnTo>
                <a:lnTo>
                  <a:pt x="2991" y="894"/>
                </a:lnTo>
                <a:lnTo>
                  <a:pt x="2991" y="890"/>
                </a:lnTo>
                <a:lnTo>
                  <a:pt x="2994" y="894"/>
                </a:lnTo>
                <a:lnTo>
                  <a:pt x="2994" y="890"/>
                </a:lnTo>
                <a:lnTo>
                  <a:pt x="2998" y="894"/>
                </a:lnTo>
                <a:lnTo>
                  <a:pt x="2998" y="890"/>
                </a:lnTo>
                <a:lnTo>
                  <a:pt x="3002" y="894"/>
                </a:lnTo>
                <a:lnTo>
                  <a:pt x="3002" y="890"/>
                </a:lnTo>
                <a:lnTo>
                  <a:pt x="3005" y="894"/>
                </a:lnTo>
                <a:lnTo>
                  <a:pt x="3005" y="890"/>
                </a:lnTo>
                <a:lnTo>
                  <a:pt x="3009" y="894"/>
                </a:lnTo>
                <a:lnTo>
                  <a:pt x="3009" y="890"/>
                </a:lnTo>
                <a:lnTo>
                  <a:pt x="3012" y="894"/>
                </a:lnTo>
                <a:lnTo>
                  <a:pt x="3012" y="883"/>
                </a:lnTo>
                <a:lnTo>
                  <a:pt x="3016" y="894"/>
                </a:lnTo>
                <a:lnTo>
                  <a:pt x="3020" y="894"/>
                </a:lnTo>
                <a:lnTo>
                  <a:pt x="3020" y="890"/>
                </a:lnTo>
                <a:lnTo>
                  <a:pt x="3023" y="894"/>
                </a:lnTo>
                <a:lnTo>
                  <a:pt x="3023" y="890"/>
                </a:lnTo>
                <a:lnTo>
                  <a:pt x="3027" y="894"/>
                </a:lnTo>
                <a:lnTo>
                  <a:pt x="3027" y="890"/>
                </a:lnTo>
                <a:lnTo>
                  <a:pt x="3030" y="894"/>
                </a:lnTo>
                <a:lnTo>
                  <a:pt x="3030" y="890"/>
                </a:lnTo>
                <a:lnTo>
                  <a:pt x="3034" y="894"/>
                </a:lnTo>
                <a:lnTo>
                  <a:pt x="3034" y="890"/>
                </a:lnTo>
                <a:lnTo>
                  <a:pt x="3038" y="894"/>
                </a:lnTo>
                <a:lnTo>
                  <a:pt x="3041" y="894"/>
                </a:lnTo>
                <a:lnTo>
                  <a:pt x="3041" y="887"/>
                </a:lnTo>
                <a:lnTo>
                  <a:pt x="3045" y="894"/>
                </a:lnTo>
                <a:lnTo>
                  <a:pt x="3045" y="883"/>
                </a:lnTo>
                <a:lnTo>
                  <a:pt x="3048" y="894"/>
                </a:lnTo>
                <a:lnTo>
                  <a:pt x="3048" y="890"/>
                </a:lnTo>
                <a:lnTo>
                  <a:pt x="3052" y="894"/>
                </a:lnTo>
                <a:lnTo>
                  <a:pt x="3056" y="894"/>
                </a:lnTo>
                <a:lnTo>
                  <a:pt x="3056" y="890"/>
                </a:lnTo>
                <a:lnTo>
                  <a:pt x="3059" y="894"/>
                </a:lnTo>
                <a:lnTo>
                  <a:pt x="3059" y="890"/>
                </a:lnTo>
                <a:lnTo>
                  <a:pt x="3063" y="894"/>
                </a:lnTo>
                <a:lnTo>
                  <a:pt x="3063" y="890"/>
                </a:lnTo>
                <a:lnTo>
                  <a:pt x="3066" y="894"/>
                </a:lnTo>
                <a:lnTo>
                  <a:pt x="3066" y="890"/>
                </a:lnTo>
                <a:lnTo>
                  <a:pt x="3070" y="894"/>
                </a:lnTo>
                <a:lnTo>
                  <a:pt x="3070" y="890"/>
                </a:lnTo>
                <a:lnTo>
                  <a:pt x="3074" y="894"/>
                </a:lnTo>
                <a:lnTo>
                  <a:pt x="3074" y="890"/>
                </a:lnTo>
                <a:lnTo>
                  <a:pt x="3077" y="894"/>
                </a:lnTo>
                <a:lnTo>
                  <a:pt x="3077" y="887"/>
                </a:lnTo>
                <a:lnTo>
                  <a:pt x="3081" y="894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Line 19"/>
          <p:cNvSpPr>
            <a:spLocks noChangeShapeType="1"/>
          </p:cNvSpPr>
          <p:nvPr/>
        </p:nvSpPr>
        <p:spPr bwMode="auto">
          <a:xfrm>
            <a:off x="1243012" y="4852310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Rectangle 20"/>
          <p:cNvSpPr>
            <a:spLocks noChangeArrowheads="1"/>
          </p:cNvSpPr>
          <p:nvPr/>
        </p:nvSpPr>
        <p:spPr bwMode="auto">
          <a:xfrm>
            <a:off x="1095013" y="4759706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32" name="Line 25"/>
          <p:cNvSpPr>
            <a:spLocks noChangeShapeType="1"/>
          </p:cNvSpPr>
          <p:nvPr/>
        </p:nvSpPr>
        <p:spPr bwMode="auto">
          <a:xfrm>
            <a:off x="1243012" y="4160433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Rectangle 29"/>
          <p:cNvSpPr>
            <a:spLocks noChangeArrowheads="1"/>
          </p:cNvSpPr>
          <p:nvPr/>
        </p:nvSpPr>
        <p:spPr bwMode="auto">
          <a:xfrm>
            <a:off x="988134" y="3357022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zh-CN" sz="1200" dirty="0" smtClean="0">
                <a:solidFill>
                  <a:srgbClr val="000000"/>
                </a:solidFill>
                <a:latin typeface="Arial" pitchFamily="34" charset="0"/>
                <a:ea typeface="宋体" pitchFamily="2" charset="-122"/>
                <a:cs typeface="宋体" pitchFamily="2" charset="-122"/>
              </a:rPr>
              <a:t>10</a:t>
            </a: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35" name="Line 30"/>
          <p:cNvSpPr>
            <a:spLocks noChangeShapeType="1"/>
          </p:cNvSpPr>
          <p:nvPr/>
        </p:nvSpPr>
        <p:spPr bwMode="auto">
          <a:xfrm>
            <a:off x="1255712" y="3426735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Line 34"/>
          <p:cNvSpPr>
            <a:spLocks noChangeShapeType="1"/>
          </p:cNvSpPr>
          <p:nvPr/>
        </p:nvSpPr>
        <p:spPr bwMode="auto">
          <a:xfrm>
            <a:off x="1271587" y="4857073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Line 35"/>
          <p:cNvSpPr>
            <a:spLocks noChangeShapeType="1"/>
          </p:cNvSpPr>
          <p:nvPr/>
        </p:nvSpPr>
        <p:spPr bwMode="auto">
          <a:xfrm>
            <a:off x="1558925" y="48570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Rectangle 36"/>
          <p:cNvSpPr>
            <a:spLocks noChangeArrowheads="1"/>
          </p:cNvSpPr>
          <p:nvPr/>
        </p:nvSpPr>
        <p:spPr bwMode="auto">
          <a:xfrm>
            <a:off x="1391644" y="488564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41" name="Line 37"/>
          <p:cNvSpPr>
            <a:spLocks noChangeShapeType="1"/>
          </p:cNvSpPr>
          <p:nvPr/>
        </p:nvSpPr>
        <p:spPr bwMode="auto">
          <a:xfrm>
            <a:off x="1844675" y="4857073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Line 38"/>
          <p:cNvSpPr>
            <a:spLocks noChangeShapeType="1"/>
          </p:cNvSpPr>
          <p:nvPr/>
        </p:nvSpPr>
        <p:spPr bwMode="auto">
          <a:xfrm>
            <a:off x="2136775" y="48570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Rectangle 39"/>
          <p:cNvSpPr>
            <a:spLocks noChangeArrowheads="1"/>
          </p:cNvSpPr>
          <p:nvPr/>
        </p:nvSpPr>
        <p:spPr bwMode="auto">
          <a:xfrm>
            <a:off x="1969494" y="488564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44" name="Line 40"/>
          <p:cNvSpPr>
            <a:spLocks noChangeShapeType="1"/>
          </p:cNvSpPr>
          <p:nvPr/>
        </p:nvSpPr>
        <p:spPr bwMode="auto">
          <a:xfrm>
            <a:off x="2422525" y="4857073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Line 41"/>
          <p:cNvSpPr>
            <a:spLocks noChangeShapeType="1"/>
          </p:cNvSpPr>
          <p:nvPr/>
        </p:nvSpPr>
        <p:spPr bwMode="auto">
          <a:xfrm>
            <a:off x="2709862" y="48570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Rectangle 42"/>
          <p:cNvSpPr>
            <a:spLocks noChangeArrowheads="1"/>
          </p:cNvSpPr>
          <p:nvPr/>
        </p:nvSpPr>
        <p:spPr bwMode="auto">
          <a:xfrm>
            <a:off x="2525119" y="48856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47" name="Line 43"/>
          <p:cNvSpPr>
            <a:spLocks noChangeShapeType="1"/>
          </p:cNvSpPr>
          <p:nvPr/>
        </p:nvSpPr>
        <p:spPr bwMode="auto">
          <a:xfrm>
            <a:off x="2995612" y="4857073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Line 44"/>
          <p:cNvSpPr>
            <a:spLocks noChangeShapeType="1"/>
          </p:cNvSpPr>
          <p:nvPr/>
        </p:nvSpPr>
        <p:spPr bwMode="auto">
          <a:xfrm>
            <a:off x="3281362" y="48570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Rectangle 45"/>
          <p:cNvSpPr>
            <a:spLocks noChangeArrowheads="1"/>
          </p:cNvSpPr>
          <p:nvPr/>
        </p:nvSpPr>
        <p:spPr bwMode="auto">
          <a:xfrm>
            <a:off x="3096619" y="48856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50" name="Line 46"/>
          <p:cNvSpPr>
            <a:spLocks noChangeShapeType="1"/>
          </p:cNvSpPr>
          <p:nvPr/>
        </p:nvSpPr>
        <p:spPr bwMode="auto">
          <a:xfrm>
            <a:off x="3568700" y="4857073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Line 47"/>
          <p:cNvSpPr>
            <a:spLocks noChangeShapeType="1"/>
          </p:cNvSpPr>
          <p:nvPr/>
        </p:nvSpPr>
        <p:spPr bwMode="auto">
          <a:xfrm>
            <a:off x="3860800" y="48570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Rectangle 48"/>
          <p:cNvSpPr>
            <a:spLocks noChangeArrowheads="1"/>
          </p:cNvSpPr>
          <p:nvPr/>
        </p:nvSpPr>
        <p:spPr bwMode="auto">
          <a:xfrm>
            <a:off x="3676057" y="48856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53" name="Line 49"/>
          <p:cNvSpPr>
            <a:spLocks noChangeShapeType="1"/>
          </p:cNvSpPr>
          <p:nvPr/>
        </p:nvSpPr>
        <p:spPr bwMode="auto">
          <a:xfrm>
            <a:off x="4146550" y="4857073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Line 50"/>
          <p:cNvSpPr>
            <a:spLocks noChangeShapeType="1"/>
          </p:cNvSpPr>
          <p:nvPr/>
        </p:nvSpPr>
        <p:spPr bwMode="auto">
          <a:xfrm>
            <a:off x="4433887" y="48570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Rectangle 51"/>
          <p:cNvSpPr>
            <a:spLocks noChangeArrowheads="1"/>
          </p:cNvSpPr>
          <p:nvPr/>
        </p:nvSpPr>
        <p:spPr bwMode="auto">
          <a:xfrm>
            <a:off x="4249144" y="48856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56" name="Line 52"/>
          <p:cNvSpPr>
            <a:spLocks noChangeShapeType="1"/>
          </p:cNvSpPr>
          <p:nvPr/>
        </p:nvSpPr>
        <p:spPr bwMode="auto">
          <a:xfrm>
            <a:off x="4719637" y="4857073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Line 53"/>
          <p:cNvSpPr>
            <a:spLocks noChangeShapeType="1"/>
          </p:cNvSpPr>
          <p:nvPr/>
        </p:nvSpPr>
        <p:spPr bwMode="auto">
          <a:xfrm>
            <a:off x="5005387" y="48570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Rectangle 54"/>
          <p:cNvSpPr>
            <a:spLocks noChangeArrowheads="1"/>
          </p:cNvSpPr>
          <p:nvPr/>
        </p:nvSpPr>
        <p:spPr bwMode="auto">
          <a:xfrm>
            <a:off x="4820644" y="48856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59" name="Line 55"/>
          <p:cNvSpPr>
            <a:spLocks noChangeShapeType="1"/>
          </p:cNvSpPr>
          <p:nvPr/>
        </p:nvSpPr>
        <p:spPr bwMode="auto">
          <a:xfrm>
            <a:off x="5292725" y="4857073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Line 56"/>
          <p:cNvSpPr>
            <a:spLocks noChangeShapeType="1"/>
          </p:cNvSpPr>
          <p:nvPr/>
        </p:nvSpPr>
        <p:spPr bwMode="auto">
          <a:xfrm>
            <a:off x="5584825" y="48570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Rectangle 57"/>
          <p:cNvSpPr>
            <a:spLocks noChangeArrowheads="1"/>
          </p:cNvSpPr>
          <p:nvPr/>
        </p:nvSpPr>
        <p:spPr bwMode="auto">
          <a:xfrm>
            <a:off x="5400082" y="48856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62" name="Line 58"/>
          <p:cNvSpPr>
            <a:spLocks noChangeShapeType="1"/>
          </p:cNvSpPr>
          <p:nvPr/>
        </p:nvSpPr>
        <p:spPr bwMode="auto">
          <a:xfrm>
            <a:off x="5870575" y="4857073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Line 59"/>
          <p:cNvSpPr>
            <a:spLocks noChangeShapeType="1"/>
          </p:cNvSpPr>
          <p:nvPr/>
        </p:nvSpPr>
        <p:spPr bwMode="auto">
          <a:xfrm>
            <a:off x="6156325" y="48570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Rectangle 60"/>
          <p:cNvSpPr>
            <a:spLocks noChangeArrowheads="1"/>
          </p:cNvSpPr>
          <p:nvPr/>
        </p:nvSpPr>
        <p:spPr bwMode="auto">
          <a:xfrm>
            <a:off x="5922369" y="4885648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2" name="Rectangle 181"/>
          <p:cNvSpPr/>
          <p:nvPr/>
        </p:nvSpPr>
        <p:spPr>
          <a:xfrm>
            <a:off x="3420383" y="4168588"/>
            <a:ext cx="4363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275" name="TextBox 274"/>
          <p:cNvSpPr txBox="1"/>
          <p:nvPr/>
        </p:nvSpPr>
        <p:spPr>
          <a:xfrm>
            <a:off x="3354128" y="3901295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78" name="Rectangle 277"/>
          <p:cNvSpPr/>
          <p:nvPr/>
        </p:nvSpPr>
        <p:spPr>
          <a:xfrm>
            <a:off x="3958803" y="4422414"/>
            <a:ext cx="35618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280" name="TextBox 279"/>
          <p:cNvSpPr txBox="1"/>
          <p:nvPr/>
        </p:nvSpPr>
        <p:spPr>
          <a:xfrm>
            <a:off x="1395781" y="3251434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1" name="TextBox 280"/>
          <p:cNvSpPr txBox="1"/>
          <p:nvPr/>
        </p:nvSpPr>
        <p:spPr>
          <a:xfrm>
            <a:off x="2191187" y="344370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3" name="Rectangle 282"/>
          <p:cNvSpPr/>
          <p:nvPr/>
        </p:nvSpPr>
        <p:spPr>
          <a:xfrm>
            <a:off x="3672568" y="3794480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84" name="TextBox 283"/>
          <p:cNvSpPr txBox="1"/>
          <p:nvPr/>
        </p:nvSpPr>
        <p:spPr>
          <a:xfrm>
            <a:off x="1727393" y="327690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85" name="TextBox 284"/>
          <p:cNvSpPr txBox="1"/>
          <p:nvPr/>
        </p:nvSpPr>
        <p:spPr>
          <a:xfrm>
            <a:off x="2578287" y="400939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86" name="TextBox 285"/>
          <p:cNvSpPr txBox="1"/>
          <p:nvPr/>
        </p:nvSpPr>
        <p:spPr>
          <a:xfrm>
            <a:off x="3025630" y="4374146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87" name="TextBox 286"/>
          <p:cNvSpPr txBox="1"/>
          <p:nvPr/>
        </p:nvSpPr>
        <p:spPr>
          <a:xfrm>
            <a:off x="1174007" y="3402923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88" name="TextBox 287"/>
          <p:cNvSpPr txBox="1"/>
          <p:nvPr/>
        </p:nvSpPr>
        <p:spPr>
          <a:xfrm>
            <a:off x="2738132" y="4287851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89" name="TextBox 288"/>
          <p:cNvSpPr txBox="1"/>
          <p:nvPr/>
        </p:nvSpPr>
        <p:spPr>
          <a:xfrm>
            <a:off x="1926625" y="4074511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90" name="TextBox 289"/>
          <p:cNvSpPr txBox="1"/>
          <p:nvPr/>
        </p:nvSpPr>
        <p:spPr>
          <a:xfrm>
            <a:off x="4653207" y="4395607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291" name="Straight Arrow Connector 290"/>
          <p:cNvCxnSpPr/>
          <p:nvPr/>
        </p:nvCxnSpPr>
        <p:spPr>
          <a:xfrm>
            <a:off x="1383225" y="4628062"/>
            <a:ext cx="20531" cy="2122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TextBox 17"/>
          <p:cNvSpPr txBox="1"/>
          <p:nvPr/>
        </p:nvSpPr>
        <p:spPr>
          <a:xfrm>
            <a:off x="3543337" y="4299304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94" name="5-Point Star 293"/>
          <p:cNvSpPr/>
          <p:nvPr/>
        </p:nvSpPr>
        <p:spPr>
          <a:xfrm>
            <a:off x="3964500" y="432842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5" name="TextBox 294"/>
          <p:cNvSpPr txBox="1"/>
          <p:nvPr/>
        </p:nvSpPr>
        <p:spPr>
          <a:xfrm>
            <a:off x="3912158" y="4320019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96" name="TextBox 295"/>
          <p:cNvSpPr txBox="1"/>
          <p:nvPr/>
        </p:nvSpPr>
        <p:spPr>
          <a:xfrm>
            <a:off x="1248656" y="4179844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297" name="TextBox 296"/>
          <p:cNvSpPr txBox="1"/>
          <p:nvPr/>
        </p:nvSpPr>
        <p:spPr>
          <a:xfrm>
            <a:off x="3032115" y="4136189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99" name="Straight Arrow Connector 298"/>
          <p:cNvCxnSpPr>
            <a:stCxn id="370" idx="2"/>
          </p:cNvCxnSpPr>
          <p:nvPr/>
        </p:nvCxnSpPr>
        <p:spPr>
          <a:xfrm>
            <a:off x="2464660" y="4465833"/>
            <a:ext cx="12686" cy="34578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17"/>
          <p:cNvSpPr txBox="1"/>
          <p:nvPr/>
        </p:nvSpPr>
        <p:spPr>
          <a:xfrm>
            <a:off x="2398724" y="360301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02" name="TextBox 301"/>
          <p:cNvSpPr txBox="1"/>
          <p:nvPr/>
        </p:nvSpPr>
        <p:spPr>
          <a:xfrm>
            <a:off x="4272398" y="4346117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303" name="TextBox 302"/>
          <p:cNvSpPr txBox="1"/>
          <p:nvPr/>
        </p:nvSpPr>
        <p:spPr>
          <a:xfrm>
            <a:off x="1710683" y="4320019"/>
            <a:ext cx="40267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04" name="TextBox 303"/>
          <p:cNvSpPr txBox="1"/>
          <p:nvPr/>
        </p:nvSpPr>
        <p:spPr>
          <a:xfrm>
            <a:off x="4665794" y="4239793"/>
            <a:ext cx="30970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z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05" name="Straight Arrow Connector 304"/>
          <p:cNvCxnSpPr/>
          <p:nvPr/>
        </p:nvCxnSpPr>
        <p:spPr>
          <a:xfrm>
            <a:off x="1479326" y="4408798"/>
            <a:ext cx="45724" cy="34739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TextBox 17"/>
          <p:cNvSpPr txBox="1"/>
          <p:nvPr/>
        </p:nvSpPr>
        <p:spPr>
          <a:xfrm>
            <a:off x="3974025" y="4526412"/>
            <a:ext cx="3930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08" name="Rectangle 307"/>
          <p:cNvSpPr/>
          <p:nvPr/>
        </p:nvSpPr>
        <p:spPr>
          <a:xfrm>
            <a:off x="5240368" y="4383112"/>
            <a:ext cx="4363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cxnSp>
        <p:nvCxnSpPr>
          <p:cNvPr id="309" name="Straight Arrow Connector 308"/>
          <p:cNvCxnSpPr/>
          <p:nvPr/>
        </p:nvCxnSpPr>
        <p:spPr>
          <a:xfrm flipH="1">
            <a:off x="3880506" y="4177453"/>
            <a:ext cx="18246" cy="33601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Arrow Connector 309"/>
          <p:cNvCxnSpPr/>
          <p:nvPr/>
        </p:nvCxnSpPr>
        <p:spPr>
          <a:xfrm flipH="1">
            <a:off x="4286203" y="4401432"/>
            <a:ext cx="73485" cy="3408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1" name="Rectangle 310"/>
          <p:cNvSpPr/>
          <p:nvPr/>
        </p:nvSpPr>
        <p:spPr>
          <a:xfrm>
            <a:off x="3761175" y="4032101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312" name="TextBox 17"/>
          <p:cNvSpPr txBox="1"/>
          <p:nvPr/>
        </p:nvSpPr>
        <p:spPr>
          <a:xfrm>
            <a:off x="4259775" y="4234430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15" name="TextBox 314"/>
          <p:cNvSpPr txBox="1"/>
          <p:nvPr/>
        </p:nvSpPr>
        <p:spPr>
          <a:xfrm>
            <a:off x="2087201" y="4374146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16" name="TextBox 315"/>
          <p:cNvSpPr txBox="1"/>
          <p:nvPr/>
        </p:nvSpPr>
        <p:spPr>
          <a:xfrm>
            <a:off x="1186707" y="4415748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65" name="TextBox 17"/>
          <p:cNvSpPr txBox="1"/>
          <p:nvPr/>
        </p:nvSpPr>
        <p:spPr>
          <a:xfrm>
            <a:off x="1530436" y="354108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66" name="Straight Arrow Connector 365"/>
          <p:cNvCxnSpPr/>
          <p:nvPr/>
        </p:nvCxnSpPr>
        <p:spPr>
          <a:xfrm>
            <a:off x="2923298" y="4478820"/>
            <a:ext cx="33343" cy="2984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7" name="Straight Arrow Connector 366"/>
          <p:cNvCxnSpPr/>
          <p:nvPr/>
        </p:nvCxnSpPr>
        <p:spPr>
          <a:xfrm>
            <a:off x="2092045" y="4296685"/>
            <a:ext cx="31308" cy="2637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Straight Arrow Connector 367"/>
          <p:cNvCxnSpPr/>
          <p:nvPr/>
        </p:nvCxnSpPr>
        <p:spPr>
          <a:xfrm>
            <a:off x="1878678" y="4513472"/>
            <a:ext cx="66685" cy="2984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9" name="TextBox 17"/>
          <p:cNvSpPr txBox="1"/>
          <p:nvPr/>
        </p:nvSpPr>
        <p:spPr>
          <a:xfrm>
            <a:off x="3125248" y="4017085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70" name="TextBox 17"/>
          <p:cNvSpPr txBox="1"/>
          <p:nvPr/>
        </p:nvSpPr>
        <p:spPr>
          <a:xfrm>
            <a:off x="2191187" y="4219612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71" name="Straight Arrow Connector 370"/>
          <p:cNvCxnSpPr/>
          <p:nvPr/>
        </p:nvCxnSpPr>
        <p:spPr>
          <a:xfrm>
            <a:off x="3624394" y="4201469"/>
            <a:ext cx="58851" cy="4566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" name="Straight Arrow Connector 371"/>
          <p:cNvCxnSpPr>
            <a:stCxn id="377" idx="2"/>
          </p:cNvCxnSpPr>
          <p:nvPr/>
        </p:nvCxnSpPr>
        <p:spPr>
          <a:xfrm>
            <a:off x="3547000" y="3979026"/>
            <a:ext cx="41543" cy="80564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Straight Arrow Connector 372"/>
          <p:cNvCxnSpPr/>
          <p:nvPr/>
        </p:nvCxnSpPr>
        <p:spPr>
          <a:xfrm flipH="1">
            <a:off x="3528685" y="4439642"/>
            <a:ext cx="12746" cy="31655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Straight Arrow Connector 373"/>
          <p:cNvCxnSpPr/>
          <p:nvPr/>
        </p:nvCxnSpPr>
        <p:spPr>
          <a:xfrm flipH="1">
            <a:off x="3503859" y="4094398"/>
            <a:ext cx="4424" cy="6963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Arrow Connector 374"/>
          <p:cNvCxnSpPr/>
          <p:nvPr/>
        </p:nvCxnSpPr>
        <p:spPr>
          <a:xfrm>
            <a:off x="3366728" y="4522091"/>
            <a:ext cx="20705" cy="2951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6" name="TextBox 17"/>
          <p:cNvSpPr txBox="1"/>
          <p:nvPr/>
        </p:nvSpPr>
        <p:spPr>
          <a:xfrm>
            <a:off x="5448812" y="4473075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77" name="TextBox 17"/>
          <p:cNvSpPr txBox="1"/>
          <p:nvPr/>
        </p:nvSpPr>
        <p:spPr>
          <a:xfrm>
            <a:off x="3242269" y="3732805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78" name="TextBox 377"/>
          <p:cNvSpPr txBox="1"/>
          <p:nvPr/>
        </p:nvSpPr>
        <p:spPr>
          <a:xfrm>
            <a:off x="3476804" y="4013237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79" name="Straight Arrow Connector 378"/>
          <p:cNvCxnSpPr/>
          <p:nvPr/>
        </p:nvCxnSpPr>
        <p:spPr>
          <a:xfrm flipH="1">
            <a:off x="4331244" y="4532690"/>
            <a:ext cx="56847" cy="1269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Straight Arrow Connector 379"/>
          <p:cNvCxnSpPr/>
          <p:nvPr/>
        </p:nvCxnSpPr>
        <p:spPr>
          <a:xfrm flipH="1">
            <a:off x="5467771" y="4649523"/>
            <a:ext cx="68787" cy="1412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Arrow Connector 380"/>
          <p:cNvCxnSpPr/>
          <p:nvPr/>
        </p:nvCxnSpPr>
        <p:spPr>
          <a:xfrm flipH="1">
            <a:off x="3840389" y="3949085"/>
            <a:ext cx="49240" cy="7004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Arrow Connector 381"/>
          <p:cNvCxnSpPr/>
          <p:nvPr/>
        </p:nvCxnSpPr>
        <p:spPr>
          <a:xfrm>
            <a:off x="3761506" y="4522048"/>
            <a:ext cx="2060" cy="2333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Arrow Connector 382"/>
          <p:cNvCxnSpPr/>
          <p:nvPr/>
        </p:nvCxnSpPr>
        <p:spPr>
          <a:xfrm flipH="1">
            <a:off x="3958586" y="4513472"/>
            <a:ext cx="59311" cy="2317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1" name="Straight Arrow Connector 390"/>
          <p:cNvCxnSpPr/>
          <p:nvPr/>
        </p:nvCxnSpPr>
        <p:spPr>
          <a:xfrm flipH="1">
            <a:off x="4084489" y="4622869"/>
            <a:ext cx="6633" cy="13683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2" name="Straight Arrow Connector 391"/>
          <p:cNvCxnSpPr/>
          <p:nvPr/>
        </p:nvCxnSpPr>
        <p:spPr>
          <a:xfrm flipH="1">
            <a:off x="4749232" y="4583455"/>
            <a:ext cx="71412" cy="12178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Straight Arrow Connector 392"/>
          <p:cNvCxnSpPr/>
          <p:nvPr/>
        </p:nvCxnSpPr>
        <p:spPr>
          <a:xfrm flipH="1">
            <a:off x="5356442" y="4541767"/>
            <a:ext cx="52688" cy="2920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Rectangle 394"/>
          <p:cNvSpPr/>
          <p:nvPr/>
        </p:nvSpPr>
        <p:spPr>
          <a:xfrm>
            <a:off x="4768451" y="4557755"/>
            <a:ext cx="4363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397" name="TextBox 17"/>
          <p:cNvSpPr txBox="1"/>
          <p:nvPr/>
        </p:nvSpPr>
        <p:spPr>
          <a:xfrm>
            <a:off x="4444501" y="3993572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98" name="TextBox 17"/>
          <p:cNvSpPr txBox="1"/>
          <p:nvPr/>
        </p:nvSpPr>
        <p:spPr>
          <a:xfrm>
            <a:off x="4003670" y="4155211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401" name="Straight Arrow Connector 400"/>
          <p:cNvCxnSpPr/>
          <p:nvPr/>
        </p:nvCxnSpPr>
        <p:spPr>
          <a:xfrm flipH="1">
            <a:off x="4626811" y="4212153"/>
            <a:ext cx="77965" cy="47935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Arrow Connector 401"/>
          <p:cNvCxnSpPr/>
          <p:nvPr/>
        </p:nvCxnSpPr>
        <p:spPr>
          <a:xfrm flipH="1">
            <a:off x="4215760" y="4373715"/>
            <a:ext cx="41258" cy="3604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13" name="AutoShape 112"/>
          <p:cNvSpPr>
            <a:spLocks noChangeAspect="1" noChangeArrowheads="1" noTextEdit="1"/>
          </p:cNvSpPr>
          <p:nvPr/>
        </p:nvSpPr>
        <p:spPr bwMode="auto">
          <a:xfrm>
            <a:off x="971640" y="5733574"/>
            <a:ext cx="5205413" cy="177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4" name="Rectangle 114"/>
          <p:cNvSpPr>
            <a:spLocks noChangeArrowheads="1"/>
          </p:cNvSpPr>
          <p:nvPr/>
        </p:nvSpPr>
        <p:spPr bwMode="auto">
          <a:xfrm>
            <a:off x="1257390" y="5744686"/>
            <a:ext cx="4895850" cy="1643062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5" name="Freeform 115"/>
          <p:cNvSpPr>
            <a:spLocks/>
          </p:cNvSpPr>
          <p:nvPr/>
        </p:nvSpPr>
        <p:spPr bwMode="auto">
          <a:xfrm>
            <a:off x="1257390" y="5968524"/>
            <a:ext cx="4891088" cy="1419225"/>
          </a:xfrm>
          <a:custGeom>
            <a:avLst/>
            <a:gdLst>
              <a:gd name="T0" fmla="*/ 69 w 3081"/>
              <a:gd name="T1" fmla="*/ 894 h 894"/>
              <a:gd name="T2" fmla="*/ 119 w 3081"/>
              <a:gd name="T3" fmla="*/ 890 h 894"/>
              <a:gd name="T4" fmla="*/ 188 w 3081"/>
              <a:gd name="T5" fmla="*/ 880 h 894"/>
              <a:gd name="T6" fmla="*/ 289 w 3081"/>
              <a:gd name="T7" fmla="*/ 851 h 894"/>
              <a:gd name="T8" fmla="*/ 365 w 3081"/>
              <a:gd name="T9" fmla="*/ 869 h 894"/>
              <a:gd name="T10" fmla="*/ 419 w 3081"/>
              <a:gd name="T11" fmla="*/ 836 h 894"/>
              <a:gd name="T12" fmla="*/ 469 w 3081"/>
              <a:gd name="T13" fmla="*/ 865 h 894"/>
              <a:gd name="T14" fmla="*/ 545 w 3081"/>
              <a:gd name="T15" fmla="*/ 894 h 894"/>
              <a:gd name="T16" fmla="*/ 653 w 3081"/>
              <a:gd name="T17" fmla="*/ 894 h 894"/>
              <a:gd name="T18" fmla="*/ 711 w 3081"/>
              <a:gd name="T19" fmla="*/ 894 h 894"/>
              <a:gd name="T20" fmla="*/ 761 w 3081"/>
              <a:gd name="T21" fmla="*/ 862 h 894"/>
              <a:gd name="T22" fmla="*/ 823 w 3081"/>
              <a:gd name="T23" fmla="*/ 829 h 894"/>
              <a:gd name="T24" fmla="*/ 884 w 3081"/>
              <a:gd name="T25" fmla="*/ 880 h 894"/>
              <a:gd name="T26" fmla="*/ 949 w 3081"/>
              <a:gd name="T27" fmla="*/ 894 h 894"/>
              <a:gd name="T28" fmla="*/ 1010 w 3081"/>
              <a:gd name="T29" fmla="*/ 887 h 894"/>
              <a:gd name="T30" fmla="*/ 1068 w 3081"/>
              <a:gd name="T31" fmla="*/ 894 h 894"/>
              <a:gd name="T32" fmla="*/ 1129 w 3081"/>
              <a:gd name="T33" fmla="*/ 818 h 894"/>
              <a:gd name="T34" fmla="*/ 1180 w 3081"/>
              <a:gd name="T35" fmla="*/ 894 h 894"/>
              <a:gd name="T36" fmla="*/ 1238 w 3081"/>
              <a:gd name="T37" fmla="*/ 894 h 894"/>
              <a:gd name="T38" fmla="*/ 1295 w 3081"/>
              <a:gd name="T39" fmla="*/ 862 h 894"/>
              <a:gd name="T40" fmla="*/ 1357 w 3081"/>
              <a:gd name="T41" fmla="*/ 894 h 894"/>
              <a:gd name="T42" fmla="*/ 1404 w 3081"/>
              <a:gd name="T43" fmla="*/ 883 h 894"/>
              <a:gd name="T44" fmla="*/ 1454 w 3081"/>
              <a:gd name="T45" fmla="*/ 869 h 894"/>
              <a:gd name="T46" fmla="*/ 1505 w 3081"/>
              <a:gd name="T47" fmla="*/ 894 h 894"/>
              <a:gd name="T48" fmla="*/ 1562 w 3081"/>
              <a:gd name="T49" fmla="*/ 894 h 894"/>
              <a:gd name="T50" fmla="*/ 1606 w 3081"/>
              <a:gd name="T51" fmla="*/ 869 h 894"/>
              <a:gd name="T52" fmla="*/ 1652 w 3081"/>
              <a:gd name="T53" fmla="*/ 862 h 894"/>
              <a:gd name="T54" fmla="*/ 1707 w 3081"/>
              <a:gd name="T55" fmla="*/ 353 h 894"/>
              <a:gd name="T56" fmla="*/ 1746 w 3081"/>
              <a:gd name="T57" fmla="*/ 872 h 894"/>
              <a:gd name="T58" fmla="*/ 1793 w 3081"/>
              <a:gd name="T59" fmla="*/ 894 h 894"/>
              <a:gd name="T60" fmla="*/ 1840 w 3081"/>
              <a:gd name="T61" fmla="*/ 869 h 894"/>
              <a:gd name="T62" fmla="*/ 1883 w 3081"/>
              <a:gd name="T63" fmla="*/ 667 h 894"/>
              <a:gd name="T64" fmla="*/ 1923 w 3081"/>
              <a:gd name="T65" fmla="*/ 894 h 894"/>
              <a:gd name="T66" fmla="*/ 1966 w 3081"/>
              <a:gd name="T67" fmla="*/ 894 h 894"/>
              <a:gd name="T68" fmla="*/ 2013 w 3081"/>
              <a:gd name="T69" fmla="*/ 894 h 894"/>
              <a:gd name="T70" fmla="*/ 2056 w 3081"/>
              <a:gd name="T71" fmla="*/ 894 h 894"/>
              <a:gd name="T72" fmla="*/ 2096 w 3081"/>
              <a:gd name="T73" fmla="*/ 894 h 894"/>
              <a:gd name="T74" fmla="*/ 2132 w 3081"/>
              <a:gd name="T75" fmla="*/ 631 h 894"/>
              <a:gd name="T76" fmla="*/ 2179 w 3081"/>
              <a:gd name="T77" fmla="*/ 858 h 894"/>
              <a:gd name="T78" fmla="*/ 2222 w 3081"/>
              <a:gd name="T79" fmla="*/ 894 h 894"/>
              <a:gd name="T80" fmla="*/ 2255 w 3081"/>
              <a:gd name="T81" fmla="*/ 703 h 894"/>
              <a:gd name="T82" fmla="*/ 2287 w 3081"/>
              <a:gd name="T83" fmla="*/ 858 h 894"/>
              <a:gd name="T84" fmla="*/ 2320 w 3081"/>
              <a:gd name="T85" fmla="*/ 735 h 894"/>
              <a:gd name="T86" fmla="*/ 2363 w 3081"/>
              <a:gd name="T87" fmla="*/ 894 h 894"/>
              <a:gd name="T88" fmla="*/ 2403 w 3081"/>
              <a:gd name="T89" fmla="*/ 876 h 894"/>
              <a:gd name="T90" fmla="*/ 2442 w 3081"/>
              <a:gd name="T91" fmla="*/ 836 h 894"/>
              <a:gd name="T92" fmla="*/ 2486 w 3081"/>
              <a:gd name="T93" fmla="*/ 894 h 894"/>
              <a:gd name="T94" fmla="*/ 2525 w 3081"/>
              <a:gd name="T95" fmla="*/ 894 h 894"/>
              <a:gd name="T96" fmla="*/ 2565 w 3081"/>
              <a:gd name="T97" fmla="*/ 743 h 894"/>
              <a:gd name="T98" fmla="*/ 2601 w 3081"/>
              <a:gd name="T99" fmla="*/ 894 h 894"/>
              <a:gd name="T100" fmla="*/ 2637 w 3081"/>
              <a:gd name="T101" fmla="*/ 800 h 894"/>
              <a:gd name="T102" fmla="*/ 2677 w 3081"/>
              <a:gd name="T103" fmla="*/ 894 h 894"/>
              <a:gd name="T104" fmla="*/ 2709 w 3081"/>
              <a:gd name="T105" fmla="*/ 753 h 894"/>
              <a:gd name="T106" fmla="*/ 2756 w 3081"/>
              <a:gd name="T107" fmla="*/ 829 h 894"/>
              <a:gd name="T108" fmla="*/ 2792 w 3081"/>
              <a:gd name="T109" fmla="*/ 894 h 894"/>
              <a:gd name="T110" fmla="*/ 2825 w 3081"/>
              <a:gd name="T111" fmla="*/ 847 h 894"/>
              <a:gd name="T112" fmla="*/ 2868 w 3081"/>
              <a:gd name="T113" fmla="*/ 854 h 894"/>
              <a:gd name="T114" fmla="*/ 2915 w 3081"/>
              <a:gd name="T115" fmla="*/ 894 h 894"/>
              <a:gd name="T116" fmla="*/ 2955 w 3081"/>
              <a:gd name="T117" fmla="*/ 890 h 894"/>
              <a:gd name="T118" fmla="*/ 2991 w 3081"/>
              <a:gd name="T119" fmla="*/ 883 h 894"/>
              <a:gd name="T120" fmla="*/ 3023 w 3081"/>
              <a:gd name="T121" fmla="*/ 894 h 894"/>
              <a:gd name="T122" fmla="*/ 3059 w 3081"/>
              <a:gd name="T123" fmla="*/ 872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1" h="894">
                <a:moveTo>
                  <a:pt x="0" y="894"/>
                </a:moveTo>
                <a:lnTo>
                  <a:pt x="8" y="894"/>
                </a:lnTo>
                <a:lnTo>
                  <a:pt x="8" y="880"/>
                </a:lnTo>
                <a:lnTo>
                  <a:pt x="11" y="894"/>
                </a:lnTo>
                <a:lnTo>
                  <a:pt x="11" y="296"/>
                </a:lnTo>
                <a:lnTo>
                  <a:pt x="15" y="847"/>
                </a:lnTo>
                <a:lnTo>
                  <a:pt x="15" y="894"/>
                </a:lnTo>
                <a:lnTo>
                  <a:pt x="15" y="847"/>
                </a:lnTo>
                <a:lnTo>
                  <a:pt x="18" y="894"/>
                </a:lnTo>
                <a:lnTo>
                  <a:pt x="26" y="894"/>
                </a:lnTo>
                <a:lnTo>
                  <a:pt x="26" y="880"/>
                </a:lnTo>
                <a:lnTo>
                  <a:pt x="29" y="876"/>
                </a:lnTo>
                <a:lnTo>
                  <a:pt x="29" y="894"/>
                </a:lnTo>
                <a:lnTo>
                  <a:pt x="29" y="876"/>
                </a:lnTo>
                <a:lnTo>
                  <a:pt x="33" y="894"/>
                </a:lnTo>
                <a:lnTo>
                  <a:pt x="33" y="883"/>
                </a:lnTo>
                <a:lnTo>
                  <a:pt x="36" y="894"/>
                </a:lnTo>
                <a:lnTo>
                  <a:pt x="44" y="894"/>
                </a:lnTo>
                <a:lnTo>
                  <a:pt x="44" y="883"/>
                </a:lnTo>
                <a:lnTo>
                  <a:pt x="47" y="894"/>
                </a:lnTo>
                <a:lnTo>
                  <a:pt x="62" y="894"/>
                </a:lnTo>
                <a:lnTo>
                  <a:pt x="62" y="887"/>
                </a:lnTo>
                <a:lnTo>
                  <a:pt x="65" y="894"/>
                </a:lnTo>
                <a:lnTo>
                  <a:pt x="69" y="894"/>
                </a:lnTo>
                <a:lnTo>
                  <a:pt x="69" y="883"/>
                </a:lnTo>
                <a:lnTo>
                  <a:pt x="73" y="894"/>
                </a:lnTo>
                <a:lnTo>
                  <a:pt x="73" y="887"/>
                </a:lnTo>
                <a:lnTo>
                  <a:pt x="76" y="894"/>
                </a:lnTo>
                <a:lnTo>
                  <a:pt x="80" y="894"/>
                </a:lnTo>
                <a:lnTo>
                  <a:pt x="80" y="880"/>
                </a:lnTo>
                <a:lnTo>
                  <a:pt x="83" y="894"/>
                </a:lnTo>
                <a:lnTo>
                  <a:pt x="83" y="775"/>
                </a:lnTo>
                <a:lnTo>
                  <a:pt x="87" y="894"/>
                </a:lnTo>
                <a:lnTo>
                  <a:pt x="87" y="890"/>
                </a:lnTo>
                <a:lnTo>
                  <a:pt x="91" y="894"/>
                </a:lnTo>
                <a:lnTo>
                  <a:pt x="94" y="894"/>
                </a:lnTo>
                <a:lnTo>
                  <a:pt x="94" y="854"/>
                </a:lnTo>
                <a:lnTo>
                  <a:pt x="98" y="894"/>
                </a:lnTo>
                <a:lnTo>
                  <a:pt x="109" y="894"/>
                </a:lnTo>
                <a:lnTo>
                  <a:pt x="109" y="887"/>
                </a:lnTo>
                <a:lnTo>
                  <a:pt x="112" y="887"/>
                </a:lnTo>
                <a:lnTo>
                  <a:pt x="112" y="894"/>
                </a:lnTo>
                <a:lnTo>
                  <a:pt x="112" y="887"/>
                </a:lnTo>
                <a:lnTo>
                  <a:pt x="112" y="894"/>
                </a:lnTo>
                <a:lnTo>
                  <a:pt x="116" y="876"/>
                </a:lnTo>
                <a:lnTo>
                  <a:pt x="116" y="894"/>
                </a:lnTo>
                <a:lnTo>
                  <a:pt x="116" y="811"/>
                </a:lnTo>
                <a:lnTo>
                  <a:pt x="119" y="890"/>
                </a:lnTo>
                <a:lnTo>
                  <a:pt x="119" y="894"/>
                </a:lnTo>
                <a:lnTo>
                  <a:pt x="119" y="872"/>
                </a:lnTo>
                <a:lnTo>
                  <a:pt x="123" y="894"/>
                </a:lnTo>
                <a:lnTo>
                  <a:pt x="123" y="829"/>
                </a:lnTo>
                <a:lnTo>
                  <a:pt x="127" y="894"/>
                </a:lnTo>
                <a:lnTo>
                  <a:pt x="137" y="894"/>
                </a:lnTo>
                <a:lnTo>
                  <a:pt x="137" y="808"/>
                </a:lnTo>
                <a:lnTo>
                  <a:pt x="141" y="894"/>
                </a:lnTo>
                <a:lnTo>
                  <a:pt x="141" y="840"/>
                </a:lnTo>
                <a:lnTo>
                  <a:pt x="145" y="894"/>
                </a:lnTo>
                <a:lnTo>
                  <a:pt x="155" y="894"/>
                </a:lnTo>
                <a:lnTo>
                  <a:pt x="155" y="880"/>
                </a:lnTo>
                <a:lnTo>
                  <a:pt x="159" y="894"/>
                </a:lnTo>
                <a:lnTo>
                  <a:pt x="170" y="894"/>
                </a:lnTo>
                <a:lnTo>
                  <a:pt x="170" y="869"/>
                </a:lnTo>
                <a:lnTo>
                  <a:pt x="174" y="894"/>
                </a:lnTo>
                <a:lnTo>
                  <a:pt x="174" y="342"/>
                </a:lnTo>
                <a:lnTo>
                  <a:pt x="177" y="894"/>
                </a:lnTo>
                <a:lnTo>
                  <a:pt x="177" y="829"/>
                </a:lnTo>
                <a:lnTo>
                  <a:pt x="181" y="894"/>
                </a:lnTo>
                <a:lnTo>
                  <a:pt x="181" y="880"/>
                </a:lnTo>
                <a:lnTo>
                  <a:pt x="184" y="894"/>
                </a:lnTo>
                <a:lnTo>
                  <a:pt x="188" y="894"/>
                </a:lnTo>
                <a:lnTo>
                  <a:pt x="188" y="880"/>
                </a:lnTo>
                <a:lnTo>
                  <a:pt x="192" y="894"/>
                </a:lnTo>
                <a:lnTo>
                  <a:pt x="199" y="894"/>
                </a:lnTo>
                <a:lnTo>
                  <a:pt x="199" y="876"/>
                </a:lnTo>
                <a:lnTo>
                  <a:pt x="202" y="894"/>
                </a:lnTo>
                <a:lnTo>
                  <a:pt x="210" y="894"/>
                </a:lnTo>
                <a:lnTo>
                  <a:pt x="210" y="826"/>
                </a:lnTo>
                <a:lnTo>
                  <a:pt x="213" y="894"/>
                </a:lnTo>
                <a:lnTo>
                  <a:pt x="213" y="876"/>
                </a:lnTo>
                <a:lnTo>
                  <a:pt x="217" y="894"/>
                </a:lnTo>
                <a:lnTo>
                  <a:pt x="253" y="894"/>
                </a:lnTo>
                <a:lnTo>
                  <a:pt x="253" y="883"/>
                </a:lnTo>
                <a:lnTo>
                  <a:pt x="256" y="894"/>
                </a:lnTo>
                <a:lnTo>
                  <a:pt x="260" y="894"/>
                </a:lnTo>
                <a:lnTo>
                  <a:pt x="260" y="840"/>
                </a:lnTo>
                <a:lnTo>
                  <a:pt x="264" y="894"/>
                </a:lnTo>
                <a:lnTo>
                  <a:pt x="267" y="894"/>
                </a:lnTo>
                <a:lnTo>
                  <a:pt x="267" y="890"/>
                </a:lnTo>
                <a:lnTo>
                  <a:pt x="271" y="894"/>
                </a:lnTo>
                <a:lnTo>
                  <a:pt x="282" y="894"/>
                </a:lnTo>
                <a:lnTo>
                  <a:pt x="282" y="822"/>
                </a:lnTo>
                <a:lnTo>
                  <a:pt x="285" y="894"/>
                </a:lnTo>
                <a:lnTo>
                  <a:pt x="285" y="743"/>
                </a:lnTo>
                <a:lnTo>
                  <a:pt x="289" y="894"/>
                </a:lnTo>
                <a:lnTo>
                  <a:pt x="289" y="851"/>
                </a:lnTo>
                <a:lnTo>
                  <a:pt x="293" y="894"/>
                </a:lnTo>
                <a:lnTo>
                  <a:pt x="293" y="890"/>
                </a:lnTo>
                <a:lnTo>
                  <a:pt x="296" y="894"/>
                </a:lnTo>
                <a:lnTo>
                  <a:pt x="300" y="894"/>
                </a:lnTo>
                <a:lnTo>
                  <a:pt x="300" y="887"/>
                </a:lnTo>
                <a:lnTo>
                  <a:pt x="303" y="894"/>
                </a:lnTo>
                <a:lnTo>
                  <a:pt x="318" y="894"/>
                </a:lnTo>
                <a:lnTo>
                  <a:pt x="318" y="50"/>
                </a:lnTo>
                <a:lnTo>
                  <a:pt x="321" y="872"/>
                </a:lnTo>
                <a:lnTo>
                  <a:pt x="321" y="894"/>
                </a:lnTo>
                <a:lnTo>
                  <a:pt x="321" y="844"/>
                </a:lnTo>
                <a:lnTo>
                  <a:pt x="325" y="894"/>
                </a:lnTo>
                <a:lnTo>
                  <a:pt x="332" y="894"/>
                </a:lnTo>
                <a:lnTo>
                  <a:pt x="332" y="858"/>
                </a:lnTo>
                <a:lnTo>
                  <a:pt x="336" y="894"/>
                </a:lnTo>
                <a:lnTo>
                  <a:pt x="347" y="894"/>
                </a:lnTo>
                <a:lnTo>
                  <a:pt x="347" y="869"/>
                </a:lnTo>
                <a:lnTo>
                  <a:pt x="350" y="890"/>
                </a:lnTo>
                <a:lnTo>
                  <a:pt x="350" y="894"/>
                </a:lnTo>
                <a:lnTo>
                  <a:pt x="350" y="862"/>
                </a:lnTo>
                <a:lnTo>
                  <a:pt x="354" y="894"/>
                </a:lnTo>
                <a:lnTo>
                  <a:pt x="361" y="894"/>
                </a:lnTo>
                <a:lnTo>
                  <a:pt x="361" y="883"/>
                </a:lnTo>
                <a:lnTo>
                  <a:pt x="365" y="869"/>
                </a:lnTo>
                <a:lnTo>
                  <a:pt x="365" y="894"/>
                </a:lnTo>
                <a:lnTo>
                  <a:pt x="365" y="869"/>
                </a:lnTo>
                <a:lnTo>
                  <a:pt x="368" y="894"/>
                </a:lnTo>
                <a:lnTo>
                  <a:pt x="376" y="894"/>
                </a:lnTo>
                <a:lnTo>
                  <a:pt x="376" y="883"/>
                </a:lnTo>
                <a:lnTo>
                  <a:pt x="379" y="894"/>
                </a:lnTo>
                <a:lnTo>
                  <a:pt x="379" y="880"/>
                </a:lnTo>
                <a:lnTo>
                  <a:pt x="383" y="883"/>
                </a:lnTo>
                <a:lnTo>
                  <a:pt x="383" y="894"/>
                </a:lnTo>
                <a:lnTo>
                  <a:pt x="383" y="883"/>
                </a:lnTo>
                <a:lnTo>
                  <a:pt x="386" y="894"/>
                </a:lnTo>
                <a:lnTo>
                  <a:pt x="390" y="894"/>
                </a:lnTo>
                <a:lnTo>
                  <a:pt x="390" y="822"/>
                </a:lnTo>
                <a:lnTo>
                  <a:pt x="394" y="847"/>
                </a:lnTo>
                <a:lnTo>
                  <a:pt x="394" y="894"/>
                </a:lnTo>
                <a:lnTo>
                  <a:pt x="394" y="829"/>
                </a:lnTo>
                <a:lnTo>
                  <a:pt x="397" y="894"/>
                </a:lnTo>
                <a:lnTo>
                  <a:pt x="404" y="894"/>
                </a:lnTo>
                <a:lnTo>
                  <a:pt x="404" y="880"/>
                </a:lnTo>
                <a:lnTo>
                  <a:pt x="408" y="894"/>
                </a:lnTo>
                <a:lnTo>
                  <a:pt x="415" y="894"/>
                </a:lnTo>
                <a:lnTo>
                  <a:pt x="419" y="865"/>
                </a:lnTo>
                <a:lnTo>
                  <a:pt x="419" y="894"/>
                </a:lnTo>
                <a:lnTo>
                  <a:pt x="419" y="836"/>
                </a:lnTo>
                <a:lnTo>
                  <a:pt x="422" y="894"/>
                </a:lnTo>
                <a:lnTo>
                  <a:pt x="422" y="854"/>
                </a:lnTo>
                <a:lnTo>
                  <a:pt x="426" y="894"/>
                </a:lnTo>
                <a:lnTo>
                  <a:pt x="426" y="883"/>
                </a:lnTo>
                <a:lnTo>
                  <a:pt x="430" y="894"/>
                </a:lnTo>
                <a:lnTo>
                  <a:pt x="430" y="876"/>
                </a:lnTo>
                <a:lnTo>
                  <a:pt x="433" y="894"/>
                </a:lnTo>
                <a:lnTo>
                  <a:pt x="433" y="829"/>
                </a:lnTo>
                <a:lnTo>
                  <a:pt x="437" y="894"/>
                </a:lnTo>
                <a:lnTo>
                  <a:pt x="440" y="894"/>
                </a:lnTo>
                <a:lnTo>
                  <a:pt x="440" y="890"/>
                </a:lnTo>
                <a:lnTo>
                  <a:pt x="444" y="894"/>
                </a:lnTo>
                <a:lnTo>
                  <a:pt x="444" y="887"/>
                </a:lnTo>
                <a:lnTo>
                  <a:pt x="448" y="894"/>
                </a:lnTo>
                <a:lnTo>
                  <a:pt x="458" y="894"/>
                </a:lnTo>
                <a:lnTo>
                  <a:pt x="462" y="869"/>
                </a:lnTo>
                <a:lnTo>
                  <a:pt x="462" y="894"/>
                </a:lnTo>
                <a:lnTo>
                  <a:pt x="462" y="0"/>
                </a:lnTo>
                <a:lnTo>
                  <a:pt x="466" y="876"/>
                </a:lnTo>
                <a:lnTo>
                  <a:pt x="466" y="894"/>
                </a:lnTo>
                <a:lnTo>
                  <a:pt x="466" y="797"/>
                </a:lnTo>
                <a:lnTo>
                  <a:pt x="469" y="887"/>
                </a:lnTo>
                <a:lnTo>
                  <a:pt x="469" y="894"/>
                </a:lnTo>
                <a:lnTo>
                  <a:pt x="469" y="865"/>
                </a:lnTo>
                <a:lnTo>
                  <a:pt x="473" y="894"/>
                </a:lnTo>
                <a:lnTo>
                  <a:pt x="487" y="894"/>
                </a:lnTo>
                <a:lnTo>
                  <a:pt x="487" y="880"/>
                </a:lnTo>
                <a:lnTo>
                  <a:pt x="491" y="894"/>
                </a:lnTo>
                <a:lnTo>
                  <a:pt x="491" y="854"/>
                </a:lnTo>
                <a:lnTo>
                  <a:pt x="495" y="894"/>
                </a:lnTo>
                <a:lnTo>
                  <a:pt x="495" y="854"/>
                </a:lnTo>
                <a:lnTo>
                  <a:pt x="498" y="894"/>
                </a:lnTo>
                <a:lnTo>
                  <a:pt x="498" y="750"/>
                </a:lnTo>
                <a:lnTo>
                  <a:pt x="502" y="894"/>
                </a:lnTo>
                <a:lnTo>
                  <a:pt x="516" y="894"/>
                </a:lnTo>
                <a:lnTo>
                  <a:pt x="516" y="876"/>
                </a:lnTo>
                <a:lnTo>
                  <a:pt x="520" y="894"/>
                </a:lnTo>
                <a:lnTo>
                  <a:pt x="520" y="854"/>
                </a:lnTo>
                <a:lnTo>
                  <a:pt x="523" y="894"/>
                </a:lnTo>
                <a:lnTo>
                  <a:pt x="531" y="894"/>
                </a:lnTo>
                <a:lnTo>
                  <a:pt x="531" y="858"/>
                </a:lnTo>
                <a:lnTo>
                  <a:pt x="534" y="894"/>
                </a:lnTo>
                <a:lnTo>
                  <a:pt x="534" y="793"/>
                </a:lnTo>
                <a:lnTo>
                  <a:pt x="538" y="894"/>
                </a:lnTo>
                <a:lnTo>
                  <a:pt x="538" y="880"/>
                </a:lnTo>
                <a:lnTo>
                  <a:pt x="541" y="894"/>
                </a:lnTo>
                <a:lnTo>
                  <a:pt x="541" y="844"/>
                </a:lnTo>
                <a:lnTo>
                  <a:pt x="545" y="894"/>
                </a:lnTo>
                <a:lnTo>
                  <a:pt x="545" y="840"/>
                </a:lnTo>
                <a:lnTo>
                  <a:pt x="549" y="894"/>
                </a:lnTo>
                <a:lnTo>
                  <a:pt x="552" y="894"/>
                </a:lnTo>
                <a:lnTo>
                  <a:pt x="552" y="887"/>
                </a:lnTo>
                <a:lnTo>
                  <a:pt x="556" y="894"/>
                </a:lnTo>
                <a:lnTo>
                  <a:pt x="563" y="894"/>
                </a:lnTo>
                <a:lnTo>
                  <a:pt x="563" y="876"/>
                </a:lnTo>
                <a:lnTo>
                  <a:pt x="567" y="894"/>
                </a:lnTo>
                <a:lnTo>
                  <a:pt x="603" y="894"/>
                </a:lnTo>
                <a:lnTo>
                  <a:pt x="603" y="880"/>
                </a:lnTo>
                <a:lnTo>
                  <a:pt x="606" y="894"/>
                </a:lnTo>
                <a:lnTo>
                  <a:pt x="606" y="858"/>
                </a:lnTo>
                <a:lnTo>
                  <a:pt x="610" y="894"/>
                </a:lnTo>
                <a:lnTo>
                  <a:pt x="610" y="876"/>
                </a:lnTo>
                <a:lnTo>
                  <a:pt x="614" y="894"/>
                </a:lnTo>
                <a:lnTo>
                  <a:pt x="632" y="894"/>
                </a:lnTo>
                <a:lnTo>
                  <a:pt x="632" y="890"/>
                </a:lnTo>
                <a:lnTo>
                  <a:pt x="635" y="894"/>
                </a:lnTo>
                <a:lnTo>
                  <a:pt x="639" y="894"/>
                </a:lnTo>
                <a:lnTo>
                  <a:pt x="639" y="753"/>
                </a:lnTo>
                <a:lnTo>
                  <a:pt x="642" y="894"/>
                </a:lnTo>
                <a:lnTo>
                  <a:pt x="642" y="876"/>
                </a:lnTo>
                <a:lnTo>
                  <a:pt x="646" y="894"/>
                </a:lnTo>
                <a:lnTo>
                  <a:pt x="653" y="894"/>
                </a:lnTo>
                <a:lnTo>
                  <a:pt x="653" y="847"/>
                </a:lnTo>
                <a:lnTo>
                  <a:pt x="657" y="894"/>
                </a:lnTo>
                <a:lnTo>
                  <a:pt x="664" y="894"/>
                </a:lnTo>
                <a:lnTo>
                  <a:pt x="664" y="858"/>
                </a:lnTo>
                <a:lnTo>
                  <a:pt x="668" y="894"/>
                </a:lnTo>
                <a:lnTo>
                  <a:pt x="668" y="836"/>
                </a:lnTo>
                <a:lnTo>
                  <a:pt x="671" y="894"/>
                </a:lnTo>
                <a:lnTo>
                  <a:pt x="671" y="775"/>
                </a:lnTo>
                <a:lnTo>
                  <a:pt x="675" y="894"/>
                </a:lnTo>
                <a:lnTo>
                  <a:pt x="675" y="880"/>
                </a:lnTo>
                <a:lnTo>
                  <a:pt x="679" y="894"/>
                </a:lnTo>
                <a:lnTo>
                  <a:pt x="679" y="876"/>
                </a:lnTo>
                <a:lnTo>
                  <a:pt x="682" y="894"/>
                </a:lnTo>
                <a:lnTo>
                  <a:pt x="682" y="858"/>
                </a:lnTo>
                <a:lnTo>
                  <a:pt x="686" y="894"/>
                </a:lnTo>
                <a:lnTo>
                  <a:pt x="686" y="880"/>
                </a:lnTo>
                <a:lnTo>
                  <a:pt x="689" y="894"/>
                </a:lnTo>
                <a:lnTo>
                  <a:pt x="697" y="894"/>
                </a:lnTo>
                <a:lnTo>
                  <a:pt x="697" y="461"/>
                </a:lnTo>
                <a:lnTo>
                  <a:pt x="700" y="865"/>
                </a:lnTo>
                <a:lnTo>
                  <a:pt x="700" y="894"/>
                </a:lnTo>
                <a:lnTo>
                  <a:pt x="700" y="858"/>
                </a:lnTo>
                <a:lnTo>
                  <a:pt x="704" y="894"/>
                </a:lnTo>
                <a:lnTo>
                  <a:pt x="711" y="894"/>
                </a:lnTo>
                <a:lnTo>
                  <a:pt x="711" y="869"/>
                </a:lnTo>
                <a:lnTo>
                  <a:pt x="715" y="894"/>
                </a:lnTo>
                <a:lnTo>
                  <a:pt x="722" y="894"/>
                </a:lnTo>
                <a:lnTo>
                  <a:pt x="722" y="887"/>
                </a:lnTo>
                <a:lnTo>
                  <a:pt x="725" y="894"/>
                </a:lnTo>
                <a:lnTo>
                  <a:pt x="733" y="894"/>
                </a:lnTo>
                <a:lnTo>
                  <a:pt x="733" y="872"/>
                </a:lnTo>
                <a:lnTo>
                  <a:pt x="736" y="872"/>
                </a:lnTo>
                <a:lnTo>
                  <a:pt x="736" y="894"/>
                </a:lnTo>
                <a:lnTo>
                  <a:pt x="736" y="872"/>
                </a:lnTo>
                <a:lnTo>
                  <a:pt x="740" y="894"/>
                </a:lnTo>
                <a:lnTo>
                  <a:pt x="743" y="894"/>
                </a:lnTo>
                <a:lnTo>
                  <a:pt x="743" y="786"/>
                </a:lnTo>
                <a:lnTo>
                  <a:pt x="747" y="883"/>
                </a:lnTo>
                <a:lnTo>
                  <a:pt x="747" y="894"/>
                </a:lnTo>
                <a:lnTo>
                  <a:pt x="747" y="826"/>
                </a:lnTo>
                <a:lnTo>
                  <a:pt x="751" y="894"/>
                </a:lnTo>
                <a:lnTo>
                  <a:pt x="751" y="876"/>
                </a:lnTo>
                <a:lnTo>
                  <a:pt x="754" y="876"/>
                </a:lnTo>
                <a:lnTo>
                  <a:pt x="754" y="894"/>
                </a:lnTo>
                <a:lnTo>
                  <a:pt x="754" y="876"/>
                </a:lnTo>
                <a:lnTo>
                  <a:pt x="758" y="894"/>
                </a:lnTo>
                <a:lnTo>
                  <a:pt x="758" y="880"/>
                </a:lnTo>
                <a:lnTo>
                  <a:pt x="761" y="862"/>
                </a:lnTo>
                <a:lnTo>
                  <a:pt x="761" y="894"/>
                </a:lnTo>
                <a:lnTo>
                  <a:pt x="761" y="808"/>
                </a:lnTo>
                <a:lnTo>
                  <a:pt x="765" y="894"/>
                </a:lnTo>
                <a:lnTo>
                  <a:pt x="765" y="840"/>
                </a:lnTo>
                <a:lnTo>
                  <a:pt x="769" y="894"/>
                </a:lnTo>
                <a:lnTo>
                  <a:pt x="769" y="883"/>
                </a:lnTo>
                <a:lnTo>
                  <a:pt x="772" y="894"/>
                </a:lnTo>
                <a:lnTo>
                  <a:pt x="783" y="894"/>
                </a:lnTo>
                <a:lnTo>
                  <a:pt x="783" y="822"/>
                </a:lnTo>
                <a:lnTo>
                  <a:pt x="787" y="880"/>
                </a:lnTo>
                <a:lnTo>
                  <a:pt x="787" y="894"/>
                </a:lnTo>
                <a:lnTo>
                  <a:pt x="787" y="880"/>
                </a:lnTo>
                <a:lnTo>
                  <a:pt x="790" y="894"/>
                </a:lnTo>
                <a:lnTo>
                  <a:pt x="790" y="887"/>
                </a:lnTo>
                <a:lnTo>
                  <a:pt x="794" y="894"/>
                </a:lnTo>
                <a:lnTo>
                  <a:pt x="794" y="890"/>
                </a:lnTo>
                <a:lnTo>
                  <a:pt x="798" y="894"/>
                </a:lnTo>
                <a:lnTo>
                  <a:pt x="808" y="894"/>
                </a:lnTo>
                <a:lnTo>
                  <a:pt x="808" y="811"/>
                </a:lnTo>
                <a:lnTo>
                  <a:pt x="812" y="894"/>
                </a:lnTo>
                <a:lnTo>
                  <a:pt x="819" y="894"/>
                </a:lnTo>
                <a:lnTo>
                  <a:pt x="819" y="829"/>
                </a:lnTo>
                <a:lnTo>
                  <a:pt x="823" y="894"/>
                </a:lnTo>
                <a:lnTo>
                  <a:pt x="823" y="829"/>
                </a:lnTo>
                <a:lnTo>
                  <a:pt x="826" y="894"/>
                </a:lnTo>
                <a:lnTo>
                  <a:pt x="826" y="887"/>
                </a:lnTo>
                <a:lnTo>
                  <a:pt x="830" y="894"/>
                </a:lnTo>
                <a:lnTo>
                  <a:pt x="841" y="894"/>
                </a:lnTo>
                <a:lnTo>
                  <a:pt x="841" y="681"/>
                </a:lnTo>
                <a:lnTo>
                  <a:pt x="844" y="775"/>
                </a:lnTo>
                <a:lnTo>
                  <a:pt x="844" y="894"/>
                </a:lnTo>
                <a:lnTo>
                  <a:pt x="844" y="714"/>
                </a:lnTo>
                <a:lnTo>
                  <a:pt x="848" y="894"/>
                </a:lnTo>
                <a:lnTo>
                  <a:pt x="848" y="876"/>
                </a:lnTo>
                <a:lnTo>
                  <a:pt x="852" y="894"/>
                </a:lnTo>
                <a:lnTo>
                  <a:pt x="859" y="894"/>
                </a:lnTo>
                <a:lnTo>
                  <a:pt x="859" y="876"/>
                </a:lnTo>
                <a:lnTo>
                  <a:pt x="862" y="894"/>
                </a:lnTo>
                <a:lnTo>
                  <a:pt x="862" y="862"/>
                </a:lnTo>
                <a:lnTo>
                  <a:pt x="866" y="894"/>
                </a:lnTo>
                <a:lnTo>
                  <a:pt x="866" y="890"/>
                </a:lnTo>
                <a:lnTo>
                  <a:pt x="870" y="894"/>
                </a:lnTo>
                <a:lnTo>
                  <a:pt x="870" y="880"/>
                </a:lnTo>
                <a:lnTo>
                  <a:pt x="873" y="894"/>
                </a:lnTo>
                <a:lnTo>
                  <a:pt x="873" y="854"/>
                </a:lnTo>
                <a:lnTo>
                  <a:pt x="877" y="894"/>
                </a:lnTo>
                <a:lnTo>
                  <a:pt x="884" y="894"/>
                </a:lnTo>
                <a:lnTo>
                  <a:pt x="884" y="880"/>
                </a:lnTo>
                <a:lnTo>
                  <a:pt x="888" y="894"/>
                </a:lnTo>
                <a:lnTo>
                  <a:pt x="902" y="894"/>
                </a:lnTo>
                <a:lnTo>
                  <a:pt x="902" y="883"/>
                </a:lnTo>
                <a:lnTo>
                  <a:pt x="906" y="894"/>
                </a:lnTo>
                <a:lnTo>
                  <a:pt x="906" y="862"/>
                </a:lnTo>
                <a:lnTo>
                  <a:pt x="909" y="894"/>
                </a:lnTo>
                <a:lnTo>
                  <a:pt x="909" y="880"/>
                </a:lnTo>
                <a:lnTo>
                  <a:pt x="913" y="894"/>
                </a:lnTo>
                <a:lnTo>
                  <a:pt x="917" y="894"/>
                </a:lnTo>
                <a:lnTo>
                  <a:pt x="917" y="869"/>
                </a:lnTo>
                <a:lnTo>
                  <a:pt x="920" y="894"/>
                </a:lnTo>
                <a:lnTo>
                  <a:pt x="924" y="894"/>
                </a:lnTo>
                <a:lnTo>
                  <a:pt x="924" y="880"/>
                </a:lnTo>
                <a:lnTo>
                  <a:pt x="927" y="894"/>
                </a:lnTo>
                <a:lnTo>
                  <a:pt x="931" y="894"/>
                </a:lnTo>
                <a:lnTo>
                  <a:pt x="931" y="876"/>
                </a:lnTo>
                <a:lnTo>
                  <a:pt x="935" y="894"/>
                </a:lnTo>
                <a:lnTo>
                  <a:pt x="938" y="894"/>
                </a:lnTo>
                <a:lnTo>
                  <a:pt x="938" y="667"/>
                </a:lnTo>
                <a:lnTo>
                  <a:pt x="942" y="790"/>
                </a:lnTo>
                <a:lnTo>
                  <a:pt x="942" y="894"/>
                </a:lnTo>
                <a:lnTo>
                  <a:pt x="942" y="790"/>
                </a:lnTo>
                <a:lnTo>
                  <a:pt x="945" y="894"/>
                </a:lnTo>
                <a:lnTo>
                  <a:pt x="949" y="894"/>
                </a:lnTo>
                <a:lnTo>
                  <a:pt x="949" y="883"/>
                </a:lnTo>
                <a:lnTo>
                  <a:pt x="953" y="894"/>
                </a:lnTo>
                <a:lnTo>
                  <a:pt x="956" y="894"/>
                </a:lnTo>
                <a:lnTo>
                  <a:pt x="956" y="865"/>
                </a:lnTo>
                <a:lnTo>
                  <a:pt x="960" y="894"/>
                </a:lnTo>
                <a:lnTo>
                  <a:pt x="960" y="854"/>
                </a:lnTo>
                <a:lnTo>
                  <a:pt x="963" y="894"/>
                </a:lnTo>
                <a:lnTo>
                  <a:pt x="963" y="851"/>
                </a:lnTo>
                <a:lnTo>
                  <a:pt x="967" y="894"/>
                </a:lnTo>
                <a:lnTo>
                  <a:pt x="974" y="894"/>
                </a:lnTo>
                <a:lnTo>
                  <a:pt x="974" y="880"/>
                </a:lnTo>
                <a:lnTo>
                  <a:pt x="978" y="894"/>
                </a:lnTo>
                <a:lnTo>
                  <a:pt x="985" y="894"/>
                </a:lnTo>
                <a:lnTo>
                  <a:pt x="985" y="577"/>
                </a:lnTo>
                <a:lnTo>
                  <a:pt x="989" y="894"/>
                </a:lnTo>
                <a:lnTo>
                  <a:pt x="989" y="833"/>
                </a:lnTo>
                <a:lnTo>
                  <a:pt x="992" y="894"/>
                </a:lnTo>
                <a:lnTo>
                  <a:pt x="992" y="883"/>
                </a:lnTo>
                <a:lnTo>
                  <a:pt x="996" y="894"/>
                </a:lnTo>
                <a:lnTo>
                  <a:pt x="1000" y="894"/>
                </a:lnTo>
                <a:lnTo>
                  <a:pt x="1000" y="880"/>
                </a:lnTo>
                <a:lnTo>
                  <a:pt x="1003" y="894"/>
                </a:lnTo>
                <a:lnTo>
                  <a:pt x="1010" y="894"/>
                </a:lnTo>
                <a:lnTo>
                  <a:pt x="1010" y="887"/>
                </a:lnTo>
                <a:lnTo>
                  <a:pt x="1014" y="894"/>
                </a:lnTo>
                <a:lnTo>
                  <a:pt x="1014" y="829"/>
                </a:lnTo>
                <a:lnTo>
                  <a:pt x="1018" y="894"/>
                </a:lnTo>
                <a:lnTo>
                  <a:pt x="1018" y="775"/>
                </a:lnTo>
                <a:lnTo>
                  <a:pt x="1021" y="894"/>
                </a:lnTo>
                <a:lnTo>
                  <a:pt x="1021" y="815"/>
                </a:lnTo>
                <a:lnTo>
                  <a:pt x="1025" y="894"/>
                </a:lnTo>
                <a:lnTo>
                  <a:pt x="1028" y="894"/>
                </a:lnTo>
                <a:lnTo>
                  <a:pt x="1028" y="872"/>
                </a:lnTo>
                <a:lnTo>
                  <a:pt x="1032" y="894"/>
                </a:lnTo>
                <a:lnTo>
                  <a:pt x="1039" y="894"/>
                </a:lnTo>
                <a:lnTo>
                  <a:pt x="1039" y="887"/>
                </a:lnTo>
                <a:lnTo>
                  <a:pt x="1043" y="894"/>
                </a:lnTo>
                <a:lnTo>
                  <a:pt x="1050" y="894"/>
                </a:lnTo>
                <a:lnTo>
                  <a:pt x="1050" y="872"/>
                </a:lnTo>
                <a:lnTo>
                  <a:pt x="1054" y="894"/>
                </a:lnTo>
                <a:lnTo>
                  <a:pt x="1054" y="869"/>
                </a:lnTo>
                <a:lnTo>
                  <a:pt x="1057" y="894"/>
                </a:lnTo>
                <a:lnTo>
                  <a:pt x="1057" y="854"/>
                </a:lnTo>
                <a:lnTo>
                  <a:pt x="1061" y="894"/>
                </a:lnTo>
                <a:lnTo>
                  <a:pt x="1061" y="797"/>
                </a:lnTo>
                <a:lnTo>
                  <a:pt x="1064" y="894"/>
                </a:lnTo>
                <a:lnTo>
                  <a:pt x="1064" y="876"/>
                </a:lnTo>
                <a:lnTo>
                  <a:pt x="1068" y="894"/>
                </a:lnTo>
                <a:lnTo>
                  <a:pt x="1068" y="829"/>
                </a:lnTo>
                <a:lnTo>
                  <a:pt x="1072" y="894"/>
                </a:lnTo>
                <a:lnTo>
                  <a:pt x="1075" y="894"/>
                </a:lnTo>
                <a:lnTo>
                  <a:pt x="1075" y="872"/>
                </a:lnTo>
                <a:lnTo>
                  <a:pt x="1079" y="890"/>
                </a:lnTo>
                <a:lnTo>
                  <a:pt x="1079" y="894"/>
                </a:lnTo>
                <a:lnTo>
                  <a:pt x="1079" y="887"/>
                </a:lnTo>
                <a:lnTo>
                  <a:pt x="1083" y="894"/>
                </a:lnTo>
                <a:lnTo>
                  <a:pt x="1086" y="894"/>
                </a:lnTo>
                <a:lnTo>
                  <a:pt x="1086" y="887"/>
                </a:lnTo>
                <a:lnTo>
                  <a:pt x="1090" y="894"/>
                </a:lnTo>
                <a:lnTo>
                  <a:pt x="1097" y="894"/>
                </a:lnTo>
                <a:lnTo>
                  <a:pt x="1097" y="880"/>
                </a:lnTo>
                <a:lnTo>
                  <a:pt x="1101" y="894"/>
                </a:lnTo>
                <a:lnTo>
                  <a:pt x="1104" y="894"/>
                </a:lnTo>
                <a:lnTo>
                  <a:pt x="1104" y="883"/>
                </a:lnTo>
                <a:lnTo>
                  <a:pt x="1108" y="894"/>
                </a:lnTo>
                <a:lnTo>
                  <a:pt x="1111" y="894"/>
                </a:lnTo>
                <a:lnTo>
                  <a:pt x="1111" y="890"/>
                </a:lnTo>
                <a:lnTo>
                  <a:pt x="1115" y="894"/>
                </a:lnTo>
                <a:lnTo>
                  <a:pt x="1115" y="808"/>
                </a:lnTo>
                <a:lnTo>
                  <a:pt x="1119" y="894"/>
                </a:lnTo>
                <a:lnTo>
                  <a:pt x="1129" y="894"/>
                </a:lnTo>
                <a:lnTo>
                  <a:pt x="1129" y="818"/>
                </a:lnTo>
                <a:lnTo>
                  <a:pt x="1133" y="775"/>
                </a:lnTo>
                <a:lnTo>
                  <a:pt x="1133" y="894"/>
                </a:lnTo>
                <a:lnTo>
                  <a:pt x="1133" y="775"/>
                </a:lnTo>
                <a:lnTo>
                  <a:pt x="1137" y="894"/>
                </a:lnTo>
                <a:lnTo>
                  <a:pt x="1137" y="872"/>
                </a:lnTo>
                <a:lnTo>
                  <a:pt x="1140" y="894"/>
                </a:lnTo>
                <a:lnTo>
                  <a:pt x="1144" y="894"/>
                </a:lnTo>
                <a:lnTo>
                  <a:pt x="1144" y="880"/>
                </a:lnTo>
                <a:lnTo>
                  <a:pt x="1147" y="880"/>
                </a:lnTo>
                <a:lnTo>
                  <a:pt x="1147" y="894"/>
                </a:lnTo>
                <a:lnTo>
                  <a:pt x="1147" y="880"/>
                </a:lnTo>
                <a:lnTo>
                  <a:pt x="1151" y="894"/>
                </a:lnTo>
                <a:lnTo>
                  <a:pt x="1158" y="894"/>
                </a:lnTo>
                <a:lnTo>
                  <a:pt x="1158" y="890"/>
                </a:lnTo>
                <a:lnTo>
                  <a:pt x="1162" y="894"/>
                </a:lnTo>
                <a:lnTo>
                  <a:pt x="1162" y="811"/>
                </a:lnTo>
                <a:lnTo>
                  <a:pt x="1165" y="854"/>
                </a:lnTo>
                <a:lnTo>
                  <a:pt x="1165" y="894"/>
                </a:lnTo>
                <a:lnTo>
                  <a:pt x="1165" y="854"/>
                </a:lnTo>
                <a:lnTo>
                  <a:pt x="1169" y="894"/>
                </a:lnTo>
                <a:lnTo>
                  <a:pt x="1176" y="894"/>
                </a:lnTo>
                <a:lnTo>
                  <a:pt x="1176" y="880"/>
                </a:lnTo>
                <a:lnTo>
                  <a:pt x="1180" y="887"/>
                </a:lnTo>
                <a:lnTo>
                  <a:pt x="1180" y="894"/>
                </a:lnTo>
                <a:lnTo>
                  <a:pt x="1180" y="876"/>
                </a:lnTo>
                <a:lnTo>
                  <a:pt x="1184" y="894"/>
                </a:lnTo>
                <a:lnTo>
                  <a:pt x="1184" y="890"/>
                </a:lnTo>
                <a:lnTo>
                  <a:pt x="1187" y="883"/>
                </a:lnTo>
                <a:lnTo>
                  <a:pt x="1187" y="894"/>
                </a:lnTo>
                <a:lnTo>
                  <a:pt x="1187" y="883"/>
                </a:lnTo>
                <a:lnTo>
                  <a:pt x="1191" y="894"/>
                </a:lnTo>
                <a:lnTo>
                  <a:pt x="1191" y="890"/>
                </a:lnTo>
                <a:lnTo>
                  <a:pt x="1194" y="887"/>
                </a:lnTo>
                <a:lnTo>
                  <a:pt x="1194" y="894"/>
                </a:lnTo>
                <a:lnTo>
                  <a:pt x="1194" y="887"/>
                </a:lnTo>
                <a:lnTo>
                  <a:pt x="1198" y="894"/>
                </a:lnTo>
                <a:lnTo>
                  <a:pt x="1198" y="869"/>
                </a:lnTo>
                <a:lnTo>
                  <a:pt x="1202" y="894"/>
                </a:lnTo>
                <a:lnTo>
                  <a:pt x="1220" y="894"/>
                </a:lnTo>
                <a:lnTo>
                  <a:pt x="1220" y="714"/>
                </a:lnTo>
                <a:lnTo>
                  <a:pt x="1223" y="894"/>
                </a:lnTo>
                <a:lnTo>
                  <a:pt x="1223" y="743"/>
                </a:lnTo>
                <a:lnTo>
                  <a:pt x="1227" y="894"/>
                </a:lnTo>
                <a:lnTo>
                  <a:pt x="1227" y="822"/>
                </a:lnTo>
                <a:lnTo>
                  <a:pt x="1230" y="894"/>
                </a:lnTo>
                <a:lnTo>
                  <a:pt x="1230" y="869"/>
                </a:lnTo>
                <a:lnTo>
                  <a:pt x="1234" y="894"/>
                </a:lnTo>
                <a:lnTo>
                  <a:pt x="1238" y="894"/>
                </a:lnTo>
                <a:lnTo>
                  <a:pt x="1238" y="865"/>
                </a:lnTo>
                <a:lnTo>
                  <a:pt x="1241" y="869"/>
                </a:lnTo>
                <a:lnTo>
                  <a:pt x="1241" y="894"/>
                </a:lnTo>
                <a:lnTo>
                  <a:pt x="1241" y="826"/>
                </a:lnTo>
                <a:lnTo>
                  <a:pt x="1245" y="894"/>
                </a:lnTo>
                <a:lnTo>
                  <a:pt x="1248" y="894"/>
                </a:lnTo>
                <a:lnTo>
                  <a:pt x="1248" y="847"/>
                </a:lnTo>
                <a:lnTo>
                  <a:pt x="1252" y="865"/>
                </a:lnTo>
                <a:lnTo>
                  <a:pt x="1252" y="894"/>
                </a:lnTo>
                <a:lnTo>
                  <a:pt x="1252" y="836"/>
                </a:lnTo>
                <a:lnTo>
                  <a:pt x="1256" y="894"/>
                </a:lnTo>
                <a:lnTo>
                  <a:pt x="1263" y="894"/>
                </a:lnTo>
                <a:lnTo>
                  <a:pt x="1263" y="858"/>
                </a:lnTo>
                <a:lnTo>
                  <a:pt x="1266" y="894"/>
                </a:lnTo>
                <a:lnTo>
                  <a:pt x="1270" y="894"/>
                </a:lnTo>
                <a:lnTo>
                  <a:pt x="1270" y="880"/>
                </a:lnTo>
                <a:lnTo>
                  <a:pt x="1274" y="894"/>
                </a:lnTo>
                <a:lnTo>
                  <a:pt x="1285" y="894"/>
                </a:lnTo>
                <a:lnTo>
                  <a:pt x="1285" y="869"/>
                </a:lnTo>
                <a:lnTo>
                  <a:pt x="1288" y="894"/>
                </a:lnTo>
                <a:lnTo>
                  <a:pt x="1288" y="800"/>
                </a:lnTo>
                <a:lnTo>
                  <a:pt x="1292" y="894"/>
                </a:lnTo>
                <a:lnTo>
                  <a:pt x="1292" y="847"/>
                </a:lnTo>
                <a:lnTo>
                  <a:pt x="1295" y="862"/>
                </a:lnTo>
                <a:lnTo>
                  <a:pt x="1295" y="894"/>
                </a:lnTo>
                <a:lnTo>
                  <a:pt x="1295" y="847"/>
                </a:lnTo>
                <a:lnTo>
                  <a:pt x="1299" y="894"/>
                </a:lnTo>
                <a:lnTo>
                  <a:pt x="1306" y="894"/>
                </a:lnTo>
                <a:lnTo>
                  <a:pt x="1306" y="880"/>
                </a:lnTo>
                <a:lnTo>
                  <a:pt x="1310" y="894"/>
                </a:lnTo>
                <a:lnTo>
                  <a:pt x="1310" y="883"/>
                </a:lnTo>
                <a:lnTo>
                  <a:pt x="1313" y="894"/>
                </a:lnTo>
                <a:lnTo>
                  <a:pt x="1317" y="894"/>
                </a:lnTo>
                <a:lnTo>
                  <a:pt x="1317" y="851"/>
                </a:lnTo>
                <a:lnTo>
                  <a:pt x="1321" y="894"/>
                </a:lnTo>
                <a:lnTo>
                  <a:pt x="1324" y="894"/>
                </a:lnTo>
                <a:lnTo>
                  <a:pt x="1324" y="887"/>
                </a:lnTo>
                <a:lnTo>
                  <a:pt x="1328" y="894"/>
                </a:lnTo>
                <a:lnTo>
                  <a:pt x="1331" y="894"/>
                </a:lnTo>
                <a:lnTo>
                  <a:pt x="1331" y="862"/>
                </a:lnTo>
                <a:lnTo>
                  <a:pt x="1335" y="894"/>
                </a:lnTo>
                <a:lnTo>
                  <a:pt x="1335" y="858"/>
                </a:lnTo>
                <a:lnTo>
                  <a:pt x="1339" y="894"/>
                </a:lnTo>
                <a:lnTo>
                  <a:pt x="1349" y="894"/>
                </a:lnTo>
                <a:lnTo>
                  <a:pt x="1349" y="862"/>
                </a:lnTo>
                <a:lnTo>
                  <a:pt x="1353" y="894"/>
                </a:lnTo>
                <a:lnTo>
                  <a:pt x="1353" y="876"/>
                </a:lnTo>
                <a:lnTo>
                  <a:pt x="1357" y="894"/>
                </a:lnTo>
                <a:lnTo>
                  <a:pt x="1364" y="894"/>
                </a:lnTo>
                <a:lnTo>
                  <a:pt x="1364" y="836"/>
                </a:lnTo>
                <a:lnTo>
                  <a:pt x="1367" y="894"/>
                </a:lnTo>
                <a:lnTo>
                  <a:pt x="1367" y="804"/>
                </a:lnTo>
                <a:lnTo>
                  <a:pt x="1371" y="894"/>
                </a:lnTo>
                <a:lnTo>
                  <a:pt x="1371" y="764"/>
                </a:lnTo>
                <a:lnTo>
                  <a:pt x="1375" y="894"/>
                </a:lnTo>
                <a:lnTo>
                  <a:pt x="1375" y="854"/>
                </a:lnTo>
                <a:lnTo>
                  <a:pt x="1378" y="894"/>
                </a:lnTo>
                <a:lnTo>
                  <a:pt x="1378" y="890"/>
                </a:lnTo>
                <a:lnTo>
                  <a:pt x="1382" y="894"/>
                </a:lnTo>
                <a:lnTo>
                  <a:pt x="1382" y="887"/>
                </a:lnTo>
                <a:lnTo>
                  <a:pt x="1386" y="894"/>
                </a:lnTo>
                <a:lnTo>
                  <a:pt x="1386" y="876"/>
                </a:lnTo>
                <a:lnTo>
                  <a:pt x="1389" y="887"/>
                </a:lnTo>
                <a:lnTo>
                  <a:pt x="1389" y="894"/>
                </a:lnTo>
                <a:lnTo>
                  <a:pt x="1389" y="887"/>
                </a:lnTo>
                <a:lnTo>
                  <a:pt x="1393" y="894"/>
                </a:lnTo>
                <a:lnTo>
                  <a:pt x="1393" y="876"/>
                </a:lnTo>
                <a:lnTo>
                  <a:pt x="1396" y="894"/>
                </a:lnTo>
                <a:lnTo>
                  <a:pt x="1396" y="851"/>
                </a:lnTo>
                <a:lnTo>
                  <a:pt x="1400" y="894"/>
                </a:lnTo>
                <a:lnTo>
                  <a:pt x="1404" y="894"/>
                </a:lnTo>
                <a:lnTo>
                  <a:pt x="1404" y="883"/>
                </a:lnTo>
                <a:lnTo>
                  <a:pt x="1407" y="894"/>
                </a:lnTo>
                <a:lnTo>
                  <a:pt x="1407" y="872"/>
                </a:lnTo>
                <a:lnTo>
                  <a:pt x="1411" y="894"/>
                </a:lnTo>
                <a:lnTo>
                  <a:pt x="1411" y="854"/>
                </a:lnTo>
                <a:lnTo>
                  <a:pt x="1414" y="894"/>
                </a:lnTo>
                <a:lnTo>
                  <a:pt x="1414" y="836"/>
                </a:lnTo>
                <a:lnTo>
                  <a:pt x="1418" y="894"/>
                </a:lnTo>
                <a:lnTo>
                  <a:pt x="1418" y="743"/>
                </a:lnTo>
                <a:lnTo>
                  <a:pt x="1422" y="894"/>
                </a:lnTo>
                <a:lnTo>
                  <a:pt x="1422" y="876"/>
                </a:lnTo>
                <a:lnTo>
                  <a:pt x="1425" y="894"/>
                </a:lnTo>
                <a:lnTo>
                  <a:pt x="1432" y="894"/>
                </a:lnTo>
                <a:lnTo>
                  <a:pt x="1432" y="887"/>
                </a:lnTo>
                <a:lnTo>
                  <a:pt x="1436" y="894"/>
                </a:lnTo>
                <a:lnTo>
                  <a:pt x="1436" y="880"/>
                </a:lnTo>
                <a:lnTo>
                  <a:pt x="1440" y="894"/>
                </a:lnTo>
                <a:lnTo>
                  <a:pt x="1440" y="822"/>
                </a:lnTo>
                <a:lnTo>
                  <a:pt x="1443" y="894"/>
                </a:lnTo>
                <a:lnTo>
                  <a:pt x="1443" y="847"/>
                </a:lnTo>
                <a:lnTo>
                  <a:pt x="1447" y="894"/>
                </a:lnTo>
                <a:lnTo>
                  <a:pt x="1450" y="894"/>
                </a:lnTo>
                <a:lnTo>
                  <a:pt x="1450" y="876"/>
                </a:lnTo>
                <a:lnTo>
                  <a:pt x="1454" y="894"/>
                </a:lnTo>
                <a:lnTo>
                  <a:pt x="1454" y="869"/>
                </a:lnTo>
                <a:lnTo>
                  <a:pt x="1458" y="894"/>
                </a:lnTo>
                <a:lnTo>
                  <a:pt x="1458" y="883"/>
                </a:lnTo>
                <a:lnTo>
                  <a:pt x="1461" y="894"/>
                </a:lnTo>
                <a:lnTo>
                  <a:pt x="1461" y="876"/>
                </a:lnTo>
                <a:lnTo>
                  <a:pt x="1465" y="894"/>
                </a:lnTo>
                <a:lnTo>
                  <a:pt x="1468" y="894"/>
                </a:lnTo>
                <a:lnTo>
                  <a:pt x="1468" y="883"/>
                </a:lnTo>
                <a:lnTo>
                  <a:pt x="1472" y="894"/>
                </a:lnTo>
                <a:lnTo>
                  <a:pt x="1476" y="894"/>
                </a:lnTo>
                <a:lnTo>
                  <a:pt x="1476" y="880"/>
                </a:lnTo>
                <a:lnTo>
                  <a:pt x="1479" y="894"/>
                </a:lnTo>
                <a:lnTo>
                  <a:pt x="1479" y="883"/>
                </a:lnTo>
                <a:lnTo>
                  <a:pt x="1483" y="894"/>
                </a:lnTo>
                <a:lnTo>
                  <a:pt x="1483" y="862"/>
                </a:lnTo>
                <a:lnTo>
                  <a:pt x="1487" y="894"/>
                </a:lnTo>
                <a:lnTo>
                  <a:pt x="1487" y="880"/>
                </a:lnTo>
                <a:lnTo>
                  <a:pt x="1490" y="894"/>
                </a:lnTo>
                <a:lnTo>
                  <a:pt x="1490" y="822"/>
                </a:lnTo>
                <a:lnTo>
                  <a:pt x="1494" y="894"/>
                </a:lnTo>
                <a:lnTo>
                  <a:pt x="1494" y="829"/>
                </a:lnTo>
                <a:lnTo>
                  <a:pt x="1497" y="894"/>
                </a:lnTo>
                <a:lnTo>
                  <a:pt x="1501" y="894"/>
                </a:lnTo>
                <a:lnTo>
                  <a:pt x="1501" y="880"/>
                </a:lnTo>
                <a:lnTo>
                  <a:pt x="1505" y="894"/>
                </a:lnTo>
                <a:lnTo>
                  <a:pt x="1505" y="858"/>
                </a:lnTo>
                <a:lnTo>
                  <a:pt x="1508" y="894"/>
                </a:lnTo>
                <a:lnTo>
                  <a:pt x="1508" y="869"/>
                </a:lnTo>
                <a:lnTo>
                  <a:pt x="1508" y="880"/>
                </a:lnTo>
                <a:lnTo>
                  <a:pt x="1512" y="840"/>
                </a:lnTo>
                <a:lnTo>
                  <a:pt x="1512" y="894"/>
                </a:lnTo>
                <a:lnTo>
                  <a:pt x="1512" y="800"/>
                </a:lnTo>
                <a:lnTo>
                  <a:pt x="1515" y="894"/>
                </a:lnTo>
                <a:lnTo>
                  <a:pt x="1515" y="862"/>
                </a:lnTo>
                <a:lnTo>
                  <a:pt x="1519" y="894"/>
                </a:lnTo>
                <a:lnTo>
                  <a:pt x="1526" y="894"/>
                </a:lnTo>
                <a:lnTo>
                  <a:pt x="1526" y="883"/>
                </a:lnTo>
                <a:lnTo>
                  <a:pt x="1530" y="894"/>
                </a:lnTo>
                <a:lnTo>
                  <a:pt x="1537" y="894"/>
                </a:lnTo>
                <a:lnTo>
                  <a:pt x="1537" y="880"/>
                </a:lnTo>
                <a:lnTo>
                  <a:pt x="1541" y="894"/>
                </a:lnTo>
                <a:lnTo>
                  <a:pt x="1541" y="847"/>
                </a:lnTo>
                <a:lnTo>
                  <a:pt x="1544" y="858"/>
                </a:lnTo>
                <a:lnTo>
                  <a:pt x="1544" y="894"/>
                </a:lnTo>
                <a:lnTo>
                  <a:pt x="1544" y="858"/>
                </a:lnTo>
                <a:lnTo>
                  <a:pt x="1548" y="894"/>
                </a:lnTo>
                <a:lnTo>
                  <a:pt x="1548" y="714"/>
                </a:lnTo>
                <a:lnTo>
                  <a:pt x="1551" y="894"/>
                </a:lnTo>
                <a:lnTo>
                  <a:pt x="1562" y="894"/>
                </a:lnTo>
                <a:lnTo>
                  <a:pt x="1562" y="775"/>
                </a:lnTo>
                <a:lnTo>
                  <a:pt x="1566" y="890"/>
                </a:lnTo>
                <a:lnTo>
                  <a:pt x="1566" y="894"/>
                </a:lnTo>
                <a:lnTo>
                  <a:pt x="1566" y="883"/>
                </a:lnTo>
                <a:lnTo>
                  <a:pt x="1569" y="894"/>
                </a:lnTo>
                <a:lnTo>
                  <a:pt x="1569" y="847"/>
                </a:lnTo>
                <a:lnTo>
                  <a:pt x="1573" y="894"/>
                </a:lnTo>
                <a:lnTo>
                  <a:pt x="1573" y="815"/>
                </a:lnTo>
                <a:lnTo>
                  <a:pt x="1577" y="894"/>
                </a:lnTo>
                <a:lnTo>
                  <a:pt x="1577" y="854"/>
                </a:lnTo>
                <a:lnTo>
                  <a:pt x="1580" y="894"/>
                </a:lnTo>
                <a:lnTo>
                  <a:pt x="1580" y="865"/>
                </a:lnTo>
                <a:lnTo>
                  <a:pt x="1584" y="894"/>
                </a:lnTo>
                <a:lnTo>
                  <a:pt x="1584" y="735"/>
                </a:lnTo>
                <a:lnTo>
                  <a:pt x="1588" y="862"/>
                </a:lnTo>
                <a:lnTo>
                  <a:pt x="1588" y="894"/>
                </a:lnTo>
                <a:lnTo>
                  <a:pt x="1588" y="854"/>
                </a:lnTo>
                <a:lnTo>
                  <a:pt x="1591" y="894"/>
                </a:lnTo>
                <a:lnTo>
                  <a:pt x="1591" y="872"/>
                </a:lnTo>
                <a:lnTo>
                  <a:pt x="1595" y="894"/>
                </a:lnTo>
                <a:lnTo>
                  <a:pt x="1595" y="872"/>
                </a:lnTo>
                <a:lnTo>
                  <a:pt x="1598" y="894"/>
                </a:lnTo>
                <a:lnTo>
                  <a:pt x="1606" y="894"/>
                </a:lnTo>
                <a:lnTo>
                  <a:pt x="1606" y="869"/>
                </a:lnTo>
                <a:lnTo>
                  <a:pt x="1609" y="894"/>
                </a:lnTo>
                <a:lnTo>
                  <a:pt x="1609" y="890"/>
                </a:lnTo>
                <a:lnTo>
                  <a:pt x="1613" y="894"/>
                </a:lnTo>
                <a:lnTo>
                  <a:pt x="1613" y="663"/>
                </a:lnTo>
                <a:lnTo>
                  <a:pt x="1616" y="883"/>
                </a:lnTo>
                <a:lnTo>
                  <a:pt x="1616" y="894"/>
                </a:lnTo>
                <a:lnTo>
                  <a:pt x="1616" y="782"/>
                </a:lnTo>
                <a:lnTo>
                  <a:pt x="1620" y="851"/>
                </a:lnTo>
                <a:lnTo>
                  <a:pt x="1620" y="894"/>
                </a:lnTo>
                <a:lnTo>
                  <a:pt x="1620" y="851"/>
                </a:lnTo>
                <a:lnTo>
                  <a:pt x="1624" y="894"/>
                </a:lnTo>
                <a:lnTo>
                  <a:pt x="1624" y="880"/>
                </a:lnTo>
                <a:lnTo>
                  <a:pt x="1627" y="894"/>
                </a:lnTo>
                <a:lnTo>
                  <a:pt x="1627" y="880"/>
                </a:lnTo>
                <a:lnTo>
                  <a:pt x="1631" y="894"/>
                </a:lnTo>
                <a:lnTo>
                  <a:pt x="1631" y="872"/>
                </a:lnTo>
                <a:lnTo>
                  <a:pt x="1634" y="894"/>
                </a:lnTo>
                <a:lnTo>
                  <a:pt x="1634" y="883"/>
                </a:lnTo>
                <a:lnTo>
                  <a:pt x="1638" y="894"/>
                </a:lnTo>
                <a:lnTo>
                  <a:pt x="1642" y="894"/>
                </a:lnTo>
                <a:lnTo>
                  <a:pt x="1642" y="761"/>
                </a:lnTo>
                <a:lnTo>
                  <a:pt x="1645" y="894"/>
                </a:lnTo>
                <a:lnTo>
                  <a:pt x="1652" y="894"/>
                </a:lnTo>
                <a:lnTo>
                  <a:pt x="1652" y="862"/>
                </a:lnTo>
                <a:lnTo>
                  <a:pt x="1656" y="894"/>
                </a:lnTo>
                <a:lnTo>
                  <a:pt x="1656" y="890"/>
                </a:lnTo>
                <a:lnTo>
                  <a:pt x="1660" y="894"/>
                </a:lnTo>
                <a:lnTo>
                  <a:pt x="1663" y="894"/>
                </a:lnTo>
                <a:lnTo>
                  <a:pt x="1663" y="696"/>
                </a:lnTo>
                <a:lnTo>
                  <a:pt x="1667" y="894"/>
                </a:lnTo>
                <a:lnTo>
                  <a:pt x="1667" y="844"/>
                </a:lnTo>
                <a:lnTo>
                  <a:pt x="1670" y="894"/>
                </a:lnTo>
                <a:lnTo>
                  <a:pt x="1670" y="887"/>
                </a:lnTo>
                <a:lnTo>
                  <a:pt x="1674" y="894"/>
                </a:lnTo>
                <a:lnTo>
                  <a:pt x="1678" y="894"/>
                </a:lnTo>
                <a:lnTo>
                  <a:pt x="1678" y="836"/>
                </a:lnTo>
                <a:lnTo>
                  <a:pt x="1681" y="894"/>
                </a:lnTo>
                <a:lnTo>
                  <a:pt x="1689" y="894"/>
                </a:lnTo>
                <a:lnTo>
                  <a:pt x="1689" y="808"/>
                </a:lnTo>
                <a:lnTo>
                  <a:pt x="1692" y="894"/>
                </a:lnTo>
                <a:lnTo>
                  <a:pt x="1692" y="818"/>
                </a:lnTo>
                <a:lnTo>
                  <a:pt x="1696" y="894"/>
                </a:lnTo>
                <a:lnTo>
                  <a:pt x="1699" y="894"/>
                </a:lnTo>
                <a:lnTo>
                  <a:pt x="1699" y="768"/>
                </a:lnTo>
                <a:lnTo>
                  <a:pt x="1703" y="894"/>
                </a:lnTo>
                <a:lnTo>
                  <a:pt x="1703" y="887"/>
                </a:lnTo>
                <a:lnTo>
                  <a:pt x="1707" y="894"/>
                </a:lnTo>
                <a:lnTo>
                  <a:pt x="1707" y="353"/>
                </a:lnTo>
                <a:lnTo>
                  <a:pt x="1710" y="768"/>
                </a:lnTo>
                <a:lnTo>
                  <a:pt x="1710" y="894"/>
                </a:lnTo>
                <a:lnTo>
                  <a:pt x="1710" y="317"/>
                </a:lnTo>
                <a:lnTo>
                  <a:pt x="1714" y="894"/>
                </a:lnTo>
                <a:lnTo>
                  <a:pt x="1714" y="854"/>
                </a:lnTo>
                <a:lnTo>
                  <a:pt x="1717" y="894"/>
                </a:lnTo>
                <a:lnTo>
                  <a:pt x="1717" y="880"/>
                </a:lnTo>
                <a:lnTo>
                  <a:pt x="1721" y="840"/>
                </a:lnTo>
                <a:lnTo>
                  <a:pt x="1721" y="894"/>
                </a:lnTo>
                <a:lnTo>
                  <a:pt x="1721" y="808"/>
                </a:lnTo>
                <a:lnTo>
                  <a:pt x="1725" y="894"/>
                </a:lnTo>
                <a:lnTo>
                  <a:pt x="1728" y="894"/>
                </a:lnTo>
                <a:lnTo>
                  <a:pt x="1728" y="883"/>
                </a:lnTo>
                <a:lnTo>
                  <a:pt x="1732" y="890"/>
                </a:lnTo>
                <a:lnTo>
                  <a:pt x="1732" y="894"/>
                </a:lnTo>
                <a:lnTo>
                  <a:pt x="1732" y="862"/>
                </a:lnTo>
                <a:lnTo>
                  <a:pt x="1735" y="894"/>
                </a:lnTo>
                <a:lnTo>
                  <a:pt x="1735" y="707"/>
                </a:lnTo>
                <a:lnTo>
                  <a:pt x="1739" y="894"/>
                </a:lnTo>
                <a:lnTo>
                  <a:pt x="1739" y="851"/>
                </a:lnTo>
                <a:lnTo>
                  <a:pt x="1743" y="894"/>
                </a:lnTo>
                <a:lnTo>
                  <a:pt x="1743" y="865"/>
                </a:lnTo>
                <a:lnTo>
                  <a:pt x="1746" y="894"/>
                </a:lnTo>
                <a:lnTo>
                  <a:pt x="1746" y="872"/>
                </a:lnTo>
                <a:lnTo>
                  <a:pt x="1750" y="894"/>
                </a:lnTo>
                <a:lnTo>
                  <a:pt x="1750" y="815"/>
                </a:lnTo>
                <a:lnTo>
                  <a:pt x="1753" y="894"/>
                </a:lnTo>
                <a:lnTo>
                  <a:pt x="1753" y="872"/>
                </a:lnTo>
                <a:lnTo>
                  <a:pt x="1757" y="894"/>
                </a:lnTo>
                <a:lnTo>
                  <a:pt x="1761" y="894"/>
                </a:lnTo>
                <a:lnTo>
                  <a:pt x="1761" y="804"/>
                </a:lnTo>
                <a:lnTo>
                  <a:pt x="1764" y="894"/>
                </a:lnTo>
                <a:lnTo>
                  <a:pt x="1764" y="815"/>
                </a:lnTo>
                <a:lnTo>
                  <a:pt x="1768" y="894"/>
                </a:lnTo>
                <a:lnTo>
                  <a:pt x="1768" y="854"/>
                </a:lnTo>
                <a:lnTo>
                  <a:pt x="1771" y="894"/>
                </a:lnTo>
                <a:lnTo>
                  <a:pt x="1771" y="840"/>
                </a:lnTo>
                <a:lnTo>
                  <a:pt x="1775" y="894"/>
                </a:lnTo>
                <a:lnTo>
                  <a:pt x="1775" y="880"/>
                </a:lnTo>
                <a:lnTo>
                  <a:pt x="1779" y="894"/>
                </a:lnTo>
                <a:lnTo>
                  <a:pt x="1779" y="851"/>
                </a:lnTo>
                <a:lnTo>
                  <a:pt x="1782" y="894"/>
                </a:lnTo>
                <a:lnTo>
                  <a:pt x="1782" y="876"/>
                </a:lnTo>
                <a:lnTo>
                  <a:pt x="1786" y="894"/>
                </a:lnTo>
                <a:lnTo>
                  <a:pt x="1786" y="829"/>
                </a:lnTo>
                <a:lnTo>
                  <a:pt x="1790" y="894"/>
                </a:lnTo>
                <a:lnTo>
                  <a:pt x="1790" y="815"/>
                </a:lnTo>
                <a:lnTo>
                  <a:pt x="1793" y="894"/>
                </a:lnTo>
                <a:lnTo>
                  <a:pt x="1793" y="872"/>
                </a:lnTo>
                <a:lnTo>
                  <a:pt x="1797" y="894"/>
                </a:lnTo>
                <a:lnTo>
                  <a:pt x="1797" y="865"/>
                </a:lnTo>
                <a:lnTo>
                  <a:pt x="1800" y="894"/>
                </a:lnTo>
                <a:lnTo>
                  <a:pt x="1800" y="804"/>
                </a:lnTo>
                <a:lnTo>
                  <a:pt x="1804" y="894"/>
                </a:lnTo>
                <a:lnTo>
                  <a:pt x="1804" y="890"/>
                </a:lnTo>
                <a:lnTo>
                  <a:pt x="1808" y="894"/>
                </a:lnTo>
                <a:lnTo>
                  <a:pt x="1808" y="847"/>
                </a:lnTo>
                <a:lnTo>
                  <a:pt x="1811" y="890"/>
                </a:lnTo>
                <a:lnTo>
                  <a:pt x="1811" y="894"/>
                </a:lnTo>
                <a:lnTo>
                  <a:pt x="1811" y="815"/>
                </a:lnTo>
                <a:lnTo>
                  <a:pt x="1815" y="894"/>
                </a:lnTo>
                <a:lnTo>
                  <a:pt x="1822" y="894"/>
                </a:lnTo>
                <a:lnTo>
                  <a:pt x="1822" y="808"/>
                </a:lnTo>
                <a:lnTo>
                  <a:pt x="1826" y="894"/>
                </a:lnTo>
                <a:lnTo>
                  <a:pt x="1826" y="826"/>
                </a:lnTo>
                <a:lnTo>
                  <a:pt x="1829" y="894"/>
                </a:lnTo>
                <a:lnTo>
                  <a:pt x="1833" y="894"/>
                </a:lnTo>
                <a:lnTo>
                  <a:pt x="1833" y="858"/>
                </a:lnTo>
                <a:lnTo>
                  <a:pt x="1836" y="894"/>
                </a:lnTo>
                <a:lnTo>
                  <a:pt x="1836" y="847"/>
                </a:lnTo>
                <a:lnTo>
                  <a:pt x="1840" y="894"/>
                </a:lnTo>
                <a:lnTo>
                  <a:pt x="1840" y="869"/>
                </a:lnTo>
                <a:lnTo>
                  <a:pt x="1844" y="894"/>
                </a:lnTo>
                <a:lnTo>
                  <a:pt x="1844" y="887"/>
                </a:lnTo>
                <a:lnTo>
                  <a:pt x="1847" y="890"/>
                </a:lnTo>
                <a:lnTo>
                  <a:pt x="1847" y="894"/>
                </a:lnTo>
                <a:lnTo>
                  <a:pt x="1847" y="854"/>
                </a:lnTo>
                <a:lnTo>
                  <a:pt x="1851" y="894"/>
                </a:lnTo>
                <a:lnTo>
                  <a:pt x="1851" y="793"/>
                </a:lnTo>
                <a:lnTo>
                  <a:pt x="1854" y="894"/>
                </a:lnTo>
                <a:lnTo>
                  <a:pt x="1854" y="887"/>
                </a:lnTo>
                <a:lnTo>
                  <a:pt x="1858" y="894"/>
                </a:lnTo>
                <a:lnTo>
                  <a:pt x="1858" y="865"/>
                </a:lnTo>
                <a:lnTo>
                  <a:pt x="1862" y="894"/>
                </a:lnTo>
                <a:lnTo>
                  <a:pt x="1862" y="847"/>
                </a:lnTo>
                <a:lnTo>
                  <a:pt x="1865" y="894"/>
                </a:lnTo>
                <a:lnTo>
                  <a:pt x="1869" y="894"/>
                </a:lnTo>
                <a:lnTo>
                  <a:pt x="1869" y="880"/>
                </a:lnTo>
                <a:lnTo>
                  <a:pt x="1872" y="894"/>
                </a:lnTo>
                <a:lnTo>
                  <a:pt x="1872" y="887"/>
                </a:lnTo>
                <a:lnTo>
                  <a:pt x="1876" y="894"/>
                </a:lnTo>
                <a:lnTo>
                  <a:pt x="1880" y="894"/>
                </a:lnTo>
                <a:lnTo>
                  <a:pt x="1880" y="847"/>
                </a:lnTo>
                <a:lnTo>
                  <a:pt x="1883" y="851"/>
                </a:lnTo>
                <a:lnTo>
                  <a:pt x="1883" y="894"/>
                </a:lnTo>
                <a:lnTo>
                  <a:pt x="1883" y="667"/>
                </a:lnTo>
                <a:lnTo>
                  <a:pt x="1887" y="872"/>
                </a:lnTo>
                <a:lnTo>
                  <a:pt x="1887" y="894"/>
                </a:lnTo>
                <a:lnTo>
                  <a:pt x="1887" y="872"/>
                </a:lnTo>
                <a:lnTo>
                  <a:pt x="1891" y="887"/>
                </a:lnTo>
                <a:lnTo>
                  <a:pt x="1891" y="894"/>
                </a:lnTo>
                <a:lnTo>
                  <a:pt x="1891" y="876"/>
                </a:lnTo>
                <a:lnTo>
                  <a:pt x="1894" y="894"/>
                </a:lnTo>
                <a:lnTo>
                  <a:pt x="1894" y="862"/>
                </a:lnTo>
                <a:lnTo>
                  <a:pt x="1898" y="894"/>
                </a:lnTo>
                <a:lnTo>
                  <a:pt x="1898" y="642"/>
                </a:lnTo>
                <a:lnTo>
                  <a:pt x="1901" y="894"/>
                </a:lnTo>
                <a:lnTo>
                  <a:pt x="1901" y="876"/>
                </a:lnTo>
                <a:lnTo>
                  <a:pt x="1905" y="883"/>
                </a:lnTo>
                <a:lnTo>
                  <a:pt x="1905" y="894"/>
                </a:lnTo>
                <a:lnTo>
                  <a:pt x="1905" y="858"/>
                </a:lnTo>
                <a:lnTo>
                  <a:pt x="1909" y="894"/>
                </a:lnTo>
                <a:lnTo>
                  <a:pt x="1912" y="894"/>
                </a:lnTo>
                <a:lnTo>
                  <a:pt x="1912" y="808"/>
                </a:lnTo>
                <a:lnTo>
                  <a:pt x="1916" y="624"/>
                </a:lnTo>
                <a:lnTo>
                  <a:pt x="1916" y="894"/>
                </a:lnTo>
                <a:lnTo>
                  <a:pt x="1916" y="591"/>
                </a:lnTo>
                <a:lnTo>
                  <a:pt x="1919" y="894"/>
                </a:lnTo>
                <a:lnTo>
                  <a:pt x="1919" y="880"/>
                </a:lnTo>
                <a:lnTo>
                  <a:pt x="1923" y="894"/>
                </a:lnTo>
                <a:lnTo>
                  <a:pt x="1923" y="869"/>
                </a:lnTo>
                <a:lnTo>
                  <a:pt x="1927" y="826"/>
                </a:lnTo>
                <a:lnTo>
                  <a:pt x="1927" y="894"/>
                </a:lnTo>
                <a:lnTo>
                  <a:pt x="1927" y="826"/>
                </a:lnTo>
                <a:lnTo>
                  <a:pt x="1930" y="894"/>
                </a:lnTo>
                <a:lnTo>
                  <a:pt x="1930" y="876"/>
                </a:lnTo>
                <a:lnTo>
                  <a:pt x="1934" y="894"/>
                </a:lnTo>
                <a:lnTo>
                  <a:pt x="1934" y="811"/>
                </a:lnTo>
                <a:lnTo>
                  <a:pt x="1937" y="894"/>
                </a:lnTo>
                <a:lnTo>
                  <a:pt x="1937" y="872"/>
                </a:lnTo>
                <a:lnTo>
                  <a:pt x="1941" y="887"/>
                </a:lnTo>
                <a:lnTo>
                  <a:pt x="1941" y="894"/>
                </a:lnTo>
                <a:lnTo>
                  <a:pt x="1941" y="840"/>
                </a:lnTo>
                <a:lnTo>
                  <a:pt x="1945" y="894"/>
                </a:lnTo>
                <a:lnTo>
                  <a:pt x="1948" y="894"/>
                </a:lnTo>
                <a:lnTo>
                  <a:pt x="1948" y="797"/>
                </a:lnTo>
                <a:lnTo>
                  <a:pt x="1952" y="894"/>
                </a:lnTo>
                <a:lnTo>
                  <a:pt x="1952" y="883"/>
                </a:lnTo>
                <a:lnTo>
                  <a:pt x="1955" y="894"/>
                </a:lnTo>
                <a:lnTo>
                  <a:pt x="1955" y="862"/>
                </a:lnTo>
                <a:lnTo>
                  <a:pt x="1959" y="894"/>
                </a:lnTo>
                <a:lnTo>
                  <a:pt x="1963" y="894"/>
                </a:lnTo>
                <a:lnTo>
                  <a:pt x="1963" y="876"/>
                </a:lnTo>
                <a:lnTo>
                  <a:pt x="1966" y="894"/>
                </a:lnTo>
                <a:lnTo>
                  <a:pt x="1966" y="779"/>
                </a:lnTo>
                <a:lnTo>
                  <a:pt x="1970" y="894"/>
                </a:lnTo>
                <a:lnTo>
                  <a:pt x="1970" y="800"/>
                </a:lnTo>
                <a:lnTo>
                  <a:pt x="1973" y="894"/>
                </a:lnTo>
                <a:lnTo>
                  <a:pt x="1973" y="880"/>
                </a:lnTo>
                <a:lnTo>
                  <a:pt x="1977" y="894"/>
                </a:lnTo>
                <a:lnTo>
                  <a:pt x="1977" y="869"/>
                </a:lnTo>
                <a:lnTo>
                  <a:pt x="1981" y="894"/>
                </a:lnTo>
                <a:lnTo>
                  <a:pt x="1981" y="804"/>
                </a:lnTo>
                <a:lnTo>
                  <a:pt x="1984" y="894"/>
                </a:lnTo>
                <a:lnTo>
                  <a:pt x="1984" y="771"/>
                </a:lnTo>
                <a:lnTo>
                  <a:pt x="1988" y="894"/>
                </a:lnTo>
                <a:lnTo>
                  <a:pt x="1992" y="894"/>
                </a:lnTo>
                <a:lnTo>
                  <a:pt x="1992" y="869"/>
                </a:lnTo>
                <a:lnTo>
                  <a:pt x="1995" y="894"/>
                </a:lnTo>
                <a:lnTo>
                  <a:pt x="1995" y="887"/>
                </a:lnTo>
                <a:lnTo>
                  <a:pt x="1999" y="894"/>
                </a:lnTo>
                <a:lnTo>
                  <a:pt x="1999" y="822"/>
                </a:lnTo>
                <a:lnTo>
                  <a:pt x="2002" y="894"/>
                </a:lnTo>
                <a:lnTo>
                  <a:pt x="2002" y="890"/>
                </a:lnTo>
                <a:lnTo>
                  <a:pt x="2006" y="894"/>
                </a:lnTo>
                <a:lnTo>
                  <a:pt x="2006" y="836"/>
                </a:lnTo>
                <a:lnTo>
                  <a:pt x="2010" y="894"/>
                </a:lnTo>
                <a:lnTo>
                  <a:pt x="2013" y="894"/>
                </a:lnTo>
                <a:lnTo>
                  <a:pt x="2013" y="872"/>
                </a:lnTo>
                <a:lnTo>
                  <a:pt x="2017" y="894"/>
                </a:lnTo>
                <a:lnTo>
                  <a:pt x="2017" y="854"/>
                </a:lnTo>
                <a:lnTo>
                  <a:pt x="2020" y="894"/>
                </a:lnTo>
                <a:lnTo>
                  <a:pt x="2024" y="894"/>
                </a:lnTo>
                <a:lnTo>
                  <a:pt x="2024" y="872"/>
                </a:lnTo>
                <a:lnTo>
                  <a:pt x="2028" y="894"/>
                </a:lnTo>
                <a:lnTo>
                  <a:pt x="2028" y="854"/>
                </a:lnTo>
                <a:lnTo>
                  <a:pt x="2031" y="894"/>
                </a:lnTo>
                <a:lnTo>
                  <a:pt x="2031" y="890"/>
                </a:lnTo>
                <a:lnTo>
                  <a:pt x="2035" y="894"/>
                </a:lnTo>
                <a:lnTo>
                  <a:pt x="2035" y="844"/>
                </a:lnTo>
                <a:lnTo>
                  <a:pt x="2038" y="894"/>
                </a:lnTo>
                <a:lnTo>
                  <a:pt x="2038" y="833"/>
                </a:lnTo>
                <a:lnTo>
                  <a:pt x="2042" y="894"/>
                </a:lnTo>
                <a:lnTo>
                  <a:pt x="2042" y="872"/>
                </a:lnTo>
                <a:lnTo>
                  <a:pt x="2046" y="894"/>
                </a:lnTo>
                <a:lnTo>
                  <a:pt x="2046" y="883"/>
                </a:lnTo>
                <a:lnTo>
                  <a:pt x="2049" y="894"/>
                </a:lnTo>
                <a:lnTo>
                  <a:pt x="2049" y="883"/>
                </a:lnTo>
                <a:lnTo>
                  <a:pt x="2053" y="894"/>
                </a:lnTo>
                <a:lnTo>
                  <a:pt x="2053" y="862"/>
                </a:lnTo>
                <a:lnTo>
                  <a:pt x="2056" y="869"/>
                </a:lnTo>
                <a:lnTo>
                  <a:pt x="2056" y="894"/>
                </a:lnTo>
                <a:lnTo>
                  <a:pt x="2056" y="836"/>
                </a:lnTo>
                <a:lnTo>
                  <a:pt x="2060" y="894"/>
                </a:lnTo>
                <a:lnTo>
                  <a:pt x="2060" y="854"/>
                </a:lnTo>
                <a:lnTo>
                  <a:pt x="2064" y="894"/>
                </a:lnTo>
                <a:lnTo>
                  <a:pt x="2064" y="887"/>
                </a:lnTo>
                <a:lnTo>
                  <a:pt x="2067" y="872"/>
                </a:lnTo>
                <a:lnTo>
                  <a:pt x="2067" y="894"/>
                </a:lnTo>
                <a:lnTo>
                  <a:pt x="2067" y="872"/>
                </a:lnTo>
                <a:lnTo>
                  <a:pt x="2071" y="894"/>
                </a:lnTo>
                <a:lnTo>
                  <a:pt x="2071" y="743"/>
                </a:lnTo>
                <a:lnTo>
                  <a:pt x="2074" y="894"/>
                </a:lnTo>
                <a:lnTo>
                  <a:pt x="2074" y="862"/>
                </a:lnTo>
                <a:lnTo>
                  <a:pt x="2078" y="894"/>
                </a:lnTo>
                <a:lnTo>
                  <a:pt x="2078" y="804"/>
                </a:lnTo>
                <a:lnTo>
                  <a:pt x="2082" y="876"/>
                </a:lnTo>
                <a:lnTo>
                  <a:pt x="2082" y="894"/>
                </a:lnTo>
                <a:lnTo>
                  <a:pt x="2082" y="876"/>
                </a:lnTo>
                <a:lnTo>
                  <a:pt x="2085" y="894"/>
                </a:lnTo>
                <a:lnTo>
                  <a:pt x="2085" y="865"/>
                </a:lnTo>
                <a:lnTo>
                  <a:pt x="2089" y="894"/>
                </a:lnTo>
                <a:lnTo>
                  <a:pt x="2089" y="862"/>
                </a:lnTo>
                <a:lnTo>
                  <a:pt x="2093" y="894"/>
                </a:lnTo>
                <a:lnTo>
                  <a:pt x="2093" y="840"/>
                </a:lnTo>
                <a:lnTo>
                  <a:pt x="2096" y="894"/>
                </a:lnTo>
                <a:lnTo>
                  <a:pt x="2100" y="894"/>
                </a:lnTo>
                <a:lnTo>
                  <a:pt x="2100" y="815"/>
                </a:lnTo>
                <a:lnTo>
                  <a:pt x="2103" y="883"/>
                </a:lnTo>
                <a:lnTo>
                  <a:pt x="2103" y="894"/>
                </a:lnTo>
                <a:lnTo>
                  <a:pt x="2103" y="869"/>
                </a:lnTo>
                <a:lnTo>
                  <a:pt x="2103" y="890"/>
                </a:lnTo>
                <a:lnTo>
                  <a:pt x="2107" y="862"/>
                </a:lnTo>
                <a:lnTo>
                  <a:pt x="2107" y="894"/>
                </a:lnTo>
                <a:lnTo>
                  <a:pt x="2107" y="818"/>
                </a:lnTo>
                <a:lnTo>
                  <a:pt x="2111" y="894"/>
                </a:lnTo>
                <a:lnTo>
                  <a:pt x="2111" y="880"/>
                </a:lnTo>
                <a:lnTo>
                  <a:pt x="2114" y="894"/>
                </a:lnTo>
                <a:lnTo>
                  <a:pt x="2114" y="750"/>
                </a:lnTo>
                <a:lnTo>
                  <a:pt x="2118" y="894"/>
                </a:lnTo>
                <a:lnTo>
                  <a:pt x="2118" y="887"/>
                </a:lnTo>
                <a:lnTo>
                  <a:pt x="2121" y="894"/>
                </a:lnTo>
                <a:lnTo>
                  <a:pt x="2121" y="883"/>
                </a:lnTo>
                <a:lnTo>
                  <a:pt x="2125" y="894"/>
                </a:lnTo>
                <a:lnTo>
                  <a:pt x="2125" y="840"/>
                </a:lnTo>
                <a:lnTo>
                  <a:pt x="2129" y="894"/>
                </a:lnTo>
                <a:lnTo>
                  <a:pt x="2129" y="854"/>
                </a:lnTo>
                <a:lnTo>
                  <a:pt x="2132" y="869"/>
                </a:lnTo>
                <a:lnTo>
                  <a:pt x="2132" y="894"/>
                </a:lnTo>
                <a:lnTo>
                  <a:pt x="2132" y="631"/>
                </a:lnTo>
                <a:lnTo>
                  <a:pt x="2136" y="894"/>
                </a:lnTo>
                <a:lnTo>
                  <a:pt x="2136" y="862"/>
                </a:lnTo>
                <a:lnTo>
                  <a:pt x="2139" y="894"/>
                </a:lnTo>
                <a:lnTo>
                  <a:pt x="2139" y="707"/>
                </a:lnTo>
                <a:lnTo>
                  <a:pt x="2143" y="894"/>
                </a:lnTo>
                <a:lnTo>
                  <a:pt x="2143" y="883"/>
                </a:lnTo>
                <a:lnTo>
                  <a:pt x="2147" y="894"/>
                </a:lnTo>
                <a:lnTo>
                  <a:pt x="2147" y="753"/>
                </a:lnTo>
                <a:lnTo>
                  <a:pt x="2150" y="876"/>
                </a:lnTo>
                <a:lnTo>
                  <a:pt x="2150" y="894"/>
                </a:lnTo>
                <a:lnTo>
                  <a:pt x="2150" y="876"/>
                </a:lnTo>
                <a:lnTo>
                  <a:pt x="2154" y="894"/>
                </a:lnTo>
                <a:lnTo>
                  <a:pt x="2161" y="894"/>
                </a:lnTo>
                <a:lnTo>
                  <a:pt x="2161" y="854"/>
                </a:lnTo>
                <a:lnTo>
                  <a:pt x="2165" y="894"/>
                </a:lnTo>
                <a:lnTo>
                  <a:pt x="2165" y="883"/>
                </a:lnTo>
                <a:lnTo>
                  <a:pt x="2168" y="894"/>
                </a:lnTo>
                <a:lnTo>
                  <a:pt x="2168" y="829"/>
                </a:lnTo>
                <a:lnTo>
                  <a:pt x="2172" y="894"/>
                </a:lnTo>
                <a:lnTo>
                  <a:pt x="2172" y="880"/>
                </a:lnTo>
                <a:lnTo>
                  <a:pt x="2175" y="894"/>
                </a:lnTo>
                <a:lnTo>
                  <a:pt x="2175" y="869"/>
                </a:lnTo>
                <a:lnTo>
                  <a:pt x="2179" y="894"/>
                </a:lnTo>
                <a:lnTo>
                  <a:pt x="2179" y="858"/>
                </a:lnTo>
                <a:lnTo>
                  <a:pt x="2183" y="894"/>
                </a:lnTo>
                <a:lnTo>
                  <a:pt x="2183" y="887"/>
                </a:lnTo>
                <a:lnTo>
                  <a:pt x="2186" y="894"/>
                </a:lnTo>
                <a:lnTo>
                  <a:pt x="2186" y="840"/>
                </a:lnTo>
                <a:lnTo>
                  <a:pt x="2190" y="894"/>
                </a:lnTo>
                <a:lnTo>
                  <a:pt x="2190" y="858"/>
                </a:lnTo>
                <a:lnTo>
                  <a:pt x="2194" y="894"/>
                </a:lnTo>
                <a:lnTo>
                  <a:pt x="2194" y="829"/>
                </a:lnTo>
                <a:lnTo>
                  <a:pt x="2197" y="894"/>
                </a:lnTo>
                <a:lnTo>
                  <a:pt x="2197" y="883"/>
                </a:lnTo>
                <a:lnTo>
                  <a:pt x="2201" y="894"/>
                </a:lnTo>
                <a:lnTo>
                  <a:pt x="2201" y="815"/>
                </a:lnTo>
                <a:lnTo>
                  <a:pt x="2204" y="894"/>
                </a:lnTo>
                <a:lnTo>
                  <a:pt x="2204" y="725"/>
                </a:lnTo>
                <a:lnTo>
                  <a:pt x="2208" y="894"/>
                </a:lnTo>
                <a:lnTo>
                  <a:pt x="2208" y="862"/>
                </a:lnTo>
                <a:lnTo>
                  <a:pt x="2212" y="894"/>
                </a:lnTo>
                <a:lnTo>
                  <a:pt x="2212" y="851"/>
                </a:lnTo>
                <a:lnTo>
                  <a:pt x="2215" y="883"/>
                </a:lnTo>
                <a:lnTo>
                  <a:pt x="2215" y="894"/>
                </a:lnTo>
                <a:lnTo>
                  <a:pt x="2215" y="872"/>
                </a:lnTo>
                <a:lnTo>
                  <a:pt x="2219" y="894"/>
                </a:lnTo>
                <a:lnTo>
                  <a:pt x="2219" y="880"/>
                </a:lnTo>
                <a:lnTo>
                  <a:pt x="2222" y="894"/>
                </a:lnTo>
                <a:lnTo>
                  <a:pt x="2222" y="865"/>
                </a:lnTo>
                <a:lnTo>
                  <a:pt x="2226" y="836"/>
                </a:lnTo>
                <a:lnTo>
                  <a:pt x="2226" y="894"/>
                </a:lnTo>
                <a:lnTo>
                  <a:pt x="2226" y="815"/>
                </a:lnTo>
                <a:lnTo>
                  <a:pt x="2230" y="894"/>
                </a:lnTo>
                <a:lnTo>
                  <a:pt x="2230" y="854"/>
                </a:lnTo>
                <a:lnTo>
                  <a:pt x="2233" y="894"/>
                </a:lnTo>
                <a:lnTo>
                  <a:pt x="2233" y="887"/>
                </a:lnTo>
                <a:lnTo>
                  <a:pt x="2233" y="890"/>
                </a:lnTo>
                <a:lnTo>
                  <a:pt x="2237" y="883"/>
                </a:lnTo>
                <a:lnTo>
                  <a:pt x="2237" y="894"/>
                </a:lnTo>
                <a:lnTo>
                  <a:pt x="2237" y="811"/>
                </a:lnTo>
                <a:lnTo>
                  <a:pt x="2240" y="894"/>
                </a:lnTo>
                <a:lnTo>
                  <a:pt x="2240" y="696"/>
                </a:lnTo>
                <a:lnTo>
                  <a:pt x="2244" y="894"/>
                </a:lnTo>
                <a:lnTo>
                  <a:pt x="2244" y="887"/>
                </a:lnTo>
                <a:lnTo>
                  <a:pt x="2248" y="894"/>
                </a:lnTo>
                <a:lnTo>
                  <a:pt x="2248" y="858"/>
                </a:lnTo>
                <a:lnTo>
                  <a:pt x="2248" y="865"/>
                </a:lnTo>
                <a:lnTo>
                  <a:pt x="2251" y="844"/>
                </a:lnTo>
                <a:lnTo>
                  <a:pt x="2251" y="894"/>
                </a:lnTo>
                <a:lnTo>
                  <a:pt x="2251" y="844"/>
                </a:lnTo>
                <a:lnTo>
                  <a:pt x="2255" y="894"/>
                </a:lnTo>
                <a:lnTo>
                  <a:pt x="2255" y="703"/>
                </a:lnTo>
                <a:lnTo>
                  <a:pt x="2258" y="674"/>
                </a:lnTo>
                <a:lnTo>
                  <a:pt x="2258" y="894"/>
                </a:lnTo>
                <a:lnTo>
                  <a:pt x="2258" y="674"/>
                </a:lnTo>
                <a:lnTo>
                  <a:pt x="2262" y="894"/>
                </a:lnTo>
                <a:lnTo>
                  <a:pt x="2266" y="894"/>
                </a:lnTo>
                <a:lnTo>
                  <a:pt x="2266" y="822"/>
                </a:lnTo>
                <a:lnTo>
                  <a:pt x="2269" y="883"/>
                </a:lnTo>
                <a:lnTo>
                  <a:pt x="2269" y="894"/>
                </a:lnTo>
                <a:lnTo>
                  <a:pt x="2269" y="829"/>
                </a:lnTo>
                <a:lnTo>
                  <a:pt x="2273" y="865"/>
                </a:lnTo>
                <a:lnTo>
                  <a:pt x="2273" y="894"/>
                </a:lnTo>
                <a:lnTo>
                  <a:pt x="2273" y="865"/>
                </a:lnTo>
                <a:lnTo>
                  <a:pt x="2273" y="872"/>
                </a:lnTo>
                <a:lnTo>
                  <a:pt x="2276" y="840"/>
                </a:lnTo>
                <a:lnTo>
                  <a:pt x="2276" y="894"/>
                </a:lnTo>
                <a:lnTo>
                  <a:pt x="2276" y="840"/>
                </a:lnTo>
                <a:lnTo>
                  <a:pt x="2280" y="890"/>
                </a:lnTo>
                <a:lnTo>
                  <a:pt x="2280" y="894"/>
                </a:lnTo>
                <a:lnTo>
                  <a:pt x="2280" y="840"/>
                </a:lnTo>
                <a:lnTo>
                  <a:pt x="2284" y="894"/>
                </a:lnTo>
                <a:lnTo>
                  <a:pt x="2284" y="851"/>
                </a:lnTo>
                <a:lnTo>
                  <a:pt x="2287" y="865"/>
                </a:lnTo>
                <a:lnTo>
                  <a:pt x="2287" y="894"/>
                </a:lnTo>
                <a:lnTo>
                  <a:pt x="2287" y="858"/>
                </a:lnTo>
                <a:lnTo>
                  <a:pt x="2287" y="869"/>
                </a:lnTo>
                <a:lnTo>
                  <a:pt x="2291" y="808"/>
                </a:lnTo>
                <a:lnTo>
                  <a:pt x="2291" y="894"/>
                </a:lnTo>
                <a:lnTo>
                  <a:pt x="2291" y="800"/>
                </a:lnTo>
                <a:lnTo>
                  <a:pt x="2295" y="872"/>
                </a:lnTo>
                <a:lnTo>
                  <a:pt x="2295" y="894"/>
                </a:lnTo>
                <a:lnTo>
                  <a:pt x="2295" y="844"/>
                </a:lnTo>
                <a:lnTo>
                  <a:pt x="2298" y="894"/>
                </a:lnTo>
                <a:lnTo>
                  <a:pt x="2298" y="872"/>
                </a:lnTo>
                <a:lnTo>
                  <a:pt x="2302" y="894"/>
                </a:lnTo>
                <a:lnTo>
                  <a:pt x="2302" y="854"/>
                </a:lnTo>
                <a:lnTo>
                  <a:pt x="2305" y="890"/>
                </a:lnTo>
                <a:lnTo>
                  <a:pt x="2305" y="894"/>
                </a:lnTo>
                <a:lnTo>
                  <a:pt x="2305" y="566"/>
                </a:lnTo>
                <a:lnTo>
                  <a:pt x="2309" y="894"/>
                </a:lnTo>
                <a:lnTo>
                  <a:pt x="2309" y="876"/>
                </a:lnTo>
                <a:lnTo>
                  <a:pt x="2309" y="894"/>
                </a:lnTo>
                <a:lnTo>
                  <a:pt x="2313" y="862"/>
                </a:lnTo>
                <a:lnTo>
                  <a:pt x="2313" y="894"/>
                </a:lnTo>
                <a:lnTo>
                  <a:pt x="2313" y="808"/>
                </a:lnTo>
                <a:lnTo>
                  <a:pt x="2316" y="894"/>
                </a:lnTo>
                <a:lnTo>
                  <a:pt x="2316" y="869"/>
                </a:lnTo>
                <a:lnTo>
                  <a:pt x="2320" y="894"/>
                </a:lnTo>
                <a:lnTo>
                  <a:pt x="2320" y="735"/>
                </a:lnTo>
                <a:lnTo>
                  <a:pt x="2323" y="890"/>
                </a:lnTo>
                <a:lnTo>
                  <a:pt x="2323" y="894"/>
                </a:lnTo>
                <a:lnTo>
                  <a:pt x="2323" y="743"/>
                </a:lnTo>
                <a:lnTo>
                  <a:pt x="2327" y="894"/>
                </a:lnTo>
                <a:lnTo>
                  <a:pt x="2327" y="862"/>
                </a:lnTo>
                <a:lnTo>
                  <a:pt x="2331" y="894"/>
                </a:lnTo>
                <a:lnTo>
                  <a:pt x="2331" y="836"/>
                </a:lnTo>
                <a:lnTo>
                  <a:pt x="2334" y="894"/>
                </a:lnTo>
                <a:lnTo>
                  <a:pt x="2334" y="862"/>
                </a:lnTo>
                <a:lnTo>
                  <a:pt x="2338" y="894"/>
                </a:lnTo>
                <a:lnTo>
                  <a:pt x="2338" y="808"/>
                </a:lnTo>
                <a:lnTo>
                  <a:pt x="2341" y="894"/>
                </a:lnTo>
                <a:lnTo>
                  <a:pt x="2341" y="854"/>
                </a:lnTo>
                <a:lnTo>
                  <a:pt x="2345" y="894"/>
                </a:lnTo>
                <a:lnTo>
                  <a:pt x="2345" y="800"/>
                </a:lnTo>
                <a:lnTo>
                  <a:pt x="2349" y="894"/>
                </a:lnTo>
                <a:lnTo>
                  <a:pt x="2349" y="829"/>
                </a:lnTo>
                <a:lnTo>
                  <a:pt x="2352" y="894"/>
                </a:lnTo>
                <a:lnTo>
                  <a:pt x="2352" y="833"/>
                </a:lnTo>
                <a:lnTo>
                  <a:pt x="2356" y="894"/>
                </a:lnTo>
                <a:lnTo>
                  <a:pt x="2356" y="876"/>
                </a:lnTo>
                <a:lnTo>
                  <a:pt x="2359" y="894"/>
                </a:lnTo>
                <a:lnTo>
                  <a:pt x="2359" y="786"/>
                </a:lnTo>
                <a:lnTo>
                  <a:pt x="2363" y="894"/>
                </a:lnTo>
                <a:lnTo>
                  <a:pt x="2363" y="872"/>
                </a:lnTo>
                <a:lnTo>
                  <a:pt x="2367" y="894"/>
                </a:lnTo>
                <a:lnTo>
                  <a:pt x="2367" y="869"/>
                </a:lnTo>
                <a:lnTo>
                  <a:pt x="2370" y="894"/>
                </a:lnTo>
                <a:lnTo>
                  <a:pt x="2370" y="840"/>
                </a:lnTo>
                <a:lnTo>
                  <a:pt x="2374" y="894"/>
                </a:lnTo>
                <a:lnTo>
                  <a:pt x="2374" y="872"/>
                </a:lnTo>
                <a:lnTo>
                  <a:pt x="2377" y="894"/>
                </a:lnTo>
                <a:lnTo>
                  <a:pt x="2377" y="869"/>
                </a:lnTo>
                <a:lnTo>
                  <a:pt x="2381" y="894"/>
                </a:lnTo>
                <a:lnTo>
                  <a:pt x="2381" y="840"/>
                </a:lnTo>
                <a:lnTo>
                  <a:pt x="2385" y="894"/>
                </a:lnTo>
                <a:lnTo>
                  <a:pt x="2385" y="883"/>
                </a:lnTo>
                <a:lnTo>
                  <a:pt x="2388" y="894"/>
                </a:lnTo>
                <a:lnTo>
                  <a:pt x="2388" y="815"/>
                </a:lnTo>
                <a:lnTo>
                  <a:pt x="2392" y="876"/>
                </a:lnTo>
                <a:lnTo>
                  <a:pt x="2392" y="894"/>
                </a:lnTo>
                <a:lnTo>
                  <a:pt x="2392" y="833"/>
                </a:lnTo>
                <a:lnTo>
                  <a:pt x="2396" y="894"/>
                </a:lnTo>
                <a:lnTo>
                  <a:pt x="2396" y="826"/>
                </a:lnTo>
                <a:lnTo>
                  <a:pt x="2399" y="894"/>
                </a:lnTo>
                <a:lnTo>
                  <a:pt x="2399" y="854"/>
                </a:lnTo>
                <a:lnTo>
                  <a:pt x="2403" y="894"/>
                </a:lnTo>
                <a:lnTo>
                  <a:pt x="2403" y="876"/>
                </a:lnTo>
                <a:lnTo>
                  <a:pt x="2406" y="894"/>
                </a:lnTo>
                <a:lnTo>
                  <a:pt x="2406" y="851"/>
                </a:lnTo>
                <a:lnTo>
                  <a:pt x="2410" y="894"/>
                </a:lnTo>
                <a:lnTo>
                  <a:pt x="2410" y="883"/>
                </a:lnTo>
                <a:lnTo>
                  <a:pt x="2414" y="894"/>
                </a:lnTo>
                <a:lnTo>
                  <a:pt x="2414" y="869"/>
                </a:lnTo>
                <a:lnTo>
                  <a:pt x="2417" y="894"/>
                </a:lnTo>
                <a:lnTo>
                  <a:pt x="2417" y="800"/>
                </a:lnTo>
                <a:lnTo>
                  <a:pt x="2421" y="894"/>
                </a:lnTo>
                <a:lnTo>
                  <a:pt x="2421" y="883"/>
                </a:lnTo>
                <a:lnTo>
                  <a:pt x="2424" y="894"/>
                </a:lnTo>
                <a:lnTo>
                  <a:pt x="2424" y="862"/>
                </a:lnTo>
                <a:lnTo>
                  <a:pt x="2428" y="865"/>
                </a:lnTo>
                <a:lnTo>
                  <a:pt x="2428" y="894"/>
                </a:lnTo>
                <a:lnTo>
                  <a:pt x="2428" y="865"/>
                </a:lnTo>
                <a:lnTo>
                  <a:pt x="2432" y="894"/>
                </a:lnTo>
                <a:lnTo>
                  <a:pt x="2432" y="808"/>
                </a:lnTo>
                <a:lnTo>
                  <a:pt x="2435" y="876"/>
                </a:lnTo>
                <a:lnTo>
                  <a:pt x="2435" y="894"/>
                </a:lnTo>
                <a:lnTo>
                  <a:pt x="2435" y="876"/>
                </a:lnTo>
                <a:lnTo>
                  <a:pt x="2439" y="894"/>
                </a:lnTo>
                <a:lnTo>
                  <a:pt x="2439" y="872"/>
                </a:lnTo>
                <a:lnTo>
                  <a:pt x="2442" y="894"/>
                </a:lnTo>
                <a:lnTo>
                  <a:pt x="2442" y="836"/>
                </a:lnTo>
                <a:lnTo>
                  <a:pt x="2446" y="894"/>
                </a:lnTo>
                <a:lnTo>
                  <a:pt x="2446" y="808"/>
                </a:lnTo>
                <a:lnTo>
                  <a:pt x="2450" y="894"/>
                </a:lnTo>
                <a:lnTo>
                  <a:pt x="2450" y="851"/>
                </a:lnTo>
                <a:lnTo>
                  <a:pt x="2453" y="894"/>
                </a:lnTo>
                <a:lnTo>
                  <a:pt x="2453" y="854"/>
                </a:lnTo>
                <a:lnTo>
                  <a:pt x="2457" y="894"/>
                </a:lnTo>
                <a:lnTo>
                  <a:pt x="2457" y="833"/>
                </a:lnTo>
                <a:lnTo>
                  <a:pt x="2460" y="887"/>
                </a:lnTo>
                <a:lnTo>
                  <a:pt x="2460" y="894"/>
                </a:lnTo>
                <a:lnTo>
                  <a:pt x="2460" y="844"/>
                </a:lnTo>
                <a:lnTo>
                  <a:pt x="2464" y="894"/>
                </a:lnTo>
                <a:lnTo>
                  <a:pt x="2464" y="872"/>
                </a:lnTo>
                <a:lnTo>
                  <a:pt x="2468" y="894"/>
                </a:lnTo>
                <a:lnTo>
                  <a:pt x="2468" y="865"/>
                </a:lnTo>
                <a:lnTo>
                  <a:pt x="2471" y="894"/>
                </a:lnTo>
                <a:lnTo>
                  <a:pt x="2475" y="894"/>
                </a:lnTo>
                <a:lnTo>
                  <a:pt x="2475" y="844"/>
                </a:lnTo>
                <a:lnTo>
                  <a:pt x="2478" y="890"/>
                </a:lnTo>
                <a:lnTo>
                  <a:pt x="2478" y="894"/>
                </a:lnTo>
                <a:lnTo>
                  <a:pt x="2478" y="887"/>
                </a:lnTo>
                <a:lnTo>
                  <a:pt x="2482" y="894"/>
                </a:lnTo>
                <a:lnTo>
                  <a:pt x="2482" y="872"/>
                </a:lnTo>
                <a:lnTo>
                  <a:pt x="2486" y="894"/>
                </a:lnTo>
                <a:lnTo>
                  <a:pt x="2486" y="829"/>
                </a:lnTo>
                <a:lnTo>
                  <a:pt x="2489" y="894"/>
                </a:lnTo>
                <a:lnTo>
                  <a:pt x="2489" y="876"/>
                </a:lnTo>
                <a:lnTo>
                  <a:pt x="2489" y="883"/>
                </a:lnTo>
                <a:lnTo>
                  <a:pt x="2493" y="854"/>
                </a:lnTo>
                <a:lnTo>
                  <a:pt x="2493" y="894"/>
                </a:lnTo>
                <a:lnTo>
                  <a:pt x="2493" y="833"/>
                </a:lnTo>
                <a:lnTo>
                  <a:pt x="2497" y="894"/>
                </a:lnTo>
                <a:lnTo>
                  <a:pt x="2497" y="833"/>
                </a:lnTo>
                <a:lnTo>
                  <a:pt x="2500" y="894"/>
                </a:lnTo>
                <a:lnTo>
                  <a:pt x="2500" y="750"/>
                </a:lnTo>
                <a:lnTo>
                  <a:pt x="2504" y="890"/>
                </a:lnTo>
                <a:lnTo>
                  <a:pt x="2504" y="894"/>
                </a:lnTo>
                <a:lnTo>
                  <a:pt x="2504" y="836"/>
                </a:lnTo>
                <a:lnTo>
                  <a:pt x="2507" y="894"/>
                </a:lnTo>
                <a:lnTo>
                  <a:pt x="2507" y="883"/>
                </a:lnTo>
                <a:lnTo>
                  <a:pt x="2511" y="894"/>
                </a:lnTo>
                <a:lnTo>
                  <a:pt x="2511" y="840"/>
                </a:lnTo>
                <a:lnTo>
                  <a:pt x="2515" y="894"/>
                </a:lnTo>
                <a:lnTo>
                  <a:pt x="2518" y="894"/>
                </a:lnTo>
                <a:lnTo>
                  <a:pt x="2518" y="671"/>
                </a:lnTo>
                <a:lnTo>
                  <a:pt x="2522" y="894"/>
                </a:lnTo>
                <a:lnTo>
                  <a:pt x="2522" y="858"/>
                </a:lnTo>
                <a:lnTo>
                  <a:pt x="2525" y="894"/>
                </a:lnTo>
                <a:lnTo>
                  <a:pt x="2525" y="854"/>
                </a:lnTo>
                <a:lnTo>
                  <a:pt x="2529" y="894"/>
                </a:lnTo>
                <a:lnTo>
                  <a:pt x="2529" y="862"/>
                </a:lnTo>
                <a:lnTo>
                  <a:pt x="2533" y="894"/>
                </a:lnTo>
                <a:lnTo>
                  <a:pt x="2533" y="721"/>
                </a:lnTo>
                <a:lnTo>
                  <a:pt x="2536" y="894"/>
                </a:lnTo>
                <a:lnTo>
                  <a:pt x="2536" y="872"/>
                </a:lnTo>
                <a:lnTo>
                  <a:pt x="2540" y="894"/>
                </a:lnTo>
                <a:lnTo>
                  <a:pt x="2540" y="869"/>
                </a:lnTo>
                <a:lnTo>
                  <a:pt x="2543" y="894"/>
                </a:lnTo>
                <a:lnTo>
                  <a:pt x="2543" y="890"/>
                </a:lnTo>
                <a:lnTo>
                  <a:pt x="2547" y="894"/>
                </a:lnTo>
                <a:lnTo>
                  <a:pt x="2547" y="692"/>
                </a:lnTo>
                <a:lnTo>
                  <a:pt x="2551" y="894"/>
                </a:lnTo>
                <a:lnTo>
                  <a:pt x="2551" y="746"/>
                </a:lnTo>
                <a:lnTo>
                  <a:pt x="2554" y="880"/>
                </a:lnTo>
                <a:lnTo>
                  <a:pt x="2554" y="894"/>
                </a:lnTo>
                <a:lnTo>
                  <a:pt x="2554" y="771"/>
                </a:lnTo>
                <a:lnTo>
                  <a:pt x="2558" y="804"/>
                </a:lnTo>
                <a:lnTo>
                  <a:pt x="2558" y="894"/>
                </a:lnTo>
                <a:lnTo>
                  <a:pt x="2558" y="804"/>
                </a:lnTo>
                <a:lnTo>
                  <a:pt x="2561" y="894"/>
                </a:lnTo>
                <a:lnTo>
                  <a:pt x="2561" y="800"/>
                </a:lnTo>
                <a:lnTo>
                  <a:pt x="2565" y="743"/>
                </a:lnTo>
                <a:lnTo>
                  <a:pt x="2565" y="894"/>
                </a:lnTo>
                <a:lnTo>
                  <a:pt x="2565" y="710"/>
                </a:lnTo>
                <a:lnTo>
                  <a:pt x="2569" y="858"/>
                </a:lnTo>
                <a:lnTo>
                  <a:pt x="2569" y="894"/>
                </a:lnTo>
                <a:lnTo>
                  <a:pt x="2569" y="858"/>
                </a:lnTo>
                <a:lnTo>
                  <a:pt x="2572" y="894"/>
                </a:lnTo>
                <a:lnTo>
                  <a:pt x="2576" y="894"/>
                </a:lnTo>
                <a:lnTo>
                  <a:pt x="2576" y="609"/>
                </a:lnTo>
                <a:lnTo>
                  <a:pt x="2579" y="678"/>
                </a:lnTo>
                <a:lnTo>
                  <a:pt x="2579" y="894"/>
                </a:lnTo>
                <a:lnTo>
                  <a:pt x="2579" y="678"/>
                </a:lnTo>
                <a:lnTo>
                  <a:pt x="2583" y="876"/>
                </a:lnTo>
                <a:lnTo>
                  <a:pt x="2583" y="894"/>
                </a:lnTo>
                <a:lnTo>
                  <a:pt x="2583" y="851"/>
                </a:lnTo>
                <a:lnTo>
                  <a:pt x="2587" y="894"/>
                </a:lnTo>
                <a:lnTo>
                  <a:pt x="2587" y="880"/>
                </a:lnTo>
                <a:lnTo>
                  <a:pt x="2590" y="894"/>
                </a:lnTo>
                <a:lnTo>
                  <a:pt x="2590" y="797"/>
                </a:lnTo>
                <a:lnTo>
                  <a:pt x="2594" y="887"/>
                </a:lnTo>
                <a:lnTo>
                  <a:pt x="2594" y="894"/>
                </a:lnTo>
                <a:lnTo>
                  <a:pt x="2594" y="854"/>
                </a:lnTo>
                <a:lnTo>
                  <a:pt x="2598" y="894"/>
                </a:lnTo>
                <a:lnTo>
                  <a:pt x="2598" y="869"/>
                </a:lnTo>
                <a:lnTo>
                  <a:pt x="2601" y="894"/>
                </a:lnTo>
                <a:lnTo>
                  <a:pt x="2601" y="541"/>
                </a:lnTo>
                <a:lnTo>
                  <a:pt x="2605" y="894"/>
                </a:lnTo>
                <a:lnTo>
                  <a:pt x="2605" y="851"/>
                </a:lnTo>
                <a:lnTo>
                  <a:pt x="2608" y="851"/>
                </a:lnTo>
                <a:lnTo>
                  <a:pt x="2608" y="894"/>
                </a:lnTo>
                <a:lnTo>
                  <a:pt x="2608" y="851"/>
                </a:lnTo>
                <a:lnTo>
                  <a:pt x="2612" y="894"/>
                </a:lnTo>
                <a:lnTo>
                  <a:pt x="2612" y="847"/>
                </a:lnTo>
                <a:lnTo>
                  <a:pt x="2616" y="894"/>
                </a:lnTo>
                <a:lnTo>
                  <a:pt x="2616" y="854"/>
                </a:lnTo>
                <a:lnTo>
                  <a:pt x="2619" y="876"/>
                </a:lnTo>
                <a:lnTo>
                  <a:pt x="2619" y="894"/>
                </a:lnTo>
                <a:lnTo>
                  <a:pt x="2619" y="829"/>
                </a:lnTo>
                <a:lnTo>
                  <a:pt x="2623" y="894"/>
                </a:lnTo>
                <a:lnTo>
                  <a:pt x="2623" y="804"/>
                </a:lnTo>
                <a:lnTo>
                  <a:pt x="2626" y="894"/>
                </a:lnTo>
                <a:lnTo>
                  <a:pt x="2626" y="862"/>
                </a:lnTo>
                <a:lnTo>
                  <a:pt x="2630" y="894"/>
                </a:lnTo>
                <a:lnTo>
                  <a:pt x="2630" y="869"/>
                </a:lnTo>
                <a:lnTo>
                  <a:pt x="2634" y="894"/>
                </a:lnTo>
                <a:lnTo>
                  <a:pt x="2634" y="872"/>
                </a:lnTo>
                <a:lnTo>
                  <a:pt x="2637" y="887"/>
                </a:lnTo>
                <a:lnTo>
                  <a:pt x="2637" y="894"/>
                </a:lnTo>
                <a:lnTo>
                  <a:pt x="2637" y="800"/>
                </a:lnTo>
                <a:lnTo>
                  <a:pt x="2641" y="894"/>
                </a:lnTo>
                <a:lnTo>
                  <a:pt x="2641" y="844"/>
                </a:lnTo>
                <a:lnTo>
                  <a:pt x="2644" y="887"/>
                </a:lnTo>
                <a:lnTo>
                  <a:pt x="2644" y="894"/>
                </a:lnTo>
                <a:lnTo>
                  <a:pt x="2644" y="840"/>
                </a:lnTo>
                <a:lnTo>
                  <a:pt x="2648" y="771"/>
                </a:lnTo>
                <a:lnTo>
                  <a:pt x="2648" y="894"/>
                </a:lnTo>
                <a:lnTo>
                  <a:pt x="2648" y="771"/>
                </a:lnTo>
                <a:lnTo>
                  <a:pt x="2652" y="890"/>
                </a:lnTo>
                <a:lnTo>
                  <a:pt x="2652" y="894"/>
                </a:lnTo>
                <a:lnTo>
                  <a:pt x="2652" y="793"/>
                </a:lnTo>
                <a:lnTo>
                  <a:pt x="2655" y="894"/>
                </a:lnTo>
                <a:lnTo>
                  <a:pt x="2655" y="854"/>
                </a:lnTo>
                <a:lnTo>
                  <a:pt x="2659" y="894"/>
                </a:lnTo>
                <a:lnTo>
                  <a:pt x="2662" y="894"/>
                </a:lnTo>
                <a:lnTo>
                  <a:pt x="2662" y="840"/>
                </a:lnTo>
                <a:lnTo>
                  <a:pt x="2666" y="894"/>
                </a:lnTo>
                <a:lnTo>
                  <a:pt x="2666" y="880"/>
                </a:lnTo>
                <a:lnTo>
                  <a:pt x="2670" y="894"/>
                </a:lnTo>
                <a:lnTo>
                  <a:pt x="2670" y="872"/>
                </a:lnTo>
                <a:lnTo>
                  <a:pt x="2673" y="851"/>
                </a:lnTo>
                <a:lnTo>
                  <a:pt x="2673" y="894"/>
                </a:lnTo>
                <a:lnTo>
                  <a:pt x="2673" y="811"/>
                </a:lnTo>
                <a:lnTo>
                  <a:pt x="2677" y="894"/>
                </a:lnTo>
                <a:lnTo>
                  <a:pt x="2677" y="851"/>
                </a:lnTo>
                <a:lnTo>
                  <a:pt x="2680" y="872"/>
                </a:lnTo>
                <a:lnTo>
                  <a:pt x="2680" y="894"/>
                </a:lnTo>
                <a:lnTo>
                  <a:pt x="2680" y="728"/>
                </a:lnTo>
                <a:lnTo>
                  <a:pt x="2684" y="890"/>
                </a:lnTo>
                <a:lnTo>
                  <a:pt x="2684" y="894"/>
                </a:lnTo>
                <a:lnTo>
                  <a:pt x="2684" y="880"/>
                </a:lnTo>
                <a:lnTo>
                  <a:pt x="2688" y="894"/>
                </a:lnTo>
                <a:lnTo>
                  <a:pt x="2688" y="872"/>
                </a:lnTo>
                <a:lnTo>
                  <a:pt x="2688" y="894"/>
                </a:lnTo>
                <a:lnTo>
                  <a:pt x="2691" y="862"/>
                </a:lnTo>
                <a:lnTo>
                  <a:pt x="2691" y="894"/>
                </a:lnTo>
                <a:lnTo>
                  <a:pt x="2691" y="790"/>
                </a:lnTo>
                <a:lnTo>
                  <a:pt x="2695" y="894"/>
                </a:lnTo>
                <a:lnTo>
                  <a:pt x="2695" y="847"/>
                </a:lnTo>
                <a:lnTo>
                  <a:pt x="2699" y="894"/>
                </a:lnTo>
                <a:lnTo>
                  <a:pt x="2699" y="862"/>
                </a:lnTo>
                <a:lnTo>
                  <a:pt x="2702" y="894"/>
                </a:lnTo>
                <a:lnTo>
                  <a:pt x="2706" y="894"/>
                </a:lnTo>
                <a:lnTo>
                  <a:pt x="2706" y="887"/>
                </a:lnTo>
                <a:lnTo>
                  <a:pt x="2706" y="890"/>
                </a:lnTo>
                <a:lnTo>
                  <a:pt x="2709" y="880"/>
                </a:lnTo>
                <a:lnTo>
                  <a:pt x="2709" y="894"/>
                </a:lnTo>
                <a:lnTo>
                  <a:pt x="2709" y="753"/>
                </a:lnTo>
                <a:lnTo>
                  <a:pt x="2713" y="894"/>
                </a:lnTo>
                <a:lnTo>
                  <a:pt x="2713" y="811"/>
                </a:lnTo>
                <a:lnTo>
                  <a:pt x="2717" y="894"/>
                </a:lnTo>
                <a:lnTo>
                  <a:pt x="2717" y="880"/>
                </a:lnTo>
                <a:lnTo>
                  <a:pt x="2720" y="894"/>
                </a:lnTo>
                <a:lnTo>
                  <a:pt x="2724" y="894"/>
                </a:lnTo>
                <a:lnTo>
                  <a:pt x="2724" y="872"/>
                </a:lnTo>
                <a:lnTo>
                  <a:pt x="2727" y="894"/>
                </a:lnTo>
                <a:lnTo>
                  <a:pt x="2727" y="854"/>
                </a:lnTo>
                <a:lnTo>
                  <a:pt x="2731" y="894"/>
                </a:lnTo>
                <a:lnTo>
                  <a:pt x="2731" y="854"/>
                </a:lnTo>
                <a:lnTo>
                  <a:pt x="2735" y="894"/>
                </a:lnTo>
                <a:lnTo>
                  <a:pt x="2735" y="883"/>
                </a:lnTo>
                <a:lnTo>
                  <a:pt x="2738" y="894"/>
                </a:lnTo>
                <a:lnTo>
                  <a:pt x="2738" y="840"/>
                </a:lnTo>
                <a:lnTo>
                  <a:pt x="2742" y="894"/>
                </a:lnTo>
                <a:lnTo>
                  <a:pt x="2742" y="847"/>
                </a:lnTo>
                <a:lnTo>
                  <a:pt x="2745" y="894"/>
                </a:lnTo>
                <a:lnTo>
                  <a:pt x="2745" y="865"/>
                </a:lnTo>
                <a:lnTo>
                  <a:pt x="2749" y="894"/>
                </a:lnTo>
                <a:lnTo>
                  <a:pt x="2749" y="735"/>
                </a:lnTo>
                <a:lnTo>
                  <a:pt x="2753" y="894"/>
                </a:lnTo>
                <a:lnTo>
                  <a:pt x="2753" y="790"/>
                </a:lnTo>
                <a:lnTo>
                  <a:pt x="2756" y="829"/>
                </a:lnTo>
                <a:lnTo>
                  <a:pt x="2756" y="894"/>
                </a:lnTo>
                <a:lnTo>
                  <a:pt x="2756" y="829"/>
                </a:lnTo>
                <a:lnTo>
                  <a:pt x="2760" y="894"/>
                </a:lnTo>
                <a:lnTo>
                  <a:pt x="2760" y="890"/>
                </a:lnTo>
                <a:lnTo>
                  <a:pt x="2763" y="894"/>
                </a:lnTo>
                <a:lnTo>
                  <a:pt x="2763" y="876"/>
                </a:lnTo>
                <a:lnTo>
                  <a:pt x="2767" y="894"/>
                </a:lnTo>
                <a:lnTo>
                  <a:pt x="2767" y="869"/>
                </a:lnTo>
                <a:lnTo>
                  <a:pt x="2771" y="894"/>
                </a:lnTo>
                <a:lnTo>
                  <a:pt x="2771" y="872"/>
                </a:lnTo>
                <a:lnTo>
                  <a:pt x="2774" y="894"/>
                </a:lnTo>
                <a:lnTo>
                  <a:pt x="2774" y="743"/>
                </a:lnTo>
                <a:lnTo>
                  <a:pt x="2778" y="894"/>
                </a:lnTo>
                <a:lnTo>
                  <a:pt x="2778" y="797"/>
                </a:lnTo>
                <a:lnTo>
                  <a:pt x="2781" y="790"/>
                </a:lnTo>
                <a:lnTo>
                  <a:pt x="2781" y="894"/>
                </a:lnTo>
                <a:lnTo>
                  <a:pt x="2781" y="779"/>
                </a:lnTo>
                <a:lnTo>
                  <a:pt x="2785" y="840"/>
                </a:lnTo>
                <a:lnTo>
                  <a:pt x="2785" y="894"/>
                </a:lnTo>
                <a:lnTo>
                  <a:pt x="2785" y="840"/>
                </a:lnTo>
                <a:lnTo>
                  <a:pt x="2789" y="894"/>
                </a:lnTo>
                <a:lnTo>
                  <a:pt x="2789" y="869"/>
                </a:lnTo>
                <a:lnTo>
                  <a:pt x="2792" y="872"/>
                </a:lnTo>
                <a:lnTo>
                  <a:pt x="2792" y="894"/>
                </a:lnTo>
                <a:lnTo>
                  <a:pt x="2792" y="872"/>
                </a:lnTo>
                <a:lnTo>
                  <a:pt x="2792" y="876"/>
                </a:lnTo>
                <a:lnTo>
                  <a:pt x="2796" y="836"/>
                </a:lnTo>
                <a:lnTo>
                  <a:pt x="2796" y="894"/>
                </a:lnTo>
                <a:lnTo>
                  <a:pt x="2796" y="833"/>
                </a:lnTo>
                <a:lnTo>
                  <a:pt x="2800" y="894"/>
                </a:lnTo>
                <a:lnTo>
                  <a:pt x="2800" y="862"/>
                </a:lnTo>
                <a:lnTo>
                  <a:pt x="2803" y="887"/>
                </a:lnTo>
                <a:lnTo>
                  <a:pt x="2803" y="894"/>
                </a:lnTo>
                <a:lnTo>
                  <a:pt x="2803" y="761"/>
                </a:lnTo>
                <a:lnTo>
                  <a:pt x="2807" y="894"/>
                </a:lnTo>
                <a:lnTo>
                  <a:pt x="2807" y="761"/>
                </a:lnTo>
                <a:lnTo>
                  <a:pt x="2810" y="826"/>
                </a:lnTo>
                <a:lnTo>
                  <a:pt x="2810" y="894"/>
                </a:lnTo>
                <a:lnTo>
                  <a:pt x="2810" y="826"/>
                </a:lnTo>
                <a:lnTo>
                  <a:pt x="2814" y="890"/>
                </a:lnTo>
                <a:lnTo>
                  <a:pt x="2814" y="894"/>
                </a:lnTo>
                <a:lnTo>
                  <a:pt x="2814" y="811"/>
                </a:lnTo>
                <a:lnTo>
                  <a:pt x="2818" y="894"/>
                </a:lnTo>
                <a:lnTo>
                  <a:pt x="2818" y="883"/>
                </a:lnTo>
                <a:lnTo>
                  <a:pt x="2821" y="894"/>
                </a:lnTo>
                <a:lnTo>
                  <a:pt x="2821" y="764"/>
                </a:lnTo>
                <a:lnTo>
                  <a:pt x="2825" y="894"/>
                </a:lnTo>
                <a:lnTo>
                  <a:pt x="2825" y="847"/>
                </a:lnTo>
                <a:lnTo>
                  <a:pt x="2828" y="779"/>
                </a:lnTo>
                <a:lnTo>
                  <a:pt x="2828" y="894"/>
                </a:lnTo>
                <a:lnTo>
                  <a:pt x="2828" y="779"/>
                </a:lnTo>
                <a:lnTo>
                  <a:pt x="2832" y="894"/>
                </a:lnTo>
                <a:lnTo>
                  <a:pt x="2832" y="883"/>
                </a:lnTo>
                <a:lnTo>
                  <a:pt x="2836" y="894"/>
                </a:lnTo>
                <a:lnTo>
                  <a:pt x="2836" y="663"/>
                </a:lnTo>
                <a:lnTo>
                  <a:pt x="2839" y="894"/>
                </a:lnTo>
                <a:lnTo>
                  <a:pt x="2843" y="894"/>
                </a:lnTo>
                <a:lnTo>
                  <a:pt x="2843" y="872"/>
                </a:lnTo>
                <a:lnTo>
                  <a:pt x="2846" y="872"/>
                </a:lnTo>
                <a:lnTo>
                  <a:pt x="2846" y="894"/>
                </a:lnTo>
                <a:lnTo>
                  <a:pt x="2846" y="840"/>
                </a:lnTo>
                <a:lnTo>
                  <a:pt x="2850" y="894"/>
                </a:lnTo>
                <a:lnTo>
                  <a:pt x="2850" y="771"/>
                </a:lnTo>
                <a:lnTo>
                  <a:pt x="2854" y="894"/>
                </a:lnTo>
                <a:lnTo>
                  <a:pt x="2854" y="883"/>
                </a:lnTo>
                <a:lnTo>
                  <a:pt x="2857" y="894"/>
                </a:lnTo>
                <a:lnTo>
                  <a:pt x="2861" y="894"/>
                </a:lnTo>
                <a:lnTo>
                  <a:pt x="2861" y="689"/>
                </a:lnTo>
                <a:lnTo>
                  <a:pt x="2864" y="894"/>
                </a:lnTo>
                <a:lnTo>
                  <a:pt x="2864" y="790"/>
                </a:lnTo>
                <a:lnTo>
                  <a:pt x="2868" y="894"/>
                </a:lnTo>
                <a:lnTo>
                  <a:pt x="2868" y="854"/>
                </a:lnTo>
                <a:lnTo>
                  <a:pt x="2872" y="894"/>
                </a:lnTo>
                <a:lnTo>
                  <a:pt x="2872" y="887"/>
                </a:lnTo>
                <a:lnTo>
                  <a:pt x="2875" y="894"/>
                </a:lnTo>
                <a:lnTo>
                  <a:pt x="2875" y="775"/>
                </a:lnTo>
                <a:lnTo>
                  <a:pt x="2879" y="894"/>
                </a:lnTo>
                <a:lnTo>
                  <a:pt x="2879" y="786"/>
                </a:lnTo>
                <a:lnTo>
                  <a:pt x="2882" y="894"/>
                </a:lnTo>
                <a:lnTo>
                  <a:pt x="2882" y="779"/>
                </a:lnTo>
                <a:lnTo>
                  <a:pt x="2886" y="894"/>
                </a:lnTo>
                <a:lnTo>
                  <a:pt x="2886" y="854"/>
                </a:lnTo>
                <a:lnTo>
                  <a:pt x="2890" y="894"/>
                </a:lnTo>
                <a:lnTo>
                  <a:pt x="2890" y="836"/>
                </a:lnTo>
                <a:lnTo>
                  <a:pt x="2893" y="894"/>
                </a:lnTo>
                <a:lnTo>
                  <a:pt x="2893" y="872"/>
                </a:lnTo>
                <a:lnTo>
                  <a:pt x="2897" y="894"/>
                </a:lnTo>
                <a:lnTo>
                  <a:pt x="2897" y="808"/>
                </a:lnTo>
                <a:lnTo>
                  <a:pt x="2901" y="894"/>
                </a:lnTo>
                <a:lnTo>
                  <a:pt x="2901" y="840"/>
                </a:lnTo>
                <a:lnTo>
                  <a:pt x="2904" y="894"/>
                </a:lnTo>
                <a:lnTo>
                  <a:pt x="2904" y="710"/>
                </a:lnTo>
                <a:lnTo>
                  <a:pt x="2908" y="894"/>
                </a:lnTo>
                <a:lnTo>
                  <a:pt x="2911" y="894"/>
                </a:lnTo>
                <a:lnTo>
                  <a:pt x="2911" y="890"/>
                </a:lnTo>
                <a:lnTo>
                  <a:pt x="2915" y="894"/>
                </a:lnTo>
                <a:lnTo>
                  <a:pt x="2915" y="634"/>
                </a:lnTo>
                <a:lnTo>
                  <a:pt x="2919" y="894"/>
                </a:lnTo>
                <a:lnTo>
                  <a:pt x="2919" y="847"/>
                </a:lnTo>
                <a:lnTo>
                  <a:pt x="2922" y="894"/>
                </a:lnTo>
                <a:lnTo>
                  <a:pt x="2922" y="851"/>
                </a:lnTo>
                <a:lnTo>
                  <a:pt x="2926" y="894"/>
                </a:lnTo>
                <a:lnTo>
                  <a:pt x="2926" y="833"/>
                </a:lnTo>
                <a:lnTo>
                  <a:pt x="2929" y="872"/>
                </a:lnTo>
                <a:lnTo>
                  <a:pt x="2929" y="894"/>
                </a:lnTo>
                <a:lnTo>
                  <a:pt x="2929" y="872"/>
                </a:lnTo>
                <a:lnTo>
                  <a:pt x="2933" y="894"/>
                </a:lnTo>
                <a:lnTo>
                  <a:pt x="2933" y="887"/>
                </a:lnTo>
                <a:lnTo>
                  <a:pt x="2937" y="894"/>
                </a:lnTo>
                <a:lnTo>
                  <a:pt x="2937" y="890"/>
                </a:lnTo>
                <a:lnTo>
                  <a:pt x="2940" y="894"/>
                </a:lnTo>
                <a:lnTo>
                  <a:pt x="2944" y="894"/>
                </a:lnTo>
                <a:lnTo>
                  <a:pt x="2944" y="854"/>
                </a:lnTo>
                <a:lnTo>
                  <a:pt x="2947" y="890"/>
                </a:lnTo>
                <a:lnTo>
                  <a:pt x="2947" y="894"/>
                </a:lnTo>
                <a:lnTo>
                  <a:pt x="2947" y="808"/>
                </a:lnTo>
                <a:lnTo>
                  <a:pt x="2951" y="894"/>
                </a:lnTo>
                <a:lnTo>
                  <a:pt x="2951" y="844"/>
                </a:lnTo>
                <a:lnTo>
                  <a:pt x="2955" y="894"/>
                </a:lnTo>
                <a:lnTo>
                  <a:pt x="2955" y="890"/>
                </a:lnTo>
                <a:lnTo>
                  <a:pt x="2958" y="894"/>
                </a:lnTo>
                <a:lnTo>
                  <a:pt x="2958" y="865"/>
                </a:lnTo>
                <a:lnTo>
                  <a:pt x="2962" y="894"/>
                </a:lnTo>
                <a:lnTo>
                  <a:pt x="2962" y="844"/>
                </a:lnTo>
                <a:lnTo>
                  <a:pt x="2965" y="894"/>
                </a:lnTo>
                <a:lnTo>
                  <a:pt x="2969" y="890"/>
                </a:lnTo>
                <a:lnTo>
                  <a:pt x="2969" y="894"/>
                </a:lnTo>
                <a:lnTo>
                  <a:pt x="2969" y="854"/>
                </a:lnTo>
                <a:lnTo>
                  <a:pt x="2973" y="880"/>
                </a:lnTo>
                <a:lnTo>
                  <a:pt x="2973" y="894"/>
                </a:lnTo>
                <a:lnTo>
                  <a:pt x="2973" y="775"/>
                </a:lnTo>
                <a:lnTo>
                  <a:pt x="2976" y="808"/>
                </a:lnTo>
                <a:lnTo>
                  <a:pt x="2976" y="894"/>
                </a:lnTo>
                <a:lnTo>
                  <a:pt x="2976" y="797"/>
                </a:lnTo>
                <a:lnTo>
                  <a:pt x="2980" y="894"/>
                </a:lnTo>
                <a:lnTo>
                  <a:pt x="2980" y="872"/>
                </a:lnTo>
                <a:lnTo>
                  <a:pt x="2983" y="883"/>
                </a:lnTo>
                <a:lnTo>
                  <a:pt x="2983" y="894"/>
                </a:lnTo>
                <a:lnTo>
                  <a:pt x="2983" y="880"/>
                </a:lnTo>
                <a:lnTo>
                  <a:pt x="2983" y="890"/>
                </a:lnTo>
                <a:lnTo>
                  <a:pt x="2987" y="869"/>
                </a:lnTo>
                <a:lnTo>
                  <a:pt x="2987" y="894"/>
                </a:lnTo>
                <a:lnTo>
                  <a:pt x="2987" y="721"/>
                </a:lnTo>
                <a:lnTo>
                  <a:pt x="2991" y="883"/>
                </a:lnTo>
                <a:lnTo>
                  <a:pt x="2991" y="894"/>
                </a:lnTo>
                <a:lnTo>
                  <a:pt x="2991" y="833"/>
                </a:lnTo>
                <a:lnTo>
                  <a:pt x="2994" y="894"/>
                </a:lnTo>
                <a:lnTo>
                  <a:pt x="2998" y="887"/>
                </a:lnTo>
                <a:lnTo>
                  <a:pt x="2998" y="894"/>
                </a:lnTo>
                <a:lnTo>
                  <a:pt x="2998" y="872"/>
                </a:lnTo>
                <a:lnTo>
                  <a:pt x="2998" y="876"/>
                </a:lnTo>
                <a:lnTo>
                  <a:pt x="3002" y="815"/>
                </a:lnTo>
                <a:lnTo>
                  <a:pt x="3002" y="894"/>
                </a:lnTo>
                <a:lnTo>
                  <a:pt x="3002" y="804"/>
                </a:lnTo>
                <a:lnTo>
                  <a:pt x="3005" y="862"/>
                </a:lnTo>
                <a:lnTo>
                  <a:pt x="3005" y="894"/>
                </a:lnTo>
                <a:lnTo>
                  <a:pt x="3005" y="826"/>
                </a:lnTo>
                <a:lnTo>
                  <a:pt x="3009" y="894"/>
                </a:lnTo>
                <a:lnTo>
                  <a:pt x="3009" y="887"/>
                </a:lnTo>
                <a:lnTo>
                  <a:pt x="3012" y="894"/>
                </a:lnTo>
                <a:lnTo>
                  <a:pt x="3012" y="649"/>
                </a:lnTo>
                <a:lnTo>
                  <a:pt x="3016" y="894"/>
                </a:lnTo>
                <a:lnTo>
                  <a:pt x="3016" y="259"/>
                </a:lnTo>
                <a:lnTo>
                  <a:pt x="3020" y="764"/>
                </a:lnTo>
                <a:lnTo>
                  <a:pt x="3020" y="894"/>
                </a:lnTo>
                <a:lnTo>
                  <a:pt x="3020" y="544"/>
                </a:lnTo>
                <a:lnTo>
                  <a:pt x="3023" y="890"/>
                </a:lnTo>
                <a:lnTo>
                  <a:pt x="3023" y="894"/>
                </a:lnTo>
                <a:lnTo>
                  <a:pt x="3023" y="833"/>
                </a:lnTo>
                <a:lnTo>
                  <a:pt x="3027" y="894"/>
                </a:lnTo>
                <a:lnTo>
                  <a:pt x="3027" y="872"/>
                </a:lnTo>
                <a:lnTo>
                  <a:pt x="3030" y="894"/>
                </a:lnTo>
                <a:lnTo>
                  <a:pt x="3030" y="887"/>
                </a:lnTo>
                <a:lnTo>
                  <a:pt x="3034" y="890"/>
                </a:lnTo>
                <a:lnTo>
                  <a:pt x="3034" y="894"/>
                </a:lnTo>
                <a:lnTo>
                  <a:pt x="3034" y="862"/>
                </a:lnTo>
                <a:lnTo>
                  <a:pt x="3038" y="894"/>
                </a:lnTo>
                <a:lnTo>
                  <a:pt x="3038" y="822"/>
                </a:lnTo>
                <a:lnTo>
                  <a:pt x="3041" y="894"/>
                </a:lnTo>
                <a:lnTo>
                  <a:pt x="3041" y="883"/>
                </a:lnTo>
                <a:lnTo>
                  <a:pt x="3041" y="894"/>
                </a:lnTo>
                <a:lnTo>
                  <a:pt x="3045" y="880"/>
                </a:lnTo>
                <a:lnTo>
                  <a:pt x="3045" y="894"/>
                </a:lnTo>
                <a:lnTo>
                  <a:pt x="3045" y="815"/>
                </a:lnTo>
                <a:lnTo>
                  <a:pt x="3048" y="854"/>
                </a:lnTo>
                <a:lnTo>
                  <a:pt x="3048" y="894"/>
                </a:lnTo>
                <a:lnTo>
                  <a:pt x="3048" y="854"/>
                </a:lnTo>
                <a:lnTo>
                  <a:pt x="3052" y="894"/>
                </a:lnTo>
                <a:lnTo>
                  <a:pt x="3052" y="829"/>
                </a:lnTo>
                <a:lnTo>
                  <a:pt x="3056" y="894"/>
                </a:lnTo>
                <a:lnTo>
                  <a:pt x="3056" y="764"/>
                </a:lnTo>
                <a:lnTo>
                  <a:pt x="3059" y="872"/>
                </a:lnTo>
                <a:lnTo>
                  <a:pt x="3059" y="894"/>
                </a:lnTo>
                <a:lnTo>
                  <a:pt x="3059" y="851"/>
                </a:lnTo>
                <a:lnTo>
                  <a:pt x="3063" y="894"/>
                </a:lnTo>
                <a:lnTo>
                  <a:pt x="3066" y="876"/>
                </a:lnTo>
                <a:lnTo>
                  <a:pt x="3066" y="894"/>
                </a:lnTo>
                <a:lnTo>
                  <a:pt x="3066" y="858"/>
                </a:lnTo>
                <a:lnTo>
                  <a:pt x="3070" y="894"/>
                </a:lnTo>
                <a:lnTo>
                  <a:pt x="3074" y="894"/>
                </a:lnTo>
                <a:lnTo>
                  <a:pt x="3074" y="887"/>
                </a:lnTo>
                <a:lnTo>
                  <a:pt x="3077" y="880"/>
                </a:lnTo>
                <a:lnTo>
                  <a:pt x="3077" y="894"/>
                </a:lnTo>
                <a:lnTo>
                  <a:pt x="3077" y="768"/>
                </a:lnTo>
                <a:lnTo>
                  <a:pt x="3081" y="894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0" name="Line 120"/>
          <p:cNvSpPr>
            <a:spLocks noChangeShapeType="1"/>
          </p:cNvSpPr>
          <p:nvPr/>
        </p:nvSpPr>
        <p:spPr bwMode="auto">
          <a:xfrm>
            <a:off x="1228815" y="7382986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55" name="Line 138"/>
          <p:cNvSpPr>
            <a:spLocks noChangeShapeType="1"/>
          </p:cNvSpPr>
          <p:nvPr/>
        </p:nvSpPr>
        <p:spPr bwMode="auto">
          <a:xfrm>
            <a:off x="1228815" y="6643211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65" name="Line 156"/>
          <p:cNvSpPr>
            <a:spLocks noChangeShapeType="1"/>
          </p:cNvSpPr>
          <p:nvPr/>
        </p:nvSpPr>
        <p:spPr bwMode="auto">
          <a:xfrm>
            <a:off x="1228815" y="5905024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71" name="Line 162"/>
          <p:cNvSpPr>
            <a:spLocks noChangeShapeType="1"/>
          </p:cNvSpPr>
          <p:nvPr/>
        </p:nvSpPr>
        <p:spPr bwMode="auto">
          <a:xfrm>
            <a:off x="1257390" y="7387749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72" name="Line 163"/>
          <p:cNvSpPr>
            <a:spLocks noChangeShapeType="1"/>
          </p:cNvSpPr>
          <p:nvPr/>
        </p:nvSpPr>
        <p:spPr bwMode="auto">
          <a:xfrm>
            <a:off x="1544728" y="738774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73" name="Rectangle 164"/>
          <p:cNvSpPr>
            <a:spLocks noChangeArrowheads="1"/>
          </p:cNvSpPr>
          <p:nvPr/>
        </p:nvSpPr>
        <p:spPr bwMode="auto">
          <a:xfrm>
            <a:off x="1374766" y="7416324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474" name="Line 165"/>
          <p:cNvSpPr>
            <a:spLocks noChangeShapeType="1"/>
          </p:cNvSpPr>
          <p:nvPr/>
        </p:nvSpPr>
        <p:spPr bwMode="auto">
          <a:xfrm>
            <a:off x="1830478" y="7387749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75" name="Line 166"/>
          <p:cNvSpPr>
            <a:spLocks noChangeShapeType="1"/>
          </p:cNvSpPr>
          <p:nvPr/>
        </p:nvSpPr>
        <p:spPr bwMode="auto">
          <a:xfrm>
            <a:off x="2122578" y="738774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76" name="Rectangle 167"/>
          <p:cNvSpPr>
            <a:spLocks noChangeArrowheads="1"/>
          </p:cNvSpPr>
          <p:nvPr/>
        </p:nvSpPr>
        <p:spPr bwMode="auto">
          <a:xfrm>
            <a:off x="1952616" y="7416324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477" name="Line 168"/>
          <p:cNvSpPr>
            <a:spLocks noChangeShapeType="1"/>
          </p:cNvSpPr>
          <p:nvPr/>
        </p:nvSpPr>
        <p:spPr bwMode="auto">
          <a:xfrm>
            <a:off x="2408328" y="7387749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78" name="Line 169"/>
          <p:cNvSpPr>
            <a:spLocks noChangeShapeType="1"/>
          </p:cNvSpPr>
          <p:nvPr/>
        </p:nvSpPr>
        <p:spPr bwMode="auto">
          <a:xfrm>
            <a:off x="2695665" y="738774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79" name="Rectangle 170"/>
          <p:cNvSpPr>
            <a:spLocks noChangeArrowheads="1"/>
          </p:cNvSpPr>
          <p:nvPr/>
        </p:nvSpPr>
        <p:spPr bwMode="auto">
          <a:xfrm>
            <a:off x="2508241" y="741632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480" name="Line 171"/>
          <p:cNvSpPr>
            <a:spLocks noChangeShapeType="1"/>
          </p:cNvSpPr>
          <p:nvPr/>
        </p:nvSpPr>
        <p:spPr bwMode="auto">
          <a:xfrm>
            <a:off x="2981415" y="7387749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81" name="Line 172"/>
          <p:cNvSpPr>
            <a:spLocks noChangeShapeType="1"/>
          </p:cNvSpPr>
          <p:nvPr/>
        </p:nvSpPr>
        <p:spPr bwMode="auto">
          <a:xfrm>
            <a:off x="3267165" y="738774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82" name="Rectangle 173"/>
          <p:cNvSpPr>
            <a:spLocks noChangeArrowheads="1"/>
          </p:cNvSpPr>
          <p:nvPr/>
        </p:nvSpPr>
        <p:spPr bwMode="auto">
          <a:xfrm>
            <a:off x="3079741" y="741632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483" name="Line 174"/>
          <p:cNvSpPr>
            <a:spLocks noChangeShapeType="1"/>
          </p:cNvSpPr>
          <p:nvPr/>
        </p:nvSpPr>
        <p:spPr bwMode="auto">
          <a:xfrm>
            <a:off x="3554503" y="7387749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84" name="Line 175"/>
          <p:cNvSpPr>
            <a:spLocks noChangeShapeType="1"/>
          </p:cNvSpPr>
          <p:nvPr/>
        </p:nvSpPr>
        <p:spPr bwMode="auto">
          <a:xfrm>
            <a:off x="3846603" y="738774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85" name="Rectangle 176"/>
          <p:cNvSpPr>
            <a:spLocks noChangeArrowheads="1"/>
          </p:cNvSpPr>
          <p:nvPr/>
        </p:nvSpPr>
        <p:spPr bwMode="auto">
          <a:xfrm>
            <a:off x="3659179" y="741632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486" name="Line 177"/>
          <p:cNvSpPr>
            <a:spLocks noChangeShapeType="1"/>
          </p:cNvSpPr>
          <p:nvPr/>
        </p:nvSpPr>
        <p:spPr bwMode="auto">
          <a:xfrm>
            <a:off x="4132353" y="7387749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87" name="Line 178"/>
          <p:cNvSpPr>
            <a:spLocks noChangeShapeType="1"/>
          </p:cNvSpPr>
          <p:nvPr/>
        </p:nvSpPr>
        <p:spPr bwMode="auto">
          <a:xfrm>
            <a:off x="4419690" y="738774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88" name="Rectangle 179"/>
          <p:cNvSpPr>
            <a:spLocks noChangeArrowheads="1"/>
          </p:cNvSpPr>
          <p:nvPr/>
        </p:nvSpPr>
        <p:spPr bwMode="auto">
          <a:xfrm>
            <a:off x="4232266" y="741632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489" name="Line 180"/>
          <p:cNvSpPr>
            <a:spLocks noChangeShapeType="1"/>
          </p:cNvSpPr>
          <p:nvPr/>
        </p:nvSpPr>
        <p:spPr bwMode="auto">
          <a:xfrm>
            <a:off x="4705440" y="7387749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90" name="Line 181"/>
          <p:cNvSpPr>
            <a:spLocks noChangeShapeType="1"/>
          </p:cNvSpPr>
          <p:nvPr/>
        </p:nvSpPr>
        <p:spPr bwMode="auto">
          <a:xfrm>
            <a:off x="4991190" y="738774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91" name="Rectangle 182"/>
          <p:cNvSpPr>
            <a:spLocks noChangeArrowheads="1"/>
          </p:cNvSpPr>
          <p:nvPr/>
        </p:nvSpPr>
        <p:spPr bwMode="auto">
          <a:xfrm>
            <a:off x="4803766" y="741632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492" name="Line 183"/>
          <p:cNvSpPr>
            <a:spLocks noChangeShapeType="1"/>
          </p:cNvSpPr>
          <p:nvPr/>
        </p:nvSpPr>
        <p:spPr bwMode="auto">
          <a:xfrm>
            <a:off x="5278528" y="7387749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93" name="Line 184"/>
          <p:cNvSpPr>
            <a:spLocks noChangeShapeType="1"/>
          </p:cNvSpPr>
          <p:nvPr/>
        </p:nvSpPr>
        <p:spPr bwMode="auto">
          <a:xfrm>
            <a:off x="5570628" y="738774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94" name="Rectangle 185"/>
          <p:cNvSpPr>
            <a:spLocks noChangeArrowheads="1"/>
          </p:cNvSpPr>
          <p:nvPr/>
        </p:nvSpPr>
        <p:spPr bwMode="auto">
          <a:xfrm>
            <a:off x="5383204" y="7416324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495" name="Line 186"/>
          <p:cNvSpPr>
            <a:spLocks noChangeShapeType="1"/>
          </p:cNvSpPr>
          <p:nvPr/>
        </p:nvSpPr>
        <p:spPr bwMode="auto">
          <a:xfrm>
            <a:off x="5856378" y="7387749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96" name="Line 187"/>
          <p:cNvSpPr>
            <a:spLocks noChangeShapeType="1"/>
          </p:cNvSpPr>
          <p:nvPr/>
        </p:nvSpPr>
        <p:spPr bwMode="auto">
          <a:xfrm>
            <a:off x="6142128" y="7387749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97" name="Rectangle 188"/>
          <p:cNvSpPr>
            <a:spLocks noChangeArrowheads="1"/>
          </p:cNvSpPr>
          <p:nvPr/>
        </p:nvSpPr>
        <p:spPr bwMode="auto">
          <a:xfrm>
            <a:off x="5905491" y="7416324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57" name="Rectangle 10"/>
          <p:cNvSpPr>
            <a:spLocks noChangeArrowheads="1"/>
          </p:cNvSpPr>
          <p:nvPr/>
        </p:nvSpPr>
        <p:spPr bwMode="auto">
          <a:xfrm>
            <a:off x="1124454" y="7298347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59" name="Rectangle 25"/>
          <p:cNvSpPr>
            <a:spLocks noChangeArrowheads="1"/>
          </p:cNvSpPr>
          <p:nvPr/>
        </p:nvSpPr>
        <p:spPr bwMode="auto">
          <a:xfrm>
            <a:off x="989350" y="5820385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777444" y="6195620"/>
            <a:ext cx="4138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ss</a:t>
            </a:r>
            <a:r>
              <a:rPr lang="en-US" altLang="zh-CN" sz="1050" b="1" i="1" baseline="30000" dirty="0" smtClean="0"/>
              <a:t>2-</a:t>
            </a:r>
            <a:r>
              <a:rPr lang="en-US" altLang="zh-CN" sz="1050" b="1" i="1" baseline="30000" dirty="0" smtClean="0">
                <a:sym typeface="Symbol"/>
              </a:rPr>
              <a:t></a:t>
            </a:r>
            <a:endParaRPr lang="zh-CN" altLang="en-US" sz="1050" b="1" i="1" baseline="30000" dirty="0"/>
          </a:p>
        </p:txBody>
      </p:sp>
      <p:sp>
        <p:nvSpPr>
          <p:cNvPr id="173" name="Rectangle 172"/>
          <p:cNvSpPr/>
          <p:nvPr/>
        </p:nvSpPr>
        <p:spPr>
          <a:xfrm>
            <a:off x="3714904" y="6111986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cxnSp>
        <p:nvCxnSpPr>
          <p:cNvPr id="270" name="Straight Arrow Connector 269"/>
          <p:cNvCxnSpPr/>
          <p:nvPr/>
        </p:nvCxnSpPr>
        <p:spPr>
          <a:xfrm flipH="1">
            <a:off x="3951253" y="6995181"/>
            <a:ext cx="38518" cy="1780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Rectangle 272"/>
          <p:cNvSpPr/>
          <p:nvPr/>
        </p:nvSpPr>
        <p:spPr>
          <a:xfrm>
            <a:off x="5103221" y="6646966"/>
            <a:ext cx="4363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274" name="TextBox 273"/>
          <p:cNvSpPr txBox="1"/>
          <p:nvPr/>
        </p:nvSpPr>
        <p:spPr>
          <a:xfrm>
            <a:off x="3474863" y="6424219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76" name="TextBox 275"/>
          <p:cNvSpPr txBox="1"/>
          <p:nvPr/>
        </p:nvSpPr>
        <p:spPr>
          <a:xfrm>
            <a:off x="4328455" y="6744139"/>
            <a:ext cx="3145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2" name="TextBox 17"/>
          <p:cNvSpPr txBox="1"/>
          <p:nvPr/>
        </p:nvSpPr>
        <p:spPr>
          <a:xfrm>
            <a:off x="4592215" y="6788363"/>
            <a:ext cx="3930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93" name="TextBox 292"/>
          <p:cNvSpPr txBox="1"/>
          <p:nvPr/>
        </p:nvSpPr>
        <p:spPr>
          <a:xfrm>
            <a:off x="4032385" y="6567197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98" name="Rectangle 297"/>
          <p:cNvSpPr/>
          <p:nvPr/>
        </p:nvSpPr>
        <p:spPr>
          <a:xfrm>
            <a:off x="3125951" y="6801991"/>
            <a:ext cx="40588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314" name="TextBox 313"/>
          <p:cNvSpPr txBox="1"/>
          <p:nvPr/>
        </p:nvSpPr>
        <p:spPr>
          <a:xfrm>
            <a:off x="4846046" y="6834591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00" name="Straight Arrow Connector 399"/>
          <p:cNvCxnSpPr/>
          <p:nvPr/>
        </p:nvCxnSpPr>
        <p:spPr>
          <a:xfrm flipH="1">
            <a:off x="5327294" y="6865465"/>
            <a:ext cx="3974" cy="2174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7" name="Rectangle 406"/>
          <p:cNvSpPr/>
          <p:nvPr/>
        </p:nvSpPr>
        <p:spPr>
          <a:xfrm>
            <a:off x="2742838" y="6791845"/>
            <a:ext cx="4363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408" name="TextBox 407"/>
          <p:cNvSpPr txBox="1"/>
          <p:nvPr/>
        </p:nvSpPr>
        <p:spPr>
          <a:xfrm>
            <a:off x="3122063" y="6664887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410" name="TextBox 409"/>
          <p:cNvSpPr txBox="1"/>
          <p:nvPr/>
        </p:nvSpPr>
        <p:spPr>
          <a:xfrm>
            <a:off x="1390784" y="6333988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11" name="TextBox 410"/>
          <p:cNvSpPr txBox="1"/>
          <p:nvPr/>
        </p:nvSpPr>
        <p:spPr>
          <a:xfrm>
            <a:off x="2195532" y="651144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12" name="Rectangle 411"/>
          <p:cNvSpPr/>
          <p:nvPr/>
        </p:nvSpPr>
        <p:spPr>
          <a:xfrm>
            <a:off x="3595269" y="6273255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413" name="TextBox 412"/>
          <p:cNvSpPr txBox="1"/>
          <p:nvPr/>
        </p:nvSpPr>
        <p:spPr>
          <a:xfrm>
            <a:off x="1761187" y="575666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14" name="TextBox 413"/>
          <p:cNvSpPr txBox="1"/>
          <p:nvPr/>
        </p:nvSpPr>
        <p:spPr>
          <a:xfrm>
            <a:off x="2696348" y="666104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15" name="TextBox 414"/>
          <p:cNvSpPr txBox="1"/>
          <p:nvPr/>
        </p:nvSpPr>
        <p:spPr>
          <a:xfrm>
            <a:off x="4480504" y="6563866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6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-</a:t>
            </a:r>
            <a:endParaRPr lang="zh-CN" altLang="en-US" sz="1050" b="1" i="1" baseline="30000" dirty="0"/>
          </a:p>
        </p:txBody>
      </p:sp>
      <p:sp>
        <p:nvSpPr>
          <p:cNvPr id="416" name="TextBox 415"/>
          <p:cNvSpPr txBox="1"/>
          <p:nvPr/>
        </p:nvSpPr>
        <p:spPr>
          <a:xfrm>
            <a:off x="1158742" y="5958216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17" name="TextBox 416"/>
          <p:cNvSpPr txBox="1"/>
          <p:nvPr/>
        </p:nvSpPr>
        <p:spPr>
          <a:xfrm>
            <a:off x="3528257" y="6638610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6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-</a:t>
            </a:r>
            <a:endParaRPr lang="zh-CN" altLang="en-US" sz="1050" b="1" i="1" baseline="30000" dirty="0"/>
          </a:p>
        </p:txBody>
      </p:sp>
      <p:sp>
        <p:nvSpPr>
          <p:cNvPr id="418" name="TextBox 417"/>
          <p:cNvSpPr txBox="1"/>
          <p:nvPr/>
        </p:nvSpPr>
        <p:spPr>
          <a:xfrm>
            <a:off x="1924121" y="625655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20" name="TextBox 17"/>
          <p:cNvSpPr txBox="1"/>
          <p:nvPr/>
        </p:nvSpPr>
        <p:spPr>
          <a:xfrm>
            <a:off x="4693222" y="6659491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421" name="5-Point Star 420"/>
          <p:cNvSpPr/>
          <p:nvPr/>
        </p:nvSpPr>
        <p:spPr>
          <a:xfrm>
            <a:off x="3949865" y="6392969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2" name="TextBox 421"/>
          <p:cNvSpPr txBox="1"/>
          <p:nvPr/>
        </p:nvSpPr>
        <p:spPr>
          <a:xfrm>
            <a:off x="3866757" y="6828990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423" name="TextBox 422"/>
          <p:cNvSpPr txBox="1"/>
          <p:nvPr/>
        </p:nvSpPr>
        <p:spPr>
          <a:xfrm>
            <a:off x="1291391" y="6791010"/>
            <a:ext cx="3545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z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424" name="TextBox 423"/>
          <p:cNvSpPr txBox="1"/>
          <p:nvPr/>
        </p:nvSpPr>
        <p:spPr>
          <a:xfrm>
            <a:off x="3047364" y="6934166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25" name="TextBox 17"/>
          <p:cNvSpPr txBox="1"/>
          <p:nvPr/>
        </p:nvSpPr>
        <p:spPr>
          <a:xfrm>
            <a:off x="2315783" y="6870165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27" name="TextBox 426"/>
          <p:cNvSpPr txBox="1"/>
          <p:nvPr/>
        </p:nvSpPr>
        <p:spPr>
          <a:xfrm>
            <a:off x="5664078" y="6756192"/>
            <a:ext cx="3145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x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30" name="Straight Arrow Connector 429"/>
          <p:cNvCxnSpPr/>
          <p:nvPr/>
        </p:nvCxnSpPr>
        <p:spPr>
          <a:xfrm flipH="1">
            <a:off x="4968886" y="7033790"/>
            <a:ext cx="18246" cy="22062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3" name="TextBox 432"/>
          <p:cNvSpPr txBox="1"/>
          <p:nvPr/>
        </p:nvSpPr>
        <p:spPr>
          <a:xfrm>
            <a:off x="2057101" y="7133832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434" name="TextBox 433"/>
          <p:cNvSpPr txBox="1"/>
          <p:nvPr/>
        </p:nvSpPr>
        <p:spPr>
          <a:xfrm>
            <a:off x="1234884" y="6448779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435" name="TextBox 17"/>
          <p:cNvSpPr txBox="1"/>
          <p:nvPr/>
        </p:nvSpPr>
        <p:spPr>
          <a:xfrm>
            <a:off x="1509355" y="588361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36" name="Straight Arrow Connector 435"/>
          <p:cNvCxnSpPr/>
          <p:nvPr/>
        </p:nvCxnSpPr>
        <p:spPr>
          <a:xfrm flipH="1">
            <a:off x="1300837" y="6762774"/>
            <a:ext cx="59660" cy="58924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8" name="TextBox 17"/>
          <p:cNvSpPr txBox="1"/>
          <p:nvPr/>
        </p:nvSpPr>
        <p:spPr>
          <a:xfrm>
            <a:off x="2274259" y="6610652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cxnSp>
        <p:nvCxnSpPr>
          <p:cNvPr id="439" name="Straight Arrow Connector 438"/>
          <p:cNvCxnSpPr/>
          <p:nvPr/>
        </p:nvCxnSpPr>
        <p:spPr>
          <a:xfrm flipH="1">
            <a:off x="3861708" y="6336649"/>
            <a:ext cx="22882" cy="8250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3314661" y="6524838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42" name="Straight Arrow Connector 441"/>
          <p:cNvCxnSpPr/>
          <p:nvPr/>
        </p:nvCxnSpPr>
        <p:spPr>
          <a:xfrm>
            <a:off x="4528306" y="6938212"/>
            <a:ext cx="56847" cy="3328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Straight Arrow Connector 442"/>
          <p:cNvCxnSpPr/>
          <p:nvPr/>
        </p:nvCxnSpPr>
        <p:spPr>
          <a:xfrm flipH="1">
            <a:off x="3930590" y="6898758"/>
            <a:ext cx="3493" cy="3371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Straight Arrow Connector 445"/>
          <p:cNvCxnSpPr/>
          <p:nvPr/>
        </p:nvCxnSpPr>
        <p:spPr>
          <a:xfrm>
            <a:off x="4661796" y="6753018"/>
            <a:ext cx="1965" cy="32988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7" name="Straight Arrow Connector 446"/>
          <p:cNvCxnSpPr/>
          <p:nvPr/>
        </p:nvCxnSpPr>
        <p:spPr>
          <a:xfrm>
            <a:off x="1817172" y="6923210"/>
            <a:ext cx="0" cy="37683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Straight Arrow Connector 447"/>
          <p:cNvCxnSpPr/>
          <p:nvPr/>
        </p:nvCxnSpPr>
        <p:spPr>
          <a:xfrm flipH="1">
            <a:off x="1446844" y="6954088"/>
            <a:ext cx="20231" cy="3003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Straight Arrow Connector 448"/>
          <p:cNvCxnSpPr/>
          <p:nvPr/>
        </p:nvCxnSpPr>
        <p:spPr>
          <a:xfrm flipH="1">
            <a:off x="1390784" y="6638610"/>
            <a:ext cx="42986" cy="55181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0" name="Straight Arrow Connector 449"/>
          <p:cNvCxnSpPr/>
          <p:nvPr/>
        </p:nvCxnSpPr>
        <p:spPr>
          <a:xfrm flipH="1">
            <a:off x="1279876" y="6155934"/>
            <a:ext cx="20377" cy="2637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2" name="TextBox 451"/>
          <p:cNvSpPr txBox="1"/>
          <p:nvPr/>
        </p:nvSpPr>
        <p:spPr>
          <a:xfrm>
            <a:off x="1189542" y="6565308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58" name="TextBox 457"/>
          <p:cNvSpPr txBox="1"/>
          <p:nvPr/>
        </p:nvSpPr>
        <p:spPr>
          <a:xfrm>
            <a:off x="1354505" y="7067313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60" name="Straight Arrow Connector 459"/>
          <p:cNvCxnSpPr/>
          <p:nvPr/>
        </p:nvCxnSpPr>
        <p:spPr>
          <a:xfrm>
            <a:off x="1889830" y="7034585"/>
            <a:ext cx="31308" cy="2637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Arrow Connector 460"/>
          <p:cNvCxnSpPr/>
          <p:nvPr/>
        </p:nvCxnSpPr>
        <p:spPr>
          <a:xfrm>
            <a:off x="2904693" y="6951025"/>
            <a:ext cx="31308" cy="2637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Arrow Connector 461"/>
          <p:cNvCxnSpPr>
            <a:stCxn id="474" idx="2"/>
          </p:cNvCxnSpPr>
          <p:nvPr/>
        </p:nvCxnSpPr>
        <p:spPr>
          <a:xfrm>
            <a:off x="2225684" y="6853237"/>
            <a:ext cx="67565" cy="45545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Arrow Connector 462"/>
          <p:cNvCxnSpPr/>
          <p:nvPr/>
        </p:nvCxnSpPr>
        <p:spPr>
          <a:xfrm>
            <a:off x="2089123" y="6504621"/>
            <a:ext cx="15654" cy="7120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4" name="TextBox 463"/>
          <p:cNvSpPr txBox="1"/>
          <p:nvPr/>
        </p:nvSpPr>
        <p:spPr>
          <a:xfrm>
            <a:off x="1715011" y="6866318"/>
            <a:ext cx="40267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465" name="TextBox 464"/>
          <p:cNvSpPr txBox="1"/>
          <p:nvPr/>
        </p:nvSpPr>
        <p:spPr>
          <a:xfrm>
            <a:off x="1664584" y="6712843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d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471" name="TextBox 470"/>
          <p:cNvSpPr txBox="1"/>
          <p:nvPr/>
        </p:nvSpPr>
        <p:spPr>
          <a:xfrm>
            <a:off x="2007177" y="6371302"/>
            <a:ext cx="52610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472" name="Straight Arrow Connector 471"/>
          <p:cNvCxnSpPr/>
          <p:nvPr/>
        </p:nvCxnSpPr>
        <p:spPr>
          <a:xfrm>
            <a:off x="2137485" y="6547517"/>
            <a:ext cx="13695" cy="8131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4" name="TextBox 473"/>
          <p:cNvSpPr txBox="1"/>
          <p:nvPr/>
        </p:nvSpPr>
        <p:spPr>
          <a:xfrm>
            <a:off x="2048392" y="6599321"/>
            <a:ext cx="3545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z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475" name="Straight Arrow Connector 474"/>
          <p:cNvCxnSpPr/>
          <p:nvPr/>
        </p:nvCxnSpPr>
        <p:spPr>
          <a:xfrm flipH="1">
            <a:off x="2418167" y="6823491"/>
            <a:ext cx="9756" cy="51494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Straight Arrow Connector 475"/>
          <p:cNvCxnSpPr/>
          <p:nvPr/>
        </p:nvCxnSpPr>
        <p:spPr>
          <a:xfrm>
            <a:off x="2761604" y="6634300"/>
            <a:ext cx="26598" cy="7011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Straight Arrow Connector 476"/>
          <p:cNvCxnSpPr/>
          <p:nvPr/>
        </p:nvCxnSpPr>
        <p:spPr>
          <a:xfrm>
            <a:off x="2662505" y="6917184"/>
            <a:ext cx="15654" cy="4389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1" name="TextBox 480"/>
          <p:cNvSpPr txBox="1"/>
          <p:nvPr/>
        </p:nvSpPr>
        <p:spPr>
          <a:xfrm>
            <a:off x="2492050" y="6739359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482" name="TextBox 481"/>
          <p:cNvSpPr txBox="1"/>
          <p:nvPr/>
        </p:nvSpPr>
        <p:spPr>
          <a:xfrm>
            <a:off x="2590296" y="6461845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484" name="Straight Arrow Connector 483"/>
          <p:cNvCxnSpPr/>
          <p:nvPr/>
        </p:nvCxnSpPr>
        <p:spPr>
          <a:xfrm>
            <a:off x="3001191" y="7036910"/>
            <a:ext cx="46173" cy="15895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" name="Straight Arrow Connector 484"/>
          <p:cNvCxnSpPr/>
          <p:nvPr/>
        </p:nvCxnSpPr>
        <p:spPr>
          <a:xfrm>
            <a:off x="3362995" y="7015948"/>
            <a:ext cx="31308" cy="2637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" name="Straight Arrow Connector 485"/>
          <p:cNvCxnSpPr/>
          <p:nvPr/>
        </p:nvCxnSpPr>
        <p:spPr>
          <a:xfrm>
            <a:off x="3575098" y="7069790"/>
            <a:ext cx="31308" cy="2637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9" name="TextBox 488"/>
          <p:cNvSpPr txBox="1"/>
          <p:nvPr/>
        </p:nvSpPr>
        <p:spPr>
          <a:xfrm>
            <a:off x="2858534" y="6888990"/>
            <a:ext cx="3545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z</a:t>
            </a:r>
            <a:r>
              <a:rPr lang="en-US" altLang="zh-CN" sz="1050" b="1" i="1" baseline="-25000" dirty="0" smtClean="0"/>
              <a:t>7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491" name="Straight Arrow Connector 490"/>
          <p:cNvCxnSpPr/>
          <p:nvPr/>
        </p:nvCxnSpPr>
        <p:spPr>
          <a:xfrm>
            <a:off x="3719765" y="6840579"/>
            <a:ext cx="0" cy="2640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Straight Arrow Connector 491"/>
          <p:cNvCxnSpPr/>
          <p:nvPr/>
        </p:nvCxnSpPr>
        <p:spPr>
          <a:xfrm flipH="1">
            <a:off x="3474863" y="6923210"/>
            <a:ext cx="26129" cy="3959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3" name="Straight Arrow Connector 492"/>
          <p:cNvCxnSpPr/>
          <p:nvPr/>
        </p:nvCxnSpPr>
        <p:spPr>
          <a:xfrm flipH="1">
            <a:off x="3441278" y="6853237"/>
            <a:ext cx="8180" cy="3059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5" name="TextBox 494"/>
          <p:cNvSpPr txBox="1"/>
          <p:nvPr/>
        </p:nvSpPr>
        <p:spPr>
          <a:xfrm>
            <a:off x="3365369" y="6778754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498" name="TextBox 497"/>
          <p:cNvSpPr txBox="1"/>
          <p:nvPr/>
        </p:nvSpPr>
        <p:spPr>
          <a:xfrm>
            <a:off x="3404468" y="6888990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d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499" name="Straight Arrow Connector 498"/>
          <p:cNvCxnSpPr/>
          <p:nvPr/>
        </p:nvCxnSpPr>
        <p:spPr>
          <a:xfrm>
            <a:off x="3762207" y="6627325"/>
            <a:ext cx="18783" cy="42650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" name="Straight Arrow Connector 499"/>
          <p:cNvCxnSpPr/>
          <p:nvPr/>
        </p:nvCxnSpPr>
        <p:spPr>
          <a:xfrm>
            <a:off x="3804315" y="6462907"/>
            <a:ext cx="15654" cy="52674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Straight Arrow Connector 500"/>
          <p:cNvCxnSpPr/>
          <p:nvPr/>
        </p:nvCxnSpPr>
        <p:spPr>
          <a:xfrm>
            <a:off x="3610519" y="6741685"/>
            <a:ext cx="29802" cy="3849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9" name="TextBox 508"/>
          <p:cNvSpPr txBox="1"/>
          <p:nvPr/>
        </p:nvSpPr>
        <p:spPr>
          <a:xfrm>
            <a:off x="3784736" y="6712843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512" name="Straight Arrow Connector 511"/>
          <p:cNvCxnSpPr/>
          <p:nvPr/>
        </p:nvCxnSpPr>
        <p:spPr>
          <a:xfrm>
            <a:off x="4864570" y="7006207"/>
            <a:ext cx="24088" cy="2219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Straight Arrow Connector 512"/>
          <p:cNvCxnSpPr/>
          <p:nvPr/>
        </p:nvCxnSpPr>
        <p:spPr>
          <a:xfrm>
            <a:off x="4516682" y="6633037"/>
            <a:ext cx="91840" cy="63597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Arrow Connector 513"/>
          <p:cNvCxnSpPr/>
          <p:nvPr/>
        </p:nvCxnSpPr>
        <p:spPr>
          <a:xfrm>
            <a:off x="5834963" y="6909895"/>
            <a:ext cx="42829" cy="2324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3" name="TextBox 522"/>
          <p:cNvSpPr txBox="1"/>
          <p:nvPr/>
        </p:nvSpPr>
        <p:spPr>
          <a:xfrm>
            <a:off x="4300339" y="6467445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530" name="Straight Arrow Connector 529"/>
          <p:cNvCxnSpPr/>
          <p:nvPr/>
        </p:nvCxnSpPr>
        <p:spPr>
          <a:xfrm flipH="1">
            <a:off x="4311201" y="6756553"/>
            <a:ext cx="41855" cy="5231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99" name="AutoShape 190"/>
          <p:cNvSpPr>
            <a:spLocks noChangeAspect="1" noChangeArrowheads="1" noTextEdit="1"/>
          </p:cNvSpPr>
          <p:nvPr/>
        </p:nvSpPr>
        <p:spPr bwMode="auto">
          <a:xfrm>
            <a:off x="963172" y="8018909"/>
            <a:ext cx="5205413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00" name="Rectangle 192"/>
          <p:cNvSpPr>
            <a:spLocks noChangeArrowheads="1"/>
          </p:cNvSpPr>
          <p:nvPr/>
        </p:nvSpPr>
        <p:spPr bwMode="auto">
          <a:xfrm>
            <a:off x="1248922" y="8030022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01" name="Freeform 193"/>
          <p:cNvSpPr>
            <a:spLocks/>
          </p:cNvSpPr>
          <p:nvPr/>
        </p:nvSpPr>
        <p:spPr bwMode="auto">
          <a:xfrm>
            <a:off x="1248922" y="8253859"/>
            <a:ext cx="4891088" cy="1317625"/>
          </a:xfrm>
          <a:custGeom>
            <a:avLst/>
            <a:gdLst>
              <a:gd name="T0" fmla="*/ 15 w 3081"/>
              <a:gd name="T1" fmla="*/ 830 h 830"/>
              <a:gd name="T2" fmla="*/ 116 w 3081"/>
              <a:gd name="T3" fmla="*/ 830 h 830"/>
              <a:gd name="T4" fmla="*/ 174 w 3081"/>
              <a:gd name="T5" fmla="*/ 797 h 830"/>
              <a:gd name="T6" fmla="*/ 321 w 3081"/>
              <a:gd name="T7" fmla="*/ 830 h 830"/>
              <a:gd name="T8" fmla="*/ 462 w 3081"/>
              <a:gd name="T9" fmla="*/ 830 h 830"/>
              <a:gd name="T10" fmla="*/ 495 w 3081"/>
              <a:gd name="T11" fmla="*/ 826 h 830"/>
              <a:gd name="T12" fmla="*/ 509 w 3081"/>
              <a:gd name="T13" fmla="*/ 830 h 830"/>
              <a:gd name="T14" fmla="*/ 653 w 3081"/>
              <a:gd name="T15" fmla="*/ 830 h 830"/>
              <a:gd name="T16" fmla="*/ 697 w 3081"/>
              <a:gd name="T17" fmla="*/ 826 h 830"/>
              <a:gd name="T18" fmla="*/ 754 w 3081"/>
              <a:gd name="T19" fmla="*/ 830 h 830"/>
              <a:gd name="T20" fmla="*/ 956 w 3081"/>
              <a:gd name="T21" fmla="*/ 826 h 830"/>
              <a:gd name="T22" fmla="*/ 1108 w 3081"/>
              <a:gd name="T23" fmla="*/ 830 h 830"/>
              <a:gd name="T24" fmla="*/ 1432 w 3081"/>
              <a:gd name="T25" fmla="*/ 830 h 830"/>
              <a:gd name="T26" fmla="*/ 1512 w 3081"/>
              <a:gd name="T27" fmla="*/ 822 h 830"/>
              <a:gd name="T28" fmla="*/ 1515 w 3081"/>
              <a:gd name="T29" fmla="*/ 826 h 830"/>
              <a:gd name="T30" fmla="*/ 1544 w 3081"/>
              <a:gd name="T31" fmla="*/ 830 h 830"/>
              <a:gd name="T32" fmla="*/ 1584 w 3081"/>
              <a:gd name="T33" fmla="*/ 830 h 830"/>
              <a:gd name="T34" fmla="*/ 1620 w 3081"/>
              <a:gd name="T35" fmla="*/ 826 h 830"/>
              <a:gd name="T36" fmla="*/ 1642 w 3081"/>
              <a:gd name="T37" fmla="*/ 830 h 830"/>
              <a:gd name="T38" fmla="*/ 1707 w 3081"/>
              <a:gd name="T39" fmla="*/ 808 h 830"/>
              <a:gd name="T40" fmla="*/ 1714 w 3081"/>
              <a:gd name="T41" fmla="*/ 815 h 830"/>
              <a:gd name="T42" fmla="*/ 2327 w 3081"/>
              <a:gd name="T43" fmla="*/ 830 h 830"/>
              <a:gd name="T44" fmla="*/ 2334 w 3081"/>
              <a:gd name="T45" fmla="*/ 826 h 830"/>
              <a:gd name="T46" fmla="*/ 2367 w 3081"/>
              <a:gd name="T47" fmla="*/ 830 h 830"/>
              <a:gd name="T48" fmla="*/ 2547 w 3081"/>
              <a:gd name="T49" fmla="*/ 830 h 830"/>
              <a:gd name="T50" fmla="*/ 2551 w 3081"/>
              <a:gd name="T51" fmla="*/ 819 h 830"/>
              <a:gd name="T52" fmla="*/ 2569 w 3081"/>
              <a:gd name="T53" fmla="*/ 830 h 830"/>
              <a:gd name="T54" fmla="*/ 2579 w 3081"/>
              <a:gd name="T55" fmla="*/ 826 h 830"/>
              <a:gd name="T56" fmla="*/ 2590 w 3081"/>
              <a:gd name="T57" fmla="*/ 830 h 830"/>
              <a:gd name="T58" fmla="*/ 2601 w 3081"/>
              <a:gd name="T59" fmla="*/ 826 h 830"/>
              <a:gd name="T60" fmla="*/ 2616 w 3081"/>
              <a:gd name="T61" fmla="*/ 830 h 830"/>
              <a:gd name="T62" fmla="*/ 2626 w 3081"/>
              <a:gd name="T63" fmla="*/ 822 h 830"/>
              <a:gd name="T64" fmla="*/ 2655 w 3081"/>
              <a:gd name="T65" fmla="*/ 830 h 830"/>
              <a:gd name="T66" fmla="*/ 2691 w 3081"/>
              <a:gd name="T67" fmla="*/ 830 h 830"/>
              <a:gd name="T68" fmla="*/ 2702 w 3081"/>
              <a:gd name="T69" fmla="*/ 822 h 830"/>
              <a:gd name="T70" fmla="*/ 2713 w 3081"/>
              <a:gd name="T71" fmla="*/ 830 h 830"/>
              <a:gd name="T72" fmla="*/ 2760 w 3081"/>
              <a:gd name="T73" fmla="*/ 830 h 830"/>
              <a:gd name="T74" fmla="*/ 2778 w 3081"/>
              <a:gd name="T75" fmla="*/ 815 h 830"/>
              <a:gd name="T76" fmla="*/ 2785 w 3081"/>
              <a:gd name="T77" fmla="*/ 830 h 830"/>
              <a:gd name="T78" fmla="*/ 2814 w 3081"/>
              <a:gd name="T79" fmla="*/ 830 h 830"/>
              <a:gd name="T80" fmla="*/ 2821 w 3081"/>
              <a:gd name="T81" fmla="*/ 830 h 830"/>
              <a:gd name="T82" fmla="*/ 2828 w 3081"/>
              <a:gd name="T83" fmla="*/ 768 h 830"/>
              <a:gd name="T84" fmla="*/ 2850 w 3081"/>
              <a:gd name="T85" fmla="*/ 830 h 830"/>
              <a:gd name="T86" fmla="*/ 2875 w 3081"/>
              <a:gd name="T87" fmla="*/ 830 h 830"/>
              <a:gd name="T88" fmla="*/ 2882 w 3081"/>
              <a:gd name="T89" fmla="*/ 822 h 830"/>
              <a:gd name="T90" fmla="*/ 2886 w 3081"/>
              <a:gd name="T91" fmla="*/ 826 h 830"/>
              <a:gd name="T92" fmla="*/ 2904 w 3081"/>
              <a:gd name="T93" fmla="*/ 830 h 830"/>
              <a:gd name="T94" fmla="*/ 2915 w 3081"/>
              <a:gd name="T95" fmla="*/ 754 h 830"/>
              <a:gd name="T96" fmla="*/ 2922 w 3081"/>
              <a:gd name="T97" fmla="*/ 830 h 830"/>
              <a:gd name="T98" fmla="*/ 2991 w 3081"/>
              <a:gd name="T99" fmla="*/ 830 h 830"/>
              <a:gd name="T100" fmla="*/ 2998 w 3081"/>
              <a:gd name="T101" fmla="*/ 830 h 830"/>
              <a:gd name="T102" fmla="*/ 3005 w 3081"/>
              <a:gd name="T103" fmla="*/ 830 h 830"/>
              <a:gd name="T104" fmla="*/ 3016 w 3081"/>
              <a:gd name="T105" fmla="*/ 119 h 830"/>
              <a:gd name="T106" fmla="*/ 3020 w 3081"/>
              <a:gd name="T107" fmla="*/ 786 h 830"/>
              <a:gd name="T108" fmla="*/ 3027 w 3081"/>
              <a:gd name="T109" fmla="*/ 822 h 830"/>
              <a:gd name="T110" fmla="*/ 3041 w 3081"/>
              <a:gd name="T111" fmla="*/ 830 h 830"/>
              <a:gd name="T112" fmla="*/ 3081 w 3081"/>
              <a:gd name="T113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11" y="830"/>
                </a:lnTo>
                <a:lnTo>
                  <a:pt x="11" y="801"/>
                </a:lnTo>
                <a:lnTo>
                  <a:pt x="15" y="830"/>
                </a:lnTo>
                <a:lnTo>
                  <a:pt x="83" y="830"/>
                </a:lnTo>
                <a:lnTo>
                  <a:pt x="83" y="826"/>
                </a:lnTo>
                <a:lnTo>
                  <a:pt x="87" y="830"/>
                </a:lnTo>
                <a:lnTo>
                  <a:pt x="116" y="830"/>
                </a:lnTo>
                <a:lnTo>
                  <a:pt x="116" y="826"/>
                </a:lnTo>
                <a:lnTo>
                  <a:pt x="119" y="830"/>
                </a:lnTo>
                <a:lnTo>
                  <a:pt x="174" y="830"/>
                </a:lnTo>
                <a:lnTo>
                  <a:pt x="174" y="797"/>
                </a:lnTo>
                <a:lnTo>
                  <a:pt x="177" y="830"/>
                </a:lnTo>
                <a:lnTo>
                  <a:pt x="318" y="830"/>
                </a:lnTo>
                <a:lnTo>
                  <a:pt x="318" y="815"/>
                </a:lnTo>
                <a:lnTo>
                  <a:pt x="321" y="830"/>
                </a:lnTo>
                <a:lnTo>
                  <a:pt x="390" y="830"/>
                </a:lnTo>
                <a:lnTo>
                  <a:pt x="390" y="826"/>
                </a:lnTo>
                <a:lnTo>
                  <a:pt x="394" y="830"/>
                </a:lnTo>
                <a:lnTo>
                  <a:pt x="462" y="830"/>
                </a:lnTo>
                <a:lnTo>
                  <a:pt x="462" y="797"/>
                </a:lnTo>
                <a:lnTo>
                  <a:pt x="466" y="830"/>
                </a:lnTo>
                <a:lnTo>
                  <a:pt x="495" y="830"/>
                </a:lnTo>
                <a:lnTo>
                  <a:pt x="495" y="826"/>
                </a:lnTo>
                <a:lnTo>
                  <a:pt x="498" y="830"/>
                </a:lnTo>
                <a:lnTo>
                  <a:pt x="505" y="830"/>
                </a:lnTo>
                <a:lnTo>
                  <a:pt x="505" y="826"/>
                </a:lnTo>
                <a:lnTo>
                  <a:pt x="509" y="830"/>
                </a:lnTo>
                <a:lnTo>
                  <a:pt x="534" y="830"/>
                </a:lnTo>
                <a:lnTo>
                  <a:pt x="534" y="826"/>
                </a:lnTo>
                <a:lnTo>
                  <a:pt x="538" y="830"/>
                </a:lnTo>
                <a:lnTo>
                  <a:pt x="653" y="830"/>
                </a:lnTo>
                <a:lnTo>
                  <a:pt x="653" y="819"/>
                </a:lnTo>
                <a:lnTo>
                  <a:pt x="657" y="830"/>
                </a:lnTo>
                <a:lnTo>
                  <a:pt x="697" y="830"/>
                </a:lnTo>
                <a:lnTo>
                  <a:pt x="697" y="826"/>
                </a:lnTo>
                <a:lnTo>
                  <a:pt x="700" y="830"/>
                </a:lnTo>
                <a:lnTo>
                  <a:pt x="700" y="826"/>
                </a:lnTo>
                <a:lnTo>
                  <a:pt x="704" y="830"/>
                </a:lnTo>
                <a:lnTo>
                  <a:pt x="754" y="830"/>
                </a:lnTo>
                <a:lnTo>
                  <a:pt x="754" y="826"/>
                </a:lnTo>
                <a:lnTo>
                  <a:pt x="758" y="830"/>
                </a:lnTo>
                <a:lnTo>
                  <a:pt x="956" y="830"/>
                </a:lnTo>
                <a:lnTo>
                  <a:pt x="956" y="826"/>
                </a:lnTo>
                <a:lnTo>
                  <a:pt x="960" y="830"/>
                </a:lnTo>
                <a:lnTo>
                  <a:pt x="1104" y="830"/>
                </a:lnTo>
                <a:lnTo>
                  <a:pt x="1104" y="826"/>
                </a:lnTo>
                <a:lnTo>
                  <a:pt x="1108" y="830"/>
                </a:lnTo>
                <a:lnTo>
                  <a:pt x="1248" y="830"/>
                </a:lnTo>
                <a:lnTo>
                  <a:pt x="1248" y="826"/>
                </a:lnTo>
                <a:lnTo>
                  <a:pt x="1252" y="830"/>
                </a:lnTo>
                <a:lnTo>
                  <a:pt x="1432" y="830"/>
                </a:lnTo>
                <a:lnTo>
                  <a:pt x="1432" y="815"/>
                </a:lnTo>
                <a:lnTo>
                  <a:pt x="1436" y="830"/>
                </a:lnTo>
                <a:lnTo>
                  <a:pt x="1508" y="830"/>
                </a:lnTo>
                <a:lnTo>
                  <a:pt x="1512" y="822"/>
                </a:lnTo>
                <a:lnTo>
                  <a:pt x="1512" y="830"/>
                </a:lnTo>
                <a:lnTo>
                  <a:pt x="1512" y="822"/>
                </a:lnTo>
                <a:lnTo>
                  <a:pt x="1515" y="830"/>
                </a:lnTo>
                <a:lnTo>
                  <a:pt x="1515" y="826"/>
                </a:lnTo>
                <a:lnTo>
                  <a:pt x="1519" y="830"/>
                </a:lnTo>
                <a:lnTo>
                  <a:pt x="1541" y="830"/>
                </a:lnTo>
                <a:lnTo>
                  <a:pt x="1541" y="826"/>
                </a:lnTo>
                <a:lnTo>
                  <a:pt x="1544" y="830"/>
                </a:lnTo>
                <a:lnTo>
                  <a:pt x="1573" y="830"/>
                </a:lnTo>
                <a:lnTo>
                  <a:pt x="1573" y="822"/>
                </a:lnTo>
                <a:lnTo>
                  <a:pt x="1577" y="830"/>
                </a:lnTo>
                <a:lnTo>
                  <a:pt x="1584" y="830"/>
                </a:lnTo>
                <a:lnTo>
                  <a:pt x="1584" y="826"/>
                </a:lnTo>
                <a:lnTo>
                  <a:pt x="1588" y="830"/>
                </a:lnTo>
                <a:lnTo>
                  <a:pt x="1616" y="830"/>
                </a:lnTo>
                <a:lnTo>
                  <a:pt x="1620" y="826"/>
                </a:lnTo>
                <a:lnTo>
                  <a:pt x="1620" y="830"/>
                </a:lnTo>
                <a:lnTo>
                  <a:pt x="1620" y="826"/>
                </a:lnTo>
                <a:lnTo>
                  <a:pt x="1624" y="830"/>
                </a:lnTo>
                <a:lnTo>
                  <a:pt x="1642" y="830"/>
                </a:lnTo>
                <a:lnTo>
                  <a:pt x="1642" y="815"/>
                </a:lnTo>
                <a:lnTo>
                  <a:pt x="1645" y="830"/>
                </a:lnTo>
                <a:lnTo>
                  <a:pt x="1707" y="830"/>
                </a:lnTo>
                <a:lnTo>
                  <a:pt x="1707" y="808"/>
                </a:lnTo>
                <a:lnTo>
                  <a:pt x="1710" y="815"/>
                </a:lnTo>
                <a:lnTo>
                  <a:pt x="1710" y="826"/>
                </a:lnTo>
                <a:lnTo>
                  <a:pt x="1710" y="617"/>
                </a:lnTo>
                <a:lnTo>
                  <a:pt x="1714" y="815"/>
                </a:lnTo>
                <a:lnTo>
                  <a:pt x="1714" y="830"/>
                </a:lnTo>
                <a:lnTo>
                  <a:pt x="1714" y="808"/>
                </a:lnTo>
                <a:lnTo>
                  <a:pt x="1717" y="830"/>
                </a:lnTo>
                <a:lnTo>
                  <a:pt x="2327" y="830"/>
                </a:lnTo>
                <a:lnTo>
                  <a:pt x="2327" y="826"/>
                </a:lnTo>
                <a:lnTo>
                  <a:pt x="2331" y="830"/>
                </a:lnTo>
                <a:lnTo>
                  <a:pt x="2334" y="830"/>
                </a:lnTo>
                <a:lnTo>
                  <a:pt x="2334" y="826"/>
                </a:lnTo>
                <a:lnTo>
                  <a:pt x="2338" y="830"/>
                </a:lnTo>
                <a:lnTo>
                  <a:pt x="2363" y="830"/>
                </a:lnTo>
                <a:lnTo>
                  <a:pt x="2363" y="819"/>
                </a:lnTo>
                <a:lnTo>
                  <a:pt x="2367" y="830"/>
                </a:lnTo>
                <a:lnTo>
                  <a:pt x="2464" y="830"/>
                </a:lnTo>
                <a:lnTo>
                  <a:pt x="2464" y="826"/>
                </a:lnTo>
                <a:lnTo>
                  <a:pt x="2468" y="830"/>
                </a:lnTo>
                <a:lnTo>
                  <a:pt x="2547" y="830"/>
                </a:lnTo>
                <a:lnTo>
                  <a:pt x="2547" y="826"/>
                </a:lnTo>
                <a:lnTo>
                  <a:pt x="2551" y="819"/>
                </a:lnTo>
                <a:lnTo>
                  <a:pt x="2551" y="830"/>
                </a:lnTo>
                <a:lnTo>
                  <a:pt x="2551" y="819"/>
                </a:lnTo>
                <a:lnTo>
                  <a:pt x="2554" y="830"/>
                </a:lnTo>
                <a:lnTo>
                  <a:pt x="2565" y="830"/>
                </a:lnTo>
                <a:lnTo>
                  <a:pt x="2565" y="819"/>
                </a:lnTo>
                <a:lnTo>
                  <a:pt x="2569" y="830"/>
                </a:lnTo>
                <a:lnTo>
                  <a:pt x="2576" y="830"/>
                </a:lnTo>
                <a:lnTo>
                  <a:pt x="2576" y="815"/>
                </a:lnTo>
                <a:lnTo>
                  <a:pt x="2579" y="830"/>
                </a:lnTo>
                <a:lnTo>
                  <a:pt x="2579" y="826"/>
                </a:lnTo>
                <a:lnTo>
                  <a:pt x="2583" y="830"/>
                </a:lnTo>
                <a:lnTo>
                  <a:pt x="2583" y="811"/>
                </a:lnTo>
                <a:lnTo>
                  <a:pt x="2587" y="830"/>
                </a:lnTo>
                <a:lnTo>
                  <a:pt x="2590" y="830"/>
                </a:lnTo>
                <a:lnTo>
                  <a:pt x="2590" y="826"/>
                </a:lnTo>
                <a:lnTo>
                  <a:pt x="2594" y="830"/>
                </a:lnTo>
                <a:lnTo>
                  <a:pt x="2598" y="830"/>
                </a:lnTo>
                <a:lnTo>
                  <a:pt x="2601" y="826"/>
                </a:lnTo>
                <a:lnTo>
                  <a:pt x="2601" y="830"/>
                </a:lnTo>
                <a:lnTo>
                  <a:pt x="2601" y="822"/>
                </a:lnTo>
                <a:lnTo>
                  <a:pt x="2605" y="830"/>
                </a:lnTo>
                <a:lnTo>
                  <a:pt x="2616" y="830"/>
                </a:lnTo>
                <a:lnTo>
                  <a:pt x="2616" y="815"/>
                </a:lnTo>
                <a:lnTo>
                  <a:pt x="2619" y="830"/>
                </a:lnTo>
                <a:lnTo>
                  <a:pt x="2626" y="830"/>
                </a:lnTo>
                <a:lnTo>
                  <a:pt x="2626" y="822"/>
                </a:lnTo>
                <a:lnTo>
                  <a:pt x="2630" y="830"/>
                </a:lnTo>
                <a:lnTo>
                  <a:pt x="2652" y="830"/>
                </a:lnTo>
                <a:lnTo>
                  <a:pt x="2652" y="826"/>
                </a:lnTo>
                <a:lnTo>
                  <a:pt x="2655" y="830"/>
                </a:lnTo>
                <a:lnTo>
                  <a:pt x="2677" y="830"/>
                </a:lnTo>
                <a:lnTo>
                  <a:pt x="2677" y="822"/>
                </a:lnTo>
                <a:lnTo>
                  <a:pt x="2680" y="830"/>
                </a:lnTo>
                <a:lnTo>
                  <a:pt x="2691" y="830"/>
                </a:lnTo>
                <a:lnTo>
                  <a:pt x="2691" y="804"/>
                </a:lnTo>
                <a:lnTo>
                  <a:pt x="2695" y="830"/>
                </a:lnTo>
                <a:lnTo>
                  <a:pt x="2702" y="830"/>
                </a:lnTo>
                <a:lnTo>
                  <a:pt x="2702" y="822"/>
                </a:lnTo>
                <a:lnTo>
                  <a:pt x="2706" y="830"/>
                </a:lnTo>
                <a:lnTo>
                  <a:pt x="2709" y="830"/>
                </a:lnTo>
                <a:lnTo>
                  <a:pt x="2709" y="819"/>
                </a:lnTo>
                <a:lnTo>
                  <a:pt x="2713" y="830"/>
                </a:lnTo>
                <a:lnTo>
                  <a:pt x="2727" y="830"/>
                </a:lnTo>
                <a:lnTo>
                  <a:pt x="2727" y="826"/>
                </a:lnTo>
                <a:lnTo>
                  <a:pt x="2731" y="830"/>
                </a:lnTo>
                <a:lnTo>
                  <a:pt x="2760" y="830"/>
                </a:lnTo>
                <a:lnTo>
                  <a:pt x="2760" y="822"/>
                </a:lnTo>
                <a:lnTo>
                  <a:pt x="2763" y="830"/>
                </a:lnTo>
                <a:lnTo>
                  <a:pt x="2778" y="830"/>
                </a:lnTo>
                <a:lnTo>
                  <a:pt x="2778" y="815"/>
                </a:lnTo>
                <a:lnTo>
                  <a:pt x="2781" y="815"/>
                </a:lnTo>
                <a:lnTo>
                  <a:pt x="2781" y="830"/>
                </a:lnTo>
                <a:lnTo>
                  <a:pt x="2781" y="815"/>
                </a:lnTo>
                <a:lnTo>
                  <a:pt x="2785" y="830"/>
                </a:lnTo>
                <a:lnTo>
                  <a:pt x="2800" y="830"/>
                </a:lnTo>
                <a:lnTo>
                  <a:pt x="2800" y="822"/>
                </a:lnTo>
                <a:lnTo>
                  <a:pt x="2803" y="830"/>
                </a:lnTo>
                <a:lnTo>
                  <a:pt x="2814" y="830"/>
                </a:lnTo>
                <a:lnTo>
                  <a:pt x="2814" y="822"/>
                </a:lnTo>
                <a:lnTo>
                  <a:pt x="2818" y="830"/>
                </a:lnTo>
                <a:lnTo>
                  <a:pt x="2818" y="822"/>
                </a:lnTo>
                <a:lnTo>
                  <a:pt x="2821" y="830"/>
                </a:lnTo>
                <a:lnTo>
                  <a:pt x="2825" y="830"/>
                </a:lnTo>
                <a:lnTo>
                  <a:pt x="2825" y="815"/>
                </a:lnTo>
                <a:lnTo>
                  <a:pt x="2828" y="830"/>
                </a:lnTo>
                <a:lnTo>
                  <a:pt x="2828" y="768"/>
                </a:lnTo>
                <a:lnTo>
                  <a:pt x="2832" y="830"/>
                </a:lnTo>
                <a:lnTo>
                  <a:pt x="2846" y="830"/>
                </a:lnTo>
                <a:lnTo>
                  <a:pt x="2846" y="826"/>
                </a:lnTo>
                <a:lnTo>
                  <a:pt x="2850" y="830"/>
                </a:lnTo>
                <a:lnTo>
                  <a:pt x="2861" y="830"/>
                </a:lnTo>
                <a:lnTo>
                  <a:pt x="2861" y="819"/>
                </a:lnTo>
                <a:lnTo>
                  <a:pt x="2864" y="830"/>
                </a:lnTo>
                <a:lnTo>
                  <a:pt x="2875" y="830"/>
                </a:lnTo>
                <a:lnTo>
                  <a:pt x="2875" y="826"/>
                </a:lnTo>
                <a:lnTo>
                  <a:pt x="2879" y="830"/>
                </a:lnTo>
                <a:lnTo>
                  <a:pt x="2879" y="793"/>
                </a:lnTo>
                <a:lnTo>
                  <a:pt x="2882" y="822"/>
                </a:lnTo>
                <a:lnTo>
                  <a:pt x="2882" y="830"/>
                </a:lnTo>
                <a:lnTo>
                  <a:pt x="2882" y="822"/>
                </a:lnTo>
                <a:lnTo>
                  <a:pt x="2886" y="830"/>
                </a:lnTo>
                <a:lnTo>
                  <a:pt x="2886" y="826"/>
                </a:lnTo>
                <a:lnTo>
                  <a:pt x="2890" y="830"/>
                </a:lnTo>
                <a:lnTo>
                  <a:pt x="2901" y="830"/>
                </a:lnTo>
                <a:lnTo>
                  <a:pt x="2901" y="822"/>
                </a:lnTo>
                <a:lnTo>
                  <a:pt x="2904" y="830"/>
                </a:lnTo>
                <a:lnTo>
                  <a:pt x="2911" y="830"/>
                </a:lnTo>
                <a:lnTo>
                  <a:pt x="2911" y="822"/>
                </a:lnTo>
                <a:lnTo>
                  <a:pt x="2915" y="830"/>
                </a:lnTo>
                <a:lnTo>
                  <a:pt x="2915" y="754"/>
                </a:lnTo>
                <a:lnTo>
                  <a:pt x="2919" y="804"/>
                </a:lnTo>
                <a:lnTo>
                  <a:pt x="2919" y="830"/>
                </a:lnTo>
                <a:lnTo>
                  <a:pt x="2919" y="804"/>
                </a:lnTo>
                <a:lnTo>
                  <a:pt x="2922" y="830"/>
                </a:lnTo>
                <a:lnTo>
                  <a:pt x="2962" y="830"/>
                </a:lnTo>
                <a:lnTo>
                  <a:pt x="2962" y="822"/>
                </a:lnTo>
                <a:lnTo>
                  <a:pt x="2965" y="830"/>
                </a:lnTo>
                <a:lnTo>
                  <a:pt x="2991" y="830"/>
                </a:lnTo>
                <a:lnTo>
                  <a:pt x="2991" y="819"/>
                </a:lnTo>
                <a:lnTo>
                  <a:pt x="2994" y="830"/>
                </a:lnTo>
                <a:lnTo>
                  <a:pt x="2994" y="822"/>
                </a:lnTo>
                <a:lnTo>
                  <a:pt x="2998" y="830"/>
                </a:lnTo>
                <a:lnTo>
                  <a:pt x="2998" y="815"/>
                </a:lnTo>
                <a:lnTo>
                  <a:pt x="3002" y="830"/>
                </a:lnTo>
                <a:lnTo>
                  <a:pt x="3002" y="815"/>
                </a:lnTo>
                <a:lnTo>
                  <a:pt x="3005" y="830"/>
                </a:lnTo>
                <a:lnTo>
                  <a:pt x="3012" y="830"/>
                </a:lnTo>
                <a:lnTo>
                  <a:pt x="3012" y="819"/>
                </a:lnTo>
                <a:lnTo>
                  <a:pt x="3016" y="830"/>
                </a:lnTo>
                <a:lnTo>
                  <a:pt x="3016" y="119"/>
                </a:lnTo>
                <a:lnTo>
                  <a:pt x="3020" y="797"/>
                </a:lnTo>
                <a:lnTo>
                  <a:pt x="3020" y="826"/>
                </a:lnTo>
                <a:lnTo>
                  <a:pt x="3020" y="0"/>
                </a:lnTo>
                <a:lnTo>
                  <a:pt x="3020" y="786"/>
                </a:lnTo>
                <a:lnTo>
                  <a:pt x="3023" y="830"/>
                </a:lnTo>
                <a:lnTo>
                  <a:pt x="3023" y="696"/>
                </a:lnTo>
                <a:lnTo>
                  <a:pt x="3027" y="830"/>
                </a:lnTo>
                <a:lnTo>
                  <a:pt x="3027" y="822"/>
                </a:lnTo>
                <a:lnTo>
                  <a:pt x="3030" y="830"/>
                </a:lnTo>
                <a:lnTo>
                  <a:pt x="3038" y="830"/>
                </a:lnTo>
                <a:lnTo>
                  <a:pt x="3038" y="822"/>
                </a:lnTo>
                <a:lnTo>
                  <a:pt x="3041" y="830"/>
                </a:lnTo>
                <a:lnTo>
                  <a:pt x="3048" y="830"/>
                </a:lnTo>
                <a:lnTo>
                  <a:pt x="3048" y="819"/>
                </a:lnTo>
                <a:lnTo>
                  <a:pt x="3052" y="830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04" name="Line 196"/>
          <p:cNvSpPr>
            <a:spLocks noChangeShapeType="1"/>
          </p:cNvSpPr>
          <p:nvPr/>
        </p:nvSpPr>
        <p:spPr bwMode="auto">
          <a:xfrm>
            <a:off x="1220347" y="9565134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12" name="Line 204"/>
          <p:cNvSpPr>
            <a:spLocks noChangeShapeType="1"/>
          </p:cNvSpPr>
          <p:nvPr/>
        </p:nvSpPr>
        <p:spPr bwMode="auto">
          <a:xfrm>
            <a:off x="1233047" y="8906322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19" name="Line 211"/>
          <p:cNvSpPr>
            <a:spLocks noChangeShapeType="1"/>
          </p:cNvSpPr>
          <p:nvPr/>
        </p:nvSpPr>
        <p:spPr bwMode="auto">
          <a:xfrm>
            <a:off x="1220347" y="8253859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24" name="Line 216"/>
          <p:cNvSpPr>
            <a:spLocks noChangeShapeType="1"/>
          </p:cNvSpPr>
          <p:nvPr/>
        </p:nvSpPr>
        <p:spPr bwMode="auto">
          <a:xfrm>
            <a:off x="1248922" y="95714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25" name="Line 217"/>
          <p:cNvSpPr>
            <a:spLocks noChangeShapeType="1"/>
          </p:cNvSpPr>
          <p:nvPr/>
        </p:nvSpPr>
        <p:spPr bwMode="auto">
          <a:xfrm>
            <a:off x="1536260" y="95714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26" name="Rectangle 218"/>
          <p:cNvSpPr>
            <a:spLocks noChangeArrowheads="1"/>
          </p:cNvSpPr>
          <p:nvPr/>
        </p:nvSpPr>
        <p:spPr bwMode="auto">
          <a:xfrm>
            <a:off x="1367191" y="960005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527" name="Line 219"/>
          <p:cNvSpPr>
            <a:spLocks noChangeShapeType="1"/>
          </p:cNvSpPr>
          <p:nvPr/>
        </p:nvSpPr>
        <p:spPr bwMode="auto">
          <a:xfrm>
            <a:off x="1822010" y="95714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28" name="Line 220"/>
          <p:cNvSpPr>
            <a:spLocks noChangeShapeType="1"/>
          </p:cNvSpPr>
          <p:nvPr/>
        </p:nvSpPr>
        <p:spPr bwMode="auto">
          <a:xfrm>
            <a:off x="2114110" y="95714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29" name="Rectangle 221"/>
          <p:cNvSpPr>
            <a:spLocks noChangeArrowheads="1"/>
          </p:cNvSpPr>
          <p:nvPr/>
        </p:nvSpPr>
        <p:spPr bwMode="auto">
          <a:xfrm>
            <a:off x="1945041" y="960005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530" name="Line 222"/>
          <p:cNvSpPr>
            <a:spLocks noChangeShapeType="1"/>
          </p:cNvSpPr>
          <p:nvPr/>
        </p:nvSpPr>
        <p:spPr bwMode="auto">
          <a:xfrm>
            <a:off x="2399860" y="95714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31" name="Line 223"/>
          <p:cNvSpPr>
            <a:spLocks noChangeShapeType="1"/>
          </p:cNvSpPr>
          <p:nvPr/>
        </p:nvSpPr>
        <p:spPr bwMode="auto">
          <a:xfrm>
            <a:off x="2687197" y="95714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32" name="Rectangle 224"/>
          <p:cNvSpPr>
            <a:spLocks noChangeArrowheads="1"/>
          </p:cNvSpPr>
          <p:nvPr/>
        </p:nvSpPr>
        <p:spPr bwMode="auto">
          <a:xfrm>
            <a:off x="2500666" y="96000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533" name="Line 225"/>
          <p:cNvSpPr>
            <a:spLocks noChangeShapeType="1"/>
          </p:cNvSpPr>
          <p:nvPr/>
        </p:nvSpPr>
        <p:spPr bwMode="auto">
          <a:xfrm>
            <a:off x="2972947" y="95714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34" name="Line 226"/>
          <p:cNvSpPr>
            <a:spLocks noChangeShapeType="1"/>
          </p:cNvSpPr>
          <p:nvPr/>
        </p:nvSpPr>
        <p:spPr bwMode="auto">
          <a:xfrm>
            <a:off x="3258697" y="95714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35" name="Rectangle 227"/>
          <p:cNvSpPr>
            <a:spLocks noChangeArrowheads="1"/>
          </p:cNvSpPr>
          <p:nvPr/>
        </p:nvSpPr>
        <p:spPr bwMode="auto">
          <a:xfrm>
            <a:off x="3072166" y="96000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536" name="Line 228"/>
          <p:cNvSpPr>
            <a:spLocks noChangeShapeType="1"/>
          </p:cNvSpPr>
          <p:nvPr/>
        </p:nvSpPr>
        <p:spPr bwMode="auto">
          <a:xfrm>
            <a:off x="3546035" y="95714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37" name="Line 229"/>
          <p:cNvSpPr>
            <a:spLocks noChangeShapeType="1"/>
          </p:cNvSpPr>
          <p:nvPr/>
        </p:nvSpPr>
        <p:spPr bwMode="auto">
          <a:xfrm>
            <a:off x="3838135" y="95714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38" name="Rectangle 230"/>
          <p:cNvSpPr>
            <a:spLocks noChangeArrowheads="1"/>
          </p:cNvSpPr>
          <p:nvPr/>
        </p:nvSpPr>
        <p:spPr bwMode="auto">
          <a:xfrm>
            <a:off x="3651604" y="96000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539" name="Line 231"/>
          <p:cNvSpPr>
            <a:spLocks noChangeShapeType="1"/>
          </p:cNvSpPr>
          <p:nvPr/>
        </p:nvSpPr>
        <p:spPr bwMode="auto">
          <a:xfrm>
            <a:off x="4123885" y="95714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40" name="Line 232"/>
          <p:cNvSpPr>
            <a:spLocks noChangeShapeType="1"/>
          </p:cNvSpPr>
          <p:nvPr/>
        </p:nvSpPr>
        <p:spPr bwMode="auto">
          <a:xfrm>
            <a:off x="4411222" y="95714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41" name="Rectangle 233"/>
          <p:cNvSpPr>
            <a:spLocks noChangeArrowheads="1"/>
          </p:cNvSpPr>
          <p:nvPr/>
        </p:nvSpPr>
        <p:spPr bwMode="auto">
          <a:xfrm>
            <a:off x="4224691" y="96000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542" name="Line 234"/>
          <p:cNvSpPr>
            <a:spLocks noChangeShapeType="1"/>
          </p:cNvSpPr>
          <p:nvPr/>
        </p:nvSpPr>
        <p:spPr bwMode="auto">
          <a:xfrm>
            <a:off x="4696972" y="95714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43" name="Line 235"/>
          <p:cNvSpPr>
            <a:spLocks noChangeShapeType="1"/>
          </p:cNvSpPr>
          <p:nvPr/>
        </p:nvSpPr>
        <p:spPr bwMode="auto">
          <a:xfrm>
            <a:off x="4982722" y="95714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44" name="Rectangle 236"/>
          <p:cNvSpPr>
            <a:spLocks noChangeArrowheads="1"/>
          </p:cNvSpPr>
          <p:nvPr/>
        </p:nvSpPr>
        <p:spPr bwMode="auto">
          <a:xfrm>
            <a:off x="4796191" y="96000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545" name="Line 237"/>
          <p:cNvSpPr>
            <a:spLocks noChangeShapeType="1"/>
          </p:cNvSpPr>
          <p:nvPr/>
        </p:nvSpPr>
        <p:spPr bwMode="auto">
          <a:xfrm>
            <a:off x="5270060" y="95714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46" name="Line 238"/>
          <p:cNvSpPr>
            <a:spLocks noChangeShapeType="1"/>
          </p:cNvSpPr>
          <p:nvPr/>
        </p:nvSpPr>
        <p:spPr bwMode="auto">
          <a:xfrm>
            <a:off x="5562160" y="95714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47" name="Rectangle 239"/>
          <p:cNvSpPr>
            <a:spLocks noChangeArrowheads="1"/>
          </p:cNvSpPr>
          <p:nvPr/>
        </p:nvSpPr>
        <p:spPr bwMode="auto">
          <a:xfrm>
            <a:off x="5375629" y="96000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548" name="Line 240"/>
          <p:cNvSpPr>
            <a:spLocks noChangeShapeType="1"/>
          </p:cNvSpPr>
          <p:nvPr/>
        </p:nvSpPr>
        <p:spPr bwMode="auto">
          <a:xfrm>
            <a:off x="5847910" y="95714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49" name="Line 241"/>
          <p:cNvSpPr>
            <a:spLocks noChangeShapeType="1"/>
          </p:cNvSpPr>
          <p:nvPr/>
        </p:nvSpPr>
        <p:spPr bwMode="auto">
          <a:xfrm>
            <a:off x="6133660" y="95714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50" name="Rectangle 242"/>
          <p:cNvSpPr>
            <a:spLocks noChangeArrowheads="1"/>
          </p:cNvSpPr>
          <p:nvPr/>
        </p:nvSpPr>
        <p:spPr bwMode="auto">
          <a:xfrm>
            <a:off x="5897916" y="9600059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2" name="Rectangle 10"/>
          <p:cNvSpPr>
            <a:spLocks noChangeArrowheads="1"/>
          </p:cNvSpPr>
          <p:nvPr/>
        </p:nvSpPr>
        <p:spPr bwMode="auto">
          <a:xfrm>
            <a:off x="1118731" y="9477822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4" name="Rectangle 25"/>
          <p:cNvSpPr>
            <a:spLocks noChangeArrowheads="1"/>
          </p:cNvSpPr>
          <p:nvPr/>
        </p:nvSpPr>
        <p:spPr bwMode="auto">
          <a:xfrm>
            <a:off x="972530" y="8168321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7" name="TextBox 266"/>
          <p:cNvSpPr txBox="1"/>
          <p:nvPr/>
        </p:nvSpPr>
        <p:spPr>
          <a:xfrm>
            <a:off x="5765801" y="8065302"/>
            <a:ext cx="4138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ss</a:t>
            </a:r>
            <a:r>
              <a:rPr lang="en-US" altLang="zh-CN" sz="1050" b="1" i="1" baseline="30000" dirty="0" smtClean="0"/>
              <a:t>2-</a:t>
            </a:r>
            <a:r>
              <a:rPr lang="en-US" altLang="zh-CN" sz="1050" b="1" i="1" baseline="30000" dirty="0" smtClean="0">
                <a:sym typeface="Symbol"/>
              </a:rPr>
              <a:t></a:t>
            </a:r>
            <a:endParaRPr lang="zh-CN" altLang="en-US" sz="1050" b="1" i="1" baseline="30000" dirty="0"/>
          </a:p>
        </p:txBody>
      </p:sp>
      <p:sp>
        <p:nvSpPr>
          <p:cNvPr id="245" name="TextBox 17"/>
          <p:cNvSpPr txBox="1"/>
          <p:nvPr/>
        </p:nvSpPr>
        <p:spPr>
          <a:xfrm>
            <a:off x="1562871" y="8978631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07" name="TextBox 17"/>
          <p:cNvSpPr txBox="1"/>
          <p:nvPr/>
        </p:nvSpPr>
        <p:spPr>
          <a:xfrm>
            <a:off x="3371648" y="9353838"/>
            <a:ext cx="3481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z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419" name="TextBox 418"/>
          <p:cNvSpPr txBox="1"/>
          <p:nvPr/>
        </p:nvSpPr>
        <p:spPr>
          <a:xfrm>
            <a:off x="3333609" y="9098080"/>
            <a:ext cx="4796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26" name="TextBox 425"/>
          <p:cNvSpPr txBox="1"/>
          <p:nvPr/>
        </p:nvSpPr>
        <p:spPr>
          <a:xfrm>
            <a:off x="3474395" y="8935911"/>
            <a:ext cx="5116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7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-</a:t>
            </a:r>
            <a:endParaRPr lang="zh-CN" altLang="en-US" sz="1050" b="1" i="1" baseline="30000" dirty="0"/>
          </a:p>
        </p:txBody>
      </p:sp>
      <p:sp>
        <p:nvSpPr>
          <p:cNvPr id="456" name="TextBox 455"/>
          <p:cNvSpPr txBox="1"/>
          <p:nvPr/>
        </p:nvSpPr>
        <p:spPr>
          <a:xfrm>
            <a:off x="2269586" y="9101927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32" name="5-Point Star 531"/>
          <p:cNvSpPr/>
          <p:nvPr/>
        </p:nvSpPr>
        <p:spPr>
          <a:xfrm>
            <a:off x="3937839" y="9140140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33" name="Straight Arrow Connector 532"/>
          <p:cNvCxnSpPr/>
          <p:nvPr/>
        </p:nvCxnSpPr>
        <p:spPr>
          <a:xfrm flipH="1">
            <a:off x="1269582" y="8974220"/>
            <a:ext cx="46252" cy="59091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" name="Straight Arrow Connector 533"/>
          <p:cNvCxnSpPr/>
          <p:nvPr/>
        </p:nvCxnSpPr>
        <p:spPr>
          <a:xfrm flipH="1">
            <a:off x="2366740" y="9309607"/>
            <a:ext cx="36295" cy="2324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" name="Straight Arrow Connector 534"/>
          <p:cNvCxnSpPr/>
          <p:nvPr/>
        </p:nvCxnSpPr>
        <p:spPr>
          <a:xfrm>
            <a:off x="3605018" y="9306223"/>
            <a:ext cx="42829" cy="2324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" name="Straight Arrow Connector 535"/>
          <p:cNvCxnSpPr/>
          <p:nvPr/>
        </p:nvCxnSpPr>
        <p:spPr>
          <a:xfrm>
            <a:off x="3775873" y="9158362"/>
            <a:ext cx="42829" cy="38726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" name="Straight Arrow Connector 538"/>
          <p:cNvCxnSpPr/>
          <p:nvPr/>
        </p:nvCxnSpPr>
        <p:spPr>
          <a:xfrm>
            <a:off x="2100258" y="9243782"/>
            <a:ext cx="0" cy="3272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" name="Straight Arrow Connector 539"/>
          <p:cNvCxnSpPr/>
          <p:nvPr/>
        </p:nvCxnSpPr>
        <p:spPr>
          <a:xfrm flipH="1">
            <a:off x="1754789" y="9162999"/>
            <a:ext cx="27161" cy="3749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2" name="TextBox 541"/>
          <p:cNvSpPr txBox="1"/>
          <p:nvPr/>
        </p:nvSpPr>
        <p:spPr>
          <a:xfrm>
            <a:off x="1750172" y="9298868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43" name="TextBox 542"/>
          <p:cNvSpPr txBox="1"/>
          <p:nvPr/>
        </p:nvSpPr>
        <p:spPr>
          <a:xfrm>
            <a:off x="1186688" y="8779364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45" name="TextBox 544"/>
          <p:cNvSpPr txBox="1"/>
          <p:nvPr/>
        </p:nvSpPr>
        <p:spPr>
          <a:xfrm>
            <a:off x="1379008" y="9080754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46" name="TextBox 545"/>
          <p:cNvSpPr txBox="1"/>
          <p:nvPr/>
        </p:nvSpPr>
        <p:spPr>
          <a:xfrm>
            <a:off x="1223108" y="9195545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547" name="Straight Arrow Connector 546"/>
          <p:cNvCxnSpPr/>
          <p:nvPr/>
        </p:nvCxnSpPr>
        <p:spPr>
          <a:xfrm>
            <a:off x="1344661" y="9338629"/>
            <a:ext cx="42829" cy="2324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" name="Straight Arrow Connector 547"/>
          <p:cNvCxnSpPr/>
          <p:nvPr/>
        </p:nvCxnSpPr>
        <p:spPr>
          <a:xfrm flipH="1">
            <a:off x="1531995" y="9269677"/>
            <a:ext cx="11016" cy="2324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0" name="TextBox 549"/>
          <p:cNvSpPr txBox="1"/>
          <p:nvPr/>
        </p:nvSpPr>
        <p:spPr>
          <a:xfrm>
            <a:off x="1814703" y="908471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56" name="TextBox 555"/>
          <p:cNvSpPr txBox="1"/>
          <p:nvPr/>
        </p:nvSpPr>
        <p:spPr>
          <a:xfrm>
            <a:off x="177079" y="5279603"/>
            <a:ext cx="23480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(c) Negative UVPD</a:t>
            </a:r>
            <a:endParaRPr lang="zh-CN" altLang="en-US" dirty="0"/>
          </a:p>
        </p:txBody>
      </p:sp>
      <p:sp>
        <p:nvSpPr>
          <p:cNvPr id="384" name="TextBox 383"/>
          <p:cNvSpPr txBox="1"/>
          <p:nvPr/>
        </p:nvSpPr>
        <p:spPr>
          <a:xfrm rot="16200000">
            <a:off x="398295" y="3981099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85" name="TextBox 384"/>
          <p:cNvSpPr txBox="1"/>
          <p:nvPr/>
        </p:nvSpPr>
        <p:spPr>
          <a:xfrm rot="16200000">
            <a:off x="380369" y="1770279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86" name="TextBox 1838"/>
          <p:cNvSpPr txBox="1"/>
          <p:nvPr/>
        </p:nvSpPr>
        <p:spPr>
          <a:xfrm rot="16200000">
            <a:off x="357392" y="6439664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87" name="TextBox 1838"/>
          <p:cNvSpPr txBox="1"/>
          <p:nvPr/>
        </p:nvSpPr>
        <p:spPr>
          <a:xfrm rot="16200000">
            <a:off x="357391" y="878321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221290631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16569" y="3080792"/>
            <a:ext cx="21959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(f) Negative ETIRMPD</a:t>
            </a:r>
            <a:endParaRPr lang="zh-CN" alt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83843" y="346076"/>
            <a:ext cx="1925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(e) Negative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79532" y="922952"/>
            <a:ext cx="5205412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265282" y="934065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1265282" y="1197590"/>
            <a:ext cx="4891087" cy="1277938"/>
          </a:xfrm>
          <a:custGeom>
            <a:avLst/>
            <a:gdLst>
              <a:gd name="T0" fmla="*/ 137 w 3081"/>
              <a:gd name="T1" fmla="*/ 797 h 805"/>
              <a:gd name="T2" fmla="*/ 224 w 3081"/>
              <a:gd name="T3" fmla="*/ 801 h 805"/>
              <a:gd name="T4" fmla="*/ 325 w 3081"/>
              <a:gd name="T5" fmla="*/ 805 h 805"/>
              <a:gd name="T6" fmla="*/ 437 w 3081"/>
              <a:gd name="T7" fmla="*/ 805 h 805"/>
              <a:gd name="T8" fmla="*/ 520 w 3081"/>
              <a:gd name="T9" fmla="*/ 747 h 805"/>
              <a:gd name="T10" fmla="*/ 610 w 3081"/>
              <a:gd name="T11" fmla="*/ 754 h 805"/>
              <a:gd name="T12" fmla="*/ 704 w 3081"/>
              <a:gd name="T13" fmla="*/ 805 h 805"/>
              <a:gd name="T14" fmla="*/ 787 w 3081"/>
              <a:gd name="T15" fmla="*/ 805 h 805"/>
              <a:gd name="T16" fmla="*/ 862 w 3081"/>
              <a:gd name="T17" fmla="*/ 805 h 805"/>
              <a:gd name="T18" fmla="*/ 927 w 3081"/>
              <a:gd name="T19" fmla="*/ 797 h 805"/>
              <a:gd name="T20" fmla="*/ 989 w 3081"/>
              <a:gd name="T21" fmla="*/ 805 h 805"/>
              <a:gd name="T22" fmla="*/ 1043 w 3081"/>
              <a:gd name="T23" fmla="*/ 797 h 805"/>
              <a:gd name="T24" fmla="*/ 1086 w 3081"/>
              <a:gd name="T25" fmla="*/ 786 h 805"/>
              <a:gd name="T26" fmla="*/ 1133 w 3081"/>
              <a:gd name="T27" fmla="*/ 805 h 805"/>
              <a:gd name="T28" fmla="*/ 1169 w 3081"/>
              <a:gd name="T29" fmla="*/ 801 h 805"/>
              <a:gd name="T30" fmla="*/ 1216 w 3081"/>
              <a:gd name="T31" fmla="*/ 801 h 805"/>
              <a:gd name="T32" fmla="*/ 1256 w 3081"/>
              <a:gd name="T33" fmla="*/ 805 h 805"/>
              <a:gd name="T34" fmla="*/ 1295 w 3081"/>
              <a:gd name="T35" fmla="*/ 805 h 805"/>
              <a:gd name="T36" fmla="*/ 1335 w 3081"/>
              <a:gd name="T37" fmla="*/ 779 h 805"/>
              <a:gd name="T38" fmla="*/ 1375 w 3081"/>
              <a:gd name="T39" fmla="*/ 805 h 805"/>
              <a:gd name="T40" fmla="*/ 1411 w 3081"/>
              <a:gd name="T41" fmla="*/ 761 h 805"/>
              <a:gd name="T42" fmla="*/ 1450 w 3081"/>
              <a:gd name="T43" fmla="*/ 776 h 805"/>
              <a:gd name="T44" fmla="*/ 1487 w 3081"/>
              <a:gd name="T45" fmla="*/ 790 h 805"/>
              <a:gd name="T46" fmla="*/ 1515 w 3081"/>
              <a:gd name="T47" fmla="*/ 603 h 805"/>
              <a:gd name="T48" fmla="*/ 1551 w 3081"/>
              <a:gd name="T49" fmla="*/ 801 h 805"/>
              <a:gd name="T50" fmla="*/ 1584 w 3081"/>
              <a:gd name="T51" fmla="*/ 512 h 805"/>
              <a:gd name="T52" fmla="*/ 1613 w 3081"/>
              <a:gd name="T53" fmla="*/ 797 h 805"/>
              <a:gd name="T54" fmla="*/ 1642 w 3081"/>
              <a:gd name="T55" fmla="*/ 281 h 805"/>
              <a:gd name="T56" fmla="*/ 1678 w 3081"/>
              <a:gd name="T57" fmla="*/ 790 h 805"/>
              <a:gd name="T58" fmla="*/ 1710 w 3081"/>
              <a:gd name="T59" fmla="*/ 689 h 805"/>
              <a:gd name="T60" fmla="*/ 1750 w 3081"/>
              <a:gd name="T61" fmla="*/ 801 h 805"/>
              <a:gd name="T62" fmla="*/ 1793 w 3081"/>
              <a:gd name="T63" fmla="*/ 805 h 805"/>
              <a:gd name="T64" fmla="*/ 1833 w 3081"/>
              <a:gd name="T65" fmla="*/ 783 h 805"/>
              <a:gd name="T66" fmla="*/ 1869 w 3081"/>
              <a:gd name="T67" fmla="*/ 805 h 805"/>
              <a:gd name="T68" fmla="*/ 1901 w 3081"/>
              <a:gd name="T69" fmla="*/ 776 h 805"/>
              <a:gd name="T70" fmla="*/ 1945 w 3081"/>
              <a:gd name="T71" fmla="*/ 805 h 805"/>
              <a:gd name="T72" fmla="*/ 1984 w 3081"/>
              <a:gd name="T73" fmla="*/ 805 h 805"/>
              <a:gd name="T74" fmla="*/ 2024 w 3081"/>
              <a:gd name="T75" fmla="*/ 805 h 805"/>
              <a:gd name="T76" fmla="*/ 2056 w 3081"/>
              <a:gd name="T77" fmla="*/ 805 h 805"/>
              <a:gd name="T78" fmla="*/ 2089 w 3081"/>
              <a:gd name="T79" fmla="*/ 765 h 805"/>
              <a:gd name="T80" fmla="*/ 2132 w 3081"/>
              <a:gd name="T81" fmla="*/ 805 h 805"/>
              <a:gd name="T82" fmla="*/ 2172 w 3081"/>
              <a:gd name="T83" fmla="*/ 805 h 805"/>
              <a:gd name="T84" fmla="*/ 2204 w 3081"/>
              <a:gd name="T85" fmla="*/ 671 h 805"/>
              <a:gd name="T86" fmla="*/ 2237 w 3081"/>
              <a:gd name="T87" fmla="*/ 790 h 805"/>
              <a:gd name="T88" fmla="*/ 2269 w 3081"/>
              <a:gd name="T89" fmla="*/ 707 h 805"/>
              <a:gd name="T90" fmla="*/ 2313 w 3081"/>
              <a:gd name="T91" fmla="*/ 805 h 805"/>
              <a:gd name="T92" fmla="*/ 2352 w 3081"/>
              <a:gd name="T93" fmla="*/ 772 h 805"/>
              <a:gd name="T94" fmla="*/ 2385 w 3081"/>
              <a:gd name="T95" fmla="*/ 805 h 805"/>
              <a:gd name="T96" fmla="*/ 2424 w 3081"/>
              <a:gd name="T97" fmla="*/ 805 h 805"/>
              <a:gd name="T98" fmla="*/ 2460 w 3081"/>
              <a:gd name="T99" fmla="*/ 768 h 805"/>
              <a:gd name="T100" fmla="*/ 2507 w 3081"/>
              <a:gd name="T101" fmla="*/ 805 h 805"/>
              <a:gd name="T102" fmla="*/ 2551 w 3081"/>
              <a:gd name="T103" fmla="*/ 747 h 805"/>
              <a:gd name="T104" fmla="*/ 2587 w 3081"/>
              <a:gd name="T105" fmla="*/ 794 h 805"/>
              <a:gd name="T106" fmla="*/ 2623 w 3081"/>
              <a:gd name="T107" fmla="*/ 797 h 805"/>
              <a:gd name="T108" fmla="*/ 2666 w 3081"/>
              <a:gd name="T109" fmla="*/ 805 h 805"/>
              <a:gd name="T110" fmla="*/ 2709 w 3081"/>
              <a:gd name="T111" fmla="*/ 783 h 805"/>
              <a:gd name="T112" fmla="*/ 2753 w 3081"/>
              <a:gd name="T113" fmla="*/ 797 h 805"/>
              <a:gd name="T114" fmla="*/ 2803 w 3081"/>
              <a:gd name="T115" fmla="*/ 805 h 805"/>
              <a:gd name="T116" fmla="*/ 2854 w 3081"/>
              <a:gd name="T117" fmla="*/ 797 h 805"/>
              <a:gd name="T118" fmla="*/ 2901 w 3081"/>
              <a:gd name="T119" fmla="*/ 797 h 805"/>
              <a:gd name="T120" fmla="*/ 2973 w 3081"/>
              <a:gd name="T121" fmla="*/ 805 h 805"/>
              <a:gd name="T122" fmla="*/ 3030 w 3081"/>
              <a:gd name="T123" fmla="*/ 797 h 8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1" h="805">
                <a:moveTo>
                  <a:pt x="0" y="805"/>
                </a:moveTo>
                <a:lnTo>
                  <a:pt x="11" y="805"/>
                </a:lnTo>
                <a:lnTo>
                  <a:pt x="11" y="732"/>
                </a:lnTo>
                <a:lnTo>
                  <a:pt x="15" y="805"/>
                </a:lnTo>
                <a:lnTo>
                  <a:pt x="18" y="805"/>
                </a:lnTo>
                <a:lnTo>
                  <a:pt x="18" y="801"/>
                </a:lnTo>
                <a:lnTo>
                  <a:pt x="22" y="805"/>
                </a:lnTo>
                <a:lnTo>
                  <a:pt x="40" y="805"/>
                </a:lnTo>
                <a:lnTo>
                  <a:pt x="44" y="801"/>
                </a:lnTo>
                <a:lnTo>
                  <a:pt x="44" y="805"/>
                </a:lnTo>
                <a:lnTo>
                  <a:pt x="44" y="801"/>
                </a:lnTo>
                <a:lnTo>
                  <a:pt x="47" y="805"/>
                </a:lnTo>
                <a:lnTo>
                  <a:pt x="69" y="805"/>
                </a:lnTo>
                <a:lnTo>
                  <a:pt x="73" y="801"/>
                </a:lnTo>
                <a:lnTo>
                  <a:pt x="73" y="805"/>
                </a:lnTo>
                <a:lnTo>
                  <a:pt x="73" y="801"/>
                </a:lnTo>
                <a:lnTo>
                  <a:pt x="76" y="805"/>
                </a:lnTo>
                <a:lnTo>
                  <a:pt x="105" y="805"/>
                </a:lnTo>
                <a:lnTo>
                  <a:pt x="105" y="801"/>
                </a:lnTo>
                <a:lnTo>
                  <a:pt x="109" y="805"/>
                </a:lnTo>
                <a:lnTo>
                  <a:pt x="116" y="805"/>
                </a:lnTo>
                <a:lnTo>
                  <a:pt x="116" y="754"/>
                </a:lnTo>
                <a:lnTo>
                  <a:pt x="119" y="805"/>
                </a:lnTo>
                <a:lnTo>
                  <a:pt x="137" y="805"/>
                </a:lnTo>
                <a:lnTo>
                  <a:pt x="137" y="797"/>
                </a:lnTo>
                <a:lnTo>
                  <a:pt x="141" y="805"/>
                </a:lnTo>
                <a:lnTo>
                  <a:pt x="141" y="772"/>
                </a:lnTo>
                <a:lnTo>
                  <a:pt x="145" y="805"/>
                </a:lnTo>
                <a:lnTo>
                  <a:pt x="155" y="805"/>
                </a:lnTo>
                <a:lnTo>
                  <a:pt x="155" y="790"/>
                </a:lnTo>
                <a:lnTo>
                  <a:pt x="159" y="805"/>
                </a:lnTo>
                <a:lnTo>
                  <a:pt x="166" y="805"/>
                </a:lnTo>
                <a:lnTo>
                  <a:pt x="166" y="794"/>
                </a:lnTo>
                <a:lnTo>
                  <a:pt x="170" y="805"/>
                </a:lnTo>
                <a:lnTo>
                  <a:pt x="170" y="797"/>
                </a:lnTo>
                <a:lnTo>
                  <a:pt x="174" y="805"/>
                </a:lnTo>
                <a:lnTo>
                  <a:pt x="174" y="516"/>
                </a:lnTo>
                <a:lnTo>
                  <a:pt x="177" y="805"/>
                </a:lnTo>
                <a:lnTo>
                  <a:pt x="177" y="801"/>
                </a:lnTo>
                <a:lnTo>
                  <a:pt x="181" y="805"/>
                </a:lnTo>
                <a:lnTo>
                  <a:pt x="199" y="805"/>
                </a:lnTo>
                <a:lnTo>
                  <a:pt x="199" y="801"/>
                </a:lnTo>
                <a:lnTo>
                  <a:pt x="202" y="805"/>
                </a:lnTo>
                <a:lnTo>
                  <a:pt x="213" y="805"/>
                </a:lnTo>
                <a:lnTo>
                  <a:pt x="213" y="779"/>
                </a:lnTo>
                <a:lnTo>
                  <a:pt x="217" y="805"/>
                </a:lnTo>
                <a:lnTo>
                  <a:pt x="220" y="805"/>
                </a:lnTo>
                <a:lnTo>
                  <a:pt x="220" y="786"/>
                </a:lnTo>
                <a:lnTo>
                  <a:pt x="224" y="805"/>
                </a:lnTo>
                <a:lnTo>
                  <a:pt x="224" y="801"/>
                </a:lnTo>
                <a:lnTo>
                  <a:pt x="228" y="805"/>
                </a:lnTo>
                <a:lnTo>
                  <a:pt x="260" y="805"/>
                </a:lnTo>
                <a:lnTo>
                  <a:pt x="260" y="783"/>
                </a:lnTo>
                <a:lnTo>
                  <a:pt x="264" y="805"/>
                </a:lnTo>
                <a:lnTo>
                  <a:pt x="264" y="790"/>
                </a:lnTo>
                <a:lnTo>
                  <a:pt x="267" y="805"/>
                </a:lnTo>
                <a:lnTo>
                  <a:pt x="267" y="801"/>
                </a:lnTo>
                <a:lnTo>
                  <a:pt x="271" y="805"/>
                </a:lnTo>
                <a:lnTo>
                  <a:pt x="275" y="805"/>
                </a:lnTo>
                <a:lnTo>
                  <a:pt x="275" y="801"/>
                </a:lnTo>
                <a:lnTo>
                  <a:pt x="278" y="805"/>
                </a:lnTo>
                <a:lnTo>
                  <a:pt x="282" y="805"/>
                </a:lnTo>
                <a:lnTo>
                  <a:pt x="282" y="714"/>
                </a:lnTo>
                <a:lnTo>
                  <a:pt x="285" y="805"/>
                </a:lnTo>
                <a:lnTo>
                  <a:pt x="285" y="783"/>
                </a:lnTo>
                <a:lnTo>
                  <a:pt x="289" y="805"/>
                </a:lnTo>
                <a:lnTo>
                  <a:pt x="307" y="805"/>
                </a:lnTo>
                <a:lnTo>
                  <a:pt x="307" y="801"/>
                </a:lnTo>
                <a:lnTo>
                  <a:pt x="311" y="805"/>
                </a:lnTo>
                <a:lnTo>
                  <a:pt x="318" y="805"/>
                </a:lnTo>
                <a:lnTo>
                  <a:pt x="318" y="592"/>
                </a:lnTo>
                <a:lnTo>
                  <a:pt x="321" y="801"/>
                </a:lnTo>
                <a:lnTo>
                  <a:pt x="321" y="805"/>
                </a:lnTo>
                <a:lnTo>
                  <a:pt x="321" y="783"/>
                </a:lnTo>
                <a:lnTo>
                  <a:pt x="325" y="805"/>
                </a:lnTo>
                <a:lnTo>
                  <a:pt x="325" y="801"/>
                </a:lnTo>
                <a:lnTo>
                  <a:pt x="329" y="805"/>
                </a:lnTo>
                <a:lnTo>
                  <a:pt x="336" y="805"/>
                </a:lnTo>
                <a:lnTo>
                  <a:pt x="336" y="794"/>
                </a:lnTo>
                <a:lnTo>
                  <a:pt x="339" y="805"/>
                </a:lnTo>
                <a:lnTo>
                  <a:pt x="343" y="805"/>
                </a:lnTo>
                <a:lnTo>
                  <a:pt x="343" y="801"/>
                </a:lnTo>
                <a:lnTo>
                  <a:pt x="347" y="805"/>
                </a:lnTo>
                <a:lnTo>
                  <a:pt x="357" y="805"/>
                </a:lnTo>
                <a:lnTo>
                  <a:pt x="357" y="801"/>
                </a:lnTo>
                <a:lnTo>
                  <a:pt x="361" y="805"/>
                </a:lnTo>
                <a:lnTo>
                  <a:pt x="379" y="805"/>
                </a:lnTo>
                <a:lnTo>
                  <a:pt x="379" y="801"/>
                </a:lnTo>
                <a:lnTo>
                  <a:pt x="383" y="805"/>
                </a:lnTo>
                <a:lnTo>
                  <a:pt x="390" y="805"/>
                </a:lnTo>
                <a:lnTo>
                  <a:pt x="390" y="786"/>
                </a:lnTo>
                <a:lnTo>
                  <a:pt x="394" y="801"/>
                </a:lnTo>
                <a:lnTo>
                  <a:pt x="394" y="805"/>
                </a:lnTo>
                <a:lnTo>
                  <a:pt x="394" y="794"/>
                </a:lnTo>
                <a:lnTo>
                  <a:pt x="397" y="805"/>
                </a:lnTo>
                <a:lnTo>
                  <a:pt x="430" y="805"/>
                </a:lnTo>
                <a:lnTo>
                  <a:pt x="430" y="794"/>
                </a:lnTo>
                <a:lnTo>
                  <a:pt x="433" y="805"/>
                </a:lnTo>
                <a:lnTo>
                  <a:pt x="433" y="801"/>
                </a:lnTo>
                <a:lnTo>
                  <a:pt x="437" y="805"/>
                </a:lnTo>
                <a:lnTo>
                  <a:pt x="444" y="805"/>
                </a:lnTo>
                <a:lnTo>
                  <a:pt x="444" y="790"/>
                </a:lnTo>
                <a:lnTo>
                  <a:pt x="448" y="805"/>
                </a:lnTo>
                <a:lnTo>
                  <a:pt x="462" y="805"/>
                </a:lnTo>
                <a:lnTo>
                  <a:pt x="462" y="581"/>
                </a:lnTo>
                <a:lnTo>
                  <a:pt x="466" y="805"/>
                </a:lnTo>
                <a:lnTo>
                  <a:pt x="466" y="776"/>
                </a:lnTo>
                <a:lnTo>
                  <a:pt x="469" y="805"/>
                </a:lnTo>
                <a:lnTo>
                  <a:pt x="469" y="786"/>
                </a:lnTo>
                <a:lnTo>
                  <a:pt x="473" y="805"/>
                </a:lnTo>
                <a:lnTo>
                  <a:pt x="484" y="805"/>
                </a:lnTo>
                <a:lnTo>
                  <a:pt x="484" y="801"/>
                </a:lnTo>
                <a:lnTo>
                  <a:pt x="487" y="805"/>
                </a:lnTo>
                <a:lnTo>
                  <a:pt x="491" y="805"/>
                </a:lnTo>
                <a:lnTo>
                  <a:pt x="491" y="801"/>
                </a:lnTo>
                <a:lnTo>
                  <a:pt x="495" y="805"/>
                </a:lnTo>
                <a:lnTo>
                  <a:pt x="495" y="790"/>
                </a:lnTo>
                <a:lnTo>
                  <a:pt x="498" y="805"/>
                </a:lnTo>
                <a:lnTo>
                  <a:pt x="505" y="805"/>
                </a:lnTo>
                <a:lnTo>
                  <a:pt x="505" y="801"/>
                </a:lnTo>
                <a:lnTo>
                  <a:pt x="509" y="805"/>
                </a:lnTo>
                <a:lnTo>
                  <a:pt x="516" y="805"/>
                </a:lnTo>
                <a:lnTo>
                  <a:pt x="516" y="768"/>
                </a:lnTo>
                <a:lnTo>
                  <a:pt x="520" y="805"/>
                </a:lnTo>
                <a:lnTo>
                  <a:pt x="520" y="747"/>
                </a:lnTo>
                <a:lnTo>
                  <a:pt x="523" y="805"/>
                </a:lnTo>
                <a:lnTo>
                  <a:pt x="523" y="794"/>
                </a:lnTo>
                <a:lnTo>
                  <a:pt x="527" y="805"/>
                </a:lnTo>
                <a:lnTo>
                  <a:pt x="531" y="805"/>
                </a:lnTo>
                <a:lnTo>
                  <a:pt x="531" y="794"/>
                </a:lnTo>
                <a:lnTo>
                  <a:pt x="534" y="805"/>
                </a:lnTo>
                <a:lnTo>
                  <a:pt x="534" y="776"/>
                </a:lnTo>
                <a:lnTo>
                  <a:pt x="538" y="805"/>
                </a:lnTo>
                <a:lnTo>
                  <a:pt x="538" y="758"/>
                </a:lnTo>
                <a:lnTo>
                  <a:pt x="541" y="805"/>
                </a:lnTo>
                <a:lnTo>
                  <a:pt x="552" y="805"/>
                </a:lnTo>
                <a:lnTo>
                  <a:pt x="552" y="797"/>
                </a:lnTo>
                <a:lnTo>
                  <a:pt x="556" y="805"/>
                </a:lnTo>
                <a:lnTo>
                  <a:pt x="556" y="801"/>
                </a:lnTo>
                <a:lnTo>
                  <a:pt x="559" y="805"/>
                </a:lnTo>
                <a:lnTo>
                  <a:pt x="570" y="805"/>
                </a:lnTo>
                <a:lnTo>
                  <a:pt x="570" y="797"/>
                </a:lnTo>
                <a:lnTo>
                  <a:pt x="574" y="805"/>
                </a:lnTo>
                <a:lnTo>
                  <a:pt x="585" y="805"/>
                </a:lnTo>
                <a:lnTo>
                  <a:pt x="585" y="794"/>
                </a:lnTo>
                <a:lnTo>
                  <a:pt x="588" y="805"/>
                </a:lnTo>
                <a:lnTo>
                  <a:pt x="606" y="805"/>
                </a:lnTo>
                <a:lnTo>
                  <a:pt x="606" y="783"/>
                </a:lnTo>
                <a:lnTo>
                  <a:pt x="610" y="805"/>
                </a:lnTo>
                <a:lnTo>
                  <a:pt x="610" y="754"/>
                </a:lnTo>
                <a:lnTo>
                  <a:pt x="614" y="714"/>
                </a:lnTo>
                <a:lnTo>
                  <a:pt x="614" y="805"/>
                </a:lnTo>
                <a:lnTo>
                  <a:pt x="614" y="714"/>
                </a:lnTo>
                <a:lnTo>
                  <a:pt x="617" y="805"/>
                </a:lnTo>
                <a:lnTo>
                  <a:pt x="635" y="805"/>
                </a:lnTo>
                <a:lnTo>
                  <a:pt x="635" y="801"/>
                </a:lnTo>
                <a:lnTo>
                  <a:pt x="639" y="805"/>
                </a:lnTo>
                <a:lnTo>
                  <a:pt x="639" y="794"/>
                </a:lnTo>
                <a:lnTo>
                  <a:pt x="642" y="805"/>
                </a:lnTo>
                <a:lnTo>
                  <a:pt x="642" y="794"/>
                </a:lnTo>
                <a:lnTo>
                  <a:pt x="646" y="805"/>
                </a:lnTo>
                <a:lnTo>
                  <a:pt x="664" y="805"/>
                </a:lnTo>
                <a:lnTo>
                  <a:pt x="664" y="783"/>
                </a:lnTo>
                <a:lnTo>
                  <a:pt x="668" y="805"/>
                </a:lnTo>
                <a:lnTo>
                  <a:pt x="682" y="805"/>
                </a:lnTo>
                <a:lnTo>
                  <a:pt x="682" y="801"/>
                </a:lnTo>
                <a:lnTo>
                  <a:pt x="686" y="805"/>
                </a:lnTo>
                <a:lnTo>
                  <a:pt x="693" y="805"/>
                </a:lnTo>
                <a:lnTo>
                  <a:pt x="693" y="794"/>
                </a:lnTo>
                <a:lnTo>
                  <a:pt x="697" y="805"/>
                </a:lnTo>
                <a:lnTo>
                  <a:pt x="697" y="368"/>
                </a:lnTo>
                <a:lnTo>
                  <a:pt x="700" y="783"/>
                </a:lnTo>
                <a:lnTo>
                  <a:pt x="700" y="805"/>
                </a:lnTo>
                <a:lnTo>
                  <a:pt x="700" y="779"/>
                </a:lnTo>
                <a:lnTo>
                  <a:pt x="704" y="805"/>
                </a:lnTo>
                <a:lnTo>
                  <a:pt x="715" y="805"/>
                </a:lnTo>
                <a:lnTo>
                  <a:pt x="715" y="790"/>
                </a:lnTo>
                <a:lnTo>
                  <a:pt x="718" y="805"/>
                </a:lnTo>
                <a:lnTo>
                  <a:pt x="718" y="790"/>
                </a:lnTo>
                <a:lnTo>
                  <a:pt x="722" y="805"/>
                </a:lnTo>
                <a:lnTo>
                  <a:pt x="736" y="805"/>
                </a:lnTo>
                <a:lnTo>
                  <a:pt x="736" y="801"/>
                </a:lnTo>
                <a:lnTo>
                  <a:pt x="740" y="805"/>
                </a:lnTo>
                <a:lnTo>
                  <a:pt x="740" y="797"/>
                </a:lnTo>
                <a:lnTo>
                  <a:pt x="743" y="805"/>
                </a:lnTo>
                <a:lnTo>
                  <a:pt x="743" y="776"/>
                </a:lnTo>
                <a:lnTo>
                  <a:pt x="747" y="805"/>
                </a:lnTo>
                <a:lnTo>
                  <a:pt x="754" y="805"/>
                </a:lnTo>
                <a:lnTo>
                  <a:pt x="754" y="801"/>
                </a:lnTo>
                <a:lnTo>
                  <a:pt x="758" y="805"/>
                </a:lnTo>
                <a:lnTo>
                  <a:pt x="765" y="805"/>
                </a:lnTo>
                <a:lnTo>
                  <a:pt x="765" y="801"/>
                </a:lnTo>
                <a:lnTo>
                  <a:pt x="769" y="801"/>
                </a:lnTo>
                <a:lnTo>
                  <a:pt x="769" y="805"/>
                </a:lnTo>
                <a:lnTo>
                  <a:pt x="769" y="794"/>
                </a:lnTo>
                <a:lnTo>
                  <a:pt x="772" y="805"/>
                </a:lnTo>
                <a:lnTo>
                  <a:pt x="780" y="805"/>
                </a:lnTo>
                <a:lnTo>
                  <a:pt x="780" y="797"/>
                </a:lnTo>
                <a:lnTo>
                  <a:pt x="783" y="805"/>
                </a:lnTo>
                <a:lnTo>
                  <a:pt x="787" y="805"/>
                </a:lnTo>
                <a:lnTo>
                  <a:pt x="787" y="801"/>
                </a:lnTo>
                <a:lnTo>
                  <a:pt x="790" y="805"/>
                </a:lnTo>
                <a:lnTo>
                  <a:pt x="808" y="805"/>
                </a:lnTo>
                <a:lnTo>
                  <a:pt x="808" y="779"/>
                </a:lnTo>
                <a:lnTo>
                  <a:pt x="812" y="801"/>
                </a:lnTo>
                <a:lnTo>
                  <a:pt x="812" y="805"/>
                </a:lnTo>
                <a:lnTo>
                  <a:pt x="812" y="801"/>
                </a:lnTo>
                <a:lnTo>
                  <a:pt x="816" y="805"/>
                </a:lnTo>
                <a:lnTo>
                  <a:pt x="819" y="801"/>
                </a:lnTo>
                <a:lnTo>
                  <a:pt x="819" y="805"/>
                </a:lnTo>
                <a:lnTo>
                  <a:pt x="819" y="801"/>
                </a:lnTo>
                <a:lnTo>
                  <a:pt x="823" y="805"/>
                </a:lnTo>
                <a:lnTo>
                  <a:pt x="837" y="805"/>
                </a:lnTo>
                <a:lnTo>
                  <a:pt x="837" y="801"/>
                </a:lnTo>
                <a:lnTo>
                  <a:pt x="841" y="805"/>
                </a:lnTo>
                <a:lnTo>
                  <a:pt x="841" y="548"/>
                </a:lnTo>
                <a:lnTo>
                  <a:pt x="844" y="797"/>
                </a:lnTo>
                <a:lnTo>
                  <a:pt x="844" y="805"/>
                </a:lnTo>
                <a:lnTo>
                  <a:pt x="844" y="700"/>
                </a:lnTo>
                <a:lnTo>
                  <a:pt x="848" y="805"/>
                </a:lnTo>
                <a:lnTo>
                  <a:pt x="855" y="805"/>
                </a:lnTo>
                <a:lnTo>
                  <a:pt x="855" y="794"/>
                </a:lnTo>
                <a:lnTo>
                  <a:pt x="859" y="805"/>
                </a:lnTo>
                <a:lnTo>
                  <a:pt x="859" y="790"/>
                </a:lnTo>
                <a:lnTo>
                  <a:pt x="862" y="805"/>
                </a:lnTo>
                <a:lnTo>
                  <a:pt x="862" y="783"/>
                </a:lnTo>
                <a:lnTo>
                  <a:pt x="866" y="805"/>
                </a:lnTo>
                <a:lnTo>
                  <a:pt x="866" y="801"/>
                </a:lnTo>
                <a:lnTo>
                  <a:pt x="870" y="805"/>
                </a:lnTo>
                <a:lnTo>
                  <a:pt x="877" y="805"/>
                </a:lnTo>
                <a:lnTo>
                  <a:pt x="877" y="783"/>
                </a:lnTo>
                <a:lnTo>
                  <a:pt x="881" y="805"/>
                </a:lnTo>
                <a:lnTo>
                  <a:pt x="881" y="794"/>
                </a:lnTo>
                <a:lnTo>
                  <a:pt x="884" y="805"/>
                </a:lnTo>
                <a:lnTo>
                  <a:pt x="895" y="805"/>
                </a:lnTo>
                <a:lnTo>
                  <a:pt x="895" y="801"/>
                </a:lnTo>
                <a:lnTo>
                  <a:pt x="899" y="805"/>
                </a:lnTo>
                <a:lnTo>
                  <a:pt x="906" y="805"/>
                </a:lnTo>
                <a:lnTo>
                  <a:pt x="906" y="801"/>
                </a:lnTo>
                <a:lnTo>
                  <a:pt x="909" y="805"/>
                </a:lnTo>
                <a:lnTo>
                  <a:pt x="909" y="786"/>
                </a:lnTo>
                <a:lnTo>
                  <a:pt x="913" y="805"/>
                </a:lnTo>
                <a:lnTo>
                  <a:pt x="913" y="797"/>
                </a:lnTo>
                <a:lnTo>
                  <a:pt x="917" y="805"/>
                </a:lnTo>
                <a:lnTo>
                  <a:pt x="917" y="801"/>
                </a:lnTo>
                <a:lnTo>
                  <a:pt x="920" y="805"/>
                </a:lnTo>
                <a:lnTo>
                  <a:pt x="920" y="801"/>
                </a:lnTo>
                <a:lnTo>
                  <a:pt x="924" y="805"/>
                </a:lnTo>
                <a:lnTo>
                  <a:pt x="927" y="805"/>
                </a:lnTo>
                <a:lnTo>
                  <a:pt x="927" y="797"/>
                </a:lnTo>
                <a:lnTo>
                  <a:pt x="931" y="805"/>
                </a:lnTo>
                <a:lnTo>
                  <a:pt x="938" y="805"/>
                </a:lnTo>
                <a:lnTo>
                  <a:pt x="938" y="797"/>
                </a:lnTo>
                <a:lnTo>
                  <a:pt x="942" y="805"/>
                </a:lnTo>
                <a:lnTo>
                  <a:pt x="942" y="801"/>
                </a:lnTo>
                <a:lnTo>
                  <a:pt x="945" y="805"/>
                </a:lnTo>
                <a:lnTo>
                  <a:pt x="949" y="805"/>
                </a:lnTo>
                <a:lnTo>
                  <a:pt x="949" y="801"/>
                </a:lnTo>
                <a:lnTo>
                  <a:pt x="953" y="805"/>
                </a:lnTo>
                <a:lnTo>
                  <a:pt x="953" y="801"/>
                </a:lnTo>
                <a:lnTo>
                  <a:pt x="956" y="805"/>
                </a:lnTo>
                <a:lnTo>
                  <a:pt x="960" y="805"/>
                </a:lnTo>
                <a:lnTo>
                  <a:pt x="960" y="801"/>
                </a:lnTo>
                <a:lnTo>
                  <a:pt x="963" y="805"/>
                </a:lnTo>
                <a:lnTo>
                  <a:pt x="963" y="783"/>
                </a:lnTo>
                <a:lnTo>
                  <a:pt x="967" y="801"/>
                </a:lnTo>
                <a:lnTo>
                  <a:pt x="967" y="805"/>
                </a:lnTo>
                <a:lnTo>
                  <a:pt x="967" y="786"/>
                </a:lnTo>
                <a:lnTo>
                  <a:pt x="971" y="805"/>
                </a:lnTo>
                <a:lnTo>
                  <a:pt x="974" y="805"/>
                </a:lnTo>
                <a:lnTo>
                  <a:pt x="974" y="801"/>
                </a:lnTo>
                <a:lnTo>
                  <a:pt x="978" y="805"/>
                </a:lnTo>
                <a:lnTo>
                  <a:pt x="985" y="805"/>
                </a:lnTo>
                <a:lnTo>
                  <a:pt x="985" y="732"/>
                </a:lnTo>
                <a:lnTo>
                  <a:pt x="989" y="805"/>
                </a:lnTo>
                <a:lnTo>
                  <a:pt x="989" y="761"/>
                </a:lnTo>
                <a:lnTo>
                  <a:pt x="992" y="805"/>
                </a:lnTo>
                <a:lnTo>
                  <a:pt x="992" y="797"/>
                </a:lnTo>
                <a:lnTo>
                  <a:pt x="996" y="805"/>
                </a:lnTo>
                <a:lnTo>
                  <a:pt x="1007" y="805"/>
                </a:lnTo>
                <a:lnTo>
                  <a:pt x="1007" y="783"/>
                </a:lnTo>
                <a:lnTo>
                  <a:pt x="1010" y="805"/>
                </a:lnTo>
                <a:lnTo>
                  <a:pt x="1010" y="801"/>
                </a:lnTo>
                <a:lnTo>
                  <a:pt x="1014" y="805"/>
                </a:lnTo>
                <a:lnTo>
                  <a:pt x="1018" y="805"/>
                </a:lnTo>
                <a:lnTo>
                  <a:pt x="1018" y="758"/>
                </a:lnTo>
                <a:lnTo>
                  <a:pt x="1021" y="805"/>
                </a:lnTo>
                <a:lnTo>
                  <a:pt x="1021" y="783"/>
                </a:lnTo>
                <a:lnTo>
                  <a:pt x="1025" y="790"/>
                </a:lnTo>
                <a:lnTo>
                  <a:pt x="1025" y="805"/>
                </a:lnTo>
                <a:lnTo>
                  <a:pt x="1025" y="790"/>
                </a:lnTo>
                <a:lnTo>
                  <a:pt x="1028" y="805"/>
                </a:lnTo>
                <a:lnTo>
                  <a:pt x="1032" y="805"/>
                </a:lnTo>
                <a:lnTo>
                  <a:pt x="1032" y="797"/>
                </a:lnTo>
                <a:lnTo>
                  <a:pt x="1036" y="805"/>
                </a:lnTo>
                <a:lnTo>
                  <a:pt x="1036" y="801"/>
                </a:lnTo>
                <a:lnTo>
                  <a:pt x="1039" y="801"/>
                </a:lnTo>
                <a:lnTo>
                  <a:pt x="1039" y="805"/>
                </a:lnTo>
                <a:lnTo>
                  <a:pt x="1039" y="758"/>
                </a:lnTo>
                <a:lnTo>
                  <a:pt x="1043" y="797"/>
                </a:lnTo>
                <a:lnTo>
                  <a:pt x="1043" y="805"/>
                </a:lnTo>
                <a:lnTo>
                  <a:pt x="1043" y="714"/>
                </a:lnTo>
                <a:lnTo>
                  <a:pt x="1046" y="805"/>
                </a:lnTo>
                <a:lnTo>
                  <a:pt x="1050" y="805"/>
                </a:lnTo>
                <a:lnTo>
                  <a:pt x="1050" y="801"/>
                </a:lnTo>
                <a:lnTo>
                  <a:pt x="1054" y="805"/>
                </a:lnTo>
                <a:lnTo>
                  <a:pt x="1054" y="722"/>
                </a:lnTo>
                <a:lnTo>
                  <a:pt x="1057" y="805"/>
                </a:lnTo>
                <a:lnTo>
                  <a:pt x="1057" y="786"/>
                </a:lnTo>
                <a:lnTo>
                  <a:pt x="1061" y="805"/>
                </a:lnTo>
                <a:lnTo>
                  <a:pt x="1061" y="790"/>
                </a:lnTo>
                <a:lnTo>
                  <a:pt x="1064" y="805"/>
                </a:lnTo>
                <a:lnTo>
                  <a:pt x="1068" y="805"/>
                </a:lnTo>
                <a:lnTo>
                  <a:pt x="1068" y="801"/>
                </a:lnTo>
                <a:lnTo>
                  <a:pt x="1068" y="805"/>
                </a:lnTo>
                <a:lnTo>
                  <a:pt x="1072" y="797"/>
                </a:lnTo>
                <a:lnTo>
                  <a:pt x="1072" y="805"/>
                </a:lnTo>
                <a:lnTo>
                  <a:pt x="1072" y="790"/>
                </a:lnTo>
                <a:lnTo>
                  <a:pt x="1075" y="805"/>
                </a:lnTo>
                <a:lnTo>
                  <a:pt x="1075" y="754"/>
                </a:lnTo>
                <a:lnTo>
                  <a:pt x="1079" y="805"/>
                </a:lnTo>
                <a:lnTo>
                  <a:pt x="1079" y="797"/>
                </a:lnTo>
                <a:lnTo>
                  <a:pt x="1083" y="805"/>
                </a:lnTo>
                <a:lnTo>
                  <a:pt x="1086" y="805"/>
                </a:lnTo>
                <a:lnTo>
                  <a:pt x="1086" y="786"/>
                </a:lnTo>
                <a:lnTo>
                  <a:pt x="1090" y="805"/>
                </a:lnTo>
                <a:lnTo>
                  <a:pt x="1090" y="801"/>
                </a:lnTo>
                <a:lnTo>
                  <a:pt x="1093" y="805"/>
                </a:lnTo>
                <a:lnTo>
                  <a:pt x="1093" y="790"/>
                </a:lnTo>
                <a:lnTo>
                  <a:pt x="1097" y="801"/>
                </a:lnTo>
                <a:lnTo>
                  <a:pt x="1097" y="805"/>
                </a:lnTo>
                <a:lnTo>
                  <a:pt x="1097" y="801"/>
                </a:lnTo>
                <a:lnTo>
                  <a:pt x="1101" y="805"/>
                </a:lnTo>
                <a:lnTo>
                  <a:pt x="1101" y="797"/>
                </a:lnTo>
                <a:lnTo>
                  <a:pt x="1104" y="805"/>
                </a:lnTo>
                <a:lnTo>
                  <a:pt x="1108" y="805"/>
                </a:lnTo>
                <a:lnTo>
                  <a:pt x="1108" y="794"/>
                </a:lnTo>
                <a:lnTo>
                  <a:pt x="1111" y="805"/>
                </a:lnTo>
                <a:lnTo>
                  <a:pt x="1115" y="805"/>
                </a:lnTo>
                <a:lnTo>
                  <a:pt x="1115" y="801"/>
                </a:lnTo>
                <a:lnTo>
                  <a:pt x="1119" y="805"/>
                </a:lnTo>
                <a:lnTo>
                  <a:pt x="1122" y="805"/>
                </a:lnTo>
                <a:lnTo>
                  <a:pt x="1122" y="783"/>
                </a:lnTo>
                <a:lnTo>
                  <a:pt x="1126" y="794"/>
                </a:lnTo>
                <a:lnTo>
                  <a:pt x="1126" y="805"/>
                </a:lnTo>
                <a:lnTo>
                  <a:pt x="1126" y="794"/>
                </a:lnTo>
                <a:lnTo>
                  <a:pt x="1129" y="805"/>
                </a:lnTo>
                <a:lnTo>
                  <a:pt x="1129" y="786"/>
                </a:lnTo>
                <a:lnTo>
                  <a:pt x="1133" y="794"/>
                </a:lnTo>
                <a:lnTo>
                  <a:pt x="1133" y="805"/>
                </a:lnTo>
                <a:lnTo>
                  <a:pt x="1133" y="794"/>
                </a:lnTo>
                <a:lnTo>
                  <a:pt x="1137" y="797"/>
                </a:lnTo>
                <a:lnTo>
                  <a:pt x="1137" y="805"/>
                </a:lnTo>
                <a:lnTo>
                  <a:pt x="1137" y="786"/>
                </a:lnTo>
                <a:lnTo>
                  <a:pt x="1140" y="805"/>
                </a:lnTo>
                <a:lnTo>
                  <a:pt x="1140" y="790"/>
                </a:lnTo>
                <a:lnTo>
                  <a:pt x="1144" y="805"/>
                </a:lnTo>
                <a:lnTo>
                  <a:pt x="1144" y="797"/>
                </a:lnTo>
                <a:lnTo>
                  <a:pt x="1147" y="805"/>
                </a:lnTo>
                <a:lnTo>
                  <a:pt x="1147" y="797"/>
                </a:lnTo>
                <a:lnTo>
                  <a:pt x="1151" y="801"/>
                </a:lnTo>
                <a:lnTo>
                  <a:pt x="1151" y="805"/>
                </a:lnTo>
                <a:lnTo>
                  <a:pt x="1151" y="801"/>
                </a:lnTo>
                <a:lnTo>
                  <a:pt x="1155" y="805"/>
                </a:lnTo>
                <a:lnTo>
                  <a:pt x="1155" y="786"/>
                </a:lnTo>
                <a:lnTo>
                  <a:pt x="1158" y="805"/>
                </a:lnTo>
                <a:lnTo>
                  <a:pt x="1158" y="801"/>
                </a:lnTo>
                <a:lnTo>
                  <a:pt x="1158" y="805"/>
                </a:lnTo>
                <a:lnTo>
                  <a:pt x="1162" y="797"/>
                </a:lnTo>
                <a:lnTo>
                  <a:pt x="1162" y="805"/>
                </a:lnTo>
                <a:lnTo>
                  <a:pt x="1162" y="797"/>
                </a:lnTo>
                <a:lnTo>
                  <a:pt x="1165" y="805"/>
                </a:lnTo>
                <a:lnTo>
                  <a:pt x="1165" y="797"/>
                </a:lnTo>
                <a:lnTo>
                  <a:pt x="1169" y="805"/>
                </a:lnTo>
                <a:lnTo>
                  <a:pt x="1169" y="801"/>
                </a:lnTo>
                <a:lnTo>
                  <a:pt x="1173" y="805"/>
                </a:lnTo>
                <a:lnTo>
                  <a:pt x="1173" y="797"/>
                </a:lnTo>
                <a:lnTo>
                  <a:pt x="1176" y="805"/>
                </a:lnTo>
                <a:lnTo>
                  <a:pt x="1176" y="797"/>
                </a:lnTo>
                <a:lnTo>
                  <a:pt x="1180" y="805"/>
                </a:lnTo>
                <a:lnTo>
                  <a:pt x="1180" y="786"/>
                </a:lnTo>
                <a:lnTo>
                  <a:pt x="1184" y="805"/>
                </a:lnTo>
                <a:lnTo>
                  <a:pt x="1187" y="805"/>
                </a:lnTo>
                <a:lnTo>
                  <a:pt x="1187" y="779"/>
                </a:lnTo>
                <a:lnTo>
                  <a:pt x="1191" y="805"/>
                </a:lnTo>
                <a:lnTo>
                  <a:pt x="1191" y="783"/>
                </a:lnTo>
                <a:lnTo>
                  <a:pt x="1194" y="794"/>
                </a:lnTo>
                <a:lnTo>
                  <a:pt x="1194" y="805"/>
                </a:lnTo>
                <a:lnTo>
                  <a:pt x="1194" y="786"/>
                </a:lnTo>
                <a:lnTo>
                  <a:pt x="1198" y="805"/>
                </a:lnTo>
                <a:lnTo>
                  <a:pt x="1198" y="779"/>
                </a:lnTo>
                <a:lnTo>
                  <a:pt x="1202" y="805"/>
                </a:lnTo>
                <a:lnTo>
                  <a:pt x="1205" y="805"/>
                </a:lnTo>
                <a:lnTo>
                  <a:pt x="1205" y="783"/>
                </a:lnTo>
                <a:lnTo>
                  <a:pt x="1209" y="805"/>
                </a:lnTo>
                <a:lnTo>
                  <a:pt x="1209" y="786"/>
                </a:lnTo>
                <a:lnTo>
                  <a:pt x="1212" y="805"/>
                </a:lnTo>
                <a:lnTo>
                  <a:pt x="1212" y="797"/>
                </a:lnTo>
                <a:lnTo>
                  <a:pt x="1216" y="805"/>
                </a:lnTo>
                <a:lnTo>
                  <a:pt x="1216" y="801"/>
                </a:lnTo>
                <a:lnTo>
                  <a:pt x="1220" y="805"/>
                </a:lnTo>
                <a:lnTo>
                  <a:pt x="1220" y="530"/>
                </a:lnTo>
                <a:lnTo>
                  <a:pt x="1223" y="797"/>
                </a:lnTo>
                <a:lnTo>
                  <a:pt x="1223" y="805"/>
                </a:lnTo>
                <a:lnTo>
                  <a:pt x="1223" y="671"/>
                </a:lnTo>
                <a:lnTo>
                  <a:pt x="1227" y="805"/>
                </a:lnTo>
                <a:lnTo>
                  <a:pt x="1227" y="790"/>
                </a:lnTo>
                <a:lnTo>
                  <a:pt x="1230" y="805"/>
                </a:lnTo>
                <a:lnTo>
                  <a:pt x="1230" y="790"/>
                </a:lnTo>
                <a:lnTo>
                  <a:pt x="1234" y="805"/>
                </a:lnTo>
                <a:lnTo>
                  <a:pt x="1234" y="689"/>
                </a:lnTo>
                <a:lnTo>
                  <a:pt x="1238" y="696"/>
                </a:lnTo>
                <a:lnTo>
                  <a:pt x="1238" y="805"/>
                </a:lnTo>
                <a:lnTo>
                  <a:pt x="1238" y="696"/>
                </a:lnTo>
                <a:lnTo>
                  <a:pt x="1241" y="772"/>
                </a:lnTo>
                <a:lnTo>
                  <a:pt x="1241" y="805"/>
                </a:lnTo>
                <a:lnTo>
                  <a:pt x="1241" y="772"/>
                </a:lnTo>
                <a:lnTo>
                  <a:pt x="1245" y="805"/>
                </a:lnTo>
                <a:lnTo>
                  <a:pt x="1245" y="776"/>
                </a:lnTo>
                <a:lnTo>
                  <a:pt x="1248" y="786"/>
                </a:lnTo>
                <a:lnTo>
                  <a:pt x="1248" y="805"/>
                </a:lnTo>
                <a:lnTo>
                  <a:pt x="1248" y="786"/>
                </a:lnTo>
                <a:lnTo>
                  <a:pt x="1252" y="805"/>
                </a:lnTo>
                <a:lnTo>
                  <a:pt x="1252" y="797"/>
                </a:lnTo>
                <a:lnTo>
                  <a:pt x="1256" y="805"/>
                </a:lnTo>
                <a:lnTo>
                  <a:pt x="1256" y="786"/>
                </a:lnTo>
                <a:lnTo>
                  <a:pt x="1259" y="805"/>
                </a:lnTo>
                <a:lnTo>
                  <a:pt x="1259" y="761"/>
                </a:lnTo>
                <a:lnTo>
                  <a:pt x="1263" y="714"/>
                </a:lnTo>
                <a:lnTo>
                  <a:pt x="1263" y="805"/>
                </a:lnTo>
                <a:lnTo>
                  <a:pt x="1263" y="714"/>
                </a:lnTo>
                <a:lnTo>
                  <a:pt x="1266" y="805"/>
                </a:lnTo>
                <a:lnTo>
                  <a:pt x="1266" y="801"/>
                </a:lnTo>
                <a:lnTo>
                  <a:pt x="1270" y="794"/>
                </a:lnTo>
                <a:lnTo>
                  <a:pt x="1270" y="805"/>
                </a:lnTo>
                <a:lnTo>
                  <a:pt x="1270" y="790"/>
                </a:lnTo>
                <a:lnTo>
                  <a:pt x="1274" y="805"/>
                </a:lnTo>
                <a:lnTo>
                  <a:pt x="1274" y="794"/>
                </a:lnTo>
                <a:lnTo>
                  <a:pt x="1277" y="805"/>
                </a:lnTo>
                <a:lnTo>
                  <a:pt x="1277" y="790"/>
                </a:lnTo>
                <a:lnTo>
                  <a:pt x="1281" y="805"/>
                </a:lnTo>
                <a:lnTo>
                  <a:pt x="1281" y="786"/>
                </a:lnTo>
                <a:lnTo>
                  <a:pt x="1285" y="805"/>
                </a:lnTo>
                <a:lnTo>
                  <a:pt x="1285" y="794"/>
                </a:lnTo>
                <a:lnTo>
                  <a:pt x="1288" y="805"/>
                </a:lnTo>
                <a:lnTo>
                  <a:pt x="1288" y="797"/>
                </a:lnTo>
                <a:lnTo>
                  <a:pt x="1292" y="801"/>
                </a:lnTo>
                <a:lnTo>
                  <a:pt x="1292" y="805"/>
                </a:lnTo>
                <a:lnTo>
                  <a:pt x="1292" y="783"/>
                </a:lnTo>
                <a:lnTo>
                  <a:pt x="1295" y="805"/>
                </a:lnTo>
                <a:lnTo>
                  <a:pt x="1295" y="794"/>
                </a:lnTo>
                <a:lnTo>
                  <a:pt x="1299" y="805"/>
                </a:lnTo>
                <a:lnTo>
                  <a:pt x="1299" y="797"/>
                </a:lnTo>
                <a:lnTo>
                  <a:pt x="1303" y="805"/>
                </a:lnTo>
                <a:lnTo>
                  <a:pt x="1306" y="805"/>
                </a:lnTo>
                <a:lnTo>
                  <a:pt x="1306" y="736"/>
                </a:lnTo>
                <a:lnTo>
                  <a:pt x="1310" y="790"/>
                </a:lnTo>
                <a:lnTo>
                  <a:pt x="1310" y="805"/>
                </a:lnTo>
                <a:lnTo>
                  <a:pt x="1310" y="772"/>
                </a:lnTo>
                <a:lnTo>
                  <a:pt x="1313" y="805"/>
                </a:lnTo>
                <a:lnTo>
                  <a:pt x="1313" y="779"/>
                </a:lnTo>
                <a:lnTo>
                  <a:pt x="1317" y="805"/>
                </a:lnTo>
                <a:lnTo>
                  <a:pt x="1317" y="758"/>
                </a:lnTo>
                <a:lnTo>
                  <a:pt x="1321" y="805"/>
                </a:lnTo>
                <a:lnTo>
                  <a:pt x="1321" y="786"/>
                </a:lnTo>
                <a:lnTo>
                  <a:pt x="1324" y="805"/>
                </a:lnTo>
                <a:lnTo>
                  <a:pt x="1324" y="786"/>
                </a:lnTo>
                <a:lnTo>
                  <a:pt x="1328" y="805"/>
                </a:lnTo>
                <a:lnTo>
                  <a:pt x="1328" y="765"/>
                </a:lnTo>
                <a:lnTo>
                  <a:pt x="1331" y="801"/>
                </a:lnTo>
                <a:lnTo>
                  <a:pt x="1331" y="805"/>
                </a:lnTo>
                <a:lnTo>
                  <a:pt x="1331" y="559"/>
                </a:lnTo>
                <a:lnTo>
                  <a:pt x="1335" y="779"/>
                </a:lnTo>
                <a:lnTo>
                  <a:pt x="1335" y="805"/>
                </a:lnTo>
                <a:lnTo>
                  <a:pt x="1335" y="779"/>
                </a:lnTo>
                <a:lnTo>
                  <a:pt x="1339" y="805"/>
                </a:lnTo>
                <a:lnTo>
                  <a:pt x="1339" y="801"/>
                </a:lnTo>
                <a:lnTo>
                  <a:pt x="1342" y="805"/>
                </a:lnTo>
                <a:lnTo>
                  <a:pt x="1342" y="768"/>
                </a:lnTo>
                <a:lnTo>
                  <a:pt x="1346" y="805"/>
                </a:lnTo>
                <a:lnTo>
                  <a:pt x="1346" y="761"/>
                </a:lnTo>
                <a:lnTo>
                  <a:pt x="1349" y="805"/>
                </a:lnTo>
                <a:lnTo>
                  <a:pt x="1349" y="786"/>
                </a:lnTo>
                <a:lnTo>
                  <a:pt x="1353" y="805"/>
                </a:lnTo>
                <a:lnTo>
                  <a:pt x="1353" y="786"/>
                </a:lnTo>
                <a:lnTo>
                  <a:pt x="1357" y="801"/>
                </a:lnTo>
                <a:lnTo>
                  <a:pt x="1357" y="805"/>
                </a:lnTo>
                <a:lnTo>
                  <a:pt x="1357" y="765"/>
                </a:lnTo>
                <a:lnTo>
                  <a:pt x="1360" y="786"/>
                </a:lnTo>
                <a:lnTo>
                  <a:pt x="1360" y="805"/>
                </a:lnTo>
                <a:lnTo>
                  <a:pt x="1360" y="779"/>
                </a:lnTo>
                <a:lnTo>
                  <a:pt x="1364" y="805"/>
                </a:lnTo>
                <a:lnTo>
                  <a:pt x="1364" y="642"/>
                </a:lnTo>
                <a:lnTo>
                  <a:pt x="1367" y="797"/>
                </a:lnTo>
                <a:lnTo>
                  <a:pt x="1367" y="805"/>
                </a:lnTo>
                <a:lnTo>
                  <a:pt x="1367" y="736"/>
                </a:lnTo>
                <a:lnTo>
                  <a:pt x="1371" y="805"/>
                </a:lnTo>
                <a:lnTo>
                  <a:pt x="1371" y="790"/>
                </a:lnTo>
                <a:lnTo>
                  <a:pt x="1375" y="801"/>
                </a:lnTo>
                <a:lnTo>
                  <a:pt x="1375" y="805"/>
                </a:lnTo>
                <a:lnTo>
                  <a:pt x="1375" y="786"/>
                </a:lnTo>
                <a:lnTo>
                  <a:pt x="1378" y="801"/>
                </a:lnTo>
                <a:lnTo>
                  <a:pt x="1378" y="805"/>
                </a:lnTo>
                <a:lnTo>
                  <a:pt x="1378" y="786"/>
                </a:lnTo>
                <a:lnTo>
                  <a:pt x="1382" y="805"/>
                </a:lnTo>
                <a:lnTo>
                  <a:pt x="1382" y="772"/>
                </a:lnTo>
                <a:lnTo>
                  <a:pt x="1386" y="805"/>
                </a:lnTo>
                <a:lnTo>
                  <a:pt x="1386" y="750"/>
                </a:lnTo>
                <a:lnTo>
                  <a:pt x="1389" y="790"/>
                </a:lnTo>
                <a:lnTo>
                  <a:pt x="1389" y="805"/>
                </a:lnTo>
                <a:lnTo>
                  <a:pt x="1389" y="772"/>
                </a:lnTo>
                <a:lnTo>
                  <a:pt x="1393" y="805"/>
                </a:lnTo>
                <a:lnTo>
                  <a:pt x="1393" y="783"/>
                </a:lnTo>
                <a:lnTo>
                  <a:pt x="1396" y="805"/>
                </a:lnTo>
                <a:lnTo>
                  <a:pt x="1396" y="768"/>
                </a:lnTo>
                <a:lnTo>
                  <a:pt x="1400" y="801"/>
                </a:lnTo>
                <a:lnTo>
                  <a:pt x="1400" y="805"/>
                </a:lnTo>
                <a:lnTo>
                  <a:pt x="1400" y="758"/>
                </a:lnTo>
                <a:lnTo>
                  <a:pt x="1404" y="805"/>
                </a:lnTo>
                <a:lnTo>
                  <a:pt x="1404" y="779"/>
                </a:lnTo>
                <a:lnTo>
                  <a:pt x="1407" y="805"/>
                </a:lnTo>
                <a:lnTo>
                  <a:pt x="1407" y="671"/>
                </a:lnTo>
                <a:lnTo>
                  <a:pt x="1411" y="783"/>
                </a:lnTo>
                <a:lnTo>
                  <a:pt x="1411" y="805"/>
                </a:lnTo>
                <a:lnTo>
                  <a:pt x="1411" y="761"/>
                </a:lnTo>
                <a:lnTo>
                  <a:pt x="1414" y="805"/>
                </a:lnTo>
                <a:lnTo>
                  <a:pt x="1414" y="765"/>
                </a:lnTo>
                <a:lnTo>
                  <a:pt x="1418" y="805"/>
                </a:lnTo>
                <a:lnTo>
                  <a:pt x="1418" y="790"/>
                </a:lnTo>
                <a:lnTo>
                  <a:pt x="1422" y="805"/>
                </a:lnTo>
                <a:lnTo>
                  <a:pt x="1422" y="718"/>
                </a:lnTo>
                <a:lnTo>
                  <a:pt x="1425" y="797"/>
                </a:lnTo>
                <a:lnTo>
                  <a:pt x="1425" y="805"/>
                </a:lnTo>
                <a:lnTo>
                  <a:pt x="1425" y="761"/>
                </a:lnTo>
                <a:lnTo>
                  <a:pt x="1429" y="805"/>
                </a:lnTo>
                <a:lnTo>
                  <a:pt x="1429" y="776"/>
                </a:lnTo>
                <a:lnTo>
                  <a:pt x="1432" y="805"/>
                </a:lnTo>
                <a:lnTo>
                  <a:pt x="1432" y="631"/>
                </a:lnTo>
                <a:lnTo>
                  <a:pt x="1436" y="801"/>
                </a:lnTo>
                <a:lnTo>
                  <a:pt x="1436" y="805"/>
                </a:lnTo>
                <a:lnTo>
                  <a:pt x="1436" y="772"/>
                </a:lnTo>
                <a:lnTo>
                  <a:pt x="1440" y="797"/>
                </a:lnTo>
                <a:lnTo>
                  <a:pt x="1440" y="805"/>
                </a:lnTo>
                <a:lnTo>
                  <a:pt x="1440" y="635"/>
                </a:lnTo>
                <a:lnTo>
                  <a:pt x="1443" y="805"/>
                </a:lnTo>
                <a:lnTo>
                  <a:pt x="1443" y="678"/>
                </a:lnTo>
                <a:lnTo>
                  <a:pt x="1447" y="805"/>
                </a:lnTo>
                <a:lnTo>
                  <a:pt x="1447" y="747"/>
                </a:lnTo>
                <a:lnTo>
                  <a:pt x="1450" y="805"/>
                </a:lnTo>
                <a:lnTo>
                  <a:pt x="1450" y="776"/>
                </a:lnTo>
                <a:lnTo>
                  <a:pt x="1454" y="805"/>
                </a:lnTo>
                <a:lnTo>
                  <a:pt x="1454" y="667"/>
                </a:lnTo>
                <a:lnTo>
                  <a:pt x="1458" y="732"/>
                </a:lnTo>
                <a:lnTo>
                  <a:pt x="1458" y="805"/>
                </a:lnTo>
                <a:lnTo>
                  <a:pt x="1458" y="732"/>
                </a:lnTo>
                <a:lnTo>
                  <a:pt x="1461" y="805"/>
                </a:lnTo>
                <a:lnTo>
                  <a:pt x="1461" y="736"/>
                </a:lnTo>
                <a:lnTo>
                  <a:pt x="1465" y="801"/>
                </a:lnTo>
                <a:lnTo>
                  <a:pt x="1465" y="805"/>
                </a:lnTo>
                <a:lnTo>
                  <a:pt x="1465" y="765"/>
                </a:lnTo>
                <a:lnTo>
                  <a:pt x="1468" y="786"/>
                </a:lnTo>
                <a:lnTo>
                  <a:pt x="1468" y="805"/>
                </a:lnTo>
                <a:lnTo>
                  <a:pt x="1468" y="693"/>
                </a:lnTo>
                <a:lnTo>
                  <a:pt x="1472" y="805"/>
                </a:lnTo>
                <a:lnTo>
                  <a:pt x="1472" y="754"/>
                </a:lnTo>
                <a:lnTo>
                  <a:pt x="1476" y="801"/>
                </a:lnTo>
                <a:lnTo>
                  <a:pt x="1476" y="805"/>
                </a:lnTo>
                <a:lnTo>
                  <a:pt x="1476" y="772"/>
                </a:lnTo>
                <a:lnTo>
                  <a:pt x="1479" y="786"/>
                </a:lnTo>
                <a:lnTo>
                  <a:pt x="1479" y="805"/>
                </a:lnTo>
                <a:lnTo>
                  <a:pt x="1479" y="758"/>
                </a:lnTo>
                <a:lnTo>
                  <a:pt x="1483" y="761"/>
                </a:lnTo>
                <a:lnTo>
                  <a:pt x="1483" y="805"/>
                </a:lnTo>
                <a:lnTo>
                  <a:pt x="1483" y="725"/>
                </a:lnTo>
                <a:lnTo>
                  <a:pt x="1487" y="790"/>
                </a:lnTo>
                <a:lnTo>
                  <a:pt x="1487" y="805"/>
                </a:lnTo>
                <a:lnTo>
                  <a:pt x="1487" y="779"/>
                </a:lnTo>
                <a:lnTo>
                  <a:pt x="1490" y="805"/>
                </a:lnTo>
                <a:lnTo>
                  <a:pt x="1490" y="700"/>
                </a:lnTo>
                <a:lnTo>
                  <a:pt x="1494" y="722"/>
                </a:lnTo>
                <a:lnTo>
                  <a:pt x="1494" y="805"/>
                </a:lnTo>
                <a:lnTo>
                  <a:pt x="1494" y="722"/>
                </a:lnTo>
                <a:lnTo>
                  <a:pt x="1497" y="776"/>
                </a:lnTo>
                <a:lnTo>
                  <a:pt x="1497" y="805"/>
                </a:lnTo>
                <a:lnTo>
                  <a:pt x="1497" y="776"/>
                </a:lnTo>
                <a:lnTo>
                  <a:pt x="1501" y="790"/>
                </a:lnTo>
                <a:lnTo>
                  <a:pt x="1501" y="805"/>
                </a:lnTo>
                <a:lnTo>
                  <a:pt x="1501" y="765"/>
                </a:lnTo>
                <a:lnTo>
                  <a:pt x="1505" y="693"/>
                </a:lnTo>
                <a:lnTo>
                  <a:pt x="1505" y="805"/>
                </a:lnTo>
                <a:lnTo>
                  <a:pt x="1505" y="639"/>
                </a:lnTo>
                <a:lnTo>
                  <a:pt x="1508" y="768"/>
                </a:lnTo>
                <a:lnTo>
                  <a:pt x="1508" y="805"/>
                </a:lnTo>
                <a:lnTo>
                  <a:pt x="1508" y="718"/>
                </a:lnTo>
                <a:lnTo>
                  <a:pt x="1512" y="646"/>
                </a:lnTo>
                <a:lnTo>
                  <a:pt x="1512" y="805"/>
                </a:lnTo>
                <a:lnTo>
                  <a:pt x="1512" y="646"/>
                </a:lnTo>
                <a:lnTo>
                  <a:pt x="1515" y="772"/>
                </a:lnTo>
                <a:lnTo>
                  <a:pt x="1515" y="801"/>
                </a:lnTo>
                <a:lnTo>
                  <a:pt x="1515" y="603"/>
                </a:lnTo>
                <a:lnTo>
                  <a:pt x="1519" y="783"/>
                </a:lnTo>
                <a:lnTo>
                  <a:pt x="1519" y="805"/>
                </a:lnTo>
                <a:lnTo>
                  <a:pt x="1519" y="772"/>
                </a:lnTo>
                <a:lnTo>
                  <a:pt x="1523" y="805"/>
                </a:lnTo>
                <a:lnTo>
                  <a:pt x="1523" y="617"/>
                </a:lnTo>
                <a:lnTo>
                  <a:pt x="1526" y="794"/>
                </a:lnTo>
                <a:lnTo>
                  <a:pt x="1526" y="805"/>
                </a:lnTo>
                <a:lnTo>
                  <a:pt x="1526" y="722"/>
                </a:lnTo>
                <a:lnTo>
                  <a:pt x="1530" y="779"/>
                </a:lnTo>
                <a:lnTo>
                  <a:pt x="1530" y="805"/>
                </a:lnTo>
                <a:lnTo>
                  <a:pt x="1530" y="761"/>
                </a:lnTo>
                <a:lnTo>
                  <a:pt x="1533" y="801"/>
                </a:lnTo>
                <a:lnTo>
                  <a:pt x="1533" y="805"/>
                </a:lnTo>
                <a:lnTo>
                  <a:pt x="1533" y="743"/>
                </a:lnTo>
                <a:lnTo>
                  <a:pt x="1537" y="805"/>
                </a:lnTo>
                <a:lnTo>
                  <a:pt x="1537" y="761"/>
                </a:lnTo>
                <a:lnTo>
                  <a:pt x="1541" y="790"/>
                </a:lnTo>
                <a:lnTo>
                  <a:pt x="1541" y="805"/>
                </a:lnTo>
                <a:lnTo>
                  <a:pt x="1541" y="707"/>
                </a:lnTo>
                <a:lnTo>
                  <a:pt x="1544" y="790"/>
                </a:lnTo>
                <a:lnTo>
                  <a:pt x="1544" y="805"/>
                </a:lnTo>
                <a:lnTo>
                  <a:pt x="1544" y="660"/>
                </a:lnTo>
                <a:lnTo>
                  <a:pt x="1548" y="805"/>
                </a:lnTo>
                <a:lnTo>
                  <a:pt x="1548" y="718"/>
                </a:lnTo>
                <a:lnTo>
                  <a:pt x="1551" y="801"/>
                </a:lnTo>
                <a:lnTo>
                  <a:pt x="1551" y="805"/>
                </a:lnTo>
                <a:lnTo>
                  <a:pt x="1551" y="639"/>
                </a:lnTo>
                <a:lnTo>
                  <a:pt x="1555" y="805"/>
                </a:lnTo>
                <a:lnTo>
                  <a:pt x="1555" y="754"/>
                </a:lnTo>
                <a:lnTo>
                  <a:pt x="1559" y="801"/>
                </a:lnTo>
                <a:lnTo>
                  <a:pt x="1559" y="805"/>
                </a:lnTo>
                <a:lnTo>
                  <a:pt x="1559" y="740"/>
                </a:lnTo>
                <a:lnTo>
                  <a:pt x="1562" y="801"/>
                </a:lnTo>
                <a:lnTo>
                  <a:pt x="1562" y="805"/>
                </a:lnTo>
                <a:lnTo>
                  <a:pt x="1562" y="700"/>
                </a:lnTo>
                <a:lnTo>
                  <a:pt x="1566" y="801"/>
                </a:lnTo>
                <a:lnTo>
                  <a:pt x="1566" y="689"/>
                </a:lnTo>
                <a:lnTo>
                  <a:pt x="1569" y="801"/>
                </a:lnTo>
                <a:lnTo>
                  <a:pt x="1569" y="805"/>
                </a:lnTo>
                <a:lnTo>
                  <a:pt x="1569" y="682"/>
                </a:lnTo>
                <a:lnTo>
                  <a:pt x="1573" y="779"/>
                </a:lnTo>
                <a:lnTo>
                  <a:pt x="1573" y="805"/>
                </a:lnTo>
                <a:lnTo>
                  <a:pt x="1573" y="610"/>
                </a:lnTo>
                <a:lnTo>
                  <a:pt x="1577" y="783"/>
                </a:lnTo>
                <a:lnTo>
                  <a:pt x="1577" y="805"/>
                </a:lnTo>
                <a:lnTo>
                  <a:pt x="1577" y="700"/>
                </a:lnTo>
                <a:lnTo>
                  <a:pt x="1580" y="779"/>
                </a:lnTo>
                <a:lnTo>
                  <a:pt x="1580" y="805"/>
                </a:lnTo>
                <a:lnTo>
                  <a:pt x="1580" y="253"/>
                </a:lnTo>
                <a:lnTo>
                  <a:pt x="1584" y="512"/>
                </a:lnTo>
                <a:lnTo>
                  <a:pt x="1584" y="801"/>
                </a:lnTo>
                <a:lnTo>
                  <a:pt x="1584" y="0"/>
                </a:lnTo>
                <a:lnTo>
                  <a:pt x="1588" y="772"/>
                </a:lnTo>
                <a:lnTo>
                  <a:pt x="1588" y="805"/>
                </a:lnTo>
                <a:lnTo>
                  <a:pt x="1588" y="758"/>
                </a:lnTo>
                <a:lnTo>
                  <a:pt x="1591" y="772"/>
                </a:lnTo>
                <a:lnTo>
                  <a:pt x="1591" y="805"/>
                </a:lnTo>
                <a:lnTo>
                  <a:pt x="1591" y="693"/>
                </a:lnTo>
                <a:lnTo>
                  <a:pt x="1591" y="704"/>
                </a:lnTo>
                <a:lnTo>
                  <a:pt x="1595" y="664"/>
                </a:lnTo>
                <a:lnTo>
                  <a:pt x="1595" y="805"/>
                </a:lnTo>
                <a:lnTo>
                  <a:pt x="1595" y="520"/>
                </a:lnTo>
                <a:lnTo>
                  <a:pt x="1598" y="779"/>
                </a:lnTo>
                <a:lnTo>
                  <a:pt x="1598" y="805"/>
                </a:lnTo>
                <a:lnTo>
                  <a:pt x="1598" y="700"/>
                </a:lnTo>
                <a:lnTo>
                  <a:pt x="1602" y="758"/>
                </a:lnTo>
                <a:lnTo>
                  <a:pt x="1602" y="805"/>
                </a:lnTo>
                <a:lnTo>
                  <a:pt x="1602" y="729"/>
                </a:lnTo>
                <a:lnTo>
                  <a:pt x="1606" y="797"/>
                </a:lnTo>
                <a:lnTo>
                  <a:pt x="1606" y="805"/>
                </a:lnTo>
                <a:lnTo>
                  <a:pt x="1606" y="635"/>
                </a:lnTo>
                <a:lnTo>
                  <a:pt x="1609" y="599"/>
                </a:lnTo>
                <a:lnTo>
                  <a:pt x="1609" y="805"/>
                </a:lnTo>
                <a:lnTo>
                  <a:pt x="1609" y="592"/>
                </a:lnTo>
                <a:lnTo>
                  <a:pt x="1613" y="797"/>
                </a:lnTo>
                <a:lnTo>
                  <a:pt x="1613" y="805"/>
                </a:lnTo>
                <a:lnTo>
                  <a:pt x="1613" y="743"/>
                </a:lnTo>
                <a:lnTo>
                  <a:pt x="1616" y="801"/>
                </a:lnTo>
                <a:lnTo>
                  <a:pt x="1616" y="491"/>
                </a:lnTo>
                <a:lnTo>
                  <a:pt x="1616" y="678"/>
                </a:lnTo>
                <a:lnTo>
                  <a:pt x="1620" y="415"/>
                </a:lnTo>
                <a:lnTo>
                  <a:pt x="1620" y="805"/>
                </a:lnTo>
                <a:lnTo>
                  <a:pt x="1620" y="260"/>
                </a:lnTo>
                <a:lnTo>
                  <a:pt x="1624" y="722"/>
                </a:lnTo>
                <a:lnTo>
                  <a:pt x="1624" y="801"/>
                </a:lnTo>
                <a:lnTo>
                  <a:pt x="1624" y="433"/>
                </a:lnTo>
                <a:lnTo>
                  <a:pt x="1627" y="678"/>
                </a:lnTo>
                <a:lnTo>
                  <a:pt x="1627" y="805"/>
                </a:lnTo>
                <a:lnTo>
                  <a:pt x="1627" y="678"/>
                </a:lnTo>
                <a:lnTo>
                  <a:pt x="1631" y="794"/>
                </a:lnTo>
                <a:lnTo>
                  <a:pt x="1631" y="797"/>
                </a:lnTo>
                <a:lnTo>
                  <a:pt x="1631" y="628"/>
                </a:lnTo>
                <a:lnTo>
                  <a:pt x="1634" y="779"/>
                </a:lnTo>
                <a:lnTo>
                  <a:pt x="1634" y="805"/>
                </a:lnTo>
                <a:lnTo>
                  <a:pt x="1634" y="772"/>
                </a:lnTo>
                <a:lnTo>
                  <a:pt x="1638" y="797"/>
                </a:lnTo>
                <a:lnTo>
                  <a:pt x="1638" y="805"/>
                </a:lnTo>
                <a:lnTo>
                  <a:pt x="1638" y="772"/>
                </a:lnTo>
                <a:lnTo>
                  <a:pt x="1642" y="801"/>
                </a:lnTo>
                <a:lnTo>
                  <a:pt x="1642" y="281"/>
                </a:lnTo>
                <a:lnTo>
                  <a:pt x="1645" y="747"/>
                </a:lnTo>
                <a:lnTo>
                  <a:pt x="1645" y="805"/>
                </a:lnTo>
                <a:lnTo>
                  <a:pt x="1645" y="725"/>
                </a:lnTo>
                <a:lnTo>
                  <a:pt x="1649" y="805"/>
                </a:lnTo>
                <a:lnTo>
                  <a:pt x="1649" y="700"/>
                </a:lnTo>
                <a:lnTo>
                  <a:pt x="1652" y="805"/>
                </a:lnTo>
                <a:lnTo>
                  <a:pt x="1652" y="797"/>
                </a:lnTo>
                <a:lnTo>
                  <a:pt x="1656" y="805"/>
                </a:lnTo>
                <a:lnTo>
                  <a:pt x="1656" y="783"/>
                </a:lnTo>
                <a:lnTo>
                  <a:pt x="1660" y="801"/>
                </a:lnTo>
                <a:lnTo>
                  <a:pt x="1660" y="805"/>
                </a:lnTo>
                <a:lnTo>
                  <a:pt x="1660" y="783"/>
                </a:lnTo>
                <a:lnTo>
                  <a:pt x="1663" y="797"/>
                </a:lnTo>
                <a:lnTo>
                  <a:pt x="1663" y="805"/>
                </a:lnTo>
                <a:lnTo>
                  <a:pt x="1663" y="682"/>
                </a:lnTo>
                <a:lnTo>
                  <a:pt x="1667" y="797"/>
                </a:lnTo>
                <a:lnTo>
                  <a:pt x="1667" y="805"/>
                </a:lnTo>
                <a:lnTo>
                  <a:pt x="1667" y="750"/>
                </a:lnTo>
                <a:lnTo>
                  <a:pt x="1670" y="797"/>
                </a:lnTo>
                <a:lnTo>
                  <a:pt x="1670" y="805"/>
                </a:lnTo>
                <a:lnTo>
                  <a:pt x="1670" y="541"/>
                </a:lnTo>
                <a:lnTo>
                  <a:pt x="1674" y="797"/>
                </a:lnTo>
                <a:lnTo>
                  <a:pt x="1674" y="805"/>
                </a:lnTo>
                <a:lnTo>
                  <a:pt x="1674" y="722"/>
                </a:lnTo>
                <a:lnTo>
                  <a:pt x="1678" y="790"/>
                </a:lnTo>
                <a:lnTo>
                  <a:pt x="1678" y="805"/>
                </a:lnTo>
                <a:lnTo>
                  <a:pt x="1678" y="584"/>
                </a:lnTo>
                <a:lnTo>
                  <a:pt x="1681" y="786"/>
                </a:lnTo>
                <a:lnTo>
                  <a:pt x="1681" y="805"/>
                </a:lnTo>
                <a:lnTo>
                  <a:pt x="1681" y="581"/>
                </a:lnTo>
                <a:lnTo>
                  <a:pt x="1685" y="805"/>
                </a:lnTo>
                <a:lnTo>
                  <a:pt x="1685" y="768"/>
                </a:lnTo>
                <a:lnTo>
                  <a:pt x="1689" y="794"/>
                </a:lnTo>
                <a:lnTo>
                  <a:pt x="1689" y="801"/>
                </a:lnTo>
                <a:lnTo>
                  <a:pt x="1689" y="101"/>
                </a:lnTo>
                <a:lnTo>
                  <a:pt x="1692" y="765"/>
                </a:lnTo>
                <a:lnTo>
                  <a:pt x="1692" y="805"/>
                </a:lnTo>
                <a:lnTo>
                  <a:pt x="1692" y="483"/>
                </a:lnTo>
                <a:lnTo>
                  <a:pt x="1696" y="790"/>
                </a:lnTo>
                <a:lnTo>
                  <a:pt x="1696" y="805"/>
                </a:lnTo>
                <a:lnTo>
                  <a:pt x="1696" y="512"/>
                </a:lnTo>
                <a:lnTo>
                  <a:pt x="1699" y="675"/>
                </a:lnTo>
                <a:lnTo>
                  <a:pt x="1699" y="805"/>
                </a:lnTo>
                <a:lnTo>
                  <a:pt x="1699" y="332"/>
                </a:lnTo>
                <a:lnTo>
                  <a:pt x="1703" y="805"/>
                </a:lnTo>
                <a:lnTo>
                  <a:pt x="1703" y="776"/>
                </a:lnTo>
                <a:lnTo>
                  <a:pt x="1707" y="805"/>
                </a:lnTo>
                <a:lnTo>
                  <a:pt x="1707" y="779"/>
                </a:lnTo>
                <a:lnTo>
                  <a:pt x="1710" y="805"/>
                </a:lnTo>
                <a:lnTo>
                  <a:pt x="1710" y="689"/>
                </a:lnTo>
                <a:lnTo>
                  <a:pt x="1714" y="649"/>
                </a:lnTo>
                <a:lnTo>
                  <a:pt x="1714" y="805"/>
                </a:lnTo>
                <a:lnTo>
                  <a:pt x="1714" y="314"/>
                </a:lnTo>
                <a:lnTo>
                  <a:pt x="1717" y="801"/>
                </a:lnTo>
                <a:lnTo>
                  <a:pt x="1717" y="805"/>
                </a:lnTo>
                <a:lnTo>
                  <a:pt x="1717" y="768"/>
                </a:lnTo>
                <a:lnTo>
                  <a:pt x="1721" y="801"/>
                </a:lnTo>
                <a:lnTo>
                  <a:pt x="1721" y="805"/>
                </a:lnTo>
                <a:lnTo>
                  <a:pt x="1721" y="790"/>
                </a:lnTo>
                <a:lnTo>
                  <a:pt x="1725" y="805"/>
                </a:lnTo>
                <a:lnTo>
                  <a:pt x="1725" y="779"/>
                </a:lnTo>
                <a:lnTo>
                  <a:pt x="1728" y="805"/>
                </a:lnTo>
                <a:lnTo>
                  <a:pt x="1728" y="783"/>
                </a:lnTo>
                <a:lnTo>
                  <a:pt x="1732" y="805"/>
                </a:lnTo>
                <a:lnTo>
                  <a:pt x="1732" y="783"/>
                </a:lnTo>
                <a:lnTo>
                  <a:pt x="1735" y="805"/>
                </a:lnTo>
                <a:lnTo>
                  <a:pt x="1735" y="790"/>
                </a:lnTo>
                <a:lnTo>
                  <a:pt x="1739" y="801"/>
                </a:lnTo>
                <a:lnTo>
                  <a:pt x="1739" y="805"/>
                </a:lnTo>
                <a:lnTo>
                  <a:pt x="1739" y="776"/>
                </a:lnTo>
                <a:lnTo>
                  <a:pt x="1743" y="805"/>
                </a:lnTo>
                <a:lnTo>
                  <a:pt x="1743" y="758"/>
                </a:lnTo>
                <a:lnTo>
                  <a:pt x="1746" y="805"/>
                </a:lnTo>
                <a:lnTo>
                  <a:pt x="1746" y="768"/>
                </a:lnTo>
                <a:lnTo>
                  <a:pt x="1750" y="801"/>
                </a:lnTo>
                <a:lnTo>
                  <a:pt x="1750" y="805"/>
                </a:lnTo>
                <a:lnTo>
                  <a:pt x="1750" y="794"/>
                </a:lnTo>
                <a:lnTo>
                  <a:pt x="1753" y="805"/>
                </a:lnTo>
                <a:lnTo>
                  <a:pt x="1753" y="750"/>
                </a:lnTo>
                <a:lnTo>
                  <a:pt x="1757" y="805"/>
                </a:lnTo>
                <a:lnTo>
                  <a:pt x="1757" y="794"/>
                </a:lnTo>
                <a:lnTo>
                  <a:pt x="1761" y="805"/>
                </a:lnTo>
                <a:lnTo>
                  <a:pt x="1761" y="790"/>
                </a:lnTo>
                <a:lnTo>
                  <a:pt x="1764" y="805"/>
                </a:lnTo>
                <a:lnTo>
                  <a:pt x="1764" y="725"/>
                </a:lnTo>
                <a:lnTo>
                  <a:pt x="1768" y="805"/>
                </a:lnTo>
                <a:lnTo>
                  <a:pt x="1768" y="750"/>
                </a:lnTo>
                <a:lnTo>
                  <a:pt x="1771" y="805"/>
                </a:lnTo>
                <a:lnTo>
                  <a:pt x="1771" y="779"/>
                </a:lnTo>
                <a:lnTo>
                  <a:pt x="1775" y="805"/>
                </a:lnTo>
                <a:lnTo>
                  <a:pt x="1775" y="779"/>
                </a:lnTo>
                <a:lnTo>
                  <a:pt x="1779" y="805"/>
                </a:lnTo>
                <a:lnTo>
                  <a:pt x="1779" y="660"/>
                </a:lnTo>
                <a:lnTo>
                  <a:pt x="1782" y="805"/>
                </a:lnTo>
                <a:lnTo>
                  <a:pt x="1782" y="743"/>
                </a:lnTo>
                <a:lnTo>
                  <a:pt x="1786" y="805"/>
                </a:lnTo>
                <a:lnTo>
                  <a:pt x="1786" y="794"/>
                </a:lnTo>
                <a:lnTo>
                  <a:pt x="1790" y="805"/>
                </a:lnTo>
                <a:lnTo>
                  <a:pt x="1790" y="754"/>
                </a:lnTo>
                <a:lnTo>
                  <a:pt x="1793" y="805"/>
                </a:lnTo>
                <a:lnTo>
                  <a:pt x="1793" y="790"/>
                </a:lnTo>
                <a:lnTo>
                  <a:pt x="1797" y="805"/>
                </a:lnTo>
                <a:lnTo>
                  <a:pt x="1797" y="758"/>
                </a:lnTo>
                <a:lnTo>
                  <a:pt x="1800" y="805"/>
                </a:lnTo>
                <a:lnTo>
                  <a:pt x="1800" y="786"/>
                </a:lnTo>
                <a:lnTo>
                  <a:pt x="1804" y="805"/>
                </a:lnTo>
                <a:lnTo>
                  <a:pt x="1804" y="772"/>
                </a:lnTo>
                <a:lnTo>
                  <a:pt x="1808" y="801"/>
                </a:lnTo>
                <a:lnTo>
                  <a:pt x="1808" y="805"/>
                </a:lnTo>
                <a:lnTo>
                  <a:pt x="1808" y="786"/>
                </a:lnTo>
                <a:lnTo>
                  <a:pt x="1811" y="805"/>
                </a:lnTo>
                <a:lnTo>
                  <a:pt x="1811" y="747"/>
                </a:lnTo>
                <a:lnTo>
                  <a:pt x="1815" y="805"/>
                </a:lnTo>
                <a:lnTo>
                  <a:pt x="1815" y="761"/>
                </a:lnTo>
                <a:lnTo>
                  <a:pt x="1818" y="801"/>
                </a:lnTo>
                <a:lnTo>
                  <a:pt x="1818" y="805"/>
                </a:lnTo>
                <a:lnTo>
                  <a:pt x="1818" y="790"/>
                </a:lnTo>
                <a:lnTo>
                  <a:pt x="1822" y="805"/>
                </a:lnTo>
                <a:lnTo>
                  <a:pt x="1822" y="772"/>
                </a:lnTo>
                <a:lnTo>
                  <a:pt x="1826" y="805"/>
                </a:lnTo>
                <a:lnTo>
                  <a:pt x="1826" y="779"/>
                </a:lnTo>
                <a:lnTo>
                  <a:pt x="1829" y="805"/>
                </a:lnTo>
                <a:lnTo>
                  <a:pt x="1829" y="776"/>
                </a:lnTo>
                <a:lnTo>
                  <a:pt x="1833" y="805"/>
                </a:lnTo>
                <a:lnTo>
                  <a:pt x="1833" y="783"/>
                </a:lnTo>
                <a:lnTo>
                  <a:pt x="1836" y="797"/>
                </a:lnTo>
                <a:lnTo>
                  <a:pt x="1836" y="805"/>
                </a:lnTo>
                <a:lnTo>
                  <a:pt x="1836" y="747"/>
                </a:lnTo>
                <a:lnTo>
                  <a:pt x="1840" y="794"/>
                </a:lnTo>
                <a:lnTo>
                  <a:pt x="1840" y="805"/>
                </a:lnTo>
                <a:lnTo>
                  <a:pt x="1840" y="736"/>
                </a:lnTo>
                <a:lnTo>
                  <a:pt x="1844" y="805"/>
                </a:lnTo>
                <a:lnTo>
                  <a:pt x="1844" y="790"/>
                </a:lnTo>
                <a:lnTo>
                  <a:pt x="1847" y="805"/>
                </a:lnTo>
                <a:lnTo>
                  <a:pt x="1847" y="761"/>
                </a:lnTo>
                <a:lnTo>
                  <a:pt x="1851" y="776"/>
                </a:lnTo>
                <a:lnTo>
                  <a:pt x="1851" y="805"/>
                </a:lnTo>
                <a:lnTo>
                  <a:pt x="1851" y="704"/>
                </a:lnTo>
                <a:lnTo>
                  <a:pt x="1854" y="740"/>
                </a:lnTo>
                <a:lnTo>
                  <a:pt x="1854" y="805"/>
                </a:lnTo>
                <a:lnTo>
                  <a:pt x="1854" y="678"/>
                </a:lnTo>
                <a:lnTo>
                  <a:pt x="1858" y="801"/>
                </a:lnTo>
                <a:lnTo>
                  <a:pt x="1858" y="805"/>
                </a:lnTo>
                <a:lnTo>
                  <a:pt x="1858" y="790"/>
                </a:lnTo>
                <a:lnTo>
                  <a:pt x="1862" y="805"/>
                </a:lnTo>
                <a:lnTo>
                  <a:pt x="1862" y="783"/>
                </a:lnTo>
                <a:lnTo>
                  <a:pt x="1865" y="801"/>
                </a:lnTo>
                <a:lnTo>
                  <a:pt x="1865" y="805"/>
                </a:lnTo>
                <a:lnTo>
                  <a:pt x="1865" y="790"/>
                </a:lnTo>
                <a:lnTo>
                  <a:pt x="1869" y="805"/>
                </a:lnTo>
                <a:lnTo>
                  <a:pt x="1869" y="743"/>
                </a:lnTo>
                <a:lnTo>
                  <a:pt x="1872" y="805"/>
                </a:lnTo>
                <a:lnTo>
                  <a:pt x="1872" y="765"/>
                </a:lnTo>
                <a:lnTo>
                  <a:pt x="1876" y="761"/>
                </a:lnTo>
                <a:lnTo>
                  <a:pt x="1876" y="805"/>
                </a:lnTo>
                <a:lnTo>
                  <a:pt x="1876" y="761"/>
                </a:lnTo>
                <a:lnTo>
                  <a:pt x="1880" y="772"/>
                </a:lnTo>
                <a:lnTo>
                  <a:pt x="1880" y="805"/>
                </a:lnTo>
                <a:lnTo>
                  <a:pt x="1880" y="772"/>
                </a:lnTo>
                <a:lnTo>
                  <a:pt x="1883" y="797"/>
                </a:lnTo>
                <a:lnTo>
                  <a:pt x="1883" y="805"/>
                </a:lnTo>
                <a:lnTo>
                  <a:pt x="1883" y="797"/>
                </a:lnTo>
                <a:lnTo>
                  <a:pt x="1887" y="801"/>
                </a:lnTo>
                <a:lnTo>
                  <a:pt x="1887" y="805"/>
                </a:lnTo>
                <a:lnTo>
                  <a:pt x="1887" y="783"/>
                </a:lnTo>
                <a:lnTo>
                  <a:pt x="1891" y="794"/>
                </a:lnTo>
                <a:lnTo>
                  <a:pt x="1891" y="805"/>
                </a:lnTo>
                <a:lnTo>
                  <a:pt x="1891" y="765"/>
                </a:lnTo>
                <a:lnTo>
                  <a:pt x="1894" y="805"/>
                </a:lnTo>
                <a:lnTo>
                  <a:pt x="1894" y="783"/>
                </a:lnTo>
                <a:lnTo>
                  <a:pt x="1898" y="786"/>
                </a:lnTo>
                <a:lnTo>
                  <a:pt x="1898" y="805"/>
                </a:lnTo>
                <a:lnTo>
                  <a:pt x="1898" y="786"/>
                </a:lnTo>
                <a:lnTo>
                  <a:pt x="1901" y="805"/>
                </a:lnTo>
                <a:lnTo>
                  <a:pt x="1901" y="776"/>
                </a:lnTo>
                <a:lnTo>
                  <a:pt x="1905" y="805"/>
                </a:lnTo>
                <a:lnTo>
                  <a:pt x="1905" y="761"/>
                </a:lnTo>
                <a:lnTo>
                  <a:pt x="1909" y="797"/>
                </a:lnTo>
                <a:lnTo>
                  <a:pt x="1909" y="805"/>
                </a:lnTo>
                <a:lnTo>
                  <a:pt x="1909" y="761"/>
                </a:lnTo>
                <a:lnTo>
                  <a:pt x="1912" y="805"/>
                </a:lnTo>
                <a:lnTo>
                  <a:pt x="1912" y="786"/>
                </a:lnTo>
                <a:lnTo>
                  <a:pt x="1916" y="805"/>
                </a:lnTo>
                <a:lnTo>
                  <a:pt x="1916" y="794"/>
                </a:lnTo>
                <a:lnTo>
                  <a:pt x="1919" y="805"/>
                </a:lnTo>
                <a:lnTo>
                  <a:pt x="1919" y="794"/>
                </a:lnTo>
                <a:lnTo>
                  <a:pt x="1923" y="805"/>
                </a:lnTo>
                <a:lnTo>
                  <a:pt x="1923" y="772"/>
                </a:lnTo>
                <a:lnTo>
                  <a:pt x="1927" y="790"/>
                </a:lnTo>
                <a:lnTo>
                  <a:pt x="1927" y="805"/>
                </a:lnTo>
                <a:lnTo>
                  <a:pt x="1927" y="747"/>
                </a:lnTo>
                <a:lnTo>
                  <a:pt x="1930" y="805"/>
                </a:lnTo>
                <a:lnTo>
                  <a:pt x="1930" y="801"/>
                </a:lnTo>
                <a:lnTo>
                  <a:pt x="1934" y="805"/>
                </a:lnTo>
                <a:lnTo>
                  <a:pt x="1934" y="628"/>
                </a:lnTo>
                <a:lnTo>
                  <a:pt x="1937" y="805"/>
                </a:lnTo>
                <a:lnTo>
                  <a:pt x="1937" y="783"/>
                </a:lnTo>
                <a:lnTo>
                  <a:pt x="1941" y="805"/>
                </a:lnTo>
                <a:lnTo>
                  <a:pt x="1941" y="768"/>
                </a:lnTo>
                <a:lnTo>
                  <a:pt x="1945" y="805"/>
                </a:lnTo>
                <a:lnTo>
                  <a:pt x="1945" y="783"/>
                </a:lnTo>
                <a:lnTo>
                  <a:pt x="1948" y="805"/>
                </a:lnTo>
                <a:lnTo>
                  <a:pt x="1948" y="776"/>
                </a:lnTo>
                <a:lnTo>
                  <a:pt x="1952" y="805"/>
                </a:lnTo>
                <a:lnTo>
                  <a:pt x="1952" y="682"/>
                </a:lnTo>
                <a:lnTo>
                  <a:pt x="1955" y="797"/>
                </a:lnTo>
                <a:lnTo>
                  <a:pt x="1955" y="805"/>
                </a:lnTo>
                <a:lnTo>
                  <a:pt x="1955" y="779"/>
                </a:lnTo>
                <a:lnTo>
                  <a:pt x="1959" y="797"/>
                </a:lnTo>
                <a:lnTo>
                  <a:pt x="1959" y="805"/>
                </a:lnTo>
                <a:lnTo>
                  <a:pt x="1959" y="783"/>
                </a:lnTo>
                <a:lnTo>
                  <a:pt x="1963" y="805"/>
                </a:lnTo>
                <a:lnTo>
                  <a:pt x="1963" y="711"/>
                </a:lnTo>
                <a:lnTo>
                  <a:pt x="1966" y="805"/>
                </a:lnTo>
                <a:lnTo>
                  <a:pt x="1966" y="786"/>
                </a:lnTo>
                <a:lnTo>
                  <a:pt x="1970" y="805"/>
                </a:lnTo>
                <a:lnTo>
                  <a:pt x="1970" y="750"/>
                </a:lnTo>
                <a:lnTo>
                  <a:pt x="1973" y="805"/>
                </a:lnTo>
                <a:lnTo>
                  <a:pt x="1973" y="797"/>
                </a:lnTo>
                <a:lnTo>
                  <a:pt x="1977" y="805"/>
                </a:lnTo>
                <a:lnTo>
                  <a:pt x="1977" y="722"/>
                </a:lnTo>
                <a:lnTo>
                  <a:pt x="1981" y="801"/>
                </a:lnTo>
                <a:lnTo>
                  <a:pt x="1981" y="805"/>
                </a:lnTo>
                <a:lnTo>
                  <a:pt x="1981" y="776"/>
                </a:lnTo>
                <a:lnTo>
                  <a:pt x="1984" y="805"/>
                </a:lnTo>
                <a:lnTo>
                  <a:pt x="1984" y="794"/>
                </a:lnTo>
                <a:lnTo>
                  <a:pt x="1988" y="805"/>
                </a:lnTo>
                <a:lnTo>
                  <a:pt x="1988" y="783"/>
                </a:lnTo>
                <a:lnTo>
                  <a:pt x="1992" y="805"/>
                </a:lnTo>
                <a:lnTo>
                  <a:pt x="1992" y="772"/>
                </a:lnTo>
                <a:lnTo>
                  <a:pt x="1995" y="805"/>
                </a:lnTo>
                <a:lnTo>
                  <a:pt x="1995" y="765"/>
                </a:lnTo>
                <a:lnTo>
                  <a:pt x="1999" y="805"/>
                </a:lnTo>
                <a:lnTo>
                  <a:pt x="1999" y="783"/>
                </a:lnTo>
                <a:lnTo>
                  <a:pt x="2002" y="805"/>
                </a:lnTo>
                <a:lnTo>
                  <a:pt x="2002" y="794"/>
                </a:lnTo>
                <a:lnTo>
                  <a:pt x="2006" y="805"/>
                </a:lnTo>
                <a:lnTo>
                  <a:pt x="2006" y="736"/>
                </a:lnTo>
                <a:lnTo>
                  <a:pt x="2010" y="805"/>
                </a:lnTo>
                <a:lnTo>
                  <a:pt x="2010" y="776"/>
                </a:lnTo>
                <a:lnTo>
                  <a:pt x="2013" y="801"/>
                </a:lnTo>
                <a:lnTo>
                  <a:pt x="2013" y="805"/>
                </a:lnTo>
                <a:lnTo>
                  <a:pt x="2013" y="750"/>
                </a:lnTo>
                <a:lnTo>
                  <a:pt x="2017" y="797"/>
                </a:lnTo>
                <a:lnTo>
                  <a:pt x="2017" y="805"/>
                </a:lnTo>
                <a:lnTo>
                  <a:pt x="2017" y="776"/>
                </a:lnTo>
                <a:lnTo>
                  <a:pt x="2020" y="805"/>
                </a:lnTo>
                <a:lnTo>
                  <a:pt x="2020" y="776"/>
                </a:lnTo>
                <a:lnTo>
                  <a:pt x="2024" y="794"/>
                </a:lnTo>
                <a:lnTo>
                  <a:pt x="2024" y="805"/>
                </a:lnTo>
                <a:lnTo>
                  <a:pt x="2024" y="732"/>
                </a:lnTo>
                <a:lnTo>
                  <a:pt x="2028" y="718"/>
                </a:lnTo>
                <a:lnTo>
                  <a:pt x="2028" y="805"/>
                </a:lnTo>
                <a:lnTo>
                  <a:pt x="2028" y="693"/>
                </a:lnTo>
                <a:lnTo>
                  <a:pt x="2031" y="797"/>
                </a:lnTo>
                <a:lnTo>
                  <a:pt x="2031" y="805"/>
                </a:lnTo>
                <a:lnTo>
                  <a:pt x="2031" y="779"/>
                </a:lnTo>
                <a:lnTo>
                  <a:pt x="2035" y="779"/>
                </a:lnTo>
                <a:lnTo>
                  <a:pt x="2035" y="805"/>
                </a:lnTo>
                <a:lnTo>
                  <a:pt x="2035" y="743"/>
                </a:lnTo>
                <a:lnTo>
                  <a:pt x="2038" y="805"/>
                </a:lnTo>
                <a:lnTo>
                  <a:pt x="2038" y="736"/>
                </a:lnTo>
                <a:lnTo>
                  <a:pt x="2042" y="660"/>
                </a:lnTo>
                <a:lnTo>
                  <a:pt x="2042" y="805"/>
                </a:lnTo>
                <a:lnTo>
                  <a:pt x="2042" y="545"/>
                </a:lnTo>
                <a:lnTo>
                  <a:pt x="2046" y="747"/>
                </a:lnTo>
                <a:lnTo>
                  <a:pt x="2046" y="805"/>
                </a:lnTo>
                <a:lnTo>
                  <a:pt x="2046" y="747"/>
                </a:lnTo>
                <a:lnTo>
                  <a:pt x="2049" y="801"/>
                </a:lnTo>
                <a:lnTo>
                  <a:pt x="2049" y="805"/>
                </a:lnTo>
                <a:lnTo>
                  <a:pt x="2049" y="768"/>
                </a:lnTo>
                <a:lnTo>
                  <a:pt x="2053" y="797"/>
                </a:lnTo>
                <a:lnTo>
                  <a:pt x="2053" y="805"/>
                </a:lnTo>
                <a:lnTo>
                  <a:pt x="2053" y="776"/>
                </a:lnTo>
                <a:lnTo>
                  <a:pt x="2056" y="805"/>
                </a:lnTo>
                <a:lnTo>
                  <a:pt x="2056" y="790"/>
                </a:lnTo>
                <a:lnTo>
                  <a:pt x="2060" y="805"/>
                </a:lnTo>
                <a:lnTo>
                  <a:pt x="2060" y="790"/>
                </a:lnTo>
                <a:lnTo>
                  <a:pt x="2060" y="801"/>
                </a:lnTo>
                <a:lnTo>
                  <a:pt x="2064" y="786"/>
                </a:lnTo>
                <a:lnTo>
                  <a:pt x="2064" y="805"/>
                </a:lnTo>
                <a:lnTo>
                  <a:pt x="2064" y="758"/>
                </a:lnTo>
                <a:lnTo>
                  <a:pt x="2067" y="682"/>
                </a:lnTo>
                <a:lnTo>
                  <a:pt x="2067" y="805"/>
                </a:lnTo>
                <a:lnTo>
                  <a:pt x="2067" y="682"/>
                </a:lnTo>
                <a:lnTo>
                  <a:pt x="2071" y="794"/>
                </a:lnTo>
                <a:lnTo>
                  <a:pt x="2071" y="805"/>
                </a:lnTo>
                <a:lnTo>
                  <a:pt x="2071" y="776"/>
                </a:lnTo>
                <a:lnTo>
                  <a:pt x="2074" y="801"/>
                </a:lnTo>
                <a:lnTo>
                  <a:pt x="2074" y="805"/>
                </a:lnTo>
                <a:lnTo>
                  <a:pt x="2074" y="801"/>
                </a:lnTo>
                <a:lnTo>
                  <a:pt x="2078" y="805"/>
                </a:lnTo>
                <a:lnTo>
                  <a:pt x="2078" y="779"/>
                </a:lnTo>
                <a:lnTo>
                  <a:pt x="2082" y="801"/>
                </a:lnTo>
                <a:lnTo>
                  <a:pt x="2082" y="805"/>
                </a:lnTo>
                <a:lnTo>
                  <a:pt x="2082" y="772"/>
                </a:lnTo>
                <a:lnTo>
                  <a:pt x="2085" y="805"/>
                </a:lnTo>
                <a:lnTo>
                  <a:pt x="2085" y="718"/>
                </a:lnTo>
                <a:lnTo>
                  <a:pt x="2089" y="805"/>
                </a:lnTo>
                <a:lnTo>
                  <a:pt x="2089" y="765"/>
                </a:lnTo>
                <a:lnTo>
                  <a:pt x="2093" y="805"/>
                </a:lnTo>
                <a:lnTo>
                  <a:pt x="2093" y="725"/>
                </a:lnTo>
                <a:lnTo>
                  <a:pt x="2096" y="805"/>
                </a:lnTo>
                <a:lnTo>
                  <a:pt x="2096" y="768"/>
                </a:lnTo>
                <a:lnTo>
                  <a:pt x="2100" y="805"/>
                </a:lnTo>
                <a:lnTo>
                  <a:pt x="2100" y="740"/>
                </a:lnTo>
                <a:lnTo>
                  <a:pt x="2103" y="805"/>
                </a:lnTo>
                <a:lnTo>
                  <a:pt x="2103" y="761"/>
                </a:lnTo>
                <a:lnTo>
                  <a:pt x="2107" y="801"/>
                </a:lnTo>
                <a:lnTo>
                  <a:pt x="2107" y="805"/>
                </a:lnTo>
                <a:lnTo>
                  <a:pt x="2107" y="740"/>
                </a:lnTo>
                <a:lnTo>
                  <a:pt x="2111" y="805"/>
                </a:lnTo>
                <a:lnTo>
                  <a:pt x="2111" y="786"/>
                </a:lnTo>
                <a:lnTo>
                  <a:pt x="2114" y="805"/>
                </a:lnTo>
                <a:lnTo>
                  <a:pt x="2114" y="657"/>
                </a:lnTo>
                <a:lnTo>
                  <a:pt x="2118" y="805"/>
                </a:lnTo>
                <a:lnTo>
                  <a:pt x="2118" y="768"/>
                </a:lnTo>
                <a:lnTo>
                  <a:pt x="2121" y="801"/>
                </a:lnTo>
                <a:lnTo>
                  <a:pt x="2121" y="805"/>
                </a:lnTo>
                <a:lnTo>
                  <a:pt x="2121" y="790"/>
                </a:lnTo>
                <a:lnTo>
                  <a:pt x="2125" y="805"/>
                </a:lnTo>
                <a:lnTo>
                  <a:pt x="2125" y="794"/>
                </a:lnTo>
                <a:lnTo>
                  <a:pt x="2129" y="805"/>
                </a:lnTo>
                <a:lnTo>
                  <a:pt x="2129" y="768"/>
                </a:lnTo>
                <a:lnTo>
                  <a:pt x="2132" y="805"/>
                </a:lnTo>
                <a:lnTo>
                  <a:pt x="2132" y="768"/>
                </a:lnTo>
                <a:lnTo>
                  <a:pt x="2136" y="805"/>
                </a:lnTo>
                <a:lnTo>
                  <a:pt x="2136" y="790"/>
                </a:lnTo>
                <a:lnTo>
                  <a:pt x="2139" y="805"/>
                </a:lnTo>
                <a:lnTo>
                  <a:pt x="2139" y="776"/>
                </a:lnTo>
                <a:lnTo>
                  <a:pt x="2143" y="805"/>
                </a:lnTo>
                <a:lnTo>
                  <a:pt x="2143" y="722"/>
                </a:lnTo>
                <a:lnTo>
                  <a:pt x="2147" y="805"/>
                </a:lnTo>
                <a:lnTo>
                  <a:pt x="2147" y="776"/>
                </a:lnTo>
                <a:lnTo>
                  <a:pt x="2150" y="801"/>
                </a:lnTo>
                <a:lnTo>
                  <a:pt x="2150" y="805"/>
                </a:lnTo>
                <a:lnTo>
                  <a:pt x="2150" y="765"/>
                </a:lnTo>
                <a:lnTo>
                  <a:pt x="2154" y="797"/>
                </a:lnTo>
                <a:lnTo>
                  <a:pt x="2154" y="805"/>
                </a:lnTo>
                <a:lnTo>
                  <a:pt x="2154" y="786"/>
                </a:lnTo>
                <a:lnTo>
                  <a:pt x="2157" y="805"/>
                </a:lnTo>
                <a:lnTo>
                  <a:pt x="2157" y="750"/>
                </a:lnTo>
                <a:lnTo>
                  <a:pt x="2161" y="805"/>
                </a:lnTo>
                <a:lnTo>
                  <a:pt x="2161" y="776"/>
                </a:lnTo>
                <a:lnTo>
                  <a:pt x="2165" y="805"/>
                </a:lnTo>
                <a:lnTo>
                  <a:pt x="2165" y="765"/>
                </a:lnTo>
                <a:lnTo>
                  <a:pt x="2168" y="805"/>
                </a:lnTo>
                <a:lnTo>
                  <a:pt x="2168" y="667"/>
                </a:lnTo>
                <a:lnTo>
                  <a:pt x="2172" y="801"/>
                </a:lnTo>
                <a:lnTo>
                  <a:pt x="2172" y="805"/>
                </a:lnTo>
                <a:lnTo>
                  <a:pt x="2172" y="790"/>
                </a:lnTo>
                <a:lnTo>
                  <a:pt x="2175" y="805"/>
                </a:lnTo>
                <a:lnTo>
                  <a:pt x="2175" y="754"/>
                </a:lnTo>
                <a:lnTo>
                  <a:pt x="2179" y="805"/>
                </a:lnTo>
                <a:lnTo>
                  <a:pt x="2179" y="776"/>
                </a:lnTo>
                <a:lnTo>
                  <a:pt x="2183" y="805"/>
                </a:lnTo>
                <a:lnTo>
                  <a:pt x="2183" y="765"/>
                </a:lnTo>
                <a:lnTo>
                  <a:pt x="2186" y="786"/>
                </a:lnTo>
                <a:lnTo>
                  <a:pt x="2186" y="805"/>
                </a:lnTo>
                <a:lnTo>
                  <a:pt x="2186" y="750"/>
                </a:lnTo>
                <a:lnTo>
                  <a:pt x="2190" y="801"/>
                </a:lnTo>
                <a:lnTo>
                  <a:pt x="2190" y="805"/>
                </a:lnTo>
                <a:lnTo>
                  <a:pt x="2190" y="707"/>
                </a:lnTo>
                <a:lnTo>
                  <a:pt x="2194" y="779"/>
                </a:lnTo>
                <a:lnTo>
                  <a:pt x="2194" y="805"/>
                </a:lnTo>
                <a:lnTo>
                  <a:pt x="2194" y="779"/>
                </a:lnTo>
                <a:lnTo>
                  <a:pt x="2197" y="786"/>
                </a:lnTo>
                <a:lnTo>
                  <a:pt x="2197" y="805"/>
                </a:lnTo>
                <a:lnTo>
                  <a:pt x="2197" y="747"/>
                </a:lnTo>
                <a:lnTo>
                  <a:pt x="2201" y="801"/>
                </a:lnTo>
                <a:lnTo>
                  <a:pt x="2201" y="805"/>
                </a:lnTo>
                <a:lnTo>
                  <a:pt x="2201" y="768"/>
                </a:lnTo>
                <a:lnTo>
                  <a:pt x="2204" y="765"/>
                </a:lnTo>
                <a:lnTo>
                  <a:pt x="2204" y="805"/>
                </a:lnTo>
                <a:lnTo>
                  <a:pt x="2204" y="671"/>
                </a:lnTo>
                <a:lnTo>
                  <a:pt x="2208" y="794"/>
                </a:lnTo>
                <a:lnTo>
                  <a:pt x="2208" y="805"/>
                </a:lnTo>
                <a:lnTo>
                  <a:pt x="2208" y="794"/>
                </a:lnTo>
                <a:lnTo>
                  <a:pt x="2212" y="805"/>
                </a:lnTo>
                <a:lnTo>
                  <a:pt x="2212" y="718"/>
                </a:lnTo>
                <a:lnTo>
                  <a:pt x="2215" y="675"/>
                </a:lnTo>
                <a:lnTo>
                  <a:pt x="2215" y="805"/>
                </a:lnTo>
                <a:lnTo>
                  <a:pt x="2215" y="664"/>
                </a:lnTo>
                <a:lnTo>
                  <a:pt x="2219" y="786"/>
                </a:lnTo>
                <a:lnTo>
                  <a:pt x="2219" y="805"/>
                </a:lnTo>
                <a:lnTo>
                  <a:pt x="2219" y="761"/>
                </a:lnTo>
                <a:lnTo>
                  <a:pt x="2222" y="786"/>
                </a:lnTo>
                <a:lnTo>
                  <a:pt x="2222" y="805"/>
                </a:lnTo>
                <a:lnTo>
                  <a:pt x="2222" y="786"/>
                </a:lnTo>
                <a:lnTo>
                  <a:pt x="2226" y="801"/>
                </a:lnTo>
                <a:lnTo>
                  <a:pt x="2226" y="805"/>
                </a:lnTo>
                <a:lnTo>
                  <a:pt x="2226" y="768"/>
                </a:lnTo>
                <a:lnTo>
                  <a:pt x="2230" y="779"/>
                </a:lnTo>
                <a:lnTo>
                  <a:pt x="2230" y="805"/>
                </a:lnTo>
                <a:lnTo>
                  <a:pt x="2230" y="779"/>
                </a:lnTo>
                <a:lnTo>
                  <a:pt x="2230" y="794"/>
                </a:lnTo>
                <a:lnTo>
                  <a:pt x="2233" y="765"/>
                </a:lnTo>
                <a:lnTo>
                  <a:pt x="2233" y="805"/>
                </a:lnTo>
                <a:lnTo>
                  <a:pt x="2233" y="750"/>
                </a:lnTo>
                <a:lnTo>
                  <a:pt x="2237" y="790"/>
                </a:lnTo>
                <a:lnTo>
                  <a:pt x="2237" y="805"/>
                </a:lnTo>
                <a:lnTo>
                  <a:pt x="2237" y="761"/>
                </a:lnTo>
                <a:lnTo>
                  <a:pt x="2240" y="805"/>
                </a:lnTo>
                <a:lnTo>
                  <a:pt x="2240" y="758"/>
                </a:lnTo>
                <a:lnTo>
                  <a:pt x="2244" y="805"/>
                </a:lnTo>
                <a:lnTo>
                  <a:pt x="2244" y="790"/>
                </a:lnTo>
                <a:lnTo>
                  <a:pt x="2248" y="805"/>
                </a:lnTo>
                <a:lnTo>
                  <a:pt x="2248" y="786"/>
                </a:lnTo>
                <a:lnTo>
                  <a:pt x="2251" y="794"/>
                </a:lnTo>
                <a:lnTo>
                  <a:pt x="2251" y="805"/>
                </a:lnTo>
                <a:lnTo>
                  <a:pt x="2251" y="772"/>
                </a:lnTo>
                <a:lnTo>
                  <a:pt x="2255" y="797"/>
                </a:lnTo>
                <a:lnTo>
                  <a:pt x="2255" y="805"/>
                </a:lnTo>
                <a:lnTo>
                  <a:pt x="2255" y="776"/>
                </a:lnTo>
                <a:lnTo>
                  <a:pt x="2258" y="805"/>
                </a:lnTo>
                <a:lnTo>
                  <a:pt x="2258" y="704"/>
                </a:lnTo>
                <a:lnTo>
                  <a:pt x="2262" y="801"/>
                </a:lnTo>
                <a:lnTo>
                  <a:pt x="2262" y="805"/>
                </a:lnTo>
                <a:lnTo>
                  <a:pt x="2262" y="772"/>
                </a:lnTo>
                <a:lnTo>
                  <a:pt x="2266" y="805"/>
                </a:lnTo>
                <a:lnTo>
                  <a:pt x="2266" y="801"/>
                </a:lnTo>
                <a:lnTo>
                  <a:pt x="2266" y="805"/>
                </a:lnTo>
                <a:lnTo>
                  <a:pt x="2269" y="797"/>
                </a:lnTo>
                <a:lnTo>
                  <a:pt x="2269" y="805"/>
                </a:lnTo>
                <a:lnTo>
                  <a:pt x="2269" y="707"/>
                </a:lnTo>
                <a:lnTo>
                  <a:pt x="2273" y="805"/>
                </a:lnTo>
                <a:lnTo>
                  <a:pt x="2273" y="754"/>
                </a:lnTo>
                <a:lnTo>
                  <a:pt x="2276" y="801"/>
                </a:lnTo>
                <a:lnTo>
                  <a:pt x="2276" y="805"/>
                </a:lnTo>
                <a:lnTo>
                  <a:pt x="2276" y="729"/>
                </a:lnTo>
                <a:lnTo>
                  <a:pt x="2280" y="805"/>
                </a:lnTo>
                <a:lnTo>
                  <a:pt x="2280" y="783"/>
                </a:lnTo>
                <a:lnTo>
                  <a:pt x="2284" y="805"/>
                </a:lnTo>
                <a:lnTo>
                  <a:pt x="2284" y="786"/>
                </a:lnTo>
                <a:lnTo>
                  <a:pt x="2287" y="805"/>
                </a:lnTo>
                <a:lnTo>
                  <a:pt x="2287" y="758"/>
                </a:lnTo>
                <a:lnTo>
                  <a:pt x="2291" y="805"/>
                </a:lnTo>
                <a:lnTo>
                  <a:pt x="2291" y="725"/>
                </a:lnTo>
                <a:lnTo>
                  <a:pt x="2295" y="805"/>
                </a:lnTo>
                <a:lnTo>
                  <a:pt x="2295" y="761"/>
                </a:lnTo>
                <a:lnTo>
                  <a:pt x="2298" y="805"/>
                </a:lnTo>
                <a:lnTo>
                  <a:pt x="2298" y="779"/>
                </a:lnTo>
                <a:lnTo>
                  <a:pt x="2302" y="805"/>
                </a:lnTo>
                <a:lnTo>
                  <a:pt x="2302" y="667"/>
                </a:lnTo>
                <a:lnTo>
                  <a:pt x="2305" y="786"/>
                </a:lnTo>
                <a:lnTo>
                  <a:pt x="2305" y="805"/>
                </a:lnTo>
                <a:lnTo>
                  <a:pt x="2305" y="462"/>
                </a:lnTo>
                <a:lnTo>
                  <a:pt x="2309" y="805"/>
                </a:lnTo>
                <a:lnTo>
                  <a:pt x="2309" y="783"/>
                </a:lnTo>
                <a:lnTo>
                  <a:pt x="2313" y="805"/>
                </a:lnTo>
                <a:lnTo>
                  <a:pt x="2313" y="783"/>
                </a:lnTo>
                <a:lnTo>
                  <a:pt x="2316" y="805"/>
                </a:lnTo>
                <a:lnTo>
                  <a:pt x="2316" y="776"/>
                </a:lnTo>
                <a:lnTo>
                  <a:pt x="2320" y="805"/>
                </a:lnTo>
                <a:lnTo>
                  <a:pt x="2320" y="718"/>
                </a:lnTo>
                <a:lnTo>
                  <a:pt x="2323" y="805"/>
                </a:lnTo>
                <a:lnTo>
                  <a:pt x="2323" y="783"/>
                </a:lnTo>
                <a:lnTo>
                  <a:pt x="2327" y="805"/>
                </a:lnTo>
                <a:lnTo>
                  <a:pt x="2327" y="758"/>
                </a:lnTo>
                <a:lnTo>
                  <a:pt x="2331" y="805"/>
                </a:lnTo>
                <a:lnTo>
                  <a:pt x="2331" y="786"/>
                </a:lnTo>
                <a:lnTo>
                  <a:pt x="2334" y="805"/>
                </a:lnTo>
                <a:lnTo>
                  <a:pt x="2334" y="779"/>
                </a:lnTo>
                <a:lnTo>
                  <a:pt x="2338" y="805"/>
                </a:lnTo>
                <a:lnTo>
                  <a:pt x="2338" y="786"/>
                </a:lnTo>
                <a:lnTo>
                  <a:pt x="2341" y="790"/>
                </a:lnTo>
                <a:lnTo>
                  <a:pt x="2341" y="805"/>
                </a:lnTo>
                <a:lnTo>
                  <a:pt x="2341" y="779"/>
                </a:lnTo>
                <a:lnTo>
                  <a:pt x="2345" y="805"/>
                </a:lnTo>
                <a:lnTo>
                  <a:pt x="2345" y="794"/>
                </a:lnTo>
                <a:lnTo>
                  <a:pt x="2349" y="805"/>
                </a:lnTo>
                <a:lnTo>
                  <a:pt x="2349" y="790"/>
                </a:lnTo>
                <a:lnTo>
                  <a:pt x="2352" y="801"/>
                </a:lnTo>
                <a:lnTo>
                  <a:pt x="2352" y="805"/>
                </a:lnTo>
                <a:lnTo>
                  <a:pt x="2352" y="772"/>
                </a:lnTo>
                <a:lnTo>
                  <a:pt x="2356" y="794"/>
                </a:lnTo>
                <a:lnTo>
                  <a:pt x="2356" y="805"/>
                </a:lnTo>
                <a:lnTo>
                  <a:pt x="2356" y="768"/>
                </a:lnTo>
                <a:lnTo>
                  <a:pt x="2359" y="794"/>
                </a:lnTo>
                <a:lnTo>
                  <a:pt x="2359" y="805"/>
                </a:lnTo>
                <a:lnTo>
                  <a:pt x="2359" y="758"/>
                </a:lnTo>
                <a:lnTo>
                  <a:pt x="2363" y="805"/>
                </a:lnTo>
                <a:lnTo>
                  <a:pt x="2363" y="776"/>
                </a:lnTo>
                <a:lnTo>
                  <a:pt x="2367" y="783"/>
                </a:lnTo>
                <a:lnTo>
                  <a:pt x="2367" y="805"/>
                </a:lnTo>
                <a:lnTo>
                  <a:pt x="2367" y="783"/>
                </a:lnTo>
                <a:lnTo>
                  <a:pt x="2370" y="786"/>
                </a:lnTo>
                <a:lnTo>
                  <a:pt x="2370" y="805"/>
                </a:lnTo>
                <a:lnTo>
                  <a:pt x="2370" y="786"/>
                </a:lnTo>
                <a:lnTo>
                  <a:pt x="2374" y="797"/>
                </a:lnTo>
                <a:lnTo>
                  <a:pt x="2374" y="805"/>
                </a:lnTo>
                <a:lnTo>
                  <a:pt x="2374" y="758"/>
                </a:lnTo>
                <a:lnTo>
                  <a:pt x="2377" y="779"/>
                </a:lnTo>
                <a:lnTo>
                  <a:pt x="2377" y="805"/>
                </a:lnTo>
                <a:lnTo>
                  <a:pt x="2377" y="696"/>
                </a:lnTo>
                <a:lnTo>
                  <a:pt x="2381" y="790"/>
                </a:lnTo>
                <a:lnTo>
                  <a:pt x="2381" y="805"/>
                </a:lnTo>
                <a:lnTo>
                  <a:pt x="2381" y="783"/>
                </a:lnTo>
                <a:lnTo>
                  <a:pt x="2385" y="794"/>
                </a:lnTo>
                <a:lnTo>
                  <a:pt x="2385" y="805"/>
                </a:lnTo>
                <a:lnTo>
                  <a:pt x="2385" y="776"/>
                </a:lnTo>
                <a:lnTo>
                  <a:pt x="2388" y="805"/>
                </a:lnTo>
                <a:lnTo>
                  <a:pt x="2388" y="779"/>
                </a:lnTo>
                <a:lnTo>
                  <a:pt x="2392" y="805"/>
                </a:lnTo>
                <a:lnTo>
                  <a:pt x="2392" y="642"/>
                </a:lnTo>
                <a:lnTo>
                  <a:pt x="2396" y="422"/>
                </a:lnTo>
                <a:lnTo>
                  <a:pt x="2396" y="805"/>
                </a:lnTo>
                <a:lnTo>
                  <a:pt x="2396" y="422"/>
                </a:lnTo>
                <a:lnTo>
                  <a:pt x="2399" y="805"/>
                </a:lnTo>
                <a:lnTo>
                  <a:pt x="2399" y="765"/>
                </a:lnTo>
                <a:lnTo>
                  <a:pt x="2403" y="794"/>
                </a:lnTo>
                <a:lnTo>
                  <a:pt x="2403" y="805"/>
                </a:lnTo>
                <a:lnTo>
                  <a:pt x="2403" y="685"/>
                </a:lnTo>
                <a:lnTo>
                  <a:pt x="2406" y="805"/>
                </a:lnTo>
                <a:lnTo>
                  <a:pt x="2406" y="783"/>
                </a:lnTo>
                <a:lnTo>
                  <a:pt x="2410" y="805"/>
                </a:lnTo>
                <a:lnTo>
                  <a:pt x="2410" y="786"/>
                </a:lnTo>
                <a:lnTo>
                  <a:pt x="2414" y="797"/>
                </a:lnTo>
                <a:lnTo>
                  <a:pt x="2414" y="805"/>
                </a:lnTo>
                <a:lnTo>
                  <a:pt x="2414" y="754"/>
                </a:lnTo>
                <a:lnTo>
                  <a:pt x="2417" y="805"/>
                </a:lnTo>
                <a:lnTo>
                  <a:pt x="2417" y="794"/>
                </a:lnTo>
                <a:lnTo>
                  <a:pt x="2421" y="805"/>
                </a:lnTo>
                <a:lnTo>
                  <a:pt x="2421" y="786"/>
                </a:lnTo>
                <a:lnTo>
                  <a:pt x="2424" y="805"/>
                </a:lnTo>
                <a:lnTo>
                  <a:pt x="2424" y="772"/>
                </a:lnTo>
                <a:lnTo>
                  <a:pt x="2428" y="805"/>
                </a:lnTo>
                <a:lnTo>
                  <a:pt x="2428" y="754"/>
                </a:lnTo>
                <a:lnTo>
                  <a:pt x="2428" y="772"/>
                </a:lnTo>
                <a:lnTo>
                  <a:pt x="2432" y="714"/>
                </a:lnTo>
                <a:lnTo>
                  <a:pt x="2432" y="805"/>
                </a:lnTo>
                <a:lnTo>
                  <a:pt x="2432" y="696"/>
                </a:lnTo>
                <a:lnTo>
                  <a:pt x="2435" y="786"/>
                </a:lnTo>
                <a:lnTo>
                  <a:pt x="2435" y="805"/>
                </a:lnTo>
                <a:lnTo>
                  <a:pt x="2435" y="783"/>
                </a:lnTo>
                <a:lnTo>
                  <a:pt x="2439" y="805"/>
                </a:lnTo>
                <a:lnTo>
                  <a:pt x="2439" y="707"/>
                </a:lnTo>
                <a:lnTo>
                  <a:pt x="2442" y="805"/>
                </a:lnTo>
                <a:lnTo>
                  <a:pt x="2442" y="765"/>
                </a:lnTo>
                <a:lnTo>
                  <a:pt x="2446" y="805"/>
                </a:lnTo>
                <a:lnTo>
                  <a:pt x="2446" y="768"/>
                </a:lnTo>
                <a:lnTo>
                  <a:pt x="2450" y="805"/>
                </a:lnTo>
                <a:lnTo>
                  <a:pt x="2450" y="772"/>
                </a:lnTo>
                <a:lnTo>
                  <a:pt x="2453" y="783"/>
                </a:lnTo>
                <a:lnTo>
                  <a:pt x="2453" y="805"/>
                </a:lnTo>
                <a:lnTo>
                  <a:pt x="2453" y="740"/>
                </a:lnTo>
                <a:lnTo>
                  <a:pt x="2457" y="805"/>
                </a:lnTo>
                <a:lnTo>
                  <a:pt x="2457" y="729"/>
                </a:lnTo>
                <a:lnTo>
                  <a:pt x="2460" y="805"/>
                </a:lnTo>
                <a:lnTo>
                  <a:pt x="2460" y="768"/>
                </a:lnTo>
                <a:lnTo>
                  <a:pt x="2464" y="805"/>
                </a:lnTo>
                <a:lnTo>
                  <a:pt x="2464" y="711"/>
                </a:lnTo>
                <a:lnTo>
                  <a:pt x="2468" y="805"/>
                </a:lnTo>
                <a:lnTo>
                  <a:pt x="2468" y="711"/>
                </a:lnTo>
                <a:lnTo>
                  <a:pt x="2471" y="805"/>
                </a:lnTo>
                <a:lnTo>
                  <a:pt x="2471" y="801"/>
                </a:lnTo>
                <a:lnTo>
                  <a:pt x="2475" y="805"/>
                </a:lnTo>
                <a:lnTo>
                  <a:pt x="2475" y="606"/>
                </a:lnTo>
                <a:lnTo>
                  <a:pt x="2478" y="805"/>
                </a:lnTo>
                <a:lnTo>
                  <a:pt x="2478" y="696"/>
                </a:lnTo>
                <a:lnTo>
                  <a:pt x="2482" y="805"/>
                </a:lnTo>
                <a:lnTo>
                  <a:pt x="2482" y="776"/>
                </a:lnTo>
                <a:lnTo>
                  <a:pt x="2486" y="805"/>
                </a:lnTo>
                <a:lnTo>
                  <a:pt x="2486" y="790"/>
                </a:lnTo>
                <a:lnTo>
                  <a:pt x="2489" y="805"/>
                </a:lnTo>
                <a:lnTo>
                  <a:pt x="2489" y="794"/>
                </a:lnTo>
                <a:lnTo>
                  <a:pt x="2493" y="805"/>
                </a:lnTo>
                <a:lnTo>
                  <a:pt x="2493" y="621"/>
                </a:lnTo>
                <a:lnTo>
                  <a:pt x="2497" y="805"/>
                </a:lnTo>
                <a:lnTo>
                  <a:pt x="2497" y="797"/>
                </a:lnTo>
                <a:lnTo>
                  <a:pt x="2500" y="805"/>
                </a:lnTo>
                <a:lnTo>
                  <a:pt x="2500" y="566"/>
                </a:lnTo>
                <a:lnTo>
                  <a:pt x="2504" y="805"/>
                </a:lnTo>
                <a:lnTo>
                  <a:pt x="2504" y="797"/>
                </a:lnTo>
                <a:lnTo>
                  <a:pt x="2507" y="805"/>
                </a:lnTo>
                <a:lnTo>
                  <a:pt x="2507" y="761"/>
                </a:lnTo>
                <a:lnTo>
                  <a:pt x="2511" y="805"/>
                </a:lnTo>
                <a:lnTo>
                  <a:pt x="2511" y="772"/>
                </a:lnTo>
                <a:lnTo>
                  <a:pt x="2515" y="805"/>
                </a:lnTo>
                <a:lnTo>
                  <a:pt x="2515" y="779"/>
                </a:lnTo>
                <a:lnTo>
                  <a:pt x="2518" y="805"/>
                </a:lnTo>
                <a:lnTo>
                  <a:pt x="2518" y="732"/>
                </a:lnTo>
                <a:lnTo>
                  <a:pt x="2522" y="805"/>
                </a:lnTo>
                <a:lnTo>
                  <a:pt x="2522" y="790"/>
                </a:lnTo>
                <a:lnTo>
                  <a:pt x="2525" y="805"/>
                </a:lnTo>
                <a:lnTo>
                  <a:pt x="2525" y="790"/>
                </a:lnTo>
                <a:lnTo>
                  <a:pt x="2529" y="805"/>
                </a:lnTo>
                <a:lnTo>
                  <a:pt x="2529" y="754"/>
                </a:lnTo>
                <a:lnTo>
                  <a:pt x="2533" y="805"/>
                </a:lnTo>
                <a:lnTo>
                  <a:pt x="2533" y="794"/>
                </a:lnTo>
                <a:lnTo>
                  <a:pt x="2536" y="805"/>
                </a:lnTo>
                <a:lnTo>
                  <a:pt x="2536" y="783"/>
                </a:lnTo>
                <a:lnTo>
                  <a:pt x="2540" y="805"/>
                </a:lnTo>
                <a:lnTo>
                  <a:pt x="2540" y="783"/>
                </a:lnTo>
                <a:lnTo>
                  <a:pt x="2543" y="805"/>
                </a:lnTo>
                <a:lnTo>
                  <a:pt x="2543" y="786"/>
                </a:lnTo>
                <a:lnTo>
                  <a:pt x="2547" y="805"/>
                </a:lnTo>
                <a:lnTo>
                  <a:pt x="2547" y="779"/>
                </a:lnTo>
                <a:lnTo>
                  <a:pt x="2551" y="805"/>
                </a:lnTo>
                <a:lnTo>
                  <a:pt x="2551" y="747"/>
                </a:lnTo>
                <a:lnTo>
                  <a:pt x="2554" y="779"/>
                </a:lnTo>
                <a:lnTo>
                  <a:pt x="2554" y="805"/>
                </a:lnTo>
                <a:lnTo>
                  <a:pt x="2554" y="779"/>
                </a:lnTo>
                <a:lnTo>
                  <a:pt x="2558" y="805"/>
                </a:lnTo>
                <a:lnTo>
                  <a:pt x="2558" y="797"/>
                </a:lnTo>
                <a:lnTo>
                  <a:pt x="2561" y="805"/>
                </a:lnTo>
                <a:lnTo>
                  <a:pt x="2561" y="790"/>
                </a:lnTo>
                <a:lnTo>
                  <a:pt x="2565" y="794"/>
                </a:lnTo>
                <a:lnTo>
                  <a:pt x="2565" y="805"/>
                </a:lnTo>
                <a:lnTo>
                  <a:pt x="2565" y="429"/>
                </a:lnTo>
                <a:lnTo>
                  <a:pt x="2569" y="509"/>
                </a:lnTo>
                <a:lnTo>
                  <a:pt x="2569" y="805"/>
                </a:lnTo>
                <a:lnTo>
                  <a:pt x="2569" y="509"/>
                </a:lnTo>
                <a:lnTo>
                  <a:pt x="2572" y="801"/>
                </a:lnTo>
                <a:lnTo>
                  <a:pt x="2572" y="805"/>
                </a:lnTo>
                <a:lnTo>
                  <a:pt x="2572" y="750"/>
                </a:lnTo>
                <a:lnTo>
                  <a:pt x="2576" y="805"/>
                </a:lnTo>
                <a:lnTo>
                  <a:pt x="2576" y="779"/>
                </a:lnTo>
                <a:lnTo>
                  <a:pt x="2579" y="805"/>
                </a:lnTo>
                <a:lnTo>
                  <a:pt x="2579" y="667"/>
                </a:lnTo>
                <a:lnTo>
                  <a:pt x="2583" y="801"/>
                </a:lnTo>
                <a:lnTo>
                  <a:pt x="2583" y="805"/>
                </a:lnTo>
                <a:lnTo>
                  <a:pt x="2583" y="750"/>
                </a:lnTo>
                <a:lnTo>
                  <a:pt x="2587" y="805"/>
                </a:lnTo>
                <a:lnTo>
                  <a:pt x="2587" y="794"/>
                </a:lnTo>
                <a:lnTo>
                  <a:pt x="2590" y="801"/>
                </a:lnTo>
                <a:lnTo>
                  <a:pt x="2590" y="805"/>
                </a:lnTo>
                <a:lnTo>
                  <a:pt x="2590" y="786"/>
                </a:lnTo>
                <a:lnTo>
                  <a:pt x="2590" y="794"/>
                </a:lnTo>
                <a:lnTo>
                  <a:pt x="2594" y="768"/>
                </a:lnTo>
                <a:lnTo>
                  <a:pt x="2594" y="805"/>
                </a:lnTo>
                <a:lnTo>
                  <a:pt x="2594" y="732"/>
                </a:lnTo>
                <a:lnTo>
                  <a:pt x="2598" y="805"/>
                </a:lnTo>
                <a:lnTo>
                  <a:pt x="2598" y="801"/>
                </a:lnTo>
                <a:lnTo>
                  <a:pt x="2601" y="805"/>
                </a:lnTo>
                <a:lnTo>
                  <a:pt x="2601" y="794"/>
                </a:lnTo>
                <a:lnTo>
                  <a:pt x="2605" y="805"/>
                </a:lnTo>
                <a:lnTo>
                  <a:pt x="2605" y="790"/>
                </a:lnTo>
                <a:lnTo>
                  <a:pt x="2608" y="805"/>
                </a:lnTo>
                <a:lnTo>
                  <a:pt x="2608" y="783"/>
                </a:lnTo>
                <a:lnTo>
                  <a:pt x="2612" y="805"/>
                </a:lnTo>
                <a:lnTo>
                  <a:pt x="2612" y="783"/>
                </a:lnTo>
                <a:lnTo>
                  <a:pt x="2616" y="801"/>
                </a:lnTo>
                <a:lnTo>
                  <a:pt x="2616" y="805"/>
                </a:lnTo>
                <a:lnTo>
                  <a:pt x="2616" y="779"/>
                </a:lnTo>
                <a:lnTo>
                  <a:pt x="2619" y="801"/>
                </a:lnTo>
                <a:lnTo>
                  <a:pt x="2619" y="805"/>
                </a:lnTo>
                <a:lnTo>
                  <a:pt x="2619" y="747"/>
                </a:lnTo>
                <a:lnTo>
                  <a:pt x="2623" y="805"/>
                </a:lnTo>
                <a:lnTo>
                  <a:pt x="2623" y="797"/>
                </a:lnTo>
                <a:lnTo>
                  <a:pt x="2626" y="805"/>
                </a:lnTo>
                <a:lnTo>
                  <a:pt x="2626" y="797"/>
                </a:lnTo>
                <a:lnTo>
                  <a:pt x="2630" y="805"/>
                </a:lnTo>
                <a:lnTo>
                  <a:pt x="2630" y="747"/>
                </a:lnTo>
                <a:lnTo>
                  <a:pt x="2634" y="805"/>
                </a:lnTo>
                <a:lnTo>
                  <a:pt x="2634" y="797"/>
                </a:lnTo>
                <a:lnTo>
                  <a:pt x="2634" y="805"/>
                </a:lnTo>
                <a:lnTo>
                  <a:pt x="2637" y="761"/>
                </a:lnTo>
                <a:lnTo>
                  <a:pt x="2637" y="805"/>
                </a:lnTo>
                <a:lnTo>
                  <a:pt x="2637" y="707"/>
                </a:lnTo>
                <a:lnTo>
                  <a:pt x="2641" y="805"/>
                </a:lnTo>
                <a:lnTo>
                  <a:pt x="2641" y="729"/>
                </a:lnTo>
                <a:lnTo>
                  <a:pt x="2644" y="805"/>
                </a:lnTo>
                <a:lnTo>
                  <a:pt x="2644" y="790"/>
                </a:lnTo>
                <a:lnTo>
                  <a:pt x="2648" y="805"/>
                </a:lnTo>
                <a:lnTo>
                  <a:pt x="2648" y="740"/>
                </a:lnTo>
                <a:lnTo>
                  <a:pt x="2652" y="805"/>
                </a:lnTo>
                <a:lnTo>
                  <a:pt x="2652" y="797"/>
                </a:lnTo>
                <a:lnTo>
                  <a:pt x="2655" y="805"/>
                </a:lnTo>
                <a:lnTo>
                  <a:pt x="2655" y="786"/>
                </a:lnTo>
                <a:lnTo>
                  <a:pt x="2659" y="805"/>
                </a:lnTo>
                <a:lnTo>
                  <a:pt x="2659" y="790"/>
                </a:lnTo>
                <a:lnTo>
                  <a:pt x="2662" y="805"/>
                </a:lnTo>
                <a:lnTo>
                  <a:pt x="2662" y="801"/>
                </a:lnTo>
                <a:lnTo>
                  <a:pt x="2666" y="805"/>
                </a:lnTo>
                <a:lnTo>
                  <a:pt x="2666" y="801"/>
                </a:lnTo>
                <a:lnTo>
                  <a:pt x="2670" y="805"/>
                </a:lnTo>
                <a:lnTo>
                  <a:pt x="2670" y="794"/>
                </a:lnTo>
                <a:lnTo>
                  <a:pt x="2673" y="805"/>
                </a:lnTo>
                <a:lnTo>
                  <a:pt x="2673" y="801"/>
                </a:lnTo>
                <a:lnTo>
                  <a:pt x="2677" y="805"/>
                </a:lnTo>
                <a:lnTo>
                  <a:pt x="2677" y="794"/>
                </a:lnTo>
                <a:lnTo>
                  <a:pt x="2680" y="805"/>
                </a:lnTo>
                <a:lnTo>
                  <a:pt x="2680" y="797"/>
                </a:lnTo>
                <a:lnTo>
                  <a:pt x="2684" y="805"/>
                </a:lnTo>
                <a:lnTo>
                  <a:pt x="2684" y="801"/>
                </a:lnTo>
                <a:lnTo>
                  <a:pt x="2688" y="805"/>
                </a:lnTo>
                <a:lnTo>
                  <a:pt x="2688" y="779"/>
                </a:lnTo>
                <a:lnTo>
                  <a:pt x="2691" y="805"/>
                </a:lnTo>
                <a:lnTo>
                  <a:pt x="2691" y="790"/>
                </a:lnTo>
                <a:lnTo>
                  <a:pt x="2695" y="805"/>
                </a:lnTo>
                <a:lnTo>
                  <a:pt x="2695" y="786"/>
                </a:lnTo>
                <a:lnTo>
                  <a:pt x="2699" y="805"/>
                </a:lnTo>
                <a:lnTo>
                  <a:pt x="2699" y="790"/>
                </a:lnTo>
                <a:lnTo>
                  <a:pt x="2702" y="805"/>
                </a:lnTo>
                <a:lnTo>
                  <a:pt x="2706" y="805"/>
                </a:lnTo>
                <a:lnTo>
                  <a:pt x="2706" y="772"/>
                </a:lnTo>
                <a:lnTo>
                  <a:pt x="2709" y="801"/>
                </a:lnTo>
                <a:lnTo>
                  <a:pt x="2709" y="805"/>
                </a:lnTo>
                <a:lnTo>
                  <a:pt x="2709" y="783"/>
                </a:lnTo>
                <a:lnTo>
                  <a:pt x="2713" y="805"/>
                </a:lnTo>
                <a:lnTo>
                  <a:pt x="2713" y="790"/>
                </a:lnTo>
                <a:lnTo>
                  <a:pt x="2717" y="805"/>
                </a:lnTo>
                <a:lnTo>
                  <a:pt x="2717" y="772"/>
                </a:lnTo>
                <a:lnTo>
                  <a:pt x="2720" y="790"/>
                </a:lnTo>
                <a:lnTo>
                  <a:pt x="2720" y="805"/>
                </a:lnTo>
                <a:lnTo>
                  <a:pt x="2720" y="750"/>
                </a:lnTo>
                <a:lnTo>
                  <a:pt x="2724" y="805"/>
                </a:lnTo>
                <a:lnTo>
                  <a:pt x="2724" y="786"/>
                </a:lnTo>
                <a:lnTo>
                  <a:pt x="2727" y="805"/>
                </a:lnTo>
                <a:lnTo>
                  <a:pt x="2727" y="797"/>
                </a:lnTo>
                <a:lnTo>
                  <a:pt x="2731" y="805"/>
                </a:lnTo>
                <a:lnTo>
                  <a:pt x="2731" y="797"/>
                </a:lnTo>
                <a:lnTo>
                  <a:pt x="2735" y="805"/>
                </a:lnTo>
                <a:lnTo>
                  <a:pt x="2735" y="801"/>
                </a:lnTo>
                <a:lnTo>
                  <a:pt x="2738" y="805"/>
                </a:lnTo>
                <a:lnTo>
                  <a:pt x="2738" y="696"/>
                </a:lnTo>
                <a:lnTo>
                  <a:pt x="2742" y="754"/>
                </a:lnTo>
                <a:lnTo>
                  <a:pt x="2742" y="805"/>
                </a:lnTo>
                <a:lnTo>
                  <a:pt x="2742" y="750"/>
                </a:lnTo>
                <a:lnTo>
                  <a:pt x="2745" y="805"/>
                </a:lnTo>
                <a:lnTo>
                  <a:pt x="2749" y="805"/>
                </a:lnTo>
                <a:lnTo>
                  <a:pt x="2749" y="783"/>
                </a:lnTo>
                <a:lnTo>
                  <a:pt x="2753" y="805"/>
                </a:lnTo>
                <a:lnTo>
                  <a:pt x="2753" y="797"/>
                </a:lnTo>
                <a:lnTo>
                  <a:pt x="2756" y="805"/>
                </a:lnTo>
                <a:lnTo>
                  <a:pt x="2756" y="790"/>
                </a:lnTo>
                <a:lnTo>
                  <a:pt x="2760" y="805"/>
                </a:lnTo>
                <a:lnTo>
                  <a:pt x="2760" y="801"/>
                </a:lnTo>
                <a:lnTo>
                  <a:pt x="2763" y="805"/>
                </a:lnTo>
                <a:lnTo>
                  <a:pt x="2763" y="794"/>
                </a:lnTo>
                <a:lnTo>
                  <a:pt x="2767" y="801"/>
                </a:lnTo>
                <a:lnTo>
                  <a:pt x="2767" y="805"/>
                </a:lnTo>
                <a:lnTo>
                  <a:pt x="2767" y="786"/>
                </a:lnTo>
                <a:lnTo>
                  <a:pt x="2771" y="805"/>
                </a:lnTo>
                <a:lnTo>
                  <a:pt x="2774" y="805"/>
                </a:lnTo>
                <a:lnTo>
                  <a:pt x="2774" y="794"/>
                </a:lnTo>
                <a:lnTo>
                  <a:pt x="2778" y="805"/>
                </a:lnTo>
                <a:lnTo>
                  <a:pt x="2778" y="790"/>
                </a:lnTo>
                <a:lnTo>
                  <a:pt x="2781" y="790"/>
                </a:lnTo>
                <a:lnTo>
                  <a:pt x="2781" y="805"/>
                </a:lnTo>
                <a:lnTo>
                  <a:pt x="2781" y="761"/>
                </a:lnTo>
                <a:lnTo>
                  <a:pt x="2785" y="805"/>
                </a:lnTo>
                <a:lnTo>
                  <a:pt x="2792" y="805"/>
                </a:lnTo>
                <a:lnTo>
                  <a:pt x="2792" y="801"/>
                </a:lnTo>
                <a:lnTo>
                  <a:pt x="2796" y="805"/>
                </a:lnTo>
                <a:lnTo>
                  <a:pt x="2796" y="801"/>
                </a:lnTo>
                <a:lnTo>
                  <a:pt x="2800" y="805"/>
                </a:lnTo>
                <a:lnTo>
                  <a:pt x="2800" y="786"/>
                </a:lnTo>
                <a:lnTo>
                  <a:pt x="2803" y="805"/>
                </a:lnTo>
                <a:lnTo>
                  <a:pt x="2803" y="790"/>
                </a:lnTo>
                <a:lnTo>
                  <a:pt x="2807" y="805"/>
                </a:lnTo>
                <a:lnTo>
                  <a:pt x="2807" y="776"/>
                </a:lnTo>
                <a:lnTo>
                  <a:pt x="2810" y="801"/>
                </a:lnTo>
                <a:lnTo>
                  <a:pt x="2810" y="805"/>
                </a:lnTo>
                <a:lnTo>
                  <a:pt x="2810" y="794"/>
                </a:lnTo>
                <a:lnTo>
                  <a:pt x="2814" y="805"/>
                </a:lnTo>
                <a:lnTo>
                  <a:pt x="2814" y="801"/>
                </a:lnTo>
                <a:lnTo>
                  <a:pt x="2818" y="805"/>
                </a:lnTo>
                <a:lnTo>
                  <a:pt x="2818" y="794"/>
                </a:lnTo>
                <a:lnTo>
                  <a:pt x="2821" y="805"/>
                </a:lnTo>
                <a:lnTo>
                  <a:pt x="2828" y="805"/>
                </a:lnTo>
                <a:lnTo>
                  <a:pt x="2828" y="797"/>
                </a:lnTo>
                <a:lnTo>
                  <a:pt x="2832" y="805"/>
                </a:lnTo>
                <a:lnTo>
                  <a:pt x="2832" y="743"/>
                </a:lnTo>
                <a:lnTo>
                  <a:pt x="2836" y="805"/>
                </a:lnTo>
                <a:lnTo>
                  <a:pt x="2836" y="790"/>
                </a:lnTo>
                <a:lnTo>
                  <a:pt x="2839" y="805"/>
                </a:lnTo>
                <a:lnTo>
                  <a:pt x="2843" y="805"/>
                </a:lnTo>
                <a:lnTo>
                  <a:pt x="2843" y="765"/>
                </a:lnTo>
                <a:lnTo>
                  <a:pt x="2846" y="805"/>
                </a:lnTo>
                <a:lnTo>
                  <a:pt x="2846" y="783"/>
                </a:lnTo>
                <a:lnTo>
                  <a:pt x="2850" y="805"/>
                </a:lnTo>
                <a:lnTo>
                  <a:pt x="2854" y="805"/>
                </a:lnTo>
                <a:lnTo>
                  <a:pt x="2854" y="797"/>
                </a:lnTo>
                <a:lnTo>
                  <a:pt x="2857" y="805"/>
                </a:lnTo>
                <a:lnTo>
                  <a:pt x="2857" y="794"/>
                </a:lnTo>
                <a:lnTo>
                  <a:pt x="2861" y="805"/>
                </a:lnTo>
                <a:lnTo>
                  <a:pt x="2861" y="790"/>
                </a:lnTo>
                <a:lnTo>
                  <a:pt x="2864" y="805"/>
                </a:lnTo>
                <a:lnTo>
                  <a:pt x="2864" y="783"/>
                </a:lnTo>
                <a:lnTo>
                  <a:pt x="2868" y="805"/>
                </a:lnTo>
                <a:lnTo>
                  <a:pt x="2868" y="797"/>
                </a:lnTo>
                <a:lnTo>
                  <a:pt x="2872" y="805"/>
                </a:lnTo>
                <a:lnTo>
                  <a:pt x="2872" y="801"/>
                </a:lnTo>
                <a:lnTo>
                  <a:pt x="2875" y="805"/>
                </a:lnTo>
                <a:lnTo>
                  <a:pt x="2875" y="783"/>
                </a:lnTo>
                <a:lnTo>
                  <a:pt x="2879" y="805"/>
                </a:lnTo>
                <a:lnTo>
                  <a:pt x="2879" y="357"/>
                </a:lnTo>
                <a:lnTo>
                  <a:pt x="2882" y="743"/>
                </a:lnTo>
                <a:lnTo>
                  <a:pt x="2882" y="805"/>
                </a:lnTo>
                <a:lnTo>
                  <a:pt x="2882" y="285"/>
                </a:lnTo>
                <a:lnTo>
                  <a:pt x="2886" y="805"/>
                </a:lnTo>
                <a:lnTo>
                  <a:pt x="2886" y="801"/>
                </a:lnTo>
                <a:lnTo>
                  <a:pt x="2890" y="805"/>
                </a:lnTo>
                <a:lnTo>
                  <a:pt x="2893" y="805"/>
                </a:lnTo>
                <a:lnTo>
                  <a:pt x="2893" y="801"/>
                </a:lnTo>
                <a:lnTo>
                  <a:pt x="2897" y="805"/>
                </a:lnTo>
                <a:lnTo>
                  <a:pt x="2897" y="797"/>
                </a:lnTo>
                <a:lnTo>
                  <a:pt x="2901" y="797"/>
                </a:lnTo>
                <a:lnTo>
                  <a:pt x="2901" y="805"/>
                </a:lnTo>
                <a:lnTo>
                  <a:pt x="2901" y="797"/>
                </a:lnTo>
                <a:lnTo>
                  <a:pt x="2904" y="805"/>
                </a:lnTo>
                <a:lnTo>
                  <a:pt x="2904" y="801"/>
                </a:lnTo>
                <a:lnTo>
                  <a:pt x="2908" y="805"/>
                </a:lnTo>
                <a:lnTo>
                  <a:pt x="2933" y="805"/>
                </a:lnTo>
                <a:lnTo>
                  <a:pt x="2933" y="801"/>
                </a:lnTo>
                <a:lnTo>
                  <a:pt x="2937" y="805"/>
                </a:lnTo>
                <a:lnTo>
                  <a:pt x="2937" y="801"/>
                </a:lnTo>
                <a:lnTo>
                  <a:pt x="2940" y="805"/>
                </a:lnTo>
                <a:lnTo>
                  <a:pt x="2940" y="786"/>
                </a:lnTo>
                <a:lnTo>
                  <a:pt x="2944" y="794"/>
                </a:lnTo>
                <a:lnTo>
                  <a:pt x="2944" y="805"/>
                </a:lnTo>
                <a:lnTo>
                  <a:pt x="2944" y="794"/>
                </a:lnTo>
                <a:lnTo>
                  <a:pt x="2947" y="805"/>
                </a:lnTo>
                <a:lnTo>
                  <a:pt x="2955" y="805"/>
                </a:lnTo>
                <a:lnTo>
                  <a:pt x="2958" y="801"/>
                </a:lnTo>
                <a:lnTo>
                  <a:pt x="2958" y="805"/>
                </a:lnTo>
                <a:lnTo>
                  <a:pt x="2958" y="797"/>
                </a:lnTo>
                <a:lnTo>
                  <a:pt x="2962" y="805"/>
                </a:lnTo>
                <a:lnTo>
                  <a:pt x="2962" y="801"/>
                </a:lnTo>
                <a:lnTo>
                  <a:pt x="2965" y="805"/>
                </a:lnTo>
                <a:lnTo>
                  <a:pt x="2969" y="805"/>
                </a:lnTo>
                <a:lnTo>
                  <a:pt x="2969" y="794"/>
                </a:lnTo>
                <a:lnTo>
                  <a:pt x="2973" y="805"/>
                </a:lnTo>
                <a:lnTo>
                  <a:pt x="2973" y="786"/>
                </a:lnTo>
                <a:lnTo>
                  <a:pt x="2976" y="805"/>
                </a:lnTo>
                <a:lnTo>
                  <a:pt x="2980" y="805"/>
                </a:lnTo>
                <a:lnTo>
                  <a:pt x="2983" y="801"/>
                </a:lnTo>
                <a:lnTo>
                  <a:pt x="2983" y="805"/>
                </a:lnTo>
                <a:lnTo>
                  <a:pt x="2983" y="801"/>
                </a:lnTo>
                <a:lnTo>
                  <a:pt x="2987" y="805"/>
                </a:lnTo>
                <a:lnTo>
                  <a:pt x="2987" y="790"/>
                </a:lnTo>
                <a:lnTo>
                  <a:pt x="2991" y="805"/>
                </a:lnTo>
                <a:lnTo>
                  <a:pt x="2994" y="805"/>
                </a:lnTo>
                <a:lnTo>
                  <a:pt x="2994" y="790"/>
                </a:lnTo>
                <a:lnTo>
                  <a:pt x="2998" y="805"/>
                </a:lnTo>
                <a:lnTo>
                  <a:pt x="3009" y="805"/>
                </a:lnTo>
                <a:lnTo>
                  <a:pt x="3009" y="801"/>
                </a:lnTo>
                <a:lnTo>
                  <a:pt x="3012" y="805"/>
                </a:lnTo>
                <a:lnTo>
                  <a:pt x="3012" y="790"/>
                </a:lnTo>
                <a:lnTo>
                  <a:pt x="3016" y="805"/>
                </a:lnTo>
                <a:lnTo>
                  <a:pt x="3016" y="797"/>
                </a:lnTo>
                <a:lnTo>
                  <a:pt x="3020" y="805"/>
                </a:lnTo>
                <a:lnTo>
                  <a:pt x="3020" y="801"/>
                </a:lnTo>
                <a:lnTo>
                  <a:pt x="3023" y="805"/>
                </a:lnTo>
                <a:lnTo>
                  <a:pt x="3027" y="805"/>
                </a:lnTo>
                <a:lnTo>
                  <a:pt x="3027" y="801"/>
                </a:lnTo>
                <a:lnTo>
                  <a:pt x="3030" y="805"/>
                </a:lnTo>
                <a:lnTo>
                  <a:pt x="3030" y="797"/>
                </a:lnTo>
                <a:lnTo>
                  <a:pt x="3034" y="805"/>
                </a:lnTo>
                <a:lnTo>
                  <a:pt x="3041" y="805"/>
                </a:lnTo>
                <a:lnTo>
                  <a:pt x="3041" y="790"/>
                </a:lnTo>
                <a:lnTo>
                  <a:pt x="3045" y="805"/>
                </a:lnTo>
                <a:lnTo>
                  <a:pt x="3052" y="805"/>
                </a:lnTo>
                <a:lnTo>
                  <a:pt x="3052" y="786"/>
                </a:lnTo>
                <a:lnTo>
                  <a:pt x="3056" y="805"/>
                </a:lnTo>
                <a:lnTo>
                  <a:pt x="3066" y="805"/>
                </a:lnTo>
                <a:lnTo>
                  <a:pt x="3066" y="801"/>
                </a:lnTo>
                <a:lnTo>
                  <a:pt x="3070" y="805"/>
                </a:lnTo>
                <a:lnTo>
                  <a:pt x="3070" y="794"/>
                </a:lnTo>
                <a:lnTo>
                  <a:pt x="3074" y="805"/>
                </a:lnTo>
                <a:lnTo>
                  <a:pt x="3077" y="805"/>
                </a:lnTo>
                <a:lnTo>
                  <a:pt x="3077" y="801"/>
                </a:lnTo>
                <a:lnTo>
                  <a:pt x="3081" y="805"/>
                </a:lnTo>
                <a:lnTo>
                  <a:pt x="3081" y="801"/>
                </a:lnTo>
                <a:lnTo>
                  <a:pt x="3081" y="805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962444" y="2388215"/>
            <a:ext cx="34925" cy="34925"/>
          </a:xfrm>
          <a:custGeom>
            <a:avLst/>
            <a:gdLst>
              <a:gd name="T0" fmla="*/ 0 w 22"/>
              <a:gd name="T1" fmla="*/ 11 h 22"/>
              <a:gd name="T2" fmla="*/ 11 w 22"/>
              <a:gd name="T3" fmla="*/ 22 h 22"/>
              <a:gd name="T4" fmla="*/ 22 w 22"/>
              <a:gd name="T5" fmla="*/ 11 h 22"/>
              <a:gd name="T6" fmla="*/ 11 w 22"/>
              <a:gd name="T7" fmla="*/ 0 h 22"/>
              <a:gd name="T8" fmla="*/ 0 w 22"/>
              <a:gd name="T9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2">
                <a:moveTo>
                  <a:pt x="0" y="11"/>
                </a:moveTo>
                <a:lnTo>
                  <a:pt x="11" y="22"/>
                </a:lnTo>
                <a:lnTo>
                  <a:pt x="22" y="11"/>
                </a:lnTo>
                <a:lnTo>
                  <a:pt x="11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Line 9"/>
          <p:cNvSpPr>
            <a:spLocks noChangeShapeType="1"/>
          </p:cNvSpPr>
          <p:nvPr/>
        </p:nvSpPr>
        <p:spPr bwMode="auto">
          <a:xfrm>
            <a:off x="1236707" y="2469177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1249407" y="1834177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Line 24"/>
          <p:cNvSpPr>
            <a:spLocks noChangeShapeType="1"/>
          </p:cNvSpPr>
          <p:nvPr/>
        </p:nvSpPr>
        <p:spPr bwMode="auto">
          <a:xfrm>
            <a:off x="1236707" y="1192827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30"/>
          <p:cNvSpPr>
            <a:spLocks noChangeShapeType="1"/>
          </p:cNvSpPr>
          <p:nvPr/>
        </p:nvSpPr>
        <p:spPr bwMode="auto">
          <a:xfrm>
            <a:off x="1265282" y="2475527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16" name="Line 31"/>
          <p:cNvSpPr>
            <a:spLocks noChangeShapeType="1"/>
          </p:cNvSpPr>
          <p:nvPr/>
        </p:nvSpPr>
        <p:spPr bwMode="auto">
          <a:xfrm>
            <a:off x="1552619" y="2475527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17" name="Rectangle 32"/>
          <p:cNvSpPr>
            <a:spLocks noChangeArrowheads="1"/>
          </p:cNvSpPr>
          <p:nvPr/>
        </p:nvSpPr>
        <p:spPr bwMode="auto">
          <a:xfrm>
            <a:off x="1370156" y="2504102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19" name="Line 33"/>
          <p:cNvSpPr>
            <a:spLocks noChangeShapeType="1"/>
          </p:cNvSpPr>
          <p:nvPr/>
        </p:nvSpPr>
        <p:spPr bwMode="auto">
          <a:xfrm>
            <a:off x="1838369" y="2475527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0" name="Line 34"/>
          <p:cNvSpPr>
            <a:spLocks noChangeShapeType="1"/>
          </p:cNvSpPr>
          <p:nvPr/>
        </p:nvSpPr>
        <p:spPr bwMode="auto">
          <a:xfrm>
            <a:off x="2130469" y="2475527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1" name="Rectangle 35"/>
          <p:cNvSpPr>
            <a:spLocks noChangeArrowheads="1"/>
          </p:cNvSpPr>
          <p:nvPr/>
        </p:nvSpPr>
        <p:spPr bwMode="auto">
          <a:xfrm>
            <a:off x="1948006" y="2504102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22" name="Line 36"/>
          <p:cNvSpPr>
            <a:spLocks noChangeShapeType="1"/>
          </p:cNvSpPr>
          <p:nvPr/>
        </p:nvSpPr>
        <p:spPr bwMode="auto">
          <a:xfrm>
            <a:off x="2416219" y="2475527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3" name="Line 37"/>
          <p:cNvSpPr>
            <a:spLocks noChangeShapeType="1"/>
          </p:cNvSpPr>
          <p:nvPr/>
        </p:nvSpPr>
        <p:spPr bwMode="auto">
          <a:xfrm>
            <a:off x="2703557" y="2475527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4" name="Rectangle 38"/>
          <p:cNvSpPr>
            <a:spLocks noChangeArrowheads="1"/>
          </p:cNvSpPr>
          <p:nvPr/>
        </p:nvSpPr>
        <p:spPr bwMode="auto">
          <a:xfrm>
            <a:off x="2503631" y="250410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25" name="Line 39"/>
          <p:cNvSpPr>
            <a:spLocks noChangeShapeType="1"/>
          </p:cNvSpPr>
          <p:nvPr/>
        </p:nvSpPr>
        <p:spPr bwMode="auto">
          <a:xfrm>
            <a:off x="2989307" y="2475527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6" name="Line 40"/>
          <p:cNvSpPr>
            <a:spLocks noChangeShapeType="1"/>
          </p:cNvSpPr>
          <p:nvPr/>
        </p:nvSpPr>
        <p:spPr bwMode="auto">
          <a:xfrm>
            <a:off x="3275057" y="2475527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7" name="Rectangle 41"/>
          <p:cNvSpPr>
            <a:spLocks noChangeArrowheads="1"/>
          </p:cNvSpPr>
          <p:nvPr/>
        </p:nvSpPr>
        <p:spPr bwMode="auto">
          <a:xfrm>
            <a:off x="3075131" y="250410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28" name="Line 42"/>
          <p:cNvSpPr>
            <a:spLocks noChangeShapeType="1"/>
          </p:cNvSpPr>
          <p:nvPr/>
        </p:nvSpPr>
        <p:spPr bwMode="auto">
          <a:xfrm>
            <a:off x="3562394" y="2475527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9" name="Line 43"/>
          <p:cNvSpPr>
            <a:spLocks noChangeShapeType="1"/>
          </p:cNvSpPr>
          <p:nvPr/>
        </p:nvSpPr>
        <p:spPr bwMode="auto">
          <a:xfrm>
            <a:off x="3854494" y="2475527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0" name="Rectangle 44"/>
          <p:cNvSpPr>
            <a:spLocks noChangeArrowheads="1"/>
          </p:cNvSpPr>
          <p:nvPr/>
        </p:nvSpPr>
        <p:spPr bwMode="auto">
          <a:xfrm>
            <a:off x="3654568" y="250410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31" name="Line 45"/>
          <p:cNvSpPr>
            <a:spLocks noChangeShapeType="1"/>
          </p:cNvSpPr>
          <p:nvPr/>
        </p:nvSpPr>
        <p:spPr bwMode="auto">
          <a:xfrm>
            <a:off x="4140244" y="2475527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2" name="Line 46"/>
          <p:cNvSpPr>
            <a:spLocks noChangeShapeType="1"/>
          </p:cNvSpPr>
          <p:nvPr/>
        </p:nvSpPr>
        <p:spPr bwMode="auto">
          <a:xfrm>
            <a:off x="4427582" y="2475527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3" name="Rectangle 47"/>
          <p:cNvSpPr>
            <a:spLocks noChangeArrowheads="1"/>
          </p:cNvSpPr>
          <p:nvPr/>
        </p:nvSpPr>
        <p:spPr bwMode="auto">
          <a:xfrm>
            <a:off x="4227656" y="250410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34" name="Line 48"/>
          <p:cNvSpPr>
            <a:spLocks noChangeShapeType="1"/>
          </p:cNvSpPr>
          <p:nvPr/>
        </p:nvSpPr>
        <p:spPr bwMode="auto">
          <a:xfrm>
            <a:off x="4713332" y="2475527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5" name="Line 49"/>
          <p:cNvSpPr>
            <a:spLocks noChangeShapeType="1"/>
          </p:cNvSpPr>
          <p:nvPr/>
        </p:nvSpPr>
        <p:spPr bwMode="auto">
          <a:xfrm>
            <a:off x="4999082" y="2475527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6" name="Rectangle 50"/>
          <p:cNvSpPr>
            <a:spLocks noChangeArrowheads="1"/>
          </p:cNvSpPr>
          <p:nvPr/>
        </p:nvSpPr>
        <p:spPr bwMode="auto">
          <a:xfrm>
            <a:off x="4799156" y="250410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37" name="Line 51"/>
          <p:cNvSpPr>
            <a:spLocks noChangeShapeType="1"/>
          </p:cNvSpPr>
          <p:nvPr/>
        </p:nvSpPr>
        <p:spPr bwMode="auto">
          <a:xfrm>
            <a:off x="5286419" y="2475527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8" name="Line 52"/>
          <p:cNvSpPr>
            <a:spLocks noChangeShapeType="1"/>
          </p:cNvSpPr>
          <p:nvPr/>
        </p:nvSpPr>
        <p:spPr bwMode="auto">
          <a:xfrm>
            <a:off x="5578519" y="2475527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9" name="Rectangle 53"/>
          <p:cNvSpPr>
            <a:spLocks noChangeArrowheads="1"/>
          </p:cNvSpPr>
          <p:nvPr/>
        </p:nvSpPr>
        <p:spPr bwMode="auto">
          <a:xfrm>
            <a:off x="5378593" y="250410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40" name="Line 54"/>
          <p:cNvSpPr>
            <a:spLocks noChangeShapeType="1"/>
          </p:cNvSpPr>
          <p:nvPr/>
        </p:nvSpPr>
        <p:spPr bwMode="auto">
          <a:xfrm>
            <a:off x="5864269" y="2475527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1" name="Line 55"/>
          <p:cNvSpPr>
            <a:spLocks noChangeShapeType="1"/>
          </p:cNvSpPr>
          <p:nvPr/>
        </p:nvSpPr>
        <p:spPr bwMode="auto">
          <a:xfrm>
            <a:off x="6150019" y="2475527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2" name="Rectangle 56"/>
          <p:cNvSpPr>
            <a:spLocks noChangeArrowheads="1"/>
          </p:cNvSpPr>
          <p:nvPr/>
        </p:nvSpPr>
        <p:spPr bwMode="auto">
          <a:xfrm>
            <a:off x="5900881" y="2504102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3" name="Rectangle 10"/>
          <p:cNvSpPr>
            <a:spLocks noChangeArrowheads="1"/>
          </p:cNvSpPr>
          <p:nvPr/>
        </p:nvSpPr>
        <p:spPr bwMode="auto">
          <a:xfrm>
            <a:off x="1131279" y="2384538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5" name="Rectangle 25"/>
          <p:cNvSpPr>
            <a:spLocks noChangeArrowheads="1"/>
          </p:cNvSpPr>
          <p:nvPr/>
        </p:nvSpPr>
        <p:spPr bwMode="auto">
          <a:xfrm>
            <a:off x="986265" y="1082087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" name="Oval 122"/>
          <p:cNvSpPr/>
          <p:nvPr/>
        </p:nvSpPr>
        <p:spPr>
          <a:xfrm>
            <a:off x="5860001" y="1026588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4" name="Oval 123"/>
          <p:cNvSpPr/>
          <p:nvPr/>
        </p:nvSpPr>
        <p:spPr>
          <a:xfrm>
            <a:off x="5867014" y="1349352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25" name="Straight Arrow Connector 124"/>
          <p:cNvCxnSpPr>
            <a:stCxn id="123" idx="4"/>
            <a:endCxn id="124" idx="0"/>
          </p:cNvCxnSpPr>
          <p:nvPr/>
        </p:nvCxnSpPr>
        <p:spPr>
          <a:xfrm>
            <a:off x="5995732" y="1210823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>
            <a:off x="5832666" y="974365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27" name="TextBox 126"/>
          <p:cNvSpPr txBox="1"/>
          <p:nvPr/>
        </p:nvSpPr>
        <p:spPr>
          <a:xfrm>
            <a:off x="5797400" y="1302969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92" name="TextBox 91"/>
          <p:cNvSpPr txBox="1"/>
          <p:nvPr/>
        </p:nvSpPr>
        <p:spPr>
          <a:xfrm>
            <a:off x="1371846" y="1805730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93" name="TextBox 17"/>
          <p:cNvSpPr txBox="1"/>
          <p:nvPr/>
        </p:nvSpPr>
        <p:spPr>
          <a:xfrm>
            <a:off x="1532217" y="1942630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94" name="TextBox 93"/>
          <p:cNvSpPr txBox="1"/>
          <p:nvPr/>
        </p:nvSpPr>
        <p:spPr>
          <a:xfrm>
            <a:off x="2219957" y="157575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95" name="TextBox 17"/>
          <p:cNvSpPr txBox="1"/>
          <p:nvPr/>
        </p:nvSpPr>
        <p:spPr>
          <a:xfrm>
            <a:off x="4199292" y="1686467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96" name="Rectangle 95"/>
          <p:cNvSpPr/>
          <p:nvPr/>
        </p:nvSpPr>
        <p:spPr>
          <a:xfrm>
            <a:off x="3708353" y="1074479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97" name="TextBox 96"/>
          <p:cNvSpPr txBox="1"/>
          <p:nvPr/>
        </p:nvSpPr>
        <p:spPr>
          <a:xfrm>
            <a:off x="1746570" y="1828528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8" name="TextBox 97"/>
          <p:cNvSpPr txBox="1"/>
          <p:nvPr/>
        </p:nvSpPr>
        <p:spPr>
          <a:xfrm>
            <a:off x="2530489" y="196542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9" name="TextBox 98"/>
          <p:cNvSpPr txBox="1"/>
          <p:nvPr/>
        </p:nvSpPr>
        <p:spPr>
          <a:xfrm>
            <a:off x="3295043" y="1251732"/>
            <a:ext cx="4796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00" name="TextBox 99"/>
          <p:cNvSpPr txBox="1"/>
          <p:nvPr/>
        </p:nvSpPr>
        <p:spPr>
          <a:xfrm>
            <a:off x="1204314" y="1505648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01" name="TextBox 100"/>
          <p:cNvSpPr txBox="1"/>
          <p:nvPr/>
        </p:nvSpPr>
        <p:spPr>
          <a:xfrm>
            <a:off x="2960354" y="148610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02" name="TextBox 101"/>
          <p:cNvSpPr txBox="1"/>
          <p:nvPr/>
        </p:nvSpPr>
        <p:spPr>
          <a:xfrm>
            <a:off x="1435512" y="2094811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5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7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03" name="TextBox 102"/>
          <p:cNvSpPr txBox="1"/>
          <p:nvPr/>
        </p:nvSpPr>
        <p:spPr>
          <a:xfrm>
            <a:off x="4398208" y="1536591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6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-</a:t>
            </a:r>
            <a:endParaRPr lang="zh-CN" altLang="en-US" sz="1050" b="1" i="1" baseline="30000" dirty="0"/>
          </a:p>
        </p:txBody>
      </p:sp>
      <p:cxnSp>
        <p:nvCxnSpPr>
          <p:cNvPr id="104" name="Straight Arrow Connector 103"/>
          <p:cNvCxnSpPr/>
          <p:nvPr/>
        </p:nvCxnSpPr>
        <p:spPr>
          <a:xfrm>
            <a:off x="2310830" y="2145027"/>
            <a:ext cx="14168" cy="3067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Arrow Connector 104"/>
          <p:cNvCxnSpPr/>
          <p:nvPr/>
        </p:nvCxnSpPr>
        <p:spPr>
          <a:xfrm flipH="1">
            <a:off x="3884657" y="1298267"/>
            <a:ext cx="24738" cy="3494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7"/>
          <p:cNvSpPr txBox="1"/>
          <p:nvPr/>
        </p:nvSpPr>
        <p:spPr>
          <a:xfrm>
            <a:off x="3019469" y="1643741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107" name="TextBox 106"/>
          <p:cNvSpPr txBox="1"/>
          <p:nvPr/>
        </p:nvSpPr>
        <p:spPr>
          <a:xfrm>
            <a:off x="4483346" y="1426527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08" name="5-Point Star 107"/>
          <p:cNvSpPr/>
          <p:nvPr/>
        </p:nvSpPr>
        <p:spPr>
          <a:xfrm>
            <a:off x="3964928" y="1681509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TextBox 108"/>
          <p:cNvSpPr txBox="1"/>
          <p:nvPr/>
        </p:nvSpPr>
        <p:spPr>
          <a:xfrm>
            <a:off x="3950455" y="1407080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10" name="TextBox 109"/>
          <p:cNvSpPr txBox="1"/>
          <p:nvPr/>
        </p:nvSpPr>
        <p:spPr>
          <a:xfrm>
            <a:off x="1934879" y="2151761"/>
            <a:ext cx="3209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11" name="TextBox 110"/>
          <p:cNvSpPr txBox="1"/>
          <p:nvPr/>
        </p:nvSpPr>
        <p:spPr>
          <a:xfrm>
            <a:off x="1292335" y="2022712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12" name="Rectangle 111"/>
          <p:cNvSpPr/>
          <p:nvPr/>
        </p:nvSpPr>
        <p:spPr>
          <a:xfrm>
            <a:off x="4772775" y="1723049"/>
            <a:ext cx="40588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cxnSp>
        <p:nvCxnSpPr>
          <p:cNvPr id="133" name="Straight Arrow Connector 132"/>
          <p:cNvCxnSpPr/>
          <p:nvPr/>
        </p:nvCxnSpPr>
        <p:spPr>
          <a:xfrm>
            <a:off x="3687399" y="1277480"/>
            <a:ext cx="73744" cy="8633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/>
          <p:cNvCxnSpPr/>
          <p:nvPr/>
        </p:nvCxnSpPr>
        <p:spPr>
          <a:xfrm flipH="1">
            <a:off x="3431591" y="1547365"/>
            <a:ext cx="48431" cy="63858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/>
          <p:cNvCxnSpPr/>
          <p:nvPr/>
        </p:nvCxnSpPr>
        <p:spPr>
          <a:xfrm>
            <a:off x="2510026" y="1919295"/>
            <a:ext cx="40926" cy="55672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 flipH="1">
            <a:off x="1295444" y="1704369"/>
            <a:ext cx="40521" cy="6116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7"/>
          <p:cNvSpPr txBox="1"/>
          <p:nvPr/>
        </p:nvSpPr>
        <p:spPr>
          <a:xfrm>
            <a:off x="2362360" y="1846160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8" name="TextBox 137"/>
          <p:cNvSpPr txBox="1"/>
          <p:nvPr/>
        </p:nvSpPr>
        <p:spPr>
          <a:xfrm>
            <a:off x="3498343" y="972325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39" name="TextBox 138"/>
          <p:cNvSpPr txBox="1"/>
          <p:nvPr/>
        </p:nvSpPr>
        <p:spPr>
          <a:xfrm>
            <a:off x="2073700" y="1993554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y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40" name="TextBox 139"/>
          <p:cNvSpPr txBox="1"/>
          <p:nvPr/>
        </p:nvSpPr>
        <p:spPr>
          <a:xfrm>
            <a:off x="3034145" y="1883256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41" name="TextBox 140"/>
          <p:cNvSpPr txBox="1"/>
          <p:nvPr/>
        </p:nvSpPr>
        <p:spPr>
          <a:xfrm>
            <a:off x="2748044" y="2112481"/>
            <a:ext cx="3209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42" name="Straight Arrow Connector 141"/>
          <p:cNvCxnSpPr/>
          <p:nvPr/>
        </p:nvCxnSpPr>
        <p:spPr>
          <a:xfrm>
            <a:off x="1483846" y="2185947"/>
            <a:ext cx="13749" cy="23719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/>
          <p:cNvCxnSpPr/>
          <p:nvPr/>
        </p:nvCxnSpPr>
        <p:spPr>
          <a:xfrm>
            <a:off x="2786313" y="2131711"/>
            <a:ext cx="41453" cy="2256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/>
          <p:cNvCxnSpPr/>
          <p:nvPr/>
        </p:nvCxnSpPr>
        <p:spPr>
          <a:xfrm flipH="1">
            <a:off x="3238127" y="1854497"/>
            <a:ext cx="13843" cy="4242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Arrow Connector 144"/>
          <p:cNvCxnSpPr/>
          <p:nvPr/>
        </p:nvCxnSpPr>
        <p:spPr>
          <a:xfrm flipH="1">
            <a:off x="2989307" y="1955172"/>
            <a:ext cx="38123" cy="46710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Arrow Connector 145"/>
          <p:cNvCxnSpPr/>
          <p:nvPr/>
        </p:nvCxnSpPr>
        <p:spPr>
          <a:xfrm flipH="1">
            <a:off x="2116613" y="1881274"/>
            <a:ext cx="13856" cy="4784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7"/>
          <p:cNvSpPr txBox="1"/>
          <p:nvPr/>
        </p:nvSpPr>
        <p:spPr>
          <a:xfrm>
            <a:off x="3395502" y="1472981"/>
            <a:ext cx="3481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z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49" name="Rectangle 148"/>
          <p:cNvSpPr/>
          <p:nvPr/>
        </p:nvSpPr>
        <p:spPr>
          <a:xfrm>
            <a:off x="3446090" y="1118705"/>
            <a:ext cx="39305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cxnSp>
        <p:nvCxnSpPr>
          <p:cNvPr id="150" name="Straight Arrow Connector 149"/>
          <p:cNvCxnSpPr/>
          <p:nvPr/>
        </p:nvCxnSpPr>
        <p:spPr>
          <a:xfrm>
            <a:off x="3509517" y="1671241"/>
            <a:ext cx="32653" cy="55951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Arrow Connector 150"/>
          <p:cNvCxnSpPr/>
          <p:nvPr/>
        </p:nvCxnSpPr>
        <p:spPr>
          <a:xfrm>
            <a:off x="3360069" y="1706276"/>
            <a:ext cx="31262" cy="3496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Arrow Connector 151"/>
          <p:cNvCxnSpPr/>
          <p:nvPr/>
        </p:nvCxnSpPr>
        <p:spPr>
          <a:xfrm>
            <a:off x="3121354" y="2210938"/>
            <a:ext cx="26601" cy="24826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Arrow Connector 152"/>
          <p:cNvCxnSpPr/>
          <p:nvPr/>
        </p:nvCxnSpPr>
        <p:spPr>
          <a:xfrm>
            <a:off x="3605277" y="1447134"/>
            <a:ext cx="50625" cy="74754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/>
          <p:cNvSpPr/>
          <p:nvPr/>
        </p:nvSpPr>
        <p:spPr>
          <a:xfrm>
            <a:off x="3761143" y="1171346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155" name="TextBox 17"/>
          <p:cNvSpPr txBox="1"/>
          <p:nvPr/>
        </p:nvSpPr>
        <p:spPr>
          <a:xfrm>
            <a:off x="3109697" y="1370126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6" name="TextBox 17"/>
          <p:cNvSpPr txBox="1"/>
          <p:nvPr/>
        </p:nvSpPr>
        <p:spPr>
          <a:xfrm>
            <a:off x="5332943" y="1859506"/>
            <a:ext cx="3145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7" name="TextBox 156"/>
          <p:cNvSpPr txBox="1"/>
          <p:nvPr/>
        </p:nvSpPr>
        <p:spPr>
          <a:xfrm>
            <a:off x="3909395" y="1805730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58" name="Straight Arrow Connector 157"/>
          <p:cNvCxnSpPr/>
          <p:nvPr/>
        </p:nvCxnSpPr>
        <p:spPr>
          <a:xfrm>
            <a:off x="4584169" y="1863354"/>
            <a:ext cx="38030" cy="3871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17"/>
          <p:cNvSpPr txBox="1"/>
          <p:nvPr/>
        </p:nvSpPr>
        <p:spPr>
          <a:xfrm>
            <a:off x="5530680" y="2155608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07" name="TextBox 17"/>
          <p:cNvSpPr txBox="1"/>
          <p:nvPr/>
        </p:nvSpPr>
        <p:spPr>
          <a:xfrm>
            <a:off x="1784667" y="1682620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08" name="TextBox 207"/>
          <p:cNvSpPr txBox="1"/>
          <p:nvPr/>
        </p:nvSpPr>
        <p:spPr>
          <a:xfrm>
            <a:off x="2310830" y="1715354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7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09" name="TextBox 208"/>
          <p:cNvSpPr txBox="1"/>
          <p:nvPr/>
        </p:nvSpPr>
        <p:spPr>
          <a:xfrm>
            <a:off x="2821356" y="1719202"/>
            <a:ext cx="3209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10" name="TextBox 209"/>
          <p:cNvSpPr txBox="1"/>
          <p:nvPr/>
        </p:nvSpPr>
        <p:spPr>
          <a:xfrm>
            <a:off x="2954135" y="2004753"/>
            <a:ext cx="3209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11" name="Straight Arrow Connector 210"/>
          <p:cNvCxnSpPr/>
          <p:nvPr/>
        </p:nvCxnSpPr>
        <p:spPr>
          <a:xfrm flipH="1">
            <a:off x="3957364" y="1547365"/>
            <a:ext cx="80150" cy="1637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Arrow Connector 211"/>
          <p:cNvCxnSpPr/>
          <p:nvPr/>
        </p:nvCxnSpPr>
        <p:spPr>
          <a:xfrm flipH="1">
            <a:off x="3929973" y="1433725"/>
            <a:ext cx="80674" cy="20976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/>
          <p:nvPr/>
        </p:nvCxnSpPr>
        <p:spPr>
          <a:xfrm flipH="1">
            <a:off x="3831461" y="1229696"/>
            <a:ext cx="12103" cy="38953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TextBox 213"/>
          <p:cNvSpPr txBox="1"/>
          <p:nvPr/>
        </p:nvSpPr>
        <p:spPr>
          <a:xfrm>
            <a:off x="3896988" y="1277480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215" name="Straight Arrow Connector 214"/>
          <p:cNvCxnSpPr/>
          <p:nvPr/>
        </p:nvCxnSpPr>
        <p:spPr>
          <a:xfrm>
            <a:off x="5494320" y="2064634"/>
            <a:ext cx="38030" cy="3871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/>
          <p:cNvCxnSpPr/>
          <p:nvPr/>
        </p:nvCxnSpPr>
        <p:spPr>
          <a:xfrm flipH="1">
            <a:off x="4704763" y="1741854"/>
            <a:ext cx="17137" cy="5565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/>
          <p:cNvCxnSpPr/>
          <p:nvPr/>
        </p:nvCxnSpPr>
        <p:spPr>
          <a:xfrm>
            <a:off x="4037514" y="1993554"/>
            <a:ext cx="0" cy="4125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Arrow Connector 217"/>
          <p:cNvCxnSpPr/>
          <p:nvPr/>
        </p:nvCxnSpPr>
        <p:spPr>
          <a:xfrm flipH="1">
            <a:off x="4894226" y="1899506"/>
            <a:ext cx="31594" cy="34058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Arrow Connector 218"/>
          <p:cNvCxnSpPr/>
          <p:nvPr/>
        </p:nvCxnSpPr>
        <p:spPr>
          <a:xfrm flipH="1">
            <a:off x="4745597" y="1643892"/>
            <a:ext cx="58838" cy="6348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TextBox 17"/>
          <p:cNvSpPr txBox="1"/>
          <p:nvPr/>
        </p:nvSpPr>
        <p:spPr>
          <a:xfrm>
            <a:off x="4720981" y="1608755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23" name="Straight Arrow Connector 222"/>
          <p:cNvCxnSpPr/>
          <p:nvPr/>
        </p:nvCxnSpPr>
        <p:spPr>
          <a:xfrm>
            <a:off x="4870290" y="1793102"/>
            <a:ext cx="0" cy="51769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44" name="AutoShape 58"/>
          <p:cNvSpPr>
            <a:spLocks noChangeAspect="1" noChangeArrowheads="1" noTextEdit="1"/>
          </p:cNvSpPr>
          <p:nvPr/>
        </p:nvSpPr>
        <p:spPr bwMode="auto">
          <a:xfrm>
            <a:off x="983009" y="3709291"/>
            <a:ext cx="5205413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5" name="Rectangle 60"/>
          <p:cNvSpPr>
            <a:spLocks noChangeArrowheads="1"/>
          </p:cNvSpPr>
          <p:nvPr/>
        </p:nvSpPr>
        <p:spPr bwMode="auto">
          <a:xfrm>
            <a:off x="1268759" y="3720404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6" name="Freeform 61"/>
          <p:cNvSpPr>
            <a:spLocks/>
          </p:cNvSpPr>
          <p:nvPr/>
        </p:nvSpPr>
        <p:spPr bwMode="auto">
          <a:xfrm>
            <a:off x="1268759" y="3944241"/>
            <a:ext cx="4891088" cy="1317625"/>
          </a:xfrm>
          <a:custGeom>
            <a:avLst/>
            <a:gdLst>
              <a:gd name="T0" fmla="*/ 62 w 3081"/>
              <a:gd name="T1" fmla="*/ 826 h 830"/>
              <a:gd name="T2" fmla="*/ 127 w 3081"/>
              <a:gd name="T3" fmla="*/ 819 h 830"/>
              <a:gd name="T4" fmla="*/ 188 w 3081"/>
              <a:gd name="T5" fmla="*/ 819 h 830"/>
              <a:gd name="T6" fmla="*/ 264 w 3081"/>
              <a:gd name="T7" fmla="*/ 830 h 830"/>
              <a:gd name="T8" fmla="*/ 343 w 3081"/>
              <a:gd name="T9" fmla="*/ 822 h 830"/>
              <a:gd name="T10" fmla="*/ 415 w 3081"/>
              <a:gd name="T11" fmla="*/ 819 h 830"/>
              <a:gd name="T12" fmla="*/ 469 w 3081"/>
              <a:gd name="T13" fmla="*/ 830 h 830"/>
              <a:gd name="T14" fmla="*/ 541 w 3081"/>
              <a:gd name="T15" fmla="*/ 830 h 830"/>
              <a:gd name="T16" fmla="*/ 635 w 3081"/>
              <a:gd name="T17" fmla="*/ 830 h 830"/>
              <a:gd name="T18" fmla="*/ 700 w 3081"/>
              <a:gd name="T19" fmla="*/ 801 h 830"/>
              <a:gd name="T20" fmla="*/ 776 w 3081"/>
              <a:gd name="T21" fmla="*/ 819 h 830"/>
              <a:gd name="T22" fmla="*/ 852 w 3081"/>
              <a:gd name="T23" fmla="*/ 830 h 830"/>
              <a:gd name="T24" fmla="*/ 917 w 3081"/>
              <a:gd name="T25" fmla="*/ 815 h 830"/>
              <a:gd name="T26" fmla="*/ 985 w 3081"/>
              <a:gd name="T27" fmla="*/ 631 h 830"/>
              <a:gd name="T28" fmla="*/ 1039 w 3081"/>
              <a:gd name="T29" fmla="*/ 790 h 830"/>
              <a:gd name="T30" fmla="*/ 1086 w 3081"/>
              <a:gd name="T31" fmla="*/ 830 h 830"/>
              <a:gd name="T32" fmla="*/ 1129 w 3081"/>
              <a:gd name="T33" fmla="*/ 811 h 830"/>
              <a:gd name="T34" fmla="*/ 1173 w 3081"/>
              <a:gd name="T35" fmla="*/ 830 h 830"/>
              <a:gd name="T36" fmla="*/ 1220 w 3081"/>
              <a:gd name="T37" fmla="*/ 830 h 830"/>
              <a:gd name="T38" fmla="*/ 1259 w 3081"/>
              <a:gd name="T39" fmla="*/ 797 h 830"/>
              <a:gd name="T40" fmla="*/ 1299 w 3081"/>
              <a:gd name="T41" fmla="*/ 826 h 830"/>
              <a:gd name="T42" fmla="*/ 1335 w 3081"/>
              <a:gd name="T43" fmla="*/ 808 h 830"/>
              <a:gd name="T44" fmla="*/ 1375 w 3081"/>
              <a:gd name="T45" fmla="*/ 830 h 830"/>
              <a:gd name="T46" fmla="*/ 1414 w 3081"/>
              <a:gd name="T47" fmla="*/ 830 h 830"/>
              <a:gd name="T48" fmla="*/ 1458 w 3081"/>
              <a:gd name="T49" fmla="*/ 815 h 830"/>
              <a:gd name="T50" fmla="*/ 1494 w 3081"/>
              <a:gd name="T51" fmla="*/ 768 h 830"/>
              <a:gd name="T52" fmla="*/ 1530 w 3081"/>
              <a:gd name="T53" fmla="*/ 819 h 830"/>
              <a:gd name="T54" fmla="*/ 1566 w 3081"/>
              <a:gd name="T55" fmla="*/ 815 h 830"/>
              <a:gd name="T56" fmla="*/ 1609 w 3081"/>
              <a:gd name="T57" fmla="*/ 826 h 830"/>
              <a:gd name="T58" fmla="*/ 1645 w 3081"/>
              <a:gd name="T59" fmla="*/ 775 h 830"/>
              <a:gd name="T60" fmla="*/ 1681 w 3081"/>
              <a:gd name="T61" fmla="*/ 747 h 830"/>
              <a:gd name="T62" fmla="*/ 1717 w 3081"/>
              <a:gd name="T63" fmla="*/ 786 h 830"/>
              <a:gd name="T64" fmla="*/ 1764 w 3081"/>
              <a:gd name="T65" fmla="*/ 830 h 830"/>
              <a:gd name="T66" fmla="*/ 1811 w 3081"/>
              <a:gd name="T67" fmla="*/ 830 h 830"/>
              <a:gd name="T68" fmla="*/ 1851 w 3081"/>
              <a:gd name="T69" fmla="*/ 811 h 830"/>
              <a:gd name="T70" fmla="*/ 1887 w 3081"/>
              <a:gd name="T71" fmla="*/ 815 h 830"/>
              <a:gd name="T72" fmla="*/ 1919 w 3081"/>
              <a:gd name="T73" fmla="*/ 830 h 830"/>
              <a:gd name="T74" fmla="*/ 1966 w 3081"/>
              <a:gd name="T75" fmla="*/ 830 h 830"/>
              <a:gd name="T76" fmla="*/ 2010 w 3081"/>
              <a:gd name="T77" fmla="*/ 815 h 830"/>
              <a:gd name="T78" fmla="*/ 2046 w 3081"/>
              <a:gd name="T79" fmla="*/ 790 h 830"/>
              <a:gd name="T80" fmla="*/ 2078 w 3081"/>
              <a:gd name="T81" fmla="*/ 819 h 830"/>
              <a:gd name="T82" fmla="*/ 2118 w 3081"/>
              <a:gd name="T83" fmla="*/ 830 h 830"/>
              <a:gd name="T84" fmla="*/ 2168 w 3081"/>
              <a:gd name="T85" fmla="*/ 830 h 830"/>
              <a:gd name="T86" fmla="*/ 2208 w 3081"/>
              <a:gd name="T87" fmla="*/ 826 h 830"/>
              <a:gd name="T88" fmla="*/ 2240 w 3081"/>
              <a:gd name="T89" fmla="*/ 811 h 830"/>
              <a:gd name="T90" fmla="*/ 2276 w 3081"/>
              <a:gd name="T91" fmla="*/ 830 h 830"/>
              <a:gd name="T92" fmla="*/ 2327 w 3081"/>
              <a:gd name="T93" fmla="*/ 830 h 830"/>
              <a:gd name="T94" fmla="*/ 2370 w 3081"/>
              <a:gd name="T95" fmla="*/ 819 h 830"/>
              <a:gd name="T96" fmla="*/ 2406 w 3081"/>
              <a:gd name="T97" fmla="*/ 822 h 830"/>
              <a:gd name="T98" fmla="*/ 2450 w 3081"/>
              <a:gd name="T99" fmla="*/ 830 h 830"/>
              <a:gd name="T100" fmla="*/ 2497 w 3081"/>
              <a:gd name="T101" fmla="*/ 830 h 830"/>
              <a:gd name="T102" fmla="*/ 2540 w 3081"/>
              <a:gd name="T103" fmla="*/ 811 h 830"/>
              <a:gd name="T104" fmla="*/ 2583 w 3081"/>
              <a:gd name="T105" fmla="*/ 804 h 830"/>
              <a:gd name="T106" fmla="*/ 2634 w 3081"/>
              <a:gd name="T107" fmla="*/ 822 h 830"/>
              <a:gd name="T108" fmla="*/ 2688 w 3081"/>
              <a:gd name="T109" fmla="*/ 830 h 830"/>
              <a:gd name="T110" fmla="*/ 2742 w 3081"/>
              <a:gd name="T111" fmla="*/ 830 h 830"/>
              <a:gd name="T112" fmla="*/ 2792 w 3081"/>
              <a:gd name="T113" fmla="*/ 830 h 830"/>
              <a:gd name="T114" fmla="*/ 2850 w 3081"/>
              <a:gd name="T115" fmla="*/ 830 h 830"/>
              <a:gd name="T116" fmla="*/ 2908 w 3081"/>
              <a:gd name="T117" fmla="*/ 830 h 830"/>
              <a:gd name="T118" fmla="*/ 2969 w 3081"/>
              <a:gd name="T119" fmla="*/ 826 h 830"/>
              <a:gd name="T120" fmla="*/ 3027 w 3081"/>
              <a:gd name="T121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8" y="830"/>
                </a:lnTo>
                <a:lnTo>
                  <a:pt x="8" y="826"/>
                </a:lnTo>
                <a:lnTo>
                  <a:pt x="11" y="830"/>
                </a:lnTo>
                <a:lnTo>
                  <a:pt x="11" y="512"/>
                </a:lnTo>
                <a:lnTo>
                  <a:pt x="15" y="804"/>
                </a:lnTo>
                <a:lnTo>
                  <a:pt x="15" y="830"/>
                </a:lnTo>
                <a:lnTo>
                  <a:pt x="15" y="804"/>
                </a:lnTo>
                <a:lnTo>
                  <a:pt x="18" y="830"/>
                </a:lnTo>
                <a:lnTo>
                  <a:pt x="33" y="830"/>
                </a:lnTo>
                <a:lnTo>
                  <a:pt x="33" y="819"/>
                </a:lnTo>
                <a:lnTo>
                  <a:pt x="36" y="826"/>
                </a:lnTo>
                <a:lnTo>
                  <a:pt x="36" y="830"/>
                </a:lnTo>
                <a:lnTo>
                  <a:pt x="36" y="826"/>
                </a:lnTo>
                <a:lnTo>
                  <a:pt x="40" y="830"/>
                </a:lnTo>
                <a:lnTo>
                  <a:pt x="44" y="826"/>
                </a:lnTo>
                <a:lnTo>
                  <a:pt x="44" y="830"/>
                </a:lnTo>
                <a:lnTo>
                  <a:pt x="44" y="822"/>
                </a:lnTo>
                <a:lnTo>
                  <a:pt x="47" y="830"/>
                </a:lnTo>
                <a:lnTo>
                  <a:pt x="51" y="830"/>
                </a:lnTo>
                <a:lnTo>
                  <a:pt x="51" y="826"/>
                </a:lnTo>
                <a:lnTo>
                  <a:pt x="54" y="830"/>
                </a:lnTo>
                <a:lnTo>
                  <a:pt x="54" y="826"/>
                </a:lnTo>
                <a:lnTo>
                  <a:pt x="58" y="830"/>
                </a:lnTo>
                <a:lnTo>
                  <a:pt x="58" y="822"/>
                </a:lnTo>
                <a:lnTo>
                  <a:pt x="62" y="826"/>
                </a:lnTo>
                <a:lnTo>
                  <a:pt x="62" y="830"/>
                </a:lnTo>
                <a:lnTo>
                  <a:pt x="62" y="826"/>
                </a:lnTo>
                <a:lnTo>
                  <a:pt x="65" y="830"/>
                </a:lnTo>
                <a:lnTo>
                  <a:pt x="65" y="826"/>
                </a:lnTo>
                <a:lnTo>
                  <a:pt x="69" y="830"/>
                </a:lnTo>
                <a:lnTo>
                  <a:pt x="69" y="822"/>
                </a:lnTo>
                <a:lnTo>
                  <a:pt x="73" y="830"/>
                </a:lnTo>
                <a:lnTo>
                  <a:pt x="83" y="830"/>
                </a:lnTo>
                <a:lnTo>
                  <a:pt x="83" y="819"/>
                </a:lnTo>
                <a:lnTo>
                  <a:pt x="87" y="822"/>
                </a:lnTo>
                <a:lnTo>
                  <a:pt x="87" y="830"/>
                </a:lnTo>
                <a:lnTo>
                  <a:pt x="87" y="822"/>
                </a:lnTo>
                <a:lnTo>
                  <a:pt x="91" y="822"/>
                </a:lnTo>
                <a:lnTo>
                  <a:pt x="91" y="830"/>
                </a:lnTo>
                <a:lnTo>
                  <a:pt x="91" y="822"/>
                </a:lnTo>
                <a:lnTo>
                  <a:pt x="94" y="830"/>
                </a:lnTo>
                <a:lnTo>
                  <a:pt x="105" y="830"/>
                </a:lnTo>
                <a:lnTo>
                  <a:pt x="105" y="815"/>
                </a:lnTo>
                <a:lnTo>
                  <a:pt x="109" y="822"/>
                </a:lnTo>
                <a:lnTo>
                  <a:pt x="109" y="830"/>
                </a:lnTo>
                <a:lnTo>
                  <a:pt x="109" y="822"/>
                </a:lnTo>
                <a:lnTo>
                  <a:pt x="112" y="830"/>
                </a:lnTo>
                <a:lnTo>
                  <a:pt x="116" y="830"/>
                </a:lnTo>
                <a:lnTo>
                  <a:pt x="116" y="761"/>
                </a:lnTo>
                <a:lnTo>
                  <a:pt x="119" y="830"/>
                </a:lnTo>
                <a:lnTo>
                  <a:pt x="119" y="822"/>
                </a:lnTo>
                <a:lnTo>
                  <a:pt x="123" y="830"/>
                </a:lnTo>
                <a:lnTo>
                  <a:pt x="123" y="826"/>
                </a:lnTo>
                <a:lnTo>
                  <a:pt x="127" y="830"/>
                </a:lnTo>
                <a:lnTo>
                  <a:pt x="127" y="819"/>
                </a:lnTo>
                <a:lnTo>
                  <a:pt x="130" y="830"/>
                </a:lnTo>
                <a:lnTo>
                  <a:pt x="134" y="830"/>
                </a:lnTo>
                <a:lnTo>
                  <a:pt x="134" y="826"/>
                </a:lnTo>
                <a:lnTo>
                  <a:pt x="137" y="830"/>
                </a:lnTo>
                <a:lnTo>
                  <a:pt x="137" y="804"/>
                </a:lnTo>
                <a:lnTo>
                  <a:pt x="141" y="819"/>
                </a:lnTo>
                <a:lnTo>
                  <a:pt x="141" y="830"/>
                </a:lnTo>
                <a:lnTo>
                  <a:pt x="141" y="765"/>
                </a:lnTo>
                <a:lnTo>
                  <a:pt x="145" y="830"/>
                </a:lnTo>
                <a:lnTo>
                  <a:pt x="155" y="830"/>
                </a:lnTo>
                <a:lnTo>
                  <a:pt x="155" y="804"/>
                </a:lnTo>
                <a:lnTo>
                  <a:pt x="159" y="830"/>
                </a:lnTo>
                <a:lnTo>
                  <a:pt x="159" y="826"/>
                </a:lnTo>
                <a:lnTo>
                  <a:pt x="163" y="830"/>
                </a:lnTo>
                <a:lnTo>
                  <a:pt x="163" y="822"/>
                </a:lnTo>
                <a:lnTo>
                  <a:pt x="166" y="830"/>
                </a:lnTo>
                <a:lnTo>
                  <a:pt x="166" y="822"/>
                </a:lnTo>
                <a:lnTo>
                  <a:pt x="170" y="830"/>
                </a:lnTo>
                <a:lnTo>
                  <a:pt x="170" y="822"/>
                </a:lnTo>
                <a:lnTo>
                  <a:pt x="174" y="830"/>
                </a:lnTo>
                <a:lnTo>
                  <a:pt x="174" y="0"/>
                </a:lnTo>
                <a:lnTo>
                  <a:pt x="177" y="830"/>
                </a:lnTo>
                <a:lnTo>
                  <a:pt x="177" y="783"/>
                </a:lnTo>
                <a:lnTo>
                  <a:pt x="181" y="830"/>
                </a:lnTo>
                <a:lnTo>
                  <a:pt x="181" y="826"/>
                </a:lnTo>
                <a:lnTo>
                  <a:pt x="184" y="830"/>
                </a:lnTo>
                <a:lnTo>
                  <a:pt x="188" y="830"/>
                </a:lnTo>
                <a:lnTo>
                  <a:pt x="188" y="819"/>
                </a:lnTo>
                <a:lnTo>
                  <a:pt x="192" y="830"/>
                </a:lnTo>
                <a:lnTo>
                  <a:pt x="192" y="819"/>
                </a:lnTo>
                <a:lnTo>
                  <a:pt x="195" y="830"/>
                </a:lnTo>
                <a:lnTo>
                  <a:pt x="206" y="830"/>
                </a:lnTo>
                <a:lnTo>
                  <a:pt x="206" y="819"/>
                </a:lnTo>
                <a:lnTo>
                  <a:pt x="210" y="830"/>
                </a:lnTo>
                <a:lnTo>
                  <a:pt x="210" y="761"/>
                </a:lnTo>
                <a:lnTo>
                  <a:pt x="213" y="830"/>
                </a:lnTo>
                <a:lnTo>
                  <a:pt x="213" y="811"/>
                </a:lnTo>
                <a:lnTo>
                  <a:pt x="217" y="830"/>
                </a:lnTo>
                <a:lnTo>
                  <a:pt x="220" y="830"/>
                </a:lnTo>
                <a:lnTo>
                  <a:pt x="220" y="811"/>
                </a:lnTo>
                <a:lnTo>
                  <a:pt x="224" y="830"/>
                </a:lnTo>
                <a:lnTo>
                  <a:pt x="224" y="819"/>
                </a:lnTo>
                <a:lnTo>
                  <a:pt x="228" y="830"/>
                </a:lnTo>
                <a:lnTo>
                  <a:pt x="231" y="830"/>
                </a:lnTo>
                <a:lnTo>
                  <a:pt x="231" y="826"/>
                </a:lnTo>
                <a:lnTo>
                  <a:pt x="235" y="830"/>
                </a:lnTo>
                <a:lnTo>
                  <a:pt x="235" y="822"/>
                </a:lnTo>
                <a:lnTo>
                  <a:pt x="238" y="830"/>
                </a:lnTo>
                <a:lnTo>
                  <a:pt x="238" y="826"/>
                </a:lnTo>
                <a:lnTo>
                  <a:pt x="242" y="830"/>
                </a:lnTo>
                <a:lnTo>
                  <a:pt x="249" y="830"/>
                </a:lnTo>
                <a:lnTo>
                  <a:pt x="249" y="826"/>
                </a:lnTo>
                <a:lnTo>
                  <a:pt x="253" y="830"/>
                </a:lnTo>
                <a:lnTo>
                  <a:pt x="260" y="830"/>
                </a:lnTo>
                <a:lnTo>
                  <a:pt x="260" y="804"/>
                </a:lnTo>
                <a:lnTo>
                  <a:pt x="264" y="830"/>
                </a:lnTo>
                <a:lnTo>
                  <a:pt x="264" y="819"/>
                </a:lnTo>
                <a:lnTo>
                  <a:pt x="267" y="830"/>
                </a:lnTo>
                <a:lnTo>
                  <a:pt x="267" y="811"/>
                </a:lnTo>
                <a:lnTo>
                  <a:pt x="271" y="830"/>
                </a:lnTo>
                <a:lnTo>
                  <a:pt x="282" y="830"/>
                </a:lnTo>
                <a:lnTo>
                  <a:pt x="282" y="808"/>
                </a:lnTo>
                <a:lnTo>
                  <a:pt x="285" y="830"/>
                </a:lnTo>
                <a:lnTo>
                  <a:pt x="285" y="790"/>
                </a:lnTo>
                <a:lnTo>
                  <a:pt x="289" y="830"/>
                </a:lnTo>
                <a:lnTo>
                  <a:pt x="289" y="822"/>
                </a:lnTo>
                <a:lnTo>
                  <a:pt x="293" y="830"/>
                </a:lnTo>
                <a:lnTo>
                  <a:pt x="293" y="826"/>
                </a:lnTo>
                <a:lnTo>
                  <a:pt x="296" y="830"/>
                </a:lnTo>
                <a:lnTo>
                  <a:pt x="314" y="830"/>
                </a:lnTo>
                <a:lnTo>
                  <a:pt x="314" y="819"/>
                </a:lnTo>
                <a:lnTo>
                  <a:pt x="318" y="830"/>
                </a:lnTo>
                <a:lnTo>
                  <a:pt x="318" y="231"/>
                </a:lnTo>
                <a:lnTo>
                  <a:pt x="321" y="826"/>
                </a:lnTo>
                <a:lnTo>
                  <a:pt x="321" y="830"/>
                </a:lnTo>
                <a:lnTo>
                  <a:pt x="321" y="801"/>
                </a:lnTo>
                <a:lnTo>
                  <a:pt x="325" y="830"/>
                </a:lnTo>
                <a:lnTo>
                  <a:pt x="332" y="830"/>
                </a:lnTo>
                <a:lnTo>
                  <a:pt x="332" y="811"/>
                </a:lnTo>
                <a:lnTo>
                  <a:pt x="336" y="830"/>
                </a:lnTo>
                <a:lnTo>
                  <a:pt x="336" y="797"/>
                </a:lnTo>
                <a:lnTo>
                  <a:pt x="339" y="830"/>
                </a:lnTo>
                <a:lnTo>
                  <a:pt x="339" y="822"/>
                </a:lnTo>
                <a:lnTo>
                  <a:pt x="343" y="822"/>
                </a:lnTo>
                <a:lnTo>
                  <a:pt x="343" y="830"/>
                </a:lnTo>
                <a:lnTo>
                  <a:pt x="343" y="822"/>
                </a:lnTo>
                <a:lnTo>
                  <a:pt x="347" y="830"/>
                </a:lnTo>
                <a:lnTo>
                  <a:pt x="350" y="830"/>
                </a:lnTo>
                <a:lnTo>
                  <a:pt x="350" y="822"/>
                </a:lnTo>
                <a:lnTo>
                  <a:pt x="354" y="830"/>
                </a:lnTo>
                <a:lnTo>
                  <a:pt x="354" y="826"/>
                </a:lnTo>
                <a:lnTo>
                  <a:pt x="357" y="830"/>
                </a:lnTo>
                <a:lnTo>
                  <a:pt x="357" y="815"/>
                </a:lnTo>
                <a:lnTo>
                  <a:pt x="361" y="830"/>
                </a:lnTo>
                <a:lnTo>
                  <a:pt x="361" y="826"/>
                </a:lnTo>
                <a:lnTo>
                  <a:pt x="365" y="830"/>
                </a:lnTo>
                <a:lnTo>
                  <a:pt x="365" y="822"/>
                </a:lnTo>
                <a:lnTo>
                  <a:pt x="368" y="830"/>
                </a:lnTo>
                <a:lnTo>
                  <a:pt x="390" y="830"/>
                </a:lnTo>
                <a:lnTo>
                  <a:pt x="390" y="739"/>
                </a:lnTo>
                <a:lnTo>
                  <a:pt x="394" y="808"/>
                </a:lnTo>
                <a:lnTo>
                  <a:pt x="394" y="830"/>
                </a:lnTo>
                <a:lnTo>
                  <a:pt x="394" y="808"/>
                </a:lnTo>
                <a:lnTo>
                  <a:pt x="397" y="830"/>
                </a:lnTo>
                <a:lnTo>
                  <a:pt x="401" y="830"/>
                </a:lnTo>
                <a:lnTo>
                  <a:pt x="401" y="826"/>
                </a:lnTo>
                <a:lnTo>
                  <a:pt x="404" y="830"/>
                </a:lnTo>
                <a:lnTo>
                  <a:pt x="412" y="830"/>
                </a:lnTo>
                <a:lnTo>
                  <a:pt x="412" y="822"/>
                </a:lnTo>
                <a:lnTo>
                  <a:pt x="415" y="826"/>
                </a:lnTo>
                <a:lnTo>
                  <a:pt x="415" y="830"/>
                </a:lnTo>
                <a:lnTo>
                  <a:pt x="415" y="819"/>
                </a:lnTo>
                <a:lnTo>
                  <a:pt x="419" y="826"/>
                </a:lnTo>
                <a:lnTo>
                  <a:pt x="419" y="830"/>
                </a:lnTo>
                <a:lnTo>
                  <a:pt x="419" y="819"/>
                </a:lnTo>
                <a:lnTo>
                  <a:pt x="422" y="830"/>
                </a:lnTo>
                <a:lnTo>
                  <a:pt x="422" y="819"/>
                </a:lnTo>
                <a:lnTo>
                  <a:pt x="426" y="830"/>
                </a:lnTo>
                <a:lnTo>
                  <a:pt x="426" y="826"/>
                </a:lnTo>
                <a:lnTo>
                  <a:pt x="430" y="830"/>
                </a:lnTo>
                <a:lnTo>
                  <a:pt x="430" y="797"/>
                </a:lnTo>
                <a:lnTo>
                  <a:pt x="433" y="830"/>
                </a:lnTo>
                <a:lnTo>
                  <a:pt x="433" y="826"/>
                </a:lnTo>
                <a:lnTo>
                  <a:pt x="437" y="830"/>
                </a:lnTo>
                <a:lnTo>
                  <a:pt x="440" y="830"/>
                </a:lnTo>
                <a:lnTo>
                  <a:pt x="440" y="822"/>
                </a:lnTo>
                <a:lnTo>
                  <a:pt x="444" y="830"/>
                </a:lnTo>
                <a:lnTo>
                  <a:pt x="444" y="826"/>
                </a:lnTo>
                <a:lnTo>
                  <a:pt x="448" y="830"/>
                </a:lnTo>
                <a:lnTo>
                  <a:pt x="448" y="826"/>
                </a:lnTo>
                <a:lnTo>
                  <a:pt x="451" y="830"/>
                </a:lnTo>
                <a:lnTo>
                  <a:pt x="458" y="830"/>
                </a:lnTo>
                <a:lnTo>
                  <a:pt x="458" y="819"/>
                </a:lnTo>
                <a:lnTo>
                  <a:pt x="462" y="819"/>
                </a:lnTo>
                <a:lnTo>
                  <a:pt x="462" y="830"/>
                </a:lnTo>
                <a:lnTo>
                  <a:pt x="462" y="234"/>
                </a:lnTo>
                <a:lnTo>
                  <a:pt x="466" y="786"/>
                </a:lnTo>
                <a:lnTo>
                  <a:pt x="466" y="830"/>
                </a:lnTo>
                <a:lnTo>
                  <a:pt x="466" y="750"/>
                </a:lnTo>
                <a:lnTo>
                  <a:pt x="469" y="830"/>
                </a:lnTo>
                <a:lnTo>
                  <a:pt x="469" y="822"/>
                </a:lnTo>
                <a:lnTo>
                  <a:pt x="473" y="830"/>
                </a:lnTo>
                <a:lnTo>
                  <a:pt x="484" y="830"/>
                </a:lnTo>
                <a:lnTo>
                  <a:pt x="484" y="815"/>
                </a:lnTo>
                <a:lnTo>
                  <a:pt x="487" y="830"/>
                </a:lnTo>
                <a:lnTo>
                  <a:pt x="491" y="830"/>
                </a:lnTo>
                <a:lnTo>
                  <a:pt x="491" y="826"/>
                </a:lnTo>
                <a:lnTo>
                  <a:pt x="495" y="830"/>
                </a:lnTo>
                <a:lnTo>
                  <a:pt x="495" y="797"/>
                </a:lnTo>
                <a:lnTo>
                  <a:pt x="498" y="830"/>
                </a:lnTo>
                <a:lnTo>
                  <a:pt x="498" y="811"/>
                </a:lnTo>
                <a:lnTo>
                  <a:pt x="502" y="830"/>
                </a:lnTo>
                <a:lnTo>
                  <a:pt x="505" y="830"/>
                </a:lnTo>
                <a:lnTo>
                  <a:pt x="505" y="826"/>
                </a:lnTo>
                <a:lnTo>
                  <a:pt x="509" y="830"/>
                </a:lnTo>
                <a:lnTo>
                  <a:pt x="509" y="822"/>
                </a:lnTo>
                <a:lnTo>
                  <a:pt x="513" y="830"/>
                </a:lnTo>
                <a:lnTo>
                  <a:pt x="513" y="826"/>
                </a:lnTo>
                <a:lnTo>
                  <a:pt x="516" y="830"/>
                </a:lnTo>
                <a:lnTo>
                  <a:pt x="516" y="692"/>
                </a:lnTo>
                <a:lnTo>
                  <a:pt x="520" y="830"/>
                </a:lnTo>
                <a:lnTo>
                  <a:pt x="520" y="736"/>
                </a:lnTo>
                <a:lnTo>
                  <a:pt x="523" y="830"/>
                </a:lnTo>
                <a:lnTo>
                  <a:pt x="534" y="830"/>
                </a:lnTo>
                <a:lnTo>
                  <a:pt x="534" y="739"/>
                </a:lnTo>
                <a:lnTo>
                  <a:pt x="538" y="830"/>
                </a:lnTo>
                <a:lnTo>
                  <a:pt x="538" y="801"/>
                </a:lnTo>
                <a:lnTo>
                  <a:pt x="541" y="830"/>
                </a:lnTo>
                <a:lnTo>
                  <a:pt x="541" y="826"/>
                </a:lnTo>
                <a:lnTo>
                  <a:pt x="545" y="830"/>
                </a:lnTo>
                <a:lnTo>
                  <a:pt x="552" y="830"/>
                </a:lnTo>
                <a:lnTo>
                  <a:pt x="552" y="804"/>
                </a:lnTo>
                <a:lnTo>
                  <a:pt x="556" y="830"/>
                </a:lnTo>
                <a:lnTo>
                  <a:pt x="556" y="826"/>
                </a:lnTo>
                <a:lnTo>
                  <a:pt x="559" y="830"/>
                </a:lnTo>
                <a:lnTo>
                  <a:pt x="559" y="826"/>
                </a:lnTo>
                <a:lnTo>
                  <a:pt x="563" y="830"/>
                </a:lnTo>
                <a:lnTo>
                  <a:pt x="567" y="830"/>
                </a:lnTo>
                <a:lnTo>
                  <a:pt x="567" y="826"/>
                </a:lnTo>
                <a:lnTo>
                  <a:pt x="570" y="830"/>
                </a:lnTo>
                <a:lnTo>
                  <a:pt x="588" y="830"/>
                </a:lnTo>
                <a:lnTo>
                  <a:pt x="588" y="826"/>
                </a:lnTo>
                <a:lnTo>
                  <a:pt x="592" y="830"/>
                </a:lnTo>
                <a:lnTo>
                  <a:pt x="599" y="830"/>
                </a:lnTo>
                <a:lnTo>
                  <a:pt x="599" y="826"/>
                </a:lnTo>
                <a:lnTo>
                  <a:pt x="603" y="830"/>
                </a:lnTo>
                <a:lnTo>
                  <a:pt x="606" y="830"/>
                </a:lnTo>
                <a:lnTo>
                  <a:pt x="606" y="754"/>
                </a:lnTo>
                <a:lnTo>
                  <a:pt x="610" y="830"/>
                </a:lnTo>
                <a:lnTo>
                  <a:pt x="610" y="819"/>
                </a:lnTo>
                <a:lnTo>
                  <a:pt x="614" y="830"/>
                </a:lnTo>
                <a:lnTo>
                  <a:pt x="628" y="830"/>
                </a:lnTo>
                <a:lnTo>
                  <a:pt x="628" y="826"/>
                </a:lnTo>
                <a:lnTo>
                  <a:pt x="632" y="830"/>
                </a:lnTo>
                <a:lnTo>
                  <a:pt x="632" y="822"/>
                </a:lnTo>
                <a:lnTo>
                  <a:pt x="635" y="830"/>
                </a:lnTo>
                <a:lnTo>
                  <a:pt x="639" y="830"/>
                </a:lnTo>
                <a:lnTo>
                  <a:pt x="639" y="783"/>
                </a:lnTo>
                <a:lnTo>
                  <a:pt x="642" y="830"/>
                </a:lnTo>
                <a:lnTo>
                  <a:pt x="642" y="822"/>
                </a:lnTo>
                <a:lnTo>
                  <a:pt x="646" y="830"/>
                </a:lnTo>
                <a:lnTo>
                  <a:pt x="650" y="830"/>
                </a:lnTo>
                <a:lnTo>
                  <a:pt x="650" y="826"/>
                </a:lnTo>
                <a:lnTo>
                  <a:pt x="653" y="830"/>
                </a:lnTo>
                <a:lnTo>
                  <a:pt x="657" y="830"/>
                </a:lnTo>
                <a:lnTo>
                  <a:pt x="657" y="822"/>
                </a:lnTo>
                <a:lnTo>
                  <a:pt x="660" y="830"/>
                </a:lnTo>
                <a:lnTo>
                  <a:pt x="660" y="804"/>
                </a:lnTo>
                <a:lnTo>
                  <a:pt x="664" y="830"/>
                </a:lnTo>
                <a:lnTo>
                  <a:pt x="664" y="775"/>
                </a:lnTo>
                <a:lnTo>
                  <a:pt x="668" y="830"/>
                </a:lnTo>
                <a:lnTo>
                  <a:pt x="671" y="830"/>
                </a:lnTo>
                <a:lnTo>
                  <a:pt x="671" y="822"/>
                </a:lnTo>
                <a:lnTo>
                  <a:pt x="675" y="830"/>
                </a:lnTo>
                <a:lnTo>
                  <a:pt x="679" y="830"/>
                </a:lnTo>
                <a:lnTo>
                  <a:pt x="679" y="822"/>
                </a:lnTo>
                <a:lnTo>
                  <a:pt x="682" y="830"/>
                </a:lnTo>
                <a:lnTo>
                  <a:pt x="682" y="815"/>
                </a:lnTo>
                <a:lnTo>
                  <a:pt x="686" y="830"/>
                </a:lnTo>
                <a:lnTo>
                  <a:pt x="693" y="830"/>
                </a:lnTo>
                <a:lnTo>
                  <a:pt x="693" y="822"/>
                </a:lnTo>
                <a:lnTo>
                  <a:pt x="697" y="830"/>
                </a:lnTo>
                <a:lnTo>
                  <a:pt x="697" y="343"/>
                </a:lnTo>
                <a:lnTo>
                  <a:pt x="700" y="801"/>
                </a:lnTo>
                <a:lnTo>
                  <a:pt x="700" y="830"/>
                </a:lnTo>
                <a:lnTo>
                  <a:pt x="700" y="783"/>
                </a:lnTo>
                <a:lnTo>
                  <a:pt x="704" y="830"/>
                </a:lnTo>
                <a:lnTo>
                  <a:pt x="729" y="830"/>
                </a:lnTo>
                <a:lnTo>
                  <a:pt x="729" y="826"/>
                </a:lnTo>
                <a:lnTo>
                  <a:pt x="733" y="830"/>
                </a:lnTo>
                <a:lnTo>
                  <a:pt x="733" y="819"/>
                </a:lnTo>
                <a:lnTo>
                  <a:pt x="736" y="830"/>
                </a:lnTo>
                <a:lnTo>
                  <a:pt x="736" y="811"/>
                </a:lnTo>
                <a:lnTo>
                  <a:pt x="740" y="830"/>
                </a:lnTo>
                <a:lnTo>
                  <a:pt x="740" y="819"/>
                </a:lnTo>
                <a:lnTo>
                  <a:pt x="743" y="830"/>
                </a:lnTo>
                <a:lnTo>
                  <a:pt x="743" y="815"/>
                </a:lnTo>
                <a:lnTo>
                  <a:pt x="747" y="830"/>
                </a:lnTo>
                <a:lnTo>
                  <a:pt x="747" y="826"/>
                </a:lnTo>
                <a:lnTo>
                  <a:pt x="751" y="830"/>
                </a:lnTo>
                <a:lnTo>
                  <a:pt x="751" y="815"/>
                </a:lnTo>
                <a:lnTo>
                  <a:pt x="754" y="830"/>
                </a:lnTo>
                <a:lnTo>
                  <a:pt x="754" y="822"/>
                </a:lnTo>
                <a:lnTo>
                  <a:pt x="758" y="830"/>
                </a:lnTo>
                <a:lnTo>
                  <a:pt x="761" y="830"/>
                </a:lnTo>
                <a:lnTo>
                  <a:pt x="761" y="822"/>
                </a:lnTo>
                <a:lnTo>
                  <a:pt x="765" y="830"/>
                </a:lnTo>
                <a:lnTo>
                  <a:pt x="769" y="830"/>
                </a:lnTo>
                <a:lnTo>
                  <a:pt x="769" y="826"/>
                </a:lnTo>
                <a:lnTo>
                  <a:pt x="772" y="830"/>
                </a:lnTo>
                <a:lnTo>
                  <a:pt x="772" y="811"/>
                </a:lnTo>
                <a:lnTo>
                  <a:pt x="776" y="819"/>
                </a:lnTo>
                <a:lnTo>
                  <a:pt x="776" y="830"/>
                </a:lnTo>
                <a:lnTo>
                  <a:pt x="776" y="819"/>
                </a:lnTo>
                <a:lnTo>
                  <a:pt x="780" y="830"/>
                </a:lnTo>
                <a:lnTo>
                  <a:pt x="783" y="830"/>
                </a:lnTo>
                <a:lnTo>
                  <a:pt x="783" y="822"/>
                </a:lnTo>
                <a:lnTo>
                  <a:pt x="787" y="819"/>
                </a:lnTo>
                <a:lnTo>
                  <a:pt x="787" y="830"/>
                </a:lnTo>
                <a:lnTo>
                  <a:pt x="787" y="819"/>
                </a:lnTo>
                <a:lnTo>
                  <a:pt x="790" y="826"/>
                </a:lnTo>
                <a:lnTo>
                  <a:pt x="790" y="830"/>
                </a:lnTo>
                <a:lnTo>
                  <a:pt x="790" y="819"/>
                </a:lnTo>
                <a:lnTo>
                  <a:pt x="794" y="830"/>
                </a:lnTo>
                <a:lnTo>
                  <a:pt x="808" y="830"/>
                </a:lnTo>
                <a:lnTo>
                  <a:pt x="808" y="815"/>
                </a:lnTo>
                <a:lnTo>
                  <a:pt x="812" y="826"/>
                </a:lnTo>
                <a:lnTo>
                  <a:pt x="812" y="830"/>
                </a:lnTo>
                <a:lnTo>
                  <a:pt x="812" y="822"/>
                </a:lnTo>
                <a:lnTo>
                  <a:pt x="816" y="830"/>
                </a:lnTo>
                <a:lnTo>
                  <a:pt x="837" y="830"/>
                </a:lnTo>
                <a:lnTo>
                  <a:pt x="837" y="826"/>
                </a:lnTo>
                <a:lnTo>
                  <a:pt x="841" y="830"/>
                </a:lnTo>
                <a:lnTo>
                  <a:pt x="841" y="368"/>
                </a:lnTo>
                <a:lnTo>
                  <a:pt x="844" y="797"/>
                </a:lnTo>
                <a:lnTo>
                  <a:pt x="844" y="830"/>
                </a:lnTo>
                <a:lnTo>
                  <a:pt x="844" y="729"/>
                </a:lnTo>
                <a:lnTo>
                  <a:pt x="848" y="830"/>
                </a:lnTo>
                <a:lnTo>
                  <a:pt x="848" y="822"/>
                </a:lnTo>
                <a:lnTo>
                  <a:pt x="852" y="830"/>
                </a:lnTo>
                <a:lnTo>
                  <a:pt x="852" y="826"/>
                </a:lnTo>
                <a:lnTo>
                  <a:pt x="855" y="830"/>
                </a:lnTo>
                <a:lnTo>
                  <a:pt x="855" y="822"/>
                </a:lnTo>
                <a:lnTo>
                  <a:pt x="859" y="830"/>
                </a:lnTo>
                <a:lnTo>
                  <a:pt x="859" y="819"/>
                </a:lnTo>
                <a:lnTo>
                  <a:pt x="862" y="826"/>
                </a:lnTo>
                <a:lnTo>
                  <a:pt x="862" y="830"/>
                </a:lnTo>
                <a:lnTo>
                  <a:pt x="862" y="826"/>
                </a:lnTo>
                <a:lnTo>
                  <a:pt x="866" y="830"/>
                </a:lnTo>
                <a:lnTo>
                  <a:pt x="881" y="830"/>
                </a:lnTo>
                <a:lnTo>
                  <a:pt x="881" y="822"/>
                </a:lnTo>
                <a:lnTo>
                  <a:pt x="884" y="830"/>
                </a:lnTo>
                <a:lnTo>
                  <a:pt x="891" y="830"/>
                </a:lnTo>
                <a:lnTo>
                  <a:pt x="891" y="822"/>
                </a:lnTo>
                <a:lnTo>
                  <a:pt x="895" y="830"/>
                </a:lnTo>
                <a:lnTo>
                  <a:pt x="895" y="826"/>
                </a:lnTo>
                <a:lnTo>
                  <a:pt x="899" y="830"/>
                </a:lnTo>
                <a:lnTo>
                  <a:pt x="899" y="822"/>
                </a:lnTo>
                <a:lnTo>
                  <a:pt x="902" y="830"/>
                </a:lnTo>
                <a:lnTo>
                  <a:pt x="902" y="811"/>
                </a:lnTo>
                <a:lnTo>
                  <a:pt x="906" y="830"/>
                </a:lnTo>
                <a:lnTo>
                  <a:pt x="906" y="826"/>
                </a:lnTo>
                <a:lnTo>
                  <a:pt x="909" y="830"/>
                </a:lnTo>
                <a:lnTo>
                  <a:pt x="909" y="819"/>
                </a:lnTo>
                <a:lnTo>
                  <a:pt x="913" y="830"/>
                </a:lnTo>
                <a:lnTo>
                  <a:pt x="913" y="822"/>
                </a:lnTo>
                <a:lnTo>
                  <a:pt x="917" y="830"/>
                </a:lnTo>
                <a:lnTo>
                  <a:pt x="917" y="815"/>
                </a:lnTo>
                <a:lnTo>
                  <a:pt x="920" y="830"/>
                </a:lnTo>
                <a:lnTo>
                  <a:pt x="920" y="819"/>
                </a:lnTo>
                <a:lnTo>
                  <a:pt x="924" y="830"/>
                </a:lnTo>
                <a:lnTo>
                  <a:pt x="924" y="815"/>
                </a:lnTo>
                <a:lnTo>
                  <a:pt x="927" y="830"/>
                </a:lnTo>
                <a:lnTo>
                  <a:pt x="931" y="830"/>
                </a:lnTo>
                <a:lnTo>
                  <a:pt x="931" y="826"/>
                </a:lnTo>
                <a:lnTo>
                  <a:pt x="935" y="830"/>
                </a:lnTo>
                <a:lnTo>
                  <a:pt x="945" y="830"/>
                </a:lnTo>
                <a:lnTo>
                  <a:pt x="945" y="826"/>
                </a:lnTo>
                <a:lnTo>
                  <a:pt x="949" y="830"/>
                </a:lnTo>
                <a:lnTo>
                  <a:pt x="949" y="822"/>
                </a:lnTo>
                <a:lnTo>
                  <a:pt x="953" y="830"/>
                </a:lnTo>
                <a:lnTo>
                  <a:pt x="956" y="830"/>
                </a:lnTo>
                <a:lnTo>
                  <a:pt x="956" y="822"/>
                </a:lnTo>
                <a:lnTo>
                  <a:pt x="960" y="830"/>
                </a:lnTo>
                <a:lnTo>
                  <a:pt x="963" y="830"/>
                </a:lnTo>
                <a:lnTo>
                  <a:pt x="963" y="819"/>
                </a:lnTo>
                <a:lnTo>
                  <a:pt x="967" y="830"/>
                </a:lnTo>
                <a:lnTo>
                  <a:pt x="967" y="826"/>
                </a:lnTo>
                <a:lnTo>
                  <a:pt x="971" y="830"/>
                </a:lnTo>
                <a:lnTo>
                  <a:pt x="971" y="826"/>
                </a:lnTo>
                <a:lnTo>
                  <a:pt x="974" y="830"/>
                </a:lnTo>
                <a:lnTo>
                  <a:pt x="982" y="830"/>
                </a:lnTo>
                <a:lnTo>
                  <a:pt x="982" y="808"/>
                </a:lnTo>
                <a:lnTo>
                  <a:pt x="985" y="826"/>
                </a:lnTo>
                <a:lnTo>
                  <a:pt x="985" y="830"/>
                </a:lnTo>
                <a:lnTo>
                  <a:pt x="985" y="631"/>
                </a:lnTo>
                <a:lnTo>
                  <a:pt x="989" y="830"/>
                </a:lnTo>
                <a:lnTo>
                  <a:pt x="989" y="747"/>
                </a:lnTo>
                <a:lnTo>
                  <a:pt x="992" y="830"/>
                </a:lnTo>
                <a:lnTo>
                  <a:pt x="992" y="826"/>
                </a:lnTo>
                <a:lnTo>
                  <a:pt x="996" y="830"/>
                </a:lnTo>
                <a:lnTo>
                  <a:pt x="996" y="822"/>
                </a:lnTo>
                <a:lnTo>
                  <a:pt x="1000" y="830"/>
                </a:lnTo>
                <a:lnTo>
                  <a:pt x="1000" y="811"/>
                </a:lnTo>
                <a:lnTo>
                  <a:pt x="1003" y="830"/>
                </a:lnTo>
                <a:lnTo>
                  <a:pt x="1003" y="826"/>
                </a:lnTo>
                <a:lnTo>
                  <a:pt x="1007" y="830"/>
                </a:lnTo>
                <a:lnTo>
                  <a:pt x="1007" y="826"/>
                </a:lnTo>
                <a:lnTo>
                  <a:pt x="1010" y="830"/>
                </a:lnTo>
                <a:lnTo>
                  <a:pt x="1010" y="826"/>
                </a:lnTo>
                <a:lnTo>
                  <a:pt x="1014" y="830"/>
                </a:lnTo>
                <a:lnTo>
                  <a:pt x="1014" y="819"/>
                </a:lnTo>
                <a:lnTo>
                  <a:pt x="1018" y="830"/>
                </a:lnTo>
                <a:lnTo>
                  <a:pt x="1018" y="772"/>
                </a:lnTo>
                <a:lnTo>
                  <a:pt x="1021" y="830"/>
                </a:lnTo>
                <a:lnTo>
                  <a:pt x="1021" y="801"/>
                </a:lnTo>
                <a:lnTo>
                  <a:pt x="1025" y="830"/>
                </a:lnTo>
                <a:lnTo>
                  <a:pt x="1025" y="797"/>
                </a:lnTo>
                <a:lnTo>
                  <a:pt x="1028" y="830"/>
                </a:lnTo>
                <a:lnTo>
                  <a:pt x="1036" y="830"/>
                </a:lnTo>
                <a:lnTo>
                  <a:pt x="1036" y="819"/>
                </a:lnTo>
                <a:lnTo>
                  <a:pt x="1039" y="819"/>
                </a:lnTo>
                <a:lnTo>
                  <a:pt x="1039" y="830"/>
                </a:lnTo>
                <a:lnTo>
                  <a:pt x="1039" y="790"/>
                </a:lnTo>
                <a:lnTo>
                  <a:pt x="1043" y="826"/>
                </a:lnTo>
                <a:lnTo>
                  <a:pt x="1043" y="830"/>
                </a:lnTo>
                <a:lnTo>
                  <a:pt x="1043" y="808"/>
                </a:lnTo>
                <a:lnTo>
                  <a:pt x="1046" y="819"/>
                </a:lnTo>
                <a:lnTo>
                  <a:pt x="1046" y="830"/>
                </a:lnTo>
                <a:lnTo>
                  <a:pt x="1046" y="815"/>
                </a:lnTo>
                <a:lnTo>
                  <a:pt x="1050" y="830"/>
                </a:lnTo>
                <a:lnTo>
                  <a:pt x="1050" y="808"/>
                </a:lnTo>
                <a:lnTo>
                  <a:pt x="1054" y="830"/>
                </a:lnTo>
                <a:lnTo>
                  <a:pt x="1057" y="830"/>
                </a:lnTo>
                <a:lnTo>
                  <a:pt x="1057" y="797"/>
                </a:lnTo>
                <a:lnTo>
                  <a:pt x="1061" y="830"/>
                </a:lnTo>
                <a:lnTo>
                  <a:pt x="1061" y="808"/>
                </a:lnTo>
                <a:lnTo>
                  <a:pt x="1064" y="830"/>
                </a:lnTo>
                <a:lnTo>
                  <a:pt x="1064" y="822"/>
                </a:lnTo>
                <a:lnTo>
                  <a:pt x="1068" y="830"/>
                </a:lnTo>
                <a:lnTo>
                  <a:pt x="1068" y="801"/>
                </a:lnTo>
                <a:lnTo>
                  <a:pt x="1072" y="830"/>
                </a:lnTo>
                <a:lnTo>
                  <a:pt x="1072" y="815"/>
                </a:lnTo>
                <a:lnTo>
                  <a:pt x="1075" y="830"/>
                </a:lnTo>
                <a:lnTo>
                  <a:pt x="1075" y="801"/>
                </a:lnTo>
                <a:lnTo>
                  <a:pt x="1079" y="819"/>
                </a:lnTo>
                <a:lnTo>
                  <a:pt x="1079" y="830"/>
                </a:lnTo>
                <a:lnTo>
                  <a:pt x="1079" y="819"/>
                </a:lnTo>
                <a:lnTo>
                  <a:pt x="1083" y="830"/>
                </a:lnTo>
                <a:lnTo>
                  <a:pt x="1083" y="819"/>
                </a:lnTo>
                <a:lnTo>
                  <a:pt x="1086" y="826"/>
                </a:lnTo>
                <a:lnTo>
                  <a:pt x="1086" y="830"/>
                </a:lnTo>
                <a:lnTo>
                  <a:pt x="1086" y="783"/>
                </a:lnTo>
                <a:lnTo>
                  <a:pt x="1090" y="830"/>
                </a:lnTo>
                <a:lnTo>
                  <a:pt x="1090" y="797"/>
                </a:lnTo>
                <a:lnTo>
                  <a:pt x="1093" y="830"/>
                </a:lnTo>
                <a:lnTo>
                  <a:pt x="1093" y="822"/>
                </a:lnTo>
                <a:lnTo>
                  <a:pt x="1097" y="822"/>
                </a:lnTo>
                <a:lnTo>
                  <a:pt x="1097" y="830"/>
                </a:lnTo>
                <a:lnTo>
                  <a:pt x="1097" y="811"/>
                </a:lnTo>
                <a:lnTo>
                  <a:pt x="1101" y="826"/>
                </a:lnTo>
                <a:lnTo>
                  <a:pt x="1101" y="830"/>
                </a:lnTo>
                <a:lnTo>
                  <a:pt x="1101" y="822"/>
                </a:lnTo>
                <a:lnTo>
                  <a:pt x="1104" y="830"/>
                </a:lnTo>
                <a:lnTo>
                  <a:pt x="1104" y="819"/>
                </a:lnTo>
                <a:lnTo>
                  <a:pt x="1108" y="830"/>
                </a:lnTo>
                <a:lnTo>
                  <a:pt x="1108" y="815"/>
                </a:lnTo>
                <a:lnTo>
                  <a:pt x="1111" y="830"/>
                </a:lnTo>
                <a:lnTo>
                  <a:pt x="1111" y="815"/>
                </a:lnTo>
                <a:lnTo>
                  <a:pt x="1115" y="830"/>
                </a:lnTo>
                <a:lnTo>
                  <a:pt x="1119" y="830"/>
                </a:lnTo>
                <a:lnTo>
                  <a:pt x="1119" y="801"/>
                </a:lnTo>
                <a:lnTo>
                  <a:pt x="1122" y="815"/>
                </a:lnTo>
                <a:lnTo>
                  <a:pt x="1122" y="830"/>
                </a:lnTo>
                <a:lnTo>
                  <a:pt x="1122" y="815"/>
                </a:lnTo>
                <a:lnTo>
                  <a:pt x="1126" y="830"/>
                </a:lnTo>
                <a:lnTo>
                  <a:pt x="1126" y="815"/>
                </a:lnTo>
                <a:lnTo>
                  <a:pt x="1129" y="826"/>
                </a:lnTo>
                <a:lnTo>
                  <a:pt x="1129" y="830"/>
                </a:lnTo>
                <a:lnTo>
                  <a:pt x="1129" y="811"/>
                </a:lnTo>
                <a:lnTo>
                  <a:pt x="1133" y="822"/>
                </a:lnTo>
                <a:lnTo>
                  <a:pt x="1133" y="830"/>
                </a:lnTo>
                <a:lnTo>
                  <a:pt x="1133" y="797"/>
                </a:lnTo>
                <a:lnTo>
                  <a:pt x="1137" y="830"/>
                </a:lnTo>
                <a:lnTo>
                  <a:pt x="1137" y="801"/>
                </a:lnTo>
                <a:lnTo>
                  <a:pt x="1140" y="830"/>
                </a:lnTo>
                <a:lnTo>
                  <a:pt x="1140" y="804"/>
                </a:lnTo>
                <a:lnTo>
                  <a:pt x="1144" y="804"/>
                </a:lnTo>
                <a:lnTo>
                  <a:pt x="1144" y="830"/>
                </a:lnTo>
                <a:lnTo>
                  <a:pt x="1144" y="804"/>
                </a:lnTo>
                <a:lnTo>
                  <a:pt x="1147" y="830"/>
                </a:lnTo>
                <a:lnTo>
                  <a:pt x="1147" y="826"/>
                </a:lnTo>
                <a:lnTo>
                  <a:pt x="1151" y="830"/>
                </a:lnTo>
                <a:lnTo>
                  <a:pt x="1151" y="826"/>
                </a:lnTo>
                <a:lnTo>
                  <a:pt x="1155" y="830"/>
                </a:lnTo>
                <a:lnTo>
                  <a:pt x="1155" y="811"/>
                </a:lnTo>
                <a:lnTo>
                  <a:pt x="1158" y="826"/>
                </a:lnTo>
                <a:lnTo>
                  <a:pt x="1158" y="830"/>
                </a:lnTo>
                <a:lnTo>
                  <a:pt x="1158" y="819"/>
                </a:lnTo>
                <a:lnTo>
                  <a:pt x="1162" y="830"/>
                </a:lnTo>
                <a:lnTo>
                  <a:pt x="1162" y="822"/>
                </a:lnTo>
                <a:lnTo>
                  <a:pt x="1165" y="826"/>
                </a:lnTo>
                <a:lnTo>
                  <a:pt x="1165" y="830"/>
                </a:lnTo>
                <a:lnTo>
                  <a:pt x="1165" y="815"/>
                </a:lnTo>
                <a:lnTo>
                  <a:pt x="1169" y="826"/>
                </a:lnTo>
                <a:lnTo>
                  <a:pt x="1169" y="830"/>
                </a:lnTo>
                <a:lnTo>
                  <a:pt x="1169" y="822"/>
                </a:lnTo>
                <a:lnTo>
                  <a:pt x="1173" y="830"/>
                </a:lnTo>
                <a:lnTo>
                  <a:pt x="1173" y="811"/>
                </a:lnTo>
                <a:lnTo>
                  <a:pt x="1176" y="822"/>
                </a:lnTo>
                <a:lnTo>
                  <a:pt x="1176" y="830"/>
                </a:lnTo>
                <a:lnTo>
                  <a:pt x="1176" y="811"/>
                </a:lnTo>
                <a:lnTo>
                  <a:pt x="1180" y="830"/>
                </a:lnTo>
                <a:lnTo>
                  <a:pt x="1180" y="811"/>
                </a:lnTo>
                <a:lnTo>
                  <a:pt x="1184" y="830"/>
                </a:lnTo>
                <a:lnTo>
                  <a:pt x="1184" y="797"/>
                </a:lnTo>
                <a:lnTo>
                  <a:pt x="1187" y="830"/>
                </a:lnTo>
                <a:lnTo>
                  <a:pt x="1187" y="797"/>
                </a:lnTo>
                <a:lnTo>
                  <a:pt x="1191" y="830"/>
                </a:lnTo>
                <a:lnTo>
                  <a:pt x="1191" y="790"/>
                </a:lnTo>
                <a:lnTo>
                  <a:pt x="1194" y="830"/>
                </a:lnTo>
                <a:lnTo>
                  <a:pt x="1194" y="815"/>
                </a:lnTo>
                <a:lnTo>
                  <a:pt x="1198" y="830"/>
                </a:lnTo>
                <a:lnTo>
                  <a:pt x="1198" y="783"/>
                </a:lnTo>
                <a:lnTo>
                  <a:pt x="1202" y="819"/>
                </a:lnTo>
                <a:lnTo>
                  <a:pt x="1202" y="830"/>
                </a:lnTo>
                <a:lnTo>
                  <a:pt x="1202" y="819"/>
                </a:lnTo>
                <a:lnTo>
                  <a:pt x="1205" y="830"/>
                </a:lnTo>
                <a:lnTo>
                  <a:pt x="1205" y="819"/>
                </a:lnTo>
                <a:lnTo>
                  <a:pt x="1209" y="830"/>
                </a:lnTo>
                <a:lnTo>
                  <a:pt x="1209" y="815"/>
                </a:lnTo>
                <a:lnTo>
                  <a:pt x="1212" y="830"/>
                </a:lnTo>
                <a:lnTo>
                  <a:pt x="1212" y="801"/>
                </a:lnTo>
                <a:lnTo>
                  <a:pt x="1216" y="830"/>
                </a:lnTo>
                <a:lnTo>
                  <a:pt x="1216" y="797"/>
                </a:lnTo>
                <a:lnTo>
                  <a:pt x="1220" y="830"/>
                </a:lnTo>
                <a:lnTo>
                  <a:pt x="1220" y="624"/>
                </a:lnTo>
                <a:lnTo>
                  <a:pt x="1223" y="811"/>
                </a:lnTo>
                <a:lnTo>
                  <a:pt x="1223" y="830"/>
                </a:lnTo>
                <a:lnTo>
                  <a:pt x="1223" y="739"/>
                </a:lnTo>
                <a:lnTo>
                  <a:pt x="1227" y="830"/>
                </a:lnTo>
                <a:lnTo>
                  <a:pt x="1227" y="815"/>
                </a:lnTo>
                <a:lnTo>
                  <a:pt x="1230" y="815"/>
                </a:lnTo>
                <a:lnTo>
                  <a:pt x="1230" y="830"/>
                </a:lnTo>
                <a:lnTo>
                  <a:pt x="1230" y="815"/>
                </a:lnTo>
                <a:lnTo>
                  <a:pt x="1234" y="822"/>
                </a:lnTo>
                <a:lnTo>
                  <a:pt x="1234" y="830"/>
                </a:lnTo>
                <a:lnTo>
                  <a:pt x="1234" y="808"/>
                </a:lnTo>
                <a:lnTo>
                  <a:pt x="1238" y="830"/>
                </a:lnTo>
                <a:lnTo>
                  <a:pt x="1238" y="804"/>
                </a:lnTo>
                <a:lnTo>
                  <a:pt x="1241" y="830"/>
                </a:lnTo>
                <a:lnTo>
                  <a:pt x="1241" y="786"/>
                </a:lnTo>
                <a:lnTo>
                  <a:pt x="1245" y="830"/>
                </a:lnTo>
                <a:lnTo>
                  <a:pt x="1245" y="790"/>
                </a:lnTo>
                <a:lnTo>
                  <a:pt x="1248" y="830"/>
                </a:lnTo>
                <a:lnTo>
                  <a:pt x="1248" y="808"/>
                </a:lnTo>
                <a:lnTo>
                  <a:pt x="1252" y="826"/>
                </a:lnTo>
                <a:lnTo>
                  <a:pt x="1252" y="830"/>
                </a:lnTo>
                <a:lnTo>
                  <a:pt x="1252" y="815"/>
                </a:lnTo>
                <a:lnTo>
                  <a:pt x="1256" y="830"/>
                </a:lnTo>
                <a:lnTo>
                  <a:pt x="1256" y="808"/>
                </a:lnTo>
                <a:lnTo>
                  <a:pt x="1259" y="797"/>
                </a:lnTo>
                <a:lnTo>
                  <a:pt x="1259" y="830"/>
                </a:lnTo>
                <a:lnTo>
                  <a:pt x="1259" y="797"/>
                </a:lnTo>
                <a:lnTo>
                  <a:pt x="1263" y="826"/>
                </a:lnTo>
                <a:lnTo>
                  <a:pt x="1263" y="830"/>
                </a:lnTo>
                <a:lnTo>
                  <a:pt x="1263" y="808"/>
                </a:lnTo>
                <a:lnTo>
                  <a:pt x="1266" y="822"/>
                </a:lnTo>
                <a:lnTo>
                  <a:pt x="1266" y="830"/>
                </a:lnTo>
                <a:lnTo>
                  <a:pt x="1266" y="808"/>
                </a:lnTo>
                <a:lnTo>
                  <a:pt x="1270" y="822"/>
                </a:lnTo>
                <a:lnTo>
                  <a:pt x="1270" y="830"/>
                </a:lnTo>
                <a:lnTo>
                  <a:pt x="1270" y="808"/>
                </a:lnTo>
                <a:lnTo>
                  <a:pt x="1274" y="826"/>
                </a:lnTo>
                <a:lnTo>
                  <a:pt x="1274" y="830"/>
                </a:lnTo>
                <a:lnTo>
                  <a:pt x="1274" y="801"/>
                </a:lnTo>
                <a:lnTo>
                  <a:pt x="1277" y="830"/>
                </a:lnTo>
                <a:lnTo>
                  <a:pt x="1277" y="801"/>
                </a:lnTo>
                <a:lnTo>
                  <a:pt x="1281" y="830"/>
                </a:lnTo>
                <a:lnTo>
                  <a:pt x="1281" y="804"/>
                </a:lnTo>
                <a:lnTo>
                  <a:pt x="1285" y="811"/>
                </a:lnTo>
                <a:lnTo>
                  <a:pt x="1285" y="830"/>
                </a:lnTo>
                <a:lnTo>
                  <a:pt x="1285" y="793"/>
                </a:lnTo>
                <a:lnTo>
                  <a:pt x="1288" y="830"/>
                </a:lnTo>
                <a:lnTo>
                  <a:pt x="1288" y="797"/>
                </a:lnTo>
                <a:lnTo>
                  <a:pt x="1292" y="826"/>
                </a:lnTo>
                <a:lnTo>
                  <a:pt x="1292" y="830"/>
                </a:lnTo>
                <a:lnTo>
                  <a:pt x="1292" y="783"/>
                </a:lnTo>
                <a:lnTo>
                  <a:pt x="1295" y="793"/>
                </a:lnTo>
                <a:lnTo>
                  <a:pt x="1295" y="830"/>
                </a:lnTo>
                <a:lnTo>
                  <a:pt x="1295" y="793"/>
                </a:lnTo>
                <a:lnTo>
                  <a:pt x="1299" y="826"/>
                </a:lnTo>
                <a:lnTo>
                  <a:pt x="1299" y="830"/>
                </a:lnTo>
                <a:lnTo>
                  <a:pt x="1299" y="811"/>
                </a:lnTo>
                <a:lnTo>
                  <a:pt x="1303" y="811"/>
                </a:lnTo>
                <a:lnTo>
                  <a:pt x="1303" y="830"/>
                </a:lnTo>
                <a:lnTo>
                  <a:pt x="1303" y="808"/>
                </a:lnTo>
                <a:lnTo>
                  <a:pt x="1306" y="830"/>
                </a:lnTo>
                <a:lnTo>
                  <a:pt x="1306" y="793"/>
                </a:lnTo>
                <a:lnTo>
                  <a:pt x="1310" y="822"/>
                </a:lnTo>
                <a:lnTo>
                  <a:pt x="1310" y="830"/>
                </a:lnTo>
                <a:lnTo>
                  <a:pt x="1310" y="819"/>
                </a:lnTo>
                <a:lnTo>
                  <a:pt x="1310" y="826"/>
                </a:lnTo>
                <a:lnTo>
                  <a:pt x="1313" y="811"/>
                </a:lnTo>
                <a:lnTo>
                  <a:pt x="1313" y="830"/>
                </a:lnTo>
                <a:lnTo>
                  <a:pt x="1313" y="797"/>
                </a:lnTo>
                <a:lnTo>
                  <a:pt x="1317" y="830"/>
                </a:lnTo>
                <a:lnTo>
                  <a:pt x="1317" y="804"/>
                </a:lnTo>
                <a:lnTo>
                  <a:pt x="1321" y="826"/>
                </a:lnTo>
                <a:lnTo>
                  <a:pt x="1321" y="830"/>
                </a:lnTo>
                <a:lnTo>
                  <a:pt x="1321" y="765"/>
                </a:lnTo>
                <a:lnTo>
                  <a:pt x="1324" y="830"/>
                </a:lnTo>
                <a:lnTo>
                  <a:pt x="1324" y="808"/>
                </a:lnTo>
                <a:lnTo>
                  <a:pt x="1328" y="815"/>
                </a:lnTo>
                <a:lnTo>
                  <a:pt x="1328" y="830"/>
                </a:lnTo>
                <a:lnTo>
                  <a:pt x="1328" y="804"/>
                </a:lnTo>
                <a:lnTo>
                  <a:pt x="1331" y="830"/>
                </a:lnTo>
                <a:lnTo>
                  <a:pt x="1331" y="801"/>
                </a:lnTo>
                <a:lnTo>
                  <a:pt x="1335" y="830"/>
                </a:lnTo>
                <a:lnTo>
                  <a:pt x="1335" y="808"/>
                </a:lnTo>
                <a:lnTo>
                  <a:pt x="1339" y="830"/>
                </a:lnTo>
                <a:lnTo>
                  <a:pt x="1339" y="811"/>
                </a:lnTo>
                <a:lnTo>
                  <a:pt x="1342" y="826"/>
                </a:lnTo>
                <a:lnTo>
                  <a:pt x="1342" y="830"/>
                </a:lnTo>
                <a:lnTo>
                  <a:pt x="1342" y="804"/>
                </a:lnTo>
                <a:lnTo>
                  <a:pt x="1346" y="815"/>
                </a:lnTo>
                <a:lnTo>
                  <a:pt x="1346" y="830"/>
                </a:lnTo>
                <a:lnTo>
                  <a:pt x="1346" y="801"/>
                </a:lnTo>
                <a:lnTo>
                  <a:pt x="1349" y="822"/>
                </a:lnTo>
                <a:lnTo>
                  <a:pt x="1349" y="830"/>
                </a:lnTo>
                <a:lnTo>
                  <a:pt x="1349" y="793"/>
                </a:lnTo>
                <a:lnTo>
                  <a:pt x="1353" y="830"/>
                </a:lnTo>
                <a:lnTo>
                  <a:pt x="1353" y="786"/>
                </a:lnTo>
                <a:lnTo>
                  <a:pt x="1357" y="819"/>
                </a:lnTo>
                <a:lnTo>
                  <a:pt x="1357" y="830"/>
                </a:lnTo>
                <a:lnTo>
                  <a:pt x="1357" y="797"/>
                </a:lnTo>
                <a:lnTo>
                  <a:pt x="1360" y="830"/>
                </a:lnTo>
                <a:lnTo>
                  <a:pt x="1360" y="793"/>
                </a:lnTo>
                <a:lnTo>
                  <a:pt x="1364" y="815"/>
                </a:lnTo>
                <a:lnTo>
                  <a:pt x="1364" y="830"/>
                </a:lnTo>
                <a:lnTo>
                  <a:pt x="1364" y="638"/>
                </a:lnTo>
                <a:lnTo>
                  <a:pt x="1367" y="819"/>
                </a:lnTo>
                <a:lnTo>
                  <a:pt x="1367" y="830"/>
                </a:lnTo>
                <a:lnTo>
                  <a:pt x="1367" y="725"/>
                </a:lnTo>
                <a:lnTo>
                  <a:pt x="1371" y="811"/>
                </a:lnTo>
                <a:lnTo>
                  <a:pt x="1371" y="830"/>
                </a:lnTo>
                <a:lnTo>
                  <a:pt x="1371" y="779"/>
                </a:lnTo>
                <a:lnTo>
                  <a:pt x="1375" y="830"/>
                </a:lnTo>
                <a:lnTo>
                  <a:pt x="1375" y="808"/>
                </a:lnTo>
                <a:lnTo>
                  <a:pt x="1378" y="826"/>
                </a:lnTo>
                <a:lnTo>
                  <a:pt x="1378" y="830"/>
                </a:lnTo>
                <a:lnTo>
                  <a:pt x="1378" y="804"/>
                </a:lnTo>
                <a:lnTo>
                  <a:pt x="1382" y="819"/>
                </a:lnTo>
                <a:lnTo>
                  <a:pt x="1382" y="830"/>
                </a:lnTo>
                <a:lnTo>
                  <a:pt x="1382" y="804"/>
                </a:lnTo>
                <a:lnTo>
                  <a:pt x="1386" y="819"/>
                </a:lnTo>
                <a:lnTo>
                  <a:pt x="1386" y="830"/>
                </a:lnTo>
                <a:lnTo>
                  <a:pt x="1386" y="772"/>
                </a:lnTo>
                <a:lnTo>
                  <a:pt x="1389" y="830"/>
                </a:lnTo>
                <a:lnTo>
                  <a:pt x="1389" y="772"/>
                </a:lnTo>
                <a:lnTo>
                  <a:pt x="1393" y="826"/>
                </a:lnTo>
                <a:lnTo>
                  <a:pt x="1393" y="830"/>
                </a:lnTo>
                <a:lnTo>
                  <a:pt x="1393" y="808"/>
                </a:lnTo>
                <a:lnTo>
                  <a:pt x="1396" y="826"/>
                </a:lnTo>
                <a:lnTo>
                  <a:pt x="1396" y="830"/>
                </a:lnTo>
                <a:lnTo>
                  <a:pt x="1396" y="801"/>
                </a:lnTo>
                <a:lnTo>
                  <a:pt x="1400" y="830"/>
                </a:lnTo>
                <a:lnTo>
                  <a:pt x="1400" y="786"/>
                </a:lnTo>
                <a:lnTo>
                  <a:pt x="1404" y="830"/>
                </a:lnTo>
                <a:lnTo>
                  <a:pt x="1404" y="783"/>
                </a:lnTo>
                <a:lnTo>
                  <a:pt x="1407" y="830"/>
                </a:lnTo>
                <a:lnTo>
                  <a:pt x="1407" y="811"/>
                </a:lnTo>
                <a:lnTo>
                  <a:pt x="1411" y="826"/>
                </a:lnTo>
                <a:lnTo>
                  <a:pt x="1411" y="830"/>
                </a:lnTo>
                <a:lnTo>
                  <a:pt x="1411" y="793"/>
                </a:lnTo>
                <a:lnTo>
                  <a:pt x="1414" y="830"/>
                </a:lnTo>
                <a:lnTo>
                  <a:pt x="1414" y="779"/>
                </a:lnTo>
                <a:lnTo>
                  <a:pt x="1418" y="830"/>
                </a:lnTo>
                <a:lnTo>
                  <a:pt x="1418" y="804"/>
                </a:lnTo>
                <a:lnTo>
                  <a:pt x="1422" y="826"/>
                </a:lnTo>
                <a:lnTo>
                  <a:pt x="1422" y="830"/>
                </a:lnTo>
                <a:lnTo>
                  <a:pt x="1422" y="801"/>
                </a:lnTo>
                <a:lnTo>
                  <a:pt x="1425" y="815"/>
                </a:lnTo>
                <a:lnTo>
                  <a:pt x="1425" y="830"/>
                </a:lnTo>
                <a:lnTo>
                  <a:pt x="1425" y="779"/>
                </a:lnTo>
                <a:lnTo>
                  <a:pt x="1429" y="830"/>
                </a:lnTo>
                <a:lnTo>
                  <a:pt x="1429" y="811"/>
                </a:lnTo>
                <a:lnTo>
                  <a:pt x="1432" y="830"/>
                </a:lnTo>
                <a:lnTo>
                  <a:pt x="1432" y="783"/>
                </a:lnTo>
                <a:lnTo>
                  <a:pt x="1436" y="830"/>
                </a:lnTo>
                <a:lnTo>
                  <a:pt x="1436" y="801"/>
                </a:lnTo>
                <a:lnTo>
                  <a:pt x="1440" y="811"/>
                </a:lnTo>
                <a:lnTo>
                  <a:pt x="1440" y="830"/>
                </a:lnTo>
                <a:lnTo>
                  <a:pt x="1440" y="732"/>
                </a:lnTo>
                <a:lnTo>
                  <a:pt x="1443" y="830"/>
                </a:lnTo>
                <a:lnTo>
                  <a:pt x="1443" y="793"/>
                </a:lnTo>
                <a:lnTo>
                  <a:pt x="1447" y="830"/>
                </a:lnTo>
                <a:lnTo>
                  <a:pt x="1447" y="808"/>
                </a:lnTo>
                <a:lnTo>
                  <a:pt x="1450" y="819"/>
                </a:lnTo>
                <a:lnTo>
                  <a:pt x="1450" y="830"/>
                </a:lnTo>
                <a:lnTo>
                  <a:pt x="1450" y="808"/>
                </a:lnTo>
                <a:lnTo>
                  <a:pt x="1454" y="830"/>
                </a:lnTo>
                <a:lnTo>
                  <a:pt x="1454" y="779"/>
                </a:lnTo>
                <a:lnTo>
                  <a:pt x="1458" y="815"/>
                </a:lnTo>
                <a:lnTo>
                  <a:pt x="1458" y="830"/>
                </a:lnTo>
                <a:lnTo>
                  <a:pt x="1458" y="757"/>
                </a:lnTo>
                <a:lnTo>
                  <a:pt x="1461" y="826"/>
                </a:lnTo>
                <a:lnTo>
                  <a:pt x="1461" y="830"/>
                </a:lnTo>
                <a:lnTo>
                  <a:pt x="1461" y="811"/>
                </a:lnTo>
                <a:lnTo>
                  <a:pt x="1465" y="822"/>
                </a:lnTo>
                <a:lnTo>
                  <a:pt x="1465" y="830"/>
                </a:lnTo>
                <a:lnTo>
                  <a:pt x="1465" y="790"/>
                </a:lnTo>
                <a:lnTo>
                  <a:pt x="1468" y="830"/>
                </a:lnTo>
                <a:lnTo>
                  <a:pt x="1468" y="793"/>
                </a:lnTo>
                <a:lnTo>
                  <a:pt x="1472" y="815"/>
                </a:lnTo>
                <a:lnTo>
                  <a:pt x="1472" y="830"/>
                </a:lnTo>
                <a:lnTo>
                  <a:pt x="1472" y="801"/>
                </a:lnTo>
                <a:lnTo>
                  <a:pt x="1476" y="811"/>
                </a:lnTo>
                <a:lnTo>
                  <a:pt x="1476" y="830"/>
                </a:lnTo>
                <a:lnTo>
                  <a:pt x="1476" y="786"/>
                </a:lnTo>
                <a:lnTo>
                  <a:pt x="1479" y="830"/>
                </a:lnTo>
                <a:lnTo>
                  <a:pt x="1479" y="790"/>
                </a:lnTo>
                <a:lnTo>
                  <a:pt x="1483" y="790"/>
                </a:lnTo>
                <a:lnTo>
                  <a:pt x="1483" y="830"/>
                </a:lnTo>
                <a:lnTo>
                  <a:pt x="1483" y="790"/>
                </a:lnTo>
                <a:lnTo>
                  <a:pt x="1487" y="811"/>
                </a:lnTo>
                <a:lnTo>
                  <a:pt x="1487" y="830"/>
                </a:lnTo>
                <a:lnTo>
                  <a:pt x="1487" y="793"/>
                </a:lnTo>
                <a:lnTo>
                  <a:pt x="1490" y="826"/>
                </a:lnTo>
                <a:lnTo>
                  <a:pt x="1490" y="830"/>
                </a:lnTo>
                <a:lnTo>
                  <a:pt x="1490" y="772"/>
                </a:lnTo>
                <a:lnTo>
                  <a:pt x="1494" y="768"/>
                </a:lnTo>
                <a:lnTo>
                  <a:pt x="1494" y="830"/>
                </a:lnTo>
                <a:lnTo>
                  <a:pt x="1494" y="768"/>
                </a:lnTo>
                <a:lnTo>
                  <a:pt x="1497" y="830"/>
                </a:lnTo>
                <a:lnTo>
                  <a:pt x="1497" y="819"/>
                </a:lnTo>
                <a:lnTo>
                  <a:pt x="1501" y="815"/>
                </a:lnTo>
                <a:lnTo>
                  <a:pt x="1501" y="830"/>
                </a:lnTo>
                <a:lnTo>
                  <a:pt x="1501" y="768"/>
                </a:lnTo>
                <a:lnTo>
                  <a:pt x="1505" y="783"/>
                </a:lnTo>
                <a:lnTo>
                  <a:pt x="1505" y="830"/>
                </a:lnTo>
                <a:lnTo>
                  <a:pt x="1505" y="783"/>
                </a:lnTo>
                <a:lnTo>
                  <a:pt x="1508" y="808"/>
                </a:lnTo>
                <a:lnTo>
                  <a:pt x="1508" y="830"/>
                </a:lnTo>
                <a:lnTo>
                  <a:pt x="1508" y="790"/>
                </a:lnTo>
                <a:lnTo>
                  <a:pt x="1512" y="775"/>
                </a:lnTo>
                <a:lnTo>
                  <a:pt x="1512" y="830"/>
                </a:lnTo>
                <a:lnTo>
                  <a:pt x="1512" y="772"/>
                </a:lnTo>
                <a:lnTo>
                  <a:pt x="1515" y="786"/>
                </a:lnTo>
                <a:lnTo>
                  <a:pt x="1515" y="830"/>
                </a:lnTo>
                <a:lnTo>
                  <a:pt x="1515" y="783"/>
                </a:lnTo>
                <a:lnTo>
                  <a:pt x="1519" y="822"/>
                </a:lnTo>
                <a:lnTo>
                  <a:pt x="1519" y="830"/>
                </a:lnTo>
                <a:lnTo>
                  <a:pt x="1519" y="779"/>
                </a:lnTo>
                <a:lnTo>
                  <a:pt x="1523" y="830"/>
                </a:lnTo>
                <a:lnTo>
                  <a:pt x="1523" y="797"/>
                </a:lnTo>
                <a:lnTo>
                  <a:pt x="1526" y="822"/>
                </a:lnTo>
                <a:lnTo>
                  <a:pt x="1526" y="830"/>
                </a:lnTo>
                <a:lnTo>
                  <a:pt x="1526" y="783"/>
                </a:lnTo>
                <a:lnTo>
                  <a:pt x="1530" y="819"/>
                </a:lnTo>
                <a:lnTo>
                  <a:pt x="1530" y="830"/>
                </a:lnTo>
                <a:lnTo>
                  <a:pt x="1530" y="801"/>
                </a:lnTo>
                <a:lnTo>
                  <a:pt x="1533" y="826"/>
                </a:lnTo>
                <a:lnTo>
                  <a:pt x="1533" y="830"/>
                </a:lnTo>
                <a:lnTo>
                  <a:pt x="1533" y="804"/>
                </a:lnTo>
                <a:lnTo>
                  <a:pt x="1537" y="819"/>
                </a:lnTo>
                <a:lnTo>
                  <a:pt x="1537" y="830"/>
                </a:lnTo>
                <a:lnTo>
                  <a:pt x="1537" y="765"/>
                </a:lnTo>
                <a:lnTo>
                  <a:pt x="1541" y="822"/>
                </a:lnTo>
                <a:lnTo>
                  <a:pt x="1541" y="830"/>
                </a:lnTo>
                <a:lnTo>
                  <a:pt x="1541" y="779"/>
                </a:lnTo>
                <a:lnTo>
                  <a:pt x="1544" y="808"/>
                </a:lnTo>
                <a:lnTo>
                  <a:pt x="1544" y="830"/>
                </a:lnTo>
                <a:lnTo>
                  <a:pt x="1544" y="772"/>
                </a:lnTo>
                <a:lnTo>
                  <a:pt x="1548" y="826"/>
                </a:lnTo>
                <a:lnTo>
                  <a:pt x="1548" y="830"/>
                </a:lnTo>
                <a:lnTo>
                  <a:pt x="1548" y="797"/>
                </a:lnTo>
                <a:lnTo>
                  <a:pt x="1551" y="830"/>
                </a:lnTo>
                <a:lnTo>
                  <a:pt x="1551" y="808"/>
                </a:lnTo>
                <a:lnTo>
                  <a:pt x="1555" y="830"/>
                </a:lnTo>
                <a:lnTo>
                  <a:pt x="1555" y="775"/>
                </a:lnTo>
                <a:lnTo>
                  <a:pt x="1559" y="826"/>
                </a:lnTo>
                <a:lnTo>
                  <a:pt x="1559" y="830"/>
                </a:lnTo>
                <a:lnTo>
                  <a:pt x="1559" y="801"/>
                </a:lnTo>
                <a:lnTo>
                  <a:pt x="1562" y="826"/>
                </a:lnTo>
                <a:lnTo>
                  <a:pt x="1562" y="830"/>
                </a:lnTo>
                <a:lnTo>
                  <a:pt x="1562" y="783"/>
                </a:lnTo>
                <a:lnTo>
                  <a:pt x="1566" y="815"/>
                </a:lnTo>
                <a:lnTo>
                  <a:pt x="1566" y="830"/>
                </a:lnTo>
                <a:lnTo>
                  <a:pt x="1566" y="804"/>
                </a:lnTo>
                <a:lnTo>
                  <a:pt x="1569" y="830"/>
                </a:lnTo>
                <a:lnTo>
                  <a:pt x="1569" y="786"/>
                </a:lnTo>
                <a:lnTo>
                  <a:pt x="1573" y="830"/>
                </a:lnTo>
                <a:lnTo>
                  <a:pt x="1573" y="790"/>
                </a:lnTo>
                <a:lnTo>
                  <a:pt x="1577" y="830"/>
                </a:lnTo>
                <a:lnTo>
                  <a:pt x="1577" y="797"/>
                </a:lnTo>
                <a:lnTo>
                  <a:pt x="1580" y="830"/>
                </a:lnTo>
                <a:lnTo>
                  <a:pt x="1580" y="790"/>
                </a:lnTo>
                <a:lnTo>
                  <a:pt x="1584" y="830"/>
                </a:lnTo>
                <a:lnTo>
                  <a:pt x="1584" y="786"/>
                </a:lnTo>
                <a:lnTo>
                  <a:pt x="1588" y="830"/>
                </a:lnTo>
                <a:lnTo>
                  <a:pt x="1588" y="768"/>
                </a:lnTo>
                <a:lnTo>
                  <a:pt x="1591" y="826"/>
                </a:lnTo>
                <a:lnTo>
                  <a:pt x="1591" y="830"/>
                </a:lnTo>
                <a:lnTo>
                  <a:pt x="1591" y="790"/>
                </a:lnTo>
                <a:lnTo>
                  <a:pt x="1595" y="815"/>
                </a:lnTo>
                <a:lnTo>
                  <a:pt x="1595" y="830"/>
                </a:lnTo>
                <a:lnTo>
                  <a:pt x="1595" y="811"/>
                </a:lnTo>
                <a:lnTo>
                  <a:pt x="1598" y="804"/>
                </a:lnTo>
                <a:lnTo>
                  <a:pt x="1598" y="830"/>
                </a:lnTo>
                <a:lnTo>
                  <a:pt x="1598" y="804"/>
                </a:lnTo>
                <a:lnTo>
                  <a:pt x="1602" y="830"/>
                </a:lnTo>
                <a:lnTo>
                  <a:pt x="1602" y="804"/>
                </a:lnTo>
                <a:lnTo>
                  <a:pt x="1606" y="830"/>
                </a:lnTo>
                <a:lnTo>
                  <a:pt x="1606" y="815"/>
                </a:lnTo>
                <a:lnTo>
                  <a:pt x="1609" y="826"/>
                </a:lnTo>
                <a:lnTo>
                  <a:pt x="1609" y="830"/>
                </a:lnTo>
                <a:lnTo>
                  <a:pt x="1609" y="811"/>
                </a:lnTo>
                <a:lnTo>
                  <a:pt x="1613" y="819"/>
                </a:lnTo>
                <a:lnTo>
                  <a:pt x="1613" y="830"/>
                </a:lnTo>
                <a:lnTo>
                  <a:pt x="1613" y="790"/>
                </a:lnTo>
                <a:lnTo>
                  <a:pt x="1616" y="830"/>
                </a:lnTo>
                <a:lnTo>
                  <a:pt x="1616" y="811"/>
                </a:lnTo>
                <a:lnTo>
                  <a:pt x="1616" y="815"/>
                </a:lnTo>
                <a:lnTo>
                  <a:pt x="1620" y="801"/>
                </a:lnTo>
                <a:lnTo>
                  <a:pt x="1620" y="830"/>
                </a:lnTo>
                <a:lnTo>
                  <a:pt x="1620" y="786"/>
                </a:lnTo>
                <a:lnTo>
                  <a:pt x="1624" y="808"/>
                </a:lnTo>
                <a:lnTo>
                  <a:pt x="1624" y="830"/>
                </a:lnTo>
                <a:lnTo>
                  <a:pt x="1624" y="808"/>
                </a:lnTo>
                <a:lnTo>
                  <a:pt x="1627" y="830"/>
                </a:lnTo>
                <a:lnTo>
                  <a:pt x="1627" y="775"/>
                </a:lnTo>
                <a:lnTo>
                  <a:pt x="1631" y="830"/>
                </a:lnTo>
                <a:lnTo>
                  <a:pt x="1631" y="757"/>
                </a:lnTo>
                <a:lnTo>
                  <a:pt x="1634" y="826"/>
                </a:lnTo>
                <a:lnTo>
                  <a:pt x="1634" y="830"/>
                </a:lnTo>
                <a:lnTo>
                  <a:pt x="1634" y="804"/>
                </a:lnTo>
                <a:lnTo>
                  <a:pt x="1638" y="830"/>
                </a:lnTo>
                <a:lnTo>
                  <a:pt x="1638" y="815"/>
                </a:lnTo>
                <a:lnTo>
                  <a:pt x="1642" y="830"/>
                </a:lnTo>
                <a:lnTo>
                  <a:pt x="1642" y="779"/>
                </a:lnTo>
                <a:lnTo>
                  <a:pt x="1645" y="790"/>
                </a:lnTo>
                <a:lnTo>
                  <a:pt x="1645" y="830"/>
                </a:lnTo>
                <a:lnTo>
                  <a:pt x="1645" y="775"/>
                </a:lnTo>
                <a:lnTo>
                  <a:pt x="1649" y="815"/>
                </a:lnTo>
                <a:lnTo>
                  <a:pt x="1649" y="830"/>
                </a:lnTo>
                <a:lnTo>
                  <a:pt x="1649" y="790"/>
                </a:lnTo>
                <a:lnTo>
                  <a:pt x="1652" y="830"/>
                </a:lnTo>
                <a:lnTo>
                  <a:pt x="1652" y="801"/>
                </a:lnTo>
                <a:lnTo>
                  <a:pt x="1656" y="811"/>
                </a:lnTo>
                <a:lnTo>
                  <a:pt x="1656" y="830"/>
                </a:lnTo>
                <a:lnTo>
                  <a:pt x="1656" y="779"/>
                </a:lnTo>
                <a:lnTo>
                  <a:pt x="1660" y="830"/>
                </a:lnTo>
                <a:lnTo>
                  <a:pt x="1660" y="779"/>
                </a:lnTo>
                <a:lnTo>
                  <a:pt x="1663" y="815"/>
                </a:lnTo>
                <a:lnTo>
                  <a:pt x="1663" y="830"/>
                </a:lnTo>
                <a:lnTo>
                  <a:pt x="1663" y="754"/>
                </a:lnTo>
                <a:lnTo>
                  <a:pt x="1667" y="779"/>
                </a:lnTo>
                <a:lnTo>
                  <a:pt x="1667" y="830"/>
                </a:lnTo>
                <a:lnTo>
                  <a:pt x="1667" y="779"/>
                </a:lnTo>
                <a:lnTo>
                  <a:pt x="1670" y="811"/>
                </a:lnTo>
                <a:lnTo>
                  <a:pt x="1670" y="830"/>
                </a:lnTo>
                <a:lnTo>
                  <a:pt x="1670" y="811"/>
                </a:lnTo>
                <a:lnTo>
                  <a:pt x="1674" y="811"/>
                </a:lnTo>
                <a:lnTo>
                  <a:pt x="1674" y="830"/>
                </a:lnTo>
                <a:lnTo>
                  <a:pt x="1674" y="808"/>
                </a:lnTo>
                <a:lnTo>
                  <a:pt x="1678" y="822"/>
                </a:lnTo>
                <a:lnTo>
                  <a:pt x="1678" y="830"/>
                </a:lnTo>
                <a:lnTo>
                  <a:pt x="1678" y="757"/>
                </a:lnTo>
                <a:lnTo>
                  <a:pt x="1681" y="747"/>
                </a:lnTo>
                <a:lnTo>
                  <a:pt x="1681" y="830"/>
                </a:lnTo>
                <a:lnTo>
                  <a:pt x="1681" y="747"/>
                </a:lnTo>
                <a:lnTo>
                  <a:pt x="1685" y="830"/>
                </a:lnTo>
                <a:lnTo>
                  <a:pt x="1685" y="797"/>
                </a:lnTo>
                <a:lnTo>
                  <a:pt x="1689" y="808"/>
                </a:lnTo>
                <a:lnTo>
                  <a:pt x="1689" y="830"/>
                </a:lnTo>
                <a:lnTo>
                  <a:pt x="1689" y="768"/>
                </a:lnTo>
                <a:lnTo>
                  <a:pt x="1692" y="826"/>
                </a:lnTo>
                <a:lnTo>
                  <a:pt x="1692" y="830"/>
                </a:lnTo>
                <a:lnTo>
                  <a:pt x="1692" y="797"/>
                </a:lnTo>
                <a:lnTo>
                  <a:pt x="1696" y="815"/>
                </a:lnTo>
                <a:lnTo>
                  <a:pt x="1696" y="830"/>
                </a:lnTo>
                <a:lnTo>
                  <a:pt x="1696" y="811"/>
                </a:lnTo>
                <a:lnTo>
                  <a:pt x="1699" y="822"/>
                </a:lnTo>
                <a:lnTo>
                  <a:pt x="1699" y="830"/>
                </a:lnTo>
                <a:lnTo>
                  <a:pt x="1699" y="754"/>
                </a:lnTo>
                <a:lnTo>
                  <a:pt x="1703" y="797"/>
                </a:lnTo>
                <a:lnTo>
                  <a:pt x="1703" y="830"/>
                </a:lnTo>
                <a:lnTo>
                  <a:pt x="1703" y="797"/>
                </a:lnTo>
                <a:lnTo>
                  <a:pt x="1707" y="830"/>
                </a:lnTo>
                <a:lnTo>
                  <a:pt x="1707" y="793"/>
                </a:lnTo>
                <a:lnTo>
                  <a:pt x="1710" y="811"/>
                </a:lnTo>
                <a:lnTo>
                  <a:pt x="1710" y="830"/>
                </a:lnTo>
                <a:lnTo>
                  <a:pt x="1710" y="757"/>
                </a:lnTo>
                <a:lnTo>
                  <a:pt x="1714" y="793"/>
                </a:lnTo>
                <a:lnTo>
                  <a:pt x="1714" y="830"/>
                </a:lnTo>
                <a:lnTo>
                  <a:pt x="1714" y="783"/>
                </a:lnTo>
                <a:lnTo>
                  <a:pt x="1717" y="811"/>
                </a:lnTo>
                <a:lnTo>
                  <a:pt x="1717" y="830"/>
                </a:lnTo>
                <a:lnTo>
                  <a:pt x="1717" y="786"/>
                </a:lnTo>
                <a:lnTo>
                  <a:pt x="1721" y="830"/>
                </a:lnTo>
                <a:lnTo>
                  <a:pt x="1721" y="801"/>
                </a:lnTo>
                <a:lnTo>
                  <a:pt x="1725" y="819"/>
                </a:lnTo>
                <a:lnTo>
                  <a:pt x="1725" y="830"/>
                </a:lnTo>
                <a:lnTo>
                  <a:pt x="1725" y="815"/>
                </a:lnTo>
                <a:lnTo>
                  <a:pt x="1728" y="826"/>
                </a:lnTo>
                <a:lnTo>
                  <a:pt x="1728" y="830"/>
                </a:lnTo>
                <a:lnTo>
                  <a:pt x="1728" y="801"/>
                </a:lnTo>
                <a:lnTo>
                  <a:pt x="1732" y="826"/>
                </a:lnTo>
                <a:lnTo>
                  <a:pt x="1732" y="830"/>
                </a:lnTo>
                <a:lnTo>
                  <a:pt x="1732" y="786"/>
                </a:lnTo>
                <a:lnTo>
                  <a:pt x="1735" y="830"/>
                </a:lnTo>
                <a:lnTo>
                  <a:pt x="1735" y="793"/>
                </a:lnTo>
                <a:lnTo>
                  <a:pt x="1739" y="830"/>
                </a:lnTo>
                <a:lnTo>
                  <a:pt x="1739" y="783"/>
                </a:lnTo>
                <a:lnTo>
                  <a:pt x="1743" y="830"/>
                </a:lnTo>
                <a:lnTo>
                  <a:pt x="1743" y="808"/>
                </a:lnTo>
                <a:lnTo>
                  <a:pt x="1746" y="830"/>
                </a:lnTo>
                <a:lnTo>
                  <a:pt x="1746" y="775"/>
                </a:lnTo>
                <a:lnTo>
                  <a:pt x="1750" y="830"/>
                </a:lnTo>
                <a:lnTo>
                  <a:pt x="1750" y="786"/>
                </a:lnTo>
                <a:lnTo>
                  <a:pt x="1753" y="830"/>
                </a:lnTo>
                <a:lnTo>
                  <a:pt x="1753" y="765"/>
                </a:lnTo>
                <a:lnTo>
                  <a:pt x="1757" y="830"/>
                </a:lnTo>
                <a:lnTo>
                  <a:pt x="1757" y="808"/>
                </a:lnTo>
                <a:lnTo>
                  <a:pt x="1761" y="830"/>
                </a:lnTo>
                <a:lnTo>
                  <a:pt x="1761" y="801"/>
                </a:lnTo>
                <a:lnTo>
                  <a:pt x="1764" y="830"/>
                </a:lnTo>
                <a:lnTo>
                  <a:pt x="1764" y="729"/>
                </a:lnTo>
                <a:lnTo>
                  <a:pt x="1768" y="830"/>
                </a:lnTo>
                <a:lnTo>
                  <a:pt x="1768" y="801"/>
                </a:lnTo>
                <a:lnTo>
                  <a:pt x="1771" y="830"/>
                </a:lnTo>
                <a:lnTo>
                  <a:pt x="1771" y="779"/>
                </a:lnTo>
                <a:lnTo>
                  <a:pt x="1775" y="830"/>
                </a:lnTo>
                <a:lnTo>
                  <a:pt x="1775" y="793"/>
                </a:lnTo>
                <a:lnTo>
                  <a:pt x="1779" y="826"/>
                </a:lnTo>
                <a:lnTo>
                  <a:pt x="1779" y="830"/>
                </a:lnTo>
                <a:lnTo>
                  <a:pt x="1779" y="775"/>
                </a:lnTo>
                <a:lnTo>
                  <a:pt x="1782" y="822"/>
                </a:lnTo>
                <a:lnTo>
                  <a:pt x="1782" y="830"/>
                </a:lnTo>
                <a:lnTo>
                  <a:pt x="1782" y="783"/>
                </a:lnTo>
                <a:lnTo>
                  <a:pt x="1786" y="830"/>
                </a:lnTo>
                <a:lnTo>
                  <a:pt x="1786" y="804"/>
                </a:lnTo>
                <a:lnTo>
                  <a:pt x="1790" y="830"/>
                </a:lnTo>
                <a:lnTo>
                  <a:pt x="1790" y="718"/>
                </a:lnTo>
                <a:lnTo>
                  <a:pt x="1793" y="830"/>
                </a:lnTo>
                <a:lnTo>
                  <a:pt x="1793" y="801"/>
                </a:lnTo>
                <a:lnTo>
                  <a:pt x="1797" y="830"/>
                </a:lnTo>
                <a:lnTo>
                  <a:pt x="1797" y="775"/>
                </a:lnTo>
                <a:lnTo>
                  <a:pt x="1800" y="830"/>
                </a:lnTo>
                <a:lnTo>
                  <a:pt x="1800" y="801"/>
                </a:lnTo>
                <a:lnTo>
                  <a:pt x="1804" y="830"/>
                </a:lnTo>
                <a:lnTo>
                  <a:pt x="1804" y="779"/>
                </a:lnTo>
                <a:lnTo>
                  <a:pt x="1808" y="830"/>
                </a:lnTo>
                <a:lnTo>
                  <a:pt x="1808" y="768"/>
                </a:lnTo>
                <a:lnTo>
                  <a:pt x="1811" y="830"/>
                </a:lnTo>
                <a:lnTo>
                  <a:pt x="1811" y="797"/>
                </a:lnTo>
                <a:lnTo>
                  <a:pt x="1815" y="819"/>
                </a:lnTo>
                <a:lnTo>
                  <a:pt x="1815" y="830"/>
                </a:lnTo>
                <a:lnTo>
                  <a:pt x="1815" y="801"/>
                </a:lnTo>
                <a:lnTo>
                  <a:pt x="1818" y="822"/>
                </a:lnTo>
                <a:lnTo>
                  <a:pt x="1818" y="830"/>
                </a:lnTo>
                <a:lnTo>
                  <a:pt x="1818" y="815"/>
                </a:lnTo>
                <a:lnTo>
                  <a:pt x="1822" y="830"/>
                </a:lnTo>
                <a:lnTo>
                  <a:pt x="1822" y="772"/>
                </a:lnTo>
                <a:lnTo>
                  <a:pt x="1826" y="830"/>
                </a:lnTo>
                <a:lnTo>
                  <a:pt x="1826" y="772"/>
                </a:lnTo>
                <a:lnTo>
                  <a:pt x="1829" y="830"/>
                </a:lnTo>
                <a:lnTo>
                  <a:pt x="1829" y="804"/>
                </a:lnTo>
                <a:lnTo>
                  <a:pt x="1833" y="826"/>
                </a:lnTo>
                <a:lnTo>
                  <a:pt x="1833" y="830"/>
                </a:lnTo>
                <a:lnTo>
                  <a:pt x="1833" y="808"/>
                </a:lnTo>
                <a:lnTo>
                  <a:pt x="1836" y="819"/>
                </a:lnTo>
                <a:lnTo>
                  <a:pt x="1836" y="830"/>
                </a:lnTo>
                <a:lnTo>
                  <a:pt x="1836" y="783"/>
                </a:lnTo>
                <a:lnTo>
                  <a:pt x="1840" y="775"/>
                </a:lnTo>
                <a:lnTo>
                  <a:pt x="1840" y="830"/>
                </a:lnTo>
                <a:lnTo>
                  <a:pt x="1840" y="775"/>
                </a:lnTo>
                <a:lnTo>
                  <a:pt x="1844" y="830"/>
                </a:lnTo>
                <a:lnTo>
                  <a:pt x="1844" y="815"/>
                </a:lnTo>
                <a:lnTo>
                  <a:pt x="1847" y="822"/>
                </a:lnTo>
                <a:lnTo>
                  <a:pt x="1847" y="830"/>
                </a:lnTo>
                <a:lnTo>
                  <a:pt x="1847" y="790"/>
                </a:lnTo>
                <a:lnTo>
                  <a:pt x="1851" y="811"/>
                </a:lnTo>
                <a:lnTo>
                  <a:pt x="1851" y="830"/>
                </a:lnTo>
                <a:lnTo>
                  <a:pt x="1851" y="801"/>
                </a:lnTo>
                <a:lnTo>
                  <a:pt x="1854" y="811"/>
                </a:lnTo>
                <a:lnTo>
                  <a:pt x="1854" y="830"/>
                </a:lnTo>
                <a:lnTo>
                  <a:pt x="1854" y="714"/>
                </a:lnTo>
                <a:lnTo>
                  <a:pt x="1858" y="830"/>
                </a:lnTo>
                <a:lnTo>
                  <a:pt x="1858" y="811"/>
                </a:lnTo>
                <a:lnTo>
                  <a:pt x="1862" y="822"/>
                </a:lnTo>
                <a:lnTo>
                  <a:pt x="1862" y="830"/>
                </a:lnTo>
                <a:lnTo>
                  <a:pt x="1862" y="783"/>
                </a:lnTo>
                <a:lnTo>
                  <a:pt x="1865" y="808"/>
                </a:lnTo>
                <a:lnTo>
                  <a:pt x="1865" y="830"/>
                </a:lnTo>
                <a:lnTo>
                  <a:pt x="1865" y="797"/>
                </a:lnTo>
                <a:lnTo>
                  <a:pt x="1869" y="826"/>
                </a:lnTo>
                <a:lnTo>
                  <a:pt x="1869" y="830"/>
                </a:lnTo>
                <a:lnTo>
                  <a:pt x="1869" y="768"/>
                </a:lnTo>
                <a:lnTo>
                  <a:pt x="1872" y="822"/>
                </a:lnTo>
                <a:lnTo>
                  <a:pt x="1872" y="830"/>
                </a:lnTo>
                <a:lnTo>
                  <a:pt x="1872" y="739"/>
                </a:lnTo>
                <a:lnTo>
                  <a:pt x="1876" y="793"/>
                </a:lnTo>
                <a:lnTo>
                  <a:pt x="1876" y="830"/>
                </a:lnTo>
                <a:lnTo>
                  <a:pt x="1876" y="779"/>
                </a:lnTo>
                <a:lnTo>
                  <a:pt x="1880" y="808"/>
                </a:lnTo>
                <a:lnTo>
                  <a:pt x="1880" y="830"/>
                </a:lnTo>
                <a:lnTo>
                  <a:pt x="1880" y="790"/>
                </a:lnTo>
                <a:lnTo>
                  <a:pt x="1883" y="830"/>
                </a:lnTo>
                <a:lnTo>
                  <a:pt x="1883" y="772"/>
                </a:lnTo>
                <a:lnTo>
                  <a:pt x="1887" y="815"/>
                </a:lnTo>
                <a:lnTo>
                  <a:pt x="1887" y="830"/>
                </a:lnTo>
                <a:lnTo>
                  <a:pt x="1887" y="808"/>
                </a:lnTo>
                <a:lnTo>
                  <a:pt x="1887" y="822"/>
                </a:lnTo>
                <a:lnTo>
                  <a:pt x="1891" y="790"/>
                </a:lnTo>
                <a:lnTo>
                  <a:pt x="1891" y="830"/>
                </a:lnTo>
                <a:lnTo>
                  <a:pt x="1891" y="729"/>
                </a:lnTo>
                <a:lnTo>
                  <a:pt x="1894" y="811"/>
                </a:lnTo>
                <a:lnTo>
                  <a:pt x="1894" y="830"/>
                </a:lnTo>
                <a:lnTo>
                  <a:pt x="1894" y="801"/>
                </a:lnTo>
                <a:lnTo>
                  <a:pt x="1898" y="826"/>
                </a:lnTo>
                <a:lnTo>
                  <a:pt x="1898" y="830"/>
                </a:lnTo>
                <a:lnTo>
                  <a:pt x="1898" y="779"/>
                </a:lnTo>
                <a:lnTo>
                  <a:pt x="1901" y="830"/>
                </a:lnTo>
                <a:lnTo>
                  <a:pt x="1901" y="793"/>
                </a:lnTo>
                <a:lnTo>
                  <a:pt x="1905" y="815"/>
                </a:lnTo>
                <a:lnTo>
                  <a:pt x="1905" y="830"/>
                </a:lnTo>
                <a:lnTo>
                  <a:pt x="1905" y="757"/>
                </a:lnTo>
                <a:lnTo>
                  <a:pt x="1909" y="826"/>
                </a:lnTo>
                <a:lnTo>
                  <a:pt x="1909" y="830"/>
                </a:lnTo>
                <a:lnTo>
                  <a:pt x="1909" y="797"/>
                </a:lnTo>
                <a:lnTo>
                  <a:pt x="1912" y="826"/>
                </a:lnTo>
                <a:lnTo>
                  <a:pt x="1912" y="830"/>
                </a:lnTo>
                <a:lnTo>
                  <a:pt x="1912" y="779"/>
                </a:lnTo>
                <a:lnTo>
                  <a:pt x="1916" y="826"/>
                </a:lnTo>
                <a:lnTo>
                  <a:pt x="1916" y="830"/>
                </a:lnTo>
                <a:lnTo>
                  <a:pt x="1916" y="783"/>
                </a:lnTo>
                <a:lnTo>
                  <a:pt x="1919" y="826"/>
                </a:lnTo>
                <a:lnTo>
                  <a:pt x="1919" y="830"/>
                </a:lnTo>
                <a:lnTo>
                  <a:pt x="1919" y="811"/>
                </a:lnTo>
                <a:lnTo>
                  <a:pt x="1923" y="830"/>
                </a:lnTo>
                <a:lnTo>
                  <a:pt x="1923" y="761"/>
                </a:lnTo>
                <a:lnTo>
                  <a:pt x="1927" y="808"/>
                </a:lnTo>
                <a:lnTo>
                  <a:pt x="1927" y="830"/>
                </a:lnTo>
                <a:lnTo>
                  <a:pt x="1927" y="729"/>
                </a:lnTo>
                <a:lnTo>
                  <a:pt x="1930" y="830"/>
                </a:lnTo>
                <a:lnTo>
                  <a:pt x="1930" y="779"/>
                </a:lnTo>
                <a:lnTo>
                  <a:pt x="1934" y="830"/>
                </a:lnTo>
                <a:lnTo>
                  <a:pt x="1934" y="822"/>
                </a:lnTo>
                <a:lnTo>
                  <a:pt x="1937" y="830"/>
                </a:lnTo>
                <a:lnTo>
                  <a:pt x="1937" y="793"/>
                </a:lnTo>
                <a:lnTo>
                  <a:pt x="1941" y="830"/>
                </a:lnTo>
                <a:lnTo>
                  <a:pt x="1941" y="739"/>
                </a:lnTo>
                <a:lnTo>
                  <a:pt x="1945" y="830"/>
                </a:lnTo>
                <a:lnTo>
                  <a:pt x="1945" y="779"/>
                </a:lnTo>
                <a:lnTo>
                  <a:pt x="1948" y="815"/>
                </a:lnTo>
                <a:lnTo>
                  <a:pt x="1948" y="830"/>
                </a:lnTo>
                <a:lnTo>
                  <a:pt x="1948" y="808"/>
                </a:lnTo>
                <a:lnTo>
                  <a:pt x="1952" y="830"/>
                </a:lnTo>
                <a:lnTo>
                  <a:pt x="1952" y="750"/>
                </a:lnTo>
                <a:lnTo>
                  <a:pt x="1955" y="830"/>
                </a:lnTo>
                <a:lnTo>
                  <a:pt x="1955" y="768"/>
                </a:lnTo>
                <a:lnTo>
                  <a:pt x="1959" y="830"/>
                </a:lnTo>
                <a:lnTo>
                  <a:pt x="1959" y="808"/>
                </a:lnTo>
                <a:lnTo>
                  <a:pt x="1963" y="830"/>
                </a:lnTo>
                <a:lnTo>
                  <a:pt x="1963" y="768"/>
                </a:lnTo>
                <a:lnTo>
                  <a:pt x="1966" y="830"/>
                </a:lnTo>
                <a:lnTo>
                  <a:pt x="1966" y="793"/>
                </a:lnTo>
                <a:lnTo>
                  <a:pt x="1970" y="830"/>
                </a:lnTo>
                <a:lnTo>
                  <a:pt x="1970" y="808"/>
                </a:lnTo>
                <a:lnTo>
                  <a:pt x="1973" y="815"/>
                </a:lnTo>
                <a:lnTo>
                  <a:pt x="1973" y="830"/>
                </a:lnTo>
                <a:lnTo>
                  <a:pt x="1973" y="801"/>
                </a:lnTo>
                <a:lnTo>
                  <a:pt x="1977" y="830"/>
                </a:lnTo>
                <a:lnTo>
                  <a:pt x="1977" y="772"/>
                </a:lnTo>
                <a:lnTo>
                  <a:pt x="1981" y="830"/>
                </a:lnTo>
                <a:lnTo>
                  <a:pt x="1981" y="801"/>
                </a:lnTo>
                <a:lnTo>
                  <a:pt x="1984" y="826"/>
                </a:lnTo>
                <a:lnTo>
                  <a:pt x="1984" y="830"/>
                </a:lnTo>
                <a:lnTo>
                  <a:pt x="1984" y="801"/>
                </a:lnTo>
                <a:lnTo>
                  <a:pt x="1988" y="830"/>
                </a:lnTo>
                <a:lnTo>
                  <a:pt x="1988" y="815"/>
                </a:lnTo>
                <a:lnTo>
                  <a:pt x="1992" y="830"/>
                </a:lnTo>
                <a:lnTo>
                  <a:pt x="1992" y="811"/>
                </a:lnTo>
                <a:lnTo>
                  <a:pt x="1995" y="826"/>
                </a:lnTo>
                <a:lnTo>
                  <a:pt x="1995" y="830"/>
                </a:lnTo>
                <a:lnTo>
                  <a:pt x="1995" y="793"/>
                </a:lnTo>
                <a:lnTo>
                  <a:pt x="1999" y="830"/>
                </a:lnTo>
                <a:lnTo>
                  <a:pt x="1999" y="786"/>
                </a:lnTo>
                <a:lnTo>
                  <a:pt x="2002" y="808"/>
                </a:lnTo>
                <a:lnTo>
                  <a:pt x="2002" y="830"/>
                </a:lnTo>
                <a:lnTo>
                  <a:pt x="2002" y="801"/>
                </a:lnTo>
                <a:lnTo>
                  <a:pt x="2006" y="830"/>
                </a:lnTo>
                <a:lnTo>
                  <a:pt x="2006" y="772"/>
                </a:lnTo>
                <a:lnTo>
                  <a:pt x="2010" y="815"/>
                </a:lnTo>
                <a:lnTo>
                  <a:pt x="2010" y="830"/>
                </a:lnTo>
                <a:lnTo>
                  <a:pt x="2010" y="786"/>
                </a:lnTo>
                <a:lnTo>
                  <a:pt x="2013" y="822"/>
                </a:lnTo>
                <a:lnTo>
                  <a:pt x="2013" y="830"/>
                </a:lnTo>
                <a:lnTo>
                  <a:pt x="2013" y="703"/>
                </a:lnTo>
                <a:lnTo>
                  <a:pt x="2017" y="729"/>
                </a:lnTo>
                <a:lnTo>
                  <a:pt x="2017" y="830"/>
                </a:lnTo>
                <a:lnTo>
                  <a:pt x="2017" y="729"/>
                </a:lnTo>
                <a:lnTo>
                  <a:pt x="2020" y="826"/>
                </a:lnTo>
                <a:lnTo>
                  <a:pt x="2020" y="830"/>
                </a:lnTo>
                <a:lnTo>
                  <a:pt x="2020" y="811"/>
                </a:lnTo>
                <a:lnTo>
                  <a:pt x="2024" y="830"/>
                </a:lnTo>
                <a:lnTo>
                  <a:pt x="2024" y="793"/>
                </a:lnTo>
                <a:lnTo>
                  <a:pt x="2028" y="793"/>
                </a:lnTo>
                <a:lnTo>
                  <a:pt x="2028" y="830"/>
                </a:lnTo>
                <a:lnTo>
                  <a:pt x="2028" y="757"/>
                </a:lnTo>
                <a:lnTo>
                  <a:pt x="2031" y="783"/>
                </a:lnTo>
                <a:lnTo>
                  <a:pt x="2031" y="830"/>
                </a:lnTo>
                <a:lnTo>
                  <a:pt x="2031" y="783"/>
                </a:lnTo>
                <a:lnTo>
                  <a:pt x="2035" y="790"/>
                </a:lnTo>
                <a:lnTo>
                  <a:pt x="2035" y="830"/>
                </a:lnTo>
                <a:lnTo>
                  <a:pt x="2035" y="786"/>
                </a:lnTo>
                <a:lnTo>
                  <a:pt x="2038" y="830"/>
                </a:lnTo>
                <a:lnTo>
                  <a:pt x="2038" y="793"/>
                </a:lnTo>
                <a:lnTo>
                  <a:pt x="2042" y="801"/>
                </a:lnTo>
                <a:lnTo>
                  <a:pt x="2042" y="830"/>
                </a:lnTo>
                <a:lnTo>
                  <a:pt x="2042" y="750"/>
                </a:lnTo>
                <a:lnTo>
                  <a:pt x="2046" y="790"/>
                </a:lnTo>
                <a:lnTo>
                  <a:pt x="2046" y="830"/>
                </a:lnTo>
                <a:lnTo>
                  <a:pt x="2046" y="790"/>
                </a:lnTo>
                <a:lnTo>
                  <a:pt x="2049" y="797"/>
                </a:lnTo>
                <a:lnTo>
                  <a:pt x="2049" y="830"/>
                </a:lnTo>
                <a:lnTo>
                  <a:pt x="2049" y="761"/>
                </a:lnTo>
                <a:lnTo>
                  <a:pt x="2049" y="786"/>
                </a:lnTo>
                <a:lnTo>
                  <a:pt x="2053" y="743"/>
                </a:lnTo>
                <a:lnTo>
                  <a:pt x="2053" y="830"/>
                </a:lnTo>
                <a:lnTo>
                  <a:pt x="2053" y="743"/>
                </a:lnTo>
                <a:lnTo>
                  <a:pt x="2056" y="811"/>
                </a:lnTo>
                <a:lnTo>
                  <a:pt x="2056" y="830"/>
                </a:lnTo>
                <a:lnTo>
                  <a:pt x="2056" y="801"/>
                </a:lnTo>
                <a:lnTo>
                  <a:pt x="2060" y="808"/>
                </a:lnTo>
                <a:lnTo>
                  <a:pt x="2060" y="830"/>
                </a:lnTo>
                <a:lnTo>
                  <a:pt x="2060" y="790"/>
                </a:lnTo>
                <a:lnTo>
                  <a:pt x="2064" y="808"/>
                </a:lnTo>
                <a:lnTo>
                  <a:pt x="2064" y="830"/>
                </a:lnTo>
                <a:lnTo>
                  <a:pt x="2064" y="790"/>
                </a:lnTo>
                <a:lnTo>
                  <a:pt x="2067" y="797"/>
                </a:lnTo>
                <a:lnTo>
                  <a:pt x="2067" y="830"/>
                </a:lnTo>
                <a:lnTo>
                  <a:pt x="2067" y="775"/>
                </a:lnTo>
                <a:lnTo>
                  <a:pt x="2071" y="811"/>
                </a:lnTo>
                <a:lnTo>
                  <a:pt x="2071" y="830"/>
                </a:lnTo>
                <a:lnTo>
                  <a:pt x="2071" y="747"/>
                </a:lnTo>
                <a:lnTo>
                  <a:pt x="2074" y="804"/>
                </a:lnTo>
                <a:lnTo>
                  <a:pt x="2074" y="830"/>
                </a:lnTo>
                <a:lnTo>
                  <a:pt x="2074" y="797"/>
                </a:lnTo>
                <a:lnTo>
                  <a:pt x="2078" y="819"/>
                </a:lnTo>
                <a:lnTo>
                  <a:pt x="2078" y="830"/>
                </a:lnTo>
                <a:lnTo>
                  <a:pt x="2078" y="743"/>
                </a:lnTo>
                <a:lnTo>
                  <a:pt x="2082" y="808"/>
                </a:lnTo>
                <a:lnTo>
                  <a:pt x="2082" y="830"/>
                </a:lnTo>
                <a:lnTo>
                  <a:pt x="2082" y="775"/>
                </a:lnTo>
                <a:lnTo>
                  <a:pt x="2085" y="811"/>
                </a:lnTo>
                <a:lnTo>
                  <a:pt x="2085" y="830"/>
                </a:lnTo>
                <a:lnTo>
                  <a:pt x="2085" y="804"/>
                </a:lnTo>
                <a:lnTo>
                  <a:pt x="2089" y="826"/>
                </a:lnTo>
                <a:lnTo>
                  <a:pt x="2089" y="830"/>
                </a:lnTo>
                <a:lnTo>
                  <a:pt x="2089" y="790"/>
                </a:lnTo>
                <a:lnTo>
                  <a:pt x="2093" y="826"/>
                </a:lnTo>
                <a:lnTo>
                  <a:pt x="2093" y="830"/>
                </a:lnTo>
                <a:lnTo>
                  <a:pt x="2093" y="797"/>
                </a:lnTo>
                <a:lnTo>
                  <a:pt x="2096" y="830"/>
                </a:lnTo>
                <a:lnTo>
                  <a:pt x="2096" y="790"/>
                </a:lnTo>
                <a:lnTo>
                  <a:pt x="2100" y="830"/>
                </a:lnTo>
                <a:lnTo>
                  <a:pt x="2100" y="786"/>
                </a:lnTo>
                <a:lnTo>
                  <a:pt x="2103" y="830"/>
                </a:lnTo>
                <a:lnTo>
                  <a:pt x="2103" y="808"/>
                </a:lnTo>
                <a:lnTo>
                  <a:pt x="2107" y="830"/>
                </a:lnTo>
                <a:lnTo>
                  <a:pt x="2107" y="797"/>
                </a:lnTo>
                <a:lnTo>
                  <a:pt x="2111" y="830"/>
                </a:lnTo>
                <a:lnTo>
                  <a:pt x="2111" y="804"/>
                </a:lnTo>
                <a:lnTo>
                  <a:pt x="2114" y="830"/>
                </a:lnTo>
                <a:lnTo>
                  <a:pt x="2114" y="757"/>
                </a:lnTo>
                <a:lnTo>
                  <a:pt x="2118" y="826"/>
                </a:lnTo>
                <a:lnTo>
                  <a:pt x="2118" y="830"/>
                </a:lnTo>
                <a:lnTo>
                  <a:pt x="2118" y="801"/>
                </a:lnTo>
                <a:lnTo>
                  <a:pt x="2121" y="830"/>
                </a:lnTo>
                <a:lnTo>
                  <a:pt x="2121" y="808"/>
                </a:lnTo>
                <a:lnTo>
                  <a:pt x="2125" y="830"/>
                </a:lnTo>
                <a:lnTo>
                  <a:pt x="2125" y="808"/>
                </a:lnTo>
                <a:lnTo>
                  <a:pt x="2129" y="830"/>
                </a:lnTo>
                <a:lnTo>
                  <a:pt x="2129" y="790"/>
                </a:lnTo>
                <a:lnTo>
                  <a:pt x="2132" y="830"/>
                </a:lnTo>
                <a:lnTo>
                  <a:pt x="2132" y="761"/>
                </a:lnTo>
                <a:lnTo>
                  <a:pt x="2136" y="830"/>
                </a:lnTo>
                <a:lnTo>
                  <a:pt x="2136" y="775"/>
                </a:lnTo>
                <a:lnTo>
                  <a:pt x="2139" y="830"/>
                </a:lnTo>
                <a:lnTo>
                  <a:pt x="2139" y="765"/>
                </a:lnTo>
                <a:lnTo>
                  <a:pt x="2143" y="830"/>
                </a:lnTo>
                <a:lnTo>
                  <a:pt x="2143" y="797"/>
                </a:lnTo>
                <a:lnTo>
                  <a:pt x="2147" y="830"/>
                </a:lnTo>
                <a:lnTo>
                  <a:pt x="2147" y="822"/>
                </a:lnTo>
                <a:lnTo>
                  <a:pt x="2150" y="830"/>
                </a:lnTo>
                <a:lnTo>
                  <a:pt x="2150" y="775"/>
                </a:lnTo>
                <a:lnTo>
                  <a:pt x="2154" y="830"/>
                </a:lnTo>
                <a:lnTo>
                  <a:pt x="2154" y="797"/>
                </a:lnTo>
                <a:lnTo>
                  <a:pt x="2157" y="830"/>
                </a:lnTo>
                <a:lnTo>
                  <a:pt x="2157" y="815"/>
                </a:lnTo>
                <a:lnTo>
                  <a:pt x="2161" y="830"/>
                </a:lnTo>
                <a:lnTo>
                  <a:pt x="2161" y="804"/>
                </a:lnTo>
                <a:lnTo>
                  <a:pt x="2165" y="830"/>
                </a:lnTo>
                <a:lnTo>
                  <a:pt x="2165" y="790"/>
                </a:lnTo>
                <a:lnTo>
                  <a:pt x="2168" y="830"/>
                </a:lnTo>
                <a:lnTo>
                  <a:pt x="2168" y="790"/>
                </a:lnTo>
                <a:lnTo>
                  <a:pt x="2172" y="830"/>
                </a:lnTo>
                <a:lnTo>
                  <a:pt x="2172" y="801"/>
                </a:lnTo>
                <a:lnTo>
                  <a:pt x="2175" y="830"/>
                </a:lnTo>
                <a:lnTo>
                  <a:pt x="2175" y="801"/>
                </a:lnTo>
                <a:lnTo>
                  <a:pt x="2179" y="830"/>
                </a:lnTo>
                <a:lnTo>
                  <a:pt x="2179" y="811"/>
                </a:lnTo>
                <a:lnTo>
                  <a:pt x="2183" y="830"/>
                </a:lnTo>
                <a:lnTo>
                  <a:pt x="2183" y="808"/>
                </a:lnTo>
                <a:lnTo>
                  <a:pt x="2186" y="822"/>
                </a:lnTo>
                <a:lnTo>
                  <a:pt x="2186" y="830"/>
                </a:lnTo>
                <a:lnTo>
                  <a:pt x="2186" y="775"/>
                </a:lnTo>
                <a:lnTo>
                  <a:pt x="2190" y="811"/>
                </a:lnTo>
                <a:lnTo>
                  <a:pt x="2190" y="830"/>
                </a:lnTo>
                <a:lnTo>
                  <a:pt x="2190" y="757"/>
                </a:lnTo>
                <a:lnTo>
                  <a:pt x="2194" y="793"/>
                </a:lnTo>
                <a:lnTo>
                  <a:pt x="2194" y="830"/>
                </a:lnTo>
                <a:lnTo>
                  <a:pt x="2194" y="793"/>
                </a:lnTo>
                <a:lnTo>
                  <a:pt x="2197" y="819"/>
                </a:lnTo>
                <a:lnTo>
                  <a:pt x="2197" y="830"/>
                </a:lnTo>
                <a:lnTo>
                  <a:pt x="2197" y="786"/>
                </a:lnTo>
                <a:lnTo>
                  <a:pt x="2201" y="786"/>
                </a:lnTo>
                <a:lnTo>
                  <a:pt x="2201" y="830"/>
                </a:lnTo>
                <a:lnTo>
                  <a:pt x="2201" y="786"/>
                </a:lnTo>
                <a:lnTo>
                  <a:pt x="2204" y="804"/>
                </a:lnTo>
                <a:lnTo>
                  <a:pt x="2204" y="830"/>
                </a:lnTo>
                <a:lnTo>
                  <a:pt x="2204" y="736"/>
                </a:lnTo>
                <a:lnTo>
                  <a:pt x="2208" y="826"/>
                </a:lnTo>
                <a:lnTo>
                  <a:pt x="2208" y="830"/>
                </a:lnTo>
                <a:lnTo>
                  <a:pt x="2208" y="804"/>
                </a:lnTo>
                <a:lnTo>
                  <a:pt x="2212" y="830"/>
                </a:lnTo>
                <a:lnTo>
                  <a:pt x="2212" y="808"/>
                </a:lnTo>
                <a:lnTo>
                  <a:pt x="2212" y="811"/>
                </a:lnTo>
                <a:lnTo>
                  <a:pt x="2215" y="804"/>
                </a:lnTo>
                <a:lnTo>
                  <a:pt x="2215" y="830"/>
                </a:lnTo>
                <a:lnTo>
                  <a:pt x="2215" y="754"/>
                </a:lnTo>
                <a:lnTo>
                  <a:pt x="2219" y="801"/>
                </a:lnTo>
                <a:lnTo>
                  <a:pt x="2219" y="830"/>
                </a:lnTo>
                <a:lnTo>
                  <a:pt x="2219" y="793"/>
                </a:lnTo>
                <a:lnTo>
                  <a:pt x="2222" y="819"/>
                </a:lnTo>
                <a:lnTo>
                  <a:pt x="2222" y="830"/>
                </a:lnTo>
                <a:lnTo>
                  <a:pt x="2222" y="801"/>
                </a:lnTo>
                <a:lnTo>
                  <a:pt x="2226" y="815"/>
                </a:lnTo>
                <a:lnTo>
                  <a:pt x="2226" y="830"/>
                </a:lnTo>
                <a:lnTo>
                  <a:pt x="2226" y="775"/>
                </a:lnTo>
                <a:lnTo>
                  <a:pt x="2230" y="822"/>
                </a:lnTo>
                <a:lnTo>
                  <a:pt x="2230" y="830"/>
                </a:lnTo>
                <a:lnTo>
                  <a:pt x="2230" y="801"/>
                </a:lnTo>
                <a:lnTo>
                  <a:pt x="2233" y="819"/>
                </a:lnTo>
                <a:lnTo>
                  <a:pt x="2233" y="830"/>
                </a:lnTo>
                <a:lnTo>
                  <a:pt x="2233" y="804"/>
                </a:lnTo>
                <a:lnTo>
                  <a:pt x="2233" y="822"/>
                </a:lnTo>
                <a:lnTo>
                  <a:pt x="2237" y="801"/>
                </a:lnTo>
                <a:lnTo>
                  <a:pt x="2237" y="830"/>
                </a:lnTo>
                <a:lnTo>
                  <a:pt x="2237" y="797"/>
                </a:lnTo>
                <a:lnTo>
                  <a:pt x="2240" y="811"/>
                </a:lnTo>
                <a:lnTo>
                  <a:pt x="2240" y="830"/>
                </a:lnTo>
                <a:lnTo>
                  <a:pt x="2240" y="772"/>
                </a:lnTo>
                <a:lnTo>
                  <a:pt x="2244" y="804"/>
                </a:lnTo>
                <a:lnTo>
                  <a:pt x="2244" y="830"/>
                </a:lnTo>
                <a:lnTo>
                  <a:pt x="2244" y="797"/>
                </a:lnTo>
                <a:lnTo>
                  <a:pt x="2248" y="826"/>
                </a:lnTo>
                <a:lnTo>
                  <a:pt x="2248" y="830"/>
                </a:lnTo>
                <a:lnTo>
                  <a:pt x="2248" y="801"/>
                </a:lnTo>
                <a:lnTo>
                  <a:pt x="2251" y="815"/>
                </a:lnTo>
                <a:lnTo>
                  <a:pt x="2251" y="830"/>
                </a:lnTo>
                <a:lnTo>
                  <a:pt x="2251" y="804"/>
                </a:lnTo>
                <a:lnTo>
                  <a:pt x="2255" y="826"/>
                </a:lnTo>
                <a:lnTo>
                  <a:pt x="2255" y="830"/>
                </a:lnTo>
                <a:lnTo>
                  <a:pt x="2255" y="801"/>
                </a:lnTo>
                <a:lnTo>
                  <a:pt x="2258" y="822"/>
                </a:lnTo>
                <a:lnTo>
                  <a:pt x="2258" y="830"/>
                </a:lnTo>
                <a:lnTo>
                  <a:pt x="2258" y="790"/>
                </a:lnTo>
                <a:lnTo>
                  <a:pt x="2262" y="826"/>
                </a:lnTo>
                <a:lnTo>
                  <a:pt x="2262" y="830"/>
                </a:lnTo>
                <a:lnTo>
                  <a:pt x="2262" y="801"/>
                </a:lnTo>
                <a:lnTo>
                  <a:pt x="2266" y="830"/>
                </a:lnTo>
                <a:lnTo>
                  <a:pt x="2266" y="815"/>
                </a:lnTo>
                <a:lnTo>
                  <a:pt x="2269" y="830"/>
                </a:lnTo>
                <a:lnTo>
                  <a:pt x="2269" y="808"/>
                </a:lnTo>
                <a:lnTo>
                  <a:pt x="2273" y="826"/>
                </a:lnTo>
                <a:lnTo>
                  <a:pt x="2273" y="830"/>
                </a:lnTo>
                <a:lnTo>
                  <a:pt x="2273" y="775"/>
                </a:lnTo>
                <a:lnTo>
                  <a:pt x="2276" y="830"/>
                </a:lnTo>
                <a:lnTo>
                  <a:pt x="2276" y="768"/>
                </a:lnTo>
                <a:lnTo>
                  <a:pt x="2280" y="830"/>
                </a:lnTo>
                <a:lnTo>
                  <a:pt x="2280" y="783"/>
                </a:lnTo>
                <a:lnTo>
                  <a:pt x="2284" y="830"/>
                </a:lnTo>
                <a:lnTo>
                  <a:pt x="2284" y="793"/>
                </a:lnTo>
                <a:lnTo>
                  <a:pt x="2287" y="830"/>
                </a:lnTo>
                <a:lnTo>
                  <a:pt x="2287" y="793"/>
                </a:lnTo>
                <a:lnTo>
                  <a:pt x="2291" y="830"/>
                </a:lnTo>
                <a:lnTo>
                  <a:pt x="2291" y="804"/>
                </a:lnTo>
                <a:lnTo>
                  <a:pt x="2295" y="830"/>
                </a:lnTo>
                <a:lnTo>
                  <a:pt x="2295" y="801"/>
                </a:lnTo>
                <a:lnTo>
                  <a:pt x="2298" y="830"/>
                </a:lnTo>
                <a:lnTo>
                  <a:pt x="2298" y="804"/>
                </a:lnTo>
                <a:lnTo>
                  <a:pt x="2302" y="830"/>
                </a:lnTo>
                <a:lnTo>
                  <a:pt x="2302" y="804"/>
                </a:lnTo>
                <a:lnTo>
                  <a:pt x="2305" y="830"/>
                </a:lnTo>
                <a:lnTo>
                  <a:pt x="2305" y="775"/>
                </a:lnTo>
                <a:lnTo>
                  <a:pt x="2309" y="830"/>
                </a:lnTo>
                <a:lnTo>
                  <a:pt x="2309" y="808"/>
                </a:lnTo>
                <a:lnTo>
                  <a:pt x="2313" y="830"/>
                </a:lnTo>
                <a:lnTo>
                  <a:pt x="2313" y="793"/>
                </a:lnTo>
                <a:lnTo>
                  <a:pt x="2316" y="830"/>
                </a:lnTo>
                <a:lnTo>
                  <a:pt x="2316" y="790"/>
                </a:lnTo>
                <a:lnTo>
                  <a:pt x="2320" y="830"/>
                </a:lnTo>
                <a:lnTo>
                  <a:pt x="2320" y="790"/>
                </a:lnTo>
                <a:lnTo>
                  <a:pt x="2323" y="830"/>
                </a:lnTo>
                <a:lnTo>
                  <a:pt x="2323" y="786"/>
                </a:lnTo>
                <a:lnTo>
                  <a:pt x="2327" y="830"/>
                </a:lnTo>
                <a:lnTo>
                  <a:pt x="2327" y="768"/>
                </a:lnTo>
                <a:lnTo>
                  <a:pt x="2331" y="830"/>
                </a:lnTo>
                <a:lnTo>
                  <a:pt x="2331" y="797"/>
                </a:lnTo>
                <a:lnTo>
                  <a:pt x="2334" y="830"/>
                </a:lnTo>
                <a:lnTo>
                  <a:pt x="2334" y="808"/>
                </a:lnTo>
                <a:lnTo>
                  <a:pt x="2338" y="830"/>
                </a:lnTo>
                <a:lnTo>
                  <a:pt x="2338" y="797"/>
                </a:lnTo>
                <a:lnTo>
                  <a:pt x="2341" y="830"/>
                </a:lnTo>
                <a:lnTo>
                  <a:pt x="2341" y="811"/>
                </a:lnTo>
                <a:lnTo>
                  <a:pt x="2345" y="819"/>
                </a:lnTo>
                <a:lnTo>
                  <a:pt x="2345" y="830"/>
                </a:lnTo>
                <a:lnTo>
                  <a:pt x="2345" y="793"/>
                </a:lnTo>
                <a:lnTo>
                  <a:pt x="2349" y="830"/>
                </a:lnTo>
                <a:lnTo>
                  <a:pt x="2349" y="801"/>
                </a:lnTo>
                <a:lnTo>
                  <a:pt x="2352" y="826"/>
                </a:lnTo>
                <a:lnTo>
                  <a:pt x="2352" y="830"/>
                </a:lnTo>
                <a:lnTo>
                  <a:pt x="2352" y="815"/>
                </a:lnTo>
                <a:lnTo>
                  <a:pt x="2356" y="830"/>
                </a:lnTo>
                <a:lnTo>
                  <a:pt x="2356" y="779"/>
                </a:lnTo>
                <a:lnTo>
                  <a:pt x="2359" y="830"/>
                </a:lnTo>
                <a:lnTo>
                  <a:pt x="2359" y="801"/>
                </a:lnTo>
                <a:lnTo>
                  <a:pt x="2363" y="826"/>
                </a:lnTo>
                <a:lnTo>
                  <a:pt x="2363" y="830"/>
                </a:lnTo>
                <a:lnTo>
                  <a:pt x="2363" y="793"/>
                </a:lnTo>
                <a:lnTo>
                  <a:pt x="2367" y="826"/>
                </a:lnTo>
                <a:lnTo>
                  <a:pt x="2367" y="830"/>
                </a:lnTo>
                <a:lnTo>
                  <a:pt x="2367" y="815"/>
                </a:lnTo>
                <a:lnTo>
                  <a:pt x="2370" y="819"/>
                </a:lnTo>
                <a:lnTo>
                  <a:pt x="2370" y="830"/>
                </a:lnTo>
                <a:lnTo>
                  <a:pt x="2370" y="819"/>
                </a:lnTo>
                <a:lnTo>
                  <a:pt x="2374" y="830"/>
                </a:lnTo>
                <a:lnTo>
                  <a:pt x="2374" y="797"/>
                </a:lnTo>
                <a:lnTo>
                  <a:pt x="2377" y="826"/>
                </a:lnTo>
                <a:lnTo>
                  <a:pt x="2377" y="830"/>
                </a:lnTo>
                <a:lnTo>
                  <a:pt x="2377" y="779"/>
                </a:lnTo>
                <a:lnTo>
                  <a:pt x="2381" y="811"/>
                </a:lnTo>
                <a:lnTo>
                  <a:pt x="2381" y="830"/>
                </a:lnTo>
                <a:lnTo>
                  <a:pt x="2381" y="801"/>
                </a:lnTo>
                <a:lnTo>
                  <a:pt x="2385" y="822"/>
                </a:lnTo>
                <a:lnTo>
                  <a:pt x="2385" y="830"/>
                </a:lnTo>
                <a:lnTo>
                  <a:pt x="2385" y="815"/>
                </a:lnTo>
                <a:lnTo>
                  <a:pt x="2388" y="830"/>
                </a:lnTo>
                <a:lnTo>
                  <a:pt x="2388" y="815"/>
                </a:lnTo>
                <a:lnTo>
                  <a:pt x="2392" y="804"/>
                </a:lnTo>
                <a:lnTo>
                  <a:pt x="2392" y="830"/>
                </a:lnTo>
                <a:lnTo>
                  <a:pt x="2392" y="790"/>
                </a:lnTo>
                <a:lnTo>
                  <a:pt x="2396" y="790"/>
                </a:lnTo>
                <a:lnTo>
                  <a:pt x="2396" y="830"/>
                </a:lnTo>
                <a:lnTo>
                  <a:pt x="2396" y="790"/>
                </a:lnTo>
                <a:lnTo>
                  <a:pt x="2399" y="830"/>
                </a:lnTo>
                <a:lnTo>
                  <a:pt x="2399" y="815"/>
                </a:lnTo>
                <a:lnTo>
                  <a:pt x="2403" y="826"/>
                </a:lnTo>
                <a:lnTo>
                  <a:pt x="2403" y="830"/>
                </a:lnTo>
                <a:lnTo>
                  <a:pt x="2403" y="819"/>
                </a:lnTo>
                <a:lnTo>
                  <a:pt x="2406" y="830"/>
                </a:lnTo>
                <a:lnTo>
                  <a:pt x="2406" y="822"/>
                </a:lnTo>
                <a:lnTo>
                  <a:pt x="2410" y="830"/>
                </a:lnTo>
                <a:lnTo>
                  <a:pt x="2410" y="811"/>
                </a:lnTo>
                <a:lnTo>
                  <a:pt x="2414" y="830"/>
                </a:lnTo>
                <a:lnTo>
                  <a:pt x="2414" y="811"/>
                </a:lnTo>
                <a:lnTo>
                  <a:pt x="2417" y="826"/>
                </a:lnTo>
                <a:lnTo>
                  <a:pt x="2417" y="830"/>
                </a:lnTo>
                <a:lnTo>
                  <a:pt x="2417" y="819"/>
                </a:lnTo>
                <a:lnTo>
                  <a:pt x="2421" y="826"/>
                </a:lnTo>
                <a:lnTo>
                  <a:pt x="2421" y="830"/>
                </a:lnTo>
                <a:lnTo>
                  <a:pt x="2421" y="793"/>
                </a:lnTo>
                <a:lnTo>
                  <a:pt x="2424" y="830"/>
                </a:lnTo>
                <a:lnTo>
                  <a:pt x="2424" y="815"/>
                </a:lnTo>
                <a:lnTo>
                  <a:pt x="2428" y="830"/>
                </a:lnTo>
                <a:lnTo>
                  <a:pt x="2428" y="797"/>
                </a:lnTo>
                <a:lnTo>
                  <a:pt x="2428" y="822"/>
                </a:lnTo>
                <a:lnTo>
                  <a:pt x="2432" y="793"/>
                </a:lnTo>
                <a:lnTo>
                  <a:pt x="2432" y="830"/>
                </a:lnTo>
                <a:lnTo>
                  <a:pt x="2432" y="772"/>
                </a:lnTo>
                <a:lnTo>
                  <a:pt x="2435" y="830"/>
                </a:lnTo>
                <a:lnTo>
                  <a:pt x="2435" y="819"/>
                </a:lnTo>
                <a:lnTo>
                  <a:pt x="2439" y="830"/>
                </a:lnTo>
                <a:lnTo>
                  <a:pt x="2439" y="808"/>
                </a:lnTo>
                <a:lnTo>
                  <a:pt x="2442" y="830"/>
                </a:lnTo>
                <a:lnTo>
                  <a:pt x="2442" y="790"/>
                </a:lnTo>
                <a:lnTo>
                  <a:pt x="2446" y="830"/>
                </a:lnTo>
                <a:lnTo>
                  <a:pt x="2446" y="819"/>
                </a:lnTo>
                <a:lnTo>
                  <a:pt x="2450" y="826"/>
                </a:lnTo>
                <a:lnTo>
                  <a:pt x="2450" y="830"/>
                </a:lnTo>
                <a:lnTo>
                  <a:pt x="2450" y="790"/>
                </a:lnTo>
                <a:lnTo>
                  <a:pt x="2453" y="811"/>
                </a:lnTo>
                <a:lnTo>
                  <a:pt x="2453" y="830"/>
                </a:lnTo>
                <a:lnTo>
                  <a:pt x="2453" y="775"/>
                </a:lnTo>
                <a:lnTo>
                  <a:pt x="2457" y="822"/>
                </a:lnTo>
                <a:lnTo>
                  <a:pt x="2457" y="830"/>
                </a:lnTo>
                <a:lnTo>
                  <a:pt x="2457" y="790"/>
                </a:lnTo>
                <a:lnTo>
                  <a:pt x="2460" y="830"/>
                </a:lnTo>
                <a:lnTo>
                  <a:pt x="2460" y="811"/>
                </a:lnTo>
                <a:lnTo>
                  <a:pt x="2464" y="830"/>
                </a:lnTo>
                <a:lnTo>
                  <a:pt x="2464" y="793"/>
                </a:lnTo>
                <a:lnTo>
                  <a:pt x="2468" y="830"/>
                </a:lnTo>
                <a:lnTo>
                  <a:pt x="2468" y="808"/>
                </a:lnTo>
                <a:lnTo>
                  <a:pt x="2471" y="830"/>
                </a:lnTo>
                <a:lnTo>
                  <a:pt x="2471" y="819"/>
                </a:lnTo>
                <a:lnTo>
                  <a:pt x="2475" y="830"/>
                </a:lnTo>
                <a:lnTo>
                  <a:pt x="2475" y="779"/>
                </a:lnTo>
                <a:lnTo>
                  <a:pt x="2478" y="830"/>
                </a:lnTo>
                <a:lnTo>
                  <a:pt x="2478" y="797"/>
                </a:lnTo>
                <a:lnTo>
                  <a:pt x="2482" y="830"/>
                </a:lnTo>
                <a:lnTo>
                  <a:pt x="2482" y="826"/>
                </a:lnTo>
                <a:lnTo>
                  <a:pt x="2486" y="830"/>
                </a:lnTo>
                <a:lnTo>
                  <a:pt x="2486" y="808"/>
                </a:lnTo>
                <a:lnTo>
                  <a:pt x="2489" y="830"/>
                </a:lnTo>
                <a:lnTo>
                  <a:pt x="2489" y="822"/>
                </a:lnTo>
                <a:lnTo>
                  <a:pt x="2493" y="830"/>
                </a:lnTo>
                <a:lnTo>
                  <a:pt x="2493" y="808"/>
                </a:lnTo>
                <a:lnTo>
                  <a:pt x="2497" y="830"/>
                </a:lnTo>
                <a:lnTo>
                  <a:pt x="2497" y="815"/>
                </a:lnTo>
                <a:lnTo>
                  <a:pt x="2500" y="830"/>
                </a:lnTo>
                <a:lnTo>
                  <a:pt x="2500" y="819"/>
                </a:lnTo>
                <a:lnTo>
                  <a:pt x="2504" y="830"/>
                </a:lnTo>
                <a:lnTo>
                  <a:pt x="2504" y="808"/>
                </a:lnTo>
                <a:lnTo>
                  <a:pt x="2507" y="830"/>
                </a:lnTo>
                <a:lnTo>
                  <a:pt x="2507" y="819"/>
                </a:lnTo>
                <a:lnTo>
                  <a:pt x="2511" y="830"/>
                </a:lnTo>
                <a:lnTo>
                  <a:pt x="2511" y="804"/>
                </a:lnTo>
                <a:lnTo>
                  <a:pt x="2515" y="826"/>
                </a:lnTo>
                <a:lnTo>
                  <a:pt x="2515" y="830"/>
                </a:lnTo>
                <a:lnTo>
                  <a:pt x="2515" y="815"/>
                </a:lnTo>
                <a:lnTo>
                  <a:pt x="2518" y="830"/>
                </a:lnTo>
                <a:lnTo>
                  <a:pt x="2518" y="826"/>
                </a:lnTo>
                <a:lnTo>
                  <a:pt x="2522" y="830"/>
                </a:lnTo>
                <a:lnTo>
                  <a:pt x="2522" y="811"/>
                </a:lnTo>
                <a:lnTo>
                  <a:pt x="2525" y="830"/>
                </a:lnTo>
                <a:lnTo>
                  <a:pt x="2525" y="826"/>
                </a:lnTo>
                <a:lnTo>
                  <a:pt x="2529" y="830"/>
                </a:lnTo>
                <a:lnTo>
                  <a:pt x="2529" y="826"/>
                </a:lnTo>
                <a:lnTo>
                  <a:pt x="2533" y="830"/>
                </a:lnTo>
                <a:lnTo>
                  <a:pt x="2533" y="811"/>
                </a:lnTo>
                <a:lnTo>
                  <a:pt x="2536" y="815"/>
                </a:lnTo>
                <a:lnTo>
                  <a:pt x="2536" y="830"/>
                </a:lnTo>
                <a:lnTo>
                  <a:pt x="2536" y="815"/>
                </a:lnTo>
                <a:lnTo>
                  <a:pt x="2540" y="826"/>
                </a:lnTo>
                <a:lnTo>
                  <a:pt x="2540" y="830"/>
                </a:lnTo>
                <a:lnTo>
                  <a:pt x="2540" y="811"/>
                </a:lnTo>
                <a:lnTo>
                  <a:pt x="2543" y="830"/>
                </a:lnTo>
                <a:lnTo>
                  <a:pt x="2543" y="826"/>
                </a:lnTo>
                <a:lnTo>
                  <a:pt x="2547" y="830"/>
                </a:lnTo>
                <a:lnTo>
                  <a:pt x="2547" y="815"/>
                </a:lnTo>
                <a:lnTo>
                  <a:pt x="2551" y="826"/>
                </a:lnTo>
                <a:lnTo>
                  <a:pt x="2551" y="830"/>
                </a:lnTo>
                <a:lnTo>
                  <a:pt x="2551" y="815"/>
                </a:lnTo>
                <a:lnTo>
                  <a:pt x="2554" y="822"/>
                </a:lnTo>
                <a:lnTo>
                  <a:pt x="2554" y="830"/>
                </a:lnTo>
                <a:lnTo>
                  <a:pt x="2554" y="822"/>
                </a:lnTo>
                <a:lnTo>
                  <a:pt x="2558" y="830"/>
                </a:lnTo>
                <a:lnTo>
                  <a:pt x="2558" y="826"/>
                </a:lnTo>
                <a:lnTo>
                  <a:pt x="2561" y="830"/>
                </a:lnTo>
                <a:lnTo>
                  <a:pt x="2561" y="822"/>
                </a:lnTo>
                <a:lnTo>
                  <a:pt x="2565" y="830"/>
                </a:lnTo>
                <a:lnTo>
                  <a:pt x="2565" y="808"/>
                </a:lnTo>
                <a:lnTo>
                  <a:pt x="2569" y="804"/>
                </a:lnTo>
                <a:lnTo>
                  <a:pt x="2569" y="830"/>
                </a:lnTo>
                <a:lnTo>
                  <a:pt x="2569" y="804"/>
                </a:lnTo>
                <a:lnTo>
                  <a:pt x="2572" y="830"/>
                </a:lnTo>
                <a:lnTo>
                  <a:pt x="2572" y="822"/>
                </a:lnTo>
                <a:lnTo>
                  <a:pt x="2576" y="830"/>
                </a:lnTo>
                <a:lnTo>
                  <a:pt x="2576" y="815"/>
                </a:lnTo>
                <a:lnTo>
                  <a:pt x="2579" y="797"/>
                </a:lnTo>
                <a:lnTo>
                  <a:pt x="2579" y="830"/>
                </a:lnTo>
                <a:lnTo>
                  <a:pt x="2579" y="797"/>
                </a:lnTo>
                <a:lnTo>
                  <a:pt x="2583" y="830"/>
                </a:lnTo>
                <a:lnTo>
                  <a:pt x="2583" y="804"/>
                </a:lnTo>
                <a:lnTo>
                  <a:pt x="2587" y="830"/>
                </a:lnTo>
                <a:lnTo>
                  <a:pt x="2587" y="819"/>
                </a:lnTo>
                <a:lnTo>
                  <a:pt x="2590" y="830"/>
                </a:lnTo>
                <a:lnTo>
                  <a:pt x="2590" y="808"/>
                </a:lnTo>
                <a:lnTo>
                  <a:pt x="2594" y="830"/>
                </a:lnTo>
                <a:lnTo>
                  <a:pt x="2594" y="826"/>
                </a:lnTo>
                <a:lnTo>
                  <a:pt x="2598" y="830"/>
                </a:lnTo>
                <a:lnTo>
                  <a:pt x="2598" y="815"/>
                </a:lnTo>
                <a:lnTo>
                  <a:pt x="2601" y="830"/>
                </a:lnTo>
                <a:lnTo>
                  <a:pt x="2601" y="804"/>
                </a:lnTo>
                <a:lnTo>
                  <a:pt x="2605" y="826"/>
                </a:lnTo>
                <a:lnTo>
                  <a:pt x="2605" y="830"/>
                </a:lnTo>
                <a:lnTo>
                  <a:pt x="2605" y="815"/>
                </a:lnTo>
                <a:lnTo>
                  <a:pt x="2608" y="830"/>
                </a:lnTo>
                <a:lnTo>
                  <a:pt x="2608" y="815"/>
                </a:lnTo>
                <a:lnTo>
                  <a:pt x="2612" y="830"/>
                </a:lnTo>
                <a:lnTo>
                  <a:pt x="2619" y="830"/>
                </a:lnTo>
                <a:lnTo>
                  <a:pt x="2619" y="808"/>
                </a:lnTo>
                <a:lnTo>
                  <a:pt x="2623" y="830"/>
                </a:lnTo>
                <a:lnTo>
                  <a:pt x="2623" y="811"/>
                </a:lnTo>
                <a:lnTo>
                  <a:pt x="2626" y="826"/>
                </a:lnTo>
                <a:lnTo>
                  <a:pt x="2626" y="830"/>
                </a:lnTo>
                <a:lnTo>
                  <a:pt x="2626" y="822"/>
                </a:lnTo>
                <a:lnTo>
                  <a:pt x="2630" y="826"/>
                </a:lnTo>
                <a:lnTo>
                  <a:pt x="2630" y="830"/>
                </a:lnTo>
                <a:lnTo>
                  <a:pt x="2630" y="826"/>
                </a:lnTo>
                <a:lnTo>
                  <a:pt x="2634" y="830"/>
                </a:lnTo>
                <a:lnTo>
                  <a:pt x="2634" y="822"/>
                </a:lnTo>
                <a:lnTo>
                  <a:pt x="2637" y="830"/>
                </a:lnTo>
                <a:lnTo>
                  <a:pt x="2637" y="819"/>
                </a:lnTo>
                <a:lnTo>
                  <a:pt x="2641" y="830"/>
                </a:lnTo>
                <a:lnTo>
                  <a:pt x="2641" y="811"/>
                </a:lnTo>
                <a:lnTo>
                  <a:pt x="2644" y="830"/>
                </a:lnTo>
                <a:lnTo>
                  <a:pt x="2644" y="826"/>
                </a:lnTo>
                <a:lnTo>
                  <a:pt x="2648" y="826"/>
                </a:lnTo>
                <a:lnTo>
                  <a:pt x="2648" y="830"/>
                </a:lnTo>
                <a:lnTo>
                  <a:pt x="2648" y="819"/>
                </a:lnTo>
                <a:lnTo>
                  <a:pt x="2652" y="830"/>
                </a:lnTo>
                <a:lnTo>
                  <a:pt x="2655" y="830"/>
                </a:lnTo>
                <a:lnTo>
                  <a:pt x="2655" y="822"/>
                </a:lnTo>
                <a:lnTo>
                  <a:pt x="2659" y="830"/>
                </a:lnTo>
                <a:lnTo>
                  <a:pt x="2659" y="826"/>
                </a:lnTo>
                <a:lnTo>
                  <a:pt x="2662" y="830"/>
                </a:lnTo>
                <a:lnTo>
                  <a:pt x="2662" y="815"/>
                </a:lnTo>
                <a:lnTo>
                  <a:pt x="2666" y="830"/>
                </a:lnTo>
                <a:lnTo>
                  <a:pt x="2666" y="819"/>
                </a:lnTo>
                <a:lnTo>
                  <a:pt x="2670" y="830"/>
                </a:lnTo>
                <a:lnTo>
                  <a:pt x="2670" y="826"/>
                </a:lnTo>
                <a:lnTo>
                  <a:pt x="2673" y="830"/>
                </a:lnTo>
                <a:lnTo>
                  <a:pt x="2673" y="822"/>
                </a:lnTo>
                <a:lnTo>
                  <a:pt x="2677" y="830"/>
                </a:lnTo>
                <a:lnTo>
                  <a:pt x="2680" y="830"/>
                </a:lnTo>
                <a:lnTo>
                  <a:pt x="2680" y="826"/>
                </a:lnTo>
                <a:lnTo>
                  <a:pt x="2684" y="830"/>
                </a:lnTo>
                <a:lnTo>
                  <a:pt x="2684" y="822"/>
                </a:lnTo>
                <a:lnTo>
                  <a:pt x="2688" y="830"/>
                </a:lnTo>
                <a:lnTo>
                  <a:pt x="2688" y="819"/>
                </a:lnTo>
                <a:lnTo>
                  <a:pt x="2691" y="822"/>
                </a:lnTo>
                <a:lnTo>
                  <a:pt x="2691" y="830"/>
                </a:lnTo>
                <a:lnTo>
                  <a:pt x="2691" y="819"/>
                </a:lnTo>
                <a:lnTo>
                  <a:pt x="2695" y="830"/>
                </a:lnTo>
                <a:lnTo>
                  <a:pt x="2695" y="804"/>
                </a:lnTo>
                <a:lnTo>
                  <a:pt x="2699" y="830"/>
                </a:lnTo>
                <a:lnTo>
                  <a:pt x="2706" y="830"/>
                </a:lnTo>
                <a:lnTo>
                  <a:pt x="2706" y="822"/>
                </a:lnTo>
                <a:lnTo>
                  <a:pt x="2709" y="830"/>
                </a:lnTo>
                <a:lnTo>
                  <a:pt x="2717" y="830"/>
                </a:lnTo>
                <a:lnTo>
                  <a:pt x="2717" y="822"/>
                </a:lnTo>
                <a:lnTo>
                  <a:pt x="2720" y="830"/>
                </a:lnTo>
                <a:lnTo>
                  <a:pt x="2720" y="804"/>
                </a:lnTo>
                <a:lnTo>
                  <a:pt x="2724" y="822"/>
                </a:lnTo>
                <a:lnTo>
                  <a:pt x="2724" y="830"/>
                </a:lnTo>
                <a:lnTo>
                  <a:pt x="2724" y="819"/>
                </a:lnTo>
                <a:lnTo>
                  <a:pt x="2727" y="830"/>
                </a:lnTo>
                <a:lnTo>
                  <a:pt x="2727" y="826"/>
                </a:lnTo>
                <a:lnTo>
                  <a:pt x="2731" y="830"/>
                </a:lnTo>
                <a:lnTo>
                  <a:pt x="2731" y="822"/>
                </a:lnTo>
                <a:lnTo>
                  <a:pt x="2735" y="822"/>
                </a:lnTo>
                <a:lnTo>
                  <a:pt x="2735" y="830"/>
                </a:lnTo>
                <a:lnTo>
                  <a:pt x="2735" y="808"/>
                </a:lnTo>
                <a:lnTo>
                  <a:pt x="2738" y="830"/>
                </a:lnTo>
                <a:lnTo>
                  <a:pt x="2738" y="811"/>
                </a:lnTo>
                <a:lnTo>
                  <a:pt x="2742" y="815"/>
                </a:lnTo>
                <a:lnTo>
                  <a:pt x="2742" y="830"/>
                </a:lnTo>
                <a:lnTo>
                  <a:pt x="2742" y="815"/>
                </a:lnTo>
                <a:lnTo>
                  <a:pt x="2745" y="830"/>
                </a:lnTo>
                <a:lnTo>
                  <a:pt x="2745" y="819"/>
                </a:lnTo>
                <a:lnTo>
                  <a:pt x="2749" y="830"/>
                </a:lnTo>
                <a:lnTo>
                  <a:pt x="2749" y="826"/>
                </a:lnTo>
                <a:lnTo>
                  <a:pt x="2753" y="830"/>
                </a:lnTo>
                <a:lnTo>
                  <a:pt x="2753" y="822"/>
                </a:lnTo>
                <a:lnTo>
                  <a:pt x="2756" y="830"/>
                </a:lnTo>
                <a:lnTo>
                  <a:pt x="2756" y="822"/>
                </a:lnTo>
                <a:lnTo>
                  <a:pt x="2760" y="830"/>
                </a:lnTo>
                <a:lnTo>
                  <a:pt x="2760" y="804"/>
                </a:lnTo>
                <a:lnTo>
                  <a:pt x="2763" y="830"/>
                </a:lnTo>
                <a:lnTo>
                  <a:pt x="2767" y="830"/>
                </a:lnTo>
                <a:lnTo>
                  <a:pt x="2767" y="822"/>
                </a:lnTo>
                <a:lnTo>
                  <a:pt x="2771" y="830"/>
                </a:lnTo>
                <a:lnTo>
                  <a:pt x="2771" y="822"/>
                </a:lnTo>
                <a:lnTo>
                  <a:pt x="2774" y="830"/>
                </a:lnTo>
                <a:lnTo>
                  <a:pt x="2774" y="815"/>
                </a:lnTo>
                <a:lnTo>
                  <a:pt x="2778" y="830"/>
                </a:lnTo>
                <a:lnTo>
                  <a:pt x="2778" y="819"/>
                </a:lnTo>
                <a:lnTo>
                  <a:pt x="2781" y="826"/>
                </a:lnTo>
                <a:lnTo>
                  <a:pt x="2781" y="830"/>
                </a:lnTo>
                <a:lnTo>
                  <a:pt x="2781" y="822"/>
                </a:lnTo>
                <a:lnTo>
                  <a:pt x="2785" y="830"/>
                </a:lnTo>
                <a:lnTo>
                  <a:pt x="2785" y="826"/>
                </a:lnTo>
                <a:lnTo>
                  <a:pt x="2789" y="830"/>
                </a:lnTo>
                <a:lnTo>
                  <a:pt x="2789" y="826"/>
                </a:lnTo>
                <a:lnTo>
                  <a:pt x="2792" y="830"/>
                </a:lnTo>
                <a:lnTo>
                  <a:pt x="2792" y="819"/>
                </a:lnTo>
                <a:lnTo>
                  <a:pt x="2796" y="830"/>
                </a:lnTo>
                <a:lnTo>
                  <a:pt x="2796" y="819"/>
                </a:lnTo>
                <a:lnTo>
                  <a:pt x="2800" y="830"/>
                </a:lnTo>
                <a:lnTo>
                  <a:pt x="2803" y="830"/>
                </a:lnTo>
                <a:lnTo>
                  <a:pt x="2803" y="819"/>
                </a:lnTo>
                <a:lnTo>
                  <a:pt x="2807" y="830"/>
                </a:lnTo>
                <a:lnTo>
                  <a:pt x="2807" y="811"/>
                </a:lnTo>
                <a:lnTo>
                  <a:pt x="2810" y="830"/>
                </a:lnTo>
                <a:lnTo>
                  <a:pt x="2814" y="830"/>
                </a:lnTo>
                <a:lnTo>
                  <a:pt x="2814" y="808"/>
                </a:lnTo>
                <a:lnTo>
                  <a:pt x="2818" y="830"/>
                </a:lnTo>
                <a:lnTo>
                  <a:pt x="2818" y="822"/>
                </a:lnTo>
                <a:lnTo>
                  <a:pt x="2821" y="830"/>
                </a:lnTo>
                <a:lnTo>
                  <a:pt x="2821" y="822"/>
                </a:lnTo>
                <a:lnTo>
                  <a:pt x="2825" y="830"/>
                </a:lnTo>
                <a:lnTo>
                  <a:pt x="2825" y="819"/>
                </a:lnTo>
                <a:lnTo>
                  <a:pt x="2828" y="830"/>
                </a:lnTo>
                <a:lnTo>
                  <a:pt x="2828" y="808"/>
                </a:lnTo>
                <a:lnTo>
                  <a:pt x="2832" y="830"/>
                </a:lnTo>
                <a:lnTo>
                  <a:pt x="2832" y="819"/>
                </a:lnTo>
                <a:lnTo>
                  <a:pt x="2836" y="830"/>
                </a:lnTo>
                <a:lnTo>
                  <a:pt x="2839" y="830"/>
                </a:lnTo>
                <a:lnTo>
                  <a:pt x="2839" y="811"/>
                </a:lnTo>
                <a:lnTo>
                  <a:pt x="2843" y="830"/>
                </a:lnTo>
                <a:lnTo>
                  <a:pt x="2843" y="822"/>
                </a:lnTo>
                <a:lnTo>
                  <a:pt x="2846" y="830"/>
                </a:lnTo>
                <a:lnTo>
                  <a:pt x="2850" y="830"/>
                </a:lnTo>
                <a:lnTo>
                  <a:pt x="2850" y="822"/>
                </a:lnTo>
                <a:lnTo>
                  <a:pt x="2854" y="830"/>
                </a:lnTo>
                <a:lnTo>
                  <a:pt x="2854" y="822"/>
                </a:lnTo>
                <a:lnTo>
                  <a:pt x="2857" y="830"/>
                </a:lnTo>
                <a:lnTo>
                  <a:pt x="2857" y="819"/>
                </a:lnTo>
                <a:lnTo>
                  <a:pt x="2861" y="830"/>
                </a:lnTo>
                <a:lnTo>
                  <a:pt x="2864" y="830"/>
                </a:lnTo>
                <a:lnTo>
                  <a:pt x="2864" y="826"/>
                </a:lnTo>
                <a:lnTo>
                  <a:pt x="2868" y="830"/>
                </a:lnTo>
                <a:lnTo>
                  <a:pt x="2872" y="830"/>
                </a:lnTo>
                <a:lnTo>
                  <a:pt x="2872" y="826"/>
                </a:lnTo>
                <a:lnTo>
                  <a:pt x="2875" y="830"/>
                </a:lnTo>
                <a:lnTo>
                  <a:pt x="2875" y="826"/>
                </a:lnTo>
                <a:lnTo>
                  <a:pt x="2879" y="830"/>
                </a:lnTo>
                <a:lnTo>
                  <a:pt x="2879" y="822"/>
                </a:lnTo>
                <a:lnTo>
                  <a:pt x="2882" y="822"/>
                </a:lnTo>
                <a:lnTo>
                  <a:pt x="2882" y="830"/>
                </a:lnTo>
                <a:lnTo>
                  <a:pt x="2882" y="811"/>
                </a:lnTo>
                <a:lnTo>
                  <a:pt x="2886" y="830"/>
                </a:lnTo>
                <a:lnTo>
                  <a:pt x="2886" y="815"/>
                </a:lnTo>
                <a:lnTo>
                  <a:pt x="2890" y="830"/>
                </a:lnTo>
                <a:lnTo>
                  <a:pt x="2897" y="830"/>
                </a:lnTo>
                <a:lnTo>
                  <a:pt x="2897" y="822"/>
                </a:lnTo>
                <a:lnTo>
                  <a:pt x="2901" y="830"/>
                </a:lnTo>
                <a:lnTo>
                  <a:pt x="2901" y="826"/>
                </a:lnTo>
                <a:lnTo>
                  <a:pt x="2904" y="830"/>
                </a:lnTo>
                <a:lnTo>
                  <a:pt x="2904" y="815"/>
                </a:lnTo>
                <a:lnTo>
                  <a:pt x="2908" y="830"/>
                </a:lnTo>
                <a:lnTo>
                  <a:pt x="2911" y="830"/>
                </a:lnTo>
                <a:lnTo>
                  <a:pt x="2911" y="808"/>
                </a:lnTo>
                <a:lnTo>
                  <a:pt x="2915" y="811"/>
                </a:lnTo>
                <a:lnTo>
                  <a:pt x="2915" y="830"/>
                </a:lnTo>
                <a:lnTo>
                  <a:pt x="2915" y="811"/>
                </a:lnTo>
                <a:lnTo>
                  <a:pt x="2919" y="830"/>
                </a:lnTo>
                <a:lnTo>
                  <a:pt x="2929" y="830"/>
                </a:lnTo>
                <a:lnTo>
                  <a:pt x="2929" y="826"/>
                </a:lnTo>
                <a:lnTo>
                  <a:pt x="2933" y="830"/>
                </a:lnTo>
                <a:lnTo>
                  <a:pt x="2937" y="830"/>
                </a:lnTo>
                <a:lnTo>
                  <a:pt x="2937" y="819"/>
                </a:lnTo>
                <a:lnTo>
                  <a:pt x="2940" y="830"/>
                </a:lnTo>
                <a:lnTo>
                  <a:pt x="2940" y="826"/>
                </a:lnTo>
                <a:lnTo>
                  <a:pt x="2944" y="826"/>
                </a:lnTo>
                <a:lnTo>
                  <a:pt x="2944" y="830"/>
                </a:lnTo>
                <a:lnTo>
                  <a:pt x="2944" y="826"/>
                </a:lnTo>
                <a:lnTo>
                  <a:pt x="2947" y="830"/>
                </a:lnTo>
                <a:lnTo>
                  <a:pt x="2951" y="830"/>
                </a:lnTo>
                <a:lnTo>
                  <a:pt x="2951" y="815"/>
                </a:lnTo>
                <a:lnTo>
                  <a:pt x="2955" y="830"/>
                </a:lnTo>
                <a:lnTo>
                  <a:pt x="2955" y="819"/>
                </a:lnTo>
                <a:lnTo>
                  <a:pt x="2958" y="830"/>
                </a:lnTo>
                <a:lnTo>
                  <a:pt x="2958" y="826"/>
                </a:lnTo>
                <a:lnTo>
                  <a:pt x="2962" y="830"/>
                </a:lnTo>
                <a:lnTo>
                  <a:pt x="2965" y="830"/>
                </a:lnTo>
                <a:lnTo>
                  <a:pt x="2965" y="819"/>
                </a:lnTo>
                <a:lnTo>
                  <a:pt x="2969" y="830"/>
                </a:lnTo>
                <a:lnTo>
                  <a:pt x="2969" y="826"/>
                </a:lnTo>
                <a:lnTo>
                  <a:pt x="2973" y="830"/>
                </a:lnTo>
                <a:lnTo>
                  <a:pt x="2973" y="808"/>
                </a:lnTo>
                <a:lnTo>
                  <a:pt x="2976" y="830"/>
                </a:lnTo>
                <a:lnTo>
                  <a:pt x="2976" y="822"/>
                </a:lnTo>
                <a:lnTo>
                  <a:pt x="2980" y="830"/>
                </a:lnTo>
                <a:lnTo>
                  <a:pt x="2980" y="822"/>
                </a:lnTo>
                <a:lnTo>
                  <a:pt x="2983" y="822"/>
                </a:lnTo>
                <a:lnTo>
                  <a:pt x="2983" y="830"/>
                </a:lnTo>
                <a:lnTo>
                  <a:pt x="2983" y="822"/>
                </a:lnTo>
                <a:lnTo>
                  <a:pt x="2987" y="830"/>
                </a:lnTo>
                <a:lnTo>
                  <a:pt x="2991" y="830"/>
                </a:lnTo>
                <a:lnTo>
                  <a:pt x="2991" y="826"/>
                </a:lnTo>
                <a:lnTo>
                  <a:pt x="2994" y="830"/>
                </a:lnTo>
                <a:lnTo>
                  <a:pt x="2994" y="822"/>
                </a:lnTo>
                <a:lnTo>
                  <a:pt x="2998" y="830"/>
                </a:lnTo>
                <a:lnTo>
                  <a:pt x="3002" y="830"/>
                </a:lnTo>
                <a:lnTo>
                  <a:pt x="3002" y="815"/>
                </a:lnTo>
                <a:lnTo>
                  <a:pt x="3005" y="830"/>
                </a:lnTo>
                <a:lnTo>
                  <a:pt x="3009" y="830"/>
                </a:lnTo>
                <a:lnTo>
                  <a:pt x="3009" y="819"/>
                </a:lnTo>
                <a:lnTo>
                  <a:pt x="3012" y="830"/>
                </a:lnTo>
                <a:lnTo>
                  <a:pt x="3012" y="826"/>
                </a:lnTo>
                <a:lnTo>
                  <a:pt x="3016" y="830"/>
                </a:lnTo>
                <a:lnTo>
                  <a:pt x="3020" y="830"/>
                </a:lnTo>
                <a:lnTo>
                  <a:pt x="3020" y="811"/>
                </a:lnTo>
                <a:lnTo>
                  <a:pt x="3023" y="830"/>
                </a:lnTo>
                <a:lnTo>
                  <a:pt x="3023" y="822"/>
                </a:lnTo>
                <a:lnTo>
                  <a:pt x="3027" y="830"/>
                </a:lnTo>
                <a:lnTo>
                  <a:pt x="3027" y="822"/>
                </a:lnTo>
                <a:lnTo>
                  <a:pt x="3030" y="830"/>
                </a:lnTo>
                <a:lnTo>
                  <a:pt x="3041" y="830"/>
                </a:lnTo>
                <a:lnTo>
                  <a:pt x="3041" y="819"/>
                </a:lnTo>
                <a:lnTo>
                  <a:pt x="3045" y="830"/>
                </a:lnTo>
                <a:lnTo>
                  <a:pt x="3045" y="822"/>
                </a:lnTo>
                <a:lnTo>
                  <a:pt x="3048" y="830"/>
                </a:lnTo>
                <a:lnTo>
                  <a:pt x="3052" y="830"/>
                </a:lnTo>
                <a:lnTo>
                  <a:pt x="3052" y="822"/>
                </a:lnTo>
                <a:lnTo>
                  <a:pt x="3056" y="830"/>
                </a:lnTo>
                <a:lnTo>
                  <a:pt x="3059" y="830"/>
                </a:lnTo>
                <a:lnTo>
                  <a:pt x="3059" y="826"/>
                </a:lnTo>
                <a:lnTo>
                  <a:pt x="3063" y="830"/>
                </a:lnTo>
                <a:lnTo>
                  <a:pt x="3063" y="815"/>
                </a:lnTo>
                <a:lnTo>
                  <a:pt x="3066" y="830"/>
                </a:lnTo>
                <a:lnTo>
                  <a:pt x="3066" y="822"/>
                </a:lnTo>
                <a:lnTo>
                  <a:pt x="3070" y="830"/>
                </a:lnTo>
                <a:lnTo>
                  <a:pt x="3070" y="815"/>
                </a:lnTo>
                <a:lnTo>
                  <a:pt x="3074" y="830"/>
                </a:lnTo>
                <a:lnTo>
                  <a:pt x="3074" y="797"/>
                </a:lnTo>
                <a:lnTo>
                  <a:pt x="3077" y="830"/>
                </a:lnTo>
                <a:lnTo>
                  <a:pt x="3077" y="819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5" name="Line 64"/>
          <p:cNvSpPr>
            <a:spLocks noChangeShapeType="1"/>
          </p:cNvSpPr>
          <p:nvPr/>
        </p:nvSpPr>
        <p:spPr bwMode="auto">
          <a:xfrm>
            <a:off x="1240184" y="5255516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4" name="Line 72"/>
          <p:cNvSpPr>
            <a:spLocks noChangeShapeType="1"/>
          </p:cNvSpPr>
          <p:nvPr/>
        </p:nvSpPr>
        <p:spPr bwMode="auto">
          <a:xfrm>
            <a:off x="1252884" y="4596704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1" name="Line 79"/>
          <p:cNvSpPr>
            <a:spLocks noChangeShapeType="1"/>
          </p:cNvSpPr>
          <p:nvPr/>
        </p:nvSpPr>
        <p:spPr bwMode="auto">
          <a:xfrm>
            <a:off x="1240184" y="3944241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6" name="Line 84"/>
          <p:cNvSpPr>
            <a:spLocks noChangeShapeType="1"/>
          </p:cNvSpPr>
          <p:nvPr/>
        </p:nvSpPr>
        <p:spPr bwMode="auto">
          <a:xfrm>
            <a:off x="1268759" y="526186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7" name="Line 85"/>
          <p:cNvSpPr>
            <a:spLocks noChangeShapeType="1"/>
          </p:cNvSpPr>
          <p:nvPr/>
        </p:nvSpPr>
        <p:spPr bwMode="auto">
          <a:xfrm>
            <a:off x="1556097" y="526186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8" name="Rectangle 86"/>
          <p:cNvSpPr>
            <a:spLocks noChangeArrowheads="1"/>
          </p:cNvSpPr>
          <p:nvPr/>
        </p:nvSpPr>
        <p:spPr bwMode="auto">
          <a:xfrm>
            <a:off x="1343471" y="529044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69" name="Line 87"/>
          <p:cNvSpPr>
            <a:spLocks noChangeShapeType="1"/>
          </p:cNvSpPr>
          <p:nvPr/>
        </p:nvSpPr>
        <p:spPr bwMode="auto">
          <a:xfrm>
            <a:off x="1841847" y="526186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0" name="Line 88"/>
          <p:cNvSpPr>
            <a:spLocks noChangeShapeType="1"/>
          </p:cNvSpPr>
          <p:nvPr/>
        </p:nvSpPr>
        <p:spPr bwMode="auto">
          <a:xfrm>
            <a:off x="2133947" y="526186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1" name="Rectangle 89"/>
          <p:cNvSpPr>
            <a:spLocks noChangeArrowheads="1"/>
          </p:cNvSpPr>
          <p:nvPr/>
        </p:nvSpPr>
        <p:spPr bwMode="auto">
          <a:xfrm>
            <a:off x="1921321" y="529044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72" name="Line 90"/>
          <p:cNvSpPr>
            <a:spLocks noChangeShapeType="1"/>
          </p:cNvSpPr>
          <p:nvPr/>
        </p:nvSpPr>
        <p:spPr bwMode="auto">
          <a:xfrm>
            <a:off x="2419697" y="526186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3" name="Line 91"/>
          <p:cNvSpPr>
            <a:spLocks noChangeShapeType="1"/>
          </p:cNvSpPr>
          <p:nvPr/>
        </p:nvSpPr>
        <p:spPr bwMode="auto">
          <a:xfrm>
            <a:off x="2707034" y="526186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4" name="Rectangle 92"/>
          <p:cNvSpPr>
            <a:spLocks noChangeArrowheads="1"/>
          </p:cNvSpPr>
          <p:nvPr/>
        </p:nvSpPr>
        <p:spPr bwMode="auto">
          <a:xfrm>
            <a:off x="2476946" y="529044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75" name="Line 93"/>
          <p:cNvSpPr>
            <a:spLocks noChangeShapeType="1"/>
          </p:cNvSpPr>
          <p:nvPr/>
        </p:nvSpPr>
        <p:spPr bwMode="auto">
          <a:xfrm>
            <a:off x="2992784" y="526186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8" name="Line 94"/>
          <p:cNvSpPr>
            <a:spLocks noChangeShapeType="1"/>
          </p:cNvSpPr>
          <p:nvPr/>
        </p:nvSpPr>
        <p:spPr bwMode="auto">
          <a:xfrm>
            <a:off x="3278534" y="526186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9" name="Rectangle 95"/>
          <p:cNvSpPr>
            <a:spLocks noChangeArrowheads="1"/>
          </p:cNvSpPr>
          <p:nvPr/>
        </p:nvSpPr>
        <p:spPr bwMode="auto">
          <a:xfrm>
            <a:off x="3048446" y="529044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50" name="Line 96"/>
          <p:cNvSpPr>
            <a:spLocks noChangeShapeType="1"/>
          </p:cNvSpPr>
          <p:nvPr/>
        </p:nvSpPr>
        <p:spPr bwMode="auto">
          <a:xfrm>
            <a:off x="3565872" y="526186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51" name="Line 97"/>
          <p:cNvSpPr>
            <a:spLocks noChangeShapeType="1"/>
          </p:cNvSpPr>
          <p:nvPr/>
        </p:nvSpPr>
        <p:spPr bwMode="auto">
          <a:xfrm>
            <a:off x="3857972" y="526186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52" name="Rectangle 98"/>
          <p:cNvSpPr>
            <a:spLocks noChangeArrowheads="1"/>
          </p:cNvSpPr>
          <p:nvPr/>
        </p:nvSpPr>
        <p:spPr bwMode="auto">
          <a:xfrm>
            <a:off x="3627884" y="529044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53" name="Line 99"/>
          <p:cNvSpPr>
            <a:spLocks noChangeShapeType="1"/>
          </p:cNvSpPr>
          <p:nvPr/>
        </p:nvSpPr>
        <p:spPr bwMode="auto">
          <a:xfrm>
            <a:off x="4143722" y="526186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54" name="Line 100"/>
          <p:cNvSpPr>
            <a:spLocks noChangeShapeType="1"/>
          </p:cNvSpPr>
          <p:nvPr/>
        </p:nvSpPr>
        <p:spPr bwMode="auto">
          <a:xfrm>
            <a:off x="4431059" y="526186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55" name="Rectangle 101"/>
          <p:cNvSpPr>
            <a:spLocks noChangeArrowheads="1"/>
          </p:cNvSpPr>
          <p:nvPr/>
        </p:nvSpPr>
        <p:spPr bwMode="auto">
          <a:xfrm>
            <a:off x="4200971" y="529044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56" name="Line 102"/>
          <p:cNvSpPr>
            <a:spLocks noChangeShapeType="1"/>
          </p:cNvSpPr>
          <p:nvPr/>
        </p:nvSpPr>
        <p:spPr bwMode="auto">
          <a:xfrm>
            <a:off x="4716809" y="526186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57" name="Line 103"/>
          <p:cNvSpPr>
            <a:spLocks noChangeShapeType="1"/>
          </p:cNvSpPr>
          <p:nvPr/>
        </p:nvSpPr>
        <p:spPr bwMode="auto">
          <a:xfrm>
            <a:off x="5002559" y="526186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58" name="Rectangle 104"/>
          <p:cNvSpPr>
            <a:spLocks noChangeArrowheads="1"/>
          </p:cNvSpPr>
          <p:nvPr/>
        </p:nvSpPr>
        <p:spPr bwMode="auto">
          <a:xfrm>
            <a:off x="4772471" y="529044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59" name="Line 105"/>
          <p:cNvSpPr>
            <a:spLocks noChangeShapeType="1"/>
          </p:cNvSpPr>
          <p:nvPr/>
        </p:nvSpPr>
        <p:spPr bwMode="auto">
          <a:xfrm>
            <a:off x="5289897" y="526186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0" name="Line 106"/>
          <p:cNvSpPr>
            <a:spLocks noChangeShapeType="1"/>
          </p:cNvSpPr>
          <p:nvPr/>
        </p:nvSpPr>
        <p:spPr bwMode="auto">
          <a:xfrm>
            <a:off x="5581997" y="526186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1" name="Rectangle 107"/>
          <p:cNvSpPr>
            <a:spLocks noChangeArrowheads="1"/>
          </p:cNvSpPr>
          <p:nvPr/>
        </p:nvSpPr>
        <p:spPr bwMode="auto">
          <a:xfrm>
            <a:off x="5351909" y="529044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62" name="Line 108"/>
          <p:cNvSpPr>
            <a:spLocks noChangeShapeType="1"/>
          </p:cNvSpPr>
          <p:nvPr/>
        </p:nvSpPr>
        <p:spPr bwMode="auto">
          <a:xfrm>
            <a:off x="5867747" y="526186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3" name="Line 109"/>
          <p:cNvSpPr>
            <a:spLocks noChangeShapeType="1"/>
          </p:cNvSpPr>
          <p:nvPr/>
        </p:nvSpPr>
        <p:spPr bwMode="auto">
          <a:xfrm>
            <a:off x="6153497" y="526186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4" name="Rectangle 110"/>
          <p:cNvSpPr>
            <a:spLocks noChangeArrowheads="1"/>
          </p:cNvSpPr>
          <p:nvPr/>
        </p:nvSpPr>
        <p:spPr bwMode="auto">
          <a:xfrm>
            <a:off x="5874196" y="5290441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8" name="Rectangle 10"/>
          <p:cNvSpPr>
            <a:spLocks noChangeArrowheads="1"/>
          </p:cNvSpPr>
          <p:nvPr/>
        </p:nvSpPr>
        <p:spPr bwMode="auto">
          <a:xfrm>
            <a:off x="1154704" y="5170877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0" name="Rectangle 25"/>
          <p:cNvSpPr>
            <a:spLocks noChangeArrowheads="1"/>
          </p:cNvSpPr>
          <p:nvPr/>
        </p:nvSpPr>
        <p:spPr bwMode="auto">
          <a:xfrm>
            <a:off x="998232" y="3865425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8" name="Oval 127"/>
          <p:cNvSpPr/>
          <p:nvPr/>
        </p:nvSpPr>
        <p:spPr>
          <a:xfrm>
            <a:off x="5798050" y="3809926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Oval 128"/>
          <p:cNvSpPr/>
          <p:nvPr/>
        </p:nvSpPr>
        <p:spPr>
          <a:xfrm>
            <a:off x="5805063" y="4132690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30" name="Straight Arrow Connector 129"/>
          <p:cNvCxnSpPr>
            <a:stCxn id="128" idx="4"/>
            <a:endCxn id="129" idx="0"/>
          </p:cNvCxnSpPr>
          <p:nvPr/>
        </p:nvCxnSpPr>
        <p:spPr>
          <a:xfrm>
            <a:off x="5933781" y="3994161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TextBox 130"/>
          <p:cNvSpPr txBox="1"/>
          <p:nvPr/>
        </p:nvSpPr>
        <p:spPr>
          <a:xfrm>
            <a:off x="5770715" y="3757703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32" name="TextBox 131"/>
          <p:cNvSpPr txBox="1"/>
          <p:nvPr/>
        </p:nvSpPr>
        <p:spPr>
          <a:xfrm>
            <a:off x="5735449" y="4086307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159" name="TextBox 158"/>
          <p:cNvSpPr txBox="1"/>
          <p:nvPr/>
        </p:nvSpPr>
        <p:spPr>
          <a:xfrm>
            <a:off x="1362438" y="3746880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0" name="TextBox 17"/>
          <p:cNvSpPr txBox="1"/>
          <p:nvPr/>
        </p:nvSpPr>
        <p:spPr>
          <a:xfrm>
            <a:off x="1505532" y="413545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1" name="TextBox 160"/>
          <p:cNvSpPr txBox="1"/>
          <p:nvPr/>
        </p:nvSpPr>
        <p:spPr>
          <a:xfrm>
            <a:off x="2229273" y="4305796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2" name="TextBox 17"/>
          <p:cNvSpPr txBox="1"/>
          <p:nvPr/>
        </p:nvSpPr>
        <p:spPr>
          <a:xfrm>
            <a:off x="3376937" y="4233721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163" name="Rectangle 162"/>
          <p:cNvSpPr/>
          <p:nvPr/>
        </p:nvSpPr>
        <p:spPr>
          <a:xfrm>
            <a:off x="3707737" y="4500927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164" name="TextBox 163"/>
          <p:cNvSpPr txBox="1"/>
          <p:nvPr/>
        </p:nvSpPr>
        <p:spPr>
          <a:xfrm>
            <a:off x="1751100" y="400850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65" name="TextBox 164"/>
          <p:cNvSpPr txBox="1"/>
          <p:nvPr/>
        </p:nvSpPr>
        <p:spPr>
          <a:xfrm>
            <a:off x="2530449" y="4747148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66" name="TextBox 165"/>
          <p:cNvSpPr txBox="1"/>
          <p:nvPr/>
        </p:nvSpPr>
        <p:spPr>
          <a:xfrm>
            <a:off x="4678078" y="4681164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4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67" name="TextBox 166"/>
          <p:cNvSpPr txBox="1"/>
          <p:nvPr/>
        </p:nvSpPr>
        <p:spPr>
          <a:xfrm>
            <a:off x="1204313" y="3896202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68" name="TextBox 167"/>
          <p:cNvSpPr txBox="1"/>
          <p:nvPr/>
        </p:nvSpPr>
        <p:spPr>
          <a:xfrm>
            <a:off x="4310820" y="4582683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4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69" name="TextBox 168"/>
          <p:cNvSpPr txBox="1"/>
          <p:nvPr/>
        </p:nvSpPr>
        <p:spPr>
          <a:xfrm>
            <a:off x="1547553" y="4381679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170" name="TextBox 169"/>
          <p:cNvSpPr txBox="1"/>
          <p:nvPr/>
        </p:nvSpPr>
        <p:spPr>
          <a:xfrm>
            <a:off x="5036954" y="4821227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171" name="Straight Arrow Connector 170"/>
          <p:cNvCxnSpPr/>
          <p:nvPr/>
        </p:nvCxnSpPr>
        <p:spPr>
          <a:xfrm>
            <a:off x="1505532" y="4664259"/>
            <a:ext cx="14168" cy="51826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 flipH="1">
            <a:off x="3522734" y="5024670"/>
            <a:ext cx="31947" cy="15941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5-Point Star 174"/>
          <p:cNvSpPr/>
          <p:nvPr/>
        </p:nvSpPr>
        <p:spPr>
          <a:xfrm>
            <a:off x="3974116" y="5049490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6" name="TextBox 175"/>
          <p:cNvSpPr txBox="1"/>
          <p:nvPr/>
        </p:nvSpPr>
        <p:spPr>
          <a:xfrm>
            <a:off x="3877395" y="4749889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77" name="TextBox 176"/>
          <p:cNvSpPr txBox="1"/>
          <p:nvPr/>
        </p:nvSpPr>
        <p:spPr>
          <a:xfrm>
            <a:off x="1238597" y="4533454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178" name="TextBox 177"/>
          <p:cNvSpPr txBox="1"/>
          <p:nvPr/>
        </p:nvSpPr>
        <p:spPr>
          <a:xfrm>
            <a:off x="1222722" y="4664259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79" name="Rectangle 178"/>
          <p:cNvSpPr/>
          <p:nvPr/>
        </p:nvSpPr>
        <p:spPr>
          <a:xfrm>
            <a:off x="4376189" y="4766661"/>
            <a:ext cx="40588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cxnSp>
        <p:nvCxnSpPr>
          <p:cNvPr id="181" name="Straight Arrow Connector 180"/>
          <p:cNvCxnSpPr/>
          <p:nvPr/>
        </p:nvCxnSpPr>
        <p:spPr>
          <a:xfrm flipH="1">
            <a:off x="3264701" y="4570610"/>
            <a:ext cx="48430" cy="6880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Arrow Connector 181"/>
          <p:cNvCxnSpPr/>
          <p:nvPr/>
        </p:nvCxnSpPr>
        <p:spPr>
          <a:xfrm flipH="1">
            <a:off x="1805130" y="4545903"/>
            <a:ext cx="23775" cy="6725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/>
          <p:cNvCxnSpPr/>
          <p:nvPr/>
        </p:nvCxnSpPr>
        <p:spPr>
          <a:xfrm flipH="1">
            <a:off x="1291023" y="4135458"/>
            <a:ext cx="40521" cy="6116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" name="TextBox 17"/>
          <p:cNvSpPr txBox="1"/>
          <p:nvPr/>
        </p:nvSpPr>
        <p:spPr>
          <a:xfrm>
            <a:off x="2430005" y="430875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85" name="TextBox 184"/>
          <p:cNvSpPr txBox="1"/>
          <p:nvPr/>
        </p:nvSpPr>
        <p:spPr>
          <a:xfrm>
            <a:off x="3281178" y="4592734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4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86" name="TextBox 185"/>
          <p:cNvSpPr txBox="1"/>
          <p:nvPr/>
        </p:nvSpPr>
        <p:spPr>
          <a:xfrm>
            <a:off x="3656369" y="4364521"/>
            <a:ext cx="4090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y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87" name="TextBox 186"/>
          <p:cNvSpPr txBox="1"/>
          <p:nvPr/>
        </p:nvSpPr>
        <p:spPr>
          <a:xfrm>
            <a:off x="3068805" y="4727570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88" name="TextBox 187"/>
          <p:cNvSpPr txBox="1"/>
          <p:nvPr/>
        </p:nvSpPr>
        <p:spPr>
          <a:xfrm>
            <a:off x="2011759" y="4336148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189" name="Straight Arrow Connector 188"/>
          <p:cNvCxnSpPr/>
          <p:nvPr/>
        </p:nvCxnSpPr>
        <p:spPr>
          <a:xfrm>
            <a:off x="1408826" y="4848407"/>
            <a:ext cx="80435" cy="3224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Arrow Connector 189"/>
          <p:cNvCxnSpPr/>
          <p:nvPr/>
        </p:nvCxnSpPr>
        <p:spPr>
          <a:xfrm flipH="1">
            <a:off x="2322729" y="4388911"/>
            <a:ext cx="20200" cy="73597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Arrow Connector 190"/>
          <p:cNvCxnSpPr/>
          <p:nvPr/>
        </p:nvCxnSpPr>
        <p:spPr>
          <a:xfrm>
            <a:off x="3082161" y="4805493"/>
            <a:ext cx="57394" cy="4151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Arrow Connector 191"/>
          <p:cNvCxnSpPr/>
          <p:nvPr/>
        </p:nvCxnSpPr>
        <p:spPr>
          <a:xfrm>
            <a:off x="2448550" y="4601539"/>
            <a:ext cx="0" cy="6669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/>
          <p:nvPr/>
        </p:nvCxnSpPr>
        <p:spPr>
          <a:xfrm>
            <a:off x="2233897" y="4435908"/>
            <a:ext cx="36893" cy="7652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Box 17"/>
          <p:cNvSpPr txBox="1"/>
          <p:nvPr/>
        </p:nvSpPr>
        <p:spPr>
          <a:xfrm>
            <a:off x="3964681" y="4890082"/>
            <a:ext cx="3577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95" name="TextBox 17"/>
          <p:cNvSpPr txBox="1"/>
          <p:nvPr/>
        </p:nvSpPr>
        <p:spPr>
          <a:xfrm>
            <a:off x="3440574" y="4858837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197" name="Straight Arrow Connector 196"/>
          <p:cNvCxnSpPr/>
          <p:nvPr/>
        </p:nvCxnSpPr>
        <p:spPr>
          <a:xfrm flipH="1">
            <a:off x="3585715" y="4393615"/>
            <a:ext cx="163523" cy="7398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Arrow Connector 197"/>
          <p:cNvCxnSpPr/>
          <p:nvPr/>
        </p:nvCxnSpPr>
        <p:spPr>
          <a:xfrm>
            <a:off x="3470803" y="4821227"/>
            <a:ext cx="31262" cy="3496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Arrow Connector 199"/>
          <p:cNvCxnSpPr/>
          <p:nvPr/>
        </p:nvCxnSpPr>
        <p:spPr>
          <a:xfrm flipH="1">
            <a:off x="3712716" y="4584566"/>
            <a:ext cx="60425" cy="5498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TextBox 17"/>
          <p:cNvSpPr txBox="1"/>
          <p:nvPr/>
        </p:nvSpPr>
        <p:spPr>
          <a:xfrm>
            <a:off x="3235115" y="476353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05" name="Straight Arrow Connector 204"/>
          <p:cNvCxnSpPr/>
          <p:nvPr/>
        </p:nvCxnSpPr>
        <p:spPr>
          <a:xfrm flipH="1">
            <a:off x="5157116" y="4987101"/>
            <a:ext cx="39240" cy="19359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Arrow Connector 220"/>
          <p:cNvCxnSpPr/>
          <p:nvPr/>
        </p:nvCxnSpPr>
        <p:spPr>
          <a:xfrm>
            <a:off x="2094276" y="4885064"/>
            <a:ext cx="19015" cy="2493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Arrow Connector 221"/>
          <p:cNvCxnSpPr/>
          <p:nvPr/>
        </p:nvCxnSpPr>
        <p:spPr>
          <a:xfrm>
            <a:off x="2183962" y="4709641"/>
            <a:ext cx="38030" cy="3871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1" name="TextBox 230"/>
          <p:cNvSpPr txBox="1"/>
          <p:nvPr/>
        </p:nvSpPr>
        <p:spPr>
          <a:xfrm>
            <a:off x="1921321" y="4649320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33" name="TextBox 232"/>
          <p:cNvSpPr txBox="1"/>
          <p:nvPr/>
        </p:nvSpPr>
        <p:spPr>
          <a:xfrm>
            <a:off x="1941680" y="4514380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34" name="TextBox 233"/>
          <p:cNvSpPr txBox="1"/>
          <p:nvPr/>
        </p:nvSpPr>
        <p:spPr>
          <a:xfrm>
            <a:off x="2158231" y="4150118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y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37" name="TextBox 17"/>
          <p:cNvSpPr txBox="1"/>
          <p:nvPr/>
        </p:nvSpPr>
        <p:spPr>
          <a:xfrm>
            <a:off x="2291229" y="4479942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39" name="TextBox 238"/>
          <p:cNvSpPr txBox="1"/>
          <p:nvPr/>
        </p:nvSpPr>
        <p:spPr>
          <a:xfrm>
            <a:off x="2863099" y="4604921"/>
            <a:ext cx="3145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x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41" name="TextBox 17"/>
          <p:cNvSpPr txBox="1"/>
          <p:nvPr/>
        </p:nvSpPr>
        <p:spPr>
          <a:xfrm>
            <a:off x="3970754" y="4363306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45" name="TextBox 17"/>
          <p:cNvSpPr txBox="1"/>
          <p:nvPr/>
        </p:nvSpPr>
        <p:spPr>
          <a:xfrm>
            <a:off x="2994403" y="4473471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50" name="Rectangle 249"/>
          <p:cNvSpPr/>
          <p:nvPr/>
        </p:nvSpPr>
        <p:spPr>
          <a:xfrm>
            <a:off x="3793651" y="4613283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cxnSp>
        <p:nvCxnSpPr>
          <p:cNvPr id="253" name="Straight Arrow Connector 252"/>
          <p:cNvCxnSpPr/>
          <p:nvPr/>
        </p:nvCxnSpPr>
        <p:spPr>
          <a:xfrm flipH="1">
            <a:off x="4722306" y="4910480"/>
            <a:ext cx="72078" cy="26449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Arrow Connector 253"/>
          <p:cNvCxnSpPr/>
          <p:nvPr/>
        </p:nvCxnSpPr>
        <p:spPr>
          <a:xfrm>
            <a:off x="3974115" y="4943509"/>
            <a:ext cx="1" cy="1623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Straight Arrow Connector 254"/>
          <p:cNvCxnSpPr/>
          <p:nvPr/>
        </p:nvCxnSpPr>
        <p:spPr>
          <a:xfrm flipH="1">
            <a:off x="3898975" y="4766661"/>
            <a:ext cx="30163" cy="42061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6" name="Straight Arrow Connector 255"/>
          <p:cNvCxnSpPr/>
          <p:nvPr/>
        </p:nvCxnSpPr>
        <p:spPr>
          <a:xfrm flipH="1">
            <a:off x="3826184" y="4677607"/>
            <a:ext cx="26108" cy="5064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Arrow Connector 263"/>
          <p:cNvCxnSpPr/>
          <p:nvPr/>
        </p:nvCxnSpPr>
        <p:spPr>
          <a:xfrm flipH="1">
            <a:off x="4329631" y="4776278"/>
            <a:ext cx="101428" cy="3243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Arrow Connector 264"/>
          <p:cNvCxnSpPr/>
          <p:nvPr/>
        </p:nvCxnSpPr>
        <p:spPr>
          <a:xfrm flipH="1">
            <a:off x="4257489" y="4651582"/>
            <a:ext cx="144159" cy="4505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Arrow Connector 265"/>
          <p:cNvCxnSpPr/>
          <p:nvPr/>
        </p:nvCxnSpPr>
        <p:spPr>
          <a:xfrm flipH="1">
            <a:off x="4212728" y="4482017"/>
            <a:ext cx="33291" cy="60400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Arrow Connector 266"/>
          <p:cNvCxnSpPr/>
          <p:nvPr/>
        </p:nvCxnSpPr>
        <p:spPr>
          <a:xfrm>
            <a:off x="4489102" y="4927117"/>
            <a:ext cx="1" cy="2446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17"/>
          <p:cNvSpPr txBox="1"/>
          <p:nvPr/>
        </p:nvSpPr>
        <p:spPr>
          <a:xfrm>
            <a:off x="4179227" y="4463420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72" name="TextBox 271"/>
          <p:cNvSpPr txBox="1"/>
          <p:nvPr/>
        </p:nvSpPr>
        <p:spPr>
          <a:xfrm>
            <a:off x="524167" y="6321152"/>
            <a:ext cx="561662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11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ss4/</a:t>
            </a:r>
            <a:r>
              <a:rPr lang="en-US" altLang="zh-CN" dirty="0" err="1" smtClean="0"/>
              <a:t>cisplatin</a:t>
            </a:r>
            <a:r>
              <a:rPr lang="en-US" altLang="zh-CN" dirty="0" smtClean="0"/>
              <a:t> adduct</a:t>
            </a:r>
            <a:r>
              <a:rPr lang="en-US" altLang="zh-CN" dirty="0"/>
              <a:t> by (a) CID (</a:t>
            </a:r>
            <a:r>
              <a:rPr lang="en-US" altLang="zh-CN" dirty="0" smtClean="0"/>
              <a:t>3-), </a:t>
            </a:r>
            <a:r>
              <a:rPr lang="en-US" altLang="zh-CN" dirty="0"/>
              <a:t>(b) IRMPD (</a:t>
            </a:r>
            <a:r>
              <a:rPr lang="en-US" altLang="zh-CN" dirty="0" smtClean="0"/>
              <a:t>3-), </a:t>
            </a:r>
            <a:r>
              <a:rPr lang="en-US" altLang="zh-CN" dirty="0"/>
              <a:t>(c) 193-nm UVPD (</a:t>
            </a:r>
            <a:r>
              <a:rPr lang="en-US" altLang="zh-CN" dirty="0" smtClean="0"/>
              <a:t>3-), </a:t>
            </a:r>
            <a:r>
              <a:rPr lang="en-US" altLang="zh-CN" dirty="0"/>
              <a:t>(d)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3-), (e)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(3-•), and (f) ET-IRMPD (3-•). Precursor </a:t>
            </a:r>
            <a:r>
              <a:rPr lang="en-US" altLang="zh-CN" dirty="0"/>
              <a:t>ions are noted with a star. </a:t>
            </a:r>
            <a:endParaRPr lang="zh-CN" altLang="en-US" dirty="0"/>
          </a:p>
        </p:txBody>
      </p:sp>
      <p:sp>
        <p:nvSpPr>
          <p:cNvPr id="224" name="TextBox 1838"/>
          <p:cNvSpPr txBox="1"/>
          <p:nvPr/>
        </p:nvSpPr>
        <p:spPr>
          <a:xfrm rot="16200000">
            <a:off x="375841" y="166999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225" name="TextBox 1838"/>
          <p:cNvSpPr txBox="1"/>
          <p:nvPr/>
        </p:nvSpPr>
        <p:spPr>
          <a:xfrm rot="16200000">
            <a:off x="372378" y="447882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62269852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-43531" y="575788"/>
            <a:ext cx="1690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(a) Negative CID</a:t>
            </a:r>
            <a:endParaRPr lang="zh-CN" alt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86713" y="2791936"/>
            <a:ext cx="23191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(b) Negative IRMPD</a:t>
            </a:r>
            <a:endParaRPr lang="zh-CN" alt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2490" y="7422912"/>
            <a:ext cx="17453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(d) Negative ETD</a:t>
            </a:r>
            <a:endParaRPr lang="zh-CN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62265" y="5193611"/>
            <a:ext cx="19442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(c) Negative UVPD</a:t>
            </a:r>
            <a:endParaRPr lang="zh-CN" altLang="en-US" dirty="0"/>
          </a:p>
        </p:txBody>
      </p:sp>
      <p:sp>
        <p:nvSpPr>
          <p:cNvPr id="7" name="AutoShape 3"/>
          <p:cNvSpPr>
            <a:spLocks noChangeAspect="1" noChangeArrowheads="1" noTextEdit="1"/>
          </p:cNvSpPr>
          <p:nvPr/>
        </p:nvSpPr>
        <p:spPr bwMode="auto">
          <a:xfrm>
            <a:off x="955130" y="1054913"/>
            <a:ext cx="5205413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1240880" y="1066026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1240880" y="1289863"/>
            <a:ext cx="4891088" cy="1317625"/>
          </a:xfrm>
          <a:custGeom>
            <a:avLst/>
            <a:gdLst>
              <a:gd name="T0" fmla="*/ 155 w 3081"/>
              <a:gd name="T1" fmla="*/ 830 h 830"/>
              <a:gd name="T2" fmla="*/ 220 w 3081"/>
              <a:gd name="T3" fmla="*/ 830 h 830"/>
              <a:gd name="T4" fmla="*/ 339 w 3081"/>
              <a:gd name="T5" fmla="*/ 830 h 830"/>
              <a:gd name="T6" fmla="*/ 415 w 3081"/>
              <a:gd name="T7" fmla="*/ 830 h 830"/>
              <a:gd name="T8" fmla="*/ 495 w 3081"/>
              <a:gd name="T9" fmla="*/ 808 h 830"/>
              <a:gd name="T10" fmla="*/ 606 w 3081"/>
              <a:gd name="T11" fmla="*/ 830 h 830"/>
              <a:gd name="T12" fmla="*/ 660 w 3081"/>
              <a:gd name="T13" fmla="*/ 830 h 830"/>
              <a:gd name="T14" fmla="*/ 725 w 3081"/>
              <a:gd name="T15" fmla="*/ 822 h 830"/>
              <a:gd name="T16" fmla="*/ 823 w 3081"/>
              <a:gd name="T17" fmla="*/ 819 h 830"/>
              <a:gd name="T18" fmla="*/ 935 w 3081"/>
              <a:gd name="T19" fmla="*/ 830 h 830"/>
              <a:gd name="T20" fmla="*/ 1007 w 3081"/>
              <a:gd name="T21" fmla="*/ 830 h 830"/>
              <a:gd name="T22" fmla="*/ 1043 w 3081"/>
              <a:gd name="T23" fmla="*/ 830 h 830"/>
              <a:gd name="T24" fmla="*/ 1122 w 3081"/>
              <a:gd name="T25" fmla="*/ 830 h 830"/>
              <a:gd name="T26" fmla="*/ 1187 w 3081"/>
              <a:gd name="T27" fmla="*/ 830 h 830"/>
              <a:gd name="T28" fmla="*/ 1223 w 3081"/>
              <a:gd name="T29" fmla="*/ 765 h 830"/>
              <a:gd name="T30" fmla="*/ 1266 w 3081"/>
              <a:gd name="T31" fmla="*/ 826 h 830"/>
              <a:gd name="T32" fmla="*/ 1310 w 3081"/>
              <a:gd name="T33" fmla="*/ 801 h 830"/>
              <a:gd name="T34" fmla="*/ 1342 w 3081"/>
              <a:gd name="T35" fmla="*/ 768 h 830"/>
              <a:gd name="T36" fmla="*/ 1378 w 3081"/>
              <a:gd name="T37" fmla="*/ 826 h 830"/>
              <a:gd name="T38" fmla="*/ 1411 w 3081"/>
              <a:gd name="T39" fmla="*/ 801 h 830"/>
              <a:gd name="T40" fmla="*/ 1447 w 3081"/>
              <a:gd name="T41" fmla="*/ 826 h 830"/>
              <a:gd name="T42" fmla="*/ 1476 w 3081"/>
              <a:gd name="T43" fmla="*/ 808 h 830"/>
              <a:gd name="T44" fmla="*/ 1505 w 3081"/>
              <a:gd name="T45" fmla="*/ 801 h 830"/>
              <a:gd name="T46" fmla="*/ 1533 w 3081"/>
              <a:gd name="T47" fmla="*/ 779 h 830"/>
              <a:gd name="T48" fmla="*/ 1566 w 3081"/>
              <a:gd name="T49" fmla="*/ 685 h 830"/>
              <a:gd name="T50" fmla="*/ 1591 w 3081"/>
              <a:gd name="T51" fmla="*/ 793 h 830"/>
              <a:gd name="T52" fmla="*/ 1620 w 3081"/>
              <a:gd name="T53" fmla="*/ 830 h 830"/>
              <a:gd name="T54" fmla="*/ 1649 w 3081"/>
              <a:gd name="T55" fmla="*/ 830 h 830"/>
              <a:gd name="T56" fmla="*/ 1678 w 3081"/>
              <a:gd name="T57" fmla="*/ 830 h 830"/>
              <a:gd name="T58" fmla="*/ 1707 w 3081"/>
              <a:gd name="T59" fmla="*/ 822 h 830"/>
              <a:gd name="T60" fmla="*/ 1735 w 3081"/>
              <a:gd name="T61" fmla="*/ 830 h 830"/>
              <a:gd name="T62" fmla="*/ 1768 w 3081"/>
              <a:gd name="T63" fmla="*/ 826 h 830"/>
              <a:gd name="T64" fmla="*/ 1793 w 3081"/>
              <a:gd name="T65" fmla="*/ 826 h 830"/>
              <a:gd name="T66" fmla="*/ 1826 w 3081"/>
              <a:gd name="T67" fmla="*/ 830 h 830"/>
              <a:gd name="T68" fmla="*/ 1865 w 3081"/>
              <a:gd name="T69" fmla="*/ 830 h 830"/>
              <a:gd name="T70" fmla="*/ 1905 w 3081"/>
              <a:gd name="T71" fmla="*/ 761 h 830"/>
              <a:gd name="T72" fmla="*/ 1937 w 3081"/>
              <a:gd name="T73" fmla="*/ 822 h 830"/>
              <a:gd name="T74" fmla="*/ 1966 w 3081"/>
              <a:gd name="T75" fmla="*/ 822 h 830"/>
              <a:gd name="T76" fmla="*/ 1999 w 3081"/>
              <a:gd name="T77" fmla="*/ 779 h 830"/>
              <a:gd name="T78" fmla="*/ 2038 w 3081"/>
              <a:gd name="T79" fmla="*/ 815 h 830"/>
              <a:gd name="T80" fmla="*/ 2078 w 3081"/>
              <a:gd name="T81" fmla="*/ 826 h 830"/>
              <a:gd name="T82" fmla="*/ 2107 w 3081"/>
              <a:gd name="T83" fmla="*/ 801 h 830"/>
              <a:gd name="T84" fmla="*/ 2136 w 3081"/>
              <a:gd name="T85" fmla="*/ 761 h 830"/>
              <a:gd name="T86" fmla="*/ 2168 w 3081"/>
              <a:gd name="T87" fmla="*/ 750 h 830"/>
              <a:gd name="T88" fmla="*/ 2204 w 3081"/>
              <a:gd name="T89" fmla="*/ 793 h 830"/>
              <a:gd name="T90" fmla="*/ 2244 w 3081"/>
              <a:gd name="T91" fmla="*/ 830 h 830"/>
              <a:gd name="T92" fmla="*/ 2276 w 3081"/>
              <a:gd name="T93" fmla="*/ 830 h 830"/>
              <a:gd name="T94" fmla="*/ 2305 w 3081"/>
              <a:gd name="T95" fmla="*/ 830 h 830"/>
              <a:gd name="T96" fmla="*/ 2331 w 3081"/>
              <a:gd name="T97" fmla="*/ 793 h 830"/>
              <a:gd name="T98" fmla="*/ 2367 w 3081"/>
              <a:gd name="T99" fmla="*/ 779 h 830"/>
              <a:gd name="T100" fmla="*/ 2403 w 3081"/>
              <a:gd name="T101" fmla="*/ 811 h 830"/>
              <a:gd name="T102" fmla="*/ 2442 w 3081"/>
              <a:gd name="T103" fmla="*/ 830 h 830"/>
              <a:gd name="T104" fmla="*/ 2475 w 3081"/>
              <a:gd name="T105" fmla="*/ 815 h 830"/>
              <a:gd name="T106" fmla="*/ 2511 w 3081"/>
              <a:gd name="T107" fmla="*/ 830 h 830"/>
              <a:gd name="T108" fmla="*/ 2543 w 3081"/>
              <a:gd name="T109" fmla="*/ 830 h 830"/>
              <a:gd name="T110" fmla="*/ 2583 w 3081"/>
              <a:gd name="T111" fmla="*/ 826 h 830"/>
              <a:gd name="T112" fmla="*/ 2659 w 3081"/>
              <a:gd name="T113" fmla="*/ 768 h 830"/>
              <a:gd name="T114" fmla="*/ 2695 w 3081"/>
              <a:gd name="T115" fmla="*/ 830 h 830"/>
              <a:gd name="T116" fmla="*/ 2745 w 3081"/>
              <a:gd name="T117" fmla="*/ 830 h 830"/>
              <a:gd name="T118" fmla="*/ 2800 w 3081"/>
              <a:gd name="T119" fmla="*/ 822 h 830"/>
              <a:gd name="T120" fmla="*/ 2893 w 3081"/>
              <a:gd name="T121" fmla="*/ 830 h 830"/>
              <a:gd name="T122" fmla="*/ 2958 w 3081"/>
              <a:gd name="T123" fmla="*/ 830 h 830"/>
              <a:gd name="T124" fmla="*/ 3038 w 3081"/>
              <a:gd name="T125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8" y="830"/>
                </a:lnTo>
                <a:lnTo>
                  <a:pt x="8" y="815"/>
                </a:lnTo>
                <a:lnTo>
                  <a:pt x="11" y="830"/>
                </a:lnTo>
                <a:lnTo>
                  <a:pt x="11" y="739"/>
                </a:lnTo>
                <a:lnTo>
                  <a:pt x="15" y="830"/>
                </a:lnTo>
                <a:lnTo>
                  <a:pt x="15" y="826"/>
                </a:lnTo>
                <a:lnTo>
                  <a:pt x="18" y="830"/>
                </a:lnTo>
                <a:lnTo>
                  <a:pt x="36" y="830"/>
                </a:lnTo>
                <a:lnTo>
                  <a:pt x="36" y="822"/>
                </a:lnTo>
                <a:lnTo>
                  <a:pt x="40" y="830"/>
                </a:lnTo>
                <a:lnTo>
                  <a:pt x="69" y="830"/>
                </a:lnTo>
                <a:lnTo>
                  <a:pt x="69" y="815"/>
                </a:lnTo>
                <a:lnTo>
                  <a:pt x="73" y="830"/>
                </a:lnTo>
                <a:lnTo>
                  <a:pt x="91" y="830"/>
                </a:lnTo>
                <a:lnTo>
                  <a:pt x="91" y="822"/>
                </a:lnTo>
                <a:lnTo>
                  <a:pt x="94" y="830"/>
                </a:lnTo>
                <a:lnTo>
                  <a:pt x="116" y="830"/>
                </a:lnTo>
                <a:lnTo>
                  <a:pt x="116" y="819"/>
                </a:lnTo>
                <a:lnTo>
                  <a:pt x="119" y="830"/>
                </a:lnTo>
                <a:lnTo>
                  <a:pt x="155" y="830"/>
                </a:lnTo>
                <a:lnTo>
                  <a:pt x="155" y="811"/>
                </a:lnTo>
                <a:lnTo>
                  <a:pt x="159" y="830"/>
                </a:lnTo>
                <a:lnTo>
                  <a:pt x="159" y="811"/>
                </a:lnTo>
                <a:lnTo>
                  <a:pt x="163" y="830"/>
                </a:lnTo>
                <a:lnTo>
                  <a:pt x="166" y="830"/>
                </a:lnTo>
                <a:lnTo>
                  <a:pt x="166" y="819"/>
                </a:lnTo>
                <a:lnTo>
                  <a:pt x="170" y="830"/>
                </a:lnTo>
                <a:lnTo>
                  <a:pt x="174" y="830"/>
                </a:lnTo>
                <a:lnTo>
                  <a:pt x="174" y="617"/>
                </a:lnTo>
                <a:lnTo>
                  <a:pt x="177" y="830"/>
                </a:lnTo>
                <a:lnTo>
                  <a:pt x="177" y="826"/>
                </a:lnTo>
                <a:lnTo>
                  <a:pt x="181" y="830"/>
                </a:lnTo>
                <a:lnTo>
                  <a:pt x="188" y="830"/>
                </a:lnTo>
                <a:lnTo>
                  <a:pt x="188" y="801"/>
                </a:lnTo>
                <a:lnTo>
                  <a:pt x="192" y="830"/>
                </a:lnTo>
                <a:lnTo>
                  <a:pt x="192" y="826"/>
                </a:lnTo>
                <a:lnTo>
                  <a:pt x="195" y="830"/>
                </a:lnTo>
                <a:lnTo>
                  <a:pt x="213" y="830"/>
                </a:lnTo>
                <a:lnTo>
                  <a:pt x="213" y="826"/>
                </a:lnTo>
                <a:lnTo>
                  <a:pt x="217" y="830"/>
                </a:lnTo>
                <a:lnTo>
                  <a:pt x="220" y="830"/>
                </a:lnTo>
                <a:lnTo>
                  <a:pt x="220" y="822"/>
                </a:lnTo>
                <a:lnTo>
                  <a:pt x="224" y="830"/>
                </a:lnTo>
                <a:lnTo>
                  <a:pt x="246" y="830"/>
                </a:lnTo>
                <a:lnTo>
                  <a:pt x="246" y="811"/>
                </a:lnTo>
                <a:lnTo>
                  <a:pt x="249" y="830"/>
                </a:lnTo>
                <a:lnTo>
                  <a:pt x="260" y="830"/>
                </a:lnTo>
                <a:lnTo>
                  <a:pt x="260" y="804"/>
                </a:lnTo>
                <a:lnTo>
                  <a:pt x="264" y="830"/>
                </a:lnTo>
                <a:lnTo>
                  <a:pt x="271" y="830"/>
                </a:lnTo>
                <a:lnTo>
                  <a:pt x="271" y="729"/>
                </a:lnTo>
                <a:lnTo>
                  <a:pt x="275" y="830"/>
                </a:lnTo>
                <a:lnTo>
                  <a:pt x="285" y="830"/>
                </a:lnTo>
                <a:lnTo>
                  <a:pt x="285" y="822"/>
                </a:lnTo>
                <a:lnTo>
                  <a:pt x="289" y="830"/>
                </a:lnTo>
                <a:lnTo>
                  <a:pt x="300" y="830"/>
                </a:lnTo>
                <a:lnTo>
                  <a:pt x="300" y="804"/>
                </a:lnTo>
                <a:lnTo>
                  <a:pt x="303" y="830"/>
                </a:lnTo>
                <a:lnTo>
                  <a:pt x="318" y="830"/>
                </a:lnTo>
                <a:lnTo>
                  <a:pt x="318" y="804"/>
                </a:lnTo>
                <a:lnTo>
                  <a:pt x="321" y="830"/>
                </a:lnTo>
                <a:lnTo>
                  <a:pt x="339" y="830"/>
                </a:lnTo>
                <a:lnTo>
                  <a:pt x="339" y="819"/>
                </a:lnTo>
                <a:lnTo>
                  <a:pt x="343" y="830"/>
                </a:lnTo>
                <a:lnTo>
                  <a:pt x="357" y="830"/>
                </a:lnTo>
                <a:lnTo>
                  <a:pt x="357" y="826"/>
                </a:lnTo>
                <a:lnTo>
                  <a:pt x="361" y="830"/>
                </a:lnTo>
                <a:lnTo>
                  <a:pt x="390" y="830"/>
                </a:lnTo>
                <a:lnTo>
                  <a:pt x="390" y="642"/>
                </a:lnTo>
                <a:lnTo>
                  <a:pt x="394" y="696"/>
                </a:lnTo>
                <a:lnTo>
                  <a:pt x="394" y="830"/>
                </a:lnTo>
                <a:lnTo>
                  <a:pt x="394" y="696"/>
                </a:lnTo>
                <a:lnTo>
                  <a:pt x="397" y="830"/>
                </a:lnTo>
                <a:lnTo>
                  <a:pt x="401" y="830"/>
                </a:lnTo>
                <a:lnTo>
                  <a:pt x="404" y="826"/>
                </a:lnTo>
                <a:lnTo>
                  <a:pt x="404" y="830"/>
                </a:lnTo>
                <a:lnTo>
                  <a:pt x="404" y="801"/>
                </a:lnTo>
                <a:lnTo>
                  <a:pt x="408" y="826"/>
                </a:lnTo>
                <a:lnTo>
                  <a:pt x="408" y="830"/>
                </a:lnTo>
                <a:lnTo>
                  <a:pt x="408" y="804"/>
                </a:lnTo>
                <a:lnTo>
                  <a:pt x="412" y="830"/>
                </a:lnTo>
                <a:lnTo>
                  <a:pt x="412" y="826"/>
                </a:lnTo>
                <a:lnTo>
                  <a:pt x="415" y="830"/>
                </a:lnTo>
                <a:lnTo>
                  <a:pt x="415" y="822"/>
                </a:lnTo>
                <a:lnTo>
                  <a:pt x="419" y="830"/>
                </a:lnTo>
                <a:lnTo>
                  <a:pt x="419" y="826"/>
                </a:lnTo>
                <a:lnTo>
                  <a:pt x="422" y="830"/>
                </a:lnTo>
                <a:lnTo>
                  <a:pt x="430" y="830"/>
                </a:lnTo>
                <a:lnTo>
                  <a:pt x="430" y="826"/>
                </a:lnTo>
                <a:lnTo>
                  <a:pt x="433" y="830"/>
                </a:lnTo>
                <a:lnTo>
                  <a:pt x="455" y="830"/>
                </a:lnTo>
                <a:lnTo>
                  <a:pt x="458" y="819"/>
                </a:lnTo>
                <a:lnTo>
                  <a:pt x="458" y="830"/>
                </a:lnTo>
                <a:lnTo>
                  <a:pt x="458" y="786"/>
                </a:lnTo>
                <a:lnTo>
                  <a:pt x="462" y="830"/>
                </a:lnTo>
                <a:lnTo>
                  <a:pt x="462" y="671"/>
                </a:lnTo>
                <a:lnTo>
                  <a:pt x="466" y="786"/>
                </a:lnTo>
                <a:lnTo>
                  <a:pt x="466" y="830"/>
                </a:lnTo>
                <a:lnTo>
                  <a:pt x="466" y="772"/>
                </a:lnTo>
                <a:lnTo>
                  <a:pt x="469" y="830"/>
                </a:lnTo>
                <a:lnTo>
                  <a:pt x="469" y="793"/>
                </a:lnTo>
                <a:lnTo>
                  <a:pt x="473" y="830"/>
                </a:lnTo>
                <a:lnTo>
                  <a:pt x="495" y="830"/>
                </a:lnTo>
                <a:lnTo>
                  <a:pt x="495" y="808"/>
                </a:lnTo>
                <a:lnTo>
                  <a:pt x="498" y="830"/>
                </a:lnTo>
                <a:lnTo>
                  <a:pt x="498" y="819"/>
                </a:lnTo>
                <a:lnTo>
                  <a:pt x="502" y="830"/>
                </a:lnTo>
                <a:lnTo>
                  <a:pt x="520" y="830"/>
                </a:lnTo>
                <a:lnTo>
                  <a:pt x="520" y="815"/>
                </a:lnTo>
                <a:lnTo>
                  <a:pt x="523" y="830"/>
                </a:lnTo>
                <a:lnTo>
                  <a:pt x="534" y="830"/>
                </a:lnTo>
                <a:lnTo>
                  <a:pt x="534" y="678"/>
                </a:lnTo>
                <a:lnTo>
                  <a:pt x="538" y="830"/>
                </a:lnTo>
                <a:lnTo>
                  <a:pt x="538" y="790"/>
                </a:lnTo>
                <a:lnTo>
                  <a:pt x="541" y="830"/>
                </a:lnTo>
                <a:lnTo>
                  <a:pt x="552" y="830"/>
                </a:lnTo>
                <a:lnTo>
                  <a:pt x="552" y="822"/>
                </a:lnTo>
                <a:lnTo>
                  <a:pt x="556" y="830"/>
                </a:lnTo>
                <a:lnTo>
                  <a:pt x="578" y="830"/>
                </a:lnTo>
                <a:lnTo>
                  <a:pt x="578" y="815"/>
                </a:lnTo>
                <a:lnTo>
                  <a:pt x="581" y="826"/>
                </a:lnTo>
                <a:lnTo>
                  <a:pt x="581" y="830"/>
                </a:lnTo>
                <a:lnTo>
                  <a:pt x="581" y="826"/>
                </a:lnTo>
                <a:lnTo>
                  <a:pt x="585" y="830"/>
                </a:lnTo>
                <a:lnTo>
                  <a:pt x="606" y="830"/>
                </a:lnTo>
                <a:lnTo>
                  <a:pt x="606" y="819"/>
                </a:lnTo>
                <a:lnTo>
                  <a:pt x="610" y="830"/>
                </a:lnTo>
                <a:lnTo>
                  <a:pt x="610" y="804"/>
                </a:lnTo>
                <a:lnTo>
                  <a:pt x="614" y="830"/>
                </a:lnTo>
                <a:lnTo>
                  <a:pt x="614" y="811"/>
                </a:lnTo>
                <a:lnTo>
                  <a:pt x="617" y="830"/>
                </a:lnTo>
                <a:lnTo>
                  <a:pt x="621" y="830"/>
                </a:lnTo>
                <a:lnTo>
                  <a:pt x="621" y="775"/>
                </a:lnTo>
                <a:lnTo>
                  <a:pt x="624" y="830"/>
                </a:lnTo>
                <a:lnTo>
                  <a:pt x="635" y="830"/>
                </a:lnTo>
                <a:lnTo>
                  <a:pt x="635" y="811"/>
                </a:lnTo>
                <a:lnTo>
                  <a:pt x="639" y="815"/>
                </a:lnTo>
                <a:lnTo>
                  <a:pt x="639" y="830"/>
                </a:lnTo>
                <a:lnTo>
                  <a:pt x="639" y="815"/>
                </a:lnTo>
                <a:lnTo>
                  <a:pt x="642" y="830"/>
                </a:lnTo>
                <a:lnTo>
                  <a:pt x="650" y="830"/>
                </a:lnTo>
                <a:lnTo>
                  <a:pt x="650" y="822"/>
                </a:lnTo>
                <a:lnTo>
                  <a:pt x="653" y="830"/>
                </a:lnTo>
                <a:lnTo>
                  <a:pt x="657" y="830"/>
                </a:lnTo>
                <a:lnTo>
                  <a:pt x="657" y="822"/>
                </a:lnTo>
                <a:lnTo>
                  <a:pt x="660" y="830"/>
                </a:lnTo>
                <a:lnTo>
                  <a:pt x="664" y="830"/>
                </a:lnTo>
                <a:lnTo>
                  <a:pt x="664" y="811"/>
                </a:lnTo>
                <a:lnTo>
                  <a:pt x="668" y="830"/>
                </a:lnTo>
                <a:lnTo>
                  <a:pt x="675" y="830"/>
                </a:lnTo>
                <a:lnTo>
                  <a:pt x="675" y="826"/>
                </a:lnTo>
                <a:lnTo>
                  <a:pt x="679" y="830"/>
                </a:lnTo>
                <a:lnTo>
                  <a:pt x="682" y="830"/>
                </a:lnTo>
                <a:lnTo>
                  <a:pt x="682" y="826"/>
                </a:lnTo>
                <a:lnTo>
                  <a:pt x="686" y="830"/>
                </a:lnTo>
                <a:lnTo>
                  <a:pt x="697" y="830"/>
                </a:lnTo>
                <a:lnTo>
                  <a:pt x="697" y="548"/>
                </a:lnTo>
                <a:lnTo>
                  <a:pt x="700" y="830"/>
                </a:lnTo>
                <a:lnTo>
                  <a:pt x="700" y="815"/>
                </a:lnTo>
                <a:lnTo>
                  <a:pt x="704" y="830"/>
                </a:lnTo>
                <a:lnTo>
                  <a:pt x="711" y="830"/>
                </a:lnTo>
                <a:lnTo>
                  <a:pt x="711" y="826"/>
                </a:lnTo>
                <a:lnTo>
                  <a:pt x="715" y="830"/>
                </a:lnTo>
                <a:lnTo>
                  <a:pt x="715" y="822"/>
                </a:lnTo>
                <a:lnTo>
                  <a:pt x="718" y="830"/>
                </a:lnTo>
                <a:lnTo>
                  <a:pt x="725" y="830"/>
                </a:lnTo>
                <a:lnTo>
                  <a:pt x="725" y="822"/>
                </a:lnTo>
                <a:lnTo>
                  <a:pt x="729" y="830"/>
                </a:lnTo>
                <a:lnTo>
                  <a:pt x="729" y="819"/>
                </a:lnTo>
                <a:lnTo>
                  <a:pt x="733" y="830"/>
                </a:lnTo>
                <a:lnTo>
                  <a:pt x="736" y="830"/>
                </a:lnTo>
                <a:lnTo>
                  <a:pt x="736" y="826"/>
                </a:lnTo>
                <a:lnTo>
                  <a:pt x="740" y="830"/>
                </a:lnTo>
                <a:lnTo>
                  <a:pt x="747" y="830"/>
                </a:lnTo>
                <a:lnTo>
                  <a:pt x="747" y="822"/>
                </a:lnTo>
                <a:lnTo>
                  <a:pt x="751" y="830"/>
                </a:lnTo>
                <a:lnTo>
                  <a:pt x="751" y="808"/>
                </a:lnTo>
                <a:lnTo>
                  <a:pt x="754" y="830"/>
                </a:lnTo>
                <a:lnTo>
                  <a:pt x="783" y="830"/>
                </a:lnTo>
                <a:lnTo>
                  <a:pt x="783" y="815"/>
                </a:lnTo>
                <a:lnTo>
                  <a:pt x="787" y="822"/>
                </a:lnTo>
                <a:lnTo>
                  <a:pt x="787" y="830"/>
                </a:lnTo>
                <a:lnTo>
                  <a:pt x="787" y="822"/>
                </a:lnTo>
                <a:lnTo>
                  <a:pt x="790" y="830"/>
                </a:lnTo>
                <a:lnTo>
                  <a:pt x="819" y="830"/>
                </a:lnTo>
                <a:lnTo>
                  <a:pt x="819" y="826"/>
                </a:lnTo>
                <a:lnTo>
                  <a:pt x="823" y="830"/>
                </a:lnTo>
                <a:lnTo>
                  <a:pt x="823" y="819"/>
                </a:lnTo>
                <a:lnTo>
                  <a:pt x="826" y="830"/>
                </a:lnTo>
                <a:lnTo>
                  <a:pt x="826" y="819"/>
                </a:lnTo>
                <a:lnTo>
                  <a:pt x="830" y="830"/>
                </a:lnTo>
                <a:lnTo>
                  <a:pt x="834" y="830"/>
                </a:lnTo>
                <a:lnTo>
                  <a:pt x="834" y="819"/>
                </a:lnTo>
                <a:lnTo>
                  <a:pt x="837" y="830"/>
                </a:lnTo>
                <a:lnTo>
                  <a:pt x="841" y="830"/>
                </a:lnTo>
                <a:lnTo>
                  <a:pt x="841" y="804"/>
                </a:lnTo>
                <a:lnTo>
                  <a:pt x="844" y="822"/>
                </a:lnTo>
                <a:lnTo>
                  <a:pt x="844" y="830"/>
                </a:lnTo>
                <a:lnTo>
                  <a:pt x="844" y="815"/>
                </a:lnTo>
                <a:lnTo>
                  <a:pt x="848" y="830"/>
                </a:lnTo>
                <a:lnTo>
                  <a:pt x="913" y="830"/>
                </a:lnTo>
                <a:lnTo>
                  <a:pt x="913" y="826"/>
                </a:lnTo>
                <a:lnTo>
                  <a:pt x="917" y="830"/>
                </a:lnTo>
                <a:lnTo>
                  <a:pt x="924" y="830"/>
                </a:lnTo>
                <a:lnTo>
                  <a:pt x="924" y="826"/>
                </a:lnTo>
                <a:lnTo>
                  <a:pt x="927" y="830"/>
                </a:lnTo>
                <a:lnTo>
                  <a:pt x="931" y="830"/>
                </a:lnTo>
                <a:lnTo>
                  <a:pt x="931" y="826"/>
                </a:lnTo>
                <a:lnTo>
                  <a:pt x="935" y="830"/>
                </a:lnTo>
                <a:lnTo>
                  <a:pt x="949" y="830"/>
                </a:lnTo>
                <a:lnTo>
                  <a:pt x="949" y="822"/>
                </a:lnTo>
                <a:lnTo>
                  <a:pt x="953" y="830"/>
                </a:lnTo>
                <a:lnTo>
                  <a:pt x="956" y="830"/>
                </a:lnTo>
                <a:lnTo>
                  <a:pt x="956" y="822"/>
                </a:lnTo>
                <a:lnTo>
                  <a:pt x="960" y="830"/>
                </a:lnTo>
                <a:lnTo>
                  <a:pt x="971" y="830"/>
                </a:lnTo>
                <a:lnTo>
                  <a:pt x="971" y="826"/>
                </a:lnTo>
                <a:lnTo>
                  <a:pt x="974" y="830"/>
                </a:lnTo>
                <a:lnTo>
                  <a:pt x="985" y="830"/>
                </a:lnTo>
                <a:lnTo>
                  <a:pt x="985" y="609"/>
                </a:lnTo>
                <a:lnTo>
                  <a:pt x="989" y="830"/>
                </a:lnTo>
                <a:lnTo>
                  <a:pt x="989" y="696"/>
                </a:lnTo>
                <a:lnTo>
                  <a:pt x="992" y="830"/>
                </a:lnTo>
                <a:lnTo>
                  <a:pt x="992" y="815"/>
                </a:lnTo>
                <a:lnTo>
                  <a:pt x="996" y="830"/>
                </a:lnTo>
                <a:lnTo>
                  <a:pt x="996" y="822"/>
                </a:lnTo>
                <a:lnTo>
                  <a:pt x="1000" y="830"/>
                </a:lnTo>
                <a:lnTo>
                  <a:pt x="1003" y="830"/>
                </a:lnTo>
                <a:lnTo>
                  <a:pt x="1003" y="804"/>
                </a:lnTo>
                <a:lnTo>
                  <a:pt x="1007" y="830"/>
                </a:lnTo>
                <a:lnTo>
                  <a:pt x="1010" y="830"/>
                </a:lnTo>
                <a:lnTo>
                  <a:pt x="1010" y="822"/>
                </a:lnTo>
                <a:lnTo>
                  <a:pt x="1014" y="830"/>
                </a:lnTo>
                <a:lnTo>
                  <a:pt x="1018" y="830"/>
                </a:lnTo>
                <a:lnTo>
                  <a:pt x="1018" y="804"/>
                </a:lnTo>
                <a:lnTo>
                  <a:pt x="1021" y="830"/>
                </a:lnTo>
                <a:lnTo>
                  <a:pt x="1021" y="797"/>
                </a:lnTo>
                <a:lnTo>
                  <a:pt x="1025" y="830"/>
                </a:lnTo>
                <a:lnTo>
                  <a:pt x="1025" y="815"/>
                </a:lnTo>
                <a:lnTo>
                  <a:pt x="1028" y="826"/>
                </a:lnTo>
                <a:lnTo>
                  <a:pt x="1028" y="830"/>
                </a:lnTo>
                <a:lnTo>
                  <a:pt x="1028" y="826"/>
                </a:lnTo>
                <a:lnTo>
                  <a:pt x="1028" y="830"/>
                </a:lnTo>
                <a:lnTo>
                  <a:pt x="1032" y="822"/>
                </a:lnTo>
                <a:lnTo>
                  <a:pt x="1032" y="830"/>
                </a:lnTo>
                <a:lnTo>
                  <a:pt x="1032" y="808"/>
                </a:lnTo>
                <a:lnTo>
                  <a:pt x="1036" y="830"/>
                </a:lnTo>
                <a:lnTo>
                  <a:pt x="1036" y="815"/>
                </a:lnTo>
                <a:lnTo>
                  <a:pt x="1039" y="830"/>
                </a:lnTo>
                <a:lnTo>
                  <a:pt x="1039" y="822"/>
                </a:lnTo>
                <a:lnTo>
                  <a:pt x="1043" y="830"/>
                </a:lnTo>
                <a:lnTo>
                  <a:pt x="1054" y="830"/>
                </a:lnTo>
                <a:lnTo>
                  <a:pt x="1054" y="808"/>
                </a:lnTo>
                <a:lnTo>
                  <a:pt x="1057" y="830"/>
                </a:lnTo>
                <a:lnTo>
                  <a:pt x="1057" y="793"/>
                </a:lnTo>
                <a:lnTo>
                  <a:pt x="1061" y="830"/>
                </a:lnTo>
                <a:lnTo>
                  <a:pt x="1061" y="772"/>
                </a:lnTo>
                <a:lnTo>
                  <a:pt x="1064" y="830"/>
                </a:lnTo>
                <a:lnTo>
                  <a:pt x="1072" y="830"/>
                </a:lnTo>
                <a:lnTo>
                  <a:pt x="1075" y="822"/>
                </a:lnTo>
                <a:lnTo>
                  <a:pt x="1075" y="830"/>
                </a:lnTo>
                <a:lnTo>
                  <a:pt x="1075" y="822"/>
                </a:lnTo>
                <a:lnTo>
                  <a:pt x="1079" y="830"/>
                </a:lnTo>
                <a:lnTo>
                  <a:pt x="1086" y="830"/>
                </a:lnTo>
                <a:lnTo>
                  <a:pt x="1086" y="793"/>
                </a:lnTo>
                <a:lnTo>
                  <a:pt x="1090" y="830"/>
                </a:lnTo>
                <a:lnTo>
                  <a:pt x="1111" y="830"/>
                </a:lnTo>
                <a:lnTo>
                  <a:pt x="1111" y="822"/>
                </a:lnTo>
                <a:lnTo>
                  <a:pt x="1115" y="830"/>
                </a:lnTo>
                <a:lnTo>
                  <a:pt x="1119" y="830"/>
                </a:lnTo>
                <a:lnTo>
                  <a:pt x="1119" y="822"/>
                </a:lnTo>
                <a:lnTo>
                  <a:pt x="1122" y="830"/>
                </a:lnTo>
                <a:lnTo>
                  <a:pt x="1129" y="830"/>
                </a:lnTo>
                <a:lnTo>
                  <a:pt x="1129" y="775"/>
                </a:lnTo>
                <a:lnTo>
                  <a:pt x="1133" y="811"/>
                </a:lnTo>
                <a:lnTo>
                  <a:pt x="1133" y="830"/>
                </a:lnTo>
                <a:lnTo>
                  <a:pt x="1133" y="797"/>
                </a:lnTo>
                <a:lnTo>
                  <a:pt x="1137" y="830"/>
                </a:lnTo>
                <a:lnTo>
                  <a:pt x="1144" y="830"/>
                </a:lnTo>
                <a:lnTo>
                  <a:pt x="1144" y="822"/>
                </a:lnTo>
                <a:lnTo>
                  <a:pt x="1147" y="830"/>
                </a:lnTo>
                <a:lnTo>
                  <a:pt x="1162" y="830"/>
                </a:lnTo>
                <a:lnTo>
                  <a:pt x="1162" y="786"/>
                </a:lnTo>
                <a:lnTo>
                  <a:pt x="1165" y="830"/>
                </a:lnTo>
                <a:lnTo>
                  <a:pt x="1169" y="830"/>
                </a:lnTo>
                <a:lnTo>
                  <a:pt x="1169" y="826"/>
                </a:lnTo>
                <a:lnTo>
                  <a:pt x="1173" y="830"/>
                </a:lnTo>
                <a:lnTo>
                  <a:pt x="1173" y="815"/>
                </a:lnTo>
                <a:lnTo>
                  <a:pt x="1176" y="830"/>
                </a:lnTo>
                <a:lnTo>
                  <a:pt x="1180" y="830"/>
                </a:lnTo>
                <a:lnTo>
                  <a:pt x="1180" y="801"/>
                </a:lnTo>
                <a:lnTo>
                  <a:pt x="1184" y="830"/>
                </a:lnTo>
                <a:lnTo>
                  <a:pt x="1187" y="830"/>
                </a:lnTo>
                <a:lnTo>
                  <a:pt x="1187" y="815"/>
                </a:lnTo>
                <a:lnTo>
                  <a:pt x="1191" y="830"/>
                </a:lnTo>
                <a:lnTo>
                  <a:pt x="1191" y="819"/>
                </a:lnTo>
                <a:lnTo>
                  <a:pt x="1194" y="830"/>
                </a:lnTo>
                <a:lnTo>
                  <a:pt x="1198" y="830"/>
                </a:lnTo>
                <a:lnTo>
                  <a:pt x="1198" y="826"/>
                </a:lnTo>
                <a:lnTo>
                  <a:pt x="1202" y="830"/>
                </a:lnTo>
                <a:lnTo>
                  <a:pt x="1202" y="808"/>
                </a:lnTo>
                <a:lnTo>
                  <a:pt x="1205" y="830"/>
                </a:lnTo>
                <a:lnTo>
                  <a:pt x="1209" y="830"/>
                </a:lnTo>
                <a:lnTo>
                  <a:pt x="1209" y="775"/>
                </a:lnTo>
                <a:lnTo>
                  <a:pt x="1212" y="819"/>
                </a:lnTo>
                <a:lnTo>
                  <a:pt x="1212" y="830"/>
                </a:lnTo>
                <a:lnTo>
                  <a:pt x="1212" y="779"/>
                </a:lnTo>
                <a:lnTo>
                  <a:pt x="1216" y="830"/>
                </a:lnTo>
                <a:lnTo>
                  <a:pt x="1216" y="815"/>
                </a:lnTo>
                <a:lnTo>
                  <a:pt x="1220" y="830"/>
                </a:lnTo>
                <a:lnTo>
                  <a:pt x="1220" y="736"/>
                </a:lnTo>
                <a:lnTo>
                  <a:pt x="1223" y="826"/>
                </a:lnTo>
                <a:lnTo>
                  <a:pt x="1223" y="830"/>
                </a:lnTo>
                <a:lnTo>
                  <a:pt x="1223" y="765"/>
                </a:lnTo>
                <a:lnTo>
                  <a:pt x="1227" y="830"/>
                </a:lnTo>
                <a:lnTo>
                  <a:pt x="1227" y="804"/>
                </a:lnTo>
                <a:lnTo>
                  <a:pt x="1230" y="830"/>
                </a:lnTo>
                <a:lnTo>
                  <a:pt x="1230" y="811"/>
                </a:lnTo>
                <a:lnTo>
                  <a:pt x="1234" y="822"/>
                </a:lnTo>
                <a:lnTo>
                  <a:pt x="1234" y="830"/>
                </a:lnTo>
                <a:lnTo>
                  <a:pt x="1234" y="808"/>
                </a:lnTo>
                <a:lnTo>
                  <a:pt x="1238" y="830"/>
                </a:lnTo>
                <a:lnTo>
                  <a:pt x="1238" y="808"/>
                </a:lnTo>
                <a:lnTo>
                  <a:pt x="1241" y="819"/>
                </a:lnTo>
                <a:lnTo>
                  <a:pt x="1241" y="830"/>
                </a:lnTo>
                <a:lnTo>
                  <a:pt x="1241" y="790"/>
                </a:lnTo>
                <a:lnTo>
                  <a:pt x="1245" y="830"/>
                </a:lnTo>
                <a:lnTo>
                  <a:pt x="1245" y="811"/>
                </a:lnTo>
                <a:lnTo>
                  <a:pt x="1248" y="830"/>
                </a:lnTo>
                <a:lnTo>
                  <a:pt x="1248" y="811"/>
                </a:lnTo>
                <a:lnTo>
                  <a:pt x="1252" y="830"/>
                </a:lnTo>
                <a:lnTo>
                  <a:pt x="1263" y="830"/>
                </a:lnTo>
                <a:lnTo>
                  <a:pt x="1263" y="822"/>
                </a:lnTo>
                <a:lnTo>
                  <a:pt x="1266" y="830"/>
                </a:lnTo>
                <a:lnTo>
                  <a:pt x="1266" y="826"/>
                </a:lnTo>
                <a:lnTo>
                  <a:pt x="1270" y="830"/>
                </a:lnTo>
                <a:lnTo>
                  <a:pt x="1270" y="815"/>
                </a:lnTo>
                <a:lnTo>
                  <a:pt x="1274" y="830"/>
                </a:lnTo>
                <a:lnTo>
                  <a:pt x="1274" y="786"/>
                </a:lnTo>
                <a:lnTo>
                  <a:pt x="1277" y="830"/>
                </a:lnTo>
                <a:lnTo>
                  <a:pt x="1285" y="830"/>
                </a:lnTo>
                <a:lnTo>
                  <a:pt x="1285" y="826"/>
                </a:lnTo>
                <a:lnTo>
                  <a:pt x="1288" y="830"/>
                </a:lnTo>
                <a:lnTo>
                  <a:pt x="1288" y="819"/>
                </a:lnTo>
                <a:lnTo>
                  <a:pt x="1292" y="830"/>
                </a:lnTo>
                <a:lnTo>
                  <a:pt x="1292" y="775"/>
                </a:lnTo>
                <a:lnTo>
                  <a:pt x="1295" y="830"/>
                </a:lnTo>
                <a:lnTo>
                  <a:pt x="1295" y="790"/>
                </a:lnTo>
                <a:lnTo>
                  <a:pt x="1299" y="783"/>
                </a:lnTo>
                <a:lnTo>
                  <a:pt x="1299" y="830"/>
                </a:lnTo>
                <a:lnTo>
                  <a:pt x="1299" y="783"/>
                </a:lnTo>
                <a:lnTo>
                  <a:pt x="1303" y="830"/>
                </a:lnTo>
                <a:lnTo>
                  <a:pt x="1306" y="830"/>
                </a:lnTo>
                <a:lnTo>
                  <a:pt x="1306" y="797"/>
                </a:lnTo>
                <a:lnTo>
                  <a:pt x="1310" y="830"/>
                </a:lnTo>
                <a:lnTo>
                  <a:pt x="1310" y="801"/>
                </a:lnTo>
                <a:lnTo>
                  <a:pt x="1313" y="830"/>
                </a:lnTo>
                <a:lnTo>
                  <a:pt x="1313" y="808"/>
                </a:lnTo>
                <a:lnTo>
                  <a:pt x="1317" y="830"/>
                </a:lnTo>
                <a:lnTo>
                  <a:pt x="1317" y="790"/>
                </a:lnTo>
                <a:lnTo>
                  <a:pt x="1321" y="830"/>
                </a:lnTo>
                <a:lnTo>
                  <a:pt x="1321" y="819"/>
                </a:lnTo>
                <a:lnTo>
                  <a:pt x="1324" y="801"/>
                </a:lnTo>
                <a:lnTo>
                  <a:pt x="1324" y="830"/>
                </a:lnTo>
                <a:lnTo>
                  <a:pt x="1324" y="801"/>
                </a:lnTo>
                <a:lnTo>
                  <a:pt x="1328" y="830"/>
                </a:lnTo>
                <a:lnTo>
                  <a:pt x="1328" y="808"/>
                </a:lnTo>
                <a:lnTo>
                  <a:pt x="1331" y="815"/>
                </a:lnTo>
                <a:lnTo>
                  <a:pt x="1331" y="830"/>
                </a:lnTo>
                <a:lnTo>
                  <a:pt x="1331" y="793"/>
                </a:lnTo>
                <a:lnTo>
                  <a:pt x="1335" y="830"/>
                </a:lnTo>
                <a:lnTo>
                  <a:pt x="1335" y="786"/>
                </a:lnTo>
                <a:lnTo>
                  <a:pt x="1339" y="830"/>
                </a:lnTo>
                <a:lnTo>
                  <a:pt x="1339" y="815"/>
                </a:lnTo>
                <a:lnTo>
                  <a:pt x="1342" y="793"/>
                </a:lnTo>
                <a:lnTo>
                  <a:pt x="1342" y="830"/>
                </a:lnTo>
                <a:lnTo>
                  <a:pt x="1342" y="768"/>
                </a:lnTo>
                <a:lnTo>
                  <a:pt x="1346" y="830"/>
                </a:lnTo>
                <a:lnTo>
                  <a:pt x="1346" y="826"/>
                </a:lnTo>
                <a:lnTo>
                  <a:pt x="1349" y="830"/>
                </a:lnTo>
                <a:lnTo>
                  <a:pt x="1349" y="815"/>
                </a:lnTo>
                <a:lnTo>
                  <a:pt x="1353" y="830"/>
                </a:lnTo>
                <a:lnTo>
                  <a:pt x="1353" y="804"/>
                </a:lnTo>
                <a:lnTo>
                  <a:pt x="1357" y="826"/>
                </a:lnTo>
                <a:lnTo>
                  <a:pt x="1357" y="830"/>
                </a:lnTo>
                <a:lnTo>
                  <a:pt x="1357" y="801"/>
                </a:lnTo>
                <a:lnTo>
                  <a:pt x="1360" y="830"/>
                </a:lnTo>
                <a:lnTo>
                  <a:pt x="1360" y="822"/>
                </a:lnTo>
                <a:lnTo>
                  <a:pt x="1364" y="830"/>
                </a:lnTo>
                <a:lnTo>
                  <a:pt x="1364" y="819"/>
                </a:lnTo>
                <a:lnTo>
                  <a:pt x="1367" y="822"/>
                </a:lnTo>
                <a:lnTo>
                  <a:pt x="1367" y="830"/>
                </a:lnTo>
                <a:lnTo>
                  <a:pt x="1367" y="815"/>
                </a:lnTo>
                <a:lnTo>
                  <a:pt x="1371" y="830"/>
                </a:lnTo>
                <a:lnTo>
                  <a:pt x="1371" y="808"/>
                </a:lnTo>
                <a:lnTo>
                  <a:pt x="1375" y="830"/>
                </a:lnTo>
                <a:lnTo>
                  <a:pt x="1375" y="804"/>
                </a:lnTo>
                <a:lnTo>
                  <a:pt x="1378" y="826"/>
                </a:lnTo>
                <a:lnTo>
                  <a:pt x="1378" y="830"/>
                </a:lnTo>
                <a:lnTo>
                  <a:pt x="1378" y="822"/>
                </a:lnTo>
                <a:lnTo>
                  <a:pt x="1382" y="830"/>
                </a:lnTo>
                <a:lnTo>
                  <a:pt x="1382" y="808"/>
                </a:lnTo>
                <a:lnTo>
                  <a:pt x="1386" y="830"/>
                </a:lnTo>
                <a:lnTo>
                  <a:pt x="1386" y="779"/>
                </a:lnTo>
                <a:lnTo>
                  <a:pt x="1389" y="830"/>
                </a:lnTo>
                <a:lnTo>
                  <a:pt x="1389" y="793"/>
                </a:lnTo>
                <a:lnTo>
                  <a:pt x="1393" y="830"/>
                </a:lnTo>
                <a:lnTo>
                  <a:pt x="1393" y="811"/>
                </a:lnTo>
                <a:lnTo>
                  <a:pt x="1396" y="822"/>
                </a:lnTo>
                <a:lnTo>
                  <a:pt x="1396" y="830"/>
                </a:lnTo>
                <a:lnTo>
                  <a:pt x="1396" y="822"/>
                </a:lnTo>
                <a:lnTo>
                  <a:pt x="1400" y="830"/>
                </a:lnTo>
                <a:lnTo>
                  <a:pt x="1400" y="783"/>
                </a:lnTo>
                <a:lnTo>
                  <a:pt x="1404" y="830"/>
                </a:lnTo>
                <a:lnTo>
                  <a:pt x="1404" y="815"/>
                </a:lnTo>
                <a:lnTo>
                  <a:pt x="1407" y="815"/>
                </a:lnTo>
                <a:lnTo>
                  <a:pt x="1407" y="830"/>
                </a:lnTo>
                <a:lnTo>
                  <a:pt x="1407" y="775"/>
                </a:lnTo>
                <a:lnTo>
                  <a:pt x="1411" y="801"/>
                </a:lnTo>
                <a:lnTo>
                  <a:pt x="1411" y="830"/>
                </a:lnTo>
                <a:lnTo>
                  <a:pt x="1411" y="772"/>
                </a:lnTo>
                <a:lnTo>
                  <a:pt x="1414" y="830"/>
                </a:lnTo>
                <a:lnTo>
                  <a:pt x="1414" y="797"/>
                </a:lnTo>
                <a:lnTo>
                  <a:pt x="1418" y="830"/>
                </a:lnTo>
                <a:lnTo>
                  <a:pt x="1418" y="822"/>
                </a:lnTo>
                <a:lnTo>
                  <a:pt x="1422" y="830"/>
                </a:lnTo>
                <a:lnTo>
                  <a:pt x="1422" y="808"/>
                </a:lnTo>
                <a:lnTo>
                  <a:pt x="1425" y="772"/>
                </a:lnTo>
                <a:lnTo>
                  <a:pt x="1425" y="830"/>
                </a:lnTo>
                <a:lnTo>
                  <a:pt x="1425" y="772"/>
                </a:lnTo>
                <a:lnTo>
                  <a:pt x="1429" y="830"/>
                </a:lnTo>
                <a:lnTo>
                  <a:pt x="1429" y="775"/>
                </a:lnTo>
                <a:lnTo>
                  <a:pt x="1432" y="830"/>
                </a:lnTo>
                <a:lnTo>
                  <a:pt x="1432" y="790"/>
                </a:lnTo>
                <a:lnTo>
                  <a:pt x="1436" y="830"/>
                </a:lnTo>
                <a:lnTo>
                  <a:pt x="1440" y="830"/>
                </a:lnTo>
                <a:lnTo>
                  <a:pt x="1440" y="750"/>
                </a:lnTo>
                <a:lnTo>
                  <a:pt x="1443" y="830"/>
                </a:lnTo>
                <a:lnTo>
                  <a:pt x="1443" y="797"/>
                </a:lnTo>
                <a:lnTo>
                  <a:pt x="1447" y="826"/>
                </a:lnTo>
                <a:lnTo>
                  <a:pt x="1447" y="830"/>
                </a:lnTo>
                <a:lnTo>
                  <a:pt x="1447" y="736"/>
                </a:lnTo>
                <a:lnTo>
                  <a:pt x="1450" y="786"/>
                </a:lnTo>
                <a:lnTo>
                  <a:pt x="1450" y="830"/>
                </a:lnTo>
                <a:lnTo>
                  <a:pt x="1450" y="754"/>
                </a:lnTo>
                <a:lnTo>
                  <a:pt x="1454" y="826"/>
                </a:lnTo>
                <a:lnTo>
                  <a:pt x="1454" y="830"/>
                </a:lnTo>
                <a:lnTo>
                  <a:pt x="1454" y="826"/>
                </a:lnTo>
                <a:lnTo>
                  <a:pt x="1458" y="830"/>
                </a:lnTo>
                <a:lnTo>
                  <a:pt x="1458" y="801"/>
                </a:lnTo>
                <a:lnTo>
                  <a:pt x="1461" y="830"/>
                </a:lnTo>
                <a:lnTo>
                  <a:pt x="1461" y="772"/>
                </a:lnTo>
                <a:lnTo>
                  <a:pt x="1465" y="768"/>
                </a:lnTo>
                <a:lnTo>
                  <a:pt x="1465" y="830"/>
                </a:lnTo>
                <a:lnTo>
                  <a:pt x="1465" y="768"/>
                </a:lnTo>
                <a:lnTo>
                  <a:pt x="1468" y="808"/>
                </a:lnTo>
                <a:lnTo>
                  <a:pt x="1468" y="830"/>
                </a:lnTo>
                <a:lnTo>
                  <a:pt x="1468" y="747"/>
                </a:lnTo>
                <a:lnTo>
                  <a:pt x="1472" y="830"/>
                </a:lnTo>
                <a:lnTo>
                  <a:pt x="1472" y="750"/>
                </a:lnTo>
                <a:lnTo>
                  <a:pt x="1476" y="808"/>
                </a:lnTo>
                <a:lnTo>
                  <a:pt x="1476" y="830"/>
                </a:lnTo>
                <a:lnTo>
                  <a:pt x="1476" y="747"/>
                </a:lnTo>
                <a:lnTo>
                  <a:pt x="1479" y="830"/>
                </a:lnTo>
                <a:lnTo>
                  <a:pt x="1479" y="797"/>
                </a:lnTo>
                <a:lnTo>
                  <a:pt x="1483" y="830"/>
                </a:lnTo>
                <a:lnTo>
                  <a:pt x="1483" y="775"/>
                </a:lnTo>
                <a:lnTo>
                  <a:pt x="1487" y="826"/>
                </a:lnTo>
                <a:lnTo>
                  <a:pt x="1487" y="830"/>
                </a:lnTo>
                <a:lnTo>
                  <a:pt x="1487" y="811"/>
                </a:lnTo>
                <a:lnTo>
                  <a:pt x="1490" y="830"/>
                </a:lnTo>
                <a:lnTo>
                  <a:pt x="1490" y="783"/>
                </a:lnTo>
                <a:lnTo>
                  <a:pt x="1494" y="830"/>
                </a:lnTo>
                <a:lnTo>
                  <a:pt x="1494" y="772"/>
                </a:lnTo>
                <a:lnTo>
                  <a:pt x="1497" y="826"/>
                </a:lnTo>
                <a:lnTo>
                  <a:pt x="1497" y="830"/>
                </a:lnTo>
                <a:lnTo>
                  <a:pt x="1497" y="768"/>
                </a:lnTo>
                <a:lnTo>
                  <a:pt x="1501" y="804"/>
                </a:lnTo>
                <a:lnTo>
                  <a:pt x="1501" y="830"/>
                </a:lnTo>
                <a:lnTo>
                  <a:pt x="1501" y="801"/>
                </a:lnTo>
                <a:lnTo>
                  <a:pt x="1505" y="830"/>
                </a:lnTo>
                <a:lnTo>
                  <a:pt x="1505" y="801"/>
                </a:lnTo>
                <a:lnTo>
                  <a:pt x="1508" y="822"/>
                </a:lnTo>
                <a:lnTo>
                  <a:pt x="1508" y="830"/>
                </a:lnTo>
                <a:lnTo>
                  <a:pt x="1508" y="754"/>
                </a:lnTo>
                <a:lnTo>
                  <a:pt x="1512" y="830"/>
                </a:lnTo>
                <a:lnTo>
                  <a:pt x="1512" y="775"/>
                </a:lnTo>
                <a:lnTo>
                  <a:pt x="1515" y="826"/>
                </a:lnTo>
                <a:lnTo>
                  <a:pt x="1515" y="830"/>
                </a:lnTo>
                <a:lnTo>
                  <a:pt x="1515" y="700"/>
                </a:lnTo>
                <a:lnTo>
                  <a:pt x="1519" y="804"/>
                </a:lnTo>
                <a:lnTo>
                  <a:pt x="1519" y="830"/>
                </a:lnTo>
                <a:lnTo>
                  <a:pt x="1519" y="790"/>
                </a:lnTo>
                <a:lnTo>
                  <a:pt x="1523" y="830"/>
                </a:lnTo>
                <a:lnTo>
                  <a:pt x="1523" y="765"/>
                </a:lnTo>
                <a:lnTo>
                  <a:pt x="1526" y="822"/>
                </a:lnTo>
                <a:lnTo>
                  <a:pt x="1526" y="830"/>
                </a:lnTo>
                <a:lnTo>
                  <a:pt x="1526" y="793"/>
                </a:lnTo>
                <a:lnTo>
                  <a:pt x="1530" y="830"/>
                </a:lnTo>
                <a:lnTo>
                  <a:pt x="1530" y="743"/>
                </a:lnTo>
                <a:lnTo>
                  <a:pt x="1533" y="779"/>
                </a:lnTo>
                <a:lnTo>
                  <a:pt x="1533" y="830"/>
                </a:lnTo>
                <a:lnTo>
                  <a:pt x="1533" y="779"/>
                </a:lnTo>
                <a:lnTo>
                  <a:pt x="1537" y="815"/>
                </a:lnTo>
                <a:lnTo>
                  <a:pt x="1537" y="830"/>
                </a:lnTo>
                <a:lnTo>
                  <a:pt x="1537" y="775"/>
                </a:lnTo>
                <a:lnTo>
                  <a:pt x="1541" y="793"/>
                </a:lnTo>
                <a:lnTo>
                  <a:pt x="1541" y="830"/>
                </a:lnTo>
                <a:lnTo>
                  <a:pt x="1541" y="678"/>
                </a:lnTo>
                <a:lnTo>
                  <a:pt x="1544" y="811"/>
                </a:lnTo>
                <a:lnTo>
                  <a:pt x="1544" y="830"/>
                </a:lnTo>
                <a:lnTo>
                  <a:pt x="1544" y="783"/>
                </a:lnTo>
                <a:lnTo>
                  <a:pt x="1548" y="830"/>
                </a:lnTo>
                <a:lnTo>
                  <a:pt x="1548" y="819"/>
                </a:lnTo>
                <a:lnTo>
                  <a:pt x="1551" y="822"/>
                </a:lnTo>
                <a:lnTo>
                  <a:pt x="1551" y="830"/>
                </a:lnTo>
                <a:lnTo>
                  <a:pt x="1551" y="779"/>
                </a:lnTo>
                <a:lnTo>
                  <a:pt x="1555" y="830"/>
                </a:lnTo>
                <a:lnTo>
                  <a:pt x="1555" y="750"/>
                </a:lnTo>
                <a:lnTo>
                  <a:pt x="1559" y="830"/>
                </a:lnTo>
                <a:lnTo>
                  <a:pt x="1559" y="811"/>
                </a:lnTo>
                <a:lnTo>
                  <a:pt x="1562" y="830"/>
                </a:lnTo>
                <a:lnTo>
                  <a:pt x="1562" y="721"/>
                </a:lnTo>
                <a:lnTo>
                  <a:pt x="1566" y="685"/>
                </a:lnTo>
                <a:lnTo>
                  <a:pt x="1566" y="830"/>
                </a:lnTo>
                <a:lnTo>
                  <a:pt x="1566" y="685"/>
                </a:lnTo>
                <a:lnTo>
                  <a:pt x="1569" y="830"/>
                </a:lnTo>
                <a:lnTo>
                  <a:pt x="1569" y="811"/>
                </a:lnTo>
                <a:lnTo>
                  <a:pt x="1573" y="826"/>
                </a:lnTo>
                <a:lnTo>
                  <a:pt x="1573" y="830"/>
                </a:lnTo>
                <a:lnTo>
                  <a:pt x="1573" y="707"/>
                </a:lnTo>
                <a:lnTo>
                  <a:pt x="1573" y="775"/>
                </a:lnTo>
                <a:lnTo>
                  <a:pt x="1577" y="653"/>
                </a:lnTo>
                <a:lnTo>
                  <a:pt x="1577" y="830"/>
                </a:lnTo>
                <a:lnTo>
                  <a:pt x="1577" y="577"/>
                </a:lnTo>
                <a:lnTo>
                  <a:pt x="1580" y="804"/>
                </a:lnTo>
                <a:lnTo>
                  <a:pt x="1580" y="830"/>
                </a:lnTo>
                <a:lnTo>
                  <a:pt x="1580" y="797"/>
                </a:lnTo>
                <a:lnTo>
                  <a:pt x="1584" y="786"/>
                </a:lnTo>
                <a:lnTo>
                  <a:pt x="1584" y="830"/>
                </a:lnTo>
                <a:lnTo>
                  <a:pt x="1584" y="772"/>
                </a:lnTo>
                <a:lnTo>
                  <a:pt x="1588" y="826"/>
                </a:lnTo>
                <a:lnTo>
                  <a:pt x="1588" y="830"/>
                </a:lnTo>
                <a:lnTo>
                  <a:pt x="1588" y="624"/>
                </a:lnTo>
                <a:lnTo>
                  <a:pt x="1591" y="793"/>
                </a:lnTo>
                <a:lnTo>
                  <a:pt x="1591" y="830"/>
                </a:lnTo>
                <a:lnTo>
                  <a:pt x="1591" y="721"/>
                </a:lnTo>
                <a:lnTo>
                  <a:pt x="1595" y="819"/>
                </a:lnTo>
                <a:lnTo>
                  <a:pt x="1595" y="830"/>
                </a:lnTo>
                <a:lnTo>
                  <a:pt x="1595" y="761"/>
                </a:lnTo>
                <a:lnTo>
                  <a:pt x="1598" y="819"/>
                </a:lnTo>
                <a:lnTo>
                  <a:pt x="1598" y="830"/>
                </a:lnTo>
                <a:lnTo>
                  <a:pt x="1598" y="588"/>
                </a:lnTo>
                <a:lnTo>
                  <a:pt x="1602" y="830"/>
                </a:lnTo>
                <a:lnTo>
                  <a:pt x="1602" y="714"/>
                </a:lnTo>
                <a:lnTo>
                  <a:pt x="1606" y="830"/>
                </a:lnTo>
                <a:lnTo>
                  <a:pt x="1606" y="490"/>
                </a:lnTo>
                <a:lnTo>
                  <a:pt x="1609" y="783"/>
                </a:lnTo>
                <a:lnTo>
                  <a:pt x="1609" y="830"/>
                </a:lnTo>
                <a:lnTo>
                  <a:pt x="1609" y="642"/>
                </a:lnTo>
                <a:lnTo>
                  <a:pt x="1613" y="815"/>
                </a:lnTo>
                <a:lnTo>
                  <a:pt x="1613" y="830"/>
                </a:lnTo>
                <a:lnTo>
                  <a:pt x="1613" y="793"/>
                </a:lnTo>
                <a:lnTo>
                  <a:pt x="1616" y="830"/>
                </a:lnTo>
                <a:lnTo>
                  <a:pt x="1616" y="808"/>
                </a:lnTo>
                <a:lnTo>
                  <a:pt x="1620" y="830"/>
                </a:lnTo>
                <a:lnTo>
                  <a:pt x="1620" y="808"/>
                </a:lnTo>
                <a:lnTo>
                  <a:pt x="1624" y="811"/>
                </a:lnTo>
                <a:lnTo>
                  <a:pt x="1624" y="830"/>
                </a:lnTo>
                <a:lnTo>
                  <a:pt x="1624" y="801"/>
                </a:lnTo>
                <a:lnTo>
                  <a:pt x="1627" y="830"/>
                </a:lnTo>
                <a:lnTo>
                  <a:pt x="1627" y="757"/>
                </a:lnTo>
                <a:lnTo>
                  <a:pt x="1631" y="822"/>
                </a:lnTo>
                <a:lnTo>
                  <a:pt x="1631" y="830"/>
                </a:lnTo>
                <a:lnTo>
                  <a:pt x="1631" y="721"/>
                </a:lnTo>
                <a:lnTo>
                  <a:pt x="1634" y="811"/>
                </a:lnTo>
                <a:lnTo>
                  <a:pt x="1634" y="830"/>
                </a:lnTo>
                <a:lnTo>
                  <a:pt x="1634" y="685"/>
                </a:lnTo>
                <a:lnTo>
                  <a:pt x="1638" y="830"/>
                </a:lnTo>
                <a:lnTo>
                  <a:pt x="1638" y="815"/>
                </a:lnTo>
                <a:lnTo>
                  <a:pt x="1642" y="830"/>
                </a:lnTo>
                <a:lnTo>
                  <a:pt x="1642" y="245"/>
                </a:lnTo>
                <a:lnTo>
                  <a:pt x="1645" y="591"/>
                </a:lnTo>
                <a:lnTo>
                  <a:pt x="1645" y="830"/>
                </a:lnTo>
                <a:lnTo>
                  <a:pt x="1645" y="591"/>
                </a:lnTo>
                <a:lnTo>
                  <a:pt x="1649" y="811"/>
                </a:lnTo>
                <a:lnTo>
                  <a:pt x="1649" y="830"/>
                </a:lnTo>
                <a:lnTo>
                  <a:pt x="1649" y="801"/>
                </a:lnTo>
                <a:lnTo>
                  <a:pt x="1652" y="822"/>
                </a:lnTo>
                <a:lnTo>
                  <a:pt x="1652" y="830"/>
                </a:lnTo>
                <a:lnTo>
                  <a:pt x="1652" y="729"/>
                </a:lnTo>
                <a:lnTo>
                  <a:pt x="1656" y="797"/>
                </a:lnTo>
                <a:lnTo>
                  <a:pt x="1656" y="826"/>
                </a:lnTo>
                <a:lnTo>
                  <a:pt x="1656" y="498"/>
                </a:lnTo>
                <a:lnTo>
                  <a:pt x="1660" y="786"/>
                </a:lnTo>
                <a:lnTo>
                  <a:pt x="1660" y="830"/>
                </a:lnTo>
                <a:lnTo>
                  <a:pt x="1660" y="765"/>
                </a:lnTo>
                <a:lnTo>
                  <a:pt x="1663" y="830"/>
                </a:lnTo>
                <a:lnTo>
                  <a:pt x="1663" y="635"/>
                </a:lnTo>
                <a:lnTo>
                  <a:pt x="1667" y="624"/>
                </a:lnTo>
                <a:lnTo>
                  <a:pt x="1667" y="801"/>
                </a:lnTo>
                <a:lnTo>
                  <a:pt x="1667" y="0"/>
                </a:lnTo>
                <a:lnTo>
                  <a:pt x="1670" y="653"/>
                </a:lnTo>
                <a:lnTo>
                  <a:pt x="1670" y="830"/>
                </a:lnTo>
                <a:lnTo>
                  <a:pt x="1670" y="653"/>
                </a:lnTo>
                <a:lnTo>
                  <a:pt x="1674" y="830"/>
                </a:lnTo>
                <a:lnTo>
                  <a:pt x="1674" y="804"/>
                </a:lnTo>
                <a:lnTo>
                  <a:pt x="1678" y="830"/>
                </a:lnTo>
                <a:lnTo>
                  <a:pt x="1678" y="815"/>
                </a:lnTo>
                <a:lnTo>
                  <a:pt x="1681" y="830"/>
                </a:lnTo>
                <a:lnTo>
                  <a:pt x="1681" y="801"/>
                </a:lnTo>
                <a:lnTo>
                  <a:pt x="1685" y="830"/>
                </a:lnTo>
                <a:lnTo>
                  <a:pt x="1685" y="779"/>
                </a:lnTo>
                <a:lnTo>
                  <a:pt x="1689" y="830"/>
                </a:lnTo>
                <a:lnTo>
                  <a:pt x="1689" y="793"/>
                </a:lnTo>
                <a:lnTo>
                  <a:pt x="1692" y="830"/>
                </a:lnTo>
                <a:lnTo>
                  <a:pt x="1692" y="801"/>
                </a:lnTo>
                <a:lnTo>
                  <a:pt x="1696" y="819"/>
                </a:lnTo>
                <a:lnTo>
                  <a:pt x="1696" y="830"/>
                </a:lnTo>
                <a:lnTo>
                  <a:pt x="1696" y="775"/>
                </a:lnTo>
                <a:lnTo>
                  <a:pt x="1699" y="830"/>
                </a:lnTo>
                <a:lnTo>
                  <a:pt x="1699" y="761"/>
                </a:lnTo>
                <a:lnTo>
                  <a:pt x="1703" y="793"/>
                </a:lnTo>
                <a:lnTo>
                  <a:pt x="1703" y="830"/>
                </a:lnTo>
                <a:lnTo>
                  <a:pt x="1703" y="793"/>
                </a:lnTo>
                <a:lnTo>
                  <a:pt x="1707" y="822"/>
                </a:lnTo>
                <a:lnTo>
                  <a:pt x="1707" y="830"/>
                </a:lnTo>
                <a:lnTo>
                  <a:pt x="1707" y="808"/>
                </a:lnTo>
                <a:lnTo>
                  <a:pt x="1707" y="822"/>
                </a:lnTo>
                <a:lnTo>
                  <a:pt x="1710" y="765"/>
                </a:lnTo>
                <a:lnTo>
                  <a:pt x="1710" y="830"/>
                </a:lnTo>
                <a:lnTo>
                  <a:pt x="1710" y="700"/>
                </a:lnTo>
                <a:lnTo>
                  <a:pt x="1714" y="815"/>
                </a:lnTo>
                <a:lnTo>
                  <a:pt x="1714" y="830"/>
                </a:lnTo>
                <a:lnTo>
                  <a:pt x="1714" y="804"/>
                </a:lnTo>
                <a:lnTo>
                  <a:pt x="1717" y="830"/>
                </a:lnTo>
                <a:lnTo>
                  <a:pt x="1717" y="761"/>
                </a:lnTo>
                <a:lnTo>
                  <a:pt x="1721" y="815"/>
                </a:lnTo>
                <a:lnTo>
                  <a:pt x="1721" y="830"/>
                </a:lnTo>
                <a:lnTo>
                  <a:pt x="1721" y="678"/>
                </a:lnTo>
                <a:lnTo>
                  <a:pt x="1721" y="739"/>
                </a:lnTo>
                <a:lnTo>
                  <a:pt x="1725" y="620"/>
                </a:lnTo>
                <a:lnTo>
                  <a:pt x="1725" y="830"/>
                </a:lnTo>
                <a:lnTo>
                  <a:pt x="1725" y="516"/>
                </a:lnTo>
                <a:lnTo>
                  <a:pt x="1728" y="793"/>
                </a:lnTo>
                <a:lnTo>
                  <a:pt x="1728" y="830"/>
                </a:lnTo>
                <a:lnTo>
                  <a:pt x="1728" y="779"/>
                </a:lnTo>
                <a:lnTo>
                  <a:pt x="1732" y="830"/>
                </a:lnTo>
                <a:lnTo>
                  <a:pt x="1732" y="808"/>
                </a:lnTo>
                <a:lnTo>
                  <a:pt x="1735" y="830"/>
                </a:lnTo>
                <a:lnTo>
                  <a:pt x="1735" y="819"/>
                </a:lnTo>
                <a:lnTo>
                  <a:pt x="1739" y="790"/>
                </a:lnTo>
                <a:lnTo>
                  <a:pt x="1739" y="830"/>
                </a:lnTo>
                <a:lnTo>
                  <a:pt x="1739" y="718"/>
                </a:lnTo>
                <a:lnTo>
                  <a:pt x="1743" y="804"/>
                </a:lnTo>
                <a:lnTo>
                  <a:pt x="1743" y="830"/>
                </a:lnTo>
                <a:lnTo>
                  <a:pt x="1743" y="804"/>
                </a:lnTo>
                <a:lnTo>
                  <a:pt x="1746" y="830"/>
                </a:lnTo>
                <a:lnTo>
                  <a:pt x="1746" y="819"/>
                </a:lnTo>
                <a:lnTo>
                  <a:pt x="1750" y="830"/>
                </a:lnTo>
                <a:lnTo>
                  <a:pt x="1750" y="790"/>
                </a:lnTo>
                <a:lnTo>
                  <a:pt x="1753" y="765"/>
                </a:lnTo>
                <a:lnTo>
                  <a:pt x="1753" y="830"/>
                </a:lnTo>
                <a:lnTo>
                  <a:pt x="1753" y="750"/>
                </a:lnTo>
                <a:lnTo>
                  <a:pt x="1757" y="830"/>
                </a:lnTo>
                <a:lnTo>
                  <a:pt x="1757" y="819"/>
                </a:lnTo>
                <a:lnTo>
                  <a:pt x="1761" y="830"/>
                </a:lnTo>
                <a:lnTo>
                  <a:pt x="1761" y="750"/>
                </a:lnTo>
                <a:lnTo>
                  <a:pt x="1764" y="830"/>
                </a:lnTo>
                <a:lnTo>
                  <a:pt x="1764" y="819"/>
                </a:lnTo>
                <a:lnTo>
                  <a:pt x="1768" y="826"/>
                </a:lnTo>
                <a:lnTo>
                  <a:pt x="1768" y="830"/>
                </a:lnTo>
                <a:lnTo>
                  <a:pt x="1768" y="804"/>
                </a:lnTo>
                <a:lnTo>
                  <a:pt x="1771" y="830"/>
                </a:lnTo>
                <a:lnTo>
                  <a:pt x="1771" y="808"/>
                </a:lnTo>
                <a:lnTo>
                  <a:pt x="1771" y="826"/>
                </a:lnTo>
                <a:lnTo>
                  <a:pt x="1775" y="804"/>
                </a:lnTo>
                <a:lnTo>
                  <a:pt x="1775" y="830"/>
                </a:lnTo>
                <a:lnTo>
                  <a:pt x="1775" y="775"/>
                </a:lnTo>
                <a:lnTo>
                  <a:pt x="1779" y="830"/>
                </a:lnTo>
                <a:lnTo>
                  <a:pt x="1779" y="822"/>
                </a:lnTo>
                <a:lnTo>
                  <a:pt x="1779" y="826"/>
                </a:lnTo>
                <a:lnTo>
                  <a:pt x="1782" y="815"/>
                </a:lnTo>
                <a:lnTo>
                  <a:pt x="1782" y="830"/>
                </a:lnTo>
                <a:lnTo>
                  <a:pt x="1782" y="815"/>
                </a:lnTo>
                <a:lnTo>
                  <a:pt x="1786" y="830"/>
                </a:lnTo>
                <a:lnTo>
                  <a:pt x="1786" y="808"/>
                </a:lnTo>
                <a:lnTo>
                  <a:pt x="1786" y="822"/>
                </a:lnTo>
                <a:lnTo>
                  <a:pt x="1790" y="804"/>
                </a:lnTo>
                <a:lnTo>
                  <a:pt x="1790" y="830"/>
                </a:lnTo>
                <a:lnTo>
                  <a:pt x="1790" y="768"/>
                </a:lnTo>
                <a:lnTo>
                  <a:pt x="1793" y="826"/>
                </a:lnTo>
                <a:lnTo>
                  <a:pt x="1793" y="830"/>
                </a:lnTo>
                <a:lnTo>
                  <a:pt x="1793" y="822"/>
                </a:lnTo>
                <a:lnTo>
                  <a:pt x="1797" y="830"/>
                </a:lnTo>
                <a:lnTo>
                  <a:pt x="1800" y="830"/>
                </a:lnTo>
                <a:lnTo>
                  <a:pt x="1800" y="811"/>
                </a:lnTo>
                <a:lnTo>
                  <a:pt x="1804" y="830"/>
                </a:lnTo>
                <a:lnTo>
                  <a:pt x="1804" y="775"/>
                </a:lnTo>
                <a:lnTo>
                  <a:pt x="1808" y="826"/>
                </a:lnTo>
                <a:lnTo>
                  <a:pt x="1808" y="830"/>
                </a:lnTo>
                <a:lnTo>
                  <a:pt x="1808" y="822"/>
                </a:lnTo>
                <a:lnTo>
                  <a:pt x="1808" y="830"/>
                </a:lnTo>
                <a:lnTo>
                  <a:pt x="1811" y="819"/>
                </a:lnTo>
                <a:lnTo>
                  <a:pt x="1811" y="830"/>
                </a:lnTo>
                <a:lnTo>
                  <a:pt x="1811" y="815"/>
                </a:lnTo>
                <a:lnTo>
                  <a:pt x="1815" y="830"/>
                </a:lnTo>
                <a:lnTo>
                  <a:pt x="1815" y="815"/>
                </a:lnTo>
                <a:lnTo>
                  <a:pt x="1818" y="830"/>
                </a:lnTo>
                <a:lnTo>
                  <a:pt x="1818" y="815"/>
                </a:lnTo>
                <a:lnTo>
                  <a:pt x="1822" y="830"/>
                </a:lnTo>
                <a:lnTo>
                  <a:pt x="1826" y="826"/>
                </a:lnTo>
                <a:lnTo>
                  <a:pt x="1826" y="830"/>
                </a:lnTo>
                <a:lnTo>
                  <a:pt x="1826" y="790"/>
                </a:lnTo>
                <a:lnTo>
                  <a:pt x="1829" y="830"/>
                </a:lnTo>
                <a:lnTo>
                  <a:pt x="1829" y="804"/>
                </a:lnTo>
                <a:lnTo>
                  <a:pt x="1833" y="830"/>
                </a:lnTo>
                <a:lnTo>
                  <a:pt x="1833" y="783"/>
                </a:lnTo>
                <a:lnTo>
                  <a:pt x="1836" y="830"/>
                </a:lnTo>
                <a:lnTo>
                  <a:pt x="1836" y="811"/>
                </a:lnTo>
                <a:lnTo>
                  <a:pt x="1840" y="830"/>
                </a:lnTo>
                <a:lnTo>
                  <a:pt x="1840" y="822"/>
                </a:lnTo>
                <a:lnTo>
                  <a:pt x="1844" y="830"/>
                </a:lnTo>
                <a:lnTo>
                  <a:pt x="1844" y="750"/>
                </a:lnTo>
                <a:lnTo>
                  <a:pt x="1847" y="830"/>
                </a:lnTo>
                <a:lnTo>
                  <a:pt x="1851" y="826"/>
                </a:lnTo>
                <a:lnTo>
                  <a:pt x="1851" y="830"/>
                </a:lnTo>
                <a:lnTo>
                  <a:pt x="1851" y="815"/>
                </a:lnTo>
                <a:lnTo>
                  <a:pt x="1854" y="830"/>
                </a:lnTo>
                <a:lnTo>
                  <a:pt x="1854" y="811"/>
                </a:lnTo>
                <a:lnTo>
                  <a:pt x="1858" y="830"/>
                </a:lnTo>
                <a:lnTo>
                  <a:pt x="1862" y="830"/>
                </a:lnTo>
                <a:lnTo>
                  <a:pt x="1862" y="801"/>
                </a:lnTo>
                <a:lnTo>
                  <a:pt x="1865" y="830"/>
                </a:lnTo>
                <a:lnTo>
                  <a:pt x="1865" y="811"/>
                </a:lnTo>
                <a:lnTo>
                  <a:pt x="1869" y="830"/>
                </a:lnTo>
                <a:lnTo>
                  <a:pt x="1869" y="822"/>
                </a:lnTo>
                <a:lnTo>
                  <a:pt x="1872" y="830"/>
                </a:lnTo>
                <a:lnTo>
                  <a:pt x="1872" y="783"/>
                </a:lnTo>
                <a:lnTo>
                  <a:pt x="1876" y="830"/>
                </a:lnTo>
                <a:lnTo>
                  <a:pt x="1876" y="761"/>
                </a:lnTo>
                <a:lnTo>
                  <a:pt x="1880" y="830"/>
                </a:lnTo>
                <a:lnTo>
                  <a:pt x="1883" y="830"/>
                </a:lnTo>
                <a:lnTo>
                  <a:pt x="1883" y="826"/>
                </a:lnTo>
                <a:lnTo>
                  <a:pt x="1887" y="830"/>
                </a:lnTo>
                <a:lnTo>
                  <a:pt x="1887" y="765"/>
                </a:lnTo>
                <a:lnTo>
                  <a:pt x="1891" y="826"/>
                </a:lnTo>
                <a:lnTo>
                  <a:pt x="1891" y="830"/>
                </a:lnTo>
                <a:lnTo>
                  <a:pt x="1891" y="754"/>
                </a:lnTo>
                <a:lnTo>
                  <a:pt x="1894" y="826"/>
                </a:lnTo>
                <a:lnTo>
                  <a:pt x="1894" y="830"/>
                </a:lnTo>
                <a:lnTo>
                  <a:pt x="1894" y="822"/>
                </a:lnTo>
                <a:lnTo>
                  <a:pt x="1898" y="830"/>
                </a:lnTo>
                <a:lnTo>
                  <a:pt x="1905" y="830"/>
                </a:lnTo>
                <a:lnTo>
                  <a:pt x="1905" y="761"/>
                </a:lnTo>
                <a:lnTo>
                  <a:pt x="1909" y="772"/>
                </a:lnTo>
                <a:lnTo>
                  <a:pt x="1909" y="830"/>
                </a:lnTo>
                <a:lnTo>
                  <a:pt x="1909" y="772"/>
                </a:lnTo>
                <a:lnTo>
                  <a:pt x="1912" y="830"/>
                </a:lnTo>
                <a:lnTo>
                  <a:pt x="1912" y="790"/>
                </a:lnTo>
                <a:lnTo>
                  <a:pt x="1916" y="815"/>
                </a:lnTo>
                <a:lnTo>
                  <a:pt x="1916" y="830"/>
                </a:lnTo>
                <a:lnTo>
                  <a:pt x="1916" y="779"/>
                </a:lnTo>
                <a:lnTo>
                  <a:pt x="1919" y="822"/>
                </a:lnTo>
                <a:lnTo>
                  <a:pt x="1919" y="830"/>
                </a:lnTo>
                <a:lnTo>
                  <a:pt x="1919" y="811"/>
                </a:lnTo>
                <a:lnTo>
                  <a:pt x="1923" y="830"/>
                </a:lnTo>
                <a:lnTo>
                  <a:pt x="1923" y="822"/>
                </a:lnTo>
                <a:lnTo>
                  <a:pt x="1927" y="826"/>
                </a:lnTo>
                <a:lnTo>
                  <a:pt x="1927" y="830"/>
                </a:lnTo>
                <a:lnTo>
                  <a:pt x="1927" y="783"/>
                </a:lnTo>
                <a:lnTo>
                  <a:pt x="1930" y="830"/>
                </a:lnTo>
                <a:lnTo>
                  <a:pt x="1930" y="811"/>
                </a:lnTo>
                <a:lnTo>
                  <a:pt x="1934" y="830"/>
                </a:lnTo>
                <a:lnTo>
                  <a:pt x="1934" y="775"/>
                </a:lnTo>
                <a:lnTo>
                  <a:pt x="1937" y="822"/>
                </a:lnTo>
                <a:lnTo>
                  <a:pt x="1937" y="830"/>
                </a:lnTo>
                <a:lnTo>
                  <a:pt x="1937" y="801"/>
                </a:lnTo>
                <a:lnTo>
                  <a:pt x="1941" y="830"/>
                </a:lnTo>
                <a:lnTo>
                  <a:pt x="1941" y="786"/>
                </a:lnTo>
                <a:lnTo>
                  <a:pt x="1945" y="830"/>
                </a:lnTo>
                <a:lnTo>
                  <a:pt x="1945" y="801"/>
                </a:lnTo>
                <a:lnTo>
                  <a:pt x="1948" y="830"/>
                </a:lnTo>
                <a:lnTo>
                  <a:pt x="1948" y="811"/>
                </a:lnTo>
                <a:lnTo>
                  <a:pt x="1952" y="830"/>
                </a:lnTo>
                <a:lnTo>
                  <a:pt x="1952" y="811"/>
                </a:lnTo>
                <a:lnTo>
                  <a:pt x="1955" y="822"/>
                </a:lnTo>
                <a:lnTo>
                  <a:pt x="1955" y="830"/>
                </a:lnTo>
                <a:lnTo>
                  <a:pt x="1955" y="797"/>
                </a:lnTo>
                <a:lnTo>
                  <a:pt x="1959" y="826"/>
                </a:lnTo>
                <a:lnTo>
                  <a:pt x="1959" y="830"/>
                </a:lnTo>
                <a:lnTo>
                  <a:pt x="1959" y="739"/>
                </a:lnTo>
                <a:lnTo>
                  <a:pt x="1963" y="793"/>
                </a:lnTo>
                <a:lnTo>
                  <a:pt x="1963" y="830"/>
                </a:lnTo>
                <a:lnTo>
                  <a:pt x="1963" y="793"/>
                </a:lnTo>
                <a:lnTo>
                  <a:pt x="1966" y="830"/>
                </a:lnTo>
                <a:lnTo>
                  <a:pt x="1966" y="822"/>
                </a:lnTo>
                <a:lnTo>
                  <a:pt x="1970" y="830"/>
                </a:lnTo>
                <a:lnTo>
                  <a:pt x="1970" y="797"/>
                </a:lnTo>
                <a:lnTo>
                  <a:pt x="1973" y="830"/>
                </a:lnTo>
                <a:lnTo>
                  <a:pt x="1973" y="804"/>
                </a:lnTo>
                <a:lnTo>
                  <a:pt x="1977" y="830"/>
                </a:lnTo>
                <a:lnTo>
                  <a:pt x="1977" y="793"/>
                </a:lnTo>
                <a:lnTo>
                  <a:pt x="1981" y="826"/>
                </a:lnTo>
                <a:lnTo>
                  <a:pt x="1981" y="830"/>
                </a:lnTo>
                <a:lnTo>
                  <a:pt x="1981" y="815"/>
                </a:lnTo>
                <a:lnTo>
                  <a:pt x="1984" y="830"/>
                </a:lnTo>
                <a:lnTo>
                  <a:pt x="1984" y="826"/>
                </a:lnTo>
                <a:lnTo>
                  <a:pt x="1988" y="830"/>
                </a:lnTo>
                <a:lnTo>
                  <a:pt x="1988" y="822"/>
                </a:lnTo>
                <a:lnTo>
                  <a:pt x="1992" y="826"/>
                </a:lnTo>
                <a:lnTo>
                  <a:pt x="1992" y="830"/>
                </a:lnTo>
                <a:lnTo>
                  <a:pt x="1992" y="801"/>
                </a:lnTo>
                <a:lnTo>
                  <a:pt x="1995" y="826"/>
                </a:lnTo>
                <a:lnTo>
                  <a:pt x="1995" y="830"/>
                </a:lnTo>
                <a:lnTo>
                  <a:pt x="1995" y="804"/>
                </a:lnTo>
                <a:lnTo>
                  <a:pt x="1999" y="830"/>
                </a:lnTo>
                <a:lnTo>
                  <a:pt x="1999" y="779"/>
                </a:lnTo>
                <a:lnTo>
                  <a:pt x="2002" y="830"/>
                </a:lnTo>
                <a:lnTo>
                  <a:pt x="2002" y="793"/>
                </a:lnTo>
                <a:lnTo>
                  <a:pt x="2006" y="830"/>
                </a:lnTo>
                <a:lnTo>
                  <a:pt x="2006" y="743"/>
                </a:lnTo>
                <a:lnTo>
                  <a:pt x="2010" y="830"/>
                </a:lnTo>
                <a:lnTo>
                  <a:pt x="2010" y="797"/>
                </a:lnTo>
                <a:lnTo>
                  <a:pt x="2013" y="830"/>
                </a:lnTo>
                <a:lnTo>
                  <a:pt x="2013" y="775"/>
                </a:lnTo>
                <a:lnTo>
                  <a:pt x="2017" y="830"/>
                </a:lnTo>
                <a:lnTo>
                  <a:pt x="2017" y="783"/>
                </a:lnTo>
                <a:lnTo>
                  <a:pt x="2020" y="830"/>
                </a:lnTo>
                <a:lnTo>
                  <a:pt x="2020" y="793"/>
                </a:lnTo>
                <a:lnTo>
                  <a:pt x="2024" y="830"/>
                </a:lnTo>
                <a:lnTo>
                  <a:pt x="2028" y="830"/>
                </a:lnTo>
                <a:lnTo>
                  <a:pt x="2028" y="826"/>
                </a:lnTo>
                <a:lnTo>
                  <a:pt x="2031" y="830"/>
                </a:lnTo>
                <a:lnTo>
                  <a:pt x="2031" y="775"/>
                </a:lnTo>
                <a:lnTo>
                  <a:pt x="2035" y="830"/>
                </a:lnTo>
                <a:lnTo>
                  <a:pt x="2035" y="801"/>
                </a:lnTo>
                <a:lnTo>
                  <a:pt x="2038" y="830"/>
                </a:lnTo>
                <a:lnTo>
                  <a:pt x="2038" y="815"/>
                </a:lnTo>
                <a:lnTo>
                  <a:pt x="2042" y="830"/>
                </a:lnTo>
                <a:lnTo>
                  <a:pt x="2042" y="808"/>
                </a:lnTo>
                <a:lnTo>
                  <a:pt x="2046" y="830"/>
                </a:lnTo>
                <a:lnTo>
                  <a:pt x="2046" y="826"/>
                </a:lnTo>
                <a:lnTo>
                  <a:pt x="2049" y="830"/>
                </a:lnTo>
                <a:lnTo>
                  <a:pt x="2049" y="729"/>
                </a:lnTo>
                <a:lnTo>
                  <a:pt x="2053" y="830"/>
                </a:lnTo>
                <a:lnTo>
                  <a:pt x="2053" y="797"/>
                </a:lnTo>
                <a:lnTo>
                  <a:pt x="2056" y="830"/>
                </a:lnTo>
                <a:lnTo>
                  <a:pt x="2056" y="826"/>
                </a:lnTo>
                <a:lnTo>
                  <a:pt x="2060" y="830"/>
                </a:lnTo>
                <a:lnTo>
                  <a:pt x="2064" y="830"/>
                </a:lnTo>
                <a:lnTo>
                  <a:pt x="2064" y="811"/>
                </a:lnTo>
                <a:lnTo>
                  <a:pt x="2067" y="830"/>
                </a:lnTo>
                <a:lnTo>
                  <a:pt x="2067" y="772"/>
                </a:lnTo>
                <a:lnTo>
                  <a:pt x="2071" y="830"/>
                </a:lnTo>
                <a:lnTo>
                  <a:pt x="2071" y="797"/>
                </a:lnTo>
                <a:lnTo>
                  <a:pt x="2074" y="819"/>
                </a:lnTo>
                <a:lnTo>
                  <a:pt x="2074" y="830"/>
                </a:lnTo>
                <a:lnTo>
                  <a:pt x="2074" y="793"/>
                </a:lnTo>
                <a:lnTo>
                  <a:pt x="2078" y="826"/>
                </a:lnTo>
                <a:lnTo>
                  <a:pt x="2078" y="830"/>
                </a:lnTo>
                <a:lnTo>
                  <a:pt x="2078" y="783"/>
                </a:lnTo>
                <a:lnTo>
                  <a:pt x="2082" y="819"/>
                </a:lnTo>
                <a:lnTo>
                  <a:pt x="2082" y="830"/>
                </a:lnTo>
                <a:lnTo>
                  <a:pt x="2082" y="808"/>
                </a:lnTo>
                <a:lnTo>
                  <a:pt x="2085" y="830"/>
                </a:lnTo>
                <a:lnTo>
                  <a:pt x="2085" y="772"/>
                </a:lnTo>
                <a:lnTo>
                  <a:pt x="2089" y="786"/>
                </a:lnTo>
                <a:lnTo>
                  <a:pt x="2089" y="830"/>
                </a:lnTo>
                <a:lnTo>
                  <a:pt x="2089" y="779"/>
                </a:lnTo>
                <a:lnTo>
                  <a:pt x="2093" y="830"/>
                </a:lnTo>
                <a:lnTo>
                  <a:pt x="2093" y="790"/>
                </a:lnTo>
                <a:lnTo>
                  <a:pt x="2096" y="822"/>
                </a:lnTo>
                <a:lnTo>
                  <a:pt x="2096" y="830"/>
                </a:lnTo>
                <a:lnTo>
                  <a:pt x="2096" y="743"/>
                </a:lnTo>
                <a:lnTo>
                  <a:pt x="2100" y="830"/>
                </a:lnTo>
                <a:lnTo>
                  <a:pt x="2100" y="822"/>
                </a:lnTo>
                <a:lnTo>
                  <a:pt x="2103" y="830"/>
                </a:lnTo>
                <a:lnTo>
                  <a:pt x="2103" y="793"/>
                </a:lnTo>
                <a:lnTo>
                  <a:pt x="2107" y="830"/>
                </a:lnTo>
                <a:lnTo>
                  <a:pt x="2107" y="801"/>
                </a:lnTo>
                <a:lnTo>
                  <a:pt x="2111" y="830"/>
                </a:lnTo>
                <a:lnTo>
                  <a:pt x="2111" y="790"/>
                </a:lnTo>
                <a:lnTo>
                  <a:pt x="2114" y="830"/>
                </a:lnTo>
                <a:lnTo>
                  <a:pt x="2114" y="808"/>
                </a:lnTo>
                <a:lnTo>
                  <a:pt x="2118" y="808"/>
                </a:lnTo>
                <a:lnTo>
                  <a:pt x="2118" y="830"/>
                </a:lnTo>
                <a:lnTo>
                  <a:pt x="2118" y="801"/>
                </a:lnTo>
                <a:lnTo>
                  <a:pt x="2121" y="822"/>
                </a:lnTo>
                <a:lnTo>
                  <a:pt x="2121" y="830"/>
                </a:lnTo>
                <a:lnTo>
                  <a:pt x="2121" y="804"/>
                </a:lnTo>
                <a:lnTo>
                  <a:pt x="2125" y="826"/>
                </a:lnTo>
                <a:lnTo>
                  <a:pt x="2125" y="830"/>
                </a:lnTo>
                <a:lnTo>
                  <a:pt x="2125" y="793"/>
                </a:lnTo>
                <a:lnTo>
                  <a:pt x="2129" y="830"/>
                </a:lnTo>
                <a:lnTo>
                  <a:pt x="2129" y="743"/>
                </a:lnTo>
                <a:lnTo>
                  <a:pt x="2132" y="729"/>
                </a:lnTo>
                <a:lnTo>
                  <a:pt x="2132" y="830"/>
                </a:lnTo>
                <a:lnTo>
                  <a:pt x="2132" y="729"/>
                </a:lnTo>
                <a:lnTo>
                  <a:pt x="2136" y="772"/>
                </a:lnTo>
                <a:lnTo>
                  <a:pt x="2136" y="830"/>
                </a:lnTo>
                <a:lnTo>
                  <a:pt x="2136" y="761"/>
                </a:lnTo>
                <a:lnTo>
                  <a:pt x="2139" y="808"/>
                </a:lnTo>
                <a:lnTo>
                  <a:pt x="2139" y="830"/>
                </a:lnTo>
                <a:lnTo>
                  <a:pt x="2139" y="783"/>
                </a:lnTo>
                <a:lnTo>
                  <a:pt x="2143" y="801"/>
                </a:lnTo>
                <a:lnTo>
                  <a:pt x="2143" y="830"/>
                </a:lnTo>
                <a:lnTo>
                  <a:pt x="2143" y="801"/>
                </a:lnTo>
                <a:lnTo>
                  <a:pt x="2147" y="830"/>
                </a:lnTo>
                <a:lnTo>
                  <a:pt x="2150" y="830"/>
                </a:lnTo>
                <a:lnTo>
                  <a:pt x="2150" y="710"/>
                </a:lnTo>
                <a:lnTo>
                  <a:pt x="2154" y="725"/>
                </a:lnTo>
                <a:lnTo>
                  <a:pt x="2154" y="830"/>
                </a:lnTo>
                <a:lnTo>
                  <a:pt x="2154" y="638"/>
                </a:lnTo>
                <a:lnTo>
                  <a:pt x="2157" y="815"/>
                </a:lnTo>
                <a:lnTo>
                  <a:pt x="2157" y="830"/>
                </a:lnTo>
                <a:lnTo>
                  <a:pt x="2157" y="815"/>
                </a:lnTo>
                <a:lnTo>
                  <a:pt x="2161" y="830"/>
                </a:lnTo>
                <a:lnTo>
                  <a:pt x="2161" y="783"/>
                </a:lnTo>
                <a:lnTo>
                  <a:pt x="2165" y="830"/>
                </a:lnTo>
                <a:lnTo>
                  <a:pt x="2165" y="804"/>
                </a:lnTo>
                <a:lnTo>
                  <a:pt x="2168" y="830"/>
                </a:lnTo>
                <a:lnTo>
                  <a:pt x="2168" y="750"/>
                </a:lnTo>
                <a:lnTo>
                  <a:pt x="2172" y="830"/>
                </a:lnTo>
                <a:lnTo>
                  <a:pt x="2172" y="779"/>
                </a:lnTo>
                <a:lnTo>
                  <a:pt x="2175" y="830"/>
                </a:lnTo>
                <a:lnTo>
                  <a:pt x="2175" y="786"/>
                </a:lnTo>
                <a:lnTo>
                  <a:pt x="2179" y="830"/>
                </a:lnTo>
                <a:lnTo>
                  <a:pt x="2179" y="815"/>
                </a:lnTo>
                <a:lnTo>
                  <a:pt x="2183" y="830"/>
                </a:lnTo>
                <a:lnTo>
                  <a:pt x="2183" y="822"/>
                </a:lnTo>
                <a:lnTo>
                  <a:pt x="2186" y="830"/>
                </a:lnTo>
                <a:lnTo>
                  <a:pt x="2186" y="811"/>
                </a:lnTo>
                <a:lnTo>
                  <a:pt x="2190" y="830"/>
                </a:lnTo>
                <a:lnTo>
                  <a:pt x="2190" y="801"/>
                </a:lnTo>
                <a:lnTo>
                  <a:pt x="2194" y="826"/>
                </a:lnTo>
                <a:lnTo>
                  <a:pt x="2194" y="830"/>
                </a:lnTo>
                <a:lnTo>
                  <a:pt x="2194" y="804"/>
                </a:lnTo>
                <a:lnTo>
                  <a:pt x="2197" y="830"/>
                </a:lnTo>
                <a:lnTo>
                  <a:pt x="2197" y="797"/>
                </a:lnTo>
                <a:lnTo>
                  <a:pt x="2201" y="830"/>
                </a:lnTo>
                <a:lnTo>
                  <a:pt x="2201" y="815"/>
                </a:lnTo>
                <a:lnTo>
                  <a:pt x="2204" y="830"/>
                </a:lnTo>
                <a:lnTo>
                  <a:pt x="2204" y="793"/>
                </a:lnTo>
                <a:lnTo>
                  <a:pt x="2208" y="830"/>
                </a:lnTo>
                <a:lnTo>
                  <a:pt x="2208" y="801"/>
                </a:lnTo>
                <a:lnTo>
                  <a:pt x="2212" y="830"/>
                </a:lnTo>
                <a:lnTo>
                  <a:pt x="2212" y="804"/>
                </a:lnTo>
                <a:lnTo>
                  <a:pt x="2215" y="830"/>
                </a:lnTo>
                <a:lnTo>
                  <a:pt x="2215" y="801"/>
                </a:lnTo>
                <a:lnTo>
                  <a:pt x="2219" y="830"/>
                </a:lnTo>
                <a:lnTo>
                  <a:pt x="2219" y="808"/>
                </a:lnTo>
                <a:lnTo>
                  <a:pt x="2222" y="830"/>
                </a:lnTo>
                <a:lnTo>
                  <a:pt x="2222" y="793"/>
                </a:lnTo>
                <a:lnTo>
                  <a:pt x="2226" y="830"/>
                </a:lnTo>
                <a:lnTo>
                  <a:pt x="2226" y="786"/>
                </a:lnTo>
                <a:lnTo>
                  <a:pt x="2230" y="830"/>
                </a:lnTo>
                <a:lnTo>
                  <a:pt x="2230" y="793"/>
                </a:lnTo>
                <a:lnTo>
                  <a:pt x="2233" y="830"/>
                </a:lnTo>
                <a:lnTo>
                  <a:pt x="2233" y="801"/>
                </a:lnTo>
                <a:lnTo>
                  <a:pt x="2237" y="830"/>
                </a:lnTo>
                <a:lnTo>
                  <a:pt x="2237" y="826"/>
                </a:lnTo>
                <a:lnTo>
                  <a:pt x="2240" y="830"/>
                </a:lnTo>
                <a:lnTo>
                  <a:pt x="2240" y="786"/>
                </a:lnTo>
                <a:lnTo>
                  <a:pt x="2244" y="830"/>
                </a:lnTo>
                <a:lnTo>
                  <a:pt x="2244" y="797"/>
                </a:lnTo>
                <a:lnTo>
                  <a:pt x="2248" y="811"/>
                </a:lnTo>
                <a:lnTo>
                  <a:pt x="2248" y="830"/>
                </a:lnTo>
                <a:lnTo>
                  <a:pt x="2248" y="811"/>
                </a:lnTo>
                <a:lnTo>
                  <a:pt x="2251" y="830"/>
                </a:lnTo>
                <a:lnTo>
                  <a:pt x="2251" y="765"/>
                </a:lnTo>
                <a:lnTo>
                  <a:pt x="2255" y="830"/>
                </a:lnTo>
                <a:lnTo>
                  <a:pt x="2255" y="779"/>
                </a:lnTo>
                <a:lnTo>
                  <a:pt x="2258" y="830"/>
                </a:lnTo>
                <a:lnTo>
                  <a:pt x="2258" y="804"/>
                </a:lnTo>
                <a:lnTo>
                  <a:pt x="2262" y="830"/>
                </a:lnTo>
                <a:lnTo>
                  <a:pt x="2262" y="779"/>
                </a:lnTo>
                <a:lnTo>
                  <a:pt x="2266" y="830"/>
                </a:lnTo>
                <a:lnTo>
                  <a:pt x="2266" y="678"/>
                </a:lnTo>
                <a:lnTo>
                  <a:pt x="2269" y="718"/>
                </a:lnTo>
                <a:lnTo>
                  <a:pt x="2269" y="830"/>
                </a:lnTo>
                <a:lnTo>
                  <a:pt x="2269" y="700"/>
                </a:lnTo>
                <a:lnTo>
                  <a:pt x="2273" y="801"/>
                </a:lnTo>
                <a:lnTo>
                  <a:pt x="2273" y="830"/>
                </a:lnTo>
                <a:lnTo>
                  <a:pt x="2273" y="768"/>
                </a:lnTo>
                <a:lnTo>
                  <a:pt x="2276" y="830"/>
                </a:lnTo>
                <a:lnTo>
                  <a:pt x="2276" y="772"/>
                </a:lnTo>
                <a:lnTo>
                  <a:pt x="2280" y="830"/>
                </a:lnTo>
                <a:lnTo>
                  <a:pt x="2280" y="793"/>
                </a:lnTo>
                <a:lnTo>
                  <a:pt x="2284" y="830"/>
                </a:lnTo>
                <a:lnTo>
                  <a:pt x="2284" y="793"/>
                </a:lnTo>
                <a:lnTo>
                  <a:pt x="2287" y="826"/>
                </a:lnTo>
                <a:lnTo>
                  <a:pt x="2287" y="830"/>
                </a:lnTo>
                <a:lnTo>
                  <a:pt x="2287" y="811"/>
                </a:lnTo>
                <a:lnTo>
                  <a:pt x="2291" y="822"/>
                </a:lnTo>
                <a:lnTo>
                  <a:pt x="2291" y="830"/>
                </a:lnTo>
                <a:lnTo>
                  <a:pt x="2291" y="790"/>
                </a:lnTo>
                <a:lnTo>
                  <a:pt x="2295" y="801"/>
                </a:lnTo>
                <a:lnTo>
                  <a:pt x="2295" y="830"/>
                </a:lnTo>
                <a:lnTo>
                  <a:pt x="2295" y="775"/>
                </a:lnTo>
                <a:lnTo>
                  <a:pt x="2298" y="815"/>
                </a:lnTo>
                <a:lnTo>
                  <a:pt x="2298" y="830"/>
                </a:lnTo>
                <a:lnTo>
                  <a:pt x="2298" y="790"/>
                </a:lnTo>
                <a:lnTo>
                  <a:pt x="2302" y="830"/>
                </a:lnTo>
                <a:lnTo>
                  <a:pt x="2302" y="783"/>
                </a:lnTo>
                <a:lnTo>
                  <a:pt x="2305" y="783"/>
                </a:lnTo>
                <a:lnTo>
                  <a:pt x="2305" y="830"/>
                </a:lnTo>
                <a:lnTo>
                  <a:pt x="2305" y="783"/>
                </a:lnTo>
                <a:lnTo>
                  <a:pt x="2309" y="801"/>
                </a:lnTo>
                <a:lnTo>
                  <a:pt x="2309" y="830"/>
                </a:lnTo>
                <a:lnTo>
                  <a:pt x="2309" y="801"/>
                </a:lnTo>
                <a:lnTo>
                  <a:pt x="2309" y="804"/>
                </a:lnTo>
                <a:lnTo>
                  <a:pt x="2313" y="797"/>
                </a:lnTo>
                <a:lnTo>
                  <a:pt x="2313" y="830"/>
                </a:lnTo>
                <a:lnTo>
                  <a:pt x="2313" y="797"/>
                </a:lnTo>
                <a:lnTo>
                  <a:pt x="2313" y="808"/>
                </a:lnTo>
                <a:lnTo>
                  <a:pt x="2316" y="790"/>
                </a:lnTo>
                <a:lnTo>
                  <a:pt x="2316" y="830"/>
                </a:lnTo>
                <a:lnTo>
                  <a:pt x="2316" y="790"/>
                </a:lnTo>
                <a:lnTo>
                  <a:pt x="2320" y="830"/>
                </a:lnTo>
                <a:lnTo>
                  <a:pt x="2320" y="819"/>
                </a:lnTo>
                <a:lnTo>
                  <a:pt x="2323" y="830"/>
                </a:lnTo>
                <a:lnTo>
                  <a:pt x="2323" y="822"/>
                </a:lnTo>
                <a:lnTo>
                  <a:pt x="2327" y="830"/>
                </a:lnTo>
                <a:lnTo>
                  <a:pt x="2327" y="797"/>
                </a:lnTo>
                <a:lnTo>
                  <a:pt x="2331" y="815"/>
                </a:lnTo>
                <a:lnTo>
                  <a:pt x="2331" y="830"/>
                </a:lnTo>
                <a:lnTo>
                  <a:pt x="2331" y="793"/>
                </a:lnTo>
                <a:lnTo>
                  <a:pt x="2334" y="830"/>
                </a:lnTo>
                <a:lnTo>
                  <a:pt x="2334" y="797"/>
                </a:lnTo>
                <a:lnTo>
                  <a:pt x="2338" y="830"/>
                </a:lnTo>
                <a:lnTo>
                  <a:pt x="2338" y="822"/>
                </a:lnTo>
                <a:lnTo>
                  <a:pt x="2341" y="830"/>
                </a:lnTo>
                <a:lnTo>
                  <a:pt x="2341" y="801"/>
                </a:lnTo>
                <a:lnTo>
                  <a:pt x="2345" y="830"/>
                </a:lnTo>
                <a:lnTo>
                  <a:pt x="2345" y="826"/>
                </a:lnTo>
                <a:lnTo>
                  <a:pt x="2349" y="815"/>
                </a:lnTo>
                <a:lnTo>
                  <a:pt x="2349" y="830"/>
                </a:lnTo>
                <a:lnTo>
                  <a:pt x="2349" y="765"/>
                </a:lnTo>
                <a:lnTo>
                  <a:pt x="2352" y="830"/>
                </a:lnTo>
                <a:lnTo>
                  <a:pt x="2356" y="830"/>
                </a:lnTo>
                <a:lnTo>
                  <a:pt x="2356" y="793"/>
                </a:lnTo>
                <a:lnTo>
                  <a:pt x="2359" y="830"/>
                </a:lnTo>
                <a:lnTo>
                  <a:pt x="2359" y="808"/>
                </a:lnTo>
                <a:lnTo>
                  <a:pt x="2363" y="830"/>
                </a:lnTo>
                <a:lnTo>
                  <a:pt x="2363" y="797"/>
                </a:lnTo>
                <a:lnTo>
                  <a:pt x="2367" y="815"/>
                </a:lnTo>
                <a:lnTo>
                  <a:pt x="2367" y="830"/>
                </a:lnTo>
                <a:lnTo>
                  <a:pt x="2367" y="779"/>
                </a:lnTo>
                <a:lnTo>
                  <a:pt x="2370" y="830"/>
                </a:lnTo>
                <a:lnTo>
                  <a:pt x="2370" y="819"/>
                </a:lnTo>
                <a:lnTo>
                  <a:pt x="2374" y="830"/>
                </a:lnTo>
                <a:lnTo>
                  <a:pt x="2374" y="819"/>
                </a:lnTo>
                <a:lnTo>
                  <a:pt x="2377" y="830"/>
                </a:lnTo>
                <a:lnTo>
                  <a:pt x="2377" y="779"/>
                </a:lnTo>
                <a:lnTo>
                  <a:pt x="2381" y="830"/>
                </a:lnTo>
                <a:lnTo>
                  <a:pt x="2381" y="819"/>
                </a:lnTo>
                <a:lnTo>
                  <a:pt x="2385" y="826"/>
                </a:lnTo>
                <a:lnTo>
                  <a:pt x="2385" y="830"/>
                </a:lnTo>
                <a:lnTo>
                  <a:pt x="2385" y="819"/>
                </a:lnTo>
                <a:lnTo>
                  <a:pt x="2388" y="830"/>
                </a:lnTo>
                <a:lnTo>
                  <a:pt x="2388" y="790"/>
                </a:lnTo>
                <a:lnTo>
                  <a:pt x="2392" y="830"/>
                </a:lnTo>
                <a:lnTo>
                  <a:pt x="2392" y="793"/>
                </a:lnTo>
                <a:lnTo>
                  <a:pt x="2396" y="830"/>
                </a:lnTo>
                <a:lnTo>
                  <a:pt x="2396" y="783"/>
                </a:lnTo>
                <a:lnTo>
                  <a:pt x="2399" y="830"/>
                </a:lnTo>
                <a:lnTo>
                  <a:pt x="2399" y="772"/>
                </a:lnTo>
                <a:lnTo>
                  <a:pt x="2403" y="830"/>
                </a:lnTo>
                <a:lnTo>
                  <a:pt x="2403" y="811"/>
                </a:lnTo>
                <a:lnTo>
                  <a:pt x="2406" y="830"/>
                </a:lnTo>
                <a:lnTo>
                  <a:pt x="2406" y="786"/>
                </a:lnTo>
                <a:lnTo>
                  <a:pt x="2410" y="830"/>
                </a:lnTo>
                <a:lnTo>
                  <a:pt x="2410" y="811"/>
                </a:lnTo>
                <a:lnTo>
                  <a:pt x="2414" y="830"/>
                </a:lnTo>
                <a:lnTo>
                  <a:pt x="2414" y="671"/>
                </a:lnTo>
                <a:lnTo>
                  <a:pt x="2417" y="830"/>
                </a:lnTo>
                <a:lnTo>
                  <a:pt x="2417" y="819"/>
                </a:lnTo>
                <a:lnTo>
                  <a:pt x="2421" y="830"/>
                </a:lnTo>
                <a:lnTo>
                  <a:pt x="2424" y="830"/>
                </a:lnTo>
                <a:lnTo>
                  <a:pt x="2424" y="819"/>
                </a:lnTo>
                <a:lnTo>
                  <a:pt x="2428" y="830"/>
                </a:lnTo>
                <a:lnTo>
                  <a:pt x="2428" y="768"/>
                </a:lnTo>
                <a:lnTo>
                  <a:pt x="2432" y="830"/>
                </a:lnTo>
                <a:lnTo>
                  <a:pt x="2432" y="754"/>
                </a:lnTo>
                <a:lnTo>
                  <a:pt x="2435" y="804"/>
                </a:lnTo>
                <a:lnTo>
                  <a:pt x="2435" y="830"/>
                </a:lnTo>
                <a:lnTo>
                  <a:pt x="2435" y="765"/>
                </a:lnTo>
                <a:lnTo>
                  <a:pt x="2439" y="830"/>
                </a:lnTo>
                <a:lnTo>
                  <a:pt x="2439" y="786"/>
                </a:lnTo>
                <a:lnTo>
                  <a:pt x="2442" y="830"/>
                </a:lnTo>
                <a:lnTo>
                  <a:pt x="2446" y="830"/>
                </a:lnTo>
                <a:lnTo>
                  <a:pt x="2446" y="811"/>
                </a:lnTo>
                <a:lnTo>
                  <a:pt x="2450" y="830"/>
                </a:lnTo>
                <a:lnTo>
                  <a:pt x="2450" y="793"/>
                </a:lnTo>
                <a:lnTo>
                  <a:pt x="2453" y="830"/>
                </a:lnTo>
                <a:lnTo>
                  <a:pt x="2453" y="804"/>
                </a:lnTo>
                <a:lnTo>
                  <a:pt x="2457" y="830"/>
                </a:lnTo>
                <a:lnTo>
                  <a:pt x="2457" y="811"/>
                </a:lnTo>
                <a:lnTo>
                  <a:pt x="2460" y="830"/>
                </a:lnTo>
                <a:lnTo>
                  <a:pt x="2460" y="815"/>
                </a:lnTo>
                <a:lnTo>
                  <a:pt x="2464" y="830"/>
                </a:lnTo>
                <a:lnTo>
                  <a:pt x="2464" y="765"/>
                </a:lnTo>
                <a:lnTo>
                  <a:pt x="2468" y="783"/>
                </a:lnTo>
                <a:lnTo>
                  <a:pt x="2468" y="830"/>
                </a:lnTo>
                <a:lnTo>
                  <a:pt x="2468" y="783"/>
                </a:lnTo>
                <a:lnTo>
                  <a:pt x="2471" y="819"/>
                </a:lnTo>
                <a:lnTo>
                  <a:pt x="2471" y="830"/>
                </a:lnTo>
                <a:lnTo>
                  <a:pt x="2471" y="808"/>
                </a:lnTo>
                <a:lnTo>
                  <a:pt x="2475" y="826"/>
                </a:lnTo>
                <a:lnTo>
                  <a:pt x="2475" y="830"/>
                </a:lnTo>
                <a:lnTo>
                  <a:pt x="2475" y="815"/>
                </a:lnTo>
                <a:lnTo>
                  <a:pt x="2478" y="815"/>
                </a:lnTo>
                <a:lnTo>
                  <a:pt x="2478" y="830"/>
                </a:lnTo>
                <a:lnTo>
                  <a:pt x="2478" y="811"/>
                </a:lnTo>
                <a:lnTo>
                  <a:pt x="2482" y="830"/>
                </a:lnTo>
                <a:lnTo>
                  <a:pt x="2482" y="811"/>
                </a:lnTo>
                <a:lnTo>
                  <a:pt x="2486" y="830"/>
                </a:lnTo>
                <a:lnTo>
                  <a:pt x="2486" y="808"/>
                </a:lnTo>
                <a:lnTo>
                  <a:pt x="2489" y="815"/>
                </a:lnTo>
                <a:lnTo>
                  <a:pt x="2489" y="830"/>
                </a:lnTo>
                <a:lnTo>
                  <a:pt x="2489" y="815"/>
                </a:lnTo>
                <a:lnTo>
                  <a:pt x="2493" y="830"/>
                </a:lnTo>
                <a:lnTo>
                  <a:pt x="2493" y="826"/>
                </a:lnTo>
                <a:lnTo>
                  <a:pt x="2497" y="830"/>
                </a:lnTo>
                <a:lnTo>
                  <a:pt x="2497" y="815"/>
                </a:lnTo>
                <a:lnTo>
                  <a:pt x="2500" y="830"/>
                </a:lnTo>
                <a:lnTo>
                  <a:pt x="2500" y="811"/>
                </a:lnTo>
                <a:lnTo>
                  <a:pt x="2504" y="822"/>
                </a:lnTo>
                <a:lnTo>
                  <a:pt x="2504" y="830"/>
                </a:lnTo>
                <a:lnTo>
                  <a:pt x="2504" y="822"/>
                </a:lnTo>
                <a:lnTo>
                  <a:pt x="2507" y="830"/>
                </a:lnTo>
                <a:lnTo>
                  <a:pt x="2511" y="830"/>
                </a:lnTo>
                <a:lnTo>
                  <a:pt x="2511" y="819"/>
                </a:lnTo>
                <a:lnTo>
                  <a:pt x="2515" y="830"/>
                </a:lnTo>
                <a:lnTo>
                  <a:pt x="2515" y="808"/>
                </a:lnTo>
                <a:lnTo>
                  <a:pt x="2518" y="830"/>
                </a:lnTo>
                <a:lnTo>
                  <a:pt x="2522" y="830"/>
                </a:lnTo>
                <a:lnTo>
                  <a:pt x="2522" y="811"/>
                </a:lnTo>
                <a:lnTo>
                  <a:pt x="2525" y="819"/>
                </a:lnTo>
                <a:lnTo>
                  <a:pt x="2525" y="830"/>
                </a:lnTo>
                <a:lnTo>
                  <a:pt x="2525" y="819"/>
                </a:lnTo>
                <a:lnTo>
                  <a:pt x="2529" y="826"/>
                </a:lnTo>
                <a:lnTo>
                  <a:pt x="2529" y="830"/>
                </a:lnTo>
                <a:lnTo>
                  <a:pt x="2529" y="786"/>
                </a:lnTo>
                <a:lnTo>
                  <a:pt x="2533" y="830"/>
                </a:lnTo>
                <a:lnTo>
                  <a:pt x="2533" y="822"/>
                </a:lnTo>
                <a:lnTo>
                  <a:pt x="2536" y="830"/>
                </a:lnTo>
                <a:lnTo>
                  <a:pt x="2536" y="819"/>
                </a:lnTo>
                <a:lnTo>
                  <a:pt x="2536" y="830"/>
                </a:lnTo>
                <a:lnTo>
                  <a:pt x="2540" y="811"/>
                </a:lnTo>
                <a:lnTo>
                  <a:pt x="2540" y="830"/>
                </a:lnTo>
                <a:lnTo>
                  <a:pt x="2540" y="765"/>
                </a:lnTo>
                <a:lnTo>
                  <a:pt x="2543" y="830"/>
                </a:lnTo>
                <a:lnTo>
                  <a:pt x="2543" y="804"/>
                </a:lnTo>
                <a:lnTo>
                  <a:pt x="2547" y="830"/>
                </a:lnTo>
                <a:lnTo>
                  <a:pt x="2551" y="830"/>
                </a:lnTo>
                <a:lnTo>
                  <a:pt x="2551" y="790"/>
                </a:lnTo>
                <a:lnTo>
                  <a:pt x="2554" y="830"/>
                </a:lnTo>
                <a:lnTo>
                  <a:pt x="2554" y="815"/>
                </a:lnTo>
                <a:lnTo>
                  <a:pt x="2558" y="830"/>
                </a:lnTo>
                <a:lnTo>
                  <a:pt x="2558" y="801"/>
                </a:lnTo>
                <a:lnTo>
                  <a:pt x="2561" y="830"/>
                </a:lnTo>
                <a:lnTo>
                  <a:pt x="2561" y="804"/>
                </a:lnTo>
                <a:lnTo>
                  <a:pt x="2565" y="830"/>
                </a:lnTo>
                <a:lnTo>
                  <a:pt x="2565" y="685"/>
                </a:lnTo>
                <a:lnTo>
                  <a:pt x="2569" y="830"/>
                </a:lnTo>
                <a:lnTo>
                  <a:pt x="2569" y="703"/>
                </a:lnTo>
                <a:lnTo>
                  <a:pt x="2572" y="830"/>
                </a:lnTo>
                <a:lnTo>
                  <a:pt x="2572" y="811"/>
                </a:lnTo>
                <a:lnTo>
                  <a:pt x="2576" y="830"/>
                </a:lnTo>
                <a:lnTo>
                  <a:pt x="2576" y="801"/>
                </a:lnTo>
                <a:lnTo>
                  <a:pt x="2579" y="830"/>
                </a:lnTo>
                <a:lnTo>
                  <a:pt x="2583" y="830"/>
                </a:lnTo>
                <a:lnTo>
                  <a:pt x="2583" y="826"/>
                </a:lnTo>
                <a:lnTo>
                  <a:pt x="2587" y="830"/>
                </a:lnTo>
                <a:lnTo>
                  <a:pt x="2587" y="822"/>
                </a:lnTo>
                <a:lnTo>
                  <a:pt x="2590" y="830"/>
                </a:lnTo>
                <a:lnTo>
                  <a:pt x="2590" y="822"/>
                </a:lnTo>
                <a:lnTo>
                  <a:pt x="2594" y="830"/>
                </a:lnTo>
                <a:lnTo>
                  <a:pt x="2594" y="822"/>
                </a:lnTo>
                <a:lnTo>
                  <a:pt x="2598" y="830"/>
                </a:lnTo>
                <a:lnTo>
                  <a:pt x="2601" y="830"/>
                </a:lnTo>
                <a:lnTo>
                  <a:pt x="2601" y="757"/>
                </a:lnTo>
                <a:lnTo>
                  <a:pt x="2605" y="830"/>
                </a:lnTo>
                <a:lnTo>
                  <a:pt x="2605" y="801"/>
                </a:lnTo>
                <a:lnTo>
                  <a:pt x="2608" y="830"/>
                </a:lnTo>
                <a:lnTo>
                  <a:pt x="2641" y="830"/>
                </a:lnTo>
                <a:lnTo>
                  <a:pt x="2641" y="826"/>
                </a:lnTo>
                <a:lnTo>
                  <a:pt x="2644" y="830"/>
                </a:lnTo>
                <a:lnTo>
                  <a:pt x="2644" y="822"/>
                </a:lnTo>
                <a:lnTo>
                  <a:pt x="2648" y="830"/>
                </a:lnTo>
                <a:lnTo>
                  <a:pt x="2648" y="826"/>
                </a:lnTo>
                <a:lnTo>
                  <a:pt x="2652" y="830"/>
                </a:lnTo>
                <a:lnTo>
                  <a:pt x="2659" y="830"/>
                </a:lnTo>
                <a:lnTo>
                  <a:pt x="2659" y="768"/>
                </a:lnTo>
                <a:lnTo>
                  <a:pt x="2662" y="801"/>
                </a:lnTo>
                <a:lnTo>
                  <a:pt x="2662" y="830"/>
                </a:lnTo>
                <a:lnTo>
                  <a:pt x="2662" y="801"/>
                </a:lnTo>
                <a:lnTo>
                  <a:pt x="2666" y="819"/>
                </a:lnTo>
                <a:lnTo>
                  <a:pt x="2666" y="830"/>
                </a:lnTo>
                <a:lnTo>
                  <a:pt x="2666" y="819"/>
                </a:lnTo>
                <a:lnTo>
                  <a:pt x="2670" y="830"/>
                </a:lnTo>
                <a:lnTo>
                  <a:pt x="2673" y="830"/>
                </a:lnTo>
                <a:lnTo>
                  <a:pt x="2673" y="754"/>
                </a:lnTo>
                <a:lnTo>
                  <a:pt x="2677" y="772"/>
                </a:lnTo>
                <a:lnTo>
                  <a:pt x="2677" y="830"/>
                </a:lnTo>
                <a:lnTo>
                  <a:pt x="2677" y="772"/>
                </a:lnTo>
                <a:lnTo>
                  <a:pt x="2680" y="826"/>
                </a:lnTo>
                <a:lnTo>
                  <a:pt x="2680" y="830"/>
                </a:lnTo>
                <a:lnTo>
                  <a:pt x="2680" y="826"/>
                </a:lnTo>
                <a:lnTo>
                  <a:pt x="2684" y="830"/>
                </a:lnTo>
                <a:lnTo>
                  <a:pt x="2691" y="830"/>
                </a:lnTo>
                <a:lnTo>
                  <a:pt x="2691" y="826"/>
                </a:lnTo>
                <a:lnTo>
                  <a:pt x="2691" y="830"/>
                </a:lnTo>
                <a:lnTo>
                  <a:pt x="2695" y="822"/>
                </a:lnTo>
                <a:lnTo>
                  <a:pt x="2695" y="830"/>
                </a:lnTo>
                <a:lnTo>
                  <a:pt x="2695" y="822"/>
                </a:lnTo>
                <a:lnTo>
                  <a:pt x="2699" y="830"/>
                </a:lnTo>
                <a:lnTo>
                  <a:pt x="2702" y="830"/>
                </a:lnTo>
                <a:lnTo>
                  <a:pt x="2702" y="779"/>
                </a:lnTo>
                <a:lnTo>
                  <a:pt x="2706" y="830"/>
                </a:lnTo>
                <a:lnTo>
                  <a:pt x="2706" y="822"/>
                </a:lnTo>
                <a:lnTo>
                  <a:pt x="2709" y="822"/>
                </a:lnTo>
                <a:lnTo>
                  <a:pt x="2709" y="830"/>
                </a:lnTo>
                <a:lnTo>
                  <a:pt x="2709" y="638"/>
                </a:lnTo>
                <a:lnTo>
                  <a:pt x="2713" y="707"/>
                </a:lnTo>
                <a:lnTo>
                  <a:pt x="2713" y="830"/>
                </a:lnTo>
                <a:lnTo>
                  <a:pt x="2713" y="707"/>
                </a:lnTo>
                <a:lnTo>
                  <a:pt x="2717" y="830"/>
                </a:lnTo>
                <a:lnTo>
                  <a:pt x="2717" y="819"/>
                </a:lnTo>
                <a:lnTo>
                  <a:pt x="2720" y="830"/>
                </a:lnTo>
                <a:lnTo>
                  <a:pt x="2720" y="786"/>
                </a:lnTo>
                <a:lnTo>
                  <a:pt x="2724" y="822"/>
                </a:lnTo>
                <a:lnTo>
                  <a:pt x="2724" y="830"/>
                </a:lnTo>
                <a:lnTo>
                  <a:pt x="2724" y="822"/>
                </a:lnTo>
                <a:lnTo>
                  <a:pt x="2727" y="830"/>
                </a:lnTo>
                <a:lnTo>
                  <a:pt x="2745" y="830"/>
                </a:lnTo>
                <a:lnTo>
                  <a:pt x="2745" y="772"/>
                </a:lnTo>
                <a:lnTo>
                  <a:pt x="2749" y="830"/>
                </a:lnTo>
                <a:lnTo>
                  <a:pt x="2753" y="830"/>
                </a:lnTo>
                <a:lnTo>
                  <a:pt x="2753" y="826"/>
                </a:lnTo>
                <a:lnTo>
                  <a:pt x="2756" y="830"/>
                </a:lnTo>
                <a:lnTo>
                  <a:pt x="2760" y="830"/>
                </a:lnTo>
                <a:lnTo>
                  <a:pt x="2760" y="801"/>
                </a:lnTo>
                <a:lnTo>
                  <a:pt x="2763" y="830"/>
                </a:lnTo>
                <a:lnTo>
                  <a:pt x="2763" y="822"/>
                </a:lnTo>
                <a:lnTo>
                  <a:pt x="2767" y="830"/>
                </a:lnTo>
                <a:lnTo>
                  <a:pt x="2771" y="830"/>
                </a:lnTo>
                <a:lnTo>
                  <a:pt x="2771" y="822"/>
                </a:lnTo>
                <a:lnTo>
                  <a:pt x="2774" y="830"/>
                </a:lnTo>
                <a:lnTo>
                  <a:pt x="2774" y="790"/>
                </a:lnTo>
                <a:lnTo>
                  <a:pt x="2778" y="830"/>
                </a:lnTo>
                <a:lnTo>
                  <a:pt x="2778" y="797"/>
                </a:lnTo>
                <a:lnTo>
                  <a:pt x="2781" y="830"/>
                </a:lnTo>
                <a:lnTo>
                  <a:pt x="2781" y="822"/>
                </a:lnTo>
                <a:lnTo>
                  <a:pt x="2785" y="830"/>
                </a:lnTo>
                <a:lnTo>
                  <a:pt x="2800" y="830"/>
                </a:lnTo>
                <a:lnTo>
                  <a:pt x="2800" y="822"/>
                </a:lnTo>
                <a:lnTo>
                  <a:pt x="2803" y="830"/>
                </a:lnTo>
                <a:lnTo>
                  <a:pt x="2810" y="830"/>
                </a:lnTo>
                <a:lnTo>
                  <a:pt x="2810" y="822"/>
                </a:lnTo>
                <a:lnTo>
                  <a:pt x="2814" y="830"/>
                </a:lnTo>
                <a:lnTo>
                  <a:pt x="2814" y="815"/>
                </a:lnTo>
                <a:lnTo>
                  <a:pt x="2818" y="830"/>
                </a:lnTo>
                <a:lnTo>
                  <a:pt x="2828" y="830"/>
                </a:lnTo>
                <a:lnTo>
                  <a:pt x="2828" y="819"/>
                </a:lnTo>
                <a:lnTo>
                  <a:pt x="2832" y="830"/>
                </a:lnTo>
                <a:lnTo>
                  <a:pt x="2864" y="830"/>
                </a:lnTo>
                <a:lnTo>
                  <a:pt x="2864" y="811"/>
                </a:lnTo>
                <a:lnTo>
                  <a:pt x="2868" y="830"/>
                </a:lnTo>
                <a:lnTo>
                  <a:pt x="2872" y="830"/>
                </a:lnTo>
                <a:lnTo>
                  <a:pt x="2872" y="826"/>
                </a:lnTo>
                <a:lnTo>
                  <a:pt x="2875" y="830"/>
                </a:lnTo>
                <a:lnTo>
                  <a:pt x="2882" y="830"/>
                </a:lnTo>
                <a:lnTo>
                  <a:pt x="2882" y="826"/>
                </a:lnTo>
                <a:lnTo>
                  <a:pt x="2886" y="830"/>
                </a:lnTo>
                <a:lnTo>
                  <a:pt x="2890" y="830"/>
                </a:lnTo>
                <a:lnTo>
                  <a:pt x="2890" y="815"/>
                </a:lnTo>
                <a:lnTo>
                  <a:pt x="2893" y="830"/>
                </a:lnTo>
                <a:lnTo>
                  <a:pt x="2908" y="830"/>
                </a:lnTo>
                <a:lnTo>
                  <a:pt x="2908" y="819"/>
                </a:lnTo>
                <a:lnTo>
                  <a:pt x="2911" y="830"/>
                </a:lnTo>
                <a:lnTo>
                  <a:pt x="2919" y="830"/>
                </a:lnTo>
                <a:lnTo>
                  <a:pt x="2919" y="822"/>
                </a:lnTo>
                <a:lnTo>
                  <a:pt x="2922" y="830"/>
                </a:lnTo>
                <a:lnTo>
                  <a:pt x="2922" y="819"/>
                </a:lnTo>
                <a:lnTo>
                  <a:pt x="2926" y="830"/>
                </a:lnTo>
                <a:lnTo>
                  <a:pt x="2926" y="826"/>
                </a:lnTo>
                <a:lnTo>
                  <a:pt x="2929" y="830"/>
                </a:lnTo>
                <a:lnTo>
                  <a:pt x="2933" y="830"/>
                </a:lnTo>
                <a:lnTo>
                  <a:pt x="2933" y="559"/>
                </a:lnTo>
                <a:lnTo>
                  <a:pt x="2937" y="779"/>
                </a:lnTo>
                <a:lnTo>
                  <a:pt x="2937" y="830"/>
                </a:lnTo>
                <a:lnTo>
                  <a:pt x="2937" y="779"/>
                </a:lnTo>
                <a:lnTo>
                  <a:pt x="2940" y="830"/>
                </a:lnTo>
                <a:lnTo>
                  <a:pt x="2940" y="811"/>
                </a:lnTo>
                <a:lnTo>
                  <a:pt x="2944" y="830"/>
                </a:lnTo>
                <a:lnTo>
                  <a:pt x="2955" y="830"/>
                </a:lnTo>
                <a:lnTo>
                  <a:pt x="2955" y="790"/>
                </a:lnTo>
                <a:lnTo>
                  <a:pt x="2958" y="830"/>
                </a:lnTo>
                <a:lnTo>
                  <a:pt x="2958" y="822"/>
                </a:lnTo>
                <a:lnTo>
                  <a:pt x="2962" y="830"/>
                </a:lnTo>
                <a:lnTo>
                  <a:pt x="2983" y="830"/>
                </a:lnTo>
                <a:lnTo>
                  <a:pt x="2983" y="811"/>
                </a:lnTo>
                <a:lnTo>
                  <a:pt x="2987" y="826"/>
                </a:lnTo>
                <a:lnTo>
                  <a:pt x="2987" y="830"/>
                </a:lnTo>
                <a:lnTo>
                  <a:pt x="2987" y="826"/>
                </a:lnTo>
                <a:lnTo>
                  <a:pt x="2991" y="830"/>
                </a:lnTo>
                <a:lnTo>
                  <a:pt x="2991" y="808"/>
                </a:lnTo>
                <a:lnTo>
                  <a:pt x="2994" y="793"/>
                </a:lnTo>
                <a:lnTo>
                  <a:pt x="2994" y="830"/>
                </a:lnTo>
                <a:lnTo>
                  <a:pt x="2994" y="793"/>
                </a:lnTo>
                <a:lnTo>
                  <a:pt x="2998" y="830"/>
                </a:lnTo>
                <a:lnTo>
                  <a:pt x="3009" y="830"/>
                </a:lnTo>
                <a:lnTo>
                  <a:pt x="3009" y="826"/>
                </a:lnTo>
                <a:lnTo>
                  <a:pt x="3012" y="830"/>
                </a:lnTo>
                <a:lnTo>
                  <a:pt x="3030" y="830"/>
                </a:lnTo>
                <a:lnTo>
                  <a:pt x="3030" y="822"/>
                </a:lnTo>
                <a:lnTo>
                  <a:pt x="3034" y="830"/>
                </a:lnTo>
                <a:lnTo>
                  <a:pt x="3034" y="826"/>
                </a:lnTo>
                <a:lnTo>
                  <a:pt x="3038" y="830"/>
                </a:lnTo>
                <a:lnTo>
                  <a:pt x="3045" y="830"/>
                </a:lnTo>
                <a:lnTo>
                  <a:pt x="3045" y="815"/>
                </a:lnTo>
                <a:lnTo>
                  <a:pt x="3048" y="830"/>
                </a:lnTo>
                <a:lnTo>
                  <a:pt x="3077" y="830"/>
                </a:lnTo>
                <a:lnTo>
                  <a:pt x="3077" y="815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Line 10"/>
          <p:cNvSpPr>
            <a:spLocks noChangeShapeType="1"/>
          </p:cNvSpPr>
          <p:nvPr/>
        </p:nvSpPr>
        <p:spPr bwMode="auto">
          <a:xfrm>
            <a:off x="1212305" y="2601138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Line 18"/>
          <p:cNvSpPr>
            <a:spLocks noChangeShapeType="1"/>
          </p:cNvSpPr>
          <p:nvPr/>
        </p:nvSpPr>
        <p:spPr bwMode="auto">
          <a:xfrm>
            <a:off x="1225005" y="1948676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Line 25"/>
          <p:cNvSpPr>
            <a:spLocks noChangeShapeType="1"/>
          </p:cNvSpPr>
          <p:nvPr/>
        </p:nvSpPr>
        <p:spPr bwMode="auto">
          <a:xfrm>
            <a:off x="1212305" y="1289863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88" name="Line 30"/>
          <p:cNvSpPr>
            <a:spLocks noChangeShapeType="1"/>
          </p:cNvSpPr>
          <p:nvPr/>
        </p:nvSpPr>
        <p:spPr bwMode="auto">
          <a:xfrm>
            <a:off x="1240880" y="2607488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89" name="Line 31"/>
          <p:cNvSpPr>
            <a:spLocks noChangeShapeType="1"/>
          </p:cNvSpPr>
          <p:nvPr/>
        </p:nvSpPr>
        <p:spPr bwMode="auto">
          <a:xfrm>
            <a:off x="1528218" y="2607488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90" name="Rectangle 32"/>
          <p:cNvSpPr>
            <a:spLocks noChangeArrowheads="1"/>
          </p:cNvSpPr>
          <p:nvPr/>
        </p:nvSpPr>
        <p:spPr bwMode="auto">
          <a:xfrm>
            <a:off x="1352799" y="26360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391" name="Line 33"/>
          <p:cNvSpPr>
            <a:spLocks noChangeShapeType="1"/>
          </p:cNvSpPr>
          <p:nvPr/>
        </p:nvSpPr>
        <p:spPr bwMode="auto">
          <a:xfrm>
            <a:off x="1813968" y="2607488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92" name="Line 34"/>
          <p:cNvSpPr>
            <a:spLocks noChangeShapeType="1"/>
          </p:cNvSpPr>
          <p:nvPr/>
        </p:nvSpPr>
        <p:spPr bwMode="auto">
          <a:xfrm>
            <a:off x="2106068" y="2607488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93" name="Rectangle 35"/>
          <p:cNvSpPr>
            <a:spLocks noChangeArrowheads="1"/>
          </p:cNvSpPr>
          <p:nvPr/>
        </p:nvSpPr>
        <p:spPr bwMode="auto">
          <a:xfrm>
            <a:off x="1930649" y="26360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394" name="Line 36"/>
          <p:cNvSpPr>
            <a:spLocks noChangeShapeType="1"/>
          </p:cNvSpPr>
          <p:nvPr/>
        </p:nvSpPr>
        <p:spPr bwMode="auto">
          <a:xfrm>
            <a:off x="2391818" y="2607488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95" name="Line 37"/>
          <p:cNvSpPr>
            <a:spLocks noChangeShapeType="1"/>
          </p:cNvSpPr>
          <p:nvPr/>
        </p:nvSpPr>
        <p:spPr bwMode="auto">
          <a:xfrm>
            <a:off x="2679155" y="2607488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96" name="Rectangle 38"/>
          <p:cNvSpPr>
            <a:spLocks noChangeArrowheads="1"/>
          </p:cNvSpPr>
          <p:nvPr/>
        </p:nvSpPr>
        <p:spPr bwMode="auto">
          <a:xfrm>
            <a:off x="2486274" y="2636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397" name="Line 39"/>
          <p:cNvSpPr>
            <a:spLocks noChangeShapeType="1"/>
          </p:cNvSpPr>
          <p:nvPr/>
        </p:nvSpPr>
        <p:spPr bwMode="auto">
          <a:xfrm>
            <a:off x="2964905" y="2607488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98" name="Line 40"/>
          <p:cNvSpPr>
            <a:spLocks noChangeShapeType="1"/>
          </p:cNvSpPr>
          <p:nvPr/>
        </p:nvSpPr>
        <p:spPr bwMode="auto">
          <a:xfrm>
            <a:off x="3250655" y="2607488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99" name="Rectangle 41"/>
          <p:cNvSpPr>
            <a:spLocks noChangeArrowheads="1"/>
          </p:cNvSpPr>
          <p:nvPr/>
        </p:nvSpPr>
        <p:spPr bwMode="auto">
          <a:xfrm>
            <a:off x="3057774" y="2636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00" name="Line 42"/>
          <p:cNvSpPr>
            <a:spLocks noChangeShapeType="1"/>
          </p:cNvSpPr>
          <p:nvPr/>
        </p:nvSpPr>
        <p:spPr bwMode="auto">
          <a:xfrm>
            <a:off x="3537993" y="2607488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01" name="Line 43"/>
          <p:cNvSpPr>
            <a:spLocks noChangeShapeType="1"/>
          </p:cNvSpPr>
          <p:nvPr/>
        </p:nvSpPr>
        <p:spPr bwMode="auto">
          <a:xfrm>
            <a:off x="3830093" y="2607488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02" name="Rectangle 44"/>
          <p:cNvSpPr>
            <a:spLocks noChangeArrowheads="1"/>
          </p:cNvSpPr>
          <p:nvPr/>
        </p:nvSpPr>
        <p:spPr bwMode="auto">
          <a:xfrm>
            <a:off x="3637212" y="2636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03" name="Line 45"/>
          <p:cNvSpPr>
            <a:spLocks noChangeShapeType="1"/>
          </p:cNvSpPr>
          <p:nvPr/>
        </p:nvSpPr>
        <p:spPr bwMode="auto">
          <a:xfrm>
            <a:off x="4115843" y="2607488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04" name="Line 46"/>
          <p:cNvSpPr>
            <a:spLocks noChangeShapeType="1"/>
          </p:cNvSpPr>
          <p:nvPr/>
        </p:nvSpPr>
        <p:spPr bwMode="auto">
          <a:xfrm>
            <a:off x="4403180" y="2607488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05" name="Rectangle 47"/>
          <p:cNvSpPr>
            <a:spLocks noChangeArrowheads="1"/>
          </p:cNvSpPr>
          <p:nvPr/>
        </p:nvSpPr>
        <p:spPr bwMode="auto">
          <a:xfrm>
            <a:off x="4210299" y="2636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06" name="Line 48"/>
          <p:cNvSpPr>
            <a:spLocks noChangeShapeType="1"/>
          </p:cNvSpPr>
          <p:nvPr/>
        </p:nvSpPr>
        <p:spPr bwMode="auto">
          <a:xfrm>
            <a:off x="4688930" y="2607488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07" name="Line 49"/>
          <p:cNvSpPr>
            <a:spLocks noChangeShapeType="1"/>
          </p:cNvSpPr>
          <p:nvPr/>
        </p:nvSpPr>
        <p:spPr bwMode="auto">
          <a:xfrm>
            <a:off x="4974680" y="2607488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08" name="Rectangle 50"/>
          <p:cNvSpPr>
            <a:spLocks noChangeArrowheads="1"/>
          </p:cNvSpPr>
          <p:nvPr/>
        </p:nvSpPr>
        <p:spPr bwMode="auto">
          <a:xfrm>
            <a:off x="4781799" y="2636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09" name="Line 51"/>
          <p:cNvSpPr>
            <a:spLocks noChangeShapeType="1"/>
          </p:cNvSpPr>
          <p:nvPr/>
        </p:nvSpPr>
        <p:spPr bwMode="auto">
          <a:xfrm>
            <a:off x="5262018" y="2607488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10" name="Line 52"/>
          <p:cNvSpPr>
            <a:spLocks noChangeShapeType="1"/>
          </p:cNvSpPr>
          <p:nvPr/>
        </p:nvSpPr>
        <p:spPr bwMode="auto">
          <a:xfrm>
            <a:off x="5554118" y="2607488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11" name="Rectangle 53"/>
          <p:cNvSpPr>
            <a:spLocks noChangeArrowheads="1"/>
          </p:cNvSpPr>
          <p:nvPr/>
        </p:nvSpPr>
        <p:spPr bwMode="auto">
          <a:xfrm>
            <a:off x="5361237" y="2636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12" name="Line 54"/>
          <p:cNvSpPr>
            <a:spLocks noChangeShapeType="1"/>
          </p:cNvSpPr>
          <p:nvPr/>
        </p:nvSpPr>
        <p:spPr bwMode="auto">
          <a:xfrm>
            <a:off x="5839868" y="2607488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13" name="Line 55"/>
          <p:cNvSpPr>
            <a:spLocks noChangeShapeType="1"/>
          </p:cNvSpPr>
          <p:nvPr/>
        </p:nvSpPr>
        <p:spPr bwMode="auto">
          <a:xfrm>
            <a:off x="6125618" y="2607488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14" name="Rectangle 56"/>
          <p:cNvSpPr>
            <a:spLocks noChangeArrowheads="1"/>
          </p:cNvSpPr>
          <p:nvPr/>
        </p:nvSpPr>
        <p:spPr bwMode="auto">
          <a:xfrm>
            <a:off x="5883524" y="2636063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8" name="Rectangle 10"/>
          <p:cNvSpPr>
            <a:spLocks noChangeArrowheads="1"/>
          </p:cNvSpPr>
          <p:nvPr/>
        </p:nvSpPr>
        <p:spPr bwMode="auto">
          <a:xfrm>
            <a:off x="1143451" y="2533363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0" name="Rectangle 25"/>
          <p:cNvSpPr>
            <a:spLocks noChangeArrowheads="1"/>
          </p:cNvSpPr>
          <p:nvPr/>
        </p:nvSpPr>
        <p:spPr bwMode="auto">
          <a:xfrm>
            <a:off x="988155" y="1189294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3" name="TextBox 232"/>
          <p:cNvSpPr txBox="1"/>
          <p:nvPr/>
        </p:nvSpPr>
        <p:spPr>
          <a:xfrm>
            <a:off x="1371676" y="2038388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4" name="TextBox 17"/>
          <p:cNvSpPr txBox="1"/>
          <p:nvPr/>
        </p:nvSpPr>
        <p:spPr>
          <a:xfrm>
            <a:off x="1650455" y="2051889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5" name="TextBox 234"/>
          <p:cNvSpPr txBox="1"/>
          <p:nvPr/>
        </p:nvSpPr>
        <p:spPr>
          <a:xfrm>
            <a:off x="2206807" y="1962216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6" name="TextBox 235"/>
          <p:cNvSpPr txBox="1"/>
          <p:nvPr/>
        </p:nvSpPr>
        <p:spPr>
          <a:xfrm>
            <a:off x="3057774" y="228570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7" name="TextBox 17"/>
          <p:cNvSpPr txBox="1"/>
          <p:nvPr/>
        </p:nvSpPr>
        <p:spPr>
          <a:xfrm>
            <a:off x="4389421" y="2110198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38" name="Rectangle 237"/>
          <p:cNvSpPr/>
          <p:nvPr/>
        </p:nvSpPr>
        <p:spPr>
          <a:xfrm>
            <a:off x="3512187" y="1347624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39" name="Rectangle 238"/>
          <p:cNvSpPr/>
          <p:nvPr/>
        </p:nvSpPr>
        <p:spPr>
          <a:xfrm>
            <a:off x="3478329" y="1445390"/>
            <a:ext cx="4363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240" name="Rectangle 239"/>
          <p:cNvSpPr/>
          <p:nvPr/>
        </p:nvSpPr>
        <p:spPr>
          <a:xfrm>
            <a:off x="3680074" y="1068530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41" name="TextBox 240"/>
          <p:cNvSpPr txBox="1"/>
          <p:nvPr/>
        </p:nvSpPr>
        <p:spPr>
          <a:xfrm>
            <a:off x="1751693" y="215874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43" name="TextBox 242"/>
          <p:cNvSpPr txBox="1"/>
          <p:nvPr/>
        </p:nvSpPr>
        <p:spPr>
          <a:xfrm>
            <a:off x="2393266" y="2031436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44" name="TextBox 243"/>
          <p:cNvSpPr txBox="1"/>
          <p:nvPr/>
        </p:nvSpPr>
        <p:spPr>
          <a:xfrm>
            <a:off x="3977049" y="2102503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45" name="TextBox 244"/>
          <p:cNvSpPr txBox="1"/>
          <p:nvPr/>
        </p:nvSpPr>
        <p:spPr>
          <a:xfrm>
            <a:off x="1150594" y="1620389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46" name="TextBox 17"/>
          <p:cNvSpPr txBox="1"/>
          <p:nvPr/>
        </p:nvSpPr>
        <p:spPr>
          <a:xfrm>
            <a:off x="2017040" y="2350840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47" name="TextBox 246"/>
          <p:cNvSpPr txBox="1"/>
          <p:nvPr/>
        </p:nvSpPr>
        <p:spPr>
          <a:xfrm>
            <a:off x="2010179" y="1821718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248" name="Straight Arrow Connector 247"/>
          <p:cNvCxnSpPr/>
          <p:nvPr/>
        </p:nvCxnSpPr>
        <p:spPr>
          <a:xfrm>
            <a:off x="1622367" y="2473951"/>
            <a:ext cx="13115" cy="11882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Straight Arrow Connector 248"/>
          <p:cNvCxnSpPr/>
          <p:nvPr/>
        </p:nvCxnSpPr>
        <p:spPr>
          <a:xfrm flipH="1">
            <a:off x="1543915" y="2326547"/>
            <a:ext cx="16661" cy="2365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/>
          <p:cNvSpPr txBox="1"/>
          <p:nvPr/>
        </p:nvSpPr>
        <p:spPr>
          <a:xfrm>
            <a:off x="1847015" y="166768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51" name="TextBox 250"/>
          <p:cNvSpPr txBox="1"/>
          <p:nvPr/>
        </p:nvSpPr>
        <p:spPr>
          <a:xfrm>
            <a:off x="2758530" y="1767503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52" name="TextBox 251"/>
          <p:cNvSpPr txBox="1"/>
          <p:nvPr/>
        </p:nvSpPr>
        <p:spPr>
          <a:xfrm>
            <a:off x="2883619" y="1633556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53" name="Rectangle 252"/>
          <p:cNvSpPr/>
          <p:nvPr/>
        </p:nvSpPr>
        <p:spPr>
          <a:xfrm>
            <a:off x="3234932" y="2227729"/>
            <a:ext cx="40908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cxnSp>
        <p:nvCxnSpPr>
          <p:cNvPr id="254" name="Straight Arrow Connector 253"/>
          <p:cNvCxnSpPr/>
          <p:nvPr/>
        </p:nvCxnSpPr>
        <p:spPr>
          <a:xfrm>
            <a:off x="3481250" y="2219481"/>
            <a:ext cx="36891" cy="25491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Straight Arrow Connector 254"/>
          <p:cNvCxnSpPr/>
          <p:nvPr/>
        </p:nvCxnSpPr>
        <p:spPr>
          <a:xfrm>
            <a:off x="1996839" y="2096127"/>
            <a:ext cx="72008" cy="4608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6" name="Straight Arrow Connector 255"/>
          <p:cNvCxnSpPr/>
          <p:nvPr/>
        </p:nvCxnSpPr>
        <p:spPr>
          <a:xfrm>
            <a:off x="2074409" y="1836757"/>
            <a:ext cx="9688" cy="5314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Arrow Connector 256"/>
          <p:cNvCxnSpPr/>
          <p:nvPr/>
        </p:nvCxnSpPr>
        <p:spPr>
          <a:xfrm>
            <a:off x="3841058" y="1463991"/>
            <a:ext cx="3684" cy="218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Arrow Connector 257"/>
          <p:cNvCxnSpPr/>
          <p:nvPr/>
        </p:nvCxnSpPr>
        <p:spPr>
          <a:xfrm>
            <a:off x="2212787" y="2046935"/>
            <a:ext cx="44748" cy="54419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Arrow Connector 258"/>
          <p:cNvCxnSpPr/>
          <p:nvPr/>
        </p:nvCxnSpPr>
        <p:spPr>
          <a:xfrm>
            <a:off x="3462872" y="2363763"/>
            <a:ext cx="13494" cy="1620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0" name="TextBox 17"/>
          <p:cNvSpPr txBox="1"/>
          <p:nvPr/>
        </p:nvSpPr>
        <p:spPr>
          <a:xfrm>
            <a:off x="3087143" y="2155686"/>
            <a:ext cx="3930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61" name="TextBox 260"/>
          <p:cNvSpPr txBox="1"/>
          <p:nvPr/>
        </p:nvSpPr>
        <p:spPr>
          <a:xfrm>
            <a:off x="3145876" y="2010096"/>
            <a:ext cx="5565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66" name="5-Point Star 265"/>
          <p:cNvSpPr/>
          <p:nvPr/>
        </p:nvSpPr>
        <p:spPr>
          <a:xfrm>
            <a:off x="3979580" y="2362920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7" name="TextBox 266"/>
          <p:cNvSpPr txBox="1"/>
          <p:nvPr/>
        </p:nvSpPr>
        <p:spPr>
          <a:xfrm>
            <a:off x="3785049" y="1669835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68" name="TextBox 267"/>
          <p:cNvSpPr txBox="1"/>
          <p:nvPr/>
        </p:nvSpPr>
        <p:spPr>
          <a:xfrm>
            <a:off x="3844914" y="1951932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269" name="Straight Arrow Connector 268"/>
          <p:cNvCxnSpPr/>
          <p:nvPr/>
        </p:nvCxnSpPr>
        <p:spPr>
          <a:xfrm flipH="1">
            <a:off x="1275943" y="1858478"/>
            <a:ext cx="60279" cy="59452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1427033" y="2156291"/>
            <a:ext cx="37382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273" name="TextBox 272"/>
          <p:cNvSpPr txBox="1"/>
          <p:nvPr/>
        </p:nvSpPr>
        <p:spPr>
          <a:xfrm>
            <a:off x="1456997" y="2280068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75" name="TextBox 274"/>
          <p:cNvSpPr txBox="1"/>
          <p:nvPr/>
        </p:nvSpPr>
        <p:spPr>
          <a:xfrm>
            <a:off x="1831765" y="1927804"/>
            <a:ext cx="3048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0" name="TextBox 279"/>
          <p:cNvSpPr txBox="1"/>
          <p:nvPr/>
        </p:nvSpPr>
        <p:spPr>
          <a:xfrm>
            <a:off x="2257535" y="2158744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6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82" name="TextBox 281"/>
          <p:cNvSpPr txBox="1"/>
          <p:nvPr/>
        </p:nvSpPr>
        <p:spPr>
          <a:xfrm>
            <a:off x="2136657" y="2096371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83" name="Straight Arrow Connector 282"/>
          <p:cNvCxnSpPr/>
          <p:nvPr/>
        </p:nvCxnSpPr>
        <p:spPr>
          <a:xfrm>
            <a:off x="3250655" y="2302851"/>
            <a:ext cx="18033" cy="28396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Straight Arrow Connector 283"/>
          <p:cNvCxnSpPr/>
          <p:nvPr/>
        </p:nvCxnSpPr>
        <p:spPr>
          <a:xfrm flipH="1">
            <a:off x="3130767" y="1836757"/>
            <a:ext cx="38128" cy="6942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5" name="Straight Arrow Connector 284"/>
          <p:cNvCxnSpPr/>
          <p:nvPr/>
        </p:nvCxnSpPr>
        <p:spPr>
          <a:xfrm flipH="1">
            <a:off x="3044280" y="1948676"/>
            <a:ext cx="6350" cy="5994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6" name="Straight Arrow Connector 285"/>
          <p:cNvCxnSpPr/>
          <p:nvPr/>
        </p:nvCxnSpPr>
        <p:spPr>
          <a:xfrm>
            <a:off x="2946872" y="2211572"/>
            <a:ext cx="18033" cy="3254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7" name="Straight Arrow Connector 286"/>
          <p:cNvCxnSpPr/>
          <p:nvPr/>
        </p:nvCxnSpPr>
        <p:spPr>
          <a:xfrm>
            <a:off x="2563517" y="2341237"/>
            <a:ext cx="0" cy="22188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8" name="Straight Arrow Connector 287"/>
          <p:cNvCxnSpPr/>
          <p:nvPr/>
        </p:nvCxnSpPr>
        <p:spPr>
          <a:xfrm>
            <a:off x="2279530" y="2280068"/>
            <a:ext cx="18033" cy="3008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/>
          <p:cNvSpPr/>
          <p:nvPr/>
        </p:nvSpPr>
        <p:spPr>
          <a:xfrm>
            <a:off x="3499695" y="1616391"/>
            <a:ext cx="36260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293" name="Rectangle 292"/>
          <p:cNvSpPr/>
          <p:nvPr/>
        </p:nvSpPr>
        <p:spPr>
          <a:xfrm>
            <a:off x="4918538" y="2167199"/>
            <a:ext cx="36420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294" name="Rectangle 293"/>
          <p:cNvSpPr/>
          <p:nvPr/>
        </p:nvSpPr>
        <p:spPr>
          <a:xfrm>
            <a:off x="3732172" y="1896650"/>
            <a:ext cx="3481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z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296" name="Rectangle 295"/>
          <p:cNvSpPr/>
          <p:nvPr/>
        </p:nvSpPr>
        <p:spPr>
          <a:xfrm>
            <a:off x="2712218" y="1929319"/>
            <a:ext cx="40908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d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cxnSp>
        <p:nvCxnSpPr>
          <p:cNvPr id="305" name="Straight Arrow Connector 304"/>
          <p:cNvCxnSpPr/>
          <p:nvPr/>
        </p:nvCxnSpPr>
        <p:spPr>
          <a:xfrm flipH="1">
            <a:off x="3952439" y="1860566"/>
            <a:ext cx="33683" cy="5589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Arrow Connector 306"/>
          <p:cNvCxnSpPr/>
          <p:nvPr/>
        </p:nvCxnSpPr>
        <p:spPr>
          <a:xfrm>
            <a:off x="4282307" y="2301163"/>
            <a:ext cx="13714" cy="2366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Arrow Connector 307"/>
          <p:cNvCxnSpPr/>
          <p:nvPr/>
        </p:nvCxnSpPr>
        <p:spPr>
          <a:xfrm>
            <a:off x="3792455" y="1582421"/>
            <a:ext cx="0" cy="50290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Arrow Connector 308"/>
          <p:cNvCxnSpPr/>
          <p:nvPr/>
        </p:nvCxnSpPr>
        <p:spPr>
          <a:xfrm flipH="1">
            <a:off x="3698160" y="1771351"/>
            <a:ext cx="11060" cy="58371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Arrow Connector 309"/>
          <p:cNvCxnSpPr/>
          <p:nvPr/>
        </p:nvCxnSpPr>
        <p:spPr>
          <a:xfrm>
            <a:off x="3670992" y="1867528"/>
            <a:ext cx="7367" cy="6129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Arrow Connector 310"/>
          <p:cNvCxnSpPr/>
          <p:nvPr/>
        </p:nvCxnSpPr>
        <p:spPr>
          <a:xfrm>
            <a:off x="3625102" y="2079617"/>
            <a:ext cx="7367" cy="35086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2" name="TextBox 17"/>
          <p:cNvSpPr txBox="1"/>
          <p:nvPr/>
        </p:nvSpPr>
        <p:spPr>
          <a:xfrm>
            <a:off x="3253967" y="189018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17" name="TextBox 316"/>
          <p:cNvSpPr txBox="1"/>
          <p:nvPr/>
        </p:nvSpPr>
        <p:spPr>
          <a:xfrm>
            <a:off x="3256423" y="1729426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1264" name="AutoShape 58"/>
          <p:cNvSpPr>
            <a:spLocks noChangeAspect="1" noChangeArrowheads="1" noTextEdit="1"/>
          </p:cNvSpPr>
          <p:nvPr/>
        </p:nvSpPr>
        <p:spPr bwMode="auto">
          <a:xfrm>
            <a:off x="989499" y="3390021"/>
            <a:ext cx="5205412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65" name="Rectangle 60"/>
          <p:cNvSpPr>
            <a:spLocks noChangeArrowheads="1"/>
          </p:cNvSpPr>
          <p:nvPr/>
        </p:nvSpPr>
        <p:spPr bwMode="auto">
          <a:xfrm>
            <a:off x="1275249" y="3401134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67" name="Freeform 61"/>
          <p:cNvSpPr>
            <a:spLocks/>
          </p:cNvSpPr>
          <p:nvPr/>
        </p:nvSpPr>
        <p:spPr bwMode="auto">
          <a:xfrm>
            <a:off x="1275249" y="3624971"/>
            <a:ext cx="4891087" cy="1317625"/>
          </a:xfrm>
          <a:custGeom>
            <a:avLst/>
            <a:gdLst>
              <a:gd name="T0" fmla="*/ 112 w 3081"/>
              <a:gd name="T1" fmla="*/ 815 h 830"/>
              <a:gd name="T2" fmla="*/ 170 w 3081"/>
              <a:gd name="T3" fmla="*/ 830 h 830"/>
              <a:gd name="T4" fmla="*/ 195 w 3081"/>
              <a:gd name="T5" fmla="*/ 830 h 830"/>
              <a:gd name="T6" fmla="*/ 285 w 3081"/>
              <a:gd name="T7" fmla="*/ 830 h 830"/>
              <a:gd name="T8" fmla="*/ 347 w 3081"/>
              <a:gd name="T9" fmla="*/ 783 h 830"/>
              <a:gd name="T10" fmla="*/ 419 w 3081"/>
              <a:gd name="T11" fmla="*/ 830 h 830"/>
              <a:gd name="T12" fmla="*/ 502 w 3081"/>
              <a:gd name="T13" fmla="*/ 826 h 830"/>
              <a:gd name="T14" fmla="*/ 606 w 3081"/>
              <a:gd name="T15" fmla="*/ 830 h 830"/>
              <a:gd name="T16" fmla="*/ 697 w 3081"/>
              <a:gd name="T17" fmla="*/ 830 h 830"/>
              <a:gd name="T18" fmla="*/ 776 w 3081"/>
              <a:gd name="T19" fmla="*/ 775 h 830"/>
              <a:gd name="T20" fmla="*/ 823 w 3081"/>
              <a:gd name="T21" fmla="*/ 830 h 830"/>
              <a:gd name="T22" fmla="*/ 866 w 3081"/>
              <a:gd name="T23" fmla="*/ 830 h 830"/>
              <a:gd name="T24" fmla="*/ 935 w 3081"/>
              <a:gd name="T25" fmla="*/ 700 h 830"/>
              <a:gd name="T26" fmla="*/ 992 w 3081"/>
              <a:gd name="T27" fmla="*/ 830 h 830"/>
              <a:gd name="T28" fmla="*/ 1028 w 3081"/>
              <a:gd name="T29" fmla="*/ 830 h 830"/>
              <a:gd name="T30" fmla="*/ 1079 w 3081"/>
              <a:gd name="T31" fmla="*/ 793 h 830"/>
              <a:gd name="T32" fmla="*/ 1140 w 3081"/>
              <a:gd name="T33" fmla="*/ 826 h 830"/>
              <a:gd name="T34" fmla="*/ 1216 w 3081"/>
              <a:gd name="T35" fmla="*/ 830 h 830"/>
              <a:gd name="T36" fmla="*/ 1238 w 3081"/>
              <a:gd name="T37" fmla="*/ 830 h 830"/>
              <a:gd name="T38" fmla="*/ 1321 w 3081"/>
              <a:gd name="T39" fmla="*/ 830 h 830"/>
              <a:gd name="T40" fmla="*/ 1357 w 3081"/>
              <a:gd name="T41" fmla="*/ 804 h 830"/>
              <a:gd name="T42" fmla="*/ 1400 w 3081"/>
              <a:gd name="T43" fmla="*/ 830 h 830"/>
              <a:gd name="T44" fmla="*/ 1432 w 3081"/>
              <a:gd name="T45" fmla="*/ 830 h 830"/>
              <a:gd name="T46" fmla="*/ 1458 w 3081"/>
              <a:gd name="T47" fmla="*/ 822 h 830"/>
              <a:gd name="T48" fmla="*/ 1490 w 3081"/>
              <a:gd name="T49" fmla="*/ 830 h 830"/>
              <a:gd name="T50" fmla="*/ 1519 w 3081"/>
              <a:gd name="T51" fmla="*/ 830 h 830"/>
              <a:gd name="T52" fmla="*/ 1555 w 3081"/>
              <a:gd name="T53" fmla="*/ 822 h 830"/>
              <a:gd name="T54" fmla="*/ 1577 w 3081"/>
              <a:gd name="T55" fmla="*/ 826 h 830"/>
              <a:gd name="T56" fmla="*/ 1606 w 3081"/>
              <a:gd name="T57" fmla="*/ 830 h 830"/>
              <a:gd name="T58" fmla="*/ 1634 w 3081"/>
              <a:gd name="T59" fmla="*/ 830 h 830"/>
              <a:gd name="T60" fmla="*/ 1663 w 3081"/>
              <a:gd name="T61" fmla="*/ 797 h 830"/>
              <a:gd name="T62" fmla="*/ 1717 w 3081"/>
              <a:gd name="T63" fmla="*/ 830 h 830"/>
              <a:gd name="T64" fmla="*/ 1750 w 3081"/>
              <a:gd name="T65" fmla="*/ 830 h 830"/>
              <a:gd name="T66" fmla="*/ 1790 w 3081"/>
              <a:gd name="T67" fmla="*/ 830 h 830"/>
              <a:gd name="T68" fmla="*/ 1815 w 3081"/>
              <a:gd name="T69" fmla="*/ 830 h 830"/>
              <a:gd name="T70" fmla="*/ 1851 w 3081"/>
              <a:gd name="T71" fmla="*/ 801 h 830"/>
              <a:gd name="T72" fmla="*/ 1880 w 3081"/>
              <a:gd name="T73" fmla="*/ 830 h 830"/>
              <a:gd name="T74" fmla="*/ 1916 w 3081"/>
              <a:gd name="T75" fmla="*/ 830 h 830"/>
              <a:gd name="T76" fmla="*/ 1966 w 3081"/>
              <a:gd name="T77" fmla="*/ 808 h 830"/>
              <a:gd name="T78" fmla="*/ 2020 w 3081"/>
              <a:gd name="T79" fmla="*/ 830 h 830"/>
              <a:gd name="T80" fmla="*/ 2085 w 3081"/>
              <a:gd name="T81" fmla="*/ 826 h 830"/>
              <a:gd name="T82" fmla="*/ 2129 w 3081"/>
              <a:gd name="T83" fmla="*/ 830 h 830"/>
              <a:gd name="T84" fmla="*/ 2154 w 3081"/>
              <a:gd name="T85" fmla="*/ 830 h 830"/>
              <a:gd name="T86" fmla="*/ 2204 w 3081"/>
              <a:gd name="T87" fmla="*/ 830 h 830"/>
              <a:gd name="T88" fmla="*/ 2251 w 3081"/>
              <a:gd name="T89" fmla="*/ 804 h 830"/>
              <a:gd name="T90" fmla="*/ 2295 w 3081"/>
              <a:gd name="T91" fmla="*/ 830 h 830"/>
              <a:gd name="T92" fmla="*/ 2327 w 3081"/>
              <a:gd name="T93" fmla="*/ 750 h 830"/>
              <a:gd name="T94" fmla="*/ 2359 w 3081"/>
              <a:gd name="T95" fmla="*/ 775 h 830"/>
              <a:gd name="T96" fmla="*/ 2399 w 3081"/>
              <a:gd name="T97" fmla="*/ 808 h 830"/>
              <a:gd name="T98" fmla="*/ 2432 w 3081"/>
              <a:gd name="T99" fmla="*/ 830 h 830"/>
              <a:gd name="T100" fmla="*/ 2460 w 3081"/>
              <a:gd name="T101" fmla="*/ 811 h 830"/>
              <a:gd name="T102" fmla="*/ 2518 w 3081"/>
              <a:gd name="T103" fmla="*/ 830 h 830"/>
              <a:gd name="T104" fmla="*/ 2551 w 3081"/>
              <a:gd name="T105" fmla="*/ 815 h 830"/>
              <a:gd name="T106" fmla="*/ 2605 w 3081"/>
              <a:gd name="T107" fmla="*/ 822 h 830"/>
              <a:gd name="T108" fmla="*/ 2644 w 3081"/>
              <a:gd name="T109" fmla="*/ 830 h 830"/>
              <a:gd name="T110" fmla="*/ 2688 w 3081"/>
              <a:gd name="T111" fmla="*/ 808 h 830"/>
              <a:gd name="T112" fmla="*/ 2735 w 3081"/>
              <a:gd name="T113" fmla="*/ 793 h 830"/>
              <a:gd name="T114" fmla="*/ 2810 w 3081"/>
              <a:gd name="T115" fmla="*/ 725 h 830"/>
              <a:gd name="T116" fmla="*/ 2886 w 3081"/>
              <a:gd name="T117" fmla="*/ 797 h 830"/>
              <a:gd name="T118" fmla="*/ 2940 w 3081"/>
              <a:gd name="T119" fmla="*/ 790 h 830"/>
              <a:gd name="T120" fmla="*/ 3005 w 3081"/>
              <a:gd name="T121" fmla="*/ 830 h 830"/>
              <a:gd name="T122" fmla="*/ 3030 w 3081"/>
              <a:gd name="T123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11" y="830"/>
                </a:lnTo>
                <a:lnTo>
                  <a:pt x="11" y="415"/>
                </a:lnTo>
                <a:lnTo>
                  <a:pt x="15" y="830"/>
                </a:lnTo>
                <a:lnTo>
                  <a:pt x="83" y="830"/>
                </a:lnTo>
                <a:lnTo>
                  <a:pt x="83" y="804"/>
                </a:lnTo>
                <a:lnTo>
                  <a:pt x="83" y="830"/>
                </a:lnTo>
                <a:lnTo>
                  <a:pt x="87" y="797"/>
                </a:lnTo>
                <a:lnTo>
                  <a:pt x="87" y="830"/>
                </a:lnTo>
                <a:lnTo>
                  <a:pt x="87" y="754"/>
                </a:lnTo>
                <a:lnTo>
                  <a:pt x="91" y="830"/>
                </a:lnTo>
                <a:lnTo>
                  <a:pt x="112" y="830"/>
                </a:lnTo>
                <a:lnTo>
                  <a:pt x="112" y="815"/>
                </a:lnTo>
                <a:lnTo>
                  <a:pt x="116" y="786"/>
                </a:lnTo>
                <a:lnTo>
                  <a:pt x="116" y="830"/>
                </a:lnTo>
                <a:lnTo>
                  <a:pt x="116" y="750"/>
                </a:lnTo>
                <a:lnTo>
                  <a:pt x="119" y="830"/>
                </a:lnTo>
                <a:lnTo>
                  <a:pt x="141" y="830"/>
                </a:lnTo>
                <a:lnTo>
                  <a:pt x="141" y="793"/>
                </a:lnTo>
                <a:lnTo>
                  <a:pt x="145" y="830"/>
                </a:lnTo>
                <a:lnTo>
                  <a:pt x="152" y="830"/>
                </a:lnTo>
                <a:lnTo>
                  <a:pt x="152" y="761"/>
                </a:lnTo>
                <a:lnTo>
                  <a:pt x="155" y="830"/>
                </a:lnTo>
                <a:lnTo>
                  <a:pt x="155" y="772"/>
                </a:lnTo>
                <a:lnTo>
                  <a:pt x="159" y="830"/>
                </a:lnTo>
                <a:lnTo>
                  <a:pt x="170" y="830"/>
                </a:lnTo>
                <a:lnTo>
                  <a:pt x="174" y="826"/>
                </a:lnTo>
                <a:lnTo>
                  <a:pt x="174" y="830"/>
                </a:lnTo>
                <a:lnTo>
                  <a:pt x="174" y="296"/>
                </a:lnTo>
                <a:lnTo>
                  <a:pt x="177" y="830"/>
                </a:lnTo>
                <a:lnTo>
                  <a:pt x="177" y="822"/>
                </a:lnTo>
                <a:lnTo>
                  <a:pt x="181" y="830"/>
                </a:lnTo>
                <a:lnTo>
                  <a:pt x="181" y="819"/>
                </a:lnTo>
                <a:lnTo>
                  <a:pt x="184" y="830"/>
                </a:lnTo>
                <a:lnTo>
                  <a:pt x="188" y="830"/>
                </a:lnTo>
                <a:lnTo>
                  <a:pt x="188" y="638"/>
                </a:lnTo>
                <a:lnTo>
                  <a:pt x="192" y="830"/>
                </a:lnTo>
                <a:lnTo>
                  <a:pt x="192" y="815"/>
                </a:lnTo>
                <a:lnTo>
                  <a:pt x="195" y="830"/>
                </a:lnTo>
                <a:lnTo>
                  <a:pt x="213" y="830"/>
                </a:lnTo>
                <a:lnTo>
                  <a:pt x="213" y="819"/>
                </a:lnTo>
                <a:lnTo>
                  <a:pt x="217" y="830"/>
                </a:lnTo>
                <a:lnTo>
                  <a:pt x="231" y="830"/>
                </a:lnTo>
                <a:lnTo>
                  <a:pt x="231" y="822"/>
                </a:lnTo>
                <a:lnTo>
                  <a:pt x="235" y="830"/>
                </a:lnTo>
                <a:lnTo>
                  <a:pt x="260" y="830"/>
                </a:lnTo>
                <a:lnTo>
                  <a:pt x="260" y="736"/>
                </a:lnTo>
                <a:lnTo>
                  <a:pt x="264" y="830"/>
                </a:lnTo>
                <a:lnTo>
                  <a:pt x="271" y="830"/>
                </a:lnTo>
                <a:lnTo>
                  <a:pt x="271" y="793"/>
                </a:lnTo>
                <a:lnTo>
                  <a:pt x="275" y="830"/>
                </a:lnTo>
                <a:lnTo>
                  <a:pt x="285" y="830"/>
                </a:lnTo>
                <a:lnTo>
                  <a:pt x="285" y="819"/>
                </a:lnTo>
                <a:lnTo>
                  <a:pt x="289" y="830"/>
                </a:lnTo>
                <a:lnTo>
                  <a:pt x="318" y="830"/>
                </a:lnTo>
                <a:lnTo>
                  <a:pt x="318" y="696"/>
                </a:lnTo>
                <a:lnTo>
                  <a:pt x="321" y="830"/>
                </a:lnTo>
                <a:lnTo>
                  <a:pt x="332" y="830"/>
                </a:lnTo>
                <a:lnTo>
                  <a:pt x="332" y="797"/>
                </a:lnTo>
                <a:lnTo>
                  <a:pt x="336" y="830"/>
                </a:lnTo>
                <a:lnTo>
                  <a:pt x="339" y="830"/>
                </a:lnTo>
                <a:lnTo>
                  <a:pt x="339" y="786"/>
                </a:lnTo>
                <a:lnTo>
                  <a:pt x="343" y="830"/>
                </a:lnTo>
                <a:lnTo>
                  <a:pt x="347" y="830"/>
                </a:lnTo>
                <a:lnTo>
                  <a:pt x="347" y="783"/>
                </a:lnTo>
                <a:lnTo>
                  <a:pt x="350" y="830"/>
                </a:lnTo>
                <a:lnTo>
                  <a:pt x="390" y="830"/>
                </a:lnTo>
                <a:lnTo>
                  <a:pt x="390" y="577"/>
                </a:lnTo>
                <a:lnTo>
                  <a:pt x="394" y="808"/>
                </a:lnTo>
                <a:lnTo>
                  <a:pt x="394" y="830"/>
                </a:lnTo>
                <a:lnTo>
                  <a:pt x="394" y="808"/>
                </a:lnTo>
                <a:lnTo>
                  <a:pt x="397" y="830"/>
                </a:lnTo>
                <a:lnTo>
                  <a:pt x="404" y="830"/>
                </a:lnTo>
                <a:lnTo>
                  <a:pt x="404" y="826"/>
                </a:lnTo>
                <a:lnTo>
                  <a:pt x="408" y="830"/>
                </a:lnTo>
                <a:lnTo>
                  <a:pt x="415" y="830"/>
                </a:lnTo>
                <a:lnTo>
                  <a:pt x="415" y="739"/>
                </a:lnTo>
                <a:lnTo>
                  <a:pt x="419" y="830"/>
                </a:lnTo>
                <a:lnTo>
                  <a:pt x="462" y="830"/>
                </a:lnTo>
                <a:lnTo>
                  <a:pt x="462" y="0"/>
                </a:lnTo>
                <a:lnTo>
                  <a:pt x="466" y="671"/>
                </a:lnTo>
                <a:lnTo>
                  <a:pt x="466" y="830"/>
                </a:lnTo>
                <a:lnTo>
                  <a:pt x="466" y="563"/>
                </a:lnTo>
                <a:lnTo>
                  <a:pt x="469" y="830"/>
                </a:lnTo>
                <a:lnTo>
                  <a:pt x="469" y="822"/>
                </a:lnTo>
                <a:lnTo>
                  <a:pt x="473" y="830"/>
                </a:lnTo>
                <a:lnTo>
                  <a:pt x="495" y="830"/>
                </a:lnTo>
                <a:lnTo>
                  <a:pt x="495" y="750"/>
                </a:lnTo>
                <a:lnTo>
                  <a:pt x="498" y="830"/>
                </a:lnTo>
                <a:lnTo>
                  <a:pt x="502" y="830"/>
                </a:lnTo>
                <a:lnTo>
                  <a:pt x="502" y="826"/>
                </a:lnTo>
                <a:lnTo>
                  <a:pt x="505" y="830"/>
                </a:lnTo>
                <a:lnTo>
                  <a:pt x="534" y="830"/>
                </a:lnTo>
                <a:lnTo>
                  <a:pt x="534" y="754"/>
                </a:lnTo>
                <a:lnTo>
                  <a:pt x="538" y="830"/>
                </a:lnTo>
                <a:lnTo>
                  <a:pt x="538" y="819"/>
                </a:lnTo>
                <a:lnTo>
                  <a:pt x="541" y="830"/>
                </a:lnTo>
                <a:lnTo>
                  <a:pt x="559" y="830"/>
                </a:lnTo>
                <a:lnTo>
                  <a:pt x="559" y="739"/>
                </a:lnTo>
                <a:lnTo>
                  <a:pt x="563" y="830"/>
                </a:lnTo>
                <a:lnTo>
                  <a:pt x="581" y="830"/>
                </a:lnTo>
                <a:lnTo>
                  <a:pt x="581" y="819"/>
                </a:lnTo>
                <a:lnTo>
                  <a:pt x="585" y="830"/>
                </a:lnTo>
                <a:lnTo>
                  <a:pt x="606" y="830"/>
                </a:lnTo>
                <a:lnTo>
                  <a:pt x="606" y="678"/>
                </a:lnTo>
                <a:lnTo>
                  <a:pt x="610" y="830"/>
                </a:lnTo>
                <a:lnTo>
                  <a:pt x="610" y="815"/>
                </a:lnTo>
                <a:lnTo>
                  <a:pt x="614" y="830"/>
                </a:lnTo>
                <a:lnTo>
                  <a:pt x="635" y="830"/>
                </a:lnTo>
                <a:lnTo>
                  <a:pt x="635" y="768"/>
                </a:lnTo>
                <a:lnTo>
                  <a:pt x="639" y="830"/>
                </a:lnTo>
                <a:lnTo>
                  <a:pt x="679" y="830"/>
                </a:lnTo>
                <a:lnTo>
                  <a:pt x="679" y="790"/>
                </a:lnTo>
                <a:lnTo>
                  <a:pt x="682" y="830"/>
                </a:lnTo>
                <a:lnTo>
                  <a:pt x="693" y="830"/>
                </a:lnTo>
                <a:lnTo>
                  <a:pt x="693" y="747"/>
                </a:lnTo>
                <a:lnTo>
                  <a:pt x="697" y="830"/>
                </a:lnTo>
                <a:lnTo>
                  <a:pt x="697" y="245"/>
                </a:lnTo>
                <a:lnTo>
                  <a:pt x="700" y="830"/>
                </a:lnTo>
                <a:lnTo>
                  <a:pt x="700" y="819"/>
                </a:lnTo>
                <a:lnTo>
                  <a:pt x="704" y="830"/>
                </a:lnTo>
                <a:lnTo>
                  <a:pt x="751" y="830"/>
                </a:lnTo>
                <a:lnTo>
                  <a:pt x="751" y="826"/>
                </a:lnTo>
                <a:lnTo>
                  <a:pt x="754" y="830"/>
                </a:lnTo>
                <a:lnTo>
                  <a:pt x="769" y="830"/>
                </a:lnTo>
                <a:lnTo>
                  <a:pt x="769" y="801"/>
                </a:lnTo>
                <a:lnTo>
                  <a:pt x="772" y="830"/>
                </a:lnTo>
                <a:lnTo>
                  <a:pt x="772" y="801"/>
                </a:lnTo>
                <a:lnTo>
                  <a:pt x="776" y="830"/>
                </a:lnTo>
                <a:lnTo>
                  <a:pt x="776" y="775"/>
                </a:lnTo>
                <a:lnTo>
                  <a:pt x="780" y="830"/>
                </a:lnTo>
                <a:lnTo>
                  <a:pt x="780" y="822"/>
                </a:lnTo>
                <a:lnTo>
                  <a:pt x="783" y="830"/>
                </a:lnTo>
                <a:lnTo>
                  <a:pt x="783" y="815"/>
                </a:lnTo>
                <a:lnTo>
                  <a:pt x="787" y="830"/>
                </a:lnTo>
                <a:lnTo>
                  <a:pt x="798" y="830"/>
                </a:lnTo>
                <a:lnTo>
                  <a:pt x="801" y="819"/>
                </a:lnTo>
                <a:lnTo>
                  <a:pt x="801" y="830"/>
                </a:lnTo>
                <a:lnTo>
                  <a:pt x="801" y="783"/>
                </a:lnTo>
                <a:lnTo>
                  <a:pt x="805" y="830"/>
                </a:lnTo>
                <a:lnTo>
                  <a:pt x="819" y="830"/>
                </a:lnTo>
                <a:lnTo>
                  <a:pt x="819" y="811"/>
                </a:lnTo>
                <a:lnTo>
                  <a:pt x="823" y="830"/>
                </a:lnTo>
                <a:lnTo>
                  <a:pt x="841" y="830"/>
                </a:lnTo>
                <a:lnTo>
                  <a:pt x="841" y="710"/>
                </a:lnTo>
                <a:lnTo>
                  <a:pt x="844" y="830"/>
                </a:lnTo>
                <a:lnTo>
                  <a:pt x="848" y="830"/>
                </a:lnTo>
                <a:lnTo>
                  <a:pt x="852" y="826"/>
                </a:lnTo>
                <a:lnTo>
                  <a:pt x="852" y="830"/>
                </a:lnTo>
                <a:lnTo>
                  <a:pt x="852" y="721"/>
                </a:lnTo>
                <a:lnTo>
                  <a:pt x="855" y="830"/>
                </a:lnTo>
                <a:lnTo>
                  <a:pt x="859" y="830"/>
                </a:lnTo>
                <a:lnTo>
                  <a:pt x="859" y="822"/>
                </a:lnTo>
                <a:lnTo>
                  <a:pt x="862" y="830"/>
                </a:lnTo>
                <a:lnTo>
                  <a:pt x="862" y="725"/>
                </a:lnTo>
                <a:lnTo>
                  <a:pt x="866" y="830"/>
                </a:lnTo>
                <a:lnTo>
                  <a:pt x="899" y="830"/>
                </a:lnTo>
                <a:lnTo>
                  <a:pt x="899" y="786"/>
                </a:lnTo>
                <a:lnTo>
                  <a:pt x="902" y="830"/>
                </a:lnTo>
                <a:lnTo>
                  <a:pt x="909" y="830"/>
                </a:lnTo>
                <a:lnTo>
                  <a:pt x="909" y="797"/>
                </a:lnTo>
                <a:lnTo>
                  <a:pt x="913" y="830"/>
                </a:lnTo>
                <a:lnTo>
                  <a:pt x="913" y="793"/>
                </a:lnTo>
                <a:lnTo>
                  <a:pt x="917" y="830"/>
                </a:lnTo>
                <a:lnTo>
                  <a:pt x="931" y="830"/>
                </a:lnTo>
                <a:lnTo>
                  <a:pt x="931" y="811"/>
                </a:lnTo>
                <a:lnTo>
                  <a:pt x="935" y="761"/>
                </a:lnTo>
                <a:lnTo>
                  <a:pt x="935" y="830"/>
                </a:lnTo>
                <a:lnTo>
                  <a:pt x="935" y="700"/>
                </a:lnTo>
                <a:lnTo>
                  <a:pt x="938" y="830"/>
                </a:lnTo>
                <a:lnTo>
                  <a:pt x="953" y="830"/>
                </a:lnTo>
                <a:lnTo>
                  <a:pt x="953" y="797"/>
                </a:lnTo>
                <a:lnTo>
                  <a:pt x="956" y="830"/>
                </a:lnTo>
                <a:lnTo>
                  <a:pt x="963" y="830"/>
                </a:lnTo>
                <a:lnTo>
                  <a:pt x="963" y="797"/>
                </a:lnTo>
                <a:lnTo>
                  <a:pt x="967" y="830"/>
                </a:lnTo>
                <a:lnTo>
                  <a:pt x="985" y="830"/>
                </a:lnTo>
                <a:lnTo>
                  <a:pt x="985" y="530"/>
                </a:lnTo>
                <a:lnTo>
                  <a:pt x="989" y="830"/>
                </a:lnTo>
                <a:lnTo>
                  <a:pt x="989" y="721"/>
                </a:lnTo>
                <a:lnTo>
                  <a:pt x="992" y="808"/>
                </a:lnTo>
                <a:lnTo>
                  <a:pt x="992" y="830"/>
                </a:lnTo>
                <a:lnTo>
                  <a:pt x="992" y="757"/>
                </a:lnTo>
                <a:lnTo>
                  <a:pt x="996" y="819"/>
                </a:lnTo>
                <a:lnTo>
                  <a:pt x="996" y="830"/>
                </a:lnTo>
                <a:lnTo>
                  <a:pt x="996" y="819"/>
                </a:lnTo>
                <a:lnTo>
                  <a:pt x="1000" y="830"/>
                </a:lnTo>
                <a:lnTo>
                  <a:pt x="1000" y="811"/>
                </a:lnTo>
                <a:lnTo>
                  <a:pt x="1003" y="830"/>
                </a:lnTo>
                <a:lnTo>
                  <a:pt x="1018" y="830"/>
                </a:lnTo>
                <a:lnTo>
                  <a:pt x="1018" y="797"/>
                </a:lnTo>
                <a:lnTo>
                  <a:pt x="1021" y="830"/>
                </a:lnTo>
                <a:lnTo>
                  <a:pt x="1025" y="830"/>
                </a:lnTo>
                <a:lnTo>
                  <a:pt x="1025" y="765"/>
                </a:lnTo>
                <a:lnTo>
                  <a:pt x="1028" y="830"/>
                </a:lnTo>
                <a:lnTo>
                  <a:pt x="1043" y="830"/>
                </a:lnTo>
                <a:lnTo>
                  <a:pt x="1043" y="808"/>
                </a:lnTo>
                <a:lnTo>
                  <a:pt x="1043" y="830"/>
                </a:lnTo>
                <a:lnTo>
                  <a:pt x="1046" y="801"/>
                </a:lnTo>
                <a:lnTo>
                  <a:pt x="1046" y="830"/>
                </a:lnTo>
                <a:lnTo>
                  <a:pt x="1046" y="765"/>
                </a:lnTo>
                <a:lnTo>
                  <a:pt x="1050" y="830"/>
                </a:lnTo>
                <a:lnTo>
                  <a:pt x="1050" y="822"/>
                </a:lnTo>
                <a:lnTo>
                  <a:pt x="1054" y="830"/>
                </a:lnTo>
                <a:lnTo>
                  <a:pt x="1075" y="830"/>
                </a:lnTo>
                <a:lnTo>
                  <a:pt x="1075" y="808"/>
                </a:lnTo>
                <a:lnTo>
                  <a:pt x="1079" y="830"/>
                </a:lnTo>
                <a:lnTo>
                  <a:pt x="1079" y="793"/>
                </a:lnTo>
                <a:lnTo>
                  <a:pt x="1083" y="830"/>
                </a:lnTo>
                <a:lnTo>
                  <a:pt x="1104" y="830"/>
                </a:lnTo>
                <a:lnTo>
                  <a:pt x="1104" y="808"/>
                </a:lnTo>
                <a:lnTo>
                  <a:pt x="1108" y="830"/>
                </a:lnTo>
                <a:lnTo>
                  <a:pt x="1108" y="793"/>
                </a:lnTo>
                <a:lnTo>
                  <a:pt x="1111" y="830"/>
                </a:lnTo>
                <a:lnTo>
                  <a:pt x="1111" y="772"/>
                </a:lnTo>
                <a:lnTo>
                  <a:pt x="1115" y="830"/>
                </a:lnTo>
                <a:lnTo>
                  <a:pt x="1122" y="830"/>
                </a:lnTo>
                <a:lnTo>
                  <a:pt x="1122" y="811"/>
                </a:lnTo>
                <a:lnTo>
                  <a:pt x="1126" y="830"/>
                </a:lnTo>
                <a:lnTo>
                  <a:pt x="1140" y="830"/>
                </a:lnTo>
                <a:lnTo>
                  <a:pt x="1140" y="826"/>
                </a:lnTo>
                <a:lnTo>
                  <a:pt x="1144" y="830"/>
                </a:lnTo>
                <a:lnTo>
                  <a:pt x="1144" y="797"/>
                </a:lnTo>
                <a:lnTo>
                  <a:pt x="1147" y="830"/>
                </a:lnTo>
                <a:lnTo>
                  <a:pt x="1198" y="830"/>
                </a:lnTo>
                <a:lnTo>
                  <a:pt x="1198" y="826"/>
                </a:lnTo>
                <a:lnTo>
                  <a:pt x="1202" y="830"/>
                </a:lnTo>
                <a:lnTo>
                  <a:pt x="1205" y="830"/>
                </a:lnTo>
                <a:lnTo>
                  <a:pt x="1205" y="826"/>
                </a:lnTo>
                <a:lnTo>
                  <a:pt x="1209" y="830"/>
                </a:lnTo>
                <a:lnTo>
                  <a:pt x="1209" y="710"/>
                </a:lnTo>
                <a:lnTo>
                  <a:pt x="1212" y="830"/>
                </a:lnTo>
                <a:lnTo>
                  <a:pt x="1212" y="779"/>
                </a:lnTo>
                <a:lnTo>
                  <a:pt x="1216" y="830"/>
                </a:lnTo>
                <a:lnTo>
                  <a:pt x="1216" y="811"/>
                </a:lnTo>
                <a:lnTo>
                  <a:pt x="1220" y="830"/>
                </a:lnTo>
                <a:lnTo>
                  <a:pt x="1220" y="790"/>
                </a:lnTo>
                <a:lnTo>
                  <a:pt x="1223" y="811"/>
                </a:lnTo>
                <a:lnTo>
                  <a:pt x="1223" y="830"/>
                </a:lnTo>
                <a:lnTo>
                  <a:pt x="1223" y="793"/>
                </a:lnTo>
                <a:lnTo>
                  <a:pt x="1227" y="830"/>
                </a:lnTo>
                <a:lnTo>
                  <a:pt x="1227" y="793"/>
                </a:lnTo>
                <a:lnTo>
                  <a:pt x="1230" y="830"/>
                </a:lnTo>
                <a:lnTo>
                  <a:pt x="1234" y="826"/>
                </a:lnTo>
                <a:lnTo>
                  <a:pt x="1234" y="830"/>
                </a:lnTo>
                <a:lnTo>
                  <a:pt x="1234" y="811"/>
                </a:lnTo>
                <a:lnTo>
                  <a:pt x="1238" y="830"/>
                </a:lnTo>
                <a:lnTo>
                  <a:pt x="1248" y="830"/>
                </a:lnTo>
                <a:lnTo>
                  <a:pt x="1248" y="775"/>
                </a:lnTo>
                <a:lnTo>
                  <a:pt x="1252" y="822"/>
                </a:lnTo>
                <a:lnTo>
                  <a:pt x="1252" y="830"/>
                </a:lnTo>
                <a:lnTo>
                  <a:pt x="1252" y="822"/>
                </a:lnTo>
                <a:lnTo>
                  <a:pt x="1256" y="830"/>
                </a:lnTo>
                <a:lnTo>
                  <a:pt x="1295" y="830"/>
                </a:lnTo>
                <a:lnTo>
                  <a:pt x="1295" y="822"/>
                </a:lnTo>
                <a:lnTo>
                  <a:pt x="1299" y="830"/>
                </a:lnTo>
                <a:lnTo>
                  <a:pt x="1306" y="830"/>
                </a:lnTo>
                <a:lnTo>
                  <a:pt x="1306" y="826"/>
                </a:lnTo>
                <a:lnTo>
                  <a:pt x="1310" y="830"/>
                </a:lnTo>
                <a:lnTo>
                  <a:pt x="1321" y="830"/>
                </a:lnTo>
                <a:lnTo>
                  <a:pt x="1321" y="570"/>
                </a:lnTo>
                <a:lnTo>
                  <a:pt x="1324" y="830"/>
                </a:lnTo>
                <a:lnTo>
                  <a:pt x="1335" y="830"/>
                </a:lnTo>
                <a:lnTo>
                  <a:pt x="1335" y="797"/>
                </a:lnTo>
                <a:lnTo>
                  <a:pt x="1339" y="830"/>
                </a:lnTo>
                <a:lnTo>
                  <a:pt x="1342" y="830"/>
                </a:lnTo>
                <a:lnTo>
                  <a:pt x="1342" y="826"/>
                </a:lnTo>
                <a:lnTo>
                  <a:pt x="1346" y="830"/>
                </a:lnTo>
                <a:lnTo>
                  <a:pt x="1349" y="830"/>
                </a:lnTo>
                <a:lnTo>
                  <a:pt x="1349" y="822"/>
                </a:lnTo>
                <a:lnTo>
                  <a:pt x="1353" y="830"/>
                </a:lnTo>
                <a:lnTo>
                  <a:pt x="1357" y="830"/>
                </a:lnTo>
                <a:lnTo>
                  <a:pt x="1357" y="804"/>
                </a:lnTo>
                <a:lnTo>
                  <a:pt x="1360" y="830"/>
                </a:lnTo>
                <a:lnTo>
                  <a:pt x="1364" y="830"/>
                </a:lnTo>
                <a:lnTo>
                  <a:pt x="1364" y="765"/>
                </a:lnTo>
                <a:lnTo>
                  <a:pt x="1367" y="786"/>
                </a:lnTo>
                <a:lnTo>
                  <a:pt x="1367" y="830"/>
                </a:lnTo>
                <a:lnTo>
                  <a:pt x="1367" y="786"/>
                </a:lnTo>
                <a:lnTo>
                  <a:pt x="1371" y="830"/>
                </a:lnTo>
                <a:lnTo>
                  <a:pt x="1378" y="830"/>
                </a:lnTo>
                <a:lnTo>
                  <a:pt x="1378" y="768"/>
                </a:lnTo>
                <a:lnTo>
                  <a:pt x="1382" y="830"/>
                </a:lnTo>
                <a:lnTo>
                  <a:pt x="1382" y="779"/>
                </a:lnTo>
                <a:lnTo>
                  <a:pt x="1386" y="830"/>
                </a:lnTo>
                <a:lnTo>
                  <a:pt x="1400" y="830"/>
                </a:lnTo>
                <a:lnTo>
                  <a:pt x="1400" y="822"/>
                </a:lnTo>
                <a:lnTo>
                  <a:pt x="1404" y="830"/>
                </a:lnTo>
                <a:lnTo>
                  <a:pt x="1407" y="830"/>
                </a:lnTo>
                <a:lnTo>
                  <a:pt x="1407" y="822"/>
                </a:lnTo>
                <a:lnTo>
                  <a:pt x="1411" y="830"/>
                </a:lnTo>
                <a:lnTo>
                  <a:pt x="1411" y="775"/>
                </a:lnTo>
                <a:lnTo>
                  <a:pt x="1414" y="830"/>
                </a:lnTo>
                <a:lnTo>
                  <a:pt x="1422" y="830"/>
                </a:lnTo>
                <a:lnTo>
                  <a:pt x="1422" y="801"/>
                </a:lnTo>
                <a:lnTo>
                  <a:pt x="1425" y="830"/>
                </a:lnTo>
                <a:lnTo>
                  <a:pt x="1429" y="830"/>
                </a:lnTo>
                <a:lnTo>
                  <a:pt x="1432" y="801"/>
                </a:lnTo>
                <a:lnTo>
                  <a:pt x="1432" y="830"/>
                </a:lnTo>
                <a:lnTo>
                  <a:pt x="1432" y="768"/>
                </a:lnTo>
                <a:lnTo>
                  <a:pt x="1436" y="830"/>
                </a:lnTo>
                <a:lnTo>
                  <a:pt x="1436" y="754"/>
                </a:lnTo>
                <a:lnTo>
                  <a:pt x="1440" y="830"/>
                </a:lnTo>
                <a:lnTo>
                  <a:pt x="1440" y="819"/>
                </a:lnTo>
                <a:lnTo>
                  <a:pt x="1443" y="830"/>
                </a:lnTo>
                <a:lnTo>
                  <a:pt x="1443" y="725"/>
                </a:lnTo>
                <a:lnTo>
                  <a:pt x="1447" y="830"/>
                </a:lnTo>
                <a:lnTo>
                  <a:pt x="1450" y="830"/>
                </a:lnTo>
                <a:lnTo>
                  <a:pt x="1450" y="826"/>
                </a:lnTo>
                <a:lnTo>
                  <a:pt x="1454" y="830"/>
                </a:lnTo>
                <a:lnTo>
                  <a:pt x="1458" y="830"/>
                </a:lnTo>
                <a:lnTo>
                  <a:pt x="1458" y="822"/>
                </a:lnTo>
                <a:lnTo>
                  <a:pt x="1461" y="830"/>
                </a:lnTo>
                <a:lnTo>
                  <a:pt x="1468" y="830"/>
                </a:lnTo>
                <a:lnTo>
                  <a:pt x="1468" y="754"/>
                </a:lnTo>
                <a:lnTo>
                  <a:pt x="1472" y="826"/>
                </a:lnTo>
                <a:lnTo>
                  <a:pt x="1472" y="830"/>
                </a:lnTo>
                <a:lnTo>
                  <a:pt x="1472" y="819"/>
                </a:lnTo>
                <a:lnTo>
                  <a:pt x="1476" y="830"/>
                </a:lnTo>
                <a:lnTo>
                  <a:pt x="1476" y="826"/>
                </a:lnTo>
                <a:lnTo>
                  <a:pt x="1479" y="830"/>
                </a:lnTo>
                <a:lnTo>
                  <a:pt x="1483" y="830"/>
                </a:lnTo>
                <a:lnTo>
                  <a:pt x="1483" y="826"/>
                </a:lnTo>
                <a:lnTo>
                  <a:pt x="1487" y="830"/>
                </a:lnTo>
                <a:lnTo>
                  <a:pt x="1490" y="830"/>
                </a:lnTo>
                <a:lnTo>
                  <a:pt x="1490" y="775"/>
                </a:lnTo>
                <a:lnTo>
                  <a:pt x="1494" y="830"/>
                </a:lnTo>
                <a:lnTo>
                  <a:pt x="1497" y="830"/>
                </a:lnTo>
                <a:lnTo>
                  <a:pt x="1497" y="815"/>
                </a:lnTo>
                <a:lnTo>
                  <a:pt x="1501" y="830"/>
                </a:lnTo>
                <a:lnTo>
                  <a:pt x="1508" y="830"/>
                </a:lnTo>
                <a:lnTo>
                  <a:pt x="1508" y="797"/>
                </a:lnTo>
                <a:lnTo>
                  <a:pt x="1512" y="822"/>
                </a:lnTo>
                <a:lnTo>
                  <a:pt x="1512" y="830"/>
                </a:lnTo>
                <a:lnTo>
                  <a:pt x="1512" y="754"/>
                </a:lnTo>
                <a:lnTo>
                  <a:pt x="1515" y="830"/>
                </a:lnTo>
                <a:lnTo>
                  <a:pt x="1515" y="822"/>
                </a:lnTo>
                <a:lnTo>
                  <a:pt x="1519" y="830"/>
                </a:lnTo>
                <a:lnTo>
                  <a:pt x="1530" y="830"/>
                </a:lnTo>
                <a:lnTo>
                  <a:pt x="1530" y="783"/>
                </a:lnTo>
                <a:lnTo>
                  <a:pt x="1533" y="830"/>
                </a:lnTo>
                <a:lnTo>
                  <a:pt x="1533" y="819"/>
                </a:lnTo>
                <a:lnTo>
                  <a:pt x="1537" y="830"/>
                </a:lnTo>
                <a:lnTo>
                  <a:pt x="1537" y="822"/>
                </a:lnTo>
                <a:lnTo>
                  <a:pt x="1541" y="830"/>
                </a:lnTo>
                <a:lnTo>
                  <a:pt x="1541" y="826"/>
                </a:lnTo>
                <a:lnTo>
                  <a:pt x="1544" y="830"/>
                </a:lnTo>
                <a:lnTo>
                  <a:pt x="1548" y="830"/>
                </a:lnTo>
                <a:lnTo>
                  <a:pt x="1548" y="804"/>
                </a:lnTo>
                <a:lnTo>
                  <a:pt x="1551" y="830"/>
                </a:lnTo>
                <a:lnTo>
                  <a:pt x="1555" y="822"/>
                </a:lnTo>
                <a:lnTo>
                  <a:pt x="1555" y="830"/>
                </a:lnTo>
                <a:lnTo>
                  <a:pt x="1555" y="768"/>
                </a:lnTo>
                <a:lnTo>
                  <a:pt x="1559" y="830"/>
                </a:lnTo>
                <a:lnTo>
                  <a:pt x="1559" y="826"/>
                </a:lnTo>
                <a:lnTo>
                  <a:pt x="1562" y="830"/>
                </a:lnTo>
                <a:lnTo>
                  <a:pt x="1566" y="830"/>
                </a:lnTo>
                <a:lnTo>
                  <a:pt x="1566" y="804"/>
                </a:lnTo>
                <a:lnTo>
                  <a:pt x="1569" y="822"/>
                </a:lnTo>
                <a:lnTo>
                  <a:pt x="1569" y="830"/>
                </a:lnTo>
                <a:lnTo>
                  <a:pt x="1569" y="822"/>
                </a:lnTo>
                <a:lnTo>
                  <a:pt x="1573" y="830"/>
                </a:lnTo>
                <a:lnTo>
                  <a:pt x="1577" y="830"/>
                </a:lnTo>
                <a:lnTo>
                  <a:pt x="1577" y="826"/>
                </a:lnTo>
                <a:lnTo>
                  <a:pt x="1580" y="830"/>
                </a:lnTo>
                <a:lnTo>
                  <a:pt x="1584" y="830"/>
                </a:lnTo>
                <a:lnTo>
                  <a:pt x="1584" y="815"/>
                </a:lnTo>
                <a:lnTo>
                  <a:pt x="1588" y="830"/>
                </a:lnTo>
                <a:lnTo>
                  <a:pt x="1588" y="808"/>
                </a:lnTo>
                <a:lnTo>
                  <a:pt x="1591" y="830"/>
                </a:lnTo>
                <a:lnTo>
                  <a:pt x="1595" y="830"/>
                </a:lnTo>
                <a:lnTo>
                  <a:pt x="1595" y="811"/>
                </a:lnTo>
                <a:lnTo>
                  <a:pt x="1598" y="830"/>
                </a:lnTo>
                <a:lnTo>
                  <a:pt x="1598" y="797"/>
                </a:lnTo>
                <a:lnTo>
                  <a:pt x="1602" y="830"/>
                </a:lnTo>
                <a:lnTo>
                  <a:pt x="1602" y="826"/>
                </a:lnTo>
                <a:lnTo>
                  <a:pt x="1606" y="830"/>
                </a:lnTo>
                <a:lnTo>
                  <a:pt x="1606" y="801"/>
                </a:lnTo>
                <a:lnTo>
                  <a:pt x="1609" y="830"/>
                </a:lnTo>
                <a:lnTo>
                  <a:pt x="1609" y="801"/>
                </a:lnTo>
                <a:lnTo>
                  <a:pt x="1613" y="830"/>
                </a:lnTo>
                <a:lnTo>
                  <a:pt x="1620" y="830"/>
                </a:lnTo>
                <a:lnTo>
                  <a:pt x="1620" y="811"/>
                </a:lnTo>
                <a:lnTo>
                  <a:pt x="1624" y="830"/>
                </a:lnTo>
                <a:lnTo>
                  <a:pt x="1627" y="830"/>
                </a:lnTo>
                <a:lnTo>
                  <a:pt x="1627" y="732"/>
                </a:lnTo>
                <a:lnTo>
                  <a:pt x="1631" y="797"/>
                </a:lnTo>
                <a:lnTo>
                  <a:pt x="1631" y="830"/>
                </a:lnTo>
                <a:lnTo>
                  <a:pt x="1631" y="797"/>
                </a:lnTo>
                <a:lnTo>
                  <a:pt x="1634" y="830"/>
                </a:lnTo>
                <a:lnTo>
                  <a:pt x="1642" y="830"/>
                </a:lnTo>
                <a:lnTo>
                  <a:pt x="1642" y="718"/>
                </a:lnTo>
                <a:lnTo>
                  <a:pt x="1645" y="830"/>
                </a:lnTo>
                <a:lnTo>
                  <a:pt x="1645" y="822"/>
                </a:lnTo>
                <a:lnTo>
                  <a:pt x="1649" y="830"/>
                </a:lnTo>
                <a:lnTo>
                  <a:pt x="1649" y="793"/>
                </a:lnTo>
                <a:lnTo>
                  <a:pt x="1652" y="830"/>
                </a:lnTo>
                <a:lnTo>
                  <a:pt x="1652" y="811"/>
                </a:lnTo>
                <a:lnTo>
                  <a:pt x="1656" y="830"/>
                </a:lnTo>
                <a:lnTo>
                  <a:pt x="1656" y="765"/>
                </a:lnTo>
                <a:lnTo>
                  <a:pt x="1660" y="830"/>
                </a:lnTo>
                <a:lnTo>
                  <a:pt x="1663" y="830"/>
                </a:lnTo>
                <a:lnTo>
                  <a:pt x="1663" y="797"/>
                </a:lnTo>
                <a:lnTo>
                  <a:pt x="1667" y="783"/>
                </a:lnTo>
                <a:lnTo>
                  <a:pt x="1667" y="830"/>
                </a:lnTo>
                <a:lnTo>
                  <a:pt x="1667" y="721"/>
                </a:lnTo>
                <a:lnTo>
                  <a:pt x="1670" y="830"/>
                </a:lnTo>
                <a:lnTo>
                  <a:pt x="1692" y="830"/>
                </a:lnTo>
                <a:lnTo>
                  <a:pt x="1692" y="804"/>
                </a:lnTo>
                <a:lnTo>
                  <a:pt x="1696" y="830"/>
                </a:lnTo>
                <a:lnTo>
                  <a:pt x="1707" y="830"/>
                </a:lnTo>
                <a:lnTo>
                  <a:pt x="1707" y="826"/>
                </a:lnTo>
                <a:lnTo>
                  <a:pt x="1710" y="830"/>
                </a:lnTo>
                <a:lnTo>
                  <a:pt x="1714" y="830"/>
                </a:lnTo>
                <a:lnTo>
                  <a:pt x="1714" y="811"/>
                </a:lnTo>
                <a:lnTo>
                  <a:pt x="1717" y="830"/>
                </a:lnTo>
                <a:lnTo>
                  <a:pt x="1717" y="808"/>
                </a:lnTo>
                <a:lnTo>
                  <a:pt x="1721" y="830"/>
                </a:lnTo>
                <a:lnTo>
                  <a:pt x="1721" y="793"/>
                </a:lnTo>
                <a:lnTo>
                  <a:pt x="1725" y="830"/>
                </a:lnTo>
                <a:lnTo>
                  <a:pt x="1725" y="811"/>
                </a:lnTo>
                <a:lnTo>
                  <a:pt x="1728" y="830"/>
                </a:lnTo>
                <a:lnTo>
                  <a:pt x="1732" y="830"/>
                </a:lnTo>
                <a:lnTo>
                  <a:pt x="1732" y="566"/>
                </a:lnTo>
                <a:lnTo>
                  <a:pt x="1735" y="801"/>
                </a:lnTo>
                <a:lnTo>
                  <a:pt x="1735" y="830"/>
                </a:lnTo>
                <a:lnTo>
                  <a:pt x="1735" y="415"/>
                </a:lnTo>
                <a:lnTo>
                  <a:pt x="1739" y="830"/>
                </a:lnTo>
                <a:lnTo>
                  <a:pt x="1750" y="830"/>
                </a:lnTo>
                <a:lnTo>
                  <a:pt x="1750" y="750"/>
                </a:lnTo>
                <a:lnTo>
                  <a:pt x="1753" y="830"/>
                </a:lnTo>
                <a:lnTo>
                  <a:pt x="1753" y="736"/>
                </a:lnTo>
                <a:lnTo>
                  <a:pt x="1757" y="830"/>
                </a:lnTo>
                <a:lnTo>
                  <a:pt x="1757" y="822"/>
                </a:lnTo>
                <a:lnTo>
                  <a:pt x="1761" y="830"/>
                </a:lnTo>
                <a:lnTo>
                  <a:pt x="1761" y="797"/>
                </a:lnTo>
                <a:lnTo>
                  <a:pt x="1764" y="830"/>
                </a:lnTo>
                <a:lnTo>
                  <a:pt x="1764" y="793"/>
                </a:lnTo>
                <a:lnTo>
                  <a:pt x="1768" y="830"/>
                </a:lnTo>
                <a:lnTo>
                  <a:pt x="1768" y="819"/>
                </a:lnTo>
                <a:lnTo>
                  <a:pt x="1771" y="830"/>
                </a:lnTo>
                <a:lnTo>
                  <a:pt x="1790" y="830"/>
                </a:lnTo>
                <a:lnTo>
                  <a:pt x="1790" y="826"/>
                </a:lnTo>
                <a:lnTo>
                  <a:pt x="1793" y="830"/>
                </a:lnTo>
                <a:lnTo>
                  <a:pt x="1793" y="801"/>
                </a:lnTo>
                <a:lnTo>
                  <a:pt x="1797" y="830"/>
                </a:lnTo>
                <a:lnTo>
                  <a:pt x="1800" y="830"/>
                </a:lnTo>
                <a:lnTo>
                  <a:pt x="1800" y="815"/>
                </a:lnTo>
                <a:lnTo>
                  <a:pt x="1804" y="830"/>
                </a:lnTo>
                <a:lnTo>
                  <a:pt x="1804" y="811"/>
                </a:lnTo>
                <a:lnTo>
                  <a:pt x="1808" y="830"/>
                </a:lnTo>
                <a:lnTo>
                  <a:pt x="1808" y="775"/>
                </a:lnTo>
                <a:lnTo>
                  <a:pt x="1811" y="830"/>
                </a:lnTo>
                <a:lnTo>
                  <a:pt x="1811" y="739"/>
                </a:lnTo>
                <a:lnTo>
                  <a:pt x="1815" y="830"/>
                </a:lnTo>
                <a:lnTo>
                  <a:pt x="1818" y="830"/>
                </a:lnTo>
                <a:lnTo>
                  <a:pt x="1818" y="808"/>
                </a:lnTo>
                <a:lnTo>
                  <a:pt x="1822" y="830"/>
                </a:lnTo>
                <a:lnTo>
                  <a:pt x="1826" y="830"/>
                </a:lnTo>
                <a:lnTo>
                  <a:pt x="1826" y="826"/>
                </a:lnTo>
                <a:lnTo>
                  <a:pt x="1829" y="830"/>
                </a:lnTo>
                <a:lnTo>
                  <a:pt x="1829" y="783"/>
                </a:lnTo>
                <a:lnTo>
                  <a:pt x="1833" y="830"/>
                </a:lnTo>
                <a:lnTo>
                  <a:pt x="1836" y="830"/>
                </a:lnTo>
                <a:lnTo>
                  <a:pt x="1836" y="804"/>
                </a:lnTo>
                <a:lnTo>
                  <a:pt x="1840" y="830"/>
                </a:lnTo>
                <a:lnTo>
                  <a:pt x="1851" y="830"/>
                </a:lnTo>
                <a:lnTo>
                  <a:pt x="1851" y="801"/>
                </a:lnTo>
                <a:lnTo>
                  <a:pt x="1854" y="830"/>
                </a:lnTo>
                <a:lnTo>
                  <a:pt x="1858" y="830"/>
                </a:lnTo>
                <a:lnTo>
                  <a:pt x="1858" y="822"/>
                </a:lnTo>
                <a:lnTo>
                  <a:pt x="1862" y="830"/>
                </a:lnTo>
                <a:lnTo>
                  <a:pt x="1862" y="793"/>
                </a:lnTo>
                <a:lnTo>
                  <a:pt x="1865" y="830"/>
                </a:lnTo>
                <a:lnTo>
                  <a:pt x="1865" y="801"/>
                </a:lnTo>
                <a:lnTo>
                  <a:pt x="1869" y="830"/>
                </a:lnTo>
                <a:lnTo>
                  <a:pt x="1869" y="822"/>
                </a:lnTo>
                <a:lnTo>
                  <a:pt x="1872" y="830"/>
                </a:lnTo>
                <a:lnTo>
                  <a:pt x="1876" y="830"/>
                </a:lnTo>
                <a:lnTo>
                  <a:pt x="1876" y="797"/>
                </a:lnTo>
                <a:lnTo>
                  <a:pt x="1880" y="830"/>
                </a:lnTo>
                <a:lnTo>
                  <a:pt x="1883" y="830"/>
                </a:lnTo>
                <a:lnTo>
                  <a:pt x="1883" y="819"/>
                </a:lnTo>
                <a:lnTo>
                  <a:pt x="1887" y="830"/>
                </a:lnTo>
                <a:lnTo>
                  <a:pt x="1887" y="826"/>
                </a:lnTo>
                <a:lnTo>
                  <a:pt x="1891" y="830"/>
                </a:lnTo>
                <a:lnTo>
                  <a:pt x="1891" y="822"/>
                </a:lnTo>
                <a:lnTo>
                  <a:pt x="1894" y="830"/>
                </a:lnTo>
                <a:lnTo>
                  <a:pt x="1894" y="801"/>
                </a:lnTo>
                <a:lnTo>
                  <a:pt x="1898" y="830"/>
                </a:lnTo>
                <a:lnTo>
                  <a:pt x="1901" y="830"/>
                </a:lnTo>
                <a:lnTo>
                  <a:pt x="1901" y="811"/>
                </a:lnTo>
                <a:lnTo>
                  <a:pt x="1905" y="830"/>
                </a:lnTo>
                <a:lnTo>
                  <a:pt x="1916" y="830"/>
                </a:lnTo>
                <a:lnTo>
                  <a:pt x="1916" y="822"/>
                </a:lnTo>
                <a:lnTo>
                  <a:pt x="1919" y="830"/>
                </a:lnTo>
                <a:lnTo>
                  <a:pt x="1930" y="830"/>
                </a:lnTo>
                <a:lnTo>
                  <a:pt x="1930" y="779"/>
                </a:lnTo>
                <a:lnTo>
                  <a:pt x="1934" y="830"/>
                </a:lnTo>
                <a:lnTo>
                  <a:pt x="1934" y="736"/>
                </a:lnTo>
                <a:lnTo>
                  <a:pt x="1937" y="830"/>
                </a:lnTo>
                <a:lnTo>
                  <a:pt x="1955" y="830"/>
                </a:lnTo>
                <a:lnTo>
                  <a:pt x="1955" y="822"/>
                </a:lnTo>
                <a:lnTo>
                  <a:pt x="1959" y="830"/>
                </a:lnTo>
                <a:lnTo>
                  <a:pt x="1963" y="830"/>
                </a:lnTo>
                <a:lnTo>
                  <a:pt x="1963" y="786"/>
                </a:lnTo>
                <a:lnTo>
                  <a:pt x="1966" y="808"/>
                </a:lnTo>
                <a:lnTo>
                  <a:pt x="1966" y="830"/>
                </a:lnTo>
                <a:lnTo>
                  <a:pt x="1966" y="808"/>
                </a:lnTo>
                <a:lnTo>
                  <a:pt x="1970" y="830"/>
                </a:lnTo>
                <a:lnTo>
                  <a:pt x="1999" y="830"/>
                </a:lnTo>
                <a:lnTo>
                  <a:pt x="1999" y="822"/>
                </a:lnTo>
                <a:lnTo>
                  <a:pt x="2002" y="830"/>
                </a:lnTo>
                <a:lnTo>
                  <a:pt x="2002" y="783"/>
                </a:lnTo>
                <a:lnTo>
                  <a:pt x="2006" y="830"/>
                </a:lnTo>
                <a:lnTo>
                  <a:pt x="2006" y="826"/>
                </a:lnTo>
                <a:lnTo>
                  <a:pt x="2010" y="830"/>
                </a:lnTo>
                <a:lnTo>
                  <a:pt x="2010" y="783"/>
                </a:lnTo>
                <a:lnTo>
                  <a:pt x="2013" y="830"/>
                </a:lnTo>
                <a:lnTo>
                  <a:pt x="2020" y="830"/>
                </a:lnTo>
                <a:lnTo>
                  <a:pt x="2020" y="801"/>
                </a:lnTo>
                <a:lnTo>
                  <a:pt x="2024" y="830"/>
                </a:lnTo>
                <a:lnTo>
                  <a:pt x="2035" y="830"/>
                </a:lnTo>
                <a:lnTo>
                  <a:pt x="2035" y="804"/>
                </a:lnTo>
                <a:lnTo>
                  <a:pt x="2038" y="830"/>
                </a:lnTo>
                <a:lnTo>
                  <a:pt x="2049" y="830"/>
                </a:lnTo>
                <a:lnTo>
                  <a:pt x="2049" y="826"/>
                </a:lnTo>
                <a:lnTo>
                  <a:pt x="2053" y="830"/>
                </a:lnTo>
                <a:lnTo>
                  <a:pt x="2082" y="830"/>
                </a:lnTo>
                <a:lnTo>
                  <a:pt x="2082" y="779"/>
                </a:lnTo>
                <a:lnTo>
                  <a:pt x="2085" y="826"/>
                </a:lnTo>
                <a:lnTo>
                  <a:pt x="2085" y="830"/>
                </a:lnTo>
                <a:lnTo>
                  <a:pt x="2085" y="826"/>
                </a:lnTo>
                <a:lnTo>
                  <a:pt x="2089" y="830"/>
                </a:lnTo>
                <a:lnTo>
                  <a:pt x="2093" y="830"/>
                </a:lnTo>
                <a:lnTo>
                  <a:pt x="2093" y="822"/>
                </a:lnTo>
                <a:lnTo>
                  <a:pt x="2096" y="830"/>
                </a:lnTo>
                <a:lnTo>
                  <a:pt x="2107" y="830"/>
                </a:lnTo>
                <a:lnTo>
                  <a:pt x="2107" y="815"/>
                </a:lnTo>
                <a:lnTo>
                  <a:pt x="2111" y="830"/>
                </a:lnTo>
                <a:lnTo>
                  <a:pt x="2118" y="830"/>
                </a:lnTo>
                <a:lnTo>
                  <a:pt x="2118" y="696"/>
                </a:lnTo>
                <a:lnTo>
                  <a:pt x="2121" y="830"/>
                </a:lnTo>
                <a:lnTo>
                  <a:pt x="2125" y="830"/>
                </a:lnTo>
                <a:lnTo>
                  <a:pt x="2125" y="819"/>
                </a:lnTo>
                <a:lnTo>
                  <a:pt x="2129" y="830"/>
                </a:lnTo>
                <a:lnTo>
                  <a:pt x="2129" y="819"/>
                </a:lnTo>
                <a:lnTo>
                  <a:pt x="2132" y="830"/>
                </a:lnTo>
                <a:lnTo>
                  <a:pt x="2132" y="793"/>
                </a:lnTo>
                <a:lnTo>
                  <a:pt x="2136" y="822"/>
                </a:lnTo>
                <a:lnTo>
                  <a:pt x="2136" y="830"/>
                </a:lnTo>
                <a:lnTo>
                  <a:pt x="2136" y="772"/>
                </a:lnTo>
                <a:lnTo>
                  <a:pt x="2139" y="830"/>
                </a:lnTo>
                <a:lnTo>
                  <a:pt x="2143" y="830"/>
                </a:lnTo>
                <a:lnTo>
                  <a:pt x="2143" y="826"/>
                </a:lnTo>
                <a:lnTo>
                  <a:pt x="2147" y="830"/>
                </a:lnTo>
                <a:lnTo>
                  <a:pt x="2150" y="830"/>
                </a:lnTo>
                <a:lnTo>
                  <a:pt x="2150" y="793"/>
                </a:lnTo>
                <a:lnTo>
                  <a:pt x="2154" y="830"/>
                </a:lnTo>
                <a:lnTo>
                  <a:pt x="2154" y="793"/>
                </a:lnTo>
                <a:lnTo>
                  <a:pt x="2157" y="830"/>
                </a:lnTo>
                <a:lnTo>
                  <a:pt x="2157" y="761"/>
                </a:lnTo>
                <a:lnTo>
                  <a:pt x="2161" y="830"/>
                </a:lnTo>
                <a:lnTo>
                  <a:pt x="2168" y="830"/>
                </a:lnTo>
                <a:lnTo>
                  <a:pt x="2168" y="822"/>
                </a:lnTo>
                <a:lnTo>
                  <a:pt x="2172" y="830"/>
                </a:lnTo>
                <a:lnTo>
                  <a:pt x="2172" y="826"/>
                </a:lnTo>
                <a:lnTo>
                  <a:pt x="2175" y="830"/>
                </a:lnTo>
                <a:lnTo>
                  <a:pt x="2183" y="830"/>
                </a:lnTo>
                <a:lnTo>
                  <a:pt x="2183" y="822"/>
                </a:lnTo>
                <a:lnTo>
                  <a:pt x="2186" y="830"/>
                </a:lnTo>
                <a:lnTo>
                  <a:pt x="2204" y="830"/>
                </a:lnTo>
                <a:lnTo>
                  <a:pt x="2204" y="790"/>
                </a:lnTo>
                <a:lnTo>
                  <a:pt x="2208" y="830"/>
                </a:lnTo>
                <a:lnTo>
                  <a:pt x="2212" y="830"/>
                </a:lnTo>
                <a:lnTo>
                  <a:pt x="2212" y="783"/>
                </a:lnTo>
                <a:lnTo>
                  <a:pt x="2215" y="830"/>
                </a:lnTo>
                <a:lnTo>
                  <a:pt x="2226" y="830"/>
                </a:lnTo>
                <a:lnTo>
                  <a:pt x="2226" y="808"/>
                </a:lnTo>
                <a:lnTo>
                  <a:pt x="2230" y="830"/>
                </a:lnTo>
                <a:lnTo>
                  <a:pt x="2233" y="830"/>
                </a:lnTo>
                <a:lnTo>
                  <a:pt x="2233" y="819"/>
                </a:lnTo>
                <a:lnTo>
                  <a:pt x="2237" y="830"/>
                </a:lnTo>
                <a:lnTo>
                  <a:pt x="2251" y="830"/>
                </a:lnTo>
                <a:lnTo>
                  <a:pt x="2251" y="804"/>
                </a:lnTo>
                <a:lnTo>
                  <a:pt x="2255" y="830"/>
                </a:lnTo>
                <a:lnTo>
                  <a:pt x="2255" y="826"/>
                </a:lnTo>
                <a:lnTo>
                  <a:pt x="2258" y="830"/>
                </a:lnTo>
                <a:lnTo>
                  <a:pt x="2262" y="830"/>
                </a:lnTo>
                <a:lnTo>
                  <a:pt x="2262" y="826"/>
                </a:lnTo>
                <a:lnTo>
                  <a:pt x="2266" y="830"/>
                </a:lnTo>
                <a:lnTo>
                  <a:pt x="2276" y="830"/>
                </a:lnTo>
                <a:lnTo>
                  <a:pt x="2276" y="822"/>
                </a:lnTo>
                <a:lnTo>
                  <a:pt x="2280" y="830"/>
                </a:lnTo>
                <a:lnTo>
                  <a:pt x="2284" y="830"/>
                </a:lnTo>
                <a:lnTo>
                  <a:pt x="2284" y="819"/>
                </a:lnTo>
                <a:lnTo>
                  <a:pt x="2287" y="830"/>
                </a:lnTo>
                <a:lnTo>
                  <a:pt x="2295" y="830"/>
                </a:lnTo>
                <a:lnTo>
                  <a:pt x="2295" y="826"/>
                </a:lnTo>
                <a:lnTo>
                  <a:pt x="2298" y="830"/>
                </a:lnTo>
                <a:lnTo>
                  <a:pt x="2305" y="830"/>
                </a:lnTo>
                <a:lnTo>
                  <a:pt x="2305" y="826"/>
                </a:lnTo>
                <a:lnTo>
                  <a:pt x="2309" y="830"/>
                </a:lnTo>
                <a:lnTo>
                  <a:pt x="2313" y="830"/>
                </a:lnTo>
                <a:lnTo>
                  <a:pt x="2313" y="811"/>
                </a:lnTo>
                <a:lnTo>
                  <a:pt x="2316" y="772"/>
                </a:lnTo>
                <a:lnTo>
                  <a:pt x="2316" y="830"/>
                </a:lnTo>
                <a:lnTo>
                  <a:pt x="2316" y="772"/>
                </a:lnTo>
                <a:lnTo>
                  <a:pt x="2320" y="830"/>
                </a:lnTo>
                <a:lnTo>
                  <a:pt x="2327" y="830"/>
                </a:lnTo>
                <a:lnTo>
                  <a:pt x="2327" y="750"/>
                </a:lnTo>
                <a:lnTo>
                  <a:pt x="2331" y="830"/>
                </a:lnTo>
                <a:lnTo>
                  <a:pt x="2331" y="826"/>
                </a:lnTo>
                <a:lnTo>
                  <a:pt x="2334" y="830"/>
                </a:lnTo>
                <a:lnTo>
                  <a:pt x="2338" y="830"/>
                </a:lnTo>
                <a:lnTo>
                  <a:pt x="2338" y="793"/>
                </a:lnTo>
                <a:lnTo>
                  <a:pt x="2341" y="819"/>
                </a:lnTo>
                <a:lnTo>
                  <a:pt x="2341" y="830"/>
                </a:lnTo>
                <a:lnTo>
                  <a:pt x="2341" y="819"/>
                </a:lnTo>
                <a:lnTo>
                  <a:pt x="2345" y="830"/>
                </a:lnTo>
                <a:lnTo>
                  <a:pt x="2356" y="830"/>
                </a:lnTo>
                <a:lnTo>
                  <a:pt x="2356" y="747"/>
                </a:lnTo>
                <a:lnTo>
                  <a:pt x="2359" y="830"/>
                </a:lnTo>
                <a:lnTo>
                  <a:pt x="2359" y="775"/>
                </a:lnTo>
                <a:lnTo>
                  <a:pt x="2363" y="830"/>
                </a:lnTo>
                <a:lnTo>
                  <a:pt x="2367" y="830"/>
                </a:lnTo>
                <a:lnTo>
                  <a:pt x="2367" y="826"/>
                </a:lnTo>
                <a:lnTo>
                  <a:pt x="2370" y="830"/>
                </a:lnTo>
                <a:lnTo>
                  <a:pt x="2381" y="830"/>
                </a:lnTo>
                <a:lnTo>
                  <a:pt x="2381" y="793"/>
                </a:lnTo>
                <a:lnTo>
                  <a:pt x="2385" y="830"/>
                </a:lnTo>
                <a:lnTo>
                  <a:pt x="2385" y="819"/>
                </a:lnTo>
                <a:lnTo>
                  <a:pt x="2388" y="830"/>
                </a:lnTo>
                <a:lnTo>
                  <a:pt x="2392" y="830"/>
                </a:lnTo>
                <a:lnTo>
                  <a:pt x="2392" y="775"/>
                </a:lnTo>
                <a:lnTo>
                  <a:pt x="2396" y="830"/>
                </a:lnTo>
                <a:lnTo>
                  <a:pt x="2399" y="808"/>
                </a:lnTo>
                <a:lnTo>
                  <a:pt x="2399" y="830"/>
                </a:lnTo>
                <a:lnTo>
                  <a:pt x="2399" y="779"/>
                </a:lnTo>
                <a:lnTo>
                  <a:pt x="2403" y="830"/>
                </a:lnTo>
                <a:lnTo>
                  <a:pt x="2403" y="826"/>
                </a:lnTo>
                <a:lnTo>
                  <a:pt x="2406" y="830"/>
                </a:lnTo>
                <a:lnTo>
                  <a:pt x="2414" y="830"/>
                </a:lnTo>
                <a:lnTo>
                  <a:pt x="2414" y="811"/>
                </a:lnTo>
                <a:lnTo>
                  <a:pt x="2417" y="830"/>
                </a:lnTo>
                <a:lnTo>
                  <a:pt x="2417" y="765"/>
                </a:lnTo>
                <a:lnTo>
                  <a:pt x="2421" y="830"/>
                </a:lnTo>
                <a:lnTo>
                  <a:pt x="2428" y="830"/>
                </a:lnTo>
                <a:lnTo>
                  <a:pt x="2428" y="826"/>
                </a:lnTo>
                <a:lnTo>
                  <a:pt x="2432" y="830"/>
                </a:lnTo>
                <a:lnTo>
                  <a:pt x="2432" y="804"/>
                </a:lnTo>
                <a:lnTo>
                  <a:pt x="2435" y="830"/>
                </a:lnTo>
                <a:lnTo>
                  <a:pt x="2435" y="819"/>
                </a:lnTo>
                <a:lnTo>
                  <a:pt x="2439" y="830"/>
                </a:lnTo>
                <a:lnTo>
                  <a:pt x="2439" y="826"/>
                </a:lnTo>
                <a:lnTo>
                  <a:pt x="2442" y="830"/>
                </a:lnTo>
                <a:lnTo>
                  <a:pt x="2450" y="830"/>
                </a:lnTo>
                <a:lnTo>
                  <a:pt x="2450" y="808"/>
                </a:lnTo>
                <a:lnTo>
                  <a:pt x="2453" y="830"/>
                </a:lnTo>
                <a:lnTo>
                  <a:pt x="2457" y="830"/>
                </a:lnTo>
                <a:lnTo>
                  <a:pt x="2457" y="801"/>
                </a:lnTo>
                <a:lnTo>
                  <a:pt x="2460" y="830"/>
                </a:lnTo>
                <a:lnTo>
                  <a:pt x="2460" y="811"/>
                </a:lnTo>
                <a:lnTo>
                  <a:pt x="2464" y="830"/>
                </a:lnTo>
                <a:lnTo>
                  <a:pt x="2464" y="754"/>
                </a:lnTo>
                <a:lnTo>
                  <a:pt x="2468" y="830"/>
                </a:lnTo>
                <a:lnTo>
                  <a:pt x="2486" y="830"/>
                </a:lnTo>
                <a:lnTo>
                  <a:pt x="2486" y="754"/>
                </a:lnTo>
                <a:lnTo>
                  <a:pt x="2489" y="830"/>
                </a:lnTo>
                <a:lnTo>
                  <a:pt x="2507" y="830"/>
                </a:lnTo>
                <a:lnTo>
                  <a:pt x="2511" y="826"/>
                </a:lnTo>
                <a:lnTo>
                  <a:pt x="2511" y="830"/>
                </a:lnTo>
                <a:lnTo>
                  <a:pt x="2511" y="826"/>
                </a:lnTo>
                <a:lnTo>
                  <a:pt x="2515" y="830"/>
                </a:lnTo>
                <a:lnTo>
                  <a:pt x="2515" y="786"/>
                </a:lnTo>
                <a:lnTo>
                  <a:pt x="2518" y="830"/>
                </a:lnTo>
                <a:lnTo>
                  <a:pt x="2518" y="797"/>
                </a:lnTo>
                <a:lnTo>
                  <a:pt x="2522" y="830"/>
                </a:lnTo>
                <a:lnTo>
                  <a:pt x="2529" y="830"/>
                </a:lnTo>
                <a:lnTo>
                  <a:pt x="2529" y="815"/>
                </a:lnTo>
                <a:lnTo>
                  <a:pt x="2533" y="830"/>
                </a:lnTo>
                <a:lnTo>
                  <a:pt x="2540" y="830"/>
                </a:lnTo>
                <a:lnTo>
                  <a:pt x="2540" y="826"/>
                </a:lnTo>
                <a:lnTo>
                  <a:pt x="2543" y="830"/>
                </a:lnTo>
                <a:lnTo>
                  <a:pt x="2543" y="725"/>
                </a:lnTo>
                <a:lnTo>
                  <a:pt x="2547" y="830"/>
                </a:lnTo>
                <a:lnTo>
                  <a:pt x="2547" y="811"/>
                </a:lnTo>
                <a:lnTo>
                  <a:pt x="2551" y="830"/>
                </a:lnTo>
                <a:lnTo>
                  <a:pt x="2551" y="815"/>
                </a:lnTo>
                <a:lnTo>
                  <a:pt x="2554" y="830"/>
                </a:lnTo>
                <a:lnTo>
                  <a:pt x="2561" y="830"/>
                </a:lnTo>
                <a:lnTo>
                  <a:pt x="2561" y="815"/>
                </a:lnTo>
                <a:lnTo>
                  <a:pt x="2565" y="830"/>
                </a:lnTo>
                <a:lnTo>
                  <a:pt x="2565" y="819"/>
                </a:lnTo>
                <a:lnTo>
                  <a:pt x="2569" y="830"/>
                </a:lnTo>
                <a:lnTo>
                  <a:pt x="2569" y="819"/>
                </a:lnTo>
                <a:lnTo>
                  <a:pt x="2572" y="830"/>
                </a:lnTo>
                <a:lnTo>
                  <a:pt x="2594" y="830"/>
                </a:lnTo>
                <a:lnTo>
                  <a:pt x="2594" y="811"/>
                </a:lnTo>
                <a:lnTo>
                  <a:pt x="2598" y="830"/>
                </a:lnTo>
                <a:lnTo>
                  <a:pt x="2605" y="830"/>
                </a:lnTo>
                <a:lnTo>
                  <a:pt x="2605" y="822"/>
                </a:lnTo>
                <a:lnTo>
                  <a:pt x="2608" y="830"/>
                </a:lnTo>
                <a:lnTo>
                  <a:pt x="2616" y="830"/>
                </a:lnTo>
                <a:lnTo>
                  <a:pt x="2616" y="822"/>
                </a:lnTo>
                <a:lnTo>
                  <a:pt x="2619" y="830"/>
                </a:lnTo>
                <a:lnTo>
                  <a:pt x="2626" y="830"/>
                </a:lnTo>
                <a:lnTo>
                  <a:pt x="2626" y="822"/>
                </a:lnTo>
                <a:lnTo>
                  <a:pt x="2630" y="830"/>
                </a:lnTo>
                <a:lnTo>
                  <a:pt x="2630" y="826"/>
                </a:lnTo>
                <a:lnTo>
                  <a:pt x="2634" y="830"/>
                </a:lnTo>
                <a:lnTo>
                  <a:pt x="2641" y="830"/>
                </a:lnTo>
                <a:lnTo>
                  <a:pt x="2641" y="815"/>
                </a:lnTo>
                <a:lnTo>
                  <a:pt x="2644" y="826"/>
                </a:lnTo>
                <a:lnTo>
                  <a:pt x="2644" y="830"/>
                </a:lnTo>
                <a:lnTo>
                  <a:pt x="2644" y="808"/>
                </a:lnTo>
                <a:lnTo>
                  <a:pt x="2648" y="830"/>
                </a:lnTo>
                <a:lnTo>
                  <a:pt x="2659" y="830"/>
                </a:lnTo>
                <a:lnTo>
                  <a:pt x="2659" y="804"/>
                </a:lnTo>
                <a:lnTo>
                  <a:pt x="2662" y="830"/>
                </a:lnTo>
                <a:lnTo>
                  <a:pt x="2680" y="830"/>
                </a:lnTo>
                <a:lnTo>
                  <a:pt x="2680" y="797"/>
                </a:lnTo>
                <a:lnTo>
                  <a:pt x="2684" y="826"/>
                </a:lnTo>
                <a:lnTo>
                  <a:pt x="2684" y="830"/>
                </a:lnTo>
                <a:lnTo>
                  <a:pt x="2684" y="804"/>
                </a:lnTo>
                <a:lnTo>
                  <a:pt x="2688" y="808"/>
                </a:lnTo>
                <a:lnTo>
                  <a:pt x="2688" y="830"/>
                </a:lnTo>
                <a:lnTo>
                  <a:pt x="2688" y="808"/>
                </a:lnTo>
                <a:lnTo>
                  <a:pt x="2691" y="830"/>
                </a:lnTo>
                <a:lnTo>
                  <a:pt x="2706" y="830"/>
                </a:lnTo>
                <a:lnTo>
                  <a:pt x="2706" y="822"/>
                </a:lnTo>
                <a:lnTo>
                  <a:pt x="2709" y="830"/>
                </a:lnTo>
                <a:lnTo>
                  <a:pt x="2713" y="826"/>
                </a:lnTo>
                <a:lnTo>
                  <a:pt x="2713" y="830"/>
                </a:lnTo>
                <a:lnTo>
                  <a:pt x="2713" y="826"/>
                </a:lnTo>
                <a:lnTo>
                  <a:pt x="2717" y="830"/>
                </a:lnTo>
                <a:lnTo>
                  <a:pt x="2724" y="830"/>
                </a:lnTo>
                <a:lnTo>
                  <a:pt x="2724" y="779"/>
                </a:lnTo>
                <a:lnTo>
                  <a:pt x="2727" y="830"/>
                </a:lnTo>
                <a:lnTo>
                  <a:pt x="2735" y="830"/>
                </a:lnTo>
                <a:lnTo>
                  <a:pt x="2735" y="793"/>
                </a:lnTo>
                <a:lnTo>
                  <a:pt x="2738" y="830"/>
                </a:lnTo>
                <a:lnTo>
                  <a:pt x="2738" y="779"/>
                </a:lnTo>
                <a:lnTo>
                  <a:pt x="2742" y="830"/>
                </a:lnTo>
                <a:lnTo>
                  <a:pt x="2763" y="830"/>
                </a:lnTo>
                <a:lnTo>
                  <a:pt x="2763" y="826"/>
                </a:lnTo>
                <a:lnTo>
                  <a:pt x="2767" y="830"/>
                </a:lnTo>
                <a:lnTo>
                  <a:pt x="2800" y="830"/>
                </a:lnTo>
                <a:lnTo>
                  <a:pt x="2800" y="819"/>
                </a:lnTo>
                <a:lnTo>
                  <a:pt x="2803" y="830"/>
                </a:lnTo>
                <a:lnTo>
                  <a:pt x="2807" y="830"/>
                </a:lnTo>
                <a:lnTo>
                  <a:pt x="2807" y="793"/>
                </a:lnTo>
                <a:lnTo>
                  <a:pt x="2810" y="830"/>
                </a:lnTo>
                <a:lnTo>
                  <a:pt x="2810" y="725"/>
                </a:lnTo>
                <a:lnTo>
                  <a:pt x="2814" y="830"/>
                </a:lnTo>
                <a:lnTo>
                  <a:pt x="2814" y="775"/>
                </a:lnTo>
                <a:lnTo>
                  <a:pt x="2818" y="830"/>
                </a:lnTo>
                <a:lnTo>
                  <a:pt x="2846" y="830"/>
                </a:lnTo>
                <a:lnTo>
                  <a:pt x="2846" y="811"/>
                </a:lnTo>
                <a:lnTo>
                  <a:pt x="2850" y="830"/>
                </a:lnTo>
                <a:lnTo>
                  <a:pt x="2864" y="830"/>
                </a:lnTo>
                <a:lnTo>
                  <a:pt x="2864" y="707"/>
                </a:lnTo>
                <a:lnTo>
                  <a:pt x="2868" y="830"/>
                </a:lnTo>
                <a:lnTo>
                  <a:pt x="2882" y="830"/>
                </a:lnTo>
                <a:lnTo>
                  <a:pt x="2882" y="811"/>
                </a:lnTo>
                <a:lnTo>
                  <a:pt x="2886" y="830"/>
                </a:lnTo>
                <a:lnTo>
                  <a:pt x="2886" y="797"/>
                </a:lnTo>
                <a:lnTo>
                  <a:pt x="2890" y="830"/>
                </a:lnTo>
                <a:lnTo>
                  <a:pt x="2890" y="819"/>
                </a:lnTo>
                <a:lnTo>
                  <a:pt x="2893" y="830"/>
                </a:lnTo>
                <a:lnTo>
                  <a:pt x="2911" y="830"/>
                </a:lnTo>
                <a:lnTo>
                  <a:pt x="2911" y="804"/>
                </a:lnTo>
                <a:lnTo>
                  <a:pt x="2915" y="830"/>
                </a:lnTo>
                <a:lnTo>
                  <a:pt x="2915" y="808"/>
                </a:lnTo>
                <a:lnTo>
                  <a:pt x="2919" y="830"/>
                </a:lnTo>
                <a:lnTo>
                  <a:pt x="2929" y="830"/>
                </a:lnTo>
                <a:lnTo>
                  <a:pt x="2929" y="783"/>
                </a:lnTo>
                <a:lnTo>
                  <a:pt x="2933" y="830"/>
                </a:lnTo>
                <a:lnTo>
                  <a:pt x="2940" y="830"/>
                </a:lnTo>
                <a:lnTo>
                  <a:pt x="2940" y="790"/>
                </a:lnTo>
                <a:lnTo>
                  <a:pt x="2944" y="830"/>
                </a:lnTo>
                <a:lnTo>
                  <a:pt x="2951" y="830"/>
                </a:lnTo>
                <a:lnTo>
                  <a:pt x="2951" y="819"/>
                </a:lnTo>
                <a:lnTo>
                  <a:pt x="2955" y="830"/>
                </a:lnTo>
                <a:lnTo>
                  <a:pt x="2976" y="830"/>
                </a:lnTo>
                <a:lnTo>
                  <a:pt x="2976" y="811"/>
                </a:lnTo>
                <a:lnTo>
                  <a:pt x="2980" y="830"/>
                </a:lnTo>
                <a:lnTo>
                  <a:pt x="2983" y="830"/>
                </a:lnTo>
                <a:lnTo>
                  <a:pt x="2983" y="765"/>
                </a:lnTo>
                <a:lnTo>
                  <a:pt x="2987" y="830"/>
                </a:lnTo>
                <a:lnTo>
                  <a:pt x="3002" y="830"/>
                </a:lnTo>
                <a:lnTo>
                  <a:pt x="3002" y="779"/>
                </a:lnTo>
                <a:lnTo>
                  <a:pt x="3005" y="830"/>
                </a:lnTo>
                <a:lnTo>
                  <a:pt x="3009" y="830"/>
                </a:lnTo>
                <a:lnTo>
                  <a:pt x="3009" y="815"/>
                </a:lnTo>
                <a:lnTo>
                  <a:pt x="3012" y="830"/>
                </a:lnTo>
                <a:lnTo>
                  <a:pt x="3012" y="811"/>
                </a:lnTo>
                <a:lnTo>
                  <a:pt x="3016" y="830"/>
                </a:lnTo>
                <a:lnTo>
                  <a:pt x="3016" y="783"/>
                </a:lnTo>
                <a:lnTo>
                  <a:pt x="3020" y="826"/>
                </a:lnTo>
                <a:lnTo>
                  <a:pt x="3020" y="830"/>
                </a:lnTo>
                <a:lnTo>
                  <a:pt x="3020" y="826"/>
                </a:lnTo>
                <a:lnTo>
                  <a:pt x="3023" y="830"/>
                </a:lnTo>
                <a:lnTo>
                  <a:pt x="3027" y="830"/>
                </a:lnTo>
                <a:lnTo>
                  <a:pt x="3027" y="819"/>
                </a:lnTo>
                <a:lnTo>
                  <a:pt x="3030" y="830"/>
                </a:lnTo>
                <a:lnTo>
                  <a:pt x="3030" y="822"/>
                </a:lnTo>
                <a:lnTo>
                  <a:pt x="3034" y="830"/>
                </a:lnTo>
                <a:lnTo>
                  <a:pt x="3056" y="830"/>
                </a:lnTo>
                <a:lnTo>
                  <a:pt x="3056" y="826"/>
                </a:lnTo>
                <a:lnTo>
                  <a:pt x="3059" y="804"/>
                </a:lnTo>
                <a:lnTo>
                  <a:pt x="3059" y="830"/>
                </a:lnTo>
                <a:lnTo>
                  <a:pt x="3059" y="797"/>
                </a:lnTo>
                <a:lnTo>
                  <a:pt x="3063" y="808"/>
                </a:lnTo>
                <a:lnTo>
                  <a:pt x="3063" y="830"/>
                </a:lnTo>
                <a:lnTo>
                  <a:pt x="3063" y="797"/>
                </a:lnTo>
                <a:lnTo>
                  <a:pt x="3066" y="830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70" name="Line 64"/>
          <p:cNvSpPr>
            <a:spLocks noChangeShapeType="1"/>
          </p:cNvSpPr>
          <p:nvPr/>
        </p:nvSpPr>
        <p:spPr bwMode="auto">
          <a:xfrm>
            <a:off x="1246674" y="4936246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76" name="Line 70"/>
          <p:cNvSpPr>
            <a:spLocks noChangeShapeType="1"/>
          </p:cNvSpPr>
          <p:nvPr/>
        </p:nvSpPr>
        <p:spPr bwMode="auto">
          <a:xfrm>
            <a:off x="1246674" y="4254464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79" name="Line 73"/>
          <p:cNvSpPr>
            <a:spLocks noChangeShapeType="1"/>
          </p:cNvSpPr>
          <p:nvPr/>
        </p:nvSpPr>
        <p:spPr bwMode="auto">
          <a:xfrm>
            <a:off x="1246674" y="3606392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85" name="Line 79"/>
          <p:cNvSpPr>
            <a:spLocks noChangeShapeType="1"/>
          </p:cNvSpPr>
          <p:nvPr/>
        </p:nvSpPr>
        <p:spPr bwMode="auto">
          <a:xfrm>
            <a:off x="1275249" y="494259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86" name="Line 80"/>
          <p:cNvSpPr>
            <a:spLocks noChangeShapeType="1"/>
          </p:cNvSpPr>
          <p:nvPr/>
        </p:nvSpPr>
        <p:spPr bwMode="auto">
          <a:xfrm>
            <a:off x="1562586" y="494259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87" name="Rectangle 81"/>
          <p:cNvSpPr>
            <a:spLocks noChangeArrowheads="1"/>
          </p:cNvSpPr>
          <p:nvPr/>
        </p:nvSpPr>
        <p:spPr bwMode="auto">
          <a:xfrm>
            <a:off x="1408946" y="497117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288" name="Line 82"/>
          <p:cNvSpPr>
            <a:spLocks noChangeShapeType="1"/>
          </p:cNvSpPr>
          <p:nvPr/>
        </p:nvSpPr>
        <p:spPr bwMode="auto">
          <a:xfrm>
            <a:off x="1848336" y="494259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89" name="Line 83"/>
          <p:cNvSpPr>
            <a:spLocks noChangeShapeType="1"/>
          </p:cNvSpPr>
          <p:nvPr/>
        </p:nvSpPr>
        <p:spPr bwMode="auto">
          <a:xfrm>
            <a:off x="2140436" y="494259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90" name="Rectangle 84"/>
          <p:cNvSpPr>
            <a:spLocks noChangeArrowheads="1"/>
          </p:cNvSpPr>
          <p:nvPr/>
        </p:nvSpPr>
        <p:spPr bwMode="auto">
          <a:xfrm>
            <a:off x="1986796" y="497117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291" name="Line 85"/>
          <p:cNvSpPr>
            <a:spLocks noChangeShapeType="1"/>
          </p:cNvSpPr>
          <p:nvPr/>
        </p:nvSpPr>
        <p:spPr bwMode="auto">
          <a:xfrm>
            <a:off x="2426186" y="494259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92" name="Line 86"/>
          <p:cNvSpPr>
            <a:spLocks noChangeShapeType="1"/>
          </p:cNvSpPr>
          <p:nvPr/>
        </p:nvSpPr>
        <p:spPr bwMode="auto">
          <a:xfrm>
            <a:off x="2713524" y="494259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93" name="Rectangle 87"/>
          <p:cNvSpPr>
            <a:spLocks noChangeArrowheads="1"/>
          </p:cNvSpPr>
          <p:nvPr/>
        </p:nvSpPr>
        <p:spPr bwMode="auto">
          <a:xfrm>
            <a:off x="2542421" y="497117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294" name="Line 88"/>
          <p:cNvSpPr>
            <a:spLocks noChangeShapeType="1"/>
          </p:cNvSpPr>
          <p:nvPr/>
        </p:nvSpPr>
        <p:spPr bwMode="auto">
          <a:xfrm>
            <a:off x="2999274" y="494259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95" name="Line 89"/>
          <p:cNvSpPr>
            <a:spLocks noChangeShapeType="1"/>
          </p:cNvSpPr>
          <p:nvPr/>
        </p:nvSpPr>
        <p:spPr bwMode="auto">
          <a:xfrm>
            <a:off x="3285024" y="494259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4" name="Rectangle 90"/>
          <p:cNvSpPr>
            <a:spLocks noChangeArrowheads="1"/>
          </p:cNvSpPr>
          <p:nvPr/>
        </p:nvSpPr>
        <p:spPr bwMode="auto">
          <a:xfrm>
            <a:off x="3113921" y="497117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45" name="Line 91"/>
          <p:cNvSpPr>
            <a:spLocks noChangeShapeType="1"/>
          </p:cNvSpPr>
          <p:nvPr/>
        </p:nvSpPr>
        <p:spPr bwMode="auto">
          <a:xfrm>
            <a:off x="3572361" y="494259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7" name="Line 92"/>
          <p:cNvSpPr>
            <a:spLocks noChangeShapeType="1"/>
          </p:cNvSpPr>
          <p:nvPr/>
        </p:nvSpPr>
        <p:spPr bwMode="auto">
          <a:xfrm>
            <a:off x="3864461" y="494259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8" name="Rectangle 93"/>
          <p:cNvSpPr>
            <a:spLocks noChangeArrowheads="1"/>
          </p:cNvSpPr>
          <p:nvPr/>
        </p:nvSpPr>
        <p:spPr bwMode="auto">
          <a:xfrm>
            <a:off x="3693358" y="497117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49" name="Line 94"/>
          <p:cNvSpPr>
            <a:spLocks noChangeShapeType="1"/>
          </p:cNvSpPr>
          <p:nvPr/>
        </p:nvSpPr>
        <p:spPr bwMode="auto">
          <a:xfrm>
            <a:off x="4150211" y="494259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0" name="Line 95"/>
          <p:cNvSpPr>
            <a:spLocks noChangeShapeType="1"/>
          </p:cNvSpPr>
          <p:nvPr/>
        </p:nvSpPr>
        <p:spPr bwMode="auto">
          <a:xfrm>
            <a:off x="4437549" y="494259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1" name="Rectangle 96"/>
          <p:cNvSpPr>
            <a:spLocks noChangeArrowheads="1"/>
          </p:cNvSpPr>
          <p:nvPr/>
        </p:nvSpPr>
        <p:spPr bwMode="auto">
          <a:xfrm>
            <a:off x="4266446" y="497117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2" name="Line 97"/>
          <p:cNvSpPr>
            <a:spLocks noChangeShapeType="1"/>
          </p:cNvSpPr>
          <p:nvPr/>
        </p:nvSpPr>
        <p:spPr bwMode="auto">
          <a:xfrm>
            <a:off x="4723299" y="494259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3" name="Line 98"/>
          <p:cNvSpPr>
            <a:spLocks noChangeShapeType="1"/>
          </p:cNvSpPr>
          <p:nvPr/>
        </p:nvSpPr>
        <p:spPr bwMode="auto">
          <a:xfrm>
            <a:off x="5009049" y="494259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4" name="Rectangle 99"/>
          <p:cNvSpPr>
            <a:spLocks noChangeArrowheads="1"/>
          </p:cNvSpPr>
          <p:nvPr/>
        </p:nvSpPr>
        <p:spPr bwMode="auto">
          <a:xfrm>
            <a:off x="4837946" y="497117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5" name="Line 100"/>
          <p:cNvSpPr>
            <a:spLocks noChangeShapeType="1"/>
          </p:cNvSpPr>
          <p:nvPr/>
        </p:nvSpPr>
        <p:spPr bwMode="auto">
          <a:xfrm>
            <a:off x="5296386" y="494259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6" name="Line 101"/>
          <p:cNvSpPr>
            <a:spLocks noChangeShapeType="1"/>
          </p:cNvSpPr>
          <p:nvPr/>
        </p:nvSpPr>
        <p:spPr bwMode="auto">
          <a:xfrm>
            <a:off x="5588486" y="494259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7" name="Rectangle 102"/>
          <p:cNvSpPr>
            <a:spLocks noChangeArrowheads="1"/>
          </p:cNvSpPr>
          <p:nvPr/>
        </p:nvSpPr>
        <p:spPr bwMode="auto">
          <a:xfrm>
            <a:off x="5417383" y="497117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8" name="Line 103"/>
          <p:cNvSpPr>
            <a:spLocks noChangeShapeType="1"/>
          </p:cNvSpPr>
          <p:nvPr/>
        </p:nvSpPr>
        <p:spPr bwMode="auto">
          <a:xfrm>
            <a:off x="5874236" y="4942596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9" name="Line 104"/>
          <p:cNvSpPr>
            <a:spLocks noChangeShapeType="1"/>
          </p:cNvSpPr>
          <p:nvPr/>
        </p:nvSpPr>
        <p:spPr bwMode="auto">
          <a:xfrm>
            <a:off x="6159986" y="4942596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0" name="Rectangle 105"/>
          <p:cNvSpPr>
            <a:spLocks noChangeArrowheads="1"/>
          </p:cNvSpPr>
          <p:nvPr/>
        </p:nvSpPr>
        <p:spPr bwMode="auto">
          <a:xfrm>
            <a:off x="5939671" y="4971171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3" name="Rectangle 10"/>
          <p:cNvSpPr>
            <a:spLocks noChangeArrowheads="1"/>
          </p:cNvSpPr>
          <p:nvPr/>
        </p:nvSpPr>
        <p:spPr bwMode="auto">
          <a:xfrm>
            <a:off x="1169200" y="4862064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5" name="Rectangle 25"/>
          <p:cNvSpPr>
            <a:spLocks noChangeArrowheads="1"/>
          </p:cNvSpPr>
          <p:nvPr/>
        </p:nvSpPr>
        <p:spPr bwMode="auto">
          <a:xfrm>
            <a:off x="1014214" y="3517995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27" name="TextBox 17"/>
          <p:cNvSpPr txBox="1"/>
          <p:nvPr/>
        </p:nvSpPr>
        <p:spPr>
          <a:xfrm>
            <a:off x="4931338" y="4661438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28" name="TextBox 17"/>
          <p:cNvSpPr txBox="1"/>
          <p:nvPr/>
        </p:nvSpPr>
        <p:spPr>
          <a:xfrm>
            <a:off x="2900752" y="4697758"/>
            <a:ext cx="31931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3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sp>
        <p:nvSpPr>
          <p:cNvPr id="330" name="TextBox 329"/>
          <p:cNvSpPr txBox="1"/>
          <p:nvPr/>
        </p:nvSpPr>
        <p:spPr>
          <a:xfrm>
            <a:off x="4201295" y="4442052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32" name="TextBox 17"/>
          <p:cNvSpPr txBox="1"/>
          <p:nvPr/>
        </p:nvSpPr>
        <p:spPr>
          <a:xfrm>
            <a:off x="4786146" y="4608697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33" name="TextBox 17"/>
          <p:cNvSpPr txBox="1"/>
          <p:nvPr/>
        </p:nvSpPr>
        <p:spPr>
          <a:xfrm>
            <a:off x="3336786" y="4175627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34" name="TextBox 17"/>
          <p:cNvSpPr txBox="1"/>
          <p:nvPr/>
        </p:nvSpPr>
        <p:spPr>
          <a:xfrm>
            <a:off x="2810250" y="4664713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35" name="TextBox 17"/>
          <p:cNvSpPr txBox="1"/>
          <p:nvPr/>
        </p:nvSpPr>
        <p:spPr>
          <a:xfrm>
            <a:off x="5080207" y="4492956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338" name="Straight Arrow Connector 337"/>
          <p:cNvCxnSpPr/>
          <p:nvPr/>
        </p:nvCxnSpPr>
        <p:spPr>
          <a:xfrm>
            <a:off x="1296819" y="3901708"/>
            <a:ext cx="0" cy="3811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Arrow Connector 338"/>
          <p:cNvCxnSpPr>
            <a:stCxn id="342" idx="2"/>
          </p:cNvCxnSpPr>
          <p:nvPr/>
        </p:nvCxnSpPr>
        <p:spPr>
          <a:xfrm>
            <a:off x="2495253" y="4455229"/>
            <a:ext cx="112548" cy="28913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Straight Arrow Connector 339"/>
          <p:cNvCxnSpPr>
            <a:stCxn id="381" idx="2"/>
          </p:cNvCxnSpPr>
          <p:nvPr/>
        </p:nvCxnSpPr>
        <p:spPr>
          <a:xfrm>
            <a:off x="1926620" y="4496425"/>
            <a:ext cx="13905" cy="3463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Straight Arrow Connector 340"/>
          <p:cNvCxnSpPr>
            <a:stCxn id="387" idx="2"/>
          </p:cNvCxnSpPr>
          <p:nvPr/>
        </p:nvCxnSpPr>
        <p:spPr>
          <a:xfrm>
            <a:off x="2287664" y="4315993"/>
            <a:ext cx="1832" cy="5050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2" name="TextBox 341"/>
          <p:cNvSpPr txBox="1"/>
          <p:nvPr/>
        </p:nvSpPr>
        <p:spPr>
          <a:xfrm>
            <a:off x="2316767" y="4209008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3" name="TextBox 17"/>
          <p:cNvSpPr txBox="1"/>
          <p:nvPr/>
        </p:nvSpPr>
        <p:spPr>
          <a:xfrm>
            <a:off x="3413622" y="406207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4" name="TextBox 343"/>
          <p:cNvSpPr txBox="1"/>
          <p:nvPr/>
        </p:nvSpPr>
        <p:spPr>
          <a:xfrm>
            <a:off x="2252277" y="380993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5" name="TextBox 344"/>
          <p:cNvSpPr txBox="1"/>
          <p:nvPr/>
        </p:nvSpPr>
        <p:spPr>
          <a:xfrm>
            <a:off x="1743896" y="344665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7" name="TextBox 346"/>
          <p:cNvSpPr txBox="1"/>
          <p:nvPr/>
        </p:nvSpPr>
        <p:spPr>
          <a:xfrm>
            <a:off x="1197595" y="3694998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8" name="TextBox 347"/>
          <p:cNvSpPr txBox="1"/>
          <p:nvPr/>
        </p:nvSpPr>
        <p:spPr>
          <a:xfrm>
            <a:off x="1203564" y="4092802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349" name="Straight Arrow Connector 348"/>
          <p:cNvCxnSpPr>
            <a:stCxn id="348" idx="2"/>
          </p:cNvCxnSpPr>
          <p:nvPr/>
        </p:nvCxnSpPr>
        <p:spPr>
          <a:xfrm flipH="1">
            <a:off x="1474936" y="4346718"/>
            <a:ext cx="20535" cy="4857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2" name="TextBox 351"/>
          <p:cNvSpPr txBox="1"/>
          <p:nvPr/>
        </p:nvSpPr>
        <p:spPr>
          <a:xfrm>
            <a:off x="3424318" y="3925120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354" name="Straight Arrow Connector 353"/>
          <p:cNvCxnSpPr/>
          <p:nvPr/>
        </p:nvCxnSpPr>
        <p:spPr>
          <a:xfrm>
            <a:off x="2101061" y="3882905"/>
            <a:ext cx="23200" cy="9276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Straight Arrow Connector 354"/>
          <p:cNvCxnSpPr/>
          <p:nvPr/>
        </p:nvCxnSpPr>
        <p:spPr>
          <a:xfrm>
            <a:off x="5267940" y="4744290"/>
            <a:ext cx="1" cy="947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6" name="TextBox 17"/>
          <p:cNvSpPr txBox="1"/>
          <p:nvPr/>
        </p:nvSpPr>
        <p:spPr>
          <a:xfrm>
            <a:off x="2772334" y="4386193"/>
            <a:ext cx="3994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57" name="TextBox 17"/>
          <p:cNvSpPr txBox="1"/>
          <p:nvPr/>
        </p:nvSpPr>
        <p:spPr>
          <a:xfrm>
            <a:off x="1343907" y="4684925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8" name="TextBox 357"/>
          <p:cNvSpPr txBox="1"/>
          <p:nvPr/>
        </p:nvSpPr>
        <p:spPr>
          <a:xfrm>
            <a:off x="1386925" y="3894265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9" name="TextBox 358"/>
          <p:cNvSpPr txBox="1"/>
          <p:nvPr/>
        </p:nvSpPr>
        <p:spPr>
          <a:xfrm>
            <a:off x="2442711" y="3943366"/>
            <a:ext cx="5565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60" name="TextBox 359"/>
          <p:cNvSpPr txBox="1"/>
          <p:nvPr/>
        </p:nvSpPr>
        <p:spPr>
          <a:xfrm>
            <a:off x="2602362" y="426525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61" name="Straight Arrow Connector 360"/>
          <p:cNvCxnSpPr/>
          <p:nvPr/>
        </p:nvCxnSpPr>
        <p:spPr>
          <a:xfrm>
            <a:off x="5096087" y="4602463"/>
            <a:ext cx="19375" cy="247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Arrow Connector 362"/>
          <p:cNvCxnSpPr>
            <a:stCxn id="372" idx="2"/>
          </p:cNvCxnSpPr>
          <p:nvPr/>
        </p:nvCxnSpPr>
        <p:spPr>
          <a:xfrm>
            <a:off x="4729680" y="4412772"/>
            <a:ext cx="92773" cy="4728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4" name="Straight Arrow Connector 363"/>
          <p:cNvCxnSpPr/>
          <p:nvPr/>
        </p:nvCxnSpPr>
        <p:spPr>
          <a:xfrm>
            <a:off x="2619505" y="4259778"/>
            <a:ext cx="9688" cy="4968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5" name="Straight Arrow Connector 364"/>
          <p:cNvCxnSpPr/>
          <p:nvPr/>
        </p:nvCxnSpPr>
        <p:spPr>
          <a:xfrm flipH="1">
            <a:off x="3428024" y="4618409"/>
            <a:ext cx="23922" cy="27647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Straight Arrow Connector 365"/>
          <p:cNvCxnSpPr/>
          <p:nvPr/>
        </p:nvCxnSpPr>
        <p:spPr>
          <a:xfrm>
            <a:off x="2884913" y="4521629"/>
            <a:ext cx="24626" cy="33328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7" name="Straight Arrow Connector 366"/>
          <p:cNvCxnSpPr/>
          <p:nvPr/>
        </p:nvCxnSpPr>
        <p:spPr>
          <a:xfrm flipH="1">
            <a:off x="2765562" y="4126747"/>
            <a:ext cx="44688" cy="6245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8" name="TextBox 367"/>
          <p:cNvSpPr txBox="1"/>
          <p:nvPr/>
        </p:nvSpPr>
        <p:spPr>
          <a:xfrm>
            <a:off x="5671497" y="4498040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9" name="TextBox 368"/>
          <p:cNvSpPr txBox="1"/>
          <p:nvPr/>
        </p:nvSpPr>
        <p:spPr>
          <a:xfrm>
            <a:off x="3100390" y="4664713"/>
            <a:ext cx="4187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70" name="5-Point Star 369"/>
          <p:cNvSpPr/>
          <p:nvPr/>
        </p:nvSpPr>
        <p:spPr>
          <a:xfrm>
            <a:off x="4005749" y="4219508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71" name="Straight Arrow Connector 370"/>
          <p:cNvCxnSpPr/>
          <p:nvPr/>
        </p:nvCxnSpPr>
        <p:spPr>
          <a:xfrm flipH="1">
            <a:off x="2649728" y="4364815"/>
            <a:ext cx="34039" cy="4230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2" name="TextBox 371"/>
          <p:cNvSpPr txBox="1"/>
          <p:nvPr/>
        </p:nvSpPr>
        <p:spPr>
          <a:xfrm>
            <a:off x="4446589" y="4166551"/>
            <a:ext cx="56618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G</a:t>
            </a:r>
            <a:r>
              <a:rPr lang="en-US" altLang="zh-CN" sz="1000" b="1" i="1" baseline="-25000" dirty="0" smtClean="0"/>
              <a:t>2</a:t>
            </a:r>
            <a:r>
              <a:rPr lang="en-US" altLang="zh-CN" sz="1000" b="1" i="1" dirty="0" smtClean="0"/>
              <a:t>:C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373" name="Straight Arrow Connector 372"/>
          <p:cNvCxnSpPr/>
          <p:nvPr/>
        </p:nvCxnSpPr>
        <p:spPr>
          <a:xfrm>
            <a:off x="3491504" y="4391772"/>
            <a:ext cx="26526" cy="45848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Straight Arrow Connector 373"/>
          <p:cNvCxnSpPr/>
          <p:nvPr/>
        </p:nvCxnSpPr>
        <p:spPr>
          <a:xfrm flipH="1">
            <a:off x="3684280" y="4234516"/>
            <a:ext cx="72593" cy="57131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TextBox 374"/>
          <p:cNvSpPr txBox="1"/>
          <p:nvPr/>
        </p:nvSpPr>
        <p:spPr>
          <a:xfrm>
            <a:off x="3849619" y="4289662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376" name="Straight Arrow Connector 375"/>
          <p:cNvCxnSpPr/>
          <p:nvPr/>
        </p:nvCxnSpPr>
        <p:spPr>
          <a:xfrm flipH="1">
            <a:off x="3399081" y="4504299"/>
            <a:ext cx="11756" cy="40663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" name="Straight Arrow Connector 376"/>
          <p:cNvCxnSpPr/>
          <p:nvPr/>
        </p:nvCxnSpPr>
        <p:spPr>
          <a:xfrm>
            <a:off x="4425671" y="4688273"/>
            <a:ext cx="29229" cy="1718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Straight Arrow Connector 377"/>
          <p:cNvCxnSpPr/>
          <p:nvPr/>
        </p:nvCxnSpPr>
        <p:spPr>
          <a:xfrm>
            <a:off x="4601061" y="4528993"/>
            <a:ext cx="0" cy="3138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9" name="TextBox 17"/>
          <p:cNvSpPr txBox="1"/>
          <p:nvPr/>
        </p:nvSpPr>
        <p:spPr>
          <a:xfrm>
            <a:off x="1260961" y="4576320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80" name="TextBox 379"/>
          <p:cNvSpPr txBox="1"/>
          <p:nvPr/>
        </p:nvSpPr>
        <p:spPr>
          <a:xfrm>
            <a:off x="1456032" y="4449362"/>
            <a:ext cx="37382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381" name="TextBox 380"/>
          <p:cNvSpPr txBox="1"/>
          <p:nvPr/>
        </p:nvSpPr>
        <p:spPr>
          <a:xfrm>
            <a:off x="1727687" y="4242509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84" name="TextBox 383"/>
          <p:cNvSpPr txBox="1"/>
          <p:nvPr/>
        </p:nvSpPr>
        <p:spPr>
          <a:xfrm>
            <a:off x="1908970" y="3697687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86" name="TextBox 17"/>
          <p:cNvSpPr txBox="1"/>
          <p:nvPr/>
        </p:nvSpPr>
        <p:spPr>
          <a:xfrm>
            <a:off x="2064382" y="4472854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87" name="TextBox 386"/>
          <p:cNvSpPr txBox="1"/>
          <p:nvPr/>
        </p:nvSpPr>
        <p:spPr>
          <a:xfrm>
            <a:off x="2018199" y="4062077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89" name="TextBox 17"/>
          <p:cNvSpPr txBox="1"/>
          <p:nvPr/>
        </p:nvSpPr>
        <p:spPr>
          <a:xfrm>
            <a:off x="2200677" y="4670021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92" name="Rectangle 391"/>
          <p:cNvSpPr/>
          <p:nvPr/>
        </p:nvSpPr>
        <p:spPr>
          <a:xfrm>
            <a:off x="2409185" y="4087472"/>
            <a:ext cx="36420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394" name="Rectangle 393"/>
          <p:cNvSpPr/>
          <p:nvPr/>
        </p:nvSpPr>
        <p:spPr>
          <a:xfrm>
            <a:off x="2546777" y="4137102"/>
            <a:ext cx="36420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395" name="Rectangle 394"/>
          <p:cNvSpPr/>
          <p:nvPr/>
        </p:nvSpPr>
        <p:spPr>
          <a:xfrm>
            <a:off x="2563354" y="4693773"/>
            <a:ext cx="34977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399" name="TextBox 398"/>
          <p:cNvSpPr txBox="1"/>
          <p:nvPr/>
        </p:nvSpPr>
        <p:spPr>
          <a:xfrm>
            <a:off x="3330845" y="4451537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00" name="TextBox 399"/>
          <p:cNvSpPr txBox="1"/>
          <p:nvPr/>
        </p:nvSpPr>
        <p:spPr>
          <a:xfrm>
            <a:off x="3285028" y="4333693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01" name="Straight Arrow Connector 400"/>
          <p:cNvCxnSpPr/>
          <p:nvPr/>
        </p:nvCxnSpPr>
        <p:spPr>
          <a:xfrm>
            <a:off x="3589120" y="4444259"/>
            <a:ext cx="21171" cy="4106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Arrow Connector 401"/>
          <p:cNvCxnSpPr/>
          <p:nvPr/>
        </p:nvCxnSpPr>
        <p:spPr>
          <a:xfrm flipH="1">
            <a:off x="3711177" y="4091729"/>
            <a:ext cx="123894" cy="7721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3" name="Straight Arrow Connector 402"/>
          <p:cNvCxnSpPr/>
          <p:nvPr/>
        </p:nvCxnSpPr>
        <p:spPr>
          <a:xfrm flipH="1">
            <a:off x="3866405" y="3987995"/>
            <a:ext cx="15006" cy="76865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Straight Arrow Connector 403"/>
          <p:cNvCxnSpPr/>
          <p:nvPr/>
        </p:nvCxnSpPr>
        <p:spPr>
          <a:xfrm flipH="1">
            <a:off x="3928229" y="3873809"/>
            <a:ext cx="64246" cy="8828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" name="Straight Arrow Connector 404"/>
          <p:cNvCxnSpPr/>
          <p:nvPr/>
        </p:nvCxnSpPr>
        <p:spPr>
          <a:xfrm>
            <a:off x="3986961" y="4479595"/>
            <a:ext cx="21171" cy="4106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7" name="Rectangle 406"/>
          <p:cNvSpPr/>
          <p:nvPr/>
        </p:nvSpPr>
        <p:spPr>
          <a:xfrm>
            <a:off x="3439985" y="4303322"/>
            <a:ext cx="36420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412" name="TextBox 17"/>
          <p:cNvSpPr txBox="1"/>
          <p:nvPr/>
        </p:nvSpPr>
        <p:spPr>
          <a:xfrm>
            <a:off x="3521723" y="3810934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415" name="TextBox 414"/>
          <p:cNvSpPr txBox="1"/>
          <p:nvPr/>
        </p:nvSpPr>
        <p:spPr>
          <a:xfrm>
            <a:off x="3559976" y="3697145"/>
            <a:ext cx="56618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G</a:t>
            </a:r>
            <a:r>
              <a:rPr lang="en-US" altLang="zh-CN" sz="1000" b="1" i="1" baseline="-25000" dirty="0" smtClean="0"/>
              <a:t>3</a:t>
            </a:r>
            <a:r>
              <a:rPr lang="en-US" altLang="zh-CN" sz="1000" b="1" i="1" dirty="0" smtClean="0"/>
              <a:t>:C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420" name="TextBox 419"/>
          <p:cNvSpPr txBox="1"/>
          <p:nvPr/>
        </p:nvSpPr>
        <p:spPr>
          <a:xfrm>
            <a:off x="4330533" y="4298737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d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423" name="TextBox 17"/>
          <p:cNvSpPr txBox="1"/>
          <p:nvPr/>
        </p:nvSpPr>
        <p:spPr>
          <a:xfrm>
            <a:off x="4875028" y="4403367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6162" name="AutoShape 107"/>
          <p:cNvSpPr>
            <a:spLocks noChangeAspect="1" noChangeArrowheads="1" noTextEdit="1"/>
          </p:cNvSpPr>
          <p:nvPr/>
        </p:nvSpPr>
        <p:spPr bwMode="auto">
          <a:xfrm>
            <a:off x="970870" y="5614387"/>
            <a:ext cx="5205413" cy="177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3" name="Rectangle 109"/>
          <p:cNvSpPr>
            <a:spLocks noChangeArrowheads="1"/>
          </p:cNvSpPr>
          <p:nvPr/>
        </p:nvSpPr>
        <p:spPr bwMode="auto">
          <a:xfrm>
            <a:off x="1256620" y="5625499"/>
            <a:ext cx="4895850" cy="1643062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4" name="Freeform 110"/>
          <p:cNvSpPr>
            <a:spLocks/>
          </p:cNvSpPr>
          <p:nvPr/>
        </p:nvSpPr>
        <p:spPr bwMode="auto">
          <a:xfrm>
            <a:off x="1256620" y="5842987"/>
            <a:ext cx="4891088" cy="1425575"/>
          </a:xfrm>
          <a:custGeom>
            <a:avLst/>
            <a:gdLst>
              <a:gd name="T0" fmla="*/ 62 w 3081"/>
              <a:gd name="T1" fmla="*/ 898 h 898"/>
              <a:gd name="T2" fmla="*/ 137 w 3081"/>
              <a:gd name="T3" fmla="*/ 898 h 898"/>
              <a:gd name="T4" fmla="*/ 192 w 3081"/>
              <a:gd name="T5" fmla="*/ 898 h 898"/>
              <a:gd name="T6" fmla="*/ 256 w 3081"/>
              <a:gd name="T7" fmla="*/ 880 h 898"/>
              <a:gd name="T8" fmla="*/ 325 w 3081"/>
              <a:gd name="T9" fmla="*/ 898 h 898"/>
              <a:gd name="T10" fmla="*/ 390 w 3081"/>
              <a:gd name="T11" fmla="*/ 574 h 898"/>
              <a:gd name="T12" fmla="*/ 462 w 3081"/>
              <a:gd name="T13" fmla="*/ 0 h 898"/>
              <a:gd name="T14" fmla="*/ 523 w 3081"/>
              <a:gd name="T15" fmla="*/ 898 h 898"/>
              <a:gd name="T16" fmla="*/ 606 w 3081"/>
              <a:gd name="T17" fmla="*/ 743 h 898"/>
              <a:gd name="T18" fmla="*/ 675 w 3081"/>
              <a:gd name="T19" fmla="*/ 873 h 898"/>
              <a:gd name="T20" fmla="*/ 736 w 3081"/>
              <a:gd name="T21" fmla="*/ 898 h 898"/>
              <a:gd name="T22" fmla="*/ 794 w 3081"/>
              <a:gd name="T23" fmla="*/ 898 h 898"/>
              <a:gd name="T24" fmla="*/ 837 w 3081"/>
              <a:gd name="T25" fmla="*/ 894 h 898"/>
              <a:gd name="T26" fmla="*/ 902 w 3081"/>
              <a:gd name="T27" fmla="*/ 887 h 898"/>
              <a:gd name="T28" fmla="*/ 963 w 3081"/>
              <a:gd name="T29" fmla="*/ 898 h 898"/>
              <a:gd name="T30" fmla="*/ 1025 w 3081"/>
              <a:gd name="T31" fmla="*/ 898 h 898"/>
              <a:gd name="T32" fmla="*/ 1097 w 3081"/>
              <a:gd name="T33" fmla="*/ 898 h 898"/>
              <a:gd name="T34" fmla="*/ 1151 w 3081"/>
              <a:gd name="T35" fmla="*/ 898 h 898"/>
              <a:gd name="T36" fmla="*/ 1191 w 3081"/>
              <a:gd name="T37" fmla="*/ 898 h 898"/>
              <a:gd name="T38" fmla="*/ 1238 w 3081"/>
              <a:gd name="T39" fmla="*/ 898 h 898"/>
              <a:gd name="T40" fmla="*/ 1295 w 3081"/>
              <a:gd name="T41" fmla="*/ 894 h 898"/>
              <a:gd name="T42" fmla="*/ 1353 w 3081"/>
              <a:gd name="T43" fmla="*/ 898 h 898"/>
              <a:gd name="T44" fmla="*/ 1407 w 3081"/>
              <a:gd name="T45" fmla="*/ 876 h 898"/>
              <a:gd name="T46" fmla="*/ 1454 w 3081"/>
              <a:gd name="T47" fmla="*/ 866 h 898"/>
              <a:gd name="T48" fmla="*/ 1501 w 3081"/>
              <a:gd name="T49" fmla="*/ 898 h 898"/>
              <a:gd name="T50" fmla="*/ 1533 w 3081"/>
              <a:gd name="T51" fmla="*/ 873 h 898"/>
              <a:gd name="T52" fmla="*/ 1577 w 3081"/>
              <a:gd name="T53" fmla="*/ 898 h 898"/>
              <a:gd name="T54" fmla="*/ 1620 w 3081"/>
              <a:gd name="T55" fmla="*/ 887 h 898"/>
              <a:gd name="T56" fmla="*/ 1660 w 3081"/>
              <a:gd name="T57" fmla="*/ 898 h 898"/>
              <a:gd name="T58" fmla="*/ 1703 w 3081"/>
              <a:gd name="T59" fmla="*/ 898 h 898"/>
              <a:gd name="T60" fmla="*/ 1743 w 3081"/>
              <a:gd name="T61" fmla="*/ 898 h 898"/>
              <a:gd name="T62" fmla="*/ 1786 w 3081"/>
              <a:gd name="T63" fmla="*/ 848 h 898"/>
              <a:gd name="T64" fmla="*/ 1844 w 3081"/>
              <a:gd name="T65" fmla="*/ 898 h 898"/>
              <a:gd name="T66" fmla="*/ 1887 w 3081"/>
              <a:gd name="T67" fmla="*/ 876 h 898"/>
              <a:gd name="T68" fmla="*/ 1930 w 3081"/>
              <a:gd name="T69" fmla="*/ 898 h 898"/>
              <a:gd name="T70" fmla="*/ 1970 w 3081"/>
              <a:gd name="T71" fmla="*/ 898 h 898"/>
              <a:gd name="T72" fmla="*/ 2017 w 3081"/>
              <a:gd name="T73" fmla="*/ 898 h 898"/>
              <a:gd name="T74" fmla="*/ 2060 w 3081"/>
              <a:gd name="T75" fmla="*/ 898 h 898"/>
              <a:gd name="T76" fmla="*/ 2107 w 3081"/>
              <a:gd name="T77" fmla="*/ 898 h 898"/>
              <a:gd name="T78" fmla="*/ 2143 w 3081"/>
              <a:gd name="T79" fmla="*/ 898 h 898"/>
              <a:gd name="T80" fmla="*/ 2190 w 3081"/>
              <a:gd name="T81" fmla="*/ 898 h 898"/>
              <a:gd name="T82" fmla="*/ 2233 w 3081"/>
              <a:gd name="T83" fmla="*/ 898 h 898"/>
              <a:gd name="T84" fmla="*/ 2266 w 3081"/>
              <a:gd name="T85" fmla="*/ 833 h 898"/>
              <a:gd name="T86" fmla="*/ 2302 w 3081"/>
              <a:gd name="T87" fmla="*/ 880 h 898"/>
              <a:gd name="T88" fmla="*/ 2338 w 3081"/>
              <a:gd name="T89" fmla="*/ 840 h 898"/>
              <a:gd name="T90" fmla="*/ 2385 w 3081"/>
              <a:gd name="T91" fmla="*/ 830 h 898"/>
              <a:gd name="T92" fmla="*/ 2424 w 3081"/>
              <a:gd name="T93" fmla="*/ 873 h 898"/>
              <a:gd name="T94" fmla="*/ 2457 w 3081"/>
              <a:gd name="T95" fmla="*/ 851 h 898"/>
              <a:gd name="T96" fmla="*/ 2497 w 3081"/>
              <a:gd name="T97" fmla="*/ 743 h 898"/>
              <a:gd name="T98" fmla="*/ 2551 w 3081"/>
              <a:gd name="T99" fmla="*/ 898 h 898"/>
              <a:gd name="T100" fmla="*/ 2587 w 3081"/>
              <a:gd name="T101" fmla="*/ 837 h 898"/>
              <a:gd name="T102" fmla="*/ 2626 w 3081"/>
              <a:gd name="T103" fmla="*/ 898 h 898"/>
              <a:gd name="T104" fmla="*/ 2662 w 3081"/>
              <a:gd name="T105" fmla="*/ 866 h 898"/>
              <a:gd name="T106" fmla="*/ 2702 w 3081"/>
              <a:gd name="T107" fmla="*/ 898 h 898"/>
              <a:gd name="T108" fmla="*/ 2745 w 3081"/>
              <a:gd name="T109" fmla="*/ 887 h 898"/>
              <a:gd name="T110" fmla="*/ 2785 w 3081"/>
              <a:gd name="T111" fmla="*/ 898 h 898"/>
              <a:gd name="T112" fmla="*/ 2825 w 3081"/>
              <a:gd name="T113" fmla="*/ 898 h 898"/>
              <a:gd name="T114" fmla="*/ 2872 w 3081"/>
              <a:gd name="T115" fmla="*/ 894 h 898"/>
              <a:gd name="T116" fmla="*/ 2915 w 3081"/>
              <a:gd name="T117" fmla="*/ 646 h 898"/>
              <a:gd name="T118" fmla="*/ 2958 w 3081"/>
              <a:gd name="T119" fmla="*/ 894 h 898"/>
              <a:gd name="T120" fmla="*/ 2994 w 3081"/>
              <a:gd name="T121" fmla="*/ 898 h 898"/>
              <a:gd name="T122" fmla="*/ 3030 w 3081"/>
              <a:gd name="T123" fmla="*/ 739 h 898"/>
              <a:gd name="T124" fmla="*/ 3070 w 3081"/>
              <a:gd name="T125" fmla="*/ 880 h 8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1" h="898">
                <a:moveTo>
                  <a:pt x="0" y="898"/>
                </a:moveTo>
                <a:lnTo>
                  <a:pt x="8" y="898"/>
                </a:lnTo>
                <a:lnTo>
                  <a:pt x="8" y="894"/>
                </a:lnTo>
                <a:lnTo>
                  <a:pt x="11" y="898"/>
                </a:lnTo>
                <a:lnTo>
                  <a:pt x="11" y="390"/>
                </a:lnTo>
                <a:lnTo>
                  <a:pt x="15" y="851"/>
                </a:lnTo>
                <a:lnTo>
                  <a:pt x="15" y="898"/>
                </a:lnTo>
                <a:lnTo>
                  <a:pt x="15" y="851"/>
                </a:lnTo>
                <a:lnTo>
                  <a:pt x="18" y="898"/>
                </a:lnTo>
                <a:lnTo>
                  <a:pt x="26" y="898"/>
                </a:lnTo>
                <a:lnTo>
                  <a:pt x="26" y="880"/>
                </a:lnTo>
                <a:lnTo>
                  <a:pt x="29" y="880"/>
                </a:lnTo>
                <a:lnTo>
                  <a:pt x="29" y="898"/>
                </a:lnTo>
                <a:lnTo>
                  <a:pt x="29" y="880"/>
                </a:lnTo>
                <a:lnTo>
                  <a:pt x="33" y="898"/>
                </a:lnTo>
                <a:lnTo>
                  <a:pt x="36" y="898"/>
                </a:lnTo>
                <a:lnTo>
                  <a:pt x="36" y="884"/>
                </a:lnTo>
                <a:lnTo>
                  <a:pt x="40" y="894"/>
                </a:lnTo>
                <a:lnTo>
                  <a:pt x="40" y="898"/>
                </a:lnTo>
                <a:lnTo>
                  <a:pt x="40" y="869"/>
                </a:lnTo>
                <a:lnTo>
                  <a:pt x="44" y="898"/>
                </a:lnTo>
                <a:lnTo>
                  <a:pt x="44" y="894"/>
                </a:lnTo>
                <a:lnTo>
                  <a:pt x="47" y="898"/>
                </a:lnTo>
                <a:lnTo>
                  <a:pt x="47" y="891"/>
                </a:lnTo>
                <a:lnTo>
                  <a:pt x="51" y="898"/>
                </a:lnTo>
                <a:lnTo>
                  <a:pt x="62" y="898"/>
                </a:lnTo>
                <a:lnTo>
                  <a:pt x="62" y="891"/>
                </a:lnTo>
                <a:lnTo>
                  <a:pt x="65" y="898"/>
                </a:lnTo>
                <a:lnTo>
                  <a:pt x="65" y="880"/>
                </a:lnTo>
                <a:lnTo>
                  <a:pt x="69" y="887"/>
                </a:lnTo>
                <a:lnTo>
                  <a:pt x="69" y="898"/>
                </a:lnTo>
                <a:lnTo>
                  <a:pt x="69" y="887"/>
                </a:lnTo>
                <a:lnTo>
                  <a:pt x="73" y="898"/>
                </a:lnTo>
                <a:lnTo>
                  <a:pt x="80" y="898"/>
                </a:lnTo>
                <a:lnTo>
                  <a:pt x="80" y="858"/>
                </a:lnTo>
                <a:lnTo>
                  <a:pt x="83" y="898"/>
                </a:lnTo>
                <a:lnTo>
                  <a:pt x="83" y="848"/>
                </a:lnTo>
                <a:lnTo>
                  <a:pt x="87" y="851"/>
                </a:lnTo>
                <a:lnTo>
                  <a:pt x="87" y="898"/>
                </a:lnTo>
                <a:lnTo>
                  <a:pt x="87" y="833"/>
                </a:lnTo>
                <a:lnTo>
                  <a:pt x="91" y="898"/>
                </a:lnTo>
                <a:lnTo>
                  <a:pt x="112" y="898"/>
                </a:lnTo>
                <a:lnTo>
                  <a:pt x="112" y="887"/>
                </a:lnTo>
                <a:lnTo>
                  <a:pt x="116" y="898"/>
                </a:lnTo>
                <a:lnTo>
                  <a:pt x="116" y="855"/>
                </a:lnTo>
                <a:lnTo>
                  <a:pt x="119" y="898"/>
                </a:lnTo>
                <a:lnTo>
                  <a:pt x="119" y="884"/>
                </a:lnTo>
                <a:lnTo>
                  <a:pt x="123" y="898"/>
                </a:lnTo>
                <a:lnTo>
                  <a:pt x="127" y="898"/>
                </a:lnTo>
                <a:lnTo>
                  <a:pt x="127" y="891"/>
                </a:lnTo>
                <a:lnTo>
                  <a:pt x="130" y="898"/>
                </a:lnTo>
                <a:lnTo>
                  <a:pt x="137" y="898"/>
                </a:lnTo>
                <a:lnTo>
                  <a:pt x="137" y="894"/>
                </a:lnTo>
                <a:lnTo>
                  <a:pt x="141" y="887"/>
                </a:lnTo>
                <a:lnTo>
                  <a:pt x="141" y="898"/>
                </a:lnTo>
                <a:lnTo>
                  <a:pt x="141" y="840"/>
                </a:lnTo>
                <a:lnTo>
                  <a:pt x="145" y="898"/>
                </a:lnTo>
                <a:lnTo>
                  <a:pt x="145" y="880"/>
                </a:lnTo>
                <a:lnTo>
                  <a:pt x="148" y="898"/>
                </a:lnTo>
                <a:lnTo>
                  <a:pt x="148" y="880"/>
                </a:lnTo>
                <a:lnTo>
                  <a:pt x="152" y="898"/>
                </a:lnTo>
                <a:lnTo>
                  <a:pt x="155" y="898"/>
                </a:lnTo>
                <a:lnTo>
                  <a:pt x="155" y="862"/>
                </a:lnTo>
                <a:lnTo>
                  <a:pt x="159" y="898"/>
                </a:lnTo>
                <a:lnTo>
                  <a:pt x="159" y="855"/>
                </a:lnTo>
                <a:lnTo>
                  <a:pt x="163" y="898"/>
                </a:lnTo>
                <a:lnTo>
                  <a:pt x="166" y="898"/>
                </a:lnTo>
                <a:lnTo>
                  <a:pt x="166" y="894"/>
                </a:lnTo>
                <a:lnTo>
                  <a:pt x="170" y="898"/>
                </a:lnTo>
                <a:lnTo>
                  <a:pt x="170" y="894"/>
                </a:lnTo>
                <a:lnTo>
                  <a:pt x="174" y="898"/>
                </a:lnTo>
                <a:lnTo>
                  <a:pt x="174" y="332"/>
                </a:lnTo>
                <a:lnTo>
                  <a:pt x="177" y="898"/>
                </a:lnTo>
                <a:lnTo>
                  <a:pt x="177" y="844"/>
                </a:lnTo>
                <a:lnTo>
                  <a:pt x="181" y="898"/>
                </a:lnTo>
                <a:lnTo>
                  <a:pt x="188" y="898"/>
                </a:lnTo>
                <a:lnTo>
                  <a:pt x="188" y="851"/>
                </a:lnTo>
                <a:lnTo>
                  <a:pt x="192" y="898"/>
                </a:lnTo>
                <a:lnTo>
                  <a:pt x="192" y="830"/>
                </a:lnTo>
                <a:lnTo>
                  <a:pt x="195" y="898"/>
                </a:lnTo>
                <a:lnTo>
                  <a:pt x="206" y="898"/>
                </a:lnTo>
                <a:lnTo>
                  <a:pt x="206" y="891"/>
                </a:lnTo>
                <a:lnTo>
                  <a:pt x="210" y="898"/>
                </a:lnTo>
                <a:lnTo>
                  <a:pt x="210" y="851"/>
                </a:lnTo>
                <a:lnTo>
                  <a:pt x="213" y="898"/>
                </a:lnTo>
                <a:lnTo>
                  <a:pt x="213" y="873"/>
                </a:lnTo>
                <a:lnTo>
                  <a:pt x="217" y="898"/>
                </a:lnTo>
                <a:lnTo>
                  <a:pt x="217" y="887"/>
                </a:lnTo>
                <a:lnTo>
                  <a:pt x="220" y="898"/>
                </a:lnTo>
                <a:lnTo>
                  <a:pt x="220" y="876"/>
                </a:lnTo>
                <a:lnTo>
                  <a:pt x="224" y="898"/>
                </a:lnTo>
                <a:lnTo>
                  <a:pt x="224" y="891"/>
                </a:lnTo>
                <a:lnTo>
                  <a:pt x="228" y="898"/>
                </a:lnTo>
                <a:lnTo>
                  <a:pt x="228" y="894"/>
                </a:lnTo>
                <a:lnTo>
                  <a:pt x="231" y="898"/>
                </a:lnTo>
                <a:lnTo>
                  <a:pt x="231" y="880"/>
                </a:lnTo>
                <a:lnTo>
                  <a:pt x="235" y="898"/>
                </a:lnTo>
                <a:lnTo>
                  <a:pt x="235" y="880"/>
                </a:lnTo>
                <a:lnTo>
                  <a:pt x="238" y="898"/>
                </a:lnTo>
                <a:lnTo>
                  <a:pt x="246" y="898"/>
                </a:lnTo>
                <a:lnTo>
                  <a:pt x="246" y="815"/>
                </a:lnTo>
                <a:lnTo>
                  <a:pt x="249" y="898"/>
                </a:lnTo>
                <a:lnTo>
                  <a:pt x="256" y="898"/>
                </a:lnTo>
                <a:lnTo>
                  <a:pt x="256" y="880"/>
                </a:lnTo>
                <a:lnTo>
                  <a:pt x="260" y="898"/>
                </a:lnTo>
                <a:lnTo>
                  <a:pt x="260" y="840"/>
                </a:lnTo>
                <a:lnTo>
                  <a:pt x="264" y="898"/>
                </a:lnTo>
                <a:lnTo>
                  <a:pt x="264" y="884"/>
                </a:lnTo>
                <a:lnTo>
                  <a:pt x="267" y="898"/>
                </a:lnTo>
                <a:lnTo>
                  <a:pt x="267" y="894"/>
                </a:lnTo>
                <a:lnTo>
                  <a:pt x="271" y="898"/>
                </a:lnTo>
                <a:lnTo>
                  <a:pt x="282" y="898"/>
                </a:lnTo>
                <a:lnTo>
                  <a:pt x="282" y="891"/>
                </a:lnTo>
                <a:lnTo>
                  <a:pt x="285" y="898"/>
                </a:lnTo>
                <a:lnTo>
                  <a:pt x="285" y="869"/>
                </a:lnTo>
                <a:lnTo>
                  <a:pt x="289" y="898"/>
                </a:lnTo>
                <a:lnTo>
                  <a:pt x="289" y="848"/>
                </a:lnTo>
                <a:lnTo>
                  <a:pt x="293" y="898"/>
                </a:lnTo>
                <a:lnTo>
                  <a:pt x="293" y="894"/>
                </a:lnTo>
                <a:lnTo>
                  <a:pt x="296" y="898"/>
                </a:lnTo>
                <a:lnTo>
                  <a:pt x="307" y="898"/>
                </a:lnTo>
                <a:lnTo>
                  <a:pt x="307" y="880"/>
                </a:lnTo>
                <a:lnTo>
                  <a:pt x="311" y="898"/>
                </a:lnTo>
                <a:lnTo>
                  <a:pt x="314" y="898"/>
                </a:lnTo>
                <a:lnTo>
                  <a:pt x="314" y="894"/>
                </a:lnTo>
                <a:lnTo>
                  <a:pt x="318" y="898"/>
                </a:lnTo>
                <a:lnTo>
                  <a:pt x="318" y="642"/>
                </a:lnTo>
                <a:lnTo>
                  <a:pt x="321" y="898"/>
                </a:lnTo>
                <a:lnTo>
                  <a:pt x="321" y="866"/>
                </a:lnTo>
                <a:lnTo>
                  <a:pt x="325" y="898"/>
                </a:lnTo>
                <a:lnTo>
                  <a:pt x="332" y="898"/>
                </a:lnTo>
                <a:lnTo>
                  <a:pt x="332" y="894"/>
                </a:lnTo>
                <a:lnTo>
                  <a:pt x="336" y="898"/>
                </a:lnTo>
                <a:lnTo>
                  <a:pt x="336" y="858"/>
                </a:lnTo>
                <a:lnTo>
                  <a:pt x="339" y="898"/>
                </a:lnTo>
                <a:lnTo>
                  <a:pt x="339" y="887"/>
                </a:lnTo>
                <a:lnTo>
                  <a:pt x="343" y="898"/>
                </a:lnTo>
                <a:lnTo>
                  <a:pt x="343" y="880"/>
                </a:lnTo>
                <a:lnTo>
                  <a:pt x="347" y="898"/>
                </a:lnTo>
                <a:lnTo>
                  <a:pt x="347" y="891"/>
                </a:lnTo>
                <a:lnTo>
                  <a:pt x="350" y="898"/>
                </a:lnTo>
                <a:lnTo>
                  <a:pt x="350" y="876"/>
                </a:lnTo>
                <a:lnTo>
                  <a:pt x="354" y="898"/>
                </a:lnTo>
                <a:lnTo>
                  <a:pt x="357" y="898"/>
                </a:lnTo>
                <a:lnTo>
                  <a:pt x="357" y="833"/>
                </a:lnTo>
                <a:lnTo>
                  <a:pt x="361" y="898"/>
                </a:lnTo>
                <a:lnTo>
                  <a:pt x="365" y="898"/>
                </a:lnTo>
                <a:lnTo>
                  <a:pt x="365" y="880"/>
                </a:lnTo>
                <a:lnTo>
                  <a:pt x="368" y="898"/>
                </a:lnTo>
                <a:lnTo>
                  <a:pt x="368" y="894"/>
                </a:lnTo>
                <a:lnTo>
                  <a:pt x="372" y="898"/>
                </a:lnTo>
                <a:lnTo>
                  <a:pt x="386" y="898"/>
                </a:lnTo>
                <a:lnTo>
                  <a:pt x="386" y="891"/>
                </a:lnTo>
                <a:lnTo>
                  <a:pt x="390" y="869"/>
                </a:lnTo>
                <a:lnTo>
                  <a:pt x="390" y="898"/>
                </a:lnTo>
                <a:lnTo>
                  <a:pt x="390" y="574"/>
                </a:lnTo>
                <a:lnTo>
                  <a:pt x="394" y="783"/>
                </a:lnTo>
                <a:lnTo>
                  <a:pt x="394" y="898"/>
                </a:lnTo>
                <a:lnTo>
                  <a:pt x="394" y="783"/>
                </a:lnTo>
                <a:lnTo>
                  <a:pt x="397" y="898"/>
                </a:lnTo>
                <a:lnTo>
                  <a:pt x="397" y="894"/>
                </a:lnTo>
                <a:lnTo>
                  <a:pt x="401" y="898"/>
                </a:lnTo>
                <a:lnTo>
                  <a:pt x="412" y="898"/>
                </a:lnTo>
                <a:lnTo>
                  <a:pt x="412" y="887"/>
                </a:lnTo>
                <a:lnTo>
                  <a:pt x="415" y="898"/>
                </a:lnTo>
                <a:lnTo>
                  <a:pt x="430" y="898"/>
                </a:lnTo>
                <a:lnTo>
                  <a:pt x="430" y="876"/>
                </a:lnTo>
                <a:lnTo>
                  <a:pt x="433" y="898"/>
                </a:lnTo>
                <a:lnTo>
                  <a:pt x="433" y="891"/>
                </a:lnTo>
                <a:lnTo>
                  <a:pt x="437" y="898"/>
                </a:lnTo>
                <a:lnTo>
                  <a:pt x="437" y="891"/>
                </a:lnTo>
                <a:lnTo>
                  <a:pt x="440" y="898"/>
                </a:lnTo>
                <a:lnTo>
                  <a:pt x="444" y="898"/>
                </a:lnTo>
                <a:lnTo>
                  <a:pt x="444" y="891"/>
                </a:lnTo>
                <a:lnTo>
                  <a:pt x="448" y="898"/>
                </a:lnTo>
                <a:lnTo>
                  <a:pt x="448" y="873"/>
                </a:lnTo>
                <a:lnTo>
                  <a:pt x="451" y="898"/>
                </a:lnTo>
                <a:lnTo>
                  <a:pt x="455" y="898"/>
                </a:lnTo>
                <a:lnTo>
                  <a:pt x="455" y="866"/>
                </a:lnTo>
                <a:lnTo>
                  <a:pt x="458" y="898"/>
                </a:lnTo>
                <a:lnTo>
                  <a:pt x="462" y="898"/>
                </a:lnTo>
                <a:lnTo>
                  <a:pt x="462" y="0"/>
                </a:lnTo>
                <a:lnTo>
                  <a:pt x="466" y="837"/>
                </a:lnTo>
                <a:lnTo>
                  <a:pt x="466" y="898"/>
                </a:lnTo>
                <a:lnTo>
                  <a:pt x="466" y="718"/>
                </a:lnTo>
                <a:lnTo>
                  <a:pt x="469" y="898"/>
                </a:lnTo>
                <a:lnTo>
                  <a:pt x="469" y="884"/>
                </a:lnTo>
                <a:lnTo>
                  <a:pt x="473" y="898"/>
                </a:lnTo>
                <a:lnTo>
                  <a:pt x="480" y="898"/>
                </a:lnTo>
                <a:lnTo>
                  <a:pt x="480" y="887"/>
                </a:lnTo>
                <a:lnTo>
                  <a:pt x="484" y="898"/>
                </a:lnTo>
                <a:lnTo>
                  <a:pt x="484" y="869"/>
                </a:lnTo>
                <a:lnTo>
                  <a:pt x="487" y="898"/>
                </a:lnTo>
                <a:lnTo>
                  <a:pt x="487" y="876"/>
                </a:lnTo>
                <a:lnTo>
                  <a:pt x="491" y="898"/>
                </a:lnTo>
                <a:lnTo>
                  <a:pt x="495" y="898"/>
                </a:lnTo>
                <a:lnTo>
                  <a:pt x="495" y="851"/>
                </a:lnTo>
                <a:lnTo>
                  <a:pt x="498" y="898"/>
                </a:lnTo>
                <a:lnTo>
                  <a:pt x="498" y="891"/>
                </a:lnTo>
                <a:lnTo>
                  <a:pt x="502" y="898"/>
                </a:lnTo>
                <a:lnTo>
                  <a:pt x="502" y="855"/>
                </a:lnTo>
                <a:lnTo>
                  <a:pt x="505" y="898"/>
                </a:lnTo>
                <a:lnTo>
                  <a:pt x="509" y="898"/>
                </a:lnTo>
                <a:lnTo>
                  <a:pt x="509" y="844"/>
                </a:lnTo>
                <a:lnTo>
                  <a:pt x="513" y="898"/>
                </a:lnTo>
                <a:lnTo>
                  <a:pt x="513" y="880"/>
                </a:lnTo>
                <a:lnTo>
                  <a:pt x="516" y="898"/>
                </a:lnTo>
                <a:lnTo>
                  <a:pt x="523" y="898"/>
                </a:lnTo>
                <a:lnTo>
                  <a:pt x="523" y="894"/>
                </a:lnTo>
                <a:lnTo>
                  <a:pt x="527" y="898"/>
                </a:lnTo>
                <a:lnTo>
                  <a:pt x="534" y="898"/>
                </a:lnTo>
                <a:lnTo>
                  <a:pt x="534" y="725"/>
                </a:lnTo>
                <a:lnTo>
                  <a:pt x="538" y="898"/>
                </a:lnTo>
                <a:lnTo>
                  <a:pt x="538" y="862"/>
                </a:lnTo>
                <a:lnTo>
                  <a:pt x="541" y="898"/>
                </a:lnTo>
                <a:lnTo>
                  <a:pt x="552" y="898"/>
                </a:lnTo>
                <a:lnTo>
                  <a:pt x="552" y="884"/>
                </a:lnTo>
                <a:lnTo>
                  <a:pt x="556" y="898"/>
                </a:lnTo>
                <a:lnTo>
                  <a:pt x="563" y="898"/>
                </a:lnTo>
                <a:lnTo>
                  <a:pt x="563" y="876"/>
                </a:lnTo>
                <a:lnTo>
                  <a:pt x="567" y="898"/>
                </a:lnTo>
                <a:lnTo>
                  <a:pt x="567" y="837"/>
                </a:lnTo>
                <a:lnTo>
                  <a:pt x="570" y="898"/>
                </a:lnTo>
                <a:lnTo>
                  <a:pt x="585" y="898"/>
                </a:lnTo>
                <a:lnTo>
                  <a:pt x="585" y="891"/>
                </a:lnTo>
                <a:lnTo>
                  <a:pt x="588" y="898"/>
                </a:lnTo>
                <a:lnTo>
                  <a:pt x="592" y="898"/>
                </a:lnTo>
                <a:lnTo>
                  <a:pt x="592" y="887"/>
                </a:lnTo>
                <a:lnTo>
                  <a:pt x="596" y="898"/>
                </a:lnTo>
                <a:lnTo>
                  <a:pt x="599" y="898"/>
                </a:lnTo>
                <a:lnTo>
                  <a:pt x="599" y="858"/>
                </a:lnTo>
                <a:lnTo>
                  <a:pt x="603" y="898"/>
                </a:lnTo>
                <a:lnTo>
                  <a:pt x="606" y="898"/>
                </a:lnTo>
                <a:lnTo>
                  <a:pt x="606" y="743"/>
                </a:lnTo>
                <a:lnTo>
                  <a:pt x="610" y="898"/>
                </a:lnTo>
                <a:lnTo>
                  <a:pt x="610" y="848"/>
                </a:lnTo>
                <a:lnTo>
                  <a:pt x="614" y="898"/>
                </a:lnTo>
                <a:lnTo>
                  <a:pt x="614" y="891"/>
                </a:lnTo>
                <a:lnTo>
                  <a:pt x="617" y="898"/>
                </a:lnTo>
                <a:lnTo>
                  <a:pt x="621" y="898"/>
                </a:lnTo>
                <a:lnTo>
                  <a:pt x="621" y="884"/>
                </a:lnTo>
                <a:lnTo>
                  <a:pt x="624" y="898"/>
                </a:lnTo>
                <a:lnTo>
                  <a:pt x="635" y="898"/>
                </a:lnTo>
                <a:lnTo>
                  <a:pt x="635" y="866"/>
                </a:lnTo>
                <a:lnTo>
                  <a:pt x="639" y="898"/>
                </a:lnTo>
                <a:lnTo>
                  <a:pt x="639" y="894"/>
                </a:lnTo>
                <a:lnTo>
                  <a:pt x="642" y="898"/>
                </a:lnTo>
                <a:lnTo>
                  <a:pt x="642" y="894"/>
                </a:lnTo>
                <a:lnTo>
                  <a:pt x="646" y="898"/>
                </a:lnTo>
                <a:lnTo>
                  <a:pt x="646" y="894"/>
                </a:lnTo>
                <a:lnTo>
                  <a:pt x="650" y="898"/>
                </a:lnTo>
                <a:lnTo>
                  <a:pt x="660" y="898"/>
                </a:lnTo>
                <a:lnTo>
                  <a:pt x="660" y="873"/>
                </a:lnTo>
                <a:lnTo>
                  <a:pt x="664" y="898"/>
                </a:lnTo>
                <a:lnTo>
                  <a:pt x="664" y="819"/>
                </a:lnTo>
                <a:lnTo>
                  <a:pt x="668" y="898"/>
                </a:lnTo>
                <a:lnTo>
                  <a:pt x="668" y="894"/>
                </a:lnTo>
                <a:lnTo>
                  <a:pt x="671" y="898"/>
                </a:lnTo>
                <a:lnTo>
                  <a:pt x="675" y="898"/>
                </a:lnTo>
                <a:lnTo>
                  <a:pt x="675" y="873"/>
                </a:lnTo>
                <a:lnTo>
                  <a:pt x="679" y="898"/>
                </a:lnTo>
                <a:lnTo>
                  <a:pt x="679" y="851"/>
                </a:lnTo>
                <a:lnTo>
                  <a:pt x="682" y="898"/>
                </a:lnTo>
                <a:lnTo>
                  <a:pt x="682" y="876"/>
                </a:lnTo>
                <a:lnTo>
                  <a:pt x="686" y="898"/>
                </a:lnTo>
                <a:lnTo>
                  <a:pt x="697" y="898"/>
                </a:lnTo>
                <a:lnTo>
                  <a:pt x="697" y="462"/>
                </a:lnTo>
                <a:lnTo>
                  <a:pt x="700" y="884"/>
                </a:lnTo>
                <a:lnTo>
                  <a:pt x="700" y="898"/>
                </a:lnTo>
                <a:lnTo>
                  <a:pt x="700" y="855"/>
                </a:lnTo>
                <a:lnTo>
                  <a:pt x="704" y="898"/>
                </a:lnTo>
                <a:lnTo>
                  <a:pt x="704" y="873"/>
                </a:lnTo>
                <a:lnTo>
                  <a:pt x="707" y="898"/>
                </a:lnTo>
                <a:lnTo>
                  <a:pt x="707" y="894"/>
                </a:lnTo>
                <a:lnTo>
                  <a:pt x="711" y="898"/>
                </a:lnTo>
                <a:lnTo>
                  <a:pt x="711" y="855"/>
                </a:lnTo>
                <a:lnTo>
                  <a:pt x="715" y="898"/>
                </a:lnTo>
                <a:lnTo>
                  <a:pt x="715" y="894"/>
                </a:lnTo>
                <a:lnTo>
                  <a:pt x="718" y="898"/>
                </a:lnTo>
                <a:lnTo>
                  <a:pt x="718" y="891"/>
                </a:lnTo>
                <a:lnTo>
                  <a:pt x="722" y="898"/>
                </a:lnTo>
                <a:lnTo>
                  <a:pt x="729" y="898"/>
                </a:lnTo>
                <a:lnTo>
                  <a:pt x="729" y="894"/>
                </a:lnTo>
                <a:lnTo>
                  <a:pt x="733" y="898"/>
                </a:lnTo>
                <a:lnTo>
                  <a:pt x="733" y="894"/>
                </a:lnTo>
                <a:lnTo>
                  <a:pt x="736" y="898"/>
                </a:lnTo>
                <a:lnTo>
                  <a:pt x="736" y="880"/>
                </a:lnTo>
                <a:lnTo>
                  <a:pt x="740" y="898"/>
                </a:lnTo>
                <a:lnTo>
                  <a:pt x="743" y="898"/>
                </a:lnTo>
                <a:lnTo>
                  <a:pt x="743" y="891"/>
                </a:lnTo>
                <a:lnTo>
                  <a:pt x="747" y="891"/>
                </a:lnTo>
                <a:lnTo>
                  <a:pt x="747" y="898"/>
                </a:lnTo>
                <a:lnTo>
                  <a:pt x="747" y="891"/>
                </a:lnTo>
                <a:lnTo>
                  <a:pt x="751" y="898"/>
                </a:lnTo>
                <a:lnTo>
                  <a:pt x="754" y="898"/>
                </a:lnTo>
                <a:lnTo>
                  <a:pt x="754" y="891"/>
                </a:lnTo>
                <a:lnTo>
                  <a:pt x="758" y="898"/>
                </a:lnTo>
                <a:lnTo>
                  <a:pt x="761" y="898"/>
                </a:lnTo>
                <a:lnTo>
                  <a:pt x="761" y="880"/>
                </a:lnTo>
                <a:lnTo>
                  <a:pt x="765" y="898"/>
                </a:lnTo>
                <a:lnTo>
                  <a:pt x="776" y="898"/>
                </a:lnTo>
                <a:lnTo>
                  <a:pt x="776" y="876"/>
                </a:lnTo>
                <a:lnTo>
                  <a:pt x="780" y="898"/>
                </a:lnTo>
                <a:lnTo>
                  <a:pt x="783" y="898"/>
                </a:lnTo>
                <a:lnTo>
                  <a:pt x="783" y="848"/>
                </a:lnTo>
                <a:lnTo>
                  <a:pt x="787" y="833"/>
                </a:lnTo>
                <a:lnTo>
                  <a:pt x="787" y="898"/>
                </a:lnTo>
                <a:lnTo>
                  <a:pt x="787" y="833"/>
                </a:lnTo>
                <a:lnTo>
                  <a:pt x="790" y="891"/>
                </a:lnTo>
                <a:lnTo>
                  <a:pt x="790" y="898"/>
                </a:lnTo>
                <a:lnTo>
                  <a:pt x="790" y="891"/>
                </a:lnTo>
                <a:lnTo>
                  <a:pt x="794" y="898"/>
                </a:lnTo>
                <a:lnTo>
                  <a:pt x="798" y="894"/>
                </a:lnTo>
                <a:lnTo>
                  <a:pt x="798" y="898"/>
                </a:lnTo>
                <a:lnTo>
                  <a:pt x="798" y="894"/>
                </a:lnTo>
                <a:lnTo>
                  <a:pt x="801" y="898"/>
                </a:lnTo>
                <a:lnTo>
                  <a:pt x="801" y="880"/>
                </a:lnTo>
                <a:lnTo>
                  <a:pt x="805" y="898"/>
                </a:lnTo>
                <a:lnTo>
                  <a:pt x="808" y="880"/>
                </a:lnTo>
                <a:lnTo>
                  <a:pt x="808" y="898"/>
                </a:lnTo>
                <a:lnTo>
                  <a:pt x="808" y="851"/>
                </a:lnTo>
                <a:lnTo>
                  <a:pt x="812" y="898"/>
                </a:lnTo>
                <a:lnTo>
                  <a:pt x="812" y="866"/>
                </a:lnTo>
                <a:lnTo>
                  <a:pt x="816" y="894"/>
                </a:lnTo>
                <a:lnTo>
                  <a:pt x="816" y="898"/>
                </a:lnTo>
                <a:lnTo>
                  <a:pt x="816" y="894"/>
                </a:lnTo>
                <a:lnTo>
                  <a:pt x="819" y="898"/>
                </a:lnTo>
                <a:lnTo>
                  <a:pt x="819" y="891"/>
                </a:lnTo>
                <a:lnTo>
                  <a:pt x="823" y="898"/>
                </a:lnTo>
                <a:lnTo>
                  <a:pt x="823" y="894"/>
                </a:lnTo>
                <a:lnTo>
                  <a:pt x="826" y="880"/>
                </a:lnTo>
                <a:lnTo>
                  <a:pt x="826" y="898"/>
                </a:lnTo>
                <a:lnTo>
                  <a:pt x="826" y="880"/>
                </a:lnTo>
                <a:lnTo>
                  <a:pt x="830" y="898"/>
                </a:lnTo>
                <a:lnTo>
                  <a:pt x="834" y="898"/>
                </a:lnTo>
                <a:lnTo>
                  <a:pt x="834" y="887"/>
                </a:lnTo>
                <a:lnTo>
                  <a:pt x="837" y="898"/>
                </a:lnTo>
                <a:lnTo>
                  <a:pt x="837" y="894"/>
                </a:lnTo>
                <a:lnTo>
                  <a:pt x="841" y="898"/>
                </a:lnTo>
                <a:lnTo>
                  <a:pt x="841" y="837"/>
                </a:lnTo>
                <a:lnTo>
                  <a:pt x="844" y="887"/>
                </a:lnTo>
                <a:lnTo>
                  <a:pt x="844" y="898"/>
                </a:lnTo>
                <a:lnTo>
                  <a:pt x="844" y="869"/>
                </a:lnTo>
                <a:lnTo>
                  <a:pt x="848" y="898"/>
                </a:lnTo>
                <a:lnTo>
                  <a:pt x="848" y="804"/>
                </a:lnTo>
                <a:lnTo>
                  <a:pt x="852" y="898"/>
                </a:lnTo>
                <a:lnTo>
                  <a:pt x="852" y="891"/>
                </a:lnTo>
                <a:lnTo>
                  <a:pt x="855" y="898"/>
                </a:lnTo>
                <a:lnTo>
                  <a:pt x="859" y="894"/>
                </a:lnTo>
                <a:lnTo>
                  <a:pt x="859" y="898"/>
                </a:lnTo>
                <a:lnTo>
                  <a:pt x="859" y="844"/>
                </a:lnTo>
                <a:lnTo>
                  <a:pt x="862" y="898"/>
                </a:lnTo>
                <a:lnTo>
                  <a:pt x="877" y="898"/>
                </a:lnTo>
                <a:lnTo>
                  <a:pt x="877" y="894"/>
                </a:lnTo>
                <a:lnTo>
                  <a:pt x="881" y="898"/>
                </a:lnTo>
                <a:lnTo>
                  <a:pt x="881" y="884"/>
                </a:lnTo>
                <a:lnTo>
                  <a:pt x="884" y="898"/>
                </a:lnTo>
                <a:lnTo>
                  <a:pt x="884" y="887"/>
                </a:lnTo>
                <a:lnTo>
                  <a:pt x="888" y="898"/>
                </a:lnTo>
                <a:lnTo>
                  <a:pt x="891" y="898"/>
                </a:lnTo>
                <a:lnTo>
                  <a:pt x="891" y="884"/>
                </a:lnTo>
                <a:lnTo>
                  <a:pt x="895" y="898"/>
                </a:lnTo>
                <a:lnTo>
                  <a:pt x="902" y="898"/>
                </a:lnTo>
                <a:lnTo>
                  <a:pt x="902" y="887"/>
                </a:lnTo>
                <a:lnTo>
                  <a:pt x="906" y="898"/>
                </a:lnTo>
                <a:lnTo>
                  <a:pt x="909" y="898"/>
                </a:lnTo>
                <a:lnTo>
                  <a:pt x="909" y="894"/>
                </a:lnTo>
                <a:lnTo>
                  <a:pt x="913" y="898"/>
                </a:lnTo>
                <a:lnTo>
                  <a:pt x="913" y="830"/>
                </a:lnTo>
                <a:lnTo>
                  <a:pt x="917" y="898"/>
                </a:lnTo>
                <a:lnTo>
                  <a:pt x="917" y="891"/>
                </a:lnTo>
                <a:lnTo>
                  <a:pt x="920" y="898"/>
                </a:lnTo>
                <a:lnTo>
                  <a:pt x="924" y="898"/>
                </a:lnTo>
                <a:lnTo>
                  <a:pt x="924" y="876"/>
                </a:lnTo>
                <a:lnTo>
                  <a:pt x="927" y="898"/>
                </a:lnTo>
                <a:lnTo>
                  <a:pt x="931" y="898"/>
                </a:lnTo>
                <a:lnTo>
                  <a:pt x="931" y="887"/>
                </a:lnTo>
                <a:lnTo>
                  <a:pt x="935" y="898"/>
                </a:lnTo>
                <a:lnTo>
                  <a:pt x="942" y="898"/>
                </a:lnTo>
                <a:lnTo>
                  <a:pt x="942" y="891"/>
                </a:lnTo>
                <a:lnTo>
                  <a:pt x="945" y="898"/>
                </a:lnTo>
                <a:lnTo>
                  <a:pt x="945" y="891"/>
                </a:lnTo>
                <a:lnTo>
                  <a:pt x="949" y="898"/>
                </a:lnTo>
                <a:lnTo>
                  <a:pt x="953" y="898"/>
                </a:lnTo>
                <a:lnTo>
                  <a:pt x="953" y="876"/>
                </a:lnTo>
                <a:lnTo>
                  <a:pt x="956" y="898"/>
                </a:lnTo>
                <a:lnTo>
                  <a:pt x="956" y="894"/>
                </a:lnTo>
                <a:lnTo>
                  <a:pt x="960" y="898"/>
                </a:lnTo>
                <a:lnTo>
                  <a:pt x="960" y="894"/>
                </a:lnTo>
                <a:lnTo>
                  <a:pt x="963" y="898"/>
                </a:lnTo>
                <a:lnTo>
                  <a:pt x="963" y="884"/>
                </a:lnTo>
                <a:lnTo>
                  <a:pt x="967" y="898"/>
                </a:lnTo>
                <a:lnTo>
                  <a:pt x="974" y="898"/>
                </a:lnTo>
                <a:lnTo>
                  <a:pt x="974" y="884"/>
                </a:lnTo>
                <a:lnTo>
                  <a:pt x="978" y="898"/>
                </a:lnTo>
                <a:lnTo>
                  <a:pt x="978" y="891"/>
                </a:lnTo>
                <a:lnTo>
                  <a:pt x="982" y="898"/>
                </a:lnTo>
                <a:lnTo>
                  <a:pt x="982" y="876"/>
                </a:lnTo>
                <a:lnTo>
                  <a:pt x="985" y="898"/>
                </a:lnTo>
                <a:lnTo>
                  <a:pt x="985" y="602"/>
                </a:lnTo>
                <a:lnTo>
                  <a:pt x="989" y="898"/>
                </a:lnTo>
                <a:lnTo>
                  <a:pt x="989" y="797"/>
                </a:lnTo>
                <a:lnTo>
                  <a:pt x="992" y="898"/>
                </a:lnTo>
                <a:lnTo>
                  <a:pt x="992" y="851"/>
                </a:lnTo>
                <a:lnTo>
                  <a:pt x="996" y="898"/>
                </a:lnTo>
                <a:lnTo>
                  <a:pt x="996" y="880"/>
                </a:lnTo>
                <a:lnTo>
                  <a:pt x="1000" y="898"/>
                </a:lnTo>
                <a:lnTo>
                  <a:pt x="1010" y="898"/>
                </a:lnTo>
                <a:lnTo>
                  <a:pt x="1010" y="873"/>
                </a:lnTo>
                <a:lnTo>
                  <a:pt x="1014" y="898"/>
                </a:lnTo>
                <a:lnTo>
                  <a:pt x="1014" y="894"/>
                </a:lnTo>
                <a:lnTo>
                  <a:pt x="1018" y="898"/>
                </a:lnTo>
                <a:lnTo>
                  <a:pt x="1018" y="858"/>
                </a:lnTo>
                <a:lnTo>
                  <a:pt x="1021" y="898"/>
                </a:lnTo>
                <a:lnTo>
                  <a:pt x="1021" y="855"/>
                </a:lnTo>
                <a:lnTo>
                  <a:pt x="1025" y="898"/>
                </a:lnTo>
                <a:lnTo>
                  <a:pt x="1025" y="873"/>
                </a:lnTo>
                <a:lnTo>
                  <a:pt x="1028" y="898"/>
                </a:lnTo>
                <a:lnTo>
                  <a:pt x="1032" y="898"/>
                </a:lnTo>
                <a:lnTo>
                  <a:pt x="1032" y="880"/>
                </a:lnTo>
                <a:lnTo>
                  <a:pt x="1036" y="898"/>
                </a:lnTo>
                <a:lnTo>
                  <a:pt x="1036" y="855"/>
                </a:lnTo>
                <a:lnTo>
                  <a:pt x="1039" y="898"/>
                </a:lnTo>
                <a:lnTo>
                  <a:pt x="1039" y="891"/>
                </a:lnTo>
                <a:lnTo>
                  <a:pt x="1043" y="898"/>
                </a:lnTo>
                <a:lnTo>
                  <a:pt x="1057" y="898"/>
                </a:lnTo>
                <a:lnTo>
                  <a:pt x="1057" y="837"/>
                </a:lnTo>
                <a:lnTo>
                  <a:pt x="1061" y="898"/>
                </a:lnTo>
                <a:lnTo>
                  <a:pt x="1061" y="858"/>
                </a:lnTo>
                <a:lnTo>
                  <a:pt x="1064" y="898"/>
                </a:lnTo>
                <a:lnTo>
                  <a:pt x="1064" y="855"/>
                </a:lnTo>
                <a:lnTo>
                  <a:pt x="1068" y="898"/>
                </a:lnTo>
                <a:lnTo>
                  <a:pt x="1068" y="876"/>
                </a:lnTo>
                <a:lnTo>
                  <a:pt x="1072" y="898"/>
                </a:lnTo>
                <a:lnTo>
                  <a:pt x="1083" y="898"/>
                </a:lnTo>
                <a:lnTo>
                  <a:pt x="1083" y="873"/>
                </a:lnTo>
                <a:lnTo>
                  <a:pt x="1086" y="898"/>
                </a:lnTo>
                <a:lnTo>
                  <a:pt x="1086" y="876"/>
                </a:lnTo>
                <a:lnTo>
                  <a:pt x="1090" y="898"/>
                </a:lnTo>
                <a:lnTo>
                  <a:pt x="1093" y="898"/>
                </a:lnTo>
                <a:lnTo>
                  <a:pt x="1093" y="894"/>
                </a:lnTo>
                <a:lnTo>
                  <a:pt x="1097" y="898"/>
                </a:lnTo>
                <a:lnTo>
                  <a:pt x="1097" y="891"/>
                </a:lnTo>
                <a:lnTo>
                  <a:pt x="1101" y="898"/>
                </a:lnTo>
                <a:lnTo>
                  <a:pt x="1104" y="898"/>
                </a:lnTo>
                <a:lnTo>
                  <a:pt x="1104" y="884"/>
                </a:lnTo>
                <a:lnTo>
                  <a:pt x="1108" y="898"/>
                </a:lnTo>
                <a:lnTo>
                  <a:pt x="1108" y="884"/>
                </a:lnTo>
                <a:lnTo>
                  <a:pt x="1111" y="898"/>
                </a:lnTo>
                <a:lnTo>
                  <a:pt x="1122" y="898"/>
                </a:lnTo>
                <a:lnTo>
                  <a:pt x="1122" y="894"/>
                </a:lnTo>
                <a:lnTo>
                  <a:pt x="1126" y="898"/>
                </a:lnTo>
                <a:lnTo>
                  <a:pt x="1126" y="894"/>
                </a:lnTo>
                <a:lnTo>
                  <a:pt x="1129" y="894"/>
                </a:lnTo>
                <a:lnTo>
                  <a:pt x="1129" y="898"/>
                </a:lnTo>
                <a:lnTo>
                  <a:pt x="1129" y="808"/>
                </a:lnTo>
                <a:lnTo>
                  <a:pt x="1133" y="822"/>
                </a:lnTo>
                <a:lnTo>
                  <a:pt x="1133" y="898"/>
                </a:lnTo>
                <a:lnTo>
                  <a:pt x="1133" y="822"/>
                </a:lnTo>
                <a:lnTo>
                  <a:pt x="1137" y="898"/>
                </a:lnTo>
                <a:lnTo>
                  <a:pt x="1137" y="851"/>
                </a:lnTo>
                <a:lnTo>
                  <a:pt x="1140" y="898"/>
                </a:lnTo>
                <a:lnTo>
                  <a:pt x="1140" y="837"/>
                </a:lnTo>
                <a:lnTo>
                  <a:pt x="1144" y="851"/>
                </a:lnTo>
                <a:lnTo>
                  <a:pt x="1144" y="898"/>
                </a:lnTo>
                <a:lnTo>
                  <a:pt x="1144" y="851"/>
                </a:lnTo>
                <a:lnTo>
                  <a:pt x="1147" y="898"/>
                </a:lnTo>
                <a:lnTo>
                  <a:pt x="1151" y="898"/>
                </a:lnTo>
                <a:lnTo>
                  <a:pt x="1151" y="891"/>
                </a:lnTo>
                <a:lnTo>
                  <a:pt x="1155" y="898"/>
                </a:lnTo>
                <a:lnTo>
                  <a:pt x="1155" y="876"/>
                </a:lnTo>
                <a:lnTo>
                  <a:pt x="1158" y="898"/>
                </a:lnTo>
                <a:lnTo>
                  <a:pt x="1158" y="826"/>
                </a:lnTo>
                <a:lnTo>
                  <a:pt x="1162" y="848"/>
                </a:lnTo>
                <a:lnTo>
                  <a:pt x="1162" y="898"/>
                </a:lnTo>
                <a:lnTo>
                  <a:pt x="1162" y="848"/>
                </a:lnTo>
                <a:lnTo>
                  <a:pt x="1165" y="866"/>
                </a:lnTo>
                <a:lnTo>
                  <a:pt x="1165" y="898"/>
                </a:lnTo>
                <a:lnTo>
                  <a:pt x="1165" y="844"/>
                </a:lnTo>
                <a:lnTo>
                  <a:pt x="1169" y="880"/>
                </a:lnTo>
                <a:lnTo>
                  <a:pt x="1169" y="898"/>
                </a:lnTo>
                <a:lnTo>
                  <a:pt x="1169" y="848"/>
                </a:lnTo>
                <a:lnTo>
                  <a:pt x="1173" y="898"/>
                </a:lnTo>
                <a:lnTo>
                  <a:pt x="1176" y="898"/>
                </a:lnTo>
                <a:lnTo>
                  <a:pt x="1176" y="858"/>
                </a:lnTo>
                <a:lnTo>
                  <a:pt x="1180" y="887"/>
                </a:lnTo>
                <a:lnTo>
                  <a:pt x="1180" y="898"/>
                </a:lnTo>
                <a:lnTo>
                  <a:pt x="1180" y="887"/>
                </a:lnTo>
                <a:lnTo>
                  <a:pt x="1184" y="898"/>
                </a:lnTo>
                <a:lnTo>
                  <a:pt x="1184" y="891"/>
                </a:lnTo>
                <a:lnTo>
                  <a:pt x="1187" y="894"/>
                </a:lnTo>
                <a:lnTo>
                  <a:pt x="1187" y="898"/>
                </a:lnTo>
                <a:lnTo>
                  <a:pt x="1187" y="894"/>
                </a:lnTo>
                <a:lnTo>
                  <a:pt x="1191" y="898"/>
                </a:lnTo>
                <a:lnTo>
                  <a:pt x="1191" y="894"/>
                </a:lnTo>
                <a:lnTo>
                  <a:pt x="1194" y="898"/>
                </a:lnTo>
                <a:lnTo>
                  <a:pt x="1202" y="898"/>
                </a:lnTo>
                <a:lnTo>
                  <a:pt x="1202" y="884"/>
                </a:lnTo>
                <a:lnTo>
                  <a:pt x="1205" y="898"/>
                </a:lnTo>
                <a:lnTo>
                  <a:pt x="1205" y="873"/>
                </a:lnTo>
                <a:lnTo>
                  <a:pt x="1209" y="880"/>
                </a:lnTo>
                <a:lnTo>
                  <a:pt x="1209" y="898"/>
                </a:lnTo>
                <a:lnTo>
                  <a:pt x="1209" y="876"/>
                </a:lnTo>
                <a:lnTo>
                  <a:pt x="1212" y="894"/>
                </a:lnTo>
                <a:lnTo>
                  <a:pt x="1212" y="898"/>
                </a:lnTo>
                <a:lnTo>
                  <a:pt x="1212" y="851"/>
                </a:lnTo>
                <a:lnTo>
                  <a:pt x="1216" y="898"/>
                </a:lnTo>
                <a:lnTo>
                  <a:pt x="1216" y="876"/>
                </a:lnTo>
                <a:lnTo>
                  <a:pt x="1220" y="898"/>
                </a:lnTo>
                <a:lnTo>
                  <a:pt x="1220" y="779"/>
                </a:lnTo>
                <a:lnTo>
                  <a:pt x="1223" y="891"/>
                </a:lnTo>
                <a:lnTo>
                  <a:pt x="1223" y="898"/>
                </a:lnTo>
                <a:lnTo>
                  <a:pt x="1223" y="801"/>
                </a:lnTo>
                <a:lnTo>
                  <a:pt x="1227" y="898"/>
                </a:lnTo>
                <a:lnTo>
                  <a:pt x="1230" y="898"/>
                </a:lnTo>
                <a:lnTo>
                  <a:pt x="1230" y="887"/>
                </a:lnTo>
                <a:lnTo>
                  <a:pt x="1234" y="891"/>
                </a:lnTo>
                <a:lnTo>
                  <a:pt x="1234" y="898"/>
                </a:lnTo>
                <a:lnTo>
                  <a:pt x="1234" y="880"/>
                </a:lnTo>
                <a:lnTo>
                  <a:pt x="1238" y="898"/>
                </a:lnTo>
                <a:lnTo>
                  <a:pt x="1238" y="858"/>
                </a:lnTo>
                <a:lnTo>
                  <a:pt x="1241" y="894"/>
                </a:lnTo>
                <a:lnTo>
                  <a:pt x="1241" y="898"/>
                </a:lnTo>
                <a:lnTo>
                  <a:pt x="1241" y="894"/>
                </a:lnTo>
                <a:lnTo>
                  <a:pt x="1245" y="898"/>
                </a:lnTo>
                <a:lnTo>
                  <a:pt x="1248" y="898"/>
                </a:lnTo>
                <a:lnTo>
                  <a:pt x="1248" y="887"/>
                </a:lnTo>
                <a:lnTo>
                  <a:pt x="1252" y="898"/>
                </a:lnTo>
                <a:lnTo>
                  <a:pt x="1256" y="898"/>
                </a:lnTo>
                <a:lnTo>
                  <a:pt x="1256" y="873"/>
                </a:lnTo>
                <a:lnTo>
                  <a:pt x="1259" y="898"/>
                </a:lnTo>
                <a:lnTo>
                  <a:pt x="1263" y="898"/>
                </a:lnTo>
                <a:lnTo>
                  <a:pt x="1263" y="884"/>
                </a:lnTo>
                <a:lnTo>
                  <a:pt x="1266" y="898"/>
                </a:lnTo>
                <a:lnTo>
                  <a:pt x="1274" y="898"/>
                </a:lnTo>
                <a:lnTo>
                  <a:pt x="1274" y="884"/>
                </a:lnTo>
                <a:lnTo>
                  <a:pt x="1277" y="898"/>
                </a:lnTo>
                <a:lnTo>
                  <a:pt x="1281" y="898"/>
                </a:lnTo>
                <a:lnTo>
                  <a:pt x="1281" y="866"/>
                </a:lnTo>
                <a:lnTo>
                  <a:pt x="1285" y="898"/>
                </a:lnTo>
                <a:lnTo>
                  <a:pt x="1285" y="876"/>
                </a:lnTo>
                <a:lnTo>
                  <a:pt x="1288" y="898"/>
                </a:lnTo>
                <a:lnTo>
                  <a:pt x="1288" y="815"/>
                </a:lnTo>
                <a:lnTo>
                  <a:pt x="1292" y="898"/>
                </a:lnTo>
                <a:lnTo>
                  <a:pt x="1295" y="898"/>
                </a:lnTo>
                <a:lnTo>
                  <a:pt x="1295" y="894"/>
                </a:lnTo>
                <a:lnTo>
                  <a:pt x="1295" y="898"/>
                </a:lnTo>
                <a:lnTo>
                  <a:pt x="1299" y="891"/>
                </a:lnTo>
                <a:lnTo>
                  <a:pt x="1299" y="898"/>
                </a:lnTo>
                <a:lnTo>
                  <a:pt x="1299" y="840"/>
                </a:lnTo>
                <a:lnTo>
                  <a:pt x="1303" y="898"/>
                </a:lnTo>
                <a:lnTo>
                  <a:pt x="1303" y="873"/>
                </a:lnTo>
                <a:lnTo>
                  <a:pt x="1306" y="898"/>
                </a:lnTo>
                <a:lnTo>
                  <a:pt x="1306" y="851"/>
                </a:lnTo>
                <a:lnTo>
                  <a:pt x="1310" y="898"/>
                </a:lnTo>
                <a:lnTo>
                  <a:pt x="1310" y="844"/>
                </a:lnTo>
                <a:lnTo>
                  <a:pt x="1313" y="898"/>
                </a:lnTo>
                <a:lnTo>
                  <a:pt x="1313" y="855"/>
                </a:lnTo>
                <a:lnTo>
                  <a:pt x="1317" y="898"/>
                </a:lnTo>
                <a:lnTo>
                  <a:pt x="1317" y="887"/>
                </a:lnTo>
                <a:lnTo>
                  <a:pt x="1321" y="898"/>
                </a:lnTo>
                <a:lnTo>
                  <a:pt x="1321" y="887"/>
                </a:lnTo>
                <a:lnTo>
                  <a:pt x="1324" y="898"/>
                </a:lnTo>
                <a:lnTo>
                  <a:pt x="1335" y="898"/>
                </a:lnTo>
                <a:lnTo>
                  <a:pt x="1335" y="851"/>
                </a:lnTo>
                <a:lnTo>
                  <a:pt x="1339" y="898"/>
                </a:lnTo>
                <a:lnTo>
                  <a:pt x="1339" y="887"/>
                </a:lnTo>
                <a:lnTo>
                  <a:pt x="1342" y="873"/>
                </a:lnTo>
                <a:lnTo>
                  <a:pt x="1342" y="898"/>
                </a:lnTo>
                <a:lnTo>
                  <a:pt x="1342" y="873"/>
                </a:lnTo>
                <a:lnTo>
                  <a:pt x="1346" y="898"/>
                </a:lnTo>
                <a:lnTo>
                  <a:pt x="1353" y="898"/>
                </a:lnTo>
                <a:lnTo>
                  <a:pt x="1353" y="894"/>
                </a:lnTo>
                <a:lnTo>
                  <a:pt x="1357" y="898"/>
                </a:lnTo>
                <a:lnTo>
                  <a:pt x="1360" y="898"/>
                </a:lnTo>
                <a:lnTo>
                  <a:pt x="1360" y="866"/>
                </a:lnTo>
                <a:lnTo>
                  <a:pt x="1364" y="898"/>
                </a:lnTo>
                <a:lnTo>
                  <a:pt x="1367" y="898"/>
                </a:lnTo>
                <a:lnTo>
                  <a:pt x="1367" y="815"/>
                </a:lnTo>
                <a:lnTo>
                  <a:pt x="1371" y="898"/>
                </a:lnTo>
                <a:lnTo>
                  <a:pt x="1375" y="898"/>
                </a:lnTo>
                <a:lnTo>
                  <a:pt x="1375" y="891"/>
                </a:lnTo>
                <a:lnTo>
                  <a:pt x="1378" y="898"/>
                </a:lnTo>
                <a:lnTo>
                  <a:pt x="1382" y="898"/>
                </a:lnTo>
                <a:lnTo>
                  <a:pt x="1382" y="830"/>
                </a:lnTo>
                <a:lnTo>
                  <a:pt x="1386" y="898"/>
                </a:lnTo>
                <a:lnTo>
                  <a:pt x="1386" y="894"/>
                </a:lnTo>
                <a:lnTo>
                  <a:pt x="1389" y="898"/>
                </a:lnTo>
                <a:lnTo>
                  <a:pt x="1389" y="880"/>
                </a:lnTo>
                <a:lnTo>
                  <a:pt x="1393" y="898"/>
                </a:lnTo>
                <a:lnTo>
                  <a:pt x="1396" y="898"/>
                </a:lnTo>
                <a:lnTo>
                  <a:pt x="1396" y="833"/>
                </a:lnTo>
                <a:lnTo>
                  <a:pt x="1400" y="898"/>
                </a:lnTo>
                <a:lnTo>
                  <a:pt x="1400" y="858"/>
                </a:lnTo>
                <a:lnTo>
                  <a:pt x="1404" y="898"/>
                </a:lnTo>
                <a:lnTo>
                  <a:pt x="1404" y="873"/>
                </a:lnTo>
                <a:lnTo>
                  <a:pt x="1407" y="898"/>
                </a:lnTo>
                <a:lnTo>
                  <a:pt x="1407" y="876"/>
                </a:lnTo>
                <a:lnTo>
                  <a:pt x="1411" y="898"/>
                </a:lnTo>
                <a:lnTo>
                  <a:pt x="1411" y="848"/>
                </a:lnTo>
                <a:lnTo>
                  <a:pt x="1414" y="898"/>
                </a:lnTo>
                <a:lnTo>
                  <a:pt x="1414" y="891"/>
                </a:lnTo>
                <a:lnTo>
                  <a:pt x="1418" y="898"/>
                </a:lnTo>
                <a:lnTo>
                  <a:pt x="1418" y="884"/>
                </a:lnTo>
                <a:lnTo>
                  <a:pt x="1422" y="898"/>
                </a:lnTo>
                <a:lnTo>
                  <a:pt x="1422" y="880"/>
                </a:lnTo>
                <a:lnTo>
                  <a:pt x="1425" y="898"/>
                </a:lnTo>
                <a:lnTo>
                  <a:pt x="1425" y="833"/>
                </a:lnTo>
                <a:lnTo>
                  <a:pt x="1429" y="898"/>
                </a:lnTo>
                <a:lnTo>
                  <a:pt x="1429" y="880"/>
                </a:lnTo>
                <a:lnTo>
                  <a:pt x="1432" y="898"/>
                </a:lnTo>
                <a:lnTo>
                  <a:pt x="1432" y="894"/>
                </a:lnTo>
                <a:lnTo>
                  <a:pt x="1436" y="898"/>
                </a:lnTo>
                <a:lnTo>
                  <a:pt x="1436" y="880"/>
                </a:lnTo>
                <a:lnTo>
                  <a:pt x="1440" y="898"/>
                </a:lnTo>
                <a:lnTo>
                  <a:pt x="1440" y="848"/>
                </a:lnTo>
                <a:lnTo>
                  <a:pt x="1443" y="898"/>
                </a:lnTo>
                <a:lnTo>
                  <a:pt x="1443" y="866"/>
                </a:lnTo>
                <a:lnTo>
                  <a:pt x="1447" y="898"/>
                </a:lnTo>
                <a:lnTo>
                  <a:pt x="1447" y="884"/>
                </a:lnTo>
                <a:lnTo>
                  <a:pt x="1450" y="898"/>
                </a:lnTo>
                <a:lnTo>
                  <a:pt x="1450" y="866"/>
                </a:lnTo>
                <a:lnTo>
                  <a:pt x="1454" y="898"/>
                </a:lnTo>
                <a:lnTo>
                  <a:pt x="1454" y="866"/>
                </a:lnTo>
                <a:lnTo>
                  <a:pt x="1458" y="898"/>
                </a:lnTo>
                <a:lnTo>
                  <a:pt x="1458" y="866"/>
                </a:lnTo>
                <a:lnTo>
                  <a:pt x="1461" y="898"/>
                </a:lnTo>
                <a:lnTo>
                  <a:pt x="1461" y="894"/>
                </a:lnTo>
                <a:lnTo>
                  <a:pt x="1465" y="898"/>
                </a:lnTo>
                <a:lnTo>
                  <a:pt x="1465" y="887"/>
                </a:lnTo>
                <a:lnTo>
                  <a:pt x="1468" y="898"/>
                </a:lnTo>
                <a:lnTo>
                  <a:pt x="1468" y="876"/>
                </a:lnTo>
                <a:lnTo>
                  <a:pt x="1472" y="898"/>
                </a:lnTo>
                <a:lnTo>
                  <a:pt x="1472" y="873"/>
                </a:lnTo>
                <a:lnTo>
                  <a:pt x="1476" y="898"/>
                </a:lnTo>
                <a:lnTo>
                  <a:pt x="1476" y="891"/>
                </a:lnTo>
                <a:lnTo>
                  <a:pt x="1479" y="898"/>
                </a:lnTo>
                <a:lnTo>
                  <a:pt x="1479" y="876"/>
                </a:lnTo>
                <a:lnTo>
                  <a:pt x="1483" y="884"/>
                </a:lnTo>
                <a:lnTo>
                  <a:pt x="1483" y="898"/>
                </a:lnTo>
                <a:lnTo>
                  <a:pt x="1483" y="844"/>
                </a:lnTo>
                <a:lnTo>
                  <a:pt x="1487" y="898"/>
                </a:lnTo>
                <a:lnTo>
                  <a:pt x="1487" y="866"/>
                </a:lnTo>
                <a:lnTo>
                  <a:pt x="1490" y="898"/>
                </a:lnTo>
                <a:lnTo>
                  <a:pt x="1490" y="894"/>
                </a:lnTo>
                <a:lnTo>
                  <a:pt x="1494" y="898"/>
                </a:lnTo>
                <a:lnTo>
                  <a:pt x="1494" y="894"/>
                </a:lnTo>
                <a:lnTo>
                  <a:pt x="1497" y="898"/>
                </a:lnTo>
                <a:lnTo>
                  <a:pt x="1497" y="891"/>
                </a:lnTo>
                <a:lnTo>
                  <a:pt x="1501" y="898"/>
                </a:lnTo>
                <a:lnTo>
                  <a:pt x="1501" y="887"/>
                </a:lnTo>
                <a:lnTo>
                  <a:pt x="1505" y="898"/>
                </a:lnTo>
                <a:lnTo>
                  <a:pt x="1505" y="880"/>
                </a:lnTo>
                <a:lnTo>
                  <a:pt x="1508" y="880"/>
                </a:lnTo>
                <a:lnTo>
                  <a:pt x="1508" y="898"/>
                </a:lnTo>
                <a:lnTo>
                  <a:pt x="1508" y="837"/>
                </a:lnTo>
                <a:lnTo>
                  <a:pt x="1512" y="866"/>
                </a:lnTo>
                <a:lnTo>
                  <a:pt x="1512" y="898"/>
                </a:lnTo>
                <a:lnTo>
                  <a:pt x="1512" y="815"/>
                </a:lnTo>
                <a:lnTo>
                  <a:pt x="1515" y="844"/>
                </a:lnTo>
                <a:lnTo>
                  <a:pt x="1515" y="898"/>
                </a:lnTo>
                <a:lnTo>
                  <a:pt x="1515" y="844"/>
                </a:lnTo>
                <a:lnTo>
                  <a:pt x="1519" y="898"/>
                </a:lnTo>
                <a:lnTo>
                  <a:pt x="1519" y="887"/>
                </a:lnTo>
                <a:lnTo>
                  <a:pt x="1519" y="891"/>
                </a:lnTo>
                <a:lnTo>
                  <a:pt x="1523" y="884"/>
                </a:lnTo>
                <a:lnTo>
                  <a:pt x="1523" y="898"/>
                </a:lnTo>
                <a:lnTo>
                  <a:pt x="1523" y="884"/>
                </a:lnTo>
                <a:lnTo>
                  <a:pt x="1526" y="898"/>
                </a:lnTo>
                <a:lnTo>
                  <a:pt x="1526" y="880"/>
                </a:lnTo>
                <a:lnTo>
                  <a:pt x="1530" y="894"/>
                </a:lnTo>
                <a:lnTo>
                  <a:pt x="1530" y="898"/>
                </a:lnTo>
                <a:lnTo>
                  <a:pt x="1530" y="844"/>
                </a:lnTo>
                <a:lnTo>
                  <a:pt x="1533" y="873"/>
                </a:lnTo>
                <a:lnTo>
                  <a:pt x="1533" y="898"/>
                </a:lnTo>
                <a:lnTo>
                  <a:pt x="1533" y="873"/>
                </a:lnTo>
                <a:lnTo>
                  <a:pt x="1537" y="898"/>
                </a:lnTo>
                <a:lnTo>
                  <a:pt x="1537" y="837"/>
                </a:lnTo>
                <a:lnTo>
                  <a:pt x="1541" y="887"/>
                </a:lnTo>
                <a:lnTo>
                  <a:pt x="1541" y="898"/>
                </a:lnTo>
                <a:lnTo>
                  <a:pt x="1541" y="876"/>
                </a:lnTo>
                <a:lnTo>
                  <a:pt x="1544" y="898"/>
                </a:lnTo>
                <a:lnTo>
                  <a:pt x="1544" y="880"/>
                </a:lnTo>
                <a:lnTo>
                  <a:pt x="1548" y="898"/>
                </a:lnTo>
                <a:lnTo>
                  <a:pt x="1548" y="887"/>
                </a:lnTo>
                <a:lnTo>
                  <a:pt x="1548" y="898"/>
                </a:lnTo>
                <a:lnTo>
                  <a:pt x="1551" y="884"/>
                </a:lnTo>
                <a:lnTo>
                  <a:pt x="1551" y="898"/>
                </a:lnTo>
                <a:lnTo>
                  <a:pt x="1551" y="866"/>
                </a:lnTo>
                <a:lnTo>
                  <a:pt x="1555" y="898"/>
                </a:lnTo>
                <a:lnTo>
                  <a:pt x="1555" y="873"/>
                </a:lnTo>
                <a:lnTo>
                  <a:pt x="1559" y="898"/>
                </a:lnTo>
                <a:lnTo>
                  <a:pt x="1559" y="855"/>
                </a:lnTo>
                <a:lnTo>
                  <a:pt x="1562" y="894"/>
                </a:lnTo>
                <a:lnTo>
                  <a:pt x="1562" y="898"/>
                </a:lnTo>
                <a:lnTo>
                  <a:pt x="1562" y="880"/>
                </a:lnTo>
                <a:lnTo>
                  <a:pt x="1566" y="898"/>
                </a:lnTo>
                <a:lnTo>
                  <a:pt x="1569" y="898"/>
                </a:lnTo>
                <a:lnTo>
                  <a:pt x="1569" y="876"/>
                </a:lnTo>
                <a:lnTo>
                  <a:pt x="1573" y="898"/>
                </a:lnTo>
                <a:lnTo>
                  <a:pt x="1573" y="880"/>
                </a:lnTo>
                <a:lnTo>
                  <a:pt x="1577" y="898"/>
                </a:lnTo>
                <a:lnTo>
                  <a:pt x="1577" y="884"/>
                </a:lnTo>
                <a:lnTo>
                  <a:pt x="1580" y="898"/>
                </a:lnTo>
                <a:lnTo>
                  <a:pt x="1580" y="876"/>
                </a:lnTo>
                <a:lnTo>
                  <a:pt x="1580" y="891"/>
                </a:lnTo>
                <a:lnTo>
                  <a:pt x="1584" y="873"/>
                </a:lnTo>
                <a:lnTo>
                  <a:pt x="1584" y="898"/>
                </a:lnTo>
                <a:lnTo>
                  <a:pt x="1584" y="866"/>
                </a:lnTo>
                <a:lnTo>
                  <a:pt x="1588" y="898"/>
                </a:lnTo>
                <a:lnTo>
                  <a:pt x="1588" y="887"/>
                </a:lnTo>
                <a:lnTo>
                  <a:pt x="1591" y="898"/>
                </a:lnTo>
                <a:lnTo>
                  <a:pt x="1595" y="898"/>
                </a:lnTo>
                <a:lnTo>
                  <a:pt x="1595" y="819"/>
                </a:lnTo>
                <a:lnTo>
                  <a:pt x="1598" y="898"/>
                </a:lnTo>
                <a:lnTo>
                  <a:pt x="1598" y="891"/>
                </a:lnTo>
                <a:lnTo>
                  <a:pt x="1602" y="898"/>
                </a:lnTo>
                <a:lnTo>
                  <a:pt x="1602" y="891"/>
                </a:lnTo>
                <a:lnTo>
                  <a:pt x="1606" y="898"/>
                </a:lnTo>
                <a:lnTo>
                  <a:pt x="1606" y="862"/>
                </a:lnTo>
                <a:lnTo>
                  <a:pt x="1609" y="898"/>
                </a:lnTo>
                <a:lnTo>
                  <a:pt x="1609" y="801"/>
                </a:lnTo>
                <a:lnTo>
                  <a:pt x="1613" y="891"/>
                </a:lnTo>
                <a:lnTo>
                  <a:pt x="1613" y="898"/>
                </a:lnTo>
                <a:lnTo>
                  <a:pt x="1613" y="837"/>
                </a:lnTo>
                <a:lnTo>
                  <a:pt x="1616" y="898"/>
                </a:lnTo>
                <a:lnTo>
                  <a:pt x="1616" y="869"/>
                </a:lnTo>
                <a:lnTo>
                  <a:pt x="1620" y="887"/>
                </a:lnTo>
                <a:lnTo>
                  <a:pt x="1620" y="898"/>
                </a:lnTo>
                <a:lnTo>
                  <a:pt x="1620" y="866"/>
                </a:lnTo>
                <a:lnTo>
                  <a:pt x="1624" y="898"/>
                </a:lnTo>
                <a:lnTo>
                  <a:pt x="1624" y="808"/>
                </a:lnTo>
                <a:lnTo>
                  <a:pt x="1627" y="869"/>
                </a:lnTo>
                <a:lnTo>
                  <a:pt x="1627" y="898"/>
                </a:lnTo>
                <a:lnTo>
                  <a:pt x="1627" y="851"/>
                </a:lnTo>
                <a:lnTo>
                  <a:pt x="1631" y="891"/>
                </a:lnTo>
                <a:lnTo>
                  <a:pt x="1631" y="898"/>
                </a:lnTo>
                <a:lnTo>
                  <a:pt x="1631" y="866"/>
                </a:lnTo>
                <a:lnTo>
                  <a:pt x="1634" y="898"/>
                </a:lnTo>
                <a:lnTo>
                  <a:pt x="1634" y="884"/>
                </a:lnTo>
                <a:lnTo>
                  <a:pt x="1638" y="898"/>
                </a:lnTo>
                <a:lnTo>
                  <a:pt x="1638" y="855"/>
                </a:lnTo>
                <a:lnTo>
                  <a:pt x="1642" y="898"/>
                </a:lnTo>
                <a:lnTo>
                  <a:pt x="1642" y="801"/>
                </a:lnTo>
                <a:lnTo>
                  <a:pt x="1645" y="837"/>
                </a:lnTo>
                <a:lnTo>
                  <a:pt x="1645" y="898"/>
                </a:lnTo>
                <a:lnTo>
                  <a:pt x="1645" y="837"/>
                </a:lnTo>
                <a:lnTo>
                  <a:pt x="1649" y="898"/>
                </a:lnTo>
                <a:lnTo>
                  <a:pt x="1649" y="837"/>
                </a:lnTo>
                <a:lnTo>
                  <a:pt x="1652" y="898"/>
                </a:lnTo>
                <a:lnTo>
                  <a:pt x="1652" y="866"/>
                </a:lnTo>
                <a:lnTo>
                  <a:pt x="1656" y="898"/>
                </a:lnTo>
                <a:lnTo>
                  <a:pt x="1656" y="808"/>
                </a:lnTo>
                <a:lnTo>
                  <a:pt x="1660" y="898"/>
                </a:lnTo>
                <a:lnTo>
                  <a:pt x="1660" y="848"/>
                </a:lnTo>
                <a:lnTo>
                  <a:pt x="1663" y="898"/>
                </a:lnTo>
                <a:lnTo>
                  <a:pt x="1663" y="858"/>
                </a:lnTo>
                <a:lnTo>
                  <a:pt x="1667" y="894"/>
                </a:lnTo>
                <a:lnTo>
                  <a:pt x="1667" y="898"/>
                </a:lnTo>
                <a:lnTo>
                  <a:pt x="1667" y="794"/>
                </a:lnTo>
                <a:lnTo>
                  <a:pt x="1670" y="898"/>
                </a:lnTo>
                <a:lnTo>
                  <a:pt x="1670" y="887"/>
                </a:lnTo>
                <a:lnTo>
                  <a:pt x="1670" y="898"/>
                </a:lnTo>
                <a:lnTo>
                  <a:pt x="1674" y="862"/>
                </a:lnTo>
                <a:lnTo>
                  <a:pt x="1674" y="898"/>
                </a:lnTo>
                <a:lnTo>
                  <a:pt x="1674" y="779"/>
                </a:lnTo>
                <a:lnTo>
                  <a:pt x="1678" y="898"/>
                </a:lnTo>
                <a:lnTo>
                  <a:pt x="1681" y="898"/>
                </a:lnTo>
                <a:lnTo>
                  <a:pt x="1681" y="855"/>
                </a:lnTo>
                <a:lnTo>
                  <a:pt x="1685" y="898"/>
                </a:lnTo>
                <a:lnTo>
                  <a:pt x="1685" y="894"/>
                </a:lnTo>
                <a:lnTo>
                  <a:pt x="1689" y="898"/>
                </a:lnTo>
                <a:lnTo>
                  <a:pt x="1689" y="862"/>
                </a:lnTo>
                <a:lnTo>
                  <a:pt x="1692" y="898"/>
                </a:lnTo>
                <a:lnTo>
                  <a:pt x="1692" y="880"/>
                </a:lnTo>
                <a:lnTo>
                  <a:pt x="1696" y="898"/>
                </a:lnTo>
                <a:lnTo>
                  <a:pt x="1696" y="891"/>
                </a:lnTo>
                <a:lnTo>
                  <a:pt x="1699" y="898"/>
                </a:lnTo>
                <a:lnTo>
                  <a:pt x="1699" y="844"/>
                </a:lnTo>
                <a:lnTo>
                  <a:pt x="1703" y="898"/>
                </a:lnTo>
                <a:lnTo>
                  <a:pt x="1703" y="894"/>
                </a:lnTo>
                <a:lnTo>
                  <a:pt x="1707" y="898"/>
                </a:lnTo>
                <a:lnTo>
                  <a:pt x="1710" y="891"/>
                </a:lnTo>
                <a:lnTo>
                  <a:pt x="1710" y="898"/>
                </a:lnTo>
                <a:lnTo>
                  <a:pt x="1710" y="880"/>
                </a:lnTo>
                <a:lnTo>
                  <a:pt x="1714" y="898"/>
                </a:lnTo>
                <a:lnTo>
                  <a:pt x="1714" y="862"/>
                </a:lnTo>
                <a:lnTo>
                  <a:pt x="1717" y="862"/>
                </a:lnTo>
                <a:lnTo>
                  <a:pt x="1717" y="898"/>
                </a:lnTo>
                <a:lnTo>
                  <a:pt x="1717" y="801"/>
                </a:lnTo>
                <a:lnTo>
                  <a:pt x="1721" y="898"/>
                </a:lnTo>
                <a:lnTo>
                  <a:pt x="1721" y="718"/>
                </a:lnTo>
                <a:lnTo>
                  <a:pt x="1725" y="808"/>
                </a:lnTo>
                <a:lnTo>
                  <a:pt x="1725" y="898"/>
                </a:lnTo>
                <a:lnTo>
                  <a:pt x="1725" y="804"/>
                </a:lnTo>
                <a:lnTo>
                  <a:pt x="1728" y="898"/>
                </a:lnTo>
                <a:lnTo>
                  <a:pt x="1728" y="840"/>
                </a:lnTo>
                <a:lnTo>
                  <a:pt x="1732" y="898"/>
                </a:lnTo>
                <a:lnTo>
                  <a:pt x="1732" y="411"/>
                </a:lnTo>
                <a:lnTo>
                  <a:pt x="1735" y="516"/>
                </a:lnTo>
                <a:lnTo>
                  <a:pt x="1735" y="898"/>
                </a:lnTo>
                <a:lnTo>
                  <a:pt x="1735" y="516"/>
                </a:lnTo>
                <a:lnTo>
                  <a:pt x="1739" y="848"/>
                </a:lnTo>
                <a:lnTo>
                  <a:pt x="1739" y="898"/>
                </a:lnTo>
                <a:lnTo>
                  <a:pt x="1739" y="833"/>
                </a:lnTo>
                <a:lnTo>
                  <a:pt x="1743" y="898"/>
                </a:lnTo>
                <a:lnTo>
                  <a:pt x="1743" y="891"/>
                </a:lnTo>
                <a:lnTo>
                  <a:pt x="1746" y="898"/>
                </a:lnTo>
                <a:lnTo>
                  <a:pt x="1746" y="858"/>
                </a:lnTo>
                <a:lnTo>
                  <a:pt x="1750" y="898"/>
                </a:lnTo>
                <a:lnTo>
                  <a:pt x="1750" y="884"/>
                </a:lnTo>
                <a:lnTo>
                  <a:pt x="1753" y="891"/>
                </a:lnTo>
                <a:lnTo>
                  <a:pt x="1753" y="898"/>
                </a:lnTo>
                <a:lnTo>
                  <a:pt x="1753" y="866"/>
                </a:lnTo>
                <a:lnTo>
                  <a:pt x="1757" y="898"/>
                </a:lnTo>
                <a:lnTo>
                  <a:pt x="1757" y="866"/>
                </a:lnTo>
                <a:lnTo>
                  <a:pt x="1761" y="898"/>
                </a:lnTo>
                <a:lnTo>
                  <a:pt x="1761" y="833"/>
                </a:lnTo>
                <a:lnTo>
                  <a:pt x="1764" y="898"/>
                </a:lnTo>
                <a:lnTo>
                  <a:pt x="1764" y="848"/>
                </a:lnTo>
                <a:lnTo>
                  <a:pt x="1768" y="898"/>
                </a:lnTo>
                <a:lnTo>
                  <a:pt x="1768" y="848"/>
                </a:lnTo>
                <a:lnTo>
                  <a:pt x="1771" y="898"/>
                </a:lnTo>
                <a:lnTo>
                  <a:pt x="1771" y="884"/>
                </a:lnTo>
                <a:lnTo>
                  <a:pt x="1775" y="898"/>
                </a:lnTo>
                <a:lnTo>
                  <a:pt x="1775" y="862"/>
                </a:lnTo>
                <a:lnTo>
                  <a:pt x="1779" y="898"/>
                </a:lnTo>
                <a:lnTo>
                  <a:pt x="1779" y="826"/>
                </a:lnTo>
                <a:lnTo>
                  <a:pt x="1782" y="898"/>
                </a:lnTo>
                <a:lnTo>
                  <a:pt x="1782" y="873"/>
                </a:lnTo>
                <a:lnTo>
                  <a:pt x="1786" y="898"/>
                </a:lnTo>
                <a:lnTo>
                  <a:pt x="1786" y="848"/>
                </a:lnTo>
                <a:lnTo>
                  <a:pt x="1790" y="898"/>
                </a:lnTo>
                <a:lnTo>
                  <a:pt x="1790" y="783"/>
                </a:lnTo>
                <a:lnTo>
                  <a:pt x="1793" y="898"/>
                </a:lnTo>
                <a:lnTo>
                  <a:pt x="1793" y="894"/>
                </a:lnTo>
                <a:lnTo>
                  <a:pt x="1797" y="898"/>
                </a:lnTo>
                <a:lnTo>
                  <a:pt x="1797" y="873"/>
                </a:lnTo>
                <a:lnTo>
                  <a:pt x="1800" y="898"/>
                </a:lnTo>
                <a:lnTo>
                  <a:pt x="1800" y="869"/>
                </a:lnTo>
                <a:lnTo>
                  <a:pt x="1804" y="898"/>
                </a:lnTo>
                <a:lnTo>
                  <a:pt x="1804" y="891"/>
                </a:lnTo>
                <a:lnTo>
                  <a:pt x="1808" y="898"/>
                </a:lnTo>
                <a:lnTo>
                  <a:pt x="1808" y="880"/>
                </a:lnTo>
                <a:lnTo>
                  <a:pt x="1811" y="898"/>
                </a:lnTo>
                <a:lnTo>
                  <a:pt x="1822" y="898"/>
                </a:lnTo>
                <a:lnTo>
                  <a:pt x="1822" y="884"/>
                </a:lnTo>
                <a:lnTo>
                  <a:pt x="1826" y="898"/>
                </a:lnTo>
                <a:lnTo>
                  <a:pt x="1826" y="891"/>
                </a:lnTo>
                <a:lnTo>
                  <a:pt x="1829" y="898"/>
                </a:lnTo>
                <a:lnTo>
                  <a:pt x="1829" y="855"/>
                </a:lnTo>
                <a:lnTo>
                  <a:pt x="1833" y="898"/>
                </a:lnTo>
                <a:lnTo>
                  <a:pt x="1833" y="833"/>
                </a:lnTo>
                <a:lnTo>
                  <a:pt x="1836" y="898"/>
                </a:lnTo>
                <a:lnTo>
                  <a:pt x="1836" y="840"/>
                </a:lnTo>
                <a:lnTo>
                  <a:pt x="1840" y="898"/>
                </a:lnTo>
                <a:lnTo>
                  <a:pt x="1840" y="873"/>
                </a:lnTo>
                <a:lnTo>
                  <a:pt x="1844" y="898"/>
                </a:lnTo>
                <a:lnTo>
                  <a:pt x="1847" y="898"/>
                </a:lnTo>
                <a:lnTo>
                  <a:pt x="1847" y="880"/>
                </a:lnTo>
                <a:lnTo>
                  <a:pt x="1851" y="898"/>
                </a:lnTo>
                <a:lnTo>
                  <a:pt x="1851" y="891"/>
                </a:lnTo>
                <a:lnTo>
                  <a:pt x="1854" y="898"/>
                </a:lnTo>
                <a:lnTo>
                  <a:pt x="1854" y="866"/>
                </a:lnTo>
                <a:lnTo>
                  <a:pt x="1858" y="898"/>
                </a:lnTo>
                <a:lnTo>
                  <a:pt x="1858" y="851"/>
                </a:lnTo>
                <a:lnTo>
                  <a:pt x="1862" y="851"/>
                </a:lnTo>
                <a:lnTo>
                  <a:pt x="1862" y="898"/>
                </a:lnTo>
                <a:lnTo>
                  <a:pt x="1862" y="844"/>
                </a:lnTo>
                <a:lnTo>
                  <a:pt x="1865" y="862"/>
                </a:lnTo>
                <a:lnTo>
                  <a:pt x="1865" y="898"/>
                </a:lnTo>
                <a:lnTo>
                  <a:pt x="1865" y="858"/>
                </a:lnTo>
                <a:lnTo>
                  <a:pt x="1869" y="898"/>
                </a:lnTo>
                <a:lnTo>
                  <a:pt x="1869" y="858"/>
                </a:lnTo>
                <a:lnTo>
                  <a:pt x="1872" y="898"/>
                </a:lnTo>
                <a:lnTo>
                  <a:pt x="1872" y="876"/>
                </a:lnTo>
                <a:lnTo>
                  <a:pt x="1876" y="898"/>
                </a:lnTo>
                <a:lnTo>
                  <a:pt x="1876" y="840"/>
                </a:lnTo>
                <a:lnTo>
                  <a:pt x="1880" y="898"/>
                </a:lnTo>
                <a:lnTo>
                  <a:pt x="1880" y="848"/>
                </a:lnTo>
                <a:lnTo>
                  <a:pt x="1883" y="898"/>
                </a:lnTo>
                <a:lnTo>
                  <a:pt x="1883" y="894"/>
                </a:lnTo>
                <a:lnTo>
                  <a:pt x="1887" y="898"/>
                </a:lnTo>
                <a:lnTo>
                  <a:pt x="1887" y="876"/>
                </a:lnTo>
                <a:lnTo>
                  <a:pt x="1891" y="880"/>
                </a:lnTo>
                <a:lnTo>
                  <a:pt x="1891" y="898"/>
                </a:lnTo>
                <a:lnTo>
                  <a:pt x="1891" y="880"/>
                </a:lnTo>
                <a:lnTo>
                  <a:pt x="1894" y="894"/>
                </a:lnTo>
                <a:lnTo>
                  <a:pt x="1894" y="898"/>
                </a:lnTo>
                <a:lnTo>
                  <a:pt x="1894" y="891"/>
                </a:lnTo>
                <a:lnTo>
                  <a:pt x="1898" y="898"/>
                </a:lnTo>
                <a:lnTo>
                  <a:pt x="1905" y="898"/>
                </a:lnTo>
                <a:lnTo>
                  <a:pt x="1905" y="851"/>
                </a:lnTo>
                <a:lnTo>
                  <a:pt x="1909" y="891"/>
                </a:lnTo>
                <a:lnTo>
                  <a:pt x="1909" y="898"/>
                </a:lnTo>
                <a:lnTo>
                  <a:pt x="1909" y="862"/>
                </a:lnTo>
                <a:lnTo>
                  <a:pt x="1912" y="887"/>
                </a:lnTo>
                <a:lnTo>
                  <a:pt x="1912" y="898"/>
                </a:lnTo>
                <a:lnTo>
                  <a:pt x="1912" y="873"/>
                </a:lnTo>
                <a:lnTo>
                  <a:pt x="1916" y="898"/>
                </a:lnTo>
                <a:lnTo>
                  <a:pt x="1916" y="862"/>
                </a:lnTo>
                <a:lnTo>
                  <a:pt x="1916" y="876"/>
                </a:lnTo>
                <a:lnTo>
                  <a:pt x="1919" y="848"/>
                </a:lnTo>
                <a:lnTo>
                  <a:pt x="1919" y="898"/>
                </a:lnTo>
                <a:lnTo>
                  <a:pt x="1919" y="848"/>
                </a:lnTo>
                <a:lnTo>
                  <a:pt x="1923" y="873"/>
                </a:lnTo>
                <a:lnTo>
                  <a:pt x="1923" y="898"/>
                </a:lnTo>
                <a:lnTo>
                  <a:pt x="1923" y="873"/>
                </a:lnTo>
                <a:lnTo>
                  <a:pt x="1927" y="898"/>
                </a:lnTo>
                <a:lnTo>
                  <a:pt x="1930" y="898"/>
                </a:lnTo>
                <a:lnTo>
                  <a:pt x="1930" y="876"/>
                </a:lnTo>
                <a:lnTo>
                  <a:pt x="1934" y="837"/>
                </a:lnTo>
                <a:lnTo>
                  <a:pt x="1934" y="898"/>
                </a:lnTo>
                <a:lnTo>
                  <a:pt x="1934" y="826"/>
                </a:lnTo>
                <a:lnTo>
                  <a:pt x="1937" y="898"/>
                </a:lnTo>
                <a:lnTo>
                  <a:pt x="1937" y="848"/>
                </a:lnTo>
                <a:lnTo>
                  <a:pt x="1941" y="898"/>
                </a:lnTo>
                <a:lnTo>
                  <a:pt x="1941" y="887"/>
                </a:lnTo>
                <a:lnTo>
                  <a:pt x="1945" y="898"/>
                </a:lnTo>
                <a:lnTo>
                  <a:pt x="1945" y="891"/>
                </a:lnTo>
                <a:lnTo>
                  <a:pt x="1948" y="891"/>
                </a:lnTo>
                <a:lnTo>
                  <a:pt x="1948" y="898"/>
                </a:lnTo>
                <a:lnTo>
                  <a:pt x="1948" y="866"/>
                </a:lnTo>
                <a:lnTo>
                  <a:pt x="1952" y="898"/>
                </a:lnTo>
                <a:lnTo>
                  <a:pt x="1952" y="891"/>
                </a:lnTo>
                <a:lnTo>
                  <a:pt x="1955" y="898"/>
                </a:lnTo>
                <a:lnTo>
                  <a:pt x="1955" y="866"/>
                </a:lnTo>
                <a:lnTo>
                  <a:pt x="1959" y="898"/>
                </a:lnTo>
                <a:lnTo>
                  <a:pt x="1959" y="783"/>
                </a:lnTo>
                <a:lnTo>
                  <a:pt x="1963" y="855"/>
                </a:lnTo>
                <a:lnTo>
                  <a:pt x="1963" y="898"/>
                </a:lnTo>
                <a:lnTo>
                  <a:pt x="1963" y="855"/>
                </a:lnTo>
                <a:lnTo>
                  <a:pt x="1966" y="866"/>
                </a:lnTo>
                <a:lnTo>
                  <a:pt x="1966" y="898"/>
                </a:lnTo>
                <a:lnTo>
                  <a:pt x="1966" y="855"/>
                </a:lnTo>
                <a:lnTo>
                  <a:pt x="1970" y="898"/>
                </a:lnTo>
                <a:lnTo>
                  <a:pt x="1970" y="862"/>
                </a:lnTo>
                <a:lnTo>
                  <a:pt x="1973" y="898"/>
                </a:lnTo>
                <a:lnTo>
                  <a:pt x="1973" y="866"/>
                </a:lnTo>
                <a:lnTo>
                  <a:pt x="1977" y="898"/>
                </a:lnTo>
                <a:lnTo>
                  <a:pt x="1977" y="855"/>
                </a:lnTo>
                <a:lnTo>
                  <a:pt x="1981" y="898"/>
                </a:lnTo>
                <a:lnTo>
                  <a:pt x="1981" y="844"/>
                </a:lnTo>
                <a:lnTo>
                  <a:pt x="1984" y="898"/>
                </a:lnTo>
                <a:lnTo>
                  <a:pt x="1984" y="844"/>
                </a:lnTo>
                <a:lnTo>
                  <a:pt x="1988" y="898"/>
                </a:lnTo>
                <a:lnTo>
                  <a:pt x="1988" y="876"/>
                </a:lnTo>
                <a:lnTo>
                  <a:pt x="1992" y="898"/>
                </a:lnTo>
                <a:lnTo>
                  <a:pt x="1992" y="873"/>
                </a:lnTo>
                <a:lnTo>
                  <a:pt x="1995" y="898"/>
                </a:lnTo>
                <a:lnTo>
                  <a:pt x="1995" y="855"/>
                </a:lnTo>
                <a:lnTo>
                  <a:pt x="1999" y="898"/>
                </a:lnTo>
                <a:lnTo>
                  <a:pt x="1999" y="880"/>
                </a:lnTo>
                <a:lnTo>
                  <a:pt x="2002" y="898"/>
                </a:lnTo>
                <a:lnTo>
                  <a:pt x="2002" y="884"/>
                </a:lnTo>
                <a:lnTo>
                  <a:pt x="2006" y="898"/>
                </a:lnTo>
                <a:lnTo>
                  <a:pt x="2006" y="866"/>
                </a:lnTo>
                <a:lnTo>
                  <a:pt x="2010" y="898"/>
                </a:lnTo>
                <a:lnTo>
                  <a:pt x="2010" y="887"/>
                </a:lnTo>
                <a:lnTo>
                  <a:pt x="2013" y="898"/>
                </a:lnTo>
                <a:lnTo>
                  <a:pt x="2013" y="830"/>
                </a:lnTo>
                <a:lnTo>
                  <a:pt x="2017" y="898"/>
                </a:lnTo>
                <a:lnTo>
                  <a:pt x="2017" y="812"/>
                </a:lnTo>
                <a:lnTo>
                  <a:pt x="2020" y="898"/>
                </a:lnTo>
                <a:lnTo>
                  <a:pt x="2020" y="840"/>
                </a:lnTo>
                <a:lnTo>
                  <a:pt x="2024" y="898"/>
                </a:lnTo>
                <a:lnTo>
                  <a:pt x="2024" y="837"/>
                </a:lnTo>
                <a:lnTo>
                  <a:pt x="2028" y="898"/>
                </a:lnTo>
                <a:lnTo>
                  <a:pt x="2028" y="884"/>
                </a:lnTo>
                <a:lnTo>
                  <a:pt x="2031" y="898"/>
                </a:lnTo>
                <a:lnTo>
                  <a:pt x="2031" y="891"/>
                </a:lnTo>
                <a:lnTo>
                  <a:pt x="2035" y="898"/>
                </a:lnTo>
                <a:lnTo>
                  <a:pt x="2035" y="833"/>
                </a:lnTo>
                <a:lnTo>
                  <a:pt x="2038" y="898"/>
                </a:lnTo>
                <a:lnTo>
                  <a:pt x="2038" y="880"/>
                </a:lnTo>
                <a:lnTo>
                  <a:pt x="2042" y="898"/>
                </a:lnTo>
                <a:lnTo>
                  <a:pt x="2042" y="887"/>
                </a:lnTo>
                <a:lnTo>
                  <a:pt x="2046" y="898"/>
                </a:lnTo>
                <a:lnTo>
                  <a:pt x="2046" y="887"/>
                </a:lnTo>
                <a:lnTo>
                  <a:pt x="2049" y="898"/>
                </a:lnTo>
                <a:lnTo>
                  <a:pt x="2049" y="848"/>
                </a:lnTo>
                <a:lnTo>
                  <a:pt x="2053" y="869"/>
                </a:lnTo>
                <a:lnTo>
                  <a:pt x="2053" y="898"/>
                </a:lnTo>
                <a:lnTo>
                  <a:pt x="2053" y="866"/>
                </a:lnTo>
                <a:lnTo>
                  <a:pt x="2056" y="898"/>
                </a:lnTo>
                <a:lnTo>
                  <a:pt x="2056" y="887"/>
                </a:lnTo>
                <a:lnTo>
                  <a:pt x="2060" y="869"/>
                </a:lnTo>
                <a:lnTo>
                  <a:pt x="2060" y="898"/>
                </a:lnTo>
                <a:lnTo>
                  <a:pt x="2060" y="815"/>
                </a:lnTo>
                <a:lnTo>
                  <a:pt x="2064" y="894"/>
                </a:lnTo>
                <a:lnTo>
                  <a:pt x="2064" y="898"/>
                </a:lnTo>
                <a:lnTo>
                  <a:pt x="2064" y="837"/>
                </a:lnTo>
                <a:lnTo>
                  <a:pt x="2067" y="898"/>
                </a:lnTo>
                <a:lnTo>
                  <a:pt x="2067" y="837"/>
                </a:lnTo>
                <a:lnTo>
                  <a:pt x="2071" y="898"/>
                </a:lnTo>
                <a:lnTo>
                  <a:pt x="2071" y="851"/>
                </a:lnTo>
                <a:lnTo>
                  <a:pt x="2074" y="898"/>
                </a:lnTo>
                <a:lnTo>
                  <a:pt x="2074" y="891"/>
                </a:lnTo>
                <a:lnTo>
                  <a:pt x="2078" y="898"/>
                </a:lnTo>
                <a:lnTo>
                  <a:pt x="2082" y="898"/>
                </a:lnTo>
                <a:lnTo>
                  <a:pt x="2082" y="858"/>
                </a:lnTo>
                <a:lnTo>
                  <a:pt x="2085" y="898"/>
                </a:lnTo>
                <a:lnTo>
                  <a:pt x="2085" y="840"/>
                </a:lnTo>
                <a:lnTo>
                  <a:pt x="2089" y="898"/>
                </a:lnTo>
                <a:lnTo>
                  <a:pt x="2089" y="826"/>
                </a:lnTo>
                <a:lnTo>
                  <a:pt x="2093" y="898"/>
                </a:lnTo>
                <a:lnTo>
                  <a:pt x="2096" y="898"/>
                </a:lnTo>
                <a:lnTo>
                  <a:pt x="2096" y="869"/>
                </a:lnTo>
                <a:lnTo>
                  <a:pt x="2100" y="891"/>
                </a:lnTo>
                <a:lnTo>
                  <a:pt x="2100" y="898"/>
                </a:lnTo>
                <a:lnTo>
                  <a:pt x="2100" y="869"/>
                </a:lnTo>
                <a:lnTo>
                  <a:pt x="2103" y="898"/>
                </a:lnTo>
                <a:lnTo>
                  <a:pt x="2103" y="862"/>
                </a:lnTo>
                <a:lnTo>
                  <a:pt x="2107" y="898"/>
                </a:lnTo>
                <a:lnTo>
                  <a:pt x="2107" y="873"/>
                </a:lnTo>
                <a:lnTo>
                  <a:pt x="2111" y="898"/>
                </a:lnTo>
                <a:lnTo>
                  <a:pt x="2111" y="819"/>
                </a:lnTo>
                <a:lnTo>
                  <a:pt x="2114" y="898"/>
                </a:lnTo>
                <a:lnTo>
                  <a:pt x="2114" y="855"/>
                </a:lnTo>
                <a:lnTo>
                  <a:pt x="2118" y="894"/>
                </a:lnTo>
                <a:lnTo>
                  <a:pt x="2118" y="898"/>
                </a:lnTo>
                <a:lnTo>
                  <a:pt x="2118" y="887"/>
                </a:lnTo>
                <a:lnTo>
                  <a:pt x="2121" y="898"/>
                </a:lnTo>
                <a:lnTo>
                  <a:pt x="2121" y="880"/>
                </a:lnTo>
                <a:lnTo>
                  <a:pt x="2125" y="891"/>
                </a:lnTo>
                <a:lnTo>
                  <a:pt x="2125" y="898"/>
                </a:lnTo>
                <a:lnTo>
                  <a:pt x="2125" y="830"/>
                </a:lnTo>
                <a:lnTo>
                  <a:pt x="2129" y="887"/>
                </a:lnTo>
                <a:lnTo>
                  <a:pt x="2129" y="898"/>
                </a:lnTo>
                <a:lnTo>
                  <a:pt x="2129" y="869"/>
                </a:lnTo>
                <a:lnTo>
                  <a:pt x="2129" y="884"/>
                </a:lnTo>
                <a:lnTo>
                  <a:pt x="2132" y="851"/>
                </a:lnTo>
                <a:lnTo>
                  <a:pt x="2132" y="898"/>
                </a:lnTo>
                <a:lnTo>
                  <a:pt x="2132" y="848"/>
                </a:lnTo>
                <a:lnTo>
                  <a:pt x="2136" y="891"/>
                </a:lnTo>
                <a:lnTo>
                  <a:pt x="2136" y="898"/>
                </a:lnTo>
                <a:lnTo>
                  <a:pt x="2136" y="862"/>
                </a:lnTo>
                <a:lnTo>
                  <a:pt x="2139" y="898"/>
                </a:lnTo>
                <a:lnTo>
                  <a:pt x="2139" y="866"/>
                </a:lnTo>
                <a:lnTo>
                  <a:pt x="2143" y="898"/>
                </a:lnTo>
                <a:lnTo>
                  <a:pt x="2143" y="876"/>
                </a:lnTo>
                <a:lnTo>
                  <a:pt x="2147" y="898"/>
                </a:lnTo>
                <a:lnTo>
                  <a:pt x="2147" y="851"/>
                </a:lnTo>
                <a:lnTo>
                  <a:pt x="2150" y="898"/>
                </a:lnTo>
                <a:lnTo>
                  <a:pt x="2150" y="804"/>
                </a:lnTo>
                <a:lnTo>
                  <a:pt x="2154" y="898"/>
                </a:lnTo>
                <a:lnTo>
                  <a:pt x="2154" y="873"/>
                </a:lnTo>
                <a:lnTo>
                  <a:pt x="2157" y="898"/>
                </a:lnTo>
                <a:lnTo>
                  <a:pt x="2157" y="837"/>
                </a:lnTo>
                <a:lnTo>
                  <a:pt x="2161" y="898"/>
                </a:lnTo>
                <a:lnTo>
                  <a:pt x="2161" y="851"/>
                </a:lnTo>
                <a:lnTo>
                  <a:pt x="2165" y="898"/>
                </a:lnTo>
                <a:lnTo>
                  <a:pt x="2165" y="830"/>
                </a:lnTo>
                <a:lnTo>
                  <a:pt x="2168" y="898"/>
                </a:lnTo>
                <a:lnTo>
                  <a:pt x="2168" y="848"/>
                </a:lnTo>
                <a:lnTo>
                  <a:pt x="2172" y="898"/>
                </a:lnTo>
                <a:lnTo>
                  <a:pt x="2172" y="858"/>
                </a:lnTo>
                <a:lnTo>
                  <a:pt x="2175" y="898"/>
                </a:lnTo>
                <a:lnTo>
                  <a:pt x="2175" y="822"/>
                </a:lnTo>
                <a:lnTo>
                  <a:pt x="2179" y="898"/>
                </a:lnTo>
                <a:lnTo>
                  <a:pt x="2179" y="848"/>
                </a:lnTo>
                <a:lnTo>
                  <a:pt x="2183" y="898"/>
                </a:lnTo>
                <a:lnTo>
                  <a:pt x="2183" y="855"/>
                </a:lnTo>
                <a:lnTo>
                  <a:pt x="2186" y="898"/>
                </a:lnTo>
                <a:lnTo>
                  <a:pt x="2186" y="844"/>
                </a:lnTo>
                <a:lnTo>
                  <a:pt x="2190" y="898"/>
                </a:lnTo>
                <a:lnTo>
                  <a:pt x="2190" y="884"/>
                </a:lnTo>
                <a:lnTo>
                  <a:pt x="2194" y="898"/>
                </a:lnTo>
                <a:lnTo>
                  <a:pt x="2194" y="891"/>
                </a:lnTo>
                <a:lnTo>
                  <a:pt x="2197" y="898"/>
                </a:lnTo>
                <a:lnTo>
                  <a:pt x="2197" y="880"/>
                </a:lnTo>
                <a:lnTo>
                  <a:pt x="2201" y="898"/>
                </a:lnTo>
                <a:lnTo>
                  <a:pt x="2201" y="837"/>
                </a:lnTo>
                <a:lnTo>
                  <a:pt x="2204" y="898"/>
                </a:lnTo>
                <a:lnTo>
                  <a:pt x="2204" y="862"/>
                </a:lnTo>
                <a:lnTo>
                  <a:pt x="2208" y="898"/>
                </a:lnTo>
                <a:lnTo>
                  <a:pt x="2208" y="790"/>
                </a:lnTo>
                <a:lnTo>
                  <a:pt x="2212" y="891"/>
                </a:lnTo>
                <a:lnTo>
                  <a:pt x="2212" y="898"/>
                </a:lnTo>
                <a:lnTo>
                  <a:pt x="2212" y="757"/>
                </a:lnTo>
                <a:lnTo>
                  <a:pt x="2215" y="887"/>
                </a:lnTo>
                <a:lnTo>
                  <a:pt x="2215" y="898"/>
                </a:lnTo>
                <a:lnTo>
                  <a:pt x="2215" y="869"/>
                </a:lnTo>
                <a:lnTo>
                  <a:pt x="2219" y="898"/>
                </a:lnTo>
                <a:lnTo>
                  <a:pt x="2222" y="898"/>
                </a:lnTo>
                <a:lnTo>
                  <a:pt x="2222" y="851"/>
                </a:lnTo>
                <a:lnTo>
                  <a:pt x="2226" y="898"/>
                </a:lnTo>
                <a:lnTo>
                  <a:pt x="2226" y="891"/>
                </a:lnTo>
                <a:lnTo>
                  <a:pt x="2230" y="898"/>
                </a:lnTo>
                <a:lnTo>
                  <a:pt x="2230" y="858"/>
                </a:lnTo>
                <a:lnTo>
                  <a:pt x="2233" y="862"/>
                </a:lnTo>
                <a:lnTo>
                  <a:pt x="2233" y="898"/>
                </a:lnTo>
                <a:lnTo>
                  <a:pt x="2233" y="862"/>
                </a:lnTo>
                <a:lnTo>
                  <a:pt x="2237" y="898"/>
                </a:lnTo>
                <a:lnTo>
                  <a:pt x="2237" y="815"/>
                </a:lnTo>
                <a:lnTo>
                  <a:pt x="2240" y="880"/>
                </a:lnTo>
                <a:lnTo>
                  <a:pt x="2240" y="898"/>
                </a:lnTo>
                <a:lnTo>
                  <a:pt x="2240" y="851"/>
                </a:lnTo>
                <a:lnTo>
                  <a:pt x="2244" y="887"/>
                </a:lnTo>
                <a:lnTo>
                  <a:pt x="2244" y="898"/>
                </a:lnTo>
                <a:lnTo>
                  <a:pt x="2244" y="862"/>
                </a:lnTo>
                <a:lnTo>
                  <a:pt x="2248" y="898"/>
                </a:lnTo>
                <a:lnTo>
                  <a:pt x="2248" y="848"/>
                </a:lnTo>
                <a:lnTo>
                  <a:pt x="2251" y="887"/>
                </a:lnTo>
                <a:lnTo>
                  <a:pt x="2251" y="898"/>
                </a:lnTo>
                <a:lnTo>
                  <a:pt x="2251" y="866"/>
                </a:lnTo>
                <a:lnTo>
                  <a:pt x="2255" y="884"/>
                </a:lnTo>
                <a:lnTo>
                  <a:pt x="2255" y="898"/>
                </a:lnTo>
                <a:lnTo>
                  <a:pt x="2255" y="794"/>
                </a:lnTo>
                <a:lnTo>
                  <a:pt x="2258" y="873"/>
                </a:lnTo>
                <a:lnTo>
                  <a:pt x="2258" y="898"/>
                </a:lnTo>
                <a:lnTo>
                  <a:pt x="2258" y="873"/>
                </a:lnTo>
                <a:lnTo>
                  <a:pt x="2262" y="891"/>
                </a:lnTo>
                <a:lnTo>
                  <a:pt x="2262" y="898"/>
                </a:lnTo>
                <a:lnTo>
                  <a:pt x="2262" y="808"/>
                </a:lnTo>
                <a:lnTo>
                  <a:pt x="2266" y="876"/>
                </a:lnTo>
                <a:lnTo>
                  <a:pt x="2266" y="898"/>
                </a:lnTo>
                <a:lnTo>
                  <a:pt x="2266" y="833"/>
                </a:lnTo>
                <a:lnTo>
                  <a:pt x="2269" y="894"/>
                </a:lnTo>
                <a:lnTo>
                  <a:pt x="2269" y="898"/>
                </a:lnTo>
                <a:lnTo>
                  <a:pt x="2269" y="866"/>
                </a:lnTo>
                <a:lnTo>
                  <a:pt x="2273" y="898"/>
                </a:lnTo>
                <a:lnTo>
                  <a:pt x="2273" y="894"/>
                </a:lnTo>
                <a:lnTo>
                  <a:pt x="2276" y="898"/>
                </a:lnTo>
                <a:lnTo>
                  <a:pt x="2276" y="851"/>
                </a:lnTo>
                <a:lnTo>
                  <a:pt x="2280" y="830"/>
                </a:lnTo>
                <a:lnTo>
                  <a:pt x="2280" y="898"/>
                </a:lnTo>
                <a:lnTo>
                  <a:pt x="2280" y="830"/>
                </a:lnTo>
                <a:lnTo>
                  <a:pt x="2284" y="887"/>
                </a:lnTo>
                <a:lnTo>
                  <a:pt x="2284" y="898"/>
                </a:lnTo>
                <a:lnTo>
                  <a:pt x="2284" y="826"/>
                </a:lnTo>
                <a:lnTo>
                  <a:pt x="2287" y="851"/>
                </a:lnTo>
                <a:lnTo>
                  <a:pt x="2287" y="898"/>
                </a:lnTo>
                <a:lnTo>
                  <a:pt x="2287" y="844"/>
                </a:lnTo>
                <a:lnTo>
                  <a:pt x="2291" y="887"/>
                </a:lnTo>
                <a:lnTo>
                  <a:pt x="2291" y="898"/>
                </a:lnTo>
                <a:lnTo>
                  <a:pt x="2291" y="833"/>
                </a:lnTo>
                <a:lnTo>
                  <a:pt x="2295" y="887"/>
                </a:lnTo>
                <a:lnTo>
                  <a:pt x="2295" y="898"/>
                </a:lnTo>
                <a:lnTo>
                  <a:pt x="2295" y="855"/>
                </a:lnTo>
                <a:lnTo>
                  <a:pt x="2298" y="884"/>
                </a:lnTo>
                <a:lnTo>
                  <a:pt x="2298" y="898"/>
                </a:lnTo>
                <a:lnTo>
                  <a:pt x="2298" y="808"/>
                </a:lnTo>
                <a:lnTo>
                  <a:pt x="2302" y="880"/>
                </a:lnTo>
                <a:lnTo>
                  <a:pt x="2302" y="898"/>
                </a:lnTo>
                <a:lnTo>
                  <a:pt x="2302" y="826"/>
                </a:lnTo>
                <a:lnTo>
                  <a:pt x="2305" y="898"/>
                </a:lnTo>
                <a:lnTo>
                  <a:pt x="2305" y="858"/>
                </a:lnTo>
                <a:lnTo>
                  <a:pt x="2309" y="887"/>
                </a:lnTo>
                <a:lnTo>
                  <a:pt x="2309" y="898"/>
                </a:lnTo>
                <a:lnTo>
                  <a:pt x="2309" y="862"/>
                </a:lnTo>
                <a:lnTo>
                  <a:pt x="2313" y="894"/>
                </a:lnTo>
                <a:lnTo>
                  <a:pt x="2313" y="898"/>
                </a:lnTo>
                <a:lnTo>
                  <a:pt x="2313" y="876"/>
                </a:lnTo>
                <a:lnTo>
                  <a:pt x="2316" y="898"/>
                </a:lnTo>
                <a:lnTo>
                  <a:pt x="2316" y="844"/>
                </a:lnTo>
                <a:lnTo>
                  <a:pt x="2320" y="894"/>
                </a:lnTo>
                <a:lnTo>
                  <a:pt x="2320" y="898"/>
                </a:lnTo>
                <a:lnTo>
                  <a:pt x="2320" y="891"/>
                </a:lnTo>
                <a:lnTo>
                  <a:pt x="2323" y="898"/>
                </a:lnTo>
                <a:lnTo>
                  <a:pt x="2323" y="837"/>
                </a:lnTo>
                <a:lnTo>
                  <a:pt x="2327" y="894"/>
                </a:lnTo>
                <a:lnTo>
                  <a:pt x="2327" y="898"/>
                </a:lnTo>
                <a:lnTo>
                  <a:pt x="2327" y="855"/>
                </a:lnTo>
                <a:lnTo>
                  <a:pt x="2331" y="898"/>
                </a:lnTo>
                <a:lnTo>
                  <a:pt x="2331" y="880"/>
                </a:lnTo>
                <a:lnTo>
                  <a:pt x="2334" y="898"/>
                </a:lnTo>
                <a:lnTo>
                  <a:pt x="2334" y="837"/>
                </a:lnTo>
                <a:lnTo>
                  <a:pt x="2338" y="898"/>
                </a:lnTo>
                <a:lnTo>
                  <a:pt x="2338" y="840"/>
                </a:lnTo>
                <a:lnTo>
                  <a:pt x="2341" y="898"/>
                </a:lnTo>
                <a:lnTo>
                  <a:pt x="2341" y="869"/>
                </a:lnTo>
                <a:lnTo>
                  <a:pt x="2345" y="898"/>
                </a:lnTo>
                <a:lnTo>
                  <a:pt x="2345" y="876"/>
                </a:lnTo>
                <a:lnTo>
                  <a:pt x="2349" y="898"/>
                </a:lnTo>
                <a:lnTo>
                  <a:pt x="2349" y="851"/>
                </a:lnTo>
                <a:lnTo>
                  <a:pt x="2352" y="898"/>
                </a:lnTo>
                <a:lnTo>
                  <a:pt x="2352" y="880"/>
                </a:lnTo>
                <a:lnTo>
                  <a:pt x="2356" y="898"/>
                </a:lnTo>
                <a:lnTo>
                  <a:pt x="2356" y="887"/>
                </a:lnTo>
                <a:lnTo>
                  <a:pt x="2359" y="898"/>
                </a:lnTo>
                <a:lnTo>
                  <a:pt x="2359" y="833"/>
                </a:lnTo>
                <a:lnTo>
                  <a:pt x="2363" y="898"/>
                </a:lnTo>
                <a:lnTo>
                  <a:pt x="2363" y="862"/>
                </a:lnTo>
                <a:lnTo>
                  <a:pt x="2367" y="898"/>
                </a:lnTo>
                <a:lnTo>
                  <a:pt x="2367" y="844"/>
                </a:lnTo>
                <a:lnTo>
                  <a:pt x="2370" y="898"/>
                </a:lnTo>
                <a:lnTo>
                  <a:pt x="2370" y="887"/>
                </a:lnTo>
                <a:lnTo>
                  <a:pt x="2374" y="898"/>
                </a:lnTo>
                <a:lnTo>
                  <a:pt x="2374" y="891"/>
                </a:lnTo>
                <a:lnTo>
                  <a:pt x="2377" y="898"/>
                </a:lnTo>
                <a:lnTo>
                  <a:pt x="2377" y="848"/>
                </a:lnTo>
                <a:lnTo>
                  <a:pt x="2381" y="898"/>
                </a:lnTo>
                <a:lnTo>
                  <a:pt x="2381" y="876"/>
                </a:lnTo>
                <a:lnTo>
                  <a:pt x="2385" y="898"/>
                </a:lnTo>
                <a:lnTo>
                  <a:pt x="2385" y="830"/>
                </a:lnTo>
                <a:lnTo>
                  <a:pt x="2388" y="898"/>
                </a:lnTo>
                <a:lnTo>
                  <a:pt x="2388" y="837"/>
                </a:lnTo>
                <a:lnTo>
                  <a:pt x="2392" y="898"/>
                </a:lnTo>
                <a:lnTo>
                  <a:pt x="2392" y="844"/>
                </a:lnTo>
                <a:lnTo>
                  <a:pt x="2396" y="894"/>
                </a:lnTo>
                <a:lnTo>
                  <a:pt x="2396" y="898"/>
                </a:lnTo>
                <a:lnTo>
                  <a:pt x="2396" y="894"/>
                </a:lnTo>
                <a:lnTo>
                  <a:pt x="2399" y="898"/>
                </a:lnTo>
                <a:lnTo>
                  <a:pt x="2399" y="844"/>
                </a:lnTo>
                <a:lnTo>
                  <a:pt x="2403" y="898"/>
                </a:lnTo>
                <a:lnTo>
                  <a:pt x="2403" y="858"/>
                </a:lnTo>
                <a:lnTo>
                  <a:pt x="2406" y="898"/>
                </a:lnTo>
                <a:lnTo>
                  <a:pt x="2406" y="858"/>
                </a:lnTo>
                <a:lnTo>
                  <a:pt x="2410" y="858"/>
                </a:lnTo>
                <a:lnTo>
                  <a:pt x="2410" y="898"/>
                </a:lnTo>
                <a:lnTo>
                  <a:pt x="2410" y="851"/>
                </a:lnTo>
                <a:lnTo>
                  <a:pt x="2414" y="898"/>
                </a:lnTo>
                <a:lnTo>
                  <a:pt x="2414" y="855"/>
                </a:lnTo>
                <a:lnTo>
                  <a:pt x="2417" y="898"/>
                </a:lnTo>
                <a:lnTo>
                  <a:pt x="2417" y="833"/>
                </a:lnTo>
                <a:lnTo>
                  <a:pt x="2421" y="837"/>
                </a:lnTo>
                <a:lnTo>
                  <a:pt x="2421" y="898"/>
                </a:lnTo>
                <a:lnTo>
                  <a:pt x="2421" y="837"/>
                </a:lnTo>
                <a:lnTo>
                  <a:pt x="2424" y="894"/>
                </a:lnTo>
                <a:lnTo>
                  <a:pt x="2424" y="898"/>
                </a:lnTo>
                <a:lnTo>
                  <a:pt x="2424" y="873"/>
                </a:lnTo>
                <a:lnTo>
                  <a:pt x="2428" y="891"/>
                </a:lnTo>
                <a:lnTo>
                  <a:pt x="2428" y="898"/>
                </a:lnTo>
                <a:lnTo>
                  <a:pt x="2428" y="891"/>
                </a:lnTo>
                <a:lnTo>
                  <a:pt x="2432" y="898"/>
                </a:lnTo>
                <a:lnTo>
                  <a:pt x="2432" y="851"/>
                </a:lnTo>
                <a:lnTo>
                  <a:pt x="2432" y="866"/>
                </a:lnTo>
                <a:lnTo>
                  <a:pt x="2435" y="822"/>
                </a:lnTo>
                <a:lnTo>
                  <a:pt x="2435" y="898"/>
                </a:lnTo>
                <a:lnTo>
                  <a:pt x="2435" y="822"/>
                </a:lnTo>
                <a:lnTo>
                  <a:pt x="2439" y="898"/>
                </a:lnTo>
                <a:lnTo>
                  <a:pt x="2439" y="880"/>
                </a:lnTo>
                <a:lnTo>
                  <a:pt x="2439" y="891"/>
                </a:lnTo>
                <a:lnTo>
                  <a:pt x="2442" y="866"/>
                </a:lnTo>
                <a:lnTo>
                  <a:pt x="2442" y="898"/>
                </a:lnTo>
                <a:lnTo>
                  <a:pt x="2442" y="866"/>
                </a:lnTo>
                <a:lnTo>
                  <a:pt x="2446" y="898"/>
                </a:lnTo>
                <a:lnTo>
                  <a:pt x="2446" y="844"/>
                </a:lnTo>
                <a:lnTo>
                  <a:pt x="2450" y="894"/>
                </a:lnTo>
                <a:lnTo>
                  <a:pt x="2450" y="898"/>
                </a:lnTo>
                <a:lnTo>
                  <a:pt x="2450" y="837"/>
                </a:lnTo>
                <a:lnTo>
                  <a:pt x="2453" y="830"/>
                </a:lnTo>
                <a:lnTo>
                  <a:pt x="2453" y="898"/>
                </a:lnTo>
                <a:lnTo>
                  <a:pt x="2453" y="830"/>
                </a:lnTo>
                <a:lnTo>
                  <a:pt x="2457" y="887"/>
                </a:lnTo>
                <a:lnTo>
                  <a:pt x="2457" y="898"/>
                </a:lnTo>
                <a:lnTo>
                  <a:pt x="2457" y="851"/>
                </a:lnTo>
                <a:lnTo>
                  <a:pt x="2460" y="866"/>
                </a:lnTo>
                <a:lnTo>
                  <a:pt x="2460" y="898"/>
                </a:lnTo>
                <a:lnTo>
                  <a:pt x="2460" y="866"/>
                </a:lnTo>
                <a:lnTo>
                  <a:pt x="2464" y="898"/>
                </a:lnTo>
                <a:lnTo>
                  <a:pt x="2464" y="830"/>
                </a:lnTo>
                <a:lnTo>
                  <a:pt x="2468" y="898"/>
                </a:lnTo>
                <a:lnTo>
                  <a:pt x="2468" y="794"/>
                </a:lnTo>
                <a:lnTo>
                  <a:pt x="2471" y="894"/>
                </a:lnTo>
                <a:lnTo>
                  <a:pt x="2471" y="898"/>
                </a:lnTo>
                <a:lnTo>
                  <a:pt x="2471" y="876"/>
                </a:lnTo>
                <a:lnTo>
                  <a:pt x="2475" y="894"/>
                </a:lnTo>
                <a:lnTo>
                  <a:pt x="2475" y="898"/>
                </a:lnTo>
                <a:lnTo>
                  <a:pt x="2475" y="876"/>
                </a:lnTo>
                <a:lnTo>
                  <a:pt x="2478" y="894"/>
                </a:lnTo>
                <a:lnTo>
                  <a:pt x="2478" y="898"/>
                </a:lnTo>
                <a:lnTo>
                  <a:pt x="2478" y="894"/>
                </a:lnTo>
                <a:lnTo>
                  <a:pt x="2482" y="898"/>
                </a:lnTo>
                <a:lnTo>
                  <a:pt x="2482" y="869"/>
                </a:lnTo>
                <a:lnTo>
                  <a:pt x="2486" y="898"/>
                </a:lnTo>
                <a:lnTo>
                  <a:pt x="2486" y="869"/>
                </a:lnTo>
                <a:lnTo>
                  <a:pt x="2489" y="898"/>
                </a:lnTo>
                <a:lnTo>
                  <a:pt x="2489" y="855"/>
                </a:lnTo>
                <a:lnTo>
                  <a:pt x="2493" y="898"/>
                </a:lnTo>
                <a:lnTo>
                  <a:pt x="2493" y="884"/>
                </a:lnTo>
                <a:lnTo>
                  <a:pt x="2497" y="898"/>
                </a:lnTo>
                <a:lnTo>
                  <a:pt x="2497" y="743"/>
                </a:lnTo>
                <a:lnTo>
                  <a:pt x="2500" y="898"/>
                </a:lnTo>
                <a:lnTo>
                  <a:pt x="2500" y="848"/>
                </a:lnTo>
                <a:lnTo>
                  <a:pt x="2504" y="898"/>
                </a:lnTo>
                <a:lnTo>
                  <a:pt x="2504" y="819"/>
                </a:lnTo>
                <a:lnTo>
                  <a:pt x="2507" y="898"/>
                </a:lnTo>
                <a:lnTo>
                  <a:pt x="2507" y="894"/>
                </a:lnTo>
                <a:lnTo>
                  <a:pt x="2511" y="898"/>
                </a:lnTo>
                <a:lnTo>
                  <a:pt x="2518" y="898"/>
                </a:lnTo>
                <a:lnTo>
                  <a:pt x="2518" y="869"/>
                </a:lnTo>
                <a:lnTo>
                  <a:pt x="2522" y="898"/>
                </a:lnTo>
                <a:lnTo>
                  <a:pt x="2522" y="862"/>
                </a:lnTo>
                <a:lnTo>
                  <a:pt x="2525" y="898"/>
                </a:lnTo>
                <a:lnTo>
                  <a:pt x="2525" y="848"/>
                </a:lnTo>
                <a:lnTo>
                  <a:pt x="2529" y="898"/>
                </a:lnTo>
                <a:lnTo>
                  <a:pt x="2529" y="880"/>
                </a:lnTo>
                <a:lnTo>
                  <a:pt x="2533" y="898"/>
                </a:lnTo>
                <a:lnTo>
                  <a:pt x="2533" y="851"/>
                </a:lnTo>
                <a:lnTo>
                  <a:pt x="2536" y="898"/>
                </a:lnTo>
                <a:lnTo>
                  <a:pt x="2536" y="707"/>
                </a:lnTo>
                <a:lnTo>
                  <a:pt x="2540" y="898"/>
                </a:lnTo>
                <a:lnTo>
                  <a:pt x="2540" y="815"/>
                </a:lnTo>
                <a:lnTo>
                  <a:pt x="2543" y="898"/>
                </a:lnTo>
                <a:lnTo>
                  <a:pt x="2543" y="822"/>
                </a:lnTo>
                <a:lnTo>
                  <a:pt x="2547" y="898"/>
                </a:lnTo>
                <a:lnTo>
                  <a:pt x="2547" y="884"/>
                </a:lnTo>
                <a:lnTo>
                  <a:pt x="2551" y="898"/>
                </a:lnTo>
                <a:lnTo>
                  <a:pt x="2551" y="844"/>
                </a:lnTo>
                <a:lnTo>
                  <a:pt x="2554" y="894"/>
                </a:lnTo>
                <a:lnTo>
                  <a:pt x="2554" y="898"/>
                </a:lnTo>
                <a:lnTo>
                  <a:pt x="2554" y="844"/>
                </a:lnTo>
                <a:lnTo>
                  <a:pt x="2558" y="894"/>
                </a:lnTo>
                <a:lnTo>
                  <a:pt x="2558" y="898"/>
                </a:lnTo>
                <a:lnTo>
                  <a:pt x="2558" y="819"/>
                </a:lnTo>
                <a:lnTo>
                  <a:pt x="2561" y="898"/>
                </a:lnTo>
                <a:lnTo>
                  <a:pt x="2561" y="887"/>
                </a:lnTo>
                <a:lnTo>
                  <a:pt x="2565" y="898"/>
                </a:lnTo>
                <a:lnTo>
                  <a:pt x="2565" y="819"/>
                </a:lnTo>
                <a:lnTo>
                  <a:pt x="2569" y="887"/>
                </a:lnTo>
                <a:lnTo>
                  <a:pt x="2569" y="898"/>
                </a:lnTo>
                <a:lnTo>
                  <a:pt x="2569" y="873"/>
                </a:lnTo>
                <a:lnTo>
                  <a:pt x="2572" y="898"/>
                </a:lnTo>
                <a:lnTo>
                  <a:pt x="2572" y="855"/>
                </a:lnTo>
                <a:lnTo>
                  <a:pt x="2576" y="898"/>
                </a:lnTo>
                <a:lnTo>
                  <a:pt x="2576" y="837"/>
                </a:lnTo>
                <a:lnTo>
                  <a:pt x="2579" y="884"/>
                </a:lnTo>
                <a:lnTo>
                  <a:pt x="2579" y="898"/>
                </a:lnTo>
                <a:lnTo>
                  <a:pt x="2579" y="876"/>
                </a:lnTo>
                <a:lnTo>
                  <a:pt x="2583" y="884"/>
                </a:lnTo>
                <a:lnTo>
                  <a:pt x="2583" y="898"/>
                </a:lnTo>
                <a:lnTo>
                  <a:pt x="2583" y="880"/>
                </a:lnTo>
                <a:lnTo>
                  <a:pt x="2587" y="898"/>
                </a:lnTo>
                <a:lnTo>
                  <a:pt x="2587" y="837"/>
                </a:lnTo>
                <a:lnTo>
                  <a:pt x="2590" y="851"/>
                </a:lnTo>
                <a:lnTo>
                  <a:pt x="2590" y="898"/>
                </a:lnTo>
                <a:lnTo>
                  <a:pt x="2590" y="822"/>
                </a:lnTo>
                <a:lnTo>
                  <a:pt x="2594" y="898"/>
                </a:lnTo>
                <a:lnTo>
                  <a:pt x="2594" y="848"/>
                </a:lnTo>
                <a:lnTo>
                  <a:pt x="2598" y="898"/>
                </a:lnTo>
                <a:lnTo>
                  <a:pt x="2598" y="815"/>
                </a:lnTo>
                <a:lnTo>
                  <a:pt x="2601" y="898"/>
                </a:lnTo>
                <a:lnTo>
                  <a:pt x="2601" y="822"/>
                </a:lnTo>
                <a:lnTo>
                  <a:pt x="2605" y="894"/>
                </a:lnTo>
                <a:lnTo>
                  <a:pt x="2605" y="898"/>
                </a:lnTo>
                <a:lnTo>
                  <a:pt x="2605" y="790"/>
                </a:lnTo>
                <a:lnTo>
                  <a:pt x="2608" y="786"/>
                </a:lnTo>
                <a:lnTo>
                  <a:pt x="2608" y="898"/>
                </a:lnTo>
                <a:lnTo>
                  <a:pt x="2608" y="786"/>
                </a:lnTo>
                <a:lnTo>
                  <a:pt x="2612" y="891"/>
                </a:lnTo>
                <a:lnTo>
                  <a:pt x="2612" y="898"/>
                </a:lnTo>
                <a:lnTo>
                  <a:pt x="2612" y="765"/>
                </a:lnTo>
                <a:lnTo>
                  <a:pt x="2616" y="894"/>
                </a:lnTo>
                <a:lnTo>
                  <a:pt x="2616" y="898"/>
                </a:lnTo>
                <a:lnTo>
                  <a:pt x="2616" y="880"/>
                </a:lnTo>
                <a:lnTo>
                  <a:pt x="2619" y="898"/>
                </a:lnTo>
                <a:lnTo>
                  <a:pt x="2619" y="876"/>
                </a:lnTo>
                <a:lnTo>
                  <a:pt x="2623" y="898"/>
                </a:lnTo>
                <a:lnTo>
                  <a:pt x="2623" y="858"/>
                </a:lnTo>
                <a:lnTo>
                  <a:pt x="2626" y="898"/>
                </a:lnTo>
                <a:lnTo>
                  <a:pt x="2626" y="866"/>
                </a:lnTo>
                <a:lnTo>
                  <a:pt x="2630" y="898"/>
                </a:lnTo>
                <a:lnTo>
                  <a:pt x="2630" y="844"/>
                </a:lnTo>
                <a:lnTo>
                  <a:pt x="2634" y="894"/>
                </a:lnTo>
                <a:lnTo>
                  <a:pt x="2634" y="898"/>
                </a:lnTo>
                <a:lnTo>
                  <a:pt x="2634" y="887"/>
                </a:lnTo>
                <a:lnTo>
                  <a:pt x="2637" y="876"/>
                </a:lnTo>
                <a:lnTo>
                  <a:pt x="2637" y="898"/>
                </a:lnTo>
                <a:lnTo>
                  <a:pt x="2637" y="855"/>
                </a:lnTo>
                <a:lnTo>
                  <a:pt x="2641" y="898"/>
                </a:lnTo>
                <a:lnTo>
                  <a:pt x="2641" y="862"/>
                </a:lnTo>
                <a:lnTo>
                  <a:pt x="2644" y="898"/>
                </a:lnTo>
                <a:lnTo>
                  <a:pt x="2644" y="797"/>
                </a:lnTo>
                <a:lnTo>
                  <a:pt x="2648" y="862"/>
                </a:lnTo>
                <a:lnTo>
                  <a:pt x="2648" y="898"/>
                </a:lnTo>
                <a:lnTo>
                  <a:pt x="2648" y="844"/>
                </a:lnTo>
                <a:lnTo>
                  <a:pt x="2652" y="898"/>
                </a:lnTo>
                <a:lnTo>
                  <a:pt x="2652" y="855"/>
                </a:lnTo>
                <a:lnTo>
                  <a:pt x="2655" y="898"/>
                </a:lnTo>
                <a:lnTo>
                  <a:pt x="2655" y="858"/>
                </a:lnTo>
                <a:lnTo>
                  <a:pt x="2659" y="898"/>
                </a:lnTo>
                <a:lnTo>
                  <a:pt x="2659" y="873"/>
                </a:lnTo>
                <a:lnTo>
                  <a:pt x="2659" y="891"/>
                </a:lnTo>
                <a:lnTo>
                  <a:pt x="2662" y="866"/>
                </a:lnTo>
                <a:lnTo>
                  <a:pt x="2662" y="898"/>
                </a:lnTo>
                <a:lnTo>
                  <a:pt x="2662" y="866"/>
                </a:lnTo>
                <a:lnTo>
                  <a:pt x="2662" y="884"/>
                </a:lnTo>
                <a:lnTo>
                  <a:pt x="2666" y="862"/>
                </a:lnTo>
                <a:lnTo>
                  <a:pt x="2666" y="898"/>
                </a:lnTo>
                <a:lnTo>
                  <a:pt x="2666" y="862"/>
                </a:lnTo>
                <a:lnTo>
                  <a:pt x="2670" y="898"/>
                </a:lnTo>
                <a:lnTo>
                  <a:pt x="2670" y="858"/>
                </a:lnTo>
                <a:lnTo>
                  <a:pt x="2673" y="898"/>
                </a:lnTo>
                <a:lnTo>
                  <a:pt x="2673" y="840"/>
                </a:lnTo>
                <a:lnTo>
                  <a:pt x="2677" y="894"/>
                </a:lnTo>
                <a:lnTo>
                  <a:pt x="2677" y="898"/>
                </a:lnTo>
                <a:lnTo>
                  <a:pt x="2677" y="783"/>
                </a:lnTo>
                <a:lnTo>
                  <a:pt x="2680" y="898"/>
                </a:lnTo>
                <a:lnTo>
                  <a:pt x="2680" y="848"/>
                </a:lnTo>
                <a:lnTo>
                  <a:pt x="2684" y="891"/>
                </a:lnTo>
                <a:lnTo>
                  <a:pt x="2684" y="898"/>
                </a:lnTo>
                <a:lnTo>
                  <a:pt x="2684" y="822"/>
                </a:lnTo>
                <a:lnTo>
                  <a:pt x="2688" y="898"/>
                </a:lnTo>
                <a:lnTo>
                  <a:pt x="2688" y="876"/>
                </a:lnTo>
                <a:lnTo>
                  <a:pt x="2691" y="898"/>
                </a:lnTo>
                <a:lnTo>
                  <a:pt x="2691" y="790"/>
                </a:lnTo>
                <a:lnTo>
                  <a:pt x="2695" y="894"/>
                </a:lnTo>
                <a:lnTo>
                  <a:pt x="2695" y="898"/>
                </a:lnTo>
                <a:lnTo>
                  <a:pt x="2695" y="858"/>
                </a:lnTo>
                <a:lnTo>
                  <a:pt x="2699" y="898"/>
                </a:lnTo>
                <a:lnTo>
                  <a:pt x="2699" y="876"/>
                </a:lnTo>
                <a:lnTo>
                  <a:pt x="2702" y="898"/>
                </a:lnTo>
                <a:lnTo>
                  <a:pt x="2702" y="833"/>
                </a:lnTo>
                <a:lnTo>
                  <a:pt x="2706" y="898"/>
                </a:lnTo>
                <a:lnTo>
                  <a:pt x="2706" y="840"/>
                </a:lnTo>
                <a:lnTo>
                  <a:pt x="2709" y="898"/>
                </a:lnTo>
                <a:lnTo>
                  <a:pt x="2709" y="858"/>
                </a:lnTo>
                <a:lnTo>
                  <a:pt x="2713" y="898"/>
                </a:lnTo>
                <a:lnTo>
                  <a:pt x="2713" y="869"/>
                </a:lnTo>
                <a:lnTo>
                  <a:pt x="2717" y="898"/>
                </a:lnTo>
                <a:lnTo>
                  <a:pt x="2717" y="804"/>
                </a:lnTo>
                <a:lnTo>
                  <a:pt x="2720" y="898"/>
                </a:lnTo>
                <a:lnTo>
                  <a:pt x="2720" y="866"/>
                </a:lnTo>
                <a:lnTo>
                  <a:pt x="2724" y="898"/>
                </a:lnTo>
                <a:lnTo>
                  <a:pt x="2724" y="873"/>
                </a:lnTo>
                <a:lnTo>
                  <a:pt x="2727" y="898"/>
                </a:lnTo>
                <a:lnTo>
                  <a:pt x="2727" y="866"/>
                </a:lnTo>
                <a:lnTo>
                  <a:pt x="2731" y="898"/>
                </a:lnTo>
                <a:lnTo>
                  <a:pt x="2731" y="891"/>
                </a:lnTo>
                <a:lnTo>
                  <a:pt x="2735" y="898"/>
                </a:lnTo>
                <a:lnTo>
                  <a:pt x="2735" y="840"/>
                </a:lnTo>
                <a:lnTo>
                  <a:pt x="2738" y="898"/>
                </a:lnTo>
                <a:lnTo>
                  <a:pt x="2738" y="830"/>
                </a:lnTo>
                <a:lnTo>
                  <a:pt x="2742" y="887"/>
                </a:lnTo>
                <a:lnTo>
                  <a:pt x="2742" y="898"/>
                </a:lnTo>
                <a:lnTo>
                  <a:pt x="2742" y="848"/>
                </a:lnTo>
                <a:lnTo>
                  <a:pt x="2745" y="898"/>
                </a:lnTo>
                <a:lnTo>
                  <a:pt x="2745" y="887"/>
                </a:lnTo>
                <a:lnTo>
                  <a:pt x="2749" y="898"/>
                </a:lnTo>
                <a:lnTo>
                  <a:pt x="2749" y="866"/>
                </a:lnTo>
                <a:lnTo>
                  <a:pt x="2753" y="894"/>
                </a:lnTo>
                <a:lnTo>
                  <a:pt x="2753" y="898"/>
                </a:lnTo>
                <a:lnTo>
                  <a:pt x="2753" y="869"/>
                </a:lnTo>
                <a:lnTo>
                  <a:pt x="2756" y="898"/>
                </a:lnTo>
                <a:lnTo>
                  <a:pt x="2756" y="873"/>
                </a:lnTo>
                <a:lnTo>
                  <a:pt x="2760" y="898"/>
                </a:lnTo>
                <a:lnTo>
                  <a:pt x="2760" y="844"/>
                </a:lnTo>
                <a:lnTo>
                  <a:pt x="2763" y="894"/>
                </a:lnTo>
                <a:lnTo>
                  <a:pt x="2763" y="898"/>
                </a:lnTo>
                <a:lnTo>
                  <a:pt x="2763" y="822"/>
                </a:lnTo>
                <a:lnTo>
                  <a:pt x="2767" y="898"/>
                </a:lnTo>
                <a:lnTo>
                  <a:pt x="2767" y="819"/>
                </a:lnTo>
                <a:lnTo>
                  <a:pt x="2771" y="898"/>
                </a:lnTo>
                <a:lnTo>
                  <a:pt x="2771" y="876"/>
                </a:lnTo>
                <a:lnTo>
                  <a:pt x="2774" y="898"/>
                </a:lnTo>
                <a:lnTo>
                  <a:pt x="2774" y="876"/>
                </a:lnTo>
                <a:lnTo>
                  <a:pt x="2778" y="891"/>
                </a:lnTo>
                <a:lnTo>
                  <a:pt x="2778" y="898"/>
                </a:lnTo>
                <a:lnTo>
                  <a:pt x="2778" y="801"/>
                </a:lnTo>
                <a:lnTo>
                  <a:pt x="2781" y="891"/>
                </a:lnTo>
                <a:lnTo>
                  <a:pt x="2781" y="898"/>
                </a:lnTo>
                <a:lnTo>
                  <a:pt x="2781" y="808"/>
                </a:lnTo>
                <a:lnTo>
                  <a:pt x="2785" y="840"/>
                </a:lnTo>
                <a:lnTo>
                  <a:pt x="2785" y="898"/>
                </a:lnTo>
                <a:lnTo>
                  <a:pt x="2785" y="840"/>
                </a:lnTo>
                <a:lnTo>
                  <a:pt x="2789" y="898"/>
                </a:lnTo>
                <a:lnTo>
                  <a:pt x="2789" y="880"/>
                </a:lnTo>
                <a:lnTo>
                  <a:pt x="2792" y="898"/>
                </a:lnTo>
                <a:lnTo>
                  <a:pt x="2792" y="833"/>
                </a:lnTo>
                <a:lnTo>
                  <a:pt x="2796" y="884"/>
                </a:lnTo>
                <a:lnTo>
                  <a:pt x="2796" y="898"/>
                </a:lnTo>
                <a:lnTo>
                  <a:pt x="2796" y="884"/>
                </a:lnTo>
                <a:lnTo>
                  <a:pt x="2800" y="898"/>
                </a:lnTo>
                <a:lnTo>
                  <a:pt x="2800" y="869"/>
                </a:lnTo>
                <a:lnTo>
                  <a:pt x="2800" y="887"/>
                </a:lnTo>
                <a:lnTo>
                  <a:pt x="2803" y="862"/>
                </a:lnTo>
                <a:lnTo>
                  <a:pt x="2803" y="898"/>
                </a:lnTo>
                <a:lnTo>
                  <a:pt x="2803" y="844"/>
                </a:lnTo>
                <a:lnTo>
                  <a:pt x="2807" y="898"/>
                </a:lnTo>
                <a:lnTo>
                  <a:pt x="2807" y="822"/>
                </a:lnTo>
                <a:lnTo>
                  <a:pt x="2810" y="898"/>
                </a:lnTo>
                <a:lnTo>
                  <a:pt x="2810" y="873"/>
                </a:lnTo>
                <a:lnTo>
                  <a:pt x="2814" y="898"/>
                </a:lnTo>
                <a:lnTo>
                  <a:pt x="2814" y="804"/>
                </a:lnTo>
                <a:lnTo>
                  <a:pt x="2818" y="833"/>
                </a:lnTo>
                <a:lnTo>
                  <a:pt x="2818" y="898"/>
                </a:lnTo>
                <a:lnTo>
                  <a:pt x="2818" y="830"/>
                </a:lnTo>
                <a:lnTo>
                  <a:pt x="2821" y="898"/>
                </a:lnTo>
                <a:lnTo>
                  <a:pt x="2821" y="858"/>
                </a:lnTo>
                <a:lnTo>
                  <a:pt x="2825" y="898"/>
                </a:lnTo>
                <a:lnTo>
                  <a:pt x="2825" y="884"/>
                </a:lnTo>
                <a:lnTo>
                  <a:pt x="2828" y="898"/>
                </a:lnTo>
                <a:lnTo>
                  <a:pt x="2828" y="876"/>
                </a:lnTo>
                <a:lnTo>
                  <a:pt x="2832" y="898"/>
                </a:lnTo>
                <a:lnTo>
                  <a:pt x="2832" y="880"/>
                </a:lnTo>
                <a:lnTo>
                  <a:pt x="2836" y="898"/>
                </a:lnTo>
                <a:lnTo>
                  <a:pt x="2836" y="851"/>
                </a:lnTo>
                <a:lnTo>
                  <a:pt x="2839" y="898"/>
                </a:lnTo>
                <a:lnTo>
                  <a:pt x="2839" y="869"/>
                </a:lnTo>
                <a:lnTo>
                  <a:pt x="2843" y="898"/>
                </a:lnTo>
                <a:lnTo>
                  <a:pt x="2843" y="855"/>
                </a:lnTo>
                <a:lnTo>
                  <a:pt x="2846" y="898"/>
                </a:lnTo>
                <a:lnTo>
                  <a:pt x="2846" y="833"/>
                </a:lnTo>
                <a:lnTo>
                  <a:pt x="2850" y="898"/>
                </a:lnTo>
                <a:lnTo>
                  <a:pt x="2850" y="866"/>
                </a:lnTo>
                <a:lnTo>
                  <a:pt x="2854" y="898"/>
                </a:lnTo>
                <a:lnTo>
                  <a:pt x="2854" y="887"/>
                </a:lnTo>
                <a:lnTo>
                  <a:pt x="2857" y="898"/>
                </a:lnTo>
                <a:lnTo>
                  <a:pt x="2857" y="866"/>
                </a:lnTo>
                <a:lnTo>
                  <a:pt x="2861" y="898"/>
                </a:lnTo>
                <a:lnTo>
                  <a:pt x="2861" y="833"/>
                </a:lnTo>
                <a:lnTo>
                  <a:pt x="2864" y="898"/>
                </a:lnTo>
                <a:lnTo>
                  <a:pt x="2864" y="667"/>
                </a:lnTo>
                <a:lnTo>
                  <a:pt x="2868" y="898"/>
                </a:lnTo>
                <a:lnTo>
                  <a:pt x="2868" y="826"/>
                </a:lnTo>
                <a:lnTo>
                  <a:pt x="2872" y="894"/>
                </a:lnTo>
                <a:lnTo>
                  <a:pt x="2872" y="898"/>
                </a:lnTo>
                <a:lnTo>
                  <a:pt x="2872" y="840"/>
                </a:lnTo>
                <a:lnTo>
                  <a:pt x="2875" y="898"/>
                </a:lnTo>
                <a:lnTo>
                  <a:pt x="2875" y="876"/>
                </a:lnTo>
                <a:lnTo>
                  <a:pt x="2879" y="898"/>
                </a:lnTo>
                <a:lnTo>
                  <a:pt x="2879" y="812"/>
                </a:lnTo>
                <a:lnTo>
                  <a:pt x="2882" y="866"/>
                </a:lnTo>
                <a:lnTo>
                  <a:pt x="2882" y="898"/>
                </a:lnTo>
                <a:lnTo>
                  <a:pt x="2882" y="851"/>
                </a:lnTo>
                <a:lnTo>
                  <a:pt x="2886" y="898"/>
                </a:lnTo>
                <a:lnTo>
                  <a:pt x="2886" y="851"/>
                </a:lnTo>
                <a:lnTo>
                  <a:pt x="2890" y="898"/>
                </a:lnTo>
                <a:lnTo>
                  <a:pt x="2890" y="891"/>
                </a:lnTo>
                <a:lnTo>
                  <a:pt x="2893" y="898"/>
                </a:lnTo>
                <a:lnTo>
                  <a:pt x="2897" y="898"/>
                </a:lnTo>
                <a:lnTo>
                  <a:pt x="2897" y="887"/>
                </a:lnTo>
                <a:lnTo>
                  <a:pt x="2901" y="898"/>
                </a:lnTo>
                <a:lnTo>
                  <a:pt x="2901" y="848"/>
                </a:lnTo>
                <a:lnTo>
                  <a:pt x="2904" y="898"/>
                </a:lnTo>
                <a:lnTo>
                  <a:pt x="2904" y="873"/>
                </a:lnTo>
                <a:lnTo>
                  <a:pt x="2908" y="898"/>
                </a:lnTo>
                <a:lnTo>
                  <a:pt x="2908" y="844"/>
                </a:lnTo>
                <a:lnTo>
                  <a:pt x="2911" y="898"/>
                </a:lnTo>
                <a:lnTo>
                  <a:pt x="2911" y="891"/>
                </a:lnTo>
                <a:lnTo>
                  <a:pt x="2915" y="898"/>
                </a:lnTo>
                <a:lnTo>
                  <a:pt x="2915" y="646"/>
                </a:lnTo>
                <a:lnTo>
                  <a:pt x="2919" y="866"/>
                </a:lnTo>
                <a:lnTo>
                  <a:pt x="2919" y="898"/>
                </a:lnTo>
                <a:lnTo>
                  <a:pt x="2919" y="848"/>
                </a:lnTo>
                <a:lnTo>
                  <a:pt x="2922" y="898"/>
                </a:lnTo>
                <a:lnTo>
                  <a:pt x="2922" y="826"/>
                </a:lnTo>
                <a:lnTo>
                  <a:pt x="2926" y="898"/>
                </a:lnTo>
                <a:lnTo>
                  <a:pt x="2926" y="876"/>
                </a:lnTo>
                <a:lnTo>
                  <a:pt x="2929" y="898"/>
                </a:lnTo>
                <a:lnTo>
                  <a:pt x="2929" y="887"/>
                </a:lnTo>
                <a:lnTo>
                  <a:pt x="2933" y="898"/>
                </a:lnTo>
                <a:lnTo>
                  <a:pt x="2933" y="844"/>
                </a:lnTo>
                <a:lnTo>
                  <a:pt x="2937" y="898"/>
                </a:lnTo>
                <a:lnTo>
                  <a:pt x="2937" y="840"/>
                </a:lnTo>
                <a:lnTo>
                  <a:pt x="2940" y="894"/>
                </a:lnTo>
                <a:lnTo>
                  <a:pt x="2940" y="898"/>
                </a:lnTo>
                <a:lnTo>
                  <a:pt x="2940" y="837"/>
                </a:lnTo>
                <a:lnTo>
                  <a:pt x="2944" y="898"/>
                </a:lnTo>
                <a:lnTo>
                  <a:pt x="2944" y="887"/>
                </a:lnTo>
                <a:lnTo>
                  <a:pt x="2947" y="898"/>
                </a:lnTo>
                <a:lnTo>
                  <a:pt x="2947" y="866"/>
                </a:lnTo>
                <a:lnTo>
                  <a:pt x="2951" y="898"/>
                </a:lnTo>
                <a:lnTo>
                  <a:pt x="2951" y="765"/>
                </a:lnTo>
                <a:lnTo>
                  <a:pt x="2955" y="866"/>
                </a:lnTo>
                <a:lnTo>
                  <a:pt x="2955" y="898"/>
                </a:lnTo>
                <a:lnTo>
                  <a:pt x="2955" y="833"/>
                </a:lnTo>
                <a:lnTo>
                  <a:pt x="2958" y="894"/>
                </a:lnTo>
                <a:lnTo>
                  <a:pt x="2958" y="898"/>
                </a:lnTo>
                <a:lnTo>
                  <a:pt x="2958" y="844"/>
                </a:lnTo>
                <a:lnTo>
                  <a:pt x="2962" y="894"/>
                </a:lnTo>
                <a:lnTo>
                  <a:pt x="2962" y="898"/>
                </a:lnTo>
                <a:lnTo>
                  <a:pt x="2962" y="848"/>
                </a:lnTo>
                <a:lnTo>
                  <a:pt x="2965" y="894"/>
                </a:lnTo>
                <a:lnTo>
                  <a:pt x="2965" y="898"/>
                </a:lnTo>
                <a:lnTo>
                  <a:pt x="2965" y="891"/>
                </a:lnTo>
                <a:lnTo>
                  <a:pt x="2969" y="898"/>
                </a:lnTo>
                <a:lnTo>
                  <a:pt x="2969" y="887"/>
                </a:lnTo>
                <a:lnTo>
                  <a:pt x="2973" y="898"/>
                </a:lnTo>
                <a:lnTo>
                  <a:pt x="2973" y="887"/>
                </a:lnTo>
                <a:lnTo>
                  <a:pt x="2976" y="894"/>
                </a:lnTo>
                <a:lnTo>
                  <a:pt x="2976" y="898"/>
                </a:lnTo>
                <a:lnTo>
                  <a:pt x="2976" y="887"/>
                </a:lnTo>
                <a:lnTo>
                  <a:pt x="2980" y="898"/>
                </a:lnTo>
                <a:lnTo>
                  <a:pt x="2980" y="866"/>
                </a:lnTo>
                <a:lnTo>
                  <a:pt x="2983" y="898"/>
                </a:lnTo>
                <a:lnTo>
                  <a:pt x="2983" y="880"/>
                </a:lnTo>
                <a:lnTo>
                  <a:pt x="2983" y="891"/>
                </a:lnTo>
                <a:lnTo>
                  <a:pt x="2987" y="873"/>
                </a:lnTo>
                <a:lnTo>
                  <a:pt x="2987" y="898"/>
                </a:lnTo>
                <a:lnTo>
                  <a:pt x="2987" y="858"/>
                </a:lnTo>
                <a:lnTo>
                  <a:pt x="2991" y="898"/>
                </a:lnTo>
                <a:lnTo>
                  <a:pt x="2991" y="880"/>
                </a:lnTo>
                <a:lnTo>
                  <a:pt x="2994" y="898"/>
                </a:lnTo>
                <a:lnTo>
                  <a:pt x="2994" y="837"/>
                </a:lnTo>
                <a:lnTo>
                  <a:pt x="2998" y="894"/>
                </a:lnTo>
                <a:lnTo>
                  <a:pt x="2998" y="898"/>
                </a:lnTo>
                <a:lnTo>
                  <a:pt x="2998" y="858"/>
                </a:lnTo>
                <a:lnTo>
                  <a:pt x="3002" y="873"/>
                </a:lnTo>
                <a:lnTo>
                  <a:pt x="3002" y="898"/>
                </a:lnTo>
                <a:lnTo>
                  <a:pt x="3002" y="873"/>
                </a:lnTo>
                <a:lnTo>
                  <a:pt x="3005" y="898"/>
                </a:lnTo>
                <a:lnTo>
                  <a:pt x="3005" y="876"/>
                </a:lnTo>
                <a:lnTo>
                  <a:pt x="3009" y="898"/>
                </a:lnTo>
                <a:lnTo>
                  <a:pt x="3009" y="848"/>
                </a:lnTo>
                <a:lnTo>
                  <a:pt x="3012" y="819"/>
                </a:lnTo>
                <a:lnTo>
                  <a:pt x="3012" y="898"/>
                </a:lnTo>
                <a:lnTo>
                  <a:pt x="3012" y="819"/>
                </a:lnTo>
                <a:lnTo>
                  <a:pt x="3016" y="898"/>
                </a:lnTo>
                <a:lnTo>
                  <a:pt x="3020" y="880"/>
                </a:lnTo>
                <a:lnTo>
                  <a:pt x="3020" y="898"/>
                </a:lnTo>
                <a:lnTo>
                  <a:pt x="3020" y="855"/>
                </a:lnTo>
                <a:lnTo>
                  <a:pt x="3023" y="898"/>
                </a:lnTo>
                <a:lnTo>
                  <a:pt x="3023" y="815"/>
                </a:lnTo>
                <a:lnTo>
                  <a:pt x="3027" y="891"/>
                </a:lnTo>
                <a:lnTo>
                  <a:pt x="3027" y="898"/>
                </a:lnTo>
                <a:lnTo>
                  <a:pt x="3027" y="783"/>
                </a:lnTo>
                <a:lnTo>
                  <a:pt x="3030" y="891"/>
                </a:lnTo>
                <a:lnTo>
                  <a:pt x="3030" y="898"/>
                </a:lnTo>
                <a:lnTo>
                  <a:pt x="3030" y="739"/>
                </a:lnTo>
                <a:lnTo>
                  <a:pt x="3034" y="898"/>
                </a:lnTo>
                <a:lnTo>
                  <a:pt x="3034" y="866"/>
                </a:lnTo>
                <a:lnTo>
                  <a:pt x="3038" y="898"/>
                </a:lnTo>
                <a:lnTo>
                  <a:pt x="3038" y="772"/>
                </a:lnTo>
                <a:lnTo>
                  <a:pt x="3041" y="891"/>
                </a:lnTo>
                <a:lnTo>
                  <a:pt x="3041" y="898"/>
                </a:lnTo>
                <a:lnTo>
                  <a:pt x="3041" y="794"/>
                </a:lnTo>
                <a:lnTo>
                  <a:pt x="3045" y="869"/>
                </a:lnTo>
                <a:lnTo>
                  <a:pt x="3045" y="898"/>
                </a:lnTo>
                <a:lnTo>
                  <a:pt x="3045" y="848"/>
                </a:lnTo>
                <a:lnTo>
                  <a:pt x="3048" y="873"/>
                </a:lnTo>
                <a:lnTo>
                  <a:pt x="3048" y="898"/>
                </a:lnTo>
                <a:lnTo>
                  <a:pt x="3048" y="815"/>
                </a:lnTo>
                <a:lnTo>
                  <a:pt x="3052" y="898"/>
                </a:lnTo>
                <a:lnTo>
                  <a:pt x="3052" y="292"/>
                </a:lnTo>
                <a:lnTo>
                  <a:pt x="3056" y="869"/>
                </a:lnTo>
                <a:lnTo>
                  <a:pt x="3056" y="898"/>
                </a:lnTo>
                <a:lnTo>
                  <a:pt x="3056" y="729"/>
                </a:lnTo>
                <a:lnTo>
                  <a:pt x="3059" y="898"/>
                </a:lnTo>
                <a:lnTo>
                  <a:pt x="3059" y="822"/>
                </a:lnTo>
                <a:lnTo>
                  <a:pt x="3063" y="898"/>
                </a:lnTo>
                <a:lnTo>
                  <a:pt x="3063" y="862"/>
                </a:lnTo>
                <a:lnTo>
                  <a:pt x="3066" y="898"/>
                </a:lnTo>
                <a:lnTo>
                  <a:pt x="3066" y="873"/>
                </a:lnTo>
                <a:lnTo>
                  <a:pt x="3070" y="898"/>
                </a:lnTo>
                <a:lnTo>
                  <a:pt x="3070" y="880"/>
                </a:lnTo>
                <a:lnTo>
                  <a:pt x="3074" y="898"/>
                </a:lnTo>
                <a:lnTo>
                  <a:pt x="3074" y="873"/>
                </a:lnTo>
                <a:lnTo>
                  <a:pt x="3077" y="891"/>
                </a:lnTo>
                <a:lnTo>
                  <a:pt x="3077" y="898"/>
                </a:lnTo>
                <a:lnTo>
                  <a:pt x="3077" y="862"/>
                </a:lnTo>
                <a:lnTo>
                  <a:pt x="3081" y="898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7" name="Line 113"/>
          <p:cNvSpPr>
            <a:spLocks noChangeShapeType="1"/>
          </p:cNvSpPr>
          <p:nvPr/>
        </p:nvSpPr>
        <p:spPr bwMode="auto">
          <a:xfrm>
            <a:off x="1228045" y="7263799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3" name="Line 119"/>
          <p:cNvSpPr>
            <a:spLocks noChangeShapeType="1"/>
          </p:cNvSpPr>
          <p:nvPr/>
        </p:nvSpPr>
        <p:spPr bwMode="auto">
          <a:xfrm>
            <a:off x="1228045" y="6578495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16" name="Line 122"/>
          <p:cNvSpPr>
            <a:spLocks noChangeShapeType="1"/>
          </p:cNvSpPr>
          <p:nvPr/>
        </p:nvSpPr>
        <p:spPr bwMode="auto">
          <a:xfrm>
            <a:off x="1228045" y="5858415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21" name="Line 127"/>
          <p:cNvSpPr>
            <a:spLocks noChangeShapeType="1"/>
          </p:cNvSpPr>
          <p:nvPr/>
        </p:nvSpPr>
        <p:spPr bwMode="auto">
          <a:xfrm>
            <a:off x="1256620" y="7268562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22" name="Line 128"/>
          <p:cNvSpPr>
            <a:spLocks noChangeShapeType="1"/>
          </p:cNvSpPr>
          <p:nvPr/>
        </p:nvSpPr>
        <p:spPr bwMode="auto">
          <a:xfrm>
            <a:off x="1543958" y="726856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23" name="Rectangle 129"/>
          <p:cNvSpPr>
            <a:spLocks noChangeArrowheads="1"/>
          </p:cNvSpPr>
          <p:nvPr/>
        </p:nvSpPr>
        <p:spPr bwMode="auto">
          <a:xfrm>
            <a:off x="1361172" y="7297137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24" name="Line 130"/>
          <p:cNvSpPr>
            <a:spLocks noChangeShapeType="1"/>
          </p:cNvSpPr>
          <p:nvPr/>
        </p:nvSpPr>
        <p:spPr bwMode="auto">
          <a:xfrm>
            <a:off x="1829708" y="7268562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25" name="Line 131"/>
          <p:cNvSpPr>
            <a:spLocks noChangeShapeType="1"/>
          </p:cNvSpPr>
          <p:nvPr/>
        </p:nvSpPr>
        <p:spPr bwMode="auto">
          <a:xfrm>
            <a:off x="2121808" y="726856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26" name="Rectangle 132"/>
          <p:cNvSpPr>
            <a:spLocks noChangeArrowheads="1"/>
          </p:cNvSpPr>
          <p:nvPr/>
        </p:nvSpPr>
        <p:spPr bwMode="auto">
          <a:xfrm>
            <a:off x="1939022" y="7297137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27" name="Line 133"/>
          <p:cNvSpPr>
            <a:spLocks noChangeShapeType="1"/>
          </p:cNvSpPr>
          <p:nvPr/>
        </p:nvSpPr>
        <p:spPr bwMode="auto">
          <a:xfrm>
            <a:off x="2407558" y="7268562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28" name="Line 134"/>
          <p:cNvSpPr>
            <a:spLocks noChangeShapeType="1"/>
          </p:cNvSpPr>
          <p:nvPr/>
        </p:nvSpPr>
        <p:spPr bwMode="auto">
          <a:xfrm>
            <a:off x="2694895" y="726856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29" name="Rectangle 135"/>
          <p:cNvSpPr>
            <a:spLocks noChangeArrowheads="1"/>
          </p:cNvSpPr>
          <p:nvPr/>
        </p:nvSpPr>
        <p:spPr bwMode="auto">
          <a:xfrm>
            <a:off x="2494647" y="729713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30" name="Line 136"/>
          <p:cNvSpPr>
            <a:spLocks noChangeShapeType="1"/>
          </p:cNvSpPr>
          <p:nvPr/>
        </p:nvSpPr>
        <p:spPr bwMode="auto">
          <a:xfrm>
            <a:off x="2980645" y="7268562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31" name="Line 137"/>
          <p:cNvSpPr>
            <a:spLocks noChangeShapeType="1"/>
          </p:cNvSpPr>
          <p:nvPr/>
        </p:nvSpPr>
        <p:spPr bwMode="auto">
          <a:xfrm>
            <a:off x="3266395" y="726856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32" name="Rectangle 138"/>
          <p:cNvSpPr>
            <a:spLocks noChangeArrowheads="1"/>
          </p:cNvSpPr>
          <p:nvPr/>
        </p:nvSpPr>
        <p:spPr bwMode="auto">
          <a:xfrm>
            <a:off x="3066147" y="729713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33" name="Line 139"/>
          <p:cNvSpPr>
            <a:spLocks noChangeShapeType="1"/>
          </p:cNvSpPr>
          <p:nvPr/>
        </p:nvSpPr>
        <p:spPr bwMode="auto">
          <a:xfrm>
            <a:off x="3553733" y="7268562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34" name="Line 140"/>
          <p:cNvSpPr>
            <a:spLocks noChangeShapeType="1"/>
          </p:cNvSpPr>
          <p:nvPr/>
        </p:nvSpPr>
        <p:spPr bwMode="auto">
          <a:xfrm>
            <a:off x="3845833" y="726856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35" name="Rectangle 141"/>
          <p:cNvSpPr>
            <a:spLocks noChangeArrowheads="1"/>
          </p:cNvSpPr>
          <p:nvPr/>
        </p:nvSpPr>
        <p:spPr bwMode="auto">
          <a:xfrm>
            <a:off x="3645585" y="729713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36" name="Line 142"/>
          <p:cNvSpPr>
            <a:spLocks noChangeShapeType="1"/>
          </p:cNvSpPr>
          <p:nvPr/>
        </p:nvSpPr>
        <p:spPr bwMode="auto">
          <a:xfrm>
            <a:off x="4131583" y="7268562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37" name="Line 143"/>
          <p:cNvSpPr>
            <a:spLocks noChangeShapeType="1"/>
          </p:cNvSpPr>
          <p:nvPr/>
        </p:nvSpPr>
        <p:spPr bwMode="auto">
          <a:xfrm>
            <a:off x="4418920" y="726856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38" name="Rectangle 144"/>
          <p:cNvSpPr>
            <a:spLocks noChangeArrowheads="1"/>
          </p:cNvSpPr>
          <p:nvPr/>
        </p:nvSpPr>
        <p:spPr bwMode="auto">
          <a:xfrm>
            <a:off x="4218672" y="729713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39" name="Line 145"/>
          <p:cNvSpPr>
            <a:spLocks noChangeShapeType="1"/>
          </p:cNvSpPr>
          <p:nvPr/>
        </p:nvSpPr>
        <p:spPr bwMode="auto">
          <a:xfrm>
            <a:off x="4704670" y="7268562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40" name="Line 146"/>
          <p:cNvSpPr>
            <a:spLocks noChangeShapeType="1"/>
          </p:cNvSpPr>
          <p:nvPr/>
        </p:nvSpPr>
        <p:spPr bwMode="auto">
          <a:xfrm>
            <a:off x="4990420" y="726856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41" name="Rectangle 147"/>
          <p:cNvSpPr>
            <a:spLocks noChangeArrowheads="1"/>
          </p:cNvSpPr>
          <p:nvPr/>
        </p:nvSpPr>
        <p:spPr bwMode="auto">
          <a:xfrm>
            <a:off x="4790172" y="729713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42" name="Line 148"/>
          <p:cNvSpPr>
            <a:spLocks noChangeShapeType="1"/>
          </p:cNvSpPr>
          <p:nvPr/>
        </p:nvSpPr>
        <p:spPr bwMode="auto">
          <a:xfrm>
            <a:off x="5277758" y="7268562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43" name="Line 149"/>
          <p:cNvSpPr>
            <a:spLocks noChangeShapeType="1"/>
          </p:cNvSpPr>
          <p:nvPr/>
        </p:nvSpPr>
        <p:spPr bwMode="auto">
          <a:xfrm>
            <a:off x="5569858" y="726856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44" name="Rectangle 150"/>
          <p:cNvSpPr>
            <a:spLocks noChangeArrowheads="1"/>
          </p:cNvSpPr>
          <p:nvPr/>
        </p:nvSpPr>
        <p:spPr bwMode="auto">
          <a:xfrm>
            <a:off x="5369610" y="729713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45" name="Line 151"/>
          <p:cNvSpPr>
            <a:spLocks noChangeShapeType="1"/>
          </p:cNvSpPr>
          <p:nvPr/>
        </p:nvSpPr>
        <p:spPr bwMode="auto">
          <a:xfrm>
            <a:off x="5855608" y="7268562"/>
            <a:ext cx="0" cy="17462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46" name="Line 152"/>
          <p:cNvSpPr>
            <a:spLocks noChangeShapeType="1"/>
          </p:cNvSpPr>
          <p:nvPr/>
        </p:nvSpPr>
        <p:spPr bwMode="auto">
          <a:xfrm>
            <a:off x="6141358" y="726856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47" name="Rectangle 153"/>
          <p:cNvSpPr>
            <a:spLocks noChangeArrowheads="1"/>
          </p:cNvSpPr>
          <p:nvPr/>
        </p:nvSpPr>
        <p:spPr bwMode="auto">
          <a:xfrm>
            <a:off x="5891897" y="7297137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3" name="Rectangle 10"/>
          <p:cNvSpPr>
            <a:spLocks noChangeArrowheads="1"/>
          </p:cNvSpPr>
          <p:nvPr/>
        </p:nvSpPr>
        <p:spPr bwMode="auto">
          <a:xfrm>
            <a:off x="1119090" y="7179160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5" name="Rectangle 25"/>
          <p:cNvSpPr>
            <a:spLocks noChangeArrowheads="1"/>
          </p:cNvSpPr>
          <p:nvPr/>
        </p:nvSpPr>
        <p:spPr bwMode="auto">
          <a:xfrm>
            <a:off x="981659" y="5758392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29" name="TextBox 17"/>
          <p:cNvSpPr txBox="1"/>
          <p:nvPr/>
        </p:nvSpPr>
        <p:spPr>
          <a:xfrm>
            <a:off x="4575340" y="6910416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5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sp>
        <p:nvSpPr>
          <p:cNvPr id="331" name="TextBox 330"/>
          <p:cNvSpPr txBox="1"/>
          <p:nvPr/>
        </p:nvSpPr>
        <p:spPr>
          <a:xfrm>
            <a:off x="3917906" y="6882162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d</a:t>
            </a:r>
            <a:r>
              <a:rPr lang="en-US" altLang="zh-CN" sz="1000" b="1" i="1" baseline="-25000" dirty="0" smtClean="0"/>
              <a:t>4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sp>
        <p:nvSpPr>
          <p:cNvPr id="336" name="TextBox 335"/>
          <p:cNvSpPr txBox="1"/>
          <p:nvPr/>
        </p:nvSpPr>
        <p:spPr>
          <a:xfrm>
            <a:off x="2664411" y="6447712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37" name="TextBox 336"/>
          <p:cNvSpPr txBox="1"/>
          <p:nvPr/>
        </p:nvSpPr>
        <p:spPr>
          <a:xfrm>
            <a:off x="4720992" y="6865620"/>
            <a:ext cx="4187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346" name="TextBox 345"/>
          <p:cNvSpPr txBox="1"/>
          <p:nvPr/>
        </p:nvSpPr>
        <p:spPr>
          <a:xfrm>
            <a:off x="3613354" y="6558181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53" name="Straight Arrow Connector 352"/>
          <p:cNvCxnSpPr/>
          <p:nvPr/>
        </p:nvCxnSpPr>
        <p:spPr>
          <a:xfrm>
            <a:off x="2527116" y="6865620"/>
            <a:ext cx="9688" cy="3259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Arrow Connector 361"/>
          <p:cNvCxnSpPr/>
          <p:nvPr/>
        </p:nvCxnSpPr>
        <p:spPr>
          <a:xfrm>
            <a:off x="2784050" y="6965909"/>
            <a:ext cx="4844" cy="2770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5" name="TextBox 424"/>
          <p:cNvSpPr txBox="1"/>
          <p:nvPr/>
        </p:nvSpPr>
        <p:spPr>
          <a:xfrm>
            <a:off x="4082636" y="6871067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y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426" name="TextBox 17"/>
          <p:cNvSpPr txBox="1"/>
          <p:nvPr/>
        </p:nvSpPr>
        <p:spPr>
          <a:xfrm>
            <a:off x="4366386" y="6731403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cxnSp>
        <p:nvCxnSpPr>
          <p:cNvPr id="428" name="Straight Arrow Connector 427"/>
          <p:cNvCxnSpPr/>
          <p:nvPr/>
        </p:nvCxnSpPr>
        <p:spPr>
          <a:xfrm flipH="1">
            <a:off x="1275698" y="6065738"/>
            <a:ext cx="32343" cy="3937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Arrow Connector 428"/>
          <p:cNvCxnSpPr/>
          <p:nvPr/>
        </p:nvCxnSpPr>
        <p:spPr>
          <a:xfrm flipH="1">
            <a:off x="1586161" y="6544043"/>
            <a:ext cx="45633" cy="6314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Arrow Connector 429"/>
          <p:cNvCxnSpPr/>
          <p:nvPr/>
        </p:nvCxnSpPr>
        <p:spPr>
          <a:xfrm>
            <a:off x="1480265" y="6856430"/>
            <a:ext cx="1" cy="3229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1" name="TextBox 430"/>
          <p:cNvSpPr txBox="1"/>
          <p:nvPr/>
        </p:nvSpPr>
        <p:spPr>
          <a:xfrm>
            <a:off x="2143172" y="6931360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32" name="TextBox 17"/>
          <p:cNvSpPr txBox="1"/>
          <p:nvPr/>
        </p:nvSpPr>
        <p:spPr>
          <a:xfrm>
            <a:off x="4207356" y="661916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33" name="TextBox 432"/>
          <p:cNvSpPr txBox="1"/>
          <p:nvPr/>
        </p:nvSpPr>
        <p:spPr>
          <a:xfrm>
            <a:off x="2194145" y="6384668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35" name="TextBox 434"/>
          <p:cNvSpPr txBox="1"/>
          <p:nvPr/>
        </p:nvSpPr>
        <p:spPr>
          <a:xfrm>
            <a:off x="2268368" y="6685139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436" name="Straight Arrow Connector 435"/>
          <p:cNvCxnSpPr/>
          <p:nvPr/>
        </p:nvCxnSpPr>
        <p:spPr>
          <a:xfrm flipH="1">
            <a:off x="1297773" y="6774989"/>
            <a:ext cx="20535" cy="4857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7" name="TextBox 436"/>
          <p:cNvSpPr txBox="1"/>
          <p:nvPr/>
        </p:nvSpPr>
        <p:spPr>
          <a:xfrm>
            <a:off x="4425270" y="6365252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438" name="Straight Arrow Connector 437"/>
          <p:cNvCxnSpPr/>
          <p:nvPr/>
        </p:nvCxnSpPr>
        <p:spPr>
          <a:xfrm>
            <a:off x="1422804" y="6555575"/>
            <a:ext cx="16175" cy="6510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9" name="TextBox 17"/>
          <p:cNvSpPr txBox="1"/>
          <p:nvPr/>
        </p:nvSpPr>
        <p:spPr>
          <a:xfrm>
            <a:off x="2782087" y="6842798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440" name="TextBox 439"/>
          <p:cNvSpPr txBox="1"/>
          <p:nvPr/>
        </p:nvSpPr>
        <p:spPr>
          <a:xfrm>
            <a:off x="1378588" y="6188948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41" name="TextBox 440"/>
          <p:cNvSpPr txBox="1"/>
          <p:nvPr/>
        </p:nvSpPr>
        <p:spPr>
          <a:xfrm>
            <a:off x="2735899" y="6693933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7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-</a:t>
            </a:r>
            <a:endParaRPr lang="zh-CN" altLang="en-US" sz="1050" b="1" i="1" baseline="30000" dirty="0"/>
          </a:p>
        </p:txBody>
      </p:sp>
      <p:sp>
        <p:nvSpPr>
          <p:cNvPr id="442" name="TextBox 441"/>
          <p:cNvSpPr txBox="1"/>
          <p:nvPr/>
        </p:nvSpPr>
        <p:spPr>
          <a:xfrm>
            <a:off x="2615520" y="657223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43" name="Straight Arrow Connector 442"/>
          <p:cNvCxnSpPr/>
          <p:nvPr/>
        </p:nvCxnSpPr>
        <p:spPr>
          <a:xfrm>
            <a:off x="1743894" y="6648031"/>
            <a:ext cx="16054" cy="20476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Straight Arrow Connector 443"/>
          <p:cNvCxnSpPr/>
          <p:nvPr/>
        </p:nvCxnSpPr>
        <p:spPr>
          <a:xfrm>
            <a:off x="1685582" y="6897208"/>
            <a:ext cx="22783" cy="28545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5" name="TextBox 444"/>
          <p:cNvSpPr txBox="1"/>
          <p:nvPr/>
        </p:nvSpPr>
        <p:spPr>
          <a:xfrm>
            <a:off x="5599156" y="6714116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46" name="5-Point Star 445"/>
          <p:cNvSpPr/>
          <p:nvPr/>
        </p:nvSpPr>
        <p:spPr>
          <a:xfrm>
            <a:off x="3984264" y="6401311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47" name="Straight Arrow Connector 446"/>
          <p:cNvCxnSpPr/>
          <p:nvPr/>
        </p:nvCxnSpPr>
        <p:spPr>
          <a:xfrm>
            <a:off x="2066461" y="6242701"/>
            <a:ext cx="43485" cy="72435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TextBox 447"/>
          <p:cNvSpPr txBox="1"/>
          <p:nvPr/>
        </p:nvSpPr>
        <p:spPr>
          <a:xfrm>
            <a:off x="3319160" y="6648031"/>
            <a:ext cx="5389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G</a:t>
            </a:r>
            <a:r>
              <a:rPr lang="en-US" altLang="zh-CN" sz="1000" b="1" i="1" baseline="-25000" dirty="0" smtClean="0"/>
              <a:t>2</a:t>
            </a:r>
            <a:r>
              <a:rPr lang="en-US" altLang="zh-CN" sz="1000" b="1" i="1" dirty="0" smtClean="0"/>
              <a:t>:G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449" name="Straight Arrow Connector 448"/>
          <p:cNvCxnSpPr/>
          <p:nvPr/>
        </p:nvCxnSpPr>
        <p:spPr>
          <a:xfrm>
            <a:off x="2188758" y="6401818"/>
            <a:ext cx="28052" cy="5726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0" name="TextBox 449"/>
          <p:cNvSpPr txBox="1"/>
          <p:nvPr/>
        </p:nvSpPr>
        <p:spPr>
          <a:xfrm>
            <a:off x="3847372" y="6783458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451" name="TextBox 17"/>
          <p:cNvSpPr txBox="1"/>
          <p:nvPr/>
        </p:nvSpPr>
        <p:spPr>
          <a:xfrm>
            <a:off x="1248927" y="6932939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52" name="TextBox 451"/>
          <p:cNvSpPr txBox="1"/>
          <p:nvPr/>
        </p:nvSpPr>
        <p:spPr>
          <a:xfrm>
            <a:off x="5165508" y="6315861"/>
            <a:ext cx="37382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453" name="TextBox 452"/>
          <p:cNvSpPr txBox="1"/>
          <p:nvPr/>
        </p:nvSpPr>
        <p:spPr>
          <a:xfrm>
            <a:off x="1225050" y="6403430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5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454" name="TextBox 453"/>
          <p:cNvSpPr txBox="1"/>
          <p:nvPr/>
        </p:nvSpPr>
        <p:spPr>
          <a:xfrm>
            <a:off x="1937770" y="6009957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55" name="TextBox 17"/>
          <p:cNvSpPr txBox="1"/>
          <p:nvPr/>
        </p:nvSpPr>
        <p:spPr>
          <a:xfrm>
            <a:off x="2264016" y="6986738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56" name="TextBox 455"/>
          <p:cNvSpPr txBox="1"/>
          <p:nvPr/>
        </p:nvSpPr>
        <p:spPr>
          <a:xfrm>
            <a:off x="2011030" y="6166365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57" name="Rectangle 456"/>
          <p:cNvSpPr/>
          <p:nvPr/>
        </p:nvSpPr>
        <p:spPr>
          <a:xfrm>
            <a:off x="2569279" y="6812097"/>
            <a:ext cx="36420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7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458" name="Rectangle 457"/>
          <p:cNvSpPr/>
          <p:nvPr/>
        </p:nvSpPr>
        <p:spPr>
          <a:xfrm>
            <a:off x="3147872" y="6547966"/>
            <a:ext cx="4363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459" name="TextBox 458"/>
          <p:cNvSpPr txBox="1"/>
          <p:nvPr/>
        </p:nvSpPr>
        <p:spPr>
          <a:xfrm>
            <a:off x="1499170" y="6944969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60" name="TextBox 459"/>
          <p:cNvSpPr txBox="1"/>
          <p:nvPr/>
        </p:nvSpPr>
        <p:spPr>
          <a:xfrm>
            <a:off x="4447413" y="6929296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61" name="Straight Arrow Connector 460"/>
          <p:cNvCxnSpPr/>
          <p:nvPr/>
        </p:nvCxnSpPr>
        <p:spPr>
          <a:xfrm>
            <a:off x="5113266" y="6791099"/>
            <a:ext cx="33486" cy="3843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Arrow Connector 461"/>
          <p:cNvCxnSpPr/>
          <p:nvPr/>
        </p:nvCxnSpPr>
        <p:spPr>
          <a:xfrm>
            <a:off x="4766407" y="6602109"/>
            <a:ext cx="25902" cy="5655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3" name="Rectangle 462"/>
          <p:cNvSpPr/>
          <p:nvPr/>
        </p:nvSpPr>
        <p:spPr>
          <a:xfrm>
            <a:off x="5165508" y="6571377"/>
            <a:ext cx="4363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465" name="TextBox 464"/>
          <p:cNvSpPr txBox="1"/>
          <p:nvPr/>
        </p:nvSpPr>
        <p:spPr>
          <a:xfrm>
            <a:off x="4710960" y="6624846"/>
            <a:ext cx="56618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G</a:t>
            </a:r>
            <a:r>
              <a:rPr lang="en-US" altLang="zh-CN" sz="1000" b="1" i="1" baseline="-25000" dirty="0" smtClean="0"/>
              <a:t>3</a:t>
            </a:r>
            <a:r>
              <a:rPr lang="en-US" altLang="zh-CN" sz="1000" b="1" i="1" dirty="0" smtClean="0"/>
              <a:t>:C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466" name="TextBox 465"/>
          <p:cNvSpPr txBox="1"/>
          <p:nvPr/>
        </p:nvSpPr>
        <p:spPr>
          <a:xfrm>
            <a:off x="4457999" y="6488922"/>
            <a:ext cx="3577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68" name="TextBox 467"/>
          <p:cNvSpPr txBox="1"/>
          <p:nvPr/>
        </p:nvSpPr>
        <p:spPr>
          <a:xfrm>
            <a:off x="1158364" y="5863093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70" name="TextBox 17"/>
          <p:cNvSpPr txBox="1"/>
          <p:nvPr/>
        </p:nvSpPr>
        <p:spPr>
          <a:xfrm>
            <a:off x="1195440" y="6574670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71" name="TextBox 470"/>
          <p:cNvSpPr txBox="1"/>
          <p:nvPr/>
        </p:nvSpPr>
        <p:spPr>
          <a:xfrm>
            <a:off x="1321053" y="6685139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75" name="TextBox 17"/>
          <p:cNvSpPr txBox="1"/>
          <p:nvPr/>
        </p:nvSpPr>
        <p:spPr>
          <a:xfrm>
            <a:off x="1438979" y="6312202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6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478" name="TextBox 477"/>
          <p:cNvSpPr txBox="1"/>
          <p:nvPr/>
        </p:nvSpPr>
        <p:spPr>
          <a:xfrm>
            <a:off x="1510865" y="6732822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6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480" name="TextBox 17"/>
          <p:cNvSpPr txBox="1"/>
          <p:nvPr/>
        </p:nvSpPr>
        <p:spPr>
          <a:xfrm>
            <a:off x="1525771" y="6459495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85" name="TextBox 484"/>
          <p:cNvSpPr txBox="1"/>
          <p:nvPr/>
        </p:nvSpPr>
        <p:spPr>
          <a:xfrm>
            <a:off x="1688440" y="563143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88" name="Straight Arrow Connector 487"/>
          <p:cNvCxnSpPr/>
          <p:nvPr/>
        </p:nvCxnSpPr>
        <p:spPr>
          <a:xfrm>
            <a:off x="2858021" y="6874411"/>
            <a:ext cx="9688" cy="3259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Arrow Connector 488"/>
          <p:cNvCxnSpPr/>
          <p:nvPr/>
        </p:nvCxnSpPr>
        <p:spPr>
          <a:xfrm flipH="1">
            <a:off x="2905887" y="7012759"/>
            <a:ext cx="26717" cy="1784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0" name="Straight Arrow Connector 489"/>
          <p:cNvCxnSpPr/>
          <p:nvPr/>
        </p:nvCxnSpPr>
        <p:spPr>
          <a:xfrm flipH="1">
            <a:off x="2942719" y="6648031"/>
            <a:ext cx="38048" cy="5274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Arrow Connector 490"/>
          <p:cNvCxnSpPr/>
          <p:nvPr/>
        </p:nvCxnSpPr>
        <p:spPr>
          <a:xfrm>
            <a:off x="3861178" y="6417085"/>
            <a:ext cx="44586" cy="65925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Straight Arrow Connector 491"/>
          <p:cNvCxnSpPr/>
          <p:nvPr/>
        </p:nvCxnSpPr>
        <p:spPr>
          <a:xfrm>
            <a:off x="3166622" y="6648031"/>
            <a:ext cx="264111" cy="4682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3" name="Straight Arrow Connector 492"/>
          <p:cNvCxnSpPr>
            <a:stCxn id="501" idx="2"/>
          </p:cNvCxnSpPr>
          <p:nvPr/>
        </p:nvCxnSpPr>
        <p:spPr>
          <a:xfrm flipH="1">
            <a:off x="3042011" y="6545584"/>
            <a:ext cx="44941" cy="58328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6" name="Rectangle 495"/>
          <p:cNvSpPr/>
          <p:nvPr/>
        </p:nvSpPr>
        <p:spPr>
          <a:xfrm>
            <a:off x="3573577" y="6973154"/>
            <a:ext cx="36420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d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497" name="Rectangle 496"/>
          <p:cNvSpPr/>
          <p:nvPr/>
        </p:nvSpPr>
        <p:spPr>
          <a:xfrm>
            <a:off x="5335786" y="6694487"/>
            <a:ext cx="40748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499" name="Rectangle 498"/>
          <p:cNvSpPr/>
          <p:nvPr/>
        </p:nvSpPr>
        <p:spPr>
          <a:xfrm>
            <a:off x="2828581" y="7022479"/>
            <a:ext cx="40748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d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501" name="TextBox 500"/>
          <p:cNvSpPr txBox="1"/>
          <p:nvPr/>
        </p:nvSpPr>
        <p:spPr>
          <a:xfrm>
            <a:off x="2839929" y="6291668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03" name="TextBox 502"/>
          <p:cNvSpPr txBox="1"/>
          <p:nvPr/>
        </p:nvSpPr>
        <p:spPr>
          <a:xfrm>
            <a:off x="3004184" y="6422474"/>
            <a:ext cx="5709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10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04" name="TextBox 503"/>
          <p:cNvSpPr txBox="1"/>
          <p:nvPr/>
        </p:nvSpPr>
        <p:spPr>
          <a:xfrm>
            <a:off x="3030874" y="6875204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506" name="Straight Arrow Connector 505"/>
          <p:cNvCxnSpPr/>
          <p:nvPr/>
        </p:nvCxnSpPr>
        <p:spPr>
          <a:xfrm>
            <a:off x="3922487" y="6856430"/>
            <a:ext cx="44021" cy="2754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" name="Straight Arrow Connector 506"/>
          <p:cNvCxnSpPr/>
          <p:nvPr/>
        </p:nvCxnSpPr>
        <p:spPr>
          <a:xfrm flipH="1">
            <a:off x="3770224" y="6804090"/>
            <a:ext cx="7236" cy="3714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Straight Arrow Connector 507"/>
          <p:cNvCxnSpPr/>
          <p:nvPr/>
        </p:nvCxnSpPr>
        <p:spPr>
          <a:xfrm>
            <a:off x="3580383" y="6685139"/>
            <a:ext cx="30657" cy="48358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Arrow Connector 508"/>
          <p:cNvCxnSpPr/>
          <p:nvPr/>
        </p:nvCxnSpPr>
        <p:spPr>
          <a:xfrm>
            <a:off x="3529001" y="6859780"/>
            <a:ext cx="9688" cy="3259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Arrow Connector 509"/>
          <p:cNvCxnSpPr/>
          <p:nvPr/>
        </p:nvCxnSpPr>
        <p:spPr>
          <a:xfrm>
            <a:off x="3366041" y="6774989"/>
            <a:ext cx="133004" cy="4082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17"/>
          <p:cNvSpPr txBox="1"/>
          <p:nvPr/>
        </p:nvSpPr>
        <p:spPr>
          <a:xfrm>
            <a:off x="3405984" y="6467157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515" name="TextBox 514"/>
          <p:cNvSpPr txBox="1"/>
          <p:nvPr/>
        </p:nvSpPr>
        <p:spPr>
          <a:xfrm>
            <a:off x="3791758" y="6667229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517" name="Rectangle 516"/>
          <p:cNvSpPr/>
          <p:nvPr/>
        </p:nvSpPr>
        <p:spPr>
          <a:xfrm>
            <a:off x="3625999" y="6211200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cxnSp>
        <p:nvCxnSpPr>
          <p:cNvPr id="519" name="Straight Arrow Connector 518"/>
          <p:cNvCxnSpPr/>
          <p:nvPr/>
        </p:nvCxnSpPr>
        <p:spPr>
          <a:xfrm>
            <a:off x="4512933" y="6826150"/>
            <a:ext cx="27994" cy="3142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Straight Arrow Connector 519"/>
          <p:cNvCxnSpPr/>
          <p:nvPr/>
        </p:nvCxnSpPr>
        <p:spPr>
          <a:xfrm>
            <a:off x="4461905" y="6830277"/>
            <a:ext cx="20007" cy="28620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Straight Arrow Connector 520"/>
          <p:cNvCxnSpPr/>
          <p:nvPr/>
        </p:nvCxnSpPr>
        <p:spPr>
          <a:xfrm>
            <a:off x="4334291" y="6994177"/>
            <a:ext cx="8156" cy="17594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" name="Straight Arrow Connector 521"/>
          <p:cNvCxnSpPr/>
          <p:nvPr/>
        </p:nvCxnSpPr>
        <p:spPr>
          <a:xfrm flipH="1">
            <a:off x="4075133" y="7055874"/>
            <a:ext cx="7503" cy="12101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" name="Straight Arrow Connector 528"/>
          <p:cNvCxnSpPr/>
          <p:nvPr/>
        </p:nvCxnSpPr>
        <p:spPr>
          <a:xfrm>
            <a:off x="5237117" y="6688481"/>
            <a:ext cx="65101" cy="4533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Straight Arrow Connector 529"/>
          <p:cNvCxnSpPr/>
          <p:nvPr/>
        </p:nvCxnSpPr>
        <p:spPr>
          <a:xfrm>
            <a:off x="5311405" y="6732822"/>
            <a:ext cx="9215" cy="4028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Straight Arrow Connector 530"/>
          <p:cNvCxnSpPr/>
          <p:nvPr/>
        </p:nvCxnSpPr>
        <p:spPr>
          <a:xfrm>
            <a:off x="5613238" y="6846931"/>
            <a:ext cx="39990" cy="33877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Straight Arrow Connector 531"/>
          <p:cNvCxnSpPr/>
          <p:nvPr/>
        </p:nvCxnSpPr>
        <p:spPr>
          <a:xfrm flipH="1">
            <a:off x="4626946" y="6701039"/>
            <a:ext cx="3571" cy="41042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TextBox 536"/>
          <p:cNvSpPr txBox="1"/>
          <p:nvPr/>
        </p:nvSpPr>
        <p:spPr>
          <a:xfrm>
            <a:off x="5758448" y="6707166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38" name="TextBox 17"/>
          <p:cNvSpPr txBox="1"/>
          <p:nvPr/>
        </p:nvSpPr>
        <p:spPr>
          <a:xfrm>
            <a:off x="4894920" y="6494349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41" name="TextBox 540"/>
          <p:cNvSpPr txBox="1"/>
          <p:nvPr/>
        </p:nvSpPr>
        <p:spPr>
          <a:xfrm>
            <a:off x="5857915" y="6129993"/>
            <a:ext cx="4138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ss</a:t>
            </a:r>
            <a:r>
              <a:rPr lang="en-US" altLang="zh-CN" sz="1050" b="1" i="1" baseline="30000" dirty="0" smtClean="0"/>
              <a:t>2-</a:t>
            </a:r>
            <a:r>
              <a:rPr lang="en-US" altLang="zh-CN" sz="1050" b="1" i="1" baseline="30000" dirty="0" smtClean="0">
                <a:sym typeface="Symbol"/>
              </a:rPr>
              <a:t></a:t>
            </a:r>
            <a:endParaRPr lang="zh-CN" altLang="en-US" sz="1050" b="1" i="1" baseline="30000" dirty="0"/>
          </a:p>
        </p:txBody>
      </p:sp>
      <p:sp>
        <p:nvSpPr>
          <p:cNvPr id="16449" name="AutoShape 155"/>
          <p:cNvSpPr>
            <a:spLocks noChangeAspect="1" noChangeArrowheads="1" noTextEdit="1"/>
          </p:cNvSpPr>
          <p:nvPr/>
        </p:nvSpPr>
        <p:spPr bwMode="auto">
          <a:xfrm>
            <a:off x="967245" y="7831198"/>
            <a:ext cx="5205413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50" name="Rectangle 157"/>
          <p:cNvSpPr>
            <a:spLocks noChangeArrowheads="1"/>
          </p:cNvSpPr>
          <p:nvPr/>
        </p:nvSpPr>
        <p:spPr bwMode="auto">
          <a:xfrm>
            <a:off x="1252995" y="7842311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51" name="Freeform 158"/>
          <p:cNvSpPr>
            <a:spLocks/>
          </p:cNvSpPr>
          <p:nvPr/>
        </p:nvSpPr>
        <p:spPr bwMode="auto">
          <a:xfrm>
            <a:off x="1252995" y="8066148"/>
            <a:ext cx="4891088" cy="1317625"/>
          </a:xfrm>
          <a:custGeom>
            <a:avLst/>
            <a:gdLst>
              <a:gd name="T0" fmla="*/ 11 w 3081"/>
              <a:gd name="T1" fmla="*/ 826 h 830"/>
              <a:gd name="T2" fmla="*/ 174 w 3081"/>
              <a:gd name="T3" fmla="*/ 819 h 830"/>
              <a:gd name="T4" fmla="*/ 567 w 3081"/>
              <a:gd name="T5" fmla="*/ 801 h 830"/>
              <a:gd name="T6" fmla="*/ 1220 w 3081"/>
              <a:gd name="T7" fmla="*/ 822 h 830"/>
              <a:gd name="T8" fmla="*/ 1541 w 3081"/>
              <a:gd name="T9" fmla="*/ 822 h 830"/>
              <a:gd name="T10" fmla="*/ 1598 w 3081"/>
              <a:gd name="T11" fmla="*/ 822 h 830"/>
              <a:gd name="T12" fmla="*/ 1606 w 3081"/>
              <a:gd name="T13" fmla="*/ 826 h 830"/>
              <a:gd name="T14" fmla="*/ 1642 w 3081"/>
              <a:gd name="T15" fmla="*/ 819 h 830"/>
              <a:gd name="T16" fmla="*/ 1660 w 3081"/>
              <a:gd name="T17" fmla="*/ 826 h 830"/>
              <a:gd name="T18" fmla="*/ 1667 w 3081"/>
              <a:gd name="T19" fmla="*/ 790 h 830"/>
              <a:gd name="T20" fmla="*/ 1714 w 3081"/>
              <a:gd name="T21" fmla="*/ 819 h 830"/>
              <a:gd name="T22" fmla="*/ 1725 w 3081"/>
              <a:gd name="T23" fmla="*/ 826 h 830"/>
              <a:gd name="T24" fmla="*/ 1732 w 3081"/>
              <a:gd name="T25" fmla="*/ 830 h 830"/>
              <a:gd name="T26" fmla="*/ 1735 w 3081"/>
              <a:gd name="T27" fmla="*/ 830 h 830"/>
              <a:gd name="T28" fmla="*/ 1739 w 3081"/>
              <a:gd name="T29" fmla="*/ 830 h 830"/>
              <a:gd name="T30" fmla="*/ 1786 w 3081"/>
              <a:gd name="T31" fmla="*/ 830 h 830"/>
              <a:gd name="T32" fmla="*/ 2421 w 3081"/>
              <a:gd name="T33" fmla="*/ 830 h 830"/>
              <a:gd name="T34" fmla="*/ 2424 w 3081"/>
              <a:gd name="T35" fmla="*/ 830 h 830"/>
              <a:gd name="T36" fmla="*/ 2536 w 3081"/>
              <a:gd name="T37" fmla="*/ 830 h 830"/>
              <a:gd name="T38" fmla="*/ 2540 w 3081"/>
              <a:gd name="T39" fmla="*/ 830 h 830"/>
              <a:gd name="T40" fmla="*/ 2605 w 3081"/>
              <a:gd name="T41" fmla="*/ 830 h 830"/>
              <a:gd name="T42" fmla="*/ 2717 w 3081"/>
              <a:gd name="T43" fmla="*/ 830 h 830"/>
              <a:gd name="T44" fmla="*/ 2778 w 3081"/>
              <a:gd name="T45" fmla="*/ 830 h 830"/>
              <a:gd name="T46" fmla="*/ 2781 w 3081"/>
              <a:gd name="T47" fmla="*/ 819 h 830"/>
              <a:gd name="T48" fmla="*/ 2800 w 3081"/>
              <a:gd name="T49" fmla="*/ 826 h 830"/>
              <a:gd name="T50" fmla="*/ 2818 w 3081"/>
              <a:gd name="T51" fmla="*/ 811 h 830"/>
              <a:gd name="T52" fmla="*/ 2846 w 3081"/>
              <a:gd name="T53" fmla="*/ 797 h 830"/>
              <a:gd name="T54" fmla="*/ 2854 w 3081"/>
              <a:gd name="T55" fmla="*/ 830 h 830"/>
              <a:gd name="T56" fmla="*/ 2861 w 3081"/>
              <a:gd name="T57" fmla="*/ 830 h 830"/>
              <a:gd name="T58" fmla="*/ 2868 w 3081"/>
              <a:gd name="T59" fmla="*/ 830 h 830"/>
              <a:gd name="T60" fmla="*/ 2882 w 3081"/>
              <a:gd name="T61" fmla="*/ 830 h 830"/>
              <a:gd name="T62" fmla="*/ 2915 w 3081"/>
              <a:gd name="T63" fmla="*/ 826 h 830"/>
              <a:gd name="T64" fmla="*/ 2919 w 3081"/>
              <a:gd name="T65" fmla="*/ 819 h 830"/>
              <a:gd name="T66" fmla="*/ 2951 w 3081"/>
              <a:gd name="T67" fmla="*/ 790 h 830"/>
              <a:gd name="T68" fmla="*/ 2983 w 3081"/>
              <a:gd name="T69" fmla="*/ 808 h 830"/>
              <a:gd name="T70" fmla="*/ 2998 w 3081"/>
              <a:gd name="T71" fmla="*/ 801 h 830"/>
              <a:gd name="T72" fmla="*/ 3020 w 3081"/>
              <a:gd name="T73" fmla="*/ 826 h 830"/>
              <a:gd name="T74" fmla="*/ 3027 w 3081"/>
              <a:gd name="T75" fmla="*/ 797 h 830"/>
              <a:gd name="T76" fmla="*/ 3034 w 3081"/>
              <a:gd name="T77" fmla="*/ 830 h 830"/>
              <a:gd name="T78" fmla="*/ 3048 w 3081"/>
              <a:gd name="T79" fmla="*/ 830 h 830"/>
              <a:gd name="T80" fmla="*/ 3052 w 3081"/>
              <a:gd name="T81" fmla="*/ 830 h 830"/>
              <a:gd name="T82" fmla="*/ 3056 w 3081"/>
              <a:gd name="T83" fmla="*/ 830 h 830"/>
              <a:gd name="T84" fmla="*/ 3059 w 3081"/>
              <a:gd name="T85" fmla="*/ 830 h 830"/>
              <a:gd name="T86" fmla="*/ 3081 w 3081"/>
              <a:gd name="T87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11" y="830"/>
                </a:lnTo>
                <a:lnTo>
                  <a:pt x="11" y="826"/>
                </a:lnTo>
                <a:lnTo>
                  <a:pt x="15" y="830"/>
                </a:lnTo>
                <a:lnTo>
                  <a:pt x="174" y="830"/>
                </a:lnTo>
                <a:lnTo>
                  <a:pt x="174" y="819"/>
                </a:lnTo>
                <a:lnTo>
                  <a:pt x="177" y="830"/>
                </a:lnTo>
                <a:lnTo>
                  <a:pt x="567" y="830"/>
                </a:lnTo>
                <a:lnTo>
                  <a:pt x="567" y="801"/>
                </a:lnTo>
                <a:lnTo>
                  <a:pt x="570" y="830"/>
                </a:lnTo>
                <a:lnTo>
                  <a:pt x="1220" y="830"/>
                </a:lnTo>
                <a:lnTo>
                  <a:pt x="1220" y="822"/>
                </a:lnTo>
                <a:lnTo>
                  <a:pt x="1223" y="830"/>
                </a:lnTo>
                <a:lnTo>
                  <a:pt x="1541" y="830"/>
                </a:lnTo>
                <a:lnTo>
                  <a:pt x="1541" y="822"/>
                </a:lnTo>
                <a:lnTo>
                  <a:pt x="1544" y="830"/>
                </a:lnTo>
                <a:lnTo>
                  <a:pt x="1598" y="830"/>
                </a:lnTo>
                <a:lnTo>
                  <a:pt x="1598" y="822"/>
                </a:lnTo>
                <a:lnTo>
                  <a:pt x="1602" y="830"/>
                </a:lnTo>
                <a:lnTo>
                  <a:pt x="1606" y="830"/>
                </a:lnTo>
                <a:lnTo>
                  <a:pt x="1606" y="826"/>
                </a:lnTo>
                <a:lnTo>
                  <a:pt x="1609" y="830"/>
                </a:lnTo>
                <a:lnTo>
                  <a:pt x="1642" y="830"/>
                </a:lnTo>
                <a:lnTo>
                  <a:pt x="1642" y="819"/>
                </a:lnTo>
                <a:lnTo>
                  <a:pt x="1645" y="830"/>
                </a:lnTo>
                <a:lnTo>
                  <a:pt x="1660" y="830"/>
                </a:lnTo>
                <a:lnTo>
                  <a:pt x="1660" y="826"/>
                </a:lnTo>
                <a:lnTo>
                  <a:pt x="1663" y="830"/>
                </a:lnTo>
                <a:lnTo>
                  <a:pt x="1667" y="830"/>
                </a:lnTo>
                <a:lnTo>
                  <a:pt x="1667" y="790"/>
                </a:lnTo>
                <a:lnTo>
                  <a:pt x="1670" y="830"/>
                </a:lnTo>
                <a:lnTo>
                  <a:pt x="1714" y="830"/>
                </a:lnTo>
                <a:lnTo>
                  <a:pt x="1714" y="819"/>
                </a:lnTo>
                <a:lnTo>
                  <a:pt x="1717" y="830"/>
                </a:lnTo>
                <a:lnTo>
                  <a:pt x="1725" y="830"/>
                </a:lnTo>
                <a:lnTo>
                  <a:pt x="1725" y="826"/>
                </a:lnTo>
                <a:lnTo>
                  <a:pt x="1728" y="830"/>
                </a:lnTo>
                <a:lnTo>
                  <a:pt x="1728" y="808"/>
                </a:lnTo>
                <a:lnTo>
                  <a:pt x="1732" y="830"/>
                </a:lnTo>
                <a:lnTo>
                  <a:pt x="1732" y="664"/>
                </a:lnTo>
                <a:lnTo>
                  <a:pt x="1735" y="718"/>
                </a:lnTo>
                <a:lnTo>
                  <a:pt x="1735" y="830"/>
                </a:lnTo>
                <a:lnTo>
                  <a:pt x="1735" y="573"/>
                </a:lnTo>
                <a:lnTo>
                  <a:pt x="1739" y="826"/>
                </a:lnTo>
                <a:lnTo>
                  <a:pt x="1739" y="830"/>
                </a:lnTo>
                <a:lnTo>
                  <a:pt x="1739" y="819"/>
                </a:lnTo>
                <a:lnTo>
                  <a:pt x="1743" y="830"/>
                </a:lnTo>
                <a:lnTo>
                  <a:pt x="1786" y="830"/>
                </a:lnTo>
                <a:lnTo>
                  <a:pt x="1786" y="826"/>
                </a:lnTo>
                <a:lnTo>
                  <a:pt x="1790" y="830"/>
                </a:lnTo>
                <a:lnTo>
                  <a:pt x="2421" y="830"/>
                </a:lnTo>
                <a:lnTo>
                  <a:pt x="2421" y="786"/>
                </a:lnTo>
                <a:lnTo>
                  <a:pt x="2424" y="793"/>
                </a:lnTo>
                <a:lnTo>
                  <a:pt x="2424" y="830"/>
                </a:lnTo>
                <a:lnTo>
                  <a:pt x="2424" y="793"/>
                </a:lnTo>
                <a:lnTo>
                  <a:pt x="2428" y="830"/>
                </a:lnTo>
                <a:lnTo>
                  <a:pt x="2536" y="830"/>
                </a:lnTo>
                <a:lnTo>
                  <a:pt x="2536" y="750"/>
                </a:lnTo>
                <a:lnTo>
                  <a:pt x="2540" y="775"/>
                </a:lnTo>
                <a:lnTo>
                  <a:pt x="2540" y="830"/>
                </a:lnTo>
                <a:lnTo>
                  <a:pt x="2540" y="775"/>
                </a:lnTo>
                <a:lnTo>
                  <a:pt x="2543" y="830"/>
                </a:lnTo>
                <a:lnTo>
                  <a:pt x="2605" y="830"/>
                </a:lnTo>
                <a:lnTo>
                  <a:pt x="2605" y="826"/>
                </a:lnTo>
                <a:lnTo>
                  <a:pt x="2608" y="830"/>
                </a:lnTo>
                <a:lnTo>
                  <a:pt x="2717" y="830"/>
                </a:lnTo>
                <a:lnTo>
                  <a:pt x="2717" y="808"/>
                </a:lnTo>
                <a:lnTo>
                  <a:pt x="2720" y="830"/>
                </a:lnTo>
                <a:lnTo>
                  <a:pt x="2778" y="830"/>
                </a:lnTo>
                <a:lnTo>
                  <a:pt x="2778" y="826"/>
                </a:lnTo>
                <a:lnTo>
                  <a:pt x="2781" y="830"/>
                </a:lnTo>
                <a:lnTo>
                  <a:pt x="2781" y="819"/>
                </a:lnTo>
                <a:lnTo>
                  <a:pt x="2785" y="830"/>
                </a:lnTo>
                <a:lnTo>
                  <a:pt x="2800" y="830"/>
                </a:lnTo>
                <a:lnTo>
                  <a:pt x="2800" y="826"/>
                </a:lnTo>
                <a:lnTo>
                  <a:pt x="2803" y="830"/>
                </a:lnTo>
                <a:lnTo>
                  <a:pt x="2818" y="830"/>
                </a:lnTo>
                <a:lnTo>
                  <a:pt x="2818" y="811"/>
                </a:lnTo>
                <a:lnTo>
                  <a:pt x="2821" y="830"/>
                </a:lnTo>
                <a:lnTo>
                  <a:pt x="2846" y="830"/>
                </a:lnTo>
                <a:lnTo>
                  <a:pt x="2846" y="797"/>
                </a:lnTo>
                <a:lnTo>
                  <a:pt x="2850" y="830"/>
                </a:lnTo>
                <a:lnTo>
                  <a:pt x="2850" y="815"/>
                </a:lnTo>
                <a:lnTo>
                  <a:pt x="2854" y="830"/>
                </a:lnTo>
                <a:lnTo>
                  <a:pt x="2857" y="830"/>
                </a:lnTo>
                <a:lnTo>
                  <a:pt x="2857" y="815"/>
                </a:lnTo>
                <a:lnTo>
                  <a:pt x="2861" y="830"/>
                </a:lnTo>
                <a:lnTo>
                  <a:pt x="2864" y="830"/>
                </a:lnTo>
                <a:lnTo>
                  <a:pt x="2864" y="790"/>
                </a:lnTo>
                <a:lnTo>
                  <a:pt x="2868" y="830"/>
                </a:lnTo>
                <a:lnTo>
                  <a:pt x="2879" y="830"/>
                </a:lnTo>
                <a:lnTo>
                  <a:pt x="2879" y="811"/>
                </a:lnTo>
                <a:lnTo>
                  <a:pt x="2882" y="830"/>
                </a:lnTo>
                <a:lnTo>
                  <a:pt x="2915" y="830"/>
                </a:lnTo>
                <a:lnTo>
                  <a:pt x="2915" y="822"/>
                </a:lnTo>
                <a:lnTo>
                  <a:pt x="2915" y="826"/>
                </a:lnTo>
                <a:lnTo>
                  <a:pt x="2919" y="819"/>
                </a:lnTo>
                <a:lnTo>
                  <a:pt x="2919" y="830"/>
                </a:lnTo>
                <a:lnTo>
                  <a:pt x="2919" y="819"/>
                </a:lnTo>
                <a:lnTo>
                  <a:pt x="2922" y="830"/>
                </a:lnTo>
                <a:lnTo>
                  <a:pt x="2951" y="830"/>
                </a:lnTo>
                <a:lnTo>
                  <a:pt x="2951" y="790"/>
                </a:lnTo>
                <a:lnTo>
                  <a:pt x="2955" y="830"/>
                </a:lnTo>
                <a:lnTo>
                  <a:pt x="2983" y="830"/>
                </a:lnTo>
                <a:lnTo>
                  <a:pt x="2983" y="808"/>
                </a:lnTo>
                <a:lnTo>
                  <a:pt x="2987" y="830"/>
                </a:lnTo>
                <a:lnTo>
                  <a:pt x="2998" y="830"/>
                </a:lnTo>
                <a:lnTo>
                  <a:pt x="2998" y="801"/>
                </a:lnTo>
                <a:lnTo>
                  <a:pt x="3002" y="830"/>
                </a:lnTo>
                <a:lnTo>
                  <a:pt x="3020" y="830"/>
                </a:lnTo>
                <a:lnTo>
                  <a:pt x="3020" y="826"/>
                </a:lnTo>
                <a:lnTo>
                  <a:pt x="3023" y="830"/>
                </a:lnTo>
                <a:lnTo>
                  <a:pt x="3027" y="830"/>
                </a:lnTo>
                <a:lnTo>
                  <a:pt x="3027" y="797"/>
                </a:lnTo>
                <a:lnTo>
                  <a:pt x="3030" y="830"/>
                </a:lnTo>
                <a:lnTo>
                  <a:pt x="3030" y="815"/>
                </a:lnTo>
                <a:lnTo>
                  <a:pt x="3034" y="830"/>
                </a:lnTo>
                <a:lnTo>
                  <a:pt x="3034" y="826"/>
                </a:lnTo>
                <a:lnTo>
                  <a:pt x="3038" y="830"/>
                </a:lnTo>
                <a:lnTo>
                  <a:pt x="3048" y="830"/>
                </a:lnTo>
                <a:lnTo>
                  <a:pt x="3048" y="761"/>
                </a:lnTo>
                <a:lnTo>
                  <a:pt x="3052" y="826"/>
                </a:lnTo>
                <a:lnTo>
                  <a:pt x="3052" y="830"/>
                </a:lnTo>
                <a:lnTo>
                  <a:pt x="3052" y="0"/>
                </a:lnTo>
                <a:lnTo>
                  <a:pt x="3056" y="772"/>
                </a:lnTo>
                <a:lnTo>
                  <a:pt x="3056" y="830"/>
                </a:lnTo>
                <a:lnTo>
                  <a:pt x="3056" y="249"/>
                </a:lnTo>
                <a:lnTo>
                  <a:pt x="3059" y="703"/>
                </a:lnTo>
                <a:lnTo>
                  <a:pt x="3059" y="830"/>
                </a:lnTo>
                <a:lnTo>
                  <a:pt x="3059" y="660"/>
                </a:lnTo>
                <a:lnTo>
                  <a:pt x="3063" y="830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54" name="Line 161"/>
          <p:cNvSpPr>
            <a:spLocks noChangeShapeType="1"/>
          </p:cNvSpPr>
          <p:nvPr/>
        </p:nvSpPr>
        <p:spPr bwMode="auto">
          <a:xfrm>
            <a:off x="1224420" y="9377423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62" name="Line 169"/>
          <p:cNvSpPr>
            <a:spLocks noChangeShapeType="1"/>
          </p:cNvSpPr>
          <p:nvPr/>
        </p:nvSpPr>
        <p:spPr bwMode="auto">
          <a:xfrm>
            <a:off x="1237120" y="8724961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69" name="Line 176"/>
          <p:cNvSpPr>
            <a:spLocks noChangeShapeType="1"/>
          </p:cNvSpPr>
          <p:nvPr/>
        </p:nvSpPr>
        <p:spPr bwMode="auto">
          <a:xfrm>
            <a:off x="1224420" y="8066148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74" name="Line 181"/>
          <p:cNvSpPr>
            <a:spLocks noChangeShapeType="1"/>
          </p:cNvSpPr>
          <p:nvPr/>
        </p:nvSpPr>
        <p:spPr bwMode="auto">
          <a:xfrm>
            <a:off x="1252995" y="938377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75" name="Line 182"/>
          <p:cNvSpPr>
            <a:spLocks noChangeShapeType="1"/>
          </p:cNvSpPr>
          <p:nvPr/>
        </p:nvSpPr>
        <p:spPr bwMode="auto">
          <a:xfrm>
            <a:off x="1540333" y="93837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76" name="Rectangle 183"/>
          <p:cNvSpPr>
            <a:spLocks noChangeArrowheads="1"/>
          </p:cNvSpPr>
          <p:nvPr/>
        </p:nvSpPr>
        <p:spPr bwMode="auto">
          <a:xfrm>
            <a:off x="1351197" y="941234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77" name="Line 184"/>
          <p:cNvSpPr>
            <a:spLocks noChangeShapeType="1"/>
          </p:cNvSpPr>
          <p:nvPr/>
        </p:nvSpPr>
        <p:spPr bwMode="auto">
          <a:xfrm>
            <a:off x="1826083" y="938377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78" name="Line 185"/>
          <p:cNvSpPr>
            <a:spLocks noChangeShapeType="1"/>
          </p:cNvSpPr>
          <p:nvPr/>
        </p:nvSpPr>
        <p:spPr bwMode="auto">
          <a:xfrm>
            <a:off x="2118183" y="93837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79" name="Rectangle 186"/>
          <p:cNvSpPr>
            <a:spLocks noChangeArrowheads="1"/>
          </p:cNvSpPr>
          <p:nvPr/>
        </p:nvSpPr>
        <p:spPr bwMode="auto">
          <a:xfrm>
            <a:off x="1929047" y="941234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80" name="Line 187"/>
          <p:cNvSpPr>
            <a:spLocks noChangeShapeType="1"/>
          </p:cNvSpPr>
          <p:nvPr/>
        </p:nvSpPr>
        <p:spPr bwMode="auto">
          <a:xfrm>
            <a:off x="2403933" y="938377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81" name="Line 188"/>
          <p:cNvSpPr>
            <a:spLocks noChangeShapeType="1"/>
          </p:cNvSpPr>
          <p:nvPr/>
        </p:nvSpPr>
        <p:spPr bwMode="auto">
          <a:xfrm>
            <a:off x="2691270" y="93837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82" name="Rectangle 189"/>
          <p:cNvSpPr>
            <a:spLocks noChangeArrowheads="1"/>
          </p:cNvSpPr>
          <p:nvPr/>
        </p:nvSpPr>
        <p:spPr bwMode="auto">
          <a:xfrm>
            <a:off x="2484672" y="94123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83" name="Line 190"/>
          <p:cNvSpPr>
            <a:spLocks noChangeShapeType="1"/>
          </p:cNvSpPr>
          <p:nvPr/>
        </p:nvSpPr>
        <p:spPr bwMode="auto">
          <a:xfrm>
            <a:off x="2977020" y="938377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84" name="Line 191"/>
          <p:cNvSpPr>
            <a:spLocks noChangeShapeType="1"/>
          </p:cNvSpPr>
          <p:nvPr/>
        </p:nvSpPr>
        <p:spPr bwMode="auto">
          <a:xfrm>
            <a:off x="3262770" y="93837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85" name="Rectangle 192"/>
          <p:cNvSpPr>
            <a:spLocks noChangeArrowheads="1"/>
          </p:cNvSpPr>
          <p:nvPr/>
        </p:nvSpPr>
        <p:spPr bwMode="auto">
          <a:xfrm>
            <a:off x="3056172" y="94123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86" name="Line 193"/>
          <p:cNvSpPr>
            <a:spLocks noChangeShapeType="1"/>
          </p:cNvSpPr>
          <p:nvPr/>
        </p:nvSpPr>
        <p:spPr bwMode="auto">
          <a:xfrm>
            <a:off x="3550108" y="938377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87" name="Line 194"/>
          <p:cNvSpPr>
            <a:spLocks noChangeShapeType="1"/>
          </p:cNvSpPr>
          <p:nvPr/>
        </p:nvSpPr>
        <p:spPr bwMode="auto">
          <a:xfrm>
            <a:off x="3842208" y="93837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88" name="Rectangle 195"/>
          <p:cNvSpPr>
            <a:spLocks noChangeArrowheads="1"/>
          </p:cNvSpPr>
          <p:nvPr/>
        </p:nvSpPr>
        <p:spPr bwMode="auto">
          <a:xfrm>
            <a:off x="3635610" y="94123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89" name="Line 196"/>
          <p:cNvSpPr>
            <a:spLocks noChangeShapeType="1"/>
          </p:cNvSpPr>
          <p:nvPr/>
        </p:nvSpPr>
        <p:spPr bwMode="auto">
          <a:xfrm>
            <a:off x="4127958" y="938377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90" name="Line 197"/>
          <p:cNvSpPr>
            <a:spLocks noChangeShapeType="1"/>
          </p:cNvSpPr>
          <p:nvPr/>
        </p:nvSpPr>
        <p:spPr bwMode="auto">
          <a:xfrm>
            <a:off x="4415295" y="93837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91" name="Rectangle 198"/>
          <p:cNvSpPr>
            <a:spLocks noChangeArrowheads="1"/>
          </p:cNvSpPr>
          <p:nvPr/>
        </p:nvSpPr>
        <p:spPr bwMode="auto">
          <a:xfrm>
            <a:off x="4208697" y="94123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92" name="Line 199"/>
          <p:cNvSpPr>
            <a:spLocks noChangeShapeType="1"/>
          </p:cNvSpPr>
          <p:nvPr/>
        </p:nvSpPr>
        <p:spPr bwMode="auto">
          <a:xfrm>
            <a:off x="4701045" y="938377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93" name="Line 200"/>
          <p:cNvSpPr>
            <a:spLocks noChangeShapeType="1"/>
          </p:cNvSpPr>
          <p:nvPr/>
        </p:nvSpPr>
        <p:spPr bwMode="auto">
          <a:xfrm>
            <a:off x="4986795" y="93837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94" name="Rectangle 201"/>
          <p:cNvSpPr>
            <a:spLocks noChangeArrowheads="1"/>
          </p:cNvSpPr>
          <p:nvPr/>
        </p:nvSpPr>
        <p:spPr bwMode="auto">
          <a:xfrm>
            <a:off x="4780197" y="94123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95" name="Line 202"/>
          <p:cNvSpPr>
            <a:spLocks noChangeShapeType="1"/>
          </p:cNvSpPr>
          <p:nvPr/>
        </p:nvSpPr>
        <p:spPr bwMode="auto">
          <a:xfrm>
            <a:off x="5274133" y="938377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96" name="Line 203"/>
          <p:cNvSpPr>
            <a:spLocks noChangeShapeType="1"/>
          </p:cNvSpPr>
          <p:nvPr/>
        </p:nvSpPr>
        <p:spPr bwMode="auto">
          <a:xfrm>
            <a:off x="5566233" y="93837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97" name="Rectangle 204"/>
          <p:cNvSpPr>
            <a:spLocks noChangeArrowheads="1"/>
          </p:cNvSpPr>
          <p:nvPr/>
        </p:nvSpPr>
        <p:spPr bwMode="auto">
          <a:xfrm>
            <a:off x="5359635" y="941234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98" name="Line 205"/>
          <p:cNvSpPr>
            <a:spLocks noChangeShapeType="1"/>
          </p:cNvSpPr>
          <p:nvPr/>
        </p:nvSpPr>
        <p:spPr bwMode="auto">
          <a:xfrm>
            <a:off x="5851983" y="938377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99" name="Line 206"/>
          <p:cNvSpPr>
            <a:spLocks noChangeShapeType="1"/>
          </p:cNvSpPr>
          <p:nvPr/>
        </p:nvSpPr>
        <p:spPr bwMode="auto">
          <a:xfrm>
            <a:off x="6137733" y="938377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00" name="Rectangle 207"/>
          <p:cNvSpPr>
            <a:spLocks noChangeArrowheads="1"/>
          </p:cNvSpPr>
          <p:nvPr/>
        </p:nvSpPr>
        <p:spPr bwMode="auto">
          <a:xfrm>
            <a:off x="5881922" y="9412348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8" name="Rectangle 10"/>
          <p:cNvSpPr>
            <a:spLocks noChangeArrowheads="1"/>
          </p:cNvSpPr>
          <p:nvPr/>
        </p:nvSpPr>
        <p:spPr bwMode="auto">
          <a:xfrm>
            <a:off x="1113708" y="9292784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30" name="Rectangle 25"/>
          <p:cNvSpPr>
            <a:spLocks noChangeArrowheads="1"/>
          </p:cNvSpPr>
          <p:nvPr/>
        </p:nvSpPr>
        <p:spPr bwMode="auto">
          <a:xfrm>
            <a:off x="981523" y="7983189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42" name="TextBox 541"/>
          <p:cNvSpPr txBox="1"/>
          <p:nvPr/>
        </p:nvSpPr>
        <p:spPr>
          <a:xfrm>
            <a:off x="1393002" y="9139919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43" name="TextBox 542"/>
          <p:cNvSpPr txBox="1"/>
          <p:nvPr/>
        </p:nvSpPr>
        <p:spPr>
          <a:xfrm>
            <a:off x="3045471" y="9155793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44" name="TextBox 543"/>
          <p:cNvSpPr txBox="1"/>
          <p:nvPr/>
        </p:nvSpPr>
        <p:spPr>
          <a:xfrm>
            <a:off x="3519026" y="9121300"/>
            <a:ext cx="56618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G</a:t>
            </a:r>
            <a:r>
              <a:rPr lang="en-US" altLang="zh-CN" sz="1000" b="1" i="1" baseline="-25000" dirty="0" smtClean="0"/>
              <a:t>3</a:t>
            </a:r>
            <a:r>
              <a:rPr lang="en-US" altLang="zh-CN" sz="1000" b="1" i="1" dirty="0" smtClean="0"/>
              <a:t>:C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545" name="5-Point Star 544"/>
          <p:cNvSpPr/>
          <p:nvPr/>
        </p:nvSpPr>
        <p:spPr>
          <a:xfrm>
            <a:off x="3969774" y="8870142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6" name="TextBox 545"/>
          <p:cNvSpPr txBox="1"/>
          <p:nvPr/>
        </p:nvSpPr>
        <p:spPr>
          <a:xfrm>
            <a:off x="5815887" y="7880494"/>
            <a:ext cx="4138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ss</a:t>
            </a:r>
            <a:r>
              <a:rPr lang="en-US" altLang="zh-CN" sz="1050" b="1" i="1" baseline="30000" dirty="0" smtClean="0"/>
              <a:t>2-</a:t>
            </a:r>
            <a:r>
              <a:rPr lang="en-US" altLang="zh-CN" sz="1050" b="1" i="1" baseline="30000" dirty="0" smtClean="0">
                <a:sym typeface="Symbol"/>
              </a:rPr>
              <a:t></a:t>
            </a:r>
            <a:endParaRPr lang="zh-CN" altLang="en-US" sz="1050" b="1" i="1" baseline="30000" dirty="0"/>
          </a:p>
        </p:txBody>
      </p:sp>
      <p:sp>
        <p:nvSpPr>
          <p:cNvPr id="382" name="TextBox 1838"/>
          <p:cNvSpPr txBox="1"/>
          <p:nvPr/>
        </p:nvSpPr>
        <p:spPr>
          <a:xfrm rot="16200000">
            <a:off x="363554" y="1809168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83" name="TextBox 1838"/>
          <p:cNvSpPr txBox="1"/>
          <p:nvPr/>
        </p:nvSpPr>
        <p:spPr>
          <a:xfrm rot="16200000">
            <a:off x="382708" y="4142142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85" name="TextBox 1838"/>
          <p:cNvSpPr txBox="1"/>
          <p:nvPr/>
        </p:nvSpPr>
        <p:spPr>
          <a:xfrm rot="16200000">
            <a:off x="350182" y="635898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88" name="TextBox 1838"/>
          <p:cNvSpPr txBox="1"/>
          <p:nvPr/>
        </p:nvSpPr>
        <p:spPr>
          <a:xfrm rot="16200000">
            <a:off x="342162" y="860185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26549297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 flipH="1">
            <a:off x="243112" y="649477"/>
            <a:ext cx="22459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(e) Negative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7" name="TextBox 6"/>
          <p:cNvSpPr txBox="1"/>
          <p:nvPr/>
        </p:nvSpPr>
        <p:spPr>
          <a:xfrm flipH="1">
            <a:off x="339312" y="3152800"/>
            <a:ext cx="2253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(f) Negative ET-IRMPD</a:t>
            </a:r>
            <a:endParaRPr lang="zh-CN" altLang="en-US" dirty="0"/>
          </a:p>
        </p:txBody>
      </p:sp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958524" y="1136650"/>
            <a:ext cx="5205412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244274" y="1147763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244274" y="1371600"/>
            <a:ext cx="4891087" cy="1317625"/>
          </a:xfrm>
          <a:custGeom>
            <a:avLst/>
            <a:gdLst>
              <a:gd name="T0" fmla="*/ 112 w 3081"/>
              <a:gd name="T1" fmla="*/ 830 h 830"/>
              <a:gd name="T2" fmla="*/ 210 w 3081"/>
              <a:gd name="T3" fmla="*/ 830 h 830"/>
              <a:gd name="T4" fmla="*/ 303 w 3081"/>
              <a:gd name="T5" fmla="*/ 830 h 830"/>
              <a:gd name="T6" fmla="*/ 401 w 3081"/>
              <a:gd name="T7" fmla="*/ 830 h 830"/>
              <a:gd name="T8" fmla="*/ 523 w 3081"/>
              <a:gd name="T9" fmla="*/ 830 h 830"/>
              <a:gd name="T10" fmla="*/ 614 w 3081"/>
              <a:gd name="T11" fmla="*/ 830 h 830"/>
              <a:gd name="T12" fmla="*/ 715 w 3081"/>
              <a:gd name="T13" fmla="*/ 819 h 830"/>
              <a:gd name="T14" fmla="*/ 805 w 3081"/>
              <a:gd name="T15" fmla="*/ 808 h 830"/>
              <a:gd name="T16" fmla="*/ 891 w 3081"/>
              <a:gd name="T17" fmla="*/ 830 h 830"/>
              <a:gd name="T18" fmla="*/ 963 w 3081"/>
              <a:gd name="T19" fmla="*/ 826 h 830"/>
              <a:gd name="T20" fmla="*/ 1025 w 3081"/>
              <a:gd name="T21" fmla="*/ 830 h 830"/>
              <a:gd name="T22" fmla="*/ 1090 w 3081"/>
              <a:gd name="T23" fmla="*/ 826 h 830"/>
              <a:gd name="T24" fmla="*/ 1133 w 3081"/>
              <a:gd name="T25" fmla="*/ 819 h 830"/>
              <a:gd name="T26" fmla="*/ 1194 w 3081"/>
              <a:gd name="T27" fmla="*/ 830 h 830"/>
              <a:gd name="T28" fmla="*/ 1245 w 3081"/>
              <a:gd name="T29" fmla="*/ 830 h 830"/>
              <a:gd name="T30" fmla="*/ 1285 w 3081"/>
              <a:gd name="T31" fmla="*/ 801 h 830"/>
              <a:gd name="T32" fmla="*/ 1328 w 3081"/>
              <a:gd name="T33" fmla="*/ 822 h 830"/>
              <a:gd name="T34" fmla="*/ 1360 w 3081"/>
              <a:gd name="T35" fmla="*/ 830 h 830"/>
              <a:gd name="T36" fmla="*/ 1400 w 3081"/>
              <a:gd name="T37" fmla="*/ 826 h 830"/>
              <a:gd name="T38" fmla="*/ 1436 w 3081"/>
              <a:gd name="T39" fmla="*/ 830 h 830"/>
              <a:gd name="T40" fmla="*/ 1472 w 3081"/>
              <a:gd name="T41" fmla="*/ 750 h 830"/>
              <a:gd name="T42" fmla="*/ 1505 w 3081"/>
              <a:gd name="T43" fmla="*/ 786 h 830"/>
              <a:gd name="T44" fmla="*/ 1533 w 3081"/>
              <a:gd name="T45" fmla="*/ 830 h 830"/>
              <a:gd name="T46" fmla="*/ 1566 w 3081"/>
              <a:gd name="T47" fmla="*/ 830 h 830"/>
              <a:gd name="T48" fmla="*/ 1598 w 3081"/>
              <a:gd name="T49" fmla="*/ 830 h 830"/>
              <a:gd name="T50" fmla="*/ 1627 w 3081"/>
              <a:gd name="T51" fmla="*/ 765 h 830"/>
              <a:gd name="T52" fmla="*/ 1652 w 3081"/>
              <a:gd name="T53" fmla="*/ 786 h 830"/>
              <a:gd name="T54" fmla="*/ 1689 w 3081"/>
              <a:gd name="T55" fmla="*/ 830 h 830"/>
              <a:gd name="T56" fmla="*/ 1721 w 3081"/>
              <a:gd name="T57" fmla="*/ 815 h 830"/>
              <a:gd name="T58" fmla="*/ 1757 w 3081"/>
              <a:gd name="T59" fmla="*/ 830 h 830"/>
              <a:gd name="T60" fmla="*/ 1800 w 3081"/>
              <a:gd name="T61" fmla="*/ 830 h 830"/>
              <a:gd name="T62" fmla="*/ 1840 w 3081"/>
              <a:gd name="T63" fmla="*/ 830 h 830"/>
              <a:gd name="T64" fmla="*/ 1876 w 3081"/>
              <a:gd name="T65" fmla="*/ 779 h 830"/>
              <a:gd name="T66" fmla="*/ 1912 w 3081"/>
              <a:gd name="T67" fmla="*/ 826 h 830"/>
              <a:gd name="T68" fmla="*/ 1952 w 3081"/>
              <a:gd name="T69" fmla="*/ 830 h 830"/>
              <a:gd name="T70" fmla="*/ 1992 w 3081"/>
              <a:gd name="T71" fmla="*/ 830 h 830"/>
              <a:gd name="T72" fmla="*/ 2028 w 3081"/>
              <a:gd name="T73" fmla="*/ 830 h 830"/>
              <a:gd name="T74" fmla="*/ 2056 w 3081"/>
              <a:gd name="T75" fmla="*/ 819 h 830"/>
              <a:gd name="T76" fmla="*/ 2085 w 3081"/>
              <a:gd name="T77" fmla="*/ 830 h 830"/>
              <a:gd name="T78" fmla="*/ 2125 w 3081"/>
              <a:gd name="T79" fmla="*/ 830 h 830"/>
              <a:gd name="T80" fmla="*/ 2165 w 3081"/>
              <a:gd name="T81" fmla="*/ 783 h 830"/>
              <a:gd name="T82" fmla="*/ 2201 w 3081"/>
              <a:gd name="T83" fmla="*/ 826 h 830"/>
              <a:gd name="T84" fmla="*/ 2230 w 3081"/>
              <a:gd name="T85" fmla="*/ 826 h 830"/>
              <a:gd name="T86" fmla="*/ 2262 w 3081"/>
              <a:gd name="T87" fmla="*/ 830 h 830"/>
              <a:gd name="T88" fmla="*/ 2302 w 3081"/>
              <a:gd name="T89" fmla="*/ 830 h 830"/>
              <a:gd name="T90" fmla="*/ 2341 w 3081"/>
              <a:gd name="T91" fmla="*/ 743 h 830"/>
              <a:gd name="T92" fmla="*/ 2377 w 3081"/>
              <a:gd name="T93" fmla="*/ 830 h 830"/>
              <a:gd name="T94" fmla="*/ 2410 w 3081"/>
              <a:gd name="T95" fmla="*/ 830 h 830"/>
              <a:gd name="T96" fmla="*/ 2442 w 3081"/>
              <a:gd name="T97" fmla="*/ 830 h 830"/>
              <a:gd name="T98" fmla="*/ 2482 w 3081"/>
              <a:gd name="T99" fmla="*/ 797 h 830"/>
              <a:gd name="T100" fmla="*/ 2522 w 3081"/>
              <a:gd name="T101" fmla="*/ 793 h 830"/>
              <a:gd name="T102" fmla="*/ 2558 w 3081"/>
              <a:gd name="T103" fmla="*/ 830 h 830"/>
              <a:gd name="T104" fmla="*/ 2590 w 3081"/>
              <a:gd name="T105" fmla="*/ 830 h 830"/>
              <a:gd name="T106" fmla="*/ 2634 w 3081"/>
              <a:gd name="T107" fmla="*/ 830 h 830"/>
              <a:gd name="T108" fmla="*/ 2677 w 3081"/>
              <a:gd name="T109" fmla="*/ 830 h 830"/>
              <a:gd name="T110" fmla="*/ 2720 w 3081"/>
              <a:gd name="T111" fmla="*/ 830 h 830"/>
              <a:gd name="T112" fmla="*/ 2763 w 3081"/>
              <a:gd name="T113" fmla="*/ 808 h 830"/>
              <a:gd name="T114" fmla="*/ 2803 w 3081"/>
              <a:gd name="T115" fmla="*/ 819 h 830"/>
              <a:gd name="T116" fmla="*/ 2879 w 3081"/>
              <a:gd name="T117" fmla="*/ 830 h 830"/>
              <a:gd name="T118" fmla="*/ 2947 w 3081"/>
              <a:gd name="T119" fmla="*/ 830 h 830"/>
              <a:gd name="T120" fmla="*/ 3016 w 3081"/>
              <a:gd name="T121" fmla="*/ 826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11" y="830"/>
                </a:lnTo>
                <a:lnTo>
                  <a:pt x="11" y="811"/>
                </a:lnTo>
                <a:lnTo>
                  <a:pt x="15" y="830"/>
                </a:lnTo>
                <a:lnTo>
                  <a:pt x="15" y="826"/>
                </a:lnTo>
                <a:lnTo>
                  <a:pt x="18" y="830"/>
                </a:lnTo>
                <a:lnTo>
                  <a:pt x="44" y="830"/>
                </a:lnTo>
                <a:lnTo>
                  <a:pt x="44" y="826"/>
                </a:lnTo>
                <a:lnTo>
                  <a:pt x="47" y="830"/>
                </a:lnTo>
                <a:lnTo>
                  <a:pt x="58" y="830"/>
                </a:lnTo>
                <a:lnTo>
                  <a:pt x="58" y="815"/>
                </a:lnTo>
                <a:lnTo>
                  <a:pt x="62" y="830"/>
                </a:lnTo>
                <a:lnTo>
                  <a:pt x="62" y="822"/>
                </a:lnTo>
                <a:lnTo>
                  <a:pt x="65" y="830"/>
                </a:lnTo>
                <a:lnTo>
                  <a:pt x="65" y="822"/>
                </a:lnTo>
                <a:lnTo>
                  <a:pt x="69" y="830"/>
                </a:lnTo>
                <a:lnTo>
                  <a:pt x="83" y="830"/>
                </a:lnTo>
                <a:lnTo>
                  <a:pt x="83" y="826"/>
                </a:lnTo>
                <a:lnTo>
                  <a:pt x="87" y="830"/>
                </a:lnTo>
                <a:lnTo>
                  <a:pt x="105" y="830"/>
                </a:lnTo>
                <a:lnTo>
                  <a:pt x="105" y="826"/>
                </a:lnTo>
                <a:lnTo>
                  <a:pt x="109" y="830"/>
                </a:lnTo>
                <a:lnTo>
                  <a:pt x="109" y="819"/>
                </a:lnTo>
                <a:lnTo>
                  <a:pt x="112" y="830"/>
                </a:lnTo>
                <a:lnTo>
                  <a:pt x="112" y="826"/>
                </a:lnTo>
                <a:lnTo>
                  <a:pt x="116" y="830"/>
                </a:lnTo>
                <a:lnTo>
                  <a:pt x="116" y="826"/>
                </a:lnTo>
                <a:lnTo>
                  <a:pt x="119" y="830"/>
                </a:lnTo>
                <a:lnTo>
                  <a:pt x="137" y="830"/>
                </a:lnTo>
                <a:lnTo>
                  <a:pt x="137" y="826"/>
                </a:lnTo>
                <a:lnTo>
                  <a:pt x="141" y="830"/>
                </a:lnTo>
                <a:lnTo>
                  <a:pt x="141" y="822"/>
                </a:lnTo>
                <a:lnTo>
                  <a:pt x="145" y="830"/>
                </a:lnTo>
                <a:lnTo>
                  <a:pt x="152" y="830"/>
                </a:lnTo>
                <a:lnTo>
                  <a:pt x="152" y="826"/>
                </a:lnTo>
                <a:lnTo>
                  <a:pt x="155" y="830"/>
                </a:lnTo>
                <a:lnTo>
                  <a:pt x="174" y="830"/>
                </a:lnTo>
                <a:lnTo>
                  <a:pt x="174" y="653"/>
                </a:lnTo>
                <a:lnTo>
                  <a:pt x="177" y="830"/>
                </a:lnTo>
                <a:lnTo>
                  <a:pt x="177" y="822"/>
                </a:lnTo>
                <a:lnTo>
                  <a:pt x="181" y="830"/>
                </a:lnTo>
                <a:lnTo>
                  <a:pt x="188" y="830"/>
                </a:lnTo>
                <a:lnTo>
                  <a:pt x="188" y="815"/>
                </a:lnTo>
                <a:lnTo>
                  <a:pt x="192" y="830"/>
                </a:lnTo>
                <a:lnTo>
                  <a:pt x="195" y="830"/>
                </a:lnTo>
                <a:lnTo>
                  <a:pt x="195" y="811"/>
                </a:lnTo>
                <a:lnTo>
                  <a:pt x="199" y="830"/>
                </a:lnTo>
                <a:lnTo>
                  <a:pt x="210" y="830"/>
                </a:lnTo>
                <a:lnTo>
                  <a:pt x="210" y="822"/>
                </a:lnTo>
                <a:lnTo>
                  <a:pt x="213" y="830"/>
                </a:lnTo>
                <a:lnTo>
                  <a:pt x="213" y="815"/>
                </a:lnTo>
                <a:lnTo>
                  <a:pt x="217" y="830"/>
                </a:lnTo>
                <a:lnTo>
                  <a:pt x="220" y="830"/>
                </a:lnTo>
                <a:lnTo>
                  <a:pt x="220" y="822"/>
                </a:lnTo>
                <a:lnTo>
                  <a:pt x="224" y="830"/>
                </a:lnTo>
                <a:lnTo>
                  <a:pt x="246" y="830"/>
                </a:lnTo>
                <a:lnTo>
                  <a:pt x="246" y="783"/>
                </a:lnTo>
                <a:lnTo>
                  <a:pt x="249" y="830"/>
                </a:lnTo>
                <a:lnTo>
                  <a:pt x="253" y="830"/>
                </a:lnTo>
                <a:lnTo>
                  <a:pt x="253" y="826"/>
                </a:lnTo>
                <a:lnTo>
                  <a:pt x="256" y="830"/>
                </a:lnTo>
                <a:lnTo>
                  <a:pt x="260" y="830"/>
                </a:lnTo>
                <a:lnTo>
                  <a:pt x="260" y="826"/>
                </a:lnTo>
                <a:lnTo>
                  <a:pt x="264" y="830"/>
                </a:lnTo>
                <a:lnTo>
                  <a:pt x="282" y="830"/>
                </a:lnTo>
                <a:lnTo>
                  <a:pt x="282" y="819"/>
                </a:lnTo>
                <a:lnTo>
                  <a:pt x="285" y="830"/>
                </a:lnTo>
                <a:lnTo>
                  <a:pt x="285" y="822"/>
                </a:lnTo>
                <a:lnTo>
                  <a:pt x="289" y="830"/>
                </a:lnTo>
                <a:lnTo>
                  <a:pt x="300" y="830"/>
                </a:lnTo>
                <a:lnTo>
                  <a:pt x="300" y="822"/>
                </a:lnTo>
                <a:lnTo>
                  <a:pt x="303" y="830"/>
                </a:lnTo>
                <a:lnTo>
                  <a:pt x="314" y="830"/>
                </a:lnTo>
                <a:lnTo>
                  <a:pt x="314" y="826"/>
                </a:lnTo>
                <a:lnTo>
                  <a:pt x="318" y="830"/>
                </a:lnTo>
                <a:lnTo>
                  <a:pt x="318" y="765"/>
                </a:lnTo>
                <a:lnTo>
                  <a:pt x="321" y="830"/>
                </a:lnTo>
                <a:lnTo>
                  <a:pt x="321" y="819"/>
                </a:lnTo>
                <a:lnTo>
                  <a:pt x="325" y="830"/>
                </a:lnTo>
                <a:lnTo>
                  <a:pt x="354" y="830"/>
                </a:lnTo>
                <a:lnTo>
                  <a:pt x="354" y="826"/>
                </a:lnTo>
                <a:lnTo>
                  <a:pt x="357" y="830"/>
                </a:lnTo>
                <a:lnTo>
                  <a:pt x="361" y="830"/>
                </a:lnTo>
                <a:lnTo>
                  <a:pt x="361" y="819"/>
                </a:lnTo>
                <a:lnTo>
                  <a:pt x="365" y="830"/>
                </a:lnTo>
                <a:lnTo>
                  <a:pt x="365" y="826"/>
                </a:lnTo>
                <a:lnTo>
                  <a:pt x="368" y="830"/>
                </a:lnTo>
                <a:lnTo>
                  <a:pt x="390" y="830"/>
                </a:lnTo>
                <a:lnTo>
                  <a:pt x="390" y="747"/>
                </a:lnTo>
                <a:lnTo>
                  <a:pt x="394" y="804"/>
                </a:lnTo>
                <a:lnTo>
                  <a:pt x="394" y="830"/>
                </a:lnTo>
                <a:lnTo>
                  <a:pt x="394" y="804"/>
                </a:lnTo>
                <a:lnTo>
                  <a:pt x="397" y="819"/>
                </a:lnTo>
                <a:lnTo>
                  <a:pt x="397" y="830"/>
                </a:lnTo>
                <a:lnTo>
                  <a:pt x="397" y="819"/>
                </a:lnTo>
                <a:lnTo>
                  <a:pt x="401" y="830"/>
                </a:lnTo>
                <a:lnTo>
                  <a:pt x="462" y="830"/>
                </a:lnTo>
                <a:lnTo>
                  <a:pt x="462" y="768"/>
                </a:lnTo>
                <a:lnTo>
                  <a:pt x="466" y="819"/>
                </a:lnTo>
                <a:lnTo>
                  <a:pt x="466" y="830"/>
                </a:lnTo>
                <a:lnTo>
                  <a:pt x="466" y="815"/>
                </a:lnTo>
                <a:lnTo>
                  <a:pt x="469" y="830"/>
                </a:lnTo>
                <a:lnTo>
                  <a:pt x="480" y="830"/>
                </a:lnTo>
                <a:lnTo>
                  <a:pt x="480" y="826"/>
                </a:lnTo>
                <a:lnTo>
                  <a:pt x="484" y="830"/>
                </a:lnTo>
                <a:lnTo>
                  <a:pt x="484" y="819"/>
                </a:lnTo>
                <a:lnTo>
                  <a:pt x="487" y="830"/>
                </a:lnTo>
                <a:lnTo>
                  <a:pt x="495" y="830"/>
                </a:lnTo>
                <a:lnTo>
                  <a:pt x="495" y="822"/>
                </a:lnTo>
                <a:lnTo>
                  <a:pt x="498" y="830"/>
                </a:lnTo>
                <a:lnTo>
                  <a:pt x="502" y="830"/>
                </a:lnTo>
                <a:lnTo>
                  <a:pt x="502" y="826"/>
                </a:lnTo>
                <a:lnTo>
                  <a:pt x="505" y="830"/>
                </a:lnTo>
                <a:lnTo>
                  <a:pt x="513" y="830"/>
                </a:lnTo>
                <a:lnTo>
                  <a:pt x="513" y="822"/>
                </a:lnTo>
                <a:lnTo>
                  <a:pt x="516" y="830"/>
                </a:lnTo>
                <a:lnTo>
                  <a:pt x="516" y="811"/>
                </a:lnTo>
                <a:lnTo>
                  <a:pt x="520" y="830"/>
                </a:lnTo>
                <a:lnTo>
                  <a:pt x="520" y="822"/>
                </a:lnTo>
                <a:lnTo>
                  <a:pt x="523" y="830"/>
                </a:lnTo>
                <a:lnTo>
                  <a:pt x="534" y="830"/>
                </a:lnTo>
                <a:lnTo>
                  <a:pt x="534" y="811"/>
                </a:lnTo>
                <a:lnTo>
                  <a:pt x="538" y="830"/>
                </a:lnTo>
                <a:lnTo>
                  <a:pt x="538" y="819"/>
                </a:lnTo>
                <a:lnTo>
                  <a:pt x="541" y="830"/>
                </a:lnTo>
                <a:lnTo>
                  <a:pt x="556" y="830"/>
                </a:lnTo>
                <a:lnTo>
                  <a:pt x="556" y="826"/>
                </a:lnTo>
                <a:lnTo>
                  <a:pt x="559" y="830"/>
                </a:lnTo>
                <a:lnTo>
                  <a:pt x="563" y="830"/>
                </a:lnTo>
                <a:lnTo>
                  <a:pt x="563" y="826"/>
                </a:lnTo>
                <a:lnTo>
                  <a:pt x="567" y="830"/>
                </a:lnTo>
                <a:lnTo>
                  <a:pt x="567" y="822"/>
                </a:lnTo>
                <a:lnTo>
                  <a:pt x="570" y="830"/>
                </a:lnTo>
                <a:lnTo>
                  <a:pt x="574" y="830"/>
                </a:lnTo>
                <a:lnTo>
                  <a:pt x="574" y="819"/>
                </a:lnTo>
                <a:lnTo>
                  <a:pt x="578" y="830"/>
                </a:lnTo>
                <a:lnTo>
                  <a:pt x="596" y="830"/>
                </a:lnTo>
                <a:lnTo>
                  <a:pt x="596" y="826"/>
                </a:lnTo>
                <a:lnTo>
                  <a:pt x="599" y="830"/>
                </a:lnTo>
                <a:lnTo>
                  <a:pt x="606" y="830"/>
                </a:lnTo>
                <a:lnTo>
                  <a:pt x="606" y="801"/>
                </a:lnTo>
                <a:lnTo>
                  <a:pt x="610" y="830"/>
                </a:lnTo>
                <a:lnTo>
                  <a:pt x="610" y="819"/>
                </a:lnTo>
                <a:lnTo>
                  <a:pt x="614" y="830"/>
                </a:lnTo>
                <a:lnTo>
                  <a:pt x="628" y="830"/>
                </a:lnTo>
                <a:lnTo>
                  <a:pt x="628" y="826"/>
                </a:lnTo>
                <a:lnTo>
                  <a:pt x="632" y="830"/>
                </a:lnTo>
                <a:lnTo>
                  <a:pt x="639" y="830"/>
                </a:lnTo>
                <a:lnTo>
                  <a:pt x="639" y="811"/>
                </a:lnTo>
                <a:lnTo>
                  <a:pt x="642" y="830"/>
                </a:lnTo>
                <a:lnTo>
                  <a:pt x="660" y="830"/>
                </a:lnTo>
                <a:lnTo>
                  <a:pt x="660" y="822"/>
                </a:lnTo>
                <a:lnTo>
                  <a:pt x="664" y="830"/>
                </a:lnTo>
                <a:lnTo>
                  <a:pt x="664" y="801"/>
                </a:lnTo>
                <a:lnTo>
                  <a:pt x="668" y="830"/>
                </a:lnTo>
                <a:lnTo>
                  <a:pt x="679" y="830"/>
                </a:lnTo>
                <a:lnTo>
                  <a:pt x="679" y="819"/>
                </a:lnTo>
                <a:lnTo>
                  <a:pt x="682" y="830"/>
                </a:lnTo>
                <a:lnTo>
                  <a:pt x="697" y="830"/>
                </a:lnTo>
                <a:lnTo>
                  <a:pt x="697" y="718"/>
                </a:lnTo>
                <a:lnTo>
                  <a:pt x="700" y="797"/>
                </a:lnTo>
                <a:lnTo>
                  <a:pt x="700" y="830"/>
                </a:lnTo>
                <a:lnTo>
                  <a:pt x="700" y="797"/>
                </a:lnTo>
                <a:lnTo>
                  <a:pt x="704" y="830"/>
                </a:lnTo>
                <a:lnTo>
                  <a:pt x="711" y="830"/>
                </a:lnTo>
                <a:lnTo>
                  <a:pt x="711" y="826"/>
                </a:lnTo>
                <a:lnTo>
                  <a:pt x="715" y="830"/>
                </a:lnTo>
                <a:lnTo>
                  <a:pt x="715" y="819"/>
                </a:lnTo>
                <a:lnTo>
                  <a:pt x="718" y="830"/>
                </a:lnTo>
                <a:lnTo>
                  <a:pt x="743" y="830"/>
                </a:lnTo>
                <a:lnTo>
                  <a:pt x="743" y="819"/>
                </a:lnTo>
                <a:lnTo>
                  <a:pt x="747" y="830"/>
                </a:lnTo>
                <a:lnTo>
                  <a:pt x="751" y="830"/>
                </a:lnTo>
                <a:lnTo>
                  <a:pt x="751" y="804"/>
                </a:lnTo>
                <a:lnTo>
                  <a:pt x="754" y="815"/>
                </a:lnTo>
                <a:lnTo>
                  <a:pt x="754" y="830"/>
                </a:lnTo>
                <a:lnTo>
                  <a:pt x="754" y="815"/>
                </a:lnTo>
                <a:lnTo>
                  <a:pt x="758" y="830"/>
                </a:lnTo>
                <a:lnTo>
                  <a:pt x="761" y="830"/>
                </a:lnTo>
                <a:lnTo>
                  <a:pt x="761" y="822"/>
                </a:lnTo>
                <a:lnTo>
                  <a:pt x="765" y="830"/>
                </a:lnTo>
                <a:lnTo>
                  <a:pt x="783" y="830"/>
                </a:lnTo>
                <a:lnTo>
                  <a:pt x="783" y="815"/>
                </a:lnTo>
                <a:lnTo>
                  <a:pt x="787" y="819"/>
                </a:lnTo>
                <a:lnTo>
                  <a:pt x="787" y="830"/>
                </a:lnTo>
                <a:lnTo>
                  <a:pt x="787" y="819"/>
                </a:lnTo>
                <a:lnTo>
                  <a:pt x="790" y="830"/>
                </a:lnTo>
                <a:lnTo>
                  <a:pt x="794" y="830"/>
                </a:lnTo>
                <a:lnTo>
                  <a:pt x="794" y="826"/>
                </a:lnTo>
                <a:lnTo>
                  <a:pt x="798" y="830"/>
                </a:lnTo>
                <a:lnTo>
                  <a:pt x="805" y="830"/>
                </a:lnTo>
                <a:lnTo>
                  <a:pt x="805" y="808"/>
                </a:lnTo>
                <a:lnTo>
                  <a:pt x="808" y="830"/>
                </a:lnTo>
                <a:lnTo>
                  <a:pt x="808" y="822"/>
                </a:lnTo>
                <a:lnTo>
                  <a:pt x="812" y="830"/>
                </a:lnTo>
                <a:lnTo>
                  <a:pt x="812" y="808"/>
                </a:lnTo>
                <a:lnTo>
                  <a:pt x="816" y="830"/>
                </a:lnTo>
                <a:lnTo>
                  <a:pt x="826" y="830"/>
                </a:lnTo>
                <a:lnTo>
                  <a:pt x="826" y="826"/>
                </a:lnTo>
                <a:lnTo>
                  <a:pt x="830" y="830"/>
                </a:lnTo>
                <a:lnTo>
                  <a:pt x="837" y="830"/>
                </a:lnTo>
                <a:lnTo>
                  <a:pt x="837" y="822"/>
                </a:lnTo>
                <a:lnTo>
                  <a:pt x="841" y="830"/>
                </a:lnTo>
                <a:lnTo>
                  <a:pt x="841" y="765"/>
                </a:lnTo>
                <a:lnTo>
                  <a:pt x="844" y="826"/>
                </a:lnTo>
                <a:lnTo>
                  <a:pt x="844" y="830"/>
                </a:lnTo>
                <a:lnTo>
                  <a:pt x="844" y="815"/>
                </a:lnTo>
                <a:lnTo>
                  <a:pt x="848" y="830"/>
                </a:lnTo>
                <a:lnTo>
                  <a:pt x="877" y="830"/>
                </a:lnTo>
                <a:lnTo>
                  <a:pt x="881" y="826"/>
                </a:lnTo>
                <a:lnTo>
                  <a:pt x="881" y="830"/>
                </a:lnTo>
                <a:lnTo>
                  <a:pt x="881" y="819"/>
                </a:lnTo>
                <a:lnTo>
                  <a:pt x="884" y="830"/>
                </a:lnTo>
                <a:lnTo>
                  <a:pt x="884" y="826"/>
                </a:lnTo>
                <a:lnTo>
                  <a:pt x="888" y="830"/>
                </a:lnTo>
                <a:lnTo>
                  <a:pt x="891" y="830"/>
                </a:lnTo>
                <a:lnTo>
                  <a:pt x="891" y="819"/>
                </a:lnTo>
                <a:lnTo>
                  <a:pt x="895" y="830"/>
                </a:lnTo>
                <a:lnTo>
                  <a:pt x="902" y="830"/>
                </a:lnTo>
                <a:lnTo>
                  <a:pt x="902" y="826"/>
                </a:lnTo>
                <a:lnTo>
                  <a:pt x="906" y="830"/>
                </a:lnTo>
                <a:lnTo>
                  <a:pt x="906" y="819"/>
                </a:lnTo>
                <a:lnTo>
                  <a:pt x="909" y="830"/>
                </a:lnTo>
                <a:lnTo>
                  <a:pt x="909" y="826"/>
                </a:lnTo>
                <a:lnTo>
                  <a:pt x="913" y="830"/>
                </a:lnTo>
                <a:lnTo>
                  <a:pt x="913" y="808"/>
                </a:lnTo>
                <a:lnTo>
                  <a:pt x="917" y="830"/>
                </a:lnTo>
                <a:lnTo>
                  <a:pt x="917" y="822"/>
                </a:lnTo>
                <a:lnTo>
                  <a:pt x="920" y="830"/>
                </a:lnTo>
                <a:lnTo>
                  <a:pt x="931" y="830"/>
                </a:lnTo>
                <a:lnTo>
                  <a:pt x="931" y="826"/>
                </a:lnTo>
                <a:lnTo>
                  <a:pt x="935" y="830"/>
                </a:lnTo>
                <a:lnTo>
                  <a:pt x="938" y="830"/>
                </a:lnTo>
                <a:lnTo>
                  <a:pt x="938" y="801"/>
                </a:lnTo>
                <a:lnTo>
                  <a:pt x="942" y="830"/>
                </a:lnTo>
                <a:lnTo>
                  <a:pt x="956" y="830"/>
                </a:lnTo>
                <a:lnTo>
                  <a:pt x="956" y="811"/>
                </a:lnTo>
                <a:lnTo>
                  <a:pt x="960" y="830"/>
                </a:lnTo>
                <a:lnTo>
                  <a:pt x="960" y="822"/>
                </a:lnTo>
                <a:lnTo>
                  <a:pt x="963" y="826"/>
                </a:lnTo>
                <a:lnTo>
                  <a:pt x="963" y="830"/>
                </a:lnTo>
                <a:lnTo>
                  <a:pt x="963" y="819"/>
                </a:lnTo>
                <a:lnTo>
                  <a:pt x="967" y="830"/>
                </a:lnTo>
                <a:lnTo>
                  <a:pt x="967" y="822"/>
                </a:lnTo>
                <a:lnTo>
                  <a:pt x="971" y="830"/>
                </a:lnTo>
                <a:lnTo>
                  <a:pt x="985" y="830"/>
                </a:lnTo>
                <a:lnTo>
                  <a:pt x="985" y="747"/>
                </a:lnTo>
                <a:lnTo>
                  <a:pt x="989" y="830"/>
                </a:lnTo>
                <a:lnTo>
                  <a:pt x="989" y="808"/>
                </a:lnTo>
                <a:lnTo>
                  <a:pt x="992" y="830"/>
                </a:lnTo>
                <a:lnTo>
                  <a:pt x="992" y="822"/>
                </a:lnTo>
                <a:lnTo>
                  <a:pt x="996" y="830"/>
                </a:lnTo>
                <a:lnTo>
                  <a:pt x="1007" y="830"/>
                </a:lnTo>
                <a:lnTo>
                  <a:pt x="1007" y="815"/>
                </a:lnTo>
                <a:lnTo>
                  <a:pt x="1010" y="830"/>
                </a:lnTo>
                <a:lnTo>
                  <a:pt x="1010" y="826"/>
                </a:lnTo>
                <a:lnTo>
                  <a:pt x="1014" y="830"/>
                </a:lnTo>
                <a:lnTo>
                  <a:pt x="1014" y="815"/>
                </a:lnTo>
                <a:lnTo>
                  <a:pt x="1018" y="819"/>
                </a:lnTo>
                <a:lnTo>
                  <a:pt x="1018" y="830"/>
                </a:lnTo>
                <a:lnTo>
                  <a:pt x="1018" y="819"/>
                </a:lnTo>
                <a:lnTo>
                  <a:pt x="1021" y="830"/>
                </a:lnTo>
                <a:lnTo>
                  <a:pt x="1021" y="815"/>
                </a:lnTo>
                <a:lnTo>
                  <a:pt x="1025" y="830"/>
                </a:lnTo>
                <a:lnTo>
                  <a:pt x="1028" y="830"/>
                </a:lnTo>
                <a:lnTo>
                  <a:pt x="1028" y="822"/>
                </a:lnTo>
                <a:lnTo>
                  <a:pt x="1032" y="830"/>
                </a:lnTo>
                <a:lnTo>
                  <a:pt x="1039" y="830"/>
                </a:lnTo>
                <a:lnTo>
                  <a:pt x="1039" y="822"/>
                </a:lnTo>
                <a:lnTo>
                  <a:pt x="1043" y="830"/>
                </a:lnTo>
                <a:lnTo>
                  <a:pt x="1043" y="808"/>
                </a:lnTo>
                <a:lnTo>
                  <a:pt x="1046" y="830"/>
                </a:lnTo>
                <a:lnTo>
                  <a:pt x="1057" y="830"/>
                </a:lnTo>
                <a:lnTo>
                  <a:pt x="1057" y="808"/>
                </a:lnTo>
                <a:lnTo>
                  <a:pt x="1061" y="801"/>
                </a:lnTo>
                <a:lnTo>
                  <a:pt x="1061" y="830"/>
                </a:lnTo>
                <a:lnTo>
                  <a:pt x="1061" y="801"/>
                </a:lnTo>
                <a:lnTo>
                  <a:pt x="1064" y="830"/>
                </a:lnTo>
                <a:lnTo>
                  <a:pt x="1072" y="830"/>
                </a:lnTo>
                <a:lnTo>
                  <a:pt x="1072" y="822"/>
                </a:lnTo>
                <a:lnTo>
                  <a:pt x="1075" y="830"/>
                </a:lnTo>
                <a:lnTo>
                  <a:pt x="1079" y="826"/>
                </a:lnTo>
                <a:lnTo>
                  <a:pt x="1079" y="830"/>
                </a:lnTo>
                <a:lnTo>
                  <a:pt x="1079" y="826"/>
                </a:lnTo>
                <a:lnTo>
                  <a:pt x="1083" y="830"/>
                </a:lnTo>
                <a:lnTo>
                  <a:pt x="1086" y="830"/>
                </a:lnTo>
                <a:lnTo>
                  <a:pt x="1086" y="826"/>
                </a:lnTo>
                <a:lnTo>
                  <a:pt x="1090" y="826"/>
                </a:lnTo>
                <a:lnTo>
                  <a:pt x="1090" y="830"/>
                </a:lnTo>
                <a:lnTo>
                  <a:pt x="1090" y="826"/>
                </a:lnTo>
                <a:lnTo>
                  <a:pt x="1093" y="830"/>
                </a:lnTo>
                <a:lnTo>
                  <a:pt x="1097" y="830"/>
                </a:lnTo>
                <a:lnTo>
                  <a:pt x="1097" y="811"/>
                </a:lnTo>
                <a:lnTo>
                  <a:pt x="1101" y="830"/>
                </a:lnTo>
                <a:lnTo>
                  <a:pt x="1101" y="822"/>
                </a:lnTo>
                <a:lnTo>
                  <a:pt x="1104" y="830"/>
                </a:lnTo>
                <a:lnTo>
                  <a:pt x="1104" y="822"/>
                </a:lnTo>
                <a:lnTo>
                  <a:pt x="1108" y="830"/>
                </a:lnTo>
                <a:lnTo>
                  <a:pt x="1108" y="822"/>
                </a:lnTo>
                <a:lnTo>
                  <a:pt x="1111" y="830"/>
                </a:lnTo>
                <a:lnTo>
                  <a:pt x="1119" y="830"/>
                </a:lnTo>
                <a:lnTo>
                  <a:pt x="1119" y="815"/>
                </a:lnTo>
                <a:lnTo>
                  <a:pt x="1122" y="830"/>
                </a:lnTo>
                <a:lnTo>
                  <a:pt x="1122" y="815"/>
                </a:lnTo>
                <a:lnTo>
                  <a:pt x="1126" y="819"/>
                </a:lnTo>
                <a:lnTo>
                  <a:pt x="1126" y="830"/>
                </a:lnTo>
                <a:lnTo>
                  <a:pt x="1126" y="819"/>
                </a:lnTo>
                <a:lnTo>
                  <a:pt x="1129" y="830"/>
                </a:lnTo>
                <a:lnTo>
                  <a:pt x="1129" y="826"/>
                </a:lnTo>
                <a:lnTo>
                  <a:pt x="1133" y="826"/>
                </a:lnTo>
                <a:lnTo>
                  <a:pt x="1133" y="830"/>
                </a:lnTo>
                <a:lnTo>
                  <a:pt x="1133" y="819"/>
                </a:lnTo>
                <a:lnTo>
                  <a:pt x="1137" y="830"/>
                </a:lnTo>
                <a:lnTo>
                  <a:pt x="1140" y="830"/>
                </a:lnTo>
                <a:lnTo>
                  <a:pt x="1140" y="808"/>
                </a:lnTo>
                <a:lnTo>
                  <a:pt x="1144" y="830"/>
                </a:lnTo>
                <a:lnTo>
                  <a:pt x="1144" y="815"/>
                </a:lnTo>
                <a:lnTo>
                  <a:pt x="1147" y="819"/>
                </a:lnTo>
                <a:lnTo>
                  <a:pt x="1147" y="830"/>
                </a:lnTo>
                <a:lnTo>
                  <a:pt x="1147" y="819"/>
                </a:lnTo>
                <a:lnTo>
                  <a:pt x="1151" y="830"/>
                </a:lnTo>
                <a:lnTo>
                  <a:pt x="1158" y="830"/>
                </a:lnTo>
                <a:lnTo>
                  <a:pt x="1158" y="826"/>
                </a:lnTo>
                <a:lnTo>
                  <a:pt x="1162" y="830"/>
                </a:lnTo>
                <a:lnTo>
                  <a:pt x="1165" y="830"/>
                </a:lnTo>
                <a:lnTo>
                  <a:pt x="1165" y="790"/>
                </a:lnTo>
                <a:lnTo>
                  <a:pt x="1169" y="830"/>
                </a:lnTo>
                <a:lnTo>
                  <a:pt x="1169" y="822"/>
                </a:lnTo>
                <a:lnTo>
                  <a:pt x="1173" y="830"/>
                </a:lnTo>
                <a:lnTo>
                  <a:pt x="1184" y="830"/>
                </a:lnTo>
                <a:lnTo>
                  <a:pt x="1184" y="822"/>
                </a:lnTo>
                <a:lnTo>
                  <a:pt x="1187" y="830"/>
                </a:lnTo>
                <a:lnTo>
                  <a:pt x="1187" y="819"/>
                </a:lnTo>
                <a:lnTo>
                  <a:pt x="1191" y="830"/>
                </a:lnTo>
                <a:lnTo>
                  <a:pt x="1191" y="819"/>
                </a:lnTo>
                <a:lnTo>
                  <a:pt x="1194" y="830"/>
                </a:lnTo>
                <a:lnTo>
                  <a:pt x="1194" y="826"/>
                </a:lnTo>
                <a:lnTo>
                  <a:pt x="1198" y="830"/>
                </a:lnTo>
                <a:lnTo>
                  <a:pt x="1205" y="830"/>
                </a:lnTo>
                <a:lnTo>
                  <a:pt x="1205" y="819"/>
                </a:lnTo>
                <a:lnTo>
                  <a:pt x="1209" y="830"/>
                </a:lnTo>
                <a:lnTo>
                  <a:pt x="1209" y="826"/>
                </a:lnTo>
                <a:lnTo>
                  <a:pt x="1212" y="830"/>
                </a:lnTo>
                <a:lnTo>
                  <a:pt x="1212" y="822"/>
                </a:lnTo>
                <a:lnTo>
                  <a:pt x="1216" y="830"/>
                </a:lnTo>
                <a:lnTo>
                  <a:pt x="1220" y="830"/>
                </a:lnTo>
                <a:lnTo>
                  <a:pt x="1220" y="743"/>
                </a:lnTo>
                <a:lnTo>
                  <a:pt x="1223" y="830"/>
                </a:lnTo>
                <a:lnTo>
                  <a:pt x="1223" y="822"/>
                </a:lnTo>
                <a:lnTo>
                  <a:pt x="1227" y="830"/>
                </a:lnTo>
                <a:lnTo>
                  <a:pt x="1227" y="811"/>
                </a:lnTo>
                <a:lnTo>
                  <a:pt x="1230" y="830"/>
                </a:lnTo>
                <a:lnTo>
                  <a:pt x="1234" y="830"/>
                </a:lnTo>
                <a:lnTo>
                  <a:pt x="1234" y="819"/>
                </a:lnTo>
                <a:lnTo>
                  <a:pt x="1238" y="830"/>
                </a:lnTo>
                <a:lnTo>
                  <a:pt x="1238" y="811"/>
                </a:lnTo>
                <a:lnTo>
                  <a:pt x="1241" y="826"/>
                </a:lnTo>
                <a:lnTo>
                  <a:pt x="1241" y="830"/>
                </a:lnTo>
                <a:lnTo>
                  <a:pt x="1241" y="826"/>
                </a:lnTo>
                <a:lnTo>
                  <a:pt x="1245" y="830"/>
                </a:lnTo>
                <a:lnTo>
                  <a:pt x="1248" y="830"/>
                </a:lnTo>
                <a:lnTo>
                  <a:pt x="1248" y="822"/>
                </a:lnTo>
                <a:lnTo>
                  <a:pt x="1252" y="830"/>
                </a:lnTo>
                <a:lnTo>
                  <a:pt x="1252" y="826"/>
                </a:lnTo>
                <a:lnTo>
                  <a:pt x="1256" y="830"/>
                </a:lnTo>
                <a:lnTo>
                  <a:pt x="1256" y="819"/>
                </a:lnTo>
                <a:lnTo>
                  <a:pt x="1259" y="801"/>
                </a:lnTo>
                <a:lnTo>
                  <a:pt x="1259" y="830"/>
                </a:lnTo>
                <a:lnTo>
                  <a:pt x="1259" y="801"/>
                </a:lnTo>
                <a:lnTo>
                  <a:pt x="1263" y="830"/>
                </a:lnTo>
                <a:lnTo>
                  <a:pt x="1263" y="811"/>
                </a:lnTo>
                <a:lnTo>
                  <a:pt x="1266" y="819"/>
                </a:lnTo>
                <a:lnTo>
                  <a:pt x="1266" y="830"/>
                </a:lnTo>
                <a:lnTo>
                  <a:pt x="1266" y="819"/>
                </a:lnTo>
                <a:lnTo>
                  <a:pt x="1270" y="830"/>
                </a:lnTo>
                <a:lnTo>
                  <a:pt x="1270" y="815"/>
                </a:lnTo>
                <a:lnTo>
                  <a:pt x="1274" y="830"/>
                </a:lnTo>
                <a:lnTo>
                  <a:pt x="1274" y="826"/>
                </a:lnTo>
                <a:lnTo>
                  <a:pt x="1277" y="830"/>
                </a:lnTo>
                <a:lnTo>
                  <a:pt x="1277" y="804"/>
                </a:lnTo>
                <a:lnTo>
                  <a:pt x="1281" y="830"/>
                </a:lnTo>
                <a:lnTo>
                  <a:pt x="1281" y="811"/>
                </a:lnTo>
                <a:lnTo>
                  <a:pt x="1285" y="830"/>
                </a:lnTo>
                <a:lnTo>
                  <a:pt x="1285" y="801"/>
                </a:lnTo>
                <a:lnTo>
                  <a:pt x="1288" y="830"/>
                </a:lnTo>
                <a:lnTo>
                  <a:pt x="1288" y="822"/>
                </a:lnTo>
                <a:lnTo>
                  <a:pt x="1292" y="830"/>
                </a:lnTo>
                <a:lnTo>
                  <a:pt x="1292" y="808"/>
                </a:lnTo>
                <a:lnTo>
                  <a:pt x="1295" y="830"/>
                </a:lnTo>
                <a:lnTo>
                  <a:pt x="1295" y="822"/>
                </a:lnTo>
                <a:lnTo>
                  <a:pt x="1299" y="811"/>
                </a:lnTo>
                <a:lnTo>
                  <a:pt x="1299" y="830"/>
                </a:lnTo>
                <a:lnTo>
                  <a:pt x="1299" y="808"/>
                </a:lnTo>
                <a:lnTo>
                  <a:pt x="1303" y="830"/>
                </a:lnTo>
                <a:lnTo>
                  <a:pt x="1306" y="830"/>
                </a:lnTo>
                <a:lnTo>
                  <a:pt x="1306" y="808"/>
                </a:lnTo>
                <a:lnTo>
                  <a:pt x="1310" y="826"/>
                </a:lnTo>
                <a:lnTo>
                  <a:pt x="1310" y="830"/>
                </a:lnTo>
                <a:lnTo>
                  <a:pt x="1310" y="819"/>
                </a:lnTo>
                <a:lnTo>
                  <a:pt x="1313" y="830"/>
                </a:lnTo>
                <a:lnTo>
                  <a:pt x="1313" y="819"/>
                </a:lnTo>
                <a:lnTo>
                  <a:pt x="1317" y="830"/>
                </a:lnTo>
                <a:lnTo>
                  <a:pt x="1317" y="808"/>
                </a:lnTo>
                <a:lnTo>
                  <a:pt x="1321" y="830"/>
                </a:lnTo>
                <a:lnTo>
                  <a:pt x="1321" y="822"/>
                </a:lnTo>
                <a:lnTo>
                  <a:pt x="1324" y="830"/>
                </a:lnTo>
                <a:lnTo>
                  <a:pt x="1324" y="819"/>
                </a:lnTo>
                <a:lnTo>
                  <a:pt x="1328" y="822"/>
                </a:lnTo>
                <a:lnTo>
                  <a:pt x="1328" y="830"/>
                </a:lnTo>
                <a:lnTo>
                  <a:pt x="1328" y="801"/>
                </a:lnTo>
                <a:lnTo>
                  <a:pt x="1331" y="819"/>
                </a:lnTo>
                <a:lnTo>
                  <a:pt x="1331" y="830"/>
                </a:lnTo>
                <a:lnTo>
                  <a:pt x="1331" y="797"/>
                </a:lnTo>
                <a:lnTo>
                  <a:pt x="1335" y="830"/>
                </a:lnTo>
                <a:lnTo>
                  <a:pt x="1335" y="808"/>
                </a:lnTo>
                <a:lnTo>
                  <a:pt x="1339" y="826"/>
                </a:lnTo>
                <a:lnTo>
                  <a:pt x="1339" y="830"/>
                </a:lnTo>
                <a:lnTo>
                  <a:pt x="1339" y="811"/>
                </a:lnTo>
                <a:lnTo>
                  <a:pt x="1342" y="826"/>
                </a:lnTo>
                <a:lnTo>
                  <a:pt x="1342" y="830"/>
                </a:lnTo>
                <a:lnTo>
                  <a:pt x="1342" y="815"/>
                </a:lnTo>
                <a:lnTo>
                  <a:pt x="1346" y="826"/>
                </a:lnTo>
                <a:lnTo>
                  <a:pt x="1346" y="830"/>
                </a:lnTo>
                <a:lnTo>
                  <a:pt x="1346" y="815"/>
                </a:lnTo>
                <a:lnTo>
                  <a:pt x="1349" y="822"/>
                </a:lnTo>
                <a:lnTo>
                  <a:pt x="1349" y="830"/>
                </a:lnTo>
                <a:lnTo>
                  <a:pt x="1349" y="822"/>
                </a:lnTo>
                <a:lnTo>
                  <a:pt x="1353" y="830"/>
                </a:lnTo>
                <a:lnTo>
                  <a:pt x="1353" y="808"/>
                </a:lnTo>
                <a:lnTo>
                  <a:pt x="1357" y="830"/>
                </a:lnTo>
                <a:lnTo>
                  <a:pt x="1357" y="808"/>
                </a:lnTo>
                <a:lnTo>
                  <a:pt x="1360" y="830"/>
                </a:lnTo>
                <a:lnTo>
                  <a:pt x="1360" y="822"/>
                </a:lnTo>
                <a:lnTo>
                  <a:pt x="1364" y="830"/>
                </a:lnTo>
                <a:lnTo>
                  <a:pt x="1364" y="811"/>
                </a:lnTo>
                <a:lnTo>
                  <a:pt x="1367" y="830"/>
                </a:lnTo>
                <a:lnTo>
                  <a:pt x="1367" y="815"/>
                </a:lnTo>
                <a:lnTo>
                  <a:pt x="1371" y="830"/>
                </a:lnTo>
                <a:lnTo>
                  <a:pt x="1371" y="811"/>
                </a:lnTo>
                <a:lnTo>
                  <a:pt x="1375" y="815"/>
                </a:lnTo>
                <a:lnTo>
                  <a:pt x="1375" y="830"/>
                </a:lnTo>
                <a:lnTo>
                  <a:pt x="1375" y="815"/>
                </a:lnTo>
                <a:lnTo>
                  <a:pt x="1378" y="830"/>
                </a:lnTo>
                <a:lnTo>
                  <a:pt x="1378" y="811"/>
                </a:lnTo>
                <a:lnTo>
                  <a:pt x="1382" y="822"/>
                </a:lnTo>
                <a:lnTo>
                  <a:pt x="1382" y="830"/>
                </a:lnTo>
                <a:lnTo>
                  <a:pt x="1382" y="822"/>
                </a:lnTo>
                <a:lnTo>
                  <a:pt x="1386" y="830"/>
                </a:lnTo>
                <a:lnTo>
                  <a:pt x="1386" y="826"/>
                </a:lnTo>
                <a:lnTo>
                  <a:pt x="1389" y="819"/>
                </a:lnTo>
                <a:lnTo>
                  <a:pt x="1389" y="830"/>
                </a:lnTo>
                <a:lnTo>
                  <a:pt x="1389" y="804"/>
                </a:lnTo>
                <a:lnTo>
                  <a:pt x="1393" y="830"/>
                </a:lnTo>
                <a:lnTo>
                  <a:pt x="1396" y="830"/>
                </a:lnTo>
                <a:lnTo>
                  <a:pt x="1396" y="815"/>
                </a:lnTo>
                <a:lnTo>
                  <a:pt x="1400" y="826"/>
                </a:lnTo>
                <a:lnTo>
                  <a:pt x="1400" y="830"/>
                </a:lnTo>
                <a:lnTo>
                  <a:pt x="1400" y="801"/>
                </a:lnTo>
                <a:lnTo>
                  <a:pt x="1404" y="822"/>
                </a:lnTo>
                <a:lnTo>
                  <a:pt x="1404" y="830"/>
                </a:lnTo>
                <a:lnTo>
                  <a:pt x="1404" y="808"/>
                </a:lnTo>
                <a:lnTo>
                  <a:pt x="1407" y="826"/>
                </a:lnTo>
                <a:lnTo>
                  <a:pt x="1407" y="830"/>
                </a:lnTo>
                <a:lnTo>
                  <a:pt x="1407" y="793"/>
                </a:lnTo>
                <a:lnTo>
                  <a:pt x="1411" y="826"/>
                </a:lnTo>
                <a:lnTo>
                  <a:pt x="1411" y="830"/>
                </a:lnTo>
                <a:lnTo>
                  <a:pt x="1411" y="804"/>
                </a:lnTo>
                <a:lnTo>
                  <a:pt x="1414" y="830"/>
                </a:lnTo>
                <a:lnTo>
                  <a:pt x="1414" y="801"/>
                </a:lnTo>
                <a:lnTo>
                  <a:pt x="1418" y="830"/>
                </a:lnTo>
                <a:lnTo>
                  <a:pt x="1418" y="804"/>
                </a:lnTo>
                <a:lnTo>
                  <a:pt x="1422" y="830"/>
                </a:lnTo>
                <a:lnTo>
                  <a:pt x="1422" y="819"/>
                </a:lnTo>
                <a:lnTo>
                  <a:pt x="1425" y="830"/>
                </a:lnTo>
                <a:lnTo>
                  <a:pt x="1425" y="786"/>
                </a:lnTo>
                <a:lnTo>
                  <a:pt x="1429" y="830"/>
                </a:lnTo>
                <a:lnTo>
                  <a:pt x="1429" y="808"/>
                </a:lnTo>
                <a:lnTo>
                  <a:pt x="1432" y="830"/>
                </a:lnTo>
                <a:lnTo>
                  <a:pt x="1432" y="815"/>
                </a:lnTo>
                <a:lnTo>
                  <a:pt x="1436" y="830"/>
                </a:lnTo>
                <a:lnTo>
                  <a:pt x="1436" y="775"/>
                </a:lnTo>
                <a:lnTo>
                  <a:pt x="1440" y="830"/>
                </a:lnTo>
                <a:lnTo>
                  <a:pt x="1440" y="811"/>
                </a:lnTo>
                <a:lnTo>
                  <a:pt x="1443" y="830"/>
                </a:lnTo>
                <a:lnTo>
                  <a:pt x="1443" y="801"/>
                </a:lnTo>
                <a:lnTo>
                  <a:pt x="1447" y="830"/>
                </a:lnTo>
                <a:lnTo>
                  <a:pt x="1447" y="797"/>
                </a:lnTo>
                <a:lnTo>
                  <a:pt x="1450" y="826"/>
                </a:lnTo>
                <a:lnTo>
                  <a:pt x="1450" y="830"/>
                </a:lnTo>
                <a:lnTo>
                  <a:pt x="1450" y="790"/>
                </a:lnTo>
                <a:lnTo>
                  <a:pt x="1454" y="830"/>
                </a:lnTo>
                <a:lnTo>
                  <a:pt x="1454" y="815"/>
                </a:lnTo>
                <a:lnTo>
                  <a:pt x="1458" y="830"/>
                </a:lnTo>
                <a:lnTo>
                  <a:pt x="1458" y="793"/>
                </a:lnTo>
                <a:lnTo>
                  <a:pt x="1461" y="822"/>
                </a:lnTo>
                <a:lnTo>
                  <a:pt x="1461" y="830"/>
                </a:lnTo>
                <a:lnTo>
                  <a:pt x="1461" y="783"/>
                </a:lnTo>
                <a:lnTo>
                  <a:pt x="1465" y="830"/>
                </a:lnTo>
                <a:lnTo>
                  <a:pt x="1465" y="786"/>
                </a:lnTo>
                <a:lnTo>
                  <a:pt x="1468" y="815"/>
                </a:lnTo>
                <a:lnTo>
                  <a:pt x="1468" y="830"/>
                </a:lnTo>
                <a:lnTo>
                  <a:pt x="1468" y="786"/>
                </a:lnTo>
                <a:lnTo>
                  <a:pt x="1472" y="830"/>
                </a:lnTo>
                <a:lnTo>
                  <a:pt x="1472" y="750"/>
                </a:lnTo>
                <a:lnTo>
                  <a:pt x="1476" y="804"/>
                </a:lnTo>
                <a:lnTo>
                  <a:pt x="1476" y="830"/>
                </a:lnTo>
                <a:lnTo>
                  <a:pt x="1476" y="801"/>
                </a:lnTo>
                <a:lnTo>
                  <a:pt x="1479" y="819"/>
                </a:lnTo>
                <a:lnTo>
                  <a:pt x="1479" y="830"/>
                </a:lnTo>
                <a:lnTo>
                  <a:pt x="1479" y="775"/>
                </a:lnTo>
                <a:lnTo>
                  <a:pt x="1483" y="830"/>
                </a:lnTo>
                <a:lnTo>
                  <a:pt x="1483" y="797"/>
                </a:lnTo>
                <a:lnTo>
                  <a:pt x="1487" y="826"/>
                </a:lnTo>
                <a:lnTo>
                  <a:pt x="1487" y="830"/>
                </a:lnTo>
                <a:lnTo>
                  <a:pt x="1487" y="819"/>
                </a:lnTo>
                <a:lnTo>
                  <a:pt x="1490" y="830"/>
                </a:lnTo>
                <a:lnTo>
                  <a:pt x="1490" y="783"/>
                </a:lnTo>
                <a:lnTo>
                  <a:pt x="1494" y="826"/>
                </a:lnTo>
                <a:lnTo>
                  <a:pt x="1494" y="830"/>
                </a:lnTo>
                <a:lnTo>
                  <a:pt x="1494" y="775"/>
                </a:lnTo>
                <a:lnTo>
                  <a:pt x="1497" y="811"/>
                </a:lnTo>
                <a:lnTo>
                  <a:pt x="1497" y="830"/>
                </a:lnTo>
                <a:lnTo>
                  <a:pt x="1497" y="808"/>
                </a:lnTo>
                <a:lnTo>
                  <a:pt x="1501" y="830"/>
                </a:lnTo>
                <a:lnTo>
                  <a:pt x="1501" y="801"/>
                </a:lnTo>
                <a:lnTo>
                  <a:pt x="1505" y="822"/>
                </a:lnTo>
                <a:lnTo>
                  <a:pt x="1505" y="830"/>
                </a:lnTo>
                <a:lnTo>
                  <a:pt x="1505" y="786"/>
                </a:lnTo>
                <a:lnTo>
                  <a:pt x="1508" y="826"/>
                </a:lnTo>
                <a:lnTo>
                  <a:pt x="1508" y="830"/>
                </a:lnTo>
                <a:lnTo>
                  <a:pt x="1508" y="811"/>
                </a:lnTo>
                <a:lnTo>
                  <a:pt x="1508" y="822"/>
                </a:lnTo>
                <a:lnTo>
                  <a:pt x="1512" y="808"/>
                </a:lnTo>
                <a:lnTo>
                  <a:pt x="1512" y="830"/>
                </a:lnTo>
                <a:lnTo>
                  <a:pt x="1512" y="804"/>
                </a:lnTo>
                <a:lnTo>
                  <a:pt x="1515" y="790"/>
                </a:lnTo>
                <a:lnTo>
                  <a:pt x="1515" y="830"/>
                </a:lnTo>
                <a:lnTo>
                  <a:pt x="1515" y="682"/>
                </a:lnTo>
                <a:lnTo>
                  <a:pt x="1519" y="808"/>
                </a:lnTo>
                <a:lnTo>
                  <a:pt x="1519" y="830"/>
                </a:lnTo>
                <a:lnTo>
                  <a:pt x="1519" y="761"/>
                </a:lnTo>
                <a:lnTo>
                  <a:pt x="1523" y="811"/>
                </a:lnTo>
                <a:lnTo>
                  <a:pt x="1523" y="830"/>
                </a:lnTo>
                <a:lnTo>
                  <a:pt x="1523" y="811"/>
                </a:lnTo>
                <a:lnTo>
                  <a:pt x="1526" y="822"/>
                </a:lnTo>
                <a:lnTo>
                  <a:pt x="1526" y="830"/>
                </a:lnTo>
                <a:lnTo>
                  <a:pt x="1526" y="797"/>
                </a:lnTo>
                <a:lnTo>
                  <a:pt x="1530" y="826"/>
                </a:lnTo>
                <a:lnTo>
                  <a:pt x="1530" y="830"/>
                </a:lnTo>
                <a:lnTo>
                  <a:pt x="1530" y="772"/>
                </a:lnTo>
                <a:lnTo>
                  <a:pt x="1533" y="822"/>
                </a:lnTo>
                <a:lnTo>
                  <a:pt x="1533" y="830"/>
                </a:lnTo>
                <a:lnTo>
                  <a:pt x="1533" y="747"/>
                </a:lnTo>
                <a:lnTo>
                  <a:pt x="1537" y="815"/>
                </a:lnTo>
                <a:lnTo>
                  <a:pt x="1537" y="830"/>
                </a:lnTo>
                <a:lnTo>
                  <a:pt x="1537" y="772"/>
                </a:lnTo>
                <a:lnTo>
                  <a:pt x="1541" y="786"/>
                </a:lnTo>
                <a:lnTo>
                  <a:pt x="1541" y="830"/>
                </a:lnTo>
                <a:lnTo>
                  <a:pt x="1541" y="750"/>
                </a:lnTo>
                <a:lnTo>
                  <a:pt x="1544" y="819"/>
                </a:lnTo>
                <a:lnTo>
                  <a:pt x="1544" y="830"/>
                </a:lnTo>
                <a:lnTo>
                  <a:pt x="1544" y="815"/>
                </a:lnTo>
                <a:lnTo>
                  <a:pt x="1548" y="826"/>
                </a:lnTo>
                <a:lnTo>
                  <a:pt x="1548" y="830"/>
                </a:lnTo>
                <a:lnTo>
                  <a:pt x="1548" y="754"/>
                </a:lnTo>
                <a:lnTo>
                  <a:pt x="1551" y="830"/>
                </a:lnTo>
                <a:lnTo>
                  <a:pt x="1551" y="765"/>
                </a:lnTo>
                <a:lnTo>
                  <a:pt x="1555" y="830"/>
                </a:lnTo>
                <a:lnTo>
                  <a:pt x="1555" y="761"/>
                </a:lnTo>
                <a:lnTo>
                  <a:pt x="1559" y="830"/>
                </a:lnTo>
                <a:lnTo>
                  <a:pt x="1559" y="783"/>
                </a:lnTo>
                <a:lnTo>
                  <a:pt x="1562" y="826"/>
                </a:lnTo>
                <a:lnTo>
                  <a:pt x="1562" y="830"/>
                </a:lnTo>
                <a:lnTo>
                  <a:pt x="1562" y="797"/>
                </a:lnTo>
                <a:lnTo>
                  <a:pt x="1566" y="819"/>
                </a:lnTo>
                <a:lnTo>
                  <a:pt x="1566" y="830"/>
                </a:lnTo>
                <a:lnTo>
                  <a:pt x="1566" y="786"/>
                </a:lnTo>
                <a:lnTo>
                  <a:pt x="1569" y="830"/>
                </a:lnTo>
                <a:lnTo>
                  <a:pt x="1569" y="786"/>
                </a:lnTo>
                <a:lnTo>
                  <a:pt x="1573" y="830"/>
                </a:lnTo>
                <a:lnTo>
                  <a:pt x="1573" y="710"/>
                </a:lnTo>
                <a:lnTo>
                  <a:pt x="1577" y="819"/>
                </a:lnTo>
                <a:lnTo>
                  <a:pt x="1577" y="830"/>
                </a:lnTo>
                <a:lnTo>
                  <a:pt x="1577" y="790"/>
                </a:lnTo>
                <a:lnTo>
                  <a:pt x="1580" y="830"/>
                </a:lnTo>
                <a:lnTo>
                  <a:pt x="1580" y="775"/>
                </a:lnTo>
                <a:lnTo>
                  <a:pt x="1584" y="804"/>
                </a:lnTo>
                <a:lnTo>
                  <a:pt x="1584" y="830"/>
                </a:lnTo>
                <a:lnTo>
                  <a:pt x="1584" y="779"/>
                </a:lnTo>
                <a:lnTo>
                  <a:pt x="1588" y="826"/>
                </a:lnTo>
                <a:lnTo>
                  <a:pt x="1588" y="830"/>
                </a:lnTo>
                <a:lnTo>
                  <a:pt x="1588" y="768"/>
                </a:lnTo>
                <a:lnTo>
                  <a:pt x="1591" y="811"/>
                </a:lnTo>
                <a:lnTo>
                  <a:pt x="1591" y="830"/>
                </a:lnTo>
                <a:lnTo>
                  <a:pt x="1591" y="772"/>
                </a:lnTo>
                <a:lnTo>
                  <a:pt x="1595" y="793"/>
                </a:lnTo>
                <a:lnTo>
                  <a:pt x="1595" y="830"/>
                </a:lnTo>
                <a:lnTo>
                  <a:pt x="1595" y="725"/>
                </a:lnTo>
                <a:lnTo>
                  <a:pt x="1598" y="750"/>
                </a:lnTo>
                <a:lnTo>
                  <a:pt x="1598" y="830"/>
                </a:lnTo>
                <a:lnTo>
                  <a:pt x="1598" y="732"/>
                </a:lnTo>
                <a:lnTo>
                  <a:pt x="1602" y="826"/>
                </a:lnTo>
                <a:lnTo>
                  <a:pt x="1602" y="830"/>
                </a:lnTo>
                <a:lnTo>
                  <a:pt x="1602" y="772"/>
                </a:lnTo>
                <a:lnTo>
                  <a:pt x="1606" y="819"/>
                </a:lnTo>
                <a:lnTo>
                  <a:pt x="1606" y="830"/>
                </a:lnTo>
                <a:lnTo>
                  <a:pt x="1606" y="148"/>
                </a:lnTo>
                <a:lnTo>
                  <a:pt x="1609" y="361"/>
                </a:lnTo>
                <a:lnTo>
                  <a:pt x="1609" y="826"/>
                </a:lnTo>
                <a:lnTo>
                  <a:pt x="1609" y="361"/>
                </a:lnTo>
                <a:lnTo>
                  <a:pt x="1609" y="822"/>
                </a:lnTo>
                <a:lnTo>
                  <a:pt x="1613" y="830"/>
                </a:lnTo>
                <a:lnTo>
                  <a:pt x="1613" y="757"/>
                </a:lnTo>
                <a:lnTo>
                  <a:pt x="1616" y="797"/>
                </a:lnTo>
                <a:lnTo>
                  <a:pt x="1616" y="826"/>
                </a:lnTo>
                <a:lnTo>
                  <a:pt x="1616" y="689"/>
                </a:lnTo>
                <a:lnTo>
                  <a:pt x="1616" y="743"/>
                </a:lnTo>
                <a:lnTo>
                  <a:pt x="1620" y="682"/>
                </a:lnTo>
                <a:lnTo>
                  <a:pt x="1620" y="830"/>
                </a:lnTo>
                <a:lnTo>
                  <a:pt x="1620" y="682"/>
                </a:lnTo>
                <a:lnTo>
                  <a:pt x="1624" y="811"/>
                </a:lnTo>
                <a:lnTo>
                  <a:pt x="1624" y="830"/>
                </a:lnTo>
                <a:lnTo>
                  <a:pt x="1624" y="732"/>
                </a:lnTo>
                <a:lnTo>
                  <a:pt x="1627" y="765"/>
                </a:lnTo>
                <a:lnTo>
                  <a:pt x="1627" y="830"/>
                </a:lnTo>
                <a:lnTo>
                  <a:pt x="1627" y="757"/>
                </a:lnTo>
                <a:lnTo>
                  <a:pt x="1631" y="811"/>
                </a:lnTo>
                <a:lnTo>
                  <a:pt x="1631" y="830"/>
                </a:lnTo>
                <a:lnTo>
                  <a:pt x="1631" y="739"/>
                </a:lnTo>
                <a:lnTo>
                  <a:pt x="1634" y="808"/>
                </a:lnTo>
                <a:lnTo>
                  <a:pt x="1634" y="830"/>
                </a:lnTo>
                <a:lnTo>
                  <a:pt x="1634" y="761"/>
                </a:lnTo>
                <a:lnTo>
                  <a:pt x="1638" y="815"/>
                </a:lnTo>
                <a:lnTo>
                  <a:pt x="1638" y="830"/>
                </a:lnTo>
                <a:lnTo>
                  <a:pt x="1638" y="779"/>
                </a:lnTo>
                <a:lnTo>
                  <a:pt x="1638" y="804"/>
                </a:lnTo>
                <a:lnTo>
                  <a:pt x="1642" y="768"/>
                </a:lnTo>
                <a:lnTo>
                  <a:pt x="1642" y="822"/>
                </a:lnTo>
                <a:lnTo>
                  <a:pt x="1642" y="512"/>
                </a:lnTo>
                <a:lnTo>
                  <a:pt x="1645" y="815"/>
                </a:lnTo>
                <a:lnTo>
                  <a:pt x="1645" y="830"/>
                </a:lnTo>
                <a:lnTo>
                  <a:pt x="1645" y="710"/>
                </a:lnTo>
                <a:lnTo>
                  <a:pt x="1649" y="822"/>
                </a:lnTo>
                <a:lnTo>
                  <a:pt x="1649" y="830"/>
                </a:lnTo>
                <a:lnTo>
                  <a:pt x="1649" y="649"/>
                </a:lnTo>
                <a:lnTo>
                  <a:pt x="1652" y="822"/>
                </a:lnTo>
                <a:lnTo>
                  <a:pt x="1652" y="830"/>
                </a:lnTo>
                <a:lnTo>
                  <a:pt x="1652" y="786"/>
                </a:lnTo>
                <a:lnTo>
                  <a:pt x="1656" y="797"/>
                </a:lnTo>
                <a:lnTo>
                  <a:pt x="1656" y="830"/>
                </a:lnTo>
                <a:lnTo>
                  <a:pt x="1656" y="620"/>
                </a:lnTo>
                <a:lnTo>
                  <a:pt x="1660" y="830"/>
                </a:lnTo>
                <a:lnTo>
                  <a:pt x="1660" y="801"/>
                </a:lnTo>
                <a:lnTo>
                  <a:pt x="1663" y="830"/>
                </a:lnTo>
                <a:lnTo>
                  <a:pt x="1663" y="700"/>
                </a:lnTo>
                <a:lnTo>
                  <a:pt x="1667" y="793"/>
                </a:lnTo>
                <a:lnTo>
                  <a:pt x="1667" y="830"/>
                </a:lnTo>
                <a:lnTo>
                  <a:pt x="1667" y="393"/>
                </a:lnTo>
                <a:lnTo>
                  <a:pt x="1670" y="822"/>
                </a:lnTo>
                <a:lnTo>
                  <a:pt x="1670" y="830"/>
                </a:lnTo>
                <a:lnTo>
                  <a:pt x="1670" y="793"/>
                </a:lnTo>
                <a:lnTo>
                  <a:pt x="1674" y="819"/>
                </a:lnTo>
                <a:lnTo>
                  <a:pt x="1674" y="830"/>
                </a:lnTo>
                <a:lnTo>
                  <a:pt x="1674" y="710"/>
                </a:lnTo>
                <a:lnTo>
                  <a:pt x="1678" y="830"/>
                </a:lnTo>
                <a:lnTo>
                  <a:pt x="1678" y="804"/>
                </a:lnTo>
                <a:lnTo>
                  <a:pt x="1681" y="830"/>
                </a:lnTo>
                <a:lnTo>
                  <a:pt x="1681" y="801"/>
                </a:lnTo>
                <a:lnTo>
                  <a:pt x="1685" y="826"/>
                </a:lnTo>
                <a:lnTo>
                  <a:pt x="1685" y="830"/>
                </a:lnTo>
                <a:lnTo>
                  <a:pt x="1685" y="808"/>
                </a:lnTo>
                <a:lnTo>
                  <a:pt x="1689" y="830"/>
                </a:lnTo>
                <a:lnTo>
                  <a:pt x="1689" y="754"/>
                </a:lnTo>
                <a:lnTo>
                  <a:pt x="1692" y="804"/>
                </a:lnTo>
                <a:lnTo>
                  <a:pt x="1692" y="830"/>
                </a:lnTo>
                <a:lnTo>
                  <a:pt x="1692" y="804"/>
                </a:lnTo>
                <a:lnTo>
                  <a:pt x="1696" y="830"/>
                </a:lnTo>
                <a:lnTo>
                  <a:pt x="1696" y="765"/>
                </a:lnTo>
                <a:lnTo>
                  <a:pt x="1699" y="822"/>
                </a:lnTo>
                <a:lnTo>
                  <a:pt x="1699" y="830"/>
                </a:lnTo>
                <a:lnTo>
                  <a:pt x="1699" y="754"/>
                </a:lnTo>
                <a:lnTo>
                  <a:pt x="1703" y="830"/>
                </a:lnTo>
                <a:lnTo>
                  <a:pt x="1703" y="786"/>
                </a:lnTo>
                <a:lnTo>
                  <a:pt x="1707" y="822"/>
                </a:lnTo>
                <a:lnTo>
                  <a:pt x="1707" y="830"/>
                </a:lnTo>
                <a:lnTo>
                  <a:pt x="1707" y="793"/>
                </a:lnTo>
                <a:lnTo>
                  <a:pt x="1710" y="819"/>
                </a:lnTo>
                <a:lnTo>
                  <a:pt x="1710" y="830"/>
                </a:lnTo>
                <a:lnTo>
                  <a:pt x="1710" y="465"/>
                </a:lnTo>
                <a:lnTo>
                  <a:pt x="1714" y="555"/>
                </a:lnTo>
                <a:lnTo>
                  <a:pt x="1714" y="819"/>
                </a:lnTo>
                <a:lnTo>
                  <a:pt x="1714" y="440"/>
                </a:lnTo>
                <a:lnTo>
                  <a:pt x="1717" y="361"/>
                </a:lnTo>
                <a:lnTo>
                  <a:pt x="1717" y="830"/>
                </a:lnTo>
                <a:lnTo>
                  <a:pt x="1717" y="361"/>
                </a:lnTo>
                <a:lnTo>
                  <a:pt x="1721" y="815"/>
                </a:lnTo>
                <a:lnTo>
                  <a:pt x="1721" y="830"/>
                </a:lnTo>
                <a:lnTo>
                  <a:pt x="1721" y="429"/>
                </a:lnTo>
                <a:lnTo>
                  <a:pt x="1725" y="671"/>
                </a:lnTo>
                <a:lnTo>
                  <a:pt x="1725" y="830"/>
                </a:lnTo>
                <a:lnTo>
                  <a:pt x="1725" y="671"/>
                </a:lnTo>
                <a:lnTo>
                  <a:pt x="1728" y="808"/>
                </a:lnTo>
                <a:lnTo>
                  <a:pt x="1728" y="830"/>
                </a:lnTo>
                <a:lnTo>
                  <a:pt x="1728" y="808"/>
                </a:lnTo>
                <a:lnTo>
                  <a:pt x="1732" y="830"/>
                </a:lnTo>
                <a:lnTo>
                  <a:pt x="1732" y="793"/>
                </a:lnTo>
                <a:lnTo>
                  <a:pt x="1735" y="830"/>
                </a:lnTo>
                <a:lnTo>
                  <a:pt x="1735" y="0"/>
                </a:lnTo>
                <a:lnTo>
                  <a:pt x="1739" y="595"/>
                </a:lnTo>
                <a:lnTo>
                  <a:pt x="1739" y="830"/>
                </a:lnTo>
                <a:lnTo>
                  <a:pt x="1739" y="563"/>
                </a:lnTo>
                <a:lnTo>
                  <a:pt x="1743" y="830"/>
                </a:lnTo>
                <a:lnTo>
                  <a:pt x="1743" y="808"/>
                </a:lnTo>
                <a:lnTo>
                  <a:pt x="1746" y="830"/>
                </a:lnTo>
                <a:lnTo>
                  <a:pt x="1746" y="822"/>
                </a:lnTo>
                <a:lnTo>
                  <a:pt x="1750" y="830"/>
                </a:lnTo>
                <a:lnTo>
                  <a:pt x="1750" y="819"/>
                </a:lnTo>
                <a:lnTo>
                  <a:pt x="1753" y="830"/>
                </a:lnTo>
                <a:lnTo>
                  <a:pt x="1753" y="819"/>
                </a:lnTo>
                <a:lnTo>
                  <a:pt x="1757" y="830"/>
                </a:lnTo>
                <a:lnTo>
                  <a:pt x="1757" y="797"/>
                </a:lnTo>
                <a:lnTo>
                  <a:pt x="1761" y="830"/>
                </a:lnTo>
                <a:lnTo>
                  <a:pt x="1761" y="822"/>
                </a:lnTo>
                <a:lnTo>
                  <a:pt x="1764" y="830"/>
                </a:lnTo>
                <a:lnTo>
                  <a:pt x="1764" y="804"/>
                </a:lnTo>
                <a:lnTo>
                  <a:pt x="1768" y="830"/>
                </a:lnTo>
                <a:lnTo>
                  <a:pt x="1768" y="815"/>
                </a:lnTo>
                <a:lnTo>
                  <a:pt x="1771" y="830"/>
                </a:lnTo>
                <a:lnTo>
                  <a:pt x="1771" y="811"/>
                </a:lnTo>
                <a:lnTo>
                  <a:pt x="1775" y="830"/>
                </a:lnTo>
                <a:lnTo>
                  <a:pt x="1775" y="804"/>
                </a:lnTo>
                <a:lnTo>
                  <a:pt x="1779" y="830"/>
                </a:lnTo>
                <a:lnTo>
                  <a:pt x="1779" y="804"/>
                </a:lnTo>
                <a:lnTo>
                  <a:pt x="1782" y="830"/>
                </a:lnTo>
                <a:lnTo>
                  <a:pt x="1782" y="822"/>
                </a:lnTo>
                <a:lnTo>
                  <a:pt x="1786" y="830"/>
                </a:lnTo>
                <a:lnTo>
                  <a:pt x="1786" y="822"/>
                </a:lnTo>
                <a:lnTo>
                  <a:pt x="1790" y="830"/>
                </a:lnTo>
                <a:lnTo>
                  <a:pt x="1790" y="768"/>
                </a:lnTo>
                <a:lnTo>
                  <a:pt x="1793" y="830"/>
                </a:lnTo>
                <a:lnTo>
                  <a:pt x="1793" y="826"/>
                </a:lnTo>
                <a:lnTo>
                  <a:pt x="1797" y="830"/>
                </a:lnTo>
                <a:lnTo>
                  <a:pt x="1797" y="822"/>
                </a:lnTo>
                <a:lnTo>
                  <a:pt x="1800" y="830"/>
                </a:lnTo>
                <a:lnTo>
                  <a:pt x="1800" y="793"/>
                </a:lnTo>
                <a:lnTo>
                  <a:pt x="1804" y="830"/>
                </a:lnTo>
                <a:lnTo>
                  <a:pt x="1804" y="822"/>
                </a:lnTo>
                <a:lnTo>
                  <a:pt x="1808" y="830"/>
                </a:lnTo>
                <a:lnTo>
                  <a:pt x="1808" y="808"/>
                </a:lnTo>
                <a:lnTo>
                  <a:pt x="1811" y="830"/>
                </a:lnTo>
                <a:lnTo>
                  <a:pt x="1811" y="822"/>
                </a:lnTo>
                <a:lnTo>
                  <a:pt x="1815" y="830"/>
                </a:lnTo>
                <a:lnTo>
                  <a:pt x="1815" y="811"/>
                </a:lnTo>
                <a:lnTo>
                  <a:pt x="1818" y="830"/>
                </a:lnTo>
                <a:lnTo>
                  <a:pt x="1818" y="808"/>
                </a:lnTo>
                <a:lnTo>
                  <a:pt x="1822" y="819"/>
                </a:lnTo>
                <a:lnTo>
                  <a:pt x="1822" y="830"/>
                </a:lnTo>
                <a:lnTo>
                  <a:pt x="1822" y="815"/>
                </a:lnTo>
                <a:lnTo>
                  <a:pt x="1826" y="830"/>
                </a:lnTo>
                <a:lnTo>
                  <a:pt x="1826" y="819"/>
                </a:lnTo>
                <a:lnTo>
                  <a:pt x="1829" y="830"/>
                </a:lnTo>
                <a:lnTo>
                  <a:pt x="1829" y="801"/>
                </a:lnTo>
                <a:lnTo>
                  <a:pt x="1833" y="830"/>
                </a:lnTo>
                <a:lnTo>
                  <a:pt x="1833" y="815"/>
                </a:lnTo>
                <a:lnTo>
                  <a:pt x="1836" y="826"/>
                </a:lnTo>
                <a:lnTo>
                  <a:pt x="1836" y="830"/>
                </a:lnTo>
                <a:lnTo>
                  <a:pt x="1836" y="815"/>
                </a:lnTo>
                <a:lnTo>
                  <a:pt x="1840" y="830"/>
                </a:lnTo>
                <a:lnTo>
                  <a:pt x="1840" y="808"/>
                </a:lnTo>
                <a:lnTo>
                  <a:pt x="1844" y="830"/>
                </a:lnTo>
                <a:lnTo>
                  <a:pt x="1844" y="819"/>
                </a:lnTo>
                <a:lnTo>
                  <a:pt x="1847" y="830"/>
                </a:lnTo>
                <a:lnTo>
                  <a:pt x="1851" y="830"/>
                </a:lnTo>
                <a:lnTo>
                  <a:pt x="1851" y="808"/>
                </a:lnTo>
                <a:lnTo>
                  <a:pt x="1854" y="826"/>
                </a:lnTo>
                <a:lnTo>
                  <a:pt x="1854" y="830"/>
                </a:lnTo>
                <a:lnTo>
                  <a:pt x="1854" y="815"/>
                </a:lnTo>
                <a:lnTo>
                  <a:pt x="1858" y="826"/>
                </a:lnTo>
                <a:lnTo>
                  <a:pt x="1858" y="830"/>
                </a:lnTo>
                <a:lnTo>
                  <a:pt x="1858" y="815"/>
                </a:lnTo>
                <a:lnTo>
                  <a:pt x="1862" y="830"/>
                </a:lnTo>
                <a:lnTo>
                  <a:pt x="1862" y="815"/>
                </a:lnTo>
                <a:lnTo>
                  <a:pt x="1865" y="822"/>
                </a:lnTo>
                <a:lnTo>
                  <a:pt x="1865" y="830"/>
                </a:lnTo>
                <a:lnTo>
                  <a:pt x="1865" y="819"/>
                </a:lnTo>
                <a:lnTo>
                  <a:pt x="1869" y="830"/>
                </a:lnTo>
                <a:lnTo>
                  <a:pt x="1869" y="808"/>
                </a:lnTo>
                <a:lnTo>
                  <a:pt x="1872" y="830"/>
                </a:lnTo>
                <a:lnTo>
                  <a:pt x="1872" y="790"/>
                </a:lnTo>
                <a:lnTo>
                  <a:pt x="1876" y="797"/>
                </a:lnTo>
                <a:lnTo>
                  <a:pt x="1876" y="830"/>
                </a:lnTo>
                <a:lnTo>
                  <a:pt x="1876" y="779"/>
                </a:lnTo>
                <a:lnTo>
                  <a:pt x="1880" y="822"/>
                </a:lnTo>
                <a:lnTo>
                  <a:pt x="1880" y="830"/>
                </a:lnTo>
                <a:lnTo>
                  <a:pt x="1880" y="822"/>
                </a:lnTo>
                <a:lnTo>
                  <a:pt x="1883" y="830"/>
                </a:lnTo>
                <a:lnTo>
                  <a:pt x="1883" y="822"/>
                </a:lnTo>
                <a:lnTo>
                  <a:pt x="1887" y="830"/>
                </a:lnTo>
                <a:lnTo>
                  <a:pt x="1887" y="808"/>
                </a:lnTo>
                <a:lnTo>
                  <a:pt x="1887" y="822"/>
                </a:lnTo>
                <a:lnTo>
                  <a:pt x="1891" y="786"/>
                </a:lnTo>
                <a:lnTo>
                  <a:pt x="1891" y="830"/>
                </a:lnTo>
                <a:lnTo>
                  <a:pt x="1891" y="768"/>
                </a:lnTo>
                <a:lnTo>
                  <a:pt x="1894" y="819"/>
                </a:lnTo>
                <a:lnTo>
                  <a:pt x="1894" y="830"/>
                </a:lnTo>
                <a:lnTo>
                  <a:pt x="1894" y="819"/>
                </a:lnTo>
                <a:lnTo>
                  <a:pt x="1898" y="830"/>
                </a:lnTo>
                <a:lnTo>
                  <a:pt x="1898" y="822"/>
                </a:lnTo>
                <a:lnTo>
                  <a:pt x="1901" y="830"/>
                </a:lnTo>
                <a:lnTo>
                  <a:pt x="1901" y="811"/>
                </a:lnTo>
                <a:lnTo>
                  <a:pt x="1905" y="822"/>
                </a:lnTo>
                <a:lnTo>
                  <a:pt x="1905" y="830"/>
                </a:lnTo>
                <a:lnTo>
                  <a:pt x="1905" y="754"/>
                </a:lnTo>
                <a:lnTo>
                  <a:pt x="1909" y="830"/>
                </a:lnTo>
                <a:lnTo>
                  <a:pt x="1909" y="819"/>
                </a:lnTo>
                <a:lnTo>
                  <a:pt x="1912" y="826"/>
                </a:lnTo>
                <a:lnTo>
                  <a:pt x="1912" y="830"/>
                </a:lnTo>
                <a:lnTo>
                  <a:pt x="1912" y="815"/>
                </a:lnTo>
                <a:lnTo>
                  <a:pt x="1916" y="830"/>
                </a:lnTo>
                <a:lnTo>
                  <a:pt x="1916" y="815"/>
                </a:lnTo>
                <a:lnTo>
                  <a:pt x="1919" y="830"/>
                </a:lnTo>
                <a:lnTo>
                  <a:pt x="1919" y="826"/>
                </a:lnTo>
                <a:lnTo>
                  <a:pt x="1923" y="830"/>
                </a:lnTo>
                <a:lnTo>
                  <a:pt x="1923" y="815"/>
                </a:lnTo>
                <a:lnTo>
                  <a:pt x="1927" y="822"/>
                </a:lnTo>
                <a:lnTo>
                  <a:pt x="1927" y="830"/>
                </a:lnTo>
                <a:lnTo>
                  <a:pt x="1927" y="815"/>
                </a:lnTo>
                <a:lnTo>
                  <a:pt x="1930" y="830"/>
                </a:lnTo>
                <a:lnTo>
                  <a:pt x="1930" y="811"/>
                </a:lnTo>
                <a:lnTo>
                  <a:pt x="1934" y="830"/>
                </a:lnTo>
                <a:lnTo>
                  <a:pt x="1934" y="815"/>
                </a:lnTo>
                <a:lnTo>
                  <a:pt x="1937" y="830"/>
                </a:lnTo>
                <a:lnTo>
                  <a:pt x="1937" y="815"/>
                </a:lnTo>
                <a:lnTo>
                  <a:pt x="1941" y="830"/>
                </a:lnTo>
                <a:lnTo>
                  <a:pt x="1941" y="797"/>
                </a:lnTo>
                <a:lnTo>
                  <a:pt x="1945" y="830"/>
                </a:lnTo>
                <a:lnTo>
                  <a:pt x="1945" y="797"/>
                </a:lnTo>
                <a:lnTo>
                  <a:pt x="1948" y="830"/>
                </a:lnTo>
                <a:lnTo>
                  <a:pt x="1948" y="801"/>
                </a:lnTo>
                <a:lnTo>
                  <a:pt x="1952" y="830"/>
                </a:lnTo>
                <a:lnTo>
                  <a:pt x="1952" y="808"/>
                </a:lnTo>
                <a:lnTo>
                  <a:pt x="1955" y="830"/>
                </a:lnTo>
                <a:lnTo>
                  <a:pt x="1955" y="808"/>
                </a:lnTo>
                <a:lnTo>
                  <a:pt x="1959" y="830"/>
                </a:lnTo>
                <a:lnTo>
                  <a:pt x="1959" y="783"/>
                </a:lnTo>
                <a:lnTo>
                  <a:pt x="1963" y="830"/>
                </a:lnTo>
                <a:lnTo>
                  <a:pt x="1963" y="822"/>
                </a:lnTo>
                <a:lnTo>
                  <a:pt x="1966" y="830"/>
                </a:lnTo>
                <a:lnTo>
                  <a:pt x="1966" y="819"/>
                </a:lnTo>
                <a:lnTo>
                  <a:pt x="1970" y="830"/>
                </a:lnTo>
                <a:lnTo>
                  <a:pt x="1970" y="808"/>
                </a:lnTo>
                <a:lnTo>
                  <a:pt x="1973" y="830"/>
                </a:lnTo>
                <a:lnTo>
                  <a:pt x="1973" y="811"/>
                </a:lnTo>
                <a:lnTo>
                  <a:pt x="1977" y="830"/>
                </a:lnTo>
                <a:lnTo>
                  <a:pt x="1977" y="797"/>
                </a:lnTo>
                <a:lnTo>
                  <a:pt x="1981" y="811"/>
                </a:lnTo>
                <a:lnTo>
                  <a:pt x="1981" y="830"/>
                </a:lnTo>
                <a:lnTo>
                  <a:pt x="1981" y="811"/>
                </a:lnTo>
                <a:lnTo>
                  <a:pt x="1984" y="830"/>
                </a:lnTo>
                <a:lnTo>
                  <a:pt x="1984" y="826"/>
                </a:lnTo>
                <a:lnTo>
                  <a:pt x="1988" y="830"/>
                </a:lnTo>
                <a:lnTo>
                  <a:pt x="1988" y="779"/>
                </a:lnTo>
                <a:lnTo>
                  <a:pt x="1992" y="819"/>
                </a:lnTo>
                <a:lnTo>
                  <a:pt x="1992" y="830"/>
                </a:lnTo>
                <a:lnTo>
                  <a:pt x="1992" y="808"/>
                </a:lnTo>
                <a:lnTo>
                  <a:pt x="1995" y="830"/>
                </a:lnTo>
                <a:lnTo>
                  <a:pt x="1995" y="822"/>
                </a:lnTo>
                <a:lnTo>
                  <a:pt x="1999" y="830"/>
                </a:lnTo>
                <a:lnTo>
                  <a:pt x="1999" y="819"/>
                </a:lnTo>
                <a:lnTo>
                  <a:pt x="2002" y="830"/>
                </a:lnTo>
                <a:lnTo>
                  <a:pt x="2002" y="808"/>
                </a:lnTo>
                <a:lnTo>
                  <a:pt x="2006" y="822"/>
                </a:lnTo>
                <a:lnTo>
                  <a:pt x="2006" y="830"/>
                </a:lnTo>
                <a:lnTo>
                  <a:pt x="2006" y="786"/>
                </a:lnTo>
                <a:lnTo>
                  <a:pt x="2010" y="797"/>
                </a:lnTo>
                <a:lnTo>
                  <a:pt x="2010" y="830"/>
                </a:lnTo>
                <a:lnTo>
                  <a:pt x="2010" y="797"/>
                </a:lnTo>
                <a:lnTo>
                  <a:pt x="2013" y="826"/>
                </a:lnTo>
                <a:lnTo>
                  <a:pt x="2013" y="830"/>
                </a:lnTo>
                <a:lnTo>
                  <a:pt x="2013" y="797"/>
                </a:lnTo>
                <a:lnTo>
                  <a:pt x="2017" y="819"/>
                </a:lnTo>
                <a:lnTo>
                  <a:pt x="2017" y="830"/>
                </a:lnTo>
                <a:lnTo>
                  <a:pt x="2017" y="811"/>
                </a:lnTo>
                <a:lnTo>
                  <a:pt x="2020" y="830"/>
                </a:lnTo>
                <a:lnTo>
                  <a:pt x="2020" y="819"/>
                </a:lnTo>
                <a:lnTo>
                  <a:pt x="2024" y="830"/>
                </a:lnTo>
                <a:lnTo>
                  <a:pt x="2024" y="822"/>
                </a:lnTo>
                <a:lnTo>
                  <a:pt x="2028" y="830"/>
                </a:lnTo>
                <a:lnTo>
                  <a:pt x="2028" y="811"/>
                </a:lnTo>
                <a:lnTo>
                  <a:pt x="2031" y="826"/>
                </a:lnTo>
                <a:lnTo>
                  <a:pt x="2031" y="830"/>
                </a:lnTo>
                <a:lnTo>
                  <a:pt x="2031" y="793"/>
                </a:lnTo>
                <a:lnTo>
                  <a:pt x="2035" y="815"/>
                </a:lnTo>
                <a:lnTo>
                  <a:pt x="2035" y="830"/>
                </a:lnTo>
                <a:lnTo>
                  <a:pt x="2035" y="815"/>
                </a:lnTo>
                <a:lnTo>
                  <a:pt x="2038" y="804"/>
                </a:lnTo>
                <a:lnTo>
                  <a:pt x="2038" y="830"/>
                </a:lnTo>
                <a:lnTo>
                  <a:pt x="2038" y="804"/>
                </a:lnTo>
                <a:lnTo>
                  <a:pt x="2042" y="826"/>
                </a:lnTo>
                <a:lnTo>
                  <a:pt x="2042" y="830"/>
                </a:lnTo>
                <a:lnTo>
                  <a:pt x="2042" y="768"/>
                </a:lnTo>
                <a:lnTo>
                  <a:pt x="2046" y="811"/>
                </a:lnTo>
                <a:lnTo>
                  <a:pt x="2046" y="830"/>
                </a:lnTo>
                <a:lnTo>
                  <a:pt x="2046" y="811"/>
                </a:lnTo>
                <a:lnTo>
                  <a:pt x="2049" y="822"/>
                </a:lnTo>
                <a:lnTo>
                  <a:pt x="2049" y="830"/>
                </a:lnTo>
                <a:lnTo>
                  <a:pt x="2049" y="819"/>
                </a:lnTo>
                <a:lnTo>
                  <a:pt x="2049" y="826"/>
                </a:lnTo>
                <a:lnTo>
                  <a:pt x="2053" y="815"/>
                </a:lnTo>
                <a:lnTo>
                  <a:pt x="2053" y="830"/>
                </a:lnTo>
                <a:lnTo>
                  <a:pt x="2053" y="793"/>
                </a:lnTo>
                <a:lnTo>
                  <a:pt x="2056" y="819"/>
                </a:lnTo>
                <a:lnTo>
                  <a:pt x="2056" y="830"/>
                </a:lnTo>
                <a:lnTo>
                  <a:pt x="2056" y="811"/>
                </a:lnTo>
                <a:lnTo>
                  <a:pt x="2060" y="826"/>
                </a:lnTo>
                <a:lnTo>
                  <a:pt x="2060" y="830"/>
                </a:lnTo>
                <a:lnTo>
                  <a:pt x="2060" y="819"/>
                </a:lnTo>
                <a:lnTo>
                  <a:pt x="2064" y="822"/>
                </a:lnTo>
                <a:lnTo>
                  <a:pt x="2064" y="830"/>
                </a:lnTo>
                <a:lnTo>
                  <a:pt x="2064" y="793"/>
                </a:lnTo>
                <a:lnTo>
                  <a:pt x="2067" y="819"/>
                </a:lnTo>
                <a:lnTo>
                  <a:pt x="2067" y="830"/>
                </a:lnTo>
                <a:lnTo>
                  <a:pt x="2067" y="815"/>
                </a:lnTo>
                <a:lnTo>
                  <a:pt x="2071" y="826"/>
                </a:lnTo>
                <a:lnTo>
                  <a:pt x="2071" y="830"/>
                </a:lnTo>
                <a:lnTo>
                  <a:pt x="2071" y="815"/>
                </a:lnTo>
                <a:lnTo>
                  <a:pt x="2074" y="826"/>
                </a:lnTo>
                <a:lnTo>
                  <a:pt x="2074" y="830"/>
                </a:lnTo>
                <a:lnTo>
                  <a:pt x="2074" y="811"/>
                </a:lnTo>
                <a:lnTo>
                  <a:pt x="2078" y="822"/>
                </a:lnTo>
                <a:lnTo>
                  <a:pt x="2078" y="830"/>
                </a:lnTo>
                <a:lnTo>
                  <a:pt x="2078" y="761"/>
                </a:lnTo>
                <a:lnTo>
                  <a:pt x="2082" y="811"/>
                </a:lnTo>
                <a:lnTo>
                  <a:pt x="2082" y="830"/>
                </a:lnTo>
                <a:lnTo>
                  <a:pt x="2082" y="797"/>
                </a:lnTo>
                <a:lnTo>
                  <a:pt x="2085" y="830"/>
                </a:lnTo>
                <a:lnTo>
                  <a:pt x="2085" y="808"/>
                </a:lnTo>
                <a:lnTo>
                  <a:pt x="2089" y="822"/>
                </a:lnTo>
                <a:lnTo>
                  <a:pt x="2089" y="830"/>
                </a:lnTo>
                <a:lnTo>
                  <a:pt x="2089" y="822"/>
                </a:lnTo>
                <a:lnTo>
                  <a:pt x="2093" y="830"/>
                </a:lnTo>
                <a:lnTo>
                  <a:pt x="2093" y="811"/>
                </a:lnTo>
                <a:lnTo>
                  <a:pt x="2096" y="830"/>
                </a:lnTo>
                <a:lnTo>
                  <a:pt x="2096" y="797"/>
                </a:lnTo>
                <a:lnTo>
                  <a:pt x="2100" y="830"/>
                </a:lnTo>
                <a:lnTo>
                  <a:pt x="2100" y="819"/>
                </a:lnTo>
                <a:lnTo>
                  <a:pt x="2103" y="826"/>
                </a:lnTo>
                <a:lnTo>
                  <a:pt x="2103" y="830"/>
                </a:lnTo>
                <a:lnTo>
                  <a:pt x="2103" y="819"/>
                </a:lnTo>
                <a:lnTo>
                  <a:pt x="2107" y="830"/>
                </a:lnTo>
                <a:lnTo>
                  <a:pt x="2107" y="815"/>
                </a:lnTo>
                <a:lnTo>
                  <a:pt x="2111" y="830"/>
                </a:lnTo>
                <a:lnTo>
                  <a:pt x="2111" y="811"/>
                </a:lnTo>
                <a:lnTo>
                  <a:pt x="2114" y="830"/>
                </a:lnTo>
                <a:lnTo>
                  <a:pt x="2114" y="790"/>
                </a:lnTo>
                <a:lnTo>
                  <a:pt x="2118" y="830"/>
                </a:lnTo>
                <a:lnTo>
                  <a:pt x="2118" y="822"/>
                </a:lnTo>
                <a:lnTo>
                  <a:pt x="2121" y="830"/>
                </a:lnTo>
                <a:lnTo>
                  <a:pt x="2121" y="786"/>
                </a:lnTo>
                <a:lnTo>
                  <a:pt x="2125" y="830"/>
                </a:lnTo>
                <a:lnTo>
                  <a:pt x="2125" y="819"/>
                </a:lnTo>
                <a:lnTo>
                  <a:pt x="2129" y="830"/>
                </a:lnTo>
                <a:lnTo>
                  <a:pt x="2129" y="804"/>
                </a:lnTo>
                <a:lnTo>
                  <a:pt x="2132" y="830"/>
                </a:lnTo>
                <a:lnTo>
                  <a:pt x="2132" y="747"/>
                </a:lnTo>
                <a:lnTo>
                  <a:pt x="2136" y="830"/>
                </a:lnTo>
                <a:lnTo>
                  <a:pt x="2136" y="786"/>
                </a:lnTo>
                <a:lnTo>
                  <a:pt x="2139" y="830"/>
                </a:lnTo>
                <a:lnTo>
                  <a:pt x="2139" y="811"/>
                </a:lnTo>
                <a:lnTo>
                  <a:pt x="2143" y="830"/>
                </a:lnTo>
                <a:lnTo>
                  <a:pt x="2143" y="815"/>
                </a:lnTo>
                <a:lnTo>
                  <a:pt x="2147" y="830"/>
                </a:lnTo>
                <a:lnTo>
                  <a:pt x="2147" y="811"/>
                </a:lnTo>
                <a:lnTo>
                  <a:pt x="2150" y="830"/>
                </a:lnTo>
                <a:lnTo>
                  <a:pt x="2150" y="757"/>
                </a:lnTo>
                <a:lnTo>
                  <a:pt x="2154" y="822"/>
                </a:lnTo>
                <a:lnTo>
                  <a:pt x="2154" y="830"/>
                </a:lnTo>
                <a:lnTo>
                  <a:pt x="2154" y="808"/>
                </a:lnTo>
                <a:lnTo>
                  <a:pt x="2157" y="830"/>
                </a:lnTo>
                <a:lnTo>
                  <a:pt x="2157" y="822"/>
                </a:lnTo>
                <a:lnTo>
                  <a:pt x="2161" y="830"/>
                </a:lnTo>
                <a:lnTo>
                  <a:pt x="2161" y="804"/>
                </a:lnTo>
                <a:lnTo>
                  <a:pt x="2165" y="830"/>
                </a:lnTo>
                <a:lnTo>
                  <a:pt x="2165" y="783"/>
                </a:lnTo>
                <a:lnTo>
                  <a:pt x="2168" y="815"/>
                </a:lnTo>
                <a:lnTo>
                  <a:pt x="2168" y="830"/>
                </a:lnTo>
                <a:lnTo>
                  <a:pt x="2168" y="757"/>
                </a:lnTo>
                <a:lnTo>
                  <a:pt x="2172" y="822"/>
                </a:lnTo>
                <a:lnTo>
                  <a:pt x="2172" y="830"/>
                </a:lnTo>
                <a:lnTo>
                  <a:pt x="2172" y="797"/>
                </a:lnTo>
                <a:lnTo>
                  <a:pt x="2175" y="811"/>
                </a:lnTo>
                <a:lnTo>
                  <a:pt x="2175" y="830"/>
                </a:lnTo>
                <a:lnTo>
                  <a:pt x="2175" y="768"/>
                </a:lnTo>
                <a:lnTo>
                  <a:pt x="2179" y="819"/>
                </a:lnTo>
                <a:lnTo>
                  <a:pt x="2179" y="830"/>
                </a:lnTo>
                <a:lnTo>
                  <a:pt x="2179" y="819"/>
                </a:lnTo>
                <a:lnTo>
                  <a:pt x="2183" y="830"/>
                </a:lnTo>
                <a:lnTo>
                  <a:pt x="2183" y="797"/>
                </a:lnTo>
                <a:lnTo>
                  <a:pt x="2186" y="830"/>
                </a:lnTo>
                <a:lnTo>
                  <a:pt x="2186" y="804"/>
                </a:lnTo>
                <a:lnTo>
                  <a:pt x="2190" y="822"/>
                </a:lnTo>
                <a:lnTo>
                  <a:pt x="2190" y="830"/>
                </a:lnTo>
                <a:lnTo>
                  <a:pt x="2190" y="786"/>
                </a:lnTo>
                <a:lnTo>
                  <a:pt x="2194" y="830"/>
                </a:lnTo>
                <a:lnTo>
                  <a:pt x="2194" y="808"/>
                </a:lnTo>
                <a:lnTo>
                  <a:pt x="2197" y="830"/>
                </a:lnTo>
                <a:lnTo>
                  <a:pt x="2197" y="815"/>
                </a:lnTo>
                <a:lnTo>
                  <a:pt x="2201" y="826"/>
                </a:lnTo>
                <a:lnTo>
                  <a:pt x="2201" y="830"/>
                </a:lnTo>
                <a:lnTo>
                  <a:pt x="2201" y="819"/>
                </a:lnTo>
                <a:lnTo>
                  <a:pt x="2204" y="826"/>
                </a:lnTo>
                <a:lnTo>
                  <a:pt x="2204" y="830"/>
                </a:lnTo>
                <a:lnTo>
                  <a:pt x="2204" y="804"/>
                </a:lnTo>
                <a:lnTo>
                  <a:pt x="2208" y="826"/>
                </a:lnTo>
                <a:lnTo>
                  <a:pt x="2208" y="830"/>
                </a:lnTo>
                <a:lnTo>
                  <a:pt x="2208" y="819"/>
                </a:lnTo>
                <a:lnTo>
                  <a:pt x="2212" y="830"/>
                </a:lnTo>
                <a:lnTo>
                  <a:pt x="2212" y="811"/>
                </a:lnTo>
                <a:lnTo>
                  <a:pt x="2215" y="826"/>
                </a:lnTo>
                <a:lnTo>
                  <a:pt x="2215" y="830"/>
                </a:lnTo>
                <a:lnTo>
                  <a:pt x="2215" y="793"/>
                </a:lnTo>
                <a:lnTo>
                  <a:pt x="2219" y="826"/>
                </a:lnTo>
                <a:lnTo>
                  <a:pt x="2219" y="830"/>
                </a:lnTo>
                <a:lnTo>
                  <a:pt x="2219" y="757"/>
                </a:lnTo>
                <a:lnTo>
                  <a:pt x="2222" y="819"/>
                </a:lnTo>
                <a:lnTo>
                  <a:pt x="2222" y="830"/>
                </a:lnTo>
                <a:lnTo>
                  <a:pt x="2222" y="815"/>
                </a:lnTo>
                <a:lnTo>
                  <a:pt x="2226" y="822"/>
                </a:lnTo>
                <a:lnTo>
                  <a:pt x="2226" y="830"/>
                </a:lnTo>
                <a:lnTo>
                  <a:pt x="2226" y="772"/>
                </a:lnTo>
                <a:lnTo>
                  <a:pt x="2230" y="830"/>
                </a:lnTo>
                <a:lnTo>
                  <a:pt x="2230" y="826"/>
                </a:lnTo>
                <a:lnTo>
                  <a:pt x="2230" y="830"/>
                </a:lnTo>
                <a:lnTo>
                  <a:pt x="2233" y="822"/>
                </a:lnTo>
                <a:lnTo>
                  <a:pt x="2233" y="830"/>
                </a:lnTo>
                <a:lnTo>
                  <a:pt x="2233" y="811"/>
                </a:lnTo>
                <a:lnTo>
                  <a:pt x="2237" y="830"/>
                </a:lnTo>
                <a:lnTo>
                  <a:pt x="2237" y="786"/>
                </a:lnTo>
                <a:lnTo>
                  <a:pt x="2240" y="804"/>
                </a:lnTo>
                <a:lnTo>
                  <a:pt x="2240" y="830"/>
                </a:lnTo>
                <a:lnTo>
                  <a:pt x="2240" y="783"/>
                </a:lnTo>
                <a:lnTo>
                  <a:pt x="2244" y="830"/>
                </a:lnTo>
                <a:lnTo>
                  <a:pt x="2244" y="811"/>
                </a:lnTo>
                <a:lnTo>
                  <a:pt x="2248" y="822"/>
                </a:lnTo>
                <a:lnTo>
                  <a:pt x="2248" y="830"/>
                </a:lnTo>
                <a:lnTo>
                  <a:pt x="2248" y="815"/>
                </a:lnTo>
                <a:lnTo>
                  <a:pt x="2251" y="815"/>
                </a:lnTo>
                <a:lnTo>
                  <a:pt x="2251" y="830"/>
                </a:lnTo>
                <a:lnTo>
                  <a:pt x="2251" y="754"/>
                </a:lnTo>
                <a:lnTo>
                  <a:pt x="2255" y="815"/>
                </a:lnTo>
                <a:lnTo>
                  <a:pt x="2255" y="830"/>
                </a:lnTo>
                <a:lnTo>
                  <a:pt x="2255" y="804"/>
                </a:lnTo>
                <a:lnTo>
                  <a:pt x="2258" y="811"/>
                </a:lnTo>
                <a:lnTo>
                  <a:pt x="2258" y="830"/>
                </a:lnTo>
                <a:lnTo>
                  <a:pt x="2258" y="783"/>
                </a:lnTo>
                <a:lnTo>
                  <a:pt x="2262" y="830"/>
                </a:lnTo>
                <a:lnTo>
                  <a:pt x="2262" y="826"/>
                </a:lnTo>
                <a:lnTo>
                  <a:pt x="2266" y="830"/>
                </a:lnTo>
                <a:lnTo>
                  <a:pt x="2266" y="736"/>
                </a:lnTo>
                <a:lnTo>
                  <a:pt x="2269" y="830"/>
                </a:lnTo>
                <a:lnTo>
                  <a:pt x="2269" y="703"/>
                </a:lnTo>
                <a:lnTo>
                  <a:pt x="2273" y="830"/>
                </a:lnTo>
                <a:lnTo>
                  <a:pt x="2273" y="808"/>
                </a:lnTo>
                <a:lnTo>
                  <a:pt x="2276" y="826"/>
                </a:lnTo>
                <a:lnTo>
                  <a:pt x="2276" y="830"/>
                </a:lnTo>
                <a:lnTo>
                  <a:pt x="2276" y="768"/>
                </a:lnTo>
                <a:lnTo>
                  <a:pt x="2280" y="830"/>
                </a:lnTo>
                <a:lnTo>
                  <a:pt x="2280" y="822"/>
                </a:lnTo>
                <a:lnTo>
                  <a:pt x="2284" y="830"/>
                </a:lnTo>
                <a:lnTo>
                  <a:pt x="2284" y="779"/>
                </a:lnTo>
                <a:lnTo>
                  <a:pt x="2287" y="826"/>
                </a:lnTo>
                <a:lnTo>
                  <a:pt x="2287" y="830"/>
                </a:lnTo>
                <a:lnTo>
                  <a:pt x="2287" y="786"/>
                </a:lnTo>
                <a:lnTo>
                  <a:pt x="2291" y="830"/>
                </a:lnTo>
                <a:lnTo>
                  <a:pt x="2291" y="768"/>
                </a:lnTo>
                <a:lnTo>
                  <a:pt x="2295" y="830"/>
                </a:lnTo>
                <a:lnTo>
                  <a:pt x="2295" y="804"/>
                </a:lnTo>
                <a:lnTo>
                  <a:pt x="2298" y="830"/>
                </a:lnTo>
                <a:lnTo>
                  <a:pt x="2298" y="811"/>
                </a:lnTo>
                <a:lnTo>
                  <a:pt x="2302" y="830"/>
                </a:lnTo>
                <a:lnTo>
                  <a:pt x="2302" y="811"/>
                </a:lnTo>
                <a:lnTo>
                  <a:pt x="2305" y="830"/>
                </a:lnTo>
                <a:lnTo>
                  <a:pt x="2305" y="779"/>
                </a:lnTo>
                <a:lnTo>
                  <a:pt x="2309" y="830"/>
                </a:lnTo>
                <a:lnTo>
                  <a:pt x="2309" y="801"/>
                </a:lnTo>
                <a:lnTo>
                  <a:pt x="2313" y="830"/>
                </a:lnTo>
                <a:lnTo>
                  <a:pt x="2313" y="775"/>
                </a:lnTo>
                <a:lnTo>
                  <a:pt x="2316" y="830"/>
                </a:lnTo>
                <a:lnTo>
                  <a:pt x="2316" y="811"/>
                </a:lnTo>
                <a:lnTo>
                  <a:pt x="2320" y="830"/>
                </a:lnTo>
                <a:lnTo>
                  <a:pt x="2320" y="775"/>
                </a:lnTo>
                <a:lnTo>
                  <a:pt x="2323" y="830"/>
                </a:lnTo>
                <a:lnTo>
                  <a:pt x="2323" y="786"/>
                </a:lnTo>
                <a:lnTo>
                  <a:pt x="2327" y="830"/>
                </a:lnTo>
                <a:lnTo>
                  <a:pt x="2327" y="786"/>
                </a:lnTo>
                <a:lnTo>
                  <a:pt x="2331" y="830"/>
                </a:lnTo>
                <a:lnTo>
                  <a:pt x="2331" y="793"/>
                </a:lnTo>
                <a:lnTo>
                  <a:pt x="2334" y="830"/>
                </a:lnTo>
                <a:lnTo>
                  <a:pt x="2334" y="808"/>
                </a:lnTo>
                <a:lnTo>
                  <a:pt x="2338" y="830"/>
                </a:lnTo>
                <a:lnTo>
                  <a:pt x="2338" y="725"/>
                </a:lnTo>
                <a:lnTo>
                  <a:pt x="2341" y="819"/>
                </a:lnTo>
                <a:lnTo>
                  <a:pt x="2341" y="830"/>
                </a:lnTo>
                <a:lnTo>
                  <a:pt x="2341" y="743"/>
                </a:lnTo>
                <a:lnTo>
                  <a:pt x="2345" y="826"/>
                </a:lnTo>
                <a:lnTo>
                  <a:pt x="2345" y="830"/>
                </a:lnTo>
                <a:lnTo>
                  <a:pt x="2345" y="793"/>
                </a:lnTo>
                <a:lnTo>
                  <a:pt x="2349" y="830"/>
                </a:lnTo>
                <a:lnTo>
                  <a:pt x="2349" y="786"/>
                </a:lnTo>
                <a:lnTo>
                  <a:pt x="2352" y="830"/>
                </a:lnTo>
                <a:lnTo>
                  <a:pt x="2352" y="808"/>
                </a:lnTo>
                <a:lnTo>
                  <a:pt x="2356" y="830"/>
                </a:lnTo>
                <a:lnTo>
                  <a:pt x="2356" y="757"/>
                </a:lnTo>
                <a:lnTo>
                  <a:pt x="2359" y="801"/>
                </a:lnTo>
                <a:lnTo>
                  <a:pt x="2359" y="830"/>
                </a:lnTo>
                <a:lnTo>
                  <a:pt x="2359" y="801"/>
                </a:lnTo>
                <a:lnTo>
                  <a:pt x="2363" y="830"/>
                </a:lnTo>
                <a:lnTo>
                  <a:pt x="2363" y="801"/>
                </a:lnTo>
                <a:lnTo>
                  <a:pt x="2367" y="826"/>
                </a:lnTo>
                <a:lnTo>
                  <a:pt x="2367" y="830"/>
                </a:lnTo>
                <a:lnTo>
                  <a:pt x="2367" y="783"/>
                </a:lnTo>
                <a:lnTo>
                  <a:pt x="2370" y="830"/>
                </a:lnTo>
                <a:lnTo>
                  <a:pt x="2370" y="801"/>
                </a:lnTo>
                <a:lnTo>
                  <a:pt x="2374" y="801"/>
                </a:lnTo>
                <a:lnTo>
                  <a:pt x="2374" y="830"/>
                </a:lnTo>
                <a:lnTo>
                  <a:pt x="2374" y="793"/>
                </a:lnTo>
                <a:lnTo>
                  <a:pt x="2377" y="768"/>
                </a:lnTo>
                <a:lnTo>
                  <a:pt x="2377" y="830"/>
                </a:lnTo>
                <a:lnTo>
                  <a:pt x="2377" y="757"/>
                </a:lnTo>
                <a:lnTo>
                  <a:pt x="2381" y="819"/>
                </a:lnTo>
                <a:lnTo>
                  <a:pt x="2381" y="830"/>
                </a:lnTo>
                <a:lnTo>
                  <a:pt x="2381" y="808"/>
                </a:lnTo>
                <a:lnTo>
                  <a:pt x="2385" y="830"/>
                </a:lnTo>
                <a:lnTo>
                  <a:pt x="2385" y="822"/>
                </a:lnTo>
                <a:lnTo>
                  <a:pt x="2388" y="826"/>
                </a:lnTo>
                <a:lnTo>
                  <a:pt x="2388" y="830"/>
                </a:lnTo>
                <a:lnTo>
                  <a:pt x="2388" y="811"/>
                </a:lnTo>
                <a:lnTo>
                  <a:pt x="2392" y="830"/>
                </a:lnTo>
                <a:lnTo>
                  <a:pt x="2392" y="815"/>
                </a:lnTo>
                <a:lnTo>
                  <a:pt x="2392" y="819"/>
                </a:lnTo>
                <a:lnTo>
                  <a:pt x="2396" y="808"/>
                </a:lnTo>
                <a:lnTo>
                  <a:pt x="2396" y="830"/>
                </a:lnTo>
                <a:lnTo>
                  <a:pt x="2396" y="790"/>
                </a:lnTo>
                <a:lnTo>
                  <a:pt x="2399" y="830"/>
                </a:lnTo>
                <a:lnTo>
                  <a:pt x="2399" y="811"/>
                </a:lnTo>
                <a:lnTo>
                  <a:pt x="2403" y="808"/>
                </a:lnTo>
                <a:lnTo>
                  <a:pt x="2403" y="830"/>
                </a:lnTo>
                <a:lnTo>
                  <a:pt x="2403" y="797"/>
                </a:lnTo>
                <a:lnTo>
                  <a:pt x="2406" y="801"/>
                </a:lnTo>
                <a:lnTo>
                  <a:pt x="2406" y="830"/>
                </a:lnTo>
                <a:lnTo>
                  <a:pt x="2406" y="801"/>
                </a:lnTo>
                <a:lnTo>
                  <a:pt x="2410" y="830"/>
                </a:lnTo>
                <a:lnTo>
                  <a:pt x="2410" y="779"/>
                </a:lnTo>
                <a:lnTo>
                  <a:pt x="2414" y="793"/>
                </a:lnTo>
                <a:lnTo>
                  <a:pt x="2414" y="830"/>
                </a:lnTo>
                <a:lnTo>
                  <a:pt x="2414" y="757"/>
                </a:lnTo>
                <a:lnTo>
                  <a:pt x="2417" y="826"/>
                </a:lnTo>
                <a:lnTo>
                  <a:pt x="2417" y="830"/>
                </a:lnTo>
                <a:lnTo>
                  <a:pt x="2417" y="808"/>
                </a:lnTo>
                <a:lnTo>
                  <a:pt x="2421" y="830"/>
                </a:lnTo>
                <a:lnTo>
                  <a:pt x="2421" y="822"/>
                </a:lnTo>
                <a:lnTo>
                  <a:pt x="2421" y="826"/>
                </a:lnTo>
                <a:lnTo>
                  <a:pt x="2424" y="819"/>
                </a:lnTo>
                <a:lnTo>
                  <a:pt x="2424" y="830"/>
                </a:lnTo>
                <a:lnTo>
                  <a:pt x="2424" y="801"/>
                </a:lnTo>
                <a:lnTo>
                  <a:pt x="2428" y="830"/>
                </a:lnTo>
                <a:lnTo>
                  <a:pt x="2428" y="811"/>
                </a:lnTo>
                <a:lnTo>
                  <a:pt x="2432" y="822"/>
                </a:lnTo>
                <a:lnTo>
                  <a:pt x="2432" y="830"/>
                </a:lnTo>
                <a:lnTo>
                  <a:pt x="2432" y="804"/>
                </a:lnTo>
                <a:lnTo>
                  <a:pt x="2435" y="819"/>
                </a:lnTo>
                <a:lnTo>
                  <a:pt x="2435" y="830"/>
                </a:lnTo>
                <a:lnTo>
                  <a:pt x="2435" y="790"/>
                </a:lnTo>
                <a:lnTo>
                  <a:pt x="2439" y="830"/>
                </a:lnTo>
                <a:lnTo>
                  <a:pt x="2439" y="808"/>
                </a:lnTo>
                <a:lnTo>
                  <a:pt x="2442" y="830"/>
                </a:lnTo>
                <a:lnTo>
                  <a:pt x="2442" y="822"/>
                </a:lnTo>
                <a:lnTo>
                  <a:pt x="2446" y="830"/>
                </a:lnTo>
                <a:lnTo>
                  <a:pt x="2446" y="815"/>
                </a:lnTo>
                <a:lnTo>
                  <a:pt x="2450" y="830"/>
                </a:lnTo>
                <a:lnTo>
                  <a:pt x="2450" y="822"/>
                </a:lnTo>
                <a:lnTo>
                  <a:pt x="2453" y="830"/>
                </a:lnTo>
                <a:lnTo>
                  <a:pt x="2453" y="815"/>
                </a:lnTo>
                <a:lnTo>
                  <a:pt x="2457" y="830"/>
                </a:lnTo>
                <a:lnTo>
                  <a:pt x="2457" y="811"/>
                </a:lnTo>
                <a:lnTo>
                  <a:pt x="2460" y="830"/>
                </a:lnTo>
                <a:lnTo>
                  <a:pt x="2460" y="804"/>
                </a:lnTo>
                <a:lnTo>
                  <a:pt x="2464" y="830"/>
                </a:lnTo>
                <a:lnTo>
                  <a:pt x="2464" y="743"/>
                </a:lnTo>
                <a:lnTo>
                  <a:pt x="2468" y="830"/>
                </a:lnTo>
                <a:lnTo>
                  <a:pt x="2468" y="772"/>
                </a:lnTo>
                <a:lnTo>
                  <a:pt x="2471" y="830"/>
                </a:lnTo>
                <a:lnTo>
                  <a:pt x="2471" y="811"/>
                </a:lnTo>
                <a:lnTo>
                  <a:pt x="2475" y="830"/>
                </a:lnTo>
                <a:lnTo>
                  <a:pt x="2475" y="750"/>
                </a:lnTo>
                <a:lnTo>
                  <a:pt x="2478" y="815"/>
                </a:lnTo>
                <a:lnTo>
                  <a:pt x="2478" y="830"/>
                </a:lnTo>
                <a:lnTo>
                  <a:pt x="2478" y="757"/>
                </a:lnTo>
                <a:lnTo>
                  <a:pt x="2482" y="830"/>
                </a:lnTo>
                <a:lnTo>
                  <a:pt x="2482" y="797"/>
                </a:lnTo>
                <a:lnTo>
                  <a:pt x="2486" y="830"/>
                </a:lnTo>
                <a:lnTo>
                  <a:pt x="2486" y="811"/>
                </a:lnTo>
                <a:lnTo>
                  <a:pt x="2489" y="830"/>
                </a:lnTo>
                <a:lnTo>
                  <a:pt x="2489" y="790"/>
                </a:lnTo>
                <a:lnTo>
                  <a:pt x="2493" y="830"/>
                </a:lnTo>
                <a:lnTo>
                  <a:pt x="2493" y="804"/>
                </a:lnTo>
                <a:lnTo>
                  <a:pt x="2497" y="830"/>
                </a:lnTo>
                <a:lnTo>
                  <a:pt x="2497" y="815"/>
                </a:lnTo>
                <a:lnTo>
                  <a:pt x="2500" y="830"/>
                </a:lnTo>
                <a:lnTo>
                  <a:pt x="2500" y="811"/>
                </a:lnTo>
                <a:lnTo>
                  <a:pt x="2504" y="830"/>
                </a:lnTo>
                <a:lnTo>
                  <a:pt x="2504" y="775"/>
                </a:lnTo>
                <a:lnTo>
                  <a:pt x="2507" y="830"/>
                </a:lnTo>
                <a:lnTo>
                  <a:pt x="2507" y="819"/>
                </a:lnTo>
                <a:lnTo>
                  <a:pt x="2511" y="830"/>
                </a:lnTo>
                <a:lnTo>
                  <a:pt x="2511" y="775"/>
                </a:lnTo>
                <a:lnTo>
                  <a:pt x="2515" y="826"/>
                </a:lnTo>
                <a:lnTo>
                  <a:pt x="2515" y="830"/>
                </a:lnTo>
                <a:lnTo>
                  <a:pt x="2515" y="790"/>
                </a:lnTo>
                <a:lnTo>
                  <a:pt x="2518" y="830"/>
                </a:lnTo>
                <a:lnTo>
                  <a:pt x="2518" y="808"/>
                </a:lnTo>
                <a:lnTo>
                  <a:pt x="2522" y="826"/>
                </a:lnTo>
                <a:lnTo>
                  <a:pt x="2522" y="830"/>
                </a:lnTo>
                <a:lnTo>
                  <a:pt x="2522" y="793"/>
                </a:lnTo>
                <a:lnTo>
                  <a:pt x="2525" y="830"/>
                </a:lnTo>
                <a:lnTo>
                  <a:pt x="2525" y="819"/>
                </a:lnTo>
                <a:lnTo>
                  <a:pt x="2529" y="826"/>
                </a:lnTo>
                <a:lnTo>
                  <a:pt x="2529" y="830"/>
                </a:lnTo>
                <a:lnTo>
                  <a:pt x="2529" y="786"/>
                </a:lnTo>
                <a:lnTo>
                  <a:pt x="2533" y="830"/>
                </a:lnTo>
                <a:lnTo>
                  <a:pt x="2533" y="808"/>
                </a:lnTo>
                <a:lnTo>
                  <a:pt x="2536" y="830"/>
                </a:lnTo>
                <a:lnTo>
                  <a:pt x="2536" y="757"/>
                </a:lnTo>
                <a:lnTo>
                  <a:pt x="2540" y="826"/>
                </a:lnTo>
                <a:lnTo>
                  <a:pt x="2540" y="830"/>
                </a:lnTo>
                <a:lnTo>
                  <a:pt x="2540" y="808"/>
                </a:lnTo>
                <a:lnTo>
                  <a:pt x="2543" y="830"/>
                </a:lnTo>
                <a:lnTo>
                  <a:pt x="2543" y="826"/>
                </a:lnTo>
                <a:lnTo>
                  <a:pt x="2547" y="830"/>
                </a:lnTo>
                <a:lnTo>
                  <a:pt x="2547" y="819"/>
                </a:lnTo>
                <a:lnTo>
                  <a:pt x="2551" y="826"/>
                </a:lnTo>
                <a:lnTo>
                  <a:pt x="2551" y="830"/>
                </a:lnTo>
                <a:lnTo>
                  <a:pt x="2551" y="797"/>
                </a:lnTo>
                <a:lnTo>
                  <a:pt x="2554" y="811"/>
                </a:lnTo>
                <a:lnTo>
                  <a:pt x="2554" y="830"/>
                </a:lnTo>
                <a:lnTo>
                  <a:pt x="2554" y="779"/>
                </a:lnTo>
                <a:lnTo>
                  <a:pt x="2558" y="822"/>
                </a:lnTo>
                <a:lnTo>
                  <a:pt x="2558" y="830"/>
                </a:lnTo>
                <a:lnTo>
                  <a:pt x="2558" y="822"/>
                </a:lnTo>
                <a:lnTo>
                  <a:pt x="2561" y="830"/>
                </a:lnTo>
                <a:lnTo>
                  <a:pt x="2561" y="804"/>
                </a:lnTo>
                <a:lnTo>
                  <a:pt x="2565" y="819"/>
                </a:lnTo>
                <a:lnTo>
                  <a:pt x="2565" y="830"/>
                </a:lnTo>
                <a:lnTo>
                  <a:pt x="2565" y="685"/>
                </a:lnTo>
                <a:lnTo>
                  <a:pt x="2569" y="682"/>
                </a:lnTo>
                <a:lnTo>
                  <a:pt x="2569" y="830"/>
                </a:lnTo>
                <a:lnTo>
                  <a:pt x="2569" y="682"/>
                </a:lnTo>
                <a:lnTo>
                  <a:pt x="2572" y="797"/>
                </a:lnTo>
                <a:lnTo>
                  <a:pt x="2572" y="830"/>
                </a:lnTo>
                <a:lnTo>
                  <a:pt x="2572" y="797"/>
                </a:lnTo>
                <a:lnTo>
                  <a:pt x="2576" y="826"/>
                </a:lnTo>
                <a:lnTo>
                  <a:pt x="2576" y="830"/>
                </a:lnTo>
                <a:lnTo>
                  <a:pt x="2576" y="801"/>
                </a:lnTo>
                <a:lnTo>
                  <a:pt x="2579" y="830"/>
                </a:lnTo>
                <a:lnTo>
                  <a:pt x="2579" y="815"/>
                </a:lnTo>
                <a:lnTo>
                  <a:pt x="2583" y="830"/>
                </a:lnTo>
                <a:lnTo>
                  <a:pt x="2583" y="804"/>
                </a:lnTo>
                <a:lnTo>
                  <a:pt x="2587" y="808"/>
                </a:lnTo>
                <a:lnTo>
                  <a:pt x="2587" y="830"/>
                </a:lnTo>
                <a:lnTo>
                  <a:pt x="2587" y="786"/>
                </a:lnTo>
                <a:lnTo>
                  <a:pt x="2590" y="815"/>
                </a:lnTo>
                <a:lnTo>
                  <a:pt x="2590" y="830"/>
                </a:lnTo>
                <a:lnTo>
                  <a:pt x="2590" y="808"/>
                </a:lnTo>
                <a:lnTo>
                  <a:pt x="2594" y="830"/>
                </a:lnTo>
                <a:lnTo>
                  <a:pt x="2594" y="815"/>
                </a:lnTo>
                <a:lnTo>
                  <a:pt x="2598" y="830"/>
                </a:lnTo>
                <a:lnTo>
                  <a:pt x="2601" y="830"/>
                </a:lnTo>
                <a:lnTo>
                  <a:pt x="2601" y="754"/>
                </a:lnTo>
                <a:lnTo>
                  <a:pt x="2605" y="815"/>
                </a:lnTo>
                <a:lnTo>
                  <a:pt x="2605" y="830"/>
                </a:lnTo>
                <a:lnTo>
                  <a:pt x="2605" y="779"/>
                </a:lnTo>
                <a:lnTo>
                  <a:pt x="2608" y="830"/>
                </a:lnTo>
                <a:lnTo>
                  <a:pt x="2608" y="819"/>
                </a:lnTo>
                <a:lnTo>
                  <a:pt x="2612" y="830"/>
                </a:lnTo>
                <a:lnTo>
                  <a:pt x="2612" y="793"/>
                </a:lnTo>
                <a:lnTo>
                  <a:pt x="2616" y="830"/>
                </a:lnTo>
                <a:lnTo>
                  <a:pt x="2616" y="819"/>
                </a:lnTo>
                <a:lnTo>
                  <a:pt x="2619" y="830"/>
                </a:lnTo>
                <a:lnTo>
                  <a:pt x="2619" y="801"/>
                </a:lnTo>
                <a:lnTo>
                  <a:pt x="2623" y="826"/>
                </a:lnTo>
                <a:lnTo>
                  <a:pt x="2623" y="830"/>
                </a:lnTo>
                <a:lnTo>
                  <a:pt x="2623" y="815"/>
                </a:lnTo>
                <a:lnTo>
                  <a:pt x="2626" y="830"/>
                </a:lnTo>
                <a:lnTo>
                  <a:pt x="2630" y="830"/>
                </a:lnTo>
                <a:lnTo>
                  <a:pt x="2630" y="819"/>
                </a:lnTo>
                <a:lnTo>
                  <a:pt x="2634" y="830"/>
                </a:lnTo>
                <a:lnTo>
                  <a:pt x="2634" y="815"/>
                </a:lnTo>
                <a:lnTo>
                  <a:pt x="2637" y="830"/>
                </a:lnTo>
                <a:lnTo>
                  <a:pt x="2641" y="830"/>
                </a:lnTo>
                <a:lnTo>
                  <a:pt x="2641" y="811"/>
                </a:lnTo>
                <a:lnTo>
                  <a:pt x="2644" y="830"/>
                </a:lnTo>
                <a:lnTo>
                  <a:pt x="2644" y="808"/>
                </a:lnTo>
                <a:lnTo>
                  <a:pt x="2648" y="830"/>
                </a:lnTo>
                <a:lnTo>
                  <a:pt x="2648" y="819"/>
                </a:lnTo>
                <a:lnTo>
                  <a:pt x="2652" y="830"/>
                </a:lnTo>
                <a:lnTo>
                  <a:pt x="2652" y="815"/>
                </a:lnTo>
                <a:lnTo>
                  <a:pt x="2655" y="830"/>
                </a:lnTo>
                <a:lnTo>
                  <a:pt x="2655" y="811"/>
                </a:lnTo>
                <a:lnTo>
                  <a:pt x="2659" y="822"/>
                </a:lnTo>
                <a:lnTo>
                  <a:pt x="2659" y="830"/>
                </a:lnTo>
                <a:lnTo>
                  <a:pt x="2659" y="819"/>
                </a:lnTo>
                <a:lnTo>
                  <a:pt x="2662" y="830"/>
                </a:lnTo>
                <a:lnTo>
                  <a:pt x="2662" y="826"/>
                </a:lnTo>
                <a:lnTo>
                  <a:pt x="2666" y="830"/>
                </a:lnTo>
                <a:lnTo>
                  <a:pt x="2666" y="808"/>
                </a:lnTo>
                <a:lnTo>
                  <a:pt x="2670" y="830"/>
                </a:lnTo>
                <a:lnTo>
                  <a:pt x="2670" y="811"/>
                </a:lnTo>
                <a:lnTo>
                  <a:pt x="2673" y="830"/>
                </a:lnTo>
                <a:lnTo>
                  <a:pt x="2673" y="808"/>
                </a:lnTo>
                <a:lnTo>
                  <a:pt x="2677" y="830"/>
                </a:lnTo>
                <a:lnTo>
                  <a:pt x="2677" y="808"/>
                </a:lnTo>
                <a:lnTo>
                  <a:pt x="2680" y="830"/>
                </a:lnTo>
                <a:lnTo>
                  <a:pt x="2684" y="830"/>
                </a:lnTo>
                <a:lnTo>
                  <a:pt x="2684" y="819"/>
                </a:lnTo>
                <a:lnTo>
                  <a:pt x="2688" y="830"/>
                </a:lnTo>
                <a:lnTo>
                  <a:pt x="2688" y="822"/>
                </a:lnTo>
                <a:lnTo>
                  <a:pt x="2691" y="830"/>
                </a:lnTo>
                <a:lnTo>
                  <a:pt x="2691" y="826"/>
                </a:lnTo>
                <a:lnTo>
                  <a:pt x="2695" y="830"/>
                </a:lnTo>
                <a:lnTo>
                  <a:pt x="2695" y="819"/>
                </a:lnTo>
                <a:lnTo>
                  <a:pt x="2699" y="830"/>
                </a:lnTo>
                <a:lnTo>
                  <a:pt x="2699" y="826"/>
                </a:lnTo>
                <a:lnTo>
                  <a:pt x="2702" y="830"/>
                </a:lnTo>
                <a:lnTo>
                  <a:pt x="2702" y="797"/>
                </a:lnTo>
                <a:lnTo>
                  <a:pt x="2706" y="826"/>
                </a:lnTo>
                <a:lnTo>
                  <a:pt x="2706" y="830"/>
                </a:lnTo>
                <a:lnTo>
                  <a:pt x="2706" y="826"/>
                </a:lnTo>
                <a:lnTo>
                  <a:pt x="2709" y="830"/>
                </a:lnTo>
                <a:lnTo>
                  <a:pt x="2713" y="830"/>
                </a:lnTo>
                <a:lnTo>
                  <a:pt x="2713" y="822"/>
                </a:lnTo>
                <a:lnTo>
                  <a:pt x="2717" y="830"/>
                </a:lnTo>
                <a:lnTo>
                  <a:pt x="2717" y="822"/>
                </a:lnTo>
                <a:lnTo>
                  <a:pt x="2720" y="826"/>
                </a:lnTo>
                <a:lnTo>
                  <a:pt x="2720" y="830"/>
                </a:lnTo>
                <a:lnTo>
                  <a:pt x="2720" y="826"/>
                </a:lnTo>
                <a:lnTo>
                  <a:pt x="2724" y="830"/>
                </a:lnTo>
                <a:lnTo>
                  <a:pt x="2724" y="815"/>
                </a:lnTo>
                <a:lnTo>
                  <a:pt x="2727" y="826"/>
                </a:lnTo>
                <a:lnTo>
                  <a:pt x="2727" y="830"/>
                </a:lnTo>
                <a:lnTo>
                  <a:pt x="2727" y="819"/>
                </a:lnTo>
                <a:lnTo>
                  <a:pt x="2731" y="830"/>
                </a:lnTo>
                <a:lnTo>
                  <a:pt x="2731" y="811"/>
                </a:lnTo>
                <a:lnTo>
                  <a:pt x="2735" y="830"/>
                </a:lnTo>
                <a:lnTo>
                  <a:pt x="2742" y="830"/>
                </a:lnTo>
                <a:lnTo>
                  <a:pt x="2742" y="815"/>
                </a:lnTo>
                <a:lnTo>
                  <a:pt x="2745" y="830"/>
                </a:lnTo>
                <a:lnTo>
                  <a:pt x="2745" y="815"/>
                </a:lnTo>
                <a:lnTo>
                  <a:pt x="2749" y="830"/>
                </a:lnTo>
                <a:lnTo>
                  <a:pt x="2749" y="815"/>
                </a:lnTo>
                <a:lnTo>
                  <a:pt x="2753" y="830"/>
                </a:lnTo>
                <a:lnTo>
                  <a:pt x="2753" y="822"/>
                </a:lnTo>
                <a:lnTo>
                  <a:pt x="2756" y="822"/>
                </a:lnTo>
                <a:lnTo>
                  <a:pt x="2756" y="830"/>
                </a:lnTo>
                <a:lnTo>
                  <a:pt x="2756" y="811"/>
                </a:lnTo>
                <a:lnTo>
                  <a:pt x="2760" y="819"/>
                </a:lnTo>
                <a:lnTo>
                  <a:pt x="2760" y="830"/>
                </a:lnTo>
                <a:lnTo>
                  <a:pt x="2760" y="819"/>
                </a:lnTo>
                <a:lnTo>
                  <a:pt x="2763" y="808"/>
                </a:lnTo>
                <a:lnTo>
                  <a:pt x="2763" y="830"/>
                </a:lnTo>
                <a:lnTo>
                  <a:pt x="2763" y="808"/>
                </a:lnTo>
                <a:lnTo>
                  <a:pt x="2767" y="826"/>
                </a:lnTo>
                <a:lnTo>
                  <a:pt x="2767" y="830"/>
                </a:lnTo>
                <a:lnTo>
                  <a:pt x="2767" y="826"/>
                </a:lnTo>
                <a:lnTo>
                  <a:pt x="2771" y="830"/>
                </a:lnTo>
                <a:lnTo>
                  <a:pt x="2771" y="822"/>
                </a:lnTo>
                <a:lnTo>
                  <a:pt x="2774" y="822"/>
                </a:lnTo>
                <a:lnTo>
                  <a:pt x="2774" y="830"/>
                </a:lnTo>
                <a:lnTo>
                  <a:pt x="2774" y="714"/>
                </a:lnTo>
                <a:lnTo>
                  <a:pt x="2778" y="830"/>
                </a:lnTo>
                <a:lnTo>
                  <a:pt x="2778" y="808"/>
                </a:lnTo>
                <a:lnTo>
                  <a:pt x="2781" y="830"/>
                </a:lnTo>
                <a:lnTo>
                  <a:pt x="2781" y="811"/>
                </a:lnTo>
                <a:lnTo>
                  <a:pt x="2785" y="830"/>
                </a:lnTo>
                <a:lnTo>
                  <a:pt x="2789" y="830"/>
                </a:lnTo>
                <a:lnTo>
                  <a:pt x="2789" y="826"/>
                </a:lnTo>
                <a:lnTo>
                  <a:pt x="2792" y="830"/>
                </a:lnTo>
                <a:lnTo>
                  <a:pt x="2792" y="819"/>
                </a:lnTo>
                <a:lnTo>
                  <a:pt x="2796" y="830"/>
                </a:lnTo>
                <a:lnTo>
                  <a:pt x="2800" y="830"/>
                </a:lnTo>
                <a:lnTo>
                  <a:pt x="2800" y="819"/>
                </a:lnTo>
                <a:lnTo>
                  <a:pt x="2803" y="830"/>
                </a:lnTo>
                <a:lnTo>
                  <a:pt x="2803" y="819"/>
                </a:lnTo>
                <a:lnTo>
                  <a:pt x="2807" y="830"/>
                </a:lnTo>
                <a:lnTo>
                  <a:pt x="2814" y="830"/>
                </a:lnTo>
                <a:lnTo>
                  <a:pt x="2814" y="811"/>
                </a:lnTo>
                <a:lnTo>
                  <a:pt x="2818" y="830"/>
                </a:lnTo>
                <a:lnTo>
                  <a:pt x="2818" y="815"/>
                </a:lnTo>
                <a:lnTo>
                  <a:pt x="2821" y="830"/>
                </a:lnTo>
                <a:lnTo>
                  <a:pt x="2839" y="830"/>
                </a:lnTo>
                <a:lnTo>
                  <a:pt x="2839" y="826"/>
                </a:lnTo>
                <a:lnTo>
                  <a:pt x="2843" y="830"/>
                </a:lnTo>
                <a:lnTo>
                  <a:pt x="2843" y="826"/>
                </a:lnTo>
                <a:lnTo>
                  <a:pt x="2846" y="830"/>
                </a:lnTo>
                <a:lnTo>
                  <a:pt x="2846" y="819"/>
                </a:lnTo>
                <a:lnTo>
                  <a:pt x="2850" y="830"/>
                </a:lnTo>
                <a:lnTo>
                  <a:pt x="2854" y="830"/>
                </a:lnTo>
                <a:lnTo>
                  <a:pt x="2854" y="819"/>
                </a:lnTo>
                <a:lnTo>
                  <a:pt x="2857" y="830"/>
                </a:lnTo>
                <a:lnTo>
                  <a:pt x="2864" y="830"/>
                </a:lnTo>
                <a:lnTo>
                  <a:pt x="2864" y="826"/>
                </a:lnTo>
                <a:lnTo>
                  <a:pt x="2868" y="830"/>
                </a:lnTo>
                <a:lnTo>
                  <a:pt x="2868" y="819"/>
                </a:lnTo>
                <a:lnTo>
                  <a:pt x="2872" y="830"/>
                </a:lnTo>
                <a:lnTo>
                  <a:pt x="2872" y="815"/>
                </a:lnTo>
                <a:lnTo>
                  <a:pt x="2875" y="830"/>
                </a:lnTo>
                <a:lnTo>
                  <a:pt x="2879" y="830"/>
                </a:lnTo>
                <a:lnTo>
                  <a:pt x="2879" y="822"/>
                </a:lnTo>
                <a:lnTo>
                  <a:pt x="2882" y="830"/>
                </a:lnTo>
                <a:lnTo>
                  <a:pt x="2890" y="830"/>
                </a:lnTo>
                <a:lnTo>
                  <a:pt x="2890" y="826"/>
                </a:lnTo>
                <a:lnTo>
                  <a:pt x="2893" y="830"/>
                </a:lnTo>
                <a:lnTo>
                  <a:pt x="2901" y="830"/>
                </a:lnTo>
                <a:lnTo>
                  <a:pt x="2901" y="815"/>
                </a:lnTo>
                <a:lnTo>
                  <a:pt x="2904" y="822"/>
                </a:lnTo>
                <a:lnTo>
                  <a:pt x="2904" y="830"/>
                </a:lnTo>
                <a:lnTo>
                  <a:pt x="2904" y="822"/>
                </a:lnTo>
                <a:lnTo>
                  <a:pt x="2908" y="830"/>
                </a:lnTo>
                <a:lnTo>
                  <a:pt x="2908" y="815"/>
                </a:lnTo>
                <a:lnTo>
                  <a:pt x="2911" y="830"/>
                </a:lnTo>
                <a:lnTo>
                  <a:pt x="2915" y="830"/>
                </a:lnTo>
                <a:lnTo>
                  <a:pt x="2915" y="768"/>
                </a:lnTo>
                <a:lnTo>
                  <a:pt x="2919" y="761"/>
                </a:lnTo>
                <a:lnTo>
                  <a:pt x="2919" y="830"/>
                </a:lnTo>
                <a:lnTo>
                  <a:pt x="2919" y="739"/>
                </a:lnTo>
                <a:lnTo>
                  <a:pt x="2922" y="830"/>
                </a:lnTo>
                <a:lnTo>
                  <a:pt x="2922" y="804"/>
                </a:lnTo>
                <a:lnTo>
                  <a:pt x="2926" y="830"/>
                </a:lnTo>
                <a:lnTo>
                  <a:pt x="2926" y="822"/>
                </a:lnTo>
                <a:lnTo>
                  <a:pt x="2929" y="830"/>
                </a:lnTo>
                <a:lnTo>
                  <a:pt x="2947" y="830"/>
                </a:lnTo>
                <a:lnTo>
                  <a:pt x="2947" y="826"/>
                </a:lnTo>
                <a:lnTo>
                  <a:pt x="2951" y="826"/>
                </a:lnTo>
                <a:lnTo>
                  <a:pt x="2951" y="830"/>
                </a:lnTo>
                <a:lnTo>
                  <a:pt x="2951" y="826"/>
                </a:lnTo>
                <a:lnTo>
                  <a:pt x="2955" y="830"/>
                </a:lnTo>
                <a:lnTo>
                  <a:pt x="2965" y="830"/>
                </a:lnTo>
                <a:lnTo>
                  <a:pt x="2969" y="826"/>
                </a:lnTo>
                <a:lnTo>
                  <a:pt x="2969" y="830"/>
                </a:lnTo>
                <a:lnTo>
                  <a:pt x="2969" y="815"/>
                </a:lnTo>
                <a:lnTo>
                  <a:pt x="2973" y="822"/>
                </a:lnTo>
                <a:lnTo>
                  <a:pt x="2973" y="830"/>
                </a:lnTo>
                <a:lnTo>
                  <a:pt x="2973" y="822"/>
                </a:lnTo>
                <a:lnTo>
                  <a:pt x="2976" y="830"/>
                </a:lnTo>
                <a:lnTo>
                  <a:pt x="2980" y="830"/>
                </a:lnTo>
                <a:lnTo>
                  <a:pt x="2980" y="826"/>
                </a:lnTo>
                <a:lnTo>
                  <a:pt x="2983" y="830"/>
                </a:lnTo>
                <a:lnTo>
                  <a:pt x="2994" y="830"/>
                </a:lnTo>
                <a:lnTo>
                  <a:pt x="2994" y="826"/>
                </a:lnTo>
                <a:lnTo>
                  <a:pt x="2998" y="830"/>
                </a:lnTo>
                <a:lnTo>
                  <a:pt x="3002" y="830"/>
                </a:lnTo>
                <a:lnTo>
                  <a:pt x="3002" y="819"/>
                </a:lnTo>
                <a:lnTo>
                  <a:pt x="3005" y="830"/>
                </a:lnTo>
                <a:lnTo>
                  <a:pt x="3016" y="830"/>
                </a:lnTo>
                <a:lnTo>
                  <a:pt x="3016" y="826"/>
                </a:lnTo>
                <a:lnTo>
                  <a:pt x="3020" y="830"/>
                </a:lnTo>
                <a:lnTo>
                  <a:pt x="3034" y="830"/>
                </a:lnTo>
                <a:lnTo>
                  <a:pt x="3034" y="815"/>
                </a:lnTo>
                <a:lnTo>
                  <a:pt x="3038" y="830"/>
                </a:lnTo>
                <a:lnTo>
                  <a:pt x="3038" y="826"/>
                </a:lnTo>
                <a:lnTo>
                  <a:pt x="3041" y="830"/>
                </a:lnTo>
                <a:lnTo>
                  <a:pt x="3048" y="830"/>
                </a:lnTo>
                <a:lnTo>
                  <a:pt x="3048" y="822"/>
                </a:lnTo>
                <a:lnTo>
                  <a:pt x="3052" y="830"/>
                </a:lnTo>
                <a:lnTo>
                  <a:pt x="3052" y="826"/>
                </a:lnTo>
                <a:lnTo>
                  <a:pt x="3056" y="830"/>
                </a:lnTo>
                <a:lnTo>
                  <a:pt x="3063" y="830"/>
                </a:lnTo>
                <a:lnTo>
                  <a:pt x="3063" y="826"/>
                </a:lnTo>
                <a:lnTo>
                  <a:pt x="3066" y="830"/>
                </a:lnTo>
                <a:lnTo>
                  <a:pt x="3074" y="830"/>
                </a:lnTo>
                <a:lnTo>
                  <a:pt x="3074" y="819"/>
                </a:lnTo>
                <a:lnTo>
                  <a:pt x="3077" y="830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Line 9"/>
          <p:cNvSpPr>
            <a:spLocks noChangeShapeType="1"/>
          </p:cNvSpPr>
          <p:nvPr/>
        </p:nvSpPr>
        <p:spPr bwMode="auto">
          <a:xfrm>
            <a:off x="1215699" y="2682875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Line 17"/>
          <p:cNvSpPr>
            <a:spLocks noChangeShapeType="1"/>
          </p:cNvSpPr>
          <p:nvPr/>
        </p:nvSpPr>
        <p:spPr bwMode="auto">
          <a:xfrm>
            <a:off x="1228399" y="2024063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Line 24"/>
          <p:cNvSpPr>
            <a:spLocks noChangeShapeType="1"/>
          </p:cNvSpPr>
          <p:nvPr/>
        </p:nvSpPr>
        <p:spPr bwMode="auto">
          <a:xfrm>
            <a:off x="1215699" y="1371600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1244274" y="268922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2" name="Line 30"/>
          <p:cNvSpPr>
            <a:spLocks noChangeShapeType="1"/>
          </p:cNvSpPr>
          <p:nvPr/>
        </p:nvSpPr>
        <p:spPr bwMode="auto">
          <a:xfrm>
            <a:off x="1531611" y="268922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3" name="Rectangle 31"/>
          <p:cNvSpPr>
            <a:spLocks noChangeArrowheads="1"/>
          </p:cNvSpPr>
          <p:nvPr/>
        </p:nvSpPr>
        <p:spPr bwMode="auto">
          <a:xfrm>
            <a:off x="1354357" y="271780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196" name="Line 32"/>
          <p:cNvSpPr>
            <a:spLocks noChangeShapeType="1"/>
          </p:cNvSpPr>
          <p:nvPr/>
        </p:nvSpPr>
        <p:spPr bwMode="auto">
          <a:xfrm>
            <a:off x="1817361" y="268922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7" name="Line 33"/>
          <p:cNvSpPr>
            <a:spLocks noChangeShapeType="1"/>
          </p:cNvSpPr>
          <p:nvPr/>
        </p:nvSpPr>
        <p:spPr bwMode="auto">
          <a:xfrm>
            <a:off x="2109461" y="268922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8" name="Rectangle 34"/>
          <p:cNvSpPr>
            <a:spLocks noChangeArrowheads="1"/>
          </p:cNvSpPr>
          <p:nvPr/>
        </p:nvSpPr>
        <p:spPr bwMode="auto">
          <a:xfrm>
            <a:off x="1932207" y="271780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199" name="Line 35"/>
          <p:cNvSpPr>
            <a:spLocks noChangeShapeType="1"/>
          </p:cNvSpPr>
          <p:nvPr/>
        </p:nvSpPr>
        <p:spPr bwMode="auto">
          <a:xfrm>
            <a:off x="2395211" y="268922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0" name="Line 36"/>
          <p:cNvSpPr>
            <a:spLocks noChangeShapeType="1"/>
          </p:cNvSpPr>
          <p:nvPr/>
        </p:nvSpPr>
        <p:spPr bwMode="auto">
          <a:xfrm>
            <a:off x="2682549" y="268922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1" name="Rectangle 37"/>
          <p:cNvSpPr>
            <a:spLocks noChangeArrowheads="1"/>
          </p:cNvSpPr>
          <p:nvPr/>
        </p:nvSpPr>
        <p:spPr bwMode="auto">
          <a:xfrm>
            <a:off x="2487832" y="271780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02" name="Line 38"/>
          <p:cNvSpPr>
            <a:spLocks noChangeShapeType="1"/>
          </p:cNvSpPr>
          <p:nvPr/>
        </p:nvSpPr>
        <p:spPr bwMode="auto">
          <a:xfrm>
            <a:off x="2968299" y="268922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3" name="Line 39"/>
          <p:cNvSpPr>
            <a:spLocks noChangeShapeType="1"/>
          </p:cNvSpPr>
          <p:nvPr/>
        </p:nvSpPr>
        <p:spPr bwMode="auto">
          <a:xfrm>
            <a:off x="3254049" y="268922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4" name="Rectangle 40"/>
          <p:cNvSpPr>
            <a:spLocks noChangeArrowheads="1"/>
          </p:cNvSpPr>
          <p:nvPr/>
        </p:nvSpPr>
        <p:spPr bwMode="auto">
          <a:xfrm>
            <a:off x="3059332" y="271780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05" name="Line 41"/>
          <p:cNvSpPr>
            <a:spLocks noChangeShapeType="1"/>
          </p:cNvSpPr>
          <p:nvPr/>
        </p:nvSpPr>
        <p:spPr bwMode="auto">
          <a:xfrm>
            <a:off x="3541386" y="268922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6" name="Line 42"/>
          <p:cNvSpPr>
            <a:spLocks noChangeShapeType="1"/>
          </p:cNvSpPr>
          <p:nvPr/>
        </p:nvSpPr>
        <p:spPr bwMode="auto">
          <a:xfrm>
            <a:off x="3833486" y="268922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7" name="Rectangle 43"/>
          <p:cNvSpPr>
            <a:spLocks noChangeArrowheads="1"/>
          </p:cNvSpPr>
          <p:nvPr/>
        </p:nvSpPr>
        <p:spPr bwMode="auto">
          <a:xfrm>
            <a:off x="3638769" y="271780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08" name="Line 44"/>
          <p:cNvSpPr>
            <a:spLocks noChangeShapeType="1"/>
          </p:cNvSpPr>
          <p:nvPr/>
        </p:nvSpPr>
        <p:spPr bwMode="auto">
          <a:xfrm>
            <a:off x="4119236" y="268922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9" name="Line 45"/>
          <p:cNvSpPr>
            <a:spLocks noChangeShapeType="1"/>
          </p:cNvSpPr>
          <p:nvPr/>
        </p:nvSpPr>
        <p:spPr bwMode="auto">
          <a:xfrm>
            <a:off x="4406574" y="268922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0" name="Rectangle 46"/>
          <p:cNvSpPr>
            <a:spLocks noChangeArrowheads="1"/>
          </p:cNvSpPr>
          <p:nvPr/>
        </p:nvSpPr>
        <p:spPr bwMode="auto">
          <a:xfrm>
            <a:off x="4211857" y="271780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11" name="Line 47"/>
          <p:cNvSpPr>
            <a:spLocks noChangeShapeType="1"/>
          </p:cNvSpPr>
          <p:nvPr/>
        </p:nvSpPr>
        <p:spPr bwMode="auto">
          <a:xfrm>
            <a:off x="4692324" y="268922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2" name="Line 48"/>
          <p:cNvSpPr>
            <a:spLocks noChangeShapeType="1"/>
          </p:cNvSpPr>
          <p:nvPr/>
        </p:nvSpPr>
        <p:spPr bwMode="auto">
          <a:xfrm>
            <a:off x="4978074" y="268922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3" name="Rectangle 49"/>
          <p:cNvSpPr>
            <a:spLocks noChangeArrowheads="1"/>
          </p:cNvSpPr>
          <p:nvPr/>
        </p:nvSpPr>
        <p:spPr bwMode="auto">
          <a:xfrm>
            <a:off x="4783357" y="271780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14" name="Line 50"/>
          <p:cNvSpPr>
            <a:spLocks noChangeShapeType="1"/>
          </p:cNvSpPr>
          <p:nvPr/>
        </p:nvSpPr>
        <p:spPr bwMode="auto">
          <a:xfrm>
            <a:off x="5265411" y="268922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5" name="Line 51"/>
          <p:cNvSpPr>
            <a:spLocks noChangeShapeType="1"/>
          </p:cNvSpPr>
          <p:nvPr/>
        </p:nvSpPr>
        <p:spPr bwMode="auto">
          <a:xfrm>
            <a:off x="5557511" y="268922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6" name="Rectangle 52"/>
          <p:cNvSpPr>
            <a:spLocks noChangeArrowheads="1"/>
          </p:cNvSpPr>
          <p:nvPr/>
        </p:nvSpPr>
        <p:spPr bwMode="auto">
          <a:xfrm>
            <a:off x="5362794" y="271780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17" name="Line 53"/>
          <p:cNvSpPr>
            <a:spLocks noChangeShapeType="1"/>
          </p:cNvSpPr>
          <p:nvPr/>
        </p:nvSpPr>
        <p:spPr bwMode="auto">
          <a:xfrm>
            <a:off x="5843261" y="268922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8" name="Line 54"/>
          <p:cNvSpPr>
            <a:spLocks noChangeShapeType="1"/>
          </p:cNvSpPr>
          <p:nvPr/>
        </p:nvSpPr>
        <p:spPr bwMode="auto">
          <a:xfrm>
            <a:off x="6129011" y="268922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9" name="Rectangle 55"/>
          <p:cNvSpPr>
            <a:spLocks noChangeArrowheads="1"/>
          </p:cNvSpPr>
          <p:nvPr/>
        </p:nvSpPr>
        <p:spPr bwMode="auto">
          <a:xfrm>
            <a:off x="5885082" y="2717800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8" name="Rectangle 10"/>
          <p:cNvSpPr>
            <a:spLocks noChangeArrowheads="1"/>
          </p:cNvSpPr>
          <p:nvPr/>
        </p:nvSpPr>
        <p:spPr bwMode="auto">
          <a:xfrm>
            <a:off x="1121364" y="2620461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0" name="Rectangle 25"/>
          <p:cNvSpPr>
            <a:spLocks noChangeArrowheads="1"/>
          </p:cNvSpPr>
          <p:nvPr/>
        </p:nvSpPr>
        <p:spPr bwMode="auto">
          <a:xfrm>
            <a:off x="964892" y="1275737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3" name="Oval 122"/>
          <p:cNvSpPr/>
          <p:nvPr/>
        </p:nvSpPr>
        <p:spPr>
          <a:xfrm>
            <a:off x="5824605" y="1221653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4" name="Oval 123"/>
          <p:cNvSpPr/>
          <p:nvPr/>
        </p:nvSpPr>
        <p:spPr>
          <a:xfrm>
            <a:off x="5831618" y="1544417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25" name="Straight Arrow Connector 124"/>
          <p:cNvCxnSpPr>
            <a:stCxn id="123" idx="4"/>
            <a:endCxn id="124" idx="0"/>
          </p:cNvCxnSpPr>
          <p:nvPr/>
        </p:nvCxnSpPr>
        <p:spPr>
          <a:xfrm>
            <a:off x="5960336" y="1405888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>
            <a:off x="5797270" y="1169430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27" name="TextBox 126"/>
          <p:cNvSpPr txBox="1"/>
          <p:nvPr/>
        </p:nvSpPr>
        <p:spPr>
          <a:xfrm>
            <a:off x="5762004" y="1498034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128" name="TextBox 127"/>
          <p:cNvSpPr txBox="1"/>
          <p:nvPr/>
        </p:nvSpPr>
        <p:spPr>
          <a:xfrm>
            <a:off x="1380284" y="2238692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29" name="TextBox 17"/>
          <p:cNvSpPr txBox="1"/>
          <p:nvPr/>
        </p:nvSpPr>
        <p:spPr>
          <a:xfrm>
            <a:off x="1637538" y="2288613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0" name="TextBox 129"/>
          <p:cNvSpPr txBox="1"/>
          <p:nvPr/>
        </p:nvSpPr>
        <p:spPr>
          <a:xfrm>
            <a:off x="2211547" y="2316901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1" name="TextBox 17"/>
          <p:cNvSpPr txBox="1"/>
          <p:nvPr/>
        </p:nvSpPr>
        <p:spPr>
          <a:xfrm>
            <a:off x="4271152" y="2097269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32" name="Rectangle 131"/>
          <p:cNvSpPr/>
          <p:nvPr/>
        </p:nvSpPr>
        <p:spPr>
          <a:xfrm>
            <a:off x="3575970" y="1605541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133" name="Rectangle 132"/>
          <p:cNvSpPr/>
          <p:nvPr/>
        </p:nvSpPr>
        <p:spPr>
          <a:xfrm>
            <a:off x="3561230" y="1396513"/>
            <a:ext cx="4363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sp>
        <p:nvSpPr>
          <p:cNvPr id="134" name="Rectangle 133"/>
          <p:cNvSpPr/>
          <p:nvPr/>
        </p:nvSpPr>
        <p:spPr>
          <a:xfrm>
            <a:off x="3686642" y="1294898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135" name="TextBox 134"/>
          <p:cNvSpPr txBox="1"/>
          <p:nvPr/>
        </p:nvSpPr>
        <p:spPr>
          <a:xfrm>
            <a:off x="2601862" y="237982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36" name="TextBox 135"/>
          <p:cNvSpPr txBox="1"/>
          <p:nvPr/>
        </p:nvSpPr>
        <p:spPr>
          <a:xfrm>
            <a:off x="4480360" y="1951191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37" name="TextBox 136"/>
          <p:cNvSpPr txBox="1"/>
          <p:nvPr/>
        </p:nvSpPr>
        <p:spPr>
          <a:xfrm>
            <a:off x="1160638" y="1846304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38" name="TextBox 137"/>
          <p:cNvSpPr txBox="1"/>
          <p:nvPr/>
        </p:nvSpPr>
        <p:spPr>
          <a:xfrm>
            <a:off x="2837808" y="2262992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40" name="TextBox 139"/>
          <p:cNvSpPr txBox="1"/>
          <p:nvPr/>
        </p:nvSpPr>
        <p:spPr>
          <a:xfrm>
            <a:off x="3399169" y="2009076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4</a:t>
            </a:r>
            <a:r>
              <a:rPr lang="en-US" altLang="zh-CN" sz="1050" b="1" i="1" baseline="30000" dirty="0" smtClean="0"/>
              <a:t>-</a:t>
            </a:r>
            <a:endParaRPr lang="zh-CN" altLang="en-US" sz="1050" b="1" i="1" baseline="30000" dirty="0"/>
          </a:p>
        </p:txBody>
      </p:sp>
      <p:sp>
        <p:nvSpPr>
          <p:cNvPr id="141" name="TextBox 140"/>
          <p:cNvSpPr txBox="1"/>
          <p:nvPr/>
        </p:nvSpPr>
        <p:spPr>
          <a:xfrm>
            <a:off x="2698271" y="1971147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142" name="Straight Arrow Connector 141"/>
          <p:cNvCxnSpPr/>
          <p:nvPr/>
        </p:nvCxnSpPr>
        <p:spPr>
          <a:xfrm>
            <a:off x="1841587" y="2459466"/>
            <a:ext cx="0" cy="10154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/>
          <p:cNvCxnSpPr/>
          <p:nvPr/>
        </p:nvCxnSpPr>
        <p:spPr>
          <a:xfrm>
            <a:off x="3838742" y="1722713"/>
            <a:ext cx="0" cy="5159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/>
          <p:cNvSpPr txBox="1"/>
          <p:nvPr/>
        </p:nvSpPr>
        <p:spPr>
          <a:xfrm>
            <a:off x="3785241" y="1739002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46" name="TextBox 145"/>
          <p:cNvSpPr txBox="1"/>
          <p:nvPr/>
        </p:nvSpPr>
        <p:spPr>
          <a:xfrm>
            <a:off x="3928286" y="1924136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147" name="Straight Arrow Connector 146"/>
          <p:cNvCxnSpPr/>
          <p:nvPr/>
        </p:nvCxnSpPr>
        <p:spPr>
          <a:xfrm flipH="1">
            <a:off x="1274413" y="2064543"/>
            <a:ext cx="60279" cy="59452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/>
          <p:cNvSpPr txBox="1"/>
          <p:nvPr/>
        </p:nvSpPr>
        <p:spPr>
          <a:xfrm>
            <a:off x="2141201" y="2443004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9" name="TextBox 148"/>
          <p:cNvSpPr txBox="1"/>
          <p:nvPr/>
        </p:nvSpPr>
        <p:spPr>
          <a:xfrm>
            <a:off x="1520665" y="2411724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0" name="Rectangle 149"/>
          <p:cNvSpPr/>
          <p:nvPr/>
        </p:nvSpPr>
        <p:spPr>
          <a:xfrm>
            <a:off x="3409098" y="2189994"/>
            <a:ext cx="39305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151" name="Rectangle 150"/>
          <p:cNvSpPr/>
          <p:nvPr/>
        </p:nvSpPr>
        <p:spPr>
          <a:xfrm>
            <a:off x="3205079" y="2041245"/>
            <a:ext cx="39305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152" name="Rectangle 151"/>
          <p:cNvSpPr/>
          <p:nvPr/>
        </p:nvSpPr>
        <p:spPr>
          <a:xfrm>
            <a:off x="2465893" y="2118139"/>
            <a:ext cx="35779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y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 smtClean="0"/>
          </a:p>
        </p:txBody>
      </p:sp>
      <p:cxnSp>
        <p:nvCxnSpPr>
          <p:cNvPr id="153" name="Straight Arrow Connector 152"/>
          <p:cNvCxnSpPr/>
          <p:nvPr/>
        </p:nvCxnSpPr>
        <p:spPr>
          <a:xfrm flipH="1">
            <a:off x="3264378" y="2204169"/>
            <a:ext cx="84505" cy="43913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Arrow Connector 153"/>
          <p:cNvCxnSpPr/>
          <p:nvPr/>
        </p:nvCxnSpPr>
        <p:spPr>
          <a:xfrm flipH="1">
            <a:off x="2928114" y="2436215"/>
            <a:ext cx="62865" cy="2217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3089836" y="1865960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57" name="TextBox 17"/>
          <p:cNvSpPr txBox="1"/>
          <p:nvPr/>
        </p:nvSpPr>
        <p:spPr>
          <a:xfrm>
            <a:off x="1415806" y="2078463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6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cxnSp>
        <p:nvCxnSpPr>
          <p:cNvPr id="158" name="Straight Arrow Connector 157"/>
          <p:cNvCxnSpPr/>
          <p:nvPr/>
        </p:nvCxnSpPr>
        <p:spPr>
          <a:xfrm>
            <a:off x="2227125" y="2453424"/>
            <a:ext cx="0" cy="23580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Arrow Connector 158"/>
          <p:cNvCxnSpPr/>
          <p:nvPr/>
        </p:nvCxnSpPr>
        <p:spPr>
          <a:xfrm>
            <a:off x="2109461" y="2310212"/>
            <a:ext cx="0" cy="3477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/>
          <p:nvPr/>
        </p:nvCxnSpPr>
        <p:spPr>
          <a:xfrm>
            <a:off x="2506483" y="2101953"/>
            <a:ext cx="9688" cy="5314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Arrow Connector 160"/>
          <p:cNvCxnSpPr/>
          <p:nvPr/>
        </p:nvCxnSpPr>
        <p:spPr>
          <a:xfrm flipH="1">
            <a:off x="2533281" y="2324684"/>
            <a:ext cx="26897" cy="31771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/>
          <p:cNvCxnSpPr/>
          <p:nvPr/>
        </p:nvCxnSpPr>
        <p:spPr>
          <a:xfrm>
            <a:off x="2657750" y="2397604"/>
            <a:ext cx="0" cy="2852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Arrow Connector 162"/>
          <p:cNvCxnSpPr/>
          <p:nvPr/>
        </p:nvCxnSpPr>
        <p:spPr>
          <a:xfrm>
            <a:off x="2827669" y="2119876"/>
            <a:ext cx="9688" cy="5314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Arrow Connector 163"/>
          <p:cNvCxnSpPr/>
          <p:nvPr/>
        </p:nvCxnSpPr>
        <p:spPr>
          <a:xfrm>
            <a:off x="2897776" y="2324351"/>
            <a:ext cx="4844" cy="3481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Arrow Connector 164"/>
          <p:cNvCxnSpPr/>
          <p:nvPr/>
        </p:nvCxnSpPr>
        <p:spPr>
          <a:xfrm flipH="1">
            <a:off x="1597694" y="2238692"/>
            <a:ext cx="1121" cy="39504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TextBox 167"/>
          <p:cNvSpPr txBox="1"/>
          <p:nvPr/>
        </p:nvSpPr>
        <p:spPr>
          <a:xfrm>
            <a:off x="1774113" y="2405147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69" name="TextBox 168"/>
          <p:cNvSpPr txBox="1"/>
          <p:nvPr/>
        </p:nvSpPr>
        <p:spPr>
          <a:xfrm>
            <a:off x="1893377" y="2110444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71" name="TextBox 17"/>
          <p:cNvSpPr txBox="1"/>
          <p:nvPr/>
        </p:nvSpPr>
        <p:spPr>
          <a:xfrm>
            <a:off x="2051331" y="2270687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73" name="TextBox 17"/>
          <p:cNvSpPr txBox="1"/>
          <p:nvPr/>
        </p:nvSpPr>
        <p:spPr>
          <a:xfrm>
            <a:off x="2250644" y="2024466"/>
            <a:ext cx="5116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sp>
        <p:nvSpPr>
          <p:cNvPr id="175" name="TextBox 174"/>
          <p:cNvSpPr txBox="1"/>
          <p:nvPr/>
        </p:nvSpPr>
        <p:spPr>
          <a:xfrm>
            <a:off x="2441401" y="2405147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76" name="TextBox 17"/>
          <p:cNvSpPr txBox="1"/>
          <p:nvPr/>
        </p:nvSpPr>
        <p:spPr>
          <a:xfrm>
            <a:off x="2516171" y="2252199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6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78" name="TextBox 177"/>
          <p:cNvSpPr txBox="1"/>
          <p:nvPr/>
        </p:nvSpPr>
        <p:spPr>
          <a:xfrm>
            <a:off x="2779939" y="2147576"/>
            <a:ext cx="3048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83" name="Rectangle 182"/>
          <p:cNvSpPr/>
          <p:nvPr/>
        </p:nvSpPr>
        <p:spPr>
          <a:xfrm>
            <a:off x="3171393" y="2241249"/>
            <a:ext cx="32092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d</a:t>
            </a:r>
            <a:r>
              <a:rPr lang="en-US" altLang="zh-CN" sz="1000" b="1" i="1" baseline="-25000" dirty="0" smtClean="0"/>
              <a:t>3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 smtClean="0"/>
          </a:p>
        </p:txBody>
      </p:sp>
      <p:sp>
        <p:nvSpPr>
          <p:cNvPr id="184" name="Rectangle 183"/>
          <p:cNvSpPr/>
          <p:nvPr/>
        </p:nvSpPr>
        <p:spPr>
          <a:xfrm>
            <a:off x="2963287" y="2376562"/>
            <a:ext cx="36420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7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cxnSp>
        <p:nvCxnSpPr>
          <p:cNvPr id="185" name="Straight Arrow Connector 184"/>
          <p:cNvCxnSpPr>
            <a:stCxn id="134" idx="2"/>
          </p:cNvCxnSpPr>
          <p:nvPr/>
        </p:nvCxnSpPr>
        <p:spPr>
          <a:xfrm flipH="1">
            <a:off x="3889610" y="1541119"/>
            <a:ext cx="23216" cy="48294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/>
          <p:cNvCxnSpPr/>
          <p:nvPr/>
        </p:nvCxnSpPr>
        <p:spPr>
          <a:xfrm flipH="1">
            <a:off x="3236677" y="2373338"/>
            <a:ext cx="55402" cy="2737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Arrow Connector 186"/>
          <p:cNvCxnSpPr/>
          <p:nvPr/>
        </p:nvCxnSpPr>
        <p:spPr>
          <a:xfrm>
            <a:off x="3190007" y="2344151"/>
            <a:ext cx="3684" cy="218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Arrow Connector 187"/>
          <p:cNvCxnSpPr/>
          <p:nvPr/>
        </p:nvCxnSpPr>
        <p:spPr>
          <a:xfrm>
            <a:off x="3135688" y="2507547"/>
            <a:ext cx="3684" cy="218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" name="TextBox 188"/>
          <p:cNvSpPr txBox="1"/>
          <p:nvPr/>
        </p:nvSpPr>
        <p:spPr>
          <a:xfrm>
            <a:off x="3060821" y="2119876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3" name="TextBox 192"/>
          <p:cNvSpPr txBox="1"/>
          <p:nvPr/>
        </p:nvSpPr>
        <p:spPr>
          <a:xfrm>
            <a:off x="3229250" y="1683275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194" name="Straight Arrow Connector 193"/>
          <p:cNvCxnSpPr/>
          <p:nvPr/>
        </p:nvCxnSpPr>
        <p:spPr>
          <a:xfrm flipH="1">
            <a:off x="3957553" y="2072209"/>
            <a:ext cx="80030" cy="218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Arrow Connector 194"/>
          <p:cNvCxnSpPr/>
          <p:nvPr/>
        </p:nvCxnSpPr>
        <p:spPr>
          <a:xfrm flipH="1">
            <a:off x="3399139" y="1879599"/>
            <a:ext cx="139933" cy="7538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Arrow Connector 195"/>
          <p:cNvCxnSpPr/>
          <p:nvPr/>
        </p:nvCxnSpPr>
        <p:spPr>
          <a:xfrm>
            <a:off x="3692523" y="2220380"/>
            <a:ext cx="3684" cy="3098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Straight Arrow Connector 196"/>
          <p:cNvCxnSpPr/>
          <p:nvPr/>
        </p:nvCxnSpPr>
        <p:spPr>
          <a:xfrm>
            <a:off x="3669966" y="2356407"/>
            <a:ext cx="3684" cy="218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Arrow Connector 197"/>
          <p:cNvCxnSpPr/>
          <p:nvPr/>
        </p:nvCxnSpPr>
        <p:spPr>
          <a:xfrm flipH="1">
            <a:off x="3355146" y="2164355"/>
            <a:ext cx="77003" cy="47404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5-Point Star 204"/>
          <p:cNvSpPr/>
          <p:nvPr/>
        </p:nvSpPr>
        <p:spPr>
          <a:xfrm>
            <a:off x="3972934" y="1280592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8" name="TextBox 207"/>
          <p:cNvSpPr txBox="1"/>
          <p:nvPr/>
        </p:nvSpPr>
        <p:spPr>
          <a:xfrm>
            <a:off x="4057812" y="2381660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09" name="Straight Arrow Connector 208"/>
          <p:cNvCxnSpPr/>
          <p:nvPr/>
        </p:nvCxnSpPr>
        <p:spPr>
          <a:xfrm>
            <a:off x="4648544" y="2240661"/>
            <a:ext cx="3684" cy="3098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Arrow Connector 209"/>
          <p:cNvCxnSpPr>
            <a:stCxn id="136" idx="2"/>
          </p:cNvCxnSpPr>
          <p:nvPr/>
        </p:nvCxnSpPr>
        <p:spPr>
          <a:xfrm>
            <a:off x="4773069" y="2205107"/>
            <a:ext cx="1842" cy="37572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Straight Arrow Connector 210"/>
          <p:cNvCxnSpPr/>
          <p:nvPr/>
        </p:nvCxnSpPr>
        <p:spPr>
          <a:xfrm flipH="1">
            <a:off x="4870035" y="1879599"/>
            <a:ext cx="108039" cy="6129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Arrow Connector 211"/>
          <p:cNvCxnSpPr/>
          <p:nvPr/>
        </p:nvCxnSpPr>
        <p:spPr>
          <a:xfrm>
            <a:off x="5065777" y="2237571"/>
            <a:ext cx="3684" cy="3098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TextBox 214"/>
          <p:cNvSpPr txBox="1"/>
          <p:nvPr/>
        </p:nvSpPr>
        <p:spPr>
          <a:xfrm>
            <a:off x="4786556" y="1659480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16" name="TextBox 215"/>
          <p:cNvSpPr txBox="1"/>
          <p:nvPr/>
        </p:nvSpPr>
        <p:spPr>
          <a:xfrm>
            <a:off x="4948093" y="2052580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8221" name="AutoShape 57"/>
          <p:cNvSpPr>
            <a:spLocks noChangeAspect="1" noChangeArrowheads="1" noTextEdit="1"/>
          </p:cNvSpPr>
          <p:nvPr/>
        </p:nvSpPr>
        <p:spPr bwMode="auto">
          <a:xfrm>
            <a:off x="958524" y="3714986"/>
            <a:ext cx="5205412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2" name="Rectangle 59"/>
          <p:cNvSpPr>
            <a:spLocks noChangeArrowheads="1"/>
          </p:cNvSpPr>
          <p:nvPr/>
        </p:nvSpPr>
        <p:spPr bwMode="auto">
          <a:xfrm>
            <a:off x="1244274" y="3726099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3" name="Freeform 60"/>
          <p:cNvSpPr>
            <a:spLocks/>
          </p:cNvSpPr>
          <p:nvPr/>
        </p:nvSpPr>
        <p:spPr bwMode="auto">
          <a:xfrm>
            <a:off x="1244274" y="3949936"/>
            <a:ext cx="4891087" cy="1317625"/>
          </a:xfrm>
          <a:custGeom>
            <a:avLst/>
            <a:gdLst>
              <a:gd name="T0" fmla="*/ 62 w 3081"/>
              <a:gd name="T1" fmla="*/ 793 h 830"/>
              <a:gd name="T2" fmla="*/ 116 w 3081"/>
              <a:gd name="T3" fmla="*/ 783 h 830"/>
              <a:gd name="T4" fmla="*/ 177 w 3081"/>
              <a:gd name="T5" fmla="*/ 830 h 830"/>
              <a:gd name="T6" fmla="*/ 246 w 3081"/>
              <a:gd name="T7" fmla="*/ 530 h 830"/>
              <a:gd name="T8" fmla="*/ 332 w 3081"/>
              <a:gd name="T9" fmla="*/ 808 h 830"/>
              <a:gd name="T10" fmla="*/ 394 w 3081"/>
              <a:gd name="T11" fmla="*/ 638 h 830"/>
              <a:gd name="T12" fmla="*/ 469 w 3081"/>
              <a:gd name="T13" fmla="*/ 819 h 830"/>
              <a:gd name="T14" fmla="*/ 538 w 3081"/>
              <a:gd name="T15" fmla="*/ 830 h 830"/>
              <a:gd name="T16" fmla="*/ 596 w 3081"/>
              <a:gd name="T17" fmla="*/ 830 h 830"/>
              <a:gd name="T18" fmla="*/ 660 w 3081"/>
              <a:gd name="T19" fmla="*/ 739 h 830"/>
              <a:gd name="T20" fmla="*/ 733 w 3081"/>
              <a:gd name="T21" fmla="*/ 804 h 830"/>
              <a:gd name="T22" fmla="*/ 790 w 3081"/>
              <a:gd name="T23" fmla="*/ 830 h 830"/>
              <a:gd name="T24" fmla="*/ 855 w 3081"/>
              <a:gd name="T25" fmla="*/ 826 h 830"/>
              <a:gd name="T26" fmla="*/ 953 w 3081"/>
              <a:gd name="T27" fmla="*/ 830 h 830"/>
              <a:gd name="T28" fmla="*/ 1007 w 3081"/>
              <a:gd name="T29" fmla="*/ 830 h 830"/>
              <a:gd name="T30" fmla="*/ 1061 w 3081"/>
              <a:gd name="T31" fmla="*/ 804 h 830"/>
              <a:gd name="T32" fmla="*/ 1104 w 3081"/>
              <a:gd name="T33" fmla="*/ 671 h 830"/>
              <a:gd name="T34" fmla="*/ 1155 w 3081"/>
              <a:gd name="T35" fmla="*/ 826 h 830"/>
              <a:gd name="T36" fmla="*/ 1194 w 3081"/>
              <a:gd name="T37" fmla="*/ 830 h 830"/>
              <a:gd name="T38" fmla="*/ 1234 w 3081"/>
              <a:gd name="T39" fmla="*/ 765 h 830"/>
              <a:gd name="T40" fmla="*/ 1274 w 3081"/>
              <a:gd name="T41" fmla="*/ 779 h 830"/>
              <a:gd name="T42" fmla="*/ 1321 w 3081"/>
              <a:gd name="T43" fmla="*/ 826 h 830"/>
              <a:gd name="T44" fmla="*/ 1360 w 3081"/>
              <a:gd name="T45" fmla="*/ 804 h 830"/>
              <a:gd name="T46" fmla="*/ 1400 w 3081"/>
              <a:gd name="T47" fmla="*/ 830 h 830"/>
              <a:gd name="T48" fmla="*/ 1440 w 3081"/>
              <a:gd name="T49" fmla="*/ 790 h 830"/>
              <a:gd name="T50" fmla="*/ 1476 w 3081"/>
              <a:gd name="T51" fmla="*/ 775 h 830"/>
              <a:gd name="T52" fmla="*/ 1512 w 3081"/>
              <a:gd name="T53" fmla="*/ 830 h 830"/>
              <a:gd name="T54" fmla="*/ 1544 w 3081"/>
              <a:gd name="T55" fmla="*/ 830 h 830"/>
              <a:gd name="T56" fmla="*/ 1580 w 3081"/>
              <a:gd name="T57" fmla="*/ 830 h 830"/>
              <a:gd name="T58" fmla="*/ 1616 w 3081"/>
              <a:gd name="T59" fmla="*/ 830 h 830"/>
              <a:gd name="T60" fmla="*/ 1656 w 3081"/>
              <a:gd name="T61" fmla="*/ 797 h 830"/>
              <a:gd name="T62" fmla="*/ 1689 w 3081"/>
              <a:gd name="T63" fmla="*/ 830 h 830"/>
              <a:gd name="T64" fmla="*/ 1721 w 3081"/>
              <a:gd name="T65" fmla="*/ 830 h 830"/>
              <a:gd name="T66" fmla="*/ 1764 w 3081"/>
              <a:gd name="T67" fmla="*/ 830 h 830"/>
              <a:gd name="T68" fmla="*/ 1808 w 3081"/>
              <a:gd name="T69" fmla="*/ 775 h 830"/>
              <a:gd name="T70" fmla="*/ 1847 w 3081"/>
              <a:gd name="T71" fmla="*/ 830 h 830"/>
              <a:gd name="T72" fmla="*/ 1880 w 3081"/>
              <a:gd name="T73" fmla="*/ 779 h 830"/>
              <a:gd name="T74" fmla="*/ 1912 w 3081"/>
              <a:gd name="T75" fmla="*/ 718 h 830"/>
              <a:gd name="T76" fmla="*/ 1948 w 3081"/>
              <a:gd name="T77" fmla="*/ 772 h 830"/>
              <a:gd name="T78" fmla="*/ 1988 w 3081"/>
              <a:gd name="T79" fmla="*/ 830 h 830"/>
              <a:gd name="T80" fmla="*/ 2020 w 3081"/>
              <a:gd name="T81" fmla="*/ 775 h 830"/>
              <a:gd name="T82" fmla="*/ 2056 w 3081"/>
              <a:gd name="T83" fmla="*/ 826 h 830"/>
              <a:gd name="T84" fmla="*/ 2093 w 3081"/>
              <a:gd name="T85" fmla="*/ 761 h 830"/>
              <a:gd name="T86" fmla="*/ 2139 w 3081"/>
              <a:gd name="T87" fmla="*/ 830 h 830"/>
              <a:gd name="T88" fmla="*/ 2175 w 3081"/>
              <a:gd name="T89" fmla="*/ 754 h 830"/>
              <a:gd name="T90" fmla="*/ 2212 w 3081"/>
              <a:gd name="T91" fmla="*/ 761 h 830"/>
              <a:gd name="T92" fmla="*/ 2248 w 3081"/>
              <a:gd name="T93" fmla="*/ 830 h 830"/>
              <a:gd name="T94" fmla="*/ 2287 w 3081"/>
              <a:gd name="T95" fmla="*/ 754 h 830"/>
              <a:gd name="T96" fmla="*/ 2331 w 3081"/>
              <a:gd name="T97" fmla="*/ 790 h 830"/>
              <a:gd name="T98" fmla="*/ 2370 w 3081"/>
              <a:gd name="T99" fmla="*/ 830 h 830"/>
              <a:gd name="T100" fmla="*/ 2406 w 3081"/>
              <a:gd name="T101" fmla="*/ 811 h 830"/>
              <a:gd name="T102" fmla="*/ 2442 w 3081"/>
              <a:gd name="T103" fmla="*/ 797 h 830"/>
              <a:gd name="T104" fmla="*/ 2489 w 3081"/>
              <a:gd name="T105" fmla="*/ 830 h 830"/>
              <a:gd name="T106" fmla="*/ 2536 w 3081"/>
              <a:gd name="T107" fmla="*/ 808 h 830"/>
              <a:gd name="T108" fmla="*/ 2579 w 3081"/>
              <a:gd name="T109" fmla="*/ 750 h 830"/>
              <a:gd name="T110" fmla="*/ 2634 w 3081"/>
              <a:gd name="T111" fmla="*/ 830 h 830"/>
              <a:gd name="T112" fmla="*/ 2688 w 3081"/>
              <a:gd name="T113" fmla="*/ 830 h 830"/>
              <a:gd name="T114" fmla="*/ 2749 w 3081"/>
              <a:gd name="T115" fmla="*/ 775 h 830"/>
              <a:gd name="T116" fmla="*/ 2828 w 3081"/>
              <a:gd name="T117" fmla="*/ 830 h 830"/>
              <a:gd name="T118" fmla="*/ 2893 w 3081"/>
              <a:gd name="T119" fmla="*/ 826 h 830"/>
              <a:gd name="T120" fmla="*/ 2940 w 3081"/>
              <a:gd name="T121" fmla="*/ 801 h 830"/>
              <a:gd name="T122" fmla="*/ 2980 w 3081"/>
              <a:gd name="T123" fmla="*/ 830 h 830"/>
              <a:gd name="T124" fmla="*/ 3030 w 3081"/>
              <a:gd name="T125" fmla="*/ 819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8" y="830"/>
                </a:lnTo>
                <a:lnTo>
                  <a:pt x="8" y="801"/>
                </a:lnTo>
                <a:lnTo>
                  <a:pt x="11" y="830"/>
                </a:lnTo>
                <a:lnTo>
                  <a:pt x="11" y="325"/>
                </a:lnTo>
                <a:lnTo>
                  <a:pt x="15" y="761"/>
                </a:lnTo>
                <a:lnTo>
                  <a:pt x="15" y="830"/>
                </a:lnTo>
                <a:lnTo>
                  <a:pt x="15" y="761"/>
                </a:lnTo>
                <a:lnTo>
                  <a:pt x="18" y="830"/>
                </a:lnTo>
                <a:lnTo>
                  <a:pt x="36" y="830"/>
                </a:lnTo>
                <a:lnTo>
                  <a:pt x="36" y="819"/>
                </a:lnTo>
                <a:lnTo>
                  <a:pt x="40" y="830"/>
                </a:lnTo>
                <a:lnTo>
                  <a:pt x="40" y="826"/>
                </a:lnTo>
                <a:lnTo>
                  <a:pt x="44" y="830"/>
                </a:lnTo>
                <a:lnTo>
                  <a:pt x="44" y="804"/>
                </a:lnTo>
                <a:lnTo>
                  <a:pt x="47" y="830"/>
                </a:lnTo>
                <a:lnTo>
                  <a:pt x="47" y="811"/>
                </a:lnTo>
                <a:lnTo>
                  <a:pt x="51" y="826"/>
                </a:lnTo>
                <a:lnTo>
                  <a:pt x="51" y="830"/>
                </a:lnTo>
                <a:lnTo>
                  <a:pt x="51" y="819"/>
                </a:lnTo>
                <a:lnTo>
                  <a:pt x="54" y="830"/>
                </a:lnTo>
                <a:lnTo>
                  <a:pt x="58" y="822"/>
                </a:lnTo>
                <a:lnTo>
                  <a:pt x="58" y="830"/>
                </a:lnTo>
                <a:lnTo>
                  <a:pt x="58" y="819"/>
                </a:lnTo>
                <a:lnTo>
                  <a:pt x="62" y="830"/>
                </a:lnTo>
                <a:lnTo>
                  <a:pt x="62" y="793"/>
                </a:lnTo>
                <a:lnTo>
                  <a:pt x="65" y="815"/>
                </a:lnTo>
                <a:lnTo>
                  <a:pt x="65" y="830"/>
                </a:lnTo>
                <a:lnTo>
                  <a:pt x="65" y="815"/>
                </a:lnTo>
                <a:lnTo>
                  <a:pt x="69" y="819"/>
                </a:lnTo>
                <a:lnTo>
                  <a:pt x="69" y="830"/>
                </a:lnTo>
                <a:lnTo>
                  <a:pt x="69" y="808"/>
                </a:lnTo>
                <a:lnTo>
                  <a:pt x="73" y="830"/>
                </a:lnTo>
                <a:lnTo>
                  <a:pt x="80" y="830"/>
                </a:lnTo>
                <a:lnTo>
                  <a:pt x="80" y="826"/>
                </a:lnTo>
                <a:lnTo>
                  <a:pt x="83" y="830"/>
                </a:lnTo>
                <a:lnTo>
                  <a:pt x="83" y="797"/>
                </a:lnTo>
                <a:lnTo>
                  <a:pt x="87" y="819"/>
                </a:lnTo>
                <a:lnTo>
                  <a:pt x="87" y="830"/>
                </a:lnTo>
                <a:lnTo>
                  <a:pt x="87" y="819"/>
                </a:lnTo>
                <a:lnTo>
                  <a:pt x="91" y="830"/>
                </a:lnTo>
                <a:lnTo>
                  <a:pt x="91" y="797"/>
                </a:lnTo>
                <a:lnTo>
                  <a:pt x="94" y="830"/>
                </a:lnTo>
                <a:lnTo>
                  <a:pt x="101" y="830"/>
                </a:lnTo>
                <a:lnTo>
                  <a:pt x="101" y="819"/>
                </a:lnTo>
                <a:lnTo>
                  <a:pt x="105" y="830"/>
                </a:lnTo>
                <a:lnTo>
                  <a:pt x="105" y="819"/>
                </a:lnTo>
                <a:lnTo>
                  <a:pt x="109" y="830"/>
                </a:lnTo>
                <a:lnTo>
                  <a:pt x="109" y="433"/>
                </a:lnTo>
                <a:lnTo>
                  <a:pt x="112" y="830"/>
                </a:lnTo>
                <a:lnTo>
                  <a:pt x="116" y="830"/>
                </a:lnTo>
                <a:lnTo>
                  <a:pt x="116" y="783"/>
                </a:lnTo>
                <a:lnTo>
                  <a:pt x="119" y="826"/>
                </a:lnTo>
                <a:lnTo>
                  <a:pt x="119" y="830"/>
                </a:lnTo>
                <a:lnTo>
                  <a:pt x="119" y="819"/>
                </a:lnTo>
                <a:lnTo>
                  <a:pt x="123" y="830"/>
                </a:lnTo>
                <a:lnTo>
                  <a:pt x="123" y="822"/>
                </a:lnTo>
                <a:lnTo>
                  <a:pt x="127" y="830"/>
                </a:lnTo>
                <a:lnTo>
                  <a:pt x="130" y="830"/>
                </a:lnTo>
                <a:lnTo>
                  <a:pt x="130" y="826"/>
                </a:lnTo>
                <a:lnTo>
                  <a:pt x="134" y="830"/>
                </a:lnTo>
                <a:lnTo>
                  <a:pt x="137" y="830"/>
                </a:lnTo>
                <a:lnTo>
                  <a:pt x="137" y="779"/>
                </a:lnTo>
                <a:lnTo>
                  <a:pt x="141" y="822"/>
                </a:lnTo>
                <a:lnTo>
                  <a:pt x="141" y="830"/>
                </a:lnTo>
                <a:lnTo>
                  <a:pt x="141" y="779"/>
                </a:lnTo>
                <a:lnTo>
                  <a:pt x="145" y="830"/>
                </a:lnTo>
                <a:lnTo>
                  <a:pt x="145" y="826"/>
                </a:lnTo>
                <a:lnTo>
                  <a:pt x="148" y="830"/>
                </a:lnTo>
                <a:lnTo>
                  <a:pt x="155" y="830"/>
                </a:lnTo>
                <a:lnTo>
                  <a:pt x="155" y="819"/>
                </a:lnTo>
                <a:lnTo>
                  <a:pt x="159" y="830"/>
                </a:lnTo>
                <a:lnTo>
                  <a:pt x="170" y="830"/>
                </a:lnTo>
                <a:lnTo>
                  <a:pt x="170" y="808"/>
                </a:lnTo>
                <a:lnTo>
                  <a:pt x="174" y="815"/>
                </a:lnTo>
                <a:lnTo>
                  <a:pt x="174" y="830"/>
                </a:lnTo>
                <a:lnTo>
                  <a:pt x="174" y="0"/>
                </a:lnTo>
                <a:lnTo>
                  <a:pt x="177" y="830"/>
                </a:lnTo>
                <a:lnTo>
                  <a:pt x="177" y="819"/>
                </a:lnTo>
                <a:lnTo>
                  <a:pt x="181" y="830"/>
                </a:lnTo>
                <a:lnTo>
                  <a:pt x="181" y="826"/>
                </a:lnTo>
                <a:lnTo>
                  <a:pt x="184" y="830"/>
                </a:lnTo>
                <a:lnTo>
                  <a:pt x="188" y="830"/>
                </a:lnTo>
                <a:lnTo>
                  <a:pt x="188" y="692"/>
                </a:lnTo>
                <a:lnTo>
                  <a:pt x="192" y="830"/>
                </a:lnTo>
                <a:lnTo>
                  <a:pt x="192" y="811"/>
                </a:lnTo>
                <a:lnTo>
                  <a:pt x="195" y="830"/>
                </a:lnTo>
                <a:lnTo>
                  <a:pt x="195" y="804"/>
                </a:lnTo>
                <a:lnTo>
                  <a:pt x="199" y="830"/>
                </a:lnTo>
                <a:lnTo>
                  <a:pt x="210" y="830"/>
                </a:lnTo>
                <a:lnTo>
                  <a:pt x="210" y="801"/>
                </a:lnTo>
                <a:lnTo>
                  <a:pt x="213" y="830"/>
                </a:lnTo>
                <a:lnTo>
                  <a:pt x="213" y="765"/>
                </a:lnTo>
                <a:lnTo>
                  <a:pt x="217" y="830"/>
                </a:lnTo>
                <a:lnTo>
                  <a:pt x="220" y="830"/>
                </a:lnTo>
                <a:lnTo>
                  <a:pt x="220" y="779"/>
                </a:lnTo>
                <a:lnTo>
                  <a:pt x="224" y="830"/>
                </a:lnTo>
                <a:lnTo>
                  <a:pt x="231" y="830"/>
                </a:lnTo>
                <a:lnTo>
                  <a:pt x="231" y="793"/>
                </a:lnTo>
                <a:lnTo>
                  <a:pt x="235" y="830"/>
                </a:lnTo>
                <a:lnTo>
                  <a:pt x="235" y="826"/>
                </a:lnTo>
                <a:lnTo>
                  <a:pt x="238" y="830"/>
                </a:lnTo>
                <a:lnTo>
                  <a:pt x="246" y="830"/>
                </a:lnTo>
                <a:lnTo>
                  <a:pt x="246" y="530"/>
                </a:lnTo>
                <a:lnTo>
                  <a:pt x="249" y="830"/>
                </a:lnTo>
                <a:lnTo>
                  <a:pt x="249" y="808"/>
                </a:lnTo>
                <a:lnTo>
                  <a:pt x="253" y="830"/>
                </a:lnTo>
                <a:lnTo>
                  <a:pt x="260" y="830"/>
                </a:lnTo>
                <a:lnTo>
                  <a:pt x="260" y="703"/>
                </a:lnTo>
                <a:lnTo>
                  <a:pt x="264" y="830"/>
                </a:lnTo>
                <a:lnTo>
                  <a:pt x="267" y="830"/>
                </a:lnTo>
                <a:lnTo>
                  <a:pt x="267" y="783"/>
                </a:lnTo>
                <a:lnTo>
                  <a:pt x="271" y="830"/>
                </a:lnTo>
                <a:lnTo>
                  <a:pt x="275" y="830"/>
                </a:lnTo>
                <a:lnTo>
                  <a:pt x="275" y="819"/>
                </a:lnTo>
                <a:lnTo>
                  <a:pt x="278" y="830"/>
                </a:lnTo>
                <a:lnTo>
                  <a:pt x="282" y="830"/>
                </a:lnTo>
                <a:lnTo>
                  <a:pt x="282" y="793"/>
                </a:lnTo>
                <a:lnTo>
                  <a:pt x="285" y="830"/>
                </a:lnTo>
                <a:lnTo>
                  <a:pt x="285" y="710"/>
                </a:lnTo>
                <a:lnTo>
                  <a:pt x="289" y="830"/>
                </a:lnTo>
                <a:lnTo>
                  <a:pt x="289" y="822"/>
                </a:lnTo>
                <a:lnTo>
                  <a:pt x="293" y="830"/>
                </a:lnTo>
                <a:lnTo>
                  <a:pt x="318" y="830"/>
                </a:lnTo>
                <a:lnTo>
                  <a:pt x="318" y="382"/>
                </a:lnTo>
                <a:lnTo>
                  <a:pt x="321" y="830"/>
                </a:lnTo>
                <a:lnTo>
                  <a:pt x="321" y="815"/>
                </a:lnTo>
                <a:lnTo>
                  <a:pt x="325" y="830"/>
                </a:lnTo>
                <a:lnTo>
                  <a:pt x="332" y="830"/>
                </a:lnTo>
                <a:lnTo>
                  <a:pt x="332" y="808"/>
                </a:lnTo>
                <a:lnTo>
                  <a:pt x="336" y="830"/>
                </a:lnTo>
                <a:lnTo>
                  <a:pt x="336" y="815"/>
                </a:lnTo>
                <a:lnTo>
                  <a:pt x="339" y="830"/>
                </a:lnTo>
                <a:lnTo>
                  <a:pt x="339" y="815"/>
                </a:lnTo>
                <a:lnTo>
                  <a:pt x="343" y="815"/>
                </a:lnTo>
                <a:lnTo>
                  <a:pt x="343" y="830"/>
                </a:lnTo>
                <a:lnTo>
                  <a:pt x="343" y="815"/>
                </a:lnTo>
                <a:lnTo>
                  <a:pt x="347" y="830"/>
                </a:lnTo>
                <a:lnTo>
                  <a:pt x="354" y="830"/>
                </a:lnTo>
                <a:lnTo>
                  <a:pt x="354" y="801"/>
                </a:lnTo>
                <a:lnTo>
                  <a:pt x="357" y="830"/>
                </a:lnTo>
                <a:lnTo>
                  <a:pt x="357" y="819"/>
                </a:lnTo>
                <a:lnTo>
                  <a:pt x="361" y="830"/>
                </a:lnTo>
                <a:lnTo>
                  <a:pt x="376" y="830"/>
                </a:lnTo>
                <a:lnTo>
                  <a:pt x="379" y="815"/>
                </a:lnTo>
                <a:lnTo>
                  <a:pt x="379" y="830"/>
                </a:lnTo>
                <a:lnTo>
                  <a:pt x="379" y="793"/>
                </a:lnTo>
                <a:lnTo>
                  <a:pt x="383" y="830"/>
                </a:lnTo>
                <a:lnTo>
                  <a:pt x="386" y="830"/>
                </a:lnTo>
                <a:lnTo>
                  <a:pt x="386" y="801"/>
                </a:lnTo>
                <a:lnTo>
                  <a:pt x="390" y="819"/>
                </a:lnTo>
                <a:lnTo>
                  <a:pt x="390" y="830"/>
                </a:lnTo>
                <a:lnTo>
                  <a:pt x="390" y="151"/>
                </a:lnTo>
                <a:lnTo>
                  <a:pt x="394" y="638"/>
                </a:lnTo>
                <a:lnTo>
                  <a:pt x="394" y="830"/>
                </a:lnTo>
                <a:lnTo>
                  <a:pt x="394" y="638"/>
                </a:lnTo>
                <a:lnTo>
                  <a:pt x="397" y="830"/>
                </a:lnTo>
                <a:lnTo>
                  <a:pt x="397" y="826"/>
                </a:lnTo>
                <a:lnTo>
                  <a:pt x="401" y="830"/>
                </a:lnTo>
                <a:lnTo>
                  <a:pt x="412" y="830"/>
                </a:lnTo>
                <a:lnTo>
                  <a:pt x="412" y="822"/>
                </a:lnTo>
                <a:lnTo>
                  <a:pt x="415" y="830"/>
                </a:lnTo>
                <a:lnTo>
                  <a:pt x="415" y="826"/>
                </a:lnTo>
                <a:lnTo>
                  <a:pt x="419" y="830"/>
                </a:lnTo>
                <a:lnTo>
                  <a:pt x="419" y="819"/>
                </a:lnTo>
                <a:lnTo>
                  <a:pt x="422" y="830"/>
                </a:lnTo>
                <a:lnTo>
                  <a:pt x="430" y="830"/>
                </a:lnTo>
                <a:lnTo>
                  <a:pt x="430" y="815"/>
                </a:lnTo>
                <a:lnTo>
                  <a:pt x="433" y="830"/>
                </a:lnTo>
                <a:lnTo>
                  <a:pt x="437" y="830"/>
                </a:lnTo>
                <a:lnTo>
                  <a:pt x="437" y="822"/>
                </a:lnTo>
                <a:lnTo>
                  <a:pt x="440" y="830"/>
                </a:lnTo>
                <a:lnTo>
                  <a:pt x="458" y="830"/>
                </a:lnTo>
                <a:lnTo>
                  <a:pt x="458" y="815"/>
                </a:lnTo>
                <a:lnTo>
                  <a:pt x="462" y="822"/>
                </a:lnTo>
                <a:lnTo>
                  <a:pt x="462" y="830"/>
                </a:lnTo>
                <a:lnTo>
                  <a:pt x="462" y="191"/>
                </a:lnTo>
                <a:lnTo>
                  <a:pt x="466" y="750"/>
                </a:lnTo>
                <a:lnTo>
                  <a:pt x="466" y="830"/>
                </a:lnTo>
                <a:lnTo>
                  <a:pt x="466" y="667"/>
                </a:lnTo>
                <a:lnTo>
                  <a:pt x="469" y="830"/>
                </a:lnTo>
                <a:lnTo>
                  <a:pt x="469" y="819"/>
                </a:lnTo>
                <a:lnTo>
                  <a:pt x="473" y="830"/>
                </a:lnTo>
                <a:lnTo>
                  <a:pt x="484" y="830"/>
                </a:lnTo>
                <a:lnTo>
                  <a:pt x="484" y="826"/>
                </a:lnTo>
                <a:lnTo>
                  <a:pt x="487" y="830"/>
                </a:lnTo>
                <a:lnTo>
                  <a:pt x="487" y="811"/>
                </a:lnTo>
                <a:lnTo>
                  <a:pt x="491" y="830"/>
                </a:lnTo>
                <a:lnTo>
                  <a:pt x="491" y="826"/>
                </a:lnTo>
                <a:lnTo>
                  <a:pt x="495" y="830"/>
                </a:lnTo>
                <a:lnTo>
                  <a:pt x="495" y="757"/>
                </a:lnTo>
                <a:lnTo>
                  <a:pt x="498" y="830"/>
                </a:lnTo>
                <a:lnTo>
                  <a:pt x="498" y="822"/>
                </a:lnTo>
                <a:lnTo>
                  <a:pt x="502" y="830"/>
                </a:lnTo>
                <a:lnTo>
                  <a:pt x="509" y="830"/>
                </a:lnTo>
                <a:lnTo>
                  <a:pt x="509" y="808"/>
                </a:lnTo>
                <a:lnTo>
                  <a:pt x="513" y="830"/>
                </a:lnTo>
                <a:lnTo>
                  <a:pt x="513" y="822"/>
                </a:lnTo>
                <a:lnTo>
                  <a:pt x="516" y="830"/>
                </a:lnTo>
                <a:lnTo>
                  <a:pt x="516" y="783"/>
                </a:lnTo>
                <a:lnTo>
                  <a:pt x="520" y="830"/>
                </a:lnTo>
                <a:lnTo>
                  <a:pt x="520" y="783"/>
                </a:lnTo>
                <a:lnTo>
                  <a:pt x="523" y="830"/>
                </a:lnTo>
                <a:lnTo>
                  <a:pt x="523" y="822"/>
                </a:lnTo>
                <a:lnTo>
                  <a:pt x="527" y="830"/>
                </a:lnTo>
                <a:lnTo>
                  <a:pt x="534" y="830"/>
                </a:lnTo>
                <a:lnTo>
                  <a:pt x="534" y="339"/>
                </a:lnTo>
                <a:lnTo>
                  <a:pt x="538" y="830"/>
                </a:lnTo>
                <a:lnTo>
                  <a:pt x="538" y="790"/>
                </a:lnTo>
                <a:lnTo>
                  <a:pt x="541" y="830"/>
                </a:lnTo>
                <a:lnTo>
                  <a:pt x="541" y="826"/>
                </a:lnTo>
                <a:lnTo>
                  <a:pt x="545" y="830"/>
                </a:lnTo>
                <a:lnTo>
                  <a:pt x="549" y="830"/>
                </a:lnTo>
                <a:lnTo>
                  <a:pt x="549" y="808"/>
                </a:lnTo>
                <a:lnTo>
                  <a:pt x="552" y="830"/>
                </a:lnTo>
                <a:lnTo>
                  <a:pt x="552" y="790"/>
                </a:lnTo>
                <a:lnTo>
                  <a:pt x="556" y="830"/>
                </a:lnTo>
                <a:lnTo>
                  <a:pt x="556" y="783"/>
                </a:lnTo>
                <a:lnTo>
                  <a:pt x="559" y="830"/>
                </a:lnTo>
                <a:lnTo>
                  <a:pt x="559" y="783"/>
                </a:lnTo>
                <a:lnTo>
                  <a:pt x="563" y="830"/>
                </a:lnTo>
                <a:lnTo>
                  <a:pt x="563" y="819"/>
                </a:lnTo>
                <a:lnTo>
                  <a:pt x="567" y="830"/>
                </a:lnTo>
                <a:lnTo>
                  <a:pt x="574" y="830"/>
                </a:lnTo>
                <a:lnTo>
                  <a:pt x="574" y="826"/>
                </a:lnTo>
                <a:lnTo>
                  <a:pt x="578" y="830"/>
                </a:lnTo>
                <a:lnTo>
                  <a:pt x="581" y="830"/>
                </a:lnTo>
                <a:lnTo>
                  <a:pt x="581" y="819"/>
                </a:lnTo>
                <a:lnTo>
                  <a:pt x="585" y="830"/>
                </a:lnTo>
                <a:lnTo>
                  <a:pt x="585" y="822"/>
                </a:lnTo>
                <a:lnTo>
                  <a:pt x="588" y="830"/>
                </a:lnTo>
                <a:lnTo>
                  <a:pt x="588" y="826"/>
                </a:lnTo>
                <a:lnTo>
                  <a:pt x="592" y="830"/>
                </a:lnTo>
                <a:lnTo>
                  <a:pt x="596" y="830"/>
                </a:lnTo>
                <a:lnTo>
                  <a:pt x="596" y="815"/>
                </a:lnTo>
                <a:lnTo>
                  <a:pt x="599" y="830"/>
                </a:lnTo>
                <a:lnTo>
                  <a:pt x="603" y="830"/>
                </a:lnTo>
                <a:lnTo>
                  <a:pt x="603" y="811"/>
                </a:lnTo>
                <a:lnTo>
                  <a:pt x="606" y="830"/>
                </a:lnTo>
                <a:lnTo>
                  <a:pt x="606" y="685"/>
                </a:lnTo>
                <a:lnTo>
                  <a:pt x="610" y="830"/>
                </a:lnTo>
                <a:lnTo>
                  <a:pt x="610" y="765"/>
                </a:lnTo>
                <a:lnTo>
                  <a:pt x="614" y="830"/>
                </a:lnTo>
                <a:lnTo>
                  <a:pt x="628" y="830"/>
                </a:lnTo>
                <a:lnTo>
                  <a:pt x="628" y="819"/>
                </a:lnTo>
                <a:lnTo>
                  <a:pt x="632" y="830"/>
                </a:lnTo>
                <a:lnTo>
                  <a:pt x="632" y="819"/>
                </a:lnTo>
                <a:lnTo>
                  <a:pt x="635" y="830"/>
                </a:lnTo>
                <a:lnTo>
                  <a:pt x="639" y="830"/>
                </a:lnTo>
                <a:lnTo>
                  <a:pt x="639" y="783"/>
                </a:lnTo>
                <a:lnTo>
                  <a:pt x="642" y="830"/>
                </a:lnTo>
                <a:lnTo>
                  <a:pt x="642" y="819"/>
                </a:lnTo>
                <a:lnTo>
                  <a:pt x="646" y="830"/>
                </a:lnTo>
                <a:lnTo>
                  <a:pt x="646" y="804"/>
                </a:lnTo>
                <a:lnTo>
                  <a:pt x="650" y="815"/>
                </a:lnTo>
                <a:lnTo>
                  <a:pt x="650" y="830"/>
                </a:lnTo>
                <a:lnTo>
                  <a:pt x="650" y="815"/>
                </a:lnTo>
                <a:lnTo>
                  <a:pt x="653" y="830"/>
                </a:lnTo>
                <a:lnTo>
                  <a:pt x="660" y="830"/>
                </a:lnTo>
                <a:lnTo>
                  <a:pt x="660" y="739"/>
                </a:lnTo>
                <a:lnTo>
                  <a:pt x="664" y="830"/>
                </a:lnTo>
                <a:lnTo>
                  <a:pt x="664" y="779"/>
                </a:lnTo>
                <a:lnTo>
                  <a:pt x="668" y="830"/>
                </a:lnTo>
                <a:lnTo>
                  <a:pt x="679" y="830"/>
                </a:lnTo>
                <a:lnTo>
                  <a:pt x="679" y="793"/>
                </a:lnTo>
                <a:lnTo>
                  <a:pt x="682" y="830"/>
                </a:lnTo>
                <a:lnTo>
                  <a:pt x="682" y="808"/>
                </a:lnTo>
                <a:lnTo>
                  <a:pt x="686" y="830"/>
                </a:lnTo>
                <a:lnTo>
                  <a:pt x="697" y="830"/>
                </a:lnTo>
                <a:lnTo>
                  <a:pt x="697" y="234"/>
                </a:lnTo>
                <a:lnTo>
                  <a:pt x="700" y="822"/>
                </a:lnTo>
                <a:lnTo>
                  <a:pt x="700" y="830"/>
                </a:lnTo>
                <a:lnTo>
                  <a:pt x="700" y="790"/>
                </a:lnTo>
                <a:lnTo>
                  <a:pt x="704" y="830"/>
                </a:lnTo>
                <a:lnTo>
                  <a:pt x="711" y="830"/>
                </a:lnTo>
                <a:lnTo>
                  <a:pt x="711" y="819"/>
                </a:lnTo>
                <a:lnTo>
                  <a:pt x="715" y="830"/>
                </a:lnTo>
                <a:lnTo>
                  <a:pt x="715" y="819"/>
                </a:lnTo>
                <a:lnTo>
                  <a:pt x="718" y="830"/>
                </a:lnTo>
                <a:lnTo>
                  <a:pt x="722" y="830"/>
                </a:lnTo>
                <a:lnTo>
                  <a:pt x="722" y="811"/>
                </a:lnTo>
                <a:lnTo>
                  <a:pt x="725" y="830"/>
                </a:lnTo>
                <a:lnTo>
                  <a:pt x="725" y="826"/>
                </a:lnTo>
                <a:lnTo>
                  <a:pt x="729" y="830"/>
                </a:lnTo>
                <a:lnTo>
                  <a:pt x="733" y="830"/>
                </a:lnTo>
                <a:lnTo>
                  <a:pt x="733" y="804"/>
                </a:lnTo>
                <a:lnTo>
                  <a:pt x="736" y="830"/>
                </a:lnTo>
                <a:lnTo>
                  <a:pt x="743" y="830"/>
                </a:lnTo>
                <a:lnTo>
                  <a:pt x="743" y="822"/>
                </a:lnTo>
                <a:lnTo>
                  <a:pt x="743" y="830"/>
                </a:lnTo>
                <a:lnTo>
                  <a:pt x="747" y="819"/>
                </a:lnTo>
                <a:lnTo>
                  <a:pt x="747" y="830"/>
                </a:lnTo>
                <a:lnTo>
                  <a:pt x="747" y="819"/>
                </a:lnTo>
                <a:lnTo>
                  <a:pt x="751" y="830"/>
                </a:lnTo>
                <a:lnTo>
                  <a:pt x="754" y="830"/>
                </a:lnTo>
                <a:lnTo>
                  <a:pt x="754" y="804"/>
                </a:lnTo>
                <a:lnTo>
                  <a:pt x="758" y="830"/>
                </a:lnTo>
                <a:lnTo>
                  <a:pt x="758" y="822"/>
                </a:lnTo>
                <a:lnTo>
                  <a:pt x="761" y="830"/>
                </a:lnTo>
                <a:lnTo>
                  <a:pt x="761" y="826"/>
                </a:lnTo>
                <a:lnTo>
                  <a:pt x="765" y="830"/>
                </a:lnTo>
                <a:lnTo>
                  <a:pt x="769" y="830"/>
                </a:lnTo>
                <a:lnTo>
                  <a:pt x="769" y="819"/>
                </a:lnTo>
                <a:lnTo>
                  <a:pt x="772" y="830"/>
                </a:lnTo>
                <a:lnTo>
                  <a:pt x="780" y="830"/>
                </a:lnTo>
                <a:lnTo>
                  <a:pt x="780" y="826"/>
                </a:lnTo>
                <a:lnTo>
                  <a:pt x="783" y="830"/>
                </a:lnTo>
                <a:lnTo>
                  <a:pt x="783" y="808"/>
                </a:lnTo>
                <a:lnTo>
                  <a:pt x="787" y="811"/>
                </a:lnTo>
                <a:lnTo>
                  <a:pt x="787" y="830"/>
                </a:lnTo>
                <a:lnTo>
                  <a:pt x="787" y="808"/>
                </a:lnTo>
                <a:lnTo>
                  <a:pt x="790" y="830"/>
                </a:lnTo>
                <a:lnTo>
                  <a:pt x="790" y="826"/>
                </a:lnTo>
                <a:lnTo>
                  <a:pt x="794" y="819"/>
                </a:lnTo>
                <a:lnTo>
                  <a:pt x="794" y="830"/>
                </a:lnTo>
                <a:lnTo>
                  <a:pt x="794" y="819"/>
                </a:lnTo>
                <a:lnTo>
                  <a:pt x="798" y="830"/>
                </a:lnTo>
                <a:lnTo>
                  <a:pt x="805" y="830"/>
                </a:lnTo>
                <a:lnTo>
                  <a:pt x="808" y="826"/>
                </a:lnTo>
                <a:lnTo>
                  <a:pt x="808" y="830"/>
                </a:lnTo>
                <a:lnTo>
                  <a:pt x="808" y="819"/>
                </a:lnTo>
                <a:lnTo>
                  <a:pt x="812" y="826"/>
                </a:lnTo>
                <a:lnTo>
                  <a:pt x="812" y="830"/>
                </a:lnTo>
                <a:lnTo>
                  <a:pt x="812" y="815"/>
                </a:lnTo>
                <a:lnTo>
                  <a:pt x="816" y="830"/>
                </a:lnTo>
                <a:lnTo>
                  <a:pt x="826" y="830"/>
                </a:lnTo>
                <a:lnTo>
                  <a:pt x="826" y="826"/>
                </a:lnTo>
                <a:lnTo>
                  <a:pt x="830" y="830"/>
                </a:lnTo>
                <a:lnTo>
                  <a:pt x="837" y="830"/>
                </a:lnTo>
                <a:lnTo>
                  <a:pt x="837" y="822"/>
                </a:lnTo>
                <a:lnTo>
                  <a:pt x="841" y="830"/>
                </a:lnTo>
                <a:lnTo>
                  <a:pt x="841" y="480"/>
                </a:lnTo>
                <a:lnTo>
                  <a:pt x="844" y="783"/>
                </a:lnTo>
                <a:lnTo>
                  <a:pt x="844" y="830"/>
                </a:lnTo>
                <a:lnTo>
                  <a:pt x="844" y="750"/>
                </a:lnTo>
                <a:lnTo>
                  <a:pt x="848" y="830"/>
                </a:lnTo>
                <a:lnTo>
                  <a:pt x="855" y="830"/>
                </a:lnTo>
                <a:lnTo>
                  <a:pt x="855" y="826"/>
                </a:lnTo>
                <a:lnTo>
                  <a:pt x="859" y="815"/>
                </a:lnTo>
                <a:lnTo>
                  <a:pt x="859" y="830"/>
                </a:lnTo>
                <a:lnTo>
                  <a:pt x="859" y="815"/>
                </a:lnTo>
                <a:lnTo>
                  <a:pt x="862" y="830"/>
                </a:lnTo>
                <a:lnTo>
                  <a:pt x="866" y="830"/>
                </a:lnTo>
                <a:lnTo>
                  <a:pt x="866" y="826"/>
                </a:lnTo>
                <a:lnTo>
                  <a:pt x="870" y="830"/>
                </a:lnTo>
                <a:lnTo>
                  <a:pt x="888" y="830"/>
                </a:lnTo>
                <a:lnTo>
                  <a:pt x="888" y="815"/>
                </a:lnTo>
                <a:lnTo>
                  <a:pt x="891" y="830"/>
                </a:lnTo>
                <a:lnTo>
                  <a:pt x="906" y="830"/>
                </a:lnTo>
                <a:lnTo>
                  <a:pt x="906" y="822"/>
                </a:lnTo>
                <a:lnTo>
                  <a:pt x="909" y="830"/>
                </a:lnTo>
                <a:lnTo>
                  <a:pt x="913" y="830"/>
                </a:lnTo>
                <a:lnTo>
                  <a:pt x="913" y="819"/>
                </a:lnTo>
                <a:lnTo>
                  <a:pt x="917" y="830"/>
                </a:lnTo>
                <a:lnTo>
                  <a:pt x="917" y="808"/>
                </a:lnTo>
                <a:lnTo>
                  <a:pt x="920" y="830"/>
                </a:lnTo>
                <a:lnTo>
                  <a:pt x="920" y="822"/>
                </a:lnTo>
                <a:lnTo>
                  <a:pt x="924" y="830"/>
                </a:lnTo>
                <a:lnTo>
                  <a:pt x="938" y="830"/>
                </a:lnTo>
                <a:lnTo>
                  <a:pt x="938" y="819"/>
                </a:lnTo>
                <a:lnTo>
                  <a:pt x="942" y="830"/>
                </a:lnTo>
                <a:lnTo>
                  <a:pt x="949" y="830"/>
                </a:lnTo>
                <a:lnTo>
                  <a:pt x="949" y="822"/>
                </a:lnTo>
                <a:lnTo>
                  <a:pt x="953" y="830"/>
                </a:lnTo>
                <a:lnTo>
                  <a:pt x="953" y="793"/>
                </a:lnTo>
                <a:lnTo>
                  <a:pt x="956" y="830"/>
                </a:lnTo>
                <a:lnTo>
                  <a:pt x="956" y="804"/>
                </a:lnTo>
                <a:lnTo>
                  <a:pt x="960" y="830"/>
                </a:lnTo>
                <a:lnTo>
                  <a:pt x="960" y="815"/>
                </a:lnTo>
                <a:lnTo>
                  <a:pt x="963" y="830"/>
                </a:lnTo>
                <a:lnTo>
                  <a:pt x="963" y="797"/>
                </a:lnTo>
                <a:lnTo>
                  <a:pt x="967" y="830"/>
                </a:lnTo>
                <a:lnTo>
                  <a:pt x="967" y="783"/>
                </a:lnTo>
                <a:lnTo>
                  <a:pt x="971" y="830"/>
                </a:lnTo>
                <a:lnTo>
                  <a:pt x="971" y="822"/>
                </a:lnTo>
                <a:lnTo>
                  <a:pt x="974" y="830"/>
                </a:lnTo>
                <a:lnTo>
                  <a:pt x="978" y="826"/>
                </a:lnTo>
                <a:lnTo>
                  <a:pt x="978" y="830"/>
                </a:lnTo>
                <a:lnTo>
                  <a:pt x="978" y="815"/>
                </a:lnTo>
                <a:lnTo>
                  <a:pt x="982" y="830"/>
                </a:lnTo>
                <a:lnTo>
                  <a:pt x="985" y="830"/>
                </a:lnTo>
                <a:lnTo>
                  <a:pt x="985" y="570"/>
                </a:lnTo>
                <a:lnTo>
                  <a:pt x="989" y="830"/>
                </a:lnTo>
                <a:lnTo>
                  <a:pt x="989" y="685"/>
                </a:lnTo>
                <a:lnTo>
                  <a:pt x="992" y="830"/>
                </a:lnTo>
                <a:lnTo>
                  <a:pt x="992" y="819"/>
                </a:lnTo>
                <a:lnTo>
                  <a:pt x="996" y="830"/>
                </a:lnTo>
                <a:lnTo>
                  <a:pt x="1003" y="830"/>
                </a:lnTo>
                <a:lnTo>
                  <a:pt x="1003" y="793"/>
                </a:lnTo>
                <a:lnTo>
                  <a:pt x="1007" y="830"/>
                </a:lnTo>
                <a:lnTo>
                  <a:pt x="1007" y="822"/>
                </a:lnTo>
                <a:lnTo>
                  <a:pt x="1010" y="830"/>
                </a:lnTo>
                <a:lnTo>
                  <a:pt x="1010" y="819"/>
                </a:lnTo>
                <a:lnTo>
                  <a:pt x="1014" y="830"/>
                </a:lnTo>
                <a:lnTo>
                  <a:pt x="1014" y="775"/>
                </a:lnTo>
                <a:lnTo>
                  <a:pt x="1018" y="830"/>
                </a:lnTo>
                <a:lnTo>
                  <a:pt x="1018" y="775"/>
                </a:lnTo>
                <a:lnTo>
                  <a:pt x="1021" y="830"/>
                </a:lnTo>
                <a:lnTo>
                  <a:pt x="1021" y="783"/>
                </a:lnTo>
                <a:lnTo>
                  <a:pt x="1025" y="830"/>
                </a:lnTo>
                <a:lnTo>
                  <a:pt x="1025" y="826"/>
                </a:lnTo>
                <a:lnTo>
                  <a:pt x="1028" y="830"/>
                </a:lnTo>
                <a:lnTo>
                  <a:pt x="1028" y="826"/>
                </a:lnTo>
                <a:lnTo>
                  <a:pt x="1032" y="830"/>
                </a:lnTo>
                <a:lnTo>
                  <a:pt x="1036" y="830"/>
                </a:lnTo>
                <a:lnTo>
                  <a:pt x="1036" y="808"/>
                </a:lnTo>
                <a:lnTo>
                  <a:pt x="1039" y="830"/>
                </a:lnTo>
                <a:lnTo>
                  <a:pt x="1043" y="830"/>
                </a:lnTo>
                <a:lnTo>
                  <a:pt x="1043" y="801"/>
                </a:lnTo>
                <a:lnTo>
                  <a:pt x="1046" y="830"/>
                </a:lnTo>
                <a:lnTo>
                  <a:pt x="1046" y="801"/>
                </a:lnTo>
                <a:lnTo>
                  <a:pt x="1050" y="830"/>
                </a:lnTo>
                <a:lnTo>
                  <a:pt x="1057" y="830"/>
                </a:lnTo>
                <a:lnTo>
                  <a:pt x="1057" y="826"/>
                </a:lnTo>
                <a:lnTo>
                  <a:pt x="1061" y="830"/>
                </a:lnTo>
                <a:lnTo>
                  <a:pt x="1061" y="804"/>
                </a:lnTo>
                <a:lnTo>
                  <a:pt x="1064" y="830"/>
                </a:lnTo>
                <a:lnTo>
                  <a:pt x="1064" y="801"/>
                </a:lnTo>
                <a:lnTo>
                  <a:pt x="1068" y="830"/>
                </a:lnTo>
                <a:lnTo>
                  <a:pt x="1068" y="819"/>
                </a:lnTo>
                <a:lnTo>
                  <a:pt x="1072" y="830"/>
                </a:lnTo>
                <a:lnTo>
                  <a:pt x="1072" y="801"/>
                </a:lnTo>
                <a:lnTo>
                  <a:pt x="1075" y="830"/>
                </a:lnTo>
                <a:lnTo>
                  <a:pt x="1075" y="808"/>
                </a:lnTo>
                <a:lnTo>
                  <a:pt x="1079" y="830"/>
                </a:lnTo>
                <a:lnTo>
                  <a:pt x="1079" y="804"/>
                </a:lnTo>
                <a:lnTo>
                  <a:pt x="1083" y="830"/>
                </a:lnTo>
                <a:lnTo>
                  <a:pt x="1083" y="793"/>
                </a:lnTo>
                <a:lnTo>
                  <a:pt x="1086" y="830"/>
                </a:lnTo>
                <a:lnTo>
                  <a:pt x="1086" y="811"/>
                </a:lnTo>
                <a:lnTo>
                  <a:pt x="1090" y="826"/>
                </a:lnTo>
                <a:lnTo>
                  <a:pt x="1090" y="830"/>
                </a:lnTo>
                <a:lnTo>
                  <a:pt x="1090" y="736"/>
                </a:lnTo>
                <a:lnTo>
                  <a:pt x="1093" y="830"/>
                </a:lnTo>
                <a:lnTo>
                  <a:pt x="1097" y="830"/>
                </a:lnTo>
                <a:lnTo>
                  <a:pt x="1097" y="826"/>
                </a:lnTo>
                <a:lnTo>
                  <a:pt x="1101" y="830"/>
                </a:lnTo>
                <a:lnTo>
                  <a:pt x="1101" y="811"/>
                </a:lnTo>
                <a:lnTo>
                  <a:pt x="1101" y="815"/>
                </a:lnTo>
                <a:lnTo>
                  <a:pt x="1104" y="779"/>
                </a:lnTo>
                <a:lnTo>
                  <a:pt x="1104" y="830"/>
                </a:lnTo>
                <a:lnTo>
                  <a:pt x="1104" y="671"/>
                </a:lnTo>
                <a:lnTo>
                  <a:pt x="1108" y="830"/>
                </a:lnTo>
                <a:lnTo>
                  <a:pt x="1111" y="830"/>
                </a:lnTo>
                <a:lnTo>
                  <a:pt x="1111" y="811"/>
                </a:lnTo>
                <a:lnTo>
                  <a:pt x="1115" y="830"/>
                </a:lnTo>
                <a:lnTo>
                  <a:pt x="1115" y="801"/>
                </a:lnTo>
                <a:lnTo>
                  <a:pt x="1119" y="830"/>
                </a:lnTo>
                <a:lnTo>
                  <a:pt x="1122" y="830"/>
                </a:lnTo>
                <a:lnTo>
                  <a:pt x="1122" y="822"/>
                </a:lnTo>
                <a:lnTo>
                  <a:pt x="1126" y="830"/>
                </a:lnTo>
                <a:lnTo>
                  <a:pt x="1126" y="822"/>
                </a:lnTo>
                <a:lnTo>
                  <a:pt x="1129" y="830"/>
                </a:lnTo>
                <a:lnTo>
                  <a:pt x="1129" y="804"/>
                </a:lnTo>
                <a:lnTo>
                  <a:pt x="1133" y="783"/>
                </a:lnTo>
                <a:lnTo>
                  <a:pt x="1133" y="830"/>
                </a:lnTo>
                <a:lnTo>
                  <a:pt x="1133" y="772"/>
                </a:lnTo>
                <a:lnTo>
                  <a:pt x="1137" y="830"/>
                </a:lnTo>
                <a:lnTo>
                  <a:pt x="1137" y="790"/>
                </a:lnTo>
                <a:lnTo>
                  <a:pt x="1140" y="826"/>
                </a:lnTo>
                <a:lnTo>
                  <a:pt x="1140" y="830"/>
                </a:lnTo>
                <a:lnTo>
                  <a:pt x="1140" y="819"/>
                </a:lnTo>
                <a:lnTo>
                  <a:pt x="1144" y="793"/>
                </a:lnTo>
                <a:lnTo>
                  <a:pt x="1144" y="830"/>
                </a:lnTo>
                <a:lnTo>
                  <a:pt x="1144" y="793"/>
                </a:lnTo>
                <a:lnTo>
                  <a:pt x="1147" y="830"/>
                </a:lnTo>
                <a:lnTo>
                  <a:pt x="1151" y="830"/>
                </a:lnTo>
                <a:lnTo>
                  <a:pt x="1155" y="826"/>
                </a:lnTo>
                <a:lnTo>
                  <a:pt x="1155" y="830"/>
                </a:lnTo>
                <a:lnTo>
                  <a:pt x="1155" y="815"/>
                </a:lnTo>
                <a:lnTo>
                  <a:pt x="1158" y="815"/>
                </a:lnTo>
                <a:lnTo>
                  <a:pt x="1158" y="830"/>
                </a:lnTo>
                <a:lnTo>
                  <a:pt x="1158" y="815"/>
                </a:lnTo>
                <a:lnTo>
                  <a:pt x="1162" y="830"/>
                </a:lnTo>
                <a:lnTo>
                  <a:pt x="1162" y="822"/>
                </a:lnTo>
                <a:lnTo>
                  <a:pt x="1165" y="822"/>
                </a:lnTo>
                <a:lnTo>
                  <a:pt x="1165" y="830"/>
                </a:lnTo>
                <a:lnTo>
                  <a:pt x="1165" y="804"/>
                </a:lnTo>
                <a:lnTo>
                  <a:pt x="1169" y="830"/>
                </a:lnTo>
                <a:lnTo>
                  <a:pt x="1169" y="811"/>
                </a:lnTo>
                <a:lnTo>
                  <a:pt x="1173" y="811"/>
                </a:lnTo>
                <a:lnTo>
                  <a:pt x="1173" y="830"/>
                </a:lnTo>
                <a:lnTo>
                  <a:pt x="1173" y="793"/>
                </a:lnTo>
                <a:lnTo>
                  <a:pt x="1176" y="830"/>
                </a:lnTo>
                <a:lnTo>
                  <a:pt x="1176" y="801"/>
                </a:lnTo>
                <a:lnTo>
                  <a:pt x="1180" y="830"/>
                </a:lnTo>
                <a:lnTo>
                  <a:pt x="1180" y="757"/>
                </a:lnTo>
                <a:lnTo>
                  <a:pt x="1184" y="830"/>
                </a:lnTo>
                <a:lnTo>
                  <a:pt x="1184" y="797"/>
                </a:lnTo>
                <a:lnTo>
                  <a:pt x="1187" y="830"/>
                </a:lnTo>
                <a:lnTo>
                  <a:pt x="1187" y="819"/>
                </a:lnTo>
                <a:lnTo>
                  <a:pt x="1191" y="830"/>
                </a:lnTo>
                <a:lnTo>
                  <a:pt x="1191" y="768"/>
                </a:lnTo>
                <a:lnTo>
                  <a:pt x="1194" y="830"/>
                </a:lnTo>
                <a:lnTo>
                  <a:pt x="1194" y="826"/>
                </a:lnTo>
                <a:lnTo>
                  <a:pt x="1198" y="830"/>
                </a:lnTo>
                <a:lnTo>
                  <a:pt x="1198" y="790"/>
                </a:lnTo>
                <a:lnTo>
                  <a:pt x="1202" y="830"/>
                </a:lnTo>
                <a:lnTo>
                  <a:pt x="1202" y="790"/>
                </a:lnTo>
                <a:lnTo>
                  <a:pt x="1205" y="830"/>
                </a:lnTo>
                <a:lnTo>
                  <a:pt x="1205" y="729"/>
                </a:lnTo>
                <a:lnTo>
                  <a:pt x="1209" y="797"/>
                </a:lnTo>
                <a:lnTo>
                  <a:pt x="1209" y="830"/>
                </a:lnTo>
                <a:lnTo>
                  <a:pt x="1209" y="793"/>
                </a:lnTo>
                <a:lnTo>
                  <a:pt x="1212" y="830"/>
                </a:lnTo>
                <a:lnTo>
                  <a:pt x="1212" y="822"/>
                </a:lnTo>
                <a:lnTo>
                  <a:pt x="1216" y="830"/>
                </a:lnTo>
                <a:lnTo>
                  <a:pt x="1216" y="826"/>
                </a:lnTo>
                <a:lnTo>
                  <a:pt x="1220" y="830"/>
                </a:lnTo>
                <a:lnTo>
                  <a:pt x="1220" y="656"/>
                </a:lnTo>
                <a:lnTo>
                  <a:pt x="1223" y="830"/>
                </a:lnTo>
                <a:lnTo>
                  <a:pt x="1223" y="761"/>
                </a:lnTo>
                <a:lnTo>
                  <a:pt x="1227" y="797"/>
                </a:lnTo>
                <a:lnTo>
                  <a:pt x="1227" y="830"/>
                </a:lnTo>
                <a:lnTo>
                  <a:pt x="1227" y="797"/>
                </a:lnTo>
                <a:lnTo>
                  <a:pt x="1230" y="826"/>
                </a:lnTo>
                <a:lnTo>
                  <a:pt x="1230" y="830"/>
                </a:lnTo>
                <a:lnTo>
                  <a:pt x="1230" y="797"/>
                </a:lnTo>
                <a:lnTo>
                  <a:pt x="1234" y="830"/>
                </a:lnTo>
                <a:lnTo>
                  <a:pt x="1234" y="765"/>
                </a:lnTo>
                <a:lnTo>
                  <a:pt x="1238" y="830"/>
                </a:lnTo>
                <a:lnTo>
                  <a:pt x="1238" y="801"/>
                </a:lnTo>
                <a:lnTo>
                  <a:pt x="1241" y="822"/>
                </a:lnTo>
                <a:lnTo>
                  <a:pt x="1241" y="830"/>
                </a:lnTo>
                <a:lnTo>
                  <a:pt x="1241" y="765"/>
                </a:lnTo>
                <a:lnTo>
                  <a:pt x="1245" y="830"/>
                </a:lnTo>
                <a:lnTo>
                  <a:pt x="1245" y="815"/>
                </a:lnTo>
                <a:lnTo>
                  <a:pt x="1248" y="830"/>
                </a:lnTo>
                <a:lnTo>
                  <a:pt x="1248" y="786"/>
                </a:lnTo>
                <a:lnTo>
                  <a:pt x="1252" y="830"/>
                </a:lnTo>
                <a:lnTo>
                  <a:pt x="1252" y="765"/>
                </a:lnTo>
                <a:lnTo>
                  <a:pt x="1256" y="830"/>
                </a:lnTo>
                <a:lnTo>
                  <a:pt x="1256" y="819"/>
                </a:lnTo>
                <a:lnTo>
                  <a:pt x="1259" y="826"/>
                </a:lnTo>
                <a:lnTo>
                  <a:pt x="1259" y="830"/>
                </a:lnTo>
                <a:lnTo>
                  <a:pt x="1259" y="815"/>
                </a:lnTo>
                <a:lnTo>
                  <a:pt x="1263" y="815"/>
                </a:lnTo>
                <a:lnTo>
                  <a:pt x="1263" y="830"/>
                </a:lnTo>
                <a:lnTo>
                  <a:pt x="1263" y="793"/>
                </a:lnTo>
                <a:lnTo>
                  <a:pt x="1266" y="793"/>
                </a:lnTo>
                <a:lnTo>
                  <a:pt x="1266" y="830"/>
                </a:lnTo>
                <a:lnTo>
                  <a:pt x="1266" y="793"/>
                </a:lnTo>
                <a:lnTo>
                  <a:pt x="1270" y="830"/>
                </a:lnTo>
                <a:lnTo>
                  <a:pt x="1270" y="797"/>
                </a:lnTo>
                <a:lnTo>
                  <a:pt x="1274" y="830"/>
                </a:lnTo>
                <a:lnTo>
                  <a:pt x="1274" y="779"/>
                </a:lnTo>
                <a:lnTo>
                  <a:pt x="1277" y="830"/>
                </a:lnTo>
                <a:lnTo>
                  <a:pt x="1277" y="804"/>
                </a:lnTo>
                <a:lnTo>
                  <a:pt x="1281" y="830"/>
                </a:lnTo>
                <a:lnTo>
                  <a:pt x="1281" y="761"/>
                </a:lnTo>
                <a:lnTo>
                  <a:pt x="1285" y="830"/>
                </a:lnTo>
                <a:lnTo>
                  <a:pt x="1285" y="815"/>
                </a:lnTo>
                <a:lnTo>
                  <a:pt x="1288" y="822"/>
                </a:lnTo>
                <a:lnTo>
                  <a:pt x="1288" y="830"/>
                </a:lnTo>
                <a:lnTo>
                  <a:pt x="1288" y="775"/>
                </a:lnTo>
                <a:lnTo>
                  <a:pt x="1292" y="830"/>
                </a:lnTo>
                <a:lnTo>
                  <a:pt x="1292" y="822"/>
                </a:lnTo>
                <a:lnTo>
                  <a:pt x="1295" y="830"/>
                </a:lnTo>
                <a:lnTo>
                  <a:pt x="1295" y="815"/>
                </a:lnTo>
                <a:lnTo>
                  <a:pt x="1299" y="830"/>
                </a:lnTo>
                <a:lnTo>
                  <a:pt x="1299" y="743"/>
                </a:lnTo>
                <a:lnTo>
                  <a:pt x="1303" y="830"/>
                </a:lnTo>
                <a:lnTo>
                  <a:pt x="1303" y="786"/>
                </a:lnTo>
                <a:lnTo>
                  <a:pt x="1306" y="830"/>
                </a:lnTo>
                <a:lnTo>
                  <a:pt x="1306" y="736"/>
                </a:lnTo>
                <a:lnTo>
                  <a:pt x="1310" y="830"/>
                </a:lnTo>
                <a:lnTo>
                  <a:pt x="1310" y="754"/>
                </a:lnTo>
                <a:lnTo>
                  <a:pt x="1313" y="830"/>
                </a:lnTo>
                <a:lnTo>
                  <a:pt x="1313" y="808"/>
                </a:lnTo>
                <a:lnTo>
                  <a:pt x="1317" y="830"/>
                </a:lnTo>
                <a:lnTo>
                  <a:pt x="1317" y="786"/>
                </a:lnTo>
                <a:lnTo>
                  <a:pt x="1321" y="826"/>
                </a:lnTo>
                <a:lnTo>
                  <a:pt x="1321" y="830"/>
                </a:lnTo>
                <a:lnTo>
                  <a:pt x="1321" y="754"/>
                </a:lnTo>
                <a:lnTo>
                  <a:pt x="1324" y="830"/>
                </a:lnTo>
                <a:lnTo>
                  <a:pt x="1324" y="797"/>
                </a:lnTo>
                <a:lnTo>
                  <a:pt x="1328" y="830"/>
                </a:lnTo>
                <a:lnTo>
                  <a:pt x="1328" y="743"/>
                </a:lnTo>
                <a:lnTo>
                  <a:pt x="1331" y="830"/>
                </a:lnTo>
                <a:lnTo>
                  <a:pt x="1331" y="790"/>
                </a:lnTo>
                <a:lnTo>
                  <a:pt x="1335" y="830"/>
                </a:lnTo>
                <a:lnTo>
                  <a:pt x="1335" y="768"/>
                </a:lnTo>
                <a:lnTo>
                  <a:pt x="1339" y="822"/>
                </a:lnTo>
                <a:lnTo>
                  <a:pt x="1339" y="830"/>
                </a:lnTo>
                <a:lnTo>
                  <a:pt x="1339" y="783"/>
                </a:lnTo>
                <a:lnTo>
                  <a:pt x="1342" y="830"/>
                </a:lnTo>
                <a:lnTo>
                  <a:pt x="1342" y="747"/>
                </a:lnTo>
                <a:lnTo>
                  <a:pt x="1346" y="830"/>
                </a:lnTo>
                <a:lnTo>
                  <a:pt x="1346" y="801"/>
                </a:lnTo>
                <a:lnTo>
                  <a:pt x="1349" y="822"/>
                </a:lnTo>
                <a:lnTo>
                  <a:pt x="1349" y="830"/>
                </a:lnTo>
                <a:lnTo>
                  <a:pt x="1349" y="808"/>
                </a:lnTo>
                <a:lnTo>
                  <a:pt x="1353" y="830"/>
                </a:lnTo>
                <a:lnTo>
                  <a:pt x="1353" y="815"/>
                </a:lnTo>
                <a:lnTo>
                  <a:pt x="1357" y="830"/>
                </a:lnTo>
                <a:lnTo>
                  <a:pt x="1357" y="811"/>
                </a:lnTo>
                <a:lnTo>
                  <a:pt x="1360" y="830"/>
                </a:lnTo>
                <a:lnTo>
                  <a:pt x="1360" y="804"/>
                </a:lnTo>
                <a:lnTo>
                  <a:pt x="1364" y="830"/>
                </a:lnTo>
                <a:lnTo>
                  <a:pt x="1364" y="747"/>
                </a:lnTo>
                <a:lnTo>
                  <a:pt x="1367" y="815"/>
                </a:lnTo>
                <a:lnTo>
                  <a:pt x="1367" y="830"/>
                </a:lnTo>
                <a:lnTo>
                  <a:pt x="1367" y="761"/>
                </a:lnTo>
                <a:lnTo>
                  <a:pt x="1371" y="826"/>
                </a:lnTo>
                <a:lnTo>
                  <a:pt x="1371" y="830"/>
                </a:lnTo>
                <a:lnTo>
                  <a:pt x="1371" y="793"/>
                </a:lnTo>
                <a:lnTo>
                  <a:pt x="1375" y="830"/>
                </a:lnTo>
                <a:lnTo>
                  <a:pt x="1375" y="804"/>
                </a:lnTo>
                <a:lnTo>
                  <a:pt x="1378" y="822"/>
                </a:lnTo>
                <a:lnTo>
                  <a:pt x="1378" y="830"/>
                </a:lnTo>
                <a:lnTo>
                  <a:pt x="1378" y="765"/>
                </a:lnTo>
                <a:lnTo>
                  <a:pt x="1382" y="830"/>
                </a:lnTo>
                <a:lnTo>
                  <a:pt x="1382" y="779"/>
                </a:lnTo>
                <a:lnTo>
                  <a:pt x="1386" y="830"/>
                </a:lnTo>
                <a:lnTo>
                  <a:pt x="1386" y="786"/>
                </a:lnTo>
                <a:lnTo>
                  <a:pt x="1389" y="830"/>
                </a:lnTo>
                <a:lnTo>
                  <a:pt x="1389" y="750"/>
                </a:lnTo>
                <a:lnTo>
                  <a:pt x="1393" y="801"/>
                </a:lnTo>
                <a:lnTo>
                  <a:pt x="1393" y="830"/>
                </a:lnTo>
                <a:lnTo>
                  <a:pt x="1393" y="757"/>
                </a:lnTo>
                <a:lnTo>
                  <a:pt x="1396" y="819"/>
                </a:lnTo>
                <a:lnTo>
                  <a:pt x="1396" y="830"/>
                </a:lnTo>
                <a:lnTo>
                  <a:pt x="1396" y="775"/>
                </a:lnTo>
                <a:lnTo>
                  <a:pt x="1400" y="830"/>
                </a:lnTo>
                <a:lnTo>
                  <a:pt x="1400" y="775"/>
                </a:lnTo>
                <a:lnTo>
                  <a:pt x="1404" y="830"/>
                </a:lnTo>
                <a:lnTo>
                  <a:pt x="1404" y="779"/>
                </a:lnTo>
                <a:lnTo>
                  <a:pt x="1407" y="801"/>
                </a:lnTo>
                <a:lnTo>
                  <a:pt x="1407" y="830"/>
                </a:lnTo>
                <a:lnTo>
                  <a:pt x="1407" y="757"/>
                </a:lnTo>
                <a:lnTo>
                  <a:pt x="1411" y="830"/>
                </a:lnTo>
                <a:lnTo>
                  <a:pt x="1411" y="775"/>
                </a:lnTo>
                <a:lnTo>
                  <a:pt x="1414" y="826"/>
                </a:lnTo>
                <a:lnTo>
                  <a:pt x="1414" y="830"/>
                </a:lnTo>
                <a:lnTo>
                  <a:pt x="1414" y="801"/>
                </a:lnTo>
                <a:lnTo>
                  <a:pt x="1418" y="830"/>
                </a:lnTo>
                <a:lnTo>
                  <a:pt x="1418" y="790"/>
                </a:lnTo>
                <a:lnTo>
                  <a:pt x="1422" y="830"/>
                </a:lnTo>
                <a:lnTo>
                  <a:pt x="1422" y="801"/>
                </a:lnTo>
                <a:lnTo>
                  <a:pt x="1425" y="830"/>
                </a:lnTo>
                <a:lnTo>
                  <a:pt x="1425" y="775"/>
                </a:lnTo>
                <a:lnTo>
                  <a:pt x="1429" y="826"/>
                </a:lnTo>
                <a:lnTo>
                  <a:pt x="1429" y="830"/>
                </a:lnTo>
                <a:lnTo>
                  <a:pt x="1429" y="743"/>
                </a:lnTo>
                <a:lnTo>
                  <a:pt x="1432" y="830"/>
                </a:lnTo>
                <a:lnTo>
                  <a:pt x="1432" y="790"/>
                </a:lnTo>
                <a:lnTo>
                  <a:pt x="1436" y="830"/>
                </a:lnTo>
                <a:lnTo>
                  <a:pt x="1436" y="718"/>
                </a:lnTo>
                <a:lnTo>
                  <a:pt x="1440" y="830"/>
                </a:lnTo>
                <a:lnTo>
                  <a:pt x="1440" y="790"/>
                </a:lnTo>
                <a:lnTo>
                  <a:pt x="1443" y="830"/>
                </a:lnTo>
                <a:lnTo>
                  <a:pt x="1443" y="790"/>
                </a:lnTo>
                <a:lnTo>
                  <a:pt x="1447" y="811"/>
                </a:lnTo>
                <a:lnTo>
                  <a:pt x="1447" y="830"/>
                </a:lnTo>
                <a:lnTo>
                  <a:pt x="1447" y="786"/>
                </a:lnTo>
                <a:lnTo>
                  <a:pt x="1450" y="830"/>
                </a:lnTo>
                <a:lnTo>
                  <a:pt x="1450" y="811"/>
                </a:lnTo>
                <a:lnTo>
                  <a:pt x="1454" y="830"/>
                </a:lnTo>
                <a:lnTo>
                  <a:pt x="1454" y="783"/>
                </a:lnTo>
                <a:lnTo>
                  <a:pt x="1458" y="826"/>
                </a:lnTo>
                <a:lnTo>
                  <a:pt x="1458" y="830"/>
                </a:lnTo>
                <a:lnTo>
                  <a:pt x="1458" y="779"/>
                </a:lnTo>
                <a:lnTo>
                  <a:pt x="1461" y="826"/>
                </a:lnTo>
                <a:lnTo>
                  <a:pt x="1461" y="830"/>
                </a:lnTo>
                <a:lnTo>
                  <a:pt x="1461" y="793"/>
                </a:lnTo>
                <a:lnTo>
                  <a:pt x="1465" y="830"/>
                </a:lnTo>
                <a:lnTo>
                  <a:pt x="1465" y="754"/>
                </a:lnTo>
                <a:lnTo>
                  <a:pt x="1468" y="826"/>
                </a:lnTo>
                <a:lnTo>
                  <a:pt x="1468" y="830"/>
                </a:lnTo>
                <a:lnTo>
                  <a:pt x="1468" y="732"/>
                </a:lnTo>
                <a:lnTo>
                  <a:pt x="1472" y="757"/>
                </a:lnTo>
                <a:lnTo>
                  <a:pt x="1472" y="830"/>
                </a:lnTo>
                <a:lnTo>
                  <a:pt x="1472" y="739"/>
                </a:lnTo>
                <a:lnTo>
                  <a:pt x="1476" y="793"/>
                </a:lnTo>
                <a:lnTo>
                  <a:pt x="1476" y="830"/>
                </a:lnTo>
                <a:lnTo>
                  <a:pt x="1476" y="775"/>
                </a:lnTo>
                <a:lnTo>
                  <a:pt x="1479" y="830"/>
                </a:lnTo>
                <a:lnTo>
                  <a:pt x="1479" y="718"/>
                </a:lnTo>
                <a:lnTo>
                  <a:pt x="1483" y="830"/>
                </a:lnTo>
                <a:lnTo>
                  <a:pt x="1483" y="801"/>
                </a:lnTo>
                <a:lnTo>
                  <a:pt x="1487" y="819"/>
                </a:lnTo>
                <a:lnTo>
                  <a:pt x="1487" y="830"/>
                </a:lnTo>
                <a:lnTo>
                  <a:pt x="1487" y="804"/>
                </a:lnTo>
                <a:lnTo>
                  <a:pt x="1490" y="815"/>
                </a:lnTo>
                <a:lnTo>
                  <a:pt x="1490" y="830"/>
                </a:lnTo>
                <a:lnTo>
                  <a:pt x="1490" y="757"/>
                </a:lnTo>
                <a:lnTo>
                  <a:pt x="1494" y="830"/>
                </a:lnTo>
                <a:lnTo>
                  <a:pt x="1494" y="786"/>
                </a:lnTo>
                <a:lnTo>
                  <a:pt x="1497" y="815"/>
                </a:lnTo>
                <a:lnTo>
                  <a:pt x="1497" y="830"/>
                </a:lnTo>
                <a:lnTo>
                  <a:pt x="1497" y="804"/>
                </a:lnTo>
                <a:lnTo>
                  <a:pt x="1501" y="830"/>
                </a:lnTo>
                <a:lnTo>
                  <a:pt x="1501" y="801"/>
                </a:lnTo>
                <a:lnTo>
                  <a:pt x="1505" y="822"/>
                </a:lnTo>
                <a:lnTo>
                  <a:pt x="1505" y="830"/>
                </a:lnTo>
                <a:lnTo>
                  <a:pt x="1505" y="793"/>
                </a:lnTo>
                <a:lnTo>
                  <a:pt x="1508" y="815"/>
                </a:lnTo>
                <a:lnTo>
                  <a:pt x="1508" y="830"/>
                </a:lnTo>
                <a:lnTo>
                  <a:pt x="1508" y="793"/>
                </a:lnTo>
                <a:lnTo>
                  <a:pt x="1508" y="804"/>
                </a:lnTo>
                <a:lnTo>
                  <a:pt x="1512" y="783"/>
                </a:lnTo>
                <a:lnTo>
                  <a:pt x="1512" y="830"/>
                </a:lnTo>
                <a:lnTo>
                  <a:pt x="1512" y="765"/>
                </a:lnTo>
                <a:lnTo>
                  <a:pt x="1515" y="790"/>
                </a:lnTo>
                <a:lnTo>
                  <a:pt x="1515" y="830"/>
                </a:lnTo>
                <a:lnTo>
                  <a:pt x="1515" y="761"/>
                </a:lnTo>
                <a:lnTo>
                  <a:pt x="1519" y="819"/>
                </a:lnTo>
                <a:lnTo>
                  <a:pt x="1519" y="830"/>
                </a:lnTo>
                <a:lnTo>
                  <a:pt x="1519" y="783"/>
                </a:lnTo>
                <a:lnTo>
                  <a:pt x="1523" y="830"/>
                </a:lnTo>
                <a:lnTo>
                  <a:pt x="1523" y="783"/>
                </a:lnTo>
                <a:lnTo>
                  <a:pt x="1526" y="826"/>
                </a:lnTo>
                <a:lnTo>
                  <a:pt x="1526" y="830"/>
                </a:lnTo>
                <a:lnTo>
                  <a:pt x="1526" y="750"/>
                </a:lnTo>
                <a:lnTo>
                  <a:pt x="1530" y="815"/>
                </a:lnTo>
                <a:lnTo>
                  <a:pt x="1530" y="830"/>
                </a:lnTo>
                <a:lnTo>
                  <a:pt x="1530" y="754"/>
                </a:lnTo>
                <a:lnTo>
                  <a:pt x="1533" y="815"/>
                </a:lnTo>
                <a:lnTo>
                  <a:pt x="1533" y="830"/>
                </a:lnTo>
                <a:lnTo>
                  <a:pt x="1533" y="754"/>
                </a:lnTo>
                <a:lnTo>
                  <a:pt x="1537" y="830"/>
                </a:lnTo>
                <a:lnTo>
                  <a:pt x="1537" y="793"/>
                </a:lnTo>
                <a:lnTo>
                  <a:pt x="1541" y="808"/>
                </a:lnTo>
                <a:lnTo>
                  <a:pt x="1541" y="830"/>
                </a:lnTo>
                <a:lnTo>
                  <a:pt x="1541" y="783"/>
                </a:lnTo>
                <a:lnTo>
                  <a:pt x="1541" y="815"/>
                </a:lnTo>
                <a:lnTo>
                  <a:pt x="1544" y="772"/>
                </a:lnTo>
                <a:lnTo>
                  <a:pt x="1544" y="830"/>
                </a:lnTo>
                <a:lnTo>
                  <a:pt x="1544" y="765"/>
                </a:lnTo>
                <a:lnTo>
                  <a:pt x="1548" y="822"/>
                </a:lnTo>
                <a:lnTo>
                  <a:pt x="1548" y="830"/>
                </a:lnTo>
                <a:lnTo>
                  <a:pt x="1548" y="721"/>
                </a:lnTo>
                <a:lnTo>
                  <a:pt x="1551" y="830"/>
                </a:lnTo>
                <a:lnTo>
                  <a:pt x="1551" y="793"/>
                </a:lnTo>
                <a:lnTo>
                  <a:pt x="1555" y="793"/>
                </a:lnTo>
                <a:lnTo>
                  <a:pt x="1555" y="830"/>
                </a:lnTo>
                <a:lnTo>
                  <a:pt x="1555" y="786"/>
                </a:lnTo>
                <a:lnTo>
                  <a:pt x="1559" y="793"/>
                </a:lnTo>
                <a:lnTo>
                  <a:pt x="1559" y="830"/>
                </a:lnTo>
                <a:lnTo>
                  <a:pt x="1559" y="732"/>
                </a:lnTo>
                <a:lnTo>
                  <a:pt x="1562" y="830"/>
                </a:lnTo>
                <a:lnTo>
                  <a:pt x="1562" y="775"/>
                </a:lnTo>
                <a:lnTo>
                  <a:pt x="1566" y="793"/>
                </a:lnTo>
                <a:lnTo>
                  <a:pt x="1566" y="830"/>
                </a:lnTo>
                <a:lnTo>
                  <a:pt x="1566" y="729"/>
                </a:lnTo>
                <a:lnTo>
                  <a:pt x="1569" y="830"/>
                </a:lnTo>
                <a:lnTo>
                  <a:pt x="1569" y="786"/>
                </a:lnTo>
                <a:lnTo>
                  <a:pt x="1573" y="830"/>
                </a:lnTo>
                <a:lnTo>
                  <a:pt x="1573" y="768"/>
                </a:lnTo>
                <a:lnTo>
                  <a:pt x="1577" y="793"/>
                </a:lnTo>
                <a:lnTo>
                  <a:pt x="1577" y="830"/>
                </a:lnTo>
                <a:lnTo>
                  <a:pt x="1577" y="692"/>
                </a:lnTo>
                <a:lnTo>
                  <a:pt x="1580" y="826"/>
                </a:lnTo>
                <a:lnTo>
                  <a:pt x="1580" y="830"/>
                </a:lnTo>
                <a:lnTo>
                  <a:pt x="1580" y="793"/>
                </a:lnTo>
                <a:lnTo>
                  <a:pt x="1584" y="819"/>
                </a:lnTo>
                <a:lnTo>
                  <a:pt x="1584" y="830"/>
                </a:lnTo>
                <a:lnTo>
                  <a:pt x="1584" y="696"/>
                </a:lnTo>
                <a:lnTo>
                  <a:pt x="1588" y="826"/>
                </a:lnTo>
                <a:lnTo>
                  <a:pt x="1588" y="830"/>
                </a:lnTo>
                <a:lnTo>
                  <a:pt x="1588" y="765"/>
                </a:lnTo>
                <a:lnTo>
                  <a:pt x="1591" y="830"/>
                </a:lnTo>
                <a:lnTo>
                  <a:pt x="1591" y="772"/>
                </a:lnTo>
                <a:lnTo>
                  <a:pt x="1595" y="830"/>
                </a:lnTo>
                <a:lnTo>
                  <a:pt x="1595" y="750"/>
                </a:lnTo>
                <a:lnTo>
                  <a:pt x="1598" y="801"/>
                </a:lnTo>
                <a:lnTo>
                  <a:pt x="1598" y="830"/>
                </a:lnTo>
                <a:lnTo>
                  <a:pt x="1598" y="768"/>
                </a:lnTo>
                <a:lnTo>
                  <a:pt x="1602" y="815"/>
                </a:lnTo>
                <a:lnTo>
                  <a:pt x="1602" y="830"/>
                </a:lnTo>
                <a:lnTo>
                  <a:pt x="1602" y="779"/>
                </a:lnTo>
                <a:lnTo>
                  <a:pt x="1606" y="819"/>
                </a:lnTo>
                <a:lnTo>
                  <a:pt x="1606" y="830"/>
                </a:lnTo>
                <a:lnTo>
                  <a:pt x="1606" y="739"/>
                </a:lnTo>
                <a:lnTo>
                  <a:pt x="1609" y="826"/>
                </a:lnTo>
                <a:lnTo>
                  <a:pt x="1609" y="830"/>
                </a:lnTo>
                <a:lnTo>
                  <a:pt x="1609" y="772"/>
                </a:lnTo>
                <a:lnTo>
                  <a:pt x="1613" y="830"/>
                </a:lnTo>
                <a:lnTo>
                  <a:pt x="1613" y="772"/>
                </a:lnTo>
                <a:lnTo>
                  <a:pt x="1616" y="830"/>
                </a:lnTo>
                <a:lnTo>
                  <a:pt x="1616" y="743"/>
                </a:lnTo>
                <a:lnTo>
                  <a:pt x="1620" y="830"/>
                </a:lnTo>
                <a:lnTo>
                  <a:pt x="1620" y="804"/>
                </a:lnTo>
                <a:lnTo>
                  <a:pt x="1624" y="830"/>
                </a:lnTo>
                <a:lnTo>
                  <a:pt x="1624" y="775"/>
                </a:lnTo>
                <a:lnTo>
                  <a:pt x="1627" y="830"/>
                </a:lnTo>
                <a:lnTo>
                  <a:pt x="1627" y="765"/>
                </a:lnTo>
                <a:lnTo>
                  <a:pt x="1631" y="830"/>
                </a:lnTo>
                <a:lnTo>
                  <a:pt x="1631" y="786"/>
                </a:lnTo>
                <a:lnTo>
                  <a:pt x="1634" y="826"/>
                </a:lnTo>
                <a:lnTo>
                  <a:pt x="1634" y="830"/>
                </a:lnTo>
                <a:lnTo>
                  <a:pt x="1634" y="801"/>
                </a:lnTo>
                <a:lnTo>
                  <a:pt x="1638" y="830"/>
                </a:lnTo>
                <a:lnTo>
                  <a:pt x="1638" y="804"/>
                </a:lnTo>
                <a:lnTo>
                  <a:pt x="1642" y="815"/>
                </a:lnTo>
                <a:lnTo>
                  <a:pt x="1642" y="830"/>
                </a:lnTo>
                <a:lnTo>
                  <a:pt x="1642" y="721"/>
                </a:lnTo>
                <a:lnTo>
                  <a:pt x="1645" y="801"/>
                </a:lnTo>
                <a:lnTo>
                  <a:pt x="1645" y="830"/>
                </a:lnTo>
                <a:lnTo>
                  <a:pt x="1645" y="747"/>
                </a:lnTo>
                <a:lnTo>
                  <a:pt x="1649" y="830"/>
                </a:lnTo>
                <a:lnTo>
                  <a:pt x="1649" y="692"/>
                </a:lnTo>
                <a:lnTo>
                  <a:pt x="1652" y="822"/>
                </a:lnTo>
                <a:lnTo>
                  <a:pt x="1652" y="830"/>
                </a:lnTo>
                <a:lnTo>
                  <a:pt x="1652" y="729"/>
                </a:lnTo>
                <a:lnTo>
                  <a:pt x="1656" y="797"/>
                </a:lnTo>
                <a:lnTo>
                  <a:pt x="1656" y="830"/>
                </a:lnTo>
                <a:lnTo>
                  <a:pt x="1656" y="761"/>
                </a:lnTo>
                <a:lnTo>
                  <a:pt x="1660" y="811"/>
                </a:lnTo>
                <a:lnTo>
                  <a:pt x="1660" y="830"/>
                </a:lnTo>
                <a:lnTo>
                  <a:pt x="1660" y="779"/>
                </a:lnTo>
                <a:lnTo>
                  <a:pt x="1663" y="822"/>
                </a:lnTo>
                <a:lnTo>
                  <a:pt x="1663" y="830"/>
                </a:lnTo>
                <a:lnTo>
                  <a:pt x="1663" y="747"/>
                </a:lnTo>
                <a:lnTo>
                  <a:pt x="1667" y="801"/>
                </a:lnTo>
                <a:lnTo>
                  <a:pt x="1667" y="830"/>
                </a:lnTo>
                <a:lnTo>
                  <a:pt x="1667" y="754"/>
                </a:lnTo>
                <a:lnTo>
                  <a:pt x="1670" y="830"/>
                </a:lnTo>
                <a:lnTo>
                  <a:pt x="1670" y="754"/>
                </a:lnTo>
                <a:lnTo>
                  <a:pt x="1674" y="718"/>
                </a:lnTo>
                <a:lnTo>
                  <a:pt x="1674" y="830"/>
                </a:lnTo>
                <a:lnTo>
                  <a:pt x="1674" y="718"/>
                </a:lnTo>
                <a:lnTo>
                  <a:pt x="1678" y="808"/>
                </a:lnTo>
                <a:lnTo>
                  <a:pt x="1678" y="830"/>
                </a:lnTo>
                <a:lnTo>
                  <a:pt x="1678" y="793"/>
                </a:lnTo>
                <a:lnTo>
                  <a:pt x="1681" y="808"/>
                </a:lnTo>
                <a:lnTo>
                  <a:pt x="1681" y="830"/>
                </a:lnTo>
                <a:lnTo>
                  <a:pt x="1681" y="786"/>
                </a:lnTo>
                <a:lnTo>
                  <a:pt x="1685" y="750"/>
                </a:lnTo>
                <a:lnTo>
                  <a:pt x="1685" y="830"/>
                </a:lnTo>
                <a:lnTo>
                  <a:pt x="1685" y="750"/>
                </a:lnTo>
                <a:lnTo>
                  <a:pt x="1689" y="830"/>
                </a:lnTo>
                <a:lnTo>
                  <a:pt x="1689" y="786"/>
                </a:lnTo>
                <a:lnTo>
                  <a:pt x="1692" y="815"/>
                </a:lnTo>
                <a:lnTo>
                  <a:pt x="1692" y="830"/>
                </a:lnTo>
                <a:lnTo>
                  <a:pt x="1692" y="747"/>
                </a:lnTo>
                <a:lnTo>
                  <a:pt x="1696" y="793"/>
                </a:lnTo>
                <a:lnTo>
                  <a:pt x="1696" y="830"/>
                </a:lnTo>
                <a:lnTo>
                  <a:pt x="1696" y="718"/>
                </a:lnTo>
                <a:lnTo>
                  <a:pt x="1699" y="826"/>
                </a:lnTo>
                <a:lnTo>
                  <a:pt x="1699" y="830"/>
                </a:lnTo>
                <a:lnTo>
                  <a:pt x="1699" y="635"/>
                </a:lnTo>
                <a:lnTo>
                  <a:pt x="1703" y="801"/>
                </a:lnTo>
                <a:lnTo>
                  <a:pt x="1703" y="830"/>
                </a:lnTo>
                <a:lnTo>
                  <a:pt x="1703" y="801"/>
                </a:lnTo>
                <a:lnTo>
                  <a:pt x="1707" y="808"/>
                </a:lnTo>
                <a:lnTo>
                  <a:pt x="1707" y="830"/>
                </a:lnTo>
                <a:lnTo>
                  <a:pt x="1707" y="775"/>
                </a:lnTo>
                <a:lnTo>
                  <a:pt x="1710" y="819"/>
                </a:lnTo>
                <a:lnTo>
                  <a:pt x="1710" y="830"/>
                </a:lnTo>
                <a:lnTo>
                  <a:pt x="1710" y="729"/>
                </a:lnTo>
                <a:lnTo>
                  <a:pt x="1714" y="811"/>
                </a:lnTo>
                <a:lnTo>
                  <a:pt x="1714" y="830"/>
                </a:lnTo>
                <a:lnTo>
                  <a:pt x="1714" y="779"/>
                </a:lnTo>
                <a:lnTo>
                  <a:pt x="1717" y="826"/>
                </a:lnTo>
                <a:lnTo>
                  <a:pt x="1717" y="830"/>
                </a:lnTo>
                <a:lnTo>
                  <a:pt x="1717" y="768"/>
                </a:lnTo>
                <a:lnTo>
                  <a:pt x="1721" y="830"/>
                </a:lnTo>
                <a:lnTo>
                  <a:pt x="1721" y="761"/>
                </a:lnTo>
                <a:lnTo>
                  <a:pt x="1725" y="830"/>
                </a:lnTo>
                <a:lnTo>
                  <a:pt x="1725" y="786"/>
                </a:lnTo>
                <a:lnTo>
                  <a:pt x="1728" y="830"/>
                </a:lnTo>
                <a:lnTo>
                  <a:pt x="1728" y="653"/>
                </a:lnTo>
                <a:lnTo>
                  <a:pt x="1732" y="826"/>
                </a:lnTo>
                <a:lnTo>
                  <a:pt x="1732" y="830"/>
                </a:lnTo>
                <a:lnTo>
                  <a:pt x="1732" y="747"/>
                </a:lnTo>
                <a:lnTo>
                  <a:pt x="1735" y="747"/>
                </a:lnTo>
                <a:lnTo>
                  <a:pt x="1735" y="830"/>
                </a:lnTo>
                <a:lnTo>
                  <a:pt x="1735" y="732"/>
                </a:lnTo>
                <a:lnTo>
                  <a:pt x="1739" y="830"/>
                </a:lnTo>
                <a:lnTo>
                  <a:pt x="1739" y="754"/>
                </a:lnTo>
                <a:lnTo>
                  <a:pt x="1743" y="830"/>
                </a:lnTo>
                <a:lnTo>
                  <a:pt x="1743" y="667"/>
                </a:lnTo>
                <a:lnTo>
                  <a:pt x="1746" y="830"/>
                </a:lnTo>
                <a:lnTo>
                  <a:pt x="1746" y="783"/>
                </a:lnTo>
                <a:lnTo>
                  <a:pt x="1750" y="830"/>
                </a:lnTo>
                <a:lnTo>
                  <a:pt x="1750" y="768"/>
                </a:lnTo>
                <a:lnTo>
                  <a:pt x="1753" y="830"/>
                </a:lnTo>
                <a:lnTo>
                  <a:pt x="1753" y="743"/>
                </a:lnTo>
                <a:lnTo>
                  <a:pt x="1757" y="830"/>
                </a:lnTo>
                <a:lnTo>
                  <a:pt x="1757" y="804"/>
                </a:lnTo>
                <a:lnTo>
                  <a:pt x="1761" y="830"/>
                </a:lnTo>
                <a:lnTo>
                  <a:pt x="1761" y="775"/>
                </a:lnTo>
                <a:lnTo>
                  <a:pt x="1764" y="830"/>
                </a:lnTo>
                <a:lnTo>
                  <a:pt x="1764" y="772"/>
                </a:lnTo>
                <a:lnTo>
                  <a:pt x="1768" y="830"/>
                </a:lnTo>
                <a:lnTo>
                  <a:pt x="1768" y="765"/>
                </a:lnTo>
                <a:lnTo>
                  <a:pt x="1771" y="830"/>
                </a:lnTo>
                <a:lnTo>
                  <a:pt x="1771" y="754"/>
                </a:lnTo>
                <a:lnTo>
                  <a:pt x="1775" y="826"/>
                </a:lnTo>
                <a:lnTo>
                  <a:pt x="1775" y="830"/>
                </a:lnTo>
                <a:lnTo>
                  <a:pt x="1775" y="710"/>
                </a:lnTo>
                <a:lnTo>
                  <a:pt x="1779" y="830"/>
                </a:lnTo>
                <a:lnTo>
                  <a:pt x="1779" y="815"/>
                </a:lnTo>
                <a:lnTo>
                  <a:pt x="1782" y="830"/>
                </a:lnTo>
                <a:lnTo>
                  <a:pt x="1782" y="772"/>
                </a:lnTo>
                <a:lnTo>
                  <a:pt x="1786" y="830"/>
                </a:lnTo>
                <a:lnTo>
                  <a:pt x="1786" y="692"/>
                </a:lnTo>
                <a:lnTo>
                  <a:pt x="1790" y="830"/>
                </a:lnTo>
                <a:lnTo>
                  <a:pt x="1790" y="732"/>
                </a:lnTo>
                <a:lnTo>
                  <a:pt x="1793" y="830"/>
                </a:lnTo>
                <a:lnTo>
                  <a:pt x="1793" y="790"/>
                </a:lnTo>
                <a:lnTo>
                  <a:pt x="1797" y="830"/>
                </a:lnTo>
                <a:lnTo>
                  <a:pt x="1797" y="779"/>
                </a:lnTo>
                <a:lnTo>
                  <a:pt x="1800" y="830"/>
                </a:lnTo>
                <a:lnTo>
                  <a:pt x="1800" y="750"/>
                </a:lnTo>
                <a:lnTo>
                  <a:pt x="1804" y="830"/>
                </a:lnTo>
                <a:lnTo>
                  <a:pt x="1804" y="772"/>
                </a:lnTo>
                <a:lnTo>
                  <a:pt x="1808" y="830"/>
                </a:lnTo>
                <a:lnTo>
                  <a:pt x="1808" y="775"/>
                </a:lnTo>
                <a:lnTo>
                  <a:pt x="1811" y="830"/>
                </a:lnTo>
                <a:lnTo>
                  <a:pt x="1811" y="793"/>
                </a:lnTo>
                <a:lnTo>
                  <a:pt x="1815" y="830"/>
                </a:lnTo>
                <a:lnTo>
                  <a:pt x="1815" y="761"/>
                </a:lnTo>
                <a:lnTo>
                  <a:pt x="1818" y="819"/>
                </a:lnTo>
                <a:lnTo>
                  <a:pt x="1818" y="830"/>
                </a:lnTo>
                <a:lnTo>
                  <a:pt x="1818" y="768"/>
                </a:lnTo>
                <a:lnTo>
                  <a:pt x="1822" y="808"/>
                </a:lnTo>
                <a:lnTo>
                  <a:pt x="1822" y="830"/>
                </a:lnTo>
                <a:lnTo>
                  <a:pt x="1822" y="775"/>
                </a:lnTo>
                <a:lnTo>
                  <a:pt x="1826" y="830"/>
                </a:lnTo>
                <a:lnTo>
                  <a:pt x="1826" y="732"/>
                </a:lnTo>
                <a:lnTo>
                  <a:pt x="1829" y="830"/>
                </a:lnTo>
                <a:lnTo>
                  <a:pt x="1829" y="761"/>
                </a:lnTo>
                <a:lnTo>
                  <a:pt x="1833" y="830"/>
                </a:lnTo>
                <a:lnTo>
                  <a:pt x="1833" y="685"/>
                </a:lnTo>
                <a:lnTo>
                  <a:pt x="1836" y="811"/>
                </a:lnTo>
                <a:lnTo>
                  <a:pt x="1836" y="830"/>
                </a:lnTo>
                <a:lnTo>
                  <a:pt x="1836" y="750"/>
                </a:lnTo>
                <a:lnTo>
                  <a:pt x="1840" y="797"/>
                </a:lnTo>
                <a:lnTo>
                  <a:pt x="1840" y="830"/>
                </a:lnTo>
                <a:lnTo>
                  <a:pt x="1840" y="747"/>
                </a:lnTo>
                <a:lnTo>
                  <a:pt x="1844" y="826"/>
                </a:lnTo>
                <a:lnTo>
                  <a:pt x="1844" y="830"/>
                </a:lnTo>
                <a:lnTo>
                  <a:pt x="1844" y="801"/>
                </a:lnTo>
                <a:lnTo>
                  <a:pt x="1847" y="830"/>
                </a:lnTo>
                <a:lnTo>
                  <a:pt x="1847" y="783"/>
                </a:lnTo>
                <a:lnTo>
                  <a:pt x="1851" y="804"/>
                </a:lnTo>
                <a:lnTo>
                  <a:pt x="1851" y="830"/>
                </a:lnTo>
                <a:lnTo>
                  <a:pt x="1851" y="664"/>
                </a:lnTo>
                <a:lnTo>
                  <a:pt x="1854" y="765"/>
                </a:lnTo>
                <a:lnTo>
                  <a:pt x="1854" y="830"/>
                </a:lnTo>
                <a:lnTo>
                  <a:pt x="1854" y="743"/>
                </a:lnTo>
                <a:lnTo>
                  <a:pt x="1858" y="765"/>
                </a:lnTo>
                <a:lnTo>
                  <a:pt x="1858" y="830"/>
                </a:lnTo>
                <a:lnTo>
                  <a:pt x="1858" y="761"/>
                </a:lnTo>
                <a:lnTo>
                  <a:pt x="1862" y="822"/>
                </a:lnTo>
                <a:lnTo>
                  <a:pt x="1862" y="830"/>
                </a:lnTo>
                <a:lnTo>
                  <a:pt x="1862" y="772"/>
                </a:lnTo>
                <a:lnTo>
                  <a:pt x="1865" y="804"/>
                </a:lnTo>
                <a:lnTo>
                  <a:pt x="1865" y="830"/>
                </a:lnTo>
                <a:lnTo>
                  <a:pt x="1865" y="772"/>
                </a:lnTo>
                <a:lnTo>
                  <a:pt x="1869" y="822"/>
                </a:lnTo>
                <a:lnTo>
                  <a:pt x="1869" y="830"/>
                </a:lnTo>
                <a:lnTo>
                  <a:pt x="1869" y="754"/>
                </a:lnTo>
                <a:lnTo>
                  <a:pt x="1872" y="815"/>
                </a:lnTo>
                <a:lnTo>
                  <a:pt x="1872" y="830"/>
                </a:lnTo>
                <a:lnTo>
                  <a:pt x="1872" y="700"/>
                </a:lnTo>
                <a:lnTo>
                  <a:pt x="1876" y="797"/>
                </a:lnTo>
                <a:lnTo>
                  <a:pt x="1876" y="830"/>
                </a:lnTo>
                <a:lnTo>
                  <a:pt x="1876" y="721"/>
                </a:lnTo>
                <a:lnTo>
                  <a:pt x="1880" y="779"/>
                </a:lnTo>
                <a:lnTo>
                  <a:pt x="1880" y="830"/>
                </a:lnTo>
                <a:lnTo>
                  <a:pt x="1880" y="747"/>
                </a:lnTo>
                <a:lnTo>
                  <a:pt x="1883" y="801"/>
                </a:lnTo>
                <a:lnTo>
                  <a:pt x="1883" y="830"/>
                </a:lnTo>
                <a:lnTo>
                  <a:pt x="1883" y="797"/>
                </a:lnTo>
                <a:lnTo>
                  <a:pt x="1887" y="808"/>
                </a:lnTo>
                <a:lnTo>
                  <a:pt x="1887" y="830"/>
                </a:lnTo>
                <a:lnTo>
                  <a:pt x="1887" y="747"/>
                </a:lnTo>
                <a:lnTo>
                  <a:pt x="1891" y="736"/>
                </a:lnTo>
                <a:lnTo>
                  <a:pt x="1891" y="830"/>
                </a:lnTo>
                <a:lnTo>
                  <a:pt x="1891" y="718"/>
                </a:lnTo>
                <a:lnTo>
                  <a:pt x="1894" y="822"/>
                </a:lnTo>
                <a:lnTo>
                  <a:pt x="1894" y="830"/>
                </a:lnTo>
                <a:lnTo>
                  <a:pt x="1894" y="797"/>
                </a:lnTo>
                <a:lnTo>
                  <a:pt x="1898" y="815"/>
                </a:lnTo>
                <a:lnTo>
                  <a:pt x="1898" y="830"/>
                </a:lnTo>
                <a:lnTo>
                  <a:pt x="1898" y="743"/>
                </a:lnTo>
                <a:lnTo>
                  <a:pt x="1901" y="830"/>
                </a:lnTo>
                <a:lnTo>
                  <a:pt x="1901" y="743"/>
                </a:lnTo>
                <a:lnTo>
                  <a:pt x="1905" y="830"/>
                </a:lnTo>
                <a:lnTo>
                  <a:pt x="1905" y="700"/>
                </a:lnTo>
                <a:lnTo>
                  <a:pt x="1909" y="826"/>
                </a:lnTo>
                <a:lnTo>
                  <a:pt x="1909" y="830"/>
                </a:lnTo>
                <a:lnTo>
                  <a:pt x="1909" y="747"/>
                </a:lnTo>
                <a:lnTo>
                  <a:pt x="1912" y="830"/>
                </a:lnTo>
                <a:lnTo>
                  <a:pt x="1912" y="718"/>
                </a:lnTo>
                <a:lnTo>
                  <a:pt x="1916" y="826"/>
                </a:lnTo>
                <a:lnTo>
                  <a:pt x="1916" y="830"/>
                </a:lnTo>
                <a:lnTo>
                  <a:pt x="1916" y="747"/>
                </a:lnTo>
                <a:lnTo>
                  <a:pt x="1919" y="819"/>
                </a:lnTo>
                <a:lnTo>
                  <a:pt x="1919" y="830"/>
                </a:lnTo>
                <a:lnTo>
                  <a:pt x="1919" y="750"/>
                </a:lnTo>
                <a:lnTo>
                  <a:pt x="1919" y="783"/>
                </a:lnTo>
                <a:lnTo>
                  <a:pt x="1923" y="747"/>
                </a:lnTo>
                <a:lnTo>
                  <a:pt x="1923" y="830"/>
                </a:lnTo>
                <a:lnTo>
                  <a:pt x="1923" y="736"/>
                </a:lnTo>
                <a:lnTo>
                  <a:pt x="1927" y="830"/>
                </a:lnTo>
                <a:lnTo>
                  <a:pt x="1927" y="772"/>
                </a:lnTo>
                <a:lnTo>
                  <a:pt x="1930" y="830"/>
                </a:lnTo>
                <a:lnTo>
                  <a:pt x="1930" y="736"/>
                </a:lnTo>
                <a:lnTo>
                  <a:pt x="1934" y="830"/>
                </a:lnTo>
                <a:lnTo>
                  <a:pt x="1934" y="768"/>
                </a:lnTo>
                <a:lnTo>
                  <a:pt x="1937" y="819"/>
                </a:lnTo>
                <a:lnTo>
                  <a:pt x="1937" y="830"/>
                </a:lnTo>
                <a:lnTo>
                  <a:pt x="1937" y="747"/>
                </a:lnTo>
                <a:lnTo>
                  <a:pt x="1941" y="819"/>
                </a:lnTo>
                <a:lnTo>
                  <a:pt x="1941" y="830"/>
                </a:lnTo>
                <a:lnTo>
                  <a:pt x="1941" y="757"/>
                </a:lnTo>
                <a:lnTo>
                  <a:pt x="1945" y="830"/>
                </a:lnTo>
                <a:lnTo>
                  <a:pt x="1945" y="754"/>
                </a:lnTo>
                <a:lnTo>
                  <a:pt x="1948" y="830"/>
                </a:lnTo>
                <a:lnTo>
                  <a:pt x="1948" y="772"/>
                </a:lnTo>
                <a:lnTo>
                  <a:pt x="1952" y="826"/>
                </a:lnTo>
                <a:lnTo>
                  <a:pt x="1952" y="830"/>
                </a:lnTo>
                <a:lnTo>
                  <a:pt x="1952" y="790"/>
                </a:lnTo>
                <a:lnTo>
                  <a:pt x="1955" y="830"/>
                </a:lnTo>
                <a:lnTo>
                  <a:pt x="1955" y="797"/>
                </a:lnTo>
                <a:lnTo>
                  <a:pt x="1959" y="830"/>
                </a:lnTo>
                <a:lnTo>
                  <a:pt x="1959" y="743"/>
                </a:lnTo>
                <a:lnTo>
                  <a:pt x="1963" y="830"/>
                </a:lnTo>
                <a:lnTo>
                  <a:pt x="1963" y="765"/>
                </a:lnTo>
                <a:lnTo>
                  <a:pt x="1966" y="826"/>
                </a:lnTo>
                <a:lnTo>
                  <a:pt x="1966" y="830"/>
                </a:lnTo>
                <a:lnTo>
                  <a:pt x="1966" y="793"/>
                </a:lnTo>
                <a:lnTo>
                  <a:pt x="1970" y="830"/>
                </a:lnTo>
                <a:lnTo>
                  <a:pt x="1970" y="783"/>
                </a:lnTo>
                <a:lnTo>
                  <a:pt x="1973" y="830"/>
                </a:lnTo>
                <a:lnTo>
                  <a:pt x="1973" y="783"/>
                </a:lnTo>
                <a:lnTo>
                  <a:pt x="1977" y="830"/>
                </a:lnTo>
                <a:lnTo>
                  <a:pt x="1977" y="718"/>
                </a:lnTo>
                <a:lnTo>
                  <a:pt x="1981" y="826"/>
                </a:lnTo>
                <a:lnTo>
                  <a:pt x="1981" y="830"/>
                </a:lnTo>
                <a:lnTo>
                  <a:pt x="1981" y="783"/>
                </a:lnTo>
                <a:lnTo>
                  <a:pt x="1984" y="826"/>
                </a:lnTo>
                <a:lnTo>
                  <a:pt x="1984" y="830"/>
                </a:lnTo>
                <a:lnTo>
                  <a:pt x="1984" y="801"/>
                </a:lnTo>
                <a:lnTo>
                  <a:pt x="1988" y="815"/>
                </a:lnTo>
                <a:lnTo>
                  <a:pt x="1988" y="830"/>
                </a:lnTo>
                <a:lnTo>
                  <a:pt x="1988" y="765"/>
                </a:lnTo>
                <a:lnTo>
                  <a:pt x="1992" y="826"/>
                </a:lnTo>
                <a:lnTo>
                  <a:pt x="1992" y="830"/>
                </a:lnTo>
                <a:lnTo>
                  <a:pt x="1992" y="736"/>
                </a:lnTo>
                <a:lnTo>
                  <a:pt x="1995" y="830"/>
                </a:lnTo>
                <a:lnTo>
                  <a:pt x="1995" y="804"/>
                </a:lnTo>
                <a:lnTo>
                  <a:pt x="1999" y="830"/>
                </a:lnTo>
                <a:lnTo>
                  <a:pt x="1999" y="779"/>
                </a:lnTo>
                <a:lnTo>
                  <a:pt x="2002" y="815"/>
                </a:lnTo>
                <a:lnTo>
                  <a:pt x="2002" y="830"/>
                </a:lnTo>
                <a:lnTo>
                  <a:pt x="2002" y="750"/>
                </a:lnTo>
                <a:lnTo>
                  <a:pt x="2006" y="822"/>
                </a:lnTo>
                <a:lnTo>
                  <a:pt x="2006" y="830"/>
                </a:lnTo>
                <a:lnTo>
                  <a:pt x="2006" y="685"/>
                </a:lnTo>
                <a:lnTo>
                  <a:pt x="2010" y="826"/>
                </a:lnTo>
                <a:lnTo>
                  <a:pt x="2010" y="830"/>
                </a:lnTo>
                <a:lnTo>
                  <a:pt x="2010" y="793"/>
                </a:lnTo>
                <a:lnTo>
                  <a:pt x="2013" y="822"/>
                </a:lnTo>
                <a:lnTo>
                  <a:pt x="2013" y="830"/>
                </a:lnTo>
                <a:lnTo>
                  <a:pt x="2013" y="692"/>
                </a:lnTo>
                <a:lnTo>
                  <a:pt x="2017" y="815"/>
                </a:lnTo>
                <a:lnTo>
                  <a:pt x="2017" y="830"/>
                </a:lnTo>
                <a:lnTo>
                  <a:pt x="2017" y="808"/>
                </a:lnTo>
                <a:lnTo>
                  <a:pt x="2020" y="819"/>
                </a:lnTo>
                <a:lnTo>
                  <a:pt x="2020" y="830"/>
                </a:lnTo>
                <a:lnTo>
                  <a:pt x="2020" y="775"/>
                </a:lnTo>
                <a:lnTo>
                  <a:pt x="2024" y="830"/>
                </a:lnTo>
                <a:lnTo>
                  <a:pt x="2024" y="793"/>
                </a:lnTo>
                <a:lnTo>
                  <a:pt x="2028" y="801"/>
                </a:lnTo>
                <a:lnTo>
                  <a:pt x="2028" y="830"/>
                </a:lnTo>
                <a:lnTo>
                  <a:pt x="2028" y="736"/>
                </a:lnTo>
                <a:lnTo>
                  <a:pt x="2031" y="736"/>
                </a:lnTo>
                <a:lnTo>
                  <a:pt x="2031" y="830"/>
                </a:lnTo>
                <a:lnTo>
                  <a:pt x="2031" y="736"/>
                </a:lnTo>
                <a:lnTo>
                  <a:pt x="2035" y="819"/>
                </a:lnTo>
                <a:lnTo>
                  <a:pt x="2035" y="830"/>
                </a:lnTo>
                <a:lnTo>
                  <a:pt x="2035" y="739"/>
                </a:lnTo>
                <a:lnTo>
                  <a:pt x="2038" y="826"/>
                </a:lnTo>
                <a:lnTo>
                  <a:pt x="2038" y="830"/>
                </a:lnTo>
                <a:lnTo>
                  <a:pt x="2038" y="772"/>
                </a:lnTo>
                <a:lnTo>
                  <a:pt x="2042" y="826"/>
                </a:lnTo>
                <a:lnTo>
                  <a:pt x="2042" y="830"/>
                </a:lnTo>
                <a:lnTo>
                  <a:pt x="2042" y="790"/>
                </a:lnTo>
                <a:lnTo>
                  <a:pt x="2046" y="830"/>
                </a:lnTo>
                <a:lnTo>
                  <a:pt x="2046" y="739"/>
                </a:lnTo>
                <a:lnTo>
                  <a:pt x="2049" y="779"/>
                </a:lnTo>
                <a:lnTo>
                  <a:pt x="2049" y="830"/>
                </a:lnTo>
                <a:lnTo>
                  <a:pt x="2049" y="617"/>
                </a:lnTo>
                <a:lnTo>
                  <a:pt x="2053" y="768"/>
                </a:lnTo>
                <a:lnTo>
                  <a:pt x="2053" y="830"/>
                </a:lnTo>
                <a:lnTo>
                  <a:pt x="2053" y="649"/>
                </a:lnTo>
                <a:lnTo>
                  <a:pt x="2056" y="826"/>
                </a:lnTo>
                <a:lnTo>
                  <a:pt x="2056" y="830"/>
                </a:lnTo>
                <a:lnTo>
                  <a:pt x="2056" y="811"/>
                </a:lnTo>
                <a:lnTo>
                  <a:pt x="2060" y="811"/>
                </a:lnTo>
                <a:lnTo>
                  <a:pt x="2060" y="830"/>
                </a:lnTo>
                <a:lnTo>
                  <a:pt x="2060" y="808"/>
                </a:lnTo>
                <a:lnTo>
                  <a:pt x="2064" y="815"/>
                </a:lnTo>
                <a:lnTo>
                  <a:pt x="2064" y="830"/>
                </a:lnTo>
                <a:lnTo>
                  <a:pt x="2064" y="779"/>
                </a:lnTo>
                <a:lnTo>
                  <a:pt x="2067" y="700"/>
                </a:lnTo>
                <a:lnTo>
                  <a:pt x="2067" y="830"/>
                </a:lnTo>
                <a:lnTo>
                  <a:pt x="2067" y="682"/>
                </a:lnTo>
                <a:lnTo>
                  <a:pt x="2071" y="830"/>
                </a:lnTo>
                <a:lnTo>
                  <a:pt x="2071" y="793"/>
                </a:lnTo>
                <a:lnTo>
                  <a:pt x="2074" y="830"/>
                </a:lnTo>
                <a:lnTo>
                  <a:pt x="2074" y="779"/>
                </a:lnTo>
                <a:lnTo>
                  <a:pt x="2078" y="830"/>
                </a:lnTo>
                <a:lnTo>
                  <a:pt x="2078" y="692"/>
                </a:lnTo>
                <a:lnTo>
                  <a:pt x="2082" y="830"/>
                </a:lnTo>
                <a:lnTo>
                  <a:pt x="2082" y="732"/>
                </a:lnTo>
                <a:lnTo>
                  <a:pt x="2085" y="830"/>
                </a:lnTo>
                <a:lnTo>
                  <a:pt x="2085" y="747"/>
                </a:lnTo>
                <a:lnTo>
                  <a:pt x="2089" y="822"/>
                </a:lnTo>
                <a:lnTo>
                  <a:pt x="2089" y="830"/>
                </a:lnTo>
                <a:lnTo>
                  <a:pt x="2089" y="768"/>
                </a:lnTo>
                <a:lnTo>
                  <a:pt x="2093" y="830"/>
                </a:lnTo>
                <a:lnTo>
                  <a:pt x="2093" y="761"/>
                </a:lnTo>
                <a:lnTo>
                  <a:pt x="2096" y="830"/>
                </a:lnTo>
                <a:lnTo>
                  <a:pt x="2096" y="743"/>
                </a:lnTo>
                <a:lnTo>
                  <a:pt x="2100" y="830"/>
                </a:lnTo>
                <a:lnTo>
                  <a:pt x="2100" y="750"/>
                </a:lnTo>
                <a:lnTo>
                  <a:pt x="2103" y="830"/>
                </a:lnTo>
                <a:lnTo>
                  <a:pt x="2103" y="772"/>
                </a:lnTo>
                <a:lnTo>
                  <a:pt x="2107" y="830"/>
                </a:lnTo>
                <a:lnTo>
                  <a:pt x="2107" y="786"/>
                </a:lnTo>
                <a:lnTo>
                  <a:pt x="2111" y="826"/>
                </a:lnTo>
                <a:lnTo>
                  <a:pt x="2111" y="830"/>
                </a:lnTo>
                <a:lnTo>
                  <a:pt x="2111" y="714"/>
                </a:lnTo>
                <a:lnTo>
                  <a:pt x="2114" y="830"/>
                </a:lnTo>
                <a:lnTo>
                  <a:pt x="2114" y="729"/>
                </a:lnTo>
                <a:lnTo>
                  <a:pt x="2118" y="830"/>
                </a:lnTo>
                <a:lnTo>
                  <a:pt x="2118" y="765"/>
                </a:lnTo>
                <a:lnTo>
                  <a:pt x="2121" y="830"/>
                </a:lnTo>
                <a:lnTo>
                  <a:pt x="2121" y="671"/>
                </a:lnTo>
                <a:lnTo>
                  <a:pt x="2125" y="830"/>
                </a:lnTo>
                <a:lnTo>
                  <a:pt x="2125" y="743"/>
                </a:lnTo>
                <a:lnTo>
                  <a:pt x="2129" y="830"/>
                </a:lnTo>
                <a:lnTo>
                  <a:pt x="2129" y="783"/>
                </a:lnTo>
                <a:lnTo>
                  <a:pt x="2132" y="830"/>
                </a:lnTo>
                <a:lnTo>
                  <a:pt x="2132" y="761"/>
                </a:lnTo>
                <a:lnTo>
                  <a:pt x="2136" y="830"/>
                </a:lnTo>
                <a:lnTo>
                  <a:pt x="2136" y="768"/>
                </a:lnTo>
                <a:lnTo>
                  <a:pt x="2139" y="830"/>
                </a:lnTo>
                <a:lnTo>
                  <a:pt x="2139" y="772"/>
                </a:lnTo>
                <a:lnTo>
                  <a:pt x="2143" y="830"/>
                </a:lnTo>
                <a:lnTo>
                  <a:pt x="2143" y="761"/>
                </a:lnTo>
                <a:lnTo>
                  <a:pt x="2147" y="830"/>
                </a:lnTo>
                <a:lnTo>
                  <a:pt x="2147" y="768"/>
                </a:lnTo>
                <a:lnTo>
                  <a:pt x="2150" y="811"/>
                </a:lnTo>
                <a:lnTo>
                  <a:pt x="2150" y="830"/>
                </a:lnTo>
                <a:lnTo>
                  <a:pt x="2150" y="530"/>
                </a:lnTo>
                <a:lnTo>
                  <a:pt x="2154" y="801"/>
                </a:lnTo>
                <a:lnTo>
                  <a:pt x="2154" y="830"/>
                </a:lnTo>
                <a:lnTo>
                  <a:pt x="2154" y="747"/>
                </a:lnTo>
                <a:lnTo>
                  <a:pt x="2157" y="830"/>
                </a:lnTo>
                <a:lnTo>
                  <a:pt x="2157" y="801"/>
                </a:lnTo>
                <a:lnTo>
                  <a:pt x="2161" y="830"/>
                </a:lnTo>
                <a:lnTo>
                  <a:pt x="2161" y="772"/>
                </a:lnTo>
                <a:lnTo>
                  <a:pt x="2165" y="830"/>
                </a:lnTo>
                <a:lnTo>
                  <a:pt x="2165" y="765"/>
                </a:lnTo>
                <a:lnTo>
                  <a:pt x="2168" y="826"/>
                </a:lnTo>
                <a:lnTo>
                  <a:pt x="2168" y="830"/>
                </a:lnTo>
                <a:lnTo>
                  <a:pt x="2168" y="692"/>
                </a:lnTo>
                <a:lnTo>
                  <a:pt x="2172" y="826"/>
                </a:lnTo>
                <a:lnTo>
                  <a:pt x="2172" y="830"/>
                </a:lnTo>
                <a:lnTo>
                  <a:pt x="2172" y="772"/>
                </a:lnTo>
                <a:lnTo>
                  <a:pt x="2175" y="811"/>
                </a:lnTo>
                <a:lnTo>
                  <a:pt x="2175" y="830"/>
                </a:lnTo>
                <a:lnTo>
                  <a:pt x="2175" y="754"/>
                </a:lnTo>
                <a:lnTo>
                  <a:pt x="2179" y="830"/>
                </a:lnTo>
                <a:lnTo>
                  <a:pt x="2179" y="819"/>
                </a:lnTo>
                <a:lnTo>
                  <a:pt x="2183" y="830"/>
                </a:lnTo>
                <a:lnTo>
                  <a:pt x="2183" y="783"/>
                </a:lnTo>
                <a:lnTo>
                  <a:pt x="2186" y="830"/>
                </a:lnTo>
                <a:lnTo>
                  <a:pt x="2186" y="671"/>
                </a:lnTo>
                <a:lnTo>
                  <a:pt x="2190" y="757"/>
                </a:lnTo>
                <a:lnTo>
                  <a:pt x="2190" y="830"/>
                </a:lnTo>
                <a:lnTo>
                  <a:pt x="2190" y="757"/>
                </a:lnTo>
                <a:lnTo>
                  <a:pt x="2194" y="822"/>
                </a:lnTo>
                <a:lnTo>
                  <a:pt x="2194" y="830"/>
                </a:lnTo>
                <a:lnTo>
                  <a:pt x="2194" y="815"/>
                </a:lnTo>
                <a:lnTo>
                  <a:pt x="2197" y="826"/>
                </a:lnTo>
                <a:lnTo>
                  <a:pt x="2197" y="830"/>
                </a:lnTo>
                <a:lnTo>
                  <a:pt x="2197" y="811"/>
                </a:lnTo>
                <a:lnTo>
                  <a:pt x="2201" y="804"/>
                </a:lnTo>
                <a:lnTo>
                  <a:pt x="2201" y="830"/>
                </a:lnTo>
                <a:lnTo>
                  <a:pt x="2201" y="793"/>
                </a:lnTo>
                <a:lnTo>
                  <a:pt x="2204" y="830"/>
                </a:lnTo>
                <a:lnTo>
                  <a:pt x="2204" y="757"/>
                </a:lnTo>
                <a:lnTo>
                  <a:pt x="2208" y="808"/>
                </a:lnTo>
                <a:lnTo>
                  <a:pt x="2208" y="830"/>
                </a:lnTo>
                <a:lnTo>
                  <a:pt x="2208" y="790"/>
                </a:lnTo>
                <a:lnTo>
                  <a:pt x="2212" y="808"/>
                </a:lnTo>
                <a:lnTo>
                  <a:pt x="2212" y="830"/>
                </a:lnTo>
                <a:lnTo>
                  <a:pt x="2212" y="761"/>
                </a:lnTo>
                <a:lnTo>
                  <a:pt x="2215" y="830"/>
                </a:lnTo>
                <a:lnTo>
                  <a:pt x="2215" y="710"/>
                </a:lnTo>
                <a:lnTo>
                  <a:pt x="2219" y="822"/>
                </a:lnTo>
                <a:lnTo>
                  <a:pt x="2219" y="830"/>
                </a:lnTo>
                <a:lnTo>
                  <a:pt x="2219" y="808"/>
                </a:lnTo>
                <a:lnTo>
                  <a:pt x="2222" y="830"/>
                </a:lnTo>
                <a:lnTo>
                  <a:pt x="2222" y="718"/>
                </a:lnTo>
                <a:lnTo>
                  <a:pt x="2226" y="801"/>
                </a:lnTo>
                <a:lnTo>
                  <a:pt x="2226" y="830"/>
                </a:lnTo>
                <a:lnTo>
                  <a:pt x="2226" y="797"/>
                </a:lnTo>
                <a:lnTo>
                  <a:pt x="2230" y="808"/>
                </a:lnTo>
                <a:lnTo>
                  <a:pt x="2230" y="830"/>
                </a:lnTo>
                <a:lnTo>
                  <a:pt x="2230" y="793"/>
                </a:lnTo>
                <a:lnTo>
                  <a:pt x="2233" y="826"/>
                </a:lnTo>
                <a:lnTo>
                  <a:pt x="2233" y="830"/>
                </a:lnTo>
                <a:lnTo>
                  <a:pt x="2233" y="804"/>
                </a:lnTo>
                <a:lnTo>
                  <a:pt x="2237" y="822"/>
                </a:lnTo>
                <a:lnTo>
                  <a:pt x="2237" y="830"/>
                </a:lnTo>
                <a:lnTo>
                  <a:pt x="2237" y="754"/>
                </a:lnTo>
                <a:lnTo>
                  <a:pt x="2240" y="811"/>
                </a:lnTo>
                <a:lnTo>
                  <a:pt x="2240" y="830"/>
                </a:lnTo>
                <a:lnTo>
                  <a:pt x="2240" y="747"/>
                </a:lnTo>
                <a:lnTo>
                  <a:pt x="2244" y="830"/>
                </a:lnTo>
                <a:lnTo>
                  <a:pt x="2244" y="775"/>
                </a:lnTo>
                <a:lnTo>
                  <a:pt x="2248" y="804"/>
                </a:lnTo>
                <a:lnTo>
                  <a:pt x="2248" y="830"/>
                </a:lnTo>
                <a:lnTo>
                  <a:pt x="2248" y="804"/>
                </a:lnTo>
                <a:lnTo>
                  <a:pt x="2251" y="811"/>
                </a:lnTo>
                <a:lnTo>
                  <a:pt x="2251" y="830"/>
                </a:lnTo>
                <a:lnTo>
                  <a:pt x="2251" y="747"/>
                </a:lnTo>
                <a:lnTo>
                  <a:pt x="2255" y="830"/>
                </a:lnTo>
                <a:lnTo>
                  <a:pt x="2255" y="801"/>
                </a:lnTo>
                <a:lnTo>
                  <a:pt x="2258" y="826"/>
                </a:lnTo>
                <a:lnTo>
                  <a:pt x="2258" y="830"/>
                </a:lnTo>
                <a:lnTo>
                  <a:pt x="2258" y="747"/>
                </a:lnTo>
                <a:lnTo>
                  <a:pt x="2262" y="819"/>
                </a:lnTo>
                <a:lnTo>
                  <a:pt x="2262" y="830"/>
                </a:lnTo>
                <a:lnTo>
                  <a:pt x="2262" y="783"/>
                </a:lnTo>
                <a:lnTo>
                  <a:pt x="2266" y="830"/>
                </a:lnTo>
                <a:lnTo>
                  <a:pt x="2266" y="768"/>
                </a:lnTo>
                <a:lnTo>
                  <a:pt x="2269" y="830"/>
                </a:lnTo>
                <a:lnTo>
                  <a:pt x="2269" y="685"/>
                </a:lnTo>
                <a:lnTo>
                  <a:pt x="2273" y="830"/>
                </a:lnTo>
                <a:lnTo>
                  <a:pt x="2273" y="761"/>
                </a:lnTo>
                <a:lnTo>
                  <a:pt x="2276" y="830"/>
                </a:lnTo>
                <a:lnTo>
                  <a:pt x="2276" y="700"/>
                </a:lnTo>
                <a:lnTo>
                  <a:pt x="2280" y="830"/>
                </a:lnTo>
                <a:lnTo>
                  <a:pt x="2280" y="797"/>
                </a:lnTo>
                <a:lnTo>
                  <a:pt x="2284" y="830"/>
                </a:lnTo>
                <a:lnTo>
                  <a:pt x="2284" y="793"/>
                </a:lnTo>
                <a:lnTo>
                  <a:pt x="2287" y="830"/>
                </a:lnTo>
                <a:lnTo>
                  <a:pt x="2287" y="754"/>
                </a:lnTo>
                <a:lnTo>
                  <a:pt x="2291" y="830"/>
                </a:lnTo>
                <a:lnTo>
                  <a:pt x="2291" y="765"/>
                </a:lnTo>
                <a:lnTo>
                  <a:pt x="2295" y="830"/>
                </a:lnTo>
                <a:lnTo>
                  <a:pt x="2295" y="811"/>
                </a:lnTo>
                <a:lnTo>
                  <a:pt x="2298" y="830"/>
                </a:lnTo>
                <a:lnTo>
                  <a:pt x="2298" y="768"/>
                </a:lnTo>
                <a:lnTo>
                  <a:pt x="2302" y="830"/>
                </a:lnTo>
                <a:lnTo>
                  <a:pt x="2302" y="786"/>
                </a:lnTo>
                <a:lnTo>
                  <a:pt x="2305" y="830"/>
                </a:lnTo>
                <a:lnTo>
                  <a:pt x="2305" y="786"/>
                </a:lnTo>
                <a:lnTo>
                  <a:pt x="2309" y="830"/>
                </a:lnTo>
                <a:lnTo>
                  <a:pt x="2309" y="750"/>
                </a:lnTo>
                <a:lnTo>
                  <a:pt x="2313" y="822"/>
                </a:lnTo>
                <a:lnTo>
                  <a:pt x="2313" y="830"/>
                </a:lnTo>
                <a:lnTo>
                  <a:pt x="2313" y="750"/>
                </a:lnTo>
                <a:lnTo>
                  <a:pt x="2316" y="830"/>
                </a:lnTo>
                <a:lnTo>
                  <a:pt x="2316" y="801"/>
                </a:lnTo>
                <a:lnTo>
                  <a:pt x="2320" y="830"/>
                </a:lnTo>
                <a:lnTo>
                  <a:pt x="2320" y="797"/>
                </a:lnTo>
                <a:lnTo>
                  <a:pt x="2323" y="830"/>
                </a:lnTo>
                <a:lnTo>
                  <a:pt x="2323" y="801"/>
                </a:lnTo>
                <a:lnTo>
                  <a:pt x="2327" y="830"/>
                </a:lnTo>
                <a:lnTo>
                  <a:pt x="2327" y="793"/>
                </a:lnTo>
                <a:lnTo>
                  <a:pt x="2331" y="826"/>
                </a:lnTo>
                <a:lnTo>
                  <a:pt x="2331" y="830"/>
                </a:lnTo>
                <a:lnTo>
                  <a:pt x="2331" y="790"/>
                </a:lnTo>
                <a:lnTo>
                  <a:pt x="2334" y="830"/>
                </a:lnTo>
                <a:lnTo>
                  <a:pt x="2334" y="804"/>
                </a:lnTo>
                <a:lnTo>
                  <a:pt x="2338" y="830"/>
                </a:lnTo>
                <a:lnTo>
                  <a:pt x="2338" y="736"/>
                </a:lnTo>
                <a:lnTo>
                  <a:pt x="2341" y="822"/>
                </a:lnTo>
                <a:lnTo>
                  <a:pt x="2341" y="830"/>
                </a:lnTo>
                <a:lnTo>
                  <a:pt x="2341" y="779"/>
                </a:lnTo>
                <a:lnTo>
                  <a:pt x="2345" y="830"/>
                </a:lnTo>
                <a:lnTo>
                  <a:pt x="2345" y="779"/>
                </a:lnTo>
                <a:lnTo>
                  <a:pt x="2349" y="830"/>
                </a:lnTo>
                <a:lnTo>
                  <a:pt x="2349" y="743"/>
                </a:lnTo>
                <a:lnTo>
                  <a:pt x="2352" y="830"/>
                </a:lnTo>
                <a:lnTo>
                  <a:pt x="2352" y="783"/>
                </a:lnTo>
                <a:lnTo>
                  <a:pt x="2356" y="826"/>
                </a:lnTo>
                <a:lnTo>
                  <a:pt x="2356" y="830"/>
                </a:lnTo>
                <a:lnTo>
                  <a:pt x="2356" y="811"/>
                </a:lnTo>
                <a:lnTo>
                  <a:pt x="2359" y="819"/>
                </a:lnTo>
                <a:lnTo>
                  <a:pt x="2359" y="830"/>
                </a:lnTo>
                <a:lnTo>
                  <a:pt x="2359" y="790"/>
                </a:lnTo>
                <a:lnTo>
                  <a:pt x="2363" y="819"/>
                </a:lnTo>
                <a:lnTo>
                  <a:pt x="2363" y="830"/>
                </a:lnTo>
                <a:lnTo>
                  <a:pt x="2363" y="761"/>
                </a:lnTo>
                <a:lnTo>
                  <a:pt x="2367" y="790"/>
                </a:lnTo>
                <a:lnTo>
                  <a:pt x="2367" y="830"/>
                </a:lnTo>
                <a:lnTo>
                  <a:pt x="2367" y="790"/>
                </a:lnTo>
                <a:lnTo>
                  <a:pt x="2370" y="830"/>
                </a:lnTo>
                <a:lnTo>
                  <a:pt x="2370" y="826"/>
                </a:lnTo>
                <a:lnTo>
                  <a:pt x="2374" y="830"/>
                </a:lnTo>
                <a:lnTo>
                  <a:pt x="2374" y="783"/>
                </a:lnTo>
                <a:lnTo>
                  <a:pt x="2377" y="804"/>
                </a:lnTo>
                <a:lnTo>
                  <a:pt x="2377" y="830"/>
                </a:lnTo>
                <a:lnTo>
                  <a:pt x="2377" y="768"/>
                </a:lnTo>
                <a:lnTo>
                  <a:pt x="2381" y="830"/>
                </a:lnTo>
                <a:lnTo>
                  <a:pt x="2381" y="793"/>
                </a:lnTo>
                <a:lnTo>
                  <a:pt x="2385" y="830"/>
                </a:lnTo>
                <a:lnTo>
                  <a:pt x="2385" y="793"/>
                </a:lnTo>
                <a:lnTo>
                  <a:pt x="2388" y="819"/>
                </a:lnTo>
                <a:lnTo>
                  <a:pt x="2388" y="830"/>
                </a:lnTo>
                <a:lnTo>
                  <a:pt x="2388" y="815"/>
                </a:lnTo>
                <a:lnTo>
                  <a:pt x="2392" y="830"/>
                </a:lnTo>
                <a:lnTo>
                  <a:pt x="2392" y="786"/>
                </a:lnTo>
                <a:lnTo>
                  <a:pt x="2396" y="801"/>
                </a:lnTo>
                <a:lnTo>
                  <a:pt x="2396" y="830"/>
                </a:lnTo>
                <a:lnTo>
                  <a:pt x="2396" y="793"/>
                </a:lnTo>
                <a:lnTo>
                  <a:pt x="2399" y="765"/>
                </a:lnTo>
                <a:lnTo>
                  <a:pt x="2399" y="830"/>
                </a:lnTo>
                <a:lnTo>
                  <a:pt x="2399" y="743"/>
                </a:lnTo>
                <a:lnTo>
                  <a:pt x="2403" y="830"/>
                </a:lnTo>
                <a:lnTo>
                  <a:pt x="2403" y="783"/>
                </a:lnTo>
                <a:lnTo>
                  <a:pt x="2406" y="822"/>
                </a:lnTo>
                <a:lnTo>
                  <a:pt x="2406" y="830"/>
                </a:lnTo>
                <a:lnTo>
                  <a:pt x="2406" y="811"/>
                </a:lnTo>
                <a:lnTo>
                  <a:pt x="2410" y="830"/>
                </a:lnTo>
                <a:lnTo>
                  <a:pt x="2410" y="754"/>
                </a:lnTo>
                <a:lnTo>
                  <a:pt x="2414" y="822"/>
                </a:lnTo>
                <a:lnTo>
                  <a:pt x="2414" y="830"/>
                </a:lnTo>
                <a:lnTo>
                  <a:pt x="2414" y="692"/>
                </a:lnTo>
                <a:lnTo>
                  <a:pt x="2417" y="830"/>
                </a:lnTo>
                <a:lnTo>
                  <a:pt x="2417" y="793"/>
                </a:lnTo>
                <a:lnTo>
                  <a:pt x="2421" y="822"/>
                </a:lnTo>
                <a:lnTo>
                  <a:pt x="2421" y="830"/>
                </a:lnTo>
                <a:lnTo>
                  <a:pt x="2421" y="819"/>
                </a:lnTo>
                <a:lnTo>
                  <a:pt x="2424" y="830"/>
                </a:lnTo>
                <a:lnTo>
                  <a:pt x="2424" y="801"/>
                </a:lnTo>
                <a:lnTo>
                  <a:pt x="2424" y="808"/>
                </a:lnTo>
                <a:lnTo>
                  <a:pt x="2428" y="772"/>
                </a:lnTo>
                <a:lnTo>
                  <a:pt x="2428" y="830"/>
                </a:lnTo>
                <a:lnTo>
                  <a:pt x="2428" y="772"/>
                </a:lnTo>
                <a:lnTo>
                  <a:pt x="2432" y="826"/>
                </a:lnTo>
                <a:lnTo>
                  <a:pt x="2432" y="830"/>
                </a:lnTo>
                <a:lnTo>
                  <a:pt x="2432" y="801"/>
                </a:lnTo>
                <a:lnTo>
                  <a:pt x="2435" y="822"/>
                </a:lnTo>
                <a:lnTo>
                  <a:pt x="2435" y="830"/>
                </a:lnTo>
                <a:lnTo>
                  <a:pt x="2435" y="783"/>
                </a:lnTo>
                <a:lnTo>
                  <a:pt x="2439" y="830"/>
                </a:lnTo>
                <a:lnTo>
                  <a:pt x="2439" y="775"/>
                </a:lnTo>
                <a:lnTo>
                  <a:pt x="2442" y="830"/>
                </a:lnTo>
                <a:lnTo>
                  <a:pt x="2442" y="797"/>
                </a:lnTo>
                <a:lnTo>
                  <a:pt x="2446" y="830"/>
                </a:lnTo>
                <a:lnTo>
                  <a:pt x="2446" y="768"/>
                </a:lnTo>
                <a:lnTo>
                  <a:pt x="2450" y="811"/>
                </a:lnTo>
                <a:lnTo>
                  <a:pt x="2450" y="830"/>
                </a:lnTo>
                <a:lnTo>
                  <a:pt x="2450" y="710"/>
                </a:lnTo>
                <a:lnTo>
                  <a:pt x="2453" y="830"/>
                </a:lnTo>
                <a:lnTo>
                  <a:pt x="2453" y="822"/>
                </a:lnTo>
                <a:lnTo>
                  <a:pt x="2457" y="830"/>
                </a:lnTo>
                <a:lnTo>
                  <a:pt x="2457" y="775"/>
                </a:lnTo>
                <a:lnTo>
                  <a:pt x="2460" y="830"/>
                </a:lnTo>
                <a:lnTo>
                  <a:pt x="2460" y="793"/>
                </a:lnTo>
                <a:lnTo>
                  <a:pt x="2464" y="830"/>
                </a:lnTo>
                <a:lnTo>
                  <a:pt x="2464" y="732"/>
                </a:lnTo>
                <a:lnTo>
                  <a:pt x="2468" y="830"/>
                </a:lnTo>
                <a:lnTo>
                  <a:pt x="2468" y="718"/>
                </a:lnTo>
                <a:lnTo>
                  <a:pt x="2471" y="830"/>
                </a:lnTo>
                <a:lnTo>
                  <a:pt x="2471" y="772"/>
                </a:lnTo>
                <a:lnTo>
                  <a:pt x="2475" y="830"/>
                </a:lnTo>
                <a:lnTo>
                  <a:pt x="2475" y="808"/>
                </a:lnTo>
                <a:lnTo>
                  <a:pt x="2478" y="830"/>
                </a:lnTo>
                <a:lnTo>
                  <a:pt x="2478" y="786"/>
                </a:lnTo>
                <a:lnTo>
                  <a:pt x="2482" y="830"/>
                </a:lnTo>
                <a:lnTo>
                  <a:pt x="2482" y="826"/>
                </a:lnTo>
                <a:lnTo>
                  <a:pt x="2486" y="830"/>
                </a:lnTo>
                <a:lnTo>
                  <a:pt x="2486" y="743"/>
                </a:lnTo>
                <a:lnTo>
                  <a:pt x="2489" y="830"/>
                </a:lnTo>
                <a:lnTo>
                  <a:pt x="2489" y="783"/>
                </a:lnTo>
                <a:lnTo>
                  <a:pt x="2493" y="830"/>
                </a:lnTo>
                <a:lnTo>
                  <a:pt x="2493" y="808"/>
                </a:lnTo>
                <a:lnTo>
                  <a:pt x="2497" y="830"/>
                </a:lnTo>
                <a:lnTo>
                  <a:pt x="2500" y="830"/>
                </a:lnTo>
                <a:lnTo>
                  <a:pt x="2500" y="804"/>
                </a:lnTo>
                <a:lnTo>
                  <a:pt x="2504" y="830"/>
                </a:lnTo>
                <a:lnTo>
                  <a:pt x="2504" y="808"/>
                </a:lnTo>
                <a:lnTo>
                  <a:pt x="2507" y="830"/>
                </a:lnTo>
                <a:lnTo>
                  <a:pt x="2507" y="793"/>
                </a:lnTo>
                <a:lnTo>
                  <a:pt x="2511" y="830"/>
                </a:lnTo>
                <a:lnTo>
                  <a:pt x="2511" y="743"/>
                </a:lnTo>
                <a:lnTo>
                  <a:pt x="2515" y="830"/>
                </a:lnTo>
                <a:lnTo>
                  <a:pt x="2515" y="815"/>
                </a:lnTo>
                <a:lnTo>
                  <a:pt x="2518" y="830"/>
                </a:lnTo>
                <a:lnTo>
                  <a:pt x="2518" y="819"/>
                </a:lnTo>
                <a:lnTo>
                  <a:pt x="2522" y="830"/>
                </a:lnTo>
                <a:lnTo>
                  <a:pt x="2522" y="815"/>
                </a:lnTo>
                <a:lnTo>
                  <a:pt x="2525" y="830"/>
                </a:lnTo>
                <a:lnTo>
                  <a:pt x="2525" y="819"/>
                </a:lnTo>
                <a:lnTo>
                  <a:pt x="2529" y="830"/>
                </a:lnTo>
                <a:lnTo>
                  <a:pt x="2529" y="801"/>
                </a:lnTo>
                <a:lnTo>
                  <a:pt x="2533" y="830"/>
                </a:lnTo>
                <a:lnTo>
                  <a:pt x="2533" y="819"/>
                </a:lnTo>
                <a:lnTo>
                  <a:pt x="2536" y="830"/>
                </a:lnTo>
                <a:lnTo>
                  <a:pt x="2536" y="808"/>
                </a:lnTo>
                <a:lnTo>
                  <a:pt x="2540" y="830"/>
                </a:lnTo>
                <a:lnTo>
                  <a:pt x="2540" y="725"/>
                </a:lnTo>
                <a:lnTo>
                  <a:pt x="2543" y="736"/>
                </a:lnTo>
                <a:lnTo>
                  <a:pt x="2543" y="830"/>
                </a:lnTo>
                <a:lnTo>
                  <a:pt x="2543" y="736"/>
                </a:lnTo>
                <a:lnTo>
                  <a:pt x="2547" y="830"/>
                </a:lnTo>
                <a:lnTo>
                  <a:pt x="2547" y="811"/>
                </a:lnTo>
                <a:lnTo>
                  <a:pt x="2551" y="830"/>
                </a:lnTo>
                <a:lnTo>
                  <a:pt x="2551" y="765"/>
                </a:lnTo>
                <a:lnTo>
                  <a:pt x="2554" y="830"/>
                </a:lnTo>
                <a:lnTo>
                  <a:pt x="2558" y="830"/>
                </a:lnTo>
                <a:lnTo>
                  <a:pt x="2558" y="815"/>
                </a:lnTo>
                <a:lnTo>
                  <a:pt x="2561" y="811"/>
                </a:lnTo>
                <a:lnTo>
                  <a:pt x="2561" y="830"/>
                </a:lnTo>
                <a:lnTo>
                  <a:pt x="2561" y="811"/>
                </a:lnTo>
                <a:lnTo>
                  <a:pt x="2565" y="830"/>
                </a:lnTo>
                <a:lnTo>
                  <a:pt x="2565" y="793"/>
                </a:lnTo>
                <a:lnTo>
                  <a:pt x="2569" y="790"/>
                </a:lnTo>
                <a:lnTo>
                  <a:pt x="2569" y="830"/>
                </a:lnTo>
                <a:lnTo>
                  <a:pt x="2569" y="790"/>
                </a:lnTo>
                <a:lnTo>
                  <a:pt x="2572" y="830"/>
                </a:lnTo>
                <a:lnTo>
                  <a:pt x="2572" y="822"/>
                </a:lnTo>
                <a:lnTo>
                  <a:pt x="2576" y="830"/>
                </a:lnTo>
                <a:lnTo>
                  <a:pt x="2576" y="826"/>
                </a:lnTo>
                <a:lnTo>
                  <a:pt x="2579" y="830"/>
                </a:lnTo>
                <a:lnTo>
                  <a:pt x="2579" y="750"/>
                </a:lnTo>
                <a:lnTo>
                  <a:pt x="2583" y="830"/>
                </a:lnTo>
                <a:lnTo>
                  <a:pt x="2587" y="830"/>
                </a:lnTo>
                <a:lnTo>
                  <a:pt x="2587" y="801"/>
                </a:lnTo>
                <a:lnTo>
                  <a:pt x="2590" y="830"/>
                </a:lnTo>
                <a:lnTo>
                  <a:pt x="2590" y="786"/>
                </a:lnTo>
                <a:lnTo>
                  <a:pt x="2594" y="815"/>
                </a:lnTo>
                <a:lnTo>
                  <a:pt x="2594" y="830"/>
                </a:lnTo>
                <a:lnTo>
                  <a:pt x="2594" y="793"/>
                </a:lnTo>
                <a:lnTo>
                  <a:pt x="2598" y="830"/>
                </a:lnTo>
                <a:lnTo>
                  <a:pt x="2598" y="822"/>
                </a:lnTo>
                <a:lnTo>
                  <a:pt x="2601" y="826"/>
                </a:lnTo>
                <a:lnTo>
                  <a:pt x="2601" y="830"/>
                </a:lnTo>
                <a:lnTo>
                  <a:pt x="2601" y="804"/>
                </a:lnTo>
                <a:lnTo>
                  <a:pt x="2605" y="830"/>
                </a:lnTo>
                <a:lnTo>
                  <a:pt x="2605" y="790"/>
                </a:lnTo>
                <a:lnTo>
                  <a:pt x="2608" y="830"/>
                </a:lnTo>
                <a:lnTo>
                  <a:pt x="2608" y="822"/>
                </a:lnTo>
                <a:lnTo>
                  <a:pt x="2612" y="830"/>
                </a:lnTo>
                <a:lnTo>
                  <a:pt x="2619" y="830"/>
                </a:lnTo>
                <a:lnTo>
                  <a:pt x="2619" y="797"/>
                </a:lnTo>
                <a:lnTo>
                  <a:pt x="2623" y="830"/>
                </a:lnTo>
                <a:lnTo>
                  <a:pt x="2626" y="830"/>
                </a:lnTo>
                <a:lnTo>
                  <a:pt x="2626" y="808"/>
                </a:lnTo>
                <a:lnTo>
                  <a:pt x="2630" y="830"/>
                </a:lnTo>
                <a:lnTo>
                  <a:pt x="2634" y="826"/>
                </a:lnTo>
                <a:lnTo>
                  <a:pt x="2634" y="830"/>
                </a:lnTo>
                <a:lnTo>
                  <a:pt x="2634" y="804"/>
                </a:lnTo>
                <a:lnTo>
                  <a:pt x="2637" y="830"/>
                </a:lnTo>
                <a:lnTo>
                  <a:pt x="2637" y="804"/>
                </a:lnTo>
                <a:lnTo>
                  <a:pt x="2641" y="830"/>
                </a:lnTo>
                <a:lnTo>
                  <a:pt x="2641" y="819"/>
                </a:lnTo>
                <a:lnTo>
                  <a:pt x="2644" y="830"/>
                </a:lnTo>
                <a:lnTo>
                  <a:pt x="2644" y="790"/>
                </a:lnTo>
                <a:lnTo>
                  <a:pt x="2648" y="830"/>
                </a:lnTo>
                <a:lnTo>
                  <a:pt x="2648" y="822"/>
                </a:lnTo>
                <a:lnTo>
                  <a:pt x="2652" y="830"/>
                </a:lnTo>
                <a:lnTo>
                  <a:pt x="2655" y="830"/>
                </a:lnTo>
                <a:lnTo>
                  <a:pt x="2655" y="826"/>
                </a:lnTo>
                <a:lnTo>
                  <a:pt x="2659" y="830"/>
                </a:lnTo>
                <a:lnTo>
                  <a:pt x="2659" y="801"/>
                </a:lnTo>
                <a:lnTo>
                  <a:pt x="2662" y="819"/>
                </a:lnTo>
                <a:lnTo>
                  <a:pt x="2662" y="830"/>
                </a:lnTo>
                <a:lnTo>
                  <a:pt x="2662" y="754"/>
                </a:lnTo>
                <a:lnTo>
                  <a:pt x="2666" y="830"/>
                </a:lnTo>
                <a:lnTo>
                  <a:pt x="2673" y="830"/>
                </a:lnTo>
                <a:lnTo>
                  <a:pt x="2673" y="815"/>
                </a:lnTo>
                <a:lnTo>
                  <a:pt x="2677" y="830"/>
                </a:lnTo>
                <a:lnTo>
                  <a:pt x="2677" y="804"/>
                </a:lnTo>
                <a:lnTo>
                  <a:pt x="2680" y="830"/>
                </a:lnTo>
                <a:lnTo>
                  <a:pt x="2684" y="830"/>
                </a:lnTo>
                <a:lnTo>
                  <a:pt x="2684" y="783"/>
                </a:lnTo>
                <a:lnTo>
                  <a:pt x="2688" y="830"/>
                </a:lnTo>
                <a:lnTo>
                  <a:pt x="2688" y="815"/>
                </a:lnTo>
                <a:lnTo>
                  <a:pt x="2691" y="830"/>
                </a:lnTo>
                <a:lnTo>
                  <a:pt x="2699" y="830"/>
                </a:lnTo>
                <a:lnTo>
                  <a:pt x="2699" y="775"/>
                </a:lnTo>
                <a:lnTo>
                  <a:pt x="2702" y="811"/>
                </a:lnTo>
                <a:lnTo>
                  <a:pt x="2702" y="830"/>
                </a:lnTo>
                <a:lnTo>
                  <a:pt x="2702" y="811"/>
                </a:lnTo>
                <a:lnTo>
                  <a:pt x="2706" y="830"/>
                </a:lnTo>
                <a:lnTo>
                  <a:pt x="2709" y="830"/>
                </a:lnTo>
                <a:lnTo>
                  <a:pt x="2709" y="811"/>
                </a:lnTo>
                <a:lnTo>
                  <a:pt x="2713" y="830"/>
                </a:lnTo>
                <a:lnTo>
                  <a:pt x="2717" y="830"/>
                </a:lnTo>
                <a:lnTo>
                  <a:pt x="2717" y="804"/>
                </a:lnTo>
                <a:lnTo>
                  <a:pt x="2720" y="830"/>
                </a:lnTo>
                <a:lnTo>
                  <a:pt x="2720" y="815"/>
                </a:lnTo>
                <a:lnTo>
                  <a:pt x="2724" y="830"/>
                </a:lnTo>
                <a:lnTo>
                  <a:pt x="2735" y="830"/>
                </a:lnTo>
                <a:lnTo>
                  <a:pt x="2735" y="822"/>
                </a:lnTo>
                <a:lnTo>
                  <a:pt x="2738" y="830"/>
                </a:lnTo>
                <a:lnTo>
                  <a:pt x="2738" y="815"/>
                </a:lnTo>
                <a:lnTo>
                  <a:pt x="2742" y="830"/>
                </a:lnTo>
                <a:lnTo>
                  <a:pt x="2742" y="822"/>
                </a:lnTo>
                <a:lnTo>
                  <a:pt x="2745" y="830"/>
                </a:lnTo>
                <a:lnTo>
                  <a:pt x="2745" y="826"/>
                </a:lnTo>
                <a:lnTo>
                  <a:pt x="2749" y="830"/>
                </a:lnTo>
                <a:lnTo>
                  <a:pt x="2749" y="775"/>
                </a:lnTo>
                <a:lnTo>
                  <a:pt x="2753" y="830"/>
                </a:lnTo>
                <a:lnTo>
                  <a:pt x="2756" y="830"/>
                </a:lnTo>
                <a:lnTo>
                  <a:pt x="2756" y="797"/>
                </a:lnTo>
                <a:lnTo>
                  <a:pt x="2760" y="830"/>
                </a:lnTo>
                <a:lnTo>
                  <a:pt x="2760" y="801"/>
                </a:lnTo>
                <a:lnTo>
                  <a:pt x="2763" y="830"/>
                </a:lnTo>
                <a:lnTo>
                  <a:pt x="2763" y="826"/>
                </a:lnTo>
                <a:lnTo>
                  <a:pt x="2767" y="830"/>
                </a:lnTo>
                <a:lnTo>
                  <a:pt x="2767" y="815"/>
                </a:lnTo>
                <a:lnTo>
                  <a:pt x="2771" y="819"/>
                </a:lnTo>
                <a:lnTo>
                  <a:pt x="2771" y="830"/>
                </a:lnTo>
                <a:lnTo>
                  <a:pt x="2771" y="819"/>
                </a:lnTo>
                <a:lnTo>
                  <a:pt x="2774" y="830"/>
                </a:lnTo>
                <a:lnTo>
                  <a:pt x="2774" y="819"/>
                </a:lnTo>
                <a:lnTo>
                  <a:pt x="2778" y="830"/>
                </a:lnTo>
                <a:lnTo>
                  <a:pt x="2778" y="801"/>
                </a:lnTo>
                <a:lnTo>
                  <a:pt x="2781" y="830"/>
                </a:lnTo>
                <a:lnTo>
                  <a:pt x="2796" y="830"/>
                </a:lnTo>
                <a:lnTo>
                  <a:pt x="2796" y="811"/>
                </a:lnTo>
                <a:lnTo>
                  <a:pt x="2800" y="830"/>
                </a:lnTo>
                <a:lnTo>
                  <a:pt x="2810" y="830"/>
                </a:lnTo>
                <a:lnTo>
                  <a:pt x="2810" y="804"/>
                </a:lnTo>
                <a:lnTo>
                  <a:pt x="2814" y="830"/>
                </a:lnTo>
                <a:lnTo>
                  <a:pt x="2825" y="830"/>
                </a:lnTo>
                <a:lnTo>
                  <a:pt x="2825" y="826"/>
                </a:lnTo>
                <a:lnTo>
                  <a:pt x="2828" y="830"/>
                </a:lnTo>
                <a:lnTo>
                  <a:pt x="2832" y="830"/>
                </a:lnTo>
                <a:lnTo>
                  <a:pt x="2832" y="822"/>
                </a:lnTo>
                <a:lnTo>
                  <a:pt x="2836" y="830"/>
                </a:lnTo>
                <a:lnTo>
                  <a:pt x="2839" y="830"/>
                </a:lnTo>
                <a:lnTo>
                  <a:pt x="2839" y="801"/>
                </a:lnTo>
                <a:lnTo>
                  <a:pt x="2843" y="830"/>
                </a:lnTo>
                <a:lnTo>
                  <a:pt x="2861" y="830"/>
                </a:lnTo>
                <a:lnTo>
                  <a:pt x="2861" y="801"/>
                </a:lnTo>
                <a:lnTo>
                  <a:pt x="2864" y="830"/>
                </a:lnTo>
                <a:lnTo>
                  <a:pt x="2864" y="815"/>
                </a:lnTo>
                <a:lnTo>
                  <a:pt x="2868" y="830"/>
                </a:lnTo>
                <a:lnTo>
                  <a:pt x="2872" y="830"/>
                </a:lnTo>
                <a:lnTo>
                  <a:pt x="2872" y="801"/>
                </a:lnTo>
                <a:lnTo>
                  <a:pt x="2875" y="830"/>
                </a:lnTo>
                <a:lnTo>
                  <a:pt x="2879" y="830"/>
                </a:lnTo>
                <a:lnTo>
                  <a:pt x="2879" y="797"/>
                </a:lnTo>
                <a:lnTo>
                  <a:pt x="2882" y="830"/>
                </a:lnTo>
                <a:lnTo>
                  <a:pt x="2882" y="815"/>
                </a:lnTo>
                <a:lnTo>
                  <a:pt x="2886" y="826"/>
                </a:lnTo>
                <a:lnTo>
                  <a:pt x="2886" y="830"/>
                </a:lnTo>
                <a:lnTo>
                  <a:pt x="2886" y="768"/>
                </a:lnTo>
                <a:lnTo>
                  <a:pt x="2890" y="819"/>
                </a:lnTo>
                <a:lnTo>
                  <a:pt x="2890" y="830"/>
                </a:lnTo>
                <a:lnTo>
                  <a:pt x="2890" y="815"/>
                </a:lnTo>
                <a:lnTo>
                  <a:pt x="2893" y="830"/>
                </a:lnTo>
                <a:lnTo>
                  <a:pt x="2893" y="826"/>
                </a:lnTo>
                <a:lnTo>
                  <a:pt x="2897" y="830"/>
                </a:lnTo>
                <a:lnTo>
                  <a:pt x="2897" y="822"/>
                </a:lnTo>
                <a:lnTo>
                  <a:pt x="2901" y="830"/>
                </a:lnTo>
                <a:lnTo>
                  <a:pt x="2901" y="801"/>
                </a:lnTo>
                <a:lnTo>
                  <a:pt x="2904" y="830"/>
                </a:lnTo>
                <a:lnTo>
                  <a:pt x="2904" y="822"/>
                </a:lnTo>
                <a:lnTo>
                  <a:pt x="2908" y="830"/>
                </a:lnTo>
                <a:lnTo>
                  <a:pt x="2911" y="830"/>
                </a:lnTo>
                <a:lnTo>
                  <a:pt x="2911" y="793"/>
                </a:lnTo>
                <a:lnTo>
                  <a:pt x="2915" y="804"/>
                </a:lnTo>
                <a:lnTo>
                  <a:pt x="2915" y="830"/>
                </a:lnTo>
                <a:lnTo>
                  <a:pt x="2915" y="804"/>
                </a:lnTo>
                <a:lnTo>
                  <a:pt x="2919" y="830"/>
                </a:lnTo>
                <a:lnTo>
                  <a:pt x="2919" y="779"/>
                </a:lnTo>
                <a:lnTo>
                  <a:pt x="2922" y="801"/>
                </a:lnTo>
                <a:lnTo>
                  <a:pt x="2922" y="830"/>
                </a:lnTo>
                <a:lnTo>
                  <a:pt x="2922" y="801"/>
                </a:lnTo>
                <a:lnTo>
                  <a:pt x="2926" y="830"/>
                </a:lnTo>
                <a:lnTo>
                  <a:pt x="2926" y="815"/>
                </a:lnTo>
                <a:lnTo>
                  <a:pt x="2929" y="830"/>
                </a:lnTo>
                <a:lnTo>
                  <a:pt x="2929" y="822"/>
                </a:lnTo>
                <a:lnTo>
                  <a:pt x="2933" y="830"/>
                </a:lnTo>
                <a:lnTo>
                  <a:pt x="2937" y="830"/>
                </a:lnTo>
                <a:lnTo>
                  <a:pt x="2937" y="804"/>
                </a:lnTo>
                <a:lnTo>
                  <a:pt x="2940" y="830"/>
                </a:lnTo>
                <a:lnTo>
                  <a:pt x="2940" y="801"/>
                </a:lnTo>
                <a:lnTo>
                  <a:pt x="2944" y="811"/>
                </a:lnTo>
                <a:lnTo>
                  <a:pt x="2944" y="830"/>
                </a:lnTo>
                <a:lnTo>
                  <a:pt x="2944" y="790"/>
                </a:lnTo>
                <a:lnTo>
                  <a:pt x="2947" y="830"/>
                </a:lnTo>
                <a:lnTo>
                  <a:pt x="2947" y="819"/>
                </a:lnTo>
                <a:lnTo>
                  <a:pt x="2951" y="830"/>
                </a:lnTo>
                <a:lnTo>
                  <a:pt x="2955" y="830"/>
                </a:lnTo>
                <a:lnTo>
                  <a:pt x="2955" y="811"/>
                </a:lnTo>
                <a:lnTo>
                  <a:pt x="2958" y="779"/>
                </a:lnTo>
                <a:lnTo>
                  <a:pt x="2958" y="830"/>
                </a:lnTo>
                <a:lnTo>
                  <a:pt x="2958" y="779"/>
                </a:lnTo>
                <a:lnTo>
                  <a:pt x="2962" y="830"/>
                </a:lnTo>
                <a:lnTo>
                  <a:pt x="2965" y="826"/>
                </a:lnTo>
                <a:lnTo>
                  <a:pt x="2965" y="830"/>
                </a:lnTo>
                <a:lnTo>
                  <a:pt x="2965" y="822"/>
                </a:lnTo>
                <a:lnTo>
                  <a:pt x="2969" y="830"/>
                </a:lnTo>
                <a:lnTo>
                  <a:pt x="2969" y="801"/>
                </a:lnTo>
                <a:lnTo>
                  <a:pt x="2969" y="811"/>
                </a:lnTo>
                <a:lnTo>
                  <a:pt x="2973" y="775"/>
                </a:lnTo>
                <a:lnTo>
                  <a:pt x="2973" y="830"/>
                </a:lnTo>
                <a:lnTo>
                  <a:pt x="2973" y="775"/>
                </a:lnTo>
                <a:lnTo>
                  <a:pt x="2976" y="830"/>
                </a:lnTo>
                <a:lnTo>
                  <a:pt x="2976" y="826"/>
                </a:lnTo>
                <a:lnTo>
                  <a:pt x="2976" y="830"/>
                </a:lnTo>
                <a:lnTo>
                  <a:pt x="2980" y="822"/>
                </a:lnTo>
                <a:lnTo>
                  <a:pt x="2980" y="830"/>
                </a:lnTo>
                <a:lnTo>
                  <a:pt x="2980" y="822"/>
                </a:lnTo>
                <a:lnTo>
                  <a:pt x="2983" y="830"/>
                </a:lnTo>
                <a:lnTo>
                  <a:pt x="2987" y="826"/>
                </a:lnTo>
                <a:lnTo>
                  <a:pt x="2987" y="830"/>
                </a:lnTo>
                <a:lnTo>
                  <a:pt x="2987" y="790"/>
                </a:lnTo>
                <a:lnTo>
                  <a:pt x="2991" y="830"/>
                </a:lnTo>
                <a:lnTo>
                  <a:pt x="2991" y="826"/>
                </a:lnTo>
                <a:lnTo>
                  <a:pt x="2994" y="830"/>
                </a:lnTo>
                <a:lnTo>
                  <a:pt x="2994" y="811"/>
                </a:lnTo>
                <a:lnTo>
                  <a:pt x="2998" y="830"/>
                </a:lnTo>
                <a:lnTo>
                  <a:pt x="3005" y="830"/>
                </a:lnTo>
                <a:lnTo>
                  <a:pt x="3005" y="819"/>
                </a:lnTo>
                <a:lnTo>
                  <a:pt x="3009" y="830"/>
                </a:lnTo>
                <a:lnTo>
                  <a:pt x="3009" y="819"/>
                </a:lnTo>
                <a:lnTo>
                  <a:pt x="3012" y="830"/>
                </a:lnTo>
                <a:lnTo>
                  <a:pt x="3012" y="819"/>
                </a:lnTo>
                <a:lnTo>
                  <a:pt x="3016" y="830"/>
                </a:lnTo>
                <a:lnTo>
                  <a:pt x="3016" y="765"/>
                </a:lnTo>
                <a:lnTo>
                  <a:pt x="3020" y="830"/>
                </a:lnTo>
                <a:lnTo>
                  <a:pt x="3023" y="830"/>
                </a:lnTo>
                <a:lnTo>
                  <a:pt x="3023" y="822"/>
                </a:lnTo>
                <a:lnTo>
                  <a:pt x="3027" y="830"/>
                </a:lnTo>
                <a:lnTo>
                  <a:pt x="3027" y="826"/>
                </a:lnTo>
                <a:lnTo>
                  <a:pt x="3030" y="819"/>
                </a:lnTo>
                <a:lnTo>
                  <a:pt x="3030" y="830"/>
                </a:lnTo>
                <a:lnTo>
                  <a:pt x="3030" y="819"/>
                </a:lnTo>
                <a:lnTo>
                  <a:pt x="3030" y="826"/>
                </a:lnTo>
                <a:lnTo>
                  <a:pt x="3034" y="815"/>
                </a:lnTo>
                <a:lnTo>
                  <a:pt x="3034" y="830"/>
                </a:lnTo>
                <a:lnTo>
                  <a:pt x="3034" y="811"/>
                </a:lnTo>
                <a:lnTo>
                  <a:pt x="3038" y="830"/>
                </a:lnTo>
                <a:lnTo>
                  <a:pt x="3038" y="811"/>
                </a:lnTo>
                <a:lnTo>
                  <a:pt x="3041" y="830"/>
                </a:lnTo>
                <a:lnTo>
                  <a:pt x="3041" y="779"/>
                </a:lnTo>
                <a:lnTo>
                  <a:pt x="3045" y="830"/>
                </a:lnTo>
                <a:lnTo>
                  <a:pt x="3045" y="801"/>
                </a:lnTo>
                <a:lnTo>
                  <a:pt x="3048" y="830"/>
                </a:lnTo>
                <a:lnTo>
                  <a:pt x="3056" y="830"/>
                </a:lnTo>
                <a:lnTo>
                  <a:pt x="3056" y="804"/>
                </a:lnTo>
                <a:lnTo>
                  <a:pt x="3059" y="830"/>
                </a:lnTo>
                <a:lnTo>
                  <a:pt x="3066" y="830"/>
                </a:lnTo>
                <a:lnTo>
                  <a:pt x="3066" y="819"/>
                </a:lnTo>
                <a:lnTo>
                  <a:pt x="3070" y="830"/>
                </a:lnTo>
                <a:lnTo>
                  <a:pt x="3070" y="819"/>
                </a:lnTo>
                <a:lnTo>
                  <a:pt x="3074" y="830"/>
                </a:lnTo>
                <a:lnTo>
                  <a:pt x="3074" y="808"/>
                </a:lnTo>
                <a:lnTo>
                  <a:pt x="3077" y="830"/>
                </a:lnTo>
                <a:lnTo>
                  <a:pt x="3077" y="804"/>
                </a:lnTo>
                <a:lnTo>
                  <a:pt x="3081" y="830"/>
                </a:lnTo>
                <a:lnTo>
                  <a:pt x="3081" y="815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6" name="Line 63"/>
          <p:cNvSpPr>
            <a:spLocks noChangeShapeType="1"/>
          </p:cNvSpPr>
          <p:nvPr/>
        </p:nvSpPr>
        <p:spPr bwMode="auto">
          <a:xfrm>
            <a:off x="1215699" y="5261211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2" name="Line 69"/>
          <p:cNvSpPr>
            <a:spLocks noChangeShapeType="1"/>
          </p:cNvSpPr>
          <p:nvPr/>
        </p:nvSpPr>
        <p:spPr bwMode="auto">
          <a:xfrm>
            <a:off x="1215699" y="4578908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5" name="Line 72"/>
          <p:cNvSpPr>
            <a:spLocks noChangeShapeType="1"/>
          </p:cNvSpPr>
          <p:nvPr/>
        </p:nvSpPr>
        <p:spPr bwMode="auto">
          <a:xfrm>
            <a:off x="1215699" y="3930836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1" name="Line 78"/>
          <p:cNvSpPr>
            <a:spLocks noChangeShapeType="1"/>
          </p:cNvSpPr>
          <p:nvPr/>
        </p:nvSpPr>
        <p:spPr bwMode="auto">
          <a:xfrm>
            <a:off x="1244274" y="526756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2" name="Line 79"/>
          <p:cNvSpPr>
            <a:spLocks noChangeShapeType="1"/>
          </p:cNvSpPr>
          <p:nvPr/>
        </p:nvSpPr>
        <p:spPr bwMode="auto">
          <a:xfrm>
            <a:off x="1531611" y="526756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3" name="Rectangle 80"/>
          <p:cNvSpPr>
            <a:spLocks noChangeArrowheads="1"/>
          </p:cNvSpPr>
          <p:nvPr/>
        </p:nvSpPr>
        <p:spPr bwMode="auto">
          <a:xfrm>
            <a:off x="1354357" y="529613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44" name="Line 81"/>
          <p:cNvSpPr>
            <a:spLocks noChangeShapeType="1"/>
          </p:cNvSpPr>
          <p:nvPr/>
        </p:nvSpPr>
        <p:spPr bwMode="auto">
          <a:xfrm>
            <a:off x="1817361" y="526756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5" name="Line 82"/>
          <p:cNvSpPr>
            <a:spLocks noChangeShapeType="1"/>
          </p:cNvSpPr>
          <p:nvPr/>
        </p:nvSpPr>
        <p:spPr bwMode="auto">
          <a:xfrm>
            <a:off x="2109461" y="526756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6" name="Rectangle 83"/>
          <p:cNvSpPr>
            <a:spLocks noChangeArrowheads="1"/>
          </p:cNvSpPr>
          <p:nvPr/>
        </p:nvSpPr>
        <p:spPr bwMode="auto">
          <a:xfrm>
            <a:off x="1932207" y="529613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47" name="Line 84"/>
          <p:cNvSpPr>
            <a:spLocks noChangeShapeType="1"/>
          </p:cNvSpPr>
          <p:nvPr/>
        </p:nvSpPr>
        <p:spPr bwMode="auto">
          <a:xfrm>
            <a:off x="2395211" y="526756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8" name="Line 85"/>
          <p:cNvSpPr>
            <a:spLocks noChangeShapeType="1"/>
          </p:cNvSpPr>
          <p:nvPr/>
        </p:nvSpPr>
        <p:spPr bwMode="auto">
          <a:xfrm>
            <a:off x="2682549" y="526756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9" name="Rectangle 86"/>
          <p:cNvSpPr>
            <a:spLocks noChangeArrowheads="1"/>
          </p:cNvSpPr>
          <p:nvPr/>
        </p:nvSpPr>
        <p:spPr bwMode="auto">
          <a:xfrm>
            <a:off x="2487832" y="529613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50" name="Line 87"/>
          <p:cNvSpPr>
            <a:spLocks noChangeShapeType="1"/>
          </p:cNvSpPr>
          <p:nvPr/>
        </p:nvSpPr>
        <p:spPr bwMode="auto">
          <a:xfrm>
            <a:off x="2968299" y="526756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1" name="Line 88"/>
          <p:cNvSpPr>
            <a:spLocks noChangeShapeType="1"/>
          </p:cNvSpPr>
          <p:nvPr/>
        </p:nvSpPr>
        <p:spPr bwMode="auto">
          <a:xfrm>
            <a:off x="3254049" y="526756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2" name="Rectangle 89"/>
          <p:cNvSpPr>
            <a:spLocks noChangeArrowheads="1"/>
          </p:cNvSpPr>
          <p:nvPr/>
        </p:nvSpPr>
        <p:spPr bwMode="auto">
          <a:xfrm>
            <a:off x="3059332" y="529613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53" name="Line 90"/>
          <p:cNvSpPr>
            <a:spLocks noChangeShapeType="1"/>
          </p:cNvSpPr>
          <p:nvPr/>
        </p:nvSpPr>
        <p:spPr bwMode="auto">
          <a:xfrm>
            <a:off x="3541386" y="526756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4" name="Line 91"/>
          <p:cNvSpPr>
            <a:spLocks noChangeShapeType="1"/>
          </p:cNvSpPr>
          <p:nvPr/>
        </p:nvSpPr>
        <p:spPr bwMode="auto">
          <a:xfrm>
            <a:off x="3833486" y="526756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5" name="Rectangle 92"/>
          <p:cNvSpPr>
            <a:spLocks noChangeArrowheads="1"/>
          </p:cNvSpPr>
          <p:nvPr/>
        </p:nvSpPr>
        <p:spPr bwMode="auto">
          <a:xfrm>
            <a:off x="3638769" y="529613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56" name="Line 93"/>
          <p:cNvSpPr>
            <a:spLocks noChangeShapeType="1"/>
          </p:cNvSpPr>
          <p:nvPr/>
        </p:nvSpPr>
        <p:spPr bwMode="auto">
          <a:xfrm>
            <a:off x="4119236" y="526756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7" name="Line 94"/>
          <p:cNvSpPr>
            <a:spLocks noChangeShapeType="1"/>
          </p:cNvSpPr>
          <p:nvPr/>
        </p:nvSpPr>
        <p:spPr bwMode="auto">
          <a:xfrm>
            <a:off x="4406574" y="526756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8" name="Rectangle 95"/>
          <p:cNvSpPr>
            <a:spLocks noChangeArrowheads="1"/>
          </p:cNvSpPr>
          <p:nvPr/>
        </p:nvSpPr>
        <p:spPr bwMode="auto">
          <a:xfrm>
            <a:off x="4211857" y="529613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59" name="Line 96"/>
          <p:cNvSpPr>
            <a:spLocks noChangeShapeType="1"/>
          </p:cNvSpPr>
          <p:nvPr/>
        </p:nvSpPr>
        <p:spPr bwMode="auto">
          <a:xfrm>
            <a:off x="4692324" y="526756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0" name="Line 97"/>
          <p:cNvSpPr>
            <a:spLocks noChangeShapeType="1"/>
          </p:cNvSpPr>
          <p:nvPr/>
        </p:nvSpPr>
        <p:spPr bwMode="auto">
          <a:xfrm>
            <a:off x="4978074" y="526756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1" name="Rectangle 98"/>
          <p:cNvSpPr>
            <a:spLocks noChangeArrowheads="1"/>
          </p:cNvSpPr>
          <p:nvPr/>
        </p:nvSpPr>
        <p:spPr bwMode="auto">
          <a:xfrm>
            <a:off x="4783357" y="529613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62" name="Line 99"/>
          <p:cNvSpPr>
            <a:spLocks noChangeShapeType="1"/>
          </p:cNvSpPr>
          <p:nvPr/>
        </p:nvSpPr>
        <p:spPr bwMode="auto">
          <a:xfrm>
            <a:off x="5265411" y="526756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3" name="Line 100"/>
          <p:cNvSpPr>
            <a:spLocks noChangeShapeType="1"/>
          </p:cNvSpPr>
          <p:nvPr/>
        </p:nvSpPr>
        <p:spPr bwMode="auto">
          <a:xfrm>
            <a:off x="5557511" y="526756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4" name="Rectangle 101"/>
          <p:cNvSpPr>
            <a:spLocks noChangeArrowheads="1"/>
          </p:cNvSpPr>
          <p:nvPr/>
        </p:nvSpPr>
        <p:spPr bwMode="auto">
          <a:xfrm>
            <a:off x="5362794" y="529613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65" name="Line 102"/>
          <p:cNvSpPr>
            <a:spLocks noChangeShapeType="1"/>
          </p:cNvSpPr>
          <p:nvPr/>
        </p:nvSpPr>
        <p:spPr bwMode="auto">
          <a:xfrm>
            <a:off x="5843261" y="5267561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6" name="Line 103"/>
          <p:cNvSpPr>
            <a:spLocks noChangeShapeType="1"/>
          </p:cNvSpPr>
          <p:nvPr/>
        </p:nvSpPr>
        <p:spPr bwMode="auto">
          <a:xfrm>
            <a:off x="6129011" y="5267561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7" name="Rectangle 104"/>
          <p:cNvSpPr>
            <a:spLocks noChangeArrowheads="1"/>
          </p:cNvSpPr>
          <p:nvPr/>
        </p:nvSpPr>
        <p:spPr bwMode="auto">
          <a:xfrm>
            <a:off x="5885082" y="5296136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3" name="Rectangle 10"/>
          <p:cNvSpPr>
            <a:spLocks noChangeArrowheads="1"/>
          </p:cNvSpPr>
          <p:nvPr/>
        </p:nvSpPr>
        <p:spPr bwMode="auto">
          <a:xfrm>
            <a:off x="1117777" y="5196208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5" name="Rectangle 25"/>
          <p:cNvSpPr>
            <a:spLocks noChangeArrowheads="1"/>
          </p:cNvSpPr>
          <p:nvPr/>
        </p:nvSpPr>
        <p:spPr bwMode="auto">
          <a:xfrm>
            <a:off x="961305" y="3852139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5777925" y="3802015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Oval 118"/>
          <p:cNvSpPr/>
          <p:nvPr/>
        </p:nvSpPr>
        <p:spPr>
          <a:xfrm>
            <a:off x="5784938" y="4124779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20" name="Straight Arrow Connector 119"/>
          <p:cNvCxnSpPr>
            <a:stCxn id="118" idx="4"/>
            <a:endCxn id="119" idx="0"/>
          </p:cNvCxnSpPr>
          <p:nvPr/>
        </p:nvCxnSpPr>
        <p:spPr>
          <a:xfrm>
            <a:off x="5913656" y="3986250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extBox 120"/>
          <p:cNvSpPr txBox="1"/>
          <p:nvPr/>
        </p:nvSpPr>
        <p:spPr>
          <a:xfrm>
            <a:off x="5750590" y="3749792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22" name="TextBox 121"/>
          <p:cNvSpPr txBox="1"/>
          <p:nvPr/>
        </p:nvSpPr>
        <p:spPr>
          <a:xfrm>
            <a:off x="5715324" y="4078396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217" name="TextBox 216"/>
          <p:cNvSpPr txBox="1"/>
          <p:nvPr/>
        </p:nvSpPr>
        <p:spPr>
          <a:xfrm>
            <a:off x="1156623" y="3686527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18" name="Straight Arrow Connector 217"/>
          <p:cNvCxnSpPr/>
          <p:nvPr/>
        </p:nvCxnSpPr>
        <p:spPr>
          <a:xfrm flipH="1">
            <a:off x="1270398" y="3904766"/>
            <a:ext cx="60279" cy="59452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4437364" y="4549566"/>
            <a:ext cx="3930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20" name="TextBox 17"/>
          <p:cNvSpPr txBox="1"/>
          <p:nvPr/>
        </p:nvSpPr>
        <p:spPr>
          <a:xfrm>
            <a:off x="4206378" y="4571354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23" name="Straight Arrow Connector 222"/>
          <p:cNvCxnSpPr/>
          <p:nvPr/>
        </p:nvCxnSpPr>
        <p:spPr>
          <a:xfrm flipH="1">
            <a:off x="1584616" y="4074238"/>
            <a:ext cx="52922" cy="11219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Straight Arrow Connector 223"/>
          <p:cNvCxnSpPr>
            <a:stCxn id="254" idx="2"/>
          </p:cNvCxnSpPr>
          <p:nvPr/>
        </p:nvCxnSpPr>
        <p:spPr>
          <a:xfrm>
            <a:off x="2317238" y="4889139"/>
            <a:ext cx="13905" cy="3463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Straight Arrow Connector 224"/>
          <p:cNvCxnSpPr/>
          <p:nvPr/>
        </p:nvCxnSpPr>
        <p:spPr>
          <a:xfrm>
            <a:off x="2465893" y="4472308"/>
            <a:ext cx="23210" cy="76175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TextBox 225"/>
          <p:cNvSpPr txBox="1"/>
          <p:nvPr/>
        </p:nvSpPr>
        <p:spPr>
          <a:xfrm>
            <a:off x="2453084" y="4504844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7" name="TextBox 17"/>
          <p:cNvSpPr txBox="1"/>
          <p:nvPr/>
        </p:nvSpPr>
        <p:spPr>
          <a:xfrm>
            <a:off x="4237744" y="4446396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8" name="TextBox 227"/>
          <p:cNvSpPr txBox="1"/>
          <p:nvPr/>
        </p:nvSpPr>
        <p:spPr>
          <a:xfrm>
            <a:off x="2227125" y="4129120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9" name="TextBox 228"/>
          <p:cNvSpPr txBox="1"/>
          <p:nvPr/>
        </p:nvSpPr>
        <p:spPr>
          <a:xfrm>
            <a:off x="1770202" y="4060279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30" name="Straight Arrow Connector 229"/>
          <p:cNvCxnSpPr/>
          <p:nvPr/>
        </p:nvCxnSpPr>
        <p:spPr>
          <a:xfrm flipH="1">
            <a:off x="3318414" y="4666488"/>
            <a:ext cx="20535" cy="4857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1" name="TextBox 230"/>
          <p:cNvSpPr txBox="1"/>
          <p:nvPr/>
        </p:nvSpPr>
        <p:spPr>
          <a:xfrm>
            <a:off x="5427921" y="4607529"/>
            <a:ext cx="5838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232" name="Straight Arrow Connector 231"/>
          <p:cNvCxnSpPr>
            <a:stCxn id="253" idx="2"/>
          </p:cNvCxnSpPr>
          <p:nvPr/>
        </p:nvCxnSpPr>
        <p:spPr>
          <a:xfrm flipH="1">
            <a:off x="1552830" y="4252231"/>
            <a:ext cx="30462" cy="82038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TextBox 17"/>
          <p:cNvSpPr txBox="1"/>
          <p:nvPr/>
        </p:nvSpPr>
        <p:spPr>
          <a:xfrm>
            <a:off x="5053192" y="4828875"/>
            <a:ext cx="3994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35" name="TextBox 234"/>
          <p:cNvSpPr txBox="1"/>
          <p:nvPr/>
        </p:nvSpPr>
        <p:spPr>
          <a:xfrm>
            <a:off x="1374345" y="3800975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7" name="TextBox 236"/>
          <p:cNvSpPr txBox="1"/>
          <p:nvPr/>
        </p:nvSpPr>
        <p:spPr>
          <a:xfrm>
            <a:off x="2536610" y="4641585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38" name="Straight Arrow Connector 237"/>
          <p:cNvCxnSpPr/>
          <p:nvPr/>
        </p:nvCxnSpPr>
        <p:spPr>
          <a:xfrm>
            <a:off x="4396886" y="4853183"/>
            <a:ext cx="19375" cy="247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/>
          <p:cNvCxnSpPr>
            <a:stCxn id="301" idx="2"/>
          </p:cNvCxnSpPr>
          <p:nvPr/>
        </p:nvCxnSpPr>
        <p:spPr>
          <a:xfrm flipH="1">
            <a:off x="3882163" y="4515111"/>
            <a:ext cx="2248" cy="6560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Straight Arrow Connector 239"/>
          <p:cNvCxnSpPr/>
          <p:nvPr/>
        </p:nvCxnSpPr>
        <p:spPr>
          <a:xfrm>
            <a:off x="3515251" y="4795787"/>
            <a:ext cx="61320" cy="3417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/>
          <p:nvPr/>
        </p:nvCxnSpPr>
        <p:spPr>
          <a:xfrm>
            <a:off x="2864798" y="5026225"/>
            <a:ext cx="61058" cy="2349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Arrow Connector 241"/>
          <p:cNvCxnSpPr/>
          <p:nvPr/>
        </p:nvCxnSpPr>
        <p:spPr>
          <a:xfrm>
            <a:off x="2416775" y="4917315"/>
            <a:ext cx="24626" cy="33328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/>
          <p:nvPr/>
        </p:nvCxnSpPr>
        <p:spPr>
          <a:xfrm>
            <a:off x="3002866" y="4698293"/>
            <a:ext cx="51183" cy="4924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4" name="TextBox 243"/>
          <p:cNvSpPr txBox="1"/>
          <p:nvPr/>
        </p:nvSpPr>
        <p:spPr>
          <a:xfrm>
            <a:off x="4692324" y="4818217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5" name="5-Point Star 244"/>
          <p:cNvSpPr/>
          <p:nvPr/>
        </p:nvSpPr>
        <p:spPr>
          <a:xfrm>
            <a:off x="3987058" y="5044041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46" name="Straight Arrow Connector 245"/>
          <p:cNvCxnSpPr/>
          <p:nvPr/>
        </p:nvCxnSpPr>
        <p:spPr>
          <a:xfrm>
            <a:off x="3098099" y="4861445"/>
            <a:ext cx="13510" cy="27139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Arrow Connector 247"/>
          <p:cNvCxnSpPr/>
          <p:nvPr/>
        </p:nvCxnSpPr>
        <p:spPr>
          <a:xfrm>
            <a:off x="4233130" y="4820014"/>
            <a:ext cx="19105" cy="2639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Straight Arrow Connector 248"/>
          <p:cNvCxnSpPr/>
          <p:nvPr/>
        </p:nvCxnSpPr>
        <p:spPr>
          <a:xfrm flipH="1">
            <a:off x="5597916" y="4744558"/>
            <a:ext cx="72592" cy="4791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/>
          <p:cNvSpPr txBox="1"/>
          <p:nvPr/>
        </p:nvSpPr>
        <p:spPr>
          <a:xfrm>
            <a:off x="3845971" y="4499286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251" name="Straight Arrow Connector 250"/>
          <p:cNvCxnSpPr/>
          <p:nvPr/>
        </p:nvCxnSpPr>
        <p:spPr>
          <a:xfrm flipH="1">
            <a:off x="4038571" y="4927977"/>
            <a:ext cx="23092" cy="1922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Straight Arrow Connector 251"/>
          <p:cNvCxnSpPr/>
          <p:nvPr/>
        </p:nvCxnSpPr>
        <p:spPr>
          <a:xfrm>
            <a:off x="3984209" y="4660669"/>
            <a:ext cx="0" cy="3138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TextBox 252"/>
          <p:cNvSpPr txBox="1"/>
          <p:nvPr/>
        </p:nvSpPr>
        <p:spPr>
          <a:xfrm>
            <a:off x="1396382" y="3998315"/>
            <a:ext cx="37382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254" name="TextBox 253"/>
          <p:cNvSpPr txBox="1"/>
          <p:nvPr/>
        </p:nvSpPr>
        <p:spPr>
          <a:xfrm>
            <a:off x="2118305" y="4635223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255" name="TextBox 254"/>
          <p:cNvSpPr txBox="1"/>
          <p:nvPr/>
        </p:nvSpPr>
        <p:spPr>
          <a:xfrm>
            <a:off x="1910266" y="4297682"/>
            <a:ext cx="49564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56" name="TextBox 17"/>
          <p:cNvSpPr txBox="1"/>
          <p:nvPr/>
        </p:nvSpPr>
        <p:spPr>
          <a:xfrm>
            <a:off x="1183436" y="4966650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57" name="TextBox 256"/>
          <p:cNvSpPr txBox="1"/>
          <p:nvPr/>
        </p:nvSpPr>
        <p:spPr>
          <a:xfrm>
            <a:off x="1996411" y="4817575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60" name="TextBox 259"/>
          <p:cNvSpPr txBox="1"/>
          <p:nvPr/>
        </p:nvSpPr>
        <p:spPr>
          <a:xfrm>
            <a:off x="4102612" y="4677617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61" name="TextBox 260"/>
          <p:cNvSpPr txBox="1"/>
          <p:nvPr/>
        </p:nvSpPr>
        <p:spPr>
          <a:xfrm>
            <a:off x="4925676" y="4854969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62" name="Straight Arrow Connector 261"/>
          <p:cNvCxnSpPr/>
          <p:nvPr/>
        </p:nvCxnSpPr>
        <p:spPr>
          <a:xfrm>
            <a:off x="3785241" y="4817575"/>
            <a:ext cx="34619" cy="32494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Straight Arrow Connector 262"/>
          <p:cNvCxnSpPr/>
          <p:nvPr/>
        </p:nvCxnSpPr>
        <p:spPr>
          <a:xfrm>
            <a:off x="5104143" y="4791500"/>
            <a:ext cx="24444" cy="2856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Arrow Connector 263"/>
          <p:cNvCxnSpPr/>
          <p:nvPr/>
        </p:nvCxnSpPr>
        <p:spPr>
          <a:xfrm flipH="1">
            <a:off x="4529607" y="4739544"/>
            <a:ext cx="17894" cy="2991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Arrow Connector 264"/>
          <p:cNvCxnSpPr/>
          <p:nvPr/>
        </p:nvCxnSpPr>
        <p:spPr>
          <a:xfrm flipH="1">
            <a:off x="4464853" y="4577417"/>
            <a:ext cx="31777" cy="58831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Arrow Connector 265"/>
          <p:cNvCxnSpPr/>
          <p:nvPr/>
        </p:nvCxnSpPr>
        <p:spPr>
          <a:xfrm>
            <a:off x="3802154" y="4551598"/>
            <a:ext cx="43817" cy="53236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Rectangle 266"/>
          <p:cNvSpPr/>
          <p:nvPr/>
        </p:nvSpPr>
        <p:spPr>
          <a:xfrm>
            <a:off x="3339056" y="4547983"/>
            <a:ext cx="36420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 smtClean="0"/>
          </a:p>
        </p:txBody>
      </p:sp>
      <p:sp>
        <p:nvSpPr>
          <p:cNvPr id="269" name="TextBox 268"/>
          <p:cNvSpPr txBox="1"/>
          <p:nvPr/>
        </p:nvSpPr>
        <p:spPr>
          <a:xfrm>
            <a:off x="2938191" y="4649280"/>
            <a:ext cx="56618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 i="1" dirty="0" smtClean="0"/>
              <a:t>G</a:t>
            </a:r>
            <a:r>
              <a:rPr lang="en-US" altLang="zh-CN" sz="1000" b="1" i="1" baseline="-25000" dirty="0" smtClean="0"/>
              <a:t>2</a:t>
            </a:r>
            <a:r>
              <a:rPr lang="en-US" altLang="zh-CN" sz="1000" b="1" i="1" dirty="0" smtClean="0"/>
              <a:t>:C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72" name="TextBox 17"/>
          <p:cNvSpPr txBox="1"/>
          <p:nvPr/>
        </p:nvSpPr>
        <p:spPr>
          <a:xfrm>
            <a:off x="1473843" y="4335275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73" name="TextBox 272"/>
          <p:cNvSpPr txBox="1"/>
          <p:nvPr/>
        </p:nvSpPr>
        <p:spPr>
          <a:xfrm>
            <a:off x="1484616" y="4608748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74" name="TextBox 273"/>
          <p:cNvSpPr txBox="1"/>
          <p:nvPr/>
        </p:nvSpPr>
        <p:spPr>
          <a:xfrm>
            <a:off x="1319089" y="5030261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75" name="TextBox 17"/>
          <p:cNvSpPr txBox="1"/>
          <p:nvPr/>
        </p:nvSpPr>
        <p:spPr>
          <a:xfrm>
            <a:off x="1451718" y="3888291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6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81" name="TextBox 280"/>
          <p:cNvSpPr txBox="1"/>
          <p:nvPr/>
        </p:nvSpPr>
        <p:spPr>
          <a:xfrm>
            <a:off x="1910266" y="4948381"/>
            <a:ext cx="3048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2" name="TextBox 281"/>
          <p:cNvSpPr txBox="1"/>
          <p:nvPr/>
        </p:nvSpPr>
        <p:spPr>
          <a:xfrm>
            <a:off x="2002438" y="4997144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3" name="TextBox 282"/>
          <p:cNvSpPr txBox="1"/>
          <p:nvPr/>
        </p:nvSpPr>
        <p:spPr>
          <a:xfrm>
            <a:off x="2272570" y="4712734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d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284" name="TextBox 17"/>
          <p:cNvSpPr txBox="1"/>
          <p:nvPr/>
        </p:nvSpPr>
        <p:spPr>
          <a:xfrm>
            <a:off x="2274877" y="4314195"/>
            <a:ext cx="554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86" name="TextBox 285"/>
          <p:cNvSpPr txBox="1"/>
          <p:nvPr/>
        </p:nvSpPr>
        <p:spPr>
          <a:xfrm>
            <a:off x="2727927" y="4830969"/>
            <a:ext cx="3048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8" name="TextBox 17"/>
          <p:cNvSpPr txBox="1"/>
          <p:nvPr/>
        </p:nvSpPr>
        <p:spPr>
          <a:xfrm>
            <a:off x="2688796" y="4539311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92" name="TextBox 291"/>
          <p:cNvSpPr txBox="1"/>
          <p:nvPr/>
        </p:nvSpPr>
        <p:spPr>
          <a:xfrm>
            <a:off x="3034224" y="4794204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3" name="TextBox 17"/>
          <p:cNvSpPr txBox="1"/>
          <p:nvPr/>
        </p:nvSpPr>
        <p:spPr>
          <a:xfrm>
            <a:off x="3008254" y="4403059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94" name="TextBox 293"/>
          <p:cNvSpPr txBox="1"/>
          <p:nvPr/>
        </p:nvSpPr>
        <p:spPr>
          <a:xfrm>
            <a:off x="3277213" y="4943013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7" name="TextBox 17"/>
          <p:cNvSpPr txBox="1"/>
          <p:nvPr/>
        </p:nvSpPr>
        <p:spPr>
          <a:xfrm>
            <a:off x="3491416" y="4643238"/>
            <a:ext cx="3930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00" name="Rectangle 299"/>
          <p:cNvSpPr/>
          <p:nvPr/>
        </p:nvSpPr>
        <p:spPr>
          <a:xfrm>
            <a:off x="3524495" y="4389002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301" name="Rectangle 300"/>
          <p:cNvSpPr/>
          <p:nvPr/>
        </p:nvSpPr>
        <p:spPr>
          <a:xfrm>
            <a:off x="3658227" y="4268890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305" name="TextBox 304"/>
          <p:cNvSpPr txBox="1"/>
          <p:nvPr/>
        </p:nvSpPr>
        <p:spPr>
          <a:xfrm>
            <a:off x="3928286" y="4761207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10" name="TextBox 17"/>
          <p:cNvSpPr txBox="1"/>
          <p:nvPr/>
        </p:nvSpPr>
        <p:spPr>
          <a:xfrm>
            <a:off x="4857447" y="4608748"/>
            <a:ext cx="5116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6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cxnSp>
        <p:nvCxnSpPr>
          <p:cNvPr id="312" name="Straight Arrow Connector 311"/>
          <p:cNvCxnSpPr/>
          <p:nvPr/>
        </p:nvCxnSpPr>
        <p:spPr>
          <a:xfrm flipH="1">
            <a:off x="5495950" y="4984150"/>
            <a:ext cx="36295" cy="2120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3" name="Straight Arrow Connector 312"/>
          <p:cNvCxnSpPr/>
          <p:nvPr/>
        </p:nvCxnSpPr>
        <p:spPr>
          <a:xfrm flipH="1">
            <a:off x="5380257" y="4892185"/>
            <a:ext cx="36295" cy="29694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Straight Arrow Connector 313"/>
          <p:cNvCxnSpPr/>
          <p:nvPr/>
        </p:nvCxnSpPr>
        <p:spPr>
          <a:xfrm>
            <a:off x="5336335" y="4994684"/>
            <a:ext cx="32791" cy="2206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6" name="TextBox 17"/>
          <p:cNvSpPr txBox="1"/>
          <p:nvPr/>
        </p:nvSpPr>
        <p:spPr>
          <a:xfrm>
            <a:off x="5212053" y="4688510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d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18" name="TextBox 317"/>
          <p:cNvSpPr txBox="1"/>
          <p:nvPr/>
        </p:nvSpPr>
        <p:spPr>
          <a:xfrm>
            <a:off x="5380257" y="4816107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2" name="TextBox 221"/>
          <p:cNvSpPr txBox="1"/>
          <p:nvPr/>
        </p:nvSpPr>
        <p:spPr>
          <a:xfrm>
            <a:off x="538033" y="6292304"/>
            <a:ext cx="561662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12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ss5/</a:t>
            </a:r>
            <a:r>
              <a:rPr lang="en-US" altLang="zh-CN" dirty="0" err="1" smtClean="0"/>
              <a:t>cisplatin</a:t>
            </a:r>
            <a:r>
              <a:rPr lang="en-US" altLang="zh-CN" dirty="0" smtClean="0"/>
              <a:t> adduct</a:t>
            </a:r>
            <a:r>
              <a:rPr lang="en-US" altLang="zh-CN" dirty="0"/>
              <a:t> by (a) CID (</a:t>
            </a:r>
            <a:r>
              <a:rPr lang="en-US" altLang="zh-CN" dirty="0" smtClean="0"/>
              <a:t>3-), </a:t>
            </a:r>
            <a:r>
              <a:rPr lang="en-US" altLang="zh-CN" dirty="0"/>
              <a:t>(b) IRMPD (</a:t>
            </a:r>
            <a:r>
              <a:rPr lang="en-US" altLang="zh-CN" dirty="0" smtClean="0"/>
              <a:t>3-), </a:t>
            </a:r>
            <a:r>
              <a:rPr lang="en-US" altLang="zh-CN" dirty="0"/>
              <a:t>(c) 193-nm UVPD (</a:t>
            </a:r>
            <a:r>
              <a:rPr lang="en-US" altLang="zh-CN" dirty="0" smtClean="0"/>
              <a:t>3-), </a:t>
            </a:r>
            <a:r>
              <a:rPr lang="en-US" altLang="zh-CN" dirty="0"/>
              <a:t>(d)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3-), (e)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(3-•), and (f) ET-IRMPD (3-•). Precursor </a:t>
            </a:r>
            <a:r>
              <a:rPr lang="en-US" altLang="zh-CN" dirty="0"/>
              <a:t>ions are noted with a star. </a:t>
            </a:r>
            <a:endParaRPr lang="zh-CN" altLang="en-US" dirty="0"/>
          </a:p>
        </p:txBody>
      </p:sp>
      <p:sp>
        <p:nvSpPr>
          <p:cNvPr id="221" name="TextBox 1838"/>
          <p:cNvSpPr txBox="1"/>
          <p:nvPr/>
        </p:nvSpPr>
        <p:spPr>
          <a:xfrm rot="16200000">
            <a:off x="352325" y="188526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233" name="TextBox 1838"/>
          <p:cNvSpPr txBox="1"/>
          <p:nvPr/>
        </p:nvSpPr>
        <p:spPr>
          <a:xfrm rot="16200000">
            <a:off x="346710" y="4469406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60630249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2001" y="2376334"/>
            <a:ext cx="20194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/>
              <a:t>(b) Negative IRMPD</a:t>
            </a:r>
            <a:endParaRPr lang="zh-CN" alt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98219" y="206154"/>
            <a:ext cx="9361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(a) CID</a:t>
            </a:r>
            <a:endParaRPr lang="zh-CN" alt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-78965" y="7127172"/>
            <a:ext cx="17453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(d) Negative ETD</a:t>
            </a:r>
            <a:endParaRPr lang="zh-CN" altLang="en-US" dirty="0"/>
          </a:p>
        </p:txBody>
      </p:sp>
      <p:sp>
        <p:nvSpPr>
          <p:cNvPr id="7" name="AutoShape 3"/>
          <p:cNvSpPr>
            <a:spLocks noChangeAspect="1" noChangeArrowheads="1" noTextEdit="1"/>
          </p:cNvSpPr>
          <p:nvPr/>
        </p:nvSpPr>
        <p:spPr bwMode="auto">
          <a:xfrm>
            <a:off x="971286" y="564726"/>
            <a:ext cx="5205413" cy="167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1257036" y="575839"/>
            <a:ext cx="4895850" cy="1539875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4" name="Freeform 6"/>
          <p:cNvSpPr>
            <a:spLocks/>
          </p:cNvSpPr>
          <p:nvPr/>
        </p:nvSpPr>
        <p:spPr bwMode="auto">
          <a:xfrm>
            <a:off x="1257036" y="799676"/>
            <a:ext cx="4891088" cy="1316038"/>
          </a:xfrm>
          <a:custGeom>
            <a:avLst/>
            <a:gdLst>
              <a:gd name="T0" fmla="*/ 177 w 3081"/>
              <a:gd name="T1" fmla="*/ 825 h 829"/>
              <a:gd name="T2" fmla="*/ 469 w 3081"/>
              <a:gd name="T3" fmla="*/ 829 h 829"/>
              <a:gd name="T4" fmla="*/ 610 w 3081"/>
              <a:gd name="T5" fmla="*/ 829 h 829"/>
              <a:gd name="T6" fmla="*/ 787 w 3081"/>
              <a:gd name="T7" fmla="*/ 825 h 829"/>
              <a:gd name="T8" fmla="*/ 942 w 3081"/>
              <a:gd name="T9" fmla="*/ 829 h 829"/>
              <a:gd name="T10" fmla="*/ 1032 w 3081"/>
              <a:gd name="T11" fmla="*/ 829 h 829"/>
              <a:gd name="T12" fmla="*/ 1086 w 3081"/>
              <a:gd name="T13" fmla="*/ 829 h 829"/>
              <a:gd name="T14" fmla="*/ 1140 w 3081"/>
              <a:gd name="T15" fmla="*/ 825 h 829"/>
              <a:gd name="T16" fmla="*/ 1169 w 3081"/>
              <a:gd name="T17" fmla="*/ 825 h 829"/>
              <a:gd name="T18" fmla="*/ 1212 w 3081"/>
              <a:gd name="T19" fmla="*/ 825 h 829"/>
              <a:gd name="T20" fmla="*/ 1241 w 3081"/>
              <a:gd name="T21" fmla="*/ 825 h 829"/>
              <a:gd name="T22" fmla="*/ 1270 w 3081"/>
              <a:gd name="T23" fmla="*/ 814 h 829"/>
              <a:gd name="T24" fmla="*/ 1295 w 3081"/>
              <a:gd name="T25" fmla="*/ 818 h 829"/>
              <a:gd name="T26" fmla="*/ 1324 w 3081"/>
              <a:gd name="T27" fmla="*/ 829 h 829"/>
              <a:gd name="T28" fmla="*/ 1349 w 3081"/>
              <a:gd name="T29" fmla="*/ 818 h 829"/>
              <a:gd name="T30" fmla="*/ 1375 w 3081"/>
              <a:gd name="T31" fmla="*/ 829 h 829"/>
              <a:gd name="T32" fmla="*/ 1396 w 3081"/>
              <a:gd name="T33" fmla="*/ 825 h 829"/>
              <a:gd name="T34" fmla="*/ 1418 w 3081"/>
              <a:gd name="T35" fmla="*/ 829 h 829"/>
              <a:gd name="T36" fmla="*/ 1443 w 3081"/>
              <a:gd name="T37" fmla="*/ 818 h 829"/>
              <a:gd name="T38" fmla="*/ 1468 w 3081"/>
              <a:gd name="T39" fmla="*/ 818 h 829"/>
              <a:gd name="T40" fmla="*/ 1490 w 3081"/>
              <a:gd name="T41" fmla="*/ 821 h 829"/>
              <a:gd name="T42" fmla="*/ 1508 w 3081"/>
              <a:gd name="T43" fmla="*/ 829 h 829"/>
              <a:gd name="T44" fmla="*/ 1526 w 3081"/>
              <a:gd name="T45" fmla="*/ 663 h 829"/>
              <a:gd name="T46" fmla="*/ 1548 w 3081"/>
              <a:gd name="T47" fmla="*/ 821 h 829"/>
              <a:gd name="T48" fmla="*/ 1577 w 3081"/>
              <a:gd name="T49" fmla="*/ 829 h 829"/>
              <a:gd name="T50" fmla="*/ 1598 w 3081"/>
              <a:gd name="T51" fmla="*/ 800 h 829"/>
              <a:gd name="T52" fmla="*/ 1627 w 3081"/>
              <a:gd name="T53" fmla="*/ 821 h 829"/>
              <a:gd name="T54" fmla="*/ 1649 w 3081"/>
              <a:gd name="T55" fmla="*/ 749 h 829"/>
              <a:gd name="T56" fmla="*/ 1678 w 3081"/>
              <a:gd name="T57" fmla="*/ 814 h 829"/>
              <a:gd name="T58" fmla="*/ 1703 w 3081"/>
              <a:gd name="T59" fmla="*/ 825 h 829"/>
              <a:gd name="T60" fmla="*/ 1728 w 3081"/>
              <a:gd name="T61" fmla="*/ 825 h 829"/>
              <a:gd name="T62" fmla="*/ 1753 w 3081"/>
              <a:gd name="T63" fmla="*/ 807 h 829"/>
              <a:gd name="T64" fmla="*/ 1786 w 3081"/>
              <a:gd name="T65" fmla="*/ 829 h 829"/>
              <a:gd name="T66" fmla="*/ 1818 w 3081"/>
              <a:gd name="T67" fmla="*/ 825 h 829"/>
              <a:gd name="T68" fmla="*/ 1847 w 3081"/>
              <a:gd name="T69" fmla="*/ 829 h 829"/>
              <a:gd name="T70" fmla="*/ 1872 w 3081"/>
              <a:gd name="T71" fmla="*/ 807 h 829"/>
              <a:gd name="T72" fmla="*/ 1894 w 3081"/>
              <a:gd name="T73" fmla="*/ 825 h 829"/>
              <a:gd name="T74" fmla="*/ 1916 w 3081"/>
              <a:gd name="T75" fmla="*/ 821 h 829"/>
              <a:gd name="T76" fmla="*/ 1941 w 3081"/>
              <a:gd name="T77" fmla="*/ 829 h 829"/>
              <a:gd name="T78" fmla="*/ 1970 w 3081"/>
              <a:gd name="T79" fmla="*/ 829 h 829"/>
              <a:gd name="T80" fmla="*/ 1999 w 3081"/>
              <a:gd name="T81" fmla="*/ 829 h 829"/>
              <a:gd name="T82" fmla="*/ 2024 w 3081"/>
              <a:gd name="T83" fmla="*/ 821 h 829"/>
              <a:gd name="T84" fmla="*/ 2046 w 3081"/>
              <a:gd name="T85" fmla="*/ 778 h 829"/>
              <a:gd name="T86" fmla="*/ 2071 w 3081"/>
              <a:gd name="T87" fmla="*/ 829 h 829"/>
              <a:gd name="T88" fmla="*/ 2100 w 3081"/>
              <a:gd name="T89" fmla="*/ 807 h 829"/>
              <a:gd name="T90" fmla="*/ 2129 w 3081"/>
              <a:gd name="T91" fmla="*/ 807 h 829"/>
              <a:gd name="T92" fmla="*/ 2157 w 3081"/>
              <a:gd name="T93" fmla="*/ 829 h 829"/>
              <a:gd name="T94" fmla="*/ 2186 w 3081"/>
              <a:gd name="T95" fmla="*/ 818 h 829"/>
              <a:gd name="T96" fmla="*/ 2212 w 3081"/>
              <a:gd name="T97" fmla="*/ 825 h 829"/>
              <a:gd name="T98" fmla="*/ 2233 w 3081"/>
              <a:gd name="T99" fmla="*/ 746 h 829"/>
              <a:gd name="T100" fmla="*/ 2262 w 3081"/>
              <a:gd name="T101" fmla="*/ 818 h 829"/>
              <a:gd name="T102" fmla="*/ 2287 w 3081"/>
              <a:gd name="T103" fmla="*/ 811 h 829"/>
              <a:gd name="T104" fmla="*/ 2313 w 3081"/>
              <a:gd name="T105" fmla="*/ 829 h 829"/>
              <a:gd name="T106" fmla="*/ 2345 w 3081"/>
              <a:gd name="T107" fmla="*/ 829 h 829"/>
              <a:gd name="T108" fmla="*/ 2377 w 3081"/>
              <a:gd name="T109" fmla="*/ 829 h 829"/>
              <a:gd name="T110" fmla="*/ 2410 w 3081"/>
              <a:gd name="T111" fmla="*/ 825 h 829"/>
              <a:gd name="T112" fmla="*/ 2435 w 3081"/>
              <a:gd name="T113" fmla="*/ 829 h 829"/>
              <a:gd name="T114" fmla="*/ 2482 w 3081"/>
              <a:gd name="T115" fmla="*/ 821 h 829"/>
              <a:gd name="T116" fmla="*/ 2558 w 3081"/>
              <a:gd name="T117" fmla="*/ 829 h 829"/>
              <a:gd name="T118" fmla="*/ 2684 w 3081"/>
              <a:gd name="T119" fmla="*/ 825 h 829"/>
              <a:gd name="T120" fmla="*/ 2825 w 3081"/>
              <a:gd name="T121" fmla="*/ 825 h 829"/>
              <a:gd name="T122" fmla="*/ 3012 w 3081"/>
              <a:gd name="T123" fmla="*/ 829 h 8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1" h="829">
                <a:moveTo>
                  <a:pt x="0" y="829"/>
                </a:moveTo>
                <a:lnTo>
                  <a:pt x="83" y="829"/>
                </a:lnTo>
                <a:lnTo>
                  <a:pt x="83" y="825"/>
                </a:lnTo>
                <a:lnTo>
                  <a:pt x="87" y="829"/>
                </a:lnTo>
                <a:lnTo>
                  <a:pt x="116" y="829"/>
                </a:lnTo>
                <a:lnTo>
                  <a:pt x="116" y="825"/>
                </a:lnTo>
                <a:lnTo>
                  <a:pt x="119" y="829"/>
                </a:lnTo>
                <a:lnTo>
                  <a:pt x="119" y="825"/>
                </a:lnTo>
                <a:lnTo>
                  <a:pt x="123" y="829"/>
                </a:lnTo>
                <a:lnTo>
                  <a:pt x="141" y="829"/>
                </a:lnTo>
                <a:lnTo>
                  <a:pt x="141" y="825"/>
                </a:lnTo>
                <a:lnTo>
                  <a:pt x="145" y="829"/>
                </a:lnTo>
                <a:lnTo>
                  <a:pt x="174" y="829"/>
                </a:lnTo>
                <a:lnTo>
                  <a:pt x="174" y="706"/>
                </a:lnTo>
                <a:lnTo>
                  <a:pt x="177" y="829"/>
                </a:lnTo>
                <a:lnTo>
                  <a:pt x="177" y="825"/>
                </a:lnTo>
                <a:lnTo>
                  <a:pt x="181" y="829"/>
                </a:lnTo>
                <a:lnTo>
                  <a:pt x="260" y="829"/>
                </a:lnTo>
                <a:lnTo>
                  <a:pt x="260" y="825"/>
                </a:lnTo>
                <a:lnTo>
                  <a:pt x="264" y="829"/>
                </a:lnTo>
                <a:lnTo>
                  <a:pt x="318" y="829"/>
                </a:lnTo>
                <a:lnTo>
                  <a:pt x="318" y="724"/>
                </a:lnTo>
                <a:lnTo>
                  <a:pt x="321" y="825"/>
                </a:lnTo>
                <a:lnTo>
                  <a:pt x="321" y="829"/>
                </a:lnTo>
                <a:lnTo>
                  <a:pt x="321" y="825"/>
                </a:lnTo>
                <a:lnTo>
                  <a:pt x="325" y="829"/>
                </a:lnTo>
                <a:lnTo>
                  <a:pt x="462" y="829"/>
                </a:lnTo>
                <a:lnTo>
                  <a:pt x="462" y="684"/>
                </a:lnTo>
                <a:lnTo>
                  <a:pt x="466" y="818"/>
                </a:lnTo>
                <a:lnTo>
                  <a:pt x="466" y="829"/>
                </a:lnTo>
                <a:lnTo>
                  <a:pt x="466" y="803"/>
                </a:lnTo>
                <a:lnTo>
                  <a:pt x="469" y="829"/>
                </a:lnTo>
                <a:lnTo>
                  <a:pt x="495" y="829"/>
                </a:lnTo>
                <a:lnTo>
                  <a:pt x="495" y="821"/>
                </a:lnTo>
                <a:lnTo>
                  <a:pt x="498" y="829"/>
                </a:lnTo>
                <a:lnTo>
                  <a:pt x="498" y="825"/>
                </a:lnTo>
                <a:lnTo>
                  <a:pt x="502" y="829"/>
                </a:lnTo>
                <a:lnTo>
                  <a:pt x="520" y="829"/>
                </a:lnTo>
                <a:lnTo>
                  <a:pt x="520" y="825"/>
                </a:lnTo>
                <a:lnTo>
                  <a:pt x="523" y="829"/>
                </a:lnTo>
                <a:lnTo>
                  <a:pt x="534" y="829"/>
                </a:lnTo>
                <a:lnTo>
                  <a:pt x="534" y="821"/>
                </a:lnTo>
                <a:lnTo>
                  <a:pt x="538" y="829"/>
                </a:lnTo>
                <a:lnTo>
                  <a:pt x="538" y="825"/>
                </a:lnTo>
                <a:lnTo>
                  <a:pt x="541" y="829"/>
                </a:lnTo>
                <a:lnTo>
                  <a:pt x="606" y="829"/>
                </a:lnTo>
                <a:lnTo>
                  <a:pt x="606" y="825"/>
                </a:lnTo>
                <a:lnTo>
                  <a:pt x="610" y="829"/>
                </a:lnTo>
                <a:lnTo>
                  <a:pt x="639" y="829"/>
                </a:lnTo>
                <a:lnTo>
                  <a:pt x="639" y="821"/>
                </a:lnTo>
                <a:lnTo>
                  <a:pt x="642" y="829"/>
                </a:lnTo>
                <a:lnTo>
                  <a:pt x="679" y="829"/>
                </a:lnTo>
                <a:lnTo>
                  <a:pt x="679" y="825"/>
                </a:lnTo>
                <a:lnTo>
                  <a:pt x="682" y="829"/>
                </a:lnTo>
                <a:lnTo>
                  <a:pt x="682" y="825"/>
                </a:lnTo>
                <a:lnTo>
                  <a:pt x="686" y="829"/>
                </a:lnTo>
                <a:lnTo>
                  <a:pt x="697" y="829"/>
                </a:lnTo>
                <a:lnTo>
                  <a:pt x="697" y="684"/>
                </a:lnTo>
                <a:lnTo>
                  <a:pt x="700" y="811"/>
                </a:lnTo>
                <a:lnTo>
                  <a:pt x="700" y="829"/>
                </a:lnTo>
                <a:lnTo>
                  <a:pt x="700" y="811"/>
                </a:lnTo>
                <a:lnTo>
                  <a:pt x="704" y="829"/>
                </a:lnTo>
                <a:lnTo>
                  <a:pt x="783" y="829"/>
                </a:lnTo>
                <a:lnTo>
                  <a:pt x="787" y="825"/>
                </a:lnTo>
                <a:lnTo>
                  <a:pt x="787" y="829"/>
                </a:lnTo>
                <a:lnTo>
                  <a:pt x="787" y="825"/>
                </a:lnTo>
                <a:lnTo>
                  <a:pt x="790" y="829"/>
                </a:lnTo>
                <a:lnTo>
                  <a:pt x="841" y="829"/>
                </a:lnTo>
                <a:lnTo>
                  <a:pt x="841" y="688"/>
                </a:lnTo>
                <a:lnTo>
                  <a:pt x="844" y="825"/>
                </a:lnTo>
                <a:lnTo>
                  <a:pt x="844" y="829"/>
                </a:lnTo>
                <a:lnTo>
                  <a:pt x="844" y="771"/>
                </a:lnTo>
                <a:lnTo>
                  <a:pt x="848" y="829"/>
                </a:lnTo>
                <a:lnTo>
                  <a:pt x="927" y="829"/>
                </a:lnTo>
                <a:lnTo>
                  <a:pt x="927" y="825"/>
                </a:lnTo>
                <a:lnTo>
                  <a:pt x="931" y="829"/>
                </a:lnTo>
                <a:lnTo>
                  <a:pt x="935" y="829"/>
                </a:lnTo>
                <a:lnTo>
                  <a:pt x="935" y="825"/>
                </a:lnTo>
                <a:lnTo>
                  <a:pt x="938" y="829"/>
                </a:lnTo>
                <a:lnTo>
                  <a:pt x="942" y="829"/>
                </a:lnTo>
                <a:lnTo>
                  <a:pt x="942" y="825"/>
                </a:lnTo>
                <a:lnTo>
                  <a:pt x="945" y="829"/>
                </a:lnTo>
                <a:lnTo>
                  <a:pt x="985" y="829"/>
                </a:lnTo>
                <a:lnTo>
                  <a:pt x="985" y="757"/>
                </a:lnTo>
                <a:lnTo>
                  <a:pt x="989" y="829"/>
                </a:lnTo>
                <a:lnTo>
                  <a:pt x="989" y="800"/>
                </a:lnTo>
                <a:lnTo>
                  <a:pt x="992" y="829"/>
                </a:lnTo>
                <a:lnTo>
                  <a:pt x="1010" y="829"/>
                </a:lnTo>
                <a:lnTo>
                  <a:pt x="1010" y="825"/>
                </a:lnTo>
                <a:lnTo>
                  <a:pt x="1014" y="829"/>
                </a:lnTo>
                <a:lnTo>
                  <a:pt x="1018" y="829"/>
                </a:lnTo>
                <a:lnTo>
                  <a:pt x="1018" y="814"/>
                </a:lnTo>
                <a:lnTo>
                  <a:pt x="1021" y="829"/>
                </a:lnTo>
                <a:lnTo>
                  <a:pt x="1021" y="825"/>
                </a:lnTo>
                <a:lnTo>
                  <a:pt x="1025" y="829"/>
                </a:lnTo>
                <a:lnTo>
                  <a:pt x="1032" y="829"/>
                </a:lnTo>
                <a:lnTo>
                  <a:pt x="1032" y="825"/>
                </a:lnTo>
                <a:lnTo>
                  <a:pt x="1036" y="829"/>
                </a:lnTo>
                <a:lnTo>
                  <a:pt x="1043" y="829"/>
                </a:lnTo>
                <a:lnTo>
                  <a:pt x="1043" y="825"/>
                </a:lnTo>
                <a:lnTo>
                  <a:pt x="1046" y="829"/>
                </a:lnTo>
                <a:lnTo>
                  <a:pt x="1057" y="829"/>
                </a:lnTo>
                <a:lnTo>
                  <a:pt x="1057" y="825"/>
                </a:lnTo>
                <a:lnTo>
                  <a:pt x="1061" y="829"/>
                </a:lnTo>
                <a:lnTo>
                  <a:pt x="1061" y="825"/>
                </a:lnTo>
                <a:lnTo>
                  <a:pt x="1064" y="829"/>
                </a:lnTo>
                <a:lnTo>
                  <a:pt x="1068" y="829"/>
                </a:lnTo>
                <a:lnTo>
                  <a:pt x="1068" y="825"/>
                </a:lnTo>
                <a:lnTo>
                  <a:pt x="1072" y="829"/>
                </a:lnTo>
                <a:lnTo>
                  <a:pt x="1083" y="829"/>
                </a:lnTo>
                <a:lnTo>
                  <a:pt x="1083" y="825"/>
                </a:lnTo>
                <a:lnTo>
                  <a:pt x="1086" y="829"/>
                </a:lnTo>
                <a:lnTo>
                  <a:pt x="1093" y="829"/>
                </a:lnTo>
                <a:lnTo>
                  <a:pt x="1093" y="825"/>
                </a:lnTo>
                <a:lnTo>
                  <a:pt x="1097" y="829"/>
                </a:lnTo>
                <a:lnTo>
                  <a:pt x="1097" y="825"/>
                </a:lnTo>
                <a:lnTo>
                  <a:pt x="1101" y="829"/>
                </a:lnTo>
                <a:lnTo>
                  <a:pt x="1108" y="829"/>
                </a:lnTo>
                <a:lnTo>
                  <a:pt x="1108" y="825"/>
                </a:lnTo>
                <a:lnTo>
                  <a:pt x="1111" y="829"/>
                </a:lnTo>
                <a:lnTo>
                  <a:pt x="1129" y="829"/>
                </a:lnTo>
                <a:lnTo>
                  <a:pt x="1129" y="825"/>
                </a:lnTo>
                <a:lnTo>
                  <a:pt x="1133" y="825"/>
                </a:lnTo>
                <a:lnTo>
                  <a:pt x="1133" y="829"/>
                </a:lnTo>
                <a:lnTo>
                  <a:pt x="1133" y="825"/>
                </a:lnTo>
                <a:lnTo>
                  <a:pt x="1137" y="829"/>
                </a:lnTo>
                <a:lnTo>
                  <a:pt x="1140" y="829"/>
                </a:lnTo>
                <a:lnTo>
                  <a:pt x="1140" y="825"/>
                </a:lnTo>
                <a:lnTo>
                  <a:pt x="1144" y="825"/>
                </a:lnTo>
                <a:lnTo>
                  <a:pt x="1144" y="829"/>
                </a:lnTo>
                <a:lnTo>
                  <a:pt x="1144" y="825"/>
                </a:lnTo>
                <a:lnTo>
                  <a:pt x="1147" y="829"/>
                </a:lnTo>
                <a:lnTo>
                  <a:pt x="1147" y="825"/>
                </a:lnTo>
                <a:lnTo>
                  <a:pt x="1151" y="829"/>
                </a:lnTo>
                <a:lnTo>
                  <a:pt x="1151" y="825"/>
                </a:lnTo>
                <a:lnTo>
                  <a:pt x="1155" y="829"/>
                </a:lnTo>
                <a:lnTo>
                  <a:pt x="1155" y="825"/>
                </a:lnTo>
                <a:lnTo>
                  <a:pt x="1158" y="829"/>
                </a:lnTo>
                <a:lnTo>
                  <a:pt x="1162" y="829"/>
                </a:lnTo>
                <a:lnTo>
                  <a:pt x="1165" y="825"/>
                </a:lnTo>
                <a:lnTo>
                  <a:pt x="1165" y="829"/>
                </a:lnTo>
                <a:lnTo>
                  <a:pt x="1165" y="818"/>
                </a:lnTo>
                <a:lnTo>
                  <a:pt x="1169" y="829"/>
                </a:lnTo>
                <a:lnTo>
                  <a:pt x="1169" y="825"/>
                </a:lnTo>
                <a:lnTo>
                  <a:pt x="1173" y="829"/>
                </a:lnTo>
                <a:lnTo>
                  <a:pt x="1176" y="829"/>
                </a:lnTo>
                <a:lnTo>
                  <a:pt x="1176" y="825"/>
                </a:lnTo>
                <a:lnTo>
                  <a:pt x="1180" y="829"/>
                </a:lnTo>
                <a:lnTo>
                  <a:pt x="1184" y="829"/>
                </a:lnTo>
                <a:lnTo>
                  <a:pt x="1184" y="825"/>
                </a:lnTo>
                <a:lnTo>
                  <a:pt x="1187" y="829"/>
                </a:lnTo>
                <a:lnTo>
                  <a:pt x="1187" y="825"/>
                </a:lnTo>
                <a:lnTo>
                  <a:pt x="1191" y="829"/>
                </a:lnTo>
                <a:lnTo>
                  <a:pt x="1191" y="825"/>
                </a:lnTo>
                <a:lnTo>
                  <a:pt x="1194" y="829"/>
                </a:lnTo>
                <a:lnTo>
                  <a:pt x="1205" y="829"/>
                </a:lnTo>
                <a:lnTo>
                  <a:pt x="1205" y="825"/>
                </a:lnTo>
                <a:lnTo>
                  <a:pt x="1209" y="829"/>
                </a:lnTo>
                <a:lnTo>
                  <a:pt x="1212" y="829"/>
                </a:lnTo>
                <a:lnTo>
                  <a:pt x="1212" y="825"/>
                </a:lnTo>
                <a:lnTo>
                  <a:pt x="1216" y="829"/>
                </a:lnTo>
                <a:lnTo>
                  <a:pt x="1216" y="825"/>
                </a:lnTo>
                <a:lnTo>
                  <a:pt x="1220" y="829"/>
                </a:lnTo>
                <a:lnTo>
                  <a:pt x="1220" y="771"/>
                </a:lnTo>
                <a:lnTo>
                  <a:pt x="1223" y="829"/>
                </a:lnTo>
                <a:lnTo>
                  <a:pt x="1223" y="807"/>
                </a:lnTo>
                <a:lnTo>
                  <a:pt x="1227" y="825"/>
                </a:lnTo>
                <a:lnTo>
                  <a:pt x="1227" y="829"/>
                </a:lnTo>
                <a:lnTo>
                  <a:pt x="1227" y="825"/>
                </a:lnTo>
                <a:lnTo>
                  <a:pt x="1230" y="829"/>
                </a:lnTo>
                <a:lnTo>
                  <a:pt x="1230" y="825"/>
                </a:lnTo>
                <a:lnTo>
                  <a:pt x="1234" y="829"/>
                </a:lnTo>
                <a:lnTo>
                  <a:pt x="1234" y="825"/>
                </a:lnTo>
                <a:lnTo>
                  <a:pt x="1238" y="829"/>
                </a:lnTo>
                <a:lnTo>
                  <a:pt x="1241" y="829"/>
                </a:lnTo>
                <a:lnTo>
                  <a:pt x="1241" y="825"/>
                </a:lnTo>
                <a:lnTo>
                  <a:pt x="1245" y="829"/>
                </a:lnTo>
                <a:lnTo>
                  <a:pt x="1245" y="825"/>
                </a:lnTo>
                <a:lnTo>
                  <a:pt x="1248" y="829"/>
                </a:lnTo>
                <a:lnTo>
                  <a:pt x="1252" y="829"/>
                </a:lnTo>
                <a:lnTo>
                  <a:pt x="1252" y="825"/>
                </a:lnTo>
                <a:lnTo>
                  <a:pt x="1256" y="829"/>
                </a:lnTo>
                <a:lnTo>
                  <a:pt x="1256" y="825"/>
                </a:lnTo>
                <a:lnTo>
                  <a:pt x="1259" y="829"/>
                </a:lnTo>
                <a:lnTo>
                  <a:pt x="1259" y="825"/>
                </a:lnTo>
                <a:lnTo>
                  <a:pt x="1263" y="829"/>
                </a:lnTo>
                <a:lnTo>
                  <a:pt x="1263" y="825"/>
                </a:lnTo>
                <a:lnTo>
                  <a:pt x="1266" y="829"/>
                </a:lnTo>
                <a:lnTo>
                  <a:pt x="1266" y="825"/>
                </a:lnTo>
                <a:lnTo>
                  <a:pt x="1270" y="825"/>
                </a:lnTo>
                <a:lnTo>
                  <a:pt x="1270" y="829"/>
                </a:lnTo>
                <a:lnTo>
                  <a:pt x="1270" y="814"/>
                </a:lnTo>
                <a:lnTo>
                  <a:pt x="1274" y="829"/>
                </a:lnTo>
                <a:lnTo>
                  <a:pt x="1274" y="825"/>
                </a:lnTo>
                <a:lnTo>
                  <a:pt x="1277" y="825"/>
                </a:lnTo>
                <a:lnTo>
                  <a:pt x="1277" y="829"/>
                </a:lnTo>
                <a:lnTo>
                  <a:pt x="1277" y="825"/>
                </a:lnTo>
                <a:lnTo>
                  <a:pt x="1281" y="829"/>
                </a:lnTo>
                <a:lnTo>
                  <a:pt x="1281" y="821"/>
                </a:lnTo>
                <a:lnTo>
                  <a:pt x="1285" y="825"/>
                </a:lnTo>
                <a:lnTo>
                  <a:pt x="1285" y="829"/>
                </a:lnTo>
                <a:lnTo>
                  <a:pt x="1285" y="818"/>
                </a:lnTo>
                <a:lnTo>
                  <a:pt x="1288" y="829"/>
                </a:lnTo>
                <a:lnTo>
                  <a:pt x="1292" y="829"/>
                </a:lnTo>
                <a:lnTo>
                  <a:pt x="1292" y="818"/>
                </a:lnTo>
                <a:lnTo>
                  <a:pt x="1295" y="825"/>
                </a:lnTo>
                <a:lnTo>
                  <a:pt x="1295" y="829"/>
                </a:lnTo>
                <a:lnTo>
                  <a:pt x="1295" y="818"/>
                </a:lnTo>
                <a:lnTo>
                  <a:pt x="1299" y="829"/>
                </a:lnTo>
                <a:lnTo>
                  <a:pt x="1299" y="825"/>
                </a:lnTo>
                <a:lnTo>
                  <a:pt x="1303" y="829"/>
                </a:lnTo>
                <a:lnTo>
                  <a:pt x="1303" y="825"/>
                </a:lnTo>
                <a:lnTo>
                  <a:pt x="1306" y="829"/>
                </a:lnTo>
                <a:lnTo>
                  <a:pt x="1310" y="829"/>
                </a:lnTo>
                <a:lnTo>
                  <a:pt x="1310" y="821"/>
                </a:lnTo>
                <a:lnTo>
                  <a:pt x="1313" y="825"/>
                </a:lnTo>
                <a:lnTo>
                  <a:pt x="1313" y="829"/>
                </a:lnTo>
                <a:lnTo>
                  <a:pt x="1313" y="821"/>
                </a:lnTo>
                <a:lnTo>
                  <a:pt x="1317" y="825"/>
                </a:lnTo>
                <a:lnTo>
                  <a:pt x="1317" y="829"/>
                </a:lnTo>
                <a:lnTo>
                  <a:pt x="1317" y="821"/>
                </a:lnTo>
                <a:lnTo>
                  <a:pt x="1321" y="829"/>
                </a:lnTo>
                <a:lnTo>
                  <a:pt x="1321" y="825"/>
                </a:lnTo>
                <a:lnTo>
                  <a:pt x="1324" y="829"/>
                </a:lnTo>
                <a:lnTo>
                  <a:pt x="1324" y="825"/>
                </a:lnTo>
                <a:lnTo>
                  <a:pt x="1328" y="829"/>
                </a:lnTo>
                <a:lnTo>
                  <a:pt x="1328" y="821"/>
                </a:lnTo>
                <a:lnTo>
                  <a:pt x="1331" y="821"/>
                </a:lnTo>
                <a:lnTo>
                  <a:pt x="1331" y="829"/>
                </a:lnTo>
                <a:lnTo>
                  <a:pt x="1331" y="818"/>
                </a:lnTo>
                <a:lnTo>
                  <a:pt x="1335" y="829"/>
                </a:lnTo>
                <a:lnTo>
                  <a:pt x="1335" y="825"/>
                </a:lnTo>
                <a:lnTo>
                  <a:pt x="1339" y="829"/>
                </a:lnTo>
                <a:lnTo>
                  <a:pt x="1339" y="825"/>
                </a:lnTo>
                <a:lnTo>
                  <a:pt x="1342" y="829"/>
                </a:lnTo>
                <a:lnTo>
                  <a:pt x="1342" y="814"/>
                </a:lnTo>
                <a:lnTo>
                  <a:pt x="1346" y="829"/>
                </a:lnTo>
                <a:lnTo>
                  <a:pt x="1346" y="821"/>
                </a:lnTo>
                <a:lnTo>
                  <a:pt x="1349" y="829"/>
                </a:lnTo>
                <a:lnTo>
                  <a:pt x="1349" y="818"/>
                </a:lnTo>
                <a:lnTo>
                  <a:pt x="1353" y="821"/>
                </a:lnTo>
                <a:lnTo>
                  <a:pt x="1353" y="829"/>
                </a:lnTo>
                <a:lnTo>
                  <a:pt x="1353" y="814"/>
                </a:lnTo>
                <a:lnTo>
                  <a:pt x="1357" y="829"/>
                </a:lnTo>
                <a:lnTo>
                  <a:pt x="1357" y="825"/>
                </a:lnTo>
                <a:lnTo>
                  <a:pt x="1360" y="829"/>
                </a:lnTo>
                <a:lnTo>
                  <a:pt x="1360" y="803"/>
                </a:lnTo>
                <a:lnTo>
                  <a:pt x="1364" y="825"/>
                </a:lnTo>
                <a:lnTo>
                  <a:pt x="1364" y="829"/>
                </a:lnTo>
                <a:lnTo>
                  <a:pt x="1364" y="757"/>
                </a:lnTo>
                <a:lnTo>
                  <a:pt x="1367" y="825"/>
                </a:lnTo>
                <a:lnTo>
                  <a:pt x="1367" y="829"/>
                </a:lnTo>
                <a:lnTo>
                  <a:pt x="1367" y="800"/>
                </a:lnTo>
                <a:lnTo>
                  <a:pt x="1371" y="829"/>
                </a:lnTo>
                <a:lnTo>
                  <a:pt x="1371" y="825"/>
                </a:lnTo>
                <a:lnTo>
                  <a:pt x="1375" y="829"/>
                </a:lnTo>
                <a:lnTo>
                  <a:pt x="1375" y="825"/>
                </a:lnTo>
                <a:lnTo>
                  <a:pt x="1378" y="825"/>
                </a:lnTo>
                <a:lnTo>
                  <a:pt x="1378" y="829"/>
                </a:lnTo>
                <a:lnTo>
                  <a:pt x="1378" y="821"/>
                </a:lnTo>
                <a:lnTo>
                  <a:pt x="1382" y="825"/>
                </a:lnTo>
                <a:lnTo>
                  <a:pt x="1382" y="829"/>
                </a:lnTo>
                <a:lnTo>
                  <a:pt x="1382" y="825"/>
                </a:lnTo>
                <a:lnTo>
                  <a:pt x="1386" y="825"/>
                </a:lnTo>
                <a:lnTo>
                  <a:pt x="1386" y="829"/>
                </a:lnTo>
                <a:lnTo>
                  <a:pt x="1386" y="821"/>
                </a:lnTo>
                <a:lnTo>
                  <a:pt x="1389" y="829"/>
                </a:lnTo>
                <a:lnTo>
                  <a:pt x="1389" y="807"/>
                </a:lnTo>
                <a:lnTo>
                  <a:pt x="1393" y="818"/>
                </a:lnTo>
                <a:lnTo>
                  <a:pt x="1393" y="829"/>
                </a:lnTo>
                <a:lnTo>
                  <a:pt x="1393" y="818"/>
                </a:lnTo>
                <a:lnTo>
                  <a:pt x="1396" y="825"/>
                </a:lnTo>
                <a:lnTo>
                  <a:pt x="1396" y="829"/>
                </a:lnTo>
                <a:lnTo>
                  <a:pt x="1396" y="811"/>
                </a:lnTo>
                <a:lnTo>
                  <a:pt x="1400" y="825"/>
                </a:lnTo>
                <a:lnTo>
                  <a:pt x="1400" y="829"/>
                </a:lnTo>
                <a:lnTo>
                  <a:pt x="1400" y="803"/>
                </a:lnTo>
                <a:lnTo>
                  <a:pt x="1404" y="821"/>
                </a:lnTo>
                <a:lnTo>
                  <a:pt x="1404" y="829"/>
                </a:lnTo>
                <a:lnTo>
                  <a:pt x="1404" y="818"/>
                </a:lnTo>
                <a:lnTo>
                  <a:pt x="1407" y="829"/>
                </a:lnTo>
                <a:lnTo>
                  <a:pt x="1407" y="807"/>
                </a:lnTo>
                <a:lnTo>
                  <a:pt x="1411" y="821"/>
                </a:lnTo>
                <a:lnTo>
                  <a:pt x="1411" y="829"/>
                </a:lnTo>
                <a:lnTo>
                  <a:pt x="1411" y="811"/>
                </a:lnTo>
                <a:lnTo>
                  <a:pt x="1414" y="829"/>
                </a:lnTo>
                <a:lnTo>
                  <a:pt x="1414" y="825"/>
                </a:lnTo>
                <a:lnTo>
                  <a:pt x="1418" y="829"/>
                </a:lnTo>
                <a:lnTo>
                  <a:pt x="1418" y="803"/>
                </a:lnTo>
                <a:lnTo>
                  <a:pt x="1422" y="821"/>
                </a:lnTo>
                <a:lnTo>
                  <a:pt x="1422" y="829"/>
                </a:lnTo>
                <a:lnTo>
                  <a:pt x="1422" y="811"/>
                </a:lnTo>
                <a:lnTo>
                  <a:pt x="1425" y="829"/>
                </a:lnTo>
                <a:lnTo>
                  <a:pt x="1425" y="821"/>
                </a:lnTo>
                <a:lnTo>
                  <a:pt x="1429" y="829"/>
                </a:lnTo>
                <a:lnTo>
                  <a:pt x="1429" y="818"/>
                </a:lnTo>
                <a:lnTo>
                  <a:pt x="1432" y="829"/>
                </a:lnTo>
                <a:lnTo>
                  <a:pt x="1432" y="821"/>
                </a:lnTo>
                <a:lnTo>
                  <a:pt x="1436" y="829"/>
                </a:lnTo>
                <a:lnTo>
                  <a:pt x="1436" y="821"/>
                </a:lnTo>
                <a:lnTo>
                  <a:pt x="1440" y="829"/>
                </a:lnTo>
                <a:lnTo>
                  <a:pt x="1440" y="825"/>
                </a:lnTo>
                <a:lnTo>
                  <a:pt x="1443" y="829"/>
                </a:lnTo>
                <a:lnTo>
                  <a:pt x="1443" y="818"/>
                </a:lnTo>
                <a:lnTo>
                  <a:pt x="1447" y="825"/>
                </a:lnTo>
                <a:lnTo>
                  <a:pt x="1447" y="829"/>
                </a:lnTo>
                <a:lnTo>
                  <a:pt x="1447" y="803"/>
                </a:lnTo>
                <a:lnTo>
                  <a:pt x="1450" y="825"/>
                </a:lnTo>
                <a:lnTo>
                  <a:pt x="1450" y="829"/>
                </a:lnTo>
                <a:lnTo>
                  <a:pt x="1450" y="807"/>
                </a:lnTo>
                <a:lnTo>
                  <a:pt x="1454" y="829"/>
                </a:lnTo>
                <a:lnTo>
                  <a:pt x="1454" y="825"/>
                </a:lnTo>
                <a:lnTo>
                  <a:pt x="1458" y="825"/>
                </a:lnTo>
                <a:lnTo>
                  <a:pt x="1458" y="782"/>
                </a:lnTo>
                <a:lnTo>
                  <a:pt x="1461" y="825"/>
                </a:lnTo>
                <a:lnTo>
                  <a:pt x="1461" y="829"/>
                </a:lnTo>
                <a:lnTo>
                  <a:pt x="1461" y="803"/>
                </a:lnTo>
                <a:lnTo>
                  <a:pt x="1465" y="829"/>
                </a:lnTo>
                <a:lnTo>
                  <a:pt x="1465" y="807"/>
                </a:lnTo>
                <a:lnTo>
                  <a:pt x="1468" y="818"/>
                </a:lnTo>
                <a:lnTo>
                  <a:pt x="1468" y="825"/>
                </a:lnTo>
                <a:lnTo>
                  <a:pt x="1468" y="702"/>
                </a:lnTo>
                <a:lnTo>
                  <a:pt x="1472" y="821"/>
                </a:lnTo>
                <a:lnTo>
                  <a:pt x="1472" y="829"/>
                </a:lnTo>
                <a:lnTo>
                  <a:pt x="1472" y="821"/>
                </a:lnTo>
                <a:lnTo>
                  <a:pt x="1476" y="829"/>
                </a:lnTo>
                <a:lnTo>
                  <a:pt x="1476" y="814"/>
                </a:lnTo>
                <a:lnTo>
                  <a:pt x="1479" y="821"/>
                </a:lnTo>
                <a:lnTo>
                  <a:pt x="1479" y="829"/>
                </a:lnTo>
                <a:lnTo>
                  <a:pt x="1479" y="821"/>
                </a:lnTo>
                <a:lnTo>
                  <a:pt x="1483" y="829"/>
                </a:lnTo>
                <a:lnTo>
                  <a:pt x="1483" y="821"/>
                </a:lnTo>
                <a:lnTo>
                  <a:pt x="1487" y="825"/>
                </a:lnTo>
                <a:lnTo>
                  <a:pt x="1487" y="829"/>
                </a:lnTo>
                <a:lnTo>
                  <a:pt x="1487" y="803"/>
                </a:lnTo>
                <a:lnTo>
                  <a:pt x="1490" y="821"/>
                </a:lnTo>
                <a:lnTo>
                  <a:pt x="1490" y="829"/>
                </a:lnTo>
                <a:lnTo>
                  <a:pt x="1490" y="807"/>
                </a:lnTo>
                <a:lnTo>
                  <a:pt x="1494" y="811"/>
                </a:lnTo>
                <a:lnTo>
                  <a:pt x="1494" y="829"/>
                </a:lnTo>
                <a:lnTo>
                  <a:pt x="1494" y="807"/>
                </a:lnTo>
                <a:lnTo>
                  <a:pt x="1497" y="829"/>
                </a:lnTo>
                <a:lnTo>
                  <a:pt x="1497" y="825"/>
                </a:lnTo>
                <a:lnTo>
                  <a:pt x="1501" y="825"/>
                </a:lnTo>
                <a:lnTo>
                  <a:pt x="1501" y="829"/>
                </a:lnTo>
                <a:lnTo>
                  <a:pt x="1501" y="811"/>
                </a:lnTo>
                <a:lnTo>
                  <a:pt x="1501" y="818"/>
                </a:lnTo>
                <a:lnTo>
                  <a:pt x="1505" y="800"/>
                </a:lnTo>
                <a:lnTo>
                  <a:pt x="1505" y="829"/>
                </a:lnTo>
                <a:lnTo>
                  <a:pt x="1505" y="796"/>
                </a:lnTo>
                <a:lnTo>
                  <a:pt x="1508" y="807"/>
                </a:lnTo>
                <a:lnTo>
                  <a:pt x="1508" y="829"/>
                </a:lnTo>
                <a:lnTo>
                  <a:pt x="1508" y="807"/>
                </a:lnTo>
                <a:lnTo>
                  <a:pt x="1512" y="807"/>
                </a:lnTo>
                <a:lnTo>
                  <a:pt x="1512" y="829"/>
                </a:lnTo>
                <a:lnTo>
                  <a:pt x="1512" y="807"/>
                </a:lnTo>
                <a:lnTo>
                  <a:pt x="1515" y="821"/>
                </a:lnTo>
                <a:lnTo>
                  <a:pt x="1515" y="829"/>
                </a:lnTo>
                <a:lnTo>
                  <a:pt x="1515" y="739"/>
                </a:lnTo>
                <a:lnTo>
                  <a:pt x="1519" y="789"/>
                </a:lnTo>
                <a:lnTo>
                  <a:pt x="1519" y="829"/>
                </a:lnTo>
                <a:lnTo>
                  <a:pt x="1519" y="760"/>
                </a:lnTo>
                <a:lnTo>
                  <a:pt x="1523" y="829"/>
                </a:lnTo>
                <a:lnTo>
                  <a:pt x="1523" y="796"/>
                </a:lnTo>
                <a:lnTo>
                  <a:pt x="1523" y="811"/>
                </a:lnTo>
                <a:lnTo>
                  <a:pt x="1526" y="789"/>
                </a:lnTo>
                <a:lnTo>
                  <a:pt x="1526" y="821"/>
                </a:lnTo>
                <a:lnTo>
                  <a:pt x="1526" y="663"/>
                </a:lnTo>
                <a:lnTo>
                  <a:pt x="1530" y="789"/>
                </a:lnTo>
                <a:lnTo>
                  <a:pt x="1530" y="829"/>
                </a:lnTo>
                <a:lnTo>
                  <a:pt x="1530" y="760"/>
                </a:lnTo>
                <a:lnTo>
                  <a:pt x="1533" y="829"/>
                </a:lnTo>
                <a:lnTo>
                  <a:pt x="1533" y="627"/>
                </a:lnTo>
                <a:lnTo>
                  <a:pt x="1537" y="742"/>
                </a:lnTo>
                <a:lnTo>
                  <a:pt x="1537" y="829"/>
                </a:lnTo>
                <a:lnTo>
                  <a:pt x="1537" y="674"/>
                </a:lnTo>
                <a:lnTo>
                  <a:pt x="1541" y="829"/>
                </a:lnTo>
                <a:lnTo>
                  <a:pt x="1541" y="825"/>
                </a:lnTo>
                <a:lnTo>
                  <a:pt x="1544" y="825"/>
                </a:lnTo>
                <a:lnTo>
                  <a:pt x="1544" y="829"/>
                </a:lnTo>
                <a:lnTo>
                  <a:pt x="1544" y="818"/>
                </a:lnTo>
                <a:lnTo>
                  <a:pt x="1548" y="821"/>
                </a:lnTo>
                <a:lnTo>
                  <a:pt x="1548" y="829"/>
                </a:lnTo>
                <a:lnTo>
                  <a:pt x="1548" y="821"/>
                </a:lnTo>
                <a:lnTo>
                  <a:pt x="1551" y="829"/>
                </a:lnTo>
                <a:lnTo>
                  <a:pt x="1555" y="829"/>
                </a:lnTo>
                <a:lnTo>
                  <a:pt x="1555" y="825"/>
                </a:lnTo>
                <a:lnTo>
                  <a:pt x="1559" y="829"/>
                </a:lnTo>
                <a:lnTo>
                  <a:pt x="1559" y="814"/>
                </a:lnTo>
                <a:lnTo>
                  <a:pt x="1562" y="825"/>
                </a:lnTo>
                <a:lnTo>
                  <a:pt x="1562" y="829"/>
                </a:lnTo>
                <a:lnTo>
                  <a:pt x="1562" y="814"/>
                </a:lnTo>
                <a:lnTo>
                  <a:pt x="1566" y="829"/>
                </a:lnTo>
                <a:lnTo>
                  <a:pt x="1569" y="829"/>
                </a:lnTo>
                <a:lnTo>
                  <a:pt x="1569" y="785"/>
                </a:lnTo>
                <a:lnTo>
                  <a:pt x="1573" y="821"/>
                </a:lnTo>
                <a:lnTo>
                  <a:pt x="1573" y="829"/>
                </a:lnTo>
                <a:lnTo>
                  <a:pt x="1573" y="796"/>
                </a:lnTo>
                <a:lnTo>
                  <a:pt x="1577" y="825"/>
                </a:lnTo>
                <a:lnTo>
                  <a:pt x="1577" y="829"/>
                </a:lnTo>
                <a:lnTo>
                  <a:pt x="1577" y="814"/>
                </a:lnTo>
                <a:lnTo>
                  <a:pt x="1580" y="829"/>
                </a:lnTo>
                <a:lnTo>
                  <a:pt x="1580" y="807"/>
                </a:lnTo>
                <a:lnTo>
                  <a:pt x="1584" y="818"/>
                </a:lnTo>
                <a:lnTo>
                  <a:pt x="1584" y="555"/>
                </a:lnTo>
                <a:lnTo>
                  <a:pt x="1588" y="814"/>
                </a:lnTo>
                <a:lnTo>
                  <a:pt x="1588" y="829"/>
                </a:lnTo>
                <a:lnTo>
                  <a:pt x="1588" y="814"/>
                </a:lnTo>
                <a:lnTo>
                  <a:pt x="1591" y="829"/>
                </a:lnTo>
                <a:lnTo>
                  <a:pt x="1591" y="620"/>
                </a:lnTo>
                <a:lnTo>
                  <a:pt x="1595" y="623"/>
                </a:lnTo>
                <a:lnTo>
                  <a:pt x="1595" y="814"/>
                </a:lnTo>
                <a:lnTo>
                  <a:pt x="1595" y="0"/>
                </a:lnTo>
                <a:lnTo>
                  <a:pt x="1598" y="800"/>
                </a:lnTo>
                <a:lnTo>
                  <a:pt x="1598" y="829"/>
                </a:lnTo>
                <a:lnTo>
                  <a:pt x="1598" y="800"/>
                </a:lnTo>
                <a:lnTo>
                  <a:pt x="1602" y="829"/>
                </a:lnTo>
                <a:lnTo>
                  <a:pt x="1602" y="825"/>
                </a:lnTo>
                <a:lnTo>
                  <a:pt x="1606" y="829"/>
                </a:lnTo>
                <a:lnTo>
                  <a:pt x="1606" y="803"/>
                </a:lnTo>
                <a:lnTo>
                  <a:pt x="1609" y="829"/>
                </a:lnTo>
                <a:lnTo>
                  <a:pt x="1609" y="796"/>
                </a:lnTo>
                <a:lnTo>
                  <a:pt x="1613" y="829"/>
                </a:lnTo>
                <a:lnTo>
                  <a:pt x="1613" y="825"/>
                </a:lnTo>
                <a:lnTo>
                  <a:pt x="1616" y="829"/>
                </a:lnTo>
                <a:lnTo>
                  <a:pt x="1616" y="825"/>
                </a:lnTo>
                <a:lnTo>
                  <a:pt x="1620" y="829"/>
                </a:lnTo>
                <a:lnTo>
                  <a:pt x="1620" y="825"/>
                </a:lnTo>
                <a:lnTo>
                  <a:pt x="1624" y="829"/>
                </a:lnTo>
                <a:lnTo>
                  <a:pt x="1624" y="821"/>
                </a:lnTo>
                <a:lnTo>
                  <a:pt x="1627" y="829"/>
                </a:lnTo>
                <a:lnTo>
                  <a:pt x="1627" y="821"/>
                </a:lnTo>
                <a:lnTo>
                  <a:pt x="1631" y="825"/>
                </a:lnTo>
                <a:lnTo>
                  <a:pt x="1631" y="829"/>
                </a:lnTo>
                <a:lnTo>
                  <a:pt x="1631" y="825"/>
                </a:lnTo>
                <a:lnTo>
                  <a:pt x="1634" y="829"/>
                </a:lnTo>
                <a:lnTo>
                  <a:pt x="1634" y="825"/>
                </a:lnTo>
                <a:lnTo>
                  <a:pt x="1638" y="829"/>
                </a:lnTo>
                <a:lnTo>
                  <a:pt x="1638" y="825"/>
                </a:lnTo>
                <a:lnTo>
                  <a:pt x="1642" y="825"/>
                </a:lnTo>
                <a:lnTo>
                  <a:pt x="1642" y="829"/>
                </a:lnTo>
                <a:lnTo>
                  <a:pt x="1642" y="814"/>
                </a:lnTo>
                <a:lnTo>
                  <a:pt x="1645" y="825"/>
                </a:lnTo>
                <a:lnTo>
                  <a:pt x="1645" y="829"/>
                </a:lnTo>
                <a:lnTo>
                  <a:pt x="1645" y="821"/>
                </a:lnTo>
                <a:lnTo>
                  <a:pt x="1649" y="829"/>
                </a:lnTo>
                <a:lnTo>
                  <a:pt x="1649" y="648"/>
                </a:lnTo>
                <a:lnTo>
                  <a:pt x="1649" y="749"/>
                </a:lnTo>
                <a:lnTo>
                  <a:pt x="1652" y="630"/>
                </a:lnTo>
                <a:lnTo>
                  <a:pt x="1652" y="829"/>
                </a:lnTo>
                <a:lnTo>
                  <a:pt x="1652" y="522"/>
                </a:lnTo>
                <a:lnTo>
                  <a:pt x="1656" y="829"/>
                </a:lnTo>
                <a:lnTo>
                  <a:pt x="1656" y="825"/>
                </a:lnTo>
                <a:lnTo>
                  <a:pt x="1660" y="829"/>
                </a:lnTo>
                <a:lnTo>
                  <a:pt x="1660" y="803"/>
                </a:lnTo>
                <a:lnTo>
                  <a:pt x="1663" y="825"/>
                </a:lnTo>
                <a:lnTo>
                  <a:pt x="1663" y="829"/>
                </a:lnTo>
                <a:lnTo>
                  <a:pt x="1663" y="710"/>
                </a:lnTo>
                <a:lnTo>
                  <a:pt x="1667" y="818"/>
                </a:lnTo>
                <a:lnTo>
                  <a:pt x="1667" y="829"/>
                </a:lnTo>
                <a:lnTo>
                  <a:pt x="1667" y="818"/>
                </a:lnTo>
                <a:lnTo>
                  <a:pt x="1670" y="829"/>
                </a:lnTo>
                <a:lnTo>
                  <a:pt x="1678" y="829"/>
                </a:lnTo>
                <a:lnTo>
                  <a:pt x="1678" y="814"/>
                </a:lnTo>
                <a:lnTo>
                  <a:pt x="1681" y="814"/>
                </a:lnTo>
                <a:lnTo>
                  <a:pt x="1681" y="829"/>
                </a:lnTo>
                <a:lnTo>
                  <a:pt x="1681" y="807"/>
                </a:lnTo>
                <a:lnTo>
                  <a:pt x="1685" y="829"/>
                </a:lnTo>
                <a:lnTo>
                  <a:pt x="1689" y="829"/>
                </a:lnTo>
                <a:lnTo>
                  <a:pt x="1689" y="825"/>
                </a:lnTo>
                <a:lnTo>
                  <a:pt x="1692" y="829"/>
                </a:lnTo>
                <a:lnTo>
                  <a:pt x="1692" y="811"/>
                </a:lnTo>
                <a:lnTo>
                  <a:pt x="1696" y="814"/>
                </a:lnTo>
                <a:lnTo>
                  <a:pt x="1696" y="829"/>
                </a:lnTo>
                <a:lnTo>
                  <a:pt x="1696" y="814"/>
                </a:lnTo>
                <a:lnTo>
                  <a:pt x="1699" y="829"/>
                </a:lnTo>
                <a:lnTo>
                  <a:pt x="1699" y="825"/>
                </a:lnTo>
                <a:lnTo>
                  <a:pt x="1703" y="825"/>
                </a:lnTo>
                <a:lnTo>
                  <a:pt x="1703" y="829"/>
                </a:lnTo>
                <a:lnTo>
                  <a:pt x="1703" y="825"/>
                </a:lnTo>
                <a:lnTo>
                  <a:pt x="1707" y="829"/>
                </a:lnTo>
                <a:lnTo>
                  <a:pt x="1707" y="803"/>
                </a:lnTo>
                <a:lnTo>
                  <a:pt x="1707" y="811"/>
                </a:lnTo>
                <a:lnTo>
                  <a:pt x="1710" y="796"/>
                </a:lnTo>
                <a:lnTo>
                  <a:pt x="1710" y="829"/>
                </a:lnTo>
                <a:lnTo>
                  <a:pt x="1710" y="796"/>
                </a:lnTo>
                <a:lnTo>
                  <a:pt x="1714" y="829"/>
                </a:lnTo>
                <a:lnTo>
                  <a:pt x="1714" y="825"/>
                </a:lnTo>
                <a:lnTo>
                  <a:pt x="1717" y="825"/>
                </a:lnTo>
                <a:lnTo>
                  <a:pt x="1717" y="829"/>
                </a:lnTo>
                <a:lnTo>
                  <a:pt x="1717" y="821"/>
                </a:lnTo>
                <a:lnTo>
                  <a:pt x="1721" y="829"/>
                </a:lnTo>
                <a:lnTo>
                  <a:pt x="1721" y="825"/>
                </a:lnTo>
                <a:lnTo>
                  <a:pt x="1725" y="829"/>
                </a:lnTo>
                <a:lnTo>
                  <a:pt x="1728" y="829"/>
                </a:lnTo>
                <a:lnTo>
                  <a:pt x="1728" y="825"/>
                </a:lnTo>
                <a:lnTo>
                  <a:pt x="1732" y="829"/>
                </a:lnTo>
                <a:lnTo>
                  <a:pt x="1732" y="821"/>
                </a:lnTo>
                <a:lnTo>
                  <a:pt x="1735" y="829"/>
                </a:lnTo>
                <a:lnTo>
                  <a:pt x="1735" y="821"/>
                </a:lnTo>
                <a:lnTo>
                  <a:pt x="1739" y="825"/>
                </a:lnTo>
                <a:lnTo>
                  <a:pt x="1739" y="829"/>
                </a:lnTo>
                <a:lnTo>
                  <a:pt x="1739" y="821"/>
                </a:lnTo>
                <a:lnTo>
                  <a:pt x="1743" y="829"/>
                </a:lnTo>
                <a:lnTo>
                  <a:pt x="1743" y="821"/>
                </a:lnTo>
                <a:lnTo>
                  <a:pt x="1746" y="829"/>
                </a:lnTo>
                <a:lnTo>
                  <a:pt x="1746" y="818"/>
                </a:lnTo>
                <a:lnTo>
                  <a:pt x="1750" y="829"/>
                </a:lnTo>
                <a:lnTo>
                  <a:pt x="1750" y="825"/>
                </a:lnTo>
                <a:lnTo>
                  <a:pt x="1753" y="825"/>
                </a:lnTo>
                <a:lnTo>
                  <a:pt x="1753" y="829"/>
                </a:lnTo>
                <a:lnTo>
                  <a:pt x="1753" y="807"/>
                </a:lnTo>
                <a:lnTo>
                  <a:pt x="1757" y="829"/>
                </a:lnTo>
                <a:lnTo>
                  <a:pt x="1757" y="825"/>
                </a:lnTo>
                <a:lnTo>
                  <a:pt x="1761" y="829"/>
                </a:lnTo>
                <a:lnTo>
                  <a:pt x="1761" y="821"/>
                </a:lnTo>
                <a:lnTo>
                  <a:pt x="1764" y="829"/>
                </a:lnTo>
                <a:lnTo>
                  <a:pt x="1764" y="814"/>
                </a:lnTo>
                <a:lnTo>
                  <a:pt x="1768" y="829"/>
                </a:lnTo>
                <a:lnTo>
                  <a:pt x="1768" y="814"/>
                </a:lnTo>
                <a:lnTo>
                  <a:pt x="1771" y="829"/>
                </a:lnTo>
                <a:lnTo>
                  <a:pt x="1771" y="825"/>
                </a:lnTo>
                <a:lnTo>
                  <a:pt x="1775" y="829"/>
                </a:lnTo>
                <a:lnTo>
                  <a:pt x="1779" y="829"/>
                </a:lnTo>
                <a:lnTo>
                  <a:pt x="1779" y="803"/>
                </a:lnTo>
                <a:lnTo>
                  <a:pt x="1782" y="829"/>
                </a:lnTo>
                <a:lnTo>
                  <a:pt x="1782" y="789"/>
                </a:lnTo>
                <a:lnTo>
                  <a:pt x="1786" y="829"/>
                </a:lnTo>
                <a:lnTo>
                  <a:pt x="1790" y="829"/>
                </a:lnTo>
                <a:lnTo>
                  <a:pt x="1790" y="825"/>
                </a:lnTo>
                <a:lnTo>
                  <a:pt x="1793" y="829"/>
                </a:lnTo>
                <a:lnTo>
                  <a:pt x="1797" y="829"/>
                </a:lnTo>
                <a:lnTo>
                  <a:pt x="1797" y="821"/>
                </a:lnTo>
                <a:lnTo>
                  <a:pt x="1800" y="829"/>
                </a:lnTo>
                <a:lnTo>
                  <a:pt x="1800" y="825"/>
                </a:lnTo>
                <a:lnTo>
                  <a:pt x="1804" y="829"/>
                </a:lnTo>
                <a:lnTo>
                  <a:pt x="1804" y="821"/>
                </a:lnTo>
                <a:lnTo>
                  <a:pt x="1808" y="829"/>
                </a:lnTo>
                <a:lnTo>
                  <a:pt x="1808" y="821"/>
                </a:lnTo>
                <a:lnTo>
                  <a:pt x="1811" y="829"/>
                </a:lnTo>
                <a:lnTo>
                  <a:pt x="1811" y="825"/>
                </a:lnTo>
                <a:lnTo>
                  <a:pt x="1815" y="829"/>
                </a:lnTo>
                <a:lnTo>
                  <a:pt x="1818" y="829"/>
                </a:lnTo>
                <a:lnTo>
                  <a:pt x="1818" y="825"/>
                </a:lnTo>
                <a:lnTo>
                  <a:pt x="1822" y="829"/>
                </a:lnTo>
                <a:lnTo>
                  <a:pt x="1822" y="825"/>
                </a:lnTo>
                <a:lnTo>
                  <a:pt x="1826" y="829"/>
                </a:lnTo>
                <a:lnTo>
                  <a:pt x="1826" y="825"/>
                </a:lnTo>
                <a:lnTo>
                  <a:pt x="1829" y="829"/>
                </a:lnTo>
                <a:lnTo>
                  <a:pt x="1833" y="829"/>
                </a:lnTo>
                <a:lnTo>
                  <a:pt x="1833" y="818"/>
                </a:lnTo>
                <a:lnTo>
                  <a:pt x="1836" y="829"/>
                </a:lnTo>
                <a:lnTo>
                  <a:pt x="1836" y="818"/>
                </a:lnTo>
                <a:lnTo>
                  <a:pt x="1840" y="825"/>
                </a:lnTo>
                <a:lnTo>
                  <a:pt x="1840" y="829"/>
                </a:lnTo>
                <a:lnTo>
                  <a:pt x="1840" y="818"/>
                </a:lnTo>
                <a:lnTo>
                  <a:pt x="1844" y="825"/>
                </a:lnTo>
                <a:lnTo>
                  <a:pt x="1844" y="829"/>
                </a:lnTo>
                <a:lnTo>
                  <a:pt x="1844" y="825"/>
                </a:lnTo>
                <a:lnTo>
                  <a:pt x="1847" y="829"/>
                </a:lnTo>
                <a:lnTo>
                  <a:pt x="1851" y="829"/>
                </a:lnTo>
                <a:lnTo>
                  <a:pt x="1851" y="800"/>
                </a:lnTo>
                <a:lnTo>
                  <a:pt x="1854" y="818"/>
                </a:lnTo>
                <a:lnTo>
                  <a:pt x="1854" y="829"/>
                </a:lnTo>
                <a:lnTo>
                  <a:pt x="1854" y="767"/>
                </a:lnTo>
                <a:lnTo>
                  <a:pt x="1858" y="821"/>
                </a:lnTo>
                <a:lnTo>
                  <a:pt x="1858" y="829"/>
                </a:lnTo>
                <a:lnTo>
                  <a:pt x="1858" y="821"/>
                </a:lnTo>
                <a:lnTo>
                  <a:pt x="1862" y="829"/>
                </a:lnTo>
                <a:lnTo>
                  <a:pt x="1862" y="825"/>
                </a:lnTo>
                <a:lnTo>
                  <a:pt x="1865" y="829"/>
                </a:lnTo>
                <a:lnTo>
                  <a:pt x="1865" y="825"/>
                </a:lnTo>
                <a:lnTo>
                  <a:pt x="1869" y="825"/>
                </a:lnTo>
                <a:lnTo>
                  <a:pt x="1869" y="829"/>
                </a:lnTo>
                <a:lnTo>
                  <a:pt x="1869" y="778"/>
                </a:lnTo>
                <a:lnTo>
                  <a:pt x="1872" y="807"/>
                </a:lnTo>
                <a:lnTo>
                  <a:pt x="1872" y="829"/>
                </a:lnTo>
                <a:lnTo>
                  <a:pt x="1872" y="807"/>
                </a:lnTo>
                <a:lnTo>
                  <a:pt x="1876" y="829"/>
                </a:lnTo>
                <a:lnTo>
                  <a:pt x="1876" y="825"/>
                </a:lnTo>
                <a:lnTo>
                  <a:pt x="1880" y="825"/>
                </a:lnTo>
                <a:lnTo>
                  <a:pt x="1880" y="829"/>
                </a:lnTo>
                <a:lnTo>
                  <a:pt x="1880" y="825"/>
                </a:lnTo>
                <a:lnTo>
                  <a:pt x="1883" y="825"/>
                </a:lnTo>
                <a:lnTo>
                  <a:pt x="1883" y="829"/>
                </a:lnTo>
                <a:lnTo>
                  <a:pt x="1883" y="825"/>
                </a:lnTo>
                <a:lnTo>
                  <a:pt x="1887" y="829"/>
                </a:lnTo>
                <a:lnTo>
                  <a:pt x="1887" y="825"/>
                </a:lnTo>
                <a:lnTo>
                  <a:pt x="1891" y="821"/>
                </a:lnTo>
                <a:lnTo>
                  <a:pt x="1891" y="829"/>
                </a:lnTo>
                <a:lnTo>
                  <a:pt x="1891" y="818"/>
                </a:lnTo>
                <a:lnTo>
                  <a:pt x="1894" y="825"/>
                </a:lnTo>
                <a:lnTo>
                  <a:pt x="1894" y="829"/>
                </a:lnTo>
                <a:lnTo>
                  <a:pt x="1894" y="825"/>
                </a:lnTo>
                <a:lnTo>
                  <a:pt x="1898" y="825"/>
                </a:lnTo>
                <a:lnTo>
                  <a:pt x="1898" y="829"/>
                </a:lnTo>
                <a:lnTo>
                  <a:pt x="1898" y="821"/>
                </a:lnTo>
                <a:lnTo>
                  <a:pt x="1901" y="825"/>
                </a:lnTo>
                <a:lnTo>
                  <a:pt x="1901" y="829"/>
                </a:lnTo>
                <a:lnTo>
                  <a:pt x="1901" y="825"/>
                </a:lnTo>
                <a:lnTo>
                  <a:pt x="1905" y="829"/>
                </a:lnTo>
                <a:lnTo>
                  <a:pt x="1905" y="818"/>
                </a:lnTo>
                <a:lnTo>
                  <a:pt x="1909" y="825"/>
                </a:lnTo>
                <a:lnTo>
                  <a:pt x="1909" y="829"/>
                </a:lnTo>
                <a:lnTo>
                  <a:pt x="1909" y="818"/>
                </a:lnTo>
                <a:lnTo>
                  <a:pt x="1912" y="829"/>
                </a:lnTo>
                <a:lnTo>
                  <a:pt x="1912" y="825"/>
                </a:lnTo>
                <a:lnTo>
                  <a:pt x="1916" y="821"/>
                </a:lnTo>
                <a:lnTo>
                  <a:pt x="1916" y="829"/>
                </a:lnTo>
                <a:lnTo>
                  <a:pt x="1916" y="821"/>
                </a:lnTo>
                <a:lnTo>
                  <a:pt x="1919" y="829"/>
                </a:lnTo>
                <a:lnTo>
                  <a:pt x="1919" y="825"/>
                </a:lnTo>
                <a:lnTo>
                  <a:pt x="1923" y="825"/>
                </a:lnTo>
                <a:lnTo>
                  <a:pt x="1923" y="829"/>
                </a:lnTo>
                <a:lnTo>
                  <a:pt x="1923" y="825"/>
                </a:lnTo>
                <a:lnTo>
                  <a:pt x="1927" y="829"/>
                </a:lnTo>
                <a:lnTo>
                  <a:pt x="1927" y="811"/>
                </a:lnTo>
                <a:lnTo>
                  <a:pt x="1930" y="829"/>
                </a:lnTo>
                <a:lnTo>
                  <a:pt x="1930" y="821"/>
                </a:lnTo>
                <a:lnTo>
                  <a:pt x="1934" y="829"/>
                </a:lnTo>
                <a:lnTo>
                  <a:pt x="1934" y="825"/>
                </a:lnTo>
                <a:lnTo>
                  <a:pt x="1937" y="829"/>
                </a:lnTo>
                <a:lnTo>
                  <a:pt x="1937" y="825"/>
                </a:lnTo>
                <a:lnTo>
                  <a:pt x="1941" y="829"/>
                </a:lnTo>
                <a:lnTo>
                  <a:pt x="1941" y="778"/>
                </a:lnTo>
                <a:lnTo>
                  <a:pt x="1945" y="825"/>
                </a:lnTo>
                <a:lnTo>
                  <a:pt x="1945" y="829"/>
                </a:lnTo>
                <a:lnTo>
                  <a:pt x="1945" y="793"/>
                </a:lnTo>
                <a:lnTo>
                  <a:pt x="1948" y="829"/>
                </a:lnTo>
                <a:lnTo>
                  <a:pt x="1952" y="829"/>
                </a:lnTo>
                <a:lnTo>
                  <a:pt x="1952" y="814"/>
                </a:lnTo>
                <a:lnTo>
                  <a:pt x="1955" y="829"/>
                </a:lnTo>
                <a:lnTo>
                  <a:pt x="1955" y="800"/>
                </a:lnTo>
                <a:lnTo>
                  <a:pt x="1959" y="829"/>
                </a:lnTo>
                <a:lnTo>
                  <a:pt x="1959" y="821"/>
                </a:lnTo>
                <a:lnTo>
                  <a:pt x="1963" y="829"/>
                </a:lnTo>
                <a:lnTo>
                  <a:pt x="1963" y="821"/>
                </a:lnTo>
                <a:lnTo>
                  <a:pt x="1966" y="829"/>
                </a:lnTo>
                <a:lnTo>
                  <a:pt x="1966" y="825"/>
                </a:lnTo>
                <a:lnTo>
                  <a:pt x="1970" y="829"/>
                </a:lnTo>
                <a:lnTo>
                  <a:pt x="1970" y="760"/>
                </a:lnTo>
                <a:lnTo>
                  <a:pt x="1973" y="829"/>
                </a:lnTo>
                <a:lnTo>
                  <a:pt x="1973" y="803"/>
                </a:lnTo>
                <a:lnTo>
                  <a:pt x="1977" y="829"/>
                </a:lnTo>
                <a:lnTo>
                  <a:pt x="1977" y="821"/>
                </a:lnTo>
                <a:lnTo>
                  <a:pt x="1981" y="829"/>
                </a:lnTo>
                <a:lnTo>
                  <a:pt x="1981" y="825"/>
                </a:lnTo>
                <a:lnTo>
                  <a:pt x="1984" y="829"/>
                </a:lnTo>
                <a:lnTo>
                  <a:pt x="1984" y="825"/>
                </a:lnTo>
                <a:lnTo>
                  <a:pt x="1988" y="829"/>
                </a:lnTo>
                <a:lnTo>
                  <a:pt x="1988" y="825"/>
                </a:lnTo>
                <a:lnTo>
                  <a:pt x="1992" y="829"/>
                </a:lnTo>
                <a:lnTo>
                  <a:pt x="1992" y="825"/>
                </a:lnTo>
                <a:lnTo>
                  <a:pt x="1995" y="829"/>
                </a:lnTo>
                <a:lnTo>
                  <a:pt x="1995" y="821"/>
                </a:lnTo>
                <a:lnTo>
                  <a:pt x="1999" y="829"/>
                </a:lnTo>
                <a:lnTo>
                  <a:pt x="1999" y="814"/>
                </a:lnTo>
                <a:lnTo>
                  <a:pt x="2002" y="829"/>
                </a:lnTo>
                <a:lnTo>
                  <a:pt x="2002" y="825"/>
                </a:lnTo>
                <a:lnTo>
                  <a:pt x="2006" y="829"/>
                </a:lnTo>
                <a:lnTo>
                  <a:pt x="2006" y="825"/>
                </a:lnTo>
                <a:lnTo>
                  <a:pt x="2010" y="829"/>
                </a:lnTo>
                <a:lnTo>
                  <a:pt x="2010" y="825"/>
                </a:lnTo>
                <a:lnTo>
                  <a:pt x="2013" y="825"/>
                </a:lnTo>
                <a:lnTo>
                  <a:pt x="2013" y="829"/>
                </a:lnTo>
                <a:lnTo>
                  <a:pt x="2013" y="803"/>
                </a:lnTo>
                <a:lnTo>
                  <a:pt x="2017" y="825"/>
                </a:lnTo>
                <a:lnTo>
                  <a:pt x="2017" y="829"/>
                </a:lnTo>
                <a:lnTo>
                  <a:pt x="2017" y="807"/>
                </a:lnTo>
                <a:lnTo>
                  <a:pt x="2020" y="829"/>
                </a:lnTo>
                <a:lnTo>
                  <a:pt x="2020" y="821"/>
                </a:lnTo>
                <a:lnTo>
                  <a:pt x="2024" y="821"/>
                </a:lnTo>
                <a:lnTo>
                  <a:pt x="2024" y="829"/>
                </a:lnTo>
                <a:lnTo>
                  <a:pt x="2024" y="811"/>
                </a:lnTo>
                <a:lnTo>
                  <a:pt x="2028" y="821"/>
                </a:lnTo>
                <a:lnTo>
                  <a:pt x="2028" y="829"/>
                </a:lnTo>
                <a:lnTo>
                  <a:pt x="2028" y="800"/>
                </a:lnTo>
                <a:lnTo>
                  <a:pt x="2031" y="818"/>
                </a:lnTo>
                <a:lnTo>
                  <a:pt x="2031" y="829"/>
                </a:lnTo>
                <a:lnTo>
                  <a:pt x="2031" y="814"/>
                </a:lnTo>
                <a:lnTo>
                  <a:pt x="2035" y="821"/>
                </a:lnTo>
                <a:lnTo>
                  <a:pt x="2035" y="829"/>
                </a:lnTo>
                <a:lnTo>
                  <a:pt x="2035" y="821"/>
                </a:lnTo>
                <a:lnTo>
                  <a:pt x="2038" y="829"/>
                </a:lnTo>
                <a:lnTo>
                  <a:pt x="2038" y="825"/>
                </a:lnTo>
                <a:lnTo>
                  <a:pt x="2042" y="829"/>
                </a:lnTo>
                <a:lnTo>
                  <a:pt x="2042" y="720"/>
                </a:lnTo>
                <a:lnTo>
                  <a:pt x="2046" y="778"/>
                </a:lnTo>
                <a:lnTo>
                  <a:pt x="2046" y="829"/>
                </a:lnTo>
                <a:lnTo>
                  <a:pt x="2046" y="778"/>
                </a:lnTo>
                <a:lnTo>
                  <a:pt x="2049" y="829"/>
                </a:lnTo>
                <a:lnTo>
                  <a:pt x="2053" y="829"/>
                </a:lnTo>
                <a:lnTo>
                  <a:pt x="2053" y="825"/>
                </a:lnTo>
                <a:lnTo>
                  <a:pt x="2056" y="829"/>
                </a:lnTo>
                <a:lnTo>
                  <a:pt x="2056" y="821"/>
                </a:lnTo>
                <a:lnTo>
                  <a:pt x="2060" y="818"/>
                </a:lnTo>
                <a:lnTo>
                  <a:pt x="2060" y="829"/>
                </a:lnTo>
                <a:lnTo>
                  <a:pt x="2060" y="811"/>
                </a:lnTo>
                <a:lnTo>
                  <a:pt x="2064" y="829"/>
                </a:lnTo>
                <a:lnTo>
                  <a:pt x="2064" y="825"/>
                </a:lnTo>
                <a:lnTo>
                  <a:pt x="2067" y="825"/>
                </a:lnTo>
                <a:lnTo>
                  <a:pt x="2067" y="829"/>
                </a:lnTo>
                <a:lnTo>
                  <a:pt x="2067" y="821"/>
                </a:lnTo>
                <a:lnTo>
                  <a:pt x="2071" y="829"/>
                </a:lnTo>
                <a:lnTo>
                  <a:pt x="2071" y="825"/>
                </a:lnTo>
                <a:lnTo>
                  <a:pt x="2074" y="829"/>
                </a:lnTo>
                <a:lnTo>
                  <a:pt x="2078" y="829"/>
                </a:lnTo>
                <a:lnTo>
                  <a:pt x="2078" y="825"/>
                </a:lnTo>
                <a:lnTo>
                  <a:pt x="2082" y="825"/>
                </a:lnTo>
                <a:lnTo>
                  <a:pt x="2082" y="829"/>
                </a:lnTo>
                <a:lnTo>
                  <a:pt x="2082" y="825"/>
                </a:lnTo>
                <a:lnTo>
                  <a:pt x="2085" y="829"/>
                </a:lnTo>
                <a:lnTo>
                  <a:pt x="2089" y="829"/>
                </a:lnTo>
                <a:lnTo>
                  <a:pt x="2089" y="821"/>
                </a:lnTo>
                <a:lnTo>
                  <a:pt x="2093" y="829"/>
                </a:lnTo>
                <a:lnTo>
                  <a:pt x="2093" y="825"/>
                </a:lnTo>
                <a:lnTo>
                  <a:pt x="2096" y="829"/>
                </a:lnTo>
                <a:lnTo>
                  <a:pt x="2096" y="821"/>
                </a:lnTo>
                <a:lnTo>
                  <a:pt x="2100" y="829"/>
                </a:lnTo>
                <a:lnTo>
                  <a:pt x="2100" y="807"/>
                </a:lnTo>
                <a:lnTo>
                  <a:pt x="2103" y="825"/>
                </a:lnTo>
                <a:lnTo>
                  <a:pt x="2103" y="829"/>
                </a:lnTo>
                <a:lnTo>
                  <a:pt x="2103" y="811"/>
                </a:lnTo>
                <a:lnTo>
                  <a:pt x="2107" y="829"/>
                </a:lnTo>
                <a:lnTo>
                  <a:pt x="2107" y="821"/>
                </a:lnTo>
                <a:lnTo>
                  <a:pt x="2111" y="829"/>
                </a:lnTo>
                <a:lnTo>
                  <a:pt x="2114" y="829"/>
                </a:lnTo>
                <a:lnTo>
                  <a:pt x="2114" y="775"/>
                </a:lnTo>
                <a:lnTo>
                  <a:pt x="2118" y="811"/>
                </a:lnTo>
                <a:lnTo>
                  <a:pt x="2118" y="829"/>
                </a:lnTo>
                <a:lnTo>
                  <a:pt x="2118" y="771"/>
                </a:lnTo>
                <a:lnTo>
                  <a:pt x="2121" y="829"/>
                </a:lnTo>
                <a:lnTo>
                  <a:pt x="2125" y="829"/>
                </a:lnTo>
                <a:lnTo>
                  <a:pt x="2125" y="825"/>
                </a:lnTo>
                <a:lnTo>
                  <a:pt x="2129" y="829"/>
                </a:lnTo>
                <a:lnTo>
                  <a:pt x="2129" y="807"/>
                </a:lnTo>
                <a:lnTo>
                  <a:pt x="2132" y="825"/>
                </a:lnTo>
                <a:lnTo>
                  <a:pt x="2132" y="829"/>
                </a:lnTo>
                <a:lnTo>
                  <a:pt x="2132" y="753"/>
                </a:lnTo>
                <a:lnTo>
                  <a:pt x="2136" y="829"/>
                </a:lnTo>
                <a:lnTo>
                  <a:pt x="2136" y="818"/>
                </a:lnTo>
                <a:lnTo>
                  <a:pt x="2139" y="829"/>
                </a:lnTo>
                <a:lnTo>
                  <a:pt x="2139" y="825"/>
                </a:lnTo>
                <a:lnTo>
                  <a:pt x="2143" y="829"/>
                </a:lnTo>
                <a:lnTo>
                  <a:pt x="2143" y="818"/>
                </a:lnTo>
                <a:lnTo>
                  <a:pt x="2147" y="829"/>
                </a:lnTo>
                <a:lnTo>
                  <a:pt x="2147" y="818"/>
                </a:lnTo>
                <a:lnTo>
                  <a:pt x="2150" y="829"/>
                </a:lnTo>
                <a:lnTo>
                  <a:pt x="2150" y="825"/>
                </a:lnTo>
                <a:lnTo>
                  <a:pt x="2154" y="829"/>
                </a:lnTo>
                <a:lnTo>
                  <a:pt x="2154" y="825"/>
                </a:lnTo>
                <a:lnTo>
                  <a:pt x="2157" y="829"/>
                </a:lnTo>
                <a:lnTo>
                  <a:pt x="2157" y="818"/>
                </a:lnTo>
                <a:lnTo>
                  <a:pt x="2161" y="829"/>
                </a:lnTo>
                <a:lnTo>
                  <a:pt x="2161" y="814"/>
                </a:lnTo>
                <a:lnTo>
                  <a:pt x="2165" y="829"/>
                </a:lnTo>
                <a:lnTo>
                  <a:pt x="2165" y="825"/>
                </a:lnTo>
                <a:lnTo>
                  <a:pt x="2168" y="829"/>
                </a:lnTo>
                <a:lnTo>
                  <a:pt x="2168" y="814"/>
                </a:lnTo>
                <a:lnTo>
                  <a:pt x="2172" y="829"/>
                </a:lnTo>
                <a:lnTo>
                  <a:pt x="2175" y="829"/>
                </a:lnTo>
                <a:lnTo>
                  <a:pt x="2175" y="825"/>
                </a:lnTo>
                <a:lnTo>
                  <a:pt x="2179" y="829"/>
                </a:lnTo>
                <a:lnTo>
                  <a:pt x="2179" y="825"/>
                </a:lnTo>
                <a:lnTo>
                  <a:pt x="2183" y="829"/>
                </a:lnTo>
                <a:lnTo>
                  <a:pt x="2183" y="825"/>
                </a:lnTo>
                <a:lnTo>
                  <a:pt x="2186" y="829"/>
                </a:lnTo>
                <a:lnTo>
                  <a:pt x="2186" y="818"/>
                </a:lnTo>
                <a:lnTo>
                  <a:pt x="2190" y="829"/>
                </a:lnTo>
                <a:lnTo>
                  <a:pt x="2190" y="814"/>
                </a:lnTo>
                <a:lnTo>
                  <a:pt x="2194" y="829"/>
                </a:lnTo>
                <a:lnTo>
                  <a:pt x="2194" y="825"/>
                </a:lnTo>
                <a:lnTo>
                  <a:pt x="2197" y="829"/>
                </a:lnTo>
                <a:lnTo>
                  <a:pt x="2197" y="825"/>
                </a:lnTo>
                <a:lnTo>
                  <a:pt x="2201" y="829"/>
                </a:lnTo>
                <a:lnTo>
                  <a:pt x="2201" y="807"/>
                </a:lnTo>
                <a:lnTo>
                  <a:pt x="2204" y="818"/>
                </a:lnTo>
                <a:lnTo>
                  <a:pt x="2204" y="829"/>
                </a:lnTo>
                <a:lnTo>
                  <a:pt x="2204" y="771"/>
                </a:lnTo>
                <a:lnTo>
                  <a:pt x="2208" y="814"/>
                </a:lnTo>
                <a:lnTo>
                  <a:pt x="2208" y="829"/>
                </a:lnTo>
                <a:lnTo>
                  <a:pt x="2208" y="814"/>
                </a:lnTo>
                <a:lnTo>
                  <a:pt x="2212" y="829"/>
                </a:lnTo>
                <a:lnTo>
                  <a:pt x="2212" y="825"/>
                </a:lnTo>
                <a:lnTo>
                  <a:pt x="2215" y="829"/>
                </a:lnTo>
                <a:lnTo>
                  <a:pt x="2215" y="803"/>
                </a:lnTo>
                <a:lnTo>
                  <a:pt x="2219" y="807"/>
                </a:lnTo>
                <a:lnTo>
                  <a:pt x="2219" y="829"/>
                </a:lnTo>
                <a:lnTo>
                  <a:pt x="2219" y="807"/>
                </a:lnTo>
                <a:lnTo>
                  <a:pt x="2222" y="821"/>
                </a:lnTo>
                <a:lnTo>
                  <a:pt x="2222" y="829"/>
                </a:lnTo>
                <a:lnTo>
                  <a:pt x="2222" y="821"/>
                </a:lnTo>
                <a:lnTo>
                  <a:pt x="2226" y="829"/>
                </a:lnTo>
                <a:lnTo>
                  <a:pt x="2226" y="825"/>
                </a:lnTo>
                <a:lnTo>
                  <a:pt x="2230" y="825"/>
                </a:lnTo>
                <a:lnTo>
                  <a:pt x="2230" y="829"/>
                </a:lnTo>
                <a:lnTo>
                  <a:pt x="2230" y="778"/>
                </a:lnTo>
                <a:lnTo>
                  <a:pt x="2233" y="789"/>
                </a:lnTo>
                <a:lnTo>
                  <a:pt x="2233" y="829"/>
                </a:lnTo>
                <a:lnTo>
                  <a:pt x="2233" y="746"/>
                </a:lnTo>
                <a:lnTo>
                  <a:pt x="2237" y="821"/>
                </a:lnTo>
                <a:lnTo>
                  <a:pt x="2237" y="829"/>
                </a:lnTo>
                <a:lnTo>
                  <a:pt x="2237" y="821"/>
                </a:lnTo>
                <a:lnTo>
                  <a:pt x="2240" y="829"/>
                </a:lnTo>
                <a:lnTo>
                  <a:pt x="2240" y="821"/>
                </a:lnTo>
                <a:lnTo>
                  <a:pt x="2244" y="825"/>
                </a:lnTo>
                <a:lnTo>
                  <a:pt x="2244" y="829"/>
                </a:lnTo>
                <a:lnTo>
                  <a:pt x="2244" y="825"/>
                </a:lnTo>
                <a:lnTo>
                  <a:pt x="2248" y="829"/>
                </a:lnTo>
                <a:lnTo>
                  <a:pt x="2255" y="829"/>
                </a:lnTo>
                <a:lnTo>
                  <a:pt x="2255" y="825"/>
                </a:lnTo>
                <a:lnTo>
                  <a:pt x="2258" y="829"/>
                </a:lnTo>
                <a:lnTo>
                  <a:pt x="2258" y="825"/>
                </a:lnTo>
                <a:lnTo>
                  <a:pt x="2262" y="825"/>
                </a:lnTo>
                <a:lnTo>
                  <a:pt x="2262" y="829"/>
                </a:lnTo>
                <a:lnTo>
                  <a:pt x="2262" y="818"/>
                </a:lnTo>
                <a:lnTo>
                  <a:pt x="2266" y="829"/>
                </a:lnTo>
                <a:lnTo>
                  <a:pt x="2266" y="825"/>
                </a:lnTo>
                <a:lnTo>
                  <a:pt x="2269" y="829"/>
                </a:lnTo>
                <a:lnTo>
                  <a:pt x="2269" y="821"/>
                </a:lnTo>
                <a:lnTo>
                  <a:pt x="2273" y="829"/>
                </a:lnTo>
                <a:lnTo>
                  <a:pt x="2273" y="825"/>
                </a:lnTo>
                <a:lnTo>
                  <a:pt x="2276" y="825"/>
                </a:lnTo>
                <a:lnTo>
                  <a:pt x="2276" y="829"/>
                </a:lnTo>
                <a:lnTo>
                  <a:pt x="2276" y="807"/>
                </a:lnTo>
                <a:lnTo>
                  <a:pt x="2280" y="821"/>
                </a:lnTo>
                <a:lnTo>
                  <a:pt x="2280" y="829"/>
                </a:lnTo>
                <a:lnTo>
                  <a:pt x="2280" y="818"/>
                </a:lnTo>
                <a:lnTo>
                  <a:pt x="2284" y="829"/>
                </a:lnTo>
                <a:lnTo>
                  <a:pt x="2284" y="818"/>
                </a:lnTo>
                <a:lnTo>
                  <a:pt x="2287" y="829"/>
                </a:lnTo>
                <a:lnTo>
                  <a:pt x="2287" y="811"/>
                </a:lnTo>
                <a:lnTo>
                  <a:pt x="2291" y="825"/>
                </a:lnTo>
                <a:lnTo>
                  <a:pt x="2291" y="829"/>
                </a:lnTo>
                <a:lnTo>
                  <a:pt x="2291" y="807"/>
                </a:lnTo>
                <a:lnTo>
                  <a:pt x="2295" y="825"/>
                </a:lnTo>
                <a:lnTo>
                  <a:pt x="2295" y="829"/>
                </a:lnTo>
                <a:lnTo>
                  <a:pt x="2295" y="818"/>
                </a:lnTo>
                <a:lnTo>
                  <a:pt x="2298" y="829"/>
                </a:lnTo>
                <a:lnTo>
                  <a:pt x="2298" y="825"/>
                </a:lnTo>
                <a:lnTo>
                  <a:pt x="2302" y="829"/>
                </a:lnTo>
                <a:lnTo>
                  <a:pt x="2302" y="793"/>
                </a:lnTo>
                <a:lnTo>
                  <a:pt x="2305" y="821"/>
                </a:lnTo>
                <a:lnTo>
                  <a:pt x="2305" y="829"/>
                </a:lnTo>
                <a:lnTo>
                  <a:pt x="2305" y="720"/>
                </a:lnTo>
                <a:lnTo>
                  <a:pt x="2309" y="829"/>
                </a:lnTo>
                <a:lnTo>
                  <a:pt x="2309" y="818"/>
                </a:lnTo>
                <a:lnTo>
                  <a:pt x="2313" y="829"/>
                </a:lnTo>
                <a:lnTo>
                  <a:pt x="2316" y="829"/>
                </a:lnTo>
                <a:lnTo>
                  <a:pt x="2316" y="825"/>
                </a:lnTo>
                <a:lnTo>
                  <a:pt x="2320" y="829"/>
                </a:lnTo>
                <a:lnTo>
                  <a:pt x="2320" y="800"/>
                </a:lnTo>
                <a:lnTo>
                  <a:pt x="2323" y="829"/>
                </a:lnTo>
                <a:lnTo>
                  <a:pt x="2323" y="818"/>
                </a:lnTo>
                <a:lnTo>
                  <a:pt x="2327" y="829"/>
                </a:lnTo>
                <a:lnTo>
                  <a:pt x="2327" y="825"/>
                </a:lnTo>
                <a:lnTo>
                  <a:pt x="2331" y="829"/>
                </a:lnTo>
                <a:lnTo>
                  <a:pt x="2331" y="825"/>
                </a:lnTo>
                <a:lnTo>
                  <a:pt x="2334" y="829"/>
                </a:lnTo>
                <a:lnTo>
                  <a:pt x="2338" y="829"/>
                </a:lnTo>
                <a:lnTo>
                  <a:pt x="2338" y="825"/>
                </a:lnTo>
                <a:lnTo>
                  <a:pt x="2341" y="829"/>
                </a:lnTo>
                <a:lnTo>
                  <a:pt x="2341" y="825"/>
                </a:lnTo>
                <a:lnTo>
                  <a:pt x="2345" y="829"/>
                </a:lnTo>
                <a:lnTo>
                  <a:pt x="2345" y="825"/>
                </a:lnTo>
                <a:lnTo>
                  <a:pt x="2349" y="829"/>
                </a:lnTo>
                <a:lnTo>
                  <a:pt x="2349" y="825"/>
                </a:lnTo>
                <a:lnTo>
                  <a:pt x="2352" y="829"/>
                </a:lnTo>
                <a:lnTo>
                  <a:pt x="2356" y="829"/>
                </a:lnTo>
                <a:lnTo>
                  <a:pt x="2356" y="825"/>
                </a:lnTo>
                <a:lnTo>
                  <a:pt x="2359" y="829"/>
                </a:lnTo>
                <a:lnTo>
                  <a:pt x="2359" y="825"/>
                </a:lnTo>
                <a:lnTo>
                  <a:pt x="2363" y="829"/>
                </a:lnTo>
                <a:lnTo>
                  <a:pt x="2363" y="818"/>
                </a:lnTo>
                <a:lnTo>
                  <a:pt x="2367" y="829"/>
                </a:lnTo>
                <a:lnTo>
                  <a:pt x="2367" y="818"/>
                </a:lnTo>
                <a:lnTo>
                  <a:pt x="2370" y="829"/>
                </a:lnTo>
                <a:lnTo>
                  <a:pt x="2374" y="829"/>
                </a:lnTo>
                <a:lnTo>
                  <a:pt x="2374" y="825"/>
                </a:lnTo>
                <a:lnTo>
                  <a:pt x="2377" y="829"/>
                </a:lnTo>
                <a:lnTo>
                  <a:pt x="2377" y="796"/>
                </a:lnTo>
                <a:lnTo>
                  <a:pt x="2381" y="825"/>
                </a:lnTo>
                <a:lnTo>
                  <a:pt x="2381" y="829"/>
                </a:lnTo>
                <a:lnTo>
                  <a:pt x="2381" y="825"/>
                </a:lnTo>
                <a:lnTo>
                  <a:pt x="2385" y="829"/>
                </a:lnTo>
                <a:lnTo>
                  <a:pt x="2388" y="829"/>
                </a:lnTo>
                <a:lnTo>
                  <a:pt x="2388" y="825"/>
                </a:lnTo>
                <a:lnTo>
                  <a:pt x="2392" y="829"/>
                </a:lnTo>
                <a:lnTo>
                  <a:pt x="2392" y="800"/>
                </a:lnTo>
                <a:lnTo>
                  <a:pt x="2396" y="814"/>
                </a:lnTo>
                <a:lnTo>
                  <a:pt x="2396" y="829"/>
                </a:lnTo>
                <a:lnTo>
                  <a:pt x="2396" y="803"/>
                </a:lnTo>
                <a:lnTo>
                  <a:pt x="2399" y="829"/>
                </a:lnTo>
                <a:lnTo>
                  <a:pt x="2406" y="829"/>
                </a:lnTo>
                <a:lnTo>
                  <a:pt x="2406" y="821"/>
                </a:lnTo>
                <a:lnTo>
                  <a:pt x="2410" y="825"/>
                </a:lnTo>
                <a:lnTo>
                  <a:pt x="2410" y="829"/>
                </a:lnTo>
                <a:lnTo>
                  <a:pt x="2410" y="825"/>
                </a:lnTo>
                <a:lnTo>
                  <a:pt x="2414" y="829"/>
                </a:lnTo>
                <a:lnTo>
                  <a:pt x="2414" y="821"/>
                </a:lnTo>
                <a:lnTo>
                  <a:pt x="2417" y="829"/>
                </a:lnTo>
                <a:lnTo>
                  <a:pt x="2421" y="829"/>
                </a:lnTo>
                <a:lnTo>
                  <a:pt x="2421" y="811"/>
                </a:lnTo>
                <a:lnTo>
                  <a:pt x="2424" y="814"/>
                </a:lnTo>
                <a:lnTo>
                  <a:pt x="2424" y="829"/>
                </a:lnTo>
                <a:lnTo>
                  <a:pt x="2424" y="814"/>
                </a:lnTo>
                <a:lnTo>
                  <a:pt x="2428" y="829"/>
                </a:lnTo>
                <a:lnTo>
                  <a:pt x="2428" y="825"/>
                </a:lnTo>
                <a:lnTo>
                  <a:pt x="2432" y="825"/>
                </a:lnTo>
                <a:lnTo>
                  <a:pt x="2432" y="829"/>
                </a:lnTo>
                <a:lnTo>
                  <a:pt x="2432" y="825"/>
                </a:lnTo>
                <a:lnTo>
                  <a:pt x="2435" y="829"/>
                </a:lnTo>
                <a:lnTo>
                  <a:pt x="2450" y="829"/>
                </a:lnTo>
                <a:lnTo>
                  <a:pt x="2450" y="818"/>
                </a:lnTo>
                <a:lnTo>
                  <a:pt x="2453" y="818"/>
                </a:lnTo>
                <a:lnTo>
                  <a:pt x="2453" y="829"/>
                </a:lnTo>
                <a:lnTo>
                  <a:pt x="2453" y="814"/>
                </a:lnTo>
                <a:lnTo>
                  <a:pt x="2457" y="829"/>
                </a:lnTo>
                <a:lnTo>
                  <a:pt x="2464" y="829"/>
                </a:lnTo>
                <a:lnTo>
                  <a:pt x="2464" y="803"/>
                </a:lnTo>
                <a:lnTo>
                  <a:pt x="2468" y="818"/>
                </a:lnTo>
                <a:lnTo>
                  <a:pt x="2468" y="829"/>
                </a:lnTo>
                <a:lnTo>
                  <a:pt x="2468" y="793"/>
                </a:lnTo>
                <a:lnTo>
                  <a:pt x="2471" y="829"/>
                </a:lnTo>
                <a:lnTo>
                  <a:pt x="2478" y="829"/>
                </a:lnTo>
                <a:lnTo>
                  <a:pt x="2478" y="807"/>
                </a:lnTo>
                <a:lnTo>
                  <a:pt x="2482" y="829"/>
                </a:lnTo>
                <a:lnTo>
                  <a:pt x="2482" y="821"/>
                </a:lnTo>
                <a:lnTo>
                  <a:pt x="2486" y="829"/>
                </a:lnTo>
                <a:lnTo>
                  <a:pt x="2489" y="829"/>
                </a:lnTo>
                <a:lnTo>
                  <a:pt x="2489" y="825"/>
                </a:lnTo>
                <a:lnTo>
                  <a:pt x="2493" y="829"/>
                </a:lnTo>
                <a:lnTo>
                  <a:pt x="2493" y="771"/>
                </a:lnTo>
                <a:lnTo>
                  <a:pt x="2497" y="829"/>
                </a:lnTo>
                <a:lnTo>
                  <a:pt x="2497" y="796"/>
                </a:lnTo>
                <a:lnTo>
                  <a:pt x="2500" y="829"/>
                </a:lnTo>
                <a:lnTo>
                  <a:pt x="2500" y="825"/>
                </a:lnTo>
                <a:lnTo>
                  <a:pt x="2504" y="829"/>
                </a:lnTo>
                <a:lnTo>
                  <a:pt x="2551" y="829"/>
                </a:lnTo>
                <a:lnTo>
                  <a:pt x="2551" y="814"/>
                </a:lnTo>
                <a:lnTo>
                  <a:pt x="2554" y="825"/>
                </a:lnTo>
                <a:lnTo>
                  <a:pt x="2554" y="829"/>
                </a:lnTo>
                <a:lnTo>
                  <a:pt x="2554" y="821"/>
                </a:lnTo>
                <a:lnTo>
                  <a:pt x="2558" y="829"/>
                </a:lnTo>
                <a:lnTo>
                  <a:pt x="2565" y="829"/>
                </a:lnTo>
                <a:lnTo>
                  <a:pt x="2565" y="782"/>
                </a:lnTo>
                <a:lnTo>
                  <a:pt x="2569" y="811"/>
                </a:lnTo>
                <a:lnTo>
                  <a:pt x="2569" y="829"/>
                </a:lnTo>
                <a:lnTo>
                  <a:pt x="2569" y="793"/>
                </a:lnTo>
                <a:lnTo>
                  <a:pt x="2572" y="829"/>
                </a:lnTo>
                <a:lnTo>
                  <a:pt x="2590" y="829"/>
                </a:lnTo>
                <a:lnTo>
                  <a:pt x="2590" y="825"/>
                </a:lnTo>
                <a:lnTo>
                  <a:pt x="2594" y="829"/>
                </a:lnTo>
                <a:lnTo>
                  <a:pt x="2666" y="829"/>
                </a:lnTo>
                <a:lnTo>
                  <a:pt x="2666" y="825"/>
                </a:lnTo>
                <a:lnTo>
                  <a:pt x="2670" y="829"/>
                </a:lnTo>
                <a:lnTo>
                  <a:pt x="2670" y="825"/>
                </a:lnTo>
                <a:lnTo>
                  <a:pt x="2673" y="829"/>
                </a:lnTo>
                <a:lnTo>
                  <a:pt x="2684" y="829"/>
                </a:lnTo>
                <a:lnTo>
                  <a:pt x="2684" y="825"/>
                </a:lnTo>
                <a:lnTo>
                  <a:pt x="2688" y="829"/>
                </a:lnTo>
                <a:lnTo>
                  <a:pt x="2720" y="829"/>
                </a:lnTo>
                <a:lnTo>
                  <a:pt x="2720" y="825"/>
                </a:lnTo>
                <a:lnTo>
                  <a:pt x="2724" y="829"/>
                </a:lnTo>
                <a:lnTo>
                  <a:pt x="2724" y="825"/>
                </a:lnTo>
                <a:lnTo>
                  <a:pt x="2727" y="829"/>
                </a:lnTo>
                <a:lnTo>
                  <a:pt x="2738" y="829"/>
                </a:lnTo>
                <a:lnTo>
                  <a:pt x="2738" y="825"/>
                </a:lnTo>
                <a:lnTo>
                  <a:pt x="2742" y="829"/>
                </a:lnTo>
                <a:lnTo>
                  <a:pt x="2810" y="829"/>
                </a:lnTo>
                <a:lnTo>
                  <a:pt x="2810" y="825"/>
                </a:lnTo>
                <a:lnTo>
                  <a:pt x="2814" y="829"/>
                </a:lnTo>
                <a:lnTo>
                  <a:pt x="2821" y="829"/>
                </a:lnTo>
                <a:lnTo>
                  <a:pt x="2821" y="825"/>
                </a:lnTo>
                <a:lnTo>
                  <a:pt x="2825" y="829"/>
                </a:lnTo>
                <a:lnTo>
                  <a:pt x="2825" y="825"/>
                </a:lnTo>
                <a:lnTo>
                  <a:pt x="2828" y="829"/>
                </a:lnTo>
                <a:lnTo>
                  <a:pt x="2843" y="829"/>
                </a:lnTo>
                <a:lnTo>
                  <a:pt x="2843" y="825"/>
                </a:lnTo>
                <a:lnTo>
                  <a:pt x="2846" y="829"/>
                </a:lnTo>
                <a:lnTo>
                  <a:pt x="2868" y="829"/>
                </a:lnTo>
                <a:lnTo>
                  <a:pt x="2868" y="825"/>
                </a:lnTo>
                <a:lnTo>
                  <a:pt x="2872" y="829"/>
                </a:lnTo>
                <a:lnTo>
                  <a:pt x="2897" y="829"/>
                </a:lnTo>
                <a:lnTo>
                  <a:pt x="2897" y="825"/>
                </a:lnTo>
                <a:lnTo>
                  <a:pt x="2901" y="829"/>
                </a:lnTo>
                <a:lnTo>
                  <a:pt x="2976" y="829"/>
                </a:lnTo>
                <a:lnTo>
                  <a:pt x="2976" y="825"/>
                </a:lnTo>
                <a:lnTo>
                  <a:pt x="2980" y="829"/>
                </a:lnTo>
                <a:lnTo>
                  <a:pt x="3009" y="829"/>
                </a:lnTo>
                <a:lnTo>
                  <a:pt x="3012" y="825"/>
                </a:lnTo>
                <a:lnTo>
                  <a:pt x="3012" y="829"/>
                </a:lnTo>
                <a:lnTo>
                  <a:pt x="3012" y="825"/>
                </a:lnTo>
                <a:lnTo>
                  <a:pt x="3016" y="829"/>
                </a:lnTo>
                <a:lnTo>
                  <a:pt x="3045" y="829"/>
                </a:lnTo>
                <a:lnTo>
                  <a:pt x="3045" y="825"/>
                </a:lnTo>
                <a:lnTo>
                  <a:pt x="3048" y="829"/>
                </a:lnTo>
                <a:lnTo>
                  <a:pt x="3066" y="829"/>
                </a:lnTo>
                <a:lnTo>
                  <a:pt x="3066" y="825"/>
                </a:lnTo>
                <a:lnTo>
                  <a:pt x="3070" y="829"/>
                </a:lnTo>
                <a:lnTo>
                  <a:pt x="3081" y="829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9" name="Line 10"/>
          <p:cNvSpPr>
            <a:spLocks noChangeShapeType="1"/>
          </p:cNvSpPr>
          <p:nvPr/>
        </p:nvSpPr>
        <p:spPr bwMode="auto">
          <a:xfrm>
            <a:off x="1228461" y="2109364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0" name="Rectangle 11"/>
          <p:cNvSpPr>
            <a:spLocks noChangeArrowheads="1"/>
          </p:cNvSpPr>
          <p:nvPr/>
        </p:nvSpPr>
        <p:spPr bwMode="auto">
          <a:xfrm>
            <a:off x="1100596" y="2023381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7" name="Line 18"/>
          <p:cNvSpPr>
            <a:spLocks noChangeShapeType="1"/>
          </p:cNvSpPr>
          <p:nvPr/>
        </p:nvSpPr>
        <p:spPr bwMode="auto">
          <a:xfrm>
            <a:off x="1241161" y="1452139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4" name="Line 25"/>
          <p:cNvSpPr>
            <a:spLocks noChangeShapeType="1"/>
          </p:cNvSpPr>
          <p:nvPr/>
        </p:nvSpPr>
        <p:spPr bwMode="auto">
          <a:xfrm>
            <a:off x="1228461" y="799676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5" name="Rectangle 26"/>
          <p:cNvSpPr>
            <a:spLocks noChangeArrowheads="1"/>
          </p:cNvSpPr>
          <p:nvPr/>
        </p:nvSpPr>
        <p:spPr bwMode="auto">
          <a:xfrm>
            <a:off x="962437" y="694772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69" name="Line 30"/>
          <p:cNvSpPr>
            <a:spLocks noChangeShapeType="1"/>
          </p:cNvSpPr>
          <p:nvPr/>
        </p:nvSpPr>
        <p:spPr bwMode="auto">
          <a:xfrm>
            <a:off x="1257036" y="211571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0" name="Line 31"/>
          <p:cNvSpPr>
            <a:spLocks noChangeShapeType="1"/>
          </p:cNvSpPr>
          <p:nvPr/>
        </p:nvSpPr>
        <p:spPr bwMode="auto">
          <a:xfrm>
            <a:off x="1544374" y="21157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1" name="Rectangle 32"/>
          <p:cNvSpPr>
            <a:spLocks noChangeArrowheads="1"/>
          </p:cNvSpPr>
          <p:nvPr/>
        </p:nvSpPr>
        <p:spPr bwMode="auto">
          <a:xfrm>
            <a:off x="1362605" y="214428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72" name="Line 33"/>
          <p:cNvSpPr>
            <a:spLocks noChangeShapeType="1"/>
          </p:cNvSpPr>
          <p:nvPr/>
        </p:nvSpPr>
        <p:spPr bwMode="auto">
          <a:xfrm>
            <a:off x="1830124" y="211571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3" name="Line 34"/>
          <p:cNvSpPr>
            <a:spLocks noChangeShapeType="1"/>
          </p:cNvSpPr>
          <p:nvPr/>
        </p:nvSpPr>
        <p:spPr bwMode="auto">
          <a:xfrm>
            <a:off x="2122224" y="21157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4" name="Rectangle 35"/>
          <p:cNvSpPr>
            <a:spLocks noChangeArrowheads="1"/>
          </p:cNvSpPr>
          <p:nvPr/>
        </p:nvSpPr>
        <p:spPr bwMode="auto">
          <a:xfrm>
            <a:off x="1940455" y="214428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75" name="Line 36"/>
          <p:cNvSpPr>
            <a:spLocks noChangeShapeType="1"/>
          </p:cNvSpPr>
          <p:nvPr/>
        </p:nvSpPr>
        <p:spPr bwMode="auto">
          <a:xfrm>
            <a:off x="2407974" y="211571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2" name="Line 37"/>
          <p:cNvSpPr>
            <a:spLocks noChangeShapeType="1"/>
          </p:cNvSpPr>
          <p:nvPr/>
        </p:nvSpPr>
        <p:spPr bwMode="auto">
          <a:xfrm>
            <a:off x="2695311" y="21157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3" name="Rectangle 38"/>
          <p:cNvSpPr>
            <a:spLocks noChangeArrowheads="1"/>
          </p:cNvSpPr>
          <p:nvPr/>
        </p:nvSpPr>
        <p:spPr bwMode="auto">
          <a:xfrm>
            <a:off x="2496080" y="21442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196" name="Line 39"/>
          <p:cNvSpPr>
            <a:spLocks noChangeShapeType="1"/>
          </p:cNvSpPr>
          <p:nvPr/>
        </p:nvSpPr>
        <p:spPr bwMode="auto">
          <a:xfrm>
            <a:off x="2981061" y="211571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7" name="Line 40"/>
          <p:cNvSpPr>
            <a:spLocks noChangeShapeType="1"/>
          </p:cNvSpPr>
          <p:nvPr/>
        </p:nvSpPr>
        <p:spPr bwMode="auto">
          <a:xfrm>
            <a:off x="3266811" y="21157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8" name="Rectangle 41"/>
          <p:cNvSpPr>
            <a:spLocks noChangeArrowheads="1"/>
          </p:cNvSpPr>
          <p:nvPr/>
        </p:nvSpPr>
        <p:spPr bwMode="auto">
          <a:xfrm>
            <a:off x="3067580" y="21442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199" name="Line 42"/>
          <p:cNvSpPr>
            <a:spLocks noChangeShapeType="1"/>
          </p:cNvSpPr>
          <p:nvPr/>
        </p:nvSpPr>
        <p:spPr bwMode="auto">
          <a:xfrm>
            <a:off x="3554149" y="211571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0" name="Line 43"/>
          <p:cNvSpPr>
            <a:spLocks noChangeShapeType="1"/>
          </p:cNvSpPr>
          <p:nvPr/>
        </p:nvSpPr>
        <p:spPr bwMode="auto">
          <a:xfrm>
            <a:off x="3846249" y="21157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1" name="Rectangle 44"/>
          <p:cNvSpPr>
            <a:spLocks noChangeArrowheads="1"/>
          </p:cNvSpPr>
          <p:nvPr/>
        </p:nvSpPr>
        <p:spPr bwMode="auto">
          <a:xfrm>
            <a:off x="3647018" y="21442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02" name="Line 45"/>
          <p:cNvSpPr>
            <a:spLocks noChangeShapeType="1"/>
          </p:cNvSpPr>
          <p:nvPr/>
        </p:nvSpPr>
        <p:spPr bwMode="auto">
          <a:xfrm>
            <a:off x="4131999" y="211571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3" name="Line 46"/>
          <p:cNvSpPr>
            <a:spLocks noChangeShapeType="1"/>
          </p:cNvSpPr>
          <p:nvPr/>
        </p:nvSpPr>
        <p:spPr bwMode="auto">
          <a:xfrm>
            <a:off x="4419336" y="21157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4" name="Rectangle 47"/>
          <p:cNvSpPr>
            <a:spLocks noChangeArrowheads="1"/>
          </p:cNvSpPr>
          <p:nvPr/>
        </p:nvSpPr>
        <p:spPr bwMode="auto">
          <a:xfrm>
            <a:off x="4220105" y="21442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05" name="Line 48"/>
          <p:cNvSpPr>
            <a:spLocks noChangeShapeType="1"/>
          </p:cNvSpPr>
          <p:nvPr/>
        </p:nvSpPr>
        <p:spPr bwMode="auto">
          <a:xfrm>
            <a:off x="4705086" y="211571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6" name="Line 49"/>
          <p:cNvSpPr>
            <a:spLocks noChangeShapeType="1"/>
          </p:cNvSpPr>
          <p:nvPr/>
        </p:nvSpPr>
        <p:spPr bwMode="auto">
          <a:xfrm>
            <a:off x="4990836" y="21157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7" name="Rectangle 50"/>
          <p:cNvSpPr>
            <a:spLocks noChangeArrowheads="1"/>
          </p:cNvSpPr>
          <p:nvPr/>
        </p:nvSpPr>
        <p:spPr bwMode="auto">
          <a:xfrm>
            <a:off x="4791605" y="21442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08" name="Line 51"/>
          <p:cNvSpPr>
            <a:spLocks noChangeShapeType="1"/>
          </p:cNvSpPr>
          <p:nvPr/>
        </p:nvSpPr>
        <p:spPr bwMode="auto">
          <a:xfrm>
            <a:off x="5278174" y="211571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9" name="Line 52"/>
          <p:cNvSpPr>
            <a:spLocks noChangeShapeType="1"/>
          </p:cNvSpPr>
          <p:nvPr/>
        </p:nvSpPr>
        <p:spPr bwMode="auto">
          <a:xfrm>
            <a:off x="5570274" y="21157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0" name="Rectangle 53"/>
          <p:cNvSpPr>
            <a:spLocks noChangeArrowheads="1"/>
          </p:cNvSpPr>
          <p:nvPr/>
        </p:nvSpPr>
        <p:spPr bwMode="auto">
          <a:xfrm>
            <a:off x="5371043" y="214428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11" name="Line 54"/>
          <p:cNvSpPr>
            <a:spLocks noChangeShapeType="1"/>
          </p:cNvSpPr>
          <p:nvPr/>
        </p:nvSpPr>
        <p:spPr bwMode="auto">
          <a:xfrm>
            <a:off x="5856024" y="211571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2" name="Line 55"/>
          <p:cNvSpPr>
            <a:spLocks noChangeShapeType="1"/>
          </p:cNvSpPr>
          <p:nvPr/>
        </p:nvSpPr>
        <p:spPr bwMode="auto">
          <a:xfrm>
            <a:off x="6141774" y="211571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3" name="Rectangle 56"/>
          <p:cNvSpPr>
            <a:spLocks noChangeArrowheads="1"/>
          </p:cNvSpPr>
          <p:nvPr/>
        </p:nvSpPr>
        <p:spPr bwMode="auto">
          <a:xfrm>
            <a:off x="5893330" y="2144289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40" name="TextBox 239"/>
          <p:cNvSpPr txBox="1"/>
          <p:nvPr/>
        </p:nvSpPr>
        <p:spPr>
          <a:xfrm>
            <a:off x="1380521" y="1723775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1" name="TextBox 17"/>
          <p:cNvSpPr txBox="1"/>
          <p:nvPr/>
        </p:nvSpPr>
        <p:spPr>
          <a:xfrm>
            <a:off x="1529605" y="1771381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2" name="TextBox 241"/>
          <p:cNvSpPr txBox="1"/>
          <p:nvPr/>
        </p:nvSpPr>
        <p:spPr>
          <a:xfrm>
            <a:off x="2208567" y="1656236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4" name="Rectangle 243"/>
          <p:cNvSpPr/>
          <p:nvPr/>
        </p:nvSpPr>
        <p:spPr>
          <a:xfrm>
            <a:off x="3432967" y="1063134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45" name="TextBox 244"/>
          <p:cNvSpPr txBox="1"/>
          <p:nvPr/>
        </p:nvSpPr>
        <p:spPr>
          <a:xfrm>
            <a:off x="2513725" y="179011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46" name="TextBox 245"/>
          <p:cNvSpPr txBox="1"/>
          <p:nvPr/>
        </p:nvSpPr>
        <p:spPr>
          <a:xfrm>
            <a:off x="2827697" y="1277278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48" name="TextBox 247"/>
          <p:cNvSpPr txBox="1"/>
          <p:nvPr/>
        </p:nvSpPr>
        <p:spPr>
          <a:xfrm>
            <a:off x="4390506" y="1652388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49" name="TextBox 248"/>
          <p:cNvSpPr txBox="1"/>
          <p:nvPr/>
        </p:nvSpPr>
        <p:spPr>
          <a:xfrm>
            <a:off x="1753591" y="162699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50" name="TextBox 249"/>
          <p:cNvSpPr txBox="1"/>
          <p:nvPr/>
        </p:nvSpPr>
        <p:spPr>
          <a:xfrm>
            <a:off x="4148832" y="1299174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251" name="Straight Arrow Connector 250"/>
          <p:cNvCxnSpPr/>
          <p:nvPr/>
        </p:nvCxnSpPr>
        <p:spPr>
          <a:xfrm>
            <a:off x="1388822" y="1902457"/>
            <a:ext cx="7084" cy="2348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Straight Arrow Connector 251"/>
          <p:cNvCxnSpPr/>
          <p:nvPr/>
        </p:nvCxnSpPr>
        <p:spPr>
          <a:xfrm>
            <a:off x="3854801" y="1389561"/>
            <a:ext cx="3684" cy="7477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TextBox 17"/>
          <p:cNvSpPr txBox="1"/>
          <p:nvPr/>
        </p:nvSpPr>
        <p:spPr>
          <a:xfrm>
            <a:off x="3398521" y="1232392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54" name="TextBox 253"/>
          <p:cNvSpPr txBox="1"/>
          <p:nvPr/>
        </p:nvSpPr>
        <p:spPr>
          <a:xfrm>
            <a:off x="3148274" y="1390694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55" name="5-Point Star 254"/>
          <p:cNvSpPr/>
          <p:nvPr/>
        </p:nvSpPr>
        <p:spPr>
          <a:xfrm>
            <a:off x="3888944" y="1854202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8" name="TextBox 287"/>
          <p:cNvSpPr txBox="1"/>
          <p:nvPr/>
        </p:nvSpPr>
        <p:spPr>
          <a:xfrm>
            <a:off x="3763510" y="1447376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89" name="TextBox 288"/>
          <p:cNvSpPr txBox="1"/>
          <p:nvPr/>
        </p:nvSpPr>
        <p:spPr>
          <a:xfrm>
            <a:off x="3893874" y="1687681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91" name="Straight Arrow Connector 290"/>
          <p:cNvCxnSpPr/>
          <p:nvPr/>
        </p:nvCxnSpPr>
        <p:spPr>
          <a:xfrm>
            <a:off x="3725470" y="1181528"/>
            <a:ext cx="26474" cy="80558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2" name="Straight Arrow Connector 291"/>
          <p:cNvCxnSpPr/>
          <p:nvPr/>
        </p:nvCxnSpPr>
        <p:spPr>
          <a:xfrm>
            <a:off x="3426997" y="1603312"/>
            <a:ext cx="142521" cy="4544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3" name="TextBox 17"/>
          <p:cNvSpPr txBox="1"/>
          <p:nvPr/>
        </p:nvSpPr>
        <p:spPr>
          <a:xfrm>
            <a:off x="2368666" y="172536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4" name="TextBox 293"/>
          <p:cNvSpPr txBox="1"/>
          <p:nvPr/>
        </p:nvSpPr>
        <p:spPr>
          <a:xfrm>
            <a:off x="3375274" y="1509122"/>
            <a:ext cx="4090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y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295" name="TextBox 294"/>
          <p:cNvSpPr txBox="1"/>
          <p:nvPr/>
        </p:nvSpPr>
        <p:spPr>
          <a:xfrm>
            <a:off x="3034999" y="1842506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96" name="TextBox 295"/>
          <p:cNvSpPr txBox="1"/>
          <p:nvPr/>
        </p:nvSpPr>
        <p:spPr>
          <a:xfrm>
            <a:off x="4308043" y="1547181"/>
            <a:ext cx="3273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y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97" name="Straight Arrow Connector 296"/>
          <p:cNvCxnSpPr/>
          <p:nvPr/>
        </p:nvCxnSpPr>
        <p:spPr>
          <a:xfrm>
            <a:off x="1442919" y="1753952"/>
            <a:ext cx="36400" cy="32623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Straight Arrow Connector 297"/>
          <p:cNvCxnSpPr/>
          <p:nvPr/>
        </p:nvCxnSpPr>
        <p:spPr>
          <a:xfrm>
            <a:off x="3662544" y="1452139"/>
            <a:ext cx="23106" cy="3347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Straight Arrow Connector 298"/>
          <p:cNvCxnSpPr/>
          <p:nvPr/>
        </p:nvCxnSpPr>
        <p:spPr>
          <a:xfrm>
            <a:off x="2243930" y="1929498"/>
            <a:ext cx="100544" cy="1877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TextBox 17"/>
          <p:cNvSpPr txBox="1"/>
          <p:nvPr/>
        </p:nvSpPr>
        <p:spPr>
          <a:xfrm>
            <a:off x="4197093" y="1466760"/>
            <a:ext cx="3930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301" name="Straight Arrow Connector 300"/>
          <p:cNvCxnSpPr/>
          <p:nvPr/>
        </p:nvCxnSpPr>
        <p:spPr>
          <a:xfrm>
            <a:off x="4361083" y="1617087"/>
            <a:ext cx="4521" cy="4595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Arrow Connector 301"/>
          <p:cNvCxnSpPr/>
          <p:nvPr/>
        </p:nvCxnSpPr>
        <p:spPr>
          <a:xfrm>
            <a:off x="2084746" y="1794639"/>
            <a:ext cx="31262" cy="3496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Arrow Connector 302"/>
          <p:cNvCxnSpPr/>
          <p:nvPr/>
        </p:nvCxnSpPr>
        <p:spPr>
          <a:xfrm flipH="1">
            <a:off x="3939753" y="1759920"/>
            <a:ext cx="9840" cy="3637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Straight Arrow Connector 303"/>
          <p:cNvCxnSpPr/>
          <p:nvPr/>
        </p:nvCxnSpPr>
        <p:spPr>
          <a:xfrm>
            <a:off x="3214649" y="1672574"/>
            <a:ext cx="201622" cy="33986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5" name="TextBox 17"/>
          <p:cNvSpPr txBox="1"/>
          <p:nvPr/>
        </p:nvSpPr>
        <p:spPr>
          <a:xfrm>
            <a:off x="4765478" y="1736374"/>
            <a:ext cx="5116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6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cxnSp>
        <p:nvCxnSpPr>
          <p:cNvPr id="308" name="Straight Arrow Connector 307"/>
          <p:cNvCxnSpPr/>
          <p:nvPr/>
        </p:nvCxnSpPr>
        <p:spPr>
          <a:xfrm>
            <a:off x="4014729" y="1906297"/>
            <a:ext cx="19681" cy="1377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Arrow Connector 308"/>
          <p:cNvCxnSpPr/>
          <p:nvPr/>
        </p:nvCxnSpPr>
        <p:spPr>
          <a:xfrm>
            <a:off x="3589636" y="1683467"/>
            <a:ext cx="38030" cy="3871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/>
          <p:cNvSpPr txBox="1"/>
          <p:nvPr/>
        </p:nvSpPr>
        <p:spPr>
          <a:xfrm>
            <a:off x="3846249" y="1584319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x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311" name="TextBox 17"/>
          <p:cNvSpPr txBox="1"/>
          <p:nvPr/>
        </p:nvSpPr>
        <p:spPr>
          <a:xfrm>
            <a:off x="2899074" y="1507731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13" name="TextBox 312"/>
          <p:cNvSpPr txBox="1"/>
          <p:nvPr/>
        </p:nvSpPr>
        <p:spPr>
          <a:xfrm>
            <a:off x="3706696" y="1239317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405" name="TextBox 404"/>
          <p:cNvSpPr txBox="1"/>
          <p:nvPr/>
        </p:nvSpPr>
        <p:spPr>
          <a:xfrm>
            <a:off x="1263516" y="1539519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06" name="TextBox 17"/>
          <p:cNvSpPr txBox="1"/>
          <p:nvPr/>
        </p:nvSpPr>
        <p:spPr>
          <a:xfrm>
            <a:off x="1198420" y="1725368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07" name="TextBox 17"/>
          <p:cNvSpPr txBox="1"/>
          <p:nvPr/>
        </p:nvSpPr>
        <p:spPr>
          <a:xfrm>
            <a:off x="2033269" y="1753952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08" name="Rectangle 407"/>
          <p:cNvSpPr/>
          <p:nvPr/>
        </p:nvSpPr>
        <p:spPr>
          <a:xfrm>
            <a:off x="3562361" y="628133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409" name="TextBox 17"/>
          <p:cNvSpPr txBox="1"/>
          <p:nvPr/>
        </p:nvSpPr>
        <p:spPr>
          <a:xfrm>
            <a:off x="3961551" y="1099555"/>
            <a:ext cx="5116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5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cxnSp>
        <p:nvCxnSpPr>
          <p:cNvPr id="410" name="Straight Arrow Connector 409"/>
          <p:cNvCxnSpPr/>
          <p:nvPr/>
        </p:nvCxnSpPr>
        <p:spPr>
          <a:xfrm flipH="1">
            <a:off x="4183146" y="1456601"/>
            <a:ext cx="138328" cy="5859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" name="Straight Arrow Connector 410"/>
          <p:cNvCxnSpPr/>
          <p:nvPr/>
        </p:nvCxnSpPr>
        <p:spPr>
          <a:xfrm>
            <a:off x="4453822" y="1736374"/>
            <a:ext cx="0" cy="34851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" name="Straight Arrow Connector 411"/>
          <p:cNvCxnSpPr/>
          <p:nvPr/>
        </p:nvCxnSpPr>
        <p:spPr>
          <a:xfrm>
            <a:off x="4615821" y="1859737"/>
            <a:ext cx="4366" cy="1640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" name="Straight Arrow Connector 412"/>
          <p:cNvCxnSpPr>
            <a:stCxn id="409" idx="2"/>
          </p:cNvCxnSpPr>
          <p:nvPr/>
        </p:nvCxnSpPr>
        <p:spPr>
          <a:xfrm flipH="1">
            <a:off x="4080274" y="1345776"/>
            <a:ext cx="137117" cy="7344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15" name="AutoShape 58"/>
          <p:cNvSpPr>
            <a:spLocks noChangeAspect="1" noChangeArrowheads="1" noTextEdit="1"/>
          </p:cNvSpPr>
          <p:nvPr/>
        </p:nvSpPr>
        <p:spPr bwMode="auto">
          <a:xfrm>
            <a:off x="956696" y="2903220"/>
            <a:ext cx="5205413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6" name="Rectangle 60"/>
          <p:cNvSpPr>
            <a:spLocks noChangeArrowheads="1"/>
          </p:cNvSpPr>
          <p:nvPr/>
        </p:nvSpPr>
        <p:spPr bwMode="auto">
          <a:xfrm>
            <a:off x="1242446" y="2914333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7" name="Freeform 61"/>
          <p:cNvSpPr>
            <a:spLocks/>
          </p:cNvSpPr>
          <p:nvPr/>
        </p:nvSpPr>
        <p:spPr bwMode="auto">
          <a:xfrm>
            <a:off x="1242446" y="3138170"/>
            <a:ext cx="4891088" cy="1317625"/>
          </a:xfrm>
          <a:custGeom>
            <a:avLst/>
            <a:gdLst>
              <a:gd name="T0" fmla="*/ 159 w 3081"/>
              <a:gd name="T1" fmla="*/ 830 h 830"/>
              <a:gd name="T2" fmla="*/ 300 w 3081"/>
              <a:gd name="T3" fmla="*/ 826 h 830"/>
              <a:gd name="T4" fmla="*/ 462 w 3081"/>
              <a:gd name="T5" fmla="*/ 0 h 830"/>
              <a:gd name="T6" fmla="*/ 541 w 3081"/>
              <a:gd name="T7" fmla="*/ 830 h 830"/>
              <a:gd name="T8" fmla="*/ 679 w 3081"/>
              <a:gd name="T9" fmla="*/ 830 h 830"/>
              <a:gd name="T10" fmla="*/ 761 w 3081"/>
              <a:gd name="T11" fmla="*/ 830 h 830"/>
              <a:gd name="T12" fmla="*/ 852 w 3081"/>
              <a:gd name="T13" fmla="*/ 830 h 830"/>
              <a:gd name="T14" fmla="*/ 942 w 3081"/>
              <a:gd name="T15" fmla="*/ 826 h 830"/>
              <a:gd name="T16" fmla="*/ 985 w 3081"/>
              <a:gd name="T17" fmla="*/ 830 h 830"/>
              <a:gd name="T18" fmla="*/ 1032 w 3081"/>
              <a:gd name="T19" fmla="*/ 830 h 830"/>
              <a:gd name="T20" fmla="*/ 1072 w 3081"/>
              <a:gd name="T21" fmla="*/ 826 h 830"/>
              <a:gd name="T22" fmla="*/ 1111 w 3081"/>
              <a:gd name="T23" fmla="*/ 826 h 830"/>
              <a:gd name="T24" fmla="*/ 1144 w 3081"/>
              <a:gd name="T25" fmla="*/ 830 h 830"/>
              <a:gd name="T26" fmla="*/ 1176 w 3081"/>
              <a:gd name="T27" fmla="*/ 830 h 830"/>
              <a:gd name="T28" fmla="*/ 1212 w 3081"/>
              <a:gd name="T29" fmla="*/ 826 h 830"/>
              <a:gd name="T30" fmla="*/ 1245 w 3081"/>
              <a:gd name="T31" fmla="*/ 822 h 830"/>
              <a:gd name="T32" fmla="*/ 1281 w 3081"/>
              <a:gd name="T33" fmla="*/ 830 h 830"/>
              <a:gd name="T34" fmla="*/ 1313 w 3081"/>
              <a:gd name="T35" fmla="*/ 830 h 830"/>
              <a:gd name="T36" fmla="*/ 1342 w 3081"/>
              <a:gd name="T37" fmla="*/ 804 h 830"/>
              <a:gd name="T38" fmla="*/ 1371 w 3081"/>
              <a:gd name="T39" fmla="*/ 822 h 830"/>
              <a:gd name="T40" fmla="*/ 1404 w 3081"/>
              <a:gd name="T41" fmla="*/ 811 h 830"/>
              <a:gd name="T42" fmla="*/ 1440 w 3081"/>
              <a:gd name="T43" fmla="*/ 826 h 830"/>
              <a:gd name="T44" fmla="*/ 1468 w 3081"/>
              <a:gd name="T45" fmla="*/ 775 h 830"/>
              <a:gd name="T46" fmla="*/ 1497 w 3081"/>
              <a:gd name="T47" fmla="*/ 826 h 830"/>
              <a:gd name="T48" fmla="*/ 1526 w 3081"/>
              <a:gd name="T49" fmla="*/ 819 h 830"/>
              <a:gd name="T50" fmla="*/ 1555 w 3081"/>
              <a:gd name="T51" fmla="*/ 819 h 830"/>
              <a:gd name="T52" fmla="*/ 1588 w 3081"/>
              <a:gd name="T53" fmla="*/ 830 h 830"/>
              <a:gd name="T54" fmla="*/ 1624 w 3081"/>
              <a:gd name="T55" fmla="*/ 826 h 830"/>
              <a:gd name="T56" fmla="*/ 1656 w 3081"/>
              <a:gd name="T57" fmla="*/ 826 h 830"/>
              <a:gd name="T58" fmla="*/ 1685 w 3081"/>
              <a:gd name="T59" fmla="*/ 830 h 830"/>
              <a:gd name="T60" fmla="*/ 1717 w 3081"/>
              <a:gd name="T61" fmla="*/ 822 h 830"/>
              <a:gd name="T62" fmla="*/ 1746 w 3081"/>
              <a:gd name="T63" fmla="*/ 815 h 830"/>
              <a:gd name="T64" fmla="*/ 1786 w 3081"/>
              <a:gd name="T65" fmla="*/ 830 h 830"/>
              <a:gd name="T66" fmla="*/ 1826 w 3081"/>
              <a:gd name="T67" fmla="*/ 830 h 830"/>
              <a:gd name="T68" fmla="*/ 1858 w 3081"/>
              <a:gd name="T69" fmla="*/ 786 h 830"/>
              <a:gd name="T70" fmla="*/ 1887 w 3081"/>
              <a:gd name="T71" fmla="*/ 830 h 830"/>
              <a:gd name="T72" fmla="*/ 1916 w 3081"/>
              <a:gd name="T73" fmla="*/ 811 h 830"/>
              <a:gd name="T74" fmla="*/ 1955 w 3081"/>
              <a:gd name="T75" fmla="*/ 830 h 830"/>
              <a:gd name="T76" fmla="*/ 1995 w 3081"/>
              <a:gd name="T77" fmla="*/ 830 h 830"/>
              <a:gd name="T78" fmla="*/ 2028 w 3081"/>
              <a:gd name="T79" fmla="*/ 819 h 830"/>
              <a:gd name="T80" fmla="*/ 2056 w 3081"/>
              <a:gd name="T81" fmla="*/ 830 h 830"/>
              <a:gd name="T82" fmla="*/ 2085 w 3081"/>
              <a:gd name="T83" fmla="*/ 830 h 830"/>
              <a:gd name="T84" fmla="*/ 2121 w 3081"/>
              <a:gd name="T85" fmla="*/ 822 h 830"/>
              <a:gd name="T86" fmla="*/ 2161 w 3081"/>
              <a:gd name="T87" fmla="*/ 808 h 830"/>
              <a:gd name="T88" fmla="*/ 2197 w 3081"/>
              <a:gd name="T89" fmla="*/ 826 h 830"/>
              <a:gd name="T90" fmla="*/ 2230 w 3081"/>
              <a:gd name="T91" fmla="*/ 822 h 830"/>
              <a:gd name="T92" fmla="*/ 2262 w 3081"/>
              <a:gd name="T93" fmla="*/ 826 h 830"/>
              <a:gd name="T94" fmla="*/ 2298 w 3081"/>
              <a:gd name="T95" fmla="*/ 826 h 830"/>
              <a:gd name="T96" fmla="*/ 2341 w 3081"/>
              <a:gd name="T97" fmla="*/ 830 h 830"/>
              <a:gd name="T98" fmla="*/ 2381 w 3081"/>
              <a:gd name="T99" fmla="*/ 808 h 830"/>
              <a:gd name="T100" fmla="*/ 2421 w 3081"/>
              <a:gd name="T101" fmla="*/ 830 h 830"/>
              <a:gd name="T102" fmla="*/ 2460 w 3081"/>
              <a:gd name="T103" fmla="*/ 830 h 830"/>
              <a:gd name="T104" fmla="*/ 2511 w 3081"/>
              <a:gd name="T105" fmla="*/ 826 h 830"/>
              <a:gd name="T106" fmla="*/ 2565 w 3081"/>
              <a:gd name="T107" fmla="*/ 826 h 830"/>
              <a:gd name="T108" fmla="*/ 2623 w 3081"/>
              <a:gd name="T109" fmla="*/ 830 h 830"/>
              <a:gd name="T110" fmla="*/ 2673 w 3081"/>
              <a:gd name="T111" fmla="*/ 830 h 830"/>
              <a:gd name="T112" fmla="*/ 2727 w 3081"/>
              <a:gd name="T113" fmla="*/ 830 h 830"/>
              <a:gd name="T114" fmla="*/ 2781 w 3081"/>
              <a:gd name="T115" fmla="*/ 830 h 830"/>
              <a:gd name="T116" fmla="*/ 2832 w 3081"/>
              <a:gd name="T117" fmla="*/ 826 h 830"/>
              <a:gd name="T118" fmla="*/ 2893 w 3081"/>
              <a:gd name="T119" fmla="*/ 830 h 830"/>
              <a:gd name="T120" fmla="*/ 2951 w 3081"/>
              <a:gd name="T121" fmla="*/ 830 h 830"/>
              <a:gd name="T122" fmla="*/ 3002 w 3081"/>
              <a:gd name="T123" fmla="*/ 826 h 830"/>
              <a:gd name="T124" fmla="*/ 3059 w 3081"/>
              <a:gd name="T125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11" y="830"/>
                </a:lnTo>
                <a:lnTo>
                  <a:pt x="11" y="783"/>
                </a:lnTo>
                <a:lnTo>
                  <a:pt x="15" y="826"/>
                </a:lnTo>
                <a:lnTo>
                  <a:pt x="15" y="830"/>
                </a:lnTo>
                <a:lnTo>
                  <a:pt x="15" y="826"/>
                </a:lnTo>
                <a:lnTo>
                  <a:pt x="18" y="830"/>
                </a:lnTo>
                <a:lnTo>
                  <a:pt x="83" y="830"/>
                </a:lnTo>
                <a:lnTo>
                  <a:pt x="83" y="811"/>
                </a:lnTo>
                <a:lnTo>
                  <a:pt x="87" y="830"/>
                </a:lnTo>
                <a:lnTo>
                  <a:pt x="116" y="830"/>
                </a:lnTo>
                <a:lnTo>
                  <a:pt x="116" y="793"/>
                </a:lnTo>
                <a:lnTo>
                  <a:pt x="119" y="830"/>
                </a:lnTo>
                <a:lnTo>
                  <a:pt x="119" y="826"/>
                </a:lnTo>
                <a:lnTo>
                  <a:pt x="123" y="830"/>
                </a:lnTo>
                <a:lnTo>
                  <a:pt x="137" y="830"/>
                </a:lnTo>
                <a:lnTo>
                  <a:pt x="137" y="826"/>
                </a:lnTo>
                <a:lnTo>
                  <a:pt x="141" y="830"/>
                </a:lnTo>
                <a:lnTo>
                  <a:pt x="141" y="819"/>
                </a:lnTo>
                <a:lnTo>
                  <a:pt x="145" y="830"/>
                </a:lnTo>
                <a:lnTo>
                  <a:pt x="155" y="830"/>
                </a:lnTo>
                <a:lnTo>
                  <a:pt x="155" y="826"/>
                </a:lnTo>
                <a:lnTo>
                  <a:pt x="159" y="830"/>
                </a:lnTo>
                <a:lnTo>
                  <a:pt x="170" y="830"/>
                </a:lnTo>
                <a:lnTo>
                  <a:pt x="174" y="826"/>
                </a:lnTo>
                <a:lnTo>
                  <a:pt x="174" y="830"/>
                </a:lnTo>
                <a:lnTo>
                  <a:pt x="174" y="238"/>
                </a:lnTo>
                <a:lnTo>
                  <a:pt x="177" y="830"/>
                </a:lnTo>
                <a:lnTo>
                  <a:pt x="177" y="811"/>
                </a:lnTo>
                <a:lnTo>
                  <a:pt x="181" y="830"/>
                </a:lnTo>
                <a:lnTo>
                  <a:pt x="213" y="830"/>
                </a:lnTo>
                <a:lnTo>
                  <a:pt x="213" y="826"/>
                </a:lnTo>
                <a:lnTo>
                  <a:pt x="217" y="830"/>
                </a:lnTo>
                <a:lnTo>
                  <a:pt x="260" y="830"/>
                </a:lnTo>
                <a:lnTo>
                  <a:pt x="260" y="801"/>
                </a:lnTo>
                <a:lnTo>
                  <a:pt x="264" y="830"/>
                </a:lnTo>
                <a:lnTo>
                  <a:pt x="264" y="822"/>
                </a:lnTo>
                <a:lnTo>
                  <a:pt x="267" y="830"/>
                </a:lnTo>
                <a:lnTo>
                  <a:pt x="285" y="830"/>
                </a:lnTo>
                <a:lnTo>
                  <a:pt x="285" y="826"/>
                </a:lnTo>
                <a:lnTo>
                  <a:pt x="289" y="830"/>
                </a:lnTo>
                <a:lnTo>
                  <a:pt x="293" y="830"/>
                </a:lnTo>
                <a:lnTo>
                  <a:pt x="293" y="826"/>
                </a:lnTo>
                <a:lnTo>
                  <a:pt x="296" y="830"/>
                </a:lnTo>
                <a:lnTo>
                  <a:pt x="300" y="830"/>
                </a:lnTo>
                <a:lnTo>
                  <a:pt x="300" y="826"/>
                </a:lnTo>
                <a:lnTo>
                  <a:pt x="303" y="830"/>
                </a:lnTo>
                <a:lnTo>
                  <a:pt x="318" y="830"/>
                </a:lnTo>
                <a:lnTo>
                  <a:pt x="318" y="404"/>
                </a:lnTo>
                <a:lnTo>
                  <a:pt x="321" y="811"/>
                </a:lnTo>
                <a:lnTo>
                  <a:pt x="321" y="830"/>
                </a:lnTo>
                <a:lnTo>
                  <a:pt x="321" y="811"/>
                </a:lnTo>
                <a:lnTo>
                  <a:pt x="325" y="830"/>
                </a:lnTo>
                <a:lnTo>
                  <a:pt x="390" y="830"/>
                </a:lnTo>
                <a:lnTo>
                  <a:pt x="390" y="826"/>
                </a:lnTo>
                <a:lnTo>
                  <a:pt x="394" y="830"/>
                </a:lnTo>
                <a:lnTo>
                  <a:pt x="419" y="830"/>
                </a:lnTo>
                <a:lnTo>
                  <a:pt x="419" y="826"/>
                </a:lnTo>
                <a:lnTo>
                  <a:pt x="422" y="830"/>
                </a:lnTo>
                <a:lnTo>
                  <a:pt x="430" y="830"/>
                </a:lnTo>
                <a:lnTo>
                  <a:pt x="433" y="826"/>
                </a:lnTo>
                <a:lnTo>
                  <a:pt x="433" y="830"/>
                </a:lnTo>
                <a:lnTo>
                  <a:pt x="433" y="826"/>
                </a:lnTo>
                <a:lnTo>
                  <a:pt x="437" y="830"/>
                </a:lnTo>
                <a:lnTo>
                  <a:pt x="440" y="830"/>
                </a:lnTo>
                <a:lnTo>
                  <a:pt x="440" y="826"/>
                </a:lnTo>
                <a:lnTo>
                  <a:pt x="444" y="830"/>
                </a:lnTo>
                <a:lnTo>
                  <a:pt x="462" y="830"/>
                </a:lnTo>
                <a:lnTo>
                  <a:pt x="462" y="0"/>
                </a:lnTo>
                <a:lnTo>
                  <a:pt x="466" y="768"/>
                </a:lnTo>
                <a:lnTo>
                  <a:pt x="466" y="830"/>
                </a:lnTo>
                <a:lnTo>
                  <a:pt x="466" y="667"/>
                </a:lnTo>
                <a:lnTo>
                  <a:pt x="469" y="830"/>
                </a:lnTo>
                <a:lnTo>
                  <a:pt x="469" y="822"/>
                </a:lnTo>
                <a:lnTo>
                  <a:pt x="473" y="830"/>
                </a:lnTo>
                <a:lnTo>
                  <a:pt x="491" y="830"/>
                </a:lnTo>
                <a:lnTo>
                  <a:pt x="491" y="826"/>
                </a:lnTo>
                <a:lnTo>
                  <a:pt x="495" y="830"/>
                </a:lnTo>
                <a:lnTo>
                  <a:pt x="495" y="775"/>
                </a:lnTo>
                <a:lnTo>
                  <a:pt x="498" y="830"/>
                </a:lnTo>
                <a:lnTo>
                  <a:pt x="498" y="819"/>
                </a:lnTo>
                <a:lnTo>
                  <a:pt x="502" y="830"/>
                </a:lnTo>
                <a:lnTo>
                  <a:pt x="516" y="830"/>
                </a:lnTo>
                <a:lnTo>
                  <a:pt x="516" y="826"/>
                </a:lnTo>
                <a:lnTo>
                  <a:pt x="520" y="830"/>
                </a:lnTo>
                <a:lnTo>
                  <a:pt x="520" y="819"/>
                </a:lnTo>
                <a:lnTo>
                  <a:pt x="523" y="830"/>
                </a:lnTo>
                <a:lnTo>
                  <a:pt x="534" y="830"/>
                </a:lnTo>
                <a:lnTo>
                  <a:pt x="534" y="779"/>
                </a:lnTo>
                <a:lnTo>
                  <a:pt x="538" y="830"/>
                </a:lnTo>
                <a:lnTo>
                  <a:pt x="538" y="815"/>
                </a:lnTo>
                <a:lnTo>
                  <a:pt x="541" y="830"/>
                </a:lnTo>
                <a:lnTo>
                  <a:pt x="552" y="830"/>
                </a:lnTo>
                <a:lnTo>
                  <a:pt x="552" y="826"/>
                </a:lnTo>
                <a:lnTo>
                  <a:pt x="556" y="830"/>
                </a:lnTo>
                <a:lnTo>
                  <a:pt x="563" y="830"/>
                </a:lnTo>
                <a:lnTo>
                  <a:pt x="563" y="819"/>
                </a:lnTo>
                <a:lnTo>
                  <a:pt x="567" y="830"/>
                </a:lnTo>
                <a:lnTo>
                  <a:pt x="606" y="830"/>
                </a:lnTo>
                <a:lnTo>
                  <a:pt x="606" y="808"/>
                </a:lnTo>
                <a:lnTo>
                  <a:pt x="610" y="830"/>
                </a:lnTo>
                <a:lnTo>
                  <a:pt x="610" y="826"/>
                </a:lnTo>
                <a:lnTo>
                  <a:pt x="614" y="830"/>
                </a:lnTo>
                <a:lnTo>
                  <a:pt x="639" y="830"/>
                </a:lnTo>
                <a:lnTo>
                  <a:pt x="639" y="801"/>
                </a:lnTo>
                <a:lnTo>
                  <a:pt x="642" y="830"/>
                </a:lnTo>
                <a:lnTo>
                  <a:pt x="642" y="822"/>
                </a:lnTo>
                <a:lnTo>
                  <a:pt x="646" y="830"/>
                </a:lnTo>
                <a:lnTo>
                  <a:pt x="653" y="830"/>
                </a:lnTo>
                <a:lnTo>
                  <a:pt x="653" y="826"/>
                </a:lnTo>
                <a:lnTo>
                  <a:pt x="657" y="830"/>
                </a:lnTo>
                <a:lnTo>
                  <a:pt x="664" y="830"/>
                </a:lnTo>
                <a:lnTo>
                  <a:pt x="664" y="826"/>
                </a:lnTo>
                <a:lnTo>
                  <a:pt x="668" y="830"/>
                </a:lnTo>
                <a:lnTo>
                  <a:pt x="679" y="830"/>
                </a:lnTo>
                <a:lnTo>
                  <a:pt x="679" y="826"/>
                </a:lnTo>
                <a:lnTo>
                  <a:pt x="682" y="830"/>
                </a:lnTo>
                <a:lnTo>
                  <a:pt x="682" y="826"/>
                </a:lnTo>
                <a:lnTo>
                  <a:pt x="686" y="830"/>
                </a:lnTo>
                <a:lnTo>
                  <a:pt x="697" y="830"/>
                </a:lnTo>
                <a:lnTo>
                  <a:pt x="697" y="433"/>
                </a:lnTo>
                <a:lnTo>
                  <a:pt x="700" y="783"/>
                </a:lnTo>
                <a:lnTo>
                  <a:pt x="700" y="830"/>
                </a:lnTo>
                <a:lnTo>
                  <a:pt x="700" y="783"/>
                </a:lnTo>
                <a:lnTo>
                  <a:pt x="704" y="826"/>
                </a:lnTo>
                <a:lnTo>
                  <a:pt x="704" y="830"/>
                </a:lnTo>
                <a:lnTo>
                  <a:pt x="704" y="826"/>
                </a:lnTo>
                <a:lnTo>
                  <a:pt x="707" y="830"/>
                </a:lnTo>
                <a:lnTo>
                  <a:pt x="711" y="830"/>
                </a:lnTo>
                <a:lnTo>
                  <a:pt x="711" y="826"/>
                </a:lnTo>
                <a:lnTo>
                  <a:pt x="715" y="830"/>
                </a:lnTo>
                <a:lnTo>
                  <a:pt x="751" y="830"/>
                </a:lnTo>
                <a:lnTo>
                  <a:pt x="751" y="826"/>
                </a:lnTo>
                <a:lnTo>
                  <a:pt x="754" y="830"/>
                </a:lnTo>
                <a:lnTo>
                  <a:pt x="758" y="826"/>
                </a:lnTo>
                <a:lnTo>
                  <a:pt x="758" y="830"/>
                </a:lnTo>
                <a:lnTo>
                  <a:pt x="758" y="826"/>
                </a:lnTo>
                <a:lnTo>
                  <a:pt x="761" y="830"/>
                </a:lnTo>
                <a:lnTo>
                  <a:pt x="783" y="830"/>
                </a:lnTo>
                <a:lnTo>
                  <a:pt x="783" y="808"/>
                </a:lnTo>
                <a:lnTo>
                  <a:pt x="787" y="811"/>
                </a:lnTo>
                <a:lnTo>
                  <a:pt x="787" y="830"/>
                </a:lnTo>
                <a:lnTo>
                  <a:pt x="787" y="811"/>
                </a:lnTo>
                <a:lnTo>
                  <a:pt x="790" y="830"/>
                </a:lnTo>
                <a:lnTo>
                  <a:pt x="790" y="826"/>
                </a:lnTo>
                <a:lnTo>
                  <a:pt x="794" y="830"/>
                </a:lnTo>
                <a:lnTo>
                  <a:pt x="826" y="830"/>
                </a:lnTo>
                <a:lnTo>
                  <a:pt x="826" y="826"/>
                </a:lnTo>
                <a:lnTo>
                  <a:pt x="830" y="830"/>
                </a:lnTo>
                <a:lnTo>
                  <a:pt x="834" y="830"/>
                </a:lnTo>
                <a:lnTo>
                  <a:pt x="834" y="826"/>
                </a:lnTo>
                <a:lnTo>
                  <a:pt x="837" y="830"/>
                </a:lnTo>
                <a:lnTo>
                  <a:pt x="837" y="826"/>
                </a:lnTo>
                <a:lnTo>
                  <a:pt x="841" y="830"/>
                </a:lnTo>
                <a:lnTo>
                  <a:pt x="841" y="436"/>
                </a:lnTo>
                <a:lnTo>
                  <a:pt x="844" y="808"/>
                </a:lnTo>
                <a:lnTo>
                  <a:pt x="844" y="830"/>
                </a:lnTo>
                <a:lnTo>
                  <a:pt x="844" y="707"/>
                </a:lnTo>
                <a:lnTo>
                  <a:pt x="848" y="830"/>
                </a:lnTo>
                <a:lnTo>
                  <a:pt x="848" y="822"/>
                </a:lnTo>
                <a:lnTo>
                  <a:pt x="852" y="830"/>
                </a:lnTo>
                <a:lnTo>
                  <a:pt x="873" y="830"/>
                </a:lnTo>
                <a:lnTo>
                  <a:pt x="873" y="826"/>
                </a:lnTo>
                <a:lnTo>
                  <a:pt x="877" y="830"/>
                </a:lnTo>
                <a:lnTo>
                  <a:pt x="884" y="830"/>
                </a:lnTo>
                <a:lnTo>
                  <a:pt x="884" y="826"/>
                </a:lnTo>
                <a:lnTo>
                  <a:pt x="888" y="830"/>
                </a:lnTo>
                <a:lnTo>
                  <a:pt x="899" y="830"/>
                </a:lnTo>
                <a:lnTo>
                  <a:pt x="899" y="826"/>
                </a:lnTo>
                <a:lnTo>
                  <a:pt x="902" y="830"/>
                </a:lnTo>
                <a:lnTo>
                  <a:pt x="902" y="826"/>
                </a:lnTo>
                <a:lnTo>
                  <a:pt x="906" y="830"/>
                </a:lnTo>
                <a:lnTo>
                  <a:pt x="906" y="826"/>
                </a:lnTo>
                <a:lnTo>
                  <a:pt x="909" y="830"/>
                </a:lnTo>
                <a:lnTo>
                  <a:pt x="913" y="830"/>
                </a:lnTo>
                <a:lnTo>
                  <a:pt x="913" y="826"/>
                </a:lnTo>
                <a:lnTo>
                  <a:pt x="917" y="830"/>
                </a:lnTo>
                <a:lnTo>
                  <a:pt x="931" y="830"/>
                </a:lnTo>
                <a:lnTo>
                  <a:pt x="931" y="826"/>
                </a:lnTo>
                <a:lnTo>
                  <a:pt x="935" y="830"/>
                </a:lnTo>
                <a:lnTo>
                  <a:pt x="935" y="826"/>
                </a:lnTo>
                <a:lnTo>
                  <a:pt x="938" y="830"/>
                </a:lnTo>
                <a:lnTo>
                  <a:pt x="942" y="830"/>
                </a:lnTo>
                <a:lnTo>
                  <a:pt x="942" y="826"/>
                </a:lnTo>
                <a:lnTo>
                  <a:pt x="945" y="826"/>
                </a:lnTo>
                <a:lnTo>
                  <a:pt x="945" y="830"/>
                </a:lnTo>
                <a:lnTo>
                  <a:pt x="945" y="826"/>
                </a:lnTo>
                <a:lnTo>
                  <a:pt x="949" y="830"/>
                </a:lnTo>
                <a:lnTo>
                  <a:pt x="949" y="826"/>
                </a:lnTo>
                <a:lnTo>
                  <a:pt x="953" y="826"/>
                </a:lnTo>
                <a:lnTo>
                  <a:pt x="953" y="830"/>
                </a:lnTo>
                <a:lnTo>
                  <a:pt x="953" y="826"/>
                </a:lnTo>
                <a:lnTo>
                  <a:pt x="956" y="830"/>
                </a:lnTo>
                <a:lnTo>
                  <a:pt x="960" y="826"/>
                </a:lnTo>
                <a:lnTo>
                  <a:pt x="960" y="830"/>
                </a:lnTo>
                <a:lnTo>
                  <a:pt x="960" y="826"/>
                </a:lnTo>
                <a:lnTo>
                  <a:pt x="963" y="826"/>
                </a:lnTo>
                <a:lnTo>
                  <a:pt x="963" y="830"/>
                </a:lnTo>
                <a:lnTo>
                  <a:pt x="963" y="826"/>
                </a:lnTo>
                <a:lnTo>
                  <a:pt x="967" y="830"/>
                </a:lnTo>
                <a:lnTo>
                  <a:pt x="967" y="826"/>
                </a:lnTo>
                <a:lnTo>
                  <a:pt x="971" y="830"/>
                </a:lnTo>
                <a:lnTo>
                  <a:pt x="978" y="830"/>
                </a:lnTo>
                <a:lnTo>
                  <a:pt x="978" y="826"/>
                </a:lnTo>
                <a:lnTo>
                  <a:pt x="982" y="830"/>
                </a:lnTo>
                <a:lnTo>
                  <a:pt x="982" y="826"/>
                </a:lnTo>
                <a:lnTo>
                  <a:pt x="985" y="830"/>
                </a:lnTo>
                <a:lnTo>
                  <a:pt x="985" y="487"/>
                </a:lnTo>
                <a:lnTo>
                  <a:pt x="989" y="826"/>
                </a:lnTo>
                <a:lnTo>
                  <a:pt x="989" y="830"/>
                </a:lnTo>
                <a:lnTo>
                  <a:pt x="989" y="732"/>
                </a:lnTo>
                <a:lnTo>
                  <a:pt x="992" y="830"/>
                </a:lnTo>
                <a:lnTo>
                  <a:pt x="992" y="826"/>
                </a:lnTo>
                <a:lnTo>
                  <a:pt x="996" y="830"/>
                </a:lnTo>
                <a:lnTo>
                  <a:pt x="1003" y="830"/>
                </a:lnTo>
                <a:lnTo>
                  <a:pt x="1003" y="826"/>
                </a:lnTo>
                <a:lnTo>
                  <a:pt x="1007" y="830"/>
                </a:lnTo>
                <a:lnTo>
                  <a:pt x="1007" y="826"/>
                </a:lnTo>
                <a:lnTo>
                  <a:pt x="1010" y="830"/>
                </a:lnTo>
                <a:lnTo>
                  <a:pt x="1014" y="830"/>
                </a:lnTo>
                <a:lnTo>
                  <a:pt x="1014" y="822"/>
                </a:lnTo>
                <a:lnTo>
                  <a:pt x="1018" y="830"/>
                </a:lnTo>
                <a:lnTo>
                  <a:pt x="1018" y="793"/>
                </a:lnTo>
                <a:lnTo>
                  <a:pt x="1021" y="830"/>
                </a:lnTo>
                <a:lnTo>
                  <a:pt x="1021" y="808"/>
                </a:lnTo>
                <a:lnTo>
                  <a:pt x="1025" y="830"/>
                </a:lnTo>
                <a:lnTo>
                  <a:pt x="1025" y="826"/>
                </a:lnTo>
                <a:lnTo>
                  <a:pt x="1028" y="830"/>
                </a:lnTo>
                <a:lnTo>
                  <a:pt x="1028" y="826"/>
                </a:lnTo>
                <a:lnTo>
                  <a:pt x="1032" y="830"/>
                </a:lnTo>
                <a:lnTo>
                  <a:pt x="1032" y="826"/>
                </a:lnTo>
                <a:lnTo>
                  <a:pt x="1036" y="830"/>
                </a:lnTo>
                <a:lnTo>
                  <a:pt x="1036" y="826"/>
                </a:lnTo>
                <a:lnTo>
                  <a:pt x="1039" y="830"/>
                </a:lnTo>
                <a:lnTo>
                  <a:pt x="1039" y="826"/>
                </a:lnTo>
                <a:lnTo>
                  <a:pt x="1043" y="830"/>
                </a:lnTo>
                <a:lnTo>
                  <a:pt x="1043" y="822"/>
                </a:lnTo>
                <a:lnTo>
                  <a:pt x="1046" y="830"/>
                </a:lnTo>
                <a:lnTo>
                  <a:pt x="1046" y="826"/>
                </a:lnTo>
                <a:lnTo>
                  <a:pt x="1050" y="830"/>
                </a:lnTo>
                <a:lnTo>
                  <a:pt x="1050" y="819"/>
                </a:lnTo>
                <a:lnTo>
                  <a:pt x="1054" y="830"/>
                </a:lnTo>
                <a:lnTo>
                  <a:pt x="1054" y="826"/>
                </a:lnTo>
                <a:lnTo>
                  <a:pt x="1057" y="830"/>
                </a:lnTo>
                <a:lnTo>
                  <a:pt x="1057" y="819"/>
                </a:lnTo>
                <a:lnTo>
                  <a:pt x="1061" y="830"/>
                </a:lnTo>
                <a:lnTo>
                  <a:pt x="1061" y="822"/>
                </a:lnTo>
                <a:lnTo>
                  <a:pt x="1064" y="830"/>
                </a:lnTo>
                <a:lnTo>
                  <a:pt x="1064" y="826"/>
                </a:lnTo>
                <a:lnTo>
                  <a:pt x="1068" y="830"/>
                </a:lnTo>
                <a:lnTo>
                  <a:pt x="1068" y="822"/>
                </a:lnTo>
                <a:lnTo>
                  <a:pt x="1072" y="830"/>
                </a:lnTo>
                <a:lnTo>
                  <a:pt x="1072" y="826"/>
                </a:lnTo>
                <a:lnTo>
                  <a:pt x="1075" y="830"/>
                </a:lnTo>
                <a:lnTo>
                  <a:pt x="1075" y="826"/>
                </a:lnTo>
                <a:lnTo>
                  <a:pt x="1079" y="826"/>
                </a:lnTo>
                <a:lnTo>
                  <a:pt x="1079" y="830"/>
                </a:lnTo>
                <a:lnTo>
                  <a:pt x="1079" y="826"/>
                </a:lnTo>
                <a:lnTo>
                  <a:pt x="1083" y="830"/>
                </a:lnTo>
                <a:lnTo>
                  <a:pt x="1083" y="826"/>
                </a:lnTo>
                <a:lnTo>
                  <a:pt x="1086" y="830"/>
                </a:lnTo>
                <a:lnTo>
                  <a:pt x="1086" y="826"/>
                </a:lnTo>
                <a:lnTo>
                  <a:pt x="1090" y="830"/>
                </a:lnTo>
                <a:lnTo>
                  <a:pt x="1090" y="822"/>
                </a:lnTo>
                <a:lnTo>
                  <a:pt x="1093" y="830"/>
                </a:lnTo>
                <a:lnTo>
                  <a:pt x="1093" y="826"/>
                </a:lnTo>
                <a:lnTo>
                  <a:pt x="1097" y="830"/>
                </a:lnTo>
                <a:lnTo>
                  <a:pt x="1097" y="826"/>
                </a:lnTo>
                <a:lnTo>
                  <a:pt x="1101" y="830"/>
                </a:lnTo>
                <a:lnTo>
                  <a:pt x="1101" y="826"/>
                </a:lnTo>
                <a:lnTo>
                  <a:pt x="1104" y="830"/>
                </a:lnTo>
                <a:lnTo>
                  <a:pt x="1104" y="826"/>
                </a:lnTo>
                <a:lnTo>
                  <a:pt x="1108" y="830"/>
                </a:lnTo>
                <a:lnTo>
                  <a:pt x="1108" y="822"/>
                </a:lnTo>
                <a:lnTo>
                  <a:pt x="1111" y="830"/>
                </a:lnTo>
                <a:lnTo>
                  <a:pt x="1111" y="826"/>
                </a:lnTo>
                <a:lnTo>
                  <a:pt x="1115" y="826"/>
                </a:lnTo>
                <a:lnTo>
                  <a:pt x="1115" y="830"/>
                </a:lnTo>
                <a:lnTo>
                  <a:pt x="1115" y="826"/>
                </a:lnTo>
                <a:lnTo>
                  <a:pt x="1119" y="830"/>
                </a:lnTo>
                <a:lnTo>
                  <a:pt x="1119" y="826"/>
                </a:lnTo>
                <a:lnTo>
                  <a:pt x="1122" y="826"/>
                </a:lnTo>
                <a:lnTo>
                  <a:pt x="1122" y="830"/>
                </a:lnTo>
                <a:lnTo>
                  <a:pt x="1122" y="819"/>
                </a:lnTo>
                <a:lnTo>
                  <a:pt x="1126" y="819"/>
                </a:lnTo>
                <a:lnTo>
                  <a:pt x="1126" y="830"/>
                </a:lnTo>
                <a:lnTo>
                  <a:pt x="1126" y="819"/>
                </a:lnTo>
                <a:lnTo>
                  <a:pt x="1129" y="830"/>
                </a:lnTo>
                <a:lnTo>
                  <a:pt x="1129" y="815"/>
                </a:lnTo>
                <a:lnTo>
                  <a:pt x="1133" y="819"/>
                </a:lnTo>
                <a:lnTo>
                  <a:pt x="1133" y="830"/>
                </a:lnTo>
                <a:lnTo>
                  <a:pt x="1133" y="819"/>
                </a:lnTo>
                <a:lnTo>
                  <a:pt x="1137" y="830"/>
                </a:lnTo>
                <a:lnTo>
                  <a:pt x="1137" y="826"/>
                </a:lnTo>
                <a:lnTo>
                  <a:pt x="1140" y="826"/>
                </a:lnTo>
                <a:lnTo>
                  <a:pt x="1140" y="830"/>
                </a:lnTo>
                <a:lnTo>
                  <a:pt x="1140" y="826"/>
                </a:lnTo>
                <a:lnTo>
                  <a:pt x="1144" y="826"/>
                </a:lnTo>
                <a:lnTo>
                  <a:pt x="1144" y="830"/>
                </a:lnTo>
                <a:lnTo>
                  <a:pt x="1144" y="826"/>
                </a:lnTo>
                <a:lnTo>
                  <a:pt x="1147" y="830"/>
                </a:lnTo>
                <a:lnTo>
                  <a:pt x="1147" y="819"/>
                </a:lnTo>
                <a:lnTo>
                  <a:pt x="1151" y="822"/>
                </a:lnTo>
                <a:lnTo>
                  <a:pt x="1151" y="830"/>
                </a:lnTo>
                <a:lnTo>
                  <a:pt x="1151" y="822"/>
                </a:lnTo>
                <a:lnTo>
                  <a:pt x="1155" y="822"/>
                </a:lnTo>
                <a:lnTo>
                  <a:pt x="1155" y="830"/>
                </a:lnTo>
                <a:lnTo>
                  <a:pt x="1155" y="822"/>
                </a:lnTo>
                <a:lnTo>
                  <a:pt x="1158" y="830"/>
                </a:lnTo>
                <a:lnTo>
                  <a:pt x="1158" y="826"/>
                </a:lnTo>
                <a:lnTo>
                  <a:pt x="1162" y="826"/>
                </a:lnTo>
                <a:lnTo>
                  <a:pt x="1162" y="830"/>
                </a:lnTo>
                <a:lnTo>
                  <a:pt x="1162" y="819"/>
                </a:lnTo>
                <a:lnTo>
                  <a:pt x="1165" y="808"/>
                </a:lnTo>
                <a:lnTo>
                  <a:pt x="1165" y="830"/>
                </a:lnTo>
                <a:lnTo>
                  <a:pt x="1165" y="793"/>
                </a:lnTo>
                <a:lnTo>
                  <a:pt x="1169" y="826"/>
                </a:lnTo>
                <a:lnTo>
                  <a:pt x="1169" y="830"/>
                </a:lnTo>
                <a:lnTo>
                  <a:pt x="1169" y="811"/>
                </a:lnTo>
                <a:lnTo>
                  <a:pt x="1173" y="830"/>
                </a:lnTo>
                <a:lnTo>
                  <a:pt x="1173" y="826"/>
                </a:lnTo>
                <a:lnTo>
                  <a:pt x="1176" y="830"/>
                </a:lnTo>
                <a:lnTo>
                  <a:pt x="1176" y="819"/>
                </a:lnTo>
                <a:lnTo>
                  <a:pt x="1180" y="826"/>
                </a:lnTo>
                <a:lnTo>
                  <a:pt x="1180" y="830"/>
                </a:lnTo>
                <a:lnTo>
                  <a:pt x="1180" y="822"/>
                </a:lnTo>
                <a:lnTo>
                  <a:pt x="1184" y="830"/>
                </a:lnTo>
                <a:lnTo>
                  <a:pt x="1184" y="826"/>
                </a:lnTo>
                <a:lnTo>
                  <a:pt x="1187" y="830"/>
                </a:lnTo>
                <a:lnTo>
                  <a:pt x="1187" y="826"/>
                </a:lnTo>
                <a:lnTo>
                  <a:pt x="1191" y="830"/>
                </a:lnTo>
                <a:lnTo>
                  <a:pt x="1191" y="822"/>
                </a:lnTo>
                <a:lnTo>
                  <a:pt x="1194" y="826"/>
                </a:lnTo>
                <a:lnTo>
                  <a:pt x="1194" y="830"/>
                </a:lnTo>
                <a:lnTo>
                  <a:pt x="1194" y="822"/>
                </a:lnTo>
                <a:lnTo>
                  <a:pt x="1198" y="826"/>
                </a:lnTo>
                <a:lnTo>
                  <a:pt x="1198" y="830"/>
                </a:lnTo>
                <a:lnTo>
                  <a:pt x="1198" y="822"/>
                </a:lnTo>
                <a:lnTo>
                  <a:pt x="1202" y="830"/>
                </a:lnTo>
                <a:lnTo>
                  <a:pt x="1202" y="826"/>
                </a:lnTo>
                <a:lnTo>
                  <a:pt x="1205" y="830"/>
                </a:lnTo>
                <a:lnTo>
                  <a:pt x="1205" y="819"/>
                </a:lnTo>
                <a:lnTo>
                  <a:pt x="1209" y="830"/>
                </a:lnTo>
                <a:lnTo>
                  <a:pt x="1209" y="826"/>
                </a:lnTo>
                <a:lnTo>
                  <a:pt x="1212" y="826"/>
                </a:lnTo>
                <a:lnTo>
                  <a:pt x="1212" y="830"/>
                </a:lnTo>
                <a:lnTo>
                  <a:pt x="1212" y="811"/>
                </a:lnTo>
                <a:lnTo>
                  <a:pt x="1216" y="830"/>
                </a:lnTo>
                <a:lnTo>
                  <a:pt x="1216" y="819"/>
                </a:lnTo>
                <a:lnTo>
                  <a:pt x="1220" y="826"/>
                </a:lnTo>
                <a:lnTo>
                  <a:pt x="1220" y="830"/>
                </a:lnTo>
                <a:lnTo>
                  <a:pt x="1220" y="656"/>
                </a:lnTo>
                <a:lnTo>
                  <a:pt x="1223" y="826"/>
                </a:lnTo>
                <a:lnTo>
                  <a:pt x="1223" y="830"/>
                </a:lnTo>
                <a:lnTo>
                  <a:pt x="1223" y="765"/>
                </a:lnTo>
                <a:lnTo>
                  <a:pt x="1227" y="830"/>
                </a:lnTo>
                <a:lnTo>
                  <a:pt x="1227" y="819"/>
                </a:lnTo>
                <a:lnTo>
                  <a:pt x="1230" y="830"/>
                </a:lnTo>
                <a:lnTo>
                  <a:pt x="1230" y="819"/>
                </a:lnTo>
                <a:lnTo>
                  <a:pt x="1234" y="830"/>
                </a:lnTo>
                <a:lnTo>
                  <a:pt x="1234" y="822"/>
                </a:lnTo>
                <a:lnTo>
                  <a:pt x="1238" y="830"/>
                </a:lnTo>
                <a:lnTo>
                  <a:pt x="1238" y="826"/>
                </a:lnTo>
                <a:lnTo>
                  <a:pt x="1241" y="826"/>
                </a:lnTo>
                <a:lnTo>
                  <a:pt x="1241" y="830"/>
                </a:lnTo>
                <a:lnTo>
                  <a:pt x="1241" y="822"/>
                </a:lnTo>
                <a:lnTo>
                  <a:pt x="1245" y="830"/>
                </a:lnTo>
                <a:lnTo>
                  <a:pt x="1245" y="822"/>
                </a:lnTo>
                <a:lnTo>
                  <a:pt x="1248" y="830"/>
                </a:lnTo>
                <a:lnTo>
                  <a:pt x="1248" y="822"/>
                </a:lnTo>
                <a:lnTo>
                  <a:pt x="1252" y="830"/>
                </a:lnTo>
                <a:lnTo>
                  <a:pt x="1252" y="826"/>
                </a:lnTo>
                <a:lnTo>
                  <a:pt x="1256" y="830"/>
                </a:lnTo>
                <a:lnTo>
                  <a:pt x="1256" y="822"/>
                </a:lnTo>
                <a:lnTo>
                  <a:pt x="1259" y="830"/>
                </a:lnTo>
                <a:lnTo>
                  <a:pt x="1259" y="819"/>
                </a:lnTo>
                <a:lnTo>
                  <a:pt x="1263" y="830"/>
                </a:lnTo>
                <a:lnTo>
                  <a:pt x="1263" y="826"/>
                </a:lnTo>
                <a:lnTo>
                  <a:pt x="1266" y="826"/>
                </a:lnTo>
                <a:lnTo>
                  <a:pt x="1266" y="830"/>
                </a:lnTo>
                <a:lnTo>
                  <a:pt x="1266" y="822"/>
                </a:lnTo>
                <a:lnTo>
                  <a:pt x="1270" y="826"/>
                </a:lnTo>
                <a:lnTo>
                  <a:pt x="1270" y="830"/>
                </a:lnTo>
                <a:lnTo>
                  <a:pt x="1270" y="811"/>
                </a:lnTo>
                <a:lnTo>
                  <a:pt x="1274" y="819"/>
                </a:lnTo>
                <a:lnTo>
                  <a:pt x="1274" y="830"/>
                </a:lnTo>
                <a:lnTo>
                  <a:pt x="1274" y="819"/>
                </a:lnTo>
                <a:lnTo>
                  <a:pt x="1277" y="826"/>
                </a:lnTo>
                <a:lnTo>
                  <a:pt x="1277" y="830"/>
                </a:lnTo>
                <a:lnTo>
                  <a:pt x="1277" y="826"/>
                </a:lnTo>
                <a:lnTo>
                  <a:pt x="1281" y="830"/>
                </a:lnTo>
                <a:lnTo>
                  <a:pt x="1281" y="815"/>
                </a:lnTo>
                <a:lnTo>
                  <a:pt x="1285" y="819"/>
                </a:lnTo>
                <a:lnTo>
                  <a:pt x="1285" y="830"/>
                </a:lnTo>
                <a:lnTo>
                  <a:pt x="1285" y="801"/>
                </a:lnTo>
                <a:lnTo>
                  <a:pt x="1288" y="819"/>
                </a:lnTo>
                <a:lnTo>
                  <a:pt x="1288" y="830"/>
                </a:lnTo>
                <a:lnTo>
                  <a:pt x="1288" y="819"/>
                </a:lnTo>
                <a:lnTo>
                  <a:pt x="1292" y="830"/>
                </a:lnTo>
                <a:lnTo>
                  <a:pt x="1292" y="819"/>
                </a:lnTo>
                <a:lnTo>
                  <a:pt x="1295" y="819"/>
                </a:lnTo>
                <a:lnTo>
                  <a:pt x="1295" y="830"/>
                </a:lnTo>
                <a:lnTo>
                  <a:pt x="1295" y="811"/>
                </a:lnTo>
                <a:lnTo>
                  <a:pt x="1299" y="826"/>
                </a:lnTo>
                <a:lnTo>
                  <a:pt x="1299" y="830"/>
                </a:lnTo>
                <a:lnTo>
                  <a:pt x="1299" y="819"/>
                </a:lnTo>
                <a:lnTo>
                  <a:pt x="1303" y="826"/>
                </a:lnTo>
                <a:lnTo>
                  <a:pt x="1303" y="830"/>
                </a:lnTo>
                <a:lnTo>
                  <a:pt x="1303" y="822"/>
                </a:lnTo>
                <a:lnTo>
                  <a:pt x="1306" y="830"/>
                </a:lnTo>
                <a:lnTo>
                  <a:pt x="1306" y="826"/>
                </a:lnTo>
                <a:lnTo>
                  <a:pt x="1310" y="830"/>
                </a:lnTo>
                <a:lnTo>
                  <a:pt x="1310" y="808"/>
                </a:lnTo>
                <a:lnTo>
                  <a:pt x="1313" y="830"/>
                </a:lnTo>
                <a:lnTo>
                  <a:pt x="1313" y="797"/>
                </a:lnTo>
                <a:lnTo>
                  <a:pt x="1317" y="822"/>
                </a:lnTo>
                <a:lnTo>
                  <a:pt x="1317" y="830"/>
                </a:lnTo>
                <a:lnTo>
                  <a:pt x="1317" y="819"/>
                </a:lnTo>
                <a:lnTo>
                  <a:pt x="1321" y="826"/>
                </a:lnTo>
                <a:lnTo>
                  <a:pt x="1321" y="830"/>
                </a:lnTo>
                <a:lnTo>
                  <a:pt x="1321" y="826"/>
                </a:lnTo>
                <a:lnTo>
                  <a:pt x="1324" y="826"/>
                </a:lnTo>
                <a:lnTo>
                  <a:pt x="1324" y="830"/>
                </a:lnTo>
                <a:lnTo>
                  <a:pt x="1324" y="819"/>
                </a:lnTo>
                <a:lnTo>
                  <a:pt x="1328" y="826"/>
                </a:lnTo>
                <a:lnTo>
                  <a:pt x="1328" y="830"/>
                </a:lnTo>
                <a:lnTo>
                  <a:pt x="1328" y="797"/>
                </a:lnTo>
                <a:lnTo>
                  <a:pt x="1331" y="797"/>
                </a:lnTo>
                <a:lnTo>
                  <a:pt x="1331" y="830"/>
                </a:lnTo>
                <a:lnTo>
                  <a:pt x="1331" y="797"/>
                </a:lnTo>
                <a:lnTo>
                  <a:pt x="1335" y="822"/>
                </a:lnTo>
                <a:lnTo>
                  <a:pt x="1335" y="830"/>
                </a:lnTo>
                <a:lnTo>
                  <a:pt x="1335" y="819"/>
                </a:lnTo>
                <a:lnTo>
                  <a:pt x="1339" y="830"/>
                </a:lnTo>
                <a:lnTo>
                  <a:pt x="1339" y="819"/>
                </a:lnTo>
                <a:lnTo>
                  <a:pt x="1342" y="830"/>
                </a:lnTo>
                <a:lnTo>
                  <a:pt x="1342" y="804"/>
                </a:lnTo>
                <a:lnTo>
                  <a:pt x="1346" y="826"/>
                </a:lnTo>
                <a:lnTo>
                  <a:pt x="1346" y="830"/>
                </a:lnTo>
                <a:lnTo>
                  <a:pt x="1346" y="819"/>
                </a:lnTo>
                <a:lnTo>
                  <a:pt x="1349" y="826"/>
                </a:lnTo>
                <a:lnTo>
                  <a:pt x="1349" y="830"/>
                </a:lnTo>
                <a:lnTo>
                  <a:pt x="1349" y="797"/>
                </a:lnTo>
                <a:lnTo>
                  <a:pt x="1353" y="822"/>
                </a:lnTo>
                <a:lnTo>
                  <a:pt x="1353" y="830"/>
                </a:lnTo>
                <a:lnTo>
                  <a:pt x="1353" y="811"/>
                </a:lnTo>
                <a:lnTo>
                  <a:pt x="1357" y="826"/>
                </a:lnTo>
                <a:lnTo>
                  <a:pt x="1357" y="830"/>
                </a:lnTo>
                <a:lnTo>
                  <a:pt x="1357" y="819"/>
                </a:lnTo>
                <a:lnTo>
                  <a:pt x="1360" y="826"/>
                </a:lnTo>
                <a:lnTo>
                  <a:pt x="1360" y="830"/>
                </a:lnTo>
                <a:lnTo>
                  <a:pt x="1360" y="811"/>
                </a:lnTo>
                <a:lnTo>
                  <a:pt x="1364" y="826"/>
                </a:lnTo>
                <a:lnTo>
                  <a:pt x="1364" y="830"/>
                </a:lnTo>
                <a:lnTo>
                  <a:pt x="1364" y="646"/>
                </a:lnTo>
                <a:lnTo>
                  <a:pt x="1367" y="826"/>
                </a:lnTo>
                <a:lnTo>
                  <a:pt x="1367" y="747"/>
                </a:lnTo>
                <a:lnTo>
                  <a:pt x="1367" y="826"/>
                </a:lnTo>
                <a:lnTo>
                  <a:pt x="1371" y="830"/>
                </a:lnTo>
                <a:lnTo>
                  <a:pt x="1371" y="822"/>
                </a:lnTo>
                <a:lnTo>
                  <a:pt x="1375" y="826"/>
                </a:lnTo>
                <a:lnTo>
                  <a:pt x="1375" y="830"/>
                </a:lnTo>
                <a:lnTo>
                  <a:pt x="1375" y="822"/>
                </a:lnTo>
                <a:lnTo>
                  <a:pt x="1378" y="826"/>
                </a:lnTo>
                <a:lnTo>
                  <a:pt x="1378" y="830"/>
                </a:lnTo>
                <a:lnTo>
                  <a:pt x="1378" y="815"/>
                </a:lnTo>
                <a:lnTo>
                  <a:pt x="1382" y="808"/>
                </a:lnTo>
                <a:lnTo>
                  <a:pt x="1382" y="830"/>
                </a:lnTo>
                <a:lnTo>
                  <a:pt x="1382" y="808"/>
                </a:lnTo>
                <a:lnTo>
                  <a:pt x="1386" y="830"/>
                </a:lnTo>
                <a:lnTo>
                  <a:pt x="1386" y="815"/>
                </a:lnTo>
                <a:lnTo>
                  <a:pt x="1389" y="830"/>
                </a:lnTo>
                <a:lnTo>
                  <a:pt x="1389" y="801"/>
                </a:lnTo>
                <a:lnTo>
                  <a:pt x="1393" y="804"/>
                </a:lnTo>
                <a:lnTo>
                  <a:pt x="1393" y="830"/>
                </a:lnTo>
                <a:lnTo>
                  <a:pt x="1393" y="804"/>
                </a:lnTo>
                <a:lnTo>
                  <a:pt x="1396" y="826"/>
                </a:lnTo>
                <a:lnTo>
                  <a:pt x="1396" y="830"/>
                </a:lnTo>
                <a:lnTo>
                  <a:pt x="1396" y="819"/>
                </a:lnTo>
                <a:lnTo>
                  <a:pt x="1400" y="826"/>
                </a:lnTo>
                <a:lnTo>
                  <a:pt x="1400" y="830"/>
                </a:lnTo>
                <a:lnTo>
                  <a:pt x="1400" y="804"/>
                </a:lnTo>
                <a:lnTo>
                  <a:pt x="1404" y="811"/>
                </a:lnTo>
                <a:lnTo>
                  <a:pt x="1404" y="830"/>
                </a:lnTo>
                <a:lnTo>
                  <a:pt x="1404" y="808"/>
                </a:lnTo>
                <a:lnTo>
                  <a:pt x="1407" y="830"/>
                </a:lnTo>
                <a:lnTo>
                  <a:pt x="1407" y="815"/>
                </a:lnTo>
                <a:lnTo>
                  <a:pt x="1411" y="815"/>
                </a:lnTo>
                <a:lnTo>
                  <a:pt x="1411" y="830"/>
                </a:lnTo>
                <a:lnTo>
                  <a:pt x="1411" y="797"/>
                </a:lnTo>
                <a:lnTo>
                  <a:pt x="1414" y="830"/>
                </a:lnTo>
                <a:lnTo>
                  <a:pt x="1414" y="822"/>
                </a:lnTo>
                <a:lnTo>
                  <a:pt x="1418" y="830"/>
                </a:lnTo>
                <a:lnTo>
                  <a:pt x="1418" y="808"/>
                </a:lnTo>
                <a:lnTo>
                  <a:pt x="1422" y="822"/>
                </a:lnTo>
                <a:lnTo>
                  <a:pt x="1422" y="830"/>
                </a:lnTo>
                <a:lnTo>
                  <a:pt x="1422" y="790"/>
                </a:lnTo>
                <a:lnTo>
                  <a:pt x="1425" y="830"/>
                </a:lnTo>
                <a:lnTo>
                  <a:pt x="1425" y="819"/>
                </a:lnTo>
                <a:lnTo>
                  <a:pt x="1429" y="830"/>
                </a:lnTo>
                <a:lnTo>
                  <a:pt x="1429" y="804"/>
                </a:lnTo>
                <a:lnTo>
                  <a:pt x="1432" y="830"/>
                </a:lnTo>
                <a:lnTo>
                  <a:pt x="1432" y="811"/>
                </a:lnTo>
                <a:lnTo>
                  <a:pt x="1436" y="830"/>
                </a:lnTo>
                <a:lnTo>
                  <a:pt x="1436" y="815"/>
                </a:lnTo>
                <a:lnTo>
                  <a:pt x="1440" y="826"/>
                </a:lnTo>
                <a:lnTo>
                  <a:pt x="1440" y="830"/>
                </a:lnTo>
                <a:lnTo>
                  <a:pt x="1440" y="804"/>
                </a:lnTo>
                <a:lnTo>
                  <a:pt x="1443" y="830"/>
                </a:lnTo>
                <a:lnTo>
                  <a:pt x="1443" y="819"/>
                </a:lnTo>
                <a:lnTo>
                  <a:pt x="1447" y="826"/>
                </a:lnTo>
                <a:lnTo>
                  <a:pt x="1447" y="830"/>
                </a:lnTo>
                <a:lnTo>
                  <a:pt x="1447" y="811"/>
                </a:lnTo>
                <a:lnTo>
                  <a:pt x="1450" y="822"/>
                </a:lnTo>
                <a:lnTo>
                  <a:pt x="1450" y="830"/>
                </a:lnTo>
                <a:lnTo>
                  <a:pt x="1450" y="804"/>
                </a:lnTo>
                <a:lnTo>
                  <a:pt x="1454" y="830"/>
                </a:lnTo>
                <a:lnTo>
                  <a:pt x="1454" y="815"/>
                </a:lnTo>
                <a:lnTo>
                  <a:pt x="1458" y="822"/>
                </a:lnTo>
                <a:lnTo>
                  <a:pt x="1458" y="826"/>
                </a:lnTo>
                <a:lnTo>
                  <a:pt x="1458" y="772"/>
                </a:lnTo>
                <a:lnTo>
                  <a:pt x="1461" y="822"/>
                </a:lnTo>
                <a:lnTo>
                  <a:pt x="1461" y="830"/>
                </a:lnTo>
                <a:lnTo>
                  <a:pt x="1461" y="808"/>
                </a:lnTo>
                <a:lnTo>
                  <a:pt x="1465" y="830"/>
                </a:lnTo>
                <a:lnTo>
                  <a:pt x="1465" y="822"/>
                </a:lnTo>
                <a:lnTo>
                  <a:pt x="1468" y="826"/>
                </a:lnTo>
                <a:lnTo>
                  <a:pt x="1468" y="830"/>
                </a:lnTo>
                <a:lnTo>
                  <a:pt x="1468" y="775"/>
                </a:lnTo>
                <a:lnTo>
                  <a:pt x="1472" y="822"/>
                </a:lnTo>
                <a:lnTo>
                  <a:pt x="1472" y="830"/>
                </a:lnTo>
                <a:lnTo>
                  <a:pt x="1472" y="808"/>
                </a:lnTo>
                <a:lnTo>
                  <a:pt x="1476" y="815"/>
                </a:lnTo>
                <a:lnTo>
                  <a:pt x="1476" y="830"/>
                </a:lnTo>
                <a:lnTo>
                  <a:pt x="1476" y="783"/>
                </a:lnTo>
                <a:lnTo>
                  <a:pt x="1479" y="811"/>
                </a:lnTo>
                <a:lnTo>
                  <a:pt x="1479" y="830"/>
                </a:lnTo>
                <a:lnTo>
                  <a:pt x="1479" y="811"/>
                </a:lnTo>
                <a:lnTo>
                  <a:pt x="1483" y="826"/>
                </a:lnTo>
                <a:lnTo>
                  <a:pt x="1483" y="830"/>
                </a:lnTo>
                <a:lnTo>
                  <a:pt x="1483" y="822"/>
                </a:lnTo>
                <a:lnTo>
                  <a:pt x="1487" y="830"/>
                </a:lnTo>
                <a:lnTo>
                  <a:pt x="1487" y="811"/>
                </a:lnTo>
                <a:lnTo>
                  <a:pt x="1490" y="822"/>
                </a:lnTo>
                <a:lnTo>
                  <a:pt x="1490" y="830"/>
                </a:lnTo>
                <a:lnTo>
                  <a:pt x="1490" y="793"/>
                </a:lnTo>
                <a:lnTo>
                  <a:pt x="1494" y="804"/>
                </a:lnTo>
                <a:lnTo>
                  <a:pt x="1494" y="830"/>
                </a:lnTo>
                <a:lnTo>
                  <a:pt x="1494" y="804"/>
                </a:lnTo>
                <a:lnTo>
                  <a:pt x="1497" y="826"/>
                </a:lnTo>
                <a:lnTo>
                  <a:pt x="1497" y="830"/>
                </a:lnTo>
                <a:lnTo>
                  <a:pt x="1497" y="826"/>
                </a:lnTo>
                <a:lnTo>
                  <a:pt x="1501" y="826"/>
                </a:lnTo>
                <a:lnTo>
                  <a:pt x="1501" y="830"/>
                </a:lnTo>
                <a:lnTo>
                  <a:pt x="1501" y="815"/>
                </a:lnTo>
                <a:lnTo>
                  <a:pt x="1505" y="804"/>
                </a:lnTo>
                <a:lnTo>
                  <a:pt x="1505" y="830"/>
                </a:lnTo>
                <a:lnTo>
                  <a:pt x="1505" y="801"/>
                </a:lnTo>
                <a:lnTo>
                  <a:pt x="1508" y="801"/>
                </a:lnTo>
                <a:lnTo>
                  <a:pt x="1508" y="830"/>
                </a:lnTo>
                <a:lnTo>
                  <a:pt x="1508" y="775"/>
                </a:lnTo>
                <a:lnTo>
                  <a:pt x="1512" y="757"/>
                </a:lnTo>
                <a:lnTo>
                  <a:pt x="1512" y="830"/>
                </a:lnTo>
                <a:lnTo>
                  <a:pt x="1512" y="757"/>
                </a:lnTo>
                <a:lnTo>
                  <a:pt x="1515" y="819"/>
                </a:lnTo>
                <a:lnTo>
                  <a:pt x="1515" y="830"/>
                </a:lnTo>
                <a:lnTo>
                  <a:pt x="1515" y="772"/>
                </a:lnTo>
                <a:lnTo>
                  <a:pt x="1519" y="783"/>
                </a:lnTo>
                <a:lnTo>
                  <a:pt x="1519" y="830"/>
                </a:lnTo>
                <a:lnTo>
                  <a:pt x="1519" y="754"/>
                </a:lnTo>
                <a:lnTo>
                  <a:pt x="1523" y="826"/>
                </a:lnTo>
                <a:lnTo>
                  <a:pt x="1523" y="830"/>
                </a:lnTo>
                <a:lnTo>
                  <a:pt x="1523" y="822"/>
                </a:lnTo>
                <a:lnTo>
                  <a:pt x="1523" y="826"/>
                </a:lnTo>
                <a:lnTo>
                  <a:pt x="1526" y="819"/>
                </a:lnTo>
                <a:lnTo>
                  <a:pt x="1526" y="826"/>
                </a:lnTo>
                <a:lnTo>
                  <a:pt x="1526" y="761"/>
                </a:lnTo>
                <a:lnTo>
                  <a:pt x="1530" y="797"/>
                </a:lnTo>
                <a:lnTo>
                  <a:pt x="1530" y="830"/>
                </a:lnTo>
                <a:lnTo>
                  <a:pt x="1530" y="772"/>
                </a:lnTo>
                <a:lnTo>
                  <a:pt x="1533" y="826"/>
                </a:lnTo>
                <a:lnTo>
                  <a:pt x="1533" y="830"/>
                </a:lnTo>
                <a:lnTo>
                  <a:pt x="1533" y="793"/>
                </a:lnTo>
                <a:lnTo>
                  <a:pt x="1537" y="793"/>
                </a:lnTo>
                <a:lnTo>
                  <a:pt x="1537" y="830"/>
                </a:lnTo>
                <a:lnTo>
                  <a:pt x="1537" y="775"/>
                </a:lnTo>
                <a:lnTo>
                  <a:pt x="1541" y="826"/>
                </a:lnTo>
                <a:lnTo>
                  <a:pt x="1541" y="830"/>
                </a:lnTo>
                <a:lnTo>
                  <a:pt x="1541" y="822"/>
                </a:lnTo>
                <a:lnTo>
                  <a:pt x="1544" y="830"/>
                </a:lnTo>
                <a:lnTo>
                  <a:pt x="1544" y="819"/>
                </a:lnTo>
                <a:lnTo>
                  <a:pt x="1548" y="826"/>
                </a:lnTo>
                <a:lnTo>
                  <a:pt x="1548" y="830"/>
                </a:lnTo>
                <a:lnTo>
                  <a:pt x="1548" y="826"/>
                </a:lnTo>
                <a:lnTo>
                  <a:pt x="1551" y="830"/>
                </a:lnTo>
                <a:lnTo>
                  <a:pt x="1551" y="826"/>
                </a:lnTo>
                <a:lnTo>
                  <a:pt x="1555" y="830"/>
                </a:lnTo>
                <a:lnTo>
                  <a:pt x="1555" y="819"/>
                </a:lnTo>
                <a:lnTo>
                  <a:pt x="1559" y="826"/>
                </a:lnTo>
                <a:lnTo>
                  <a:pt x="1559" y="830"/>
                </a:lnTo>
                <a:lnTo>
                  <a:pt x="1559" y="819"/>
                </a:lnTo>
                <a:lnTo>
                  <a:pt x="1562" y="826"/>
                </a:lnTo>
                <a:lnTo>
                  <a:pt x="1562" y="830"/>
                </a:lnTo>
                <a:lnTo>
                  <a:pt x="1562" y="811"/>
                </a:lnTo>
                <a:lnTo>
                  <a:pt x="1566" y="822"/>
                </a:lnTo>
                <a:lnTo>
                  <a:pt x="1566" y="830"/>
                </a:lnTo>
                <a:lnTo>
                  <a:pt x="1566" y="815"/>
                </a:lnTo>
                <a:lnTo>
                  <a:pt x="1569" y="830"/>
                </a:lnTo>
                <a:lnTo>
                  <a:pt x="1569" y="815"/>
                </a:lnTo>
                <a:lnTo>
                  <a:pt x="1573" y="822"/>
                </a:lnTo>
                <a:lnTo>
                  <a:pt x="1573" y="826"/>
                </a:lnTo>
                <a:lnTo>
                  <a:pt x="1573" y="793"/>
                </a:lnTo>
                <a:lnTo>
                  <a:pt x="1577" y="826"/>
                </a:lnTo>
                <a:lnTo>
                  <a:pt x="1577" y="830"/>
                </a:lnTo>
                <a:lnTo>
                  <a:pt x="1577" y="768"/>
                </a:lnTo>
                <a:lnTo>
                  <a:pt x="1580" y="830"/>
                </a:lnTo>
                <a:lnTo>
                  <a:pt x="1580" y="815"/>
                </a:lnTo>
                <a:lnTo>
                  <a:pt x="1584" y="830"/>
                </a:lnTo>
                <a:lnTo>
                  <a:pt x="1584" y="696"/>
                </a:lnTo>
                <a:lnTo>
                  <a:pt x="1588" y="815"/>
                </a:lnTo>
                <a:lnTo>
                  <a:pt x="1588" y="830"/>
                </a:lnTo>
                <a:lnTo>
                  <a:pt x="1588" y="811"/>
                </a:lnTo>
                <a:lnTo>
                  <a:pt x="1591" y="830"/>
                </a:lnTo>
                <a:lnTo>
                  <a:pt x="1591" y="747"/>
                </a:lnTo>
                <a:lnTo>
                  <a:pt x="1595" y="822"/>
                </a:lnTo>
                <a:lnTo>
                  <a:pt x="1595" y="685"/>
                </a:lnTo>
                <a:lnTo>
                  <a:pt x="1598" y="808"/>
                </a:lnTo>
                <a:lnTo>
                  <a:pt x="1598" y="830"/>
                </a:lnTo>
                <a:lnTo>
                  <a:pt x="1598" y="808"/>
                </a:lnTo>
                <a:lnTo>
                  <a:pt x="1602" y="830"/>
                </a:lnTo>
                <a:lnTo>
                  <a:pt x="1602" y="822"/>
                </a:lnTo>
                <a:lnTo>
                  <a:pt x="1606" y="830"/>
                </a:lnTo>
                <a:lnTo>
                  <a:pt x="1606" y="801"/>
                </a:lnTo>
                <a:lnTo>
                  <a:pt x="1609" y="830"/>
                </a:lnTo>
                <a:lnTo>
                  <a:pt x="1609" y="786"/>
                </a:lnTo>
                <a:lnTo>
                  <a:pt x="1613" y="830"/>
                </a:lnTo>
                <a:lnTo>
                  <a:pt x="1613" y="822"/>
                </a:lnTo>
                <a:lnTo>
                  <a:pt x="1616" y="826"/>
                </a:lnTo>
                <a:lnTo>
                  <a:pt x="1616" y="830"/>
                </a:lnTo>
                <a:lnTo>
                  <a:pt x="1616" y="822"/>
                </a:lnTo>
                <a:lnTo>
                  <a:pt x="1620" y="830"/>
                </a:lnTo>
                <a:lnTo>
                  <a:pt x="1620" y="822"/>
                </a:lnTo>
                <a:lnTo>
                  <a:pt x="1624" y="830"/>
                </a:lnTo>
                <a:lnTo>
                  <a:pt x="1624" y="826"/>
                </a:lnTo>
                <a:lnTo>
                  <a:pt x="1627" y="826"/>
                </a:lnTo>
                <a:lnTo>
                  <a:pt x="1627" y="830"/>
                </a:lnTo>
                <a:lnTo>
                  <a:pt x="1627" y="815"/>
                </a:lnTo>
                <a:lnTo>
                  <a:pt x="1631" y="826"/>
                </a:lnTo>
                <a:lnTo>
                  <a:pt x="1631" y="830"/>
                </a:lnTo>
                <a:lnTo>
                  <a:pt x="1631" y="822"/>
                </a:lnTo>
                <a:lnTo>
                  <a:pt x="1634" y="830"/>
                </a:lnTo>
                <a:lnTo>
                  <a:pt x="1634" y="822"/>
                </a:lnTo>
                <a:lnTo>
                  <a:pt x="1638" y="830"/>
                </a:lnTo>
                <a:lnTo>
                  <a:pt x="1638" y="819"/>
                </a:lnTo>
                <a:lnTo>
                  <a:pt x="1642" y="826"/>
                </a:lnTo>
                <a:lnTo>
                  <a:pt x="1642" y="830"/>
                </a:lnTo>
                <a:lnTo>
                  <a:pt x="1642" y="819"/>
                </a:lnTo>
                <a:lnTo>
                  <a:pt x="1645" y="830"/>
                </a:lnTo>
                <a:lnTo>
                  <a:pt x="1645" y="811"/>
                </a:lnTo>
                <a:lnTo>
                  <a:pt x="1649" y="826"/>
                </a:lnTo>
                <a:lnTo>
                  <a:pt x="1649" y="830"/>
                </a:lnTo>
                <a:lnTo>
                  <a:pt x="1649" y="815"/>
                </a:lnTo>
                <a:lnTo>
                  <a:pt x="1649" y="822"/>
                </a:lnTo>
                <a:lnTo>
                  <a:pt x="1652" y="804"/>
                </a:lnTo>
                <a:lnTo>
                  <a:pt x="1652" y="830"/>
                </a:lnTo>
                <a:lnTo>
                  <a:pt x="1652" y="761"/>
                </a:lnTo>
                <a:lnTo>
                  <a:pt x="1656" y="826"/>
                </a:lnTo>
                <a:lnTo>
                  <a:pt x="1656" y="830"/>
                </a:lnTo>
                <a:lnTo>
                  <a:pt x="1656" y="819"/>
                </a:lnTo>
                <a:lnTo>
                  <a:pt x="1660" y="826"/>
                </a:lnTo>
                <a:lnTo>
                  <a:pt x="1660" y="830"/>
                </a:lnTo>
                <a:lnTo>
                  <a:pt x="1660" y="772"/>
                </a:lnTo>
                <a:lnTo>
                  <a:pt x="1663" y="793"/>
                </a:lnTo>
                <a:lnTo>
                  <a:pt x="1663" y="822"/>
                </a:lnTo>
                <a:lnTo>
                  <a:pt x="1663" y="638"/>
                </a:lnTo>
                <a:lnTo>
                  <a:pt x="1667" y="801"/>
                </a:lnTo>
                <a:lnTo>
                  <a:pt x="1667" y="830"/>
                </a:lnTo>
                <a:lnTo>
                  <a:pt x="1667" y="797"/>
                </a:lnTo>
                <a:lnTo>
                  <a:pt x="1670" y="830"/>
                </a:lnTo>
                <a:lnTo>
                  <a:pt x="1670" y="826"/>
                </a:lnTo>
                <a:lnTo>
                  <a:pt x="1674" y="826"/>
                </a:lnTo>
                <a:lnTo>
                  <a:pt x="1674" y="830"/>
                </a:lnTo>
                <a:lnTo>
                  <a:pt x="1674" y="826"/>
                </a:lnTo>
                <a:lnTo>
                  <a:pt x="1678" y="830"/>
                </a:lnTo>
                <a:lnTo>
                  <a:pt x="1678" y="808"/>
                </a:lnTo>
                <a:lnTo>
                  <a:pt x="1681" y="801"/>
                </a:lnTo>
                <a:lnTo>
                  <a:pt x="1681" y="830"/>
                </a:lnTo>
                <a:lnTo>
                  <a:pt x="1681" y="793"/>
                </a:lnTo>
                <a:lnTo>
                  <a:pt x="1685" y="822"/>
                </a:lnTo>
                <a:lnTo>
                  <a:pt x="1685" y="830"/>
                </a:lnTo>
                <a:lnTo>
                  <a:pt x="1685" y="822"/>
                </a:lnTo>
                <a:lnTo>
                  <a:pt x="1689" y="830"/>
                </a:lnTo>
                <a:lnTo>
                  <a:pt x="1689" y="815"/>
                </a:lnTo>
                <a:lnTo>
                  <a:pt x="1692" y="830"/>
                </a:lnTo>
                <a:lnTo>
                  <a:pt x="1692" y="797"/>
                </a:lnTo>
                <a:lnTo>
                  <a:pt x="1696" y="815"/>
                </a:lnTo>
                <a:lnTo>
                  <a:pt x="1696" y="830"/>
                </a:lnTo>
                <a:lnTo>
                  <a:pt x="1696" y="811"/>
                </a:lnTo>
                <a:lnTo>
                  <a:pt x="1699" y="826"/>
                </a:lnTo>
                <a:lnTo>
                  <a:pt x="1699" y="830"/>
                </a:lnTo>
                <a:lnTo>
                  <a:pt x="1699" y="808"/>
                </a:lnTo>
                <a:lnTo>
                  <a:pt x="1703" y="801"/>
                </a:lnTo>
                <a:lnTo>
                  <a:pt x="1703" y="830"/>
                </a:lnTo>
                <a:lnTo>
                  <a:pt x="1703" y="801"/>
                </a:lnTo>
                <a:lnTo>
                  <a:pt x="1707" y="826"/>
                </a:lnTo>
                <a:lnTo>
                  <a:pt x="1707" y="830"/>
                </a:lnTo>
                <a:lnTo>
                  <a:pt x="1707" y="815"/>
                </a:lnTo>
                <a:lnTo>
                  <a:pt x="1710" y="804"/>
                </a:lnTo>
                <a:lnTo>
                  <a:pt x="1710" y="830"/>
                </a:lnTo>
                <a:lnTo>
                  <a:pt x="1710" y="797"/>
                </a:lnTo>
                <a:lnTo>
                  <a:pt x="1714" y="830"/>
                </a:lnTo>
                <a:lnTo>
                  <a:pt x="1714" y="822"/>
                </a:lnTo>
                <a:lnTo>
                  <a:pt x="1717" y="822"/>
                </a:lnTo>
                <a:lnTo>
                  <a:pt x="1717" y="830"/>
                </a:lnTo>
                <a:lnTo>
                  <a:pt x="1717" y="801"/>
                </a:lnTo>
                <a:lnTo>
                  <a:pt x="1721" y="822"/>
                </a:lnTo>
                <a:lnTo>
                  <a:pt x="1721" y="830"/>
                </a:lnTo>
                <a:lnTo>
                  <a:pt x="1721" y="822"/>
                </a:lnTo>
                <a:lnTo>
                  <a:pt x="1725" y="826"/>
                </a:lnTo>
                <a:lnTo>
                  <a:pt x="1725" y="830"/>
                </a:lnTo>
                <a:lnTo>
                  <a:pt x="1725" y="826"/>
                </a:lnTo>
                <a:lnTo>
                  <a:pt x="1728" y="826"/>
                </a:lnTo>
                <a:lnTo>
                  <a:pt x="1728" y="830"/>
                </a:lnTo>
                <a:lnTo>
                  <a:pt x="1728" y="819"/>
                </a:lnTo>
                <a:lnTo>
                  <a:pt x="1732" y="826"/>
                </a:lnTo>
                <a:lnTo>
                  <a:pt x="1732" y="830"/>
                </a:lnTo>
                <a:lnTo>
                  <a:pt x="1732" y="822"/>
                </a:lnTo>
                <a:lnTo>
                  <a:pt x="1735" y="830"/>
                </a:lnTo>
                <a:lnTo>
                  <a:pt x="1735" y="801"/>
                </a:lnTo>
                <a:lnTo>
                  <a:pt x="1739" y="819"/>
                </a:lnTo>
                <a:lnTo>
                  <a:pt x="1739" y="830"/>
                </a:lnTo>
                <a:lnTo>
                  <a:pt x="1739" y="779"/>
                </a:lnTo>
                <a:lnTo>
                  <a:pt x="1743" y="830"/>
                </a:lnTo>
                <a:lnTo>
                  <a:pt x="1743" y="819"/>
                </a:lnTo>
                <a:lnTo>
                  <a:pt x="1746" y="830"/>
                </a:lnTo>
                <a:lnTo>
                  <a:pt x="1746" y="815"/>
                </a:lnTo>
                <a:lnTo>
                  <a:pt x="1750" y="830"/>
                </a:lnTo>
                <a:lnTo>
                  <a:pt x="1750" y="811"/>
                </a:lnTo>
                <a:lnTo>
                  <a:pt x="1753" y="826"/>
                </a:lnTo>
                <a:lnTo>
                  <a:pt x="1753" y="830"/>
                </a:lnTo>
                <a:lnTo>
                  <a:pt x="1753" y="775"/>
                </a:lnTo>
                <a:lnTo>
                  <a:pt x="1757" y="826"/>
                </a:lnTo>
                <a:lnTo>
                  <a:pt x="1757" y="830"/>
                </a:lnTo>
                <a:lnTo>
                  <a:pt x="1757" y="815"/>
                </a:lnTo>
                <a:lnTo>
                  <a:pt x="1761" y="830"/>
                </a:lnTo>
                <a:lnTo>
                  <a:pt x="1761" y="822"/>
                </a:lnTo>
                <a:lnTo>
                  <a:pt x="1764" y="830"/>
                </a:lnTo>
                <a:lnTo>
                  <a:pt x="1764" y="793"/>
                </a:lnTo>
                <a:lnTo>
                  <a:pt x="1768" y="830"/>
                </a:lnTo>
                <a:lnTo>
                  <a:pt x="1768" y="804"/>
                </a:lnTo>
                <a:lnTo>
                  <a:pt x="1771" y="830"/>
                </a:lnTo>
                <a:lnTo>
                  <a:pt x="1771" y="819"/>
                </a:lnTo>
                <a:lnTo>
                  <a:pt x="1775" y="830"/>
                </a:lnTo>
                <a:lnTo>
                  <a:pt x="1775" y="826"/>
                </a:lnTo>
                <a:lnTo>
                  <a:pt x="1779" y="830"/>
                </a:lnTo>
                <a:lnTo>
                  <a:pt x="1779" y="804"/>
                </a:lnTo>
                <a:lnTo>
                  <a:pt x="1782" y="830"/>
                </a:lnTo>
                <a:lnTo>
                  <a:pt x="1782" y="779"/>
                </a:lnTo>
                <a:lnTo>
                  <a:pt x="1786" y="830"/>
                </a:lnTo>
                <a:lnTo>
                  <a:pt x="1786" y="826"/>
                </a:lnTo>
                <a:lnTo>
                  <a:pt x="1790" y="830"/>
                </a:lnTo>
                <a:lnTo>
                  <a:pt x="1790" y="819"/>
                </a:lnTo>
                <a:lnTo>
                  <a:pt x="1793" y="830"/>
                </a:lnTo>
                <a:lnTo>
                  <a:pt x="1793" y="822"/>
                </a:lnTo>
                <a:lnTo>
                  <a:pt x="1797" y="830"/>
                </a:lnTo>
                <a:lnTo>
                  <a:pt x="1797" y="819"/>
                </a:lnTo>
                <a:lnTo>
                  <a:pt x="1800" y="830"/>
                </a:lnTo>
                <a:lnTo>
                  <a:pt x="1800" y="822"/>
                </a:lnTo>
                <a:lnTo>
                  <a:pt x="1804" y="830"/>
                </a:lnTo>
                <a:lnTo>
                  <a:pt x="1804" y="819"/>
                </a:lnTo>
                <a:lnTo>
                  <a:pt x="1808" y="830"/>
                </a:lnTo>
                <a:lnTo>
                  <a:pt x="1808" y="819"/>
                </a:lnTo>
                <a:lnTo>
                  <a:pt x="1811" y="830"/>
                </a:lnTo>
                <a:lnTo>
                  <a:pt x="1811" y="822"/>
                </a:lnTo>
                <a:lnTo>
                  <a:pt x="1815" y="830"/>
                </a:lnTo>
                <a:lnTo>
                  <a:pt x="1815" y="822"/>
                </a:lnTo>
                <a:lnTo>
                  <a:pt x="1818" y="826"/>
                </a:lnTo>
                <a:lnTo>
                  <a:pt x="1818" y="830"/>
                </a:lnTo>
                <a:lnTo>
                  <a:pt x="1818" y="804"/>
                </a:lnTo>
                <a:lnTo>
                  <a:pt x="1822" y="830"/>
                </a:lnTo>
                <a:lnTo>
                  <a:pt x="1822" y="811"/>
                </a:lnTo>
                <a:lnTo>
                  <a:pt x="1826" y="830"/>
                </a:lnTo>
                <a:lnTo>
                  <a:pt x="1826" y="811"/>
                </a:lnTo>
                <a:lnTo>
                  <a:pt x="1829" y="826"/>
                </a:lnTo>
                <a:lnTo>
                  <a:pt x="1829" y="830"/>
                </a:lnTo>
                <a:lnTo>
                  <a:pt x="1829" y="822"/>
                </a:lnTo>
                <a:lnTo>
                  <a:pt x="1833" y="830"/>
                </a:lnTo>
                <a:lnTo>
                  <a:pt x="1833" y="815"/>
                </a:lnTo>
                <a:lnTo>
                  <a:pt x="1836" y="819"/>
                </a:lnTo>
                <a:lnTo>
                  <a:pt x="1836" y="830"/>
                </a:lnTo>
                <a:lnTo>
                  <a:pt x="1836" y="772"/>
                </a:lnTo>
                <a:lnTo>
                  <a:pt x="1840" y="804"/>
                </a:lnTo>
                <a:lnTo>
                  <a:pt x="1840" y="830"/>
                </a:lnTo>
                <a:lnTo>
                  <a:pt x="1840" y="790"/>
                </a:lnTo>
                <a:lnTo>
                  <a:pt x="1844" y="815"/>
                </a:lnTo>
                <a:lnTo>
                  <a:pt x="1844" y="830"/>
                </a:lnTo>
                <a:lnTo>
                  <a:pt x="1844" y="815"/>
                </a:lnTo>
                <a:lnTo>
                  <a:pt x="1847" y="830"/>
                </a:lnTo>
                <a:lnTo>
                  <a:pt x="1847" y="826"/>
                </a:lnTo>
                <a:lnTo>
                  <a:pt x="1851" y="830"/>
                </a:lnTo>
                <a:lnTo>
                  <a:pt x="1851" y="772"/>
                </a:lnTo>
                <a:lnTo>
                  <a:pt x="1854" y="797"/>
                </a:lnTo>
                <a:lnTo>
                  <a:pt x="1854" y="830"/>
                </a:lnTo>
                <a:lnTo>
                  <a:pt x="1854" y="725"/>
                </a:lnTo>
                <a:lnTo>
                  <a:pt x="1858" y="786"/>
                </a:lnTo>
                <a:lnTo>
                  <a:pt x="1858" y="830"/>
                </a:lnTo>
                <a:lnTo>
                  <a:pt x="1858" y="786"/>
                </a:lnTo>
                <a:lnTo>
                  <a:pt x="1862" y="830"/>
                </a:lnTo>
                <a:lnTo>
                  <a:pt x="1862" y="822"/>
                </a:lnTo>
                <a:lnTo>
                  <a:pt x="1865" y="826"/>
                </a:lnTo>
                <a:lnTo>
                  <a:pt x="1865" y="830"/>
                </a:lnTo>
                <a:lnTo>
                  <a:pt x="1865" y="822"/>
                </a:lnTo>
                <a:lnTo>
                  <a:pt x="1869" y="826"/>
                </a:lnTo>
                <a:lnTo>
                  <a:pt x="1869" y="830"/>
                </a:lnTo>
                <a:lnTo>
                  <a:pt x="1869" y="783"/>
                </a:lnTo>
                <a:lnTo>
                  <a:pt x="1872" y="775"/>
                </a:lnTo>
                <a:lnTo>
                  <a:pt x="1872" y="830"/>
                </a:lnTo>
                <a:lnTo>
                  <a:pt x="1872" y="775"/>
                </a:lnTo>
                <a:lnTo>
                  <a:pt x="1876" y="826"/>
                </a:lnTo>
                <a:lnTo>
                  <a:pt x="1876" y="830"/>
                </a:lnTo>
                <a:lnTo>
                  <a:pt x="1876" y="826"/>
                </a:lnTo>
                <a:lnTo>
                  <a:pt x="1880" y="822"/>
                </a:lnTo>
                <a:lnTo>
                  <a:pt x="1880" y="830"/>
                </a:lnTo>
                <a:lnTo>
                  <a:pt x="1880" y="822"/>
                </a:lnTo>
                <a:lnTo>
                  <a:pt x="1883" y="826"/>
                </a:lnTo>
                <a:lnTo>
                  <a:pt x="1883" y="830"/>
                </a:lnTo>
                <a:lnTo>
                  <a:pt x="1883" y="819"/>
                </a:lnTo>
                <a:lnTo>
                  <a:pt x="1887" y="830"/>
                </a:lnTo>
                <a:lnTo>
                  <a:pt x="1887" y="822"/>
                </a:lnTo>
                <a:lnTo>
                  <a:pt x="1891" y="811"/>
                </a:lnTo>
                <a:lnTo>
                  <a:pt x="1891" y="830"/>
                </a:lnTo>
                <a:lnTo>
                  <a:pt x="1891" y="790"/>
                </a:lnTo>
                <a:lnTo>
                  <a:pt x="1894" y="826"/>
                </a:lnTo>
                <a:lnTo>
                  <a:pt x="1894" y="830"/>
                </a:lnTo>
                <a:lnTo>
                  <a:pt x="1894" y="819"/>
                </a:lnTo>
                <a:lnTo>
                  <a:pt x="1898" y="830"/>
                </a:lnTo>
                <a:lnTo>
                  <a:pt x="1898" y="819"/>
                </a:lnTo>
                <a:lnTo>
                  <a:pt x="1901" y="819"/>
                </a:lnTo>
                <a:lnTo>
                  <a:pt x="1901" y="830"/>
                </a:lnTo>
                <a:lnTo>
                  <a:pt x="1901" y="815"/>
                </a:lnTo>
                <a:lnTo>
                  <a:pt x="1905" y="830"/>
                </a:lnTo>
                <a:lnTo>
                  <a:pt x="1905" y="801"/>
                </a:lnTo>
                <a:lnTo>
                  <a:pt x="1909" y="822"/>
                </a:lnTo>
                <a:lnTo>
                  <a:pt x="1909" y="830"/>
                </a:lnTo>
                <a:lnTo>
                  <a:pt x="1909" y="804"/>
                </a:lnTo>
                <a:lnTo>
                  <a:pt x="1912" y="826"/>
                </a:lnTo>
                <a:lnTo>
                  <a:pt x="1912" y="830"/>
                </a:lnTo>
                <a:lnTo>
                  <a:pt x="1912" y="822"/>
                </a:lnTo>
                <a:lnTo>
                  <a:pt x="1916" y="822"/>
                </a:lnTo>
                <a:lnTo>
                  <a:pt x="1916" y="830"/>
                </a:lnTo>
                <a:lnTo>
                  <a:pt x="1916" y="811"/>
                </a:lnTo>
                <a:lnTo>
                  <a:pt x="1919" y="830"/>
                </a:lnTo>
                <a:lnTo>
                  <a:pt x="1919" y="826"/>
                </a:lnTo>
                <a:lnTo>
                  <a:pt x="1923" y="826"/>
                </a:lnTo>
                <a:lnTo>
                  <a:pt x="1923" y="830"/>
                </a:lnTo>
                <a:lnTo>
                  <a:pt x="1923" y="819"/>
                </a:lnTo>
                <a:lnTo>
                  <a:pt x="1927" y="826"/>
                </a:lnTo>
                <a:lnTo>
                  <a:pt x="1927" y="830"/>
                </a:lnTo>
                <a:lnTo>
                  <a:pt x="1927" y="786"/>
                </a:lnTo>
                <a:lnTo>
                  <a:pt x="1930" y="830"/>
                </a:lnTo>
                <a:lnTo>
                  <a:pt x="1930" y="815"/>
                </a:lnTo>
                <a:lnTo>
                  <a:pt x="1934" y="830"/>
                </a:lnTo>
                <a:lnTo>
                  <a:pt x="1934" y="826"/>
                </a:lnTo>
                <a:lnTo>
                  <a:pt x="1937" y="830"/>
                </a:lnTo>
                <a:lnTo>
                  <a:pt x="1937" y="819"/>
                </a:lnTo>
                <a:lnTo>
                  <a:pt x="1941" y="830"/>
                </a:lnTo>
                <a:lnTo>
                  <a:pt x="1941" y="757"/>
                </a:lnTo>
                <a:lnTo>
                  <a:pt x="1945" y="830"/>
                </a:lnTo>
                <a:lnTo>
                  <a:pt x="1945" y="779"/>
                </a:lnTo>
                <a:lnTo>
                  <a:pt x="1948" y="830"/>
                </a:lnTo>
                <a:lnTo>
                  <a:pt x="1948" y="826"/>
                </a:lnTo>
                <a:lnTo>
                  <a:pt x="1952" y="830"/>
                </a:lnTo>
                <a:lnTo>
                  <a:pt x="1952" y="822"/>
                </a:lnTo>
                <a:lnTo>
                  <a:pt x="1955" y="830"/>
                </a:lnTo>
                <a:lnTo>
                  <a:pt x="1955" y="783"/>
                </a:lnTo>
                <a:lnTo>
                  <a:pt x="1959" y="830"/>
                </a:lnTo>
                <a:lnTo>
                  <a:pt x="1959" y="815"/>
                </a:lnTo>
                <a:lnTo>
                  <a:pt x="1963" y="830"/>
                </a:lnTo>
                <a:lnTo>
                  <a:pt x="1963" y="808"/>
                </a:lnTo>
                <a:lnTo>
                  <a:pt x="1966" y="830"/>
                </a:lnTo>
                <a:lnTo>
                  <a:pt x="1966" y="819"/>
                </a:lnTo>
                <a:lnTo>
                  <a:pt x="1970" y="830"/>
                </a:lnTo>
                <a:lnTo>
                  <a:pt x="1970" y="790"/>
                </a:lnTo>
                <a:lnTo>
                  <a:pt x="1973" y="826"/>
                </a:lnTo>
                <a:lnTo>
                  <a:pt x="1973" y="830"/>
                </a:lnTo>
                <a:lnTo>
                  <a:pt x="1973" y="797"/>
                </a:lnTo>
                <a:lnTo>
                  <a:pt x="1977" y="830"/>
                </a:lnTo>
                <a:lnTo>
                  <a:pt x="1977" y="808"/>
                </a:lnTo>
                <a:lnTo>
                  <a:pt x="1981" y="830"/>
                </a:lnTo>
                <a:lnTo>
                  <a:pt x="1981" y="801"/>
                </a:lnTo>
                <a:lnTo>
                  <a:pt x="1984" y="830"/>
                </a:lnTo>
                <a:lnTo>
                  <a:pt x="1984" y="822"/>
                </a:lnTo>
                <a:lnTo>
                  <a:pt x="1988" y="830"/>
                </a:lnTo>
                <a:lnTo>
                  <a:pt x="1988" y="819"/>
                </a:lnTo>
                <a:lnTo>
                  <a:pt x="1992" y="830"/>
                </a:lnTo>
                <a:lnTo>
                  <a:pt x="1992" y="822"/>
                </a:lnTo>
                <a:lnTo>
                  <a:pt x="1995" y="830"/>
                </a:lnTo>
                <a:lnTo>
                  <a:pt x="1995" y="819"/>
                </a:lnTo>
                <a:lnTo>
                  <a:pt x="1999" y="830"/>
                </a:lnTo>
                <a:lnTo>
                  <a:pt x="1999" y="797"/>
                </a:lnTo>
                <a:lnTo>
                  <a:pt x="2002" y="822"/>
                </a:lnTo>
                <a:lnTo>
                  <a:pt x="2002" y="830"/>
                </a:lnTo>
                <a:lnTo>
                  <a:pt x="2002" y="815"/>
                </a:lnTo>
                <a:lnTo>
                  <a:pt x="2006" y="830"/>
                </a:lnTo>
                <a:lnTo>
                  <a:pt x="2006" y="822"/>
                </a:lnTo>
                <a:lnTo>
                  <a:pt x="2010" y="826"/>
                </a:lnTo>
                <a:lnTo>
                  <a:pt x="2010" y="830"/>
                </a:lnTo>
                <a:lnTo>
                  <a:pt x="2010" y="819"/>
                </a:lnTo>
                <a:lnTo>
                  <a:pt x="2013" y="826"/>
                </a:lnTo>
                <a:lnTo>
                  <a:pt x="2013" y="830"/>
                </a:lnTo>
                <a:lnTo>
                  <a:pt x="2013" y="783"/>
                </a:lnTo>
                <a:lnTo>
                  <a:pt x="2017" y="815"/>
                </a:lnTo>
                <a:lnTo>
                  <a:pt x="2017" y="830"/>
                </a:lnTo>
                <a:lnTo>
                  <a:pt x="2017" y="775"/>
                </a:lnTo>
                <a:lnTo>
                  <a:pt x="2020" y="830"/>
                </a:lnTo>
                <a:lnTo>
                  <a:pt x="2020" y="826"/>
                </a:lnTo>
                <a:lnTo>
                  <a:pt x="2024" y="822"/>
                </a:lnTo>
                <a:lnTo>
                  <a:pt x="2024" y="830"/>
                </a:lnTo>
                <a:lnTo>
                  <a:pt x="2024" y="808"/>
                </a:lnTo>
                <a:lnTo>
                  <a:pt x="2028" y="819"/>
                </a:lnTo>
                <a:lnTo>
                  <a:pt x="2028" y="830"/>
                </a:lnTo>
                <a:lnTo>
                  <a:pt x="2028" y="768"/>
                </a:lnTo>
                <a:lnTo>
                  <a:pt x="2031" y="801"/>
                </a:lnTo>
                <a:lnTo>
                  <a:pt x="2031" y="830"/>
                </a:lnTo>
                <a:lnTo>
                  <a:pt x="2031" y="801"/>
                </a:lnTo>
                <a:lnTo>
                  <a:pt x="2035" y="822"/>
                </a:lnTo>
                <a:lnTo>
                  <a:pt x="2035" y="830"/>
                </a:lnTo>
                <a:lnTo>
                  <a:pt x="2035" y="819"/>
                </a:lnTo>
                <a:lnTo>
                  <a:pt x="2038" y="830"/>
                </a:lnTo>
                <a:lnTo>
                  <a:pt x="2038" y="826"/>
                </a:lnTo>
                <a:lnTo>
                  <a:pt x="2042" y="830"/>
                </a:lnTo>
                <a:lnTo>
                  <a:pt x="2042" y="761"/>
                </a:lnTo>
                <a:lnTo>
                  <a:pt x="2046" y="739"/>
                </a:lnTo>
                <a:lnTo>
                  <a:pt x="2046" y="830"/>
                </a:lnTo>
                <a:lnTo>
                  <a:pt x="2046" y="739"/>
                </a:lnTo>
                <a:lnTo>
                  <a:pt x="2049" y="826"/>
                </a:lnTo>
                <a:lnTo>
                  <a:pt x="2049" y="830"/>
                </a:lnTo>
                <a:lnTo>
                  <a:pt x="2049" y="826"/>
                </a:lnTo>
                <a:lnTo>
                  <a:pt x="2053" y="826"/>
                </a:lnTo>
                <a:lnTo>
                  <a:pt x="2053" y="830"/>
                </a:lnTo>
                <a:lnTo>
                  <a:pt x="2053" y="819"/>
                </a:lnTo>
                <a:lnTo>
                  <a:pt x="2056" y="826"/>
                </a:lnTo>
                <a:lnTo>
                  <a:pt x="2056" y="830"/>
                </a:lnTo>
                <a:lnTo>
                  <a:pt x="2056" y="826"/>
                </a:lnTo>
                <a:lnTo>
                  <a:pt x="2060" y="826"/>
                </a:lnTo>
                <a:lnTo>
                  <a:pt x="2060" y="830"/>
                </a:lnTo>
                <a:lnTo>
                  <a:pt x="2060" y="811"/>
                </a:lnTo>
                <a:lnTo>
                  <a:pt x="2064" y="822"/>
                </a:lnTo>
                <a:lnTo>
                  <a:pt x="2064" y="830"/>
                </a:lnTo>
                <a:lnTo>
                  <a:pt x="2064" y="822"/>
                </a:lnTo>
                <a:lnTo>
                  <a:pt x="2067" y="826"/>
                </a:lnTo>
                <a:lnTo>
                  <a:pt x="2067" y="830"/>
                </a:lnTo>
                <a:lnTo>
                  <a:pt x="2067" y="819"/>
                </a:lnTo>
                <a:lnTo>
                  <a:pt x="2071" y="826"/>
                </a:lnTo>
                <a:lnTo>
                  <a:pt x="2071" y="830"/>
                </a:lnTo>
                <a:lnTo>
                  <a:pt x="2071" y="826"/>
                </a:lnTo>
                <a:lnTo>
                  <a:pt x="2074" y="830"/>
                </a:lnTo>
                <a:lnTo>
                  <a:pt x="2074" y="826"/>
                </a:lnTo>
                <a:lnTo>
                  <a:pt x="2078" y="830"/>
                </a:lnTo>
                <a:lnTo>
                  <a:pt x="2078" y="822"/>
                </a:lnTo>
                <a:lnTo>
                  <a:pt x="2082" y="826"/>
                </a:lnTo>
                <a:lnTo>
                  <a:pt x="2082" y="830"/>
                </a:lnTo>
                <a:lnTo>
                  <a:pt x="2082" y="819"/>
                </a:lnTo>
                <a:lnTo>
                  <a:pt x="2085" y="830"/>
                </a:lnTo>
                <a:lnTo>
                  <a:pt x="2085" y="822"/>
                </a:lnTo>
                <a:lnTo>
                  <a:pt x="2085" y="830"/>
                </a:lnTo>
                <a:lnTo>
                  <a:pt x="2089" y="819"/>
                </a:lnTo>
                <a:lnTo>
                  <a:pt x="2089" y="830"/>
                </a:lnTo>
                <a:lnTo>
                  <a:pt x="2089" y="811"/>
                </a:lnTo>
                <a:lnTo>
                  <a:pt x="2093" y="826"/>
                </a:lnTo>
                <a:lnTo>
                  <a:pt x="2093" y="830"/>
                </a:lnTo>
                <a:lnTo>
                  <a:pt x="2093" y="826"/>
                </a:lnTo>
                <a:lnTo>
                  <a:pt x="2096" y="830"/>
                </a:lnTo>
                <a:lnTo>
                  <a:pt x="2096" y="819"/>
                </a:lnTo>
                <a:lnTo>
                  <a:pt x="2100" y="830"/>
                </a:lnTo>
                <a:lnTo>
                  <a:pt x="2100" y="793"/>
                </a:lnTo>
                <a:lnTo>
                  <a:pt x="2103" y="826"/>
                </a:lnTo>
                <a:lnTo>
                  <a:pt x="2103" y="830"/>
                </a:lnTo>
                <a:lnTo>
                  <a:pt x="2103" y="801"/>
                </a:lnTo>
                <a:lnTo>
                  <a:pt x="2107" y="830"/>
                </a:lnTo>
                <a:lnTo>
                  <a:pt x="2107" y="815"/>
                </a:lnTo>
                <a:lnTo>
                  <a:pt x="2111" y="830"/>
                </a:lnTo>
                <a:lnTo>
                  <a:pt x="2114" y="830"/>
                </a:lnTo>
                <a:lnTo>
                  <a:pt x="2114" y="761"/>
                </a:lnTo>
                <a:lnTo>
                  <a:pt x="2118" y="819"/>
                </a:lnTo>
                <a:lnTo>
                  <a:pt x="2118" y="830"/>
                </a:lnTo>
                <a:lnTo>
                  <a:pt x="2118" y="747"/>
                </a:lnTo>
                <a:lnTo>
                  <a:pt x="2121" y="830"/>
                </a:lnTo>
                <a:lnTo>
                  <a:pt x="2121" y="822"/>
                </a:lnTo>
                <a:lnTo>
                  <a:pt x="2125" y="830"/>
                </a:lnTo>
                <a:lnTo>
                  <a:pt x="2125" y="826"/>
                </a:lnTo>
                <a:lnTo>
                  <a:pt x="2129" y="830"/>
                </a:lnTo>
                <a:lnTo>
                  <a:pt x="2129" y="826"/>
                </a:lnTo>
                <a:lnTo>
                  <a:pt x="2132" y="830"/>
                </a:lnTo>
                <a:lnTo>
                  <a:pt x="2132" y="786"/>
                </a:lnTo>
                <a:lnTo>
                  <a:pt x="2136" y="830"/>
                </a:lnTo>
                <a:lnTo>
                  <a:pt x="2136" y="822"/>
                </a:lnTo>
                <a:lnTo>
                  <a:pt x="2139" y="830"/>
                </a:lnTo>
                <a:lnTo>
                  <a:pt x="2139" y="826"/>
                </a:lnTo>
                <a:lnTo>
                  <a:pt x="2143" y="826"/>
                </a:lnTo>
                <a:lnTo>
                  <a:pt x="2143" y="830"/>
                </a:lnTo>
                <a:lnTo>
                  <a:pt x="2143" y="819"/>
                </a:lnTo>
                <a:lnTo>
                  <a:pt x="2147" y="830"/>
                </a:lnTo>
                <a:lnTo>
                  <a:pt x="2147" y="815"/>
                </a:lnTo>
                <a:lnTo>
                  <a:pt x="2150" y="830"/>
                </a:lnTo>
                <a:lnTo>
                  <a:pt x="2150" y="822"/>
                </a:lnTo>
                <a:lnTo>
                  <a:pt x="2154" y="830"/>
                </a:lnTo>
                <a:lnTo>
                  <a:pt x="2154" y="819"/>
                </a:lnTo>
                <a:lnTo>
                  <a:pt x="2157" y="830"/>
                </a:lnTo>
                <a:lnTo>
                  <a:pt x="2157" y="826"/>
                </a:lnTo>
                <a:lnTo>
                  <a:pt x="2161" y="830"/>
                </a:lnTo>
                <a:lnTo>
                  <a:pt x="2161" y="808"/>
                </a:lnTo>
                <a:lnTo>
                  <a:pt x="2165" y="830"/>
                </a:lnTo>
                <a:lnTo>
                  <a:pt x="2165" y="811"/>
                </a:lnTo>
                <a:lnTo>
                  <a:pt x="2168" y="830"/>
                </a:lnTo>
                <a:lnTo>
                  <a:pt x="2168" y="811"/>
                </a:lnTo>
                <a:lnTo>
                  <a:pt x="2172" y="826"/>
                </a:lnTo>
                <a:lnTo>
                  <a:pt x="2172" y="830"/>
                </a:lnTo>
                <a:lnTo>
                  <a:pt x="2172" y="822"/>
                </a:lnTo>
                <a:lnTo>
                  <a:pt x="2175" y="830"/>
                </a:lnTo>
                <a:lnTo>
                  <a:pt x="2175" y="822"/>
                </a:lnTo>
                <a:lnTo>
                  <a:pt x="2179" y="830"/>
                </a:lnTo>
                <a:lnTo>
                  <a:pt x="2179" y="826"/>
                </a:lnTo>
                <a:lnTo>
                  <a:pt x="2183" y="830"/>
                </a:lnTo>
                <a:lnTo>
                  <a:pt x="2183" y="822"/>
                </a:lnTo>
                <a:lnTo>
                  <a:pt x="2186" y="830"/>
                </a:lnTo>
                <a:lnTo>
                  <a:pt x="2186" y="808"/>
                </a:lnTo>
                <a:lnTo>
                  <a:pt x="2190" y="830"/>
                </a:lnTo>
                <a:lnTo>
                  <a:pt x="2190" y="797"/>
                </a:lnTo>
                <a:lnTo>
                  <a:pt x="2194" y="826"/>
                </a:lnTo>
                <a:lnTo>
                  <a:pt x="2194" y="830"/>
                </a:lnTo>
                <a:lnTo>
                  <a:pt x="2194" y="822"/>
                </a:lnTo>
                <a:lnTo>
                  <a:pt x="2197" y="826"/>
                </a:lnTo>
                <a:lnTo>
                  <a:pt x="2197" y="830"/>
                </a:lnTo>
                <a:lnTo>
                  <a:pt x="2197" y="826"/>
                </a:lnTo>
                <a:lnTo>
                  <a:pt x="2201" y="830"/>
                </a:lnTo>
                <a:lnTo>
                  <a:pt x="2201" y="815"/>
                </a:lnTo>
                <a:lnTo>
                  <a:pt x="2204" y="822"/>
                </a:lnTo>
                <a:lnTo>
                  <a:pt x="2204" y="830"/>
                </a:lnTo>
                <a:lnTo>
                  <a:pt x="2204" y="757"/>
                </a:lnTo>
                <a:lnTo>
                  <a:pt x="2208" y="804"/>
                </a:lnTo>
                <a:lnTo>
                  <a:pt x="2208" y="830"/>
                </a:lnTo>
                <a:lnTo>
                  <a:pt x="2208" y="804"/>
                </a:lnTo>
                <a:lnTo>
                  <a:pt x="2212" y="830"/>
                </a:lnTo>
                <a:lnTo>
                  <a:pt x="2212" y="819"/>
                </a:lnTo>
                <a:lnTo>
                  <a:pt x="2215" y="822"/>
                </a:lnTo>
                <a:lnTo>
                  <a:pt x="2215" y="830"/>
                </a:lnTo>
                <a:lnTo>
                  <a:pt x="2215" y="822"/>
                </a:lnTo>
                <a:lnTo>
                  <a:pt x="2219" y="819"/>
                </a:lnTo>
                <a:lnTo>
                  <a:pt x="2219" y="830"/>
                </a:lnTo>
                <a:lnTo>
                  <a:pt x="2219" y="804"/>
                </a:lnTo>
                <a:lnTo>
                  <a:pt x="2222" y="819"/>
                </a:lnTo>
                <a:lnTo>
                  <a:pt x="2222" y="830"/>
                </a:lnTo>
                <a:lnTo>
                  <a:pt x="2222" y="819"/>
                </a:lnTo>
                <a:lnTo>
                  <a:pt x="2226" y="830"/>
                </a:lnTo>
                <a:lnTo>
                  <a:pt x="2226" y="822"/>
                </a:lnTo>
                <a:lnTo>
                  <a:pt x="2230" y="830"/>
                </a:lnTo>
                <a:lnTo>
                  <a:pt x="2230" y="822"/>
                </a:lnTo>
                <a:lnTo>
                  <a:pt x="2233" y="819"/>
                </a:lnTo>
                <a:lnTo>
                  <a:pt x="2233" y="830"/>
                </a:lnTo>
                <a:lnTo>
                  <a:pt x="2233" y="804"/>
                </a:lnTo>
                <a:lnTo>
                  <a:pt x="2237" y="826"/>
                </a:lnTo>
                <a:lnTo>
                  <a:pt x="2237" y="830"/>
                </a:lnTo>
                <a:lnTo>
                  <a:pt x="2237" y="822"/>
                </a:lnTo>
                <a:lnTo>
                  <a:pt x="2240" y="826"/>
                </a:lnTo>
                <a:lnTo>
                  <a:pt x="2240" y="830"/>
                </a:lnTo>
                <a:lnTo>
                  <a:pt x="2240" y="822"/>
                </a:lnTo>
                <a:lnTo>
                  <a:pt x="2244" y="822"/>
                </a:lnTo>
                <a:lnTo>
                  <a:pt x="2244" y="830"/>
                </a:lnTo>
                <a:lnTo>
                  <a:pt x="2244" y="822"/>
                </a:lnTo>
                <a:lnTo>
                  <a:pt x="2248" y="822"/>
                </a:lnTo>
                <a:lnTo>
                  <a:pt x="2248" y="830"/>
                </a:lnTo>
                <a:lnTo>
                  <a:pt x="2248" y="822"/>
                </a:lnTo>
                <a:lnTo>
                  <a:pt x="2251" y="830"/>
                </a:lnTo>
                <a:lnTo>
                  <a:pt x="2251" y="826"/>
                </a:lnTo>
                <a:lnTo>
                  <a:pt x="2255" y="830"/>
                </a:lnTo>
                <a:lnTo>
                  <a:pt x="2255" y="826"/>
                </a:lnTo>
                <a:lnTo>
                  <a:pt x="2258" y="826"/>
                </a:lnTo>
                <a:lnTo>
                  <a:pt x="2258" y="830"/>
                </a:lnTo>
                <a:lnTo>
                  <a:pt x="2258" y="822"/>
                </a:lnTo>
                <a:lnTo>
                  <a:pt x="2262" y="826"/>
                </a:lnTo>
                <a:lnTo>
                  <a:pt x="2262" y="830"/>
                </a:lnTo>
                <a:lnTo>
                  <a:pt x="2262" y="808"/>
                </a:lnTo>
                <a:lnTo>
                  <a:pt x="2266" y="826"/>
                </a:lnTo>
                <a:lnTo>
                  <a:pt x="2266" y="830"/>
                </a:lnTo>
                <a:lnTo>
                  <a:pt x="2266" y="822"/>
                </a:lnTo>
                <a:lnTo>
                  <a:pt x="2269" y="830"/>
                </a:lnTo>
                <a:lnTo>
                  <a:pt x="2269" y="819"/>
                </a:lnTo>
                <a:lnTo>
                  <a:pt x="2273" y="830"/>
                </a:lnTo>
                <a:lnTo>
                  <a:pt x="2273" y="826"/>
                </a:lnTo>
                <a:lnTo>
                  <a:pt x="2276" y="830"/>
                </a:lnTo>
                <a:lnTo>
                  <a:pt x="2276" y="808"/>
                </a:lnTo>
                <a:lnTo>
                  <a:pt x="2280" y="822"/>
                </a:lnTo>
                <a:lnTo>
                  <a:pt x="2280" y="830"/>
                </a:lnTo>
                <a:lnTo>
                  <a:pt x="2280" y="815"/>
                </a:lnTo>
                <a:lnTo>
                  <a:pt x="2284" y="830"/>
                </a:lnTo>
                <a:lnTo>
                  <a:pt x="2284" y="826"/>
                </a:lnTo>
                <a:lnTo>
                  <a:pt x="2287" y="830"/>
                </a:lnTo>
                <a:lnTo>
                  <a:pt x="2287" y="819"/>
                </a:lnTo>
                <a:lnTo>
                  <a:pt x="2291" y="830"/>
                </a:lnTo>
                <a:lnTo>
                  <a:pt x="2291" y="801"/>
                </a:lnTo>
                <a:lnTo>
                  <a:pt x="2295" y="830"/>
                </a:lnTo>
                <a:lnTo>
                  <a:pt x="2295" y="811"/>
                </a:lnTo>
                <a:lnTo>
                  <a:pt x="2298" y="826"/>
                </a:lnTo>
                <a:lnTo>
                  <a:pt x="2298" y="830"/>
                </a:lnTo>
                <a:lnTo>
                  <a:pt x="2298" y="826"/>
                </a:lnTo>
                <a:lnTo>
                  <a:pt x="2302" y="830"/>
                </a:lnTo>
                <a:lnTo>
                  <a:pt x="2305" y="830"/>
                </a:lnTo>
                <a:lnTo>
                  <a:pt x="2305" y="786"/>
                </a:lnTo>
                <a:lnTo>
                  <a:pt x="2309" y="830"/>
                </a:lnTo>
                <a:lnTo>
                  <a:pt x="2309" y="808"/>
                </a:lnTo>
                <a:lnTo>
                  <a:pt x="2313" y="830"/>
                </a:lnTo>
                <a:lnTo>
                  <a:pt x="2313" y="826"/>
                </a:lnTo>
                <a:lnTo>
                  <a:pt x="2316" y="830"/>
                </a:lnTo>
                <a:lnTo>
                  <a:pt x="2316" y="826"/>
                </a:lnTo>
                <a:lnTo>
                  <a:pt x="2320" y="830"/>
                </a:lnTo>
                <a:lnTo>
                  <a:pt x="2320" y="822"/>
                </a:lnTo>
                <a:lnTo>
                  <a:pt x="2323" y="830"/>
                </a:lnTo>
                <a:lnTo>
                  <a:pt x="2323" y="819"/>
                </a:lnTo>
                <a:lnTo>
                  <a:pt x="2327" y="830"/>
                </a:lnTo>
                <a:lnTo>
                  <a:pt x="2327" y="826"/>
                </a:lnTo>
                <a:lnTo>
                  <a:pt x="2331" y="830"/>
                </a:lnTo>
                <a:lnTo>
                  <a:pt x="2331" y="826"/>
                </a:lnTo>
                <a:lnTo>
                  <a:pt x="2334" y="830"/>
                </a:lnTo>
                <a:lnTo>
                  <a:pt x="2334" y="826"/>
                </a:lnTo>
                <a:lnTo>
                  <a:pt x="2338" y="830"/>
                </a:lnTo>
                <a:lnTo>
                  <a:pt x="2341" y="830"/>
                </a:lnTo>
                <a:lnTo>
                  <a:pt x="2341" y="822"/>
                </a:lnTo>
                <a:lnTo>
                  <a:pt x="2345" y="830"/>
                </a:lnTo>
                <a:lnTo>
                  <a:pt x="2345" y="826"/>
                </a:lnTo>
                <a:lnTo>
                  <a:pt x="2349" y="830"/>
                </a:lnTo>
                <a:lnTo>
                  <a:pt x="2349" y="819"/>
                </a:lnTo>
                <a:lnTo>
                  <a:pt x="2352" y="830"/>
                </a:lnTo>
                <a:lnTo>
                  <a:pt x="2352" y="819"/>
                </a:lnTo>
                <a:lnTo>
                  <a:pt x="2356" y="830"/>
                </a:lnTo>
                <a:lnTo>
                  <a:pt x="2359" y="830"/>
                </a:lnTo>
                <a:lnTo>
                  <a:pt x="2359" y="822"/>
                </a:lnTo>
                <a:lnTo>
                  <a:pt x="2363" y="830"/>
                </a:lnTo>
                <a:lnTo>
                  <a:pt x="2363" y="819"/>
                </a:lnTo>
                <a:lnTo>
                  <a:pt x="2367" y="822"/>
                </a:lnTo>
                <a:lnTo>
                  <a:pt x="2367" y="830"/>
                </a:lnTo>
                <a:lnTo>
                  <a:pt x="2367" y="815"/>
                </a:lnTo>
                <a:lnTo>
                  <a:pt x="2370" y="830"/>
                </a:lnTo>
                <a:lnTo>
                  <a:pt x="2374" y="830"/>
                </a:lnTo>
                <a:lnTo>
                  <a:pt x="2374" y="826"/>
                </a:lnTo>
                <a:lnTo>
                  <a:pt x="2377" y="830"/>
                </a:lnTo>
                <a:lnTo>
                  <a:pt x="2377" y="801"/>
                </a:lnTo>
                <a:lnTo>
                  <a:pt x="2381" y="815"/>
                </a:lnTo>
                <a:lnTo>
                  <a:pt x="2381" y="830"/>
                </a:lnTo>
                <a:lnTo>
                  <a:pt x="2381" y="808"/>
                </a:lnTo>
                <a:lnTo>
                  <a:pt x="2385" y="830"/>
                </a:lnTo>
                <a:lnTo>
                  <a:pt x="2385" y="826"/>
                </a:lnTo>
                <a:lnTo>
                  <a:pt x="2388" y="830"/>
                </a:lnTo>
                <a:lnTo>
                  <a:pt x="2388" y="826"/>
                </a:lnTo>
                <a:lnTo>
                  <a:pt x="2392" y="830"/>
                </a:lnTo>
                <a:lnTo>
                  <a:pt x="2392" y="819"/>
                </a:lnTo>
                <a:lnTo>
                  <a:pt x="2396" y="822"/>
                </a:lnTo>
                <a:lnTo>
                  <a:pt x="2396" y="830"/>
                </a:lnTo>
                <a:lnTo>
                  <a:pt x="2396" y="811"/>
                </a:lnTo>
                <a:lnTo>
                  <a:pt x="2399" y="826"/>
                </a:lnTo>
                <a:lnTo>
                  <a:pt x="2399" y="830"/>
                </a:lnTo>
                <a:lnTo>
                  <a:pt x="2399" y="826"/>
                </a:lnTo>
                <a:lnTo>
                  <a:pt x="2403" y="830"/>
                </a:lnTo>
                <a:lnTo>
                  <a:pt x="2406" y="830"/>
                </a:lnTo>
                <a:lnTo>
                  <a:pt x="2406" y="815"/>
                </a:lnTo>
                <a:lnTo>
                  <a:pt x="2410" y="826"/>
                </a:lnTo>
                <a:lnTo>
                  <a:pt x="2410" y="830"/>
                </a:lnTo>
                <a:lnTo>
                  <a:pt x="2410" y="822"/>
                </a:lnTo>
                <a:lnTo>
                  <a:pt x="2414" y="830"/>
                </a:lnTo>
                <a:lnTo>
                  <a:pt x="2414" y="822"/>
                </a:lnTo>
                <a:lnTo>
                  <a:pt x="2417" y="830"/>
                </a:lnTo>
                <a:lnTo>
                  <a:pt x="2417" y="826"/>
                </a:lnTo>
                <a:lnTo>
                  <a:pt x="2421" y="830"/>
                </a:lnTo>
                <a:lnTo>
                  <a:pt x="2421" y="826"/>
                </a:lnTo>
                <a:lnTo>
                  <a:pt x="2424" y="830"/>
                </a:lnTo>
                <a:lnTo>
                  <a:pt x="2424" y="822"/>
                </a:lnTo>
                <a:lnTo>
                  <a:pt x="2428" y="830"/>
                </a:lnTo>
                <a:lnTo>
                  <a:pt x="2428" y="826"/>
                </a:lnTo>
                <a:lnTo>
                  <a:pt x="2432" y="830"/>
                </a:lnTo>
                <a:lnTo>
                  <a:pt x="2432" y="826"/>
                </a:lnTo>
                <a:lnTo>
                  <a:pt x="2435" y="830"/>
                </a:lnTo>
                <a:lnTo>
                  <a:pt x="2435" y="826"/>
                </a:lnTo>
                <a:lnTo>
                  <a:pt x="2439" y="830"/>
                </a:lnTo>
                <a:lnTo>
                  <a:pt x="2439" y="826"/>
                </a:lnTo>
                <a:lnTo>
                  <a:pt x="2442" y="830"/>
                </a:lnTo>
                <a:lnTo>
                  <a:pt x="2442" y="826"/>
                </a:lnTo>
                <a:lnTo>
                  <a:pt x="2446" y="830"/>
                </a:lnTo>
                <a:lnTo>
                  <a:pt x="2446" y="822"/>
                </a:lnTo>
                <a:lnTo>
                  <a:pt x="2450" y="830"/>
                </a:lnTo>
                <a:lnTo>
                  <a:pt x="2450" y="815"/>
                </a:lnTo>
                <a:lnTo>
                  <a:pt x="2453" y="822"/>
                </a:lnTo>
                <a:lnTo>
                  <a:pt x="2453" y="830"/>
                </a:lnTo>
                <a:lnTo>
                  <a:pt x="2453" y="815"/>
                </a:lnTo>
                <a:lnTo>
                  <a:pt x="2457" y="830"/>
                </a:lnTo>
                <a:lnTo>
                  <a:pt x="2457" y="826"/>
                </a:lnTo>
                <a:lnTo>
                  <a:pt x="2460" y="830"/>
                </a:lnTo>
                <a:lnTo>
                  <a:pt x="2460" y="826"/>
                </a:lnTo>
                <a:lnTo>
                  <a:pt x="2464" y="830"/>
                </a:lnTo>
                <a:lnTo>
                  <a:pt x="2464" y="822"/>
                </a:lnTo>
                <a:lnTo>
                  <a:pt x="2468" y="830"/>
                </a:lnTo>
                <a:lnTo>
                  <a:pt x="2468" y="804"/>
                </a:lnTo>
                <a:lnTo>
                  <a:pt x="2471" y="830"/>
                </a:lnTo>
                <a:lnTo>
                  <a:pt x="2478" y="830"/>
                </a:lnTo>
                <a:lnTo>
                  <a:pt x="2478" y="815"/>
                </a:lnTo>
                <a:lnTo>
                  <a:pt x="2482" y="830"/>
                </a:lnTo>
                <a:lnTo>
                  <a:pt x="2482" y="826"/>
                </a:lnTo>
                <a:lnTo>
                  <a:pt x="2486" y="830"/>
                </a:lnTo>
                <a:lnTo>
                  <a:pt x="2486" y="811"/>
                </a:lnTo>
                <a:lnTo>
                  <a:pt x="2489" y="830"/>
                </a:lnTo>
                <a:lnTo>
                  <a:pt x="2489" y="819"/>
                </a:lnTo>
                <a:lnTo>
                  <a:pt x="2493" y="830"/>
                </a:lnTo>
                <a:lnTo>
                  <a:pt x="2493" y="826"/>
                </a:lnTo>
                <a:lnTo>
                  <a:pt x="2497" y="830"/>
                </a:lnTo>
                <a:lnTo>
                  <a:pt x="2497" y="815"/>
                </a:lnTo>
                <a:lnTo>
                  <a:pt x="2500" y="830"/>
                </a:lnTo>
                <a:lnTo>
                  <a:pt x="2507" y="830"/>
                </a:lnTo>
                <a:lnTo>
                  <a:pt x="2507" y="826"/>
                </a:lnTo>
                <a:lnTo>
                  <a:pt x="2511" y="830"/>
                </a:lnTo>
                <a:lnTo>
                  <a:pt x="2511" y="826"/>
                </a:lnTo>
                <a:lnTo>
                  <a:pt x="2515" y="830"/>
                </a:lnTo>
                <a:lnTo>
                  <a:pt x="2515" y="826"/>
                </a:lnTo>
                <a:lnTo>
                  <a:pt x="2518" y="830"/>
                </a:lnTo>
                <a:lnTo>
                  <a:pt x="2518" y="819"/>
                </a:lnTo>
                <a:lnTo>
                  <a:pt x="2522" y="830"/>
                </a:lnTo>
                <a:lnTo>
                  <a:pt x="2536" y="830"/>
                </a:lnTo>
                <a:lnTo>
                  <a:pt x="2536" y="826"/>
                </a:lnTo>
                <a:lnTo>
                  <a:pt x="2540" y="830"/>
                </a:lnTo>
                <a:lnTo>
                  <a:pt x="2540" y="826"/>
                </a:lnTo>
                <a:lnTo>
                  <a:pt x="2543" y="830"/>
                </a:lnTo>
                <a:lnTo>
                  <a:pt x="2543" y="826"/>
                </a:lnTo>
                <a:lnTo>
                  <a:pt x="2547" y="830"/>
                </a:lnTo>
                <a:lnTo>
                  <a:pt x="2547" y="826"/>
                </a:lnTo>
                <a:lnTo>
                  <a:pt x="2551" y="830"/>
                </a:lnTo>
                <a:lnTo>
                  <a:pt x="2551" y="819"/>
                </a:lnTo>
                <a:lnTo>
                  <a:pt x="2554" y="819"/>
                </a:lnTo>
                <a:lnTo>
                  <a:pt x="2554" y="830"/>
                </a:lnTo>
                <a:lnTo>
                  <a:pt x="2554" y="819"/>
                </a:lnTo>
                <a:lnTo>
                  <a:pt x="2558" y="830"/>
                </a:lnTo>
                <a:lnTo>
                  <a:pt x="2558" y="826"/>
                </a:lnTo>
                <a:lnTo>
                  <a:pt x="2561" y="830"/>
                </a:lnTo>
                <a:lnTo>
                  <a:pt x="2565" y="830"/>
                </a:lnTo>
                <a:lnTo>
                  <a:pt x="2565" y="826"/>
                </a:lnTo>
                <a:lnTo>
                  <a:pt x="2569" y="822"/>
                </a:lnTo>
                <a:lnTo>
                  <a:pt x="2569" y="830"/>
                </a:lnTo>
                <a:lnTo>
                  <a:pt x="2569" y="808"/>
                </a:lnTo>
                <a:lnTo>
                  <a:pt x="2572" y="830"/>
                </a:lnTo>
                <a:lnTo>
                  <a:pt x="2576" y="830"/>
                </a:lnTo>
                <a:lnTo>
                  <a:pt x="2576" y="826"/>
                </a:lnTo>
                <a:lnTo>
                  <a:pt x="2579" y="830"/>
                </a:lnTo>
                <a:lnTo>
                  <a:pt x="2583" y="830"/>
                </a:lnTo>
                <a:lnTo>
                  <a:pt x="2583" y="826"/>
                </a:lnTo>
                <a:lnTo>
                  <a:pt x="2587" y="830"/>
                </a:lnTo>
                <a:lnTo>
                  <a:pt x="2590" y="830"/>
                </a:lnTo>
                <a:lnTo>
                  <a:pt x="2590" y="822"/>
                </a:lnTo>
                <a:lnTo>
                  <a:pt x="2594" y="822"/>
                </a:lnTo>
                <a:lnTo>
                  <a:pt x="2594" y="830"/>
                </a:lnTo>
                <a:lnTo>
                  <a:pt x="2594" y="822"/>
                </a:lnTo>
                <a:lnTo>
                  <a:pt x="2598" y="830"/>
                </a:lnTo>
                <a:lnTo>
                  <a:pt x="2601" y="830"/>
                </a:lnTo>
                <a:lnTo>
                  <a:pt x="2601" y="826"/>
                </a:lnTo>
                <a:lnTo>
                  <a:pt x="2605" y="830"/>
                </a:lnTo>
                <a:lnTo>
                  <a:pt x="2608" y="830"/>
                </a:lnTo>
                <a:lnTo>
                  <a:pt x="2608" y="826"/>
                </a:lnTo>
                <a:lnTo>
                  <a:pt x="2612" y="830"/>
                </a:lnTo>
                <a:lnTo>
                  <a:pt x="2623" y="830"/>
                </a:lnTo>
                <a:lnTo>
                  <a:pt x="2623" y="826"/>
                </a:lnTo>
                <a:lnTo>
                  <a:pt x="2626" y="826"/>
                </a:lnTo>
                <a:lnTo>
                  <a:pt x="2626" y="830"/>
                </a:lnTo>
                <a:lnTo>
                  <a:pt x="2626" y="826"/>
                </a:lnTo>
                <a:lnTo>
                  <a:pt x="2630" y="830"/>
                </a:lnTo>
                <a:lnTo>
                  <a:pt x="2634" y="830"/>
                </a:lnTo>
                <a:lnTo>
                  <a:pt x="2634" y="826"/>
                </a:lnTo>
                <a:lnTo>
                  <a:pt x="2637" y="830"/>
                </a:lnTo>
                <a:lnTo>
                  <a:pt x="2648" y="830"/>
                </a:lnTo>
                <a:lnTo>
                  <a:pt x="2648" y="826"/>
                </a:lnTo>
                <a:lnTo>
                  <a:pt x="2652" y="830"/>
                </a:lnTo>
                <a:lnTo>
                  <a:pt x="2652" y="826"/>
                </a:lnTo>
                <a:lnTo>
                  <a:pt x="2655" y="830"/>
                </a:lnTo>
                <a:lnTo>
                  <a:pt x="2655" y="826"/>
                </a:lnTo>
                <a:lnTo>
                  <a:pt x="2659" y="830"/>
                </a:lnTo>
                <a:lnTo>
                  <a:pt x="2659" y="826"/>
                </a:lnTo>
                <a:lnTo>
                  <a:pt x="2662" y="830"/>
                </a:lnTo>
                <a:lnTo>
                  <a:pt x="2662" y="826"/>
                </a:lnTo>
                <a:lnTo>
                  <a:pt x="2666" y="830"/>
                </a:lnTo>
                <a:lnTo>
                  <a:pt x="2666" y="826"/>
                </a:lnTo>
                <a:lnTo>
                  <a:pt x="2670" y="830"/>
                </a:lnTo>
                <a:lnTo>
                  <a:pt x="2670" y="826"/>
                </a:lnTo>
                <a:lnTo>
                  <a:pt x="2673" y="830"/>
                </a:lnTo>
                <a:lnTo>
                  <a:pt x="2680" y="830"/>
                </a:lnTo>
                <a:lnTo>
                  <a:pt x="2680" y="826"/>
                </a:lnTo>
                <a:lnTo>
                  <a:pt x="2684" y="830"/>
                </a:lnTo>
                <a:lnTo>
                  <a:pt x="2684" y="826"/>
                </a:lnTo>
                <a:lnTo>
                  <a:pt x="2688" y="830"/>
                </a:lnTo>
                <a:lnTo>
                  <a:pt x="2688" y="819"/>
                </a:lnTo>
                <a:lnTo>
                  <a:pt x="2691" y="830"/>
                </a:lnTo>
                <a:lnTo>
                  <a:pt x="2691" y="826"/>
                </a:lnTo>
                <a:lnTo>
                  <a:pt x="2695" y="830"/>
                </a:lnTo>
                <a:lnTo>
                  <a:pt x="2695" y="826"/>
                </a:lnTo>
                <a:lnTo>
                  <a:pt x="2699" y="830"/>
                </a:lnTo>
                <a:lnTo>
                  <a:pt x="2706" y="830"/>
                </a:lnTo>
                <a:lnTo>
                  <a:pt x="2706" y="826"/>
                </a:lnTo>
                <a:lnTo>
                  <a:pt x="2709" y="830"/>
                </a:lnTo>
                <a:lnTo>
                  <a:pt x="2709" y="822"/>
                </a:lnTo>
                <a:lnTo>
                  <a:pt x="2713" y="830"/>
                </a:lnTo>
                <a:lnTo>
                  <a:pt x="2717" y="830"/>
                </a:lnTo>
                <a:lnTo>
                  <a:pt x="2717" y="826"/>
                </a:lnTo>
                <a:lnTo>
                  <a:pt x="2720" y="830"/>
                </a:lnTo>
                <a:lnTo>
                  <a:pt x="2720" y="819"/>
                </a:lnTo>
                <a:lnTo>
                  <a:pt x="2724" y="830"/>
                </a:lnTo>
                <a:lnTo>
                  <a:pt x="2724" y="822"/>
                </a:lnTo>
                <a:lnTo>
                  <a:pt x="2727" y="830"/>
                </a:lnTo>
                <a:lnTo>
                  <a:pt x="2735" y="830"/>
                </a:lnTo>
                <a:lnTo>
                  <a:pt x="2735" y="822"/>
                </a:lnTo>
                <a:lnTo>
                  <a:pt x="2738" y="830"/>
                </a:lnTo>
                <a:lnTo>
                  <a:pt x="2738" y="811"/>
                </a:lnTo>
                <a:lnTo>
                  <a:pt x="2742" y="830"/>
                </a:lnTo>
                <a:lnTo>
                  <a:pt x="2742" y="826"/>
                </a:lnTo>
                <a:lnTo>
                  <a:pt x="2745" y="830"/>
                </a:lnTo>
                <a:lnTo>
                  <a:pt x="2753" y="830"/>
                </a:lnTo>
                <a:lnTo>
                  <a:pt x="2753" y="826"/>
                </a:lnTo>
                <a:lnTo>
                  <a:pt x="2756" y="830"/>
                </a:lnTo>
                <a:lnTo>
                  <a:pt x="2760" y="830"/>
                </a:lnTo>
                <a:lnTo>
                  <a:pt x="2760" y="826"/>
                </a:lnTo>
                <a:lnTo>
                  <a:pt x="2763" y="830"/>
                </a:lnTo>
                <a:lnTo>
                  <a:pt x="2763" y="826"/>
                </a:lnTo>
                <a:lnTo>
                  <a:pt x="2767" y="830"/>
                </a:lnTo>
                <a:lnTo>
                  <a:pt x="2767" y="826"/>
                </a:lnTo>
                <a:lnTo>
                  <a:pt x="2771" y="830"/>
                </a:lnTo>
                <a:lnTo>
                  <a:pt x="2771" y="822"/>
                </a:lnTo>
                <a:lnTo>
                  <a:pt x="2774" y="830"/>
                </a:lnTo>
                <a:lnTo>
                  <a:pt x="2774" y="826"/>
                </a:lnTo>
                <a:lnTo>
                  <a:pt x="2778" y="830"/>
                </a:lnTo>
                <a:lnTo>
                  <a:pt x="2778" y="826"/>
                </a:lnTo>
                <a:lnTo>
                  <a:pt x="2781" y="830"/>
                </a:lnTo>
                <a:lnTo>
                  <a:pt x="2781" y="826"/>
                </a:lnTo>
                <a:lnTo>
                  <a:pt x="2785" y="830"/>
                </a:lnTo>
                <a:lnTo>
                  <a:pt x="2792" y="830"/>
                </a:lnTo>
                <a:lnTo>
                  <a:pt x="2792" y="826"/>
                </a:lnTo>
                <a:lnTo>
                  <a:pt x="2796" y="830"/>
                </a:lnTo>
                <a:lnTo>
                  <a:pt x="2800" y="830"/>
                </a:lnTo>
                <a:lnTo>
                  <a:pt x="2800" y="826"/>
                </a:lnTo>
                <a:lnTo>
                  <a:pt x="2803" y="830"/>
                </a:lnTo>
                <a:lnTo>
                  <a:pt x="2807" y="830"/>
                </a:lnTo>
                <a:lnTo>
                  <a:pt x="2807" y="822"/>
                </a:lnTo>
                <a:lnTo>
                  <a:pt x="2810" y="830"/>
                </a:lnTo>
                <a:lnTo>
                  <a:pt x="2810" y="811"/>
                </a:lnTo>
                <a:lnTo>
                  <a:pt x="2814" y="830"/>
                </a:lnTo>
                <a:lnTo>
                  <a:pt x="2814" y="826"/>
                </a:lnTo>
                <a:lnTo>
                  <a:pt x="2818" y="830"/>
                </a:lnTo>
                <a:lnTo>
                  <a:pt x="2818" y="826"/>
                </a:lnTo>
                <a:lnTo>
                  <a:pt x="2821" y="830"/>
                </a:lnTo>
                <a:lnTo>
                  <a:pt x="2825" y="830"/>
                </a:lnTo>
                <a:lnTo>
                  <a:pt x="2825" y="826"/>
                </a:lnTo>
                <a:lnTo>
                  <a:pt x="2828" y="830"/>
                </a:lnTo>
                <a:lnTo>
                  <a:pt x="2828" y="826"/>
                </a:lnTo>
                <a:lnTo>
                  <a:pt x="2832" y="830"/>
                </a:lnTo>
                <a:lnTo>
                  <a:pt x="2832" y="826"/>
                </a:lnTo>
                <a:lnTo>
                  <a:pt x="2836" y="830"/>
                </a:lnTo>
                <a:lnTo>
                  <a:pt x="2836" y="826"/>
                </a:lnTo>
                <a:lnTo>
                  <a:pt x="2839" y="830"/>
                </a:lnTo>
                <a:lnTo>
                  <a:pt x="2839" y="822"/>
                </a:lnTo>
                <a:lnTo>
                  <a:pt x="2843" y="830"/>
                </a:lnTo>
                <a:lnTo>
                  <a:pt x="2843" y="822"/>
                </a:lnTo>
                <a:lnTo>
                  <a:pt x="2846" y="830"/>
                </a:lnTo>
                <a:lnTo>
                  <a:pt x="2846" y="826"/>
                </a:lnTo>
                <a:lnTo>
                  <a:pt x="2850" y="830"/>
                </a:lnTo>
                <a:lnTo>
                  <a:pt x="2857" y="830"/>
                </a:lnTo>
                <a:lnTo>
                  <a:pt x="2857" y="826"/>
                </a:lnTo>
                <a:lnTo>
                  <a:pt x="2861" y="830"/>
                </a:lnTo>
                <a:lnTo>
                  <a:pt x="2864" y="830"/>
                </a:lnTo>
                <a:lnTo>
                  <a:pt x="2864" y="822"/>
                </a:lnTo>
                <a:lnTo>
                  <a:pt x="2868" y="830"/>
                </a:lnTo>
                <a:lnTo>
                  <a:pt x="2868" y="822"/>
                </a:lnTo>
                <a:lnTo>
                  <a:pt x="2872" y="830"/>
                </a:lnTo>
                <a:lnTo>
                  <a:pt x="2875" y="830"/>
                </a:lnTo>
                <a:lnTo>
                  <a:pt x="2875" y="826"/>
                </a:lnTo>
                <a:lnTo>
                  <a:pt x="2879" y="830"/>
                </a:lnTo>
                <a:lnTo>
                  <a:pt x="2890" y="830"/>
                </a:lnTo>
                <a:lnTo>
                  <a:pt x="2890" y="826"/>
                </a:lnTo>
                <a:lnTo>
                  <a:pt x="2893" y="830"/>
                </a:lnTo>
                <a:lnTo>
                  <a:pt x="2897" y="830"/>
                </a:lnTo>
                <a:lnTo>
                  <a:pt x="2897" y="826"/>
                </a:lnTo>
                <a:lnTo>
                  <a:pt x="2901" y="830"/>
                </a:lnTo>
                <a:lnTo>
                  <a:pt x="2915" y="830"/>
                </a:lnTo>
                <a:lnTo>
                  <a:pt x="2915" y="826"/>
                </a:lnTo>
                <a:lnTo>
                  <a:pt x="2919" y="830"/>
                </a:lnTo>
                <a:lnTo>
                  <a:pt x="2922" y="830"/>
                </a:lnTo>
                <a:lnTo>
                  <a:pt x="2922" y="826"/>
                </a:lnTo>
                <a:lnTo>
                  <a:pt x="2926" y="826"/>
                </a:lnTo>
                <a:lnTo>
                  <a:pt x="2926" y="830"/>
                </a:lnTo>
                <a:lnTo>
                  <a:pt x="2926" y="826"/>
                </a:lnTo>
                <a:lnTo>
                  <a:pt x="2929" y="830"/>
                </a:lnTo>
                <a:lnTo>
                  <a:pt x="2937" y="830"/>
                </a:lnTo>
                <a:lnTo>
                  <a:pt x="2937" y="822"/>
                </a:lnTo>
                <a:lnTo>
                  <a:pt x="2940" y="826"/>
                </a:lnTo>
                <a:lnTo>
                  <a:pt x="2940" y="830"/>
                </a:lnTo>
                <a:lnTo>
                  <a:pt x="2940" y="826"/>
                </a:lnTo>
                <a:lnTo>
                  <a:pt x="2944" y="826"/>
                </a:lnTo>
                <a:lnTo>
                  <a:pt x="2944" y="830"/>
                </a:lnTo>
                <a:lnTo>
                  <a:pt x="2944" y="826"/>
                </a:lnTo>
                <a:lnTo>
                  <a:pt x="2947" y="830"/>
                </a:lnTo>
                <a:lnTo>
                  <a:pt x="2947" y="826"/>
                </a:lnTo>
                <a:lnTo>
                  <a:pt x="2951" y="830"/>
                </a:lnTo>
                <a:lnTo>
                  <a:pt x="2951" y="826"/>
                </a:lnTo>
                <a:lnTo>
                  <a:pt x="2955" y="826"/>
                </a:lnTo>
                <a:lnTo>
                  <a:pt x="2955" y="830"/>
                </a:lnTo>
                <a:lnTo>
                  <a:pt x="2955" y="826"/>
                </a:lnTo>
                <a:lnTo>
                  <a:pt x="2958" y="830"/>
                </a:lnTo>
                <a:lnTo>
                  <a:pt x="2969" y="830"/>
                </a:lnTo>
                <a:lnTo>
                  <a:pt x="2969" y="822"/>
                </a:lnTo>
                <a:lnTo>
                  <a:pt x="2973" y="815"/>
                </a:lnTo>
                <a:lnTo>
                  <a:pt x="2973" y="830"/>
                </a:lnTo>
                <a:lnTo>
                  <a:pt x="2973" y="808"/>
                </a:lnTo>
                <a:lnTo>
                  <a:pt x="2976" y="830"/>
                </a:lnTo>
                <a:lnTo>
                  <a:pt x="2980" y="826"/>
                </a:lnTo>
                <a:lnTo>
                  <a:pt x="2980" y="830"/>
                </a:lnTo>
                <a:lnTo>
                  <a:pt x="2980" y="822"/>
                </a:lnTo>
                <a:lnTo>
                  <a:pt x="2983" y="830"/>
                </a:lnTo>
                <a:lnTo>
                  <a:pt x="2987" y="826"/>
                </a:lnTo>
                <a:lnTo>
                  <a:pt x="2987" y="830"/>
                </a:lnTo>
                <a:lnTo>
                  <a:pt x="2987" y="826"/>
                </a:lnTo>
                <a:lnTo>
                  <a:pt x="2991" y="830"/>
                </a:lnTo>
                <a:lnTo>
                  <a:pt x="2998" y="830"/>
                </a:lnTo>
                <a:lnTo>
                  <a:pt x="2998" y="826"/>
                </a:lnTo>
                <a:lnTo>
                  <a:pt x="3002" y="830"/>
                </a:lnTo>
                <a:lnTo>
                  <a:pt x="3002" y="826"/>
                </a:lnTo>
                <a:lnTo>
                  <a:pt x="3005" y="830"/>
                </a:lnTo>
                <a:lnTo>
                  <a:pt x="3005" y="819"/>
                </a:lnTo>
                <a:lnTo>
                  <a:pt x="3009" y="830"/>
                </a:lnTo>
                <a:lnTo>
                  <a:pt x="3009" y="804"/>
                </a:lnTo>
                <a:lnTo>
                  <a:pt x="3012" y="826"/>
                </a:lnTo>
                <a:lnTo>
                  <a:pt x="3012" y="830"/>
                </a:lnTo>
                <a:lnTo>
                  <a:pt x="3012" y="808"/>
                </a:lnTo>
                <a:lnTo>
                  <a:pt x="3016" y="830"/>
                </a:lnTo>
                <a:lnTo>
                  <a:pt x="3016" y="822"/>
                </a:lnTo>
                <a:lnTo>
                  <a:pt x="3020" y="830"/>
                </a:lnTo>
                <a:lnTo>
                  <a:pt x="3030" y="830"/>
                </a:lnTo>
                <a:lnTo>
                  <a:pt x="3030" y="826"/>
                </a:lnTo>
                <a:lnTo>
                  <a:pt x="3034" y="830"/>
                </a:lnTo>
                <a:lnTo>
                  <a:pt x="3041" y="830"/>
                </a:lnTo>
                <a:lnTo>
                  <a:pt x="3041" y="819"/>
                </a:lnTo>
                <a:lnTo>
                  <a:pt x="3045" y="830"/>
                </a:lnTo>
                <a:lnTo>
                  <a:pt x="3045" y="819"/>
                </a:lnTo>
                <a:lnTo>
                  <a:pt x="3048" y="830"/>
                </a:lnTo>
                <a:lnTo>
                  <a:pt x="3048" y="826"/>
                </a:lnTo>
                <a:lnTo>
                  <a:pt x="3052" y="830"/>
                </a:lnTo>
                <a:lnTo>
                  <a:pt x="3052" y="826"/>
                </a:lnTo>
                <a:lnTo>
                  <a:pt x="3056" y="830"/>
                </a:lnTo>
                <a:lnTo>
                  <a:pt x="3059" y="830"/>
                </a:lnTo>
                <a:lnTo>
                  <a:pt x="3059" y="826"/>
                </a:lnTo>
                <a:lnTo>
                  <a:pt x="3063" y="830"/>
                </a:lnTo>
                <a:lnTo>
                  <a:pt x="3063" y="826"/>
                </a:lnTo>
                <a:lnTo>
                  <a:pt x="3066" y="830"/>
                </a:lnTo>
                <a:lnTo>
                  <a:pt x="3066" y="826"/>
                </a:lnTo>
                <a:lnTo>
                  <a:pt x="3070" y="830"/>
                </a:lnTo>
                <a:lnTo>
                  <a:pt x="3070" y="826"/>
                </a:lnTo>
                <a:lnTo>
                  <a:pt x="3074" y="830"/>
                </a:lnTo>
                <a:lnTo>
                  <a:pt x="3074" y="822"/>
                </a:lnTo>
                <a:lnTo>
                  <a:pt x="3077" y="830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Line 70"/>
          <p:cNvSpPr>
            <a:spLocks noChangeShapeType="1"/>
          </p:cNvSpPr>
          <p:nvPr/>
        </p:nvSpPr>
        <p:spPr bwMode="auto">
          <a:xfrm>
            <a:off x="1213871" y="4449445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Rectangle 71"/>
          <p:cNvSpPr>
            <a:spLocks noChangeArrowheads="1"/>
          </p:cNvSpPr>
          <p:nvPr/>
        </p:nvSpPr>
        <p:spPr bwMode="auto">
          <a:xfrm>
            <a:off x="1047396" y="4357112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8" name="Line 85"/>
          <p:cNvSpPr>
            <a:spLocks noChangeShapeType="1"/>
          </p:cNvSpPr>
          <p:nvPr/>
        </p:nvSpPr>
        <p:spPr bwMode="auto">
          <a:xfrm>
            <a:off x="1242446" y="445579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Line 86"/>
          <p:cNvSpPr>
            <a:spLocks noChangeShapeType="1"/>
          </p:cNvSpPr>
          <p:nvPr/>
        </p:nvSpPr>
        <p:spPr bwMode="auto">
          <a:xfrm>
            <a:off x="1529784" y="445579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Rectangle 87"/>
          <p:cNvSpPr>
            <a:spLocks noChangeArrowheads="1"/>
          </p:cNvSpPr>
          <p:nvPr/>
        </p:nvSpPr>
        <p:spPr bwMode="auto">
          <a:xfrm>
            <a:off x="1409504" y="448595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01" name="Line 88"/>
          <p:cNvSpPr>
            <a:spLocks noChangeShapeType="1"/>
          </p:cNvSpPr>
          <p:nvPr/>
        </p:nvSpPr>
        <p:spPr bwMode="auto">
          <a:xfrm>
            <a:off x="1815534" y="445579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Line 89"/>
          <p:cNvSpPr>
            <a:spLocks noChangeShapeType="1"/>
          </p:cNvSpPr>
          <p:nvPr/>
        </p:nvSpPr>
        <p:spPr bwMode="auto">
          <a:xfrm>
            <a:off x="2107634" y="445579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Rectangle 90"/>
          <p:cNvSpPr>
            <a:spLocks noChangeArrowheads="1"/>
          </p:cNvSpPr>
          <p:nvPr/>
        </p:nvSpPr>
        <p:spPr bwMode="auto">
          <a:xfrm>
            <a:off x="1987354" y="448595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05" name="Line 91"/>
          <p:cNvSpPr>
            <a:spLocks noChangeShapeType="1"/>
          </p:cNvSpPr>
          <p:nvPr/>
        </p:nvSpPr>
        <p:spPr bwMode="auto">
          <a:xfrm>
            <a:off x="2393384" y="445579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Line 92"/>
          <p:cNvSpPr>
            <a:spLocks noChangeShapeType="1"/>
          </p:cNvSpPr>
          <p:nvPr/>
        </p:nvSpPr>
        <p:spPr bwMode="auto">
          <a:xfrm>
            <a:off x="2680721" y="445579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Rectangle 93"/>
          <p:cNvSpPr>
            <a:spLocks noChangeArrowheads="1"/>
          </p:cNvSpPr>
          <p:nvPr/>
        </p:nvSpPr>
        <p:spPr bwMode="auto">
          <a:xfrm>
            <a:off x="2542979" y="44859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08" name="Line 94"/>
          <p:cNvSpPr>
            <a:spLocks noChangeShapeType="1"/>
          </p:cNvSpPr>
          <p:nvPr/>
        </p:nvSpPr>
        <p:spPr bwMode="auto">
          <a:xfrm>
            <a:off x="2966471" y="445579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Line 95"/>
          <p:cNvSpPr>
            <a:spLocks noChangeShapeType="1"/>
          </p:cNvSpPr>
          <p:nvPr/>
        </p:nvSpPr>
        <p:spPr bwMode="auto">
          <a:xfrm>
            <a:off x="3252221" y="445579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Rectangle 96"/>
          <p:cNvSpPr>
            <a:spLocks noChangeArrowheads="1"/>
          </p:cNvSpPr>
          <p:nvPr/>
        </p:nvSpPr>
        <p:spPr bwMode="auto">
          <a:xfrm>
            <a:off x="3114479" y="44859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1" name="Line 97"/>
          <p:cNvSpPr>
            <a:spLocks noChangeShapeType="1"/>
          </p:cNvSpPr>
          <p:nvPr/>
        </p:nvSpPr>
        <p:spPr bwMode="auto">
          <a:xfrm>
            <a:off x="3539559" y="445579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Line 98"/>
          <p:cNvSpPr>
            <a:spLocks noChangeShapeType="1"/>
          </p:cNvSpPr>
          <p:nvPr/>
        </p:nvSpPr>
        <p:spPr bwMode="auto">
          <a:xfrm>
            <a:off x="3831659" y="445579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Rectangle 99"/>
          <p:cNvSpPr>
            <a:spLocks noChangeArrowheads="1"/>
          </p:cNvSpPr>
          <p:nvPr/>
        </p:nvSpPr>
        <p:spPr bwMode="auto">
          <a:xfrm>
            <a:off x="3693917" y="44859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4" name="Line 100"/>
          <p:cNvSpPr>
            <a:spLocks noChangeShapeType="1"/>
          </p:cNvSpPr>
          <p:nvPr/>
        </p:nvSpPr>
        <p:spPr bwMode="auto">
          <a:xfrm>
            <a:off x="4117409" y="445579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Line 101"/>
          <p:cNvSpPr>
            <a:spLocks noChangeShapeType="1"/>
          </p:cNvSpPr>
          <p:nvPr/>
        </p:nvSpPr>
        <p:spPr bwMode="auto">
          <a:xfrm>
            <a:off x="4404746" y="445579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Rectangle 102"/>
          <p:cNvSpPr>
            <a:spLocks noChangeArrowheads="1"/>
          </p:cNvSpPr>
          <p:nvPr/>
        </p:nvSpPr>
        <p:spPr bwMode="auto">
          <a:xfrm>
            <a:off x="4267004" y="44859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7" name="Line 103"/>
          <p:cNvSpPr>
            <a:spLocks noChangeShapeType="1"/>
          </p:cNvSpPr>
          <p:nvPr/>
        </p:nvSpPr>
        <p:spPr bwMode="auto">
          <a:xfrm>
            <a:off x="4690496" y="445579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Line 104"/>
          <p:cNvSpPr>
            <a:spLocks noChangeShapeType="1"/>
          </p:cNvSpPr>
          <p:nvPr/>
        </p:nvSpPr>
        <p:spPr bwMode="auto">
          <a:xfrm>
            <a:off x="4976246" y="445579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Rectangle 105"/>
          <p:cNvSpPr>
            <a:spLocks noChangeArrowheads="1"/>
          </p:cNvSpPr>
          <p:nvPr/>
        </p:nvSpPr>
        <p:spPr bwMode="auto">
          <a:xfrm>
            <a:off x="4838504" y="44859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0" name="Line 106"/>
          <p:cNvSpPr>
            <a:spLocks noChangeShapeType="1"/>
          </p:cNvSpPr>
          <p:nvPr/>
        </p:nvSpPr>
        <p:spPr bwMode="auto">
          <a:xfrm>
            <a:off x="5263584" y="445579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Line 107"/>
          <p:cNvSpPr>
            <a:spLocks noChangeShapeType="1"/>
          </p:cNvSpPr>
          <p:nvPr/>
        </p:nvSpPr>
        <p:spPr bwMode="auto">
          <a:xfrm>
            <a:off x="5555684" y="445579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Rectangle 108"/>
          <p:cNvSpPr>
            <a:spLocks noChangeArrowheads="1"/>
          </p:cNvSpPr>
          <p:nvPr/>
        </p:nvSpPr>
        <p:spPr bwMode="auto">
          <a:xfrm>
            <a:off x="5417942" y="448595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3" name="Line 109"/>
          <p:cNvSpPr>
            <a:spLocks noChangeShapeType="1"/>
          </p:cNvSpPr>
          <p:nvPr/>
        </p:nvSpPr>
        <p:spPr bwMode="auto">
          <a:xfrm>
            <a:off x="5841434" y="4455795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4" name="Line 110"/>
          <p:cNvSpPr>
            <a:spLocks noChangeShapeType="1"/>
          </p:cNvSpPr>
          <p:nvPr/>
        </p:nvSpPr>
        <p:spPr bwMode="auto">
          <a:xfrm>
            <a:off x="6127184" y="4455795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5" name="Rectangle 111"/>
          <p:cNvSpPr>
            <a:spLocks noChangeArrowheads="1"/>
          </p:cNvSpPr>
          <p:nvPr/>
        </p:nvSpPr>
        <p:spPr bwMode="auto">
          <a:xfrm>
            <a:off x="5940229" y="4485958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58" name="Line 18"/>
          <p:cNvSpPr>
            <a:spLocks noChangeShapeType="1"/>
          </p:cNvSpPr>
          <p:nvPr/>
        </p:nvSpPr>
        <p:spPr bwMode="auto">
          <a:xfrm>
            <a:off x="1214339" y="3793636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Line 25"/>
          <p:cNvSpPr>
            <a:spLocks noChangeShapeType="1"/>
          </p:cNvSpPr>
          <p:nvPr/>
        </p:nvSpPr>
        <p:spPr bwMode="auto">
          <a:xfrm>
            <a:off x="1196752" y="3141173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Rectangle 26"/>
          <p:cNvSpPr>
            <a:spLocks noChangeArrowheads="1"/>
          </p:cNvSpPr>
          <p:nvPr/>
        </p:nvSpPr>
        <p:spPr bwMode="auto">
          <a:xfrm>
            <a:off x="943192" y="304884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3561279" y="3381219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26" name="TextBox 17"/>
          <p:cNvSpPr txBox="1"/>
          <p:nvPr/>
        </p:nvSpPr>
        <p:spPr>
          <a:xfrm>
            <a:off x="3384833" y="4046881"/>
            <a:ext cx="3930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27" name="TextBox 226"/>
          <p:cNvSpPr txBox="1"/>
          <p:nvPr/>
        </p:nvSpPr>
        <p:spPr>
          <a:xfrm>
            <a:off x="4447420" y="3916110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230" name="Straight Arrow Connector 229"/>
          <p:cNvCxnSpPr/>
          <p:nvPr/>
        </p:nvCxnSpPr>
        <p:spPr>
          <a:xfrm flipH="1">
            <a:off x="4611989" y="4071975"/>
            <a:ext cx="99033" cy="2681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1" name="TextBox 17"/>
          <p:cNvSpPr txBox="1"/>
          <p:nvPr/>
        </p:nvSpPr>
        <p:spPr>
          <a:xfrm>
            <a:off x="4134190" y="390922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2" name="TextBox 17"/>
          <p:cNvSpPr txBox="1"/>
          <p:nvPr/>
        </p:nvSpPr>
        <p:spPr>
          <a:xfrm>
            <a:off x="2967238" y="3686130"/>
            <a:ext cx="5950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dirty="0" smtClean="0"/>
              <a:t>/x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34" name="TextBox 17"/>
          <p:cNvSpPr txBox="1"/>
          <p:nvPr/>
        </p:nvSpPr>
        <p:spPr>
          <a:xfrm>
            <a:off x="4267004" y="3485484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35" name="TextBox 17"/>
          <p:cNvSpPr txBox="1"/>
          <p:nvPr/>
        </p:nvSpPr>
        <p:spPr>
          <a:xfrm>
            <a:off x="3849996" y="3665762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36" name="TextBox 235"/>
          <p:cNvSpPr txBox="1"/>
          <p:nvPr/>
        </p:nvSpPr>
        <p:spPr>
          <a:xfrm>
            <a:off x="4692113" y="4033341"/>
            <a:ext cx="4090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x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239" name="TextBox 17"/>
          <p:cNvSpPr txBox="1"/>
          <p:nvPr/>
        </p:nvSpPr>
        <p:spPr>
          <a:xfrm>
            <a:off x="4853619" y="4126104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16" name="TextBox 315"/>
          <p:cNvSpPr txBox="1"/>
          <p:nvPr/>
        </p:nvSpPr>
        <p:spPr>
          <a:xfrm>
            <a:off x="1350643" y="3317002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17" name="TextBox 17"/>
          <p:cNvSpPr txBox="1"/>
          <p:nvPr/>
        </p:nvSpPr>
        <p:spPr>
          <a:xfrm>
            <a:off x="1503955" y="361284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18" name="TextBox 317"/>
          <p:cNvSpPr txBox="1"/>
          <p:nvPr/>
        </p:nvSpPr>
        <p:spPr>
          <a:xfrm>
            <a:off x="2159798" y="3643350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19" name="TextBox 17"/>
          <p:cNvSpPr txBox="1"/>
          <p:nvPr/>
        </p:nvSpPr>
        <p:spPr>
          <a:xfrm>
            <a:off x="5337372" y="4024860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322" name="TextBox 321"/>
          <p:cNvSpPr txBox="1"/>
          <p:nvPr/>
        </p:nvSpPr>
        <p:spPr>
          <a:xfrm>
            <a:off x="1681544" y="296621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23" name="TextBox 322"/>
          <p:cNvSpPr txBox="1"/>
          <p:nvPr/>
        </p:nvSpPr>
        <p:spPr>
          <a:xfrm>
            <a:off x="2566021" y="377295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24" name="TextBox 323"/>
          <p:cNvSpPr txBox="1"/>
          <p:nvPr/>
        </p:nvSpPr>
        <p:spPr>
          <a:xfrm>
            <a:off x="1148829" y="3635655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26" name="TextBox 325"/>
          <p:cNvSpPr txBox="1"/>
          <p:nvPr/>
        </p:nvSpPr>
        <p:spPr>
          <a:xfrm>
            <a:off x="1912775" y="326404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28" name="Straight Arrow Connector 327"/>
          <p:cNvCxnSpPr/>
          <p:nvPr/>
        </p:nvCxnSpPr>
        <p:spPr>
          <a:xfrm flipH="1">
            <a:off x="1364685" y="4064659"/>
            <a:ext cx="44086" cy="3275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Arrow Connector 328"/>
          <p:cNvCxnSpPr/>
          <p:nvPr/>
        </p:nvCxnSpPr>
        <p:spPr>
          <a:xfrm>
            <a:off x="4181417" y="4020840"/>
            <a:ext cx="3684" cy="218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TextBox 17"/>
          <p:cNvSpPr txBox="1"/>
          <p:nvPr/>
        </p:nvSpPr>
        <p:spPr>
          <a:xfrm>
            <a:off x="3646827" y="3787120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31" name="TextBox 330"/>
          <p:cNvSpPr txBox="1"/>
          <p:nvPr/>
        </p:nvSpPr>
        <p:spPr>
          <a:xfrm>
            <a:off x="4043268" y="3777398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332" name="5-Point Star 331"/>
          <p:cNvSpPr/>
          <p:nvPr/>
        </p:nvSpPr>
        <p:spPr>
          <a:xfrm>
            <a:off x="3865126" y="4091899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3" name="TextBox 332"/>
          <p:cNvSpPr txBox="1"/>
          <p:nvPr/>
        </p:nvSpPr>
        <p:spPr>
          <a:xfrm>
            <a:off x="3708734" y="4118747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335" name="Straight Arrow Connector 334"/>
          <p:cNvCxnSpPr/>
          <p:nvPr/>
        </p:nvCxnSpPr>
        <p:spPr>
          <a:xfrm flipH="1">
            <a:off x="4404746" y="4288053"/>
            <a:ext cx="1811" cy="1041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6" name="Straight Arrow Connector 335"/>
          <p:cNvCxnSpPr/>
          <p:nvPr/>
        </p:nvCxnSpPr>
        <p:spPr>
          <a:xfrm>
            <a:off x="2072609" y="3450815"/>
            <a:ext cx="17659" cy="92151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Straight Arrow Connector 336"/>
          <p:cNvCxnSpPr/>
          <p:nvPr/>
        </p:nvCxnSpPr>
        <p:spPr>
          <a:xfrm>
            <a:off x="3531828" y="4240323"/>
            <a:ext cx="0" cy="1601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8" name="TextBox 17"/>
          <p:cNvSpPr txBox="1"/>
          <p:nvPr/>
        </p:nvSpPr>
        <p:spPr>
          <a:xfrm>
            <a:off x="2358272" y="365368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0" name="TextBox 339"/>
          <p:cNvSpPr txBox="1"/>
          <p:nvPr/>
        </p:nvSpPr>
        <p:spPr>
          <a:xfrm>
            <a:off x="2960164" y="4003368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42" name="Straight Arrow Connector 341"/>
          <p:cNvCxnSpPr/>
          <p:nvPr/>
        </p:nvCxnSpPr>
        <p:spPr>
          <a:xfrm flipH="1">
            <a:off x="1260815" y="3859065"/>
            <a:ext cx="46420" cy="4613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3" name="Straight Arrow Connector 342"/>
          <p:cNvCxnSpPr/>
          <p:nvPr/>
        </p:nvCxnSpPr>
        <p:spPr>
          <a:xfrm flipH="1">
            <a:off x="3642935" y="3827300"/>
            <a:ext cx="66761" cy="5291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4" name="Straight Arrow Connector 343"/>
          <p:cNvCxnSpPr/>
          <p:nvPr/>
        </p:nvCxnSpPr>
        <p:spPr>
          <a:xfrm flipH="1">
            <a:off x="2196011" y="4011062"/>
            <a:ext cx="36070" cy="4046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5" name="TextBox 17"/>
          <p:cNvSpPr txBox="1"/>
          <p:nvPr/>
        </p:nvSpPr>
        <p:spPr>
          <a:xfrm>
            <a:off x="4281759" y="4076216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346" name="Straight Arrow Connector 345"/>
          <p:cNvCxnSpPr/>
          <p:nvPr/>
        </p:nvCxnSpPr>
        <p:spPr>
          <a:xfrm flipH="1">
            <a:off x="4504279" y="3619013"/>
            <a:ext cx="21101" cy="6951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7" name="Straight Arrow Connector 346"/>
          <p:cNvCxnSpPr/>
          <p:nvPr/>
        </p:nvCxnSpPr>
        <p:spPr>
          <a:xfrm>
            <a:off x="3475647" y="4064659"/>
            <a:ext cx="0" cy="3693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8" name="Straight Arrow Connector 347"/>
          <p:cNvCxnSpPr/>
          <p:nvPr/>
        </p:nvCxnSpPr>
        <p:spPr>
          <a:xfrm flipH="1">
            <a:off x="4761685" y="4221633"/>
            <a:ext cx="73732" cy="1705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9" name="Straight Arrow Connector 348"/>
          <p:cNvCxnSpPr/>
          <p:nvPr/>
        </p:nvCxnSpPr>
        <p:spPr>
          <a:xfrm>
            <a:off x="3296423" y="3924666"/>
            <a:ext cx="73399" cy="4406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3" name="Straight Arrow Connector 352"/>
          <p:cNvCxnSpPr/>
          <p:nvPr/>
        </p:nvCxnSpPr>
        <p:spPr>
          <a:xfrm flipH="1">
            <a:off x="4791785" y="4271276"/>
            <a:ext cx="150366" cy="1377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4" name="Straight Arrow Connector 353"/>
          <p:cNvCxnSpPr/>
          <p:nvPr/>
        </p:nvCxnSpPr>
        <p:spPr>
          <a:xfrm>
            <a:off x="4355218" y="4199327"/>
            <a:ext cx="19015" cy="2163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6" name="TextBox 17"/>
          <p:cNvSpPr txBox="1"/>
          <p:nvPr/>
        </p:nvSpPr>
        <p:spPr>
          <a:xfrm>
            <a:off x="3166537" y="3966610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7" name="TextBox 17"/>
          <p:cNvSpPr txBox="1"/>
          <p:nvPr/>
        </p:nvSpPr>
        <p:spPr>
          <a:xfrm>
            <a:off x="4186288" y="3994102"/>
            <a:ext cx="3994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414" name="TextBox 17"/>
          <p:cNvSpPr txBox="1"/>
          <p:nvPr/>
        </p:nvSpPr>
        <p:spPr>
          <a:xfrm>
            <a:off x="1225134" y="3845678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15" name="TextBox 17"/>
          <p:cNvSpPr txBox="1"/>
          <p:nvPr/>
        </p:nvSpPr>
        <p:spPr>
          <a:xfrm>
            <a:off x="2056402" y="3845678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16" name="TextBox 17"/>
          <p:cNvSpPr txBox="1"/>
          <p:nvPr/>
        </p:nvSpPr>
        <p:spPr>
          <a:xfrm>
            <a:off x="3246735" y="3843499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417" name="TextBox 416"/>
          <p:cNvSpPr txBox="1"/>
          <p:nvPr/>
        </p:nvSpPr>
        <p:spPr>
          <a:xfrm>
            <a:off x="3431683" y="3694628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18" name="Straight Arrow Connector 417"/>
          <p:cNvCxnSpPr/>
          <p:nvPr/>
        </p:nvCxnSpPr>
        <p:spPr>
          <a:xfrm flipH="1">
            <a:off x="3727152" y="3551071"/>
            <a:ext cx="96079" cy="8310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9" name="Straight Arrow Connector 418"/>
          <p:cNvCxnSpPr/>
          <p:nvPr/>
        </p:nvCxnSpPr>
        <p:spPr>
          <a:xfrm flipH="1">
            <a:off x="3785362" y="3706665"/>
            <a:ext cx="125483" cy="50287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0" name="Straight Arrow Connector 419"/>
          <p:cNvCxnSpPr/>
          <p:nvPr/>
        </p:nvCxnSpPr>
        <p:spPr>
          <a:xfrm flipH="1">
            <a:off x="3957514" y="4017935"/>
            <a:ext cx="36070" cy="4046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Straight Arrow Connector 420"/>
          <p:cNvCxnSpPr/>
          <p:nvPr/>
        </p:nvCxnSpPr>
        <p:spPr>
          <a:xfrm flipH="1">
            <a:off x="4065984" y="3782568"/>
            <a:ext cx="52047" cy="6190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" name="Straight Arrow Connector 421"/>
          <p:cNvCxnSpPr/>
          <p:nvPr/>
        </p:nvCxnSpPr>
        <p:spPr>
          <a:xfrm>
            <a:off x="4252006" y="4104428"/>
            <a:ext cx="0" cy="2526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Straight Arrow Connector 422"/>
          <p:cNvCxnSpPr/>
          <p:nvPr/>
        </p:nvCxnSpPr>
        <p:spPr>
          <a:xfrm flipH="1">
            <a:off x="3690371" y="3951467"/>
            <a:ext cx="65660" cy="4046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4" name="Rectangle 423"/>
          <p:cNvSpPr/>
          <p:nvPr/>
        </p:nvSpPr>
        <p:spPr>
          <a:xfrm>
            <a:off x="3729377" y="3494986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425" name="TextBox 424"/>
          <p:cNvSpPr txBox="1"/>
          <p:nvPr/>
        </p:nvSpPr>
        <p:spPr>
          <a:xfrm>
            <a:off x="3842803" y="3876410"/>
            <a:ext cx="40267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426" name="Straight Arrow Connector 425"/>
          <p:cNvCxnSpPr/>
          <p:nvPr/>
        </p:nvCxnSpPr>
        <p:spPr>
          <a:xfrm flipH="1">
            <a:off x="5318211" y="4245705"/>
            <a:ext cx="150366" cy="1377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10"/>
          <p:cNvSpPr>
            <a:spLocks noChangeArrowheads="1"/>
          </p:cNvSpPr>
          <p:nvPr/>
        </p:nvSpPr>
        <p:spPr bwMode="auto">
          <a:xfrm>
            <a:off x="1255239" y="5302834"/>
            <a:ext cx="4847279" cy="1573574"/>
          </a:xfrm>
          <a:prstGeom prst="rect">
            <a:avLst/>
          </a:prstGeom>
          <a:noFill/>
          <a:ln w="6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AutoShape 8"/>
          <p:cNvSpPr>
            <a:spLocks noChangeAspect="1" noChangeArrowheads="1" noTextEdit="1"/>
          </p:cNvSpPr>
          <p:nvPr/>
        </p:nvSpPr>
        <p:spPr bwMode="auto">
          <a:xfrm>
            <a:off x="1015355" y="5322367"/>
            <a:ext cx="5164762" cy="1757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82" name="Picture 1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2010" y="7078701"/>
            <a:ext cx="1890" cy="1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" name="Picture 1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2010" y="7078701"/>
            <a:ext cx="1890" cy="1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" name="Picture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5355" y="5322367"/>
            <a:ext cx="945" cy="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5" name="Picture 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5355" y="5322367"/>
            <a:ext cx="945" cy="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" name="Rectangle 15"/>
          <p:cNvSpPr>
            <a:spLocks noChangeArrowheads="1"/>
          </p:cNvSpPr>
          <p:nvPr/>
        </p:nvSpPr>
        <p:spPr bwMode="auto">
          <a:xfrm>
            <a:off x="2172844" y="5324194"/>
            <a:ext cx="43465" cy="776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 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7" name="Line 26"/>
          <p:cNvSpPr>
            <a:spLocks noChangeShapeType="1"/>
          </p:cNvSpPr>
          <p:nvPr/>
        </p:nvSpPr>
        <p:spPr bwMode="auto">
          <a:xfrm>
            <a:off x="1253467" y="6884061"/>
            <a:ext cx="4833106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Line 87"/>
          <p:cNvSpPr>
            <a:spLocks noChangeShapeType="1"/>
          </p:cNvSpPr>
          <p:nvPr/>
        </p:nvSpPr>
        <p:spPr bwMode="auto">
          <a:xfrm>
            <a:off x="1253467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Line 89"/>
          <p:cNvSpPr>
            <a:spLocks noChangeShapeType="1"/>
          </p:cNvSpPr>
          <p:nvPr/>
        </p:nvSpPr>
        <p:spPr bwMode="auto">
          <a:xfrm>
            <a:off x="1575674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Rectangle 90"/>
          <p:cNvSpPr>
            <a:spLocks noChangeArrowheads="1"/>
          </p:cNvSpPr>
          <p:nvPr/>
        </p:nvSpPr>
        <p:spPr bwMode="auto">
          <a:xfrm>
            <a:off x="1414260" y="692244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1" name="Line 91"/>
          <p:cNvSpPr>
            <a:spLocks noChangeShapeType="1"/>
          </p:cNvSpPr>
          <p:nvPr/>
        </p:nvSpPr>
        <p:spPr bwMode="auto">
          <a:xfrm>
            <a:off x="1896936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Line 93"/>
          <p:cNvSpPr>
            <a:spLocks noChangeShapeType="1"/>
          </p:cNvSpPr>
          <p:nvPr/>
        </p:nvSpPr>
        <p:spPr bwMode="auto">
          <a:xfrm>
            <a:off x="2220088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Rectangle 94"/>
          <p:cNvSpPr>
            <a:spLocks noChangeArrowheads="1"/>
          </p:cNvSpPr>
          <p:nvPr/>
        </p:nvSpPr>
        <p:spPr bwMode="auto">
          <a:xfrm>
            <a:off x="2058674" y="692244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4" name="Line 95"/>
          <p:cNvSpPr>
            <a:spLocks noChangeShapeType="1"/>
          </p:cNvSpPr>
          <p:nvPr/>
        </p:nvSpPr>
        <p:spPr bwMode="auto">
          <a:xfrm>
            <a:off x="2542295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Line 97"/>
          <p:cNvSpPr>
            <a:spLocks noChangeShapeType="1"/>
          </p:cNvSpPr>
          <p:nvPr/>
        </p:nvSpPr>
        <p:spPr bwMode="auto">
          <a:xfrm>
            <a:off x="2863557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Rectangle 98"/>
          <p:cNvSpPr>
            <a:spLocks noChangeArrowheads="1"/>
          </p:cNvSpPr>
          <p:nvPr/>
        </p:nvSpPr>
        <p:spPr bwMode="auto">
          <a:xfrm>
            <a:off x="2685135" y="692244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7" name="Line 99"/>
          <p:cNvSpPr>
            <a:spLocks noChangeShapeType="1"/>
          </p:cNvSpPr>
          <p:nvPr/>
        </p:nvSpPr>
        <p:spPr bwMode="auto">
          <a:xfrm>
            <a:off x="3186709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Line 101"/>
          <p:cNvSpPr>
            <a:spLocks noChangeShapeType="1"/>
          </p:cNvSpPr>
          <p:nvPr/>
        </p:nvSpPr>
        <p:spPr bwMode="auto">
          <a:xfrm>
            <a:off x="3508917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Rectangle 102"/>
          <p:cNvSpPr>
            <a:spLocks noChangeArrowheads="1"/>
          </p:cNvSpPr>
          <p:nvPr/>
        </p:nvSpPr>
        <p:spPr bwMode="auto">
          <a:xfrm>
            <a:off x="3330494" y="692244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0" name="Line 103"/>
          <p:cNvSpPr>
            <a:spLocks noChangeShapeType="1"/>
          </p:cNvSpPr>
          <p:nvPr/>
        </p:nvSpPr>
        <p:spPr bwMode="auto">
          <a:xfrm>
            <a:off x="3830179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Line 105"/>
          <p:cNvSpPr>
            <a:spLocks noChangeShapeType="1"/>
          </p:cNvSpPr>
          <p:nvPr/>
        </p:nvSpPr>
        <p:spPr bwMode="auto">
          <a:xfrm>
            <a:off x="4153331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Rectangle 106"/>
          <p:cNvSpPr>
            <a:spLocks noChangeArrowheads="1"/>
          </p:cNvSpPr>
          <p:nvPr/>
        </p:nvSpPr>
        <p:spPr bwMode="auto">
          <a:xfrm>
            <a:off x="3974908" y="692244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" name="Line 107"/>
          <p:cNvSpPr>
            <a:spLocks noChangeShapeType="1"/>
          </p:cNvSpPr>
          <p:nvPr/>
        </p:nvSpPr>
        <p:spPr bwMode="auto">
          <a:xfrm>
            <a:off x="4475538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Line 109"/>
          <p:cNvSpPr>
            <a:spLocks noChangeShapeType="1"/>
          </p:cNvSpPr>
          <p:nvPr/>
        </p:nvSpPr>
        <p:spPr bwMode="auto">
          <a:xfrm>
            <a:off x="4796800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Rectangle 110"/>
          <p:cNvSpPr>
            <a:spLocks noChangeArrowheads="1"/>
          </p:cNvSpPr>
          <p:nvPr/>
        </p:nvSpPr>
        <p:spPr bwMode="auto">
          <a:xfrm>
            <a:off x="4618377" y="692244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6" name="Line 111"/>
          <p:cNvSpPr>
            <a:spLocks noChangeShapeType="1"/>
          </p:cNvSpPr>
          <p:nvPr/>
        </p:nvSpPr>
        <p:spPr bwMode="auto">
          <a:xfrm>
            <a:off x="5119952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Line 113"/>
          <p:cNvSpPr>
            <a:spLocks noChangeShapeType="1"/>
          </p:cNvSpPr>
          <p:nvPr/>
        </p:nvSpPr>
        <p:spPr bwMode="auto">
          <a:xfrm>
            <a:off x="5442159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Rectangle 114"/>
          <p:cNvSpPr>
            <a:spLocks noChangeArrowheads="1"/>
          </p:cNvSpPr>
          <p:nvPr/>
        </p:nvSpPr>
        <p:spPr bwMode="auto">
          <a:xfrm>
            <a:off x="5263737" y="692244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9" name="Line 115"/>
          <p:cNvSpPr>
            <a:spLocks noChangeShapeType="1"/>
          </p:cNvSpPr>
          <p:nvPr/>
        </p:nvSpPr>
        <p:spPr bwMode="auto">
          <a:xfrm>
            <a:off x="5763421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Line 117"/>
          <p:cNvSpPr>
            <a:spLocks noChangeShapeType="1"/>
          </p:cNvSpPr>
          <p:nvPr/>
        </p:nvSpPr>
        <p:spPr bwMode="auto">
          <a:xfrm>
            <a:off x="6086573" y="6884061"/>
            <a:ext cx="0" cy="383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Line 120"/>
          <p:cNvSpPr>
            <a:spLocks noChangeShapeType="1"/>
          </p:cNvSpPr>
          <p:nvPr/>
        </p:nvSpPr>
        <p:spPr bwMode="auto">
          <a:xfrm flipV="1">
            <a:off x="1253467" y="5527059"/>
            <a:ext cx="0" cy="13560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Line 161"/>
          <p:cNvSpPr>
            <a:spLocks noChangeShapeType="1"/>
          </p:cNvSpPr>
          <p:nvPr/>
        </p:nvSpPr>
        <p:spPr bwMode="auto">
          <a:xfrm flipH="1">
            <a:off x="1213782" y="6883147"/>
            <a:ext cx="3968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Rectangle 162"/>
          <p:cNvSpPr>
            <a:spLocks noChangeArrowheads="1"/>
          </p:cNvSpPr>
          <p:nvPr/>
        </p:nvSpPr>
        <p:spPr bwMode="auto">
          <a:xfrm>
            <a:off x="1075996" y="6784075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5" name="Line 171"/>
          <p:cNvSpPr>
            <a:spLocks noChangeShapeType="1"/>
          </p:cNvSpPr>
          <p:nvPr/>
        </p:nvSpPr>
        <p:spPr bwMode="auto">
          <a:xfrm flipH="1">
            <a:off x="1213782" y="6205103"/>
            <a:ext cx="3968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Line 181"/>
          <p:cNvSpPr>
            <a:spLocks noChangeShapeType="1"/>
          </p:cNvSpPr>
          <p:nvPr/>
        </p:nvSpPr>
        <p:spPr bwMode="auto">
          <a:xfrm flipH="1">
            <a:off x="1213782" y="5527059"/>
            <a:ext cx="3968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Rectangle 182"/>
          <p:cNvSpPr>
            <a:spLocks noChangeArrowheads="1"/>
          </p:cNvSpPr>
          <p:nvPr/>
        </p:nvSpPr>
        <p:spPr bwMode="auto">
          <a:xfrm>
            <a:off x="949758" y="544993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9" name="Freeform 184"/>
          <p:cNvSpPr>
            <a:spLocks/>
          </p:cNvSpPr>
          <p:nvPr/>
        </p:nvSpPr>
        <p:spPr bwMode="auto">
          <a:xfrm>
            <a:off x="1253467" y="5527059"/>
            <a:ext cx="4832161" cy="1356088"/>
          </a:xfrm>
          <a:custGeom>
            <a:avLst/>
            <a:gdLst>
              <a:gd name="T0" fmla="*/ 83 w 5314"/>
              <a:gd name="T1" fmla="*/ 1548 h 1548"/>
              <a:gd name="T2" fmla="*/ 166 w 5314"/>
              <a:gd name="T3" fmla="*/ 1522 h 1548"/>
              <a:gd name="T4" fmla="*/ 250 w 5314"/>
              <a:gd name="T5" fmla="*/ 1548 h 1548"/>
              <a:gd name="T6" fmla="*/ 333 w 5314"/>
              <a:gd name="T7" fmla="*/ 1545 h 1548"/>
              <a:gd name="T8" fmla="*/ 417 w 5314"/>
              <a:gd name="T9" fmla="*/ 1548 h 1548"/>
              <a:gd name="T10" fmla="*/ 500 w 5314"/>
              <a:gd name="T11" fmla="*/ 1548 h 1548"/>
              <a:gd name="T12" fmla="*/ 584 w 5314"/>
              <a:gd name="T13" fmla="*/ 1548 h 1548"/>
              <a:gd name="T14" fmla="*/ 667 w 5314"/>
              <a:gd name="T15" fmla="*/ 1548 h 1548"/>
              <a:gd name="T16" fmla="*/ 751 w 5314"/>
              <a:gd name="T17" fmla="*/ 1514 h 1548"/>
              <a:gd name="T18" fmla="*/ 834 w 5314"/>
              <a:gd name="T19" fmla="*/ 1548 h 1548"/>
              <a:gd name="T20" fmla="*/ 918 w 5314"/>
              <a:gd name="T21" fmla="*/ 1539 h 1548"/>
              <a:gd name="T22" fmla="*/ 1001 w 5314"/>
              <a:gd name="T23" fmla="*/ 1548 h 1548"/>
              <a:gd name="T24" fmla="*/ 1085 w 5314"/>
              <a:gd name="T25" fmla="*/ 1545 h 1548"/>
              <a:gd name="T26" fmla="*/ 1168 w 5314"/>
              <a:gd name="T27" fmla="*/ 1548 h 1548"/>
              <a:gd name="T28" fmla="*/ 1252 w 5314"/>
              <a:gd name="T29" fmla="*/ 1538 h 1548"/>
              <a:gd name="T30" fmla="*/ 1335 w 5314"/>
              <a:gd name="T31" fmla="*/ 1547 h 1548"/>
              <a:gd name="T32" fmla="*/ 1419 w 5314"/>
              <a:gd name="T33" fmla="*/ 1548 h 1548"/>
              <a:gd name="T34" fmla="*/ 1502 w 5314"/>
              <a:gd name="T35" fmla="*/ 1541 h 1548"/>
              <a:gd name="T36" fmla="*/ 1586 w 5314"/>
              <a:gd name="T37" fmla="*/ 1548 h 1548"/>
              <a:gd name="T38" fmla="*/ 1669 w 5314"/>
              <a:gd name="T39" fmla="*/ 1548 h 1548"/>
              <a:gd name="T40" fmla="*/ 1753 w 5314"/>
              <a:gd name="T41" fmla="*/ 1548 h 1548"/>
              <a:gd name="T42" fmla="*/ 1836 w 5314"/>
              <a:gd name="T43" fmla="*/ 1548 h 1548"/>
              <a:gd name="T44" fmla="*/ 1920 w 5314"/>
              <a:gd name="T45" fmla="*/ 1548 h 1548"/>
              <a:gd name="T46" fmla="*/ 2003 w 5314"/>
              <a:gd name="T47" fmla="*/ 1544 h 1548"/>
              <a:gd name="T48" fmla="*/ 2087 w 5314"/>
              <a:gd name="T49" fmla="*/ 1538 h 1548"/>
              <a:gd name="T50" fmla="*/ 2170 w 5314"/>
              <a:gd name="T51" fmla="*/ 1548 h 1548"/>
              <a:gd name="T52" fmla="*/ 2254 w 5314"/>
              <a:gd name="T53" fmla="*/ 1548 h 1548"/>
              <a:gd name="T54" fmla="*/ 2337 w 5314"/>
              <a:gd name="T55" fmla="*/ 1548 h 1548"/>
              <a:gd name="T56" fmla="*/ 2421 w 5314"/>
              <a:gd name="T57" fmla="*/ 1547 h 1548"/>
              <a:gd name="T58" fmla="*/ 2504 w 5314"/>
              <a:gd name="T59" fmla="*/ 1541 h 1548"/>
              <a:gd name="T60" fmla="*/ 2588 w 5314"/>
              <a:gd name="T61" fmla="*/ 1548 h 1548"/>
              <a:gd name="T62" fmla="*/ 2671 w 5314"/>
              <a:gd name="T63" fmla="*/ 1493 h 1548"/>
              <a:gd name="T64" fmla="*/ 2755 w 5314"/>
              <a:gd name="T65" fmla="*/ 1538 h 1548"/>
              <a:gd name="T66" fmla="*/ 2838 w 5314"/>
              <a:gd name="T67" fmla="*/ 1548 h 1548"/>
              <a:gd name="T68" fmla="*/ 2922 w 5314"/>
              <a:gd name="T69" fmla="*/ 1548 h 1548"/>
              <a:gd name="T70" fmla="*/ 3005 w 5314"/>
              <a:gd name="T71" fmla="*/ 1535 h 1548"/>
              <a:gd name="T72" fmla="*/ 3089 w 5314"/>
              <a:gd name="T73" fmla="*/ 1548 h 1548"/>
              <a:gd name="T74" fmla="*/ 3172 w 5314"/>
              <a:gd name="T75" fmla="*/ 1544 h 1548"/>
              <a:gd name="T76" fmla="*/ 3256 w 5314"/>
              <a:gd name="T77" fmla="*/ 1541 h 1548"/>
              <a:gd name="T78" fmla="*/ 3339 w 5314"/>
              <a:gd name="T79" fmla="*/ 1540 h 1548"/>
              <a:gd name="T80" fmla="*/ 3423 w 5314"/>
              <a:gd name="T81" fmla="*/ 1522 h 1548"/>
              <a:gd name="T82" fmla="*/ 3506 w 5314"/>
              <a:gd name="T83" fmla="*/ 1535 h 1548"/>
              <a:gd name="T84" fmla="*/ 3590 w 5314"/>
              <a:gd name="T85" fmla="*/ 1541 h 1548"/>
              <a:gd name="T86" fmla="*/ 3673 w 5314"/>
              <a:gd name="T87" fmla="*/ 1548 h 1548"/>
              <a:gd name="T88" fmla="*/ 3757 w 5314"/>
              <a:gd name="T89" fmla="*/ 1547 h 1548"/>
              <a:gd name="T90" fmla="*/ 3840 w 5314"/>
              <a:gd name="T91" fmla="*/ 1533 h 1548"/>
              <a:gd name="T92" fmla="*/ 3924 w 5314"/>
              <a:gd name="T93" fmla="*/ 1546 h 1548"/>
              <a:gd name="T94" fmla="*/ 4007 w 5314"/>
              <a:gd name="T95" fmla="*/ 1536 h 1548"/>
              <a:gd name="T96" fmla="*/ 4091 w 5314"/>
              <a:gd name="T97" fmla="*/ 1548 h 1548"/>
              <a:gd name="T98" fmla="*/ 4174 w 5314"/>
              <a:gd name="T99" fmla="*/ 1542 h 1548"/>
              <a:gd name="T100" fmla="*/ 4258 w 5314"/>
              <a:gd name="T101" fmla="*/ 1546 h 1548"/>
              <a:gd name="T102" fmla="*/ 4341 w 5314"/>
              <a:gd name="T103" fmla="*/ 1548 h 1548"/>
              <a:gd name="T104" fmla="*/ 4425 w 5314"/>
              <a:gd name="T105" fmla="*/ 1537 h 1548"/>
              <a:gd name="T106" fmla="*/ 4508 w 5314"/>
              <a:gd name="T107" fmla="*/ 1526 h 1548"/>
              <a:gd name="T108" fmla="*/ 4592 w 5314"/>
              <a:gd name="T109" fmla="*/ 1515 h 1548"/>
              <a:gd name="T110" fmla="*/ 4675 w 5314"/>
              <a:gd name="T111" fmla="*/ 1540 h 1548"/>
              <a:gd name="T112" fmla="*/ 4759 w 5314"/>
              <a:gd name="T113" fmla="*/ 1534 h 1548"/>
              <a:gd name="T114" fmla="*/ 4842 w 5314"/>
              <a:gd name="T115" fmla="*/ 1541 h 1548"/>
              <a:gd name="T116" fmla="*/ 4926 w 5314"/>
              <a:gd name="T117" fmla="*/ 1545 h 1548"/>
              <a:gd name="T118" fmla="*/ 5009 w 5314"/>
              <a:gd name="T119" fmla="*/ 1532 h 1548"/>
              <a:gd name="T120" fmla="*/ 5093 w 5314"/>
              <a:gd name="T121" fmla="*/ 1475 h 1548"/>
              <a:gd name="T122" fmla="*/ 5176 w 5314"/>
              <a:gd name="T123" fmla="*/ 1502 h 1548"/>
              <a:gd name="T124" fmla="*/ 5260 w 5314"/>
              <a:gd name="T125" fmla="*/ 1526 h 1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14" h="1548">
                <a:moveTo>
                  <a:pt x="0" y="1548"/>
                </a:moveTo>
                <a:lnTo>
                  <a:pt x="0" y="1548"/>
                </a:lnTo>
                <a:lnTo>
                  <a:pt x="1" y="1548"/>
                </a:lnTo>
                <a:lnTo>
                  <a:pt x="1" y="1548"/>
                </a:lnTo>
                <a:lnTo>
                  <a:pt x="2" y="1548"/>
                </a:lnTo>
                <a:lnTo>
                  <a:pt x="2" y="1548"/>
                </a:lnTo>
                <a:lnTo>
                  <a:pt x="3" y="1548"/>
                </a:lnTo>
                <a:lnTo>
                  <a:pt x="3" y="1548"/>
                </a:lnTo>
                <a:lnTo>
                  <a:pt x="4" y="1548"/>
                </a:lnTo>
                <a:lnTo>
                  <a:pt x="4" y="1548"/>
                </a:lnTo>
                <a:lnTo>
                  <a:pt x="5" y="1548"/>
                </a:lnTo>
                <a:lnTo>
                  <a:pt x="5" y="1548"/>
                </a:lnTo>
                <a:lnTo>
                  <a:pt x="6" y="1547"/>
                </a:lnTo>
                <a:lnTo>
                  <a:pt x="6" y="1548"/>
                </a:lnTo>
                <a:lnTo>
                  <a:pt x="7" y="1548"/>
                </a:lnTo>
                <a:lnTo>
                  <a:pt x="7" y="1548"/>
                </a:lnTo>
                <a:lnTo>
                  <a:pt x="8" y="1548"/>
                </a:lnTo>
                <a:lnTo>
                  <a:pt x="8" y="1548"/>
                </a:lnTo>
                <a:lnTo>
                  <a:pt x="9" y="1548"/>
                </a:lnTo>
                <a:lnTo>
                  <a:pt x="9" y="1548"/>
                </a:lnTo>
                <a:lnTo>
                  <a:pt x="10" y="1547"/>
                </a:lnTo>
                <a:lnTo>
                  <a:pt x="10" y="1548"/>
                </a:lnTo>
                <a:lnTo>
                  <a:pt x="11" y="1548"/>
                </a:lnTo>
                <a:lnTo>
                  <a:pt x="11" y="1548"/>
                </a:lnTo>
                <a:lnTo>
                  <a:pt x="12" y="1548"/>
                </a:lnTo>
                <a:lnTo>
                  <a:pt x="12" y="1548"/>
                </a:lnTo>
                <a:lnTo>
                  <a:pt x="13" y="1548"/>
                </a:lnTo>
                <a:lnTo>
                  <a:pt x="13" y="1545"/>
                </a:lnTo>
                <a:lnTo>
                  <a:pt x="14" y="1548"/>
                </a:lnTo>
                <a:lnTo>
                  <a:pt x="14" y="1547"/>
                </a:lnTo>
                <a:lnTo>
                  <a:pt x="15" y="1548"/>
                </a:lnTo>
                <a:lnTo>
                  <a:pt x="15" y="1548"/>
                </a:lnTo>
                <a:lnTo>
                  <a:pt x="16" y="1548"/>
                </a:lnTo>
                <a:lnTo>
                  <a:pt x="16" y="1548"/>
                </a:lnTo>
                <a:lnTo>
                  <a:pt x="17" y="1548"/>
                </a:lnTo>
                <a:lnTo>
                  <a:pt x="17" y="1544"/>
                </a:lnTo>
                <a:lnTo>
                  <a:pt x="18" y="1542"/>
                </a:lnTo>
                <a:lnTo>
                  <a:pt x="18" y="1548"/>
                </a:lnTo>
                <a:lnTo>
                  <a:pt x="19" y="1548"/>
                </a:lnTo>
                <a:lnTo>
                  <a:pt x="19" y="1547"/>
                </a:lnTo>
                <a:lnTo>
                  <a:pt x="20" y="1546"/>
                </a:lnTo>
                <a:lnTo>
                  <a:pt x="20" y="1485"/>
                </a:lnTo>
                <a:lnTo>
                  <a:pt x="21" y="1505"/>
                </a:lnTo>
                <a:lnTo>
                  <a:pt x="21" y="1532"/>
                </a:lnTo>
                <a:lnTo>
                  <a:pt x="22" y="1541"/>
                </a:lnTo>
                <a:lnTo>
                  <a:pt x="22" y="1547"/>
                </a:lnTo>
                <a:lnTo>
                  <a:pt x="23" y="1548"/>
                </a:lnTo>
                <a:lnTo>
                  <a:pt x="23" y="1543"/>
                </a:lnTo>
                <a:lnTo>
                  <a:pt x="24" y="1541"/>
                </a:lnTo>
                <a:lnTo>
                  <a:pt x="24" y="1526"/>
                </a:lnTo>
                <a:lnTo>
                  <a:pt x="25" y="1526"/>
                </a:lnTo>
                <a:lnTo>
                  <a:pt x="25" y="1548"/>
                </a:lnTo>
                <a:lnTo>
                  <a:pt x="26" y="1547"/>
                </a:lnTo>
                <a:lnTo>
                  <a:pt x="26" y="1548"/>
                </a:lnTo>
                <a:lnTo>
                  <a:pt x="27" y="1548"/>
                </a:lnTo>
                <a:lnTo>
                  <a:pt x="27" y="1546"/>
                </a:lnTo>
                <a:lnTo>
                  <a:pt x="28" y="1538"/>
                </a:lnTo>
                <a:lnTo>
                  <a:pt x="28" y="1547"/>
                </a:lnTo>
                <a:lnTo>
                  <a:pt x="29" y="1548"/>
                </a:lnTo>
                <a:lnTo>
                  <a:pt x="29" y="1548"/>
                </a:lnTo>
                <a:lnTo>
                  <a:pt x="30" y="1548"/>
                </a:lnTo>
                <a:lnTo>
                  <a:pt x="30" y="1548"/>
                </a:lnTo>
                <a:lnTo>
                  <a:pt x="31" y="1547"/>
                </a:lnTo>
                <a:lnTo>
                  <a:pt x="31" y="1545"/>
                </a:lnTo>
                <a:lnTo>
                  <a:pt x="32" y="1545"/>
                </a:lnTo>
                <a:lnTo>
                  <a:pt x="32" y="1548"/>
                </a:lnTo>
                <a:lnTo>
                  <a:pt x="33" y="1548"/>
                </a:lnTo>
                <a:lnTo>
                  <a:pt x="33" y="1546"/>
                </a:lnTo>
                <a:lnTo>
                  <a:pt x="34" y="1546"/>
                </a:lnTo>
                <a:lnTo>
                  <a:pt x="34" y="1547"/>
                </a:lnTo>
                <a:lnTo>
                  <a:pt x="35" y="1545"/>
                </a:lnTo>
                <a:lnTo>
                  <a:pt x="35" y="1547"/>
                </a:lnTo>
                <a:lnTo>
                  <a:pt x="36" y="1547"/>
                </a:lnTo>
                <a:lnTo>
                  <a:pt x="36" y="1548"/>
                </a:lnTo>
                <a:lnTo>
                  <a:pt x="37" y="1548"/>
                </a:lnTo>
                <a:lnTo>
                  <a:pt x="37" y="1548"/>
                </a:lnTo>
                <a:lnTo>
                  <a:pt x="38" y="1548"/>
                </a:lnTo>
                <a:lnTo>
                  <a:pt x="38" y="1544"/>
                </a:lnTo>
                <a:lnTo>
                  <a:pt x="39" y="1544"/>
                </a:lnTo>
                <a:lnTo>
                  <a:pt x="39" y="1548"/>
                </a:lnTo>
                <a:lnTo>
                  <a:pt x="40" y="1548"/>
                </a:lnTo>
                <a:lnTo>
                  <a:pt x="40" y="1548"/>
                </a:lnTo>
                <a:lnTo>
                  <a:pt x="41" y="1548"/>
                </a:lnTo>
                <a:lnTo>
                  <a:pt x="41" y="1548"/>
                </a:lnTo>
                <a:lnTo>
                  <a:pt x="42" y="1548"/>
                </a:lnTo>
                <a:lnTo>
                  <a:pt x="42" y="1548"/>
                </a:lnTo>
                <a:lnTo>
                  <a:pt x="43" y="1548"/>
                </a:lnTo>
                <a:lnTo>
                  <a:pt x="43" y="1548"/>
                </a:lnTo>
                <a:lnTo>
                  <a:pt x="44" y="1548"/>
                </a:lnTo>
                <a:lnTo>
                  <a:pt x="44" y="1548"/>
                </a:lnTo>
                <a:lnTo>
                  <a:pt x="45" y="1548"/>
                </a:lnTo>
                <a:lnTo>
                  <a:pt x="45" y="1548"/>
                </a:lnTo>
                <a:lnTo>
                  <a:pt x="46" y="1548"/>
                </a:lnTo>
                <a:lnTo>
                  <a:pt x="46" y="1548"/>
                </a:lnTo>
                <a:lnTo>
                  <a:pt x="47" y="1548"/>
                </a:lnTo>
                <a:lnTo>
                  <a:pt x="47" y="1548"/>
                </a:lnTo>
                <a:lnTo>
                  <a:pt x="48" y="1548"/>
                </a:lnTo>
                <a:lnTo>
                  <a:pt x="48" y="1548"/>
                </a:lnTo>
                <a:lnTo>
                  <a:pt x="49" y="1548"/>
                </a:lnTo>
                <a:lnTo>
                  <a:pt x="49" y="1548"/>
                </a:lnTo>
                <a:lnTo>
                  <a:pt x="50" y="1548"/>
                </a:lnTo>
                <a:lnTo>
                  <a:pt x="50" y="1548"/>
                </a:lnTo>
                <a:lnTo>
                  <a:pt x="51" y="1548"/>
                </a:lnTo>
                <a:lnTo>
                  <a:pt x="51" y="1548"/>
                </a:lnTo>
                <a:lnTo>
                  <a:pt x="52" y="1544"/>
                </a:lnTo>
                <a:lnTo>
                  <a:pt x="52" y="1535"/>
                </a:lnTo>
                <a:lnTo>
                  <a:pt x="53" y="1527"/>
                </a:lnTo>
                <a:lnTo>
                  <a:pt x="53" y="1538"/>
                </a:lnTo>
                <a:lnTo>
                  <a:pt x="54" y="1541"/>
                </a:lnTo>
                <a:lnTo>
                  <a:pt x="54" y="1548"/>
                </a:lnTo>
                <a:lnTo>
                  <a:pt x="55" y="1548"/>
                </a:lnTo>
                <a:lnTo>
                  <a:pt x="55" y="1548"/>
                </a:lnTo>
                <a:lnTo>
                  <a:pt x="56" y="1546"/>
                </a:lnTo>
                <a:lnTo>
                  <a:pt x="56" y="1544"/>
                </a:lnTo>
                <a:lnTo>
                  <a:pt x="57" y="1544"/>
                </a:lnTo>
                <a:lnTo>
                  <a:pt x="57" y="1548"/>
                </a:lnTo>
                <a:lnTo>
                  <a:pt x="58" y="1548"/>
                </a:lnTo>
                <a:lnTo>
                  <a:pt x="58" y="1548"/>
                </a:lnTo>
                <a:lnTo>
                  <a:pt x="59" y="1548"/>
                </a:lnTo>
                <a:lnTo>
                  <a:pt x="59" y="1543"/>
                </a:lnTo>
                <a:lnTo>
                  <a:pt x="60" y="1548"/>
                </a:lnTo>
                <a:lnTo>
                  <a:pt x="60" y="1548"/>
                </a:lnTo>
                <a:lnTo>
                  <a:pt x="61" y="1548"/>
                </a:lnTo>
                <a:lnTo>
                  <a:pt x="61" y="1548"/>
                </a:lnTo>
                <a:lnTo>
                  <a:pt x="62" y="1548"/>
                </a:lnTo>
                <a:lnTo>
                  <a:pt x="62" y="1546"/>
                </a:lnTo>
                <a:lnTo>
                  <a:pt x="63" y="1543"/>
                </a:lnTo>
                <a:lnTo>
                  <a:pt x="63" y="1539"/>
                </a:lnTo>
                <a:lnTo>
                  <a:pt x="64" y="1544"/>
                </a:lnTo>
                <a:lnTo>
                  <a:pt x="64" y="1548"/>
                </a:lnTo>
                <a:lnTo>
                  <a:pt x="65" y="1548"/>
                </a:lnTo>
                <a:lnTo>
                  <a:pt x="65" y="1548"/>
                </a:lnTo>
                <a:lnTo>
                  <a:pt x="66" y="1545"/>
                </a:lnTo>
                <a:lnTo>
                  <a:pt x="66" y="1548"/>
                </a:lnTo>
                <a:lnTo>
                  <a:pt x="67" y="1543"/>
                </a:lnTo>
                <a:lnTo>
                  <a:pt x="67" y="1548"/>
                </a:lnTo>
                <a:lnTo>
                  <a:pt x="68" y="1548"/>
                </a:lnTo>
                <a:lnTo>
                  <a:pt x="68" y="1548"/>
                </a:lnTo>
                <a:lnTo>
                  <a:pt x="69" y="1548"/>
                </a:lnTo>
                <a:lnTo>
                  <a:pt x="69" y="1543"/>
                </a:lnTo>
                <a:lnTo>
                  <a:pt x="70" y="1540"/>
                </a:lnTo>
                <a:lnTo>
                  <a:pt x="70" y="1543"/>
                </a:lnTo>
                <a:lnTo>
                  <a:pt x="71" y="1543"/>
                </a:lnTo>
                <a:lnTo>
                  <a:pt x="71" y="1548"/>
                </a:lnTo>
                <a:lnTo>
                  <a:pt x="72" y="1548"/>
                </a:lnTo>
                <a:lnTo>
                  <a:pt x="72" y="1548"/>
                </a:lnTo>
                <a:lnTo>
                  <a:pt x="73" y="1548"/>
                </a:lnTo>
                <a:lnTo>
                  <a:pt x="73" y="1546"/>
                </a:lnTo>
                <a:lnTo>
                  <a:pt x="74" y="1545"/>
                </a:lnTo>
                <a:lnTo>
                  <a:pt x="74" y="1547"/>
                </a:lnTo>
                <a:lnTo>
                  <a:pt x="75" y="1548"/>
                </a:lnTo>
                <a:lnTo>
                  <a:pt x="75" y="1548"/>
                </a:lnTo>
                <a:lnTo>
                  <a:pt x="76" y="1548"/>
                </a:lnTo>
                <a:lnTo>
                  <a:pt x="76" y="1548"/>
                </a:lnTo>
                <a:lnTo>
                  <a:pt x="77" y="1545"/>
                </a:lnTo>
                <a:lnTo>
                  <a:pt x="77" y="1542"/>
                </a:lnTo>
                <a:lnTo>
                  <a:pt x="78" y="1545"/>
                </a:lnTo>
                <a:lnTo>
                  <a:pt x="78" y="1544"/>
                </a:lnTo>
                <a:lnTo>
                  <a:pt x="79" y="1548"/>
                </a:lnTo>
                <a:lnTo>
                  <a:pt x="79" y="1548"/>
                </a:lnTo>
                <a:lnTo>
                  <a:pt x="80" y="1541"/>
                </a:lnTo>
                <a:lnTo>
                  <a:pt x="80" y="1547"/>
                </a:lnTo>
                <a:lnTo>
                  <a:pt x="81" y="1547"/>
                </a:lnTo>
                <a:lnTo>
                  <a:pt x="81" y="1546"/>
                </a:lnTo>
                <a:lnTo>
                  <a:pt x="82" y="1548"/>
                </a:lnTo>
                <a:lnTo>
                  <a:pt x="82" y="1548"/>
                </a:lnTo>
                <a:lnTo>
                  <a:pt x="83" y="1548"/>
                </a:lnTo>
                <a:lnTo>
                  <a:pt x="83" y="1548"/>
                </a:lnTo>
                <a:lnTo>
                  <a:pt x="84" y="1548"/>
                </a:lnTo>
                <a:lnTo>
                  <a:pt x="84" y="1547"/>
                </a:lnTo>
                <a:lnTo>
                  <a:pt x="85" y="1546"/>
                </a:lnTo>
                <a:lnTo>
                  <a:pt x="85" y="1548"/>
                </a:lnTo>
                <a:lnTo>
                  <a:pt x="86" y="1548"/>
                </a:lnTo>
                <a:lnTo>
                  <a:pt x="86" y="1548"/>
                </a:lnTo>
                <a:lnTo>
                  <a:pt x="87" y="1548"/>
                </a:lnTo>
                <a:lnTo>
                  <a:pt x="87" y="1548"/>
                </a:lnTo>
                <a:lnTo>
                  <a:pt x="88" y="1535"/>
                </a:lnTo>
                <a:lnTo>
                  <a:pt x="88" y="1548"/>
                </a:lnTo>
                <a:lnTo>
                  <a:pt x="89" y="1548"/>
                </a:lnTo>
                <a:lnTo>
                  <a:pt x="89" y="1548"/>
                </a:lnTo>
                <a:lnTo>
                  <a:pt x="90" y="1548"/>
                </a:lnTo>
                <a:lnTo>
                  <a:pt x="90" y="1548"/>
                </a:lnTo>
                <a:lnTo>
                  <a:pt x="91" y="1548"/>
                </a:lnTo>
                <a:lnTo>
                  <a:pt x="91" y="1547"/>
                </a:lnTo>
                <a:lnTo>
                  <a:pt x="92" y="1544"/>
                </a:lnTo>
                <a:lnTo>
                  <a:pt x="92" y="1548"/>
                </a:lnTo>
                <a:lnTo>
                  <a:pt x="93" y="1548"/>
                </a:lnTo>
                <a:lnTo>
                  <a:pt x="93" y="1548"/>
                </a:lnTo>
                <a:lnTo>
                  <a:pt x="94" y="1547"/>
                </a:lnTo>
                <a:lnTo>
                  <a:pt x="94" y="1548"/>
                </a:lnTo>
                <a:lnTo>
                  <a:pt x="95" y="1548"/>
                </a:lnTo>
                <a:lnTo>
                  <a:pt x="95" y="1546"/>
                </a:lnTo>
                <a:lnTo>
                  <a:pt x="96" y="1548"/>
                </a:lnTo>
                <a:lnTo>
                  <a:pt x="96" y="1548"/>
                </a:lnTo>
                <a:lnTo>
                  <a:pt x="97" y="1548"/>
                </a:lnTo>
                <a:lnTo>
                  <a:pt x="97" y="1548"/>
                </a:lnTo>
                <a:lnTo>
                  <a:pt x="98" y="1548"/>
                </a:lnTo>
                <a:lnTo>
                  <a:pt x="98" y="1537"/>
                </a:lnTo>
                <a:lnTo>
                  <a:pt x="99" y="1531"/>
                </a:lnTo>
                <a:lnTo>
                  <a:pt x="99" y="1548"/>
                </a:lnTo>
                <a:lnTo>
                  <a:pt x="100" y="1548"/>
                </a:lnTo>
                <a:lnTo>
                  <a:pt x="100" y="1548"/>
                </a:lnTo>
                <a:lnTo>
                  <a:pt x="101" y="1548"/>
                </a:lnTo>
                <a:lnTo>
                  <a:pt x="101" y="1547"/>
                </a:lnTo>
                <a:lnTo>
                  <a:pt x="102" y="1548"/>
                </a:lnTo>
                <a:lnTo>
                  <a:pt x="102" y="1548"/>
                </a:lnTo>
                <a:lnTo>
                  <a:pt x="103" y="1548"/>
                </a:lnTo>
                <a:lnTo>
                  <a:pt x="103" y="1548"/>
                </a:lnTo>
                <a:lnTo>
                  <a:pt x="104" y="1548"/>
                </a:lnTo>
                <a:lnTo>
                  <a:pt x="104" y="1548"/>
                </a:lnTo>
                <a:lnTo>
                  <a:pt x="105" y="1548"/>
                </a:lnTo>
                <a:lnTo>
                  <a:pt x="105" y="1546"/>
                </a:lnTo>
                <a:lnTo>
                  <a:pt x="106" y="1547"/>
                </a:lnTo>
                <a:lnTo>
                  <a:pt x="106" y="1548"/>
                </a:lnTo>
                <a:lnTo>
                  <a:pt x="107" y="1548"/>
                </a:lnTo>
                <a:lnTo>
                  <a:pt x="107" y="1548"/>
                </a:lnTo>
                <a:lnTo>
                  <a:pt x="108" y="1548"/>
                </a:lnTo>
                <a:lnTo>
                  <a:pt x="108" y="1548"/>
                </a:lnTo>
                <a:lnTo>
                  <a:pt x="109" y="1548"/>
                </a:lnTo>
                <a:lnTo>
                  <a:pt x="109" y="1546"/>
                </a:lnTo>
                <a:lnTo>
                  <a:pt x="110" y="1548"/>
                </a:lnTo>
                <a:lnTo>
                  <a:pt x="110" y="1548"/>
                </a:lnTo>
                <a:lnTo>
                  <a:pt x="111" y="1548"/>
                </a:lnTo>
                <a:lnTo>
                  <a:pt x="111" y="1548"/>
                </a:lnTo>
                <a:lnTo>
                  <a:pt x="112" y="1547"/>
                </a:lnTo>
                <a:lnTo>
                  <a:pt x="112" y="1543"/>
                </a:lnTo>
                <a:lnTo>
                  <a:pt x="113" y="1546"/>
                </a:lnTo>
                <a:lnTo>
                  <a:pt x="113" y="1543"/>
                </a:lnTo>
                <a:lnTo>
                  <a:pt x="114" y="1548"/>
                </a:lnTo>
                <a:lnTo>
                  <a:pt x="114" y="1548"/>
                </a:lnTo>
                <a:lnTo>
                  <a:pt x="115" y="1548"/>
                </a:lnTo>
                <a:lnTo>
                  <a:pt x="115" y="1548"/>
                </a:lnTo>
                <a:lnTo>
                  <a:pt x="116" y="1547"/>
                </a:lnTo>
                <a:lnTo>
                  <a:pt x="116" y="1542"/>
                </a:lnTo>
                <a:lnTo>
                  <a:pt x="117" y="1542"/>
                </a:lnTo>
                <a:lnTo>
                  <a:pt x="117" y="1547"/>
                </a:lnTo>
                <a:lnTo>
                  <a:pt x="118" y="1548"/>
                </a:lnTo>
                <a:lnTo>
                  <a:pt x="118" y="1548"/>
                </a:lnTo>
                <a:lnTo>
                  <a:pt x="119" y="1548"/>
                </a:lnTo>
                <a:lnTo>
                  <a:pt x="119" y="1532"/>
                </a:lnTo>
                <a:lnTo>
                  <a:pt x="120" y="1518"/>
                </a:lnTo>
                <a:lnTo>
                  <a:pt x="120" y="1511"/>
                </a:lnTo>
                <a:lnTo>
                  <a:pt x="121" y="1526"/>
                </a:lnTo>
                <a:lnTo>
                  <a:pt x="121" y="1546"/>
                </a:lnTo>
                <a:lnTo>
                  <a:pt x="122" y="1548"/>
                </a:lnTo>
                <a:lnTo>
                  <a:pt x="122" y="1547"/>
                </a:lnTo>
                <a:lnTo>
                  <a:pt x="123" y="1543"/>
                </a:lnTo>
                <a:lnTo>
                  <a:pt x="123" y="1536"/>
                </a:lnTo>
                <a:lnTo>
                  <a:pt x="124" y="1535"/>
                </a:lnTo>
                <a:lnTo>
                  <a:pt x="124" y="1546"/>
                </a:lnTo>
                <a:lnTo>
                  <a:pt x="125" y="1548"/>
                </a:lnTo>
                <a:lnTo>
                  <a:pt x="125" y="1548"/>
                </a:lnTo>
                <a:lnTo>
                  <a:pt x="126" y="1548"/>
                </a:lnTo>
                <a:lnTo>
                  <a:pt x="126" y="1545"/>
                </a:lnTo>
                <a:lnTo>
                  <a:pt x="127" y="1545"/>
                </a:lnTo>
                <a:lnTo>
                  <a:pt x="127" y="1547"/>
                </a:lnTo>
                <a:lnTo>
                  <a:pt x="128" y="1548"/>
                </a:lnTo>
                <a:lnTo>
                  <a:pt x="128" y="1548"/>
                </a:lnTo>
                <a:lnTo>
                  <a:pt x="129" y="1548"/>
                </a:lnTo>
                <a:lnTo>
                  <a:pt x="129" y="1548"/>
                </a:lnTo>
                <a:lnTo>
                  <a:pt x="130" y="1548"/>
                </a:lnTo>
                <a:lnTo>
                  <a:pt x="130" y="1548"/>
                </a:lnTo>
                <a:lnTo>
                  <a:pt x="131" y="1548"/>
                </a:lnTo>
                <a:lnTo>
                  <a:pt x="131" y="1548"/>
                </a:lnTo>
                <a:lnTo>
                  <a:pt x="132" y="1548"/>
                </a:lnTo>
                <a:lnTo>
                  <a:pt x="132" y="1548"/>
                </a:lnTo>
                <a:lnTo>
                  <a:pt x="133" y="1548"/>
                </a:lnTo>
                <a:lnTo>
                  <a:pt x="133" y="1548"/>
                </a:lnTo>
                <a:lnTo>
                  <a:pt x="134" y="1548"/>
                </a:lnTo>
                <a:lnTo>
                  <a:pt x="134" y="1548"/>
                </a:lnTo>
                <a:lnTo>
                  <a:pt x="135" y="1548"/>
                </a:lnTo>
                <a:lnTo>
                  <a:pt x="135" y="1548"/>
                </a:lnTo>
                <a:lnTo>
                  <a:pt x="136" y="1548"/>
                </a:lnTo>
                <a:lnTo>
                  <a:pt x="136" y="1548"/>
                </a:lnTo>
                <a:lnTo>
                  <a:pt x="137" y="1548"/>
                </a:lnTo>
                <a:lnTo>
                  <a:pt x="137" y="1548"/>
                </a:lnTo>
                <a:lnTo>
                  <a:pt x="138" y="1548"/>
                </a:lnTo>
                <a:lnTo>
                  <a:pt x="138" y="1548"/>
                </a:lnTo>
                <a:lnTo>
                  <a:pt x="139" y="1548"/>
                </a:lnTo>
                <a:lnTo>
                  <a:pt x="139" y="1548"/>
                </a:lnTo>
                <a:lnTo>
                  <a:pt x="140" y="1548"/>
                </a:lnTo>
                <a:lnTo>
                  <a:pt x="140" y="1548"/>
                </a:lnTo>
                <a:lnTo>
                  <a:pt x="141" y="1548"/>
                </a:lnTo>
                <a:lnTo>
                  <a:pt x="141" y="1548"/>
                </a:lnTo>
                <a:lnTo>
                  <a:pt x="142" y="1548"/>
                </a:lnTo>
                <a:lnTo>
                  <a:pt x="142" y="1548"/>
                </a:lnTo>
                <a:lnTo>
                  <a:pt x="143" y="1548"/>
                </a:lnTo>
                <a:lnTo>
                  <a:pt x="143" y="1548"/>
                </a:lnTo>
                <a:lnTo>
                  <a:pt x="144" y="1548"/>
                </a:lnTo>
                <a:lnTo>
                  <a:pt x="144" y="1548"/>
                </a:lnTo>
                <a:lnTo>
                  <a:pt x="145" y="1548"/>
                </a:lnTo>
                <a:lnTo>
                  <a:pt x="145" y="1548"/>
                </a:lnTo>
                <a:lnTo>
                  <a:pt x="146" y="1548"/>
                </a:lnTo>
                <a:lnTo>
                  <a:pt x="146" y="1548"/>
                </a:lnTo>
                <a:lnTo>
                  <a:pt x="147" y="1548"/>
                </a:lnTo>
                <a:lnTo>
                  <a:pt x="147" y="1546"/>
                </a:lnTo>
                <a:lnTo>
                  <a:pt x="148" y="1547"/>
                </a:lnTo>
                <a:lnTo>
                  <a:pt x="148" y="1548"/>
                </a:lnTo>
                <a:lnTo>
                  <a:pt x="149" y="1548"/>
                </a:lnTo>
                <a:lnTo>
                  <a:pt x="149" y="1548"/>
                </a:lnTo>
                <a:lnTo>
                  <a:pt x="150" y="1548"/>
                </a:lnTo>
                <a:lnTo>
                  <a:pt x="150" y="1548"/>
                </a:lnTo>
                <a:lnTo>
                  <a:pt x="151" y="1548"/>
                </a:lnTo>
                <a:lnTo>
                  <a:pt x="151" y="1548"/>
                </a:lnTo>
                <a:lnTo>
                  <a:pt x="152" y="1548"/>
                </a:lnTo>
                <a:lnTo>
                  <a:pt x="152" y="1548"/>
                </a:lnTo>
                <a:lnTo>
                  <a:pt x="153" y="1548"/>
                </a:lnTo>
                <a:lnTo>
                  <a:pt x="153" y="1548"/>
                </a:lnTo>
                <a:lnTo>
                  <a:pt x="154" y="1548"/>
                </a:lnTo>
                <a:lnTo>
                  <a:pt x="154" y="1548"/>
                </a:lnTo>
                <a:lnTo>
                  <a:pt x="155" y="1548"/>
                </a:lnTo>
                <a:lnTo>
                  <a:pt x="155" y="1547"/>
                </a:lnTo>
                <a:lnTo>
                  <a:pt x="156" y="1548"/>
                </a:lnTo>
                <a:lnTo>
                  <a:pt x="156" y="1548"/>
                </a:lnTo>
                <a:lnTo>
                  <a:pt x="157" y="1548"/>
                </a:lnTo>
                <a:lnTo>
                  <a:pt x="157" y="1548"/>
                </a:lnTo>
                <a:lnTo>
                  <a:pt x="158" y="1548"/>
                </a:lnTo>
                <a:lnTo>
                  <a:pt x="158" y="1542"/>
                </a:lnTo>
                <a:lnTo>
                  <a:pt x="159" y="1539"/>
                </a:lnTo>
                <a:lnTo>
                  <a:pt x="159" y="1543"/>
                </a:lnTo>
                <a:lnTo>
                  <a:pt x="160" y="1548"/>
                </a:lnTo>
                <a:lnTo>
                  <a:pt x="160" y="1548"/>
                </a:lnTo>
                <a:lnTo>
                  <a:pt x="161" y="1548"/>
                </a:lnTo>
                <a:lnTo>
                  <a:pt x="161" y="1542"/>
                </a:lnTo>
                <a:lnTo>
                  <a:pt x="162" y="1503"/>
                </a:lnTo>
                <a:lnTo>
                  <a:pt x="162" y="1367"/>
                </a:lnTo>
                <a:lnTo>
                  <a:pt x="163" y="1382"/>
                </a:lnTo>
                <a:lnTo>
                  <a:pt x="163" y="1545"/>
                </a:lnTo>
                <a:lnTo>
                  <a:pt x="164" y="1546"/>
                </a:lnTo>
                <a:lnTo>
                  <a:pt x="164" y="1548"/>
                </a:lnTo>
                <a:lnTo>
                  <a:pt x="165" y="1548"/>
                </a:lnTo>
                <a:lnTo>
                  <a:pt x="165" y="1519"/>
                </a:lnTo>
                <a:lnTo>
                  <a:pt x="166" y="1507"/>
                </a:lnTo>
                <a:lnTo>
                  <a:pt x="166" y="1522"/>
                </a:lnTo>
                <a:lnTo>
                  <a:pt x="167" y="1534"/>
                </a:lnTo>
                <a:lnTo>
                  <a:pt x="167" y="1545"/>
                </a:lnTo>
                <a:lnTo>
                  <a:pt x="168" y="1548"/>
                </a:lnTo>
                <a:lnTo>
                  <a:pt x="168" y="1548"/>
                </a:lnTo>
                <a:lnTo>
                  <a:pt x="169" y="1543"/>
                </a:lnTo>
                <a:lnTo>
                  <a:pt x="169" y="1537"/>
                </a:lnTo>
                <a:lnTo>
                  <a:pt x="170" y="1542"/>
                </a:lnTo>
                <a:lnTo>
                  <a:pt x="170" y="1548"/>
                </a:lnTo>
                <a:lnTo>
                  <a:pt x="171" y="1548"/>
                </a:lnTo>
                <a:lnTo>
                  <a:pt x="171" y="1548"/>
                </a:lnTo>
                <a:lnTo>
                  <a:pt x="172" y="1548"/>
                </a:lnTo>
                <a:lnTo>
                  <a:pt x="172" y="1548"/>
                </a:lnTo>
                <a:lnTo>
                  <a:pt x="173" y="1547"/>
                </a:lnTo>
                <a:lnTo>
                  <a:pt x="173" y="1545"/>
                </a:lnTo>
                <a:lnTo>
                  <a:pt x="174" y="1541"/>
                </a:lnTo>
                <a:lnTo>
                  <a:pt x="174" y="1547"/>
                </a:lnTo>
                <a:lnTo>
                  <a:pt x="175" y="1548"/>
                </a:lnTo>
                <a:lnTo>
                  <a:pt x="175" y="1548"/>
                </a:lnTo>
                <a:lnTo>
                  <a:pt x="176" y="1546"/>
                </a:lnTo>
                <a:lnTo>
                  <a:pt x="176" y="1548"/>
                </a:lnTo>
                <a:lnTo>
                  <a:pt x="177" y="1544"/>
                </a:lnTo>
                <a:lnTo>
                  <a:pt x="177" y="1548"/>
                </a:lnTo>
                <a:lnTo>
                  <a:pt x="178" y="1548"/>
                </a:lnTo>
                <a:lnTo>
                  <a:pt x="178" y="1548"/>
                </a:lnTo>
                <a:lnTo>
                  <a:pt x="179" y="1548"/>
                </a:lnTo>
                <a:lnTo>
                  <a:pt x="179" y="1548"/>
                </a:lnTo>
                <a:lnTo>
                  <a:pt x="180" y="1546"/>
                </a:lnTo>
                <a:lnTo>
                  <a:pt x="180" y="1543"/>
                </a:lnTo>
                <a:lnTo>
                  <a:pt x="181" y="1543"/>
                </a:lnTo>
                <a:lnTo>
                  <a:pt x="181" y="1548"/>
                </a:lnTo>
                <a:lnTo>
                  <a:pt x="182" y="1548"/>
                </a:lnTo>
                <a:lnTo>
                  <a:pt x="182" y="1548"/>
                </a:lnTo>
                <a:lnTo>
                  <a:pt x="183" y="1548"/>
                </a:lnTo>
                <a:lnTo>
                  <a:pt x="183" y="1529"/>
                </a:lnTo>
                <a:lnTo>
                  <a:pt x="184" y="1530"/>
                </a:lnTo>
                <a:lnTo>
                  <a:pt x="184" y="1537"/>
                </a:lnTo>
                <a:lnTo>
                  <a:pt x="185" y="1544"/>
                </a:lnTo>
                <a:lnTo>
                  <a:pt x="185" y="1548"/>
                </a:lnTo>
                <a:lnTo>
                  <a:pt x="186" y="1548"/>
                </a:lnTo>
                <a:lnTo>
                  <a:pt x="186" y="1548"/>
                </a:lnTo>
                <a:lnTo>
                  <a:pt x="187" y="1548"/>
                </a:lnTo>
                <a:lnTo>
                  <a:pt x="187" y="1548"/>
                </a:lnTo>
                <a:lnTo>
                  <a:pt x="188" y="1548"/>
                </a:lnTo>
                <a:lnTo>
                  <a:pt x="188" y="1548"/>
                </a:lnTo>
                <a:lnTo>
                  <a:pt x="189" y="1548"/>
                </a:lnTo>
                <a:lnTo>
                  <a:pt x="189" y="1548"/>
                </a:lnTo>
                <a:lnTo>
                  <a:pt x="190" y="1548"/>
                </a:lnTo>
                <a:lnTo>
                  <a:pt x="190" y="1548"/>
                </a:lnTo>
                <a:lnTo>
                  <a:pt x="191" y="1548"/>
                </a:lnTo>
                <a:lnTo>
                  <a:pt x="191" y="1548"/>
                </a:lnTo>
                <a:lnTo>
                  <a:pt x="192" y="1548"/>
                </a:lnTo>
                <a:lnTo>
                  <a:pt x="192" y="1548"/>
                </a:lnTo>
                <a:lnTo>
                  <a:pt x="193" y="1548"/>
                </a:lnTo>
                <a:lnTo>
                  <a:pt x="193" y="1548"/>
                </a:lnTo>
                <a:lnTo>
                  <a:pt x="194" y="1547"/>
                </a:lnTo>
                <a:lnTo>
                  <a:pt x="194" y="1548"/>
                </a:lnTo>
                <a:lnTo>
                  <a:pt x="195" y="1548"/>
                </a:lnTo>
                <a:lnTo>
                  <a:pt x="195" y="1548"/>
                </a:lnTo>
                <a:lnTo>
                  <a:pt x="196" y="1548"/>
                </a:lnTo>
                <a:lnTo>
                  <a:pt x="196" y="1548"/>
                </a:lnTo>
                <a:lnTo>
                  <a:pt x="197" y="1548"/>
                </a:lnTo>
                <a:lnTo>
                  <a:pt x="197" y="1548"/>
                </a:lnTo>
                <a:lnTo>
                  <a:pt x="198" y="1548"/>
                </a:lnTo>
                <a:lnTo>
                  <a:pt x="198" y="1548"/>
                </a:lnTo>
                <a:lnTo>
                  <a:pt x="199" y="1548"/>
                </a:lnTo>
                <a:lnTo>
                  <a:pt x="199" y="1548"/>
                </a:lnTo>
                <a:lnTo>
                  <a:pt x="200" y="1548"/>
                </a:lnTo>
                <a:lnTo>
                  <a:pt x="200" y="1548"/>
                </a:lnTo>
                <a:lnTo>
                  <a:pt x="201" y="1548"/>
                </a:lnTo>
                <a:lnTo>
                  <a:pt x="201" y="1548"/>
                </a:lnTo>
                <a:lnTo>
                  <a:pt x="202" y="1548"/>
                </a:lnTo>
                <a:lnTo>
                  <a:pt x="202" y="1548"/>
                </a:lnTo>
                <a:lnTo>
                  <a:pt x="203" y="1548"/>
                </a:lnTo>
                <a:lnTo>
                  <a:pt x="203" y="1548"/>
                </a:lnTo>
                <a:lnTo>
                  <a:pt x="204" y="1548"/>
                </a:lnTo>
                <a:lnTo>
                  <a:pt x="204" y="1547"/>
                </a:lnTo>
                <a:lnTo>
                  <a:pt x="205" y="1544"/>
                </a:lnTo>
                <a:lnTo>
                  <a:pt x="205" y="1540"/>
                </a:lnTo>
                <a:lnTo>
                  <a:pt x="206" y="1546"/>
                </a:lnTo>
                <a:lnTo>
                  <a:pt x="206" y="1548"/>
                </a:lnTo>
                <a:lnTo>
                  <a:pt x="207" y="1548"/>
                </a:lnTo>
                <a:lnTo>
                  <a:pt x="207" y="1548"/>
                </a:lnTo>
                <a:lnTo>
                  <a:pt x="208" y="1548"/>
                </a:lnTo>
                <a:lnTo>
                  <a:pt x="208" y="1545"/>
                </a:lnTo>
                <a:lnTo>
                  <a:pt x="209" y="1544"/>
                </a:lnTo>
                <a:lnTo>
                  <a:pt x="209" y="1546"/>
                </a:lnTo>
                <a:lnTo>
                  <a:pt x="210" y="1541"/>
                </a:lnTo>
                <a:lnTo>
                  <a:pt x="210" y="1548"/>
                </a:lnTo>
                <a:lnTo>
                  <a:pt x="211" y="1548"/>
                </a:lnTo>
                <a:lnTo>
                  <a:pt x="211" y="1548"/>
                </a:lnTo>
                <a:lnTo>
                  <a:pt x="212" y="1544"/>
                </a:lnTo>
                <a:lnTo>
                  <a:pt x="212" y="1548"/>
                </a:lnTo>
                <a:lnTo>
                  <a:pt x="213" y="1548"/>
                </a:lnTo>
                <a:lnTo>
                  <a:pt x="213" y="1548"/>
                </a:lnTo>
                <a:lnTo>
                  <a:pt x="214" y="1548"/>
                </a:lnTo>
                <a:lnTo>
                  <a:pt x="214" y="1548"/>
                </a:lnTo>
                <a:lnTo>
                  <a:pt x="215" y="1548"/>
                </a:lnTo>
                <a:lnTo>
                  <a:pt x="215" y="1538"/>
                </a:lnTo>
                <a:lnTo>
                  <a:pt x="216" y="1539"/>
                </a:lnTo>
                <a:lnTo>
                  <a:pt x="216" y="1548"/>
                </a:lnTo>
                <a:lnTo>
                  <a:pt x="217" y="1548"/>
                </a:lnTo>
                <a:lnTo>
                  <a:pt x="217" y="1548"/>
                </a:lnTo>
                <a:lnTo>
                  <a:pt x="218" y="1548"/>
                </a:lnTo>
                <a:lnTo>
                  <a:pt x="218" y="1546"/>
                </a:lnTo>
                <a:lnTo>
                  <a:pt x="219" y="1544"/>
                </a:lnTo>
                <a:lnTo>
                  <a:pt x="219" y="1547"/>
                </a:lnTo>
                <a:lnTo>
                  <a:pt x="220" y="1548"/>
                </a:lnTo>
                <a:lnTo>
                  <a:pt x="220" y="1548"/>
                </a:lnTo>
                <a:lnTo>
                  <a:pt x="221" y="1548"/>
                </a:lnTo>
                <a:lnTo>
                  <a:pt x="221" y="1548"/>
                </a:lnTo>
                <a:lnTo>
                  <a:pt x="222" y="1548"/>
                </a:lnTo>
                <a:lnTo>
                  <a:pt x="222" y="1548"/>
                </a:lnTo>
                <a:lnTo>
                  <a:pt x="223" y="1548"/>
                </a:lnTo>
                <a:lnTo>
                  <a:pt x="223" y="1548"/>
                </a:lnTo>
                <a:lnTo>
                  <a:pt x="224" y="1548"/>
                </a:lnTo>
                <a:lnTo>
                  <a:pt x="224" y="1548"/>
                </a:lnTo>
                <a:lnTo>
                  <a:pt x="225" y="1548"/>
                </a:lnTo>
                <a:lnTo>
                  <a:pt x="225" y="1516"/>
                </a:lnTo>
                <a:lnTo>
                  <a:pt x="226" y="1449"/>
                </a:lnTo>
                <a:lnTo>
                  <a:pt x="226" y="1400"/>
                </a:lnTo>
                <a:lnTo>
                  <a:pt x="227" y="1458"/>
                </a:lnTo>
                <a:lnTo>
                  <a:pt x="227" y="1545"/>
                </a:lnTo>
                <a:lnTo>
                  <a:pt x="228" y="1543"/>
                </a:lnTo>
                <a:lnTo>
                  <a:pt x="228" y="1547"/>
                </a:lnTo>
                <a:lnTo>
                  <a:pt x="229" y="1547"/>
                </a:lnTo>
                <a:lnTo>
                  <a:pt x="229" y="1522"/>
                </a:lnTo>
                <a:lnTo>
                  <a:pt x="230" y="1521"/>
                </a:lnTo>
                <a:lnTo>
                  <a:pt x="230" y="1533"/>
                </a:lnTo>
                <a:lnTo>
                  <a:pt x="231" y="1543"/>
                </a:lnTo>
                <a:lnTo>
                  <a:pt x="231" y="1548"/>
                </a:lnTo>
                <a:lnTo>
                  <a:pt x="232" y="1548"/>
                </a:lnTo>
                <a:lnTo>
                  <a:pt x="232" y="1543"/>
                </a:lnTo>
                <a:lnTo>
                  <a:pt x="233" y="1536"/>
                </a:lnTo>
                <a:lnTo>
                  <a:pt x="233" y="1542"/>
                </a:lnTo>
                <a:lnTo>
                  <a:pt x="234" y="1542"/>
                </a:lnTo>
                <a:lnTo>
                  <a:pt x="234" y="1548"/>
                </a:lnTo>
                <a:lnTo>
                  <a:pt x="235" y="1548"/>
                </a:lnTo>
                <a:lnTo>
                  <a:pt x="235" y="1548"/>
                </a:lnTo>
                <a:lnTo>
                  <a:pt x="236" y="1548"/>
                </a:lnTo>
                <a:lnTo>
                  <a:pt x="236" y="1548"/>
                </a:lnTo>
                <a:lnTo>
                  <a:pt x="237" y="1548"/>
                </a:lnTo>
                <a:lnTo>
                  <a:pt x="237" y="1541"/>
                </a:lnTo>
                <a:lnTo>
                  <a:pt x="238" y="1548"/>
                </a:lnTo>
                <a:lnTo>
                  <a:pt x="238" y="1548"/>
                </a:lnTo>
                <a:lnTo>
                  <a:pt x="239" y="1548"/>
                </a:lnTo>
                <a:lnTo>
                  <a:pt x="239" y="1548"/>
                </a:lnTo>
                <a:lnTo>
                  <a:pt x="240" y="1548"/>
                </a:lnTo>
                <a:lnTo>
                  <a:pt x="240" y="1547"/>
                </a:lnTo>
                <a:lnTo>
                  <a:pt x="241" y="1548"/>
                </a:lnTo>
                <a:lnTo>
                  <a:pt x="241" y="1548"/>
                </a:lnTo>
                <a:lnTo>
                  <a:pt x="242" y="1548"/>
                </a:lnTo>
                <a:lnTo>
                  <a:pt x="242" y="1548"/>
                </a:lnTo>
                <a:lnTo>
                  <a:pt x="243" y="1548"/>
                </a:lnTo>
                <a:lnTo>
                  <a:pt x="243" y="1548"/>
                </a:lnTo>
                <a:lnTo>
                  <a:pt x="244" y="1548"/>
                </a:lnTo>
                <a:lnTo>
                  <a:pt x="244" y="1548"/>
                </a:lnTo>
                <a:lnTo>
                  <a:pt x="245" y="1548"/>
                </a:lnTo>
                <a:lnTo>
                  <a:pt x="245" y="1548"/>
                </a:lnTo>
                <a:lnTo>
                  <a:pt x="246" y="1548"/>
                </a:lnTo>
                <a:lnTo>
                  <a:pt x="246" y="1548"/>
                </a:lnTo>
                <a:lnTo>
                  <a:pt x="247" y="1547"/>
                </a:lnTo>
                <a:lnTo>
                  <a:pt x="247" y="1544"/>
                </a:lnTo>
                <a:lnTo>
                  <a:pt x="248" y="1548"/>
                </a:lnTo>
                <a:lnTo>
                  <a:pt x="248" y="1548"/>
                </a:lnTo>
                <a:lnTo>
                  <a:pt x="249" y="1548"/>
                </a:lnTo>
                <a:lnTo>
                  <a:pt x="249" y="1548"/>
                </a:lnTo>
                <a:lnTo>
                  <a:pt x="250" y="1548"/>
                </a:lnTo>
                <a:lnTo>
                  <a:pt x="250" y="1548"/>
                </a:lnTo>
                <a:lnTo>
                  <a:pt x="251" y="1545"/>
                </a:lnTo>
                <a:lnTo>
                  <a:pt x="251" y="1548"/>
                </a:lnTo>
                <a:lnTo>
                  <a:pt x="252" y="1548"/>
                </a:lnTo>
                <a:lnTo>
                  <a:pt x="252" y="1548"/>
                </a:lnTo>
                <a:lnTo>
                  <a:pt x="253" y="1548"/>
                </a:lnTo>
                <a:lnTo>
                  <a:pt x="253" y="1548"/>
                </a:lnTo>
                <a:lnTo>
                  <a:pt x="254" y="1548"/>
                </a:lnTo>
                <a:lnTo>
                  <a:pt x="254" y="1548"/>
                </a:lnTo>
                <a:lnTo>
                  <a:pt x="255" y="1548"/>
                </a:lnTo>
                <a:lnTo>
                  <a:pt x="255" y="1548"/>
                </a:lnTo>
                <a:lnTo>
                  <a:pt x="256" y="1548"/>
                </a:lnTo>
                <a:lnTo>
                  <a:pt x="256" y="1548"/>
                </a:lnTo>
                <a:lnTo>
                  <a:pt x="257" y="1548"/>
                </a:lnTo>
                <a:lnTo>
                  <a:pt x="257" y="1547"/>
                </a:lnTo>
                <a:lnTo>
                  <a:pt x="258" y="1545"/>
                </a:lnTo>
                <a:lnTo>
                  <a:pt x="258" y="1543"/>
                </a:lnTo>
                <a:lnTo>
                  <a:pt x="259" y="1544"/>
                </a:lnTo>
                <a:lnTo>
                  <a:pt x="259" y="1548"/>
                </a:lnTo>
                <a:lnTo>
                  <a:pt x="260" y="1548"/>
                </a:lnTo>
                <a:lnTo>
                  <a:pt x="260" y="1548"/>
                </a:lnTo>
                <a:lnTo>
                  <a:pt x="261" y="1548"/>
                </a:lnTo>
                <a:lnTo>
                  <a:pt x="261" y="1543"/>
                </a:lnTo>
                <a:lnTo>
                  <a:pt x="262" y="1542"/>
                </a:lnTo>
                <a:lnTo>
                  <a:pt x="262" y="1548"/>
                </a:lnTo>
                <a:lnTo>
                  <a:pt x="263" y="1548"/>
                </a:lnTo>
                <a:lnTo>
                  <a:pt x="263" y="1548"/>
                </a:lnTo>
                <a:lnTo>
                  <a:pt x="264" y="1548"/>
                </a:lnTo>
                <a:lnTo>
                  <a:pt x="264" y="1548"/>
                </a:lnTo>
                <a:lnTo>
                  <a:pt x="265" y="1542"/>
                </a:lnTo>
                <a:lnTo>
                  <a:pt x="265" y="1532"/>
                </a:lnTo>
                <a:lnTo>
                  <a:pt x="266" y="1527"/>
                </a:lnTo>
                <a:lnTo>
                  <a:pt x="266" y="1547"/>
                </a:lnTo>
                <a:lnTo>
                  <a:pt x="267" y="1548"/>
                </a:lnTo>
                <a:lnTo>
                  <a:pt x="267" y="1548"/>
                </a:lnTo>
                <a:lnTo>
                  <a:pt x="268" y="1548"/>
                </a:lnTo>
                <a:lnTo>
                  <a:pt x="268" y="1525"/>
                </a:lnTo>
                <a:lnTo>
                  <a:pt x="269" y="1490"/>
                </a:lnTo>
                <a:lnTo>
                  <a:pt x="269" y="1518"/>
                </a:lnTo>
                <a:lnTo>
                  <a:pt x="270" y="1538"/>
                </a:lnTo>
                <a:lnTo>
                  <a:pt x="270" y="1547"/>
                </a:lnTo>
                <a:lnTo>
                  <a:pt x="271" y="1548"/>
                </a:lnTo>
                <a:lnTo>
                  <a:pt x="271" y="1519"/>
                </a:lnTo>
                <a:lnTo>
                  <a:pt x="272" y="1492"/>
                </a:lnTo>
                <a:lnTo>
                  <a:pt x="272" y="1339"/>
                </a:lnTo>
                <a:lnTo>
                  <a:pt x="273" y="1371"/>
                </a:lnTo>
                <a:lnTo>
                  <a:pt x="273" y="1510"/>
                </a:lnTo>
                <a:lnTo>
                  <a:pt x="274" y="1532"/>
                </a:lnTo>
                <a:lnTo>
                  <a:pt x="274" y="1547"/>
                </a:lnTo>
                <a:lnTo>
                  <a:pt x="275" y="1545"/>
                </a:lnTo>
                <a:lnTo>
                  <a:pt x="275" y="1519"/>
                </a:lnTo>
                <a:lnTo>
                  <a:pt x="276" y="1500"/>
                </a:lnTo>
                <a:lnTo>
                  <a:pt x="276" y="1536"/>
                </a:lnTo>
                <a:lnTo>
                  <a:pt x="277" y="1540"/>
                </a:lnTo>
                <a:lnTo>
                  <a:pt x="277" y="1548"/>
                </a:lnTo>
                <a:lnTo>
                  <a:pt x="278" y="1548"/>
                </a:lnTo>
                <a:lnTo>
                  <a:pt x="278" y="1546"/>
                </a:lnTo>
                <a:lnTo>
                  <a:pt x="279" y="1544"/>
                </a:lnTo>
                <a:lnTo>
                  <a:pt x="279" y="1537"/>
                </a:lnTo>
                <a:lnTo>
                  <a:pt x="280" y="1542"/>
                </a:lnTo>
                <a:lnTo>
                  <a:pt x="280" y="1536"/>
                </a:lnTo>
                <a:lnTo>
                  <a:pt x="281" y="1548"/>
                </a:lnTo>
                <a:lnTo>
                  <a:pt x="281" y="1548"/>
                </a:lnTo>
                <a:lnTo>
                  <a:pt x="282" y="1548"/>
                </a:lnTo>
                <a:lnTo>
                  <a:pt x="282" y="1538"/>
                </a:lnTo>
                <a:lnTo>
                  <a:pt x="283" y="1542"/>
                </a:lnTo>
                <a:lnTo>
                  <a:pt x="283" y="1546"/>
                </a:lnTo>
                <a:lnTo>
                  <a:pt x="284" y="1545"/>
                </a:lnTo>
                <a:lnTo>
                  <a:pt x="284" y="1548"/>
                </a:lnTo>
                <a:lnTo>
                  <a:pt x="285" y="1548"/>
                </a:lnTo>
                <a:lnTo>
                  <a:pt x="285" y="1548"/>
                </a:lnTo>
                <a:lnTo>
                  <a:pt x="286" y="1548"/>
                </a:lnTo>
                <a:lnTo>
                  <a:pt x="286" y="1548"/>
                </a:lnTo>
                <a:lnTo>
                  <a:pt x="287" y="1548"/>
                </a:lnTo>
                <a:lnTo>
                  <a:pt x="287" y="1548"/>
                </a:lnTo>
                <a:lnTo>
                  <a:pt x="288" y="1548"/>
                </a:lnTo>
                <a:lnTo>
                  <a:pt x="288" y="1548"/>
                </a:lnTo>
                <a:lnTo>
                  <a:pt x="289" y="1548"/>
                </a:lnTo>
                <a:lnTo>
                  <a:pt x="289" y="1548"/>
                </a:lnTo>
                <a:lnTo>
                  <a:pt x="290" y="1543"/>
                </a:lnTo>
                <a:lnTo>
                  <a:pt x="290" y="1548"/>
                </a:lnTo>
                <a:lnTo>
                  <a:pt x="291" y="1548"/>
                </a:lnTo>
                <a:lnTo>
                  <a:pt x="291" y="1548"/>
                </a:lnTo>
                <a:lnTo>
                  <a:pt x="292" y="1548"/>
                </a:lnTo>
                <a:lnTo>
                  <a:pt x="292" y="1548"/>
                </a:lnTo>
                <a:lnTo>
                  <a:pt x="293" y="1547"/>
                </a:lnTo>
                <a:lnTo>
                  <a:pt x="293" y="1546"/>
                </a:lnTo>
                <a:lnTo>
                  <a:pt x="294" y="1548"/>
                </a:lnTo>
                <a:lnTo>
                  <a:pt x="294" y="1543"/>
                </a:lnTo>
                <a:lnTo>
                  <a:pt x="295" y="1548"/>
                </a:lnTo>
                <a:lnTo>
                  <a:pt x="295" y="1548"/>
                </a:lnTo>
                <a:lnTo>
                  <a:pt x="296" y="1548"/>
                </a:lnTo>
                <a:lnTo>
                  <a:pt x="296" y="1548"/>
                </a:lnTo>
                <a:lnTo>
                  <a:pt x="297" y="1548"/>
                </a:lnTo>
                <a:lnTo>
                  <a:pt x="297" y="1548"/>
                </a:lnTo>
                <a:lnTo>
                  <a:pt x="298" y="1548"/>
                </a:lnTo>
                <a:lnTo>
                  <a:pt x="298" y="1548"/>
                </a:lnTo>
                <a:lnTo>
                  <a:pt x="299" y="1548"/>
                </a:lnTo>
                <a:lnTo>
                  <a:pt x="299" y="1548"/>
                </a:lnTo>
                <a:lnTo>
                  <a:pt x="300" y="1548"/>
                </a:lnTo>
                <a:lnTo>
                  <a:pt x="300" y="1548"/>
                </a:lnTo>
                <a:lnTo>
                  <a:pt x="301" y="1548"/>
                </a:lnTo>
                <a:lnTo>
                  <a:pt x="301" y="1548"/>
                </a:lnTo>
                <a:lnTo>
                  <a:pt x="302" y="1548"/>
                </a:lnTo>
                <a:lnTo>
                  <a:pt x="302" y="1548"/>
                </a:lnTo>
                <a:lnTo>
                  <a:pt x="303" y="1548"/>
                </a:lnTo>
                <a:lnTo>
                  <a:pt x="303" y="1547"/>
                </a:lnTo>
                <a:lnTo>
                  <a:pt x="304" y="1546"/>
                </a:lnTo>
                <a:lnTo>
                  <a:pt x="304" y="1533"/>
                </a:lnTo>
                <a:lnTo>
                  <a:pt x="305" y="1541"/>
                </a:lnTo>
                <a:lnTo>
                  <a:pt x="305" y="1548"/>
                </a:lnTo>
                <a:lnTo>
                  <a:pt x="306" y="1548"/>
                </a:lnTo>
                <a:lnTo>
                  <a:pt x="306" y="1548"/>
                </a:lnTo>
                <a:lnTo>
                  <a:pt x="307" y="1548"/>
                </a:lnTo>
                <a:lnTo>
                  <a:pt x="307" y="1542"/>
                </a:lnTo>
                <a:lnTo>
                  <a:pt x="308" y="1546"/>
                </a:lnTo>
                <a:lnTo>
                  <a:pt x="308" y="1548"/>
                </a:lnTo>
                <a:lnTo>
                  <a:pt x="309" y="1548"/>
                </a:lnTo>
                <a:lnTo>
                  <a:pt x="309" y="1548"/>
                </a:lnTo>
                <a:lnTo>
                  <a:pt x="310" y="1548"/>
                </a:lnTo>
                <a:lnTo>
                  <a:pt x="310" y="1548"/>
                </a:lnTo>
                <a:lnTo>
                  <a:pt x="311" y="1543"/>
                </a:lnTo>
                <a:lnTo>
                  <a:pt x="311" y="1546"/>
                </a:lnTo>
                <a:lnTo>
                  <a:pt x="312" y="1546"/>
                </a:lnTo>
                <a:lnTo>
                  <a:pt x="312" y="1548"/>
                </a:lnTo>
                <a:lnTo>
                  <a:pt x="313" y="1548"/>
                </a:lnTo>
                <a:lnTo>
                  <a:pt x="313" y="1548"/>
                </a:lnTo>
                <a:lnTo>
                  <a:pt x="314" y="1548"/>
                </a:lnTo>
                <a:lnTo>
                  <a:pt x="314" y="1546"/>
                </a:lnTo>
                <a:lnTo>
                  <a:pt x="315" y="1547"/>
                </a:lnTo>
                <a:lnTo>
                  <a:pt x="315" y="1548"/>
                </a:lnTo>
                <a:lnTo>
                  <a:pt x="316" y="1548"/>
                </a:lnTo>
                <a:lnTo>
                  <a:pt x="316" y="1548"/>
                </a:lnTo>
                <a:lnTo>
                  <a:pt x="317" y="1548"/>
                </a:lnTo>
                <a:lnTo>
                  <a:pt x="317" y="1548"/>
                </a:lnTo>
                <a:lnTo>
                  <a:pt x="318" y="1548"/>
                </a:lnTo>
                <a:lnTo>
                  <a:pt x="318" y="1544"/>
                </a:lnTo>
                <a:lnTo>
                  <a:pt x="319" y="1548"/>
                </a:lnTo>
                <a:lnTo>
                  <a:pt x="319" y="1548"/>
                </a:lnTo>
                <a:lnTo>
                  <a:pt x="320" y="1548"/>
                </a:lnTo>
                <a:lnTo>
                  <a:pt x="320" y="1548"/>
                </a:lnTo>
                <a:lnTo>
                  <a:pt x="321" y="1548"/>
                </a:lnTo>
                <a:lnTo>
                  <a:pt x="321" y="1548"/>
                </a:lnTo>
                <a:lnTo>
                  <a:pt x="322" y="1545"/>
                </a:lnTo>
                <a:lnTo>
                  <a:pt x="322" y="1548"/>
                </a:lnTo>
                <a:lnTo>
                  <a:pt x="323" y="1548"/>
                </a:lnTo>
                <a:lnTo>
                  <a:pt x="323" y="1548"/>
                </a:lnTo>
                <a:lnTo>
                  <a:pt x="324" y="1548"/>
                </a:lnTo>
                <a:lnTo>
                  <a:pt x="324" y="1548"/>
                </a:lnTo>
                <a:lnTo>
                  <a:pt x="325" y="1548"/>
                </a:lnTo>
                <a:lnTo>
                  <a:pt x="325" y="1544"/>
                </a:lnTo>
                <a:lnTo>
                  <a:pt x="326" y="1542"/>
                </a:lnTo>
                <a:lnTo>
                  <a:pt x="326" y="1548"/>
                </a:lnTo>
                <a:lnTo>
                  <a:pt x="327" y="1548"/>
                </a:lnTo>
                <a:lnTo>
                  <a:pt x="327" y="1548"/>
                </a:lnTo>
                <a:lnTo>
                  <a:pt x="328" y="1548"/>
                </a:lnTo>
                <a:lnTo>
                  <a:pt x="328" y="1546"/>
                </a:lnTo>
                <a:lnTo>
                  <a:pt x="329" y="1539"/>
                </a:lnTo>
                <a:lnTo>
                  <a:pt x="329" y="1528"/>
                </a:lnTo>
                <a:lnTo>
                  <a:pt x="330" y="1534"/>
                </a:lnTo>
                <a:lnTo>
                  <a:pt x="330" y="1547"/>
                </a:lnTo>
                <a:lnTo>
                  <a:pt x="331" y="1548"/>
                </a:lnTo>
                <a:lnTo>
                  <a:pt x="331" y="1548"/>
                </a:lnTo>
                <a:lnTo>
                  <a:pt x="332" y="1548"/>
                </a:lnTo>
                <a:lnTo>
                  <a:pt x="332" y="1530"/>
                </a:lnTo>
                <a:lnTo>
                  <a:pt x="333" y="1528"/>
                </a:lnTo>
                <a:lnTo>
                  <a:pt x="333" y="1545"/>
                </a:lnTo>
                <a:lnTo>
                  <a:pt x="334" y="1545"/>
                </a:lnTo>
                <a:lnTo>
                  <a:pt x="334" y="1548"/>
                </a:lnTo>
                <a:lnTo>
                  <a:pt x="335" y="1546"/>
                </a:lnTo>
                <a:lnTo>
                  <a:pt x="335" y="1501"/>
                </a:lnTo>
                <a:lnTo>
                  <a:pt x="336" y="1245"/>
                </a:lnTo>
                <a:lnTo>
                  <a:pt x="336" y="419"/>
                </a:lnTo>
                <a:lnTo>
                  <a:pt x="337" y="1070"/>
                </a:lnTo>
                <a:lnTo>
                  <a:pt x="337" y="1494"/>
                </a:lnTo>
                <a:lnTo>
                  <a:pt x="338" y="1518"/>
                </a:lnTo>
                <a:lnTo>
                  <a:pt x="338" y="1542"/>
                </a:lnTo>
                <a:lnTo>
                  <a:pt x="339" y="1543"/>
                </a:lnTo>
                <a:lnTo>
                  <a:pt x="339" y="1382"/>
                </a:lnTo>
                <a:lnTo>
                  <a:pt x="340" y="1280"/>
                </a:lnTo>
                <a:lnTo>
                  <a:pt x="340" y="1431"/>
                </a:lnTo>
                <a:lnTo>
                  <a:pt x="341" y="1512"/>
                </a:lnTo>
                <a:lnTo>
                  <a:pt x="341" y="1546"/>
                </a:lnTo>
                <a:lnTo>
                  <a:pt x="342" y="1548"/>
                </a:lnTo>
                <a:lnTo>
                  <a:pt x="342" y="1547"/>
                </a:lnTo>
                <a:lnTo>
                  <a:pt x="343" y="1530"/>
                </a:lnTo>
                <a:lnTo>
                  <a:pt x="343" y="1462"/>
                </a:lnTo>
                <a:lnTo>
                  <a:pt x="344" y="1472"/>
                </a:lnTo>
                <a:lnTo>
                  <a:pt x="344" y="1544"/>
                </a:lnTo>
                <a:lnTo>
                  <a:pt x="345" y="1546"/>
                </a:lnTo>
                <a:lnTo>
                  <a:pt x="345" y="1545"/>
                </a:lnTo>
                <a:lnTo>
                  <a:pt x="346" y="1547"/>
                </a:lnTo>
                <a:lnTo>
                  <a:pt x="346" y="1543"/>
                </a:lnTo>
                <a:lnTo>
                  <a:pt x="347" y="1546"/>
                </a:lnTo>
                <a:lnTo>
                  <a:pt x="347" y="1541"/>
                </a:lnTo>
                <a:lnTo>
                  <a:pt x="348" y="1548"/>
                </a:lnTo>
                <a:lnTo>
                  <a:pt x="348" y="1548"/>
                </a:lnTo>
                <a:lnTo>
                  <a:pt x="349" y="1548"/>
                </a:lnTo>
                <a:lnTo>
                  <a:pt x="349" y="1548"/>
                </a:lnTo>
                <a:lnTo>
                  <a:pt x="350" y="1547"/>
                </a:lnTo>
                <a:lnTo>
                  <a:pt x="350" y="1545"/>
                </a:lnTo>
                <a:lnTo>
                  <a:pt x="351" y="1546"/>
                </a:lnTo>
                <a:lnTo>
                  <a:pt x="351" y="1548"/>
                </a:lnTo>
                <a:lnTo>
                  <a:pt x="352" y="1548"/>
                </a:lnTo>
                <a:lnTo>
                  <a:pt x="352" y="1548"/>
                </a:lnTo>
                <a:lnTo>
                  <a:pt x="353" y="1548"/>
                </a:lnTo>
                <a:lnTo>
                  <a:pt x="353" y="1545"/>
                </a:lnTo>
                <a:lnTo>
                  <a:pt x="354" y="1543"/>
                </a:lnTo>
                <a:lnTo>
                  <a:pt x="354" y="1548"/>
                </a:lnTo>
                <a:lnTo>
                  <a:pt x="355" y="1548"/>
                </a:lnTo>
                <a:lnTo>
                  <a:pt x="355" y="1548"/>
                </a:lnTo>
                <a:lnTo>
                  <a:pt x="356" y="1548"/>
                </a:lnTo>
                <a:lnTo>
                  <a:pt x="356" y="1548"/>
                </a:lnTo>
                <a:lnTo>
                  <a:pt x="357" y="1548"/>
                </a:lnTo>
                <a:lnTo>
                  <a:pt x="357" y="1543"/>
                </a:lnTo>
                <a:lnTo>
                  <a:pt x="358" y="1547"/>
                </a:lnTo>
                <a:lnTo>
                  <a:pt x="358" y="1548"/>
                </a:lnTo>
                <a:lnTo>
                  <a:pt x="359" y="1548"/>
                </a:lnTo>
                <a:lnTo>
                  <a:pt x="359" y="1548"/>
                </a:lnTo>
                <a:lnTo>
                  <a:pt x="360" y="1548"/>
                </a:lnTo>
                <a:lnTo>
                  <a:pt x="360" y="1548"/>
                </a:lnTo>
                <a:lnTo>
                  <a:pt x="361" y="1548"/>
                </a:lnTo>
                <a:lnTo>
                  <a:pt x="361" y="1545"/>
                </a:lnTo>
                <a:lnTo>
                  <a:pt x="362" y="1547"/>
                </a:lnTo>
                <a:lnTo>
                  <a:pt x="362" y="1548"/>
                </a:lnTo>
                <a:lnTo>
                  <a:pt x="363" y="1548"/>
                </a:lnTo>
                <a:lnTo>
                  <a:pt x="363" y="1547"/>
                </a:lnTo>
                <a:lnTo>
                  <a:pt x="364" y="1545"/>
                </a:lnTo>
                <a:lnTo>
                  <a:pt x="364" y="1538"/>
                </a:lnTo>
                <a:lnTo>
                  <a:pt x="365" y="1544"/>
                </a:lnTo>
                <a:lnTo>
                  <a:pt x="365" y="1548"/>
                </a:lnTo>
                <a:lnTo>
                  <a:pt x="366" y="1548"/>
                </a:lnTo>
                <a:lnTo>
                  <a:pt x="366" y="1548"/>
                </a:lnTo>
                <a:lnTo>
                  <a:pt x="367" y="1548"/>
                </a:lnTo>
                <a:lnTo>
                  <a:pt x="367" y="1548"/>
                </a:lnTo>
                <a:lnTo>
                  <a:pt x="368" y="1548"/>
                </a:lnTo>
                <a:lnTo>
                  <a:pt x="368" y="1542"/>
                </a:lnTo>
                <a:lnTo>
                  <a:pt x="369" y="1548"/>
                </a:lnTo>
                <a:lnTo>
                  <a:pt x="369" y="1548"/>
                </a:lnTo>
                <a:lnTo>
                  <a:pt x="370" y="1548"/>
                </a:lnTo>
                <a:lnTo>
                  <a:pt x="370" y="1548"/>
                </a:lnTo>
                <a:lnTo>
                  <a:pt x="371" y="1548"/>
                </a:lnTo>
                <a:lnTo>
                  <a:pt x="371" y="1547"/>
                </a:lnTo>
                <a:lnTo>
                  <a:pt x="372" y="1547"/>
                </a:lnTo>
                <a:lnTo>
                  <a:pt x="372" y="1548"/>
                </a:lnTo>
                <a:lnTo>
                  <a:pt x="373" y="1548"/>
                </a:lnTo>
                <a:lnTo>
                  <a:pt x="373" y="1548"/>
                </a:lnTo>
                <a:lnTo>
                  <a:pt x="374" y="1548"/>
                </a:lnTo>
                <a:lnTo>
                  <a:pt x="374" y="1548"/>
                </a:lnTo>
                <a:lnTo>
                  <a:pt x="375" y="1548"/>
                </a:lnTo>
                <a:lnTo>
                  <a:pt x="375" y="1547"/>
                </a:lnTo>
                <a:lnTo>
                  <a:pt x="376" y="1548"/>
                </a:lnTo>
                <a:lnTo>
                  <a:pt x="376" y="1548"/>
                </a:lnTo>
                <a:lnTo>
                  <a:pt x="377" y="1548"/>
                </a:lnTo>
                <a:lnTo>
                  <a:pt x="377" y="1548"/>
                </a:lnTo>
                <a:lnTo>
                  <a:pt x="378" y="1548"/>
                </a:lnTo>
                <a:lnTo>
                  <a:pt x="378" y="1548"/>
                </a:lnTo>
                <a:lnTo>
                  <a:pt x="379" y="1548"/>
                </a:lnTo>
                <a:lnTo>
                  <a:pt x="379" y="1548"/>
                </a:lnTo>
                <a:lnTo>
                  <a:pt x="380" y="1548"/>
                </a:lnTo>
                <a:lnTo>
                  <a:pt x="380" y="1548"/>
                </a:lnTo>
                <a:lnTo>
                  <a:pt x="381" y="1548"/>
                </a:lnTo>
                <a:lnTo>
                  <a:pt x="381" y="1548"/>
                </a:lnTo>
                <a:lnTo>
                  <a:pt x="382" y="1544"/>
                </a:lnTo>
                <a:lnTo>
                  <a:pt x="382" y="1548"/>
                </a:lnTo>
                <a:lnTo>
                  <a:pt x="383" y="1548"/>
                </a:lnTo>
                <a:lnTo>
                  <a:pt x="383" y="1548"/>
                </a:lnTo>
                <a:lnTo>
                  <a:pt x="384" y="1548"/>
                </a:lnTo>
                <a:lnTo>
                  <a:pt x="384" y="1548"/>
                </a:lnTo>
                <a:lnTo>
                  <a:pt x="385" y="1548"/>
                </a:lnTo>
                <a:lnTo>
                  <a:pt x="385" y="1540"/>
                </a:lnTo>
                <a:lnTo>
                  <a:pt x="386" y="1546"/>
                </a:lnTo>
                <a:lnTo>
                  <a:pt x="386" y="1548"/>
                </a:lnTo>
                <a:lnTo>
                  <a:pt x="387" y="1548"/>
                </a:lnTo>
                <a:lnTo>
                  <a:pt x="387" y="1548"/>
                </a:lnTo>
                <a:lnTo>
                  <a:pt x="388" y="1548"/>
                </a:lnTo>
                <a:lnTo>
                  <a:pt x="388" y="1548"/>
                </a:lnTo>
                <a:lnTo>
                  <a:pt x="389" y="1548"/>
                </a:lnTo>
                <a:lnTo>
                  <a:pt x="389" y="1548"/>
                </a:lnTo>
                <a:lnTo>
                  <a:pt x="390" y="1548"/>
                </a:lnTo>
                <a:lnTo>
                  <a:pt x="390" y="1548"/>
                </a:lnTo>
                <a:lnTo>
                  <a:pt x="391" y="1548"/>
                </a:lnTo>
                <a:lnTo>
                  <a:pt x="391" y="1548"/>
                </a:lnTo>
                <a:lnTo>
                  <a:pt x="392" y="1548"/>
                </a:lnTo>
                <a:lnTo>
                  <a:pt x="392" y="1548"/>
                </a:lnTo>
                <a:lnTo>
                  <a:pt x="393" y="1548"/>
                </a:lnTo>
                <a:lnTo>
                  <a:pt x="393" y="1545"/>
                </a:lnTo>
                <a:lnTo>
                  <a:pt x="394" y="1548"/>
                </a:lnTo>
                <a:lnTo>
                  <a:pt x="394" y="1548"/>
                </a:lnTo>
                <a:lnTo>
                  <a:pt x="395" y="1548"/>
                </a:lnTo>
                <a:lnTo>
                  <a:pt x="395" y="1547"/>
                </a:lnTo>
                <a:lnTo>
                  <a:pt x="396" y="1547"/>
                </a:lnTo>
                <a:lnTo>
                  <a:pt x="396" y="1548"/>
                </a:lnTo>
                <a:lnTo>
                  <a:pt x="397" y="1548"/>
                </a:lnTo>
                <a:lnTo>
                  <a:pt x="397" y="1548"/>
                </a:lnTo>
                <a:lnTo>
                  <a:pt x="398" y="1548"/>
                </a:lnTo>
                <a:lnTo>
                  <a:pt x="398" y="1548"/>
                </a:lnTo>
                <a:lnTo>
                  <a:pt x="399" y="1548"/>
                </a:lnTo>
                <a:lnTo>
                  <a:pt x="399" y="1548"/>
                </a:lnTo>
                <a:lnTo>
                  <a:pt x="400" y="1548"/>
                </a:lnTo>
                <a:lnTo>
                  <a:pt x="400" y="1546"/>
                </a:lnTo>
                <a:lnTo>
                  <a:pt x="401" y="1547"/>
                </a:lnTo>
                <a:lnTo>
                  <a:pt x="401" y="1548"/>
                </a:lnTo>
                <a:lnTo>
                  <a:pt x="402" y="1548"/>
                </a:lnTo>
                <a:lnTo>
                  <a:pt x="402" y="1548"/>
                </a:lnTo>
                <a:lnTo>
                  <a:pt x="403" y="1544"/>
                </a:lnTo>
                <a:lnTo>
                  <a:pt x="403" y="1548"/>
                </a:lnTo>
                <a:lnTo>
                  <a:pt x="404" y="1544"/>
                </a:lnTo>
                <a:lnTo>
                  <a:pt x="404" y="1548"/>
                </a:lnTo>
                <a:lnTo>
                  <a:pt x="405" y="1548"/>
                </a:lnTo>
                <a:lnTo>
                  <a:pt x="405" y="1548"/>
                </a:lnTo>
                <a:lnTo>
                  <a:pt x="406" y="1548"/>
                </a:lnTo>
                <a:lnTo>
                  <a:pt x="406" y="1542"/>
                </a:lnTo>
                <a:lnTo>
                  <a:pt x="407" y="1532"/>
                </a:lnTo>
                <a:lnTo>
                  <a:pt x="407" y="1535"/>
                </a:lnTo>
                <a:lnTo>
                  <a:pt x="408" y="1541"/>
                </a:lnTo>
                <a:lnTo>
                  <a:pt x="408" y="1548"/>
                </a:lnTo>
                <a:lnTo>
                  <a:pt x="409" y="1548"/>
                </a:lnTo>
                <a:lnTo>
                  <a:pt x="409" y="1548"/>
                </a:lnTo>
                <a:lnTo>
                  <a:pt x="410" y="1548"/>
                </a:lnTo>
                <a:lnTo>
                  <a:pt x="410" y="1543"/>
                </a:lnTo>
                <a:lnTo>
                  <a:pt x="411" y="1539"/>
                </a:lnTo>
                <a:lnTo>
                  <a:pt x="411" y="1546"/>
                </a:lnTo>
                <a:lnTo>
                  <a:pt x="412" y="1548"/>
                </a:lnTo>
                <a:lnTo>
                  <a:pt x="412" y="1548"/>
                </a:lnTo>
                <a:lnTo>
                  <a:pt x="413" y="1548"/>
                </a:lnTo>
                <a:lnTo>
                  <a:pt x="413" y="1546"/>
                </a:lnTo>
                <a:lnTo>
                  <a:pt x="414" y="1535"/>
                </a:lnTo>
                <a:lnTo>
                  <a:pt x="414" y="1545"/>
                </a:lnTo>
                <a:lnTo>
                  <a:pt x="415" y="1548"/>
                </a:lnTo>
                <a:lnTo>
                  <a:pt x="415" y="1548"/>
                </a:lnTo>
                <a:lnTo>
                  <a:pt x="416" y="1548"/>
                </a:lnTo>
                <a:lnTo>
                  <a:pt x="416" y="1548"/>
                </a:lnTo>
                <a:lnTo>
                  <a:pt x="417" y="1548"/>
                </a:lnTo>
                <a:lnTo>
                  <a:pt x="417" y="1544"/>
                </a:lnTo>
                <a:lnTo>
                  <a:pt x="418" y="1548"/>
                </a:lnTo>
                <a:lnTo>
                  <a:pt x="418" y="1545"/>
                </a:lnTo>
                <a:lnTo>
                  <a:pt x="419" y="1546"/>
                </a:lnTo>
                <a:lnTo>
                  <a:pt x="419" y="1548"/>
                </a:lnTo>
                <a:lnTo>
                  <a:pt x="420" y="1548"/>
                </a:lnTo>
                <a:lnTo>
                  <a:pt x="420" y="1548"/>
                </a:lnTo>
                <a:lnTo>
                  <a:pt x="421" y="1546"/>
                </a:lnTo>
                <a:lnTo>
                  <a:pt x="421" y="1547"/>
                </a:lnTo>
                <a:lnTo>
                  <a:pt x="422" y="1544"/>
                </a:lnTo>
                <a:lnTo>
                  <a:pt x="422" y="1548"/>
                </a:lnTo>
                <a:lnTo>
                  <a:pt x="423" y="1548"/>
                </a:lnTo>
                <a:lnTo>
                  <a:pt x="423" y="1548"/>
                </a:lnTo>
                <a:lnTo>
                  <a:pt x="424" y="1548"/>
                </a:lnTo>
                <a:lnTo>
                  <a:pt x="424" y="1548"/>
                </a:lnTo>
                <a:lnTo>
                  <a:pt x="425" y="1548"/>
                </a:lnTo>
                <a:lnTo>
                  <a:pt x="425" y="1548"/>
                </a:lnTo>
                <a:lnTo>
                  <a:pt x="426" y="1548"/>
                </a:lnTo>
                <a:lnTo>
                  <a:pt x="426" y="1548"/>
                </a:lnTo>
                <a:lnTo>
                  <a:pt x="427" y="1548"/>
                </a:lnTo>
                <a:lnTo>
                  <a:pt x="427" y="1546"/>
                </a:lnTo>
                <a:lnTo>
                  <a:pt x="428" y="1533"/>
                </a:lnTo>
                <a:lnTo>
                  <a:pt x="428" y="1510"/>
                </a:lnTo>
                <a:lnTo>
                  <a:pt x="429" y="1513"/>
                </a:lnTo>
                <a:lnTo>
                  <a:pt x="429" y="1544"/>
                </a:lnTo>
                <a:lnTo>
                  <a:pt x="430" y="1547"/>
                </a:lnTo>
                <a:lnTo>
                  <a:pt x="430" y="1548"/>
                </a:lnTo>
                <a:lnTo>
                  <a:pt x="431" y="1548"/>
                </a:lnTo>
                <a:lnTo>
                  <a:pt x="431" y="1548"/>
                </a:lnTo>
                <a:lnTo>
                  <a:pt x="432" y="1547"/>
                </a:lnTo>
                <a:lnTo>
                  <a:pt x="432" y="1539"/>
                </a:lnTo>
                <a:lnTo>
                  <a:pt x="433" y="1543"/>
                </a:lnTo>
                <a:lnTo>
                  <a:pt x="433" y="1548"/>
                </a:lnTo>
                <a:lnTo>
                  <a:pt x="434" y="1548"/>
                </a:lnTo>
                <a:lnTo>
                  <a:pt x="434" y="1548"/>
                </a:lnTo>
                <a:lnTo>
                  <a:pt x="435" y="1548"/>
                </a:lnTo>
                <a:lnTo>
                  <a:pt x="435" y="1547"/>
                </a:lnTo>
                <a:lnTo>
                  <a:pt x="436" y="1547"/>
                </a:lnTo>
                <a:lnTo>
                  <a:pt x="436" y="1548"/>
                </a:lnTo>
                <a:lnTo>
                  <a:pt x="437" y="1548"/>
                </a:lnTo>
                <a:lnTo>
                  <a:pt x="437" y="1548"/>
                </a:lnTo>
                <a:lnTo>
                  <a:pt x="438" y="1548"/>
                </a:lnTo>
                <a:lnTo>
                  <a:pt x="438" y="1548"/>
                </a:lnTo>
                <a:lnTo>
                  <a:pt x="439" y="1547"/>
                </a:lnTo>
                <a:lnTo>
                  <a:pt x="439" y="1548"/>
                </a:lnTo>
                <a:lnTo>
                  <a:pt x="440" y="1548"/>
                </a:lnTo>
                <a:lnTo>
                  <a:pt x="440" y="1548"/>
                </a:lnTo>
                <a:lnTo>
                  <a:pt x="441" y="1548"/>
                </a:lnTo>
                <a:lnTo>
                  <a:pt x="441" y="1548"/>
                </a:lnTo>
                <a:lnTo>
                  <a:pt x="442" y="1548"/>
                </a:lnTo>
                <a:lnTo>
                  <a:pt x="442" y="1548"/>
                </a:lnTo>
                <a:lnTo>
                  <a:pt x="443" y="1548"/>
                </a:lnTo>
                <a:lnTo>
                  <a:pt x="443" y="1548"/>
                </a:lnTo>
                <a:lnTo>
                  <a:pt x="444" y="1548"/>
                </a:lnTo>
                <a:lnTo>
                  <a:pt x="444" y="1548"/>
                </a:lnTo>
                <a:lnTo>
                  <a:pt x="445" y="1548"/>
                </a:lnTo>
                <a:lnTo>
                  <a:pt x="445" y="1532"/>
                </a:lnTo>
                <a:lnTo>
                  <a:pt x="446" y="1508"/>
                </a:lnTo>
                <a:lnTo>
                  <a:pt x="446" y="1531"/>
                </a:lnTo>
                <a:lnTo>
                  <a:pt x="447" y="1546"/>
                </a:lnTo>
                <a:lnTo>
                  <a:pt x="447" y="1542"/>
                </a:lnTo>
                <a:lnTo>
                  <a:pt x="448" y="1548"/>
                </a:lnTo>
                <a:lnTo>
                  <a:pt x="448" y="1548"/>
                </a:lnTo>
                <a:lnTo>
                  <a:pt x="449" y="1548"/>
                </a:lnTo>
                <a:lnTo>
                  <a:pt x="449" y="1546"/>
                </a:lnTo>
                <a:lnTo>
                  <a:pt x="450" y="1543"/>
                </a:lnTo>
                <a:lnTo>
                  <a:pt x="450" y="1548"/>
                </a:lnTo>
                <a:lnTo>
                  <a:pt x="451" y="1548"/>
                </a:lnTo>
                <a:lnTo>
                  <a:pt x="451" y="1548"/>
                </a:lnTo>
                <a:lnTo>
                  <a:pt x="452" y="1548"/>
                </a:lnTo>
                <a:lnTo>
                  <a:pt x="452" y="1546"/>
                </a:lnTo>
                <a:lnTo>
                  <a:pt x="453" y="1542"/>
                </a:lnTo>
                <a:lnTo>
                  <a:pt x="453" y="1547"/>
                </a:lnTo>
                <a:lnTo>
                  <a:pt x="454" y="1548"/>
                </a:lnTo>
                <a:lnTo>
                  <a:pt x="454" y="1548"/>
                </a:lnTo>
                <a:lnTo>
                  <a:pt x="455" y="1548"/>
                </a:lnTo>
                <a:lnTo>
                  <a:pt x="455" y="1548"/>
                </a:lnTo>
                <a:lnTo>
                  <a:pt x="456" y="1548"/>
                </a:lnTo>
                <a:lnTo>
                  <a:pt x="456" y="1546"/>
                </a:lnTo>
                <a:lnTo>
                  <a:pt x="457" y="1540"/>
                </a:lnTo>
                <a:lnTo>
                  <a:pt x="457" y="1547"/>
                </a:lnTo>
                <a:lnTo>
                  <a:pt x="458" y="1548"/>
                </a:lnTo>
                <a:lnTo>
                  <a:pt x="458" y="1548"/>
                </a:lnTo>
                <a:lnTo>
                  <a:pt x="459" y="1548"/>
                </a:lnTo>
                <a:lnTo>
                  <a:pt x="459" y="1548"/>
                </a:lnTo>
                <a:lnTo>
                  <a:pt x="460" y="1544"/>
                </a:lnTo>
                <a:lnTo>
                  <a:pt x="460" y="1548"/>
                </a:lnTo>
                <a:lnTo>
                  <a:pt x="461" y="1548"/>
                </a:lnTo>
                <a:lnTo>
                  <a:pt x="461" y="1548"/>
                </a:lnTo>
                <a:lnTo>
                  <a:pt x="462" y="1548"/>
                </a:lnTo>
                <a:lnTo>
                  <a:pt x="462" y="1548"/>
                </a:lnTo>
                <a:lnTo>
                  <a:pt x="463" y="1548"/>
                </a:lnTo>
                <a:lnTo>
                  <a:pt x="463" y="1547"/>
                </a:lnTo>
                <a:lnTo>
                  <a:pt x="464" y="1548"/>
                </a:lnTo>
                <a:lnTo>
                  <a:pt x="464" y="1548"/>
                </a:lnTo>
                <a:lnTo>
                  <a:pt x="465" y="1548"/>
                </a:lnTo>
                <a:lnTo>
                  <a:pt x="465" y="1548"/>
                </a:lnTo>
                <a:lnTo>
                  <a:pt x="466" y="1548"/>
                </a:lnTo>
                <a:lnTo>
                  <a:pt x="466" y="1548"/>
                </a:lnTo>
                <a:lnTo>
                  <a:pt x="467" y="1543"/>
                </a:lnTo>
                <a:lnTo>
                  <a:pt x="467" y="1525"/>
                </a:lnTo>
                <a:lnTo>
                  <a:pt x="468" y="1527"/>
                </a:lnTo>
                <a:lnTo>
                  <a:pt x="468" y="1547"/>
                </a:lnTo>
                <a:lnTo>
                  <a:pt x="469" y="1548"/>
                </a:lnTo>
                <a:lnTo>
                  <a:pt x="469" y="1548"/>
                </a:lnTo>
                <a:lnTo>
                  <a:pt x="470" y="1548"/>
                </a:lnTo>
                <a:lnTo>
                  <a:pt x="470" y="1540"/>
                </a:lnTo>
                <a:lnTo>
                  <a:pt x="471" y="1536"/>
                </a:lnTo>
                <a:lnTo>
                  <a:pt x="471" y="1548"/>
                </a:lnTo>
                <a:lnTo>
                  <a:pt x="472" y="1547"/>
                </a:lnTo>
                <a:lnTo>
                  <a:pt x="472" y="1548"/>
                </a:lnTo>
                <a:lnTo>
                  <a:pt x="473" y="1548"/>
                </a:lnTo>
                <a:lnTo>
                  <a:pt x="473" y="1547"/>
                </a:lnTo>
                <a:lnTo>
                  <a:pt x="474" y="1548"/>
                </a:lnTo>
                <a:lnTo>
                  <a:pt x="474" y="1546"/>
                </a:lnTo>
                <a:lnTo>
                  <a:pt x="475" y="1546"/>
                </a:lnTo>
                <a:lnTo>
                  <a:pt x="475" y="1548"/>
                </a:lnTo>
                <a:lnTo>
                  <a:pt x="476" y="1548"/>
                </a:lnTo>
                <a:lnTo>
                  <a:pt x="476" y="1548"/>
                </a:lnTo>
                <a:lnTo>
                  <a:pt x="477" y="1548"/>
                </a:lnTo>
                <a:lnTo>
                  <a:pt x="477" y="1547"/>
                </a:lnTo>
                <a:lnTo>
                  <a:pt x="478" y="1536"/>
                </a:lnTo>
                <a:lnTo>
                  <a:pt x="478" y="1546"/>
                </a:lnTo>
                <a:lnTo>
                  <a:pt x="479" y="1547"/>
                </a:lnTo>
                <a:lnTo>
                  <a:pt x="479" y="1548"/>
                </a:lnTo>
                <a:lnTo>
                  <a:pt x="480" y="1548"/>
                </a:lnTo>
                <a:lnTo>
                  <a:pt x="480" y="1548"/>
                </a:lnTo>
                <a:lnTo>
                  <a:pt x="481" y="1548"/>
                </a:lnTo>
                <a:lnTo>
                  <a:pt x="481" y="1548"/>
                </a:lnTo>
                <a:lnTo>
                  <a:pt x="482" y="1548"/>
                </a:lnTo>
                <a:lnTo>
                  <a:pt x="482" y="1545"/>
                </a:lnTo>
                <a:lnTo>
                  <a:pt x="483" y="1548"/>
                </a:lnTo>
                <a:lnTo>
                  <a:pt x="483" y="1548"/>
                </a:lnTo>
                <a:lnTo>
                  <a:pt x="484" y="1548"/>
                </a:lnTo>
                <a:lnTo>
                  <a:pt x="484" y="1547"/>
                </a:lnTo>
                <a:lnTo>
                  <a:pt x="485" y="1543"/>
                </a:lnTo>
                <a:lnTo>
                  <a:pt x="485" y="1537"/>
                </a:lnTo>
                <a:lnTo>
                  <a:pt x="486" y="1544"/>
                </a:lnTo>
                <a:lnTo>
                  <a:pt x="486" y="1548"/>
                </a:lnTo>
                <a:lnTo>
                  <a:pt x="487" y="1548"/>
                </a:lnTo>
                <a:lnTo>
                  <a:pt x="487" y="1548"/>
                </a:lnTo>
                <a:lnTo>
                  <a:pt x="488" y="1548"/>
                </a:lnTo>
                <a:lnTo>
                  <a:pt x="488" y="1536"/>
                </a:lnTo>
                <a:lnTo>
                  <a:pt x="489" y="1542"/>
                </a:lnTo>
                <a:lnTo>
                  <a:pt x="489" y="1548"/>
                </a:lnTo>
                <a:lnTo>
                  <a:pt x="490" y="1548"/>
                </a:lnTo>
                <a:lnTo>
                  <a:pt x="490" y="1548"/>
                </a:lnTo>
                <a:lnTo>
                  <a:pt x="491" y="1548"/>
                </a:lnTo>
                <a:lnTo>
                  <a:pt x="491" y="1545"/>
                </a:lnTo>
                <a:lnTo>
                  <a:pt x="492" y="1546"/>
                </a:lnTo>
                <a:lnTo>
                  <a:pt x="492" y="1542"/>
                </a:lnTo>
                <a:lnTo>
                  <a:pt x="493" y="1545"/>
                </a:lnTo>
                <a:lnTo>
                  <a:pt x="493" y="1548"/>
                </a:lnTo>
                <a:lnTo>
                  <a:pt x="494" y="1548"/>
                </a:lnTo>
                <a:lnTo>
                  <a:pt x="494" y="1548"/>
                </a:lnTo>
                <a:lnTo>
                  <a:pt x="495" y="1548"/>
                </a:lnTo>
                <a:lnTo>
                  <a:pt x="495" y="1546"/>
                </a:lnTo>
                <a:lnTo>
                  <a:pt x="496" y="1544"/>
                </a:lnTo>
                <a:lnTo>
                  <a:pt x="496" y="1547"/>
                </a:lnTo>
                <a:lnTo>
                  <a:pt x="497" y="1548"/>
                </a:lnTo>
                <a:lnTo>
                  <a:pt x="497" y="1548"/>
                </a:lnTo>
                <a:lnTo>
                  <a:pt x="498" y="1548"/>
                </a:lnTo>
                <a:lnTo>
                  <a:pt x="498" y="1548"/>
                </a:lnTo>
                <a:lnTo>
                  <a:pt x="499" y="1542"/>
                </a:lnTo>
                <a:lnTo>
                  <a:pt x="499" y="1548"/>
                </a:lnTo>
                <a:lnTo>
                  <a:pt x="500" y="1548"/>
                </a:lnTo>
                <a:lnTo>
                  <a:pt x="500" y="1548"/>
                </a:lnTo>
                <a:lnTo>
                  <a:pt x="501" y="1548"/>
                </a:lnTo>
                <a:lnTo>
                  <a:pt x="501" y="1548"/>
                </a:lnTo>
                <a:lnTo>
                  <a:pt x="502" y="1548"/>
                </a:lnTo>
                <a:lnTo>
                  <a:pt x="502" y="1548"/>
                </a:lnTo>
                <a:lnTo>
                  <a:pt x="503" y="1548"/>
                </a:lnTo>
                <a:lnTo>
                  <a:pt x="503" y="1548"/>
                </a:lnTo>
                <a:lnTo>
                  <a:pt x="504" y="1548"/>
                </a:lnTo>
                <a:lnTo>
                  <a:pt x="504" y="1548"/>
                </a:lnTo>
                <a:lnTo>
                  <a:pt x="505" y="1548"/>
                </a:lnTo>
                <a:lnTo>
                  <a:pt x="505" y="1547"/>
                </a:lnTo>
                <a:lnTo>
                  <a:pt x="506" y="1546"/>
                </a:lnTo>
                <a:lnTo>
                  <a:pt x="506" y="1544"/>
                </a:lnTo>
                <a:lnTo>
                  <a:pt x="507" y="1548"/>
                </a:lnTo>
                <a:lnTo>
                  <a:pt x="507" y="1548"/>
                </a:lnTo>
                <a:lnTo>
                  <a:pt x="508" y="1548"/>
                </a:lnTo>
                <a:lnTo>
                  <a:pt x="508" y="1548"/>
                </a:lnTo>
                <a:lnTo>
                  <a:pt x="509" y="1546"/>
                </a:lnTo>
                <a:lnTo>
                  <a:pt x="509" y="1444"/>
                </a:lnTo>
                <a:lnTo>
                  <a:pt x="510" y="1437"/>
                </a:lnTo>
                <a:lnTo>
                  <a:pt x="510" y="1519"/>
                </a:lnTo>
                <a:lnTo>
                  <a:pt x="511" y="1538"/>
                </a:lnTo>
                <a:lnTo>
                  <a:pt x="511" y="1545"/>
                </a:lnTo>
                <a:lnTo>
                  <a:pt x="512" y="1548"/>
                </a:lnTo>
                <a:lnTo>
                  <a:pt x="512" y="1544"/>
                </a:lnTo>
                <a:lnTo>
                  <a:pt x="513" y="1533"/>
                </a:lnTo>
                <a:lnTo>
                  <a:pt x="513" y="1520"/>
                </a:lnTo>
                <a:lnTo>
                  <a:pt x="514" y="1531"/>
                </a:lnTo>
                <a:lnTo>
                  <a:pt x="514" y="1548"/>
                </a:lnTo>
                <a:lnTo>
                  <a:pt x="515" y="1547"/>
                </a:lnTo>
                <a:lnTo>
                  <a:pt x="515" y="1545"/>
                </a:lnTo>
                <a:lnTo>
                  <a:pt x="516" y="1548"/>
                </a:lnTo>
                <a:lnTo>
                  <a:pt x="516" y="1544"/>
                </a:lnTo>
                <a:lnTo>
                  <a:pt x="517" y="1528"/>
                </a:lnTo>
                <a:lnTo>
                  <a:pt x="517" y="1546"/>
                </a:lnTo>
                <a:lnTo>
                  <a:pt x="518" y="1546"/>
                </a:lnTo>
                <a:lnTo>
                  <a:pt x="518" y="1548"/>
                </a:lnTo>
                <a:lnTo>
                  <a:pt x="519" y="1548"/>
                </a:lnTo>
                <a:lnTo>
                  <a:pt x="519" y="1548"/>
                </a:lnTo>
                <a:lnTo>
                  <a:pt x="520" y="1548"/>
                </a:lnTo>
                <a:lnTo>
                  <a:pt x="520" y="1533"/>
                </a:lnTo>
                <a:lnTo>
                  <a:pt x="521" y="1541"/>
                </a:lnTo>
                <a:lnTo>
                  <a:pt x="521" y="1543"/>
                </a:lnTo>
                <a:lnTo>
                  <a:pt x="522" y="1543"/>
                </a:lnTo>
                <a:lnTo>
                  <a:pt x="522" y="1548"/>
                </a:lnTo>
                <a:lnTo>
                  <a:pt x="523" y="1548"/>
                </a:lnTo>
                <a:lnTo>
                  <a:pt x="523" y="1548"/>
                </a:lnTo>
                <a:lnTo>
                  <a:pt x="524" y="1544"/>
                </a:lnTo>
                <a:lnTo>
                  <a:pt x="524" y="1547"/>
                </a:lnTo>
                <a:lnTo>
                  <a:pt x="525" y="1548"/>
                </a:lnTo>
                <a:lnTo>
                  <a:pt x="525" y="1548"/>
                </a:lnTo>
                <a:lnTo>
                  <a:pt x="526" y="1548"/>
                </a:lnTo>
                <a:lnTo>
                  <a:pt x="526" y="1548"/>
                </a:lnTo>
                <a:lnTo>
                  <a:pt x="527" y="1546"/>
                </a:lnTo>
                <a:lnTo>
                  <a:pt x="527" y="1548"/>
                </a:lnTo>
                <a:lnTo>
                  <a:pt x="528" y="1547"/>
                </a:lnTo>
                <a:lnTo>
                  <a:pt x="528" y="1548"/>
                </a:lnTo>
                <a:lnTo>
                  <a:pt x="529" y="1548"/>
                </a:lnTo>
                <a:lnTo>
                  <a:pt x="529" y="1548"/>
                </a:lnTo>
                <a:lnTo>
                  <a:pt x="530" y="1548"/>
                </a:lnTo>
                <a:lnTo>
                  <a:pt x="530" y="1546"/>
                </a:lnTo>
                <a:lnTo>
                  <a:pt x="531" y="1545"/>
                </a:lnTo>
                <a:lnTo>
                  <a:pt x="531" y="1548"/>
                </a:lnTo>
                <a:lnTo>
                  <a:pt x="532" y="1548"/>
                </a:lnTo>
                <a:lnTo>
                  <a:pt x="532" y="1548"/>
                </a:lnTo>
                <a:lnTo>
                  <a:pt x="533" y="1548"/>
                </a:lnTo>
                <a:lnTo>
                  <a:pt x="533" y="1548"/>
                </a:lnTo>
                <a:lnTo>
                  <a:pt x="534" y="1548"/>
                </a:lnTo>
                <a:lnTo>
                  <a:pt x="534" y="1548"/>
                </a:lnTo>
                <a:lnTo>
                  <a:pt x="535" y="1548"/>
                </a:lnTo>
                <a:lnTo>
                  <a:pt x="535" y="1548"/>
                </a:lnTo>
                <a:lnTo>
                  <a:pt x="536" y="1548"/>
                </a:lnTo>
                <a:lnTo>
                  <a:pt x="536" y="1548"/>
                </a:lnTo>
                <a:lnTo>
                  <a:pt x="537" y="1548"/>
                </a:lnTo>
                <a:lnTo>
                  <a:pt x="537" y="1548"/>
                </a:lnTo>
                <a:lnTo>
                  <a:pt x="538" y="1548"/>
                </a:lnTo>
                <a:lnTo>
                  <a:pt x="538" y="1548"/>
                </a:lnTo>
                <a:lnTo>
                  <a:pt x="539" y="1548"/>
                </a:lnTo>
                <a:lnTo>
                  <a:pt x="539" y="1548"/>
                </a:lnTo>
                <a:lnTo>
                  <a:pt x="540" y="1548"/>
                </a:lnTo>
                <a:lnTo>
                  <a:pt x="540" y="1548"/>
                </a:lnTo>
                <a:lnTo>
                  <a:pt x="541" y="1548"/>
                </a:lnTo>
                <a:lnTo>
                  <a:pt x="541" y="1548"/>
                </a:lnTo>
                <a:lnTo>
                  <a:pt x="542" y="1545"/>
                </a:lnTo>
                <a:lnTo>
                  <a:pt x="542" y="1548"/>
                </a:lnTo>
                <a:lnTo>
                  <a:pt x="543" y="1548"/>
                </a:lnTo>
                <a:lnTo>
                  <a:pt x="543" y="1548"/>
                </a:lnTo>
                <a:lnTo>
                  <a:pt x="544" y="1548"/>
                </a:lnTo>
                <a:lnTo>
                  <a:pt x="544" y="1547"/>
                </a:lnTo>
                <a:lnTo>
                  <a:pt x="545" y="1538"/>
                </a:lnTo>
                <a:lnTo>
                  <a:pt x="545" y="1548"/>
                </a:lnTo>
                <a:lnTo>
                  <a:pt x="546" y="1547"/>
                </a:lnTo>
                <a:lnTo>
                  <a:pt x="546" y="1548"/>
                </a:lnTo>
                <a:lnTo>
                  <a:pt x="547" y="1548"/>
                </a:lnTo>
                <a:lnTo>
                  <a:pt x="547" y="1548"/>
                </a:lnTo>
                <a:lnTo>
                  <a:pt x="548" y="1548"/>
                </a:lnTo>
                <a:lnTo>
                  <a:pt x="548" y="1548"/>
                </a:lnTo>
                <a:lnTo>
                  <a:pt x="549" y="1546"/>
                </a:lnTo>
                <a:lnTo>
                  <a:pt x="549" y="1541"/>
                </a:lnTo>
                <a:lnTo>
                  <a:pt x="550" y="1548"/>
                </a:lnTo>
                <a:lnTo>
                  <a:pt x="550" y="1548"/>
                </a:lnTo>
                <a:lnTo>
                  <a:pt x="551" y="1548"/>
                </a:lnTo>
                <a:lnTo>
                  <a:pt x="551" y="1545"/>
                </a:lnTo>
                <a:lnTo>
                  <a:pt x="552" y="1545"/>
                </a:lnTo>
                <a:lnTo>
                  <a:pt x="552" y="1540"/>
                </a:lnTo>
                <a:lnTo>
                  <a:pt x="553" y="1539"/>
                </a:lnTo>
                <a:lnTo>
                  <a:pt x="553" y="1548"/>
                </a:lnTo>
                <a:lnTo>
                  <a:pt x="554" y="1548"/>
                </a:lnTo>
                <a:lnTo>
                  <a:pt x="554" y="1548"/>
                </a:lnTo>
                <a:lnTo>
                  <a:pt x="555" y="1536"/>
                </a:lnTo>
                <a:lnTo>
                  <a:pt x="555" y="1503"/>
                </a:lnTo>
                <a:lnTo>
                  <a:pt x="556" y="1361"/>
                </a:lnTo>
                <a:lnTo>
                  <a:pt x="556" y="1474"/>
                </a:lnTo>
                <a:lnTo>
                  <a:pt x="557" y="1525"/>
                </a:lnTo>
                <a:lnTo>
                  <a:pt x="557" y="1545"/>
                </a:lnTo>
                <a:lnTo>
                  <a:pt x="558" y="1547"/>
                </a:lnTo>
                <a:lnTo>
                  <a:pt x="558" y="1548"/>
                </a:lnTo>
                <a:lnTo>
                  <a:pt x="559" y="1538"/>
                </a:lnTo>
                <a:lnTo>
                  <a:pt x="559" y="1504"/>
                </a:lnTo>
                <a:lnTo>
                  <a:pt x="560" y="1520"/>
                </a:lnTo>
                <a:lnTo>
                  <a:pt x="560" y="1545"/>
                </a:lnTo>
                <a:lnTo>
                  <a:pt x="561" y="1546"/>
                </a:lnTo>
                <a:lnTo>
                  <a:pt x="561" y="1548"/>
                </a:lnTo>
                <a:lnTo>
                  <a:pt x="562" y="1548"/>
                </a:lnTo>
                <a:lnTo>
                  <a:pt x="562" y="1547"/>
                </a:lnTo>
                <a:lnTo>
                  <a:pt x="563" y="1541"/>
                </a:lnTo>
                <a:lnTo>
                  <a:pt x="563" y="1543"/>
                </a:lnTo>
                <a:lnTo>
                  <a:pt x="564" y="1539"/>
                </a:lnTo>
                <a:lnTo>
                  <a:pt x="564" y="1548"/>
                </a:lnTo>
                <a:lnTo>
                  <a:pt x="565" y="1548"/>
                </a:lnTo>
                <a:lnTo>
                  <a:pt x="565" y="1548"/>
                </a:lnTo>
                <a:lnTo>
                  <a:pt x="566" y="1548"/>
                </a:lnTo>
                <a:lnTo>
                  <a:pt x="566" y="1544"/>
                </a:lnTo>
                <a:lnTo>
                  <a:pt x="567" y="1545"/>
                </a:lnTo>
                <a:lnTo>
                  <a:pt x="567" y="1548"/>
                </a:lnTo>
                <a:lnTo>
                  <a:pt x="568" y="1547"/>
                </a:lnTo>
                <a:lnTo>
                  <a:pt x="568" y="1548"/>
                </a:lnTo>
                <a:lnTo>
                  <a:pt x="569" y="1548"/>
                </a:lnTo>
                <a:lnTo>
                  <a:pt x="569" y="1548"/>
                </a:lnTo>
                <a:lnTo>
                  <a:pt x="570" y="1548"/>
                </a:lnTo>
                <a:lnTo>
                  <a:pt x="570" y="1543"/>
                </a:lnTo>
                <a:lnTo>
                  <a:pt x="571" y="1543"/>
                </a:lnTo>
                <a:lnTo>
                  <a:pt x="571" y="1548"/>
                </a:lnTo>
                <a:lnTo>
                  <a:pt x="572" y="1548"/>
                </a:lnTo>
                <a:lnTo>
                  <a:pt x="572" y="1548"/>
                </a:lnTo>
                <a:lnTo>
                  <a:pt x="573" y="1548"/>
                </a:lnTo>
                <a:lnTo>
                  <a:pt x="573" y="1538"/>
                </a:lnTo>
                <a:lnTo>
                  <a:pt x="574" y="1529"/>
                </a:lnTo>
                <a:lnTo>
                  <a:pt x="574" y="1548"/>
                </a:lnTo>
                <a:lnTo>
                  <a:pt x="575" y="1547"/>
                </a:lnTo>
                <a:lnTo>
                  <a:pt x="575" y="1548"/>
                </a:lnTo>
                <a:lnTo>
                  <a:pt x="576" y="1548"/>
                </a:lnTo>
                <a:lnTo>
                  <a:pt x="576" y="1548"/>
                </a:lnTo>
                <a:lnTo>
                  <a:pt x="577" y="1544"/>
                </a:lnTo>
                <a:lnTo>
                  <a:pt x="577" y="1536"/>
                </a:lnTo>
                <a:lnTo>
                  <a:pt x="578" y="1538"/>
                </a:lnTo>
                <a:lnTo>
                  <a:pt x="578" y="1548"/>
                </a:lnTo>
                <a:lnTo>
                  <a:pt x="579" y="1548"/>
                </a:lnTo>
                <a:lnTo>
                  <a:pt x="579" y="1548"/>
                </a:lnTo>
                <a:lnTo>
                  <a:pt x="580" y="1548"/>
                </a:lnTo>
                <a:lnTo>
                  <a:pt x="580" y="1548"/>
                </a:lnTo>
                <a:lnTo>
                  <a:pt x="581" y="1548"/>
                </a:lnTo>
                <a:lnTo>
                  <a:pt x="581" y="1548"/>
                </a:lnTo>
                <a:lnTo>
                  <a:pt x="582" y="1548"/>
                </a:lnTo>
                <a:lnTo>
                  <a:pt x="582" y="1548"/>
                </a:lnTo>
                <a:lnTo>
                  <a:pt x="583" y="1548"/>
                </a:lnTo>
                <a:lnTo>
                  <a:pt x="583" y="1548"/>
                </a:lnTo>
                <a:lnTo>
                  <a:pt x="584" y="1548"/>
                </a:lnTo>
                <a:lnTo>
                  <a:pt x="584" y="1543"/>
                </a:lnTo>
                <a:lnTo>
                  <a:pt x="585" y="1548"/>
                </a:lnTo>
                <a:lnTo>
                  <a:pt x="585" y="1548"/>
                </a:lnTo>
                <a:lnTo>
                  <a:pt x="586" y="1548"/>
                </a:lnTo>
                <a:lnTo>
                  <a:pt x="586" y="1548"/>
                </a:lnTo>
                <a:lnTo>
                  <a:pt x="587" y="1548"/>
                </a:lnTo>
                <a:lnTo>
                  <a:pt x="587" y="1546"/>
                </a:lnTo>
                <a:lnTo>
                  <a:pt x="588" y="1541"/>
                </a:lnTo>
                <a:lnTo>
                  <a:pt x="588" y="1548"/>
                </a:lnTo>
                <a:lnTo>
                  <a:pt x="589" y="1548"/>
                </a:lnTo>
                <a:lnTo>
                  <a:pt x="589" y="1548"/>
                </a:lnTo>
                <a:lnTo>
                  <a:pt x="590" y="1548"/>
                </a:lnTo>
                <a:lnTo>
                  <a:pt x="590" y="1548"/>
                </a:lnTo>
                <a:lnTo>
                  <a:pt x="591" y="1548"/>
                </a:lnTo>
                <a:lnTo>
                  <a:pt x="591" y="1547"/>
                </a:lnTo>
                <a:lnTo>
                  <a:pt x="592" y="1543"/>
                </a:lnTo>
                <a:lnTo>
                  <a:pt x="592" y="1548"/>
                </a:lnTo>
                <a:lnTo>
                  <a:pt x="593" y="1548"/>
                </a:lnTo>
                <a:lnTo>
                  <a:pt x="593" y="1548"/>
                </a:lnTo>
                <a:lnTo>
                  <a:pt x="594" y="1548"/>
                </a:lnTo>
                <a:lnTo>
                  <a:pt x="594" y="1548"/>
                </a:lnTo>
                <a:lnTo>
                  <a:pt x="595" y="1548"/>
                </a:lnTo>
                <a:lnTo>
                  <a:pt x="595" y="1548"/>
                </a:lnTo>
                <a:lnTo>
                  <a:pt x="596" y="1548"/>
                </a:lnTo>
                <a:lnTo>
                  <a:pt x="596" y="1548"/>
                </a:lnTo>
                <a:lnTo>
                  <a:pt x="597" y="1548"/>
                </a:lnTo>
                <a:lnTo>
                  <a:pt x="597" y="1548"/>
                </a:lnTo>
                <a:lnTo>
                  <a:pt x="598" y="1547"/>
                </a:lnTo>
                <a:lnTo>
                  <a:pt x="598" y="1548"/>
                </a:lnTo>
                <a:lnTo>
                  <a:pt x="599" y="1548"/>
                </a:lnTo>
                <a:lnTo>
                  <a:pt x="599" y="1548"/>
                </a:lnTo>
                <a:lnTo>
                  <a:pt x="600" y="1548"/>
                </a:lnTo>
                <a:lnTo>
                  <a:pt x="600" y="1548"/>
                </a:lnTo>
                <a:lnTo>
                  <a:pt x="601" y="1548"/>
                </a:lnTo>
                <a:lnTo>
                  <a:pt x="601" y="1548"/>
                </a:lnTo>
                <a:lnTo>
                  <a:pt x="602" y="1548"/>
                </a:lnTo>
                <a:lnTo>
                  <a:pt x="602" y="1547"/>
                </a:lnTo>
                <a:lnTo>
                  <a:pt x="603" y="1548"/>
                </a:lnTo>
                <a:lnTo>
                  <a:pt x="603" y="1548"/>
                </a:lnTo>
                <a:lnTo>
                  <a:pt x="604" y="1548"/>
                </a:lnTo>
                <a:lnTo>
                  <a:pt x="604" y="1546"/>
                </a:lnTo>
                <a:lnTo>
                  <a:pt x="605" y="1547"/>
                </a:lnTo>
                <a:lnTo>
                  <a:pt x="605" y="1548"/>
                </a:lnTo>
                <a:lnTo>
                  <a:pt x="606" y="1548"/>
                </a:lnTo>
                <a:lnTo>
                  <a:pt x="606" y="1546"/>
                </a:lnTo>
                <a:lnTo>
                  <a:pt x="607" y="1548"/>
                </a:lnTo>
                <a:lnTo>
                  <a:pt x="607" y="1548"/>
                </a:lnTo>
                <a:lnTo>
                  <a:pt x="608" y="1548"/>
                </a:lnTo>
                <a:lnTo>
                  <a:pt x="608" y="1547"/>
                </a:lnTo>
                <a:lnTo>
                  <a:pt x="609" y="1545"/>
                </a:lnTo>
                <a:lnTo>
                  <a:pt x="609" y="1548"/>
                </a:lnTo>
                <a:lnTo>
                  <a:pt x="610" y="1547"/>
                </a:lnTo>
                <a:lnTo>
                  <a:pt x="610" y="1548"/>
                </a:lnTo>
                <a:lnTo>
                  <a:pt x="611" y="1548"/>
                </a:lnTo>
                <a:lnTo>
                  <a:pt x="611" y="1543"/>
                </a:lnTo>
                <a:lnTo>
                  <a:pt x="612" y="1545"/>
                </a:lnTo>
                <a:lnTo>
                  <a:pt x="612" y="1541"/>
                </a:lnTo>
                <a:lnTo>
                  <a:pt x="613" y="1537"/>
                </a:lnTo>
                <a:lnTo>
                  <a:pt x="613" y="1548"/>
                </a:lnTo>
                <a:lnTo>
                  <a:pt x="614" y="1548"/>
                </a:lnTo>
                <a:lnTo>
                  <a:pt x="614" y="1548"/>
                </a:lnTo>
                <a:lnTo>
                  <a:pt x="615" y="1548"/>
                </a:lnTo>
                <a:lnTo>
                  <a:pt x="615" y="1541"/>
                </a:lnTo>
                <a:lnTo>
                  <a:pt x="616" y="1519"/>
                </a:lnTo>
                <a:lnTo>
                  <a:pt x="616" y="1531"/>
                </a:lnTo>
                <a:lnTo>
                  <a:pt x="617" y="1537"/>
                </a:lnTo>
                <a:lnTo>
                  <a:pt x="617" y="1539"/>
                </a:lnTo>
                <a:lnTo>
                  <a:pt x="618" y="1548"/>
                </a:lnTo>
                <a:lnTo>
                  <a:pt x="618" y="1540"/>
                </a:lnTo>
                <a:lnTo>
                  <a:pt x="619" y="1493"/>
                </a:lnTo>
                <a:lnTo>
                  <a:pt x="619" y="808"/>
                </a:lnTo>
                <a:lnTo>
                  <a:pt x="620" y="438"/>
                </a:lnTo>
                <a:lnTo>
                  <a:pt x="620" y="1287"/>
                </a:lnTo>
                <a:lnTo>
                  <a:pt x="621" y="1447"/>
                </a:lnTo>
                <a:lnTo>
                  <a:pt x="621" y="1533"/>
                </a:lnTo>
                <a:lnTo>
                  <a:pt x="622" y="1542"/>
                </a:lnTo>
                <a:lnTo>
                  <a:pt x="622" y="1546"/>
                </a:lnTo>
                <a:lnTo>
                  <a:pt x="623" y="1516"/>
                </a:lnTo>
                <a:lnTo>
                  <a:pt x="623" y="1286"/>
                </a:lnTo>
                <a:lnTo>
                  <a:pt x="624" y="1423"/>
                </a:lnTo>
                <a:lnTo>
                  <a:pt x="624" y="1517"/>
                </a:lnTo>
                <a:lnTo>
                  <a:pt x="625" y="1538"/>
                </a:lnTo>
                <a:lnTo>
                  <a:pt x="625" y="1546"/>
                </a:lnTo>
                <a:lnTo>
                  <a:pt x="626" y="1548"/>
                </a:lnTo>
                <a:lnTo>
                  <a:pt x="626" y="1500"/>
                </a:lnTo>
                <a:lnTo>
                  <a:pt x="627" y="1470"/>
                </a:lnTo>
                <a:lnTo>
                  <a:pt x="627" y="1480"/>
                </a:lnTo>
                <a:lnTo>
                  <a:pt x="628" y="1513"/>
                </a:lnTo>
                <a:lnTo>
                  <a:pt x="628" y="1546"/>
                </a:lnTo>
                <a:lnTo>
                  <a:pt x="629" y="1547"/>
                </a:lnTo>
                <a:lnTo>
                  <a:pt x="629" y="1548"/>
                </a:lnTo>
                <a:lnTo>
                  <a:pt x="630" y="1548"/>
                </a:lnTo>
                <a:lnTo>
                  <a:pt x="630" y="1544"/>
                </a:lnTo>
                <a:lnTo>
                  <a:pt x="631" y="1542"/>
                </a:lnTo>
                <a:lnTo>
                  <a:pt x="631" y="1548"/>
                </a:lnTo>
                <a:lnTo>
                  <a:pt x="632" y="1548"/>
                </a:lnTo>
                <a:lnTo>
                  <a:pt x="632" y="1548"/>
                </a:lnTo>
                <a:lnTo>
                  <a:pt x="633" y="1548"/>
                </a:lnTo>
                <a:lnTo>
                  <a:pt x="633" y="1545"/>
                </a:lnTo>
                <a:lnTo>
                  <a:pt x="634" y="1537"/>
                </a:lnTo>
                <a:lnTo>
                  <a:pt x="634" y="1548"/>
                </a:lnTo>
                <a:lnTo>
                  <a:pt x="635" y="1548"/>
                </a:lnTo>
                <a:lnTo>
                  <a:pt x="635" y="1548"/>
                </a:lnTo>
                <a:lnTo>
                  <a:pt x="636" y="1548"/>
                </a:lnTo>
                <a:lnTo>
                  <a:pt x="636" y="1548"/>
                </a:lnTo>
                <a:lnTo>
                  <a:pt x="637" y="1548"/>
                </a:lnTo>
                <a:lnTo>
                  <a:pt x="637" y="1548"/>
                </a:lnTo>
                <a:lnTo>
                  <a:pt x="638" y="1548"/>
                </a:lnTo>
                <a:lnTo>
                  <a:pt x="638" y="1547"/>
                </a:lnTo>
                <a:lnTo>
                  <a:pt x="639" y="1548"/>
                </a:lnTo>
                <a:lnTo>
                  <a:pt x="639" y="1548"/>
                </a:lnTo>
                <a:lnTo>
                  <a:pt x="640" y="1548"/>
                </a:lnTo>
                <a:lnTo>
                  <a:pt x="640" y="1548"/>
                </a:lnTo>
                <a:lnTo>
                  <a:pt x="641" y="1547"/>
                </a:lnTo>
                <a:lnTo>
                  <a:pt x="641" y="1548"/>
                </a:lnTo>
                <a:lnTo>
                  <a:pt x="642" y="1548"/>
                </a:lnTo>
                <a:lnTo>
                  <a:pt x="642" y="1548"/>
                </a:lnTo>
                <a:lnTo>
                  <a:pt x="643" y="1548"/>
                </a:lnTo>
                <a:lnTo>
                  <a:pt x="643" y="1548"/>
                </a:lnTo>
                <a:lnTo>
                  <a:pt x="644" y="1548"/>
                </a:lnTo>
                <a:lnTo>
                  <a:pt x="644" y="1547"/>
                </a:lnTo>
                <a:lnTo>
                  <a:pt x="645" y="1547"/>
                </a:lnTo>
                <a:lnTo>
                  <a:pt x="645" y="1548"/>
                </a:lnTo>
                <a:lnTo>
                  <a:pt x="646" y="1548"/>
                </a:lnTo>
                <a:lnTo>
                  <a:pt x="646" y="1548"/>
                </a:lnTo>
                <a:lnTo>
                  <a:pt x="647" y="1548"/>
                </a:lnTo>
                <a:lnTo>
                  <a:pt x="647" y="1548"/>
                </a:lnTo>
                <a:lnTo>
                  <a:pt x="648" y="1535"/>
                </a:lnTo>
                <a:lnTo>
                  <a:pt x="648" y="1547"/>
                </a:lnTo>
                <a:lnTo>
                  <a:pt x="649" y="1548"/>
                </a:lnTo>
                <a:lnTo>
                  <a:pt x="649" y="1547"/>
                </a:lnTo>
                <a:lnTo>
                  <a:pt x="650" y="1548"/>
                </a:lnTo>
                <a:lnTo>
                  <a:pt x="650" y="1548"/>
                </a:lnTo>
                <a:lnTo>
                  <a:pt x="651" y="1548"/>
                </a:lnTo>
                <a:lnTo>
                  <a:pt x="651" y="1540"/>
                </a:lnTo>
                <a:lnTo>
                  <a:pt x="652" y="1543"/>
                </a:lnTo>
                <a:lnTo>
                  <a:pt x="652" y="1548"/>
                </a:lnTo>
                <a:lnTo>
                  <a:pt x="653" y="1547"/>
                </a:lnTo>
                <a:lnTo>
                  <a:pt x="653" y="1544"/>
                </a:lnTo>
                <a:lnTo>
                  <a:pt x="654" y="1548"/>
                </a:lnTo>
                <a:lnTo>
                  <a:pt x="654" y="1545"/>
                </a:lnTo>
                <a:lnTo>
                  <a:pt x="655" y="1544"/>
                </a:lnTo>
                <a:lnTo>
                  <a:pt x="655" y="1548"/>
                </a:lnTo>
                <a:lnTo>
                  <a:pt x="656" y="1547"/>
                </a:lnTo>
                <a:lnTo>
                  <a:pt x="656" y="1548"/>
                </a:lnTo>
                <a:lnTo>
                  <a:pt x="657" y="1548"/>
                </a:lnTo>
                <a:lnTo>
                  <a:pt x="657" y="1548"/>
                </a:lnTo>
                <a:lnTo>
                  <a:pt x="658" y="1548"/>
                </a:lnTo>
                <a:lnTo>
                  <a:pt x="658" y="1548"/>
                </a:lnTo>
                <a:lnTo>
                  <a:pt x="659" y="1548"/>
                </a:lnTo>
                <a:lnTo>
                  <a:pt x="659" y="1548"/>
                </a:lnTo>
                <a:lnTo>
                  <a:pt x="660" y="1548"/>
                </a:lnTo>
                <a:lnTo>
                  <a:pt x="660" y="1548"/>
                </a:lnTo>
                <a:lnTo>
                  <a:pt x="661" y="1548"/>
                </a:lnTo>
                <a:lnTo>
                  <a:pt x="661" y="1548"/>
                </a:lnTo>
                <a:lnTo>
                  <a:pt x="662" y="1548"/>
                </a:lnTo>
                <a:lnTo>
                  <a:pt x="662" y="1548"/>
                </a:lnTo>
                <a:lnTo>
                  <a:pt x="663" y="1548"/>
                </a:lnTo>
                <a:lnTo>
                  <a:pt x="663" y="1548"/>
                </a:lnTo>
                <a:lnTo>
                  <a:pt x="664" y="1548"/>
                </a:lnTo>
                <a:lnTo>
                  <a:pt x="664" y="1548"/>
                </a:lnTo>
                <a:lnTo>
                  <a:pt x="665" y="1548"/>
                </a:lnTo>
                <a:lnTo>
                  <a:pt x="665" y="1543"/>
                </a:lnTo>
                <a:lnTo>
                  <a:pt x="666" y="1538"/>
                </a:lnTo>
                <a:lnTo>
                  <a:pt x="666" y="1546"/>
                </a:lnTo>
                <a:lnTo>
                  <a:pt x="667" y="1548"/>
                </a:lnTo>
                <a:lnTo>
                  <a:pt x="667" y="1548"/>
                </a:lnTo>
                <a:lnTo>
                  <a:pt x="668" y="1548"/>
                </a:lnTo>
                <a:lnTo>
                  <a:pt x="668" y="1548"/>
                </a:lnTo>
                <a:lnTo>
                  <a:pt x="669" y="1546"/>
                </a:lnTo>
                <a:lnTo>
                  <a:pt x="669" y="1540"/>
                </a:lnTo>
                <a:lnTo>
                  <a:pt x="670" y="1537"/>
                </a:lnTo>
                <a:lnTo>
                  <a:pt x="670" y="1547"/>
                </a:lnTo>
                <a:lnTo>
                  <a:pt x="671" y="1548"/>
                </a:lnTo>
                <a:lnTo>
                  <a:pt x="671" y="1548"/>
                </a:lnTo>
                <a:lnTo>
                  <a:pt x="672" y="1548"/>
                </a:lnTo>
                <a:lnTo>
                  <a:pt x="672" y="1543"/>
                </a:lnTo>
                <a:lnTo>
                  <a:pt x="673" y="1543"/>
                </a:lnTo>
                <a:lnTo>
                  <a:pt x="673" y="1548"/>
                </a:lnTo>
                <a:lnTo>
                  <a:pt x="674" y="1548"/>
                </a:lnTo>
                <a:lnTo>
                  <a:pt x="674" y="1544"/>
                </a:lnTo>
                <a:lnTo>
                  <a:pt x="675" y="1548"/>
                </a:lnTo>
                <a:lnTo>
                  <a:pt x="675" y="1548"/>
                </a:lnTo>
                <a:lnTo>
                  <a:pt x="676" y="1543"/>
                </a:lnTo>
                <a:lnTo>
                  <a:pt x="676" y="1540"/>
                </a:lnTo>
                <a:lnTo>
                  <a:pt x="677" y="1540"/>
                </a:lnTo>
                <a:lnTo>
                  <a:pt x="677" y="1548"/>
                </a:lnTo>
                <a:lnTo>
                  <a:pt x="678" y="1548"/>
                </a:lnTo>
                <a:lnTo>
                  <a:pt x="678" y="1548"/>
                </a:lnTo>
                <a:lnTo>
                  <a:pt x="679" y="1548"/>
                </a:lnTo>
                <a:lnTo>
                  <a:pt x="679" y="1545"/>
                </a:lnTo>
                <a:lnTo>
                  <a:pt x="680" y="1542"/>
                </a:lnTo>
                <a:lnTo>
                  <a:pt x="680" y="1548"/>
                </a:lnTo>
                <a:lnTo>
                  <a:pt x="681" y="1547"/>
                </a:lnTo>
                <a:lnTo>
                  <a:pt x="681" y="1542"/>
                </a:lnTo>
                <a:lnTo>
                  <a:pt x="682" y="1545"/>
                </a:lnTo>
                <a:lnTo>
                  <a:pt x="682" y="1548"/>
                </a:lnTo>
                <a:lnTo>
                  <a:pt x="683" y="1548"/>
                </a:lnTo>
                <a:lnTo>
                  <a:pt x="683" y="1540"/>
                </a:lnTo>
                <a:lnTo>
                  <a:pt x="684" y="1540"/>
                </a:lnTo>
                <a:lnTo>
                  <a:pt x="684" y="1546"/>
                </a:lnTo>
                <a:lnTo>
                  <a:pt x="685" y="1548"/>
                </a:lnTo>
                <a:lnTo>
                  <a:pt x="685" y="1548"/>
                </a:lnTo>
                <a:lnTo>
                  <a:pt x="686" y="1548"/>
                </a:lnTo>
                <a:lnTo>
                  <a:pt x="686" y="1548"/>
                </a:lnTo>
                <a:lnTo>
                  <a:pt x="687" y="1548"/>
                </a:lnTo>
                <a:lnTo>
                  <a:pt x="687" y="1548"/>
                </a:lnTo>
                <a:lnTo>
                  <a:pt x="688" y="1548"/>
                </a:lnTo>
                <a:lnTo>
                  <a:pt x="688" y="1548"/>
                </a:lnTo>
                <a:lnTo>
                  <a:pt x="689" y="1548"/>
                </a:lnTo>
                <a:lnTo>
                  <a:pt x="689" y="1548"/>
                </a:lnTo>
                <a:lnTo>
                  <a:pt x="690" y="1547"/>
                </a:lnTo>
                <a:lnTo>
                  <a:pt x="690" y="1548"/>
                </a:lnTo>
                <a:lnTo>
                  <a:pt x="691" y="1548"/>
                </a:lnTo>
                <a:lnTo>
                  <a:pt x="691" y="1548"/>
                </a:lnTo>
                <a:lnTo>
                  <a:pt x="692" y="1548"/>
                </a:lnTo>
                <a:lnTo>
                  <a:pt x="692" y="1548"/>
                </a:lnTo>
                <a:lnTo>
                  <a:pt x="693" y="1548"/>
                </a:lnTo>
                <a:lnTo>
                  <a:pt x="693" y="1548"/>
                </a:lnTo>
                <a:lnTo>
                  <a:pt x="694" y="1548"/>
                </a:lnTo>
                <a:lnTo>
                  <a:pt x="694" y="1540"/>
                </a:lnTo>
                <a:lnTo>
                  <a:pt x="695" y="1538"/>
                </a:lnTo>
                <a:lnTo>
                  <a:pt x="695" y="1548"/>
                </a:lnTo>
                <a:lnTo>
                  <a:pt x="696" y="1548"/>
                </a:lnTo>
                <a:lnTo>
                  <a:pt x="696" y="1548"/>
                </a:lnTo>
                <a:lnTo>
                  <a:pt x="697" y="1548"/>
                </a:lnTo>
                <a:lnTo>
                  <a:pt x="697" y="1528"/>
                </a:lnTo>
                <a:lnTo>
                  <a:pt x="698" y="1535"/>
                </a:lnTo>
                <a:lnTo>
                  <a:pt x="698" y="1545"/>
                </a:lnTo>
                <a:lnTo>
                  <a:pt x="699" y="1547"/>
                </a:lnTo>
                <a:lnTo>
                  <a:pt x="699" y="1548"/>
                </a:lnTo>
                <a:lnTo>
                  <a:pt x="700" y="1548"/>
                </a:lnTo>
                <a:lnTo>
                  <a:pt x="700" y="1548"/>
                </a:lnTo>
                <a:lnTo>
                  <a:pt x="701" y="1548"/>
                </a:lnTo>
                <a:lnTo>
                  <a:pt x="701" y="1539"/>
                </a:lnTo>
                <a:lnTo>
                  <a:pt x="702" y="1545"/>
                </a:lnTo>
                <a:lnTo>
                  <a:pt x="702" y="1548"/>
                </a:lnTo>
                <a:lnTo>
                  <a:pt x="703" y="1547"/>
                </a:lnTo>
                <a:lnTo>
                  <a:pt x="703" y="1548"/>
                </a:lnTo>
                <a:lnTo>
                  <a:pt x="704" y="1548"/>
                </a:lnTo>
                <a:lnTo>
                  <a:pt x="704" y="1542"/>
                </a:lnTo>
                <a:lnTo>
                  <a:pt x="705" y="1537"/>
                </a:lnTo>
                <a:lnTo>
                  <a:pt x="705" y="1546"/>
                </a:lnTo>
                <a:lnTo>
                  <a:pt x="706" y="1543"/>
                </a:lnTo>
                <a:lnTo>
                  <a:pt x="706" y="1548"/>
                </a:lnTo>
                <a:lnTo>
                  <a:pt x="707" y="1548"/>
                </a:lnTo>
                <a:lnTo>
                  <a:pt x="707" y="1548"/>
                </a:lnTo>
                <a:lnTo>
                  <a:pt x="708" y="1548"/>
                </a:lnTo>
                <a:lnTo>
                  <a:pt x="708" y="1548"/>
                </a:lnTo>
                <a:lnTo>
                  <a:pt x="709" y="1548"/>
                </a:lnTo>
                <a:lnTo>
                  <a:pt x="709" y="1548"/>
                </a:lnTo>
                <a:lnTo>
                  <a:pt x="710" y="1548"/>
                </a:lnTo>
                <a:lnTo>
                  <a:pt x="710" y="1548"/>
                </a:lnTo>
                <a:lnTo>
                  <a:pt x="711" y="1548"/>
                </a:lnTo>
                <a:lnTo>
                  <a:pt x="711" y="1535"/>
                </a:lnTo>
                <a:lnTo>
                  <a:pt x="712" y="1529"/>
                </a:lnTo>
                <a:lnTo>
                  <a:pt x="712" y="1542"/>
                </a:lnTo>
                <a:lnTo>
                  <a:pt x="713" y="1547"/>
                </a:lnTo>
                <a:lnTo>
                  <a:pt x="713" y="1548"/>
                </a:lnTo>
                <a:lnTo>
                  <a:pt x="714" y="1548"/>
                </a:lnTo>
                <a:lnTo>
                  <a:pt x="714" y="1548"/>
                </a:lnTo>
                <a:lnTo>
                  <a:pt x="715" y="1546"/>
                </a:lnTo>
                <a:lnTo>
                  <a:pt x="715" y="1544"/>
                </a:lnTo>
                <a:lnTo>
                  <a:pt x="716" y="1540"/>
                </a:lnTo>
                <a:lnTo>
                  <a:pt x="716" y="1548"/>
                </a:lnTo>
                <a:lnTo>
                  <a:pt x="717" y="1548"/>
                </a:lnTo>
                <a:lnTo>
                  <a:pt x="717" y="1548"/>
                </a:lnTo>
                <a:lnTo>
                  <a:pt x="718" y="1548"/>
                </a:lnTo>
                <a:lnTo>
                  <a:pt x="718" y="1548"/>
                </a:lnTo>
                <a:lnTo>
                  <a:pt x="719" y="1548"/>
                </a:lnTo>
                <a:lnTo>
                  <a:pt x="719" y="1546"/>
                </a:lnTo>
                <a:lnTo>
                  <a:pt x="720" y="1548"/>
                </a:lnTo>
                <a:lnTo>
                  <a:pt x="720" y="1548"/>
                </a:lnTo>
                <a:lnTo>
                  <a:pt x="721" y="1548"/>
                </a:lnTo>
                <a:lnTo>
                  <a:pt x="721" y="1547"/>
                </a:lnTo>
                <a:lnTo>
                  <a:pt x="722" y="1548"/>
                </a:lnTo>
                <a:lnTo>
                  <a:pt x="722" y="1548"/>
                </a:lnTo>
                <a:lnTo>
                  <a:pt x="723" y="1548"/>
                </a:lnTo>
                <a:lnTo>
                  <a:pt x="723" y="1548"/>
                </a:lnTo>
                <a:lnTo>
                  <a:pt x="724" y="1548"/>
                </a:lnTo>
                <a:lnTo>
                  <a:pt x="724" y="1548"/>
                </a:lnTo>
                <a:lnTo>
                  <a:pt x="725" y="1548"/>
                </a:lnTo>
                <a:lnTo>
                  <a:pt x="725" y="1548"/>
                </a:lnTo>
                <a:lnTo>
                  <a:pt x="726" y="1548"/>
                </a:lnTo>
                <a:lnTo>
                  <a:pt x="726" y="1548"/>
                </a:lnTo>
                <a:lnTo>
                  <a:pt x="727" y="1548"/>
                </a:lnTo>
                <a:lnTo>
                  <a:pt x="727" y="1548"/>
                </a:lnTo>
                <a:lnTo>
                  <a:pt x="728" y="1548"/>
                </a:lnTo>
                <a:lnTo>
                  <a:pt x="728" y="1548"/>
                </a:lnTo>
                <a:lnTo>
                  <a:pt x="729" y="1547"/>
                </a:lnTo>
                <a:lnTo>
                  <a:pt x="729" y="1541"/>
                </a:lnTo>
                <a:lnTo>
                  <a:pt x="730" y="1548"/>
                </a:lnTo>
                <a:lnTo>
                  <a:pt x="730" y="1548"/>
                </a:lnTo>
                <a:lnTo>
                  <a:pt x="731" y="1548"/>
                </a:lnTo>
                <a:lnTo>
                  <a:pt x="731" y="1548"/>
                </a:lnTo>
                <a:lnTo>
                  <a:pt x="732" y="1548"/>
                </a:lnTo>
                <a:lnTo>
                  <a:pt x="732" y="1548"/>
                </a:lnTo>
                <a:lnTo>
                  <a:pt x="733" y="1548"/>
                </a:lnTo>
                <a:lnTo>
                  <a:pt x="733" y="1547"/>
                </a:lnTo>
                <a:lnTo>
                  <a:pt x="734" y="1547"/>
                </a:lnTo>
                <a:lnTo>
                  <a:pt x="734" y="1548"/>
                </a:lnTo>
                <a:lnTo>
                  <a:pt x="735" y="1548"/>
                </a:lnTo>
                <a:lnTo>
                  <a:pt x="735" y="1548"/>
                </a:lnTo>
                <a:lnTo>
                  <a:pt x="736" y="1548"/>
                </a:lnTo>
                <a:lnTo>
                  <a:pt x="736" y="1547"/>
                </a:lnTo>
                <a:lnTo>
                  <a:pt x="737" y="1548"/>
                </a:lnTo>
                <a:lnTo>
                  <a:pt x="737" y="1548"/>
                </a:lnTo>
                <a:lnTo>
                  <a:pt x="738" y="1548"/>
                </a:lnTo>
                <a:lnTo>
                  <a:pt x="738" y="1548"/>
                </a:lnTo>
                <a:lnTo>
                  <a:pt x="739" y="1548"/>
                </a:lnTo>
                <a:lnTo>
                  <a:pt x="739" y="1546"/>
                </a:lnTo>
                <a:lnTo>
                  <a:pt x="740" y="1546"/>
                </a:lnTo>
                <a:lnTo>
                  <a:pt x="740" y="1544"/>
                </a:lnTo>
                <a:lnTo>
                  <a:pt x="741" y="1548"/>
                </a:lnTo>
                <a:lnTo>
                  <a:pt x="741" y="1548"/>
                </a:lnTo>
                <a:lnTo>
                  <a:pt x="742" y="1548"/>
                </a:lnTo>
                <a:lnTo>
                  <a:pt x="742" y="1548"/>
                </a:lnTo>
                <a:lnTo>
                  <a:pt x="743" y="1548"/>
                </a:lnTo>
                <a:lnTo>
                  <a:pt x="743" y="1548"/>
                </a:lnTo>
                <a:lnTo>
                  <a:pt x="744" y="1547"/>
                </a:lnTo>
                <a:lnTo>
                  <a:pt x="744" y="1548"/>
                </a:lnTo>
                <a:lnTo>
                  <a:pt x="745" y="1548"/>
                </a:lnTo>
                <a:lnTo>
                  <a:pt x="745" y="1548"/>
                </a:lnTo>
                <a:lnTo>
                  <a:pt x="746" y="1548"/>
                </a:lnTo>
                <a:lnTo>
                  <a:pt x="746" y="1543"/>
                </a:lnTo>
                <a:lnTo>
                  <a:pt x="747" y="1546"/>
                </a:lnTo>
                <a:lnTo>
                  <a:pt x="747" y="1548"/>
                </a:lnTo>
                <a:lnTo>
                  <a:pt x="748" y="1548"/>
                </a:lnTo>
                <a:lnTo>
                  <a:pt x="748" y="1547"/>
                </a:lnTo>
                <a:lnTo>
                  <a:pt x="749" y="1546"/>
                </a:lnTo>
                <a:lnTo>
                  <a:pt x="749" y="1548"/>
                </a:lnTo>
                <a:lnTo>
                  <a:pt x="750" y="1548"/>
                </a:lnTo>
                <a:lnTo>
                  <a:pt x="750" y="1547"/>
                </a:lnTo>
                <a:lnTo>
                  <a:pt x="751" y="1514"/>
                </a:lnTo>
                <a:lnTo>
                  <a:pt x="751" y="1537"/>
                </a:lnTo>
                <a:lnTo>
                  <a:pt x="752" y="1548"/>
                </a:lnTo>
                <a:lnTo>
                  <a:pt x="752" y="1548"/>
                </a:lnTo>
                <a:lnTo>
                  <a:pt x="753" y="1548"/>
                </a:lnTo>
                <a:lnTo>
                  <a:pt x="753" y="1548"/>
                </a:lnTo>
                <a:lnTo>
                  <a:pt x="754" y="1546"/>
                </a:lnTo>
                <a:lnTo>
                  <a:pt x="754" y="1542"/>
                </a:lnTo>
                <a:lnTo>
                  <a:pt x="755" y="1541"/>
                </a:lnTo>
                <a:lnTo>
                  <a:pt x="755" y="1548"/>
                </a:lnTo>
                <a:lnTo>
                  <a:pt x="756" y="1548"/>
                </a:lnTo>
                <a:lnTo>
                  <a:pt x="756" y="1548"/>
                </a:lnTo>
                <a:lnTo>
                  <a:pt x="757" y="1548"/>
                </a:lnTo>
                <a:lnTo>
                  <a:pt x="757" y="1548"/>
                </a:lnTo>
                <a:lnTo>
                  <a:pt x="758" y="1547"/>
                </a:lnTo>
                <a:lnTo>
                  <a:pt x="758" y="1548"/>
                </a:lnTo>
                <a:lnTo>
                  <a:pt x="759" y="1546"/>
                </a:lnTo>
                <a:lnTo>
                  <a:pt x="759" y="1548"/>
                </a:lnTo>
                <a:lnTo>
                  <a:pt x="760" y="1548"/>
                </a:lnTo>
                <a:lnTo>
                  <a:pt x="760" y="1544"/>
                </a:lnTo>
                <a:lnTo>
                  <a:pt x="761" y="1535"/>
                </a:lnTo>
                <a:lnTo>
                  <a:pt x="761" y="1507"/>
                </a:lnTo>
                <a:lnTo>
                  <a:pt x="762" y="1514"/>
                </a:lnTo>
                <a:lnTo>
                  <a:pt x="762" y="1528"/>
                </a:lnTo>
                <a:lnTo>
                  <a:pt x="763" y="1541"/>
                </a:lnTo>
                <a:lnTo>
                  <a:pt x="763" y="1547"/>
                </a:lnTo>
                <a:lnTo>
                  <a:pt x="764" y="1548"/>
                </a:lnTo>
                <a:lnTo>
                  <a:pt x="764" y="1548"/>
                </a:lnTo>
                <a:lnTo>
                  <a:pt x="765" y="1526"/>
                </a:lnTo>
                <a:lnTo>
                  <a:pt x="765" y="1542"/>
                </a:lnTo>
                <a:lnTo>
                  <a:pt x="766" y="1547"/>
                </a:lnTo>
                <a:lnTo>
                  <a:pt x="766" y="1548"/>
                </a:lnTo>
                <a:lnTo>
                  <a:pt x="767" y="1548"/>
                </a:lnTo>
                <a:lnTo>
                  <a:pt x="767" y="1548"/>
                </a:lnTo>
                <a:lnTo>
                  <a:pt x="768" y="1548"/>
                </a:lnTo>
                <a:lnTo>
                  <a:pt x="768" y="1535"/>
                </a:lnTo>
                <a:lnTo>
                  <a:pt x="769" y="1539"/>
                </a:lnTo>
                <a:lnTo>
                  <a:pt x="769" y="1541"/>
                </a:lnTo>
                <a:lnTo>
                  <a:pt x="770" y="1543"/>
                </a:lnTo>
                <a:lnTo>
                  <a:pt x="770" y="1548"/>
                </a:lnTo>
                <a:lnTo>
                  <a:pt x="771" y="1548"/>
                </a:lnTo>
                <a:lnTo>
                  <a:pt x="771" y="1546"/>
                </a:lnTo>
                <a:lnTo>
                  <a:pt x="772" y="1542"/>
                </a:lnTo>
                <a:lnTo>
                  <a:pt x="772" y="1544"/>
                </a:lnTo>
                <a:lnTo>
                  <a:pt x="773" y="1548"/>
                </a:lnTo>
                <a:lnTo>
                  <a:pt x="773" y="1546"/>
                </a:lnTo>
                <a:lnTo>
                  <a:pt x="774" y="1545"/>
                </a:lnTo>
                <a:lnTo>
                  <a:pt x="774" y="1548"/>
                </a:lnTo>
                <a:lnTo>
                  <a:pt x="775" y="1548"/>
                </a:lnTo>
                <a:lnTo>
                  <a:pt x="775" y="1547"/>
                </a:lnTo>
                <a:lnTo>
                  <a:pt x="776" y="1547"/>
                </a:lnTo>
                <a:lnTo>
                  <a:pt x="776" y="1548"/>
                </a:lnTo>
                <a:lnTo>
                  <a:pt x="777" y="1548"/>
                </a:lnTo>
                <a:lnTo>
                  <a:pt x="777" y="1548"/>
                </a:lnTo>
                <a:lnTo>
                  <a:pt x="778" y="1548"/>
                </a:lnTo>
                <a:lnTo>
                  <a:pt x="778" y="1548"/>
                </a:lnTo>
                <a:lnTo>
                  <a:pt x="779" y="1548"/>
                </a:lnTo>
                <a:lnTo>
                  <a:pt x="779" y="1548"/>
                </a:lnTo>
                <a:lnTo>
                  <a:pt x="780" y="1548"/>
                </a:lnTo>
                <a:lnTo>
                  <a:pt x="780" y="1548"/>
                </a:lnTo>
                <a:lnTo>
                  <a:pt x="781" y="1548"/>
                </a:lnTo>
                <a:lnTo>
                  <a:pt x="781" y="1548"/>
                </a:lnTo>
                <a:lnTo>
                  <a:pt x="782" y="1548"/>
                </a:lnTo>
                <a:lnTo>
                  <a:pt x="782" y="1548"/>
                </a:lnTo>
                <a:lnTo>
                  <a:pt x="783" y="1547"/>
                </a:lnTo>
                <a:lnTo>
                  <a:pt x="783" y="1544"/>
                </a:lnTo>
                <a:lnTo>
                  <a:pt x="784" y="1547"/>
                </a:lnTo>
                <a:lnTo>
                  <a:pt x="784" y="1548"/>
                </a:lnTo>
                <a:lnTo>
                  <a:pt x="785" y="1548"/>
                </a:lnTo>
                <a:lnTo>
                  <a:pt x="785" y="1548"/>
                </a:lnTo>
                <a:lnTo>
                  <a:pt x="786" y="1546"/>
                </a:lnTo>
                <a:lnTo>
                  <a:pt x="786" y="1548"/>
                </a:lnTo>
                <a:lnTo>
                  <a:pt x="787" y="1548"/>
                </a:lnTo>
                <a:lnTo>
                  <a:pt x="787" y="1547"/>
                </a:lnTo>
                <a:lnTo>
                  <a:pt x="788" y="1547"/>
                </a:lnTo>
                <a:lnTo>
                  <a:pt x="788" y="1548"/>
                </a:lnTo>
                <a:lnTo>
                  <a:pt x="789" y="1548"/>
                </a:lnTo>
                <a:lnTo>
                  <a:pt x="789" y="1546"/>
                </a:lnTo>
                <a:lnTo>
                  <a:pt x="790" y="1546"/>
                </a:lnTo>
                <a:lnTo>
                  <a:pt x="790" y="1548"/>
                </a:lnTo>
                <a:lnTo>
                  <a:pt x="791" y="1548"/>
                </a:lnTo>
                <a:lnTo>
                  <a:pt x="791" y="1548"/>
                </a:lnTo>
                <a:lnTo>
                  <a:pt x="792" y="1548"/>
                </a:lnTo>
                <a:lnTo>
                  <a:pt x="792" y="1548"/>
                </a:lnTo>
                <a:lnTo>
                  <a:pt x="793" y="1548"/>
                </a:lnTo>
                <a:lnTo>
                  <a:pt x="793" y="1543"/>
                </a:lnTo>
                <a:lnTo>
                  <a:pt x="794" y="1539"/>
                </a:lnTo>
                <a:lnTo>
                  <a:pt x="794" y="1548"/>
                </a:lnTo>
                <a:lnTo>
                  <a:pt x="795" y="1548"/>
                </a:lnTo>
                <a:lnTo>
                  <a:pt x="795" y="1548"/>
                </a:lnTo>
                <a:lnTo>
                  <a:pt x="796" y="1548"/>
                </a:lnTo>
                <a:lnTo>
                  <a:pt x="796" y="1538"/>
                </a:lnTo>
                <a:lnTo>
                  <a:pt x="797" y="1543"/>
                </a:lnTo>
                <a:lnTo>
                  <a:pt x="797" y="1545"/>
                </a:lnTo>
                <a:lnTo>
                  <a:pt x="798" y="1547"/>
                </a:lnTo>
                <a:lnTo>
                  <a:pt x="798" y="1548"/>
                </a:lnTo>
                <a:lnTo>
                  <a:pt x="799" y="1548"/>
                </a:lnTo>
                <a:lnTo>
                  <a:pt x="799" y="1548"/>
                </a:lnTo>
                <a:lnTo>
                  <a:pt x="800" y="1548"/>
                </a:lnTo>
                <a:lnTo>
                  <a:pt x="800" y="1541"/>
                </a:lnTo>
                <a:lnTo>
                  <a:pt x="801" y="1546"/>
                </a:lnTo>
                <a:lnTo>
                  <a:pt x="801" y="1538"/>
                </a:lnTo>
                <a:lnTo>
                  <a:pt x="802" y="1546"/>
                </a:lnTo>
                <a:lnTo>
                  <a:pt x="802" y="1548"/>
                </a:lnTo>
                <a:lnTo>
                  <a:pt x="803" y="1548"/>
                </a:lnTo>
                <a:lnTo>
                  <a:pt x="803" y="1541"/>
                </a:lnTo>
                <a:lnTo>
                  <a:pt x="804" y="1537"/>
                </a:lnTo>
                <a:lnTo>
                  <a:pt x="804" y="1547"/>
                </a:lnTo>
                <a:lnTo>
                  <a:pt x="805" y="1548"/>
                </a:lnTo>
                <a:lnTo>
                  <a:pt x="805" y="1548"/>
                </a:lnTo>
                <a:lnTo>
                  <a:pt x="806" y="1548"/>
                </a:lnTo>
                <a:lnTo>
                  <a:pt x="806" y="1548"/>
                </a:lnTo>
                <a:lnTo>
                  <a:pt x="807" y="1548"/>
                </a:lnTo>
                <a:lnTo>
                  <a:pt x="807" y="1547"/>
                </a:lnTo>
                <a:lnTo>
                  <a:pt x="808" y="1548"/>
                </a:lnTo>
                <a:lnTo>
                  <a:pt x="808" y="1548"/>
                </a:lnTo>
                <a:lnTo>
                  <a:pt x="809" y="1548"/>
                </a:lnTo>
                <a:lnTo>
                  <a:pt x="809" y="1548"/>
                </a:lnTo>
                <a:lnTo>
                  <a:pt x="810" y="1547"/>
                </a:lnTo>
                <a:lnTo>
                  <a:pt x="810" y="1544"/>
                </a:lnTo>
                <a:lnTo>
                  <a:pt x="811" y="1546"/>
                </a:lnTo>
                <a:lnTo>
                  <a:pt x="811" y="1541"/>
                </a:lnTo>
                <a:lnTo>
                  <a:pt x="812" y="1539"/>
                </a:lnTo>
                <a:lnTo>
                  <a:pt x="812" y="1543"/>
                </a:lnTo>
                <a:lnTo>
                  <a:pt x="813" y="1548"/>
                </a:lnTo>
                <a:lnTo>
                  <a:pt x="813" y="1548"/>
                </a:lnTo>
                <a:lnTo>
                  <a:pt x="814" y="1545"/>
                </a:lnTo>
                <a:lnTo>
                  <a:pt x="814" y="1547"/>
                </a:lnTo>
                <a:lnTo>
                  <a:pt x="815" y="1545"/>
                </a:lnTo>
                <a:lnTo>
                  <a:pt x="815" y="1547"/>
                </a:lnTo>
                <a:lnTo>
                  <a:pt x="816" y="1543"/>
                </a:lnTo>
                <a:lnTo>
                  <a:pt x="816" y="1545"/>
                </a:lnTo>
                <a:lnTo>
                  <a:pt x="817" y="1548"/>
                </a:lnTo>
                <a:lnTo>
                  <a:pt x="817" y="1548"/>
                </a:lnTo>
                <a:lnTo>
                  <a:pt x="818" y="1548"/>
                </a:lnTo>
                <a:lnTo>
                  <a:pt x="818" y="1548"/>
                </a:lnTo>
                <a:lnTo>
                  <a:pt x="819" y="1548"/>
                </a:lnTo>
                <a:lnTo>
                  <a:pt x="819" y="1548"/>
                </a:lnTo>
                <a:lnTo>
                  <a:pt x="820" y="1548"/>
                </a:lnTo>
                <a:lnTo>
                  <a:pt x="820" y="1543"/>
                </a:lnTo>
                <a:lnTo>
                  <a:pt x="821" y="1548"/>
                </a:lnTo>
                <a:lnTo>
                  <a:pt x="821" y="1548"/>
                </a:lnTo>
                <a:lnTo>
                  <a:pt x="822" y="1548"/>
                </a:lnTo>
                <a:lnTo>
                  <a:pt x="822" y="1548"/>
                </a:lnTo>
                <a:lnTo>
                  <a:pt x="823" y="1548"/>
                </a:lnTo>
                <a:lnTo>
                  <a:pt x="823" y="1548"/>
                </a:lnTo>
                <a:lnTo>
                  <a:pt x="824" y="1548"/>
                </a:lnTo>
                <a:lnTo>
                  <a:pt x="824" y="1548"/>
                </a:lnTo>
                <a:lnTo>
                  <a:pt x="825" y="1548"/>
                </a:lnTo>
                <a:lnTo>
                  <a:pt x="825" y="1548"/>
                </a:lnTo>
                <a:lnTo>
                  <a:pt x="826" y="1548"/>
                </a:lnTo>
                <a:lnTo>
                  <a:pt x="826" y="1548"/>
                </a:lnTo>
                <a:lnTo>
                  <a:pt x="827" y="1548"/>
                </a:lnTo>
                <a:lnTo>
                  <a:pt x="827" y="1548"/>
                </a:lnTo>
                <a:lnTo>
                  <a:pt x="828" y="1548"/>
                </a:lnTo>
                <a:lnTo>
                  <a:pt x="828" y="1548"/>
                </a:lnTo>
                <a:lnTo>
                  <a:pt x="829" y="1548"/>
                </a:lnTo>
                <a:lnTo>
                  <a:pt x="829" y="1545"/>
                </a:lnTo>
                <a:lnTo>
                  <a:pt x="830" y="1548"/>
                </a:lnTo>
                <a:lnTo>
                  <a:pt x="830" y="1548"/>
                </a:lnTo>
                <a:lnTo>
                  <a:pt x="831" y="1548"/>
                </a:lnTo>
                <a:lnTo>
                  <a:pt x="831" y="1548"/>
                </a:lnTo>
                <a:lnTo>
                  <a:pt x="832" y="1548"/>
                </a:lnTo>
                <a:lnTo>
                  <a:pt x="832" y="1545"/>
                </a:lnTo>
                <a:lnTo>
                  <a:pt x="833" y="1546"/>
                </a:lnTo>
                <a:lnTo>
                  <a:pt x="833" y="1548"/>
                </a:lnTo>
                <a:lnTo>
                  <a:pt x="834" y="1548"/>
                </a:lnTo>
                <a:lnTo>
                  <a:pt x="834" y="1548"/>
                </a:lnTo>
                <a:lnTo>
                  <a:pt x="835" y="1548"/>
                </a:lnTo>
                <a:lnTo>
                  <a:pt x="835" y="1548"/>
                </a:lnTo>
                <a:lnTo>
                  <a:pt x="836" y="1545"/>
                </a:lnTo>
                <a:lnTo>
                  <a:pt x="836" y="1548"/>
                </a:lnTo>
                <a:lnTo>
                  <a:pt x="837" y="1548"/>
                </a:lnTo>
                <a:lnTo>
                  <a:pt x="837" y="1548"/>
                </a:lnTo>
                <a:lnTo>
                  <a:pt x="838" y="1548"/>
                </a:lnTo>
                <a:lnTo>
                  <a:pt x="838" y="1546"/>
                </a:lnTo>
                <a:lnTo>
                  <a:pt x="839" y="1528"/>
                </a:lnTo>
                <a:lnTo>
                  <a:pt x="839" y="1475"/>
                </a:lnTo>
                <a:lnTo>
                  <a:pt x="840" y="1468"/>
                </a:lnTo>
                <a:lnTo>
                  <a:pt x="840" y="1537"/>
                </a:lnTo>
                <a:lnTo>
                  <a:pt x="841" y="1539"/>
                </a:lnTo>
                <a:lnTo>
                  <a:pt x="841" y="1548"/>
                </a:lnTo>
                <a:lnTo>
                  <a:pt x="842" y="1548"/>
                </a:lnTo>
                <a:lnTo>
                  <a:pt x="842" y="1543"/>
                </a:lnTo>
                <a:lnTo>
                  <a:pt x="843" y="1532"/>
                </a:lnTo>
                <a:lnTo>
                  <a:pt x="843" y="1527"/>
                </a:lnTo>
                <a:lnTo>
                  <a:pt x="844" y="1542"/>
                </a:lnTo>
                <a:lnTo>
                  <a:pt x="844" y="1548"/>
                </a:lnTo>
                <a:lnTo>
                  <a:pt x="845" y="1548"/>
                </a:lnTo>
                <a:lnTo>
                  <a:pt x="845" y="1548"/>
                </a:lnTo>
                <a:lnTo>
                  <a:pt x="846" y="1537"/>
                </a:lnTo>
                <a:lnTo>
                  <a:pt x="846" y="1544"/>
                </a:lnTo>
                <a:lnTo>
                  <a:pt x="847" y="1548"/>
                </a:lnTo>
                <a:lnTo>
                  <a:pt x="847" y="1542"/>
                </a:lnTo>
                <a:lnTo>
                  <a:pt x="848" y="1548"/>
                </a:lnTo>
                <a:lnTo>
                  <a:pt x="848" y="1545"/>
                </a:lnTo>
                <a:lnTo>
                  <a:pt x="849" y="1543"/>
                </a:lnTo>
                <a:lnTo>
                  <a:pt x="849" y="1547"/>
                </a:lnTo>
                <a:lnTo>
                  <a:pt x="850" y="1547"/>
                </a:lnTo>
                <a:lnTo>
                  <a:pt x="850" y="1543"/>
                </a:lnTo>
                <a:lnTo>
                  <a:pt x="851" y="1546"/>
                </a:lnTo>
                <a:lnTo>
                  <a:pt x="851" y="1548"/>
                </a:lnTo>
                <a:lnTo>
                  <a:pt x="852" y="1548"/>
                </a:lnTo>
                <a:lnTo>
                  <a:pt x="852" y="1548"/>
                </a:lnTo>
                <a:lnTo>
                  <a:pt x="853" y="1545"/>
                </a:lnTo>
                <a:lnTo>
                  <a:pt x="853" y="1548"/>
                </a:lnTo>
                <a:lnTo>
                  <a:pt x="854" y="1548"/>
                </a:lnTo>
                <a:lnTo>
                  <a:pt x="854" y="1548"/>
                </a:lnTo>
                <a:lnTo>
                  <a:pt x="855" y="1548"/>
                </a:lnTo>
                <a:lnTo>
                  <a:pt x="855" y="1548"/>
                </a:lnTo>
                <a:lnTo>
                  <a:pt x="856" y="1548"/>
                </a:lnTo>
                <a:lnTo>
                  <a:pt x="856" y="1546"/>
                </a:lnTo>
                <a:lnTo>
                  <a:pt x="857" y="1543"/>
                </a:lnTo>
                <a:lnTo>
                  <a:pt x="857" y="1544"/>
                </a:lnTo>
                <a:lnTo>
                  <a:pt x="858" y="1546"/>
                </a:lnTo>
                <a:lnTo>
                  <a:pt x="858" y="1548"/>
                </a:lnTo>
                <a:lnTo>
                  <a:pt x="859" y="1548"/>
                </a:lnTo>
                <a:lnTo>
                  <a:pt x="859" y="1548"/>
                </a:lnTo>
                <a:lnTo>
                  <a:pt x="860" y="1548"/>
                </a:lnTo>
                <a:lnTo>
                  <a:pt x="860" y="1547"/>
                </a:lnTo>
                <a:lnTo>
                  <a:pt x="861" y="1527"/>
                </a:lnTo>
                <a:lnTo>
                  <a:pt x="861" y="1546"/>
                </a:lnTo>
                <a:lnTo>
                  <a:pt x="862" y="1547"/>
                </a:lnTo>
                <a:lnTo>
                  <a:pt x="862" y="1548"/>
                </a:lnTo>
                <a:lnTo>
                  <a:pt x="863" y="1548"/>
                </a:lnTo>
                <a:lnTo>
                  <a:pt x="863" y="1548"/>
                </a:lnTo>
                <a:lnTo>
                  <a:pt x="864" y="1546"/>
                </a:lnTo>
                <a:lnTo>
                  <a:pt x="864" y="1543"/>
                </a:lnTo>
                <a:lnTo>
                  <a:pt x="865" y="1546"/>
                </a:lnTo>
                <a:lnTo>
                  <a:pt x="865" y="1548"/>
                </a:lnTo>
                <a:lnTo>
                  <a:pt x="866" y="1548"/>
                </a:lnTo>
                <a:lnTo>
                  <a:pt x="866" y="1548"/>
                </a:lnTo>
                <a:lnTo>
                  <a:pt x="867" y="1548"/>
                </a:lnTo>
                <a:lnTo>
                  <a:pt x="867" y="1548"/>
                </a:lnTo>
                <a:lnTo>
                  <a:pt x="868" y="1546"/>
                </a:lnTo>
                <a:lnTo>
                  <a:pt x="868" y="1545"/>
                </a:lnTo>
                <a:lnTo>
                  <a:pt x="869" y="1543"/>
                </a:lnTo>
                <a:lnTo>
                  <a:pt x="869" y="1548"/>
                </a:lnTo>
                <a:lnTo>
                  <a:pt x="870" y="1548"/>
                </a:lnTo>
                <a:lnTo>
                  <a:pt x="870" y="1547"/>
                </a:lnTo>
                <a:lnTo>
                  <a:pt x="871" y="1546"/>
                </a:lnTo>
                <a:lnTo>
                  <a:pt x="871" y="1548"/>
                </a:lnTo>
                <a:lnTo>
                  <a:pt x="872" y="1548"/>
                </a:lnTo>
                <a:lnTo>
                  <a:pt x="872" y="1548"/>
                </a:lnTo>
                <a:lnTo>
                  <a:pt x="873" y="1548"/>
                </a:lnTo>
                <a:lnTo>
                  <a:pt x="873" y="1548"/>
                </a:lnTo>
                <a:lnTo>
                  <a:pt x="874" y="1548"/>
                </a:lnTo>
                <a:lnTo>
                  <a:pt x="874" y="1546"/>
                </a:lnTo>
                <a:lnTo>
                  <a:pt x="875" y="1540"/>
                </a:lnTo>
                <a:lnTo>
                  <a:pt x="875" y="1548"/>
                </a:lnTo>
                <a:lnTo>
                  <a:pt x="876" y="1548"/>
                </a:lnTo>
                <a:lnTo>
                  <a:pt x="876" y="1548"/>
                </a:lnTo>
                <a:lnTo>
                  <a:pt x="877" y="1548"/>
                </a:lnTo>
                <a:lnTo>
                  <a:pt x="877" y="1548"/>
                </a:lnTo>
                <a:lnTo>
                  <a:pt x="878" y="1548"/>
                </a:lnTo>
                <a:lnTo>
                  <a:pt x="878" y="1547"/>
                </a:lnTo>
                <a:lnTo>
                  <a:pt x="879" y="1546"/>
                </a:lnTo>
                <a:lnTo>
                  <a:pt x="879" y="1548"/>
                </a:lnTo>
                <a:lnTo>
                  <a:pt x="880" y="1548"/>
                </a:lnTo>
                <a:lnTo>
                  <a:pt x="880" y="1548"/>
                </a:lnTo>
                <a:lnTo>
                  <a:pt x="881" y="1548"/>
                </a:lnTo>
                <a:lnTo>
                  <a:pt x="881" y="1548"/>
                </a:lnTo>
                <a:lnTo>
                  <a:pt x="882" y="1548"/>
                </a:lnTo>
                <a:lnTo>
                  <a:pt x="882" y="1548"/>
                </a:lnTo>
                <a:lnTo>
                  <a:pt x="883" y="1548"/>
                </a:lnTo>
                <a:lnTo>
                  <a:pt x="883" y="1548"/>
                </a:lnTo>
                <a:lnTo>
                  <a:pt x="884" y="1548"/>
                </a:lnTo>
                <a:lnTo>
                  <a:pt x="884" y="1548"/>
                </a:lnTo>
                <a:lnTo>
                  <a:pt x="885" y="1548"/>
                </a:lnTo>
                <a:lnTo>
                  <a:pt x="885" y="1548"/>
                </a:lnTo>
                <a:lnTo>
                  <a:pt x="886" y="1548"/>
                </a:lnTo>
                <a:lnTo>
                  <a:pt x="886" y="1548"/>
                </a:lnTo>
                <a:lnTo>
                  <a:pt x="887" y="1548"/>
                </a:lnTo>
                <a:lnTo>
                  <a:pt x="887" y="1548"/>
                </a:lnTo>
                <a:lnTo>
                  <a:pt x="888" y="1548"/>
                </a:lnTo>
                <a:lnTo>
                  <a:pt x="888" y="1548"/>
                </a:lnTo>
                <a:lnTo>
                  <a:pt x="889" y="1548"/>
                </a:lnTo>
                <a:lnTo>
                  <a:pt x="889" y="1548"/>
                </a:lnTo>
                <a:lnTo>
                  <a:pt x="890" y="1548"/>
                </a:lnTo>
                <a:lnTo>
                  <a:pt x="890" y="1548"/>
                </a:lnTo>
                <a:lnTo>
                  <a:pt x="891" y="1548"/>
                </a:lnTo>
                <a:lnTo>
                  <a:pt x="891" y="1548"/>
                </a:lnTo>
                <a:lnTo>
                  <a:pt x="892" y="1548"/>
                </a:lnTo>
                <a:lnTo>
                  <a:pt x="892" y="1541"/>
                </a:lnTo>
                <a:lnTo>
                  <a:pt x="893" y="1537"/>
                </a:lnTo>
                <a:lnTo>
                  <a:pt x="893" y="1547"/>
                </a:lnTo>
                <a:lnTo>
                  <a:pt x="894" y="1548"/>
                </a:lnTo>
                <a:lnTo>
                  <a:pt x="894" y="1548"/>
                </a:lnTo>
                <a:lnTo>
                  <a:pt x="895" y="1548"/>
                </a:lnTo>
                <a:lnTo>
                  <a:pt x="895" y="1546"/>
                </a:lnTo>
                <a:lnTo>
                  <a:pt x="896" y="1536"/>
                </a:lnTo>
                <a:lnTo>
                  <a:pt x="896" y="1540"/>
                </a:lnTo>
                <a:lnTo>
                  <a:pt x="897" y="1539"/>
                </a:lnTo>
                <a:lnTo>
                  <a:pt x="897" y="1546"/>
                </a:lnTo>
                <a:lnTo>
                  <a:pt x="898" y="1548"/>
                </a:lnTo>
                <a:lnTo>
                  <a:pt x="898" y="1548"/>
                </a:lnTo>
                <a:lnTo>
                  <a:pt x="899" y="1548"/>
                </a:lnTo>
                <a:lnTo>
                  <a:pt x="899" y="1541"/>
                </a:lnTo>
                <a:lnTo>
                  <a:pt x="900" y="1530"/>
                </a:lnTo>
                <a:lnTo>
                  <a:pt x="900" y="1516"/>
                </a:lnTo>
                <a:lnTo>
                  <a:pt x="901" y="1540"/>
                </a:lnTo>
                <a:lnTo>
                  <a:pt x="901" y="1546"/>
                </a:lnTo>
                <a:lnTo>
                  <a:pt x="902" y="1543"/>
                </a:lnTo>
                <a:lnTo>
                  <a:pt x="902" y="1304"/>
                </a:lnTo>
                <a:lnTo>
                  <a:pt x="903" y="774"/>
                </a:lnTo>
                <a:lnTo>
                  <a:pt x="903" y="0"/>
                </a:lnTo>
                <a:lnTo>
                  <a:pt x="904" y="537"/>
                </a:lnTo>
                <a:lnTo>
                  <a:pt x="904" y="1410"/>
                </a:lnTo>
                <a:lnTo>
                  <a:pt x="905" y="1503"/>
                </a:lnTo>
                <a:lnTo>
                  <a:pt x="905" y="1535"/>
                </a:lnTo>
                <a:lnTo>
                  <a:pt x="906" y="1525"/>
                </a:lnTo>
                <a:lnTo>
                  <a:pt x="906" y="1340"/>
                </a:lnTo>
                <a:lnTo>
                  <a:pt x="907" y="1027"/>
                </a:lnTo>
                <a:lnTo>
                  <a:pt x="907" y="1225"/>
                </a:lnTo>
                <a:lnTo>
                  <a:pt x="908" y="1418"/>
                </a:lnTo>
                <a:lnTo>
                  <a:pt x="908" y="1537"/>
                </a:lnTo>
                <a:lnTo>
                  <a:pt x="909" y="1545"/>
                </a:lnTo>
                <a:lnTo>
                  <a:pt x="909" y="1543"/>
                </a:lnTo>
                <a:lnTo>
                  <a:pt x="910" y="1531"/>
                </a:lnTo>
                <a:lnTo>
                  <a:pt x="910" y="1445"/>
                </a:lnTo>
                <a:lnTo>
                  <a:pt x="911" y="1476"/>
                </a:lnTo>
                <a:lnTo>
                  <a:pt x="911" y="1544"/>
                </a:lnTo>
                <a:lnTo>
                  <a:pt x="912" y="1541"/>
                </a:lnTo>
                <a:lnTo>
                  <a:pt x="912" y="1545"/>
                </a:lnTo>
                <a:lnTo>
                  <a:pt x="913" y="1548"/>
                </a:lnTo>
                <a:lnTo>
                  <a:pt x="913" y="1543"/>
                </a:lnTo>
                <a:lnTo>
                  <a:pt x="914" y="1515"/>
                </a:lnTo>
                <a:lnTo>
                  <a:pt x="914" y="1533"/>
                </a:lnTo>
                <a:lnTo>
                  <a:pt x="915" y="1543"/>
                </a:lnTo>
                <a:lnTo>
                  <a:pt x="915" y="1548"/>
                </a:lnTo>
                <a:lnTo>
                  <a:pt x="916" y="1548"/>
                </a:lnTo>
                <a:lnTo>
                  <a:pt x="916" y="1548"/>
                </a:lnTo>
                <a:lnTo>
                  <a:pt x="917" y="1548"/>
                </a:lnTo>
                <a:lnTo>
                  <a:pt x="917" y="1548"/>
                </a:lnTo>
                <a:lnTo>
                  <a:pt x="918" y="1539"/>
                </a:lnTo>
                <a:lnTo>
                  <a:pt x="918" y="1548"/>
                </a:lnTo>
                <a:lnTo>
                  <a:pt x="919" y="1548"/>
                </a:lnTo>
                <a:lnTo>
                  <a:pt x="919" y="1548"/>
                </a:lnTo>
                <a:lnTo>
                  <a:pt x="920" y="1548"/>
                </a:lnTo>
                <a:lnTo>
                  <a:pt x="920" y="1548"/>
                </a:lnTo>
                <a:lnTo>
                  <a:pt x="921" y="1548"/>
                </a:lnTo>
                <a:lnTo>
                  <a:pt x="921" y="1548"/>
                </a:lnTo>
                <a:lnTo>
                  <a:pt x="922" y="1548"/>
                </a:lnTo>
                <a:lnTo>
                  <a:pt x="922" y="1548"/>
                </a:lnTo>
                <a:lnTo>
                  <a:pt x="923" y="1548"/>
                </a:lnTo>
                <a:lnTo>
                  <a:pt x="923" y="1548"/>
                </a:lnTo>
                <a:lnTo>
                  <a:pt x="924" y="1548"/>
                </a:lnTo>
                <a:lnTo>
                  <a:pt x="924" y="1548"/>
                </a:lnTo>
                <a:lnTo>
                  <a:pt x="925" y="1548"/>
                </a:lnTo>
                <a:lnTo>
                  <a:pt x="925" y="1548"/>
                </a:lnTo>
                <a:lnTo>
                  <a:pt x="926" y="1548"/>
                </a:lnTo>
                <a:lnTo>
                  <a:pt x="926" y="1544"/>
                </a:lnTo>
                <a:lnTo>
                  <a:pt x="927" y="1548"/>
                </a:lnTo>
                <a:lnTo>
                  <a:pt x="927" y="1548"/>
                </a:lnTo>
                <a:lnTo>
                  <a:pt x="928" y="1548"/>
                </a:lnTo>
                <a:lnTo>
                  <a:pt x="928" y="1548"/>
                </a:lnTo>
                <a:lnTo>
                  <a:pt x="929" y="1548"/>
                </a:lnTo>
                <a:lnTo>
                  <a:pt x="929" y="1547"/>
                </a:lnTo>
                <a:lnTo>
                  <a:pt x="930" y="1544"/>
                </a:lnTo>
                <a:lnTo>
                  <a:pt x="930" y="1548"/>
                </a:lnTo>
                <a:lnTo>
                  <a:pt x="931" y="1548"/>
                </a:lnTo>
                <a:lnTo>
                  <a:pt x="931" y="1548"/>
                </a:lnTo>
                <a:lnTo>
                  <a:pt x="932" y="1548"/>
                </a:lnTo>
                <a:lnTo>
                  <a:pt x="932" y="1547"/>
                </a:lnTo>
                <a:lnTo>
                  <a:pt x="933" y="1548"/>
                </a:lnTo>
                <a:lnTo>
                  <a:pt x="933" y="1548"/>
                </a:lnTo>
                <a:lnTo>
                  <a:pt x="934" y="1548"/>
                </a:lnTo>
                <a:lnTo>
                  <a:pt x="934" y="1548"/>
                </a:lnTo>
                <a:lnTo>
                  <a:pt x="935" y="1548"/>
                </a:lnTo>
                <a:lnTo>
                  <a:pt x="935" y="1548"/>
                </a:lnTo>
                <a:lnTo>
                  <a:pt x="936" y="1548"/>
                </a:lnTo>
                <a:lnTo>
                  <a:pt x="936" y="1548"/>
                </a:lnTo>
                <a:lnTo>
                  <a:pt x="937" y="1548"/>
                </a:lnTo>
                <a:lnTo>
                  <a:pt x="937" y="1548"/>
                </a:lnTo>
                <a:lnTo>
                  <a:pt x="938" y="1548"/>
                </a:lnTo>
                <a:lnTo>
                  <a:pt x="938" y="1548"/>
                </a:lnTo>
                <a:lnTo>
                  <a:pt x="939" y="1548"/>
                </a:lnTo>
                <a:lnTo>
                  <a:pt x="939" y="1548"/>
                </a:lnTo>
                <a:lnTo>
                  <a:pt x="940" y="1548"/>
                </a:lnTo>
                <a:lnTo>
                  <a:pt x="940" y="1548"/>
                </a:lnTo>
                <a:lnTo>
                  <a:pt x="941" y="1548"/>
                </a:lnTo>
                <a:lnTo>
                  <a:pt x="941" y="1548"/>
                </a:lnTo>
                <a:lnTo>
                  <a:pt x="942" y="1547"/>
                </a:lnTo>
                <a:lnTo>
                  <a:pt x="942" y="1541"/>
                </a:lnTo>
                <a:lnTo>
                  <a:pt x="943" y="1548"/>
                </a:lnTo>
                <a:lnTo>
                  <a:pt x="943" y="1548"/>
                </a:lnTo>
                <a:lnTo>
                  <a:pt x="944" y="1548"/>
                </a:lnTo>
                <a:lnTo>
                  <a:pt x="944" y="1548"/>
                </a:lnTo>
                <a:lnTo>
                  <a:pt x="945" y="1548"/>
                </a:lnTo>
                <a:lnTo>
                  <a:pt x="945" y="1548"/>
                </a:lnTo>
                <a:lnTo>
                  <a:pt x="946" y="1548"/>
                </a:lnTo>
                <a:lnTo>
                  <a:pt x="946" y="1545"/>
                </a:lnTo>
                <a:lnTo>
                  <a:pt x="947" y="1548"/>
                </a:lnTo>
                <a:lnTo>
                  <a:pt x="947" y="1548"/>
                </a:lnTo>
                <a:lnTo>
                  <a:pt x="948" y="1548"/>
                </a:lnTo>
                <a:lnTo>
                  <a:pt x="948" y="1547"/>
                </a:lnTo>
                <a:lnTo>
                  <a:pt x="949" y="1544"/>
                </a:lnTo>
                <a:lnTo>
                  <a:pt x="949" y="1547"/>
                </a:lnTo>
                <a:lnTo>
                  <a:pt x="950" y="1546"/>
                </a:lnTo>
                <a:lnTo>
                  <a:pt x="950" y="1548"/>
                </a:lnTo>
                <a:lnTo>
                  <a:pt x="951" y="1548"/>
                </a:lnTo>
                <a:lnTo>
                  <a:pt x="951" y="1548"/>
                </a:lnTo>
                <a:lnTo>
                  <a:pt x="952" y="1548"/>
                </a:lnTo>
                <a:lnTo>
                  <a:pt x="952" y="1547"/>
                </a:lnTo>
                <a:lnTo>
                  <a:pt x="953" y="1537"/>
                </a:lnTo>
                <a:lnTo>
                  <a:pt x="953" y="1547"/>
                </a:lnTo>
                <a:lnTo>
                  <a:pt x="954" y="1548"/>
                </a:lnTo>
                <a:lnTo>
                  <a:pt x="954" y="1548"/>
                </a:lnTo>
                <a:lnTo>
                  <a:pt x="955" y="1548"/>
                </a:lnTo>
                <a:lnTo>
                  <a:pt x="955" y="1548"/>
                </a:lnTo>
                <a:lnTo>
                  <a:pt x="956" y="1534"/>
                </a:lnTo>
                <a:lnTo>
                  <a:pt x="956" y="1540"/>
                </a:lnTo>
                <a:lnTo>
                  <a:pt x="957" y="1541"/>
                </a:lnTo>
                <a:lnTo>
                  <a:pt x="957" y="1548"/>
                </a:lnTo>
                <a:lnTo>
                  <a:pt x="958" y="1548"/>
                </a:lnTo>
                <a:lnTo>
                  <a:pt x="958" y="1548"/>
                </a:lnTo>
                <a:lnTo>
                  <a:pt x="959" y="1548"/>
                </a:lnTo>
                <a:lnTo>
                  <a:pt x="959" y="1541"/>
                </a:lnTo>
                <a:lnTo>
                  <a:pt x="960" y="1538"/>
                </a:lnTo>
                <a:lnTo>
                  <a:pt x="960" y="1544"/>
                </a:lnTo>
                <a:lnTo>
                  <a:pt x="961" y="1540"/>
                </a:lnTo>
                <a:lnTo>
                  <a:pt x="961" y="1548"/>
                </a:lnTo>
                <a:lnTo>
                  <a:pt x="962" y="1548"/>
                </a:lnTo>
                <a:lnTo>
                  <a:pt x="962" y="1548"/>
                </a:lnTo>
                <a:lnTo>
                  <a:pt x="963" y="1548"/>
                </a:lnTo>
                <a:lnTo>
                  <a:pt x="963" y="1538"/>
                </a:lnTo>
                <a:lnTo>
                  <a:pt x="964" y="1536"/>
                </a:lnTo>
                <a:lnTo>
                  <a:pt x="964" y="1548"/>
                </a:lnTo>
                <a:lnTo>
                  <a:pt x="965" y="1547"/>
                </a:lnTo>
                <a:lnTo>
                  <a:pt x="965" y="1545"/>
                </a:lnTo>
                <a:lnTo>
                  <a:pt x="966" y="1548"/>
                </a:lnTo>
                <a:lnTo>
                  <a:pt x="966" y="1530"/>
                </a:lnTo>
                <a:lnTo>
                  <a:pt x="967" y="1496"/>
                </a:lnTo>
                <a:lnTo>
                  <a:pt x="967" y="1348"/>
                </a:lnTo>
                <a:lnTo>
                  <a:pt x="968" y="1493"/>
                </a:lnTo>
                <a:lnTo>
                  <a:pt x="968" y="1537"/>
                </a:lnTo>
                <a:lnTo>
                  <a:pt x="969" y="1542"/>
                </a:lnTo>
                <a:lnTo>
                  <a:pt x="969" y="1548"/>
                </a:lnTo>
                <a:lnTo>
                  <a:pt x="970" y="1548"/>
                </a:lnTo>
                <a:lnTo>
                  <a:pt x="970" y="1513"/>
                </a:lnTo>
                <a:lnTo>
                  <a:pt x="971" y="1496"/>
                </a:lnTo>
                <a:lnTo>
                  <a:pt x="971" y="1538"/>
                </a:lnTo>
                <a:lnTo>
                  <a:pt x="972" y="1536"/>
                </a:lnTo>
                <a:lnTo>
                  <a:pt x="972" y="1548"/>
                </a:lnTo>
                <a:lnTo>
                  <a:pt x="973" y="1548"/>
                </a:lnTo>
                <a:lnTo>
                  <a:pt x="973" y="1548"/>
                </a:lnTo>
                <a:lnTo>
                  <a:pt x="974" y="1544"/>
                </a:lnTo>
                <a:lnTo>
                  <a:pt x="974" y="1535"/>
                </a:lnTo>
                <a:lnTo>
                  <a:pt x="975" y="1544"/>
                </a:lnTo>
                <a:lnTo>
                  <a:pt x="975" y="1548"/>
                </a:lnTo>
                <a:lnTo>
                  <a:pt x="976" y="1548"/>
                </a:lnTo>
                <a:lnTo>
                  <a:pt x="976" y="1548"/>
                </a:lnTo>
                <a:lnTo>
                  <a:pt x="977" y="1548"/>
                </a:lnTo>
                <a:lnTo>
                  <a:pt x="977" y="1543"/>
                </a:lnTo>
                <a:lnTo>
                  <a:pt x="978" y="1543"/>
                </a:lnTo>
                <a:lnTo>
                  <a:pt x="978" y="1548"/>
                </a:lnTo>
                <a:lnTo>
                  <a:pt x="979" y="1548"/>
                </a:lnTo>
                <a:lnTo>
                  <a:pt x="979" y="1548"/>
                </a:lnTo>
                <a:lnTo>
                  <a:pt x="980" y="1548"/>
                </a:lnTo>
                <a:lnTo>
                  <a:pt x="980" y="1547"/>
                </a:lnTo>
                <a:lnTo>
                  <a:pt x="981" y="1543"/>
                </a:lnTo>
                <a:lnTo>
                  <a:pt x="981" y="1531"/>
                </a:lnTo>
                <a:lnTo>
                  <a:pt x="982" y="1543"/>
                </a:lnTo>
                <a:lnTo>
                  <a:pt x="982" y="1547"/>
                </a:lnTo>
                <a:lnTo>
                  <a:pt x="983" y="1548"/>
                </a:lnTo>
                <a:lnTo>
                  <a:pt x="983" y="1548"/>
                </a:lnTo>
                <a:lnTo>
                  <a:pt x="984" y="1548"/>
                </a:lnTo>
                <a:lnTo>
                  <a:pt x="984" y="1548"/>
                </a:lnTo>
                <a:lnTo>
                  <a:pt x="985" y="1542"/>
                </a:lnTo>
                <a:lnTo>
                  <a:pt x="985" y="1548"/>
                </a:lnTo>
                <a:lnTo>
                  <a:pt x="986" y="1548"/>
                </a:lnTo>
                <a:lnTo>
                  <a:pt x="986" y="1548"/>
                </a:lnTo>
                <a:lnTo>
                  <a:pt x="987" y="1548"/>
                </a:lnTo>
                <a:lnTo>
                  <a:pt x="987" y="1548"/>
                </a:lnTo>
                <a:lnTo>
                  <a:pt x="988" y="1545"/>
                </a:lnTo>
                <a:lnTo>
                  <a:pt x="988" y="1548"/>
                </a:lnTo>
                <a:lnTo>
                  <a:pt x="989" y="1548"/>
                </a:lnTo>
                <a:lnTo>
                  <a:pt x="989" y="1548"/>
                </a:lnTo>
                <a:lnTo>
                  <a:pt x="990" y="1548"/>
                </a:lnTo>
                <a:lnTo>
                  <a:pt x="990" y="1548"/>
                </a:lnTo>
                <a:lnTo>
                  <a:pt x="991" y="1548"/>
                </a:lnTo>
                <a:lnTo>
                  <a:pt x="991" y="1539"/>
                </a:lnTo>
                <a:lnTo>
                  <a:pt x="992" y="1542"/>
                </a:lnTo>
                <a:lnTo>
                  <a:pt x="992" y="1543"/>
                </a:lnTo>
                <a:lnTo>
                  <a:pt x="993" y="1547"/>
                </a:lnTo>
                <a:lnTo>
                  <a:pt x="993" y="1548"/>
                </a:lnTo>
                <a:lnTo>
                  <a:pt x="994" y="1548"/>
                </a:lnTo>
                <a:lnTo>
                  <a:pt x="994" y="1547"/>
                </a:lnTo>
                <a:lnTo>
                  <a:pt x="995" y="1534"/>
                </a:lnTo>
                <a:lnTo>
                  <a:pt x="995" y="1528"/>
                </a:lnTo>
                <a:lnTo>
                  <a:pt x="996" y="1524"/>
                </a:lnTo>
                <a:lnTo>
                  <a:pt x="996" y="1544"/>
                </a:lnTo>
                <a:lnTo>
                  <a:pt x="997" y="1546"/>
                </a:lnTo>
                <a:lnTo>
                  <a:pt x="997" y="1548"/>
                </a:lnTo>
                <a:lnTo>
                  <a:pt x="998" y="1548"/>
                </a:lnTo>
                <a:lnTo>
                  <a:pt x="998" y="1547"/>
                </a:lnTo>
                <a:lnTo>
                  <a:pt x="999" y="1544"/>
                </a:lnTo>
                <a:lnTo>
                  <a:pt x="999" y="1534"/>
                </a:lnTo>
                <a:lnTo>
                  <a:pt x="1000" y="1540"/>
                </a:lnTo>
                <a:lnTo>
                  <a:pt x="1000" y="1546"/>
                </a:lnTo>
                <a:lnTo>
                  <a:pt x="1001" y="1548"/>
                </a:lnTo>
                <a:lnTo>
                  <a:pt x="1001" y="1548"/>
                </a:lnTo>
                <a:lnTo>
                  <a:pt x="1002" y="1548"/>
                </a:lnTo>
                <a:lnTo>
                  <a:pt x="1002" y="1536"/>
                </a:lnTo>
                <a:lnTo>
                  <a:pt x="1003" y="1537"/>
                </a:lnTo>
                <a:lnTo>
                  <a:pt x="1003" y="1548"/>
                </a:lnTo>
                <a:lnTo>
                  <a:pt x="1004" y="1548"/>
                </a:lnTo>
                <a:lnTo>
                  <a:pt x="1004" y="1548"/>
                </a:lnTo>
                <a:lnTo>
                  <a:pt x="1005" y="1548"/>
                </a:lnTo>
                <a:lnTo>
                  <a:pt x="1005" y="1548"/>
                </a:lnTo>
                <a:lnTo>
                  <a:pt x="1006" y="1548"/>
                </a:lnTo>
                <a:lnTo>
                  <a:pt x="1006" y="1539"/>
                </a:lnTo>
                <a:lnTo>
                  <a:pt x="1007" y="1541"/>
                </a:lnTo>
                <a:lnTo>
                  <a:pt x="1007" y="1548"/>
                </a:lnTo>
                <a:lnTo>
                  <a:pt x="1008" y="1548"/>
                </a:lnTo>
                <a:lnTo>
                  <a:pt x="1008" y="1548"/>
                </a:lnTo>
                <a:lnTo>
                  <a:pt x="1009" y="1548"/>
                </a:lnTo>
                <a:lnTo>
                  <a:pt x="1009" y="1536"/>
                </a:lnTo>
                <a:lnTo>
                  <a:pt x="1010" y="1524"/>
                </a:lnTo>
                <a:lnTo>
                  <a:pt x="1010" y="1533"/>
                </a:lnTo>
                <a:lnTo>
                  <a:pt x="1011" y="1539"/>
                </a:lnTo>
                <a:lnTo>
                  <a:pt x="1011" y="1544"/>
                </a:lnTo>
                <a:lnTo>
                  <a:pt x="1012" y="1546"/>
                </a:lnTo>
                <a:lnTo>
                  <a:pt x="1012" y="1548"/>
                </a:lnTo>
                <a:lnTo>
                  <a:pt x="1013" y="1535"/>
                </a:lnTo>
                <a:lnTo>
                  <a:pt x="1013" y="1487"/>
                </a:lnTo>
                <a:lnTo>
                  <a:pt x="1014" y="1495"/>
                </a:lnTo>
                <a:lnTo>
                  <a:pt x="1014" y="1541"/>
                </a:lnTo>
                <a:lnTo>
                  <a:pt x="1015" y="1545"/>
                </a:lnTo>
                <a:lnTo>
                  <a:pt x="1015" y="1548"/>
                </a:lnTo>
                <a:lnTo>
                  <a:pt x="1016" y="1548"/>
                </a:lnTo>
                <a:lnTo>
                  <a:pt x="1016" y="1534"/>
                </a:lnTo>
                <a:lnTo>
                  <a:pt x="1017" y="1533"/>
                </a:lnTo>
                <a:lnTo>
                  <a:pt x="1017" y="1544"/>
                </a:lnTo>
                <a:lnTo>
                  <a:pt x="1018" y="1546"/>
                </a:lnTo>
                <a:lnTo>
                  <a:pt x="1018" y="1548"/>
                </a:lnTo>
                <a:lnTo>
                  <a:pt x="1019" y="1548"/>
                </a:lnTo>
                <a:lnTo>
                  <a:pt x="1019" y="1548"/>
                </a:lnTo>
                <a:lnTo>
                  <a:pt x="1020" y="1548"/>
                </a:lnTo>
                <a:lnTo>
                  <a:pt x="1020" y="1547"/>
                </a:lnTo>
                <a:lnTo>
                  <a:pt x="1021" y="1544"/>
                </a:lnTo>
                <a:lnTo>
                  <a:pt x="1021" y="1548"/>
                </a:lnTo>
                <a:lnTo>
                  <a:pt x="1022" y="1548"/>
                </a:lnTo>
                <a:lnTo>
                  <a:pt x="1022" y="1548"/>
                </a:lnTo>
                <a:lnTo>
                  <a:pt x="1023" y="1548"/>
                </a:lnTo>
                <a:lnTo>
                  <a:pt x="1023" y="1548"/>
                </a:lnTo>
                <a:lnTo>
                  <a:pt x="1024" y="1548"/>
                </a:lnTo>
                <a:lnTo>
                  <a:pt x="1024" y="1546"/>
                </a:lnTo>
                <a:lnTo>
                  <a:pt x="1025" y="1548"/>
                </a:lnTo>
                <a:lnTo>
                  <a:pt x="1025" y="1548"/>
                </a:lnTo>
                <a:lnTo>
                  <a:pt x="1026" y="1548"/>
                </a:lnTo>
                <a:lnTo>
                  <a:pt x="1026" y="1548"/>
                </a:lnTo>
                <a:lnTo>
                  <a:pt x="1027" y="1548"/>
                </a:lnTo>
                <a:lnTo>
                  <a:pt x="1027" y="1546"/>
                </a:lnTo>
                <a:lnTo>
                  <a:pt x="1028" y="1548"/>
                </a:lnTo>
                <a:lnTo>
                  <a:pt x="1028" y="1547"/>
                </a:lnTo>
                <a:lnTo>
                  <a:pt x="1029" y="1548"/>
                </a:lnTo>
                <a:lnTo>
                  <a:pt x="1029" y="1548"/>
                </a:lnTo>
                <a:lnTo>
                  <a:pt x="1030" y="1548"/>
                </a:lnTo>
                <a:lnTo>
                  <a:pt x="1030" y="1548"/>
                </a:lnTo>
                <a:lnTo>
                  <a:pt x="1031" y="1545"/>
                </a:lnTo>
                <a:lnTo>
                  <a:pt x="1031" y="1548"/>
                </a:lnTo>
                <a:lnTo>
                  <a:pt x="1032" y="1548"/>
                </a:lnTo>
                <a:lnTo>
                  <a:pt x="1032" y="1547"/>
                </a:lnTo>
                <a:lnTo>
                  <a:pt x="1033" y="1548"/>
                </a:lnTo>
                <a:lnTo>
                  <a:pt x="1033" y="1548"/>
                </a:lnTo>
                <a:lnTo>
                  <a:pt x="1034" y="1548"/>
                </a:lnTo>
                <a:lnTo>
                  <a:pt x="1034" y="1536"/>
                </a:lnTo>
                <a:lnTo>
                  <a:pt x="1035" y="1547"/>
                </a:lnTo>
                <a:lnTo>
                  <a:pt x="1035" y="1542"/>
                </a:lnTo>
                <a:lnTo>
                  <a:pt x="1036" y="1548"/>
                </a:lnTo>
                <a:lnTo>
                  <a:pt x="1036" y="1548"/>
                </a:lnTo>
                <a:lnTo>
                  <a:pt x="1037" y="1548"/>
                </a:lnTo>
                <a:lnTo>
                  <a:pt x="1037" y="1546"/>
                </a:lnTo>
                <a:lnTo>
                  <a:pt x="1038" y="1542"/>
                </a:lnTo>
                <a:lnTo>
                  <a:pt x="1038" y="1543"/>
                </a:lnTo>
                <a:lnTo>
                  <a:pt x="1039" y="1548"/>
                </a:lnTo>
                <a:lnTo>
                  <a:pt x="1039" y="1548"/>
                </a:lnTo>
                <a:lnTo>
                  <a:pt x="1040" y="1548"/>
                </a:lnTo>
                <a:lnTo>
                  <a:pt x="1040" y="1548"/>
                </a:lnTo>
                <a:lnTo>
                  <a:pt x="1041" y="1548"/>
                </a:lnTo>
                <a:lnTo>
                  <a:pt x="1041" y="1539"/>
                </a:lnTo>
                <a:lnTo>
                  <a:pt x="1042" y="1546"/>
                </a:lnTo>
                <a:lnTo>
                  <a:pt x="1042" y="1548"/>
                </a:lnTo>
                <a:lnTo>
                  <a:pt x="1043" y="1548"/>
                </a:lnTo>
                <a:lnTo>
                  <a:pt x="1043" y="1548"/>
                </a:lnTo>
                <a:lnTo>
                  <a:pt x="1044" y="1547"/>
                </a:lnTo>
                <a:lnTo>
                  <a:pt x="1044" y="1528"/>
                </a:lnTo>
                <a:lnTo>
                  <a:pt x="1045" y="1509"/>
                </a:lnTo>
                <a:lnTo>
                  <a:pt x="1045" y="1420"/>
                </a:lnTo>
                <a:lnTo>
                  <a:pt x="1046" y="1517"/>
                </a:lnTo>
                <a:lnTo>
                  <a:pt x="1046" y="1540"/>
                </a:lnTo>
                <a:lnTo>
                  <a:pt x="1047" y="1546"/>
                </a:lnTo>
                <a:lnTo>
                  <a:pt x="1047" y="1548"/>
                </a:lnTo>
                <a:lnTo>
                  <a:pt x="1048" y="1543"/>
                </a:lnTo>
                <a:lnTo>
                  <a:pt x="1048" y="1519"/>
                </a:lnTo>
                <a:lnTo>
                  <a:pt x="1049" y="1519"/>
                </a:lnTo>
                <a:lnTo>
                  <a:pt x="1049" y="1534"/>
                </a:lnTo>
                <a:lnTo>
                  <a:pt x="1050" y="1540"/>
                </a:lnTo>
                <a:lnTo>
                  <a:pt x="1050" y="1548"/>
                </a:lnTo>
                <a:lnTo>
                  <a:pt x="1051" y="1548"/>
                </a:lnTo>
                <a:lnTo>
                  <a:pt x="1051" y="1548"/>
                </a:lnTo>
                <a:lnTo>
                  <a:pt x="1052" y="1547"/>
                </a:lnTo>
                <a:lnTo>
                  <a:pt x="1052" y="1533"/>
                </a:lnTo>
                <a:lnTo>
                  <a:pt x="1053" y="1536"/>
                </a:lnTo>
                <a:lnTo>
                  <a:pt x="1053" y="1548"/>
                </a:lnTo>
                <a:lnTo>
                  <a:pt x="1054" y="1548"/>
                </a:lnTo>
                <a:lnTo>
                  <a:pt x="1054" y="1548"/>
                </a:lnTo>
                <a:lnTo>
                  <a:pt x="1055" y="1548"/>
                </a:lnTo>
                <a:lnTo>
                  <a:pt x="1055" y="1548"/>
                </a:lnTo>
                <a:lnTo>
                  <a:pt x="1056" y="1547"/>
                </a:lnTo>
                <a:lnTo>
                  <a:pt x="1056" y="1548"/>
                </a:lnTo>
                <a:lnTo>
                  <a:pt x="1057" y="1548"/>
                </a:lnTo>
                <a:lnTo>
                  <a:pt x="1057" y="1547"/>
                </a:lnTo>
                <a:lnTo>
                  <a:pt x="1058" y="1548"/>
                </a:lnTo>
                <a:lnTo>
                  <a:pt x="1058" y="1547"/>
                </a:lnTo>
                <a:lnTo>
                  <a:pt x="1059" y="1544"/>
                </a:lnTo>
                <a:lnTo>
                  <a:pt x="1059" y="1545"/>
                </a:lnTo>
                <a:lnTo>
                  <a:pt x="1060" y="1548"/>
                </a:lnTo>
                <a:lnTo>
                  <a:pt x="1060" y="1548"/>
                </a:lnTo>
                <a:lnTo>
                  <a:pt x="1061" y="1547"/>
                </a:lnTo>
                <a:lnTo>
                  <a:pt x="1061" y="1548"/>
                </a:lnTo>
                <a:lnTo>
                  <a:pt x="1062" y="1548"/>
                </a:lnTo>
                <a:lnTo>
                  <a:pt x="1062" y="1548"/>
                </a:lnTo>
                <a:lnTo>
                  <a:pt x="1063" y="1548"/>
                </a:lnTo>
                <a:lnTo>
                  <a:pt x="1063" y="1548"/>
                </a:lnTo>
                <a:lnTo>
                  <a:pt x="1064" y="1548"/>
                </a:lnTo>
                <a:lnTo>
                  <a:pt x="1064" y="1548"/>
                </a:lnTo>
                <a:lnTo>
                  <a:pt x="1065" y="1548"/>
                </a:lnTo>
                <a:lnTo>
                  <a:pt x="1065" y="1548"/>
                </a:lnTo>
                <a:lnTo>
                  <a:pt x="1066" y="1548"/>
                </a:lnTo>
                <a:lnTo>
                  <a:pt x="1066" y="1544"/>
                </a:lnTo>
                <a:lnTo>
                  <a:pt x="1067" y="1548"/>
                </a:lnTo>
                <a:lnTo>
                  <a:pt x="1067" y="1548"/>
                </a:lnTo>
                <a:lnTo>
                  <a:pt x="1068" y="1548"/>
                </a:lnTo>
                <a:lnTo>
                  <a:pt x="1068" y="1548"/>
                </a:lnTo>
                <a:lnTo>
                  <a:pt x="1069" y="1548"/>
                </a:lnTo>
                <a:lnTo>
                  <a:pt x="1069" y="1545"/>
                </a:lnTo>
                <a:lnTo>
                  <a:pt x="1070" y="1547"/>
                </a:lnTo>
                <a:lnTo>
                  <a:pt x="1070" y="1548"/>
                </a:lnTo>
                <a:lnTo>
                  <a:pt x="1071" y="1548"/>
                </a:lnTo>
                <a:lnTo>
                  <a:pt x="1071" y="1548"/>
                </a:lnTo>
                <a:lnTo>
                  <a:pt x="1072" y="1548"/>
                </a:lnTo>
                <a:lnTo>
                  <a:pt x="1072" y="1548"/>
                </a:lnTo>
                <a:lnTo>
                  <a:pt x="1073" y="1548"/>
                </a:lnTo>
                <a:lnTo>
                  <a:pt x="1073" y="1545"/>
                </a:lnTo>
                <a:lnTo>
                  <a:pt x="1074" y="1548"/>
                </a:lnTo>
                <a:lnTo>
                  <a:pt x="1074" y="1548"/>
                </a:lnTo>
                <a:lnTo>
                  <a:pt x="1075" y="1548"/>
                </a:lnTo>
                <a:lnTo>
                  <a:pt x="1075" y="1548"/>
                </a:lnTo>
                <a:lnTo>
                  <a:pt x="1076" y="1542"/>
                </a:lnTo>
                <a:lnTo>
                  <a:pt x="1076" y="1547"/>
                </a:lnTo>
                <a:lnTo>
                  <a:pt x="1077" y="1532"/>
                </a:lnTo>
                <a:lnTo>
                  <a:pt x="1077" y="1512"/>
                </a:lnTo>
                <a:lnTo>
                  <a:pt x="1078" y="1533"/>
                </a:lnTo>
                <a:lnTo>
                  <a:pt x="1078" y="1547"/>
                </a:lnTo>
                <a:lnTo>
                  <a:pt x="1079" y="1548"/>
                </a:lnTo>
                <a:lnTo>
                  <a:pt x="1079" y="1548"/>
                </a:lnTo>
                <a:lnTo>
                  <a:pt x="1080" y="1548"/>
                </a:lnTo>
                <a:lnTo>
                  <a:pt x="1080" y="1546"/>
                </a:lnTo>
                <a:lnTo>
                  <a:pt x="1081" y="1529"/>
                </a:lnTo>
                <a:lnTo>
                  <a:pt x="1081" y="1548"/>
                </a:lnTo>
                <a:lnTo>
                  <a:pt x="1082" y="1548"/>
                </a:lnTo>
                <a:lnTo>
                  <a:pt x="1082" y="1548"/>
                </a:lnTo>
                <a:lnTo>
                  <a:pt x="1083" y="1548"/>
                </a:lnTo>
                <a:lnTo>
                  <a:pt x="1083" y="1544"/>
                </a:lnTo>
                <a:lnTo>
                  <a:pt x="1084" y="1540"/>
                </a:lnTo>
                <a:lnTo>
                  <a:pt x="1084" y="1541"/>
                </a:lnTo>
                <a:lnTo>
                  <a:pt x="1085" y="1545"/>
                </a:lnTo>
                <a:lnTo>
                  <a:pt x="1085" y="1548"/>
                </a:lnTo>
                <a:lnTo>
                  <a:pt x="1086" y="1548"/>
                </a:lnTo>
                <a:lnTo>
                  <a:pt x="1086" y="1547"/>
                </a:lnTo>
                <a:lnTo>
                  <a:pt x="1087" y="1547"/>
                </a:lnTo>
                <a:lnTo>
                  <a:pt x="1087" y="1545"/>
                </a:lnTo>
                <a:lnTo>
                  <a:pt x="1088" y="1543"/>
                </a:lnTo>
                <a:lnTo>
                  <a:pt x="1088" y="1544"/>
                </a:lnTo>
                <a:lnTo>
                  <a:pt x="1089" y="1548"/>
                </a:lnTo>
                <a:lnTo>
                  <a:pt x="1089" y="1546"/>
                </a:lnTo>
                <a:lnTo>
                  <a:pt x="1090" y="1548"/>
                </a:lnTo>
                <a:lnTo>
                  <a:pt x="1090" y="1545"/>
                </a:lnTo>
                <a:lnTo>
                  <a:pt x="1091" y="1545"/>
                </a:lnTo>
                <a:lnTo>
                  <a:pt x="1091" y="1548"/>
                </a:lnTo>
                <a:lnTo>
                  <a:pt x="1092" y="1547"/>
                </a:lnTo>
                <a:lnTo>
                  <a:pt x="1092" y="1548"/>
                </a:lnTo>
                <a:lnTo>
                  <a:pt x="1093" y="1548"/>
                </a:lnTo>
                <a:lnTo>
                  <a:pt x="1093" y="1548"/>
                </a:lnTo>
                <a:lnTo>
                  <a:pt x="1094" y="1548"/>
                </a:lnTo>
                <a:lnTo>
                  <a:pt x="1094" y="1531"/>
                </a:lnTo>
                <a:lnTo>
                  <a:pt x="1095" y="1545"/>
                </a:lnTo>
                <a:lnTo>
                  <a:pt x="1095" y="1547"/>
                </a:lnTo>
                <a:lnTo>
                  <a:pt x="1096" y="1548"/>
                </a:lnTo>
                <a:lnTo>
                  <a:pt x="1096" y="1548"/>
                </a:lnTo>
                <a:lnTo>
                  <a:pt x="1097" y="1548"/>
                </a:lnTo>
                <a:lnTo>
                  <a:pt x="1097" y="1548"/>
                </a:lnTo>
                <a:lnTo>
                  <a:pt x="1098" y="1548"/>
                </a:lnTo>
                <a:lnTo>
                  <a:pt x="1098" y="1544"/>
                </a:lnTo>
                <a:lnTo>
                  <a:pt x="1099" y="1544"/>
                </a:lnTo>
                <a:lnTo>
                  <a:pt x="1099" y="1548"/>
                </a:lnTo>
                <a:lnTo>
                  <a:pt x="1100" y="1548"/>
                </a:lnTo>
                <a:lnTo>
                  <a:pt x="1100" y="1542"/>
                </a:lnTo>
                <a:lnTo>
                  <a:pt x="1101" y="1541"/>
                </a:lnTo>
                <a:lnTo>
                  <a:pt x="1101" y="1548"/>
                </a:lnTo>
                <a:lnTo>
                  <a:pt x="1102" y="1547"/>
                </a:lnTo>
                <a:lnTo>
                  <a:pt x="1102" y="1533"/>
                </a:lnTo>
                <a:lnTo>
                  <a:pt x="1103" y="1548"/>
                </a:lnTo>
                <a:lnTo>
                  <a:pt x="1103" y="1546"/>
                </a:lnTo>
                <a:lnTo>
                  <a:pt x="1104" y="1540"/>
                </a:lnTo>
                <a:lnTo>
                  <a:pt x="1104" y="1548"/>
                </a:lnTo>
                <a:lnTo>
                  <a:pt x="1105" y="1539"/>
                </a:lnTo>
                <a:lnTo>
                  <a:pt x="1105" y="1545"/>
                </a:lnTo>
                <a:lnTo>
                  <a:pt x="1106" y="1547"/>
                </a:lnTo>
                <a:lnTo>
                  <a:pt x="1106" y="1548"/>
                </a:lnTo>
                <a:lnTo>
                  <a:pt x="1107" y="1548"/>
                </a:lnTo>
                <a:lnTo>
                  <a:pt x="1107" y="1548"/>
                </a:lnTo>
                <a:lnTo>
                  <a:pt x="1108" y="1548"/>
                </a:lnTo>
                <a:lnTo>
                  <a:pt x="1108" y="1548"/>
                </a:lnTo>
                <a:lnTo>
                  <a:pt x="1109" y="1548"/>
                </a:lnTo>
                <a:lnTo>
                  <a:pt x="1109" y="1548"/>
                </a:lnTo>
                <a:lnTo>
                  <a:pt x="1110" y="1546"/>
                </a:lnTo>
                <a:lnTo>
                  <a:pt x="1110" y="1548"/>
                </a:lnTo>
                <a:lnTo>
                  <a:pt x="1111" y="1548"/>
                </a:lnTo>
                <a:lnTo>
                  <a:pt x="1111" y="1548"/>
                </a:lnTo>
                <a:lnTo>
                  <a:pt x="1112" y="1544"/>
                </a:lnTo>
                <a:lnTo>
                  <a:pt x="1112" y="1548"/>
                </a:lnTo>
                <a:lnTo>
                  <a:pt x="1113" y="1548"/>
                </a:lnTo>
                <a:lnTo>
                  <a:pt x="1113" y="1548"/>
                </a:lnTo>
                <a:lnTo>
                  <a:pt x="1114" y="1548"/>
                </a:lnTo>
                <a:lnTo>
                  <a:pt x="1114" y="1548"/>
                </a:lnTo>
                <a:lnTo>
                  <a:pt x="1115" y="1548"/>
                </a:lnTo>
                <a:lnTo>
                  <a:pt x="1115" y="1548"/>
                </a:lnTo>
                <a:lnTo>
                  <a:pt x="1116" y="1548"/>
                </a:lnTo>
                <a:lnTo>
                  <a:pt x="1116" y="1548"/>
                </a:lnTo>
                <a:lnTo>
                  <a:pt x="1117" y="1548"/>
                </a:lnTo>
                <a:lnTo>
                  <a:pt x="1117" y="1548"/>
                </a:lnTo>
                <a:lnTo>
                  <a:pt x="1118" y="1548"/>
                </a:lnTo>
                <a:lnTo>
                  <a:pt x="1118" y="1547"/>
                </a:lnTo>
                <a:lnTo>
                  <a:pt x="1119" y="1541"/>
                </a:lnTo>
                <a:lnTo>
                  <a:pt x="1119" y="1545"/>
                </a:lnTo>
                <a:lnTo>
                  <a:pt x="1120" y="1542"/>
                </a:lnTo>
                <a:lnTo>
                  <a:pt x="1120" y="1548"/>
                </a:lnTo>
                <a:lnTo>
                  <a:pt x="1121" y="1548"/>
                </a:lnTo>
                <a:lnTo>
                  <a:pt x="1121" y="1548"/>
                </a:lnTo>
                <a:lnTo>
                  <a:pt x="1122" y="1548"/>
                </a:lnTo>
                <a:lnTo>
                  <a:pt x="1122" y="1548"/>
                </a:lnTo>
                <a:lnTo>
                  <a:pt x="1123" y="1545"/>
                </a:lnTo>
                <a:lnTo>
                  <a:pt x="1123" y="1543"/>
                </a:lnTo>
                <a:lnTo>
                  <a:pt x="1124" y="1544"/>
                </a:lnTo>
                <a:lnTo>
                  <a:pt x="1124" y="1548"/>
                </a:lnTo>
                <a:lnTo>
                  <a:pt x="1125" y="1548"/>
                </a:lnTo>
                <a:lnTo>
                  <a:pt x="1125" y="1545"/>
                </a:lnTo>
                <a:lnTo>
                  <a:pt x="1126" y="1548"/>
                </a:lnTo>
                <a:lnTo>
                  <a:pt x="1126" y="1543"/>
                </a:lnTo>
                <a:lnTo>
                  <a:pt x="1127" y="1542"/>
                </a:lnTo>
                <a:lnTo>
                  <a:pt x="1127" y="1548"/>
                </a:lnTo>
                <a:lnTo>
                  <a:pt x="1128" y="1548"/>
                </a:lnTo>
                <a:lnTo>
                  <a:pt x="1128" y="1548"/>
                </a:lnTo>
                <a:lnTo>
                  <a:pt x="1129" y="1548"/>
                </a:lnTo>
                <a:lnTo>
                  <a:pt x="1129" y="1539"/>
                </a:lnTo>
                <a:lnTo>
                  <a:pt x="1130" y="1542"/>
                </a:lnTo>
                <a:lnTo>
                  <a:pt x="1130" y="1548"/>
                </a:lnTo>
                <a:lnTo>
                  <a:pt x="1131" y="1548"/>
                </a:lnTo>
                <a:lnTo>
                  <a:pt x="1131" y="1548"/>
                </a:lnTo>
                <a:lnTo>
                  <a:pt x="1132" y="1548"/>
                </a:lnTo>
                <a:lnTo>
                  <a:pt x="1132" y="1546"/>
                </a:lnTo>
                <a:lnTo>
                  <a:pt x="1133" y="1548"/>
                </a:lnTo>
                <a:lnTo>
                  <a:pt x="1133" y="1545"/>
                </a:lnTo>
                <a:lnTo>
                  <a:pt x="1134" y="1546"/>
                </a:lnTo>
                <a:lnTo>
                  <a:pt x="1134" y="1548"/>
                </a:lnTo>
                <a:lnTo>
                  <a:pt x="1135" y="1548"/>
                </a:lnTo>
                <a:lnTo>
                  <a:pt x="1135" y="1548"/>
                </a:lnTo>
                <a:lnTo>
                  <a:pt x="1136" y="1548"/>
                </a:lnTo>
                <a:lnTo>
                  <a:pt x="1136" y="1548"/>
                </a:lnTo>
                <a:lnTo>
                  <a:pt x="1137" y="1546"/>
                </a:lnTo>
                <a:lnTo>
                  <a:pt x="1137" y="1548"/>
                </a:lnTo>
                <a:lnTo>
                  <a:pt x="1138" y="1546"/>
                </a:lnTo>
                <a:lnTo>
                  <a:pt x="1138" y="1548"/>
                </a:lnTo>
                <a:lnTo>
                  <a:pt x="1139" y="1548"/>
                </a:lnTo>
                <a:lnTo>
                  <a:pt x="1139" y="1548"/>
                </a:lnTo>
                <a:lnTo>
                  <a:pt x="1140" y="1548"/>
                </a:lnTo>
                <a:lnTo>
                  <a:pt x="1140" y="1542"/>
                </a:lnTo>
                <a:lnTo>
                  <a:pt x="1141" y="1537"/>
                </a:lnTo>
                <a:lnTo>
                  <a:pt x="1141" y="1548"/>
                </a:lnTo>
                <a:lnTo>
                  <a:pt x="1142" y="1548"/>
                </a:lnTo>
                <a:lnTo>
                  <a:pt x="1142" y="1548"/>
                </a:lnTo>
                <a:lnTo>
                  <a:pt x="1143" y="1548"/>
                </a:lnTo>
                <a:lnTo>
                  <a:pt x="1143" y="1546"/>
                </a:lnTo>
                <a:lnTo>
                  <a:pt x="1144" y="1543"/>
                </a:lnTo>
                <a:lnTo>
                  <a:pt x="1144" y="1531"/>
                </a:lnTo>
                <a:lnTo>
                  <a:pt x="1145" y="1533"/>
                </a:lnTo>
                <a:lnTo>
                  <a:pt x="1145" y="1548"/>
                </a:lnTo>
                <a:lnTo>
                  <a:pt x="1146" y="1548"/>
                </a:lnTo>
                <a:lnTo>
                  <a:pt x="1146" y="1548"/>
                </a:lnTo>
                <a:lnTo>
                  <a:pt x="1147" y="1548"/>
                </a:lnTo>
                <a:lnTo>
                  <a:pt x="1147" y="1545"/>
                </a:lnTo>
                <a:lnTo>
                  <a:pt x="1148" y="1540"/>
                </a:lnTo>
                <a:lnTo>
                  <a:pt x="1148" y="1541"/>
                </a:lnTo>
                <a:lnTo>
                  <a:pt x="1149" y="1546"/>
                </a:lnTo>
                <a:lnTo>
                  <a:pt x="1149" y="1548"/>
                </a:lnTo>
                <a:lnTo>
                  <a:pt x="1150" y="1548"/>
                </a:lnTo>
                <a:lnTo>
                  <a:pt x="1150" y="1548"/>
                </a:lnTo>
                <a:lnTo>
                  <a:pt x="1151" y="1548"/>
                </a:lnTo>
                <a:lnTo>
                  <a:pt x="1151" y="1544"/>
                </a:lnTo>
                <a:lnTo>
                  <a:pt x="1152" y="1544"/>
                </a:lnTo>
                <a:lnTo>
                  <a:pt x="1152" y="1548"/>
                </a:lnTo>
                <a:lnTo>
                  <a:pt x="1153" y="1548"/>
                </a:lnTo>
                <a:lnTo>
                  <a:pt x="1153" y="1548"/>
                </a:lnTo>
                <a:lnTo>
                  <a:pt x="1154" y="1548"/>
                </a:lnTo>
                <a:lnTo>
                  <a:pt x="1154" y="1545"/>
                </a:lnTo>
                <a:lnTo>
                  <a:pt x="1155" y="1544"/>
                </a:lnTo>
                <a:lnTo>
                  <a:pt x="1155" y="1546"/>
                </a:lnTo>
                <a:lnTo>
                  <a:pt x="1156" y="1546"/>
                </a:lnTo>
                <a:lnTo>
                  <a:pt x="1156" y="1548"/>
                </a:lnTo>
                <a:lnTo>
                  <a:pt x="1157" y="1548"/>
                </a:lnTo>
                <a:lnTo>
                  <a:pt x="1157" y="1548"/>
                </a:lnTo>
                <a:lnTo>
                  <a:pt x="1158" y="1548"/>
                </a:lnTo>
                <a:lnTo>
                  <a:pt x="1158" y="1544"/>
                </a:lnTo>
                <a:lnTo>
                  <a:pt x="1159" y="1544"/>
                </a:lnTo>
                <a:lnTo>
                  <a:pt x="1159" y="1548"/>
                </a:lnTo>
                <a:lnTo>
                  <a:pt x="1160" y="1548"/>
                </a:lnTo>
                <a:lnTo>
                  <a:pt x="1160" y="1548"/>
                </a:lnTo>
                <a:lnTo>
                  <a:pt x="1161" y="1548"/>
                </a:lnTo>
                <a:lnTo>
                  <a:pt x="1161" y="1548"/>
                </a:lnTo>
                <a:lnTo>
                  <a:pt x="1162" y="1541"/>
                </a:lnTo>
                <a:lnTo>
                  <a:pt x="1162" y="1543"/>
                </a:lnTo>
                <a:lnTo>
                  <a:pt x="1163" y="1545"/>
                </a:lnTo>
                <a:lnTo>
                  <a:pt x="1163" y="1548"/>
                </a:lnTo>
                <a:lnTo>
                  <a:pt x="1164" y="1548"/>
                </a:lnTo>
                <a:lnTo>
                  <a:pt x="1164" y="1548"/>
                </a:lnTo>
                <a:lnTo>
                  <a:pt x="1165" y="1548"/>
                </a:lnTo>
                <a:lnTo>
                  <a:pt x="1165" y="1543"/>
                </a:lnTo>
                <a:lnTo>
                  <a:pt x="1166" y="1545"/>
                </a:lnTo>
                <a:lnTo>
                  <a:pt x="1166" y="1548"/>
                </a:lnTo>
                <a:lnTo>
                  <a:pt x="1167" y="1548"/>
                </a:lnTo>
                <a:lnTo>
                  <a:pt x="1167" y="1548"/>
                </a:lnTo>
                <a:lnTo>
                  <a:pt x="1168" y="1548"/>
                </a:lnTo>
                <a:lnTo>
                  <a:pt x="1168" y="1548"/>
                </a:lnTo>
                <a:lnTo>
                  <a:pt x="1169" y="1548"/>
                </a:lnTo>
                <a:lnTo>
                  <a:pt x="1169" y="1546"/>
                </a:lnTo>
                <a:lnTo>
                  <a:pt x="1170" y="1548"/>
                </a:lnTo>
                <a:lnTo>
                  <a:pt x="1170" y="1548"/>
                </a:lnTo>
                <a:lnTo>
                  <a:pt x="1171" y="1548"/>
                </a:lnTo>
                <a:lnTo>
                  <a:pt x="1171" y="1548"/>
                </a:lnTo>
                <a:lnTo>
                  <a:pt x="1172" y="1548"/>
                </a:lnTo>
                <a:lnTo>
                  <a:pt x="1172" y="1548"/>
                </a:lnTo>
                <a:lnTo>
                  <a:pt x="1173" y="1548"/>
                </a:lnTo>
                <a:lnTo>
                  <a:pt x="1173" y="1548"/>
                </a:lnTo>
                <a:lnTo>
                  <a:pt x="1174" y="1548"/>
                </a:lnTo>
                <a:lnTo>
                  <a:pt x="1174" y="1548"/>
                </a:lnTo>
                <a:lnTo>
                  <a:pt x="1175" y="1548"/>
                </a:lnTo>
                <a:lnTo>
                  <a:pt x="1175" y="1548"/>
                </a:lnTo>
                <a:lnTo>
                  <a:pt x="1176" y="1548"/>
                </a:lnTo>
                <a:lnTo>
                  <a:pt x="1176" y="1548"/>
                </a:lnTo>
                <a:lnTo>
                  <a:pt x="1177" y="1548"/>
                </a:lnTo>
                <a:lnTo>
                  <a:pt x="1177" y="1548"/>
                </a:lnTo>
                <a:lnTo>
                  <a:pt x="1178" y="1548"/>
                </a:lnTo>
                <a:lnTo>
                  <a:pt x="1178" y="1548"/>
                </a:lnTo>
                <a:lnTo>
                  <a:pt x="1179" y="1548"/>
                </a:lnTo>
                <a:lnTo>
                  <a:pt x="1179" y="1546"/>
                </a:lnTo>
                <a:lnTo>
                  <a:pt x="1180" y="1546"/>
                </a:lnTo>
                <a:lnTo>
                  <a:pt x="1180" y="1544"/>
                </a:lnTo>
                <a:lnTo>
                  <a:pt x="1181" y="1548"/>
                </a:lnTo>
                <a:lnTo>
                  <a:pt x="1181" y="1548"/>
                </a:lnTo>
                <a:lnTo>
                  <a:pt x="1182" y="1543"/>
                </a:lnTo>
                <a:lnTo>
                  <a:pt x="1182" y="1548"/>
                </a:lnTo>
                <a:lnTo>
                  <a:pt x="1183" y="1548"/>
                </a:lnTo>
                <a:lnTo>
                  <a:pt x="1183" y="1548"/>
                </a:lnTo>
                <a:lnTo>
                  <a:pt x="1184" y="1543"/>
                </a:lnTo>
                <a:lnTo>
                  <a:pt x="1184" y="1548"/>
                </a:lnTo>
                <a:lnTo>
                  <a:pt x="1185" y="1548"/>
                </a:lnTo>
                <a:lnTo>
                  <a:pt x="1185" y="1548"/>
                </a:lnTo>
                <a:lnTo>
                  <a:pt x="1186" y="1546"/>
                </a:lnTo>
                <a:lnTo>
                  <a:pt x="1186" y="1509"/>
                </a:lnTo>
                <a:lnTo>
                  <a:pt x="1187" y="1456"/>
                </a:lnTo>
                <a:lnTo>
                  <a:pt x="1187" y="1504"/>
                </a:lnTo>
                <a:lnTo>
                  <a:pt x="1188" y="1526"/>
                </a:lnTo>
                <a:lnTo>
                  <a:pt x="1188" y="1544"/>
                </a:lnTo>
                <a:lnTo>
                  <a:pt x="1189" y="1547"/>
                </a:lnTo>
                <a:lnTo>
                  <a:pt x="1189" y="1548"/>
                </a:lnTo>
                <a:lnTo>
                  <a:pt x="1190" y="1542"/>
                </a:lnTo>
                <a:lnTo>
                  <a:pt x="1190" y="1510"/>
                </a:lnTo>
                <a:lnTo>
                  <a:pt x="1191" y="1517"/>
                </a:lnTo>
                <a:lnTo>
                  <a:pt x="1191" y="1541"/>
                </a:lnTo>
                <a:lnTo>
                  <a:pt x="1192" y="1548"/>
                </a:lnTo>
                <a:lnTo>
                  <a:pt x="1192" y="1548"/>
                </a:lnTo>
                <a:lnTo>
                  <a:pt x="1193" y="1548"/>
                </a:lnTo>
                <a:lnTo>
                  <a:pt x="1193" y="1541"/>
                </a:lnTo>
                <a:lnTo>
                  <a:pt x="1194" y="1539"/>
                </a:lnTo>
                <a:lnTo>
                  <a:pt x="1194" y="1533"/>
                </a:lnTo>
                <a:lnTo>
                  <a:pt x="1195" y="1537"/>
                </a:lnTo>
                <a:lnTo>
                  <a:pt x="1195" y="1548"/>
                </a:lnTo>
                <a:lnTo>
                  <a:pt x="1196" y="1548"/>
                </a:lnTo>
                <a:lnTo>
                  <a:pt x="1196" y="1548"/>
                </a:lnTo>
                <a:lnTo>
                  <a:pt x="1197" y="1548"/>
                </a:lnTo>
                <a:lnTo>
                  <a:pt x="1197" y="1534"/>
                </a:lnTo>
                <a:lnTo>
                  <a:pt x="1198" y="1535"/>
                </a:lnTo>
                <a:lnTo>
                  <a:pt x="1198" y="1545"/>
                </a:lnTo>
                <a:lnTo>
                  <a:pt x="1199" y="1547"/>
                </a:lnTo>
                <a:lnTo>
                  <a:pt x="1199" y="1548"/>
                </a:lnTo>
                <a:lnTo>
                  <a:pt x="1200" y="1548"/>
                </a:lnTo>
                <a:lnTo>
                  <a:pt x="1200" y="1548"/>
                </a:lnTo>
                <a:lnTo>
                  <a:pt x="1201" y="1547"/>
                </a:lnTo>
                <a:lnTo>
                  <a:pt x="1201" y="1542"/>
                </a:lnTo>
                <a:lnTo>
                  <a:pt x="1202" y="1543"/>
                </a:lnTo>
                <a:lnTo>
                  <a:pt x="1202" y="1548"/>
                </a:lnTo>
                <a:lnTo>
                  <a:pt x="1203" y="1548"/>
                </a:lnTo>
                <a:lnTo>
                  <a:pt x="1203" y="1548"/>
                </a:lnTo>
                <a:lnTo>
                  <a:pt x="1204" y="1548"/>
                </a:lnTo>
                <a:lnTo>
                  <a:pt x="1204" y="1548"/>
                </a:lnTo>
                <a:lnTo>
                  <a:pt x="1205" y="1548"/>
                </a:lnTo>
                <a:lnTo>
                  <a:pt x="1205" y="1548"/>
                </a:lnTo>
                <a:lnTo>
                  <a:pt x="1206" y="1548"/>
                </a:lnTo>
                <a:lnTo>
                  <a:pt x="1206" y="1548"/>
                </a:lnTo>
                <a:lnTo>
                  <a:pt x="1207" y="1548"/>
                </a:lnTo>
                <a:lnTo>
                  <a:pt x="1207" y="1548"/>
                </a:lnTo>
                <a:lnTo>
                  <a:pt x="1208" y="1544"/>
                </a:lnTo>
                <a:lnTo>
                  <a:pt x="1208" y="1539"/>
                </a:lnTo>
                <a:lnTo>
                  <a:pt x="1209" y="1546"/>
                </a:lnTo>
                <a:lnTo>
                  <a:pt x="1209" y="1548"/>
                </a:lnTo>
                <a:lnTo>
                  <a:pt x="1210" y="1548"/>
                </a:lnTo>
                <a:lnTo>
                  <a:pt x="1210" y="1548"/>
                </a:lnTo>
                <a:lnTo>
                  <a:pt x="1211" y="1548"/>
                </a:lnTo>
                <a:lnTo>
                  <a:pt x="1211" y="1545"/>
                </a:lnTo>
                <a:lnTo>
                  <a:pt x="1212" y="1537"/>
                </a:lnTo>
                <a:lnTo>
                  <a:pt x="1212" y="1548"/>
                </a:lnTo>
                <a:lnTo>
                  <a:pt x="1213" y="1548"/>
                </a:lnTo>
                <a:lnTo>
                  <a:pt x="1213" y="1548"/>
                </a:lnTo>
                <a:lnTo>
                  <a:pt x="1214" y="1548"/>
                </a:lnTo>
                <a:lnTo>
                  <a:pt x="1214" y="1548"/>
                </a:lnTo>
                <a:lnTo>
                  <a:pt x="1215" y="1548"/>
                </a:lnTo>
                <a:lnTo>
                  <a:pt x="1215" y="1544"/>
                </a:lnTo>
                <a:lnTo>
                  <a:pt x="1216" y="1548"/>
                </a:lnTo>
                <a:lnTo>
                  <a:pt x="1216" y="1548"/>
                </a:lnTo>
                <a:lnTo>
                  <a:pt x="1217" y="1548"/>
                </a:lnTo>
                <a:lnTo>
                  <a:pt x="1217" y="1548"/>
                </a:lnTo>
                <a:lnTo>
                  <a:pt x="1218" y="1548"/>
                </a:lnTo>
                <a:lnTo>
                  <a:pt x="1218" y="1548"/>
                </a:lnTo>
                <a:lnTo>
                  <a:pt x="1219" y="1547"/>
                </a:lnTo>
                <a:lnTo>
                  <a:pt x="1219" y="1548"/>
                </a:lnTo>
                <a:lnTo>
                  <a:pt x="1220" y="1548"/>
                </a:lnTo>
                <a:lnTo>
                  <a:pt x="1220" y="1548"/>
                </a:lnTo>
                <a:lnTo>
                  <a:pt x="1221" y="1548"/>
                </a:lnTo>
                <a:lnTo>
                  <a:pt x="1221" y="1548"/>
                </a:lnTo>
                <a:lnTo>
                  <a:pt x="1222" y="1548"/>
                </a:lnTo>
                <a:lnTo>
                  <a:pt x="1222" y="1547"/>
                </a:lnTo>
                <a:lnTo>
                  <a:pt x="1223" y="1547"/>
                </a:lnTo>
                <a:lnTo>
                  <a:pt x="1223" y="1548"/>
                </a:lnTo>
                <a:lnTo>
                  <a:pt x="1224" y="1548"/>
                </a:lnTo>
                <a:lnTo>
                  <a:pt x="1224" y="1548"/>
                </a:lnTo>
                <a:lnTo>
                  <a:pt x="1225" y="1548"/>
                </a:lnTo>
                <a:lnTo>
                  <a:pt x="1225" y="1548"/>
                </a:lnTo>
                <a:lnTo>
                  <a:pt x="1226" y="1539"/>
                </a:lnTo>
                <a:lnTo>
                  <a:pt x="1226" y="1547"/>
                </a:lnTo>
                <a:lnTo>
                  <a:pt x="1227" y="1548"/>
                </a:lnTo>
                <a:lnTo>
                  <a:pt x="1227" y="1548"/>
                </a:lnTo>
                <a:lnTo>
                  <a:pt x="1228" y="1548"/>
                </a:lnTo>
                <a:lnTo>
                  <a:pt x="1228" y="1548"/>
                </a:lnTo>
                <a:lnTo>
                  <a:pt x="1229" y="1548"/>
                </a:lnTo>
                <a:lnTo>
                  <a:pt x="1229" y="1547"/>
                </a:lnTo>
                <a:lnTo>
                  <a:pt x="1230" y="1542"/>
                </a:lnTo>
                <a:lnTo>
                  <a:pt x="1230" y="1548"/>
                </a:lnTo>
                <a:lnTo>
                  <a:pt x="1231" y="1548"/>
                </a:lnTo>
                <a:lnTo>
                  <a:pt x="1231" y="1548"/>
                </a:lnTo>
                <a:lnTo>
                  <a:pt x="1232" y="1548"/>
                </a:lnTo>
                <a:lnTo>
                  <a:pt x="1232" y="1548"/>
                </a:lnTo>
                <a:lnTo>
                  <a:pt x="1233" y="1546"/>
                </a:lnTo>
                <a:lnTo>
                  <a:pt x="1233" y="1542"/>
                </a:lnTo>
                <a:lnTo>
                  <a:pt x="1234" y="1548"/>
                </a:lnTo>
                <a:lnTo>
                  <a:pt x="1234" y="1537"/>
                </a:lnTo>
                <a:lnTo>
                  <a:pt x="1235" y="1548"/>
                </a:lnTo>
                <a:lnTo>
                  <a:pt x="1235" y="1546"/>
                </a:lnTo>
                <a:lnTo>
                  <a:pt x="1236" y="1544"/>
                </a:lnTo>
                <a:lnTo>
                  <a:pt x="1236" y="1540"/>
                </a:lnTo>
                <a:lnTo>
                  <a:pt x="1237" y="1542"/>
                </a:lnTo>
                <a:lnTo>
                  <a:pt x="1237" y="1548"/>
                </a:lnTo>
                <a:lnTo>
                  <a:pt x="1238" y="1548"/>
                </a:lnTo>
                <a:lnTo>
                  <a:pt x="1238" y="1548"/>
                </a:lnTo>
                <a:lnTo>
                  <a:pt x="1239" y="1548"/>
                </a:lnTo>
                <a:lnTo>
                  <a:pt x="1239" y="1536"/>
                </a:lnTo>
                <a:lnTo>
                  <a:pt x="1240" y="1542"/>
                </a:lnTo>
                <a:lnTo>
                  <a:pt x="1240" y="1533"/>
                </a:lnTo>
                <a:lnTo>
                  <a:pt x="1241" y="1543"/>
                </a:lnTo>
                <a:lnTo>
                  <a:pt x="1241" y="1548"/>
                </a:lnTo>
                <a:lnTo>
                  <a:pt x="1242" y="1548"/>
                </a:lnTo>
                <a:lnTo>
                  <a:pt x="1242" y="1547"/>
                </a:lnTo>
                <a:lnTo>
                  <a:pt x="1243" y="1540"/>
                </a:lnTo>
                <a:lnTo>
                  <a:pt x="1243" y="1547"/>
                </a:lnTo>
                <a:lnTo>
                  <a:pt x="1244" y="1548"/>
                </a:lnTo>
                <a:lnTo>
                  <a:pt x="1244" y="1548"/>
                </a:lnTo>
                <a:lnTo>
                  <a:pt x="1245" y="1548"/>
                </a:lnTo>
                <a:lnTo>
                  <a:pt x="1245" y="1548"/>
                </a:lnTo>
                <a:lnTo>
                  <a:pt x="1246" y="1548"/>
                </a:lnTo>
                <a:lnTo>
                  <a:pt x="1246" y="1538"/>
                </a:lnTo>
                <a:lnTo>
                  <a:pt x="1247" y="1537"/>
                </a:lnTo>
                <a:lnTo>
                  <a:pt x="1247" y="1544"/>
                </a:lnTo>
                <a:lnTo>
                  <a:pt x="1248" y="1547"/>
                </a:lnTo>
                <a:lnTo>
                  <a:pt x="1248" y="1548"/>
                </a:lnTo>
                <a:lnTo>
                  <a:pt x="1249" y="1548"/>
                </a:lnTo>
                <a:lnTo>
                  <a:pt x="1249" y="1548"/>
                </a:lnTo>
                <a:lnTo>
                  <a:pt x="1250" y="1538"/>
                </a:lnTo>
                <a:lnTo>
                  <a:pt x="1250" y="1458"/>
                </a:lnTo>
                <a:lnTo>
                  <a:pt x="1251" y="1418"/>
                </a:lnTo>
                <a:lnTo>
                  <a:pt x="1251" y="1530"/>
                </a:lnTo>
                <a:lnTo>
                  <a:pt x="1252" y="1538"/>
                </a:lnTo>
                <a:lnTo>
                  <a:pt x="1252" y="1547"/>
                </a:lnTo>
                <a:lnTo>
                  <a:pt x="1253" y="1548"/>
                </a:lnTo>
                <a:lnTo>
                  <a:pt x="1253" y="1543"/>
                </a:lnTo>
                <a:lnTo>
                  <a:pt x="1254" y="1534"/>
                </a:lnTo>
                <a:lnTo>
                  <a:pt x="1254" y="1497"/>
                </a:lnTo>
                <a:lnTo>
                  <a:pt x="1255" y="1529"/>
                </a:lnTo>
                <a:lnTo>
                  <a:pt x="1255" y="1546"/>
                </a:lnTo>
                <a:lnTo>
                  <a:pt x="1256" y="1547"/>
                </a:lnTo>
                <a:lnTo>
                  <a:pt x="1256" y="1548"/>
                </a:lnTo>
                <a:lnTo>
                  <a:pt x="1257" y="1548"/>
                </a:lnTo>
                <a:lnTo>
                  <a:pt x="1257" y="1543"/>
                </a:lnTo>
                <a:lnTo>
                  <a:pt x="1258" y="1547"/>
                </a:lnTo>
                <a:lnTo>
                  <a:pt x="1258" y="1547"/>
                </a:lnTo>
                <a:lnTo>
                  <a:pt x="1259" y="1545"/>
                </a:lnTo>
                <a:lnTo>
                  <a:pt x="1259" y="1548"/>
                </a:lnTo>
                <a:lnTo>
                  <a:pt x="1260" y="1548"/>
                </a:lnTo>
                <a:lnTo>
                  <a:pt x="1260" y="1548"/>
                </a:lnTo>
                <a:lnTo>
                  <a:pt x="1261" y="1548"/>
                </a:lnTo>
                <a:lnTo>
                  <a:pt x="1261" y="1545"/>
                </a:lnTo>
                <a:lnTo>
                  <a:pt x="1262" y="1543"/>
                </a:lnTo>
                <a:lnTo>
                  <a:pt x="1262" y="1548"/>
                </a:lnTo>
                <a:lnTo>
                  <a:pt x="1263" y="1548"/>
                </a:lnTo>
                <a:lnTo>
                  <a:pt x="1263" y="1548"/>
                </a:lnTo>
                <a:lnTo>
                  <a:pt x="1264" y="1548"/>
                </a:lnTo>
                <a:lnTo>
                  <a:pt x="1264" y="1545"/>
                </a:lnTo>
                <a:lnTo>
                  <a:pt x="1265" y="1538"/>
                </a:lnTo>
                <a:lnTo>
                  <a:pt x="1265" y="1547"/>
                </a:lnTo>
                <a:lnTo>
                  <a:pt x="1266" y="1548"/>
                </a:lnTo>
                <a:lnTo>
                  <a:pt x="1266" y="1548"/>
                </a:lnTo>
                <a:lnTo>
                  <a:pt x="1267" y="1548"/>
                </a:lnTo>
                <a:lnTo>
                  <a:pt x="1267" y="1548"/>
                </a:lnTo>
                <a:lnTo>
                  <a:pt x="1268" y="1548"/>
                </a:lnTo>
                <a:lnTo>
                  <a:pt x="1268" y="1541"/>
                </a:lnTo>
                <a:lnTo>
                  <a:pt x="1269" y="1541"/>
                </a:lnTo>
                <a:lnTo>
                  <a:pt x="1269" y="1548"/>
                </a:lnTo>
                <a:lnTo>
                  <a:pt x="1270" y="1548"/>
                </a:lnTo>
                <a:lnTo>
                  <a:pt x="1270" y="1548"/>
                </a:lnTo>
                <a:lnTo>
                  <a:pt x="1271" y="1548"/>
                </a:lnTo>
                <a:lnTo>
                  <a:pt x="1271" y="1547"/>
                </a:lnTo>
                <a:lnTo>
                  <a:pt x="1272" y="1533"/>
                </a:lnTo>
                <a:lnTo>
                  <a:pt x="1272" y="1548"/>
                </a:lnTo>
                <a:lnTo>
                  <a:pt x="1273" y="1548"/>
                </a:lnTo>
                <a:lnTo>
                  <a:pt x="1273" y="1548"/>
                </a:lnTo>
                <a:lnTo>
                  <a:pt x="1274" y="1548"/>
                </a:lnTo>
                <a:lnTo>
                  <a:pt x="1274" y="1548"/>
                </a:lnTo>
                <a:lnTo>
                  <a:pt x="1275" y="1548"/>
                </a:lnTo>
                <a:lnTo>
                  <a:pt x="1275" y="1548"/>
                </a:lnTo>
                <a:lnTo>
                  <a:pt x="1276" y="1548"/>
                </a:lnTo>
                <a:lnTo>
                  <a:pt x="1276" y="1548"/>
                </a:lnTo>
                <a:lnTo>
                  <a:pt x="1277" y="1548"/>
                </a:lnTo>
                <a:lnTo>
                  <a:pt x="1277" y="1548"/>
                </a:lnTo>
                <a:lnTo>
                  <a:pt x="1278" y="1548"/>
                </a:lnTo>
                <a:lnTo>
                  <a:pt x="1278" y="1542"/>
                </a:lnTo>
                <a:lnTo>
                  <a:pt x="1279" y="1545"/>
                </a:lnTo>
                <a:lnTo>
                  <a:pt x="1279" y="1548"/>
                </a:lnTo>
                <a:lnTo>
                  <a:pt x="1280" y="1548"/>
                </a:lnTo>
                <a:lnTo>
                  <a:pt x="1280" y="1548"/>
                </a:lnTo>
                <a:lnTo>
                  <a:pt x="1281" y="1548"/>
                </a:lnTo>
                <a:lnTo>
                  <a:pt x="1281" y="1548"/>
                </a:lnTo>
                <a:lnTo>
                  <a:pt x="1282" y="1548"/>
                </a:lnTo>
                <a:lnTo>
                  <a:pt x="1282" y="1548"/>
                </a:lnTo>
                <a:lnTo>
                  <a:pt x="1283" y="1546"/>
                </a:lnTo>
                <a:lnTo>
                  <a:pt x="1283" y="1548"/>
                </a:lnTo>
                <a:lnTo>
                  <a:pt x="1284" y="1548"/>
                </a:lnTo>
                <a:lnTo>
                  <a:pt x="1284" y="1548"/>
                </a:lnTo>
                <a:lnTo>
                  <a:pt x="1285" y="1548"/>
                </a:lnTo>
                <a:lnTo>
                  <a:pt x="1285" y="1548"/>
                </a:lnTo>
                <a:lnTo>
                  <a:pt x="1286" y="1544"/>
                </a:lnTo>
                <a:lnTo>
                  <a:pt x="1286" y="1548"/>
                </a:lnTo>
                <a:lnTo>
                  <a:pt x="1287" y="1548"/>
                </a:lnTo>
                <a:lnTo>
                  <a:pt x="1287" y="1548"/>
                </a:lnTo>
                <a:lnTo>
                  <a:pt x="1288" y="1548"/>
                </a:lnTo>
                <a:lnTo>
                  <a:pt x="1288" y="1548"/>
                </a:lnTo>
                <a:lnTo>
                  <a:pt x="1289" y="1548"/>
                </a:lnTo>
                <a:lnTo>
                  <a:pt x="1289" y="1545"/>
                </a:lnTo>
                <a:lnTo>
                  <a:pt x="1290" y="1535"/>
                </a:lnTo>
                <a:lnTo>
                  <a:pt x="1290" y="1545"/>
                </a:lnTo>
                <a:lnTo>
                  <a:pt x="1291" y="1547"/>
                </a:lnTo>
                <a:lnTo>
                  <a:pt x="1291" y="1548"/>
                </a:lnTo>
                <a:lnTo>
                  <a:pt x="1292" y="1548"/>
                </a:lnTo>
                <a:lnTo>
                  <a:pt x="1292" y="1548"/>
                </a:lnTo>
                <a:lnTo>
                  <a:pt x="1293" y="1548"/>
                </a:lnTo>
                <a:lnTo>
                  <a:pt x="1293" y="1526"/>
                </a:lnTo>
                <a:lnTo>
                  <a:pt x="1294" y="1531"/>
                </a:lnTo>
                <a:lnTo>
                  <a:pt x="1294" y="1548"/>
                </a:lnTo>
                <a:lnTo>
                  <a:pt x="1295" y="1548"/>
                </a:lnTo>
                <a:lnTo>
                  <a:pt x="1295" y="1548"/>
                </a:lnTo>
                <a:lnTo>
                  <a:pt x="1296" y="1548"/>
                </a:lnTo>
                <a:lnTo>
                  <a:pt x="1296" y="1487"/>
                </a:lnTo>
                <a:lnTo>
                  <a:pt x="1297" y="1437"/>
                </a:lnTo>
                <a:lnTo>
                  <a:pt x="1297" y="1516"/>
                </a:lnTo>
                <a:lnTo>
                  <a:pt x="1298" y="1524"/>
                </a:lnTo>
                <a:lnTo>
                  <a:pt x="1298" y="1545"/>
                </a:lnTo>
                <a:lnTo>
                  <a:pt x="1299" y="1548"/>
                </a:lnTo>
                <a:lnTo>
                  <a:pt x="1299" y="1547"/>
                </a:lnTo>
                <a:lnTo>
                  <a:pt x="1300" y="1544"/>
                </a:lnTo>
                <a:lnTo>
                  <a:pt x="1300" y="1508"/>
                </a:lnTo>
                <a:lnTo>
                  <a:pt x="1301" y="1511"/>
                </a:lnTo>
                <a:lnTo>
                  <a:pt x="1301" y="1546"/>
                </a:lnTo>
                <a:lnTo>
                  <a:pt x="1302" y="1547"/>
                </a:lnTo>
                <a:lnTo>
                  <a:pt x="1302" y="1545"/>
                </a:lnTo>
                <a:lnTo>
                  <a:pt x="1303" y="1544"/>
                </a:lnTo>
                <a:lnTo>
                  <a:pt x="1303" y="1525"/>
                </a:lnTo>
                <a:lnTo>
                  <a:pt x="1304" y="1521"/>
                </a:lnTo>
                <a:lnTo>
                  <a:pt x="1304" y="1541"/>
                </a:lnTo>
                <a:lnTo>
                  <a:pt x="1305" y="1546"/>
                </a:lnTo>
                <a:lnTo>
                  <a:pt x="1305" y="1544"/>
                </a:lnTo>
                <a:lnTo>
                  <a:pt x="1306" y="1548"/>
                </a:lnTo>
                <a:lnTo>
                  <a:pt x="1306" y="1545"/>
                </a:lnTo>
                <a:lnTo>
                  <a:pt x="1307" y="1544"/>
                </a:lnTo>
                <a:lnTo>
                  <a:pt x="1307" y="1541"/>
                </a:lnTo>
                <a:lnTo>
                  <a:pt x="1308" y="1532"/>
                </a:lnTo>
                <a:lnTo>
                  <a:pt x="1308" y="1548"/>
                </a:lnTo>
                <a:lnTo>
                  <a:pt x="1309" y="1548"/>
                </a:lnTo>
                <a:lnTo>
                  <a:pt x="1309" y="1548"/>
                </a:lnTo>
                <a:lnTo>
                  <a:pt x="1310" y="1548"/>
                </a:lnTo>
                <a:lnTo>
                  <a:pt x="1310" y="1548"/>
                </a:lnTo>
                <a:lnTo>
                  <a:pt x="1311" y="1541"/>
                </a:lnTo>
                <a:lnTo>
                  <a:pt x="1311" y="1548"/>
                </a:lnTo>
                <a:lnTo>
                  <a:pt x="1312" y="1548"/>
                </a:lnTo>
                <a:lnTo>
                  <a:pt x="1312" y="1548"/>
                </a:lnTo>
                <a:lnTo>
                  <a:pt x="1313" y="1548"/>
                </a:lnTo>
                <a:lnTo>
                  <a:pt x="1313" y="1548"/>
                </a:lnTo>
                <a:lnTo>
                  <a:pt x="1314" y="1548"/>
                </a:lnTo>
                <a:lnTo>
                  <a:pt x="1314" y="1539"/>
                </a:lnTo>
                <a:lnTo>
                  <a:pt x="1315" y="1546"/>
                </a:lnTo>
                <a:lnTo>
                  <a:pt x="1315" y="1548"/>
                </a:lnTo>
                <a:lnTo>
                  <a:pt x="1316" y="1546"/>
                </a:lnTo>
                <a:lnTo>
                  <a:pt x="1316" y="1548"/>
                </a:lnTo>
                <a:lnTo>
                  <a:pt x="1317" y="1548"/>
                </a:lnTo>
                <a:lnTo>
                  <a:pt x="1317" y="1548"/>
                </a:lnTo>
                <a:lnTo>
                  <a:pt x="1318" y="1548"/>
                </a:lnTo>
                <a:lnTo>
                  <a:pt x="1318" y="1544"/>
                </a:lnTo>
                <a:lnTo>
                  <a:pt x="1319" y="1548"/>
                </a:lnTo>
                <a:lnTo>
                  <a:pt x="1319" y="1548"/>
                </a:lnTo>
                <a:lnTo>
                  <a:pt x="1320" y="1548"/>
                </a:lnTo>
                <a:lnTo>
                  <a:pt x="1320" y="1548"/>
                </a:lnTo>
                <a:lnTo>
                  <a:pt x="1321" y="1548"/>
                </a:lnTo>
                <a:lnTo>
                  <a:pt x="1321" y="1548"/>
                </a:lnTo>
                <a:lnTo>
                  <a:pt x="1322" y="1548"/>
                </a:lnTo>
                <a:lnTo>
                  <a:pt x="1322" y="1548"/>
                </a:lnTo>
                <a:lnTo>
                  <a:pt x="1323" y="1548"/>
                </a:lnTo>
                <a:lnTo>
                  <a:pt x="1323" y="1548"/>
                </a:lnTo>
                <a:lnTo>
                  <a:pt x="1324" y="1548"/>
                </a:lnTo>
                <a:lnTo>
                  <a:pt x="1324" y="1548"/>
                </a:lnTo>
                <a:lnTo>
                  <a:pt x="1325" y="1548"/>
                </a:lnTo>
                <a:lnTo>
                  <a:pt x="1325" y="1548"/>
                </a:lnTo>
                <a:lnTo>
                  <a:pt x="1326" y="1548"/>
                </a:lnTo>
                <a:lnTo>
                  <a:pt x="1326" y="1548"/>
                </a:lnTo>
                <a:lnTo>
                  <a:pt x="1327" y="1548"/>
                </a:lnTo>
                <a:lnTo>
                  <a:pt x="1327" y="1548"/>
                </a:lnTo>
                <a:lnTo>
                  <a:pt x="1328" y="1548"/>
                </a:lnTo>
                <a:lnTo>
                  <a:pt x="1328" y="1530"/>
                </a:lnTo>
                <a:lnTo>
                  <a:pt x="1329" y="1516"/>
                </a:lnTo>
                <a:lnTo>
                  <a:pt x="1329" y="1540"/>
                </a:lnTo>
                <a:lnTo>
                  <a:pt x="1330" y="1546"/>
                </a:lnTo>
                <a:lnTo>
                  <a:pt x="1330" y="1536"/>
                </a:lnTo>
                <a:lnTo>
                  <a:pt x="1331" y="1535"/>
                </a:lnTo>
                <a:lnTo>
                  <a:pt x="1331" y="1544"/>
                </a:lnTo>
                <a:lnTo>
                  <a:pt x="1332" y="1547"/>
                </a:lnTo>
                <a:lnTo>
                  <a:pt x="1332" y="1540"/>
                </a:lnTo>
                <a:lnTo>
                  <a:pt x="1333" y="1539"/>
                </a:lnTo>
                <a:lnTo>
                  <a:pt x="1333" y="1548"/>
                </a:lnTo>
                <a:lnTo>
                  <a:pt x="1334" y="1540"/>
                </a:lnTo>
                <a:lnTo>
                  <a:pt x="1334" y="1548"/>
                </a:lnTo>
                <a:lnTo>
                  <a:pt x="1335" y="1548"/>
                </a:lnTo>
                <a:lnTo>
                  <a:pt x="1335" y="1547"/>
                </a:lnTo>
                <a:lnTo>
                  <a:pt x="1336" y="1542"/>
                </a:lnTo>
                <a:lnTo>
                  <a:pt x="1336" y="1548"/>
                </a:lnTo>
                <a:lnTo>
                  <a:pt x="1337" y="1548"/>
                </a:lnTo>
                <a:lnTo>
                  <a:pt x="1337" y="1548"/>
                </a:lnTo>
                <a:lnTo>
                  <a:pt x="1338" y="1548"/>
                </a:lnTo>
                <a:lnTo>
                  <a:pt x="1338" y="1547"/>
                </a:lnTo>
                <a:lnTo>
                  <a:pt x="1339" y="1547"/>
                </a:lnTo>
                <a:lnTo>
                  <a:pt x="1339" y="1544"/>
                </a:lnTo>
                <a:lnTo>
                  <a:pt x="1340" y="1544"/>
                </a:lnTo>
                <a:lnTo>
                  <a:pt x="1340" y="1548"/>
                </a:lnTo>
                <a:lnTo>
                  <a:pt x="1341" y="1548"/>
                </a:lnTo>
                <a:lnTo>
                  <a:pt x="1341" y="1548"/>
                </a:lnTo>
                <a:lnTo>
                  <a:pt x="1342" y="1548"/>
                </a:lnTo>
                <a:lnTo>
                  <a:pt x="1342" y="1538"/>
                </a:lnTo>
                <a:lnTo>
                  <a:pt x="1343" y="1548"/>
                </a:lnTo>
                <a:lnTo>
                  <a:pt x="1343" y="1545"/>
                </a:lnTo>
                <a:lnTo>
                  <a:pt x="1344" y="1545"/>
                </a:lnTo>
                <a:lnTo>
                  <a:pt x="1344" y="1548"/>
                </a:lnTo>
                <a:lnTo>
                  <a:pt x="1345" y="1548"/>
                </a:lnTo>
                <a:lnTo>
                  <a:pt x="1345" y="1548"/>
                </a:lnTo>
                <a:lnTo>
                  <a:pt x="1346" y="1544"/>
                </a:lnTo>
                <a:lnTo>
                  <a:pt x="1346" y="1546"/>
                </a:lnTo>
                <a:lnTo>
                  <a:pt x="1347" y="1548"/>
                </a:lnTo>
                <a:lnTo>
                  <a:pt x="1347" y="1548"/>
                </a:lnTo>
                <a:lnTo>
                  <a:pt x="1348" y="1548"/>
                </a:lnTo>
                <a:lnTo>
                  <a:pt x="1348" y="1548"/>
                </a:lnTo>
                <a:lnTo>
                  <a:pt x="1349" y="1548"/>
                </a:lnTo>
                <a:lnTo>
                  <a:pt x="1349" y="1548"/>
                </a:lnTo>
                <a:lnTo>
                  <a:pt x="1350" y="1546"/>
                </a:lnTo>
                <a:lnTo>
                  <a:pt x="1350" y="1548"/>
                </a:lnTo>
                <a:lnTo>
                  <a:pt x="1351" y="1548"/>
                </a:lnTo>
                <a:lnTo>
                  <a:pt x="1351" y="1548"/>
                </a:lnTo>
                <a:lnTo>
                  <a:pt x="1352" y="1548"/>
                </a:lnTo>
                <a:lnTo>
                  <a:pt x="1352" y="1548"/>
                </a:lnTo>
                <a:lnTo>
                  <a:pt x="1353" y="1546"/>
                </a:lnTo>
                <a:lnTo>
                  <a:pt x="1353" y="1542"/>
                </a:lnTo>
                <a:lnTo>
                  <a:pt x="1354" y="1546"/>
                </a:lnTo>
                <a:lnTo>
                  <a:pt x="1354" y="1548"/>
                </a:lnTo>
                <a:lnTo>
                  <a:pt x="1355" y="1548"/>
                </a:lnTo>
                <a:lnTo>
                  <a:pt x="1355" y="1548"/>
                </a:lnTo>
                <a:lnTo>
                  <a:pt x="1356" y="1548"/>
                </a:lnTo>
                <a:lnTo>
                  <a:pt x="1356" y="1541"/>
                </a:lnTo>
                <a:lnTo>
                  <a:pt x="1357" y="1540"/>
                </a:lnTo>
                <a:lnTo>
                  <a:pt x="1357" y="1533"/>
                </a:lnTo>
                <a:lnTo>
                  <a:pt x="1358" y="1539"/>
                </a:lnTo>
                <a:lnTo>
                  <a:pt x="1358" y="1546"/>
                </a:lnTo>
                <a:lnTo>
                  <a:pt x="1359" y="1548"/>
                </a:lnTo>
                <a:lnTo>
                  <a:pt x="1359" y="1546"/>
                </a:lnTo>
                <a:lnTo>
                  <a:pt x="1360" y="1538"/>
                </a:lnTo>
                <a:lnTo>
                  <a:pt x="1360" y="939"/>
                </a:lnTo>
                <a:lnTo>
                  <a:pt x="1361" y="909"/>
                </a:lnTo>
                <a:lnTo>
                  <a:pt x="1361" y="1430"/>
                </a:lnTo>
                <a:lnTo>
                  <a:pt x="1362" y="1509"/>
                </a:lnTo>
                <a:lnTo>
                  <a:pt x="1362" y="1544"/>
                </a:lnTo>
                <a:lnTo>
                  <a:pt x="1363" y="1547"/>
                </a:lnTo>
                <a:lnTo>
                  <a:pt x="1363" y="1513"/>
                </a:lnTo>
                <a:lnTo>
                  <a:pt x="1364" y="1420"/>
                </a:lnTo>
                <a:lnTo>
                  <a:pt x="1364" y="1299"/>
                </a:lnTo>
                <a:lnTo>
                  <a:pt x="1365" y="1385"/>
                </a:lnTo>
                <a:lnTo>
                  <a:pt x="1365" y="1539"/>
                </a:lnTo>
                <a:lnTo>
                  <a:pt x="1366" y="1544"/>
                </a:lnTo>
                <a:lnTo>
                  <a:pt x="1366" y="1547"/>
                </a:lnTo>
                <a:lnTo>
                  <a:pt x="1367" y="1548"/>
                </a:lnTo>
                <a:lnTo>
                  <a:pt x="1367" y="1523"/>
                </a:lnTo>
                <a:lnTo>
                  <a:pt x="1368" y="1473"/>
                </a:lnTo>
                <a:lnTo>
                  <a:pt x="1368" y="1540"/>
                </a:lnTo>
                <a:lnTo>
                  <a:pt x="1369" y="1544"/>
                </a:lnTo>
                <a:lnTo>
                  <a:pt x="1369" y="1546"/>
                </a:lnTo>
                <a:lnTo>
                  <a:pt x="1370" y="1548"/>
                </a:lnTo>
                <a:lnTo>
                  <a:pt x="1370" y="1547"/>
                </a:lnTo>
                <a:lnTo>
                  <a:pt x="1371" y="1547"/>
                </a:lnTo>
                <a:lnTo>
                  <a:pt x="1371" y="1527"/>
                </a:lnTo>
                <a:lnTo>
                  <a:pt x="1372" y="1531"/>
                </a:lnTo>
                <a:lnTo>
                  <a:pt x="1372" y="1540"/>
                </a:lnTo>
                <a:lnTo>
                  <a:pt x="1373" y="1540"/>
                </a:lnTo>
                <a:lnTo>
                  <a:pt x="1373" y="1548"/>
                </a:lnTo>
                <a:lnTo>
                  <a:pt x="1374" y="1545"/>
                </a:lnTo>
                <a:lnTo>
                  <a:pt x="1374" y="1540"/>
                </a:lnTo>
                <a:lnTo>
                  <a:pt x="1375" y="1539"/>
                </a:lnTo>
                <a:lnTo>
                  <a:pt x="1375" y="1545"/>
                </a:lnTo>
                <a:lnTo>
                  <a:pt x="1376" y="1548"/>
                </a:lnTo>
                <a:lnTo>
                  <a:pt x="1376" y="1548"/>
                </a:lnTo>
                <a:lnTo>
                  <a:pt x="1377" y="1548"/>
                </a:lnTo>
                <a:lnTo>
                  <a:pt x="1377" y="1546"/>
                </a:lnTo>
                <a:lnTo>
                  <a:pt x="1378" y="1544"/>
                </a:lnTo>
                <a:lnTo>
                  <a:pt x="1378" y="1547"/>
                </a:lnTo>
                <a:lnTo>
                  <a:pt x="1379" y="1547"/>
                </a:lnTo>
                <a:lnTo>
                  <a:pt x="1379" y="1548"/>
                </a:lnTo>
                <a:lnTo>
                  <a:pt x="1380" y="1548"/>
                </a:lnTo>
                <a:lnTo>
                  <a:pt x="1380" y="1548"/>
                </a:lnTo>
                <a:lnTo>
                  <a:pt x="1381" y="1548"/>
                </a:lnTo>
                <a:lnTo>
                  <a:pt x="1381" y="1543"/>
                </a:lnTo>
                <a:lnTo>
                  <a:pt x="1382" y="1547"/>
                </a:lnTo>
                <a:lnTo>
                  <a:pt x="1382" y="1548"/>
                </a:lnTo>
                <a:lnTo>
                  <a:pt x="1383" y="1548"/>
                </a:lnTo>
                <a:lnTo>
                  <a:pt x="1383" y="1548"/>
                </a:lnTo>
                <a:lnTo>
                  <a:pt x="1384" y="1548"/>
                </a:lnTo>
                <a:lnTo>
                  <a:pt x="1384" y="1543"/>
                </a:lnTo>
                <a:lnTo>
                  <a:pt x="1385" y="1548"/>
                </a:lnTo>
                <a:lnTo>
                  <a:pt x="1385" y="1540"/>
                </a:lnTo>
                <a:lnTo>
                  <a:pt x="1386" y="1537"/>
                </a:lnTo>
                <a:lnTo>
                  <a:pt x="1386" y="1548"/>
                </a:lnTo>
                <a:lnTo>
                  <a:pt x="1387" y="1548"/>
                </a:lnTo>
                <a:lnTo>
                  <a:pt x="1387" y="1548"/>
                </a:lnTo>
                <a:lnTo>
                  <a:pt x="1388" y="1548"/>
                </a:lnTo>
                <a:lnTo>
                  <a:pt x="1388" y="1548"/>
                </a:lnTo>
                <a:lnTo>
                  <a:pt x="1389" y="1542"/>
                </a:lnTo>
                <a:lnTo>
                  <a:pt x="1389" y="1548"/>
                </a:lnTo>
                <a:lnTo>
                  <a:pt x="1390" y="1548"/>
                </a:lnTo>
                <a:lnTo>
                  <a:pt x="1390" y="1548"/>
                </a:lnTo>
                <a:lnTo>
                  <a:pt x="1391" y="1548"/>
                </a:lnTo>
                <a:lnTo>
                  <a:pt x="1391" y="1548"/>
                </a:lnTo>
                <a:lnTo>
                  <a:pt x="1392" y="1548"/>
                </a:lnTo>
                <a:lnTo>
                  <a:pt x="1392" y="1541"/>
                </a:lnTo>
                <a:lnTo>
                  <a:pt x="1393" y="1540"/>
                </a:lnTo>
                <a:lnTo>
                  <a:pt x="1393" y="1546"/>
                </a:lnTo>
                <a:lnTo>
                  <a:pt x="1394" y="1543"/>
                </a:lnTo>
                <a:lnTo>
                  <a:pt x="1394" y="1548"/>
                </a:lnTo>
                <a:lnTo>
                  <a:pt x="1395" y="1548"/>
                </a:lnTo>
                <a:lnTo>
                  <a:pt x="1395" y="1548"/>
                </a:lnTo>
                <a:lnTo>
                  <a:pt x="1396" y="1548"/>
                </a:lnTo>
                <a:lnTo>
                  <a:pt x="1396" y="1548"/>
                </a:lnTo>
                <a:lnTo>
                  <a:pt x="1397" y="1548"/>
                </a:lnTo>
                <a:lnTo>
                  <a:pt x="1397" y="1548"/>
                </a:lnTo>
                <a:lnTo>
                  <a:pt x="1398" y="1548"/>
                </a:lnTo>
                <a:lnTo>
                  <a:pt x="1398" y="1548"/>
                </a:lnTo>
                <a:lnTo>
                  <a:pt x="1399" y="1548"/>
                </a:lnTo>
                <a:lnTo>
                  <a:pt x="1399" y="1548"/>
                </a:lnTo>
                <a:lnTo>
                  <a:pt x="1400" y="1548"/>
                </a:lnTo>
                <a:lnTo>
                  <a:pt x="1400" y="1548"/>
                </a:lnTo>
                <a:lnTo>
                  <a:pt x="1401" y="1548"/>
                </a:lnTo>
                <a:lnTo>
                  <a:pt x="1401" y="1548"/>
                </a:lnTo>
                <a:lnTo>
                  <a:pt x="1402" y="1548"/>
                </a:lnTo>
                <a:lnTo>
                  <a:pt x="1402" y="1548"/>
                </a:lnTo>
                <a:lnTo>
                  <a:pt x="1403" y="1548"/>
                </a:lnTo>
                <a:lnTo>
                  <a:pt x="1403" y="1548"/>
                </a:lnTo>
                <a:lnTo>
                  <a:pt x="1404" y="1548"/>
                </a:lnTo>
                <a:lnTo>
                  <a:pt x="1404" y="1548"/>
                </a:lnTo>
                <a:lnTo>
                  <a:pt x="1405" y="1548"/>
                </a:lnTo>
                <a:lnTo>
                  <a:pt x="1405" y="1548"/>
                </a:lnTo>
                <a:lnTo>
                  <a:pt x="1406" y="1548"/>
                </a:lnTo>
                <a:lnTo>
                  <a:pt x="1406" y="1545"/>
                </a:lnTo>
                <a:lnTo>
                  <a:pt x="1407" y="1545"/>
                </a:lnTo>
                <a:lnTo>
                  <a:pt x="1407" y="1548"/>
                </a:lnTo>
                <a:lnTo>
                  <a:pt x="1408" y="1548"/>
                </a:lnTo>
                <a:lnTo>
                  <a:pt x="1408" y="1548"/>
                </a:lnTo>
                <a:lnTo>
                  <a:pt x="1409" y="1548"/>
                </a:lnTo>
                <a:lnTo>
                  <a:pt x="1409" y="1548"/>
                </a:lnTo>
                <a:lnTo>
                  <a:pt x="1410" y="1539"/>
                </a:lnTo>
                <a:lnTo>
                  <a:pt x="1410" y="1547"/>
                </a:lnTo>
                <a:lnTo>
                  <a:pt x="1411" y="1548"/>
                </a:lnTo>
                <a:lnTo>
                  <a:pt x="1411" y="1548"/>
                </a:lnTo>
                <a:lnTo>
                  <a:pt x="1412" y="1548"/>
                </a:lnTo>
                <a:lnTo>
                  <a:pt x="1412" y="1548"/>
                </a:lnTo>
                <a:lnTo>
                  <a:pt x="1413" y="1545"/>
                </a:lnTo>
                <a:lnTo>
                  <a:pt x="1413" y="1548"/>
                </a:lnTo>
                <a:lnTo>
                  <a:pt x="1414" y="1548"/>
                </a:lnTo>
                <a:lnTo>
                  <a:pt x="1414" y="1548"/>
                </a:lnTo>
                <a:lnTo>
                  <a:pt x="1415" y="1548"/>
                </a:lnTo>
                <a:lnTo>
                  <a:pt x="1415" y="1548"/>
                </a:lnTo>
                <a:lnTo>
                  <a:pt x="1416" y="1548"/>
                </a:lnTo>
                <a:lnTo>
                  <a:pt x="1416" y="1546"/>
                </a:lnTo>
                <a:lnTo>
                  <a:pt x="1417" y="1547"/>
                </a:lnTo>
                <a:lnTo>
                  <a:pt x="1417" y="1537"/>
                </a:lnTo>
                <a:lnTo>
                  <a:pt x="1418" y="1546"/>
                </a:lnTo>
                <a:lnTo>
                  <a:pt x="1418" y="1548"/>
                </a:lnTo>
                <a:lnTo>
                  <a:pt x="1419" y="1548"/>
                </a:lnTo>
                <a:lnTo>
                  <a:pt x="1419" y="1548"/>
                </a:lnTo>
                <a:lnTo>
                  <a:pt x="1420" y="1548"/>
                </a:lnTo>
                <a:lnTo>
                  <a:pt x="1420" y="1547"/>
                </a:lnTo>
                <a:lnTo>
                  <a:pt x="1421" y="1539"/>
                </a:lnTo>
                <a:lnTo>
                  <a:pt x="1421" y="1548"/>
                </a:lnTo>
                <a:lnTo>
                  <a:pt x="1422" y="1548"/>
                </a:lnTo>
                <a:lnTo>
                  <a:pt x="1422" y="1548"/>
                </a:lnTo>
                <a:lnTo>
                  <a:pt x="1423" y="1548"/>
                </a:lnTo>
                <a:lnTo>
                  <a:pt x="1423" y="1548"/>
                </a:lnTo>
                <a:lnTo>
                  <a:pt x="1424" y="1545"/>
                </a:lnTo>
                <a:lnTo>
                  <a:pt x="1424" y="1548"/>
                </a:lnTo>
                <a:lnTo>
                  <a:pt x="1425" y="1548"/>
                </a:lnTo>
                <a:lnTo>
                  <a:pt x="1425" y="1548"/>
                </a:lnTo>
                <a:lnTo>
                  <a:pt x="1426" y="1548"/>
                </a:lnTo>
                <a:lnTo>
                  <a:pt x="1426" y="1548"/>
                </a:lnTo>
                <a:lnTo>
                  <a:pt x="1427" y="1548"/>
                </a:lnTo>
                <a:lnTo>
                  <a:pt x="1427" y="1548"/>
                </a:lnTo>
                <a:lnTo>
                  <a:pt x="1428" y="1544"/>
                </a:lnTo>
                <a:lnTo>
                  <a:pt x="1428" y="1548"/>
                </a:lnTo>
                <a:lnTo>
                  <a:pt x="1429" y="1548"/>
                </a:lnTo>
                <a:lnTo>
                  <a:pt x="1429" y="1548"/>
                </a:lnTo>
                <a:lnTo>
                  <a:pt x="1430" y="1548"/>
                </a:lnTo>
                <a:lnTo>
                  <a:pt x="1430" y="1548"/>
                </a:lnTo>
                <a:lnTo>
                  <a:pt x="1431" y="1548"/>
                </a:lnTo>
                <a:lnTo>
                  <a:pt x="1431" y="1542"/>
                </a:lnTo>
                <a:lnTo>
                  <a:pt x="1432" y="1547"/>
                </a:lnTo>
                <a:lnTo>
                  <a:pt x="1432" y="1542"/>
                </a:lnTo>
                <a:lnTo>
                  <a:pt x="1433" y="1548"/>
                </a:lnTo>
                <a:lnTo>
                  <a:pt x="1433" y="1548"/>
                </a:lnTo>
                <a:lnTo>
                  <a:pt x="1434" y="1548"/>
                </a:lnTo>
                <a:lnTo>
                  <a:pt x="1434" y="1539"/>
                </a:lnTo>
                <a:lnTo>
                  <a:pt x="1435" y="1533"/>
                </a:lnTo>
                <a:lnTo>
                  <a:pt x="1435" y="1540"/>
                </a:lnTo>
                <a:lnTo>
                  <a:pt x="1436" y="1547"/>
                </a:lnTo>
                <a:lnTo>
                  <a:pt x="1436" y="1548"/>
                </a:lnTo>
                <a:lnTo>
                  <a:pt x="1437" y="1548"/>
                </a:lnTo>
                <a:lnTo>
                  <a:pt x="1437" y="1548"/>
                </a:lnTo>
                <a:lnTo>
                  <a:pt x="1438" y="1548"/>
                </a:lnTo>
                <a:lnTo>
                  <a:pt x="1438" y="1535"/>
                </a:lnTo>
                <a:lnTo>
                  <a:pt x="1439" y="1538"/>
                </a:lnTo>
                <a:lnTo>
                  <a:pt x="1439" y="1548"/>
                </a:lnTo>
                <a:lnTo>
                  <a:pt x="1440" y="1548"/>
                </a:lnTo>
                <a:lnTo>
                  <a:pt x="1440" y="1547"/>
                </a:lnTo>
                <a:lnTo>
                  <a:pt x="1441" y="1548"/>
                </a:lnTo>
                <a:lnTo>
                  <a:pt x="1441" y="1547"/>
                </a:lnTo>
                <a:lnTo>
                  <a:pt x="1442" y="1542"/>
                </a:lnTo>
                <a:lnTo>
                  <a:pt x="1442" y="1548"/>
                </a:lnTo>
                <a:lnTo>
                  <a:pt x="1443" y="1548"/>
                </a:lnTo>
                <a:lnTo>
                  <a:pt x="1443" y="1548"/>
                </a:lnTo>
                <a:lnTo>
                  <a:pt x="1444" y="1548"/>
                </a:lnTo>
                <a:lnTo>
                  <a:pt x="1444" y="1548"/>
                </a:lnTo>
                <a:lnTo>
                  <a:pt x="1445" y="1548"/>
                </a:lnTo>
                <a:lnTo>
                  <a:pt x="1445" y="1548"/>
                </a:lnTo>
                <a:lnTo>
                  <a:pt x="1446" y="1547"/>
                </a:lnTo>
                <a:lnTo>
                  <a:pt x="1446" y="1548"/>
                </a:lnTo>
                <a:lnTo>
                  <a:pt x="1447" y="1545"/>
                </a:lnTo>
                <a:lnTo>
                  <a:pt x="1447" y="1548"/>
                </a:lnTo>
                <a:lnTo>
                  <a:pt x="1448" y="1548"/>
                </a:lnTo>
                <a:lnTo>
                  <a:pt x="1448" y="1545"/>
                </a:lnTo>
                <a:lnTo>
                  <a:pt x="1449" y="1548"/>
                </a:lnTo>
                <a:lnTo>
                  <a:pt x="1449" y="1546"/>
                </a:lnTo>
                <a:lnTo>
                  <a:pt x="1450" y="1548"/>
                </a:lnTo>
                <a:lnTo>
                  <a:pt x="1450" y="1548"/>
                </a:lnTo>
                <a:lnTo>
                  <a:pt x="1451" y="1548"/>
                </a:lnTo>
                <a:lnTo>
                  <a:pt x="1451" y="1548"/>
                </a:lnTo>
                <a:lnTo>
                  <a:pt x="1452" y="1548"/>
                </a:lnTo>
                <a:lnTo>
                  <a:pt x="1452" y="1542"/>
                </a:lnTo>
                <a:lnTo>
                  <a:pt x="1453" y="1525"/>
                </a:lnTo>
                <a:lnTo>
                  <a:pt x="1453" y="1546"/>
                </a:lnTo>
                <a:lnTo>
                  <a:pt x="1454" y="1547"/>
                </a:lnTo>
                <a:lnTo>
                  <a:pt x="1454" y="1548"/>
                </a:lnTo>
                <a:lnTo>
                  <a:pt x="1455" y="1547"/>
                </a:lnTo>
                <a:lnTo>
                  <a:pt x="1455" y="1539"/>
                </a:lnTo>
                <a:lnTo>
                  <a:pt x="1456" y="1533"/>
                </a:lnTo>
                <a:lnTo>
                  <a:pt x="1456" y="1546"/>
                </a:lnTo>
                <a:lnTo>
                  <a:pt x="1457" y="1547"/>
                </a:lnTo>
                <a:lnTo>
                  <a:pt x="1457" y="1548"/>
                </a:lnTo>
                <a:lnTo>
                  <a:pt x="1458" y="1548"/>
                </a:lnTo>
                <a:lnTo>
                  <a:pt x="1458" y="1548"/>
                </a:lnTo>
                <a:lnTo>
                  <a:pt x="1459" y="1548"/>
                </a:lnTo>
                <a:lnTo>
                  <a:pt x="1459" y="1548"/>
                </a:lnTo>
                <a:lnTo>
                  <a:pt x="1460" y="1546"/>
                </a:lnTo>
                <a:lnTo>
                  <a:pt x="1460" y="1543"/>
                </a:lnTo>
                <a:lnTo>
                  <a:pt x="1461" y="1548"/>
                </a:lnTo>
                <a:lnTo>
                  <a:pt x="1461" y="1545"/>
                </a:lnTo>
                <a:lnTo>
                  <a:pt x="1462" y="1548"/>
                </a:lnTo>
                <a:lnTo>
                  <a:pt x="1462" y="1548"/>
                </a:lnTo>
                <a:lnTo>
                  <a:pt x="1463" y="1543"/>
                </a:lnTo>
                <a:lnTo>
                  <a:pt x="1463" y="1539"/>
                </a:lnTo>
                <a:lnTo>
                  <a:pt x="1464" y="1548"/>
                </a:lnTo>
                <a:lnTo>
                  <a:pt x="1464" y="1548"/>
                </a:lnTo>
                <a:lnTo>
                  <a:pt x="1465" y="1548"/>
                </a:lnTo>
                <a:lnTo>
                  <a:pt x="1465" y="1548"/>
                </a:lnTo>
                <a:lnTo>
                  <a:pt x="1466" y="1548"/>
                </a:lnTo>
                <a:lnTo>
                  <a:pt x="1466" y="1546"/>
                </a:lnTo>
                <a:lnTo>
                  <a:pt x="1467" y="1547"/>
                </a:lnTo>
                <a:lnTo>
                  <a:pt x="1467" y="1548"/>
                </a:lnTo>
                <a:lnTo>
                  <a:pt x="1468" y="1548"/>
                </a:lnTo>
                <a:lnTo>
                  <a:pt x="1468" y="1548"/>
                </a:lnTo>
                <a:lnTo>
                  <a:pt x="1469" y="1548"/>
                </a:lnTo>
                <a:lnTo>
                  <a:pt x="1469" y="1544"/>
                </a:lnTo>
                <a:lnTo>
                  <a:pt x="1470" y="1536"/>
                </a:lnTo>
                <a:lnTo>
                  <a:pt x="1470" y="1534"/>
                </a:lnTo>
                <a:lnTo>
                  <a:pt x="1471" y="1532"/>
                </a:lnTo>
                <a:lnTo>
                  <a:pt x="1471" y="1543"/>
                </a:lnTo>
                <a:lnTo>
                  <a:pt x="1472" y="1545"/>
                </a:lnTo>
                <a:lnTo>
                  <a:pt x="1472" y="1534"/>
                </a:lnTo>
                <a:lnTo>
                  <a:pt x="1473" y="1544"/>
                </a:lnTo>
                <a:lnTo>
                  <a:pt x="1473" y="1533"/>
                </a:lnTo>
                <a:lnTo>
                  <a:pt x="1474" y="1539"/>
                </a:lnTo>
                <a:lnTo>
                  <a:pt x="1474" y="1545"/>
                </a:lnTo>
                <a:lnTo>
                  <a:pt x="1475" y="1545"/>
                </a:lnTo>
                <a:lnTo>
                  <a:pt x="1475" y="1543"/>
                </a:lnTo>
                <a:lnTo>
                  <a:pt x="1476" y="1539"/>
                </a:lnTo>
                <a:lnTo>
                  <a:pt x="1476" y="1548"/>
                </a:lnTo>
                <a:lnTo>
                  <a:pt x="1477" y="1544"/>
                </a:lnTo>
                <a:lnTo>
                  <a:pt x="1477" y="1536"/>
                </a:lnTo>
                <a:lnTo>
                  <a:pt x="1478" y="1536"/>
                </a:lnTo>
                <a:lnTo>
                  <a:pt x="1478" y="1548"/>
                </a:lnTo>
                <a:lnTo>
                  <a:pt x="1479" y="1548"/>
                </a:lnTo>
                <a:lnTo>
                  <a:pt x="1479" y="1548"/>
                </a:lnTo>
                <a:lnTo>
                  <a:pt x="1480" y="1548"/>
                </a:lnTo>
                <a:lnTo>
                  <a:pt x="1480" y="1546"/>
                </a:lnTo>
                <a:lnTo>
                  <a:pt x="1481" y="1539"/>
                </a:lnTo>
                <a:lnTo>
                  <a:pt x="1481" y="1536"/>
                </a:lnTo>
                <a:lnTo>
                  <a:pt x="1482" y="1542"/>
                </a:lnTo>
                <a:lnTo>
                  <a:pt x="1482" y="1548"/>
                </a:lnTo>
                <a:lnTo>
                  <a:pt x="1483" y="1548"/>
                </a:lnTo>
                <a:lnTo>
                  <a:pt x="1483" y="1548"/>
                </a:lnTo>
                <a:lnTo>
                  <a:pt x="1484" y="1548"/>
                </a:lnTo>
                <a:lnTo>
                  <a:pt x="1484" y="1546"/>
                </a:lnTo>
                <a:lnTo>
                  <a:pt x="1485" y="1548"/>
                </a:lnTo>
                <a:lnTo>
                  <a:pt x="1485" y="1548"/>
                </a:lnTo>
                <a:lnTo>
                  <a:pt x="1486" y="1548"/>
                </a:lnTo>
                <a:lnTo>
                  <a:pt x="1486" y="1548"/>
                </a:lnTo>
                <a:lnTo>
                  <a:pt x="1487" y="1548"/>
                </a:lnTo>
                <a:lnTo>
                  <a:pt x="1487" y="1548"/>
                </a:lnTo>
                <a:lnTo>
                  <a:pt x="1488" y="1548"/>
                </a:lnTo>
                <a:lnTo>
                  <a:pt x="1488" y="1544"/>
                </a:lnTo>
                <a:lnTo>
                  <a:pt x="1489" y="1545"/>
                </a:lnTo>
                <a:lnTo>
                  <a:pt x="1489" y="1548"/>
                </a:lnTo>
                <a:lnTo>
                  <a:pt x="1490" y="1548"/>
                </a:lnTo>
                <a:lnTo>
                  <a:pt x="1490" y="1548"/>
                </a:lnTo>
                <a:lnTo>
                  <a:pt x="1491" y="1548"/>
                </a:lnTo>
                <a:lnTo>
                  <a:pt x="1491" y="1536"/>
                </a:lnTo>
                <a:lnTo>
                  <a:pt x="1492" y="1537"/>
                </a:lnTo>
                <a:lnTo>
                  <a:pt x="1492" y="1547"/>
                </a:lnTo>
                <a:lnTo>
                  <a:pt x="1493" y="1547"/>
                </a:lnTo>
                <a:lnTo>
                  <a:pt x="1493" y="1548"/>
                </a:lnTo>
                <a:lnTo>
                  <a:pt x="1494" y="1548"/>
                </a:lnTo>
                <a:lnTo>
                  <a:pt x="1494" y="1548"/>
                </a:lnTo>
                <a:lnTo>
                  <a:pt x="1495" y="1546"/>
                </a:lnTo>
                <a:lnTo>
                  <a:pt x="1495" y="1542"/>
                </a:lnTo>
                <a:lnTo>
                  <a:pt x="1496" y="1537"/>
                </a:lnTo>
                <a:lnTo>
                  <a:pt x="1496" y="1547"/>
                </a:lnTo>
                <a:lnTo>
                  <a:pt x="1497" y="1548"/>
                </a:lnTo>
                <a:lnTo>
                  <a:pt x="1497" y="1548"/>
                </a:lnTo>
                <a:lnTo>
                  <a:pt x="1498" y="1548"/>
                </a:lnTo>
                <a:lnTo>
                  <a:pt x="1498" y="1548"/>
                </a:lnTo>
                <a:lnTo>
                  <a:pt x="1499" y="1548"/>
                </a:lnTo>
                <a:lnTo>
                  <a:pt x="1499" y="1548"/>
                </a:lnTo>
                <a:lnTo>
                  <a:pt x="1500" y="1548"/>
                </a:lnTo>
                <a:lnTo>
                  <a:pt x="1500" y="1548"/>
                </a:lnTo>
                <a:lnTo>
                  <a:pt x="1501" y="1548"/>
                </a:lnTo>
                <a:lnTo>
                  <a:pt x="1501" y="1548"/>
                </a:lnTo>
                <a:lnTo>
                  <a:pt x="1502" y="1548"/>
                </a:lnTo>
                <a:lnTo>
                  <a:pt x="1502" y="1541"/>
                </a:lnTo>
                <a:lnTo>
                  <a:pt x="1503" y="1543"/>
                </a:lnTo>
                <a:lnTo>
                  <a:pt x="1503" y="1548"/>
                </a:lnTo>
                <a:lnTo>
                  <a:pt x="1504" y="1548"/>
                </a:lnTo>
                <a:lnTo>
                  <a:pt x="1504" y="1548"/>
                </a:lnTo>
                <a:lnTo>
                  <a:pt x="1505" y="1548"/>
                </a:lnTo>
                <a:lnTo>
                  <a:pt x="1505" y="1545"/>
                </a:lnTo>
                <a:lnTo>
                  <a:pt x="1506" y="1538"/>
                </a:lnTo>
                <a:lnTo>
                  <a:pt x="1506" y="1548"/>
                </a:lnTo>
                <a:lnTo>
                  <a:pt x="1507" y="1548"/>
                </a:lnTo>
                <a:lnTo>
                  <a:pt x="1507" y="1548"/>
                </a:lnTo>
                <a:lnTo>
                  <a:pt x="1508" y="1548"/>
                </a:lnTo>
                <a:lnTo>
                  <a:pt x="1508" y="1548"/>
                </a:lnTo>
                <a:lnTo>
                  <a:pt x="1509" y="1547"/>
                </a:lnTo>
                <a:lnTo>
                  <a:pt x="1509" y="1546"/>
                </a:lnTo>
                <a:lnTo>
                  <a:pt x="1510" y="1543"/>
                </a:lnTo>
                <a:lnTo>
                  <a:pt x="1510" y="1548"/>
                </a:lnTo>
                <a:lnTo>
                  <a:pt x="1511" y="1548"/>
                </a:lnTo>
                <a:lnTo>
                  <a:pt x="1511" y="1548"/>
                </a:lnTo>
                <a:lnTo>
                  <a:pt x="1512" y="1548"/>
                </a:lnTo>
                <a:lnTo>
                  <a:pt x="1512" y="1548"/>
                </a:lnTo>
                <a:lnTo>
                  <a:pt x="1513" y="1548"/>
                </a:lnTo>
                <a:lnTo>
                  <a:pt x="1513" y="1543"/>
                </a:lnTo>
                <a:lnTo>
                  <a:pt x="1514" y="1544"/>
                </a:lnTo>
                <a:lnTo>
                  <a:pt x="1514" y="1548"/>
                </a:lnTo>
                <a:lnTo>
                  <a:pt x="1515" y="1548"/>
                </a:lnTo>
                <a:lnTo>
                  <a:pt x="1515" y="1548"/>
                </a:lnTo>
                <a:lnTo>
                  <a:pt x="1516" y="1548"/>
                </a:lnTo>
                <a:lnTo>
                  <a:pt x="1516" y="1540"/>
                </a:lnTo>
                <a:lnTo>
                  <a:pt x="1517" y="1537"/>
                </a:lnTo>
                <a:lnTo>
                  <a:pt x="1517" y="1548"/>
                </a:lnTo>
                <a:lnTo>
                  <a:pt x="1518" y="1548"/>
                </a:lnTo>
                <a:lnTo>
                  <a:pt x="1518" y="1548"/>
                </a:lnTo>
                <a:lnTo>
                  <a:pt x="1519" y="1548"/>
                </a:lnTo>
                <a:lnTo>
                  <a:pt x="1519" y="1542"/>
                </a:lnTo>
                <a:lnTo>
                  <a:pt x="1520" y="1540"/>
                </a:lnTo>
                <a:lnTo>
                  <a:pt x="1520" y="1547"/>
                </a:lnTo>
                <a:lnTo>
                  <a:pt x="1521" y="1540"/>
                </a:lnTo>
                <a:lnTo>
                  <a:pt x="1521" y="1548"/>
                </a:lnTo>
                <a:lnTo>
                  <a:pt x="1522" y="1548"/>
                </a:lnTo>
                <a:lnTo>
                  <a:pt x="1522" y="1547"/>
                </a:lnTo>
                <a:lnTo>
                  <a:pt x="1523" y="1548"/>
                </a:lnTo>
                <a:lnTo>
                  <a:pt x="1523" y="1548"/>
                </a:lnTo>
                <a:lnTo>
                  <a:pt x="1524" y="1546"/>
                </a:lnTo>
                <a:lnTo>
                  <a:pt x="1524" y="1548"/>
                </a:lnTo>
                <a:lnTo>
                  <a:pt x="1525" y="1548"/>
                </a:lnTo>
                <a:lnTo>
                  <a:pt x="1525" y="1548"/>
                </a:lnTo>
                <a:lnTo>
                  <a:pt x="1526" y="1548"/>
                </a:lnTo>
                <a:lnTo>
                  <a:pt x="1526" y="1545"/>
                </a:lnTo>
                <a:lnTo>
                  <a:pt x="1527" y="1541"/>
                </a:lnTo>
                <a:lnTo>
                  <a:pt x="1527" y="1547"/>
                </a:lnTo>
                <a:lnTo>
                  <a:pt x="1528" y="1548"/>
                </a:lnTo>
                <a:lnTo>
                  <a:pt x="1528" y="1548"/>
                </a:lnTo>
                <a:lnTo>
                  <a:pt x="1529" y="1548"/>
                </a:lnTo>
                <a:lnTo>
                  <a:pt x="1529" y="1548"/>
                </a:lnTo>
                <a:lnTo>
                  <a:pt x="1530" y="1548"/>
                </a:lnTo>
                <a:lnTo>
                  <a:pt x="1530" y="1542"/>
                </a:lnTo>
                <a:lnTo>
                  <a:pt x="1531" y="1543"/>
                </a:lnTo>
                <a:lnTo>
                  <a:pt x="1531" y="1547"/>
                </a:lnTo>
                <a:lnTo>
                  <a:pt x="1532" y="1548"/>
                </a:lnTo>
                <a:lnTo>
                  <a:pt x="1532" y="1548"/>
                </a:lnTo>
                <a:lnTo>
                  <a:pt x="1533" y="1548"/>
                </a:lnTo>
                <a:lnTo>
                  <a:pt x="1533" y="1526"/>
                </a:lnTo>
                <a:lnTo>
                  <a:pt x="1534" y="1488"/>
                </a:lnTo>
                <a:lnTo>
                  <a:pt x="1534" y="1463"/>
                </a:lnTo>
                <a:lnTo>
                  <a:pt x="1535" y="1502"/>
                </a:lnTo>
                <a:lnTo>
                  <a:pt x="1535" y="1545"/>
                </a:lnTo>
                <a:lnTo>
                  <a:pt x="1536" y="1545"/>
                </a:lnTo>
                <a:lnTo>
                  <a:pt x="1536" y="1547"/>
                </a:lnTo>
                <a:lnTo>
                  <a:pt x="1537" y="1541"/>
                </a:lnTo>
                <a:lnTo>
                  <a:pt x="1537" y="1520"/>
                </a:lnTo>
                <a:lnTo>
                  <a:pt x="1538" y="1523"/>
                </a:lnTo>
                <a:lnTo>
                  <a:pt x="1538" y="1538"/>
                </a:lnTo>
                <a:lnTo>
                  <a:pt x="1539" y="1548"/>
                </a:lnTo>
                <a:lnTo>
                  <a:pt x="1539" y="1548"/>
                </a:lnTo>
                <a:lnTo>
                  <a:pt x="1540" y="1548"/>
                </a:lnTo>
                <a:lnTo>
                  <a:pt x="1540" y="1548"/>
                </a:lnTo>
                <a:lnTo>
                  <a:pt x="1541" y="1546"/>
                </a:lnTo>
                <a:lnTo>
                  <a:pt x="1541" y="1540"/>
                </a:lnTo>
                <a:lnTo>
                  <a:pt x="1542" y="1545"/>
                </a:lnTo>
                <a:lnTo>
                  <a:pt x="1542" y="1548"/>
                </a:lnTo>
                <a:lnTo>
                  <a:pt x="1543" y="1548"/>
                </a:lnTo>
                <a:lnTo>
                  <a:pt x="1543" y="1548"/>
                </a:lnTo>
                <a:lnTo>
                  <a:pt x="1544" y="1548"/>
                </a:lnTo>
                <a:lnTo>
                  <a:pt x="1544" y="1540"/>
                </a:lnTo>
                <a:lnTo>
                  <a:pt x="1545" y="1535"/>
                </a:lnTo>
                <a:lnTo>
                  <a:pt x="1545" y="1548"/>
                </a:lnTo>
                <a:lnTo>
                  <a:pt x="1546" y="1548"/>
                </a:lnTo>
                <a:lnTo>
                  <a:pt x="1546" y="1548"/>
                </a:lnTo>
                <a:lnTo>
                  <a:pt x="1547" y="1548"/>
                </a:lnTo>
                <a:lnTo>
                  <a:pt x="1547" y="1547"/>
                </a:lnTo>
                <a:lnTo>
                  <a:pt x="1548" y="1542"/>
                </a:lnTo>
                <a:lnTo>
                  <a:pt x="1548" y="1546"/>
                </a:lnTo>
                <a:lnTo>
                  <a:pt x="1549" y="1545"/>
                </a:lnTo>
                <a:lnTo>
                  <a:pt x="1549" y="1548"/>
                </a:lnTo>
                <a:lnTo>
                  <a:pt x="1550" y="1548"/>
                </a:lnTo>
                <a:lnTo>
                  <a:pt x="1550" y="1548"/>
                </a:lnTo>
                <a:lnTo>
                  <a:pt x="1551" y="1548"/>
                </a:lnTo>
                <a:lnTo>
                  <a:pt x="1551" y="1546"/>
                </a:lnTo>
                <a:lnTo>
                  <a:pt x="1552" y="1547"/>
                </a:lnTo>
                <a:lnTo>
                  <a:pt x="1552" y="1548"/>
                </a:lnTo>
                <a:lnTo>
                  <a:pt x="1553" y="1548"/>
                </a:lnTo>
                <a:lnTo>
                  <a:pt x="1553" y="1548"/>
                </a:lnTo>
                <a:lnTo>
                  <a:pt x="1554" y="1548"/>
                </a:lnTo>
                <a:lnTo>
                  <a:pt x="1554" y="1548"/>
                </a:lnTo>
                <a:lnTo>
                  <a:pt x="1555" y="1548"/>
                </a:lnTo>
                <a:lnTo>
                  <a:pt x="1555" y="1548"/>
                </a:lnTo>
                <a:lnTo>
                  <a:pt x="1556" y="1548"/>
                </a:lnTo>
                <a:lnTo>
                  <a:pt x="1556" y="1544"/>
                </a:lnTo>
                <a:lnTo>
                  <a:pt x="1557" y="1547"/>
                </a:lnTo>
                <a:lnTo>
                  <a:pt x="1557" y="1548"/>
                </a:lnTo>
                <a:lnTo>
                  <a:pt x="1558" y="1548"/>
                </a:lnTo>
                <a:lnTo>
                  <a:pt x="1558" y="1548"/>
                </a:lnTo>
                <a:lnTo>
                  <a:pt x="1559" y="1545"/>
                </a:lnTo>
                <a:lnTo>
                  <a:pt x="1559" y="1548"/>
                </a:lnTo>
                <a:lnTo>
                  <a:pt x="1560" y="1548"/>
                </a:lnTo>
                <a:lnTo>
                  <a:pt x="1560" y="1548"/>
                </a:lnTo>
                <a:lnTo>
                  <a:pt x="1561" y="1548"/>
                </a:lnTo>
                <a:lnTo>
                  <a:pt x="1561" y="1548"/>
                </a:lnTo>
                <a:lnTo>
                  <a:pt x="1562" y="1548"/>
                </a:lnTo>
                <a:lnTo>
                  <a:pt x="1562" y="1548"/>
                </a:lnTo>
                <a:lnTo>
                  <a:pt x="1563" y="1548"/>
                </a:lnTo>
                <a:lnTo>
                  <a:pt x="1563" y="1548"/>
                </a:lnTo>
                <a:lnTo>
                  <a:pt x="1564" y="1548"/>
                </a:lnTo>
                <a:lnTo>
                  <a:pt x="1564" y="1548"/>
                </a:lnTo>
                <a:lnTo>
                  <a:pt x="1565" y="1548"/>
                </a:lnTo>
                <a:lnTo>
                  <a:pt x="1565" y="1548"/>
                </a:lnTo>
                <a:lnTo>
                  <a:pt x="1566" y="1548"/>
                </a:lnTo>
                <a:lnTo>
                  <a:pt x="1566" y="1548"/>
                </a:lnTo>
                <a:lnTo>
                  <a:pt x="1567" y="1548"/>
                </a:lnTo>
                <a:lnTo>
                  <a:pt x="1567" y="1548"/>
                </a:lnTo>
                <a:lnTo>
                  <a:pt x="1568" y="1548"/>
                </a:lnTo>
                <a:lnTo>
                  <a:pt x="1568" y="1548"/>
                </a:lnTo>
                <a:lnTo>
                  <a:pt x="1569" y="1540"/>
                </a:lnTo>
                <a:lnTo>
                  <a:pt x="1569" y="1547"/>
                </a:lnTo>
                <a:lnTo>
                  <a:pt x="1570" y="1543"/>
                </a:lnTo>
                <a:lnTo>
                  <a:pt x="1570" y="1548"/>
                </a:lnTo>
                <a:lnTo>
                  <a:pt x="1571" y="1548"/>
                </a:lnTo>
                <a:lnTo>
                  <a:pt x="1571" y="1548"/>
                </a:lnTo>
                <a:lnTo>
                  <a:pt x="1572" y="1548"/>
                </a:lnTo>
                <a:lnTo>
                  <a:pt x="1572" y="1543"/>
                </a:lnTo>
                <a:lnTo>
                  <a:pt x="1573" y="1548"/>
                </a:lnTo>
                <a:lnTo>
                  <a:pt x="1573" y="1546"/>
                </a:lnTo>
                <a:lnTo>
                  <a:pt x="1574" y="1543"/>
                </a:lnTo>
                <a:lnTo>
                  <a:pt x="1574" y="1548"/>
                </a:lnTo>
                <a:lnTo>
                  <a:pt x="1575" y="1548"/>
                </a:lnTo>
                <a:lnTo>
                  <a:pt x="1575" y="1544"/>
                </a:lnTo>
                <a:lnTo>
                  <a:pt x="1576" y="1548"/>
                </a:lnTo>
                <a:lnTo>
                  <a:pt x="1576" y="1545"/>
                </a:lnTo>
                <a:lnTo>
                  <a:pt x="1577" y="1542"/>
                </a:lnTo>
                <a:lnTo>
                  <a:pt x="1577" y="1546"/>
                </a:lnTo>
                <a:lnTo>
                  <a:pt x="1578" y="1546"/>
                </a:lnTo>
                <a:lnTo>
                  <a:pt x="1578" y="1548"/>
                </a:lnTo>
                <a:lnTo>
                  <a:pt x="1579" y="1548"/>
                </a:lnTo>
                <a:lnTo>
                  <a:pt x="1579" y="1539"/>
                </a:lnTo>
                <a:lnTo>
                  <a:pt x="1580" y="1510"/>
                </a:lnTo>
                <a:lnTo>
                  <a:pt x="1580" y="1489"/>
                </a:lnTo>
                <a:lnTo>
                  <a:pt x="1581" y="1521"/>
                </a:lnTo>
                <a:lnTo>
                  <a:pt x="1581" y="1545"/>
                </a:lnTo>
                <a:lnTo>
                  <a:pt x="1582" y="1545"/>
                </a:lnTo>
                <a:lnTo>
                  <a:pt x="1582" y="1548"/>
                </a:lnTo>
                <a:lnTo>
                  <a:pt x="1583" y="1548"/>
                </a:lnTo>
                <a:lnTo>
                  <a:pt x="1583" y="1526"/>
                </a:lnTo>
                <a:lnTo>
                  <a:pt x="1584" y="1535"/>
                </a:lnTo>
                <a:lnTo>
                  <a:pt x="1584" y="1520"/>
                </a:lnTo>
                <a:lnTo>
                  <a:pt x="1585" y="1543"/>
                </a:lnTo>
                <a:lnTo>
                  <a:pt x="1585" y="1548"/>
                </a:lnTo>
                <a:lnTo>
                  <a:pt x="1586" y="1548"/>
                </a:lnTo>
                <a:lnTo>
                  <a:pt x="1586" y="1546"/>
                </a:lnTo>
                <a:lnTo>
                  <a:pt x="1587" y="1537"/>
                </a:lnTo>
                <a:lnTo>
                  <a:pt x="1587" y="1535"/>
                </a:lnTo>
                <a:lnTo>
                  <a:pt x="1588" y="1536"/>
                </a:lnTo>
                <a:lnTo>
                  <a:pt x="1588" y="1548"/>
                </a:lnTo>
                <a:lnTo>
                  <a:pt x="1589" y="1548"/>
                </a:lnTo>
                <a:lnTo>
                  <a:pt x="1589" y="1543"/>
                </a:lnTo>
                <a:lnTo>
                  <a:pt x="1590" y="1536"/>
                </a:lnTo>
                <a:lnTo>
                  <a:pt x="1590" y="1541"/>
                </a:lnTo>
                <a:lnTo>
                  <a:pt x="1591" y="1535"/>
                </a:lnTo>
                <a:lnTo>
                  <a:pt x="1591" y="1548"/>
                </a:lnTo>
                <a:lnTo>
                  <a:pt x="1592" y="1546"/>
                </a:lnTo>
                <a:lnTo>
                  <a:pt x="1592" y="1548"/>
                </a:lnTo>
                <a:lnTo>
                  <a:pt x="1593" y="1548"/>
                </a:lnTo>
                <a:lnTo>
                  <a:pt x="1593" y="1543"/>
                </a:lnTo>
                <a:lnTo>
                  <a:pt x="1594" y="1532"/>
                </a:lnTo>
                <a:lnTo>
                  <a:pt x="1594" y="1545"/>
                </a:lnTo>
                <a:lnTo>
                  <a:pt x="1595" y="1546"/>
                </a:lnTo>
                <a:lnTo>
                  <a:pt x="1595" y="1548"/>
                </a:lnTo>
                <a:lnTo>
                  <a:pt x="1596" y="1548"/>
                </a:lnTo>
                <a:lnTo>
                  <a:pt x="1596" y="1548"/>
                </a:lnTo>
                <a:lnTo>
                  <a:pt x="1597" y="1548"/>
                </a:lnTo>
                <a:lnTo>
                  <a:pt x="1597" y="1548"/>
                </a:lnTo>
                <a:lnTo>
                  <a:pt x="1598" y="1540"/>
                </a:lnTo>
                <a:lnTo>
                  <a:pt x="1598" y="1548"/>
                </a:lnTo>
                <a:lnTo>
                  <a:pt x="1599" y="1545"/>
                </a:lnTo>
                <a:lnTo>
                  <a:pt x="1599" y="1548"/>
                </a:lnTo>
                <a:lnTo>
                  <a:pt x="1600" y="1548"/>
                </a:lnTo>
                <a:lnTo>
                  <a:pt x="1600" y="1548"/>
                </a:lnTo>
                <a:lnTo>
                  <a:pt x="1601" y="1548"/>
                </a:lnTo>
                <a:lnTo>
                  <a:pt x="1601" y="1547"/>
                </a:lnTo>
                <a:lnTo>
                  <a:pt x="1602" y="1541"/>
                </a:lnTo>
                <a:lnTo>
                  <a:pt x="1602" y="1548"/>
                </a:lnTo>
                <a:lnTo>
                  <a:pt x="1603" y="1548"/>
                </a:lnTo>
                <a:lnTo>
                  <a:pt x="1603" y="1548"/>
                </a:lnTo>
                <a:lnTo>
                  <a:pt x="1604" y="1548"/>
                </a:lnTo>
                <a:lnTo>
                  <a:pt x="1604" y="1548"/>
                </a:lnTo>
                <a:lnTo>
                  <a:pt x="1605" y="1548"/>
                </a:lnTo>
                <a:lnTo>
                  <a:pt x="1605" y="1546"/>
                </a:lnTo>
                <a:lnTo>
                  <a:pt x="1606" y="1547"/>
                </a:lnTo>
                <a:lnTo>
                  <a:pt x="1606" y="1548"/>
                </a:lnTo>
                <a:lnTo>
                  <a:pt x="1607" y="1548"/>
                </a:lnTo>
                <a:lnTo>
                  <a:pt x="1607" y="1548"/>
                </a:lnTo>
                <a:lnTo>
                  <a:pt x="1608" y="1548"/>
                </a:lnTo>
                <a:lnTo>
                  <a:pt x="1608" y="1548"/>
                </a:lnTo>
                <a:lnTo>
                  <a:pt x="1609" y="1542"/>
                </a:lnTo>
                <a:lnTo>
                  <a:pt x="1609" y="1548"/>
                </a:lnTo>
                <a:lnTo>
                  <a:pt x="1610" y="1548"/>
                </a:lnTo>
                <a:lnTo>
                  <a:pt x="1610" y="1548"/>
                </a:lnTo>
                <a:lnTo>
                  <a:pt x="1611" y="1548"/>
                </a:lnTo>
                <a:lnTo>
                  <a:pt x="1611" y="1548"/>
                </a:lnTo>
                <a:lnTo>
                  <a:pt x="1612" y="1548"/>
                </a:lnTo>
                <a:lnTo>
                  <a:pt x="1612" y="1548"/>
                </a:lnTo>
                <a:lnTo>
                  <a:pt x="1613" y="1548"/>
                </a:lnTo>
                <a:lnTo>
                  <a:pt x="1613" y="1548"/>
                </a:lnTo>
                <a:lnTo>
                  <a:pt x="1614" y="1548"/>
                </a:lnTo>
                <a:lnTo>
                  <a:pt x="1614" y="1541"/>
                </a:lnTo>
                <a:lnTo>
                  <a:pt x="1615" y="1548"/>
                </a:lnTo>
                <a:lnTo>
                  <a:pt x="1615" y="1540"/>
                </a:lnTo>
                <a:lnTo>
                  <a:pt x="1616" y="1547"/>
                </a:lnTo>
                <a:lnTo>
                  <a:pt x="1616" y="1548"/>
                </a:lnTo>
                <a:lnTo>
                  <a:pt x="1617" y="1548"/>
                </a:lnTo>
                <a:lnTo>
                  <a:pt x="1617" y="1548"/>
                </a:lnTo>
                <a:lnTo>
                  <a:pt x="1618" y="1548"/>
                </a:lnTo>
                <a:lnTo>
                  <a:pt x="1618" y="1548"/>
                </a:lnTo>
                <a:lnTo>
                  <a:pt x="1619" y="1547"/>
                </a:lnTo>
                <a:lnTo>
                  <a:pt x="1619" y="1548"/>
                </a:lnTo>
                <a:lnTo>
                  <a:pt x="1620" y="1548"/>
                </a:lnTo>
                <a:lnTo>
                  <a:pt x="1620" y="1548"/>
                </a:lnTo>
                <a:lnTo>
                  <a:pt x="1621" y="1548"/>
                </a:lnTo>
                <a:lnTo>
                  <a:pt x="1621" y="1546"/>
                </a:lnTo>
                <a:lnTo>
                  <a:pt x="1622" y="1541"/>
                </a:lnTo>
                <a:lnTo>
                  <a:pt x="1622" y="1548"/>
                </a:lnTo>
                <a:lnTo>
                  <a:pt x="1623" y="1548"/>
                </a:lnTo>
                <a:lnTo>
                  <a:pt x="1623" y="1548"/>
                </a:lnTo>
                <a:lnTo>
                  <a:pt x="1624" y="1543"/>
                </a:lnTo>
                <a:lnTo>
                  <a:pt x="1624" y="1548"/>
                </a:lnTo>
                <a:lnTo>
                  <a:pt x="1625" y="1548"/>
                </a:lnTo>
                <a:lnTo>
                  <a:pt x="1625" y="1548"/>
                </a:lnTo>
                <a:lnTo>
                  <a:pt x="1626" y="1548"/>
                </a:lnTo>
                <a:lnTo>
                  <a:pt x="1626" y="1544"/>
                </a:lnTo>
                <a:lnTo>
                  <a:pt x="1627" y="1547"/>
                </a:lnTo>
                <a:lnTo>
                  <a:pt x="1627" y="1548"/>
                </a:lnTo>
                <a:lnTo>
                  <a:pt x="1628" y="1548"/>
                </a:lnTo>
                <a:lnTo>
                  <a:pt x="1628" y="1548"/>
                </a:lnTo>
                <a:lnTo>
                  <a:pt x="1629" y="1548"/>
                </a:lnTo>
                <a:lnTo>
                  <a:pt x="1629" y="1541"/>
                </a:lnTo>
                <a:lnTo>
                  <a:pt x="1630" y="1529"/>
                </a:lnTo>
                <a:lnTo>
                  <a:pt x="1630" y="1545"/>
                </a:lnTo>
                <a:lnTo>
                  <a:pt x="1631" y="1547"/>
                </a:lnTo>
                <a:lnTo>
                  <a:pt x="1631" y="1548"/>
                </a:lnTo>
                <a:lnTo>
                  <a:pt x="1632" y="1548"/>
                </a:lnTo>
                <a:lnTo>
                  <a:pt x="1632" y="1546"/>
                </a:lnTo>
                <a:lnTo>
                  <a:pt x="1633" y="1545"/>
                </a:lnTo>
                <a:lnTo>
                  <a:pt x="1633" y="1540"/>
                </a:lnTo>
                <a:lnTo>
                  <a:pt x="1634" y="1541"/>
                </a:lnTo>
                <a:lnTo>
                  <a:pt x="1634" y="1547"/>
                </a:lnTo>
                <a:lnTo>
                  <a:pt x="1635" y="1548"/>
                </a:lnTo>
                <a:lnTo>
                  <a:pt x="1635" y="1548"/>
                </a:lnTo>
                <a:lnTo>
                  <a:pt x="1636" y="1548"/>
                </a:lnTo>
                <a:lnTo>
                  <a:pt x="1636" y="1548"/>
                </a:lnTo>
                <a:lnTo>
                  <a:pt x="1637" y="1544"/>
                </a:lnTo>
                <a:lnTo>
                  <a:pt x="1637" y="1534"/>
                </a:lnTo>
                <a:lnTo>
                  <a:pt x="1638" y="1540"/>
                </a:lnTo>
                <a:lnTo>
                  <a:pt x="1638" y="1548"/>
                </a:lnTo>
                <a:lnTo>
                  <a:pt x="1639" y="1548"/>
                </a:lnTo>
                <a:lnTo>
                  <a:pt x="1639" y="1548"/>
                </a:lnTo>
                <a:lnTo>
                  <a:pt x="1640" y="1536"/>
                </a:lnTo>
                <a:lnTo>
                  <a:pt x="1640" y="1543"/>
                </a:lnTo>
                <a:lnTo>
                  <a:pt x="1641" y="1542"/>
                </a:lnTo>
                <a:lnTo>
                  <a:pt x="1641" y="1545"/>
                </a:lnTo>
                <a:lnTo>
                  <a:pt x="1642" y="1543"/>
                </a:lnTo>
                <a:lnTo>
                  <a:pt x="1642" y="1548"/>
                </a:lnTo>
                <a:lnTo>
                  <a:pt x="1643" y="1548"/>
                </a:lnTo>
                <a:lnTo>
                  <a:pt x="1643" y="1470"/>
                </a:lnTo>
                <a:lnTo>
                  <a:pt x="1644" y="1344"/>
                </a:lnTo>
                <a:lnTo>
                  <a:pt x="1644" y="1035"/>
                </a:lnTo>
                <a:lnTo>
                  <a:pt x="1645" y="1134"/>
                </a:lnTo>
                <a:lnTo>
                  <a:pt x="1645" y="1532"/>
                </a:lnTo>
                <a:lnTo>
                  <a:pt x="1646" y="1511"/>
                </a:lnTo>
                <a:lnTo>
                  <a:pt x="1646" y="1537"/>
                </a:lnTo>
                <a:lnTo>
                  <a:pt x="1647" y="1544"/>
                </a:lnTo>
                <a:lnTo>
                  <a:pt x="1647" y="1329"/>
                </a:lnTo>
                <a:lnTo>
                  <a:pt x="1648" y="1356"/>
                </a:lnTo>
                <a:lnTo>
                  <a:pt x="1648" y="1492"/>
                </a:lnTo>
                <a:lnTo>
                  <a:pt x="1649" y="1520"/>
                </a:lnTo>
                <a:lnTo>
                  <a:pt x="1649" y="1546"/>
                </a:lnTo>
                <a:lnTo>
                  <a:pt x="1650" y="1547"/>
                </a:lnTo>
                <a:lnTo>
                  <a:pt x="1650" y="1536"/>
                </a:lnTo>
                <a:lnTo>
                  <a:pt x="1651" y="1530"/>
                </a:lnTo>
                <a:lnTo>
                  <a:pt x="1651" y="1469"/>
                </a:lnTo>
                <a:lnTo>
                  <a:pt x="1652" y="1497"/>
                </a:lnTo>
                <a:lnTo>
                  <a:pt x="1652" y="1532"/>
                </a:lnTo>
                <a:lnTo>
                  <a:pt x="1653" y="1543"/>
                </a:lnTo>
                <a:lnTo>
                  <a:pt x="1653" y="1548"/>
                </a:lnTo>
                <a:lnTo>
                  <a:pt x="1654" y="1546"/>
                </a:lnTo>
                <a:lnTo>
                  <a:pt x="1654" y="1532"/>
                </a:lnTo>
                <a:lnTo>
                  <a:pt x="1655" y="1532"/>
                </a:lnTo>
                <a:lnTo>
                  <a:pt x="1655" y="1545"/>
                </a:lnTo>
                <a:lnTo>
                  <a:pt x="1656" y="1547"/>
                </a:lnTo>
                <a:lnTo>
                  <a:pt x="1656" y="1548"/>
                </a:lnTo>
                <a:lnTo>
                  <a:pt x="1657" y="1548"/>
                </a:lnTo>
                <a:lnTo>
                  <a:pt x="1657" y="1548"/>
                </a:lnTo>
                <a:lnTo>
                  <a:pt x="1658" y="1548"/>
                </a:lnTo>
                <a:lnTo>
                  <a:pt x="1658" y="1544"/>
                </a:lnTo>
                <a:lnTo>
                  <a:pt x="1659" y="1548"/>
                </a:lnTo>
                <a:lnTo>
                  <a:pt x="1659" y="1548"/>
                </a:lnTo>
                <a:lnTo>
                  <a:pt x="1660" y="1548"/>
                </a:lnTo>
                <a:lnTo>
                  <a:pt x="1660" y="1548"/>
                </a:lnTo>
                <a:lnTo>
                  <a:pt x="1661" y="1548"/>
                </a:lnTo>
                <a:lnTo>
                  <a:pt x="1661" y="1546"/>
                </a:lnTo>
                <a:lnTo>
                  <a:pt x="1662" y="1543"/>
                </a:lnTo>
                <a:lnTo>
                  <a:pt x="1662" y="1548"/>
                </a:lnTo>
                <a:lnTo>
                  <a:pt x="1663" y="1541"/>
                </a:lnTo>
                <a:lnTo>
                  <a:pt x="1663" y="1548"/>
                </a:lnTo>
                <a:lnTo>
                  <a:pt x="1664" y="1548"/>
                </a:lnTo>
                <a:lnTo>
                  <a:pt x="1664" y="1548"/>
                </a:lnTo>
                <a:lnTo>
                  <a:pt x="1665" y="1548"/>
                </a:lnTo>
                <a:lnTo>
                  <a:pt x="1665" y="1542"/>
                </a:lnTo>
                <a:lnTo>
                  <a:pt x="1666" y="1548"/>
                </a:lnTo>
                <a:lnTo>
                  <a:pt x="1666" y="1548"/>
                </a:lnTo>
                <a:lnTo>
                  <a:pt x="1667" y="1548"/>
                </a:lnTo>
                <a:lnTo>
                  <a:pt x="1667" y="1547"/>
                </a:lnTo>
                <a:lnTo>
                  <a:pt x="1668" y="1546"/>
                </a:lnTo>
                <a:lnTo>
                  <a:pt x="1668" y="1544"/>
                </a:lnTo>
                <a:lnTo>
                  <a:pt x="1669" y="1546"/>
                </a:lnTo>
                <a:lnTo>
                  <a:pt x="1669" y="1548"/>
                </a:lnTo>
                <a:lnTo>
                  <a:pt x="1670" y="1548"/>
                </a:lnTo>
                <a:lnTo>
                  <a:pt x="1670" y="1547"/>
                </a:lnTo>
                <a:lnTo>
                  <a:pt x="1671" y="1548"/>
                </a:lnTo>
                <a:lnTo>
                  <a:pt x="1671" y="1548"/>
                </a:lnTo>
                <a:lnTo>
                  <a:pt x="1672" y="1546"/>
                </a:lnTo>
                <a:lnTo>
                  <a:pt x="1672" y="1545"/>
                </a:lnTo>
                <a:lnTo>
                  <a:pt x="1673" y="1545"/>
                </a:lnTo>
                <a:lnTo>
                  <a:pt x="1673" y="1548"/>
                </a:lnTo>
                <a:lnTo>
                  <a:pt x="1674" y="1548"/>
                </a:lnTo>
                <a:lnTo>
                  <a:pt x="1674" y="1548"/>
                </a:lnTo>
                <a:lnTo>
                  <a:pt x="1675" y="1548"/>
                </a:lnTo>
                <a:lnTo>
                  <a:pt x="1675" y="1541"/>
                </a:lnTo>
                <a:lnTo>
                  <a:pt x="1676" y="1541"/>
                </a:lnTo>
                <a:lnTo>
                  <a:pt x="1676" y="1545"/>
                </a:lnTo>
                <a:lnTo>
                  <a:pt x="1677" y="1546"/>
                </a:lnTo>
                <a:lnTo>
                  <a:pt x="1677" y="1548"/>
                </a:lnTo>
                <a:lnTo>
                  <a:pt x="1678" y="1548"/>
                </a:lnTo>
                <a:lnTo>
                  <a:pt x="1678" y="1548"/>
                </a:lnTo>
                <a:lnTo>
                  <a:pt x="1679" y="1547"/>
                </a:lnTo>
                <a:lnTo>
                  <a:pt x="1679" y="1537"/>
                </a:lnTo>
                <a:lnTo>
                  <a:pt x="1680" y="1545"/>
                </a:lnTo>
                <a:lnTo>
                  <a:pt x="1680" y="1548"/>
                </a:lnTo>
                <a:lnTo>
                  <a:pt x="1681" y="1548"/>
                </a:lnTo>
                <a:lnTo>
                  <a:pt x="1681" y="1548"/>
                </a:lnTo>
                <a:lnTo>
                  <a:pt x="1682" y="1548"/>
                </a:lnTo>
                <a:lnTo>
                  <a:pt x="1682" y="1548"/>
                </a:lnTo>
                <a:lnTo>
                  <a:pt x="1683" y="1548"/>
                </a:lnTo>
                <a:lnTo>
                  <a:pt x="1683" y="1545"/>
                </a:lnTo>
                <a:lnTo>
                  <a:pt x="1684" y="1548"/>
                </a:lnTo>
                <a:lnTo>
                  <a:pt x="1684" y="1548"/>
                </a:lnTo>
                <a:lnTo>
                  <a:pt x="1685" y="1548"/>
                </a:lnTo>
                <a:lnTo>
                  <a:pt x="1685" y="1547"/>
                </a:lnTo>
                <a:lnTo>
                  <a:pt x="1686" y="1546"/>
                </a:lnTo>
                <a:lnTo>
                  <a:pt x="1686" y="1548"/>
                </a:lnTo>
                <a:lnTo>
                  <a:pt x="1687" y="1548"/>
                </a:lnTo>
                <a:lnTo>
                  <a:pt x="1687" y="1548"/>
                </a:lnTo>
                <a:lnTo>
                  <a:pt x="1688" y="1548"/>
                </a:lnTo>
                <a:lnTo>
                  <a:pt x="1688" y="1548"/>
                </a:lnTo>
                <a:lnTo>
                  <a:pt x="1689" y="1548"/>
                </a:lnTo>
                <a:lnTo>
                  <a:pt x="1689" y="1546"/>
                </a:lnTo>
                <a:lnTo>
                  <a:pt x="1690" y="1544"/>
                </a:lnTo>
                <a:lnTo>
                  <a:pt x="1690" y="1548"/>
                </a:lnTo>
                <a:lnTo>
                  <a:pt x="1691" y="1548"/>
                </a:lnTo>
                <a:lnTo>
                  <a:pt x="1691" y="1548"/>
                </a:lnTo>
                <a:lnTo>
                  <a:pt x="1692" y="1548"/>
                </a:lnTo>
                <a:lnTo>
                  <a:pt x="1692" y="1548"/>
                </a:lnTo>
                <a:lnTo>
                  <a:pt x="1693" y="1547"/>
                </a:lnTo>
                <a:lnTo>
                  <a:pt x="1693" y="1543"/>
                </a:lnTo>
                <a:lnTo>
                  <a:pt x="1694" y="1540"/>
                </a:lnTo>
                <a:lnTo>
                  <a:pt x="1694" y="1548"/>
                </a:lnTo>
                <a:lnTo>
                  <a:pt x="1695" y="1548"/>
                </a:lnTo>
                <a:lnTo>
                  <a:pt x="1695" y="1542"/>
                </a:lnTo>
                <a:lnTo>
                  <a:pt x="1696" y="1535"/>
                </a:lnTo>
                <a:lnTo>
                  <a:pt x="1696" y="1548"/>
                </a:lnTo>
                <a:lnTo>
                  <a:pt x="1697" y="1543"/>
                </a:lnTo>
                <a:lnTo>
                  <a:pt x="1697" y="1531"/>
                </a:lnTo>
                <a:lnTo>
                  <a:pt x="1698" y="1544"/>
                </a:lnTo>
                <a:lnTo>
                  <a:pt x="1698" y="1548"/>
                </a:lnTo>
                <a:lnTo>
                  <a:pt x="1699" y="1542"/>
                </a:lnTo>
                <a:lnTo>
                  <a:pt x="1699" y="1548"/>
                </a:lnTo>
                <a:lnTo>
                  <a:pt x="1700" y="1540"/>
                </a:lnTo>
                <a:lnTo>
                  <a:pt x="1700" y="1536"/>
                </a:lnTo>
                <a:lnTo>
                  <a:pt x="1701" y="1535"/>
                </a:lnTo>
                <a:lnTo>
                  <a:pt x="1701" y="1542"/>
                </a:lnTo>
                <a:lnTo>
                  <a:pt x="1702" y="1548"/>
                </a:lnTo>
                <a:lnTo>
                  <a:pt x="1702" y="1542"/>
                </a:lnTo>
                <a:lnTo>
                  <a:pt x="1703" y="1546"/>
                </a:lnTo>
                <a:lnTo>
                  <a:pt x="1703" y="1548"/>
                </a:lnTo>
                <a:lnTo>
                  <a:pt x="1704" y="1548"/>
                </a:lnTo>
                <a:lnTo>
                  <a:pt x="1704" y="1543"/>
                </a:lnTo>
                <a:lnTo>
                  <a:pt x="1705" y="1543"/>
                </a:lnTo>
                <a:lnTo>
                  <a:pt x="1705" y="1548"/>
                </a:lnTo>
                <a:lnTo>
                  <a:pt x="1706" y="1548"/>
                </a:lnTo>
                <a:lnTo>
                  <a:pt x="1706" y="1548"/>
                </a:lnTo>
                <a:lnTo>
                  <a:pt x="1707" y="1548"/>
                </a:lnTo>
                <a:lnTo>
                  <a:pt x="1707" y="1542"/>
                </a:lnTo>
                <a:lnTo>
                  <a:pt x="1708" y="1545"/>
                </a:lnTo>
                <a:lnTo>
                  <a:pt x="1708" y="1537"/>
                </a:lnTo>
                <a:lnTo>
                  <a:pt x="1709" y="1542"/>
                </a:lnTo>
                <a:lnTo>
                  <a:pt x="1709" y="1548"/>
                </a:lnTo>
                <a:lnTo>
                  <a:pt x="1710" y="1548"/>
                </a:lnTo>
                <a:lnTo>
                  <a:pt x="1710" y="1548"/>
                </a:lnTo>
                <a:lnTo>
                  <a:pt x="1711" y="1548"/>
                </a:lnTo>
                <a:lnTo>
                  <a:pt x="1711" y="1545"/>
                </a:lnTo>
                <a:lnTo>
                  <a:pt x="1712" y="1534"/>
                </a:lnTo>
                <a:lnTo>
                  <a:pt x="1712" y="1545"/>
                </a:lnTo>
                <a:lnTo>
                  <a:pt x="1713" y="1547"/>
                </a:lnTo>
                <a:lnTo>
                  <a:pt x="1713" y="1548"/>
                </a:lnTo>
                <a:lnTo>
                  <a:pt x="1714" y="1548"/>
                </a:lnTo>
                <a:lnTo>
                  <a:pt x="1714" y="1545"/>
                </a:lnTo>
                <a:lnTo>
                  <a:pt x="1715" y="1543"/>
                </a:lnTo>
                <a:lnTo>
                  <a:pt x="1715" y="1548"/>
                </a:lnTo>
                <a:lnTo>
                  <a:pt x="1716" y="1548"/>
                </a:lnTo>
                <a:lnTo>
                  <a:pt x="1716" y="1548"/>
                </a:lnTo>
                <a:lnTo>
                  <a:pt x="1717" y="1548"/>
                </a:lnTo>
                <a:lnTo>
                  <a:pt x="1717" y="1548"/>
                </a:lnTo>
                <a:lnTo>
                  <a:pt x="1718" y="1548"/>
                </a:lnTo>
                <a:lnTo>
                  <a:pt x="1718" y="1547"/>
                </a:lnTo>
                <a:lnTo>
                  <a:pt x="1719" y="1544"/>
                </a:lnTo>
                <a:lnTo>
                  <a:pt x="1719" y="1548"/>
                </a:lnTo>
                <a:lnTo>
                  <a:pt x="1720" y="1548"/>
                </a:lnTo>
                <a:lnTo>
                  <a:pt x="1720" y="1548"/>
                </a:lnTo>
                <a:lnTo>
                  <a:pt x="1721" y="1548"/>
                </a:lnTo>
                <a:lnTo>
                  <a:pt x="1721" y="1548"/>
                </a:lnTo>
                <a:lnTo>
                  <a:pt x="1722" y="1548"/>
                </a:lnTo>
                <a:lnTo>
                  <a:pt x="1722" y="1546"/>
                </a:lnTo>
                <a:lnTo>
                  <a:pt x="1723" y="1548"/>
                </a:lnTo>
                <a:lnTo>
                  <a:pt x="1723" y="1548"/>
                </a:lnTo>
                <a:lnTo>
                  <a:pt x="1724" y="1548"/>
                </a:lnTo>
                <a:lnTo>
                  <a:pt x="1724" y="1548"/>
                </a:lnTo>
                <a:lnTo>
                  <a:pt x="1725" y="1548"/>
                </a:lnTo>
                <a:lnTo>
                  <a:pt x="1725" y="1548"/>
                </a:lnTo>
                <a:lnTo>
                  <a:pt x="1726" y="1546"/>
                </a:lnTo>
                <a:lnTo>
                  <a:pt x="1726" y="1548"/>
                </a:lnTo>
                <a:lnTo>
                  <a:pt x="1727" y="1548"/>
                </a:lnTo>
                <a:lnTo>
                  <a:pt x="1727" y="1548"/>
                </a:lnTo>
                <a:lnTo>
                  <a:pt x="1728" y="1548"/>
                </a:lnTo>
                <a:lnTo>
                  <a:pt x="1728" y="1548"/>
                </a:lnTo>
                <a:lnTo>
                  <a:pt x="1729" y="1548"/>
                </a:lnTo>
                <a:lnTo>
                  <a:pt x="1729" y="1548"/>
                </a:lnTo>
                <a:lnTo>
                  <a:pt x="1730" y="1548"/>
                </a:lnTo>
                <a:lnTo>
                  <a:pt x="1730" y="1548"/>
                </a:lnTo>
                <a:lnTo>
                  <a:pt x="1731" y="1548"/>
                </a:lnTo>
                <a:lnTo>
                  <a:pt x="1731" y="1548"/>
                </a:lnTo>
                <a:lnTo>
                  <a:pt x="1732" y="1542"/>
                </a:lnTo>
                <a:lnTo>
                  <a:pt x="1732" y="1548"/>
                </a:lnTo>
                <a:lnTo>
                  <a:pt x="1733" y="1544"/>
                </a:lnTo>
                <a:lnTo>
                  <a:pt x="1733" y="1548"/>
                </a:lnTo>
                <a:lnTo>
                  <a:pt x="1734" y="1548"/>
                </a:lnTo>
                <a:lnTo>
                  <a:pt x="1734" y="1548"/>
                </a:lnTo>
                <a:lnTo>
                  <a:pt x="1735" y="1548"/>
                </a:lnTo>
                <a:lnTo>
                  <a:pt x="1735" y="1548"/>
                </a:lnTo>
                <a:lnTo>
                  <a:pt x="1736" y="1548"/>
                </a:lnTo>
                <a:lnTo>
                  <a:pt x="1736" y="1548"/>
                </a:lnTo>
                <a:lnTo>
                  <a:pt x="1737" y="1548"/>
                </a:lnTo>
                <a:lnTo>
                  <a:pt x="1737" y="1548"/>
                </a:lnTo>
                <a:lnTo>
                  <a:pt x="1738" y="1543"/>
                </a:lnTo>
                <a:lnTo>
                  <a:pt x="1738" y="1548"/>
                </a:lnTo>
                <a:lnTo>
                  <a:pt x="1739" y="1546"/>
                </a:lnTo>
                <a:lnTo>
                  <a:pt x="1739" y="1540"/>
                </a:lnTo>
                <a:lnTo>
                  <a:pt x="1740" y="1545"/>
                </a:lnTo>
                <a:lnTo>
                  <a:pt x="1740" y="1548"/>
                </a:lnTo>
                <a:lnTo>
                  <a:pt x="1741" y="1548"/>
                </a:lnTo>
                <a:lnTo>
                  <a:pt x="1741" y="1548"/>
                </a:lnTo>
                <a:lnTo>
                  <a:pt x="1742" y="1548"/>
                </a:lnTo>
                <a:lnTo>
                  <a:pt x="1742" y="1545"/>
                </a:lnTo>
                <a:lnTo>
                  <a:pt x="1743" y="1543"/>
                </a:lnTo>
                <a:lnTo>
                  <a:pt x="1743" y="1545"/>
                </a:lnTo>
                <a:lnTo>
                  <a:pt x="1744" y="1545"/>
                </a:lnTo>
                <a:lnTo>
                  <a:pt x="1744" y="1548"/>
                </a:lnTo>
                <a:lnTo>
                  <a:pt x="1745" y="1548"/>
                </a:lnTo>
                <a:lnTo>
                  <a:pt x="1745" y="1548"/>
                </a:lnTo>
                <a:lnTo>
                  <a:pt x="1746" y="1548"/>
                </a:lnTo>
                <a:lnTo>
                  <a:pt x="1746" y="1548"/>
                </a:lnTo>
                <a:lnTo>
                  <a:pt x="1747" y="1542"/>
                </a:lnTo>
                <a:lnTo>
                  <a:pt x="1747" y="1548"/>
                </a:lnTo>
                <a:lnTo>
                  <a:pt x="1748" y="1548"/>
                </a:lnTo>
                <a:lnTo>
                  <a:pt x="1748" y="1548"/>
                </a:lnTo>
                <a:lnTo>
                  <a:pt x="1749" y="1548"/>
                </a:lnTo>
                <a:lnTo>
                  <a:pt x="1749" y="1548"/>
                </a:lnTo>
                <a:lnTo>
                  <a:pt x="1750" y="1548"/>
                </a:lnTo>
                <a:lnTo>
                  <a:pt x="1750" y="1548"/>
                </a:lnTo>
                <a:lnTo>
                  <a:pt x="1751" y="1548"/>
                </a:lnTo>
                <a:lnTo>
                  <a:pt x="1751" y="1548"/>
                </a:lnTo>
                <a:lnTo>
                  <a:pt x="1752" y="1548"/>
                </a:lnTo>
                <a:lnTo>
                  <a:pt x="1752" y="1548"/>
                </a:lnTo>
                <a:lnTo>
                  <a:pt x="1753" y="1548"/>
                </a:lnTo>
                <a:lnTo>
                  <a:pt x="1753" y="1548"/>
                </a:lnTo>
                <a:lnTo>
                  <a:pt x="1754" y="1548"/>
                </a:lnTo>
                <a:lnTo>
                  <a:pt x="1754" y="1544"/>
                </a:lnTo>
                <a:lnTo>
                  <a:pt x="1755" y="1546"/>
                </a:lnTo>
                <a:lnTo>
                  <a:pt x="1755" y="1548"/>
                </a:lnTo>
                <a:lnTo>
                  <a:pt x="1756" y="1548"/>
                </a:lnTo>
                <a:lnTo>
                  <a:pt x="1756" y="1548"/>
                </a:lnTo>
                <a:lnTo>
                  <a:pt x="1757" y="1548"/>
                </a:lnTo>
                <a:lnTo>
                  <a:pt x="1757" y="1548"/>
                </a:lnTo>
                <a:lnTo>
                  <a:pt x="1758" y="1548"/>
                </a:lnTo>
                <a:lnTo>
                  <a:pt x="1758" y="1541"/>
                </a:lnTo>
                <a:lnTo>
                  <a:pt x="1759" y="1543"/>
                </a:lnTo>
                <a:lnTo>
                  <a:pt x="1759" y="1548"/>
                </a:lnTo>
                <a:lnTo>
                  <a:pt x="1760" y="1548"/>
                </a:lnTo>
                <a:lnTo>
                  <a:pt x="1760" y="1544"/>
                </a:lnTo>
                <a:lnTo>
                  <a:pt x="1761" y="1542"/>
                </a:lnTo>
                <a:lnTo>
                  <a:pt x="1761" y="1548"/>
                </a:lnTo>
                <a:lnTo>
                  <a:pt x="1762" y="1548"/>
                </a:lnTo>
                <a:lnTo>
                  <a:pt x="1762" y="1543"/>
                </a:lnTo>
                <a:lnTo>
                  <a:pt x="1763" y="1540"/>
                </a:lnTo>
                <a:lnTo>
                  <a:pt x="1763" y="1548"/>
                </a:lnTo>
                <a:lnTo>
                  <a:pt x="1764" y="1541"/>
                </a:lnTo>
                <a:lnTo>
                  <a:pt x="1764" y="1548"/>
                </a:lnTo>
                <a:lnTo>
                  <a:pt x="1765" y="1548"/>
                </a:lnTo>
                <a:lnTo>
                  <a:pt x="1765" y="1548"/>
                </a:lnTo>
                <a:lnTo>
                  <a:pt x="1766" y="1548"/>
                </a:lnTo>
                <a:lnTo>
                  <a:pt x="1766" y="1548"/>
                </a:lnTo>
                <a:lnTo>
                  <a:pt x="1767" y="1548"/>
                </a:lnTo>
                <a:lnTo>
                  <a:pt x="1767" y="1548"/>
                </a:lnTo>
                <a:lnTo>
                  <a:pt x="1768" y="1546"/>
                </a:lnTo>
                <a:lnTo>
                  <a:pt x="1768" y="1536"/>
                </a:lnTo>
                <a:lnTo>
                  <a:pt x="1769" y="1541"/>
                </a:lnTo>
                <a:lnTo>
                  <a:pt x="1769" y="1548"/>
                </a:lnTo>
                <a:lnTo>
                  <a:pt x="1770" y="1548"/>
                </a:lnTo>
                <a:lnTo>
                  <a:pt x="1770" y="1548"/>
                </a:lnTo>
                <a:lnTo>
                  <a:pt x="1771" y="1547"/>
                </a:lnTo>
                <a:lnTo>
                  <a:pt x="1771" y="1537"/>
                </a:lnTo>
                <a:lnTo>
                  <a:pt x="1772" y="1541"/>
                </a:lnTo>
                <a:lnTo>
                  <a:pt x="1772" y="1547"/>
                </a:lnTo>
                <a:lnTo>
                  <a:pt x="1773" y="1548"/>
                </a:lnTo>
                <a:lnTo>
                  <a:pt x="1773" y="1548"/>
                </a:lnTo>
                <a:lnTo>
                  <a:pt x="1774" y="1548"/>
                </a:lnTo>
                <a:lnTo>
                  <a:pt x="1774" y="1548"/>
                </a:lnTo>
                <a:lnTo>
                  <a:pt x="1775" y="1548"/>
                </a:lnTo>
                <a:lnTo>
                  <a:pt x="1775" y="1530"/>
                </a:lnTo>
                <a:lnTo>
                  <a:pt x="1776" y="1528"/>
                </a:lnTo>
                <a:lnTo>
                  <a:pt x="1776" y="1548"/>
                </a:lnTo>
                <a:lnTo>
                  <a:pt x="1777" y="1548"/>
                </a:lnTo>
                <a:lnTo>
                  <a:pt x="1777" y="1546"/>
                </a:lnTo>
                <a:lnTo>
                  <a:pt x="1778" y="1543"/>
                </a:lnTo>
                <a:lnTo>
                  <a:pt x="1778" y="1547"/>
                </a:lnTo>
                <a:lnTo>
                  <a:pt x="1779" y="1536"/>
                </a:lnTo>
                <a:lnTo>
                  <a:pt x="1779" y="1548"/>
                </a:lnTo>
                <a:lnTo>
                  <a:pt x="1780" y="1537"/>
                </a:lnTo>
                <a:lnTo>
                  <a:pt x="1780" y="1548"/>
                </a:lnTo>
                <a:lnTo>
                  <a:pt x="1781" y="1548"/>
                </a:lnTo>
                <a:lnTo>
                  <a:pt x="1781" y="1547"/>
                </a:lnTo>
                <a:lnTo>
                  <a:pt x="1782" y="1543"/>
                </a:lnTo>
                <a:lnTo>
                  <a:pt x="1782" y="1545"/>
                </a:lnTo>
                <a:lnTo>
                  <a:pt x="1783" y="1543"/>
                </a:lnTo>
                <a:lnTo>
                  <a:pt x="1783" y="1547"/>
                </a:lnTo>
                <a:lnTo>
                  <a:pt x="1784" y="1548"/>
                </a:lnTo>
                <a:lnTo>
                  <a:pt x="1784" y="1548"/>
                </a:lnTo>
                <a:lnTo>
                  <a:pt x="1785" y="1548"/>
                </a:lnTo>
                <a:lnTo>
                  <a:pt x="1785" y="1531"/>
                </a:lnTo>
                <a:lnTo>
                  <a:pt x="1786" y="1518"/>
                </a:lnTo>
                <a:lnTo>
                  <a:pt x="1786" y="1531"/>
                </a:lnTo>
                <a:lnTo>
                  <a:pt x="1787" y="1545"/>
                </a:lnTo>
                <a:lnTo>
                  <a:pt x="1787" y="1548"/>
                </a:lnTo>
                <a:lnTo>
                  <a:pt x="1788" y="1548"/>
                </a:lnTo>
                <a:lnTo>
                  <a:pt x="1788" y="1547"/>
                </a:lnTo>
                <a:lnTo>
                  <a:pt x="1789" y="1538"/>
                </a:lnTo>
                <a:lnTo>
                  <a:pt x="1789" y="1544"/>
                </a:lnTo>
                <a:lnTo>
                  <a:pt x="1790" y="1546"/>
                </a:lnTo>
                <a:lnTo>
                  <a:pt x="1790" y="1548"/>
                </a:lnTo>
                <a:lnTo>
                  <a:pt x="1791" y="1548"/>
                </a:lnTo>
                <a:lnTo>
                  <a:pt x="1791" y="1548"/>
                </a:lnTo>
                <a:lnTo>
                  <a:pt x="1792" y="1548"/>
                </a:lnTo>
                <a:lnTo>
                  <a:pt x="1792" y="1537"/>
                </a:lnTo>
                <a:lnTo>
                  <a:pt x="1793" y="1537"/>
                </a:lnTo>
                <a:lnTo>
                  <a:pt x="1793" y="1548"/>
                </a:lnTo>
                <a:lnTo>
                  <a:pt x="1794" y="1546"/>
                </a:lnTo>
                <a:lnTo>
                  <a:pt x="1794" y="1548"/>
                </a:lnTo>
                <a:lnTo>
                  <a:pt x="1795" y="1548"/>
                </a:lnTo>
                <a:lnTo>
                  <a:pt x="1795" y="1548"/>
                </a:lnTo>
                <a:lnTo>
                  <a:pt x="1796" y="1548"/>
                </a:lnTo>
                <a:lnTo>
                  <a:pt x="1796" y="1542"/>
                </a:lnTo>
                <a:lnTo>
                  <a:pt x="1797" y="1546"/>
                </a:lnTo>
                <a:lnTo>
                  <a:pt x="1797" y="1548"/>
                </a:lnTo>
                <a:lnTo>
                  <a:pt x="1798" y="1548"/>
                </a:lnTo>
                <a:lnTo>
                  <a:pt x="1798" y="1548"/>
                </a:lnTo>
                <a:lnTo>
                  <a:pt x="1799" y="1548"/>
                </a:lnTo>
                <a:lnTo>
                  <a:pt x="1799" y="1548"/>
                </a:lnTo>
                <a:lnTo>
                  <a:pt x="1800" y="1546"/>
                </a:lnTo>
                <a:lnTo>
                  <a:pt x="1800" y="1548"/>
                </a:lnTo>
                <a:lnTo>
                  <a:pt x="1801" y="1548"/>
                </a:lnTo>
                <a:lnTo>
                  <a:pt x="1801" y="1548"/>
                </a:lnTo>
                <a:lnTo>
                  <a:pt x="1802" y="1548"/>
                </a:lnTo>
                <a:lnTo>
                  <a:pt x="1802" y="1548"/>
                </a:lnTo>
                <a:lnTo>
                  <a:pt x="1803" y="1548"/>
                </a:lnTo>
                <a:lnTo>
                  <a:pt x="1803" y="1546"/>
                </a:lnTo>
                <a:lnTo>
                  <a:pt x="1804" y="1545"/>
                </a:lnTo>
                <a:lnTo>
                  <a:pt x="1804" y="1542"/>
                </a:lnTo>
                <a:lnTo>
                  <a:pt x="1805" y="1546"/>
                </a:lnTo>
                <a:lnTo>
                  <a:pt x="1805" y="1548"/>
                </a:lnTo>
                <a:lnTo>
                  <a:pt x="1806" y="1548"/>
                </a:lnTo>
                <a:lnTo>
                  <a:pt x="1806" y="1548"/>
                </a:lnTo>
                <a:lnTo>
                  <a:pt x="1807" y="1548"/>
                </a:lnTo>
                <a:lnTo>
                  <a:pt x="1807" y="1548"/>
                </a:lnTo>
                <a:lnTo>
                  <a:pt x="1808" y="1546"/>
                </a:lnTo>
                <a:lnTo>
                  <a:pt x="1808" y="1548"/>
                </a:lnTo>
                <a:lnTo>
                  <a:pt x="1809" y="1548"/>
                </a:lnTo>
                <a:lnTo>
                  <a:pt x="1809" y="1548"/>
                </a:lnTo>
                <a:lnTo>
                  <a:pt x="1810" y="1548"/>
                </a:lnTo>
                <a:lnTo>
                  <a:pt x="1810" y="1547"/>
                </a:lnTo>
                <a:lnTo>
                  <a:pt x="1811" y="1548"/>
                </a:lnTo>
                <a:lnTo>
                  <a:pt x="1811" y="1548"/>
                </a:lnTo>
                <a:lnTo>
                  <a:pt x="1812" y="1548"/>
                </a:lnTo>
                <a:lnTo>
                  <a:pt x="1812" y="1548"/>
                </a:lnTo>
                <a:lnTo>
                  <a:pt x="1813" y="1548"/>
                </a:lnTo>
                <a:lnTo>
                  <a:pt x="1813" y="1548"/>
                </a:lnTo>
                <a:lnTo>
                  <a:pt x="1814" y="1548"/>
                </a:lnTo>
                <a:lnTo>
                  <a:pt x="1814" y="1548"/>
                </a:lnTo>
                <a:lnTo>
                  <a:pt x="1815" y="1548"/>
                </a:lnTo>
                <a:lnTo>
                  <a:pt x="1815" y="1548"/>
                </a:lnTo>
                <a:lnTo>
                  <a:pt x="1816" y="1548"/>
                </a:lnTo>
                <a:lnTo>
                  <a:pt x="1816" y="1545"/>
                </a:lnTo>
                <a:lnTo>
                  <a:pt x="1817" y="1541"/>
                </a:lnTo>
                <a:lnTo>
                  <a:pt x="1817" y="1547"/>
                </a:lnTo>
                <a:lnTo>
                  <a:pt x="1818" y="1544"/>
                </a:lnTo>
                <a:lnTo>
                  <a:pt x="1818" y="1548"/>
                </a:lnTo>
                <a:lnTo>
                  <a:pt x="1819" y="1548"/>
                </a:lnTo>
                <a:lnTo>
                  <a:pt x="1819" y="1548"/>
                </a:lnTo>
                <a:lnTo>
                  <a:pt x="1820" y="1548"/>
                </a:lnTo>
                <a:lnTo>
                  <a:pt x="1820" y="1545"/>
                </a:lnTo>
                <a:lnTo>
                  <a:pt x="1821" y="1545"/>
                </a:lnTo>
                <a:lnTo>
                  <a:pt x="1821" y="1548"/>
                </a:lnTo>
                <a:lnTo>
                  <a:pt x="1822" y="1544"/>
                </a:lnTo>
                <a:lnTo>
                  <a:pt x="1822" y="1548"/>
                </a:lnTo>
                <a:lnTo>
                  <a:pt x="1823" y="1548"/>
                </a:lnTo>
                <a:lnTo>
                  <a:pt x="1823" y="1546"/>
                </a:lnTo>
                <a:lnTo>
                  <a:pt x="1824" y="1547"/>
                </a:lnTo>
                <a:lnTo>
                  <a:pt x="1824" y="1537"/>
                </a:lnTo>
                <a:lnTo>
                  <a:pt x="1825" y="1535"/>
                </a:lnTo>
                <a:lnTo>
                  <a:pt x="1825" y="1545"/>
                </a:lnTo>
                <a:lnTo>
                  <a:pt x="1826" y="1547"/>
                </a:lnTo>
                <a:lnTo>
                  <a:pt x="1826" y="1548"/>
                </a:lnTo>
                <a:lnTo>
                  <a:pt x="1827" y="1548"/>
                </a:lnTo>
                <a:lnTo>
                  <a:pt x="1827" y="1548"/>
                </a:lnTo>
                <a:lnTo>
                  <a:pt x="1828" y="1547"/>
                </a:lnTo>
                <a:lnTo>
                  <a:pt x="1828" y="1542"/>
                </a:lnTo>
                <a:lnTo>
                  <a:pt x="1829" y="1548"/>
                </a:lnTo>
                <a:lnTo>
                  <a:pt x="1829" y="1546"/>
                </a:lnTo>
                <a:lnTo>
                  <a:pt x="1830" y="1548"/>
                </a:lnTo>
                <a:lnTo>
                  <a:pt x="1830" y="1548"/>
                </a:lnTo>
                <a:lnTo>
                  <a:pt x="1831" y="1548"/>
                </a:lnTo>
                <a:lnTo>
                  <a:pt x="1831" y="1547"/>
                </a:lnTo>
                <a:lnTo>
                  <a:pt x="1832" y="1540"/>
                </a:lnTo>
                <a:lnTo>
                  <a:pt x="1832" y="1545"/>
                </a:lnTo>
                <a:lnTo>
                  <a:pt x="1833" y="1539"/>
                </a:lnTo>
                <a:lnTo>
                  <a:pt x="1833" y="1547"/>
                </a:lnTo>
                <a:lnTo>
                  <a:pt x="1834" y="1548"/>
                </a:lnTo>
                <a:lnTo>
                  <a:pt x="1834" y="1547"/>
                </a:lnTo>
                <a:lnTo>
                  <a:pt x="1835" y="1546"/>
                </a:lnTo>
                <a:lnTo>
                  <a:pt x="1835" y="1543"/>
                </a:lnTo>
                <a:lnTo>
                  <a:pt x="1836" y="1542"/>
                </a:lnTo>
                <a:lnTo>
                  <a:pt x="1836" y="1548"/>
                </a:lnTo>
                <a:lnTo>
                  <a:pt x="1837" y="1548"/>
                </a:lnTo>
                <a:lnTo>
                  <a:pt x="1837" y="1548"/>
                </a:lnTo>
                <a:lnTo>
                  <a:pt x="1838" y="1548"/>
                </a:lnTo>
                <a:lnTo>
                  <a:pt x="1838" y="1546"/>
                </a:lnTo>
                <a:lnTo>
                  <a:pt x="1839" y="1548"/>
                </a:lnTo>
                <a:lnTo>
                  <a:pt x="1839" y="1545"/>
                </a:lnTo>
                <a:lnTo>
                  <a:pt x="1840" y="1548"/>
                </a:lnTo>
                <a:lnTo>
                  <a:pt x="1840" y="1536"/>
                </a:lnTo>
                <a:lnTo>
                  <a:pt x="1841" y="1523"/>
                </a:lnTo>
                <a:lnTo>
                  <a:pt x="1841" y="1540"/>
                </a:lnTo>
                <a:lnTo>
                  <a:pt x="1842" y="1546"/>
                </a:lnTo>
                <a:lnTo>
                  <a:pt x="1842" y="1539"/>
                </a:lnTo>
                <a:lnTo>
                  <a:pt x="1843" y="1542"/>
                </a:lnTo>
                <a:lnTo>
                  <a:pt x="1843" y="1548"/>
                </a:lnTo>
                <a:lnTo>
                  <a:pt x="1844" y="1548"/>
                </a:lnTo>
                <a:lnTo>
                  <a:pt x="1844" y="1539"/>
                </a:lnTo>
                <a:lnTo>
                  <a:pt x="1845" y="1548"/>
                </a:lnTo>
                <a:lnTo>
                  <a:pt x="1845" y="1548"/>
                </a:lnTo>
                <a:lnTo>
                  <a:pt x="1846" y="1548"/>
                </a:lnTo>
                <a:lnTo>
                  <a:pt x="1846" y="1548"/>
                </a:lnTo>
                <a:lnTo>
                  <a:pt x="1847" y="1548"/>
                </a:lnTo>
                <a:lnTo>
                  <a:pt x="1847" y="1548"/>
                </a:lnTo>
                <a:lnTo>
                  <a:pt x="1848" y="1548"/>
                </a:lnTo>
                <a:lnTo>
                  <a:pt x="1848" y="1548"/>
                </a:lnTo>
                <a:lnTo>
                  <a:pt x="1849" y="1548"/>
                </a:lnTo>
                <a:lnTo>
                  <a:pt x="1849" y="1548"/>
                </a:lnTo>
                <a:lnTo>
                  <a:pt x="1850" y="1548"/>
                </a:lnTo>
                <a:lnTo>
                  <a:pt x="1850" y="1548"/>
                </a:lnTo>
                <a:lnTo>
                  <a:pt x="1851" y="1548"/>
                </a:lnTo>
                <a:lnTo>
                  <a:pt x="1851" y="1548"/>
                </a:lnTo>
                <a:lnTo>
                  <a:pt x="1852" y="1548"/>
                </a:lnTo>
                <a:lnTo>
                  <a:pt x="1852" y="1548"/>
                </a:lnTo>
                <a:lnTo>
                  <a:pt x="1853" y="1548"/>
                </a:lnTo>
                <a:lnTo>
                  <a:pt x="1853" y="1548"/>
                </a:lnTo>
                <a:lnTo>
                  <a:pt x="1854" y="1548"/>
                </a:lnTo>
                <a:lnTo>
                  <a:pt x="1854" y="1548"/>
                </a:lnTo>
                <a:lnTo>
                  <a:pt x="1855" y="1548"/>
                </a:lnTo>
                <a:lnTo>
                  <a:pt x="1855" y="1548"/>
                </a:lnTo>
                <a:lnTo>
                  <a:pt x="1856" y="1548"/>
                </a:lnTo>
                <a:lnTo>
                  <a:pt x="1856" y="1548"/>
                </a:lnTo>
                <a:lnTo>
                  <a:pt x="1857" y="1542"/>
                </a:lnTo>
                <a:lnTo>
                  <a:pt x="1857" y="1547"/>
                </a:lnTo>
                <a:lnTo>
                  <a:pt x="1858" y="1548"/>
                </a:lnTo>
                <a:lnTo>
                  <a:pt x="1858" y="1548"/>
                </a:lnTo>
                <a:lnTo>
                  <a:pt x="1859" y="1548"/>
                </a:lnTo>
                <a:lnTo>
                  <a:pt x="1859" y="1548"/>
                </a:lnTo>
                <a:lnTo>
                  <a:pt x="1860" y="1548"/>
                </a:lnTo>
                <a:lnTo>
                  <a:pt x="1860" y="1546"/>
                </a:lnTo>
                <a:lnTo>
                  <a:pt x="1861" y="1543"/>
                </a:lnTo>
                <a:lnTo>
                  <a:pt x="1861" y="1548"/>
                </a:lnTo>
                <a:lnTo>
                  <a:pt x="1862" y="1548"/>
                </a:lnTo>
                <a:lnTo>
                  <a:pt x="1862" y="1548"/>
                </a:lnTo>
                <a:lnTo>
                  <a:pt x="1863" y="1548"/>
                </a:lnTo>
                <a:lnTo>
                  <a:pt x="1863" y="1541"/>
                </a:lnTo>
                <a:lnTo>
                  <a:pt x="1864" y="1526"/>
                </a:lnTo>
                <a:lnTo>
                  <a:pt x="1864" y="1538"/>
                </a:lnTo>
                <a:lnTo>
                  <a:pt x="1865" y="1533"/>
                </a:lnTo>
                <a:lnTo>
                  <a:pt x="1865" y="1545"/>
                </a:lnTo>
                <a:lnTo>
                  <a:pt x="1866" y="1547"/>
                </a:lnTo>
                <a:lnTo>
                  <a:pt x="1866" y="1548"/>
                </a:lnTo>
                <a:lnTo>
                  <a:pt x="1867" y="1543"/>
                </a:lnTo>
                <a:lnTo>
                  <a:pt x="1867" y="1527"/>
                </a:lnTo>
                <a:lnTo>
                  <a:pt x="1868" y="1540"/>
                </a:lnTo>
                <a:lnTo>
                  <a:pt x="1868" y="1548"/>
                </a:lnTo>
                <a:lnTo>
                  <a:pt x="1869" y="1548"/>
                </a:lnTo>
                <a:lnTo>
                  <a:pt x="1869" y="1548"/>
                </a:lnTo>
                <a:lnTo>
                  <a:pt x="1870" y="1548"/>
                </a:lnTo>
                <a:lnTo>
                  <a:pt x="1870" y="1531"/>
                </a:lnTo>
                <a:lnTo>
                  <a:pt x="1871" y="1532"/>
                </a:lnTo>
                <a:lnTo>
                  <a:pt x="1871" y="1547"/>
                </a:lnTo>
                <a:lnTo>
                  <a:pt x="1872" y="1544"/>
                </a:lnTo>
                <a:lnTo>
                  <a:pt x="1872" y="1548"/>
                </a:lnTo>
                <a:lnTo>
                  <a:pt x="1873" y="1547"/>
                </a:lnTo>
                <a:lnTo>
                  <a:pt x="1873" y="1544"/>
                </a:lnTo>
                <a:lnTo>
                  <a:pt x="1874" y="1544"/>
                </a:lnTo>
                <a:lnTo>
                  <a:pt x="1874" y="1536"/>
                </a:lnTo>
                <a:lnTo>
                  <a:pt x="1875" y="1535"/>
                </a:lnTo>
                <a:lnTo>
                  <a:pt x="1875" y="1548"/>
                </a:lnTo>
                <a:lnTo>
                  <a:pt x="1876" y="1548"/>
                </a:lnTo>
                <a:lnTo>
                  <a:pt x="1876" y="1548"/>
                </a:lnTo>
                <a:lnTo>
                  <a:pt x="1877" y="1548"/>
                </a:lnTo>
                <a:lnTo>
                  <a:pt x="1877" y="1547"/>
                </a:lnTo>
                <a:lnTo>
                  <a:pt x="1878" y="1546"/>
                </a:lnTo>
                <a:lnTo>
                  <a:pt x="1878" y="1533"/>
                </a:lnTo>
                <a:lnTo>
                  <a:pt x="1879" y="1547"/>
                </a:lnTo>
                <a:lnTo>
                  <a:pt x="1879" y="1548"/>
                </a:lnTo>
                <a:lnTo>
                  <a:pt x="1880" y="1548"/>
                </a:lnTo>
                <a:lnTo>
                  <a:pt x="1880" y="1545"/>
                </a:lnTo>
                <a:lnTo>
                  <a:pt x="1881" y="1535"/>
                </a:lnTo>
                <a:lnTo>
                  <a:pt x="1881" y="1547"/>
                </a:lnTo>
                <a:lnTo>
                  <a:pt x="1882" y="1548"/>
                </a:lnTo>
                <a:lnTo>
                  <a:pt x="1882" y="1546"/>
                </a:lnTo>
                <a:lnTo>
                  <a:pt x="1883" y="1545"/>
                </a:lnTo>
                <a:lnTo>
                  <a:pt x="1883" y="1547"/>
                </a:lnTo>
                <a:lnTo>
                  <a:pt x="1884" y="1548"/>
                </a:lnTo>
                <a:lnTo>
                  <a:pt x="1884" y="1548"/>
                </a:lnTo>
                <a:lnTo>
                  <a:pt x="1885" y="1547"/>
                </a:lnTo>
                <a:lnTo>
                  <a:pt x="1885" y="1544"/>
                </a:lnTo>
                <a:lnTo>
                  <a:pt x="1886" y="1548"/>
                </a:lnTo>
                <a:lnTo>
                  <a:pt x="1886" y="1548"/>
                </a:lnTo>
                <a:lnTo>
                  <a:pt x="1887" y="1548"/>
                </a:lnTo>
                <a:lnTo>
                  <a:pt x="1887" y="1548"/>
                </a:lnTo>
                <a:lnTo>
                  <a:pt x="1888" y="1548"/>
                </a:lnTo>
                <a:lnTo>
                  <a:pt x="1888" y="1542"/>
                </a:lnTo>
                <a:lnTo>
                  <a:pt x="1889" y="1543"/>
                </a:lnTo>
                <a:lnTo>
                  <a:pt x="1889" y="1548"/>
                </a:lnTo>
                <a:lnTo>
                  <a:pt x="1890" y="1548"/>
                </a:lnTo>
                <a:lnTo>
                  <a:pt x="1890" y="1548"/>
                </a:lnTo>
                <a:lnTo>
                  <a:pt x="1891" y="1548"/>
                </a:lnTo>
                <a:lnTo>
                  <a:pt x="1891" y="1548"/>
                </a:lnTo>
                <a:lnTo>
                  <a:pt x="1892" y="1547"/>
                </a:lnTo>
                <a:lnTo>
                  <a:pt x="1892" y="1542"/>
                </a:lnTo>
                <a:lnTo>
                  <a:pt x="1893" y="1546"/>
                </a:lnTo>
                <a:lnTo>
                  <a:pt x="1893" y="1548"/>
                </a:lnTo>
                <a:lnTo>
                  <a:pt x="1894" y="1548"/>
                </a:lnTo>
                <a:lnTo>
                  <a:pt x="1894" y="1548"/>
                </a:lnTo>
                <a:lnTo>
                  <a:pt x="1895" y="1548"/>
                </a:lnTo>
                <a:lnTo>
                  <a:pt x="1895" y="1543"/>
                </a:lnTo>
                <a:lnTo>
                  <a:pt x="1896" y="1540"/>
                </a:lnTo>
                <a:lnTo>
                  <a:pt x="1896" y="1547"/>
                </a:lnTo>
                <a:lnTo>
                  <a:pt x="1897" y="1548"/>
                </a:lnTo>
                <a:lnTo>
                  <a:pt x="1897" y="1548"/>
                </a:lnTo>
                <a:lnTo>
                  <a:pt x="1898" y="1548"/>
                </a:lnTo>
                <a:lnTo>
                  <a:pt x="1898" y="1548"/>
                </a:lnTo>
                <a:lnTo>
                  <a:pt x="1899" y="1548"/>
                </a:lnTo>
                <a:lnTo>
                  <a:pt x="1899" y="1547"/>
                </a:lnTo>
                <a:lnTo>
                  <a:pt x="1900" y="1543"/>
                </a:lnTo>
                <a:lnTo>
                  <a:pt x="1900" y="1548"/>
                </a:lnTo>
                <a:lnTo>
                  <a:pt x="1901" y="1548"/>
                </a:lnTo>
                <a:lnTo>
                  <a:pt x="1901" y="1548"/>
                </a:lnTo>
                <a:lnTo>
                  <a:pt x="1902" y="1548"/>
                </a:lnTo>
                <a:lnTo>
                  <a:pt x="1902" y="1548"/>
                </a:lnTo>
                <a:lnTo>
                  <a:pt x="1903" y="1544"/>
                </a:lnTo>
                <a:lnTo>
                  <a:pt x="1903" y="1548"/>
                </a:lnTo>
                <a:lnTo>
                  <a:pt x="1904" y="1548"/>
                </a:lnTo>
                <a:lnTo>
                  <a:pt x="1904" y="1546"/>
                </a:lnTo>
                <a:lnTo>
                  <a:pt x="1905" y="1548"/>
                </a:lnTo>
                <a:lnTo>
                  <a:pt x="1905" y="1548"/>
                </a:lnTo>
                <a:lnTo>
                  <a:pt x="1906" y="1548"/>
                </a:lnTo>
                <a:lnTo>
                  <a:pt x="1906" y="1542"/>
                </a:lnTo>
                <a:lnTo>
                  <a:pt x="1907" y="1548"/>
                </a:lnTo>
                <a:lnTo>
                  <a:pt x="1907" y="1548"/>
                </a:lnTo>
                <a:lnTo>
                  <a:pt x="1908" y="1548"/>
                </a:lnTo>
                <a:lnTo>
                  <a:pt x="1908" y="1546"/>
                </a:lnTo>
                <a:lnTo>
                  <a:pt x="1909" y="1542"/>
                </a:lnTo>
                <a:lnTo>
                  <a:pt x="1909" y="1548"/>
                </a:lnTo>
                <a:lnTo>
                  <a:pt x="1910" y="1548"/>
                </a:lnTo>
                <a:lnTo>
                  <a:pt x="1910" y="1548"/>
                </a:lnTo>
                <a:lnTo>
                  <a:pt x="1911" y="1548"/>
                </a:lnTo>
                <a:lnTo>
                  <a:pt x="1911" y="1548"/>
                </a:lnTo>
                <a:lnTo>
                  <a:pt x="1912" y="1548"/>
                </a:lnTo>
                <a:lnTo>
                  <a:pt x="1912" y="1548"/>
                </a:lnTo>
                <a:lnTo>
                  <a:pt x="1913" y="1548"/>
                </a:lnTo>
                <a:lnTo>
                  <a:pt x="1913" y="1542"/>
                </a:lnTo>
                <a:lnTo>
                  <a:pt x="1914" y="1544"/>
                </a:lnTo>
                <a:lnTo>
                  <a:pt x="1914" y="1548"/>
                </a:lnTo>
                <a:lnTo>
                  <a:pt x="1915" y="1548"/>
                </a:lnTo>
                <a:lnTo>
                  <a:pt x="1915" y="1548"/>
                </a:lnTo>
                <a:lnTo>
                  <a:pt x="1916" y="1548"/>
                </a:lnTo>
                <a:lnTo>
                  <a:pt x="1916" y="1545"/>
                </a:lnTo>
                <a:lnTo>
                  <a:pt x="1917" y="1545"/>
                </a:lnTo>
                <a:lnTo>
                  <a:pt x="1917" y="1542"/>
                </a:lnTo>
                <a:lnTo>
                  <a:pt x="1918" y="1548"/>
                </a:lnTo>
                <a:lnTo>
                  <a:pt x="1918" y="1548"/>
                </a:lnTo>
                <a:lnTo>
                  <a:pt x="1919" y="1548"/>
                </a:lnTo>
                <a:lnTo>
                  <a:pt x="1919" y="1546"/>
                </a:lnTo>
                <a:lnTo>
                  <a:pt x="1920" y="1548"/>
                </a:lnTo>
                <a:lnTo>
                  <a:pt x="1920" y="1540"/>
                </a:lnTo>
                <a:lnTo>
                  <a:pt x="1921" y="1531"/>
                </a:lnTo>
                <a:lnTo>
                  <a:pt x="1921" y="1548"/>
                </a:lnTo>
                <a:lnTo>
                  <a:pt x="1922" y="1547"/>
                </a:lnTo>
                <a:lnTo>
                  <a:pt x="1922" y="1548"/>
                </a:lnTo>
                <a:lnTo>
                  <a:pt x="1923" y="1548"/>
                </a:lnTo>
                <a:lnTo>
                  <a:pt x="1923" y="1546"/>
                </a:lnTo>
                <a:lnTo>
                  <a:pt x="1924" y="1529"/>
                </a:lnTo>
                <a:lnTo>
                  <a:pt x="1924" y="1545"/>
                </a:lnTo>
                <a:lnTo>
                  <a:pt x="1925" y="1544"/>
                </a:lnTo>
                <a:lnTo>
                  <a:pt x="1925" y="1548"/>
                </a:lnTo>
                <a:lnTo>
                  <a:pt x="1926" y="1548"/>
                </a:lnTo>
                <a:lnTo>
                  <a:pt x="1926" y="1546"/>
                </a:lnTo>
                <a:lnTo>
                  <a:pt x="1927" y="1527"/>
                </a:lnTo>
                <a:lnTo>
                  <a:pt x="1927" y="1056"/>
                </a:lnTo>
                <a:lnTo>
                  <a:pt x="1928" y="907"/>
                </a:lnTo>
                <a:lnTo>
                  <a:pt x="1928" y="1420"/>
                </a:lnTo>
                <a:lnTo>
                  <a:pt x="1929" y="1500"/>
                </a:lnTo>
                <a:lnTo>
                  <a:pt x="1929" y="1543"/>
                </a:lnTo>
                <a:lnTo>
                  <a:pt x="1930" y="1543"/>
                </a:lnTo>
                <a:lnTo>
                  <a:pt x="1930" y="1483"/>
                </a:lnTo>
                <a:lnTo>
                  <a:pt x="1931" y="1408"/>
                </a:lnTo>
                <a:lnTo>
                  <a:pt x="1931" y="1331"/>
                </a:lnTo>
                <a:lnTo>
                  <a:pt x="1932" y="1365"/>
                </a:lnTo>
                <a:lnTo>
                  <a:pt x="1932" y="1537"/>
                </a:lnTo>
                <a:lnTo>
                  <a:pt x="1933" y="1547"/>
                </a:lnTo>
                <a:lnTo>
                  <a:pt x="1933" y="1546"/>
                </a:lnTo>
                <a:lnTo>
                  <a:pt x="1934" y="1542"/>
                </a:lnTo>
                <a:lnTo>
                  <a:pt x="1934" y="1473"/>
                </a:lnTo>
                <a:lnTo>
                  <a:pt x="1935" y="1439"/>
                </a:lnTo>
                <a:lnTo>
                  <a:pt x="1935" y="1526"/>
                </a:lnTo>
                <a:lnTo>
                  <a:pt x="1936" y="1538"/>
                </a:lnTo>
                <a:lnTo>
                  <a:pt x="1936" y="1548"/>
                </a:lnTo>
                <a:lnTo>
                  <a:pt x="1937" y="1548"/>
                </a:lnTo>
                <a:lnTo>
                  <a:pt x="1937" y="1545"/>
                </a:lnTo>
                <a:lnTo>
                  <a:pt x="1938" y="1534"/>
                </a:lnTo>
                <a:lnTo>
                  <a:pt x="1938" y="1520"/>
                </a:lnTo>
                <a:lnTo>
                  <a:pt x="1939" y="1535"/>
                </a:lnTo>
                <a:lnTo>
                  <a:pt x="1939" y="1543"/>
                </a:lnTo>
                <a:lnTo>
                  <a:pt x="1940" y="1548"/>
                </a:lnTo>
                <a:lnTo>
                  <a:pt x="1940" y="1548"/>
                </a:lnTo>
                <a:lnTo>
                  <a:pt x="1941" y="1547"/>
                </a:lnTo>
                <a:lnTo>
                  <a:pt x="1941" y="1540"/>
                </a:lnTo>
                <a:lnTo>
                  <a:pt x="1942" y="1542"/>
                </a:lnTo>
                <a:lnTo>
                  <a:pt x="1942" y="1547"/>
                </a:lnTo>
                <a:lnTo>
                  <a:pt x="1943" y="1548"/>
                </a:lnTo>
                <a:lnTo>
                  <a:pt x="1943" y="1548"/>
                </a:lnTo>
                <a:lnTo>
                  <a:pt x="1944" y="1535"/>
                </a:lnTo>
                <a:lnTo>
                  <a:pt x="1944" y="1548"/>
                </a:lnTo>
                <a:lnTo>
                  <a:pt x="1945" y="1543"/>
                </a:lnTo>
                <a:lnTo>
                  <a:pt x="1945" y="1548"/>
                </a:lnTo>
                <a:lnTo>
                  <a:pt x="1946" y="1546"/>
                </a:lnTo>
                <a:lnTo>
                  <a:pt x="1946" y="1548"/>
                </a:lnTo>
                <a:lnTo>
                  <a:pt x="1947" y="1546"/>
                </a:lnTo>
                <a:lnTo>
                  <a:pt x="1947" y="1548"/>
                </a:lnTo>
                <a:lnTo>
                  <a:pt x="1948" y="1544"/>
                </a:lnTo>
                <a:lnTo>
                  <a:pt x="1948" y="1548"/>
                </a:lnTo>
                <a:lnTo>
                  <a:pt x="1949" y="1548"/>
                </a:lnTo>
                <a:lnTo>
                  <a:pt x="1949" y="1547"/>
                </a:lnTo>
                <a:lnTo>
                  <a:pt x="1950" y="1548"/>
                </a:lnTo>
                <a:lnTo>
                  <a:pt x="1950" y="1548"/>
                </a:lnTo>
                <a:lnTo>
                  <a:pt x="1951" y="1548"/>
                </a:lnTo>
                <a:lnTo>
                  <a:pt x="1951" y="1547"/>
                </a:lnTo>
                <a:lnTo>
                  <a:pt x="1952" y="1547"/>
                </a:lnTo>
                <a:lnTo>
                  <a:pt x="1952" y="1548"/>
                </a:lnTo>
                <a:lnTo>
                  <a:pt x="1953" y="1548"/>
                </a:lnTo>
                <a:lnTo>
                  <a:pt x="1953" y="1548"/>
                </a:lnTo>
                <a:lnTo>
                  <a:pt x="1954" y="1548"/>
                </a:lnTo>
                <a:lnTo>
                  <a:pt x="1954" y="1548"/>
                </a:lnTo>
                <a:lnTo>
                  <a:pt x="1955" y="1548"/>
                </a:lnTo>
                <a:lnTo>
                  <a:pt x="1955" y="1543"/>
                </a:lnTo>
                <a:lnTo>
                  <a:pt x="1956" y="1546"/>
                </a:lnTo>
                <a:lnTo>
                  <a:pt x="1956" y="1545"/>
                </a:lnTo>
                <a:lnTo>
                  <a:pt x="1957" y="1548"/>
                </a:lnTo>
                <a:lnTo>
                  <a:pt x="1957" y="1548"/>
                </a:lnTo>
                <a:lnTo>
                  <a:pt x="1958" y="1548"/>
                </a:lnTo>
                <a:lnTo>
                  <a:pt x="1958" y="1548"/>
                </a:lnTo>
                <a:lnTo>
                  <a:pt x="1959" y="1548"/>
                </a:lnTo>
                <a:lnTo>
                  <a:pt x="1959" y="1546"/>
                </a:lnTo>
                <a:lnTo>
                  <a:pt x="1960" y="1545"/>
                </a:lnTo>
                <a:lnTo>
                  <a:pt x="1960" y="1546"/>
                </a:lnTo>
                <a:lnTo>
                  <a:pt x="1961" y="1548"/>
                </a:lnTo>
                <a:lnTo>
                  <a:pt x="1961" y="1548"/>
                </a:lnTo>
                <a:lnTo>
                  <a:pt x="1962" y="1548"/>
                </a:lnTo>
                <a:lnTo>
                  <a:pt x="1962" y="1545"/>
                </a:lnTo>
                <a:lnTo>
                  <a:pt x="1963" y="1547"/>
                </a:lnTo>
                <a:lnTo>
                  <a:pt x="1963" y="1548"/>
                </a:lnTo>
                <a:lnTo>
                  <a:pt x="1964" y="1548"/>
                </a:lnTo>
                <a:lnTo>
                  <a:pt x="1964" y="1548"/>
                </a:lnTo>
                <a:lnTo>
                  <a:pt x="1965" y="1548"/>
                </a:lnTo>
                <a:lnTo>
                  <a:pt x="1965" y="1548"/>
                </a:lnTo>
                <a:lnTo>
                  <a:pt x="1966" y="1548"/>
                </a:lnTo>
                <a:lnTo>
                  <a:pt x="1966" y="1547"/>
                </a:lnTo>
                <a:lnTo>
                  <a:pt x="1967" y="1545"/>
                </a:lnTo>
                <a:lnTo>
                  <a:pt x="1967" y="1548"/>
                </a:lnTo>
                <a:lnTo>
                  <a:pt x="1968" y="1548"/>
                </a:lnTo>
                <a:lnTo>
                  <a:pt x="1968" y="1548"/>
                </a:lnTo>
                <a:lnTo>
                  <a:pt x="1969" y="1548"/>
                </a:lnTo>
                <a:lnTo>
                  <a:pt x="1969" y="1548"/>
                </a:lnTo>
                <a:lnTo>
                  <a:pt x="1970" y="1548"/>
                </a:lnTo>
                <a:lnTo>
                  <a:pt x="1970" y="1546"/>
                </a:lnTo>
                <a:lnTo>
                  <a:pt x="1971" y="1546"/>
                </a:lnTo>
                <a:lnTo>
                  <a:pt x="1971" y="1548"/>
                </a:lnTo>
                <a:lnTo>
                  <a:pt x="1972" y="1548"/>
                </a:lnTo>
                <a:lnTo>
                  <a:pt x="1972" y="1548"/>
                </a:lnTo>
                <a:lnTo>
                  <a:pt x="1973" y="1548"/>
                </a:lnTo>
                <a:lnTo>
                  <a:pt x="1973" y="1544"/>
                </a:lnTo>
                <a:lnTo>
                  <a:pt x="1974" y="1546"/>
                </a:lnTo>
                <a:lnTo>
                  <a:pt x="1974" y="1548"/>
                </a:lnTo>
                <a:lnTo>
                  <a:pt x="1975" y="1543"/>
                </a:lnTo>
                <a:lnTo>
                  <a:pt x="1975" y="1548"/>
                </a:lnTo>
                <a:lnTo>
                  <a:pt x="1976" y="1548"/>
                </a:lnTo>
                <a:lnTo>
                  <a:pt x="1976" y="1536"/>
                </a:lnTo>
                <a:lnTo>
                  <a:pt x="1977" y="1526"/>
                </a:lnTo>
                <a:lnTo>
                  <a:pt x="1977" y="1532"/>
                </a:lnTo>
                <a:lnTo>
                  <a:pt x="1978" y="1535"/>
                </a:lnTo>
                <a:lnTo>
                  <a:pt x="1978" y="1548"/>
                </a:lnTo>
                <a:lnTo>
                  <a:pt x="1979" y="1548"/>
                </a:lnTo>
                <a:lnTo>
                  <a:pt x="1979" y="1548"/>
                </a:lnTo>
                <a:lnTo>
                  <a:pt x="1980" y="1540"/>
                </a:lnTo>
                <a:lnTo>
                  <a:pt x="1980" y="1511"/>
                </a:lnTo>
                <a:lnTo>
                  <a:pt x="1981" y="1509"/>
                </a:lnTo>
                <a:lnTo>
                  <a:pt x="1981" y="1546"/>
                </a:lnTo>
                <a:lnTo>
                  <a:pt x="1982" y="1548"/>
                </a:lnTo>
                <a:lnTo>
                  <a:pt x="1982" y="1548"/>
                </a:lnTo>
                <a:lnTo>
                  <a:pt x="1983" y="1548"/>
                </a:lnTo>
                <a:lnTo>
                  <a:pt x="1983" y="1548"/>
                </a:lnTo>
                <a:lnTo>
                  <a:pt x="1984" y="1547"/>
                </a:lnTo>
                <a:lnTo>
                  <a:pt x="1984" y="1527"/>
                </a:lnTo>
                <a:lnTo>
                  <a:pt x="1985" y="1539"/>
                </a:lnTo>
                <a:lnTo>
                  <a:pt x="1985" y="1547"/>
                </a:lnTo>
                <a:lnTo>
                  <a:pt x="1986" y="1544"/>
                </a:lnTo>
                <a:lnTo>
                  <a:pt x="1986" y="1548"/>
                </a:lnTo>
                <a:lnTo>
                  <a:pt x="1987" y="1548"/>
                </a:lnTo>
                <a:lnTo>
                  <a:pt x="1987" y="1547"/>
                </a:lnTo>
                <a:lnTo>
                  <a:pt x="1988" y="1534"/>
                </a:lnTo>
                <a:lnTo>
                  <a:pt x="1988" y="1538"/>
                </a:lnTo>
                <a:lnTo>
                  <a:pt x="1989" y="1548"/>
                </a:lnTo>
                <a:lnTo>
                  <a:pt x="1989" y="1541"/>
                </a:lnTo>
                <a:lnTo>
                  <a:pt x="1990" y="1548"/>
                </a:lnTo>
                <a:lnTo>
                  <a:pt x="1990" y="1544"/>
                </a:lnTo>
                <a:lnTo>
                  <a:pt x="1991" y="1531"/>
                </a:lnTo>
                <a:lnTo>
                  <a:pt x="1991" y="1449"/>
                </a:lnTo>
                <a:lnTo>
                  <a:pt x="1992" y="1483"/>
                </a:lnTo>
                <a:lnTo>
                  <a:pt x="1992" y="1541"/>
                </a:lnTo>
                <a:lnTo>
                  <a:pt x="1993" y="1544"/>
                </a:lnTo>
                <a:lnTo>
                  <a:pt x="1993" y="1548"/>
                </a:lnTo>
                <a:lnTo>
                  <a:pt x="1994" y="1548"/>
                </a:lnTo>
                <a:lnTo>
                  <a:pt x="1994" y="1530"/>
                </a:lnTo>
                <a:lnTo>
                  <a:pt x="1995" y="1516"/>
                </a:lnTo>
                <a:lnTo>
                  <a:pt x="1995" y="1497"/>
                </a:lnTo>
                <a:lnTo>
                  <a:pt x="1996" y="1529"/>
                </a:lnTo>
                <a:lnTo>
                  <a:pt x="1996" y="1544"/>
                </a:lnTo>
                <a:lnTo>
                  <a:pt x="1997" y="1547"/>
                </a:lnTo>
                <a:lnTo>
                  <a:pt x="1997" y="1548"/>
                </a:lnTo>
                <a:lnTo>
                  <a:pt x="1998" y="1542"/>
                </a:lnTo>
                <a:lnTo>
                  <a:pt x="1998" y="1533"/>
                </a:lnTo>
                <a:lnTo>
                  <a:pt x="1999" y="1540"/>
                </a:lnTo>
                <a:lnTo>
                  <a:pt x="1999" y="1548"/>
                </a:lnTo>
                <a:lnTo>
                  <a:pt x="2000" y="1548"/>
                </a:lnTo>
                <a:lnTo>
                  <a:pt x="2000" y="1547"/>
                </a:lnTo>
                <a:lnTo>
                  <a:pt x="2001" y="1547"/>
                </a:lnTo>
                <a:lnTo>
                  <a:pt x="2001" y="1548"/>
                </a:lnTo>
                <a:lnTo>
                  <a:pt x="2002" y="1544"/>
                </a:lnTo>
                <a:lnTo>
                  <a:pt x="2002" y="1546"/>
                </a:lnTo>
                <a:lnTo>
                  <a:pt x="2003" y="1548"/>
                </a:lnTo>
                <a:lnTo>
                  <a:pt x="2003" y="1544"/>
                </a:lnTo>
                <a:lnTo>
                  <a:pt x="2004" y="1542"/>
                </a:lnTo>
                <a:lnTo>
                  <a:pt x="2004" y="1548"/>
                </a:lnTo>
                <a:lnTo>
                  <a:pt x="2005" y="1548"/>
                </a:lnTo>
                <a:lnTo>
                  <a:pt x="2005" y="1543"/>
                </a:lnTo>
                <a:lnTo>
                  <a:pt x="2006" y="1541"/>
                </a:lnTo>
                <a:lnTo>
                  <a:pt x="2006" y="1546"/>
                </a:lnTo>
                <a:lnTo>
                  <a:pt x="2007" y="1548"/>
                </a:lnTo>
                <a:lnTo>
                  <a:pt x="2007" y="1548"/>
                </a:lnTo>
                <a:lnTo>
                  <a:pt x="2008" y="1548"/>
                </a:lnTo>
                <a:lnTo>
                  <a:pt x="2008" y="1548"/>
                </a:lnTo>
                <a:lnTo>
                  <a:pt x="2009" y="1548"/>
                </a:lnTo>
                <a:lnTo>
                  <a:pt x="2009" y="1548"/>
                </a:lnTo>
                <a:lnTo>
                  <a:pt x="2010" y="1548"/>
                </a:lnTo>
                <a:lnTo>
                  <a:pt x="2010" y="1548"/>
                </a:lnTo>
                <a:lnTo>
                  <a:pt x="2011" y="1548"/>
                </a:lnTo>
                <a:lnTo>
                  <a:pt x="2011" y="1548"/>
                </a:lnTo>
                <a:lnTo>
                  <a:pt x="2012" y="1548"/>
                </a:lnTo>
                <a:lnTo>
                  <a:pt x="2012" y="1539"/>
                </a:lnTo>
                <a:lnTo>
                  <a:pt x="2013" y="1547"/>
                </a:lnTo>
                <a:lnTo>
                  <a:pt x="2013" y="1548"/>
                </a:lnTo>
                <a:lnTo>
                  <a:pt x="2014" y="1548"/>
                </a:lnTo>
                <a:lnTo>
                  <a:pt x="2014" y="1548"/>
                </a:lnTo>
                <a:lnTo>
                  <a:pt x="2015" y="1548"/>
                </a:lnTo>
                <a:lnTo>
                  <a:pt x="2015" y="1548"/>
                </a:lnTo>
                <a:lnTo>
                  <a:pt x="2016" y="1548"/>
                </a:lnTo>
                <a:lnTo>
                  <a:pt x="2016" y="1547"/>
                </a:lnTo>
                <a:lnTo>
                  <a:pt x="2017" y="1547"/>
                </a:lnTo>
                <a:lnTo>
                  <a:pt x="2017" y="1548"/>
                </a:lnTo>
                <a:lnTo>
                  <a:pt x="2018" y="1548"/>
                </a:lnTo>
                <a:lnTo>
                  <a:pt x="2018" y="1548"/>
                </a:lnTo>
                <a:lnTo>
                  <a:pt x="2019" y="1545"/>
                </a:lnTo>
                <a:lnTo>
                  <a:pt x="2019" y="1540"/>
                </a:lnTo>
                <a:lnTo>
                  <a:pt x="2020" y="1532"/>
                </a:lnTo>
                <a:lnTo>
                  <a:pt x="2020" y="1544"/>
                </a:lnTo>
                <a:lnTo>
                  <a:pt x="2021" y="1547"/>
                </a:lnTo>
                <a:lnTo>
                  <a:pt x="2021" y="1548"/>
                </a:lnTo>
                <a:lnTo>
                  <a:pt x="2022" y="1546"/>
                </a:lnTo>
                <a:lnTo>
                  <a:pt x="2022" y="1548"/>
                </a:lnTo>
                <a:lnTo>
                  <a:pt x="2023" y="1548"/>
                </a:lnTo>
                <a:lnTo>
                  <a:pt x="2023" y="1544"/>
                </a:lnTo>
                <a:lnTo>
                  <a:pt x="2024" y="1548"/>
                </a:lnTo>
                <a:lnTo>
                  <a:pt x="2024" y="1548"/>
                </a:lnTo>
                <a:lnTo>
                  <a:pt x="2025" y="1548"/>
                </a:lnTo>
                <a:lnTo>
                  <a:pt x="2025" y="1548"/>
                </a:lnTo>
                <a:lnTo>
                  <a:pt x="2026" y="1548"/>
                </a:lnTo>
                <a:lnTo>
                  <a:pt x="2026" y="1544"/>
                </a:lnTo>
                <a:lnTo>
                  <a:pt x="2027" y="1533"/>
                </a:lnTo>
                <a:lnTo>
                  <a:pt x="2027" y="1538"/>
                </a:lnTo>
                <a:lnTo>
                  <a:pt x="2028" y="1538"/>
                </a:lnTo>
                <a:lnTo>
                  <a:pt x="2028" y="1548"/>
                </a:lnTo>
                <a:lnTo>
                  <a:pt x="2029" y="1548"/>
                </a:lnTo>
                <a:lnTo>
                  <a:pt x="2029" y="1548"/>
                </a:lnTo>
                <a:lnTo>
                  <a:pt x="2030" y="1546"/>
                </a:lnTo>
                <a:lnTo>
                  <a:pt x="2030" y="1542"/>
                </a:lnTo>
                <a:lnTo>
                  <a:pt x="2031" y="1548"/>
                </a:lnTo>
                <a:lnTo>
                  <a:pt x="2031" y="1548"/>
                </a:lnTo>
                <a:lnTo>
                  <a:pt x="2032" y="1548"/>
                </a:lnTo>
                <a:lnTo>
                  <a:pt x="2032" y="1548"/>
                </a:lnTo>
                <a:lnTo>
                  <a:pt x="2033" y="1548"/>
                </a:lnTo>
                <a:lnTo>
                  <a:pt x="2033" y="1545"/>
                </a:lnTo>
                <a:lnTo>
                  <a:pt x="2034" y="1533"/>
                </a:lnTo>
                <a:lnTo>
                  <a:pt x="2034" y="1537"/>
                </a:lnTo>
                <a:lnTo>
                  <a:pt x="2035" y="1528"/>
                </a:lnTo>
                <a:lnTo>
                  <a:pt x="2035" y="1548"/>
                </a:lnTo>
                <a:lnTo>
                  <a:pt x="2036" y="1547"/>
                </a:lnTo>
                <a:lnTo>
                  <a:pt x="2036" y="1548"/>
                </a:lnTo>
                <a:lnTo>
                  <a:pt x="2037" y="1548"/>
                </a:lnTo>
                <a:lnTo>
                  <a:pt x="2037" y="1541"/>
                </a:lnTo>
                <a:lnTo>
                  <a:pt x="2038" y="1539"/>
                </a:lnTo>
                <a:lnTo>
                  <a:pt x="2038" y="1543"/>
                </a:lnTo>
                <a:lnTo>
                  <a:pt x="2039" y="1547"/>
                </a:lnTo>
                <a:lnTo>
                  <a:pt x="2039" y="1548"/>
                </a:lnTo>
                <a:lnTo>
                  <a:pt x="2040" y="1548"/>
                </a:lnTo>
                <a:lnTo>
                  <a:pt x="2040" y="1541"/>
                </a:lnTo>
                <a:lnTo>
                  <a:pt x="2041" y="1538"/>
                </a:lnTo>
                <a:lnTo>
                  <a:pt x="2041" y="1529"/>
                </a:lnTo>
                <a:lnTo>
                  <a:pt x="2042" y="1547"/>
                </a:lnTo>
                <a:lnTo>
                  <a:pt x="2042" y="1545"/>
                </a:lnTo>
                <a:lnTo>
                  <a:pt x="2043" y="1548"/>
                </a:lnTo>
                <a:lnTo>
                  <a:pt x="2043" y="1548"/>
                </a:lnTo>
                <a:lnTo>
                  <a:pt x="2044" y="1548"/>
                </a:lnTo>
                <a:lnTo>
                  <a:pt x="2044" y="1546"/>
                </a:lnTo>
                <a:lnTo>
                  <a:pt x="2045" y="1544"/>
                </a:lnTo>
                <a:lnTo>
                  <a:pt x="2045" y="1542"/>
                </a:lnTo>
                <a:lnTo>
                  <a:pt x="2046" y="1547"/>
                </a:lnTo>
                <a:lnTo>
                  <a:pt x="2046" y="1548"/>
                </a:lnTo>
                <a:lnTo>
                  <a:pt x="2047" y="1546"/>
                </a:lnTo>
                <a:lnTo>
                  <a:pt x="2047" y="1548"/>
                </a:lnTo>
                <a:lnTo>
                  <a:pt x="2048" y="1548"/>
                </a:lnTo>
                <a:lnTo>
                  <a:pt x="2048" y="1539"/>
                </a:lnTo>
                <a:lnTo>
                  <a:pt x="2049" y="1538"/>
                </a:lnTo>
                <a:lnTo>
                  <a:pt x="2049" y="1548"/>
                </a:lnTo>
                <a:lnTo>
                  <a:pt x="2050" y="1547"/>
                </a:lnTo>
                <a:lnTo>
                  <a:pt x="2050" y="1548"/>
                </a:lnTo>
                <a:lnTo>
                  <a:pt x="2051" y="1548"/>
                </a:lnTo>
                <a:lnTo>
                  <a:pt x="2051" y="1540"/>
                </a:lnTo>
                <a:lnTo>
                  <a:pt x="2052" y="1547"/>
                </a:lnTo>
                <a:lnTo>
                  <a:pt x="2052" y="1548"/>
                </a:lnTo>
                <a:lnTo>
                  <a:pt x="2053" y="1548"/>
                </a:lnTo>
                <a:lnTo>
                  <a:pt x="2053" y="1541"/>
                </a:lnTo>
                <a:lnTo>
                  <a:pt x="2054" y="1548"/>
                </a:lnTo>
                <a:lnTo>
                  <a:pt x="2054" y="1545"/>
                </a:lnTo>
                <a:lnTo>
                  <a:pt x="2055" y="1538"/>
                </a:lnTo>
                <a:lnTo>
                  <a:pt x="2055" y="1543"/>
                </a:lnTo>
                <a:lnTo>
                  <a:pt x="2056" y="1548"/>
                </a:lnTo>
                <a:lnTo>
                  <a:pt x="2056" y="1539"/>
                </a:lnTo>
                <a:lnTo>
                  <a:pt x="2057" y="1536"/>
                </a:lnTo>
                <a:lnTo>
                  <a:pt x="2057" y="1548"/>
                </a:lnTo>
                <a:lnTo>
                  <a:pt x="2058" y="1547"/>
                </a:lnTo>
                <a:lnTo>
                  <a:pt x="2058" y="1548"/>
                </a:lnTo>
                <a:lnTo>
                  <a:pt x="2059" y="1521"/>
                </a:lnTo>
                <a:lnTo>
                  <a:pt x="2059" y="1548"/>
                </a:lnTo>
                <a:lnTo>
                  <a:pt x="2060" y="1547"/>
                </a:lnTo>
                <a:lnTo>
                  <a:pt x="2060" y="1548"/>
                </a:lnTo>
                <a:lnTo>
                  <a:pt x="2061" y="1548"/>
                </a:lnTo>
                <a:lnTo>
                  <a:pt x="2061" y="1544"/>
                </a:lnTo>
                <a:lnTo>
                  <a:pt x="2062" y="1546"/>
                </a:lnTo>
                <a:lnTo>
                  <a:pt x="2062" y="1548"/>
                </a:lnTo>
                <a:lnTo>
                  <a:pt x="2063" y="1548"/>
                </a:lnTo>
                <a:lnTo>
                  <a:pt x="2063" y="1548"/>
                </a:lnTo>
                <a:lnTo>
                  <a:pt x="2064" y="1548"/>
                </a:lnTo>
                <a:lnTo>
                  <a:pt x="2064" y="1542"/>
                </a:lnTo>
                <a:lnTo>
                  <a:pt x="2065" y="1547"/>
                </a:lnTo>
                <a:lnTo>
                  <a:pt x="2065" y="1548"/>
                </a:lnTo>
                <a:lnTo>
                  <a:pt x="2066" y="1545"/>
                </a:lnTo>
                <a:lnTo>
                  <a:pt x="2066" y="1548"/>
                </a:lnTo>
                <a:lnTo>
                  <a:pt x="2067" y="1548"/>
                </a:lnTo>
                <a:lnTo>
                  <a:pt x="2067" y="1548"/>
                </a:lnTo>
                <a:lnTo>
                  <a:pt x="2068" y="1548"/>
                </a:lnTo>
                <a:lnTo>
                  <a:pt x="2068" y="1547"/>
                </a:lnTo>
                <a:lnTo>
                  <a:pt x="2069" y="1543"/>
                </a:lnTo>
                <a:lnTo>
                  <a:pt x="2069" y="1487"/>
                </a:lnTo>
                <a:lnTo>
                  <a:pt x="2070" y="1513"/>
                </a:lnTo>
                <a:lnTo>
                  <a:pt x="2070" y="1540"/>
                </a:lnTo>
                <a:lnTo>
                  <a:pt x="2071" y="1545"/>
                </a:lnTo>
                <a:lnTo>
                  <a:pt x="2071" y="1548"/>
                </a:lnTo>
                <a:lnTo>
                  <a:pt x="2072" y="1548"/>
                </a:lnTo>
                <a:lnTo>
                  <a:pt x="2072" y="1528"/>
                </a:lnTo>
                <a:lnTo>
                  <a:pt x="2073" y="1508"/>
                </a:lnTo>
                <a:lnTo>
                  <a:pt x="2073" y="1548"/>
                </a:lnTo>
                <a:lnTo>
                  <a:pt x="2074" y="1543"/>
                </a:lnTo>
                <a:lnTo>
                  <a:pt x="2074" y="1548"/>
                </a:lnTo>
                <a:lnTo>
                  <a:pt x="2075" y="1548"/>
                </a:lnTo>
                <a:lnTo>
                  <a:pt x="2075" y="1548"/>
                </a:lnTo>
                <a:lnTo>
                  <a:pt x="2076" y="1545"/>
                </a:lnTo>
                <a:lnTo>
                  <a:pt x="2076" y="1535"/>
                </a:lnTo>
                <a:lnTo>
                  <a:pt x="2077" y="1540"/>
                </a:lnTo>
                <a:lnTo>
                  <a:pt x="2077" y="1548"/>
                </a:lnTo>
                <a:lnTo>
                  <a:pt x="2078" y="1548"/>
                </a:lnTo>
                <a:lnTo>
                  <a:pt x="2078" y="1548"/>
                </a:lnTo>
                <a:lnTo>
                  <a:pt x="2079" y="1548"/>
                </a:lnTo>
                <a:lnTo>
                  <a:pt x="2079" y="1548"/>
                </a:lnTo>
                <a:lnTo>
                  <a:pt x="2080" y="1534"/>
                </a:lnTo>
                <a:lnTo>
                  <a:pt x="2080" y="1544"/>
                </a:lnTo>
                <a:lnTo>
                  <a:pt x="2081" y="1548"/>
                </a:lnTo>
                <a:lnTo>
                  <a:pt x="2081" y="1548"/>
                </a:lnTo>
                <a:lnTo>
                  <a:pt x="2082" y="1548"/>
                </a:lnTo>
                <a:lnTo>
                  <a:pt x="2082" y="1548"/>
                </a:lnTo>
                <a:lnTo>
                  <a:pt x="2083" y="1548"/>
                </a:lnTo>
                <a:lnTo>
                  <a:pt x="2083" y="1544"/>
                </a:lnTo>
                <a:lnTo>
                  <a:pt x="2084" y="1547"/>
                </a:lnTo>
                <a:lnTo>
                  <a:pt x="2084" y="1542"/>
                </a:lnTo>
                <a:lnTo>
                  <a:pt x="2085" y="1546"/>
                </a:lnTo>
                <a:lnTo>
                  <a:pt x="2085" y="1548"/>
                </a:lnTo>
                <a:lnTo>
                  <a:pt x="2086" y="1548"/>
                </a:lnTo>
                <a:lnTo>
                  <a:pt x="2086" y="1545"/>
                </a:lnTo>
                <a:lnTo>
                  <a:pt x="2087" y="1538"/>
                </a:lnTo>
                <a:lnTo>
                  <a:pt x="2087" y="1548"/>
                </a:lnTo>
                <a:lnTo>
                  <a:pt x="2088" y="1548"/>
                </a:lnTo>
                <a:lnTo>
                  <a:pt x="2088" y="1548"/>
                </a:lnTo>
                <a:lnTo>
                  <a:pt x="2089" y="1548"/>
                </a:lnTo>
                <a:lnTo>
                  <a:pt x="2089" y="1548"/>
                </a:lnTo>
                <a:lnTo>
                  <a:pt x="2090" y="1548"/>
                </a:lnTo>
                <a:lnTo>
                  <a:pt x="2090" y="1546"/>
                </a:lnTo>
                <a:lnTo>
                  <a:pt x="2091" y="1543"/>
                </a:lnTo>
                <a:lnTo>
                  <a:pt x="2091" y="1548"/>
                </a:lnTo>
                <a:lnTo>
                  <a:pt x="2092" y="1548"/>
                </a:lnTo>
                <a:lnTo>
                  <a:pt x="2092" y="1545"/>
                </a:lnTo>
                <a:lnTo>
                  <a:pt x="2093" y="1548"/>
                </a:lnTo>
                <a:lnTo>
                  <a:pt x="2093" y="1545"/>
                </a:lnTo>
                <a:lnTo>
                  <a:pt x="2094" y="1544"/>
                </a:lnTo>
                <a:lnTo>
                  <a:pt x="2094" y="1548"/>
                </a:lnTo>
                <a:lnTo>
                  <a:pt x="2095" y="1548"/>
                </a:lnTo>
                <a:lnTo>
                  <a:pt x="2095" y="1543"/>
                </a:lnTo>
                <a:lnTo>
                  <a:pt x="2096" y="1537"/>
                </a:lnTo>
                <a:lnTo>
                  <a:pt x="2096" y="1548"/>
                </a:lnTo>
                <a:lnTo>
                  <a:pt x="2097" y="1548"/>
                </a:lnTo>
                <a:lnTo>
                  <a:pt x="2097" y="1548"/>
                </a:lnTo>
                <a:lnTo>
                  <a:pt x="2098" y="1546"/>
                </a:lnTo>
                <a:lnTo>
                  <a:pt x="2098" y="1540"/>
                </a:lnTo>
                <a:lnTo>
                  <a:pt x="2099" y="1548"/>
                </a:lnTo>
                <a:lnTo>
                  <a:pt x="2099" y="1548"/>
                </a:lnTo>
                <a:lnTo>
                  <a:pt x="2100" y="1548"/>
                </a:lnTo>
                <a:lnTo>
                  <a:pt x="2100" y="1548"/>
                </a:lnTo>
                <a:lnTo>
                  <a:pt x="2101" y="1547"/>
                </a:lnTo>
                <a:lnTo>
                  <a:pt x="2101" y="1533"/>
                </a:lnTo>
                <a:lnTo>
                  <a:pt x="2102" y="1521"/>
                </a:lnTo>
                <a:lnTo>
                  <a:pt x="2102" y="1544"/>
                </a:lnTo>
                <a:lnTo>
                  <a:pt x="2103" y="1543"/>
                </a:lnTo>
                <a:lnTo>
                  <a:pt x="2103" y="1548"/>
                </a:lnTo>
                <a:lnTo>
                  <a:pt x="2104" y="1548"/>
                </a:lnTo>
                <a:lnTo>
                  <a:pt x="2104" y="1545"/>
                </a:lnTo>
                <a:lnTo>
                  <a:pt x="2105" y="1547"/>
                </a:lnTo>
                <a:lnTo>
                  <a:pt x="2105" y="1542"/>
                </a:lnTo>
                <a:lnTo>
                  <a:pt x="2106" y="1548"/>
                </a:lnTo>
                <a:lnTo>
                  <a:pt x="2106" y="1548"/>
                </a:lnTo>
                <a:lnTo>
                  <a:pt x="2107" y="1540"/>
                </a:lnTo>
                <a:lnTo>
                  <a:pt x="2107" y="1546"/>
                </a:lnTo>
                <a:lnTo>
                  <a:pt x="2108" y="1547"/>
                </a:lnTo>
                <a:lnTo>
                  <a:pt x="2108" y="1527"/>
                </a:lnTo>
                <a:lnTo>
                  <a:pt x="2109" y="1540"/>
                </a:lnTo>
                <a:lnTo>
                  <a:pt x="2109" y="1547"/>
                </a:lnTo>
                <a:lnTo>
                  <a:pt x="2110" y="1548"/>
                </a:lnTo>
                <a:lnTo>
                  <a:pt x="2110" y="1547"/>
                </a:lnTo>
                <a:lnTo>
                  <a:pt x="2111" y="1541"/>
                </a:lnTo>
                <a:lnTo>
                  <a:pt x="2111" y="1547"/>
                </a:lnTo>
                <a:lnTo>
                  <a:pt x="2112" y="1545"/>
                </a:lnTo>
                <a:lnTo>
                  <a:pt x="2112" y="1539"/>
                </a:lnTo>
                <a:lnTo>
                  <a:pt x="2113" y="1545"/>
                </a:lnTo>
                <a:lnTo>
                  <a:pt x="2113" y="1548"/>
                </a:lnTo>
                <a:lnTo>
                  <a:pt x="2114" y="1548"/>
                </a:lnTo>
                <a:lnTo>
                  <a:pt x="2114" y="1546"/>
                </a:lnTo>
                <a:lnTo>
                  <a:pt x="2115" y="1541"/>
                </a:lnTo>
                <a:lnTo>
                  <a:pt x="2115" y="1547"/>
                </a:lnTo>
                <a:lnTo>
                  <a:pt x="2116" y="1542"/>
                </a:lnTo>
                <a:lnTo>
                  <a:pt x="2116" y="1548"/>
                </a:lnTo>
                <a:lnTo>
                  <a:pt x="2117" y="1548"/>
                </a:lnTo>
                <a:lnTo>
                  <a:pt x="2117" y="1548"/>
                </a:lnTo>
                <a:lnTo>
                  <a:pt x="2118" y="1548"/>
                </a:lnTo>
                <a:lnTo>
                  <a:pt x="2118" y="1535"/>
                </a:lnTo>
                <a:lnTo>
                  <a:pt x="2119" y="1531"/>
                </a:lnTo>
                <a:lnTo>
                  <a:pt x="2119" y="1544"/>
                </a:lnTo>
                <a:lnTo>
                  <a:pt x="2120" y="1544"/>
                </a:lnTo>
                <a:lnTo>
                  <a:pt x="2120" y="1548"/>
                </a:lnTo>
                <a:lnTo>
                  <a:pt x="2121" y="1548"/>
                </a:lnTo>
                <a:lnTo>
                  <a:pt x="2121" y="1545"/>
                </a:lnTo>
                <a:lnTo>
                  <a:pt x="2122" y="1547"/>
                </a:lnTo>
                <a:lnTo>
                  <a:pt x="2122" y="1523"/>
                </a:lnTo>
                <a:lnTo>
                  <a:pt x="2123" y="1536"/>
                </a:lnTo>
                <a:lnTo>
                  <a:pt x="2123" y="1547"/>
                </a:lnTo>
                <a:lnTo>
                  <a:pt x="2124" y="1548"/>
                </a:lnTo>
                <a:lnTo>
                  <a:pt x="2124" y="1548"/>
                </a:lnTo>
                <a:lnTo>
                  <a:pt x="2125" y="1548"/>
                </a:lnTo>
                <a:lnTo>
                  <a:pt x="2125" y="1542"/>
                </a:lnTo>
                <a:lnTo>
                  <a:pt x="2126" y="1541"/>
                </a:lnTo>
                <a:lnTo>
                  <a:pt x="2126" y="1529"/>
                </a:lnTo>
                <a:lnTo>
                  <a:pt x="2127" y="1545"/>
                </a:lnTo>
                <a:lnTo>
                  <a:pt x="2127" y="1547"/>
                </a:lnTo>
                <a:lnTo>
                  <a:pt x="2128" y="1548"/>
                </a:lnTo>
                <a:lnTo>
                  <a:pt x="2128" y="1543"/>
                </a:lnTo>
                <a:lnTo>
                  <a:pt x="2129" y="1548"/>
                </a:lnTo>
                <a:lnTo>
                  <a:pt x="2129" y="1540"/>
                </a:lnTo>
                <a:lnTo>
                  <a:pt x="2130" y="1542"/>
                </a:lnTo>
                <a:lnTo>
                  <a:pt x="2130" y="1546"/>
                </a:lnTo>
                <a:lnTo>
                  <a:pt x="2131" y="1548"/>
                </a:lnTo>
                <a:lnTo>
                  <a:pt x="2131" y="1548"/>
                </a:lnTo>
                <a:lnTo>
                  <a:pt x="2132" y="1548"/>
                </a:lnTo>
                <a:lnTo>
                  <a:pt x="2132" y="1543"/>
                </a:lnTo>
                <a:lnTo>
                  <a:pt x="2133" y="1542"/>
                </a:lnTo>
                <a:lnTo>
                  <a:pt x="2133" y="1548"/>
                </a:lnTo>
                <a:lnTo>
                  <a:pt x="2134" y="1547"/>
                </a:lnTo>
                <a:lnTo>
                  <a:pt x="2134" y="1548"/>
                </a:lnTo>
                <a:lnTo>
                  <a:pt x="2135" y="1548"/>
                </a:lnTo>
                <a:lnTo>
                  <a:pt x="2135" y="1548"/>
                </a:lnTo>
                <a:lnTo>
                  <a:pt x="2136" y="1548"/>
                </a:lnTo>
                <a:lnTo>
                  <a:pt x="2136" y="1543"/>
                </a:lnTo>
                <a:lnTo>
                  <a:pt x="2137" y="1545"/>
                </a:lnTo>
                <a:lnTo>
                  <a:pt x="2137" y="1548"/>
                </a:lnTo>
                <a:lnTo>
                  <a:pt x="2138" y="1548"/>
                </a:lnTo>
                <a:lnTo>
                  <a:pt x="2138" y="1548"/>
                </a:lnTo>
                <a:lnTo>
                  <a:pt x="2139" y="1548"/>
                </a:lnTo>
                <a:lnTo>
                  <a:pt x="2139" y="1548"/>
                </a:lnTo>
                <a:lnTo>
                  <a:pt x="2140" y="1541"/>
                </a:lnTo>
                <a:lnTo>
                  <a:pt x="2140" y="1545"/>
                </a:lnTo>
                <a:lnTo>
                  <a:pt x="2141" y="1544"/>
                </a:lnTo>
                <a:lnTo>
                  <a:pt x="2141" y="1548"/>
                </a:lnTo>
                <a:lnTo>
                  <a:pt x="2142" y="1545"/>
                </a:lnTo>
                <a:lnTo>
                  <a:pt x="2142" y="1548"/>
                </a:lnTo>
                <a:lnTo>
                  <a:pt x="2143" y="1548"/>
                </a:lnTo>
                <a:lnTo>
                  <a:pt x="2143" y="1548"/>
                </a:lnTo>
                <a:lnTo>
                  <a:pt x="2144" y="1548"/>
                </a:lnTo>
                <a:lnTo>
                  <a:pt x="2144" y="1548"/>
                </a:lnTo>
                <a:lnTo>
                  <a:pt x="2145" y="1548"/>
                </a:lnTo>
                <a:lnTo>
                  <a:pt x="2145" y="1548"/>
                </a:lnTo>
                <a:lnTo>
                  <a:pt x="2146" y="1548"/>
                </a:lnTo>
                <a:lnTo>
                  <a:pt x="2146" y="1548"/>
                </a:lnTo>
                <a:lnTo>
                  <a:pt x="2147" y="1547"/>
                </a:lnTo>
                <a:lnTo>
                  <a:pt x="2147" y="1545"/>
                </a:lnTo>
                <a:lnTo>
                  <a:pt x="2148" y="1548"/>
                </a:lnTo>
                <a:lnTo>
                  <a:pt x="2148" y="1548"/>
                </a:lnTo>
                <a:lnTo>
                  <a:pt x="2149" y="1548"/>
                </a:lnTo>
                <a:lnTo>
                  <a:pt x="2149" y="1548"/>
                </a:lnTo>
                <a:lnTo>
                  <a:pt x="2150" y="1548"/>
                </a:lnTo>
                <a:lnTo>
                  <a:pt x="2150" y="1548"/>
                </a:lnTo>
                <a:lnTo>
                  <a:pt x="2151" y="1548"/>
                </a:lnTo>
                <a:lnTo>
                  <a:pt x="2151" y="1548"/>
                </a:lnTo>
                <a:lnTo>
                  <a:pt x="2152" y="1548"/>
                </a:lnTo>
                <a:lnTo>
                  <a:pt x="2152" y="1548"/>
                </a:lnTo>
                <a:lnTo>
                  <a:pt x="2153" y="1548"/>
                </a:lnTo>
                <a:lnTo>
                  <a:pt x="2153" y="1548"/>
                </a:lnTo>
                <a:lnTo>
                  <a:pt x="2154" y="1544"/>
                </a:lnTo>
                <a:lnTo>
                  <a:pt x="2154" y="1541"/>
                </a:lnTo>
                <a:lnTo>
                  <a:pt x="2155" y="1545"/>
                </a:lnTo>
                <a:lnTo>
                  <a:pt x="2155" y="1548"/>
                </a:lnTo>
                <a:lnTo>
                  <a:pt x="2156" y="1548"/>
                </a:lnTo>
                <a:lnTo>
                  <a:pt x="2156" y="1548"/>
                </a:lnTo>
                <a:lnTo>
                  <a:pt x="2157" y="1548"/>
                </a:lnTo>
                <a:lnTo>
                  <a:pt x="2157" y="1544"/>
                </a:lnTo>
                <a:lnTo>
                  <a:pt x="2158" y="1542"/>
                </a:lnTo>
                <a:lnTo>
                  <a:pt x="2158" y="1538"/>
                </a:lnTo>
                <a:lnTo>
                  <a:pt x="2159" y="1546"/>
                </a:lnTo>
                <a:lnTo>
                  <a:pt x="2159" y="1548"/>
                </a:lnTo>
                <a:lnTo>
                  <a:pt x="2160" y="1548"/>
                </a:lnTo>
                <a:lnTo>
                  <a:pt x="2160" y="1543"/>
                </a:lnTo>
                <a:lnTo>
                  <a:pt x="2161" y="1548"/>
                </a:lnTo>
                <a:lnTo>
                  <a:pt x="2161" y="1546"/>
                </a:lnTo>
                <a:lnTo>
                  <a:pt x="2162" y="1546"/>
                </a:lnTo>
                <a:lnTo>
                  <a:pt x="2162" y="1548"/>
                </a:lnTo>
                <a:lnTo>
                  <a:pt x="2163" y="1548"/>
                </a:lnTo>
                <a:lnTo>
                  <a:pt x="2163" y="1548"/>
                </a:lnTo>
                <a:lnTo>
                  <a:pt x="2164" y="1548"/>
                </a:lnTo>
                <a:lnTo>
                  <a:pt x="2164" y="1547"/>
                </a:lnTo>
                <a:lnTo>
                  <a:pt x="2165" y="1536"/>
                </a:lnTo>
                <a:lnTo>
                  <a:pt x="2165" y="1545"/>
                </a:lnTo>
                <a:lnTo>
                  <a:pt x="2166" y="1548"/>
                </a:lnTo>
                <a:lnTo>
                  <a:pt x="2166" y="1542"/>
                </a:lnTo>
                <a:lnTo>
                  <a:pt x="2167" y="1544"/>
                </a:lnTo>
                <a:lnTo>
                  <a:pt x="2167" y="1548"/>
                </a:lnTo>
                <a:lnTo>
                  <a:pt x="2168" y="1544"/>
                </a:lnTo>
                <a:lnTo>
                  <a:pt x="2168" y="1523"/>
                </a:lnTo>
                <a:lnTo>
                  <a:pt x="2169" y="1545"/>
                </a:lnTo>
                <a:lnTo>
                  <a:pt x="2169" y="1541"/>
                </a:lnTo>
                <a:lnTo>
                  <a:pt x="2170" y="1547"/>
                </a:lnTo>
                <a:lnTo>
                  <a:pt x="2170" y="1548"/>
                </a:lnTo>
                <a:lnTo>
                  <a:pt x="2171" y="1548"/>
                </a:lnTo>
                <a:lnTo>
                  <a:pt x="2171" y="1546"/>
                </a:lnTo>
                <a:lnTo>
                  <a:pt x="2172" y="1539"/>
                </a:lnTo>
                <a:lnTo>
                  <a:pt x="2172" y="1545"/>
                </a:lnTo>
                <a:lnTo>
                  <a:pt x="2173" y="1548"/>
                </a:lnTo>
                <a:lnTo>
                  <a:pt x="2173" y="1548"/>
                </a:lnTo>
                <a:lnTo>
                  <a:pt x="2174" y="1548"/>
                </a:lnTo>
                <a:lnTo>
                  <a:pt x="2174" y="1548"/>
                </a:lnTo>
                <a:lnTo>
                  <a:pt x="2175" y="1544"/>
                </a:lnTo>
                <a:lnTo>
                  <a:pt x="2175" y="1548"/>
                </a:lnTo>
                <a:lnTo>
                  <a:pt x="2176" y="1548"/>
                </a:lnTo>
                <a:lnTo>
                  <a:pt x="2176" y="1541"/>
                </a:lnTo>
                <a:lnTo>
                  <a:pt x="2177" y="1548"/>
                </a:lnTo>
                <a:lnTo>
                  <a:pt x="2177" y="1548"/>
                </a:lnTo>
                <a:lnTo>
                  <a:pt x="2178" y="1548"/>
                </a:lnTo>
                <a:lnTo>
                  <a:pt x="2178" y="1546"/>
                </a:lnTo>
                <a:lnTo>
                  <a:pt x="2179" y="1541"/>
                </a:lnTo>
                <a:lnTo>
                  <a:pt x="2179" y="1539"/>
                </a:lnTo>
                <a:lnTo>
                  <a:pt x="2180" y="1542"/>
                </a:lnTo>
                <a:lnTo>
                  <a:pt x="2180" y="1548"/>
                </a:lnTo>
                <a:lnTo>
                  <a:pt x="2181" y="1548"/>
                </a:lnTo>
                <a:lnTo>
                  <a:pt x="2181" y="1545"/>
                </a:lnTo>
                <a:lnTo>
                  <a:pt x="2182" y="1548"/>
                </a:lnTo>
                <a:lnTo>
                  <a:pt x="2182" y="1539"/>
                </a:lnTo>
                <a:lnTo>
                  <a:pt x="2183" y="1543"/>
                </a:lnTo>
                <a:lnTo>
                  <a:pt x="2183" y="1536"/>
                </a:lnTo>
                <a:lnTo>
                  <a:pt x="2184" y="1548"/>
                </a:lnTo>
                <a:lnTo>
                  <a:pt x="2184" y="1548"/>
                </a:lnTo>
                <a:lnTo>
                  <a:pt x="2185" y="1548"/>
                </a:lnTo>
                <a:lnTo>
                  <a:pt x="2185" y="1548"/>
                </a:lnTo>
                <a:lnTo>
                  <a:pt x="2186" y="1544"/>
                </a:lnTo>
                <a:lnTo>
                  <a:pt x="2186" y="1537"/>
                </a:lnTo>
                <a:lnTo>
                  <a:pt x="2187" y="1544"/>
                </a:lnTo>
                <a:lnTo>
                  <a:pt x="2187" y="1547"/>
                </a:lnTo>
                <a:lnTo>
                  <a:pt x="2188" y="1548"/>
                </a:lnTo>
                <a:lnTo>
                  <a:pt x="2188" y="1548"/>
                </a:lnTo>
                <a:lnTo>
                  <a:pt x="2189" y="1548"/>
                </a:lnTo>
                <a:lnTo>
                  <a:pt x="2189" y="1544"/>
                </a:lnTo>
                <a:lnTo>
                  <a:pt x="2190" y="1539"/>
                </a:lnTo>
                <a:lnTo>
                  <a:pt x="2190" y="1548"/>
                </a:lnTo>
                <a:lnTo>
                  <a:pt x="2191" y="1546"/>
                </a:lnTo>
                <a:lnTo>
                  <a:pt x="2191" y="1548"/>
                </a:lnTo>
                <a:lnTo>
                  <a:pt x="2192" y="1548"/>
                </a:lnTo>
                <a:lnTo>
                  <a:pt x="2192" y="1548"/>
                </a:lnTo>
                <a:lnTo>
                  <a:pt x="2193" y="1548"/>
                </a:lnTo>
                <a:lnTo>
                  <a:pt x="2193" y="1547"/>
                </a:lnTo>
                <a:lnTo>
                  <a:pt x="2194" y="1548"/>
                </a:lnTo>
                <a:lnTo>
                  <a:pt x="2194" y="1548"/>
                </a:lnTo>
                <a:lnTo>
                  <a:pt x="2195" y="1548"/>
                </a:lnTo>
                <a:lnTo>
                  <a:pt x="2195" y="1548"/>
                </a:lnTo>
                <a:lnTo>
                  <a:pt x="2196" y="1548"/>
                </a:lnTo>
                <a:lnTo>
                  <a:pt x="2196" y="1543"/>
                </a:lnTo>
                <a:lnTo>
                  <a:pt x="2197" y="1535"/>
                </a:lnTo>
                <a:lnTo>
                  <a:pt x="2197" y="1548"/>
                </a:lnTo>
                <a:lnTo>
                  <a:pt x="2198" y="1548"/>
                </a:lnTo>
                <a:lnTo>
                  <a:pt x="2198" y="1548"/>
                </a:lnTo>
                <a:lnTo>
                  <a:pt x="2199" y="1548"/>
                </a:lnTo>
                <a:lnTo>
                  <a:pt x="2199" y="1548"/>
                </a:lnTo>
                <a:lnTo>
                  <a:pt x="2200" y="1548"/>
                </a:lnTo>
                <a:lnTo>
                  <a:pt x="2200" y="1548"/>
                </a:lnTo>
                <a:lnTo>
                  <a:pt x="2201" y="1548"/>
                </a:lnTo>
                <a:lnTo>
                  <a:pt x="2201" y="1548"/>
                </a:lnTo>
                <a:lnTo>
                  <a:pt x="2202" y="1548"/>
                </a:lnTo>
                <a:lnTo>
                  <a:pt x="2202" y="1548"/>
                </a:lnTo>
                <a:lnTo>
                  <a:pt x="2203" y="1548"/>
                </a:lnTo>
                <a:lnTo>
                  <a:pt x="2203" y="1547"/>
                </a:lnTo>
                <a:lnTo>
                  <a:pt x="2204" y="1524"/>
                </a:lnTo>
                <a:lnTo>
                  <a:pt x="2204" y="1548"/>
                </a:lnTo>
                <a:lnTo>
                  <a:pt x="2205" y="1548"/>
                </a:lnTo>
                <a:lnTo>
                  <a:pt x="2205" y="1548"/>
                </a:lnTo>
                <a:lnTo>
                  <a:pt x="2206" y="1548"/>
                </a:lnTo>
                <a:lnTo>
                  <a:pt x="2206" y="1547"/>
                </a:lnTo>
                <a:lnTo>
                  <a:pt x="2207" y="1546"/>
                </a:lnTo>
                <a:lnTo>
                  <a:pt x="2207" y="1545"/>
                </a:lnTo>
                <a:lnTo>
                  <a:pt x="2208" y="1546"/>
                </a:lnTo>
                <a:lnTo>
                  <a:pt x="2208" y="1548"/>
                </a:lnTo>
                <a:lnTo>
                  <a:pt x="2209" y="1548"/>
                </a:lnTo>
                <a:lnTo>
                  <a:pt x="2209" y="1548"/>
                </a:lnTo>
                <a:lnTo>
                  <a:pt x="2210" y="1548"/>
                </a:lnTo>
                <a:lnTo>
                  <a:pt x="2210" y="1539"/>
                </a:lnTo>
                <a:lnTo>
                  <a:pt x="2211" y="1482"/>
                </a:lnTo>
                <a:lnTo>
                  <a:pt x="2211" y="1523"/>
                </a:lnTo>
                <a:lnTo>
                  <a:pt x="2212" y="1537"/>
                </a:lnTo>
                <a:lnTo>
                  <a:pt x="2212" y="1545"/>
                </a:lnTo>
                <a:lnTo>
                  <a:pt x="2213" y="1548"/>
                </a:lnTo>
                <a:lnTo>
                  <a:pt x="2213" y="1547"/>
                </a:lnTo>
                <a:lnTo>
                  <a:pt x="2214" y="1545"/>
                </a:lnTo>
                <a:lnTo>
                  <a:pt x="2214" y="1496"/>
                </a:lnTo>
                <a:lnTo>
                  <a:pt x="2215" y="1512"/>
                </a:lnTo>
                <a:lnTo>
                  <a:pt x="2215" y="1538"/>
                </a:lnTo>
                <a:lnTo>
                  <a:pt x="2216" y="1544"/>
                </a:lnTo>
                <a:lnTo>
                  <a:pt x="2216" y="1548"/>
                </a:lnTo>
                <a:lnTo>
                  <a:pt x="2217" y="1548"/>
                </a:lnTo>
                <a:lnTo>
                  <a:pt x="2217" y="1544"/>
                </a:lnTo>
                <a:lnTo>
                  <a:pt x="2218" y="1530"/>
                </a:lnTo>
                <a:lnTo>
                  <a:pt x="2218" y="1542"/>
                </a:lnTo>
                <a:lnTo>
                  <a:pt x="2219" y="1547"/>
                </a:lnTo>
                <a:lnTo>
                  <a:pt x="2219" y="1548"/>
                </a:lnTo>
                <a:lnTo>
                  <a:pt x="2220" y="1548"/>
                </a:lnTo>
                <a:lnTo>
                  <a:pt x="2220" y="1548"/>
                </a:lnTo>
                <a:lnTo>
                  <a:pt x="2221" y="1548"/>
                </a:lnTo>
                <a:lnTo>
                  <a:pt x="2221" y="1535"/>
                </a:lnTo>
                <a:lnTo>
                  <a:pt x="2222" y="1539"/>
                </a:lnTo>
                <a:lnTo>
                  <a:pt x="2222" y="1548"/>
                </a:lnTo>
                <a:lnTo>
                  <a:pt x="2223" y="1548"/>
                </a:lnTo>
                <a:lnTo>
                  <a:pt x="2223" y="1548"/>
                </a:lnTo>
                <a:lnTo>
                  <a:pt x="2224" y="1548"/>
                </a:lnTo>
                <a:lnTo>
                  <a:pt x="2224" y="1548"/>
                </a:lnTo>
                <a:lnTo>
                  <a:pt x="2225" y="1545"/>
                </a:lnTo>
                <a:lnTo>
                  <a:pt x="2225" y="1541"/>
                </a:lnTo>
                <a:lnTo>
                  <a:pt x="2226" y="1548"/>
                </a:lnTo>
                <a:lnTo>
                  <a:pt x="2226" y="1548"/>
                </a:lnTo>
                <a:lnTo>
                  <a:pt x="2227" y="1548"/>
                </a:lnTo>
                <a:lnTo>
                  <a:pt x="2227" y="1548"/>
                </a:lnTo>
                <a:lnTo>
                  <a:pt x="2228" y="1548"/>
                </a:lnTo>
                <a:lnTo>
                  <a:pt x="2228" y="1538"/>
                </a:lnTo>
                <a:lnTo>
                  <a:pt x="2229" y="1534"/>
                </a:lnTo>
                <a:lnTo>
                  <a:pt x="2229" y="1548"/>
                </a:lnTo>
                <a:lnTo>
                  <a:pt x="2230" y="1548"/>
                </a:lnTo>
                <a:lnTo>
                  <a:pt x="2230" y="1548"/>
                </a:lnTo>
                <a:lnTo>
                  <a:pt x="2231" y="1548"/>
                </a:lnTo>
                <a:lnTo>
                  <a:pt x="2231" y="1548"/>
                </a:lnTo>
                <a:lnTo>
                  <a:pt x="2232" y="1548"/>
                </a:lnTo>
                <a:lnTo>
                  <a:pt x="2232" y="1544"/>
                </a:lnTo>
                <a:lnTo>
                  <a:pt x="2233" y="1546"/>
                </a:lnTo>
                <a:lnTo>
                  <a:pt x="2233" y="1548"/>
                </a:lnTo>
                <a:lnTo>
                  <a:pt x="2234" y="1548"/>
                </a:lnTo>
                <a:lnTo>
                  <a:pt x="2234" y="1548"/>
                </a:lnTo>
                <a:lnTo>
                  <a:pt x="2235" y="1548"/>
                </a:lnTo>
                <a:lnTo>
                  <a:pt x="2235" y="1547"/>
                </a:lnTo>
                <a:lnTo>
                  <a:pt x="2236" y="1541"/>
                </a:lnTo>
                <a:lnTo>
                  <a:pt x="2236" y="1547"/>
                </a:lnTo>
                <a:lnTo>
                  <a:pt x="2237" y="1548"/>
                </a:lnTo>
                <a:lnTo>
                  <a:pt x="2237" y="1548"/>
                </a:lnTo>
                <a:lnTo>
                  <a:pt x="2238" y="1548"/>
                </a:lnTo>
                <a:lnTo>
                  <a:pt x="2238" y="1548"/>
                </a:lnTo>
                <a:lnTo>
                  <a:pt x="2239" y="1548"/>
                </a:lnTo>
                <a:lnTo>
                  <a:pt x="2239" y="1548"/>
                </a:lnTo>
                <a:lnTo>
                  <a:pt x="2240" y="1548"/>
                </a:lnTo>
                <a:lnTo>
                  <a:pt x="2240" y="1547"/>
                </a:lnTo>
                <a:lnTo>
                  <a:pt x="2241" y="1548"/>
                </a:lnTo>
                <a:lnTo>
                  <a:pt x="2241" y="1548"/>
                </a:lnTo>
                <a:lnTo>
                  <a:pt x="2242" y="1548"/>
                </a:lnTo>
                <a:lnTo>
                  <a:pt x="2242" y="1540"/>
                </a:lnTo>
                <a:lnTo>
                  <a:pt x="2243" y="1544"/>
                </a:lnTo>
                <a:lnTo>
                  <a:pt x="2243" y="1548"/>
                </a:lnTo>
                <a:lnTo>
                  <a:pt x="2244" y="1546"/>
                </a:lnTo>
                <a:lnTo>
                  <a:pt x="2244" y="1548"/>
                </a:lnTo>
                <a:lnTo>
                  <a:pt x="2245" y="1544"/>
                </a:lnTo>
                <a:lnTo>
                  <a:pt x="2245" y="1548"/>
                </a:lnTo>
                <a:lnTo>
                  <a:pt x="2246" y="1546"/>
                </a:lnTo>
                <a:lnTo>
                  <a:pt x="2246" y="1543"/>
                </a:lnTo>
                <a:lnTo>
                  <a:pt x="2247" y="1546"/>
                </a:lnTo>
                <a:lnTo>
                  <a:pt x="2247" y="1548"/>
                </a:lnTo>
                <a:lnTo>
                  <a:pt x="2248" y="1548"/>
                </a:lnTo>
                <a:lnTo>
                  <a:pt x="2248" y="1548"/>
                </a:lnTo>
                <a:lnTo>
                  <a:pt x="2249" y="1548"/>
                </a:lnTo>
                <a:lnTo>
                  <a:pt x="2249" y="1548"/>
                </a:lnTo>
                <a:lnTo>
                  <a:pt x="2250" y="1547"/>
                </a:lnTo>
                <a:lnTo>
                  <a:pt x="2250" y="1548"/>
                </a:lnTo>
                <a:lnTo>
                  <a:pt x="2251" y="1548"/>
                </a:lnTo>
                <a:lnTo>
                  <a:pt x="2251" y="1548"/>
                </a:lnTo>
                <a:lnTo>
                  <a:pt x="2252" y="1548"/>
                </a:lnTo>
                <a:lnTo>
                  <a:pt x="2252" y="1548"/>
                </a:lnTo>
                <a:lnTo>
                  <a:pt x="2253" y="1548"/>
                </a:lnTo>
                <a:lnTo>
                  <a:pt x="2253" y="1548"/>
                </a:lnTo>
                <a:lnTo>
                  <a:pt x="2254" y="1548"/>
                </a:lnTo>
                <a:lnTo>
                  <a:pt x="2254" y="1543"/>
                </a:lnTo>
                <a:lnTo>
                  <a:pt x="2255" y="1548"/>
                </a:lnTo>
                <a:lnTo>
                  <a:pt x="2255" y="1548"/>
                </a:lnTo>
                <a:lnTo>
                  <a:pt x="2256" y="1547"/>
                </a:lnTo>
                <a:lnTo>
                  <a:pt x="2256" y="1545"/>
                </a:lnTo>
                <a:lnTo>
                  <a:pt x="2257" y="1544"/>
                </a:lnTo>
                <a:lnTo>
                  <a:pt x="2257" y="1537"/>
                </a:lnTo>
                <a:lnTo>
                  <a:pt x="2258" y="1543"/>
                </a:lnTo>
                <a:lnTo>
                  <a:pt x="2258" y="1547"/>
                </a:lnTo>
                <a:lnTo>
                  <a:pt x="2259" y="1543"/>
                </a:lnTo>
                <a:lnTo>
                  <a:pt x="2259" y="1548"/>
                </a:lnTo>
                <a:lnTo>
                  <a:pt x="2260" y="1548"/>
                </a:lnTo>
                <a:lnTo>
                  <a:pt x="2260" y="1542"/>
                </a:lnTo>
                <a:lnTo>
                  <a:pt x="2261" y="1545"/>
                </a:lnTo>
                <a:lnTo>
                  <a:pt x="2261" y="1548"/>
                </a:lnTo>
                <a:lnTo>
                  <a:pt x="2262" y="1548"/>
                </a:lnTo>
                <a:lnTo>
                  <a:pt x="2262" y="1548"/>
                </a:lnTo>
                <a:lnTo>
                  <a:pt x="2263" y="1548"/>
                </a:lnTo>
                <a:lnTo>
                  <a:pt x="2263" y="1542"/>
                </a:lnTo>
                <a:lnTo>
                  <a:pt x="2264" y="1538"/>
                </a:lnTo>
                <a:lnTo>
                  <a:pt x="2264" y="1521"/>
                </a:lnTo>
                <a:lnTo>
                  <a:pt x="2265" y="1545"/>
                </a:lnTo>
                <a:lnTo>
                  <a:pt x="2265" y="1547"/>
                </a:lnTo>
                <a:lnTo>
                  <a:pt x="2266" y="1548"/>
                </a:lnTo>
                <a:lnTo>
                  <a:pt x="2266" y="1548"/>
                </a:lnTo>
                <a:lnTo>
                  <a:pt x="2267" y="1544"/>
                </a:lnTo>
                <a:lnTo>
                  <a:pt x="2267" y="1539"/>
                </a:lnTo>
                <a:lnTo>
                  <a:pt x="2268" y="1528"/>
                </a:lnTo>
                <a:lnTo>
                  <a:pt x="2268" y="1547"/>
                </a:lnTo>
                <a:lnTo>
                  <a:pt x="2269" y="1547"/>
                </a:lnTo>
                <a:lnTo>
                  <a:pt x="2269" y="1548"/>
                </a:lnTo>
                <a:lnTo>
                  <a:pt x="2270" y="1548"/>
                </a:lnTo>
                <a:lnTo>
                  <a:pt x="2270" y="1547"/>
                </a:lnTo>
                <a:lnTo>
                  <a:pt x="2271" y="1547"/>
                </a:lnTo>
                <a:lnTo>
                  <a:pt x="2271" y="1544"/>
                </a:lnTo>
                <a:lnTo>
                  <a:pt x="2272" y="1544"/>
                </a:lnTo>
                <a:lnTo>
                  <a:pt x="2272" y="1548"/>
                </a:lnTo>
                <a:lnTo>
                  <a:pt x="2273" y="1548"/>
                </a:lnTo>
                <a:lnTo>
                  <a:pt x="2273" y="1547"/>
                </a:lnTo>
                <a:lnTo>
                  <a:pt x="2274" y="1545"/>
                </a:lnTo>
                <a:lnTo>
                  <a:pt x="2274" y="1498"/>
                </a:lnTo>
                <a:lnTo>
                  <a:pt x="2275" y="1442"/>
                </a:lnTo>
                <a:lnTo>
                  <a:pt x="2275" y="1531"/>
                </a:lnTo>
                <a:lnTo>
                  <a:pt x="2276" y="1539"/>
                </a:lnTo>
                <a:lnTo>
                  <a:pt x="2276" y="1547"/>
                </a:lnTo>
                <a:lnTo>
                  <a:pt x="2277" y="1548"/>
                </a:lnTo>
                <a:lnTo>
                  <a:pt x="2277" y="1548"/>
                </a:lnTo>
                <a:lnTo>
                  <a:pt x="2278" y="1535"/>
                </a:lnTo>
                <a:lnTo>
                  <a:pt x="2278" y="1497"/>
                </a:lnTo>
                <a:lnTo>
                  <a:pt x="2279" y="1521"/>
                </a:lnTo>
                <a:lnTo>
                  <a:pt x="2279" y="1545"/>
                </a:lnTo>
                <a:lnTo>
                  <a:pt x="2280" y="1538"/>
                </a:lnTo>
                <a:lnTo>
                  <a:pt x="2280" y="1544"/>
                </a:lnTo>
                <a:lnTo>
                  <a:pt x="2281" y="1548"/>
                </a:lnTo>
                <a:lnTo>
                  <a:pt x="2281" y="1544"/>
                </a:lnTo>
                <a:lnTo>
                  <a:pt x="2282" y="1533"/>
                </a:lnTo>
                <a:lnTo>
                  <a:pt x="2282" y="1539"/>
                </a:lnTo>
                <a:lnTo>
                  <a:pt x="2283" y="1540"/>
                </a:lnTo>
                <a:lnTo>
                  <a:pt x="2283" y="1548"/>
                </a:lnTo>
                <a:lnTo>
                  <a:pt x="2284" y="1548"/>
                </a:lnTo>
                <a:lnTo>
                  <a:pt x="2284" y="1548"/>
                </a:lnTo>
                <a:lnTo>
                  <a:pt x="2285" y="1547"/>
                </a:lnTo>
                <a:lnTo>
                  <a:pt x="2285" y="1539"/>
                </a:lnTo>
                <a:lnTo>
                  <a:pt x="2286" y="1544"/>
                </a:lnTo>
                <a:lnTo>
                  <a:pt x="2286" y="1548"/>
                </a:lnTo>
                <a:lnTo>
                  <a:pt x="2287" y="1548"/>
                </a:lnTo>
                <a:lnTo>
                  <a:pt x="2287" y="1548"/>
                </a:lnTo>
                <a:lnTo>
                  <a:pt x="2288" y="1548"/>
                </a:lnTo>
                <a:lnTo>
                  <a:pt x="2288" y="1548"/>
                </a:lnTo>
                <a:lnTo>
                  <a:pt x="2289" y="1535"/>
                </a:lnTo>
                <a:lnTo>
                  <a:pt x="2289" y="1545"/>
                </a:lnTo>
                <a:lnTo>
                  <a:pt x="2290" y="1548"/>
                </a:lnTo>
                <a:lnTo>
                  <a:pt x="2290" y="1546"/>
                </a:lnTo>
                <a:lnTo>
                  <a:pt x="2291" y="1540"/>
                </a:lnTo>
                <a:lnTo>
                  <a:pt x="2291" y="1548"/>
                </a:lnTo>
                <a:lnTo>
                  <a:pt x="2292" y="1540"/>
                </a:lnTo>
                <a:lnTo>
                  <a:pt x="2292" y="1548"/>
                </a:lnTo>
                <a:lnTo>
                  <a:pt x="2293" y="1548"/>
                </a:lnTo>
                <a:lnTo>
                  <a:pt x="2293" y="1548"/>
                </a:lnTo>
                <a:lnTo>
                  <a:pt x="2294" y="1546"/>
                </a:lnTo>
                <a:lnTo>
                  <a:pt x="2294" y="1548"/>
                </a:lnTo>
                <a:lnTo>
                  <a:pt x="2295" y="1548"/>
                </a:lnTo>
                <a:lnTo>
                  <a:pt x="2295" y="1548"/>
                </a:lnTo>
                <a:lnTo>
                  <a:pt x="2296" y="1548"/>
                </a:lnTo>
                <a:lnTo>
                  <a:pt x="2296" y="1546"/>
                </a:lnTo>
                <a:lnTo>
                  <a:pt x="2297" y="1548"/>
                </a:lnTo>
                <a:lnTo>
                  <a:pt x="2297" y="1545"/>
                </a:lnTo>
                <a:lnTo>
                  <a:pt x="2298" y="1548"/>
                </a:lnTo>
                <a:lnTo>
                  <a:pt x="2298" y="1548"/>
                </a:lnTo>
                <a:lnTo>
                  <a:pt x="2299" y="1541"/>
                </a:lnTo>
                <a:lnTo>
                  <a:pt x="2299" y="1547"/>
                </a:lnTo>
                <a:lnTo>
                  <a:pt x="2300" y="1544"/>
                </a:lnTo>
                <a:lnTo>
                  <a:pt x="2300" y="1548"/>
                </a:lnTo>
                <a:lnTo>
                  <a:pt x="2301" y="1548"/>
                </a:lnTo>
                <a:lnTo>
                  <a:pt x="2301" y="1543"/>
                </a:lnTo>
                <a:lnTo>
                  <a:pt x="2302" y="1537"/>
                </a:lnTo>
                <a:lnTo>
                  <a:pt x="2302" y="1548"/>
                </a:lnTo>
                <a:lnTo>
                  <a:pt x="2303" y="1547"/>
                </a:lnTo>
                <a:lnTo>
                  <a:pt x="2303" y="1548"/>
                </a:lnTo>
                <a:lnTo>
                  <a:pt x="2304" y="1548"/>
                </a:lnTo>
                <a:lnTo>
                  <a:pt x="2304" y="1543"/>
                </a:lnTo>
                <a:lnTo>
                  <a:pt x="2305" y="1548"/>
                </a:lnTo>
                <a:lnTo>
                  <a:pt x="2305" y="1548"/>
                </a:lnTo>
                <a:lnTo>
                  <a:pt x="2306" y="1548"/>
                </a:lnTo>
                <a:lnTo>
                  <a:pt x="2306" y="1546"/>
                </a:lnTo>
                <a:lnTo>
                  <a:pt x="2307" y="1544"/>
                </a:lnTo>
                <a:lnTo>
                  <a:pt x="2307" y="1548"/>
                </a:lnTo>
                <a:lnTo>
                  <a:pt x="2308" y="1548"/>
                </a:lnTo>
                <a:lnTo>
                  <a:pt x="2308" y="1546"/>
                </a:lnTo>
                <a:lnTo>
                  <a:pt x="2309" y="1548"/>
                </a:lnTo>
                <a:lnTo>
                  <a:pt x="2309" y="1540"/>
                </a:lnTo>
                <a:lnTo>
                  <a:pt x="2310" y="1544"/>
                </a:lnTo>
                <a:lnTo>
                  <a:pt x="2310" y="1548"/>
                </a:lnTo>
                <a:lnTo>
                  <a:pt x="2311" y="1546"/>
                </a:lnTo>
                <a:lnTo>
                  <a:pt x="2311" y="1548"/>
                </a:lnTo>
                <a:lnTo>
                  <a:pt x="2312" y="1548"/>
                </a:lnTo>
                <a:lnTo>
                  <a:pt x="2312" y="1548"/>
                </a:lnTo>
                <a:lnTo>
                  <a:pt x="2313" y="1547"/>
                </a:lnTo>
                <a:lnTo>
                  <a:pt x="2313" y="1548"/>
                </a:lnTo>
                <a:lnTo>
                  <a:pt x="2314" y="1548"/>
                </a:lnTo>
                <a:lnTo>
                  <a:pt x="2314" y="1544"/>
                </a:lnTo>
                <a:lnTo>
                  <a:pt x="2315" y="1548"/>
                </a:lnTo>
                <a:lnTo>
                  <a:pt x="2315" y="1539"/>
                </a:lnTo>
                <a:lnTo>
                  <a:pt x="2316" y="1546"/>
                </a:lnTo>
                <a:lnTo>
                  <a:pt x="2316" y="1548"/>
                </a:lnTo>
                <a:lnTo>
                  <a:pt x="2317" y="1546"/>
                </a:lnTo>
                <a:lnTo>
                  <a:pt x="2317" y="1538"/>
                </a:lnTo>
                <a:lnTo>
                  <a:pt x="2318" y="1538"/>
                </a:lnTo>
                <a:lnTo>
                  <a:pt x="2318" y="1546"/>
                </a:lnTo>
                <a:lnTo>
                  <a:pt x="2319" y="1548"/>
                </a:lnTo>
                <a:lnTo>
                  <a:pt x="2319" y="1548"/>
                </a:lnTo>
                <a:lnTo>
                  <a:pt x="2320" y="1548"/>
                </a:lnTo>
                <a:lnTo>
                  <a:pt x="2320" y="1534"/>
                </a:lnTo>
                <a:lnTo>
                  <a:pt x="2321" y="1511"/>
                </a:lnTo>
                <a:lnTo>
                  <a:pt x="2321" y="1540"/>
                </a:lnTo>
                <a:lnTo>
                  <a:pt x="2322" y="1539"/>
                </a:lnTo>
                <a:lnTo>
                  <a:pt x="2322" y="1545"/>
                </a:lnTo>
                <a:lnTo>
                  <a:pt x="2323" y="1543"/>
                </a:lnTo>
                <a:lnTo>
                  <a:pt x="2323" y="1548"/>
                </a:lnTo>
                <a:lnTo>
                  <a:pt x="2324" y="1548"/>
                </a:lnTo>
                <a:lnTo>
                  <a:pt x="2324" y="1538"/>
                </a:lnTo>
                <a:lnTo>
                  <a:pt x="2325" y="1528"/>
                </a:lnTo>
                <a:lnTo>
                  <a:pt x="2325" y="1539"/>
                </a:lnTo>
                <a:lnTo>
                  <a:pt x="2326" y="1547"/>
                </a:lnTo>
                <a:lnTo>
                  <a:pt x="2326" y="1544"/>
                </a:lnTo>
                <a:lnTo>
                  <a:pt x="2327" y="1548"/>
                </a:lnTo>
                <a:lnTo>
                  <a:pt x="2327" y="1539"/>
                </a:lnTo>
                <a:lnTo>
                  <a:pt x="2328" y="1536"/>
                </a:lnTo>
                <a:lnTo>
                  <a:pt x="2328" y="1526"/>
                </a:lnTo>
                <a:lnTo>
                  <a:pt x="2329" y="1543"/>
                </a:lnTo>
                <a:lnTo>
                  <a:pt x="2329" y="1548"/>
                </a:lnTo>
                <a:lnTo>
                  <a:pt x="2330" y="1548"/>
                </a:lnTo>
                <a:lnTo>
                  <a:pt x="2330" y="1548"/>
                </a:lnTo>
                <a:lnTo>
                  <a:pt x="2331" y="1537"/>
                </a:lnTo>
                <a:lnTo>
                  <a:pt x="2331" y="1547"/>
                </a:lnTo>
                <a:lnTo>
                  <a:pt x="2332" y="1548"/>
                </a:lnTo>
                <a:lnTo>
                  <a:pt x="2332" y="1548"/>
                </a:lnTo>
                <a:lnTo>
                  <a:pt x="2333" y="1548"/>
                </a:lnTo>
                <a:lnTo>
                  <a:pt x="2333" y="1548"/>
                </a:lnTo>
                <a:lnTo>
                  <a:pt x="2334" y="1548"/>
                </a:lnTo>
                <a:lnTo>
                  <a:pt x="2334" y="1547"/>
                </a:lnTo>
                <a:lnTo>
                  <a:pt x="2335" y="1545"/>
                </a:lnTo>
                <a:lnTo>
                  <a:pt x="2335" y="1548"/>
                </a:lnTo>
                <a:lnTo>
                  <a:pt x="2336" y="1543"/>
                </a:lnTo>
                <a:lnTo>
                  <a:pt x="2336" y="1548"/>
                </a:lnTo>
                <a:lnTo>
                  <a:pt x="2337" y="1548"/>
                </a:lnTo>
                <a:lnTo>
                  <a:pt x="2337" y="1548"/>
                </a:lnTo>
                <a:lnTo>
                  <a:pt x="2338" y="1547"/>
                </a:lnTo>
                <a:lnTo>
                  <a:pt x="2338" y="1526"/>
                </a:lnTo>
                <a:lnTo>
                  <a:pt x="2339" y="1541"/>
                </a:lnTo>
                <a:lnTo>
                  <a:pt x="2339" y="1548"/>
                </a:lnTo>
                <a:lnTo>
                  <a:pt x="2340" y="1548"/>
                </a:lnTo>
                <a:lnTo>
                  <a:pt x="2340" y="1548"/>
                </a:lnTo>
                <a:lnTo>
                  <a:pt x="2341" y="1548"/>
                </a:lnTo>
                <a:lnTo>
                  <a:pt x="2341" y="1546"/>
                </a:lnTo>
                <a:lnTo>
                  <a:pt x="2342" y="1541"/>
                </a:lnTo>
                <a:lnTo>
                  <a:pt x="2342" y="1548"/>
                </a:lnTo>
                <a:lnTo>
                  <a:pt x="2343" y="1546"/>
                </a:lnTo>
                <a:lnTo>
                  <a:pt x="2343" y="1548"/>
                </a:lnTo>
                <a:lnTo>
                  <a:pt x="2344" y="1548"/>
                </a:lnTo>
                <a:lnTo>
                  <a:pt x="2344" y="1548"/>
                </a:lnTo>
                <a:lnTo>
                  <a:pt x="2345" y="1548"/>
                </a:lnTo>
                <a:lnTo>
                  <a:pt x="2345" y="1547"/>
                </a:lnTo>
                <a:lnTo>
                  <a:pt x="2346" y="1548"/>
                </a:lnTo>
                <a:lnTo>
                  <a:pt x="2346" y="1548"/>
                </a:lnTo>
                <a:lnTo>
                  <a:pt x="2347" y="1548"/>
                </a:lnTo>
                <a:lnTo>
                  <a:pt x="2347" y="1548"/>
                </a:lnTo>
                <a:lnTo>
                  <a:pt x="2348" y="1548"/>
                </a:lnTo>
                <a:lnTo>
                  <a:pt x="2348" y="1545"/>
                </a:lnTo>
                <a:lnTo>
                  <a:pt x="2349" y="1544"/>
                </a:lnTo>
                <a:lnTo>
                  <a:pt x="2349" y="1548"/>
                </a:lnTo>
                <a:lnTo>
                  <a:pt x="2350" y="1548"/>
                </a:lnTo>
                <a:lnTo>
                  <a:pt x="2350" y="1548"/>
                </a:lnTo>
                <a:lnTo>
                  <a:pt x="2351" y="1548"/>
                </a:lnTo>
                <a:lnTo>
                  <a:pt x="2351" y="1548"/>
                </a:lnTo>
                <a:lnTo>
                  <a:pt x="2352" y="1548"/>
                </a:lnTo>
                <a:lnTo>
                  <a:pt x="2352" y="1548"/>
                </a:lnTo>
                <a:lnTo>
                  <a:pt x="2353" y="1547"/>
                </a:lnTo>
                <a:lnTo>
                  <a:pt x="2353" y="1542"/>
                </a:lnTo>
                <a:lnTo>
                  <a:pt x="2354" y="1548"/>
                </a:lnTo>
                <a:lnTo>
                  <a:pt x="2354" y="1548"/>
                </a:lnTo>
                <a:lnTo>
                  <a:pt x="2355" y="1548"/>
                </a:lnTo>
                <a:lnTo>
                  <a:pt x="2355" y="1548"/>
                </a:lnTo>
                <a:lnTo>
                  <a:pt x="2356" y="1546"/>
                </a:lnTo>
                <a:lnTo>
                  <a:pt x="2356" y="1548"/>
                </a:lnTo>
                <a:lnTo>
                  <a:pt x="2357" y="1548"/>
                </a:lnTo>
                <a:lnTo>
                  <a:pt x="2357" y="1548"/>
                </a:lnTo>
                <a:lnTo>
                  <a:pt x="2358" y="1548"/>
                </a:lnTo>
                <a:lnTo>
                  <a:pt x="2358" y="1548"/>
                </a:lnTo>
                <a:lnTo>
                  <a:pt x="2359" y="1548"/>
                </a:lnTo>
                <a:lnTo>
                  <a:pt x="2359" y="1538"/>
                </a:lnTo>
                <a:lnTo>
                  <a:pt x="2360" y="1543"/>
                </a:lnTo>
                <a:lnTo>
                  <a:pt x="2360" y="1548"/>
                </a:lnTo>
                <a:lnTo>
                  <a:pt x="2361" y="1548"/>
                </a:lnTo>
                <a:lnTo>
                  <a:pt x="2361" y="1548"/>
                </a:lnTo>
                <a:lnTo>
                  <a:pt x="2362" y="1548"/>
                </a:lnTo>
                <a:lnTo>
                  <a:pt x="2362" y="1548"/>
                </a:lnTo>
                <a:lnTo>
                  <a:pt x="2363" y="1548"/>
                </a:lnTo>
                <a:lnTo>
                  <a:pt x="2363" y="1544"/>
                </a:lnTo>
                <a:lnTo>
                  <a:pt x="2364" y="1547"/>
                </a:lnTo>
                <a:lnTo>
                  <a:pt x="2364" y="1548"/>
                </a:lnTo>
                <a:lnTo>
                  <a:pt x="2365" y="1548"/>
                </a:lnTo>
                <a:lnTo>
                  <a:pt x="2365" y="1548"/>
                </a:lnTo>
                <a:lnTo>
                  <a:pt x="2366" y="1548"/>
                </a:lnTo>
                <a:lnTo>
                  <a:pt x="2366" y="1547"/>
                </a:lnTo>
                <a:lnTo>
                  <a:pt x="2367" y="1546"/>
                </a:lnTo>
                <a:lnTo>
                  <a:pt x="2367" y="1542"/>
                </a:lnTo>
                <a:lnTo>
                  <a:pt x="2368" y="1548"/>
                </a:lnTo>
                <a:lnTo>
                  <a:pt x="2368" y="1548"/>
                </a:lnTo>
                <a:lnTo>
                  <a:pt x="2369" y="1539"/>
                </a:lnTo>
                <a:lnTo>
                  <a:pt x="2369" y="1546"/>
                </a:lnTo>
                <a:lnTo>
                  <a:pt x="2370" y="1544"/>
                </a:lnTo>
                <a:lnTo>
                  <a:pt x="2370" y="1548"/>
                </a:lnTo>
                <a:lnTo>
                  <a:pt x="2371" y="1542"/>
                </a:lnTo>
                <a:lnTo>
                  <a:pt x="2371" y="1548"/>
                </a:lnTo>
                <a:lnTo>
                  <a:pt x="2372" y="1548"/>
                </a:lnTo>
                <a:lnTo>
                  <a:pt x="2372" y="1548"/>
                </a:lnTo>
                <a:lnTo>
                  <a:pt x="2373" y="1548"/>
                </a:lnTo>
                <a:lnTo>
                  <a:pt x="2373" y="1537"/>
                </a:lnTo>
                <a:lnTo>
                  <a:pt x="2374" y="1544"/>
                </a:lnTo>
                <a:lnTo>
                  <a:pt x="2374" y="1548"/>
                </a:lnTo>
                <a:lnTo>
                  <a:pt x="2375" y="1548"/>
                </a:lnTo>
                <a:lnTo>
                  <a:pt x="2375" y="1548"/>
                </a:lnTo>
                <a:lnTo>
                  <a:pt x="2376" y="1548"/>
                </a:lnTo>
                <a:lnTo>
                  <a:pt x="2376" y="1548"/>
                </a:lnTo>
                <a:lnTo>
                  <a:pt x="2377" y="1548"/>
                </a:lnTo>
                <a:lnTo>
                  <a:pt x="2377" y="1541"/>
                </a:lnTo>
                <a:lnTo>
                  <a:pt x="2378" y="1542"/>
                </a:lnTo>
                <a:lnTo>
                  <a:pt x="2378" y="1548"/>
                </a:lnTo>
                <a:lnTo>
                  <a:pt x="2379" y="1548"/>
                </a:lnTo>
                <a:lnTo>
                  <a:pt x="2379" y="1548"/>
                </a:lnTo>
                <a:lnTo>
                  <a:pt x="2380" y="1548"/>
                </a:lnTo>
                <a:lnTo>
                  <a:pt x="2380" y="1548"/>
                </a:lnTo>
                <a:lnTo>
                  <a:pt x="2381" y="1548"/>
                </a:lnTo>
                <a:lnTo>
                  <a:pt x="2381" y="1548"/>
                </a:lnTo>
                <a:lnTo>
                  <a:pt x="2382" y="1545"/>
                </a:lnTo>
                <a:lnTo>
                  <a:pt x="2382" y="1548"/>
                </a:lnTo>
                <a:lnTo>
                  <a:pt x="2383" y="1548"/>
                </a:lnTo>
                <a:lnTo>
                  <a:pt x="2383" y="1548"/>
                </a:lnTo>
                <a:lnTo>
                  <a:pt x="2384" y="1544"/>
                </a:lnTo>
                <a:lnTo>
                  <a:pt x="2384" y="1434"/>
                </a:lnTo>
                <a:lnTo>
                  <a:pt x="2385" y="1338"/>
                </a:lnTo>
                <a:lnTo>
                  <a:pt x="2385" y="1481"/>
                </a:lnTo>
                <a:lnTo>
                  <a:pt x="2386" y="1533"/>
                </a:lnTo>
                <a:lnTo>
                  <a:pt x="2386" y="1541"/>
                </a:lnTo>
                <a:lnTo>
                  <a:pt x="2387" y="1543"/>
                </a:lnTo>
                <a:lnTo>
                  <a:pt x="2387" y="1536"/>
                </a:lnTo>
                <a:lnTo>
                  <a:pt x="2388" y="1518"/>
                </a:lnTo>
                <a:lnTo>
                  <a:pt x="2388" y="1449"/>
                </a:lnTo>
                <a:lnTo>
                  <a:pt x="2389" y="1470"/>
                </a:lnTo>
                <a:lnTo>
                  <a:pt x="2389" y="1532"/>
                </a:lnTo>
                <a:lnTo>
                  <a:pt x="2390" y="1535"/>
                </a:lnTo>
                <a:lnTo>
                  <a:pt x="2390" y="1547"/>
                </a:lnTo>
                <a:lnTo>
                  <a:pt x="2391" y="1547"/>
                </a:lnTo>
                <a:lnTo>
                  <a:pt x="2391" y="1538"/>
                </a:lnTo>
                <a:lnTo>
                  <a:pt x="2392" y="1499"/>
                </a:lnTo>
                <a:lnTo>
                  <a:pt x="2392" y="1538"/>
                </a:lnTo>
                <a:lnTo>
                  <a:pt x="2393" y="1541"/>
                </a:lnTo>
                <a:lnTo>
                  <a:pt x="2393" y="1547"/>
                </a:lnTo>
                <a:lnTo>
                  <a:pt x="2394" y="1545"/>
                </a:lnTo>
                <a:lnTo>
                  <a:pt x="2394" y="1548"/>
                </a:lnTo>
                <a:lnTo>
                  <a:pt x="2395" y="1548"/>
                </a:lnTo>
                <a:lnTo>
                  <a:pt x="2395" y="1530"/>
                </a:lnTo>
                <a:lnTo>
                  <a:pt x="2396" y="1534"/>
                </a:lnTo>
                <a:lnTo>
                  <a:pt x="2396" y="1538"/>
                </a:lnTo>
                <a:lnTo>
                  <a:pt x="2397" y="1547"/>
                </a:lnTo>
                <a:lnTo>
                  <a:pt x="2397" y="1548"/>
                </a:lnTo>
                <a:lnTo>
                  <a:pt x="2398" y="1548"/>
                </a:lnTo>
                <a:lnTo>
                  <a:pt x="2398" y="1533"/>
                </a:lnTo>
                <a:lnTo>
                  <a:pt x="2399" y="1540"/>
                </a:lnTo>
                <a:lnTo>
                  <a:pt x="2399" y="1546"/>
                </a:lnTo>
                <a:lnTo>
                  <a:pt x="2400" y="1548"/>
                </a:lnTo>
                <a:lnTo>
                  <a:pt x="2400" y="1544"/>
                </a:lnTo>
                <a:lnTo>
                  <a:pt x="2401" y="1530"/>
                </a:lnTo>
                <a:lnTo>
                  <a:pt x="2401" y="1545"/>
                </a:lnTo>
                <a:lnTo>
                  <a:pt x="2402" y="1547"/>
                </a:lnTo>
                <a:lnTo>
                  <a:pt x="2402" y="1530"/>
                </a:lnTo>
                <a:lnTo>
                  <a:pt x="2403" y="1541"/>
                </a:lnTo>
                <a:lnTo>
                  <a:pt x="2403" y="1548"/>
                </a:lnTo>
                <a:lnTo>
                  <a:pt x="2404" y="1548"/>
                </a:lnTo>
                <a:lnTo>
                  <a:pt x="2404" y="1538"/>
                </a:lnTo>
                <a:lnTo>
                  <a:pt x="2405" y="1548"/>
                </a:lnTo>
                <a:lnTo>
                  <a:pt x="2405" y="1538"/>
                </a:lnTo>
                <a:lnTo>
                  <a:pt x="2406" y="1537"/>
                </a:lnTo>
                <a:lnTo>
                  <a:pt x="2406" y="1544"/>
                </a:lnTo>
                <a:lnTo>
                  <a:pt x="2407" y="1548"/>
                </a:lnTo>
                <a:lnTo>
                  <a:pt x="2407" y="1548"/>
                </a:lnTo>
                <a:lnTo>
                  <a:pt x="2408" y="1548"/>
                </a:lnTo>
                <a:lnTo>
                  <a:pt x="2408" y="1548"/>
                </a:lnTo>
                <a:lnTo>
                  <a:pt x="2409" y="1548"/>
                </a:lnTo>
                <a:lnTo>
                  <a:pt x="2409" y="1548"/>
                </a:lnTo>
                <a:lnTo>
                  <a:pt x="2410" y="1546"/>
                </a:lnTo>
                <a:lnTo>
                  <a:pt x="2410" y="1548"/>
                </a:lnTo>
                <a:lnTo>
                  <a:pt x="2411" y="1548"/>
                </a:lnTo>
                <a:lnTo>
                  <a:pt x="2411" y="1548"/>
                </a:lnTo>
                <a:lnTo>
                  <a:pt x="2412" y="1548"/>
                </a:lnTo>
                <a:lnTo>
                  <a:pt x="2412" y="1548"/>
                </a:lnTo>
                <a:lnTo>
                  <a:pt x="2413" y="1542"/>
                </a:lnTo>
                <a:lnTo>
                  <a:pt x="2413" y="1548"/>
                </a:lnTo>
                <a:lnTo>
                  <a:pt x="2414" y="1548"/>
                </a:lnTo>
                <a:lnTo>
                  <a:pt x="2414" y="1545"/>
                </a:lnTo>
                <a:lnTo>
                  <a:pt x="2415" y="1547"/>
                </a:lnTo>
                <a:lnTo>
                  <a:pt x="2415" y="1548"/>
                </a:lnTo>
                <a:lnTo>
                  <a:pt x="2416" y="1548"/>
                </a:lnTo>
                <a:lnTo>
                  <a:pt x="2416" y="1535"/>
                </a:lnTo>
                <a:lnTo>
                  <a:pt x="2417" y="1521"/>
                </a:lnTo>
                <a:lnTo>
                  <a:pt x="2417" y="1548"/>
                </a:lnTo>
                <a:lnTo>
                  <a:pt x="2418" y="1547"/>
                </a:lnTo>
                <a:lnTo>
                  <a:pt x="2418" y="1548"/>
                </a:lnTo>
                <a:lnTo>
                  <a:pt x="2419" y="1548"/>
                </a:lnTo>
                <a:lnTo>
                  <a:pt x="2419" y="1544"/>
                </a:lnTo>
                <a:lnTo>
                  <a:pt x="2420" y="1545"/>
                </a:lnTo>
                <a:lnTo>
                  <a:pt x="2420" y="1548"/>
                </a:lnTo>
                <a:lnTo>
                  <a:pt x="2421" y="1547"/>
                </a:lnTo>
                <a:lnTo>
                  <a:pt x="2421" y="1548"/>
                </a:lnTo>
                <a:lnTo>
                  <a:pt x="2422" y="1548"/>
                </a:lnTo>
                <a:lnTo>
                  <a:pt x="2422" y="1548"/>
                </a:lnTo>
                <a:lnTo>
                  <a:pt x="2423" y="1548"/>
                </a:lnTo>
                <a:lnTo>
                  <a:pt x="2423" y="1542"/>
                </a:lnTo>
                <a:lnTo>
                  <a:pt x="2424" y="1541"/>
                </a:lnTo>
                <a:lnTo>
                  <a:pt x="2424" y="1548"/>
                </a:lnTo>
                <a:lnTo>
                  <a:pt x="2425" y="1548"/>
                </a:lnTo>
                <a:lnTo>
                  <a:pt x="2425" y="1548"/>
                </a:lnTo>
                <a:lnTo>
                  <a:pt x="2426" y="1548"/>
                </a:lnTo>
                <a:lnTo>
                  <a:pt x="2426" y="1546"/>
                </a:lnTo>
                <a:lnTo>
                  <a:pt x="2427" y="1547"/>
                </a:lnTo>
                <a:lnTo>
                  <a:pt x="2427" y="1548"/>
                </a:lnTo>
                <a:lnTo>
                  <a:pt x="2428" y="1548"/>
                </a:lnTo>
                <a:lnTo>
                  <a:pt x="2428" y="1548"/>
                </a:lnTo>
                <a:lnTo>
                  <a:pt x="2429" y="1548"/>
                </a:lnTo>
                <a:lnTo>
                  <a:pt x="2429" y="1548"/>
                </a:lnTo>
                <a:lnTo>
                  <a:pt x="2430" y="1548"/>
                </a:lnTo>
                <a:lnTo>
                  <a:pt x="2430" y="1548"/>
                </a:lnTo>
                <a:lnTo>
                  <a:pt x="2431" y="1548"/>
                </a:lnTo>
                <a:lnTo>
                  <a:pt x="2431" y="1548"/>
                </a:lnTo>
                <a:lnTo>
                  <a:pt x="2432" y="1548"/>
                </a:lnTo>
                <a:lnTo>
                  <a:pt x="2432" y="1548"/>
                </a:lnTo>
                <a:lnTo>
                  <a:pt x="2433" y="1548"/>
                </a:lnTo>
                <a:lnTo>
                  <a:pt x="2433" y="1548"/>
                </a:lnTo>
                <a:lnTo>
                  <a:pt x="2434" y="1544"/>
                </a:lnTo>
                <a:lnTo>
                  <a:pt x="2434" y="1548"/>
                </a:lnTo>
                <a:lnTo>
                  <a:pt x="2435" y="1546"/>
                </a:lnTo>
                <a:lnTo>
                  <a:pt x="2435" y="1548"/>
                </a:lnTo>
                <a:lnTo>
                  <a:pt x="2436" y="1548"/>
                </a:lnTo>
                <a:lnTo>
                  <a:pt x="2436" y="1548"/>
                </a:lnTo>
                <a:lnTo>
                  <a:pt x="2437" y="1547"/>
                </a:lnTo>
                <a:lnTo>
                  <a:pt x="2437" y="1544"/>
                </a:lnTo>
                <a:lnTo>
                  <a:pt x="2438" y="1548"/>
                </a:lnTo>
                <a:lnTo>
                  <a:pt x="2438" y="1548"/>
                </a:lnTo>
                <a:lnTo>
                  <a:pt x="2439" y="1548"/>
                </a:lnTo>
                <a:lnTo>
                  <a:pt x="2439" y="1548"/>
                </a:lnTo>
                <a:lnTo>
                  <a:pt x="2440" y="1548"/>
                </a:lnTo>
                <a:lnTo>
                  <a:pt x="2440" y="1548"/>
                </a:lnTo>
                <a:lnTo>
                  <a:pt x="2441" y="1547"/>
                </a:lnTo>
                <a:lnTo>
                  <a:pt x="2441" y="1541"/>
                </a:lnTo>
                <a:lnTo>
                  <a:pt x="2442" y="1548"/>
                </a:lnTo>
                <a:lnTo>
                  <a:pt x="2442" y="1546"/>
                </a:lnTo>
                <a:lnTo>
                  <a:pt x="2443" y="1548"/>
                </a:lnTo>
                <a:lnTo>
                  <a:pt x="2443" y="1548"/>
                </a:lnTo>
                <a:lnTo>
                  <a:pt x="2444" y="1545"/>
                </a:lnTo>
                <a:lnTo>
                  <a:pt x="2444" y="1537"/>
                </a:lnTo>
                <a:lnTo>
                  <a:pt x="2445" y="1538"/>
                </a:lnTo>
                <a:lnTo>
                  <a:pt x="2445" y="1548"/>
                </a:lnTo>
                <a:lnTo>
                  <a:pt x="2446" y="1548"/>
                </a:lnTo>
                <a:lnTo>
                  <a:pt x="2446" y="1548"/>
                </a:lnTo>
                <a:lnTo>
                  <a:pt x="2447" y="1541"/>
                </a:lnTo>
                <a:lnTo>
                  <a:pt x="2447" y="1548"/>
                </a:lnTo>
                <a:lnTo>
                  <a:pt x="2448" y="1547"/>
                </a:lnTo>
                <a:lnTo>
                  <a:pt x="2448" y="1541"/>
                </a:lnTo>
                <a:lnTo>
                  <a:pt x="2449" y="1540"/>
                </a:lnTo>
                <a:lnTo>
                  <a:pt x="2449" y="1548"/>
                </a:lnTo>
                <a:lnTo>
                  <a:pt x="2450" y="1548"/>
                </a:lnTo>
                <a:lnTo>
                  <a:pt x="2450" y="1548"/>
                </a:lnTo>
                <a:lnTo>
                  <a:pt x="2451" y="1548"/>
                </a:lnTo>
                <a:lnTo>
                  <a:pt x="2451" y="1548"/>
                </a:lnTo>
                <a:lnTo>
                  <a:pt x="2452" y="1548"/>
                </a:lnTo>
                <a:lnTo>
                  <a:pt x="2452" y="1548"/>
                </a:lnTo>
                <a:lnTo>
                  <a:pt x="2453" y="1548"/>
                </a:lnTo>
                <a:lnTo>
                  <a:pt x="2453" y="1548"/>
                </a:lnTo>
                <a:lnTo>
                  <a:pt x="2454" y="1548"/>
                </a:lnTo>
                <a:lnTo>
                  <a:pt x="2454" y="1542"/>
                </a:lnTo>
                <a:lnTo>
                  <a:pt x="2455" y="1545"/>
                </a:lnTo>
                <a:lnTo>
                  <a:pt x="2455" y="1538"/>
                </a:lnTo>
                <a:lnTo>
                  <a:pt x="2456" y="1533"/>
                </a:lnTo>
                <a:lnTo>
                  <a:pt x="2456" y="1545"/>
                </a:lnTo>
                <a:lnTo>
                  <a:pt x="2457" y="1548"/>
                </a:lnTo>
                <a:lnTo>
                  <a:pt x="2457" y="1542"/>
                </a:lnTo>
                <a:lnTo>
                  <a:pt x="2458" y="1533"/>
                </a:lnTo>
                <a:lnTo>
                  <a:pt x="2458" y="1545"/>
                </a:lnTo>
                <a:lnTo>
                  <a:pt x="2459" y="1543"/>
                </a:lnTo>
                <a:lnTo>
                  <a:pt x="2459" y="1547"/>
                </a:lnTo>
                <a:lnTo>
                  <a:pt x="2460" y="1548"/>
                </a:lnTo>
                <a:lnTo>
                  <a:pt x="2460" y="1548"/>
                </a:lnTo>
                <a:lnTo>
                  <a:pt x="2461" y="1548"/>
                </a:lnTo>
                <a:lnTo>
                  <a:pt x="2461" y="1548"/>
                </a:lnTo>
                <a:lnTo>
                  <a:pt x="2462" y="1548"/>
                </a:lnTo>
                <a:lnTo>
                  <a:pt x="2462" y="1532"/>
                </a:lnTo>
                <a:lnTo>
                  <a:pt x="2463" y="1545"/>
                </a:lnTo>
                <a:lnTo>
                  <a:pt x="2463" y="1537"/>
                </a:lnTo>
                <a:lnTo>
                  <a:pt x="2464" y="1548"/>
                </a:lnTo>
                <a:lnTo>
                  <a:pt x="2464" y="1547"/>
                </a:lnTo>
                <a:lnTo>
                  <a:pt x="2465" y="1548"/>
                </a:lnTo>
                <a:lnTo>
                  <a:pt x="2465" y="1547"/>
                </a:lnTo>
                <a:lnTo>
                  <a:pt x="2466" y="1538"/>
                </a:lnTo>
                <a:lnTo>
                  <a:pt x="2466" y="1546"/>
                </a:lnTo>
                <a:lnTo>
                  <a:pt x="2467" y="1548"/>
                </a:lnTo>
                <a:lnTo>
                  <a:pt x="2467" y="1548"/>
                </a:lnTo>
                <a:lnTo>
                  <a:pt x="2468" y="1548"/>
                </a:lnTo>
                <a:lnTo>
                  <a:pt x="2468" y="1548"/>
                </a:lnTo>
                <a:lnTo>
                  <a:pt x="2469" y="1548"/>
                </a:lnTo>
                <a:lnTo>
                  <a:pt x="2469" y="1525"/>
                </a:lnTo>
                <a:lnTo>
                  <a:pt x="2470" y="1532"/>
                </a:lnTo>
                <a:lnTo>
                  <a:pt x="2470" y="1542"/>
                </a:lnTo>
                <a:lnTo>
                  <a:pt x="2471" y="1545"/>
                </a:lnTo>
                <a:lnTo>
                  <a:pt x="2471" y="1548"/>
                </a:lnTo>
                <a:lnTo>
                  <a:pt x="2472" y="1548"/>
                </a:lnTo>
                <a:lnTo>
                  <a:pt x="2472" y="1548"/>
                </a:lnTo>
                <a:lnTo>
                  <a:pt x="2473" y="1543"/>
                </a:lnTo>
                <a:lnTo>
                  <a:pt x="2473" y="1547"/>
                </a:lnTo>
                <a:lnTo>
                  <a:pt x="2474" y="1548"/>
                </a:lnTo>
                <a:lnTo>
                  <a:pt x="2474" y="1546"/>
                </a:lnTo>
                <a:lnTo>
                  <a:pt x="2475" y="1548"/>
                </a:lnTo>
                <a:lnTo>
                  <a:pt x="2475" y="1543"/>
                </a:lnTo>
                <a:lnTo>
                  <a:pt x="2476" y="1544"/>
                </a:lnTo>
                <a:lnTo>
                  <a:pt x="2476" y="1548"/>
                </a:lnTo>
                <a:lnTo>
                  <a:pt x="2477" y="1541"/>
                </a:lnTo>
                <a:lnTo>
                  <a:pt x="2477" y="1548"/>
                </a:lnTo>
                <a:lnTo>
                  <a:pt x="2478" y="1548"/>
                </a:lnTo>
                <a:lnTo>
                  <a:pt x="2478" y="1547"/>
                </a:lnTo>
                <a:lnTo>
                  <a:pt x="2479" y="1548"/>
                </a:lnTo>
                <a:lnTo>
                  <a:pt x="2479" y="1548"/>
                </a:lnTo>
                <a:lnTo>
                  <a:pt x="2480" y="1548"/>
                </a:lnTo>
                <a:lnTo>
                  <a:pt x="2480" y="1527"/>
                </a:lnTo>
                <a:lnTo>
                  <a:pt x="2481" y="1532"/>
                </a:lnTo>
                <a:lnTo>
                  <a:pt x="2481" y="1548"/>
                </a:lnTo>
                <a:lnTo>
                  <a:pt x="2482" y="1547"/>
                </a:lnTo>
                <a:lnTo>
                  <a:pt x="2482" y="1543"/>
                </a:lnTo>
                <a:lnTo>
                  <a:pt x="2483" y="1548"/>
                </a:lnTo>
                <a:lnTo>
                  <a:pt x="2483" y="1548"/>
                </a:lnTo>
                <a:lnTo>
                  <a:pt x="2484" y="1544"/>
                </a:lnTo>
                <a:lnTo>
                  <a:pt x="2484" y="1548"/>
                </a:lnTo>
                <a:lnTo>
                  <a:pt x="2485" y="1548"/>
                </a:lnTo>
                <a:lnTo>
                  <a:pt x="2485" y="1546"/>
                </a:lnTo>
                <a:lnTo>
                  <a:pt x="2486" y="1537"/>
                </a:lnTo>
                <a:lnTo>
                  <a:pt x="2486" y="1548"/>
                </a:lnTo>
                <a:lnTo>
                  <a:pt x="2487" y="1548"/>
                </a:lnTo>
                <a:lnTo>
                  <a:pt x="2487" y="1540"/>
                </a:lnTo>
                <a:lnTo>
                  <a:pt x="2488" y="1545"/>
                </a:lnTo>
                <a:lnTo>
                  <a:pt x="2488" y="1548"/>
                </a:lnTo>
                <a:lnTo>
                  <a:pt x="2489" y="1545"/>
                </a:lnTo>
                <a:lnTo>
                  <a:pt x="2489" y="1548"/>
                </a:lnTo>
                <a:lnTo>
                  <a:pt x="2490" y="1548"/>
                </a:lnTo>
                <a:lnTo>
                  <a:pt x="2490" y="1537"/>
                </a:lnTo>
                <a:lnTo>
                  <a:pt x="2491" y="1543"/>
                </a:lnTo>
                <a:lnTo>
                  <a:pt x="2491" y="1548"/>
                </a:lnTo>
                <a:lnTo>
                  <a:pt x="2492" y="1548"/>
                </a:lnTo>
                <a:lnTo>
                  <a:pt x="2492" y="1548"/>
                </a:lnTo>
                <a:lnTo>
                  <a:pt x="2493" y="1548"/>
                </a:lnTo>
                <a:lnTo>
                  <a:pt x="2493" y="1548"/>
                </a:lnTo>
                <a:lnTo>
                  <a:pt x="2494" y="1548"/>
                </a:lnTo>
                <a:lnTo>
                  <a:pt x="2494" y="1546"/>
                </a:lnTo>
                <a:lnTo>
                  <a:pt x="2495" y="1539"/>
                </a:lnTo>
                <a:lnTo>
                  <a:pt x="2495" y="1545"/>
                </a:lnTo>
                <a:lnTo>
                  <a:pt x="2496" y="1548"/>
                </a:lnTo>
                <a:lnTo>
                  <a:pt x="2496" y="1547"/>
                </a:lnTo>
                <a:lnTo>
                  <a:pt x="2497" y="1544"/>
                </a:lnTo>
                <a:lnTo>
                  <a:pt x="2497" y="1542"/>
                </a:lnTo>
                <a:lnTo>
                  <a:pt x="2498" y="1536"/>
                </a:lnTo>
                <a:lnTo>
                  <a:pt x="2498" y="1544"/>
                </a:lnTo>
                <a:lnTo>
                  <a:pt x="2499" y="1548"/>
                </a:lnTo>
                <a:lnTo>
                  <a:pt x="2499" y="1542"/>
                </a:lnTo>
                <a:lnTo>
                  <a:pt x="2500" y="1546"/>
                </a:lnTo>
                <a:lnTo>
                  <a:pt x="2500" y="1548"/>
                </a:lnTo>
                <a:lnTo>
                  <a:pt x="2501" y="1548"/>
                </a:lnTo>
                <a:lnTo>
                  <a:pt x="2501" y="1536"/>
                </a:lnTo>
                <a:lnTo>
                  <a:pt x="2502" y="1532"/>
                </a:lnTo>
                <a:lnTo>
                  <a:pt x="2502" y="1544"/>
                </a:lnTo>
                <a:lnTo>
                  <a:pt x="2503" y="1548"/>
                </a:lnTo>
                <a:lnTo>
                  <a:pt x="2503" y="1548"/>
                </a:lnTo>
                <a:lnTo>
                  <a:pt x="2504" y="1548"/>
                </a:lnTo>
                <a:lnTo>
                  <a:pt x="2504" y="1541"/>
                </a:lnTo>
                <a:lnTo>
                  <a:pt x="2505" y="1530"/>
                </a:lnTo>
                <a:lnTo>
                  <a:pt x="2505" y="1545"/>
                </a:lnTo>
                <a:lnTo>
                  <a:pt x="2506" y="1548"/>
                </a:lnTo>
                <a:lnTo>
                  <a:pt x="2506" y="1533"/>
                </a:lnTo>
                <a:lnTo>
                  <a:pt x="2507" y="1528"/>
                </a:lnTo>
                <a:lnTo>
                  <a:pt x="2507" y="1538"/>
                </a:lnTo>
                <a:lnTo>
                  <a:pt x="2508" y="1545"/>
                </a:lnTo>
                <a:lnTo>
                  <a:pt x="2508" y="1537"/>
                </a:lnTo>
                <a:lnTo>
                  <a:pt x="2509" y="1537"/>
                </a:lnTo>
                <a:lnTo>
                  <a:pt x="2509" y="1548"/>
                </a:lnTo>
                <a:lnTo>
                  <a:pt x="2510" y="1547"/>
                </a:lnTo>
                <a:lnTo>
                  <a:pt x="2510" y="1548"/>
                </a:lnTo>
                <a:lnTo>
                  <a:pt x="2511" y="1548"/>
                </a:lnTo>
                <a:lnTo>
                  <a:pt x="2511" y="1540"/>
                </a:lnTo>
                <a:lnTo>
                  <a:pt x="2512" y="1533"/>
                </a:lnTo>
                <a:lnTo>
                  <a:pt x="2512" y="1544"/>
                </a:lnTo>
                <a:lnTo>
                  <a:pt x="2513" y="1545"/>
                </a:lnTo>
                <a:lnTo>
                  <a:pt x="2513" y="1548"/>
                </a:lnTo>
                <a:lnTo>
                  <a:pt x="2514" y="1548"/>
                </a:lnTo>
                <a:lnTo>
                  <a:pt x="2514" y="1548"/>
                </a:lnTo>
                <a:lnTo>
                  <a:pt x="2515" y="1548"/>
                </a:lnTo>
                <a:lnTo>
                  <a:pt x="2515" y="1534"/>
                </a:lnTo>
                <a:lnTo>
                  <a:pt x="2516" y="1523"/>
                </a:lnTo>
                <a:lnTo>
                  <a:pt x="2516" y="1536"/>
                </a:lnTo>
                <a:lnTo>
                  <a:pt x="2517" y="1534"/>
                </a:lnTo>
                <a:lnTo>
                  <a:pt x="2517" y="1548"/>
                </a:lnTo>
                <a:lnTo>
                  <a:pt x="2518" y="1544"/>
                </a:lnTo>
                <a:lnTo>
                  <a:pt x="2518" y="1546"/>
                </a:lnTo>
                <a:lnTo>
                  <a:pt x="2519" y="1548"/>
                </a:lnTo>
                <a:lnTo>
                  <a:pt x="2519" y="1538"/>
                </a:lnTo>
                <a:lnTo>
                  <a:pt x="2520" y="1539"/>
                </a:lnTo>
                <a:lnTo>
                  <a:pt x="2520" y="1548"/>
                </a:lnTo>
                <a:lnTo>
                  <a:pt x="2521" y="1548"/>
                </a:lnTo>
                <a:lnTo>
                  <a:pt x="2521" y="1548"/>
                </a:lnTo>
                <a:lnTo>
                  <a:pt x="2522" y="1548"/>
                </a:lnTo>
                <a:lnTo>
                  <a:pt x="2522" y="1548"/>
                </a:lnTo>
                <a:lnTo>
                  <a:pt x="2523" y="1548"/>
                </a:lnTo>
                <a:lnTo>
                  <a:pt x="2523" y="1547"/>
                </a:lnTo>
                <a:lnTo>
                  <a:pt x="2524" y="1538"/>
                </a:lnTo>
                <a:lnTo>
                  <a:pt x="2524" y="1548"/>
                </a:lnTo>
                <a:lnTo>
                  <a:pt x="2525" y="1548"/>
                </a:lnTo>
                <a:lnTo>
                  <a:pt x="2525" y="1548"/>
                </a:lnTo>
                <a:lnTo>
                  <a:pt x="2526" y="1548"/>
                </a:lnTo>
                <a:lnTo>
                  <a:pt x="2526" y="1544"/>
                </a:lnTo>
                <a:lnTo>
                  <a:pt x="2527" y="1541"/>
                </a:lnTo>
                <a:lnTo>
                  <a:pt x="2527" y="1548"/>
                </a:lnTo>
                <a:lnTo>
                  <a:pt x="2528" y="1548"/>
                </a:lnTo>
                <a:lnTo>
                  <a:pt x="2528" y="1522"/>
                </a:lnTo>
                <a:lnTo>
                  <a:pt x="2529" y="1535"/>
                </a:lnTo>
                <a:lnTo>
                  <a:pt x="2529" y="1547"/>
                </a:lnTo>
                <a:lnTo>
                  <a:pt x="2530" y="1545"/>
                </a:lnTo>
                <a:lnTo>
                  <a:pt x="2530" y="1548"/>
                </a:lnTo>
                <a:lnTo>
                  <a:pt x="2531" y="1548"/>
                </a:lnTo>
                <a:lnTo>
                  <a:pt x="2531" y="1543"/>
                </a:lnTo>
                <a:lnTo>
                  <a:pt x="2532" y="1548"/>
                </a:lnTo>
                <a:lnTo>
                  <a:pt x="2532" y="1548"/>
                </a:lnTo>
                <a:lnTo>
                  <a:pt x="2533" y="1548"/>
                </a:lnTo>
                <a:lnTo>
                  <a:pt x="2533" y="1548"/>
                </a:lnTo>
                <a:lnTo>
                  <a:pt x="2534" y="1548"/>
                </a:lnTo>
                <a:lnTo>
                  <a:pt x="2534" y="1548"/>
                </a:lnTo>
                <a:lnTo>
                  <a:pt x="2535" y="1546"/>
                </a:lnTo>
                <a:lnTo>
                  <a:pt x="2535" y="1548"/>
                </a:lnTo>
                <a:lnTo>
                  <a:pt x="2536" y="1548"/>
                </a:lnTo>
                <a:lnTo>
                  <a:pt x="2536" y="1544"/>
                </a:lnTo>
                <a:lnTo>
                  <a:pt x="2537" y="1539"/>
                </a:lnTo>
                <a:lnTo>
                  <a:pt x="2537" y="1548"/>
                </a:lnTo>
                <a:lnTo>
                  <a:pt x="2538" y="1548"/>
                </a:lnTo>
                <a:lnTo>
                  <a:pt x="2538" y="1548"/>
                </a:lnTo>
                <a:lnTo>
                  <a:pt x="2539" y="1543"/>
                </a:lnTo>
                <a:lnTo>
                  <a:pt x="2539" y="1529"/>
                </a:lnTo>
                <a:lnTo>
                  <a:pt x="2540" y="1542"/>
                </a:lnTo>
                <a:lnTo>
                  <a:pt x="2540" y="1548"/>
                </a:lnTo>
                <a:lnTo>
                  <a:pt x="2541" y="1548"/>
                </a:lnTo>
                <a:lnTo>
                  <a:pt x="2541" y="1548"/>
                </a:lnTo>
                <a:lnTo>
                  <a:pt x="2542" y="1548"/>
                </a:lnTo>
                <a:lnTo>
                  <a:pt x="2542" y="1548"/>
                </a:lnTo>
                <a:lnTo>
                  <a:pt x="2543" y="1548"/>
                </a:lnTo>
                <a:lnTo>
                  <a:pt x="2543" y="1548"/>
                </a:lnTo>
                <a:lnTo>
                  <a:pt x="2544" y="1544"/>
                </a:lnTo>
                <a:lnTo>
                  <a:pt x="2544" y="1547"/>
                </a:lnTo>
                <a:lnTo>
                  <a:pt x="2545" y="1548"/>
                </a:lnTo>
                <a:lnTo>
                  <a:pt x="2545" y="1548"/>
                </a:lnTo>
                <a:lnTo>
                  <a:pt x="2546" y="1544"/>
                </a:lnTo>
                <a:lnTo>
                  <a:pt x="2546" y="1548"/>
                </a:lnTo>
                <a:lnTo>
                  <a:pt x="2547" y="1548"/>
                </a:lnTo>
                <a:lnTo>
                  <a:pt x="2547" y="1536"/>
                </a:lnTo>
                <a:lnTo>
                  <a:pt x="2548" y="1536"/>
                </a:lnTo>
                <a:lnTo>
                  <a:pt x="2548" y="1548"/>
                </a:lnTo>
                <a:lnTo>
                  <a:pt x="2549" y="1548"/>
                </a:lnTo>
                <a:lnTo>
                  <a:pt x="2549" y="1548"/>
                </a:lnTo>
                <a:lnTo>
                  <a:pt x="2550" y="1548"/>
                </a:lnTo>
                <a:lnTo>
                  <a:pt x="2550" y="1536"/>
                </a:lnTo>
                <a:lnTo>
                  <a:pt x="2551" y="1531"/>
                </a:lnTo>
                <a:lnTo>
                  <a:pt x="2551" y="1548"/>
                </a:lnTo>
                <a:lnTo>
                  <a:pt x="2552" y="1547"/>
                </a:lnTo>
                <a:lnTo>
                  <a:pt x="2552" y="1548"/>
                </a:lnTo>
                <a:lnTo>
                  <a:pt x="2553" y="1548"/>
                </a:lnTo>
                <a:lnTo>
                  <a:pt x="2553" y="1548"/>
                </a:lnTo>
                <a:lnTo>
                  <a:pt x="2554" y="1548"/>
                </a:lnTo>
                <a:lnTo>
                  <a:pt x="2554" y="1548"/>
                </a:lnTo>
                <a:lnTo>
                  <a:pt x="2555" y="1539"/>
                </a:lnTo>
                <a:lnTo>
                  <a:pt x="2555" y="1547"/>
                </a:lnTo>
                <a:lnTo>
                  <a:pt x="2556" y="1548"/>
                </a:lnTo>
                <a:lnTo>
                  <a:pt x="2556" y="1548"/>
                </a:lnTo>
                <a:lnTo>
                  <a:pt x="2557" y="1548"/>
                </a:lnTo>
                <a:lnTo>
                  <a:pt x="2557" y="1545"/>
                </a:lnTo>
                <a:lnTo>
                  <a:pt x="2558" y="1535"/>
                </a:lnTo>
                <a:lnTo>
                  <a:pt x="2558" y="1511"/>
                </a:lnTo>
                <a:lnTo>
                  <a:pt x="2559" y="1530"/>
                </a:lnTo>
                <a:lnTo>
                  <a:pt x="2559" y="1548"/>
                </a:lnTo>
                <a:lnTo>
                  <a:pt x="2560" y="1544"/>
                </a:lnTo>
                <a:lnTo>
                  <a:pt x="2560" y="1548"/>
                </a:lnTo>
                <a:lnTo>
                  <a:pt x="2561" y="1547"/>
                </a:lnTo>
                <a:lnTo>
                  <a:pt x="2561" y="1529"/>
                </a:lnTo>
                <a:lnTo>
                  <a:pt x="2562" y="1521"/>
                </a:lnTo>
                <a:lnTo>
                  <a:pt x="2562" y="1533"/>
                </a:lnTo>
                <a:lnTo>
                  <a:pt x="2563" y="1544"/>
                </a:lnTo>
                <a:lnTo>
                  <a:pt x="2563" y="1548"/>
                </a:lnTo>
                <a:lnTo>
                  <a:pt x="2564" y="1548"/>
                </a:lnTo>
                <a:lnTo>
                  <a:pt x="2564" y="1548"/>
                </a:lnTo>
                <a:lnTo>
                  <a:pt x="2565" y="1539"/>
                </a:lnTo>
                <a:lnTo>
                  <a:pt x="2565" y="1522"/>
                </a:lnTo>
                <a:lnTo>
                  <a:pt x="2566" y="1533"/>
                </a:lnTo>
                <a:lnTo>
                  <a:pt x="2566" y="1546"/>
                </a:lnTo>
                <a:lnTo>
                  <a:pt x="2567" y="1519"/>
                </a:lnTo>
                <a:lnTo>
                  <a:pt x="2567" y="1541"/>
                </a:lnTo>
                <a:lnTo>
                  <a:pt x="2568" y="1548"/>
                </a:lnTo>
                <a:lnTo>
                  <a:pt x="2568" y="1537"/>
                </a:lnTo>
                <a:lnTo>
                  <a:pt x="2569" y="1537"/>
                </a:lnTo>
                <a:lnTo>
                  <a:pt x="2569" y="1543"/>
                </a:lnTo>
                <a:lnTo>
                  <a:pt x="2570" y="1548"/>
                </a:lnTo>
                <a:lnTo>
                  <a:pt x="2570" y="1548"/>
                </a:lnTo>
                <a:lnTo>
                  <a:pt x="2571" y="1548"/>
                </a:lnTo>
                <a:lnTo>
                  <a:pt x="2571" y="1543"/>
                </a:lnTo>
                <a:lnTo>
                  <a:pt x="2572" y="1548"/>
                </a:lnTo>
                <a:lnTo>
                  <a:pt x="2572" y="1548"/>
                </a:lnTo>
                <a:lnTo>
                  <a:pt x="2573" y="1543"/>
                </a:lnTo>
                <a:lnTo>
                  <a:pt x="2573" y="1548"/>
                </a:lnTo>
                <a:lnTo>
                  <a:pt x="2574" y="1548"/>
                </a:lnTo>
                <a:lnTo>
                  <a:pt x="2574" y="1548"/>
                </a:lnTo>
                <a:lnTo>
                  <a:pt x="2575" y="1548"/>
                </a:lnTo>
                <a:lnTo>
                  <a:pt x="2575" y="1548"/>
                </a:lnTo>
                <a:lnTo>
                  <a:pt x="2576" y="1548"/>
                </a:lnTo>
                <a:lnTo>
                  <a:pt x="2576" y="1530"/>
                </a:lnTo>
                <a:lnTo>
                  <a:pt x="2577" y="1543"/>
                </a:lnTo>
                <a:lnTo>
                  <a:pt x="2577" y="1548"/>
                </a:lnTo>
                <a:lnTo>
                  <a:pt x="2578" y="1548"/>
                </a:lnTo>
                <a:lnTo>
                  <a:pt x="2578" y="1548"/>
                </a:lnTo>
                <a:lnTo>
                  <a:pt x="2579" y="1548"/>
                </a:lnTo>
                <a:lnTo>
                  <a:pt x="2579" y="1532"/>
                </a:lnTo>
                <a:lnTo>
                  <a:pt x="2580" y="1533"/>
                </a:lnTo>
                <a:lnTo>
                  <a:pt x="2580" y="1547"/>
                </a:lnTo>
                <a:lnTo>
                  <a:pt x="2581" y="1548"/>
                </a:lnTo>
                <a:lnTo>
                  <a:pt x="2581" y="1548"/>
                </a:lnTo>
                <a:lnTo>
                  <a:pt x="2582" y="1548"/>
                </a:lnTo>
                <a:lnTo>
                  <a:pt x="2582" y="1548"/>
                </a:lnTo>
                <a:lnTo>
                  <a:pt x="2583" y="1548"/>
                </a:lnTo>
                <a:lnTo>
                  <a:pt x="2583" y="1539"/>
                </a:lnTo>
                <a:lnTo>
                  <a:pt x="2584" y="1545"/>
                </a:lnTo>
                <a:lnTo>
                  <a:pt x="2584" y="1548"/>
                </a:lnTo>
                <a:lnTo>
                  <a:pt x="2585" y="1548"/>
                </a:lnTo>
                <a:lnTo>
                  <a:pt x="2585" y="1548"/>
                </a:lnTo>
                <a:lnTo>
                  <a:pt x="2586" y="1548"/>
                </a:lnTo>
                <a:lnTo>
                  <a:pt x="2586" y="1544"/>
                </a:lnTo>
                <a:lnTo>
                  <a:pt x="2587" y="1545"/>
                </a:lnTo>
                <a:lnTo>
                  <a:pt x="2587" y="1547"/>
                </a:lnTo>
                <a:lnTo>
                  <a:pt x="2588" y="1548"/>
                </a:lnTo>
                <a:lnTo>
                  <a:pt x="2588" y="1545"/>
                </a:lnTo>
                <a:lnTo>
                  <a:pt x="2589" y="1542"/>
                </a:lnTo>
                <a:lnTo>
                  <a:pt x="2589" y="1548"/>
                </a:lnTo>
                <a:lnTo>
                  <a:pt x="2590" y="1546"/>
                </a:lnTo>
                <a:lnTo>
                  <a:pt x="2590" y="1548"/>
                </a:lnTo>
                <a:lnTo>
                  <a:pt x="2591" y="1546"/>
                </a:lnTo>
                <a:lnTo>
                  <a:pt x="2591" y="1541"/>
                </a:lnTo>
                <a:lnTo>
                  <a:pt x="2592" y="1548"/>
                </a:lnTo>
                <a:lnTo>
                  <a:pt x="2592" y="1548"/>
                </a:lnTo>
                <a:lnTo>
                  <a:pt x="2593" y="1548"/>
                </a:lnTo>
                <a:lnTo>
                  <a:pt x="2593" y="1545"/>
                </a:lnTo>
                <a:lnTo>
                  <a:pt x="2594" y="1548"/>
                </a:lnTo>
                <a:lnTo>
                  <a:pt x="2594" y="1548"/>
                </a:lnTo>
                <a:lnTo>
                  <a:pt x="2595" y="1548"/>
                </a:lnTo>
                <a:lnTo>
                  <a:pt x="2595" y="1548"/>
                </a:lnTo>
                <a:lnTo>
                  <a:pt x="2596" y="1548"/>
                </a:lnTo>
                <a:lnTo>
                  <a:pt x="2596" y="1548"/>
                </a:lnTo>
                <a:lnTo>
                  <a:pt x="2597" y="1544"/>
                </a:lnTo>
                <a:lnTo>
                  <a:pt x="2597" y="1547"/>
                </a:lnTo>
                <a:lnTo>
                  <a:pt x="2598" y="1546"/>
                </a:lnTo>
                <a:lnTo>
                  <a:pt x="2598" y="1548"/>
                </a:lnTo>
                <a:lnTo>
                  <a:pt x="2599" y="1543"/>
                </a:lnTo>
                <a:lnTo>
                  <a:pt x="2599" y="1548"/>
                </a:lnTo>
                <a:lnTo>
                  <a:pt x="2600" y="1548"/>
                </a:lnTo>
                <a:lnTo>
                  <a:pt x="2600" y="1544"/>
                </a:lnTo>
                <a:lnTo>
                  <a:pt x="2601" y="1539"/>
                </a:lnTo>
                <a:lnTo>
                  <a:pt x="2601" y="1548"/>
                </a:lnTo>
                <a:lnTo>
                  <a:pt x="2602" y="1548"/>
                </a:lnTo>
                <a:lnTo>
                  <a:pt x="2602" y="1548"/>
                </a:lnTo>
                <a:lnTo>
                  <a:pt x="2603" y="1548"/>
                </a:lnTo>
                <a:lnTo>
                  <a:pt x="2603" y="1548"/>
                </a:lnTo>
                <a:lnTo>
                  <a:pt x="2604" y="1548"/>
                </a:lnTo>
                <a:lnTo>
                  <a:pt x="2604" y="1530"/>
                </a:lnTo>
                <a:lnTo>
                  <a:pt x="2605" y="1524"/>
                </a:lnTo>
                <a:lnTo>
                  <a:pt x="2605" y="1547"/>
                </a:lnTo>
                <a:lnTo>
                  <a:pt x="2606" y="1543"/>
                </a:lnTo>
                <a:lnTo>
                  <a:pt x="2606" y="1548"/>
                </a:lnTo>
                <a:lnTo>
                  <a:pt x="2607" y="1548"/>
                </a:lnTo>
                <a:lnTo>
                  <a:pt x="2607" y="1521"/>
                </a:lnTo>
                <a:lnTo>
                  <a:pt x="2608" y="1533"/>
                </a:lnTo>
                <a:lnTo>
                  <a:pt x="2608" y="1542"/>
                </a:lnTo>
                <a:lnTo>
                  <a:pt x="2609" y="1548"/>
                </a:lnTo>
                <a:lnTo>
                  <a:pt x="2609" y="1548"/>
                </a:lnTo>
                <a:lnTo>
                  <a:pt x="2610" y="1548"/>
                </a:lnTo>
                <a:lnTo>
                  <a:pt x="2610" y="1536"/>
                </a:lnTo>
                <a:lnTo>
                  <a:pt x="2611" y="1529"/>
                </a:lnTo>
                <a:lnTo>
                  <a:pt x="2611" y="1523"/>
                </a:lnTo>
                <a:lnTo>
                  <a:pt x="2612" y="1530"/>
                </a:lnTo>
                <a:lnTo>
                  <a:pt x="2612" y="1547"/>
                </a:lnTo>
                <a:lnTo>
                  <a:pt x="2613" y="1548"/>
                </a:lnTo>
                <a:lnTo>
                  <a:pt x="2613" y="1548"/>
                </a:lnTo>
                <a:lnTo>
                  <a:pt x="2614" y="1547"/>
                </a:lnTo>
                <a:lnTo>
                  <a:pt x="2614" y="1521"/>
                </a:lnTo>
                <a:lnTo>
                  <a:pt x="2615" y="1500"/>
                </a:lnTo>
                <a:lnTo>
                  <a:pt x="2615" y="1545"/>
                </a:lnTo>
                <a:lnTo>
                  <a:pt x="2616" y="1540"/>
                </a:lnTo>
                <a:lnTo>
                  <a:pt x="2616" y="1547"/>
                </a:lnTo>
                <a:lnTo>
                  <a:pt x="2617" y="1548"/>
                </a:lnTo>
                <a:lnTo>
                  <a:pt x="2617" y="1539"/>
                </a:lnTo>
                <a:lnTo>
                  <a:pt x="2618" y="1537"/>
                </a:lnTo>
                <a:lnTo>
                  <a:pt x="2618" y="1543"/>
                </a:lnTo>
                <a:lnTo>
                  <a:pt x="2619" y="1540"/>
                </a:lnTo>
                <a:lnTo>
                  <a:pt x="2619" y="1548"/>
                </a:lnTo>
                <a:lnTo>
                  <a:pt x="2620" y="1529"/>
                </a:lnTo>
                <a:lnTo>
                  <a:pt x="2620" y="1548"/>
                </a:lnTo>
                <a:lnTo>
                  <a:pt x="2621" y="1548"/>
                </a:lnTo>
                <a:lnTo>
                  <a:pt x="2621" y="1547"/>
                </a:lnTo>
                <a:lnTo>
                  <a:pt x="2622" y="1541"/>
                </a:lnTo>
                <a:lnTo>
                  <a:pt x="2622" y="1533"/>
                </a:lnTo>
                <a:lnTo>
                  <a:pt x="2623" y="1540"/>
                </a:lnTo>
                <a:lnTo>
                  <a:pt x="2623" y="1548"/>
                </a:lnTo>
                <a:lnTo>
                  <a:pt x="2624" y="1548"/>
                </a:lnTo>
                <a:lnTo>
                  <a:pt x="2624" y="1545"/>
                </a:lnTo>
                <a:lnTo>
                  <a:pt x="2625" y="1541"/>
                </a:lnTo>
                <a:lnTo>
                  <a:pt x="2625" y="1548"/>
                </a:lnTo>
                <a:lnTo>
                  <a:pt x="2626" y="1548"/>
                </a:lnTo>
                <a:lnTo>
                  <a:pt x="2626" y="1546"/>
                </a:lnTo>
                <a:lnTo>
                  <a:pt x="2627" y="1547"/>
                </a:lnTo>
                <a:lnTo>
                  <a:pt x="2627" y="1548"/>
                </a:lnTo>
                <a:lnTo>
                  <a:pt x="2628" y="1548"/>
                </a:lnTo>
                <a:lnTo>
                  <a:pt x="2628" y="1539"/>
                </a:lnTo>
                <a:lnTo>
                  <a:pt x="2629" y="1536"/>
                </a:lnTo>
                <a:lnTo>
                  <a:pt x="2629" y="1541"/>
                </a:lnTo>
                <a:lnTo>
                  <a:pt x="2630" y="1537"/>
                </a:lnTo>
                <a:lnTo>
                  <a:pt x="2630" y="1548"/>
                </a:lnTo>
                <a:lnTo>
                  <a:pt x="2631" y="1548"/>
                </a:lnTo>
                <a:lnTo>
                  <a:pt x="2631" y="1548"/>
                </a:lnTo>
                <a:lnTo>
                  <a:pt x="2632" y="1548"/>
                </a:lnTo>
                <a:lnTo>
                  <a:pt x="2632" y="1548"/>
                </a:lnTo>
                <a:lnTo>
                  <a:pt x="2633" y="1545"/>
                </a:lnTo>
                <a:lnTo>
                  <a:pt x="2633" y="1548"/>
                </a:lnTo>
                <a:lnTo>
                  <a:pt x="2634" y="1548"/>
                </a:lnTo>
                <a:lnTo>
                  <a:pt x="2634" y="1548"/>
                </a:lnTo>
                <a:lnTo>
                  <a:pt x="2635" y="1548"/>
                </a:lnTo>
                <a:lnTo>
                  <a:pt x="2635" y="1546"/>
                </a:lnTo>
                <a:lnTo>
                  <a:pt x="2636" y="1548"/>
                </a:lnTo>
                <a:lnTo>
                  <a:pt x="2636" y="1544"/>
                </a:lnTo>
                <a:lnTo>
                  <a:pt x="2637" y="1544"/>
                </a:lnTo>
                <a:lnTo>
                  <a:pt x="2637" y="1548"/>
                </a:lnTo>
                <a:lnTo>
                  <a:pt x="2638" y="1548"/>
                </a:lnTo>
                <a:lnTo>
                  <a:pt x="2638" y="1546"/>
                </a:lnTo>
                <a:lnTo>
                  <a:pt x="2639" y="1548"/>
                </a:lnTo>
                <a:lnTo>
                  <a:pt x="2639" y="1548"/>
                </a:lnTo>
                <a:lnTo>
                  <a:pt x="2640" y="1548"/>
                </a:lnTo>
                <a:lnTo>
                  <a:pt x="2640" y="1548"/>
                </a:lnTo>
                <a:lnTo>
                  <a:pt x="2641" y="1547"/>
                </a:lnTo>
                <a:lnTo>
                  <a:pt x="2641" y="1548"/>
                </a:lnTo>
                <a:lnTo>
                  <a:pt x="2642" y="1548"/>
                </a:lnTo>
                <a:lnTo>
                  <a:pt x="2642" y="1548"/>
                </a:lnTo>
                <a:lnTo>
                  <a:pt x="2643" y="1548"/>
                </a:lnTo>
                <a:lnTo>
                  <a:pt x="2643" y="1548"/>
                </a:lnTo>
                <a:lnTo>
                  <a:pt x="2644" y="1548"/>
                </a:lnTo>
                <a:lnTo>
                  <a:pt x="2644" y="1548"/>
                </a:lnTo>
                <a:lnTo>
                  <a:pt x="2645" y="1548"/>
                </a:lnTo>
                <a:lnTo>
                  <a:pt x="2645" y="1548"/>
                </a:lnTo>
                <a:lnTo>
                  <a:pt x="2646" y="1548"/>
                </a:lnTo>
                <a:lnTo>
                  <a:pt x="2646" y="1533"/>
                </a:lnTo>
                <a:lnTo>
                  <a:pt x="2647" y="1543"/>
                </a:lnTo>
                <a:lnTo>
                  <a:pt x="2647" y="1548"/>
                </a:lnTo>
                <a:lnTo>
                  <a:pt x="2648" y="1548"/>
                </a:lnTo>
                <a:lnTo>
                  <a:pt x="2648" y="1545"/>
                </a:lnTo>
                <a:lnTo>
                  <a:pt x="2649" y="1548"/>
                </a:lnTo>
                <a:lnTo>
                  <a:pt x="2649" y="1548"/>
                </a:lnTo>
                <a:lnTo>
                  <a:pt x="2650" y="1548"/>
                </a:lnTo>
                <a:lnTo>
                  <a:pt x="2650" y="1544"/>
                </a:lnTo>
                <a:lnTo>
                  <a:pt x="2651" y="1547"/>
                </a:lnTo>
                <a:lnTo>
                  <a:pt x="2651" y="1548"/>
                </a:lnTo>
                <a:lnTo>
                  <a:pt x="2652" y="1548"/>
                </a:lnTo>
                <a:lnTo>
                  <a:pt x="2652" y="1548"/>
                </a:lnTo>
                <a:lnTo>
                  <a:pt x="2653" y="1548"/>
                </a:lnTo>
                <a:lnTo>
                  <a:pt x="2653" y="1548"/>
                </a:lnTo>
                <a:lnTo>
                  <a:pt x="2654" y="1548"/>
                </a:lnTo>
                <a:lnTo>
                  <a:pt x="2654" y="1547"/>
                </a:lnTo>
                <a:lnTo>
                  <a:pt x="2655" y="1548"/>
                </a:lnTo>
                <a:lnTo>
                  <a:pt x="2655" y="1548"/>
                </a:lnTo>
                <a:lnTo>
                  <a:pt x="2656" y="1548"/>
                </a:lnTo>
                <a:lnTo>
                  <a:pt x="2656" y="1548"/>
                </a:lnTo>
                <a:lnTo>
                  <a:pt x="2657" y="1539"/>
                </a:lnTo>
                <a:lnTo>
                  <a:pt x="2657" y="1548"/>
                </a:lnTo>
                <a:lnTo>
                  <a:pt x="2658" y="1546"/>
                </a:lnTo>
                <a:lnTo>
                  <a:pt x="2658" y="1539"/>
                </a:lnTo>
                <a:lnTo>
                  <a:pt x="2659" y="1543"/>
                </a:lnTo>
                <a:lnTo>
                  <a:pt x="2659" y="1548"/>
                </a:lnTo>
                <a:lnTo>
                  <a:pt x="2660" y="1548"/>
                </a:lnTo>
                <a:lnTo>
                  <a:pt x="2660" y="1542"/>
                </a:lnTo>
                <a:lnTo>
                  <a:pt x="2661" y="1537"/>
                </a:lnTo>
                <a:lnTo>
                  <a:pt x="2661" y="1543"/>
                </a:lnTo>
                <a:lnTo>
                  <a:pt x="2662" y="1542"/>
                </a:lnTo>
                <a:lnTo>
                  <a:pt x="2662" y="1548"/>
                </a:lnTo>
                <a:lnTo>
                  <a:pt x="2663" y="1548"/>
                </a:lnTo>
                <a:lnTo>
                  <a:pt x="2663" y="1548"/>
                </a:lnTo>
                <a:lnTo>
                  <a:pt x="2664" y="1546"/>
                </a:lnTo>
                <a:lnTo>
                  <a:pt x="2664" y="1548"/>
                </a:lnTo>
                <a:lnTo>
                  <a:pt x="2665" y="1548"/>
                </a:lnTo>
                <a:lnTo>
                  <a:pt x="2665" y="1548"/>
                </a:lnTo>
                <a:lnTo>
                  <a:pt x="2666" y="1548"/>
                </a:lnTo>
                <a:lnTo>
                  <a:pt x="2666" y="1548"/>
                </a:lnTo>
                <a:lnTo>
                  <a:pt x="2667" y="1548"/>
                </a:lnTo>
                <a:lnTo>
                  <a:pt x="2667" y="1538"/>
                </a:lnTo>
                <a:lnTo>
                  <a:pt x="2668" y="1510"/>
                </a:lnTo>
                <a:lnTo>
                  <a:pt x="2668" y="1402"/>
                </a:lnTo>
                <a:lnTo>
                  <a:pt x="2669" y="1441"/>
                </a:lnTo>
                <a:lnTo>
                  <a:pt x="2669" y="1542"/>
                </a:lnTo>
                <a:lnTo>
                  <a:pt x="2670" y="1543"/>
                </a:lnTo>
                <a:lnTo>
                  <a:pt x="2670" y="1547"/>
                </a:lnTo>
                <a:lnTo>
                  <a:pt x="2671" y="1542"/>
                </a:lnTo>
                <a:lnTo>
                  <a:pt x="2671" y="1493"/>
                </a:lnTo>
                <a:lnTo>
                  <a:pt x="2672" y="1451"/>
                </a:lnTo>
                <a:lnTo>
                  <a:pt x="2672" y="1505"/>
                </a:lnTo>
                <a:lnTo>
                  <a:pt x="2673" y="1526"/>
                </a:lnTo>
                <a:lnTo>
                  <a:pt x="2673" y="1539"/>
                </a:lnTo>
                <a:lnTo>
                  <a:pt x="2674" y="1547"/>
                </a:lnTo>
                <a:lnTo>
                  <a:pt x="2674" y="1507"/>
                </a:lnTo>
                <a:lnTo>
                  <a:pt x="2675" y="1509"/>
                </a:lnTo>
                <a:lnTo>
                  <a:pt x="2675" y="1525"/>
                </a:lnTo>
                <a:lnTo>
                  <a:pt x="2676" y="1536"/>
                </a:lnTo>
                <a:lnTo>
                  <a:pt x="2676" y="1543"/>
                </a:lnTo>
                <a:lnTo>
                  <a:pt x="2677" y="1548"/>
                </a:lnTo>
                <a:lnTo>
                  <a:pt x="2677" y="1544"/>
                </a:lnTo>
                <a:lnTo>
                  <a:pt x="2678" y="1541"/>
                </a:lnTo>
                <a:lnTo>
                  <a:pt x="2678" y="1533"/>
                </a:lnTo>
                <a:lnTo>
                  <a:pt x="2679" y="1526"/>
                </a:lnTo>
                <a:lnTo>
                  <a:pt x="2679" y="1540"/>
                </a:lnTo>
                <a:lnTo>
                  <a:pt x="2680" y="1548"/>
                </a:lnTo>
                <a:lnTo>
                  <a:pt x="2680" y="1545"/>
                </a:lnTo>
                <a:lnTo>
                  <a:pt x="2681" y="1544"/>
                </a:lnTo>
                <a:lnTo>
                  <a:pt x="2681" y="1546"/>
                </a:lnTo>
                <a:lnTo>
                  <a:pt x="2682" y="1538"/>
                </a:lnTo>
                <a:lnTo>
                  <a:pt x="2682" y="1547"/>
                </a:lnTo>
                <a:lnTo>
                  <a:pt x="2683" y="1546"/>
                </a:lnTo>
                <a:lnTo>
                  <a:pt x="2683" y="1548"/>
                </a:lnTo>
                <a:lnTo>
                  <a:pt x="2684" y="1548"/>
                </a:lnTo>
                <a:lnTo>
                  <a:pt x="2684" y="1548"/>
                </a:lnTo>
                <a:lnTo>
                  <a:pt x="2685" y="1548"/>
                </a:lnTo>
                <a:lnTo>
                  <a:pt x="2685" y="1539"/>
                </a:lnTo>
                <a:lnTo>
                  <a:pt x="2686" y="1537"/>
                </a:lnTo>
                <a:lnTo>
                  <a:pt x="2686" y="1547"/>
                </a:lnTo>
                <a:lnTo>
                  <a:pt x="2687" y="1547"/>
                </a:lnTo>
                <a:lnTo>
                  <a:pt x="2687" y="1548"/>
                </a:lnTo>
                <a:lnTo>
                  <a:pt x="2688" y="1548"/>
                </a:lnTo>
                <a:lnTo>
                  <a:pt x="2688" y="1548"/>
                </a:lnTo>
                <a:lnTo>
                  <a:pt x="2689" y="1548"/>
                </a:lnTo>
                <a:lnTo>
                  <a:pt x="2689" y="1547"/>
                </a:lnTo>
                <a:lnTo>
                  <a:pt x="2690" y="1547"/>
                </a:lnTo>
                <a:lnTo>
                  <a:pt x="2690" y="1548"/>
                </a:lnTo>
                <a:lnTo>
                  <a:pt x="2691" y="1548"/>
                </a:lnTo>
                <a:lnTo>
                  <a:pt x="2691" y="1548"/>
                </a:lnTo>
                <a:lnTo>
                  <a:pt x="2692" y="1548"/>
                </a:lnTo>
                <a:lnTo>
                  <a:pt x="2692" y="1545"/>
                </a:lnTo>
                <a:lnTo>
                  <a:pt x="2693" y="1547"/>
                </a:lnTo>
                <a:lnTo>
                  <a:pt x="2693" y="1548"/>
                </a:lnTo>
                <a:lnTo>
                  <a:pt x="2694" y="1548"/>
                </a:lnTo>
                <a:lnTo>
                  <a:pt x="2694" y="1548"/>
                </a:lnTo>
                <a:lnTo>
                  <a:pt x="2695" y="1545"/>
                </a:lnTo>
                <a:lnTo>
                  <a:pt x="2695" y="1548"/>
                </a:lnTo>
                <a:lnTo>
                  <a:pt x="2696" y="1548"/>
                </a:lnTo>
                <a:lnTo>
                  <a:pt x="2696" y="1532"/>
                </a:lnTo>
                <a:lnTo>
                  <a:pt x="2697" y="1548"/>
                </a:lnTo>
                <a:lnTo>
                  <a:pt x="2697" y="1547"/>
                </a:lnTo>
                <a:lnTo>
                  <a:pt x="2698" y="1548"/>
                </a:lnTo>
                <a:lnTo>
                  <a:pt x="2698" y="1548"/>
                </a:lnTo>
                <a:lnTo>
                  <a:pt x="2699" y="1548"/>
                </a:lnTo>
                <a:lnTo>
                  <a:pt x="2699" y="1542"/>
                </a:lnTo>
                <a:lnTo>
                  <a:pt x="2700" y="1534"/>
                </a:lnTo>
                <a:lnTo>
                  <a:pt x="2700" y="1547"/>
                </a:lnTo>
                <a:lnTo>
                  <a:pt x="2701" y="1548"/>
                </a:lnTo>
                <a:lnTo>
                  <a:pt x="2701" y="1540"/>
                </a:lnTo>
                <a:lnTo>
                  <a:pt x="2702" y="1541"/>
                </a:lnTo>
                <a:lnTo>
                  <a:pt x="2702" y="1545"/>
                </a:lnTo>
                <a:lnTo>
                  <a:pt x="2703" y="1543"/>
                </a:lnTo>
                <a:lnTo>
                  <a:pt x="2703" y="1548"/>
                </a:lnTo>
                <a:lnTo>
                  <a:pt x="2704" y="1548"/>
                </a:lnTo>
                <a:lnTo>
                  <a:pt x="2704" y="1548"/>
                </a:lnTo>
                <a:lnTo>
                  <a:pt x="2705" y="1547"/>
                </a:lnTo>
                <a:lnTo>
                  <a:pt x="2705" y="1548"/>
                </a:lnTo>
                <a:lnTo>
                  <a:pt x="2706" y="1548"/>
                </a:lnTo>
                <a:lnTo>
                  <a:pt x="2706" y="1545"/>
                </a:lnTo>
                <a:lnTo>
                  <a:pt x="2707" y="1541"/>
                </a:lnTo>
                <a:lnTo>
                  <a:pt x="2707" y="1548"/>
                </a:lnTo>
                <a:lnTo>
                  <a:pt x="2708" y="1548"/>
                </a:lnTo>
                <a:lnTo>
                  <a:pt x="2708" y="1540"/>
                </a:lnTo>
                <a:lnTo>
                  <a:pt x="2709" y="1537"/>
                </a:lnTo>
                <a:lnTo>
                  <a:pt x="2709" y="1548"/>
                </a:lnTo>
                <a:lnTo>
                  <a:pt x="2710" y="1548"/>
                </a:lnTo>
                <a:lnTo>
                  <a:pt x="2710" y="1547"/>
                </a:lnTo>
                <a:lnTo>
                  <a:pt x="2711" y="1543"/>
                </a:lnTo>
                <a:lnTo>
                  <a:pt x="2711" y="1548"/>
                </a:lnTo>
                <a:lnTo>
                  <a:pt x="2712" y="1545"/>
                </a:lnTo>
                <a:lnTo>
                  <a:pt x="2712" y="1546"/>
                </a:lnTo>
                <a:lnTo>
                  <a:pt x="2713" y="1548"/>
                </a:lnTo>
                <a:lnTo>
                  <a:pt x="2713" y="1536"/>
                </a:lnTo>
                <a:lnTo>
                  <a:pt x="2714" y="1531"/>
                </a:lnTo>
                <a:lnTo>
                  <a:pt x="2714" y="1545"/>
                </a:lnTo>
                <a:lnTo>
                  <a:pt x="2715" y="1541"/>
                </a:lnTo>
                <a:lnTo>
                  <a:pt x="2715" y="1548"/>
                </a:lnTo>
                <a:lnTo>
                  <a:pt x="2716" y="1548"/>
                </a:lnTo>
                <a:lnTo>
                  <a:pt x="2716" y="1543"/>
                </a:lnTo>
                <a:lnTo>
                  <a:pt x="2717" y="1548"/>
                </a:lnTo>
                <a:lnTo>
                  <a:pt x="2717" y="1535"/>
                </a:lnTo>
                <a:lnTo>
                  <a:pt x="2718" y="1528"/>
                </a:lnTo>
                <a:lnTo>
                  <a:pt x="2718" y="1543"/>
                </a:lnTo>
                <a:lnTo>
                  <a:pt x="2719" y="1547"/>
                </a:lnTo>
                <a:lnTo>
                  <a:pt x="2719" y="1548"/>
                </a:lnTo>
                <a:lnTo>
                  <a:pt x="2720" y="1548"/>
                </a:lnTo>
                <a:lnTo>
                  <a:pt x="2720" y="1548"/>
                </a:lnTo>
                <a:lnTo>
                  <a:pt x="2721" y="1547"/>
                </a:lnTo>
                <a:lnTo>
                  <a:pt x="2721" y="1542"/>
                </a:lnTo>
                <a:lnTo>
                  <a:pt x="2722" y="1539"/>
                </a:lnTo>
                <a:lnTo>
                  <a:pt x="2722" y="1548"/>
                </a:lnTo>
                <a:lnTo>
                  <a:pt x="2723" y="1548"/>
                </a:lnTo>
                <a:lnTo>
                  <a:pt x="2723" y="1545"/>
                </a:lnTo>
                <a:lnTo>
                  <a:pt x="2724" y="1539"/>
                </a:lnTo>
                <a:lnTo>
                  <a:pt x="2724" y="1548"/>
                </a:lnTo>
                <a:lnTo>
                  <a:pt x="2725" y="1547"/>
                </a:lnTo>
                <a:lnTo>
                  <a:pt x="2725" y="1546"/>
                </a:lnTo>
                <a:lnTo>
                  <a:pt x="2726" y="1546"/>
                </a:lnTo>
                <a:lnTo>
                  <a:pt x="2726" y="1548"/>
                </a:lnTo>
                <a:lnTo>
                  <a:pt x="2727" y="1548"/>
                </a:lnTo>
                <a:lnTo>
                  <a:pt x="2727" y="1546"/>
                </a:lnTo>
                <a:lnTo>
                  <a:pt x="2728" y="1541"/>
                </a:lnTo>
                <a:lnTo>
                  <a:pt x="2728" y="1528"/>
                </a:lnTo>
                <a:lnTo>
                  <a:pt x="2729" y="1546"/>
                </a:lnTo>
                <a:lnTo>
                  <a:pt x="2729" y="1543"/>
                </a:lnTo>
                <a:lnTo>
                  <a:pt x="2730" y="1547"/>
                </a:lnTo>
                <a:lnTo>
                  <a:pt x="2730" y="1548"/>
                </a:lnTo>
                <a:lnTo>
                  <a:pt x="2731" y="1548"/>
                </a:lnTo>
                <a:lnTo>
                  <a:pt x="2731" y="1531"/>
                </a:lnTo>
                <a:lnTo>
                  <a:pt x="2732" y="1526"/>
                </a:lnTo>
                <a:lnTo>
                  <a:pt x="2732" y="1544"/>
                </a:lnTo>
                <a:lnTo>
                  <a:pt x="2733" y="1545"/>
                </a:lnTo>
                <a:lnTo>
                  <a:pt x="2733" y="1548"/>
                </a:lnTo>
                <a:lnTo>
                  <a:pt x="2734" y="1548"/>
                </a:lnTo>
                <a:lnTo>
                  <a:pt x="2734" y="1539"/>
                </a:lnTo>
                <a:lnTo>
                  <a:pt x="2735" y="1542"/>
                </a:lnTo>
                <a:lnTo>
                  <a:pt x="2735" y="1531"/>
                </a:lnTo>
                <a:lnTo>
                  <a:pt x="2736" y="1530"/>
                </a:lnTo>
                <a:lnTo>
                  <a:pt x="2736" y="1547"/>
                </a:lnTo>
                <a:lnTo>
                  <a:pt x="2737" y="1548"/>
                </a:lnTo>
                <a:lnTo>
                  <a:pt x="2737" y="1547"/>
                </a:lnTo>
                <a:lnTo>
                  <a:pt x="2738" y="1535"/>
                </a:lnTo>
                <a:lnTo>
                  <a:pt x="2738" y="1545"/>
                </a:lnTo>
                <a:lnTo>
                  <a:pt x="2739" y="1536"/>
                </a:lnTo>
                <a:lnTo>
                  <a:pt x="2739" y="1548"/>
                </a:lnTo>
                <a:lnTo>
                  <a:pt x="2740" y="1548"/>
                </a:lnTo>
                <a:lnTo>
                  <a:pt x="2740" y="1548"/>
                </a:lnTo>
                <a:lnTo>
                  <a:pt x="2741" y="1548"/>
                </a:lnTo>
                <a:lnTo>
                  <a:pt x="2741" y="1548"/>
                </a:lnTo>
                <a:lnTo>
                  <a:pt x="2742" y="1547"/>
                </a:lnTo>
                <a:lnTo>
                  <a:pt x="2742" y="1542"/>
                </a:lnTo>
                <a:lnTo>
                  <a:pt x="2743" y="1528"/>
                </a:lnTo>
                <a:lnTo>
                  <a:pt x="2743" y="1546"/>
                </a:lnTo>
                <a:lnTo>
                  <a:pt x="2744" y="1548"/>
                </a:lnTo>
                <a:lnTo>
                  <a:pt x="2744" y="1547"/>
                </a:lnTo>
                <a:lnTo>
                  <a:pt x="2745" y="1548"/>
                </a:lnTo>
                <a:lnTo>
                  <a:pt x="2745" y="1536"/>
                </a:lnTo>
                <a:lnTo>
                  <a:pt x="2746" y="1531"/>
                </a:lnTo>
                <a:lnTo>
                  <a:pt x="2746" y="1533"/>
                </a:lnTo>
                <a:lnTo>
                  <a:pt x="2747" y="1544"/>
                </a:lnTo>
                <a:lnTo>
                  <a:pt x="2747" y="1548"/>
                </a:lnTo>
                <a:lnTo>
                  <a:pt x="2748" y="1548"/>
                </a:lnTo>
                <a:lnTo>
                  <a:pt x="2748" y="1548"/>
                </a:lnTo>
                <a:lnTo>
                  <a:pt x="2749" y="1544"/>
                </a:lnTo>
                <a:lnTo>
                  <a:pt x="2749" y="1529"/>
                </a:lnTo>
                <a:lnTo>
                  <a:pt x="2750" y="1532"/>
                </a:lnTo>
                <a:lnTo>
                  <a:pt x="2750" y="1547"/>
                </a:lnTo>
                <a:lnTo>
                  <a:pt x="2751" y="1548"/>
                </a:lnTo>
                <a:lnTo>
                  <a:pt x="2751" y="1548"/>
                </a:lnTo>
                <a:lnTo>
                  <a:pt x="2752" y="1548"/>
                </a:lnTo>
                <a:lnTo>
                  <a:pt x="2752" y="1548"/>
                </a:lnTo>
                <a:lnTo>
                  <a:pt x="2753" y="1544"/>
                </a:lnTo>
                <a:lnTo>
                  <a:pt x="2753" y="1541"/>
                </a:lnTo>
                <a:lnTo>
                  <a:pt x="2754" y="1548"/>
                </a:lnTo>
                <a:lnTo>
                  <a:pt x="2754" y="1512"/>
                </a:lnTo>
                <a:lnTo>
                  <a:pt x="2755" y="1538"/>
                </a:lnTo>
                <a:lnTo>
                  <a:pt x="2755" y="1548"/>
                </a:lnTo>
                <a:lnTo>
                  <a:pt x="2756" y="1540"/>
                </a:lnTo>
                <a:lnTo>
                  <a:pt x="2756" y="1546"/>
                </a:lnTo>
                <a:lnTo>
                  <a:pt x="2757" y="1545"/>
                </a:lnTo>
                <a:lnTo>
                  <a:pt x="2757" y="1548"/>
                </a:lnTo>
                <a:lnTo>
                  <a:pt x="2758" y="1548"/>
                </a:lnTo>
                <a:lnTo>
                  <a:pt x="2758" y="1548"/>
                </a:lnTo>
                <a:lnTo>
                  <a:pt x="2759" y="1548"/>
                </a:lnTo>
                <a:lnTo>
                  <a:pt x="2759" y="1548"/>
                </a:lnTo>
                <a:lnTo>
                  <a:pt x="2760" y="1539"/>
                </a:lnTo>
                <a:lnTo>
                  <a:pt x="2760" y="1527"/>
                </a:lnTo>
                <a:lnTo>
                  <a:pt x="2761" y="1548"/>
                </a:lnTo>
                <a:lnTo>
                  <a:pt x="2761" y="1540"/>
                </a:lnTo>
                <a:lnTo>
                  <a:pt x="2762" y="1544"/>
                </a:lnTo>
                <a:lnTo>
                  <a:pt x="2762" y="1548"/>
                </a:lnTo>
                <a:lnTo>
                  <a:pt x="2763" y="1545"/>
                </a:lnTo>
                <a:lnTo>
                  <a:pt x="2763" y="1548"/>
                </a:lnTo>
                <a:lnTo>
                  <a:pt x="2764" y="1547"/>
                </a:lnTo>
                <a:lnTo>
                  <a:pt x="2764" y="1543"/>
                </a:lnTo>
                <a:lnTo>
                  <a:pt x="2765" y="1539"/>
                </a:lnTo>
                <a:lnTo>
                  <a:pt x="2765" y="1548"/>
                </a:lnTo>
                <a:lnTo>
                  <a:pt x="2766" y="1545"/>
                </a:lnTo>
                <a:lnTo>
                  <a:pt x="2766" y="1546"/>
                </a:lnTo>
                <a:lnTo>
                  <a:pt x="2767" y="1548"/>
                </a:lnTo>
                <a:lnTo>
                  <a:pt x="2767" y="1535"/>
                </a:lnTo>
                <a:lnTo>
                  <a:pt x="2768" y="1541"/>
                </a:lnTo>
                <a:lnTo>
                  <a:pt x="2768" y="1548"/>
                </a:lnTo>
                <a:lnTo>
                  <a:pt x="2769" y="1548"/>
                </a:lnTo>
                <a:lnTo>
                  <a:pt x="2769" y="1546"/>
                </a:lnTo>
                <a:lnTo>
                  <a:pt x="2770" y="1543"/>
                </a:lnTo>
                <a:lnTo>
                  <a:pt x="2770" y="1547"/>
                </a:lnTo>
                <a:lnTo>
                  <a:pt x="2771" y="1537"/>
                </a:lnTo>
                <a:lnTo>
                  <a:pt x="2771" y="1544"/>
                </a:lnTo>
                <a:lnTo>
                  <a:pt x="2772" y="1548"/>
                </a:lnTo>
                <a:lnTo>
                  <a:pt x="2772" y="1543"/>
                </a:lnTo>
                <a:lnTo>
                  <a:pt x="2773" y="1548"/>
                </a:lnTo>
                <a:lnTo>
                  <a:pt x="2773" y="1544"/>
                </a:lnTo>
                <a:lnTo>
                  <a:pt x="2774" y="1548"/>
                </a:lnTo>
                <a:lnTo>
                  <a:pt x="2774" y="1522"/>
                </a:lnTo>
                <a:lnTo>
                  <a:pt x="2775" y="1534"/>
                </a:lnTo>
                <a:lnTo>
                  <a:pt x="2775" y="1548"/>
                </a:lnTo>
                <a:lnTo>
                  <a:pt x="2776" y="1540"/>
                </a:lnTo>
                <a:lnTo>
                  <a:pt x="2776" y="1547"/>
                </a:lnTo>
                <a:lnTo>
                  <a:pt x="2777" y="1548"/>
                </a:lnTo>
                <a:lnTo>
                  <a:pt x="2777" y="1544"/>
                </a:lnTo>
                <a:lnTo>
                  <a:pt x="2778" y="1545"/>
                </a:lnTo>
                <a:lnTo>
                  <a:pt x="2778" y="1536"/>
                </a:lnTo>
                <a:lnTo>
                  <a:pt x="2779" y="1543"/>
                </a:lnTo>
                <a:lnTo>
                  <a:pt x="2779" y="1541"/>
                </a:lnTo>
                <a:lnTo>
                  <a:pt x="2780" y="1548"/>
                </a:lnTo>
                <a:lnTo>
                  <a:pt x="2780" y="1548"/>
                </a:lnTo>
                <a:lnTo>
                  <a:pt x="2781" y="1548"/>
                </a:lnTo>
                <a:lnTo>
                  <a:pt x="2781" y="1546"/>
                </a:lnTo>
                <a:lnTo>
                  <a:pt x="2782" y="1546"/>
                </a:lnTo>
                <a:lnTo>
                  <a:pt x="2782" y="1548"/>
                </a:lnTo>
                <a:lnTo>
                  <a:pt x="2783" y="1544"/>
                </a:lnTo>
                <a:lnTo>
                  <a:pt x="2783" y="1548"/>
                </a:lnTo>
                <a:lnTo>
                  <a:pt x="2784" y="1548"/>
                </a:lnTo>
                <a:lnTo>
                  <a:pt x="2784" y="1544"/>
                </a:lnTo>
                <a:lnTo>
                  <a:pt x="2785" y="1539"/>
                </a:lnTo>
                <a:lnTo>
                  <a:pt x="2785" y="1548"/>
                </a:lnTo>
                <a:lnTo>
                  <a:pt x="2786" y="1548"/>
                </a:lnTo>
                <a:lnTo>
                  <a:pt x="2786" y="1541"/>
                </a:lnTo>
                <a:lnTo>
                  <a:pt x="2787" y="1539"/>
                </a:lnTo>
                <a:lnTo>
                  <a:pt x="2787" y="1548"/>
                </a:lnTo>
                <a:lnTo>
                  <a:pt x="2788" y="1545"/>
                </a:lnTo>
                <a:lnTo>
                  <a:pt x="2788" y="1536"/>
                </a:lnTo>
                <a:lnTo>
                  <a:pt x="2789" y="1548"/>
                </a:lnTo>
                <a:lnTo>
                  <a:pt x="2789" y="1548"/>
                </a:lnTo>
                <a:lnTo>
                  <a:pt x="2790" y="1548"/>
                </a:lnTo>
                <a:lnTo>
                  <a:pt x="2790" y="1548"/>
                </a:lnTo>
                <a:lnTo>
                  <a:pt x="2791" y="1548"/>
                </a:lnTo>
                <a:lnTo>
                  <a:pt x="2791" y="1542"/>
                </a:lnTo>
                <a:lnTo>
                  <a:pt x="2792" y="1535"/>
                </a:lnTo>
                <a:lnTo>
                  <a:pt x="2792" y="1544"/>
                </a:lnTo>
                <a:lnTo>
                  <a:pt x="2793" y="1548"/>
                </a:lnTo>
                <a:lnTo>
                  <a:pt x="2793" y="1534"/>
                </a:lnTo>
                <a:lnTo>
                  <a:pt x="2794" y="1537"/>
                </a:lnTo>
                <a:lnTo>
                  <a:pt x="2794" y="1548"/>
                </a:lnTo>
                <a:lnTo>
                  <a:pt x="2795" y="1548"/>
                </a:lnTo>
                <a:lnTo>
                  <a:pt x="2795" y="1536"/>
                </a:lnTo>
                <a:lnTo>
                  <a:pt x="2796" y="1541"/>
                </a:lnTo>
                <a:lnTo>
                  <a:pt x="2796" y="1547"/>
                </a:lnTo>
                <a:lnTo>
                  <a:pt x="2797" y="1548"/>
                </a:lnTo>
                <a:lnTo>
                  <a:pt x="2797" y="1545"/>
                </a:lnTo>
                <a:lnTo>
                  <a:pt x="2798" y="1548"/>
                </a:lnTo>
                <a:lnTo>
                  <a:pt x="2798" y="1547"/>
                </a:lnTo>
                <a:lnTo>
                  <a:pt x="2799" y="1539"/>
                </a:lnTo>
                <a:lnTo>
                  <a:pt x="2799" y="1530"/>
                </a:lnTo>
                <a:lnTo>
                  <a:pt x="2800" y="1547"/>
                </a:lnTo>
                <a:lnTo>
                  <a:pt x="2800" y="1546"/>
                </a:lnTo>
                <a:lnTo>
                  <a:pt x="2801" y="1545"/>
                </a:lnTo>
                <a:lnTo>
                  <a:pt x="2801" y="1522"/>
                </a:lnTo>
                <a:lnTo>
                  <a:pt x="2802" y="1539"/>
                </a:lnTo>
                <a:lnTo>
                  <a:pt x="2802" y="1548"/>
                </a:lnTo>
                <a:lnTo>
                  <a:pt x="2803" y="1540"/>
                </a:lnTo>
                <a:lnTo>
                  <a:pt x="2803" y="1548"/>
                </a:lnTo>
                <a:lnTo>
                  <a:pt x="2804" y="1548"/>
                </a:lnTo>
                <a:lnTo>
                  <a:pt x="2804" y="1548"/>
                </a:lnTo>
                <a:lnTo>
                  <a:pt x="2805" y="1536"/>
                </a:lnTo>
                <a:lnTo>
                  <a:pt x="2805" y="1548"/>
                </a:lnTo>
                <a:lnTo>
                  <a:pt x="2806" y="1546"/>
                </a:lnTo>
                <a:lnTo>
                  <a:pt x="2806" y="1531"/>
                </a:lnTo>
                <a:lnTo>
                  <a:pt x="2807" y="1542"/>
                </a:lnTo>
                <a:lnTo>
                  <a:pt x="2807" y="1548"/>
                </a:lnTo>
                <a:lnTo>
                  <a:pt x="2808" y="1548"/>
                </a:lnTo>
                <a:lnTo>
                  <a:pt x="2808" y="1548"/>
                </a:lnTo>
                <a:lnTo>
                  <a:pt x="2809" y="1548"/>
                </a:lnTo>
                <a:lnTo>
                  <a:pt x="2809" y="1540"/>
                </a:lnTo>
                <a:lnTo>
                  <a:pt x="2810" y="1525"/>
                </a:lnTo>
                <a:lnTo>
                  <a:pt x="2810" y="1548"/>
                </a:lnTo>
                <a:lnTo>
                  <a:pt x="2811" y="1547"/>
                </a:lnTo>
                <a:lnTo>
                  <a:pt x="2811" y="1548"/>
                </a:lnTo>
                <a:lnTo>
                  <a:pt x="2812" y="1548"/>
                </a:lnTo>
                <a:lnTo>
                  <a:pt x="2812" y="1548"/>
                </a:lnTo>
                <a:lnTo>
                  <a:pt x="2813" y="1541"/>
                </a:lnTo>
                <a:lnTo>
                  <a:pt x="2813" y="1534"/>
                </a:lnTo>
                <a:lnTo>
                  <a:pt x="2814" y="1534"/>
                </a:lnTo>
                <a:lnTo>
                  <a:pt x="2814" y="1542"/>
                </a:lnTo>
                <a:lnTo>
                  <a:pt x="2815" y="1547"/>
                </a:lnTo>
                <a:lnTo>
                  <a:pt x="2815" y="1548"/>
                </a:lnTo>
                <a:lnTo>
                  <a:pt x="2816" y="1548"/>
                </a:lnTo>
                <a:lnTo>
                  <a:pt x="2816" y="1539"/>
                </a:lnTo>
                <a:lnTo>
                  <a:pt x="2817" y="1536"/>
                </a:lnTo>
                <a:lnTo>
                  <a:pt x="2817" y="1547"/>
                </a:lnTo>
                <a:lnTo>
                  <a:pt x="2818" y="1548"/>
                </a:lnTo>
                <a:lnTo>
                  <a:pt x="2818" y="1546"/>
                </a:lnTo>
                <a:lnTo>
                  <a:pt x="2819" y="1538"/>
                </a:lnTo>
                <a:lnTo>
                  <a:pt x="2819" y="1548"/>
                </a:lnTo>
                <a:lnTo>
                  <a:pt x="2820" y="1548"/>
                </a:lnTo>
                <a:lnTo>
                  <a:pt x="2820" y="1548"/>
                </a:lnTo>
                <a:lnTo>
                  <a:pt x="2821" y="1548"/>
                </a:lnTo>
                <a:lnTo>
                  <a:pt x="2821" y="1546"/>
                </a:lnTo>
                <a:lnTo>
                  <a:pt x="2822" y="1543"/>
                </a:lnTo>
                <a:lnTo>
                  <a:pt x="2822" y="1548"/>
                </a:lnTo>
                <a:lnTo>
                  <a:pt x="2823" y="1548"/>
                </a:lnTo>
                <a:lnTo>
                  <a:pt x="2823" y="1540"/>
                </a:lnTo>
                <a:lnTo>
                  <a:pt x="2824" y="1545"/>
                </a:lnTo>
                <a:lnTo>
                  <a:pt x="2824" y="1540"/>
                </a:lnTo>
                <a:lnTo>
                  <a:pt x="2825" y="1547"/>
                </a:lnTo>
                <a:lnTo>
                  <a:pt x="2825" y="1528"/>
                </a:lnTo>
                <a:lnTo>
                  <a:pt x="2826" y="1533"/>
                </a:lnTo>
                <a:lnTo>
                  <a:pt x="2826" y="1547"/>
                </a:lnTo>
                <a:lnTo>
                  <a:pt x="2827" y="1548"/>
                </a:lnTo>
                <a:lnTo>
                  <a:pt x="2827" y="1541"/>
                </a:lnTo>
                <a:lnTo>
                  <a:pt x="2828" y="1548"/>
                </a:lnTo>
                <a:lnTo>
                  <a:pt x="2828" y="1539"/>
                </a:lnTo>
                <a:lnTo>
                  <a:pt x="2829" y="1544"/>
                </a:lnTo>
                <a:lnTo>
                  <a:pt x="2829" y="1519"/>
                </a:lnTo>
                <a:lnTo>
                  <a:pt x="2830" y="1521"/>
                </a:lnTo>
                <a:lnTo>
                  <a:pt x="2830" y="1548"/>
                </a:lnTo>
                <a:lnTo>
                  <a:pt x="2831" y="1546"/>
                </a:lnTo>
                <a:lnTo>
                  <a:pt x="2831" y="1548"/>
                </a:lnTo>
                <a:lnTo>
                  <a:pt x="2832" y="1548"/>
                </a:lnTo>
                <a:lnTo>
                  <a:pt x="2832" y="1541"/>
                </a:lnTo>
                <a:lnTo>
                  <a:pt x="2833" y="1547"/>
                </a:lnTo>
                <a:lnTo>
                  <a:pt x="2833" y="1548"/>
                </a:lnTo>
                <a:lnTo>
                  <a:pt x="2834" y="1548"/>
                </a:lnTo>
                <a:lnTo>
                  <a:pt x="2834" y="1545"/>
                </a:lnTo>
                <a:lnTo>
                  <a:pt x="2835" y="1539"/>
                </a:lnTo>
                <a:lnTo>
                  <a:pt x="2835" y="1548"/>
                </a:lnTo>
                <a:lnTo>
                  <a:pt x="2836" y="1548"/>
                </a:lnTo>
                <a:lnTo>
                  <a:pt x="2836" y="1548"/>
                </a:lnTo>
                <a:lnTo>
                  <a:pt x="2837" y="1548"/>
                </a:lnTo>
                <a:lnTo>
                  <a:pt x="2837" y="1548"/>
                </a:lnTo>
                <a:lnTo>
                  <a:pt x="2838" y="1548"/>
                </a:lnTo>
                <a:lnTo>
                  <a:pt x="2838" y="1548"/>
                </a:lnTo>
                <a:lnTo>
                  <a:pt x="2839" y="1548"/>
                </a:lnTo>
                <a:lnTo>
                  <a:pt x="2839" y="1548"/>
                </a:lnTo>
                <a:lnTo>
                  <a:pt x="2840" y="1548"/>
                </a:lnTo>
                <a:lnTo>
                  <a:pt x="2840" y="1548"/>
                </a:lnTo>
                <a:lnTo>
                  <a:pt x="2841" y="1548"/>
                </a:lnTo>
                <a:lnTo>
                  <a:pt x="2841" y="1538"/>
                </a:lnTo>
                <a:lnTo>
                  <a:pt x="2842" y="1537"/>
                </a:lnTo>
                <a:lnTo>
                  <a:pt x="2842" y="1548"/>
                </a:lnTo>
                <a:lnTo>
                  <a:pt x="2843" y="1548"/>
                </a:lnTo>
                <a:lnTo>
                  <a:pt x="2843" y="1548"/>
                </a:lnTo>
                <a:lnTo>
                  <a:pt x="2844" y="1547"/>
                </a:lnTo>
                <a:lnTo>
                  <a:pt x="2844" y="1548"/>
                </a:lnTo>
                <a:lnTo>
                  <a:pt x="2845" y="1547"/>
                </a:lnTo>
                <a:lnTo>
                  <a:pt x="2845" y="1541"/>
                </a:lnTo>
                <a:lnTo>
                  <a:pt x="2846" y="1548"/>
                </a:lnTo>
                <a:lnTo>
                  <a:pt x="2846" y="1546"/>
                </a:lnTo>
                <a:lnTo>
                  <a:pt x="2847" y="1539"/>
                </a:lnTo>
                <a:lnTo>
                  <a:pt x="2847" y="1546"/>
                </a:lnTo>
                <a:lnTo>
                  <a:pt x="2848" y="1547"/>
                </a:lnTo>
                <a:lnTo>
                  <a:pt x="2848" y="1521"/>
                </a:lnTo>
                <a:lnTo>
                  <a:pt x="2849" y="1538"/>
                </a:lnTo>
                <a:lnTo>
                  <a:pt x="2849" y="1541"/>
                </a:lnTo>
                <a:lnTo>
                  <a:pt x="2850" y="1546"/>
                </a:lnTo>
                <a:lnTo>
                  <a:pt x="2850" y="1530"/>
                </a:lnTo>
                <a:lnTo>
                  <a:pt x="2851" y="1525"/>
                </a:lnTo>
                <a:lnTo>
                  <a:pt x="2851" y="1548"/>
                </a:lnTo>
                <a:lnTo>
                  <a:pt x="2852" y="1543"/>
                </a:lnTo>
                <a:lnTo>
                  <a:pt x="2852" y="1527"/>
                </a:lnTo>
                <a:lnTo>
                  <a:pt x="2853" y="1532"/>
                </a:lnTo>
                <a:lnTo>
                  <a:pt x="2853" y="1547"/>
                </a:lnTo>
                <a:lnTo>
                  <a:pt x="2854" y="1548"/>
                </a:lnTo>
                <a:lnTo>
                  <a:pt x="2854" y="1548"/>
                </a:lnTo>
                <a:lnTo>
                  <a:pt x="2855" y="1547"/>
                </a:lnTo>
                <a:lnTo>
                  <a:pt x="2855" y="1532"/>
                </a:lnTo>
                <a:lnTo>
                  <a:pt x="2856" y="1536"/>
                </a:lnTo>
                <a:lnTo>
                  <a:pt x="2856" y="1548"/>
                </a:lnTo>
                <a:lnTo>
                  <a:pt x="2857" y="1547"/>
                </a:lnTo>
                <a:lnTo>
                  <a:pt x="2857" y="1548"/>
                </a:lnTo>
                <a:lnTo>
                  <a:pt x="2858" y="1548"/>
                </a:lnTo>
                <a:lnTo>
                  <a:pt x="2858" y="1544"/>
                </a:lnTo>
                <a:lnTo>
                  <a:pt x="2859" y="1546"/>
                </a:lnTo>
                <a:lnTo>
                  <a:pt x="2859" y="1544"/>
                </a:lnTo>
                <a:lnTo>
                  <a:pt x="2860" y="1543"/>
                </a:lnTo>
                <a:lnTo>
                  <a:pt x="2860" y="1545"/>
                </a:lnTo>
                <a:lnTo>
                  <a:pt x="2861" y="1547"/>
                </a:lnTo>
                <a:lnTo>
                  <a:pt x="2861" y="1548"/>
                </a:lnTo>
                <a:lnTo>
                  <a:pt x="2862" y="1548"/>
                </a:lnTo>
                <a:lnTo>
                  <a:pt x="2862" y="1546"/>
                </a:lnTo>
                <a:lnTo>
                  <a:pt x="2863" y="1543"/>
                </a:lnTo>
                <a:lnTo>
                  <a:pt x="2863" y="1533"/>
                </a:lnTo>
                <a:lnTo>
                  <a:pt x="2864" y="1542"/>
                </a:lnTo>
                <a:lnTo>
                  <a:pt x="2864" y="1548"/>
                </a:lnTo>
                <a:lnTo>
                  <a:pt x="2865" y="1548"/>
                </a:lnTo>
                <a:lnTo>
                  <a:pt x="2865" y="1547"/>
                </a:lnTo>
                <a:lnTo>
                  <a:pt x="2866" y="1543"/>
                </a:lnTo>
                <a:lnTo>
                  <a:pt x="2866" y="1538"/>
                </a:lnTo>
                <a:lnTo>
                  <a:pt x="2867" y="1535"/>
                </a:lnTo>
                <a:lnTo>
                  <a:pt x="2867" y="1544"/>
                </a:lnTo>
                <a:lnTo>
                  <a:pt x="2868" y="1546"/>
                </a:lnTo>
                <a:lnTo>
                  <a:pt x="2868" y="1548"/>
                </a:lnTo>
                <a:lnTo>
                  <a:pt x="2869" y="1541"/>
                </a:lnTo>
                <a:lnTo>
                  <a:pt x="2869" y="1530"/>
                </a:lnTo>
                <a:lnTo>
                  <a:pt x="2870" y="1543"/>
                </a:lnTo>
                <a:lnTo>
                  <a:pt x="2870" y="1503"/>
                </a:lnTo>
                <a:lnTo>
                  <a:pt x="2871" y="1548"/>
                </a:lnTo>
                <a:lnTo>
                  <a:pt x="2871" y="1537"/>
                </a:lnTo>
                <a:lnTo>
                  <a:pt x="2872" y="1547"/>
                </a:lnTo>
                <a:lnTo>
                  <a:pt x="2872" y="1528"/>
                </a:lnTo>
                <a:lnTo>
                  <a:pt x="2873" y="1538"/>
                </a:lnTo>
                <a:lnTo>
                  <a:pt x="2873" y="1548"/>
                </a:lnTo>
                <a:lnTo>
                  <a:pt x="2874" y="1548"/>
                </a:lnTo>
                <a:lnTo>
                  <a:pt x="2874" y="1544"/>
                </a:lnTo>
                <a:lnTo>
                  <a:pt x="2875" y="1537"/>
                </a:lnTo>
                <a:lnTo>
                  <a:pt x="2875" y="1548"/>
                </a:lnTo>
                <a:lnTo>
                  <a:pt x="2876" y="1548"/>
                </a:lnTo>
                <a:lnTo>
                  <a:pt x="2876" y="1544"/>
                </a:lnTo>
                <a:lnTo>
                  <a:pt x="2877" y="1546"/>
                </a:lnTo>
                <a:lnTo>
                  <a:pt x="2877" y="1548"/>
                </a:lnTo>
                <a:lnTo>
                  <a:pt x="2878" y="1546"/>
                </a:lnTo>
                <a:lnTo>
                  <a:pt x="2878" y="1544"/>
                </a:lnTo>
                <a:lnTo>
                  <a:pt x="2879" y="1548"/>
                </a:lnTo>
                <a:lnTo>
                  <a:pt x="2879" y="1519"/>
                </a:lnTo>
                <a:lnTo>
                  <a:pt x="2880" y="1546"/>
                </a:lnTo>
                <a:lnTo>
                  <a:pt x="2880" y="1548"/>
                </a:lnTo>
                <a:lnTo>
                  <a:pt x="2881" y="1543"/>
                </a:lnTo>
                <a:lnTo>
                  <a:pt x="2881" y="1548"/>
                </a:lnTo>
                <a:lnTo>
                  <a:pt x="2882" y="1548"/>
                </a:lnTo>
                <a:lnTo>
                  <a:pt x="2882" y="1542"/>
                </a:lnTo>
                <a:lnTo>
                  <a:pt x="2883" y="1546"/>
                </a:lnTo>
                <a:lnTo>
                  <a:pt x="2883" y="1546"/>
                </a:lnTo>
                <a:lnTo>
                  <a:pt x="2884" y="1547"/>
                </a:lnTo>
                <a:lnTo>
                  <a:pt x="2884" y="1536"/>
                </a:lnTo>
                <a:lnTo>
                  <a:pt x="2885" y="1548"/>
                </a:lnTo>
                <a:lnTo>
                  <a:pt x="2885" y="1548"/>
                </a:lnTo>
                <a:lnTo>
                  <a:pt x="2886" y="1548"/>
                </a:lnTo>
                <a:lnTo>
                  <a:pt x="2886" y="1546"/>
                </a:lnTo>
                <a:lnTo>
                  <a:pt x="2887" y="1548"/>
                </a:lnTo>
                <a:lnTo>
                  <a:pt x="2887" y="1540"/>
                </a:lnTo>
                <a:lnTo>
                  <a:pt x="2888" y="1531"/>
                </a:lnTo>
                <a:lnTo>
                  <a:pt x="2888" y="1540"/>
                </a:lnTo>
                <a:lnTo>
                  <a:pt x="2889" y="1539"/>
                </a:lnTo>
                <a:lnTo>
                  <a:pt x="2889" y="1548"/>
                </a:lnTo>
                <a:lnTo>
                  <a:pt x="2890" y="1548"/>
                </a:lnTo>
                <a:lnTo>
                  <a:pt x="2890" y="1548"/>
                </a:lnTo>
                <a:lnTo>
                  <a:pt x="2891" y="1546"/>
                </a:lnTo>
                <a:lnTo>
                  <a:pt x="2891" y="1538"/>
                </a:lnTo>
                <a:lnTo>
                  <a:pt x="2892" y="1539"/>
                </a:lnTo>
                <a:lnTo>
                  <a:pt x="2892" y="1548"/>
                </a:lnTo>
                <a:lnTo>
                  <a:pt x="2893" y="1548"/>
                </a:lnTo>
                <a:lnTo>
                  <a:pt x="2893" y="1548"/>
                </a:lnTo>
                <a:lnTo>
                  <a:pt x="2894" y="1548"/>
                </a:lnTo>
                <a:lnTo>
                  <a:pt x="2894" y="1530"/>
                </a:lnTo>
                <a:lnTo>
                  <a:pt x="2895" y="1537"/>
                </a:lnTo>
                <a:lnTo>
                  <a:pt x="2895" y="1546"/>
                </a:lnTo>
                <a:lnTo>
                  <a:pt x="2896" y="1547"/>
                </a:lnTo>
                <a:lnTo>
                  <a:pt x="2896" y="1548"/>
                </a:lnTo>
                <a:lnTo>
                  <a:pt x="2897" y="1548"/>
                </a:lnTo>
                <a:lnTo>
                  <a:pt x="2897" y="1546"/>
                </a:lnTo>
                <a:lnTo>
                  <a:pt x="2898" y="1533"/>
                </a:lnTo>
                <a:lnTo>
                  <a:pt x="2898" y="1535"/>
                </a:lnTo>
                <a:lnTo>
                  <a:pt x="2899" y="1542"/>
                </a:lnTo>
                <a:lnTo>
                  <a:pt x="2899" y="1548"/>
                </a:lnTo>
                <a:lnTo>
                  <a:pt x="2900" y="1548"/>
                </a:lnTo>
                <a:lnTo>
                  <a:pt x="2900" y="1548"/>
                </a:lnTo>
                <a:lnTo>
                  <a:pt x="2901" y="1548"/>
                </a:lnTo>
                <a:lnTo>
                  <a:pt x="2901" y="1544"/>
                </a:lnTo>
                <a:lnTo>
                  <a:pt x="2902" y="1538"/>
                </a:lnTo>
                <a:lnTo>
                  <a:pt x="2902" y="1544"/>
                </a:lnTo>
                <a:lnTo>
                  <a:pt x="2903" y="1548"/>
                </a:lnTo>
                <a:lnTo>
                  <a:pt x="2903" y="1548"/>
                </a:lnTo>
                <a:lnTo>
                  <a:pt x="2904" y="1548"/>
                </a:lnTo>
                <a:lnTo>
                  <a:pt x="2904" y="1548"/>
                </a:lnTo>
                <a:lnTo>
                  <a:pt x="2905" y="1532"/>
                </a:lnTo>
                <a:lnTo>
                  <a:pt x="2905" y="1542"/>
                </a:lnTo>
                <a:lnTo>
                  <a:pt x="2906" y="1536"/>
                </a:lnTo>
                <a:lnTo>
                  <a:pt x="2906" y="1545"/>
                </a:lnTo>
                <a:lnTo>
                  <a:pt x="2907" y="1548"/>
                </a:lnTo>
                <a:lnTo>
                  <a:pt x="2907" y="1548"/>
                </a:lnTo>
                <a:lnTo>
                  <a:pt x="2908" y="1546"/>
                </a:lnTo>
                <a:lnTo>
                  <a:pt x="2908" y="1548"/>
                </a:lnTo>
                <a:lnTo>
                  <a:pt x="2909" y="1548"/>
                </a:lnTo>
                <a:lnTo>
                  <a:pt x="2909" y="1532"/>
                </a:lnTo>
                <a:lnTo>
                  <a:pt x="2910" y="1548"/>
                </a:lnTo>
                <a:lnTo>
                  <a:pt x="2910" y="1528"/>
                </a:lnTo>
                <a:lnTo>
                  <a:pt x="2911" y="1529"/>
                </a:lnTo>
                <a:lnTo>
                  <a:pt x="2911" y="1543"/>
                </a:lnTo>
                <a:lnTo>
                  <a:pt x="2912" y="1547"/>
                </a:lnTo>
                <a:lnTo>
                  <a:pt x="2912" y="1543"/>
                </a:lnTo>
                <a:lnTo>
                  <a:pt x="2913" y="1541"/>
                </a:lnTo>
                <a:lnTo>
                  <a:pt x="2913" y="1548"/>
                </a:lnTo>
                <a:lnTo>
                  <a:pt x="2914" y="1548"/>
                </a:lnTo>
                <a:lnTo>
                  <a:pt x="2914" y="1533"/>
                </a:lnTo>
                <a:lnTo>
                  <a:pt x="2915" y="1539"/>
                </a:lnTo>
                <a:lnTo>
                  <a:pt x="2915" y="1548"/>
                </a:lnTo>
                <a:lnTo>
                  <a:pt x="2916" y="1548"/>
                </a:lnTo>
                <a:lnTo>
                  <a:pt x="2916" y="1533"/>
                </a:lnTo>
                <a:lnTo>
                  <a:pt x="2917" y="1544"/>
                </a:lnTo>
                <a:lnTo>
                  <a:pt x="2917" y="1548"/>
                </a:lnTo>
                <a:lnTo>
                  <a:pt x="2918" y="1541"/>
                </a:lnTo>
                <a:lnTo>
                  <a:pt x="2918" y="1526"/>
                </a:lnTo>
                <a:lnTo>
                  <a:pt x="2919" y="1548"/>
                </a:lnTo>
                <a:lnTo>
                  <a:pt x="2919" y="1539"/>
                </a:lnTo>
                <a:lnTo>
                  <a:pt x="2920" y="1512"/>
                </a:lnTo>
                <a:lnTo>
                  <a:pt x="2920" y="1548"/>
                </a:lnTo>
                <a:lnTo>
                  <a:pt x="2921" y="1545"/>
                </a:lnTo>
                <a:lnTo>
                  <a:pt x="2921" y="1542"/>
                </a:lnTo>
                <a:lnTo>
                  <a:pt x="2922" y="1548"/>
                </a:lnTo>
                <a:lnTo>
                  <a:pt x="2922" y="1543"/>
                </a:lnTo>
                <a:lnTo>
                  <a:pt x="2923" y="1548"/>
                </a:lnTo>
                <a:lnTo>
                  <a:pt x="2923" y="1521"/>
                </a:lnTo>
                <a:lnTo>
                  <a:pt x="2924" y="1533"/>
                </a:lnTo>
                <a:lnTo>
                  <a:pt x="2924" y="1547"/>
                </a:lnTo>
                <a:lnTo>
                  <a:pt x="2925" y="1546"/>
                </a:lnTo>
                <a:lnTo>
                  <a:pt x="2925" y="1548"/>
                </a:lnTo>
                <a:lnTo>
                  <a:pt x="2926" y="1545"/>
                </a:lnTo>
                <a:lnTo>
                  <a:pt x="2926" y="1535"/>
                </a:lnTo>
                <a:lnTo>
                  <a:pt x="2927" y="1540"/>
                </a:lnTo>
                <a:lnTo>
                  <a:pt x="2927" y="1545"/>
                </a:lnTo>
                <a:lnTo>
                  <a:pt x="2928" y="1548"/>
                </a:lnTo>
                <a:lnTo>
                  <a:pt x="2928" y="1548"/>
                </a:lnTo>
                <a:lnTo>
                  <a:pt x="2929" y="1548"/>
                </a:lnTo>
                <a:lnTo>
                  <a:pt x="2929" y="1548"/>
                </a:lnTo>
                <a:lnTo>
                  <a:pt x="2930" y="1548"/>
                </a:lnTo>
                <a:lnTo>
                  <a:pt x="2930" y="1548"/>
                </a:lnTo>
                <a:lnTo>
                  <a:pt x="2931" y="1548"/>
                </a:lnTo>
                <a:lnTo>
                  <a:pt x="2931" y="1548"/>
                </a:lnTo>
                <a:lnTo>
                  <a:pt x="2932" y="1548"/>
                </a:lnTo>
                <a:lnTo>
                  <a:pt x="2932" y="1548"/>
                </a:lnTo>
                <a:lnTo>
                  <a:pt x="2933" y="1548"/>
                </a:lnTo>
                <a:lnTo>
                  <a:pt x="2933" y="1544"/>
                </a:lnTo>
                <a:lnTo>
                  <a:pt x="2934" y="1548"/>
                </a:lnTo>
                <a:lnTo>
                  <a:pt x="2934" y="1548"/>
                </a:lnTo>
                <a:lnTo>
                  <a:pt x="2935" y="1548"/>
                </a:lnTo>
                <a:lnTo>
                  <a:pt x="2935" y="1544"/>
                </a:lnTo>
                <a:lnTo>
                  <a:pt x="2936" y="1527"/>
                </a:lnTo>
                <a:lnTo>
                  <a:pt x="2936" y="1548"/>
                </a:lnTo>
                <a:lnTo>
                  <a:pt x="2937" y="1548"/>
                </a:lnTo>
                <a:lnTo>
                  <a:pt x="2937" y="1545"/>
                </a:lnTo>
                <a:lnTo>
                  <a:pt x="2938" y="1545"/>
                </a:lnTo>
                <a:lnTo>
                  <a:pt x="2938" y="1531"/>
                </a:lnTo>
                <a:lnTo>
                  <a:pt x="2939" y="1547"/>
                </a:lnTo>
                <a:lnTo>
                  <a:pt x="2939" y="1544"/>
                </a:lnTo>
                <a:lnTo>
                  <a:pt x="2940" y="1548"/>
                </a:lnTo>
                <a:lnTo>
                  <a:pt x="2940" y="1544"/>
                </a:lnTo>
                <a:lnTo>
                  <a:pt x="2941" y="1539"/>
                </a:lnTo>
                <a:lnTo>
                  <a:pt x="2941" y="1546"/>
                </a:lnTo>
                <a:lnTo>
                  <a:pt x="2942" y="1542"/>
                </a:lnTo>
                <a:lnTo>
                  <a:pt x="2942" y="1547"/>
                </a:lnTo>
                <a:lnTo>
                  <a:pt x="2943" y="1542"/>
                </a:lnTo>
                <a:lnTo>
                  <a:pt x="2943" y="1548"/>
                </a:lnTo>
                <a:lnTo>
                  <a:pt x="2944" y="1547"/>
                </a:lnTo>
                <a:lnTo>
                  <a:pt x="2944" y="1529"/>
                </a:lnTo>
                <a:lnTo>
                  <a:pt x="2945" y="1529"/>
                </a:lnTo>
                <a:lnTo>
                  <a:pt x="2945" y="1548"/>
                </a:lnTo>
                <a:lnTo>
                  <a:pt x="2946" y="1548"/>
                </a:lnTo>
                <a:lnTo>
                  <a:pt x="2946" y="1545"/>
                </a:lnTo>
                <a:lnTo>
                  <a:pt x="2947" y="1540"/>
                </a:lnTo>
                <a:lnTo>
                  <a:pt x="2947" y="1548"/>
                </a:lnTo>
                <a:lnTo>
                  <a:pt x="2948" y="1546"/>
                </a:lnTo>
                <a:lnTo>
                  <a:pt x="2948" y="1541"/>
                </a:lnTo>
                <a:lnTo>
                  <a:pt x="2949" y="1548"/>
                </a:lnTo>
                <a:lnTo>
                  <a:pt x="2949" y="1548"/>
                </a:lnTo>
                <a:lnTo>
                  <a:pt x="2950" y="1548"/>
                </a:lnTo>
                <a:lnTo>
                  <a:pt x="2950" y="1547"/>
                </a:lnTo>
                <a:lnTo>
                  <a:pt x="2951" y="1539"/>
                </a:lnTo>
                <a:lnTo>
                  <a:pt x="2951" y="1421"/>
                </a:lnTo>
                <a:lnTo>
                  <a:pt x="2952" y="1405"/>
                </a:lnTo>
                <a:lnTo>
                  <a:pt x="2952" y="1513"/>
                </a:lnTo>
                <a:lnTo>
                  <a:pt x="2953" y="1533"/>
                </a:lnTo>
                <a:lnTo>
                  <a:pt x="2953" y="1546"/>
                </a:lnTo>
                <a:lnTo>
                  <a:pt x="2954" y="1547"/>
                </a:lnTo>
                <a:lnTo>
                  <a:pt x="2954" y="1521"/>
                </a:lnTo>
                <a:lnTo>
                  <a:pt x="2955" y="1520"/>
                </a:lnTo>
                <a:lnTo>
                  <a:pt x="2955" y="1478"/>
                </a:lnTo>
                <a:lnTo>
                  <a:pt x="2956" y="1518"/>
                </a:lnTo>
                <a:lnTo>
                  <a:pt x="2956" y="1539"/>
                </a:lnTo>
                <a:lnTo>
                  <a:pt x="2957" y="1543"/>
                </a:lnTo>
                <a:lnTo>
                  <a:pt x="2957" y="1547"/>
                </a:lnTo>
                <a:lnTo>
                  <a:pt x="2958" y="1544"/>
                </a:lnTo>
                <a:lnTo>
                  <a:pt x="2958" y="1516"/>
                </a:lnTo>
                <a:lnTo>
                  <a:pt x="2959" y="1507"/>
                </a:lnTo>
                <a:lnTo>
                  <a:pt x="2959" y="1544"/>
                </a:lnTo>
                <a:lnTo>
                  <a:pt x="2960" y="1545"/>
                </a:lnTo>
                <a:lnTo>
                  <a:pt x="2960" y="1547"/>
                </a:lnTo>
                <a:lnTo>
                  <a:pt x="2961" y="1548"/>
                </a:lnTo>
                <a:lnTo>
                  <a:pt x="2961" y="1536"/>
                </a:lnTo>
                <a:lnTo>
                  <a:pt x="2962" y="1528"/>
                </a:lnTo>
                <a:lnTo>
                  <a:pt x="2962" y="1514"/>
                </a:lnTo>
                <a:lnTo>
                  <a:pt x="2963" y="1538"/>
                </a:lnTo>
                <a:lnTo>
                  <a:pt x="2963" y="1531"/>
                </a:lnTo>
                <a:lnTo>
                  <a:pt x="2964" y="1534"/>
                </a:lnTo>
                <a:lnTo>
                  <a:pt x="2964" y="1541"/>
                </a:lnTo>
                <a:lnTo>
                  <a:pt x="2965" y="1547"/>
                </a:lnTo>
                <a:lnTo>
                  <a:pt x="2965" y="1526"/>
                </a:lnTo>
                <a:lnTo>
                  <a:pt x="2966" y="1519"/>
                </a:lnTo>
                <a:lnTo>
                  <a:pt x="2966" y="1533"/>
                </a:lnTo>
                <a:lnTo>
                  <a:pt x="2967" y="1520"/>
                </a:lnTo>
                <a:lnTo>
                  <a:pt x="2967" y="1540"/>
                </a:lnTo>
                <a:lnTo>
                  <a:pt x="2968" y="1539"/>
                </a:lnTo>
                <a:lnTo>
                  <a:pt x="2968" y="1544"/>
                </a:lnTo>
                <a:lnTo>
                  <a:pt x="2969" y="1535"/>
                </a:lnTo>
                <a:lnTo>
                  <a:pt x="2969" y="1546"/>
                </a:lnTo>
                <a:lnTo>
                  <a:pt x="2970" y="1548"/>
                </a:lnTo>
                <a:lnTo>
                  <a:pt x="2970" y="1545"/>
                </a:lnTo>
                <a:lnTo>
                  <a:pt x="2971" y="1532"/>
                </a:lnTo>
                <a:lnTo>
                  <a:pt x="2971" y="1548"/>
                </a:lnTo>
                <a:lnTo>
                  <a:pt x="2972" y="1547"/>
                </a:lnTo>
                <a:lnTo>
                  <a:pt x="2972" y="1540"/>
                </a:lnTo>
                <a:lnTo>
                  <a:pt x="2973" y="1531"/>
                </a:lnTo>
                <a:lnTo>
                  <a:pt x="2973" y="1544"/>
                </a:lnTo>
                <a:lnTo>
                  <a:pt x="2974" y="1548"/>
                </a:lnTo>
                <a:lnTo>
                  <a:pt x="2974" y="1546"/>
                </a:lnTo>
                <a:lnTo>
                  <a:pt x="2975" y="1548"/>
                </a:lnTo>
                <a:lnTo>
                  <a:pt x="2975" y="1546"/>
                </a:lnTo>
                <a:lnTo>
                  <a:pt x="2976" y="1548"/>
                </a:lnTo>
                <a:lnTo>
                  <a:pt x="2976" y="1547"/>
                </a:lnTo>
                <a:lnTo>
                  <a:pt x="2977" y="1548"/>
                </a:lnTo>
                <a:lnTo>
                  <a:pt x="2977" y="1538"/>
                </a:lnTo>
                <a:lnTo>
                  <a:pt x="2978" y="1542"/>
                </a:lnTo>
                <a:lnTo>
                  <a:pt x="2978" y="1547"/>
                </a:lnTo>
                <a:lnTo>
                  <a:pt x="2979" y="1511"/>
                </a:lnTo>
                <a:lnTo>
                  <a:pt x="2979" y="1535"/>
                </a:lnTo>
                <a:lnTo>
                  <a:pt x="2980" y="1532"/>
                </a:lnTo>
                <a:lnTo>
                  <a:pt x="2980" y="1547"/>
                </a:lnTo>
                <a:lnTo>
                  <a:pt x="2981" y="1540"/>
                </a:lnTo>
                <a:lnTo>
                  <a:pt x="2981" y="1518"/>
                </a:lnTo>
                <a:lnTo>
                  <a:pt x="2982" y="1547"/>
                </a:lnTo>
                <a:lnTo>
                  <a:pt x="2982" y="1533"/>
                </a:lnTo>
                <a:lnTo>
                  <a:pt x="2983" y="1523"/>
                </a:lnTo>
                <a:lnTo>
                  <a:pt x="2983" y="1540"/>
                </a:lnTo>
                <a:lnTo>
                  <a:pt x="2984" y="1536"/>
                </a:lnTo>
                <a:lnTo>
                  <a:pt x="2984" y="1548"/>
                </a:lnTo>
                <a:lnTo>
                  <a:pt x="2985" y="1533"/>
                </a:lnTo>
                <a:lnTo>
                  <a:pt x="2985" y="1543"/>
                </a:lnTo>
                <a:lnTo>
                  <a:pt x="2986" y="1543"/>
                </a:lnTo>
                <a:lnTo>
                  <a:pt x="2986" y="1527"/>
                </a:lnTo>
                <a:lnTo>
                  <a:pt x="2987" y="1520"/>
                </a:lnTo>
                <a:lnTo>
                  <a:pt x="2987" y="1546"/>
                </a:lnTo>
                <a:lnTo>
                  <a:pt x="2988" y="1538"/>
                </a:lnTo>
                <a:lnTo>
                  <a:pt x="2988" y="1546"/>
                </a:lnTo>
                <a:lnTo>
                  <a:pt x="2989" y="1548"/>
                </a:lnTo>
                <a:lnTo>
                  <a:pt x="2989" y="1546"/>
                </a:lnTo>
                <a:lnTo>
                  <a:pt x="2990" y="1545"/>
                </a:lnTo>
                <a:lnTo>
                  <a:pt x="2990" y="1523"/>
                </a:lnTo>
                <a:lnTo>
                  <a:pt x="2991" y="1548"/>
                </a:lnTo>
                <a:lnTo>
                  <a:pt x="2991" y="1539"/>
                </a:lnTo>
                <a:lnTo>
                  <a:pt x="2992" y="1535"/>
                </a:lnTo>
                <a:lnTo>
                  <a:pt x="2992" y="1548"/>
                </a:lnTo>
                <a:lnTo>
                  <a:pt x="2993" y="1548"/>
                </a:lnTo>
                <a:lnTo>
                  <a:pt x="2993" y="1547"/>
                </a:lnTo>
                <a:lnTo>
                  <a:pt x="2994" y="1546"/>
                </a:lnTo>
                <a:lnTo>
                  <a:pt x="2994" y="1548"/>
                </a:lnTo>
                <a:lnTo>
                  <a:pt x="2995" y="1545"/>
                </a:lnTo>
                <a:lnTo>
                  <a:pt x="2995" y="1548"/>
                </a:lnTo>
                <a:lnTo>
                  <a:pt x="2996" y="1531"/>
                </a:lnTo>
                <a:lnTo>
                  <a:pt x="2996" y="1548"/>
                </a:lnTo>
                <a:lnTo>
                  <a:pt x="2997" y="1545"/>
                </a:lnTo>
                <a:lnTo>
                  <a:pt x="2997" y="1521"/>
                </a:lnTo>
                <a:lnTo>
                  <a:pt x="2998" y="1517"/>
                </a:lnTo>
                <a:lnTo>
                  <a:pt x="2998" y="1546"/>
                </a:lnTo>
                <a:lnTo>
                  <a:pt x="2999" y="1497"/>
                </a:lnTo>
                <a:lnTo>
                  <a:pt x="2999" y="1543"/>
                </a:lnTo>
                <a:lnTo>
                  <a:pt x="3000" y="1496"/>
                </a:lnTo>
                <a:lnTo>
                  <a:pt x="3000" y="1544"/>
                </a:lnTo>
                <a:lnTo>
                  <a:pt x="3001" y="1527"/>
                </a:lnTo>
                <a:lnTo>
                  <a:pt x="3001" y="1441"/>
                </a:lnTo>
                <a:lnTo>
                  <a:pt x="3002" y="1540"/>
                </a:lnTo>
                <a:lnTo>
                  <a:pt x="3002" y="1524"/>
                </a:lnTo>
                <a:lnTo>
                  <a:pt x="3003" y="1547"/>
                </a:lnTo>
                <a:lnTo>
                  <a:pt x="3003" y="1530"/>
                </a:lnTo>
                <a:lnTo>
                  <a:pt x="3004" y="1514"/>
                </a:lnTo>
                <a:lnTo>
                  <a:pt x="3004" y="1509"/>
                </a:lnTo>
                <a:lnTo>
                  <a:pt x="3005" y="1500"/>
                </a:lnTo>
                <a:lnTo>
                  <a:pt x="3005" y="1535"/>
                </a:lnTo>
                <a:lnTo>
                  <a:pt x="3006" y="1518"/>
                </a:lnTo>
                <a:lnTo>
                  <a:pt x="3006" y="1548"/>
                </a:lnTo>
                <a:lnTo>
                  <a:pt x="3007" y="1547"/>
                </a:lnTo>
                <a:lnTo>
                  <a:pt x="3007" y="1544"/>
                </a:lnTo>
                <a:lnTo>
                  <a:pt x="3008" y="1516"/>
                </a:lnTo>
                <a:lnTo>
                  <a:pt x="3008" y="1531"/>
                </a:lnTo>
                <a:lnTo>
                  <a:pt x="3009" y="1535"/>
                </a:lnTo>
                <a:lnTo>
                  <a:pt x="3009" y="1546"/>
                </a:lnTo>
                <a:lnTo>
                  <a:pt x="3010" y="1548"/>
                </a:lnTo>
                <a:lnTo>
                  <a:pt x="3010" y="1545"/>
                </a:lnTo>
                <a:lnTo>
                  <a:pt x="3011" y="1547"/>
                </a:lnTo>
                <a:lnTo>
                  <a:pt x="3011" y="1537"/>
                </a:lnTo>
                <a:lnTo>
                  <a:pt x="3012" y="1536"/>
                </a:lnTo>
                <a:lnTo>
                  <a:pt x="3012" y="1547"/>
                </a:lnTo>
                <a:lnTo>
                  <a:pt x="3013" y="1546"/>
                </a:lnTo>
                <a:lnTo>
                  <a:pt x="3013" y="1543"/>
                </a:lnTo>
                <a:lnTo>
                  <a:pt x="3014" y="1548"/>
                </a:lnTo>
                <a:lnTo>
                  <a:pt x="3014" y="1546"/>
                </a:lnTo>
                <a:lnTo>
                  <a:pt x="3015" y="1539"/>
                </a:lnTo>
                <a:lnTo>
                  <a:pt x="3015" y="1516"/>
                </a:lnTo>
                <a:lnTo>
                  <a:pt x="3016" y="1513"/>
                </a:lnTo>
                <a:lnTo>
                  <a:pt x="3016" y="1542"/>
                </a:lnTo>
                <a:lnTo>
                  <a:pt x="3017" y="1547"/>
                </a:lnTo>
                <a:lnTo>
                  <a:pt x="3017" y="1548"/>
                </a:lnTo>
                <a:lnTo>
                  <a:pt x="3018" y="1548"/>
                </a:lnTo>
                <a:lnTo>
                  <a:pt x="3018" y="1531"/>
                </a:lnTo>
                <a:lnTo>
                  <a:pt x="3019" y="1511"/>
                </a:lnTo>
                <a:lnTo>
                  <a:pt x="3019" y="1542"/>
                </a:lnTo>
                <a:lnTo>
                  <a:pt x="3020" y="1547"/>
                </a:lnTo>
                <a:lnTo>
                  <a:pt x="3020" y="1546"/>
                </a:lnTo>
                <a:lnTo>
                  <a:pt x="3021" y="1548"/>
                </a:lnTo>
                <a:lnTo>
                  <a:pt x="3021" y="1540"/>
                </a:lnTo>
                <a:lnTo>
                  <a:pt x="3022" y="1523"/>
                </a:lnTo>
                <a:lnTo>
                  <a:pt x="3022" y="1535"/>
                </a:lnTo>
                <a:lnTo>
                  <a:pt x="3023" y="1541"/>
                </a:lnTo>
                <a:lnTo>
                  <a:pt x="3023" y="1544"/>
                </a:lnTo>
                <a:lnTo>
                  <a:pt x="3024" y="1543"/>
                </a:lnTo>
                <a:lnTo>
                  <a:pt x="3024" y="1546"/>
                </a:lnTo>
                <a:lnTo>
                  <a:pt x="3025" y="1548"/>
                </a:lnTo>
                <a:lnTo>
                  <a:pt x="3025" y="1532"/>
                </a:lnTo>
                <a:lnTo>
                  <a:pt x="3026" y="1530"/>
                </a:lnTo>
                <a:lnTo>
                  <a:pt x="3026" y="1543"/>
                </a:lnTo>
                <a:lnTo>
                  <a:pt x="3027" y="1548"/>
                </a:lnTo>
                <a:lnTo>
                  <a:pt x="3027" y="1542"/>
                </a:lnTo>
                <a:lnTo>
                  <a:pt x="3028" y="1548"/>
                </a:lnTo>
                <a:lnTo>
                  <a:pt x="3028" y="1548"/>
                </a:lnTo>
                <a:lnTo>
                  <a:pt x="3029" y="1538"/>
                </a:lnTo>
                <a:lnTo>
                  <a:pt x="3029" y="1548"/>
                </a:lnTo>
                <a:lnTo>
                  <a:pt x="3030" y="1547"/>
                </a:lnTo>
                <a:lnTo>
                  <a:pt x="3030" y="1541"/>
                </a:lnTo>
                <a:lnTo>
                  <a:pt x="3031" y="1548"/>
                </a:lnTo>
                <a:lnTo>
                  <a:pt x="3031" y="1542"/>
                </a:lnTo>
                <a:lnTo>
                  <a:pt x="3032" y="1548"/>
                </a:lnTo>
                <a:lnTo>
                  <a:pt x="3032" y="1548"/>
                </a:lnTo>
                <a:lnTo>
                  <a:pt x="3033" y="1546"/>
                </a:lnTo>
                <a:lnTo>
                  <a:pt x="3033" y="1543"/>
                </a:lnTo>
                <a:lnTo>
                  <a:pt x="3034" y="1548"/>
                </a:lnTo>
                <a:lnTo>
                  <a:pt x="3034" y="1548"/>
                </a:lnTo>
                <a:lnTo>
                  <a:pt x="3035" y="1548"/>
                </a:lnTo>
                <a:lnTo>
                  <a:pt x="3035" y="1548"/>
                </a:lnTo>
                <a:lnTo>
                  <a:pt x="3036" y="1548"/>
                </a:lnTo>
                <a:lnTo>
                  <a:pt x="3036" y="1546"/>
                </a:lnTo>
                <a:lnTo>
                  <a:pt x="3037" y="1547"/>
                </a:lnTo>
                <a:lnTo>
                  <a:pt x="3037" y="1548"/>
                </a:lnTo>
                <a:lnTo>
                  <a:pt x="3038" y="1548"/>
                </a:lnTo>
                <a:lnTo>
                  <a:pt x="3038" y="1541"/>
                </a:lnTo>
                <a:lnTo>
                  <a:pt x="3039" y="1538"/>
                </a:lnTo>
                <a:lnTo>
                  <a:pt x="3039" y="1545"/>
                </a:lnTo>
                <a:lnTo>
                  <a:pt x="3040" y="1533"/>
                </a:lnTo>
                <a:lnTo>
                  <a:pt x="3040" y="1546"/>
                </a:lnTo>
                <a:lnTo>
                  <a:pt x="3041" y="1547"/>
                </a:lnTo>
                <a:lnTo>
                  <a:pt x="3041" y="1548"/>
                </a:lnTo>
                <a:lnTo>
                  <a:pt x="3042" y="1548"/>
                </a:lnTo>
                <a:lnTo>
                  <a:pt x="3042" y="1541"/>
                </a:lnTo>
                <a:lnTo>
                  <a:pt x="3043" y="1547"/>
                </a:lnTo>
                <a:lnTo>
                  <a:pt x="3043" y="1548"/>
                </a:lnTo>
                <a:lnTo>
                  <a:pt x="3044" y="1520"/>
                </a:lnTo>
                <a:lnTo>
                  <a:pt x="3044" y="1543"/>
                </a:lnTo>
                <a:lnTo>
                  <a:pt x="3045" y="1548"/>
                </a:lnTo>
                <a:lnTo>
                  <a:pt x="3045" y="1542"/>
                </a:lnTo>
                <a:lnTo>
                  <a:pt x="3046" y="1544"/>
                </a:lnTo>
                <a:lnTo>
                  <a:pt x="3046" y="1548"/>
                </a:lnTo>
                <a:lnTo>
                  <a:pt x="3047" y="1547"/>
                </a:lnTo>
                <a:lnTo>
                  <a:pt x="3047" y="1535"/>
                </a:lnTo>
                <a:lnTo>
                  <a:pt x="3048" y="1548"/>
                </a:lnTo>
                <a:lnTo>
                  <a:pt x="3048" y="1540"/>
                </a:lnTo>
                <a:lnTo>
                  <a:pt x="3049" y="1540"/>
                </a:lnTo>
                <a:lnTo>
                  <a:pt x="3049" y="1548"/>
                </a:lnTo>
                <a:lnTo>
                  <a:pt x="3050" y="1548"/>
                </a:lnTo>
                <a:lnTo>
                  <a:pt x="3050" y="1542"/>
                </a:lnTo>
                <a:lnTo>
                  <a:pt x="3051" y="1530"/>
                </a:lnTo>
                <a:lnTo>
                  <a:pt x="3051" y="1536"/>
                </a:lnTo>
                <a:lnTo>
                  <a:pt x="3052" y="1546"/>
                </a:lnTo>
                <a:lnTo>
                  <a:pt x="3052" y="1535"/>
                </a:lnTo>
                <a:lnTo>
                  <a:pt x="3053" y="1535"/>
                </a:lnTo>
                <a:lnTo>
                  <a:pt x="3053" y="1547"/>
                </a:lnTo>
                <a:lnTo>
                  <a:pt x="3054" y="1547"/>
                </a:lnTo>
                <a:lnTo>
                  <a:pt x="3054" y="1539"/>
                </a:lnTo>
                <a:lnTo>
                  <a:pt x="3055" y="1524"/>
                </a:lnTo>
                <a:lnTo>
                  <a:pt x="3055" y="1546"/>
                </a:lnTo>
                <a:lnTo>
                  <a:pt x="3056" y="1541"/>
                </a:lnTo>
                <a:lnTo>
                  <a:pt x="3056" y="1548"/>
                </a:lnTo>
                <a:lnTo>
                  <a:pt x="3057" y="1548"/>
                </a:lnTo>
                <a:lnTo>
                  <a:pt x="3057" y="1539"/>
                </a:lnTo>
                <a:lnTo>
                  <a:pt x="3058" y="1545"/>
                </a:lnTo>
                <a:lnTo>
                  <a:pt x="3058" y="1548"/>
                </a:lnTo>
                <a:lnTo>
                  <a:pt x="3059" y="1548"/>
                </a:lnTo>
                <a:lnTo>
                  <a:pt x="3059" y="1546"/>
                </a:lnTo>
                <a:lnTo>
                  <a:pt x="3060" y="1541"/>
                </a:lnTo>
                <a:lnTo>
                  <a:pt x="3060" y="1548"/>
                </a:lnTo>
                <a:lnTo>
                  <a:pt x="3061" y="1544"/>
                </a:lnTo>
                <a:lnTo>
                  <a:pt x="3061" y="1548"/>
                </a:lnTo>
                <a:lnTo>
                  <a:pt x="3062" y="1540"/>
                </a:lnTo>
                <a:lnTo>
                  <a:pt x="3062" y="1547"/>
                </a:lnTo>
                <a:lnTo>
                  <a:pt x="3063" y="1545"/>
                </a:lnTo>
                <a:lnTo>
                  <a:pt x="3063" y="1547"/>
                </a:lnTo>
                <a:lnTo>
                  <a:pt x="3064" y="1548"/>
                </a:lnTo>
                <a:lnTo>
                  <a:pt x="3064" y="1544"/>
                </a:lnTo>
                <a:lnTo>
                  <a:pt x="3065" y="1527"/>
                </a:lnTo>
                <a:lnTo>
                  <a:pt x="3065" y="1537"/>
                </a:lnTo>
                <a:lnTo>
                  <a:pt x="3066" y="1546"/>
                </a:lnTo>
                <a:lnTo>
                  <a:pt x="3066" y="1546"/>
                </a:lnTo>
                <a:lnTo>
                  <a:pt x="3067" y="1548"/>
                </a:lnTo>
                <a:lnTo>
                  <a:pt x="3067" y="1548"/>
                </a:lnTo>
                <a:lnTo>
                  <a:pt x="3068" y="1546"/>
                </a:lnTo>
                <a:lnTo>
                  <a:pt x="3068" y="1533"/>
                </a:lnTo>
                <a:lnTo>
                  <a:pt x="3069" y="1522"/>
                </a:lnTo>
                <a:lnTo>
                  <a:pt x="3069" y="1548"/>
                </a:lnTo>
                <a:lnTo>
                  <a:pt x="3070" y="1548"/>
                </a:lnTo>
                <a:lnTo>
                  <a:pt x="3070" y="1545"/>
                </a:lnTo>
                <a:lnTo>
                  <a:pt x="3071" y="1537"/>
                </a:lnTo>
                <a:lnTo>
                  <a:pt x="3071" y="1545"/>
                </a:lnTo>
                <a:lnTo>
                  <a:pt x="3072" y="1539"/>
                </a:lnTo>
                <a:lnTo>
                  <a:pt x="3072" y="1530"/>
                </a:lnTo>
                <a:lnTo>
                  <a:pt x="3073" y="1539"/>
                </a:lnTo>
                <a:lnTo>
                  <a:pt x="3073" y="1531"/>
                </a:lnTo>
                <a:lnTo>
                  <a:pt x="3074" y="1548"/>
                </a:lnTo>
                <a:lnTo>
                  <a:pt x="3074" y="1547"/>
                </a:lnTo>
                <a:lnTo>
                  <a:pt x="3075" y="1548"/>
                </a:lnTo>
                <a:lnTo>
                  <a:pt x="3075" y="1539"/>
                </a:lnTo>
                <a:lnTo>
                  <a:pt x="3076" y="1514"/>
                </a:lnTo>
                <a:lnTo>
                  <a:pt x="3076" y="1547"/>
                </a:lnTo>
                <a:lnTo>
                  <a:pt x="3077" y="1543"/>
                </a:lnTo>
                <a:lnTo>
                  <a:pt x="3077" y="1526"/>
                </a:lnTo>
                <a:lnTo>
                  <a:pt x="3078" y="1548"/>
                </a:lnTo>
                <a:lnTo>
                  <a:pt x="3078" y="1542"/>
                </a:lnTo>
                <a:lnTo>
                  <a:pt x="3079" y="1514"/>
                </a:lnTo>
                <a:lnTo>
                  <a:pt x="3079" y="1540"/>
                </a:lnTo>
                <a:lnTo>
                  <a:pt x="3080" y="1538"/>
                </a:lnTo>
                <a:lnTo>
                  <a:pt x="3080" y="1547"/>
                </a:lnTo>
                <a:lnTo>
                  <a:pt x="3081" y="1537"/>
                </a:lnTo>
                <a:lnTo>
                  <a:pt x="3081" y="1519"/>
                </a:lnTo>
                <a:lnTo>
                  <a:pt x="3082" y="1547"/>
                </a:lnTo>
                <a:lnTo>
                  <a:pt x="3082" y="1530"/>
                </a:lnTo>
                <a:lnTo>
                  <a:pt x="3083" y="1531"/>
                </a:lnTo>
                <a:lnTo>
                  <a:pt x="3083" y="1517"/>
                </a:lnTo>
                <a:lnTo>
                  <a:pt x="3084" y="1547"/>
                </a:lnTo>
                <a:lnTo>
                  <a:pt x="3084" y="1538"/>
                </a:lnTo>
                <a:lnTo>
                  <a:pt x="3085" y="1536"/>
                </a:lnTo>
                <a:lnTo>
                  <a:pt x="3085" y="1548"/>
                </a:lnTo>
                <a:lnTo>
                  <a:pt x="3086" y="1547"/>
                </a:lnTo>
                <a:lnTo>
                  <a:pt x="3086" y="1540"/>
                </a:lnTo>
                <a:lnTo>
                  <a:pt x="3087" y="1544"/>
                </a:lnTo>
                <a:lnTo>
                  <a:pt x="3087" y="1548"/>
                </a:lnTo>
                <a:lnTo>
                  <a:pt x="3088" y="1548"/>
                </a:lnTo>
                <a:lnTo>
                  <a:pt x="3088" y="1548"/>
                </a:lnTo>
                <a:lnTo>
                  <a:pt x="3089" y="1548"/>
                </a:lnTo>
                <a:lnTo>
                  <a:pt x="3089" y="1540"/>
                </a:lnTo>
                <a:lnTo>
                  <a:pt x="3090" y="1544"/>
                </a:lnTo>
                <a:lnTo>
                  <a:pt x="3090" y="1536"/>
                </a:lnTo>
                <a:lnTo>
                  <a:pt x="3091" y="1548"/>
                </a:lnTo>
                <a:lnTo>
                  <a:pt x="3091" y="1548"/>
                </a:lnTo>
                <a:lnTo>
                  <a:pt x="3092" y="1548"/>
                </a:lnTo>
                <a:lnTo>
                  <a:pt x="3092" y="1548"/>
                </a:lnTo>
                <a:lnTo>
                  <a:pt x="3093" y="1540"/>
                </a:lnTo>
                <a:lnTo>
                  <a:pt x="3093" y="1524"/>
                </a:lnTo>
                <a:lnTo>
                  <a:pt x="3094" y="1540"/>
                </a:lnTo>
                <a:lnTo>
                  <a:pt x="3094" y="1511"/>
                </a:lnTo>
                <a:lnTo>
                  <a:pt x="3095" y="1496"/>
                </a:lnTo>
                <a:lnTo>
                  <a:pt x="3095" y="1536"/>
                </a:lnTo>
                <a:lnTo>
                  <a:pt x="3096" y="1516"/>
                </a:lnTo>
                <a:lnTo>
                  <a:pt x="3096" y="1535"/>
                </a:lnTo>
                <a:lnTo>
                  <a:pt x="3097" y="1520"/>
                </a:lnTo>
                <a:lnTo>
                  <a:pt x="3097" y="1539"/>
                </a:lnTo>
                <a:lnTo>
                  <a:pt x="3098" y="1520"/>
                </a:lnTo>
                <a:lnTo>
                  <a:pt x="3098" y="1474"/>
                </a:lnTo>
                <a:lnTo>
                  <a:pt x="3099" y="1526"/>
                </a:lnTo>
                <a:lnTo>
                  <a:pt x="3099" y="1509"/>
                </a:lnTo>
                <a:lnTo>
                  <a:pt x="3100" y="1544"/>
                </a:lnTo>
                <a:lnTo>
                  <a:pt x="3100" y="1532"/>
                </a:lnTo>
                <a:lnTo>
                  <a:pt x="3101" y="1536"/>
                </a:lnTo>
                <a:lnTo>
                  <a:pt x="3101" y="1511"/>
                </a:lnTo>
                <a:lnTo>
                  <a:pt x="3102" y="1543"/>
                </a:lnTo>
                <a:lnTo>
                  <a:pt x="3102" y="1548"/>
                </a:lnTo>
                <a:lnTo>
                  <a:pt x="3103" y="1548"/>
                </a:lnTo>
                <a:lnTo>
                  <a:pt x="3103" y="1538"/>
                </a:lnTo>
                <a:lnTo>
                  <a:pt x="3104" y="1543"/>
                </a:lnTo>
                <a:lnTo>
                  <a:pt x="3104" y="1548"/>
                </a:lnTo>
                <a:lnTo>
                  <a:pt x="3105" y="1548"/>
                </a:lnTo>
                <a:lnTo>
                  <a:pt x="3105" y="1548"/>
                </a:lnTo>
                <a:lnTo>
                  <a:pt x="3106" y="1548"/>
                </a:lnTo>
                <a:lnTo>
                  <a:pt x="3106" y="1546"/>
                </a:lnTo>
                <a:lnTo>
                  <a:pt x="3107" y="1548"/>
                </a:lnTo>
                <a:lnTo>
                  <a:pt x="3107" y="1522"/>
                </a:lnTo>
                <a:lnTo>
                  <a:pt x="3108" y="1541"/>
                </a:lnTo>
                <a:lnTo>
                  <a:pt x="3108" y="1547"/>
                </a:lnTo>
                <a:lnTo>
                  <a:pt x="3109" y="1547"/>
                </a:lnTo>
                <a:lnTo>
                  <a:pt x="3109" y="1531"/>
                </a:lnTo>
                <a:lnTo>
                  <a:pt x="3110" y="1546"/>
                </a:lnTo>
                <a:lnTo>
                  <a:pt x="3110" y="1547"/>
                </a:lnTo>
                <a:lnTo>
                  <a:pt x="3111" y="1518"/>
                </a:lnTo>
                <a:lnTo>
                  <a:pt x="3111" y="1532"/>
                </a:lnTo>
                <a:lnTo>
                  <a:pt x="3112" y="1545"/>
                </a:lnTo>
                <a:lnTo>
                  <a:pt x="3112" y="1531"/>
                </a:lnTo>
                <a:lnTo>
                  <a:pt x="3113" y="1537"/>
                </a:lnTo>
                <a:lnTo>
                  <a:pt x="3113" y="1502"/>
                </a:lnTo>
                <a:lnTo>
                  <a:pt x="3114" y="1547"/>
                </a:lnTo>
                <a:lnTo>
                  <a:pt x="3114" y="1455"/>
                </a:lnTo>
                <a:lnTo>
                  <a:pt x="3115" y="1478"/>
                </a:lnTo>
                <a:lnTo>
                  <a:pt x="3115" y="1504"/>
                </a:lnTo>
                <a:lnTo>
                  <a:pt x="3116" y="1377"/>
                </a:lnTo>
                <a:lnTo>
                  <a:pt x="3116" y="1457"/>
                </a:lnTo>
                <a:lnTo>
                  <a:pt x="3117" y="1388"/>
                </a:lnTo>
                <a:lnTo>
                  <a:pt x="3117" y="1501"/>
                </a:lnTo>
                <a:lnTo>
                  <a:pt x="3118" y="1534"/>
                </a:lnTo>
                <a:lnTo>
                  <a:pt x="3118" y="1346"/>
                </a:lnTo>
                <a:lnTo>
                  <a:pt x="3119" y="1470"/>
                </a:lnTo>
                <a:lnTo>
                  <a:pt x="3119" y="1504"/>
                </a:lnTo>
                <a:lnTo>
                  <a:pt x="3120" y="1494"/>
                </a:lnTo>
                <a:lnTo>
                  <a:pt x="3120" y="1519"/>
                </a:lnTo>
                <a:lnTo>
                  <a:pt x="3121" y="1518"/>
                </a:lnTo>
                <a:lnTo>
                  <a:pt x="3121" y="1542"/>
                </a:lnTo>
                <a:lnTo>
                  <a:pt x="3122" y="1541"/>
                </a:lnTo>
                <a:lnTo>
                  <a:pt x="3122" y="1520"/>
                </a:lnTo>
                <a:lnTo>
                  <a:pt x="3123" y="1548"/>
                </a:lnTo>
                <a:lnTo>
                  <a:pt x="3123" y="1526"/>
                </a:lnTo>
                <a:lnTo>
                  <a:pt x="3124" y="1547"/>
                </a:lnTo>
                <a:lnTo>
                  <a:pt x="3124" y="1545"/>
                </a:lnTo>
                <a:lnTo>
                  <a:pt x="3125" y="1537"/>
                </a:lnTo>
                <a:lnTo>
                  <a:pt x="3125" y="1525"/>
                </a:lnTo>
                <a:lnTo>
                  <a:pt x="3126" y="1528"/>
                </a:lnTo>
                <a:lnTo>
                  <a:pt x="3126" y="1548"/>
                </a:lnTo>
                <a:lnTo>
                  <a:pt x="3127" y="1541"/>
                </a:lnTo>
                <a:lnTo>
                  <a:pt x="3127" y="1548"/>
                </a:lnTo>
                <a:lnTo>
                  <a:pt x="3128" y="1548"/>
                </a:lnTo>
                <a:lnTo>
                  <a:pt x="3128" y="1541"/>
                </a:lnTo>
                <a:lnTo>
                  <a:pt x="3129" y="1539"/>
                </a:lnTo>
                <a:lnTo>
                  <a:pt x="3129" y="1544"/>
                </a:lnTo>
                <a:lnTo>
                  <a:pt x="3130" y="1548"/>
                </a:lnTo>
                <a:lnTo>
                  <a:pt x="3130" y="1548"/>
                </a:lnTo>
                <a:lnTo>
                  <a:pt x="3131" y="1548"/>
                </a:lnTo>
                <a:lnTo>
                  <a:pt x="3131" y="1548"/>
                </a:lnTo>
                <a:lnTo>
                  <a:pt x="3132" y="1548"/>
                </a:lnTo>
                <a:lnTo>
                  <a:pt x="3132" y="1535"/>
                </a:lnTo>
                <a:lnTo>
                  <a:pt x="3133" y="1544"/>
                </a:lnTo>
                <a:lnTo>
                  <a:pt x="3133" y="1548"/>
                </a:lnTo>
                <a:lnTo>
                  <a:pt x="3134" y="1546"/>
                </a:lnTo>
                <a:lnTo>
                  <a:pt x="3134" y="1548"/>
                </a:lnTo>
                <a:lnTo>
                  <a:pt x="3135" y="1548"/>
                </a:lnTo>
                <a:lnTo>
                  <a:pt x="3135" y="1544"/>
                </a:lnTo>
                <a:lnTo>
                  <a:pt x="3136" y="1541"/>
                </a:lnTo>
                <a:lnTo>
                  <a:pt x="3136" y="1544"/>
                </a:lnTo>
                <a:lnTo>
                  <a:pt x="3137" y="1548"/>
                </a:lnTo>
                <a:lnTo>
                  <a:pt x="3137" y="1545"/>
                </a:lnTo>
                <a:lnTo>
                  <a:pt x="3138" y="1548"/>
                </a:lnTo>
                <a:lnTo>
                  <a:pt x="3138" y="1548"/>
                </a:lnTo>
                <a:lnTo>
                  <a:pt x="3139" y="1544"/>
                </a:lnTo>
                <a:lnTo>
                  <a:pt x="3139" y="1517"/>
                </a:lnTo>
                <a:lnTo>
                  <a:pt x="3140" y="1514"/>
                </a:lnTo>
                <a:lnTo>
                  <a:pt x="3140" y="1547"/>
                </a:lnTo>
                <a:lnTo>
                  <a:pt x="3141" y="1546"/>
                </a:lnTo>
                <a:lnTo>
                  <a:pt x="3141" y="1542"/>
                </a:lnTo>
                <a:lnTo>
                  <a:pt x="3142" y="1548"/>
                </a:lnTo>
                <a:lnTo>
                  <a:pt x="3142" y="1525"/>
                </a:lnTo>
                <a:lnTo>
                  <a:pt x="3143" y="1495"/>
                </a:lnTo>
                <a:lnTo>
                  <a:pt x="3143" y="1536"/>
                </a:lnTo>
                <a:lnTo>
                  <a:pt x="3144" y="1535"/>
                </a:lnTo>
                <a:lnTo>
                  <a:pt x="3144" y="1546"/>
                </a:lnTo>
                <a:lnTo>
                  <a:pt x="3145" y="1544"/>
                </a:lnTo>
                <a:lnTo>
                  <a:pt x="3145" y="1548"/>
                </a:lnTo>
                <a:lnTo>
                  <a:pt x="3146" y="1543"/>
                </a:lnTo>
                <a:lnTo>
                  <a:pt x="3146" y="1531"/>
                </a:lnTo>
                <a:lnTo>
                  <a:pt x="3147" y="1534"/>
                </a:lnTo>
                <a:lnTo>
                  <a:pt x="3147" y="1546"/>
                </a:lnTo>
                <a:lnTo>
                  <a:pt x="3148" y="1536"/>
                </a:lnTo>
                <a:lnTo>
                  <a:pt x="3148" y="1548"/>
                </a:lnTo>
                <a:lnTo>
                  <a:pt x="3149" y="1548"/>
                </a:lnTo>
                <a:lnTo>
                  <a:pt x="3149" y="1542"/>
                </a:lnTo>
                <a:lnTo>
                  <a:pt x="3150" y="1535"/>
                </a:lnTo>
                <a:lnTo>
                  <a:pt x="3150" y="1544"/>
                </a:lnTo>
                <a:lnTo>
                  <a:pt x="3151" y="1548"/>
                </a:lnTo>
                <a:lnTo>
                  <a:pt x="3151" y="1547"/>
                </a:lnTo>
                <a:lnTo>
                  <a:pt x="3152" y="1541"/>
                </a:lnTo>
                <a:lnTo>
                  <a:pt x="3152" y="1548"/>
                </a:lnTo>
                <a:lnTo>
                  <a:pt x="3153" y="1546"/>
                </a:lnTo>
                <a:lnTo>
                  <a:pt x="3153" y="1521"/>
                </a:lnTo>
                <a:lnTo>
                  <a:pt x="3154" y="1548"/>
                </a:lnTo>
                <a:lnTo>
                  <a:pt x="3154" y="1543"/>
                </a:lnTo>
                <a:lnTo>
                  <a:pt x="3155" y="1547"/>
                </a:lnTo>
                <a:lnTo>
                  <a:pt x="3155" y="1548"/>
                </a:lnTo>
                <a:lnTo>
                  <a:pt x="3156" y="1548"/>
                </a:lnTo>
                <a:lnTo>
                  <a:pt x="3156" y="1539"/>
                </a:lnTo>
                <a:lnTo>
                  <a:pt x="3157" y="1535"/>
                </a:lnTo>
                <a:lnTo>
                  <a:pt x="3157" y="1546"/>
                </a:lnTo>
                <a:lnTo>
                  <a:pt x="3158" y="1546"/>
                </a:lnTo>
                <a:lnTo>
                  <a:pt x="3158" y="1545"/>
                </a:lnTo>
                <a:lnTo>
                  <a:pt x="3159" y="1540"/>
                </a:lnTo>
                <a:lnTo>
                  <a:pt x="3159" y="1520"/>
                </a:lnTo>
                <a:lnTo>
                  <a:pt x="3160" y="1548"/>
                </a:lnTo>
                <a:lnTo>
                  <a:pt x="3160" y="1544"/>
                </a:lnTo>
                <a:lnTo>
                  <a:pt x="3161" y="1537"/>
                </a:lnTo>
                <a:lnTo>
                  <a:pt x="3161" y="1542"/>
                </a:lnTo>
                <a:lnTo>
                  <a:pt x="3162" y="1542"/>
                </a:lnTo>
                <a:lnTo>
                  <a:pt x="3162" y="1548"/>
                </a:lnTo>
                <a:lnTo>
                  <a:pt x="3163" y="1548"/>
                </a:lnTo>
                <a:lnTo>
                  <a:pt x="3163" y="1541"/>
                </a:lnTo>
                <a:lnTo>
                  <a:pt x="3164" y="1540"/>
                </a:lnTo>
                <a:lnTo>
                  <a:pt x="3164" y="1548"/>
                </a:lnTo>
                <a:lnTo>
                  <a:pt x="3165" y="1548"/>
                </a:lnTo>
                <a:lnTo>
                  <a:pt x="3165" y="1548"/>
                </a:lnTo>
                <a:lnTo>
                  <a:pt x="3166" y="1548"/>
                </a:lnTo>
                <a:lnTo>
                  <a:pt x="3166" y="1548"/>
                </a:lnTo>
                <a:lnTo>
                  <a:pt x="3167" y="1548"/>
                </a:lnTo>
                <a:lnTo>
                  <a:pt x="3167" y="1539"/>
                </a:lnTo>
                <a:lnTo>
                  <a:pt x="3168" y="1538"/>
                </a:lnTo>
                <a:lnTo>
                  <a:pt x="3168" y="1548"/>
                </a:lnTo>
                <a:lnTo>
                  <a:pt x="3169" y="1548"/>
                </a:lnTo>
                <a:lnTo>
                  <a:pt x="3169" y="1548"/>
                </a:lnTo>
                <a:lnTo>
                  <a:pt x="3170" y="1548"/>
                </a:lnTo>
                <a:lnTo>
                  <a:pt x="3170" y="1548"/>
                </a:lnTo>
                <a:lnTo>
                  <a:pt x="3171" y="1547"/>
                </a:lnTo>
                <a:lnTo>
                  <a:pt x="3171" y="1541"/>
                </a:lnTo>
                <a:lnTo>
                  <a:pt x="3172" y="1548"/>
                </a:lnTo>
                <a:lnTo>
                  <a:pt x="3172" y="1544"/>
                </a:lnTo>
                <a:lnTo>
                  <a:pt x="3173" y="1541"/>
                </a:lnTo>
                <a:lnTo>
                  <a:pt x="3173" y="1548"/>
                </a:lnTo>
                <a:lnTo>
                  <a:pt x="3174" y="1548"/>
                </a:lnTo>
                <a:lnTo>
                  <a:pt x="3174" y="1535"/>
                </a:lnTo>
                <a:lnTo>
                  <a:pt x="3175" y="1537"/>
                </a:lnTo>
                <a:lnTo>
                  <a:pt x="3175" y="1548"/>
                </a:lnTo>
                <a:lnTo>
                  <a:pt x="3176" y="1532"/>
                </a:lnTo>
                <a:lnTo>
                  <a:pt x="3176" y="1548"/>
                </a:lnTo>
                <a:lnTo>
                  <a:pt x="3177" y="1548"/>
                </a:lnTo>
                <a:lnTo>
                  <a:pt x="3177" y="1544"/>
                </a:lnTo>
                <a:lnTo>
                  <a:pt x="3178" y="1539"/>
                </a:lnTo>
                <a:lnTo>
                  <a:pt x="3178" y="1542"/>
                </a:lnTo>
                <a:lnTo>
                  <a:pt x="3179" y="1540"/>
                </a:lnTo>
                <a:lnTo>
                  <a:pt x="3179" y="1545"/>
                </a:lnTo>
                <a:lnTo>
                  <a:pt x="3180" y="1547"/>
                </a:lnTo>
                <a:lnTo>
                  <a:pt x="3180" y="1548"/>
                </a:lnTo>
                <a:lnTo>
                  <a:pt x="3181" y="1548"/>
                </a:lnTo>
                <a:lnTo>
                  <a:pt x="3181" y="1544"/>
                </a:lnTo>
                <a:lnTo>
                  <a:pt x="3182" y="1543"/>
                </a:lnTo>
                <a:lnTo>
                  <a:pt x="3182" y="1548"/>
                </a:lnTo>
                <a:lnTo>
                  <a:pt x="3183" y="1548"/>
                </a:lnTo>
                <a:lnTo>
                  <a:pt x="3183" y="1547"/>
                </a:lnTo>
                <a:lnTo>
                  <a:pt x="3184" y="1535"/>
                </a:lnTo>
                <a:lnTo>
                  <a:pt x="3184" y="1544"/>
                </a:lnTo>
                <a:lnTo>
                  <a:pt x="3185" y="1546"/>
                </a:lnTo>
                <a:lnTo>
                  <a:pt x="3185" y="1540"/>
                </a:lnTo>
                <a:lnTo>
                  <a:pt x="3186" y="1538"/>
                </a:lnTo>
                <a:lnTo>
                  <a:pt x="3186" y="1548"/>
                </a:lnTo>
                <a:lnTo>
                  <a:pt x="3187" y="1532"/>
                </a:lnTo>
                <a:lnTo>
                  <a:pt x="3187" y="1542"/>
                </a:lnTo>
                <a:lnTo>
                  <a:pt x="3188" y="1548"/>
                </a:lnTo>
                <a:lnTo>
                  <a:pt x="3188" y="1548"/>
                </a:lnTo>
                <a:lnTo>
                  <a:pt x="3189" y="1544"/>
                </a:lnTo>
                <a:lnTo>
                  <a:pt x="3189" y="1535"/>
                </a:lnTo>
                <a:lnTo>
                  <a:pt x="3190" y="1528"/>
                </a:lnTo>
                <a:lnTo>
                  <a:pt x="3190" y="1524"/>
                </a:lnTo>
                <a:lnTo>
                  <a:pt x="3191" y="1542"/>
                </a:lnTo>
                <a:lnTo>
                  <a:pt x="3191" y="1548"/>
                </a:lnTo>
                <a:lnTo>
                  <a:pt x="3192" y="1548"/>
                </a:lnTo>
                <a:lnTo>
                  <a:pt x="3192" y="1544"/>
                </a:lnTo>
                <a:lnTo>
                  <a:pt x="3193" y="1546"/>
                </a:lnTo>
                <a:lnTo>
                  <a:pt x="3193" y="1529"/>
                </a:lnTo>
                <a:lnTo>
                  <a:pt x="3194" y="1531"/>
                </a:lnTo>
                <a:lnTo>
                  <a:pt x="3194" y="1547"/>
                </a:lnTo>
                <a:lnTo>
                  <a:pt x="3195" y="1536"/>
                </a:lnTo>
                <a:lnTo>
                  <a:pt x="3195" y="1522"/>
                </a:lnTo>
                <a:lnTo>
                  <a:pt x="3196" y="1546"/>
                </a:lnTo>
                <a:lnTo>
                  <a:pt x="3196" y="1540"/>
                </a:lnTo>
                <a:lnTo>
                  <a:pt x="3197" y="1543"/>
                </a:lnTo>
                <a:lnTo>
                  <a:pt x="3197" y="1548"/>
                </a:lnTo>
                <a:lnTo>
                  <a:pt x="3198" y="1548"/>
                </a:lnTo>
                <a:lnTo>
                  <a:pt x="3198" y="1529"/>
                </a:lnTo>
                <a:lnTo>
                  <a:pt x="3199" y="1542"/>
                </a:lnTo>
                <a:lnTo>
                  <a:pt x="3199" y="1537"/>
                </a:lnTo>
                <a:lnTo>
                  <a:pt x="3200" y="1537"/>
                </a:lnTo>
                <a:lnTo>
                  <a:pt x="3200" y="1548"/>
                </a:lnTo>
                <a:lnTo>
                  <a:pt x="3201" y="1548"/>
                </a:lnTo>
                <a:lnTo>
                  <a:pt x="3201" y="1545"/>
                </a:lnTo>
                <a:lnTo>
                  <a:pt x="3202" y="1548"/>
                </a:lnTo>
                <a:lnTo>
                  <a:pt x="3202" y="1539"/>
                </a:lnTo>
                <a:lnTo>
                  <a:pt x="3203" y="1541"/>
                </a:lnTo>
                <a:lnTo>
                  <a:pt x="3203" y="1534"/>
                </a:lnTo>
                <a:lnTo>
                  <a:pt x="3204" y="1548"/>
                </a:lnTo>
                <a:lnTo>
                  <a:pt x="3204" y="1546"/>
                </a:lnTo>
                <a:lnTo>
                  <a:pt x="3205" y="1545"/>
                </a:lnTo>
                <a:lnTo>
                  <a:pt x="3205" y="1548"/>
                </a:lnTo>
                <a:lnTo>
                  <a:pt x="3206" y="1541"/>
                </a:lnTo>
                <a:lnTo>
                  <a:pt x="3206" y="1520"/>
                </a:lnTo>
                <a:lnTo>
                  <a:pt x="3207" y="1518"/>
                </a:lnTo>
                <a:lnTo>
                  <a:pt x="3207" y="1545"/>
                </a:lnTo>
                <a:lnTo>
                  <a:pt x="3208" y="1541"/>
                </a:lnTo>
                <a:lnTo>
                  <a:pt x="3208" y="1535"/>
                </a:lnTo>
                <a:lnTo>
                  <a:pt x="3209" y="1536"/>
                </a:lnTo>
                <a:lnTo>
                  <a:pt x="3209" y="1546"/>
                </a:lnTo>
                <a:lnTo>
                  <a:pt x="3210" y="1540"/>
                </a:lnTo>
                <a:lnTo>
                  <a:pt x="3210" y="1496"/>
                </a:lnTo>
                <a:lnTo>
                  <a:pt x="3211" y="1539"/>
                </a:lnTo>
                <a:lnTo>
                  <a:pt x="3211" y="1547"/>
                </a:lnTo>
                <a:lnTo>
                  <a:pt x="3212" y="1540"/>
                </a:lnTo>
                <a:lnTo>
                  <a:pt x="3212" y="1548"/>
                </a:lnTo>
                <a:lnTo>
                  <a:pt x="3213" y="1548"/>
                </a:lnTo>
                <a:lnTo>
                  <a:pt x="3213" y="1543"/>
                </a:lnTo>
                <a:lnTo>
                  <a:pt x="3214" y="1539"/>
                </a:lnTo>
                <a:lnTo>
                  <a:pt x="3214" y="1528"/>
                </a:lnTo>
                <a:lnTo>
                  <a:pt x="3215" y="1548"/>
                </a:lnTo>
                <a:lnTo>
                  <a:pt x="3215" y="1544"/>
                </a:lnTo>
                <a:lnTo>
                  <a:pt x="3216" y="1541"/>
                </a:lnTo>
                <a:lnTo>
                  <a:pt x="3216" y="1547"/>
                </a:lnTo>
                <a:lnTo>
                  <a:pt x="3217" y="1539"/>
                </a:lnTo>
                <a:lnTo>
                  <a:pt x="3217" y="1546"/>
                </a:lnTo>
                <a:lnTo>
                  <a:pt x="3218" y="1548"/>
                </a:lnTo>
                <a:lnTo>
                  <a:pt x="3218" y="1547"/>
                </a:lnTo>
                <a:lnTo>
                  <a:pt x="3219" y="1548"/>
                </a:lnTo>
                <a:lnTo>
                  <a:pt x="3219" y="1548"/>
                </a:lnTo>
                <a:lnTo>
                  <a:pt x="3220" y="1548"/>
                </a:lnTo>
                <a:lnTo>
                  <a:pt x="3220" y="1542"/>
                </a:lnTo>
                <a:lnTo>
                  <a:pt x="3221" y="1544"/>
                </a:lnTo>
                <a:lnTo>
                  <a:pt x="3221" y="1548"/>
                </a:lnTo>
                <a:lnTo>
                  <a:pt x="3222" y="1545"/>
                </a:lnTo>
                <a:lnTo>
                  <a:pt x="3222" y="1548"/>
                </a:lnTo>
                <a:lnTo>
                  <a:pt x="3223" y="1548"/>
                </a:lnTo>
                <a:lnTo>
                  <a:pt x="3223" y="1539"/>
                </a:lnTo>
                <a:lnTo>
                  <a:pt x="3224" y="1509"/>
                </a:lnTo>
                <a:lnTo>
                  <a:pt x="3224" y="1526"/>
                </a:lnTo>
                <a:lnTo>
                  <a:pt x="3225" y="1544"/>
                </a:lnTo>
                <a:lnTo>
                  <a:pt x="3225" y="1495"/>
                </a:lnTo>
                <a:lnTo>
                  <a:pt x="3226" y="1532"/>
                </a:lnTo>
                <a:lnTo>
                  <a:pt x="3226" y="1491"/>
                </a:lnTo>
                <a:lnTo>
                  <a:pt x="3227" y="1404"/>
                </a:lnTo>
                <a:lnTo>
                  <a:pt x="3227" y="1514"/>
                </a:lnTo>
                <a:lnTo>
                  <a:pt x="3228" y="1427"/>
                </a:lnTo>
                <a:lnTo>
                  <a:pt x="3228" y="1504"/>
                </a:lnTo>
                <a:lnTo>
                  <a:pt x="3229" y="1489"/>
                </a:lnTo>
                <a:lnTo>
                  <a:pt x="3229" y="1429"/>
                </a:lnTo>
                <a:lnTo>
                  <a:pt x="3230" y="1489"/>
                </a:lnTo>
                <a:lnTo>
                  <a:pt x="3230" y="1518"/>
                </a:lnTo>
                <a:lnTo>
                  <a:pt x="3231" y="1535"/>
                </a:lnTo>
                <a:lnTo>
                  <a:pt x="3231" y="1508"/>
                </a:lnTo>
                <a:lnTo>
                  <a:pt x="3232" y="1499"/>
                </a:lnTo>
                <a:lnTo>
                  <a:pt x="3232" y="1536"/>
                </a:lnTo>
                <a:lnTo>
                  <a:pt x="3233" y="1528"/>
                </a:lnTo>
                <a:lnTo>
                  <a:pt x="3233" y="1548"/>
                </a:lnTo>
                <a:lnTo>
                  <a:pt x="3234" y="1535"/>
                </a:lnTo>
                <a:lnTo>
                  <a:pt x="3234" y="1539"/>
                </a:lnTo>
                <a:lnTo>
                  <a:pt x="3235" y="1532"/>
                </a:lnTo>
                <a:lnTo>
                  <a:pt x="3235" y="1538"/>
                </a:lnTo>
                <a:lnTo>
                  <a:pt x="3236" y="1540"/>
                </a:lnTo>
                <a:lnTo>
                  <a:pt x="3236" y="1548"/>
                </a:lnTo>
                <a:lnTo>
                  <a:pt x="3237" y="1548"/>
                </a:lnTo>
                <a:lnTo>
                  <a:pt x="3237" y="1548"/>
                </a:lnTo>
                <a:lnTo>
                  <a:pt x="3238" y="1542"/>
                </a:lnTo>
                <a:lnTo>
                  <a:pt x="3238" y="1532"/>
                </a:lnTo>
                <a:lnTo>
                  <a:pt x="3239" y="1533"/>
                </a:lnTo>
                <a:lnTo>
                  <a:pt x="3239" y="1545"/>
                </a:lnTo>
                <a:lnTo>
                  <a:pt x="3240" y="1542"/>
                </a:lnTo>
                <a:lnTo>
                  <a:pt x="3240" y="1548"/>
                </a:lnTo>
                <a:lnTo>
                  <a:pt x="3241" y="1548"/>
                </a:lnTo>
                <a:lnTo>
                  <a:pt x="3241" y="1543"/>
                </a:lnTo>
                <a:lnTo>
                  <a:pt x="3242" y="1502"/>
                </a:lnTo>
                <a:lnTo>
                  <a:pt x="3242" y="1534"/>
                </a:lnTo>
                <a:lnTo>
                  <a:pt x="3243" y="1539"/>
                </a:lnTo>
                <a:lnTo>
                  <a:pt x="3243" y="1494"/>
                </a:lnTo>
                <a:lnTo>
                  <a:pt x="3244" y="1515"/>
                </a:lnTo>
                <a:lnTo>
                  <a:pt x="3244" y="1379"/>
                </a:lnTo>
                <a:lnTo>
                  <a:pt x="3245" y="1363"/>
                </a:lnTo>
                <a:lnTo>
                  <a:pt x="3245" y="1475"/>
                </a:lnTo>
                <a:lnTo>
                  <a:pt x="3246" y="1035"/>
                </a:lnTo>
                <a:lnTo>
                  <a:pt x="3246" y="1306"/>
                </a:lnTo>
                <a:lnTo>
                  <a:pt x="3247" y="850"/>
                </a:lnTo>
                <a:lnTo>
                  <a:pt x="3247" y="1280"/>
                </a:lnTo>
                <a:lnTo>
                  <a:pt x="3248" y="1137"/>
                </a:lnTo>
                <a:lnTo>
                  <a:pt x="3248" y="523"/>
                </a:lnTo>
                <a:lnTo>
                  <a:pt x="3249" y="1295"/>
                </a:lnTo>
                <a:lnTo>
                  <a:pt x="3249" y="1017"/>
                </a:lnTo>
                <a:lnTo>
                  <a:pt x="3250" y="1384"/>
                </a:lnTo>
                <a:lnTo>
                  <a:pt x="3250" y="1195"/>
                </a:lnTo>
                <a:lnTo>
                  <a:pt x="3251" y="1132"/>
                </a:lnTo>
                <a:lnTo>
                  <a:pt x="3251" y="1473"/>
                </a:lnTo>
                <a:lnTo>
                  <a:pt x="3252" y="1393"/>
                </a:lnTo>
                <a:lnTo>
                  <a:pt x="3252" y="1493"/>
                </a:lnTo>
                <a:lnTo>
                  <a:pt x="3253" y="1417"/>
                </a:lnTo>
                <a:lnTo>
                  <a:pt x="3253" y="1496"/>
                </a:lnTo>
                <a:lnTo>
                  <a:pt x="3254" y="1490"/>
                </a:lnTo>
                <a:lnTo>
                  <a:pt x="3254" y="1525"/>
                </a:lnTo>
                <a:lnTo>
                  <a:pt x="3255" y="1548"/>
                </a:lnTo>
                <a:lnTo>
                  <a:pt x="3255" y="1543"/>
                </a:lnTo>
                <a:lnTo>
                  <a:pt x="3256" y="1541"/>
                </a:lnTo>
                <a:lnTo>
                  <a:pt x="3256" y="1530"/>
                </a:lnTo>
                <a:lnTo>
                  <a:pt x="3257" y="1539"/>
                </a:lnTo>
                <a:lnTo>
                  <a:pt x="3257" y="1548"/>
                </a:lnTo>
                <a:lnTo>
                  <a:pt x="3258" y="1548"/>
                </a:lnTo>
                <a:lnTo>
                  <a:pt x="3258" y="1548"/>
                </a:lnTo>
                <a:lnTo>
                  <a:pt x="3259" y="1547"/>
                </a:lnTo>
                <a:lnTo>
                  <a:pt x="3259" y="1535"/>
                </a:lnTo>
                <a:lnTo>
                  <a:pt x="3260" y="1542"/>
                </a:lnTo>
                <a:lnTo>
                  <a:pt x="3260" y="1533"/>
                </a:lnTo>
                <a:lnTo>
                  <a:pt x="3261" y="1540"/>
                </a:lnTo>
                <a:lnTo>
                  <a:pt x="3261" y="1548"/>
                </a:lnTo>
                <a:lnTo>
                  <a:pt x="3262" y="1548"/>
                </a:lnTo>
                <a:lnTo>
                  <a:pt x="3262" y="1548"/>
                </a:lnTo>
                <a:lnTo>
                  <a:pt x="3263" y="1548"/>
                </a:lnTo>
                <a:lnTo>
                  <a:pt x="3263" y="1544"/>
                </a:lnTo>
                <a:lnTo>
                  <a:pt x="3264" y="1545"/>
                </a:lnTo>
                <a:lnTo>
                  <a:pt x="3264" y="1545"/>
                </a:lnTo>
                <a:lnTo>
                  <a:pt x="3265" y="1540"/>
                </a:lnTo>
                <a:lnTo>
                  <a:pt x="3265" y="1547"/>
                </a:lnTo>
                <a:lnTo>
                  <a:pt x="3266" y="1548"/>
                </a:lnTo>
                <a:lnTo>
                  <a:pt x="3266" y="1545"/>
                </a:lnTo>
                <a:lnTo>
                  <a:pt x="3267" y="1534"/>
                </a:lnTo>
                <a:lnTo>
                  <a:pt x="3267" y="1541"/>
                </a:lnTo>
                <a:lnTo>
                  <a:pt x="3268" y="1547"/>
                </a:lnTo>
                <a:lnTo>
                  <a:pt x="3268" y="1548"/>
                </a:lnTo>
                <a:lnTo>
                  <a:pt x="3269" y="1548"/>
                </a:lnTo>
                <a:lnTo>
                  <a:pt x="3269" y="1547"/>
                </a:lnTo>
                <a:lnTo>
                  <a:pt x="3270" y="1547"/>
                </a:lnTo>
                <a:lnTo>
                  <a:pt x="3270" y="1522"/>
                </a:lnTo>
                <a:lnTo>
                  <a:pt x="3271" y="1531"/>
                </a:lnTo>
                <a:lnTo>
                  <a:pt x="3271" y="1547"/>
                </a:lnTo>
                <a:lnTo>
                  <a:pt x="3272" y="1548"/>
                </a:lnTo>
                <a:lnTo>
                  <a:pt x="3272" y="1548"/>
                </a:lnTo>
                <a:lnTo>
                  <a:pt x="3273" y="1548"/>
                </a:lnTo>
                <a:lnTo>
                  <a:pt x="3273" y="1548"/>
                </a:lnTo>
                <a:lnTo>
                  <a:pt x="3274" y="1548"/>
                </a:lnTo>
                <a:lnTo>
                  <a:pt x="3274" y="1538"/>
                </a:lnTo>
                <a:lnTo>
                  <a:pt x="3275" y="1548"/>
                </a:lnTo>
                <a:lnTo>
                  <a:pt x="3275" y="1548"/>
                </a:lnTo>
                <a:lnTo>
                  <a:pt x="3276" y="1547"/>
                </a:lnTo>
                <a:lnTo>
                  <a:pt x="3276" y="1548"/>
                </a:lnTo>
                <a:lnTo>
                  <a:pt x="3277" y="1530"/>
                </a:lnTo>
                <a:lnTo>
                  <a:pt x="3277" y="1547"/>
                </a:lnTo>
                <a:lnTo>
                  <a:pt x="3278" y="1545"/>
                </a:lnTo>
                <a:lnTo>
                  <a:pt x="3278" y="1547"/>
                </a:lnTo>
                <a:lnTo>
                  <a:pt x="3279" y="1548"/>
                </a:lnTo>
                <a:lnTo>
                  <a:pt x="3279" y="1548"/>
                </a:lnTo>
                <a:lnTo>
                  <a:pt x="3280" y="1548"/>
                </a:lnTo>
                <a:lnTo>
                  <a:pt x="3280" y="1545"/>
                </a:lnTo>
                <a:lnTo>
                  <a:pt x="3281" y="1548"/>
                </a:lnTo>
                <a:lnTo>
                  <a:pt x="3281" y="1548"/>
                </a:lnTo>
                <a:lnTo>
                  <a:pt x="3282" y="1548"/>
                </a:lnTo>
                <a:lnTo>
                  <a:pt x="3282" y="1548"/>
                </a:lnTo>
                <a:lnTo>
                  <a:pt x="3283" y="1543"/>
                </a:lnTo>
                <a:lnTo>
                  <a:pt x="3283" y="1547"/>
                </a:lnTo>
                <a:lnTo>
                  <a:pt x="3284" y="1545"/>
                </a:lnTo>
                <a:lnTo>
                  <a:pt x="3284" y="1544"/>
                </a:lnTo>
                <a:lnTo>
                  <a:pt x="3285" y="1537"/>
                </a:lnTo>
                <a:lnTo>
                  <a:pt x="3285" y="1545"/>
                </a:lnTo>
                <a:lnTo>
                  <a:pt x="3286" y="1548"/>
                </a:lnTo>
                <a:lnTo>
                  <a:pt x="3286" y="1546"/>
                </a:lnTo>
                <a:lnTo>
                  <a:pt x="3287" y="1548"/>
                </a:lnTo>
                <a:lnTo>
                  <a:pt x="3287" y="1538"/>
                </a:lnTo>
                <a:lnTo>
                  <a:pt x="3288" y="1537"/>
                </a:lnTo>
                <a:lnTo>
                  <a:pt x="3288" y="1546"/>
                </a:lnTo>
                <a:lnTo>
                  <a:pt x="3289" y="1548"/>
                </a:lnTo>
                <a:lnTo>
                  <a:pt x="3289" y="1548"/>
                </a:lnTo>
                <a:lnTo>
                  <a:pt x="3290" y="1541"/>
                </a:lnTo>
                <a:lnTo>
                  <a:pt x="3290" y="1548"/>
                </a:lnTo>
                <a:lnTo>
                  <a:pt x="3291" y="1548"/>
                </a:lnTo>
                <a:lnTo>
                  <a:pt x="3291" y="1539"/>
                </a:lnTo>
                <a:lnTo>
                  <a:pt x="3292" y="1532"/>
                </a:lnTo>
                <a:lnTo>
                  <a:pt x="3292" y="1540"/>
                </a:lnTo>
                <a:lnTo>
                  <a:pt x="3293" y="1548"/>
                </a:lnTo>
                <a:lnTo>
                  <a:pt x="3293" y="1540"/>
                </a:lnTo>
                <a:lnTo>
                  <a:pt x="3294" y="1547"/>
                </a:lnTo>
                <a:lnTo>
                  <a:pt x="3294" y="1548"/>
                </a:lnTo>
                <a:lnTo>
                  <a:pt x="3295" y="1545"/>
                </a:lnTo>
                <a:lnTo>
                  <a:pt x="3295" y="1529"/>
                </a:lnTo>
                <a:lnTo>
                  <a:pt x="3296" y="1537"/>
                </a:lnTo>
                <a:lnTo>
                  <a:pt x="3296" y="1548"/>
                </a:lnTo>
                <a:lnTo>
                  <a:pt x="3297" y="1547"/>
                </a:lnTo>
                <a:lnTo>
                  <a:pt x="3297" y="1542"/>
                </a:lnTo>
                <a:lnTo>
                  <a:pt x="3298" y="1545"/>
                </a:lnTo>
                <a:lnTo>
                  <a:pt x="3298" y="1511"/>
                </a:lnTo>
                <a:lnTo>
                  <a:pt x="3299" y="1501"/>
                </a:lnTo>
                <a:lnTo>
                  <a:pt x="3299" y="1535"/>
                </a:lnTo>
                <a:lnTo>
                  <a:pt x="3300" y="1536"/>
                </a:lnTo>
                <a:lnTo>
                  <a:pt x="3300" y="1544"/>
                </a:lnTo>
                <a:lnTo>
                  <a:pt x="3301" y="1547"/>
                </a:lnTo>
                <a:lnTo>
                  <a:pt x="3301" y="1548"/>
                </a:lnTo>
                <a:lnTo>
                  <a:pt x="3302" y="1546"/>
                </a:lnTo>
                <a:lnTo>
                  <a:pt x="3302" y="1527"/>
                </a:lnTo>
                <a:lnTo>
                  <a:pt x="3303" y="1527"/>
                </a:lnTo>
                <a:lnTo>
                  <a:pt x="3303" y="1545"/>
                </a:lnTo>
                <a:lnTo>
                  <a:pt x="3304" y="1548"/>
                </a:lnTo>
                <a:lnTo>
                  <a:pt x="3304" y="1548"/>
                </a:lnTo>
                <a:lnTo>
                  <a:pt x="3305" y="1548"/>
                </a:lnTo>
                <a:lnTo>
                  <a:pt x="3305" y="1535"/>
                </a:lnTo>
                <a:lnTo>
                  <a:pt x="3306" y="1534"/>
                </a:lnTo>
                <a:lnTo>
                  <a:pt x="3306" y="1540"/>
                </a:lnTo>
                <a:lnTo>
                  <a:pt x="3307" y="1532"/>
                </a:lnTo>
                <a:lnTo>
                  <a:pt x="3307" y="1548"/>
                </a:lnTo>
                <a:lnTo>
                  <a:pt x="3308" y="1548"/>
                </a:lnTo>
                <a:lnTo>
                  <a:pt x="3308" y="1546"/>
                </a:lnTo>
                <a:lnTo>
                  <a:pt x="3309" y="1544"/>
                </a:lnTo>
                <a:lnTo>
                  <a:pt x="3309" y="1533"/>
                </a:lnTo>
                <a:lnTo>
                  <a:pt x="3310" y="1533"/>
                </a:lnTo>
                <a:lnTo>
                  <a:pt x="3310" y="1547"/>
                </a:lnTo>
                <a:lnTo>
                  <a:pt x="3311" y="1547"/>
                </a:lnTo>
                <a:lnTo>
                  <a:pt x="3311" y="1536"/>
                </a:lnTo>
                <a:lnTo>
                  <a:pt x="3312" y="1539"/>
                </a:lnTo>
                <a:lnTo>
                  <a:pt x="3312" y="1547"/>
                </a:lnTo>
                <a:lnTo>
                  <a:pt x="3313" y="1517"/>
                </a:lnTo>
                <a:lnTo>
                  <a:pt x="3313" y="1547"/>
                </a:lnTo>
                <a:lnTo>
                  <a:pt x="3314" y="1546"/>
                </a:lnTo>
                <a:lnTo>
                  <a:pt x="3314" y="1542"/>
                </a:lnTo>
                <a:lnTo>
                  <a:pt x="3315" y="1546"/>
                </a:lnTo>
                <a:lnTo>
                  <a:pt x="3315" y="1548"/>
                </a:lnTo>
                <a:lnTo>
                  <a:pt x="3316" y="1548"/>
                </a:lnTo>
                <a:lnTo>
                  <a:pt x="3316" y="1541"/>
                </a:lnTo>
                <a:lnTo>
                  <a:pt x="3317" y="1546"/>
                </a:lnTo>
                <a:lnTo>
                  <a:pt x="3317" y="1548"/>
                </a:lnTo>
                <a:lnTo>
                  <a:pt x="3318" y="1548"/>
                </a:lnTo>
                <a:lnTo>
                  <a:pt x="3318" y="1541"/>
                </a:lnTo>
                <a:lnTo>
                  <a:pt x="3319" y="1548"/>
                </a:lnTo>
                <a:lnTo>
                  <a:pt x="3319" y="1548"/>
                </a:lnTo>
                <a:lnTo>
                  <a:pt x="3320" y="1548"/>
                </a:lnTo>
                <a:lnTo>
                  <a:pt x="3320" y="1548"/>
                </a:lnTo>
                <a:lnTo>
                  <a:pt x="3321" y="1546"/>
                </a:lnTo>
                <a:lnTo>
                  <a:pt x="3321" y="1548"/>
                </a:lnTo>
                <a:lnTo>
                  <a:pt x="3322" y="1548"/>
                </a:lnTo>
                <a:lnTo>
                  <a:pt x="3322" y="1548"/>
                </a:lnTo>
                <a:lnTo>
                  <a:pt x="3323" y="1548"/>
                </a:lnTo>
                <a:lnTo>
                  <a:pt x="3323" y="1546"/>
                </a:lnTo>
                <a:lnTo>
                  <a:pt x="3324" y="1541"/>
                </a:lnTo>
                <a:lnTo>
                  <a:pt x="3324" y="1548"/>
                </a:lnTo>
                <a:lnTo>
                  <a:pt x="3325" y="1547"/>
                </a:lnTo>
                <a:lnTo>
                  <a:pt x="3325" y="1540"/>
                </a:lnTo>
                <a:lnTo>
                  <a:pt x="3326" y="1548"/>
                </a:lnTo>
                <a:lnTo>
                  <a:pt x="3326" y="1537"/>
                </a:lnTo>
                <a:lnTo>
                  <a:pt x="3327" y="1526"/>
                </a:lnTo>
                <a:lnTo>
                  <a:pt x="3327" y="1548"/>
                </a:lnTo>
                <a:lnTo>
                  <a:pt x="3328" y="1543"/>
                </a:lnTo>
                <a:lnTo>
                  <a:pt x="3328" y="1548"/>
                </a:lnTo>
                <a:lnTo>
                  <a:pt x="3329" y="1542"/>
                </a:lnTo>
                <a:lnTo>
                  <a:pt x="3329" y="1548"/>
                </a:lnTo>
                <a:lnTo>
                  <a:pt x="3330" y="1548"/>
                </a:lnTo>
                <a:lnTo>
                  <a:pt x="3330" y="1548"/>
                </a:lnTo>
                <a:lnTo>
                  <a:pt x="3331" y="1548"/>
                </a:lnTo>
                <a:lnTo>
                  <a:pt x="3331" y="1548"/>
                </a:lnTo>
                <a:lnTo>
                  <a:pt x="3332" y="1548"/>
                </a:lnTo>
                <a:lnTo>
                  <a:pt x="3332" y="1548"/>
                </a:lnTo>
                <a:lnTo>
                  <a:pt x="3333" y="1548"/>
                </a:lnTo>
                <a:lnTo>
                  <a:pt x="3333" y="1548"/>
                </a:lnTo>
                <a:lnTo>
                  <a:pt x="3334" y="1547"/>
                </a:lnTo>
                <a:lnTo>
                  <a:pt x="3334" y="1540"/>
                </a:lnTo>
                <a:lnTo>
                  <a:pt x="3335" y="1548"/>
                </a:lnTo>
                <a:lnTo>
                  <a:pt x="3335" y="1547"/>
                </a:lnTo>
                <a:lnTo>
                  <a:pt x="3336" y="1520"/>
                </a:lnTo>
                <a:lnTo>
                  <a:pt x="3336" y="1548"/>
                </a:lnTo>
                <a:lnTo>
                  <a:pt x="3337" y="1540"/>
                </a:lnTo>
                <a:lnTo>
                  <a:pt x="3337" y="1535"/>
                </a:lnTo>
                <a:lnTo>
                  <a:pt x="3338" y="1515"/>
                </a:lnTo>
                <a:lnTo>
                  <a:pt x="3338" y="1539"/>
                </a:lnTo>
                <a:lnTo>
                  <a:pt x="3339" y="1545"/>
                </a:lnTo>
                <a:lnTo>
                  <a:pt x="3339" y="1540"/>
                </a:lnTo>
                <a:lnTo>
                  <a:pt x="3340" y="1535"/>
                </a:lnTo>
                <a:lnTo>
                  <a:pt x="3340" y="1548"/>
                </a:lnTo>
                <a:lnTo>
                  <a:pt x="3341" y="1547"/>
                </a:lnTo>
                <a:lnTo>
                  <a:pt x="3341" y="1532"/>
                </a:lnTo>
                <a:lnTo>
                  <a:pt x="3342" y="1541"/>
                </a:lnTo>
                <a:lnTo>
                  <a:pt x="3342" y="1548"/>
                </a:lnTo>
                <a:lnTo>
                  <a:pt x="3343" y="1548"/>
                </a:lnTo>
                <a:lnTo>
                  <a:pt x="3343" y="1548"/>
                </a:lnTo>
                <a:lnTo>
                  <a:pt x="3344" y="1548"/>
                </a:lnTo>
                <a:lnTo>
                  <a:pt x="3344" y="1539"/>
                </a:lnTo>
                <a:lnTo>
                  <a:pt x="3345" y="1525"/>
                </a:lnTo>
                <a:lnTo>
                  <a:pt x="3345" y="1542"/>
                </a:lnTo>
                <a:lnTo>
                  <a:pt x="3346" y="1529"/>
                </a:lnTo>
                <a:lnTo>
                  <a:pt x="3346" y="1546"/>
                </a:lnTo>
                <a:lnTo>
                  <a:pt x="3347" y="1545"/>
                </a:lnTo>
                <a:lnTo>
                  <a:pt x="3347" y="1529"/>
                </a:lnTo>
                <a:lnTo>
                  <a:pt x="3348" y="1536"/>
                </a:lnTo>
                <a:lnTo>
                  <a:pt x="3348" y="1530"/>
                </a:lnTo>
                <a:lnTo>
                  <a:pt x="3349" y="1542"/>
                </a:lnTo>
                <a:lnTo>
                  <a:pt x="3349" y="1548"/>
                </a:lnTo>
                <a:lnTo>
                  <a:pt x="3350" y="1548"/>
                </a:lnTo>
                <a:lnTo>
                  <a:pt x="3350" y="1548"/>
                </a:lnTo>
                <a:lnTo>
                  <a:pt x="3351" y="1548"/>
                </a:lnTo>
                <a:lnTo>
                  <a:pt x="3351" y="1543"/>
                </a:lnTo>
                <a:lnTo>
                  <a:pt x="3352" y="1523"/>
                </a:lnTo>
                <a:lnTo>
                  <a:pt x="3352" y="1541"/>
                </a:lnTo>
                <a:lnTo>
                  <a:pt x="3353" y="1548"/>
                </a:lnTo>
                <a:lnTo>
                  <a:pt x="3353" y="1543"/>
                </a:lnTo>
                <a:lnTo>
                  <a:pt x="3354" y="1548"/>
                </a:lnTo>
                <a:lnTo>
                  <a:pt x="3354" y="1541"/>
                </a:lnTo>
                <a:lnTo>
                  <a:pt x="3355" y="1544"/>
                </a:lnTo>
                <a:lnTo>
                  <a:pt x="3355" y="1516"/>
                </a:lnTo>
                <a:lnTo>
                  <a:pt x="3356" y="1532"/>
                </a:lnTo>
                <a:lnTo>
                  <a:pt x="3356" y="1548"/>
                </a:lnTo>
                <a:lnTo>
                  <a:pt x="3357" y="1540"/>
                </a:lnTo>
                <a:lnTo>
                  <a:pt x="3357" y="1548"/>
                </a:lnTo>
                <a:lnTo>
                  <a:pt x="3358" y="1548"/>
                </a:lnTo>
                <a:lnTo>
                  <a:pt x="3358" y="1541"/>
                </a:lnTo>
                <a:lnTo>
                  <a:pt x="3359" y="1533"/>
                </a:lnTo>
                <a:lnTo>
                  <a:pt x="3359" y="1545"/>
                </a:lnTo>
                <a:lnTo>
                  <a:pt x="3360" y="1542"/>
                </a:lnTo>
                <a:lnTo>
                  <a:pt x="3360" y="1548"/>
                </a:lnTo>
                <a:lnTo>
                  <a:pt x="3361" y="1546"/>
                </a:lnTo>
                <a:lnTo>
                  <a:pt x="3361" y="1548"/>
                </a:lnTo>
                <a:lnTo>
                  <a:pt x="3362" y="1548"/>
                </a:lnTo>
                <a:lnTo>
                  <a:pt x="3362" y="1526"/>
                </a:lnTo>
                <a:lnTo>
                  <a:pt x="3363" y="1539"/>
                </a:lnTo>
                <a:lnTo>
                  <a:pt x="3363" y="1546"/>
                </a:lnTo>
                <a:lnTo>
                  <a:pt x="3364" y="1546"/>
                </a:lnTo>
                <a:lnTo>
                  <a:pt x="3364" y="1528"/>
                </a:lnTo>
                <a:lnTo>
                  <a:pt x="3365" y="1547"/>
                </a:lnTo>
                <a:lnTo>
                  <a:pt x="3365" y="1537"/>
                </a:lnTo>
                <a:lnTo>
                  <a:pt x="3366" y="1532"/>
                </a:lnTo>
                <a:lnTo>
                  <a:pt x="3366" y="1537"/>
                </a:lnTo>
                <a:lnTo>
                  <a:pt x="3367" y="1545"/>
                </a:lnTo>
                <a:lnTo>
                  <a:pt x="3367" y="1548"/>
                </a:lnTo>
                <a:lnTo>
                  <a:pt x="3368" y="1548"/>
                </a:lnTo>
                <a:lnTo>
                  <a:pt x="3368" y="1547"/>
                </a:lnTo>
                <a:lnTo>
                  <a:pt x="3369" y="1544"/>
                </a:lnTo>
                <a:lnTo>
                  <a:pt x="3369" y="1543"/>
                </a:lnTo>
                <a:lnTo>
                  <a:pt x="3370" y="1545"/>
                </a:lnTo>
                <a:lnTo>
                  <a:pt x="3370" y="1548"/>
                </a:lnTo>
                <a:lnTo>
                  <a:pt x="3371" y="1548"/>
                </a:lnTo>
                <a:lnTo>
                  <a:pt x="3371" y="1548"/>
                </a:lnTo>
                <a:lnTo>
                  <a:pt x="3372" y="1548"/>
                </a:lnTo>
                <a:lnTo>
                  <a:pt x="3372" y="1548"/>
                </a:lnTo>
                <a:lnTo>
                  <a:pt x="3373" y="1548"/>
                </a:lnTo>
                <a:lnTo>
                  <a:pt x="3373" y="1522"/>
                </a:lnTo>
                <a:lnTo>
                  <a:pt x="3374" y="1546"/>
                </a:lnTo>
                <a:lnTo>
                  <a:pt x="3374" y="1547"/>
                </a:lnTo>
                <a:lnTo>
                  <a:pt x="3375" y="1548"/>
                </a:lnTo>
                <a:lnTo>
                  <a:pt x="3375" y="1548"/>
                </a:lnTo>
                <a:lnTo>
                  <a:pt x="3376" y="1548"/>
                </a:lnTo>
                <a:lnTo>
                  <a:pt x="3376" y="1541"/>
                </a:lnTo>
                <a:lnTo>
                  <a:pt x="3377" y="1546"/>
                </a:lnTo>
                <a:lnTo>
                  <a:pt x="3377" y="1548"/>
                </a:lnTo>
                <a:lnTo>
                  <a:pt x="3378" y="1548"/>
                </a:lnTo>
                <a:lnTo>
                  <a:pt x="3378" y="1548"/>
                </a:lnTo>
                <a:lnTo>
                  <a:pt x="3379" y="1548"/>
                </a:lnTo>
                <a:lnTo>
                  <a:pt x="3379" y="1546"/>
                </a:lnTo>
                <a:lnTo>
                  <a:pt x="3380" y="1540"/>
                </a:lnTo>
                <a:lnTo>
                  <a:pt x="3380" y="1544"/>
                </a:lnTo>
                <a:lnTo>
                  <a:pt x="3381" y="1548"/>
                </a:lnTo>
                <a:lnTo>
                  <a:pt x="3381" y="1548"/>
                </a:lnTo>
                <a:lnTo>
                  <a:pt x="3382" y="1548"/>
                </a:lnTo>
                <a:lnTo>
                  <a:pt x="3382" y="1548"/>
                </a:lnTo>
                <a:lnTo>
                  <a:pt x="3383" y="1548"/>
                </a:lnTo>
                <a:lnTo>
                  <a:pt x="3383" y="1528"/>
                </a:lnTo>
                <a:lnTo>
                  <a:pt x="3384" y="1525"/>
                </a:lnTo>
                <a:lnTo>
                  <a:pt x="3384" y="1539"/>
                </a:lnTo>
                <a:lnTo>
                  <a:pt x="3385" y="1546"/>
                </a:lnTo>
                <a:lnTo>
                  <a:pt x="3385" y="1548"/>
                </a:lnTo>
                <a:lnTo>
                  <a:pt x="3386" y="1547"/>
                </a:lnTo>
                <a:lnTo>
                  <a:pt x="3386" y="1526"/>
                </a:lnTo>
                <a:lnTo>
                  <a:pt x="3387" y="1537"/>
                </a:lnTo>
                <a:lnTo>
                  <a:pt x="3387" y="1529"/>
                </a:lnTo>
                <a:lnTo>
                  <a:pt x="3388" y="1539"/>
                </a:lnTo>
                <a:lnTo>
                  <a:pt x="3388" y="1548"/>
                </a:lnTo>
                <a:lnTo>
                  <a:pt x="3389" y="1539"/>
                </a:lnTo>
                <a:lnTo>
                  <a:pt x="3389" y="1545"/>
                </a:lnTo>
                <a:lnTo>
                  <a:pt x="3390" y="1547"/>
                </a:lnTo>
                <a:lnTo>
                  <a:pt x="3390" y="1548"/>
                </a:lnTo>
                <a:lnTo>
                  <a:pt x="3391" y="1543"/>
                </a:lnTo>
                <a:lnTo>
                  <a:pt x="3391" y="1546"/>
                </a:lnTo>
                <a:lnTo>
                  <a:pt x="3392" y="1548"/>
                </a:lnTo>
                <a:lnTo>
                  <a:pt x="3392" y="1548"/>
                </a:lnTo>
                <a:lnTo>
                  <a:pt x="3393" y="1548"/>
                </a:lnTo>
                <a:lnTo>
                  <a:pt x="3393" y="1548"/>
                </a:lnTo>
                <a:lnTo>
                  <a:pt x="3394" y="1541"/>
                </a:lnTo>
                <a:lnTo>
                  <a:pt x="3394" y="1516"/>
                </a:lnTo>
                <a:lnTo>
                  <a:pt x="3395" y="1541"/>
                </a:lnTo>
                <a:lnTo>
                  <a:pt x="3395" y="1546"/>
                </a:lnTo>
                <a:lnTo>
                  <a:pt x="3396" y="1548"/>
                </a:lnTo>
                <a:lnTo>
                  <a:pt x="3396" y="1534"/>
                </a:lnTo>
                <a:lnTo>
                  <a:pt x="3397" y="1548"/>
                </a:lnTo>
                <a:lnTo>
                  <a:pt x="3397" y="1539"/>
                </a:lnTo>
                <a:lnTo>
                  <a:pt x="3398" y="1543"/>
                </a:lnTo>
                <a:lnTo>
                  <a:pt x="3398" y="1545"/>
                </a:lnTo>
                <a:lnTo>
                  <a:pt x="3399" y="1548"/>
                </a:lnTo>
                <a:lnTo>
                  <a:pt x="3399" y="1536"/>
                </a:lnTo>
                <a:lnTo>
                  <a:pt x="3400" y="1540"/>
                </a:lnTo>
                <a:lnTo>
                  <a:pt x="3400" y="1548"/>
                </a:lnTo>
                <a:lnTo>
                  <a:pt x="3401" y="1548"/>
                </a:lnTo>
                <a:lnTo>
                  <a:pt x="3401" y="1542"/>
                </a:lnTo>
                <a:lnTo>
                  <a:pt x="3402" y="1540"/>
                </a:lnTo>
                <a:lnTo>
                  <a:pt x="3402" y="1548"/>
                </a:lnTo>
                <a:lnTo>
                  <a:pt x="3403" y="1548"/>
                </a:lnTo>
                <a:lnTo>
                  <a:pt x="3403" y="1548"/>
                </a:lnTo>
                <a:lnTo>
                  <a:pt x="3404" y="1548"/>
                </a:lnTo>
                <a:lnTo>
                  <a:pt x="3404" y="1548"/>
                </a:lnTo>
                <a:lnTo>
                  <a:pt x="3405" y="1548"/>
                </a:lnTo>
                <a:lnTo>
                  <a:pt x="3405" y="1541"/>
                </a:lnTo>
                <a:lnTo>
                  <a:pt x="3406" y="1546"/>
                </a:lnTo>
                <a:lnTo>
                  <a:pt x="3406" y="1548"/>
                </a:lnTo>
                <a:lnTo>
                  <a:pt x="3407" y="1548"/>
                </a:lnTo>
                <a:lnTo>
                  <a:pt x="3407" y="1548"/>
                </a:lnTo>
                <a:lnTo>
                  <a:pt x="3408" y="1548"/>
                </a:lnTo>
                <a:lnTo>
                  <a:pt x="3408" y="1509"/>
                </a:lnTo>
                <a:lnTo>
                  <a:pt x="3409" y="1509"/>
                </a:lnTo>
                <a:lnTo>
                  <a:pt x="3409" y="1538"/>
                </a:lnTo>
                <a:lnTo>
                  <a:pt x="3410" y="1536"/>
                </a:lnTo>
                <a:lnTo>
                  <a:pt x="3410" y="1547"/>
                </a:lnTo>
                <a:lnTo>
                  <a:pt x="3411" y="1548"/>
                </a:lnTo>
                <a:lnTo>
                  <a:pt x="3411" y="1541"/>
                </a:lnTo>
                <a:lnTo>
                  <a:pt x="3412" y="1527"/>
                </a:lnTo>
                <a:lnTo>
                  <a:pt x="3412" y="1510"/>
                </a:lnTo>
                <a:lnTo>
                  <a:pt x="3413" y="1520"/>
                </a:lnTo>
                <a:lnTo>
                  <a:pt x="3413" y="1547"/>
                </a:lnTo>
                <a:lnTo>
                  <a:pt x="3414" y="1538"/>
                </a:lnTo>
                <a:lnTo>
                  <a:pt x="3414" y="1548"/>
                </a:lnTo>
                <a:lnTo>
                  <a:pt x="3415" y="1547"/>
                </a:lnTo>
                <a:lnTo>
                  <a:pt x="3415" y="1541"/>
                </a:lnTo>
                <a:lnTo>
                  <a:pt x="3416" y="1543"/>
                </a:lnTo>
                <a:lnTo>
                  <a:pt x="3416" y="1545"/>
                </a:lnTo>
                <a:lnTo>
                  <a:pt x="3417" y="1544"/>
                </a:lnTo>
                <a:lnTo>
                  <a:pt x="3417" y="1548"/>
                </a:lnTo>
                <a:lnTo>
                  <a:pt x="3418" y="1548"/>
                </a:lnTo>
                <a:lnTo>
                  <a:pt x="3418" y="1548"/>
                </a:lnTo>
                <a:lnTo>
                  <a:pt x="3419" y="1532"/>
                </a:lnTo>
                <a:lnTo>
                  <a:pt x="3419" y="1546"/>
                </a:lnTo>
                <a:lnTo>
                  <a:pt x="3420" y="1544"/>
                </a:lnTo>
                <a:lnTo>
                  <a:pt x="3420" y="1548"/>
                </a:lnTo>
                <a:lnTo>
                  <a:pt x="3421" y="1539"/>
                </a:lnTo>
                <a:lnTo>
                  <a:pt x="3421" y="1548"/>
                </a:lnTo>
                <a:lnTo>
                  <a:pt x="3422" y="1548"/>
                </a:lnTo>
                <a:lnTo>
                  <a:pt x="3422" y="1541"/>
                </a:lnTo>
                <a:lnTo>
                  <a:pt x="3423" y="1522"/>
                </a:lnTo>
                <a:lnTo>
                  <a:pt x="3423" y="1541"/>
                </a:lnTo>
                <a:lnTo>
                  <a:pt x="3424" y="1542"/>
                </a:lnTo>
                <a:lnTo>
                  <a:pt x="3424" y="1548"/>
                </a:lnTo>
                <a:lnTo>
                  <a:pt x="3425" y="1548"/>
                </a:lnTo>
                <a:lnTo>
                  <a:pt x="3425" y="1547"/>
                </a:lnTo>
                <a:lnTo>
                  <a:pt x="3426" y="1534"/>
                </a:lnTo>
                <a:lnTo>
                  <a:pt x="3426" y="1518"/>
                </a:lnTo>
                <a:lnTo>
                  <a:pt x="3427" y="1533"/>
                </a:lnTo>
                <a:lnTo>
                  <a:pt x="3427" y="1547"/>
                </a:lnTo>
                <a:lnTo>
                  <a:pt x="3428" y="1523"/>
                </a:lnTo>
                <a:lnTo>
                  <a:pt x="3428" y="1537"/>
                </a:lnTo>
                <a:lnTo>
                  <a:pt x="3429" y="1546"/>
                </a:lnTo>
                <a:lnTo>
                  <a:pt x="3429" y="1543"/>
                </a:lnTo>
                <a:lnTo>
                  <a:pt x="3430" y="1521"/>
                </a:lnTo>
                <a:lnTo>
                  <a:pt x="3430" y="1547"/>
                </a:lnTo>
                <a:lnTo>
                  <a:pt x="3431" y="1547"/>
                </a:lnTo>
                <a:lnTo>
                  <a:pt x="3431" y="1548"/>
                </a:lnTo>
                <a:lnTo>
                  <a:pt x="3432" y="1548"/>
                </a:lnTo>
                <a:lnTo>
                  <a:pt x="3432" y="1548"/>
                </a:lnTo>
                <a:lnTo>
                  <a:pt x="3433" y="1548"/>
                </a:lnTo>
                <a:lnTo>
                  <a:pt x="3433" y="1537"/>
                </a:lnTo>
                <a:lnTo>
                  <a:pt x="3434" y="1545"/>
                </a:lnTo>
                <a:lnTo>
                  <a:pt x="3434" y="1548"/>
                </a:lnTo>
                <a:lnTo>
                  <a:pt x="3435" y="1548"/>
                </a:lnTo>
                <a:lnTo>
                  <a:pt x="3435" y="1535"/>
                </a:lnTo>
                <a:lnTo>
                  <a:pt x="3436" y="1548"/>
                </a:lnTo>
                <a:lnTo>
                  <a:pt x="3436" y="1535"/>
                </a:lnTo>
                <a:lnTo>
                  <a:pt x="3437" y="1545"/>
                </a:lnTo>
                <a:lnTo>
                  <a:pt x="3437" y="1548"/>
                </a:lnTo>
                <a:lnTo>
                  <a:pt x="3438" y="1548"/>
                </a:lnTo>
                <a:lnTo>
                  <a:pt x="3438" y="1543"/>
                </a:lnTo>
                <a:lnTo>
                  <a:pt x="3439" y="1548"/>
                </a:lnTo>
                <a:lnTo>
                  <a:pt x="3439" y="1548"/>
                </a:lnTo>
                <a:lnTo>
                  <a:pt x="3440" y="1548"/>
                </a:lnTo>
                <a:lnTo>
                  <a:pt x="3440" y="1538"/>
                </a:lnTo>
                <a:lnTo>
                  <a:pt x="3441" y="1538"/>
                </a:lnTo>
                <a:lnTo>
                  <a:pt x="3441" y="1542"/>
                </a:lnTo>
                <a:lnTo>
                  <a:pt x="3442" y="1548"/>
                </a:lnTo>
                <a:lnTo>
                  <a:pt x="3442" y="1547"/>
                </a:lnTo>
                <a:lnTo>
                  <a:pt x="3443" y="1548"/>
                </a:lnTo>
                <a:lnTo>
                  <a:pt x="3443" y="1536"/>
                </a:lnTo>
                <a:lnTo>
                  <a:pt x="3444" y="1541"/>
                </a:lnTo>
                <a:lnTo>
                  <a:pt x="3444" y="1545"/>
                </a:lnTo>
                <a:lnTo>
                  <a:pt x="3445" y="1544"/>
                </a:lnTo>
                <a:lnTo>
                  <a:pt x="3445" y="1548"/>
                </a:lnTo>
                <a:lnTo>
                  <a:pt x="3446" y="1547"/>
                </a:lnTo>
                <a:lnTo>
                  <a:pt x="3446" y="1548"/>
                </a:lnTo>
                <a:lnTo>
                  <a:pt x="3447" y="1547"/>
                </a:lnTo>
                <a:lnTo>
                  <a:pt x="3447" y="1540"/>
                </a:lnTo>
                <a:lnTo>
                  <a:pt x="3448" y="1536"/>
                </a:lnTo>
                <a:lnTo>
                  <a:pt x="3448" y="1547"/>
                </a:lnTo>
                <a:lnTo>
                  <a:pt x="3449" y="1543"/>
                </a:lnTo>
                <a:lnTo>
                  <a:pt x="3449" y="1546"/>
                </a:lnTo>
                <a:lnTo>
                  <a:pt x="3450" y="1548"/>
                </a:lnTo>
                <a:lnTo>
                  <a:pt x="3450" y="1548"/>
                </a:lnTo>
                <a:lnTo>
                  <a:pt x="3451" y="1541"/>
                </a:lnTo>
                <a:lnTo>
                  <a:pt x="3451" y="1535"/>
                </a:lnTo>
                <a:lnTo>
                  <a:pt x="3452" y="1538"/>
                </a:lnTo>
                <a:lnTo>
                  <a:pt x="3452" y="1546"/>
                </a:lnTo>
                <a:lnTo>
                  <a:pt x="3453" y="1534"/>
                </a:lnTo>
                <a:lnTo>
                  <a:pt x="3453" y="1547"/>
                </a:lnTo>
                <a:lnTo>
                  <a:pt x="3454" y="1548"/>
                </a:lnTo>
                <a:lnTo>
                  <a:pt x="3454" y="1536"/>
                </a:lnTo>
                <a:lnTo>
                  <a:pt x="3455" y="1512"/>
                </a:lnTo>
                <a:lnTo>
                  <a:pt x="3455" y="1547"/>
                </a:lnTo>
                <a:lnTo>
                  <a:pt x="3456" y="1544"/>
                </a:lnTo>
                <a:lnTo>
                  <a:pt x="3456" y="1546"/>
                </a:lnTo>
                <a:lnTo>
                  <a:pt x="3457" y="1548"/>
                </a:lnTo>
                <a:lnTo>
                  <a:pt x="3457" y="1548"/>
                </a:lnTo>
                <a:lnTo>
                  <a:pt x="3458" y="1545"/>
                </a:lnTo>
                <a:lnTo>
                  <a:pt x="3458" y="1533"/>
                </a:lnTo>
                <a:lnTo>
                  <a:pt x="3459" y="1538"/>
                </a:lnTo>
                <a:lnTo>
                  <a:pt x="3459" y="1548"/>
                </a:lnTo>
                <a:lnTo>
                  <a:pt x="3460" y="1533"/>
                </a:lnTo>
                <a:lnTo>
                  <a:pt x="3460" y="1548"/>
                </a:lnTo>
                <a:lnTo>
                  <a:pt x="3461" y="1548"/>
                </a:lnTo>
                <a:lnTo>
                  <a:pt x="3461" y="1536"/>
                </a:lnTo>
                <a:lnTo>
                  <a:pt x="3462" y="1537"/>
                </a:lnTo>
                <a:lnTo>
                  <a:pt x="3462" y="1545"/>
                </a:lnTo>
                <a:lnTo>
                  <a:pt x="3463" y="1548"/>
                </a:lnTo>
                <a:lnTo>
                  <a:pt x="3463" y="1547"/>
                </a:lnTo>
                <a:lnTo>
                  <a:pt x="3464" y="1548"/>
                </a:lnTo>
                <a:lnTo>
                  <a:pt x="3464" y="1545"/>
                </a:lnTo>
                <a:lnTo>
                  <a:pt x="3465" y="1518"/>
                </a:lnTo>
                <a:lnTo>
                  <a:pt x="3465" y="1542"/>
                </a:lnTo>
                <a:lnTo>
                  <a:pt x="3466" y="1543"/>
                </a:lnTo>
                <a:lnTo>
                  <a:pt x="3466" y="1548"/>
                </a:lnTo>
                <a:lnTo>
                  <a:pt x="3467" y="1548"/>
                </a:lnTo>
                <a:lnTo>
                  <a:pt x="3467" y="1548"/>
                </a:lnTo>
                <a:lnTo>
                  <a:pt x="3468" y="1548"/>
                </a:lnTo>
                <a:lnTo>
                  <a:pt x="3468" y="1539"/>
                </a:lnTo>
                <a:lnTo>
                  <a:pt x="3469" y="1526"/>
                </a:lnTo>
                <a:lnTo>
                  <a:pt x="3469" y="1548"/>
                </a:lnTo>
                <a:lnTo>
                  <a:pt x="3470" y="1546"/>
                </a:lnTo>
                <a:lnTo>
                  <a:pt x="3470" y="1548"/>
                </a:lnTo>
                <a:lnTo>
                  <a:pt x="3471" y="1548"/>
                </a:lnTo>
                <a:lnTo>
                  <a:pt x="3471" y="1547"/>
                </a:lnTo>
                <a:lnTo>
                  <a:pt x="3472" y="1547"/>
                </a:lnTo>
                <a:lnTo>
                  <a:pt x="3472" y="1527"/>
                </a:lnTo>
                <a:lnTo>
                  <a:pt x="3473" y="1534"/>
                </a:lnTo>
                <a:lnTo>
                  <a:pt x="3473" y="1548"/>
                </a:lnTo>
                <a:lnTo>
                  <a:pt x="3474" y="1547"/>
                </a:lnTo>
                <a:lnTo>
                  <a:pt x="3474" y="1548"/>
                </a:lnTo>
                <a:lnTo>
                  <a:pt x="3475" y="1547"/>
                </a:lnTo>
                <a:lnTo>
                  <a:pt x="3475" y="1546"/>
                </a:lnTo>
                <a:lnTo>
                  <a:pt x="3476" y="1548"/>
                </a:lnTo>
                <a:lnTo>
                  <a:pt x="3476" y="1541"/>
                </a:lnTo>
                <a:lnTo>
                  <a:pt x="3477" y="1548"/>
                </a:lnTo>
                <a:lnTo>
                  <a:pt x="3477" y="1530"/>
                </a:lnTo>
                <a:lnTo>
                  <a:pt x="3478" y="1540"/>
                </a:lnTo>
                <a:lnTo>
                  <a:pt x="3478" y="1548"/>
                </a:lnTo>
                <a:lnTo>
                  <a:pt x="3479" y="1548"/>
                </a:lnTo>
                <a:lnTo>
                  <a:pt x="3479" y="1539"/>
                </a:lnTo>
                <a:lnTo>
                  <a:pt x="3480" y="1541"/>
                </a:lnTo>
                <a:lnTo>
                  <a:pt x="3480" y="1548"/>
                </a:lnTo>
                <a:lnTo>
                  <a:pt x="3481" y="1548"/>
                </a:lnTo>
                <a:lnTo>
                  <a:pt x="3481" y="1510"/>
                </a:lnTo>
                <a:lnTo>
                  <a:pt x="3482" y="1535"/>
                </a:lnTo>
                <a:lnTo>
                  <a:pt x="3482" y="1529"/>
                </a:lnTo>
                <a:lnTo>
                  <a:pt x="3483" y="1537"/>
                </a:lnTo>
                <a:lnTo>
                  <a:pt x="3483" y="1547"/>
                </a:lnTo>
                <a:lnTo>
                  <a:pt x="3484" y="1542"/>
                </a:lnTo>
                <a:lnTo>
                  <a:pt x="3484" y="1548"/>
                </a:lnTo>
                <a:lnTo>
                  <a:pt x="3485" y="1538"/>
                </a:lnTo>
                <a:lnTo>
                  <a:pt x="3485" y="1532"/>
                </a:lnTo>
                <a:lnTo>
                  <a:pt x="3486" y="1543"/>
                </a:lnTo>
                <a:lnTo>
                  <a:pt x="3486" y="1528"/>
                </a:lnTo>
                <a:lnTo>
                  <a:pt x="3487" y="1506"/>
                </a:lnTo>
                <a:lnTo>
                  <a:pt x="3487" y="1544"/>
                </a:lnTo>
                <a:lnTo>
                  <a:pt x="3488" y="1548"/>
                </a:lnTo>
                <a:lnTo>
                  <a:pt x="3488" y="1546"/>
                </a:lnTo>
                <a:lnTo>
                  <a:pt x="3489" y="1548"/>
                </a:lnTo>
                <a:lnTo>
                  <a:pt x="3489" y="1540"/>
                </a:lnTo>
                <a:lnTo>
                  <a:pt x="3490" y="1533"/>
                </a:lnTo>
                <a:lnTo>
                  <a:pt x="3490" y="1539"/>
                </a:lnTo>
                <a:lnTo>
                  <a:pt x="3491" y="1541"/>
                </a:lnTo>
                <a:lnTo>
                  <a:pt x="3491" y="1547"/>
                </a:lnTo>
                <a:lnTo>
                  <a:pt x="3492" y="1544"/>
                </a:lnTo>
                <a:lnTo>
                  <a:pt x="3492" y="1548"/>
                </a:lnTo>
                <a:lnTo>
                  <a:pt x="3493" y="1546"/>
                </a:lnTo>
                <a:lnTo>
                  <a:pt x="3493" y="1533"/>
                </a:lnTo>
                <a:lnTo>
                  <a:pt x="3494" y="1530"/>
                </a:lnTo>
                <a:lnTo>
                  <a:pt x="3494" y="1548"/>
                </a:lnTo>
                <a:lnTo>
                  <a:pt x="3495" y="1547"/>
                </a:lnTo>
                <a:lnTo>
                  <a:pt x="3495" y="1548"/>
                </a:lnTo>
                <a:lnTo>
                  <a:pt x="3496" y="1548"/>
                </a:lnTo>
                <a:lnTo>
                  <a:pt x="3496" y="1548"/>
                </a:lnTo>
                <a:lnTo>
                  <a:pt x="3497" y="1529"/>
                </a:lnTo>
                <a:lnTo>
                  <a:pt x="3497" y="1544"/>
                </a:lnTo>
                <a:lnTo>
                  <a:pt x="3498" y="1547"/>
                </a:lnTo>
                <a:lnTo>
                  <a:pt x="3498" y="1541"/>
                </a:lnTo>
                <a:lnTo>
                  <a:pt x="3499" y="1542"/>
                </a:lnTo>
                <a:lnTo>
                  <a:pt x="3499" y="1532"/>
                </a:lnTo>
                <a:lnTo>
                  <a:pt x="3500" y="1542"/>
                </a:lnTo>
                <a:lnTo>
                  <a:pt x="3500" y="1499"/>
                </a:lnTo>
                <a:lnTo>
                  <a:pt x="3501" y="1517"/>
                </a:lnTo>
                <a:lnTo>
                  <a:pt x="3501" y="1539"/>
                </a:lnTo>
                <a:lnTo>
                  <a:pt x="3502" y="1547"/>
                </a:lnTo>
                <a:lnTo>
                  <a:pt x="3502" y="1537"/>
                </a:lnTo>
                <a:lnTo>
                  <a:pt x="3503" y="1542"/>
                </a:lnTo>
                <a:lnTo>
                  <a:pt x="3503" y="1548"/>
                </a:lnTo>
                <a:lnTo>
                  <a:pt x="3504" y="1538"/>
                </a:lnTo>
                <a:lnTo>
                  <a:pt x="3504" y="1546"/>
                </a:lnTo>
                <a:lnTo>
                  <a:pt x="3505" y="1545"/>
                </a:lnTo>
                <a:lnTo>
                  <a:pt x="3505" y="1548"/>
                </a:lnTo>
                <a:lnTo>
                  <a:pt x="3506" y="1543"/>
                </a:lnTo>
                <a:lnTo>
                  <a:pt x="3506" y="1535"/>
                </a:lnTo>
                <a:lnTo>
                  <a:pt x="3507" y="1547"/>
                </a:lnTo>
                <a:lnTo>
                  <a:pt x="3507" y="1539"/>
                </a:lnTo>
                <a:lnTo>
                  <a:pt x="3508" y="1540"/>
                </a:lnTo>
                <a:lnTo>
                  <a:pt x="3508" y="1548"/>
                </a:lnTo>
                <a:lnTo>
                  <a:pt x="3509" y="1548"/>
                </a:lnTo>
                <a:lnTo>
                  <a:pt x="3509" y="1542"/>
                </a:lnTo>
                <a:lnTo>
                  <a:pt x="3510" y="1542"/>
                </a:lnTo>
                <a:lnTo>
                  <a:pt x="3510" y="1548"/>
                </a:lnTo>
                <a:lnTo>
                  <a:pt x="3511" y="1548"/>
                </a:lnTo>
                <a:lnTo>
                  <a:pt x="3511" y="1540"/>
                </a:lnTo>
                <a:lnTo>
                  <a:pt x="3512" y="1547"/>
                </a:lnTo>
                <a:lnTo>
                  <a:pt x="3512" y="1548"/>
                </a:lnTo>
                <a:lnTo>
                  <a:pt x="3513" y="1548"/>
                </a:lnTo>
                <a:lnTo>
                  <a:pt x="3513" y="1548"/>
                </a:lnTo>
                <a:lnTo>
                  <a:pt x="3514" y="1548"/>
                </a:lnTo>
                <a:lnTo>
                  <a:pt x="3514" y="1541"/>
                </a:lnTo>
                <a:lnTo>
                  <a:pt x="3515" y="1542"/>
                </a:lnTo>
                <a:lnTo>
                  <a:pt x="3515" y="1548"/>
                </a:lnTo>
                <a:lnTo>
                  <a:pt x="3516" y="1548"/>
                </a:lnTo>
                <a:lnTo>
                  <a:pt x="3516" y="1548"/>
                </a:lnTo>
                <a:lnTo>
                  <a:pt x="3517" y="1548"/>
                </a:lnTo>
                <a:lnTo>
                  <a:pt x="3517" y="1548"/>
                </a:lnTo>
                <a:lnTo>
                  <a:pt x="3518" y="1548"/>
                </a:lnTo>
                <a:lnTo>
                  <a:pt x="3518" y="1545"/>
                </a:lnTo>
                <a:lnTo>
                  <a:pt x="3519" y="1546"/>
                </a:lnTo>
                <a:lnTo>
                  <a:pt x="3519" y="1547"/>
                </a:lnTo>
                <a:lnTo>
                  <a:pt x="3520" y="1530"/>
                </a:lnTo>
                <a:lnTo>
                  <a:pt x="3520" y="1548"/>
                </a:lnTo>
                <a:lnTo>
                  <a:pt x="3521" y="1548"/>
                </a:lnTo>
                <a:lnTo>
                  <a:pt x="3521" y="1545"/>
                </a:lnTo>
                <a:lnTo>
                  <a:pt x="3522" y="1540"/>
                </a:lnTo>
                <a:lnTo>
                  <a:pt x="3522" y="1546"/>
                </a:lnTo>
                <a:lnTo>
                  <a:pt x="3523" y="1548"/>
                </a:lnTo>
                <a:lnTo>
                  <a:pt x="3523" y="1548"/>
                </a:lnTo>
                <a:lnTo>
                  <a:pt x="3524" y="1539"/>
                </a:lnTo>
                <a:lnTo>
                  <a:pt x="3524" y="1548"/>
                </a:lnTo>
                <a:lnTo>
                  <a:pt x="3525" y="1547"/>
                </a:lnTo>
                <a:lnTo>
                  <a:pt x="3525" y="1529"/>
                </a:lnTo>
                <a:lnTo>
                  <a:pt x="3526" y="1544"/>
                </a:lnTo>
                <a:lnTo>
                  <a:pt x="3526" y="1548"/>
                </a:lnTo>
                <a:lnTo>
                  <a:pt x="3527" y="1548"/>
                </a:lnTo>
                <a:lnTo>
                  <a:pt x="3527" y="1548"/>
                </a:lnTo>
                <a:lnTo>
                  <a:pt x="3528" y="1548"/>
                </a:lnTo>
                <a:lnTo>
                  <a:pt x="3528" y="1540"/>
                </a:lnTo>
                <a:lnTo>
                  <a:pt x="3529" y="1536"/>
                </a:lnTo>
                <a:lnTo>
                  <a:pt x="3529" y="1540"/>
                </a:lnTo>
                <a:lnTo>
                  <a:pt x="3530" y="1547"/>
                </a:lnTo>
                <a:lnTo>
                  <a:pt x="3530" y="1548"/>
                </a:lnTo>
                <a:lnTo>
                  <a:pt x="3531" y="1548"/>
                </a:lnTo>
                <a:lnTo>
                  <a:pt x="3531" y="1545"/>
                </a:lnTo>
                <a:lnTo>
                  <a:pt x="3532" y="1547"/>
                </a:lnTo>
                <a:lnTo>
                  <a:pt x="3532" y="1540"/>
                </a:lnTo>
                <a:lnTo>
                  <a:pt x="3533" y="1535"/>
                </a:lnTo>
                <a:lnTo>
                  <a:pt x="3533" y="1548"/>
                </a:lnTo>
                <a:lnTo>
                  <a:pt x="3534" y="1548"/>
                </a:lnTo>
                <a:lnTo>
                  <a:pt x="3534" y="1548"/>
                </a:lnTo>
                <a:lnTo>
                  <a:pt x="3535" y="1548"/>
                </a:lnTo>
                <a:lnTo>
                  <a:pt x="3535" y="1540"/>
                </a:lnTo>
                <a:lnTo>
                  <a:pt x="3536" y="1541"/>
                </a:lnTo>
                <a:lnTo>
                  <a:pt x="3536" y="1519"/>
                </a:lnTo>
                <a:lnTo>
                  <a:pt x="3537" y="1546"/>
                </a:lnTo>
                <a:lnTo>
                  <a:pt x="3537" y="1547"/>
                </a:lnTo>
                <a:lnTo>
                  <a:pt x="3538" y="1548"/>
                </a:lnTo>
                <a:lnTo>
                  <a:pt x="3538" y="1548"/>
                </a:lnTo>
                <a:lnTo>
                  <a:pt x="3539" y="1546"/>
                </a:lnTo>
                <a:lnTo>
                  <a:pt x="3539" y="1533"/>
                </a:lnTo>
                <a:lnTo>
                  <a:pt x="3540" y="1518"/>
                </a:lnTo>
                <a:lnTo>
                  <a:pt x="3540" y="1535"/>
                </a:lnTo>
                <a:lnTo>
                  <a:pt x="3541" y="1541"/>
                </a:lnTo>
                <a:lnTo>
                  <a:pt x="3541" y="1548"/>
                </a:lnTo>
                <a:lnTo>
                  <a:pt x="3542" y="1548"/>
                </a:lnTo>
                <a:lnTo>
                  <a:pt x="3542" y="1548"/>
                </a:lnTo>
                <a:lnTo>
                  <a:pt x="3543" y="1526"/>
                </a:lnTo>
                <a:lnTo>
                  <a:pt x="3543" y="1546"/>
                </a:lnTo>
                <a:lnTo>
                  <a:pt x="3544" y="1546"/>
                </a:lnTo>
                <a:lnTo>
                  <a:pt x="3544" y="1548"/>
                </a:lnTo>
                <a:lnTo>
                  <a:pt x="3545" y="1548"/>
                </a:lnTo>
                <a:lnTo>
                  <a:pt x="3545" y="1548"/>
                </a:lnTo>
                <a:lnTo>
                  <a:pt x="3546" y="1548"/>
                </a:lnTo>
                <a:lnTo>
                  <a:pt x="3546" y="1543"/>
                </a:lnTo>
                <a:lnTo>
                  <a:pt x="3547" y="1540"/>
                </a:lnTo>
                <a:lnTo>
                  <a:pt x="3547" y="1533"/>
                </a:lnTo>
                <a:lnTo>
                  <a:pt x="3548" y="1547"/>
                </a:lnTo>
                <a:lnTo>
                  <a:pt x="3548" y="1548"/>
                </a:lnTo>
                <a:lnTo>
                  <a:pt x="3549" y="1536"/>
                </a:lnTo>
                <a:lnTo>
                  <a:pt x="3549" y="1548"/>
                </a:lnTo>
                <a:lnTo>
                  <a:pt x="3550" y="1527"/>
                </a:lnTo>
                <a:lnTo>
                  <a:pt x="3550" y="1538"/>
                </a:lnTo>
                <a:lnTo>
                  <a:pt x="3551" y="1546"/>
                </a:lnTo>
                <a:lnTo>
                  <a:pt x="3551" y="1548"/>
                </a:lnTo>
                <a:lnTo>
                  <a:pt x="3552" y="1547"/>
                </a:lnTo>
                <a:lnTo>
                  <a:pt x="3552" y="1535"/>
                </a:lnTo>
                <a:lnTo>
                  <a:pt x="3553" y="1545"/>
                </a:lnTo>
                <a:lnTo>
                  <a:pt x="3553" y="1509"/>
                </a:lnTo>
                <a:lnTo>
                  <a:pt x="3554" y="1509"/>
                </a:lnTo>
                <a:lnTo>
                  <a:pt x="3554" y="1540"/>
                </a:lnTo>
                <a:lnTo>
                  <a:pt x="3555" y="1543"/>
                </a:lnTo>
                <a:lnTo>
                  <a:pt x="3555" y="1547"/>
                </a:lnTo>
                <a:lnTo>
                  <a:pt x="3556" y="1545"/>
                </a:lnTo>
                <a:lnTo>
                  <a:pt x="3556" y="1543"/>
                </a:lnTo>
                <a:lnTo>
                  <a:pt x="3557" y="1532"/>
                </a:lnTo>
                <a:lnTo>
                  <a:pt x="3557" y="1533"/>
                </a:lnTo>
                <a:lnTo>
                  <a:pt x="3558" y="1543"/>
                </a:lnTo>
                <a:lnTo>
                  <a:pt x="3558" y="1544"/>
                </a:lnTo>
                <a:lnTo>
                  <a:pt x="3559" y="1548"/>
                </a:lnTo>
                <a:lnTo>
                  <a:pt x="3559" y="1533"/>
                </a:lnTo>
                <a:lnTo>
                  <a:pt x="3560" y="1534"/>
                </a:lnTo>
                <a:lnTo>
                  <a:pt x="3560" y="1541"/>
                </a:lnTo>
                <a:lnTo>
                  <a:pt x="3561" y="1534"/>
                </a:lnTo>
                <a:lnTo>
                  <a:pt x="3561" y="1543"/>
                </a:lnTo>
                <a:lnTo>
                  <a:pt x="3562" y="1548"/>
                </a:lnTo>
                <a:lnTo>
                  <a:pt x="3562" y="1548"/>
                </a:lnTo>
                <a:lnTo>
                  <a:pt x="3563" y="1548"/>
                </a:lnTo>
                <a:lnTo>
                  <a:pt x="3563" y="1548"/>
                </a:lnTo>
                <a:lnTo>
                  <a:pt x="3564" y="1546"/>
                </a:lnTo>
                <a:lnTo>
                  <a:pt x="3564" y="1535"/>
                </a:lnTo>
                <a:lnTo>
                  <a:pt x="3565" y="1542"/>
                </a:lnTo>
                <a:lnTo>
                  <a:pt x="3565" y="1548"/>
                </a:lnTo>
                <a:lnTo>
                  <a:pt x="3566" y="1546"/>
                </a:lnTo>
                <a:lnTo>
                  <a:pt x="3566" y="1539"/>
                </a:lnTo>
                <a:lnTo>
                  <a:pt x="3567" y="1548"/>
                </a:lnTo>
                <a:lnTo>
                  <a:pt x="3567" y="1530"/>
                </a:lnTo>
                <a:lnTo>
                  <a:pt x="3568" y="1542"/>
                </a:lnTo>
                <a:lnTo>
                  <a:pt x="3568" y="1534"/>
                </a:lnTo>
                <a:lnTo>
                  <a:pt x="3569" y="1545"/>
                </a:lnTo>
                <a:lnTo>
                  <a:pt x="3569" y="1548"/>
                </a:lnTo>
                <a:lnTo>
                  <a:pt x="3570" y="1548"/>
                </a:lnTo>
                <a:lnTo>
                  <a:pt x="3570" y="1548"/>
                </a:lnTo>
                <a:lnTo>
                  <a:pt x="3571" y="1548"/>
                </a:lnTo>
                <a:lnTo>
                  <a:pt x="3571" y="1530"/>
                </a:lnTo>
                <a:lnTo>
                  <a:pt x="3572" y="1512"/>
                </a:lnTo>
                <a:lnTo>
                  <a:pt x="3572" y="1546"/>
                </a:lnTo>
                <a:lnTo>
                  <a:pt x="3573" y="1548"/>
                </a:lnTo>
                <a:lnTo>
                  <a:pt x="3573" y="1545"/>
                </a:lnTo>
                <a:lnTo>
                  <a:pt x="3574" y="1542"/>
                </a:lnTo>
                <a:lnTo>
                  <a:pt x="3574" y="1547"/>
                </a:lnTo>
                <a:lnTo>
                  <a:pt x="3575" y="1537"/>
                </a:lnTo>
                <a:lnTo>
                  <a:pt x="3575" y="1543"/>
                </a:lnTo>
                <a:lnTo>
                  <a:pt x="3576" y="1547"/>
                </a:lnTo>
                <a:lnTo>
                  <a:pt x="3576" y="1548"/>
                </a:lnTo>
                <a:lnTo>
                  <a:pt x="3577" y="1548"/>
                </a:lnTo>
                <a:lnTo>
                  <a:pt x="3577" y="1548"/>
                </a:lnTo>
                <a:lnTo>
                  <a:pt x="3578" y="1548"/>
                </a:lnTo>
                <a:lnTo>
                  <a:pt x="3578" y="1541"/>
                </a:lnTo>
                <a:lnTo>
                  <a:pt x="3579" y="1536"/>
                </a:lnTo>
                <a:lnTo>
                  <a:pt x="3579" y="1548"/>
                </a:lnTo>
                <a:lnTo>
                  <a:pt x="3580" y="1548"/>
                </a:lnTo>
                <a:lnTo>
                  <a:pt x="3580" y="1547"/>
                </a:lnTo>
                <a:lnTo>
                  <a:pt x="3581" y="1547"/>
                </a:lnTo>
                <a:lnTo>
                  <a:pt x="3581" y="1527"/>
                </a:lnTo>
                <a:lnTo>
                  <a:pt x="3582" y="1538"/>
                </a:lnTo>
                <a:lnTo>
                  <a:pt x="3582" y="1510"/>
                </a:lnTo>
                <a:lnTo>
                  <a:pt x="3583" y="1531"/>
                </a:lnTo>
                <a:lnTo>
                  <a:pt x="3583" y="1546"/>
                </a:lnTo>
                <a:lnTo>
                  <a:pt x="3584" y="1540"/>
                </a:lnTo>
                <a:lnTo>
                  <a:pt x="3584" y="1548"/>
                </a:lnTo>
                <a:lnTo>
                  <a:pt x="3585" y="1548"/>
                </a:lnTo>
                <a:lnTo>
                  <a:pt x="3585" y="1529"/>
                </a:lnTo>
                <a:lnTo>
                  <a:pt x="3586" y="1512"/>
                </a:lnTo>
                <a:lnTo>
                  <a:pt x="3586" y="1546"/>
                </a:lnTo>
                <a:lnTo>
                  <a:pt x="3587" y="1548"/>
                </a:lnTo>
                <a:lnTo>
                  <a:pt x="3587" y="1534"/>
                </a:lnTo>
                <a:lnTo>
                  <a:pt x="3588" y="1544"/>
                </a:lnTo>
                <a:lnTo>
                  <a:pt x="3588" y="1548"/>
                </a:lnTo>
                <a:lnTo>
                  <a:pt x="3589" y="1534"/>
                </a:lnTo>
                <a:lnTo>
                  <a:pt x="3589" y="1512"/>
                </a:lnTo>
                <a:lnTo>
                  <a:pt x="3590" y="1541"/>
                </a:lnTo>
                <a:lnTo>
                  <a:pt x="3590" y="1538"/>
                </a:lnTo>
                <a:lnTo>
                  <a:pt x="3591" y="1535"/>
                </a:lnTo>
                <a:lnTo>
                  <a:pt x="3591" y="1548"/>
                </a:lnTo>
                <a:lnTo>
                  <a:pt x="3592" y="1544"/>
                </a:lnTo>
                <a:lnTo>
                  <a:pt x="3592" y="1541"/>
                </a:lnTo>
                <a:lnTo>
                  <a:pt x="3593" y="1519"/>
                </a:lnTo>
                <a:lnTo>
                  <a:pt x="3593" y="1542"/>
                </a:lnTo>
                <a:lnTo>
                  <a:pt x="3594" y="1548"/>
                </a:lnTo>
                <a:lnTo>
                  <a:pt x="3594" y="1534"/>
                </a:lnTo>
                <a:lnTo>
                  <a:pt x="3595" y="1528"/>
                </a:lnTo>
                <a:lnTo>
                  <a:pt x="3595" y="1547"/>
                </a:lnTo>
                <a:lnTo>
                  <a:pt x="3596" y="1532"/>
                </a:lnTo>
                <a:lnTo>
                  <a:pt x="3596" y="1525"/>
                </a:lnTo>
                <a:lnTo>
                  <a:pt x="3597" y="1535"/>
                </a:lnTo>
                <a:lnTo>
                  <a:pt x="3597" y="1546"/>
                </a:lnTo>
                <a:lnTo>
                  <a:pt x="3598" y="1539"/>
                </a:lnTo>
                <a:lnTo>
                  <a:pt x="3598" y="1545"/>
                </a:lnTo>
                <a:lnTo>
                  <a:pt x="3599" y="1548"/>
                </a:lnTo>
                <a:lnTo>
                  <a:pt x="3599" y="1544"/>
                </a:lnTo>
                <a:lnTo>
                  <a:pt x="3600" y="1536"/>
                </a:lnTo>
                <a:lnTo>
                  <a:pt x="3600" y="1545"/>
                </a:lnTo>
                <a:lnTo>
                  <a:pt x="3601" y="1545"/>
                </a:lnTo>
                <a:lnTo>
                  <a:pt x="3601" y="1544"/>
                </a:lnTo>
                <a:lnTo>
                  <a:pt x="3602" y="1548"/>
                </a:lnTo>
                <a:lnTo>
                  <a:pt x="3602" y="1546"/>
                </a:lnTo>
                <a:lnTo>
                  <a:pt x="3603" y="1545"/>
                </a:lnTo>
                <a:lnTo>
                  <a:pt x="3603" y="1536"/>
                </a:lnTo>
                <a:lnTo>
                  <a:pt x="3604" y="1538"/>
                </a:lnTo>
                <a:lnTo>
                  <a:pt x="3604" y="1548"/>
                </a:lnTo>
                <a:lnTo>
                  <a:pt x="3605" y="1547"/>
                </a:lnTo>
                <a:lnTo>
                  <a:pt x="3605" y="1548"/>
                </a:lnTo>
                <a:lnTo>
                  <a:pt x="3606" y="1548"/>
                </a:lnTo>
                <a:lnTo>
                  <a:pt x="3606" y="1545"/>
                </a:lnTo>
                <a:lnTo>
                  <a:pt x="3607" y="1532"/>
                </a:lnTo>
                <a:lnTo>
                  <a:pt x="3607" y="1540"/>
                </a:lnTo>
                <a:lnTo>
                  <a:pt x="3608" y="1547"/>
                </a:lnTo>
                <a:lnTo>
                  <a:pt x="3608" y="1548"/>
                </a:lnTo>
                <a:lnTo>
                  <a:pt x="3609" y="1548"/>
                </a:lnTo>
                <a:lnTo>
                  <a:pt x="3609" y="1548"/>
                </a:lnTo>
                <a:lnTo>
                  <a:pt x="3610" y="1547"/>
                </a:lnTo>
                <a:lnTo>
                  <a:pt x="3610" y="1537"/>
                </a:lnTo>
                <a:lnTo>
                  <a:pt x="3611" y="1537"/>
                </a:lnTo>
                <a:lnTo>
                  <a:pt x="3611" y="1548"/>
                </a:lnTo>
                <a:lnTo>
                  <a:pt x="3612" y="1548"/>
                </a:lnTo>
                <a:lnTo>
                  <a:pt x="3612" y="1548"/>
                </a:lnTo>
                <a:lnTo>
                  <a:pt x="3613" y="1548"/>
                </a:lnTo>
                <a:lnTo>
                  <a:pt x="3613" y="1544"/>
                </a:lnTo>
                <a:lnTo>
                  <a:pt x="3614" y="1545"/>
                </a:lnTo>
                <a:lnTo>
                  <a:pt x="3614" y="1535"/>
                </a:lnTo>
                <a:lnTo>
                  <a:pt x="3615" y="1547"/>
                </a:lnTo>
                <a:lnTo>
                  <a:pt x="3615" y="1548"/>
                </a:lnTo>
                <a:lnTo>
                  <a:pt x="3616" y="1548"/>
                </a:lnTo>
                <a:lnTo>
                  <a:pt x="3616" y="1534"/>
                </a:lnTo>
                <a:lnTo>
                  <a:pt x="3617" y="1543"/>
                </a:lnTo>
                <a:lnTo>
                  <a:pt x="3617" y="1548"/>
                </a:lnTo>
                <a:lnTo>
                  <a:pt x="3618" y="1544"/>
                </a:lnTo>
                <a:lnTo>
                  <a:pt x="3618" y="1548"/>
                </a:lnTo>
                <a:lnTo>
                  <a:pt x="3619" y="1548"/>
                </a:lnTo>
                <a:lnTo>
                  <a:pt x="3619" y="1528"/>
                </a:lnTo>
                <a:lnTo>
                  <a:pt x="3620" y="1538"/>
                </a:lnTo>
                <a:lnTo>
                  <a:pt x="3620" y="1548"/>
                </a:lnTo>
                <a:lnTo>
                  <a:pt x="3621" y="1547"/>
                </a:lnTo>
                <a:lnTo>
                  <a:pt x="3621" y="1527"/>
                </a:lnTo>
                <a:lnTo>
                  <a:pt x="3622" y="1544"/>
                </a:lnTo>
                <a:lnTo>
                  <a:pt x="3622" y="1538"/>
                </a:lnTo>
                <a:lnTo>
                  <a:pt x="3623" y="1539"/>
                </a:lnTo>
                <a:lnTo>
                  <a:pt x="3623" y="1523"/>
                </a:lnTo>
                <a:lnTo>
                  <a:pt x="3624" y="1542"/>
                </a:lnTo>
                <a:lnTo>
                  <a:pt x="3624" y="1529"/>
                </a:lnTo>
                <a:lnTo>
                  <a:pt x="3625" y="1535"/>
                </a:lnTo>
                <a:lnTo>
                  <a:pt x="3625" y="1539"/>
                </a:lnTo>
                <a:lnTo>
                  <a:pt x="3626" y="1546"/>
                </a:lnTo>
                <a:lnTo>
                  <a:pt x="3626" y="1513"/>
                </a:lnTo>
                <a:lnTo>
                  <a:pt x="3627" y="1543"/>
                </a:lnTo>
                <a:lnTo>
                  <a:pt x="3627" y="1548"/>
                </a:lnTo>
                <a:lnTo>
                  <a:pt x="3628" y="1547"/>
                </a:lnTo>
                <a:lnTo>
                  <a:pt x="3628" y="1515"/>
                </a:lnTo>
                <a:lnTo>
                  <a:pt x="3629" y="1535"/>
                </a:lnTo>
                <a:lnTo>
                  <a:pt x="3629" y="1545"/>
                </a:lnTo>
                <a:lnTo>
                  <a:pt x="3630" y="1547"/>
                </a:lnTo>
                <a:lnTo>
                  <a:pt x="3630" y="1543"/>
                </a:lnTo>
                <a:lnTo>
                  <a:pt x="3631" y="1535"/>
                </a:lnTo>
                <a:lnTo>
                  <a:pt x="3631" y="1541"/>
                </a:lnTo>
                <a:lnTo>
                  <a:pt x="3632" y="1540"/>
                </a:lnTo>
                <a:lnTo>
                  <a:pt x="3632" y="1548"/>
                </a:lnTo>
                <a:lnTo>
                  <a:pt x="3633" y="1548"/>
                </a:lnTo>
                <a:lnTo>
                  <a:pt x="3633" y="1548"/>
                </a:lnTo>
                <a:lnTo>
                  <a:pt x="3634" y="1548"/>
                </a:lnTo>
                <a:lnTo>
                  <a:pt x="3634" y="1544"/>
                </a:lnTo>
                <a:lnTo>
                  <a:pt x="3635" y="1532"/>
                </a:lnTo>
                <a:lnTo>
                  <a:pt x="3635" y="1545"/>
                </a:lnTo>
                <a:lnTo>
                  <a:pt x="3636" y="1545"/>
                </a:lnTo>
                <a:lnTo>
                  <a:pt x="3636" y="1541"/>
                </a:lnTo>
                <a:lnTo>
                  <a:pt x="3637" y="1534"/>
                </a:lnTo>
                <a:lnTo>
                  <a:pt x="3637" y="1545"/>
                </a:lnTo>
                <a:lnTo>
                  <a:pt x="3638" y="1548"/>
                </a:lnTo>
                <a:lnTo>
                  <a:pt x="3638" y="1533"/>
                </a:lnTo>
                <a:lnTo>
                  <a:pt x="3639" y="1522"/>
                </a:lnTo>
                <a:lnTo>
                  <a:pt x="3639" y="1545"/>
                </a:lnTo>
                <a:lnTo>
                  <a:pt x="3640" y="1544"/>
                </a:lnTo>
                <a:lnTo>
                  <a:pt x="3640" y="1548"/>
                </a:lnTo>
                <a:lnTo>
                  <a:pt x="3641" y="1548"/>
                </a:lnTo>
                <a:lnTo>
                  <a:pt x="3641" y="1543"/>
                </a:lnTo>
                <a:lnTo>
                  <a:pt x="3642" y="1542"/>
                </a:lnTo>
                <a:lnTo>
                  <a:pt x="3642" y="1527"/>
                </a:lnTo>
                <a:lnTo>
                  <a:pt x="3643" y="1537"/>
                </a:lnTo>
                <a:lnTo>
                  <a:pt x="3643" y="1548"/>
                </a:lnTo>
                <a:lnTo>
                  <a:pt x="3644" y="1548"/>
                </a:lnTo>
                <a:lnTo>
                  <a:pt x="3644" y="1548"/>
                </a:lnTo>
                <a:lnTo>
                  <a:pt x="3645" y="1548"/>
                </a:lnTo>
                <a:lnTo>
                  <a:pt x="3645" y="1547"/>
                </a:lnTo>
                <a:lnTo>
                  <a:pt x="3646" y="1523"/>
                </a:lnTo>
                <a:lnTo>
                  <a:pt x="3646" y="1536"/>
                </a:lnTo>
                <a:lnTo>
                  <a:pt x="3647" y="1548"/>
                </a:lnTo>
                <a:lnTo>
                  <a:pt x="3647" y="1526"/>
                </a:lnTo>
                <a:lnTo>
                  <a:pt x="3648" y="1543"/>
                </a:lnTo>
                <a:lnTo>
                  <a:pt x="3648" y="1548"/>
                </a:lnTo>
                <a:lnTo>
                  <a:pt x="3649" y="1548"/>
                </a:lnTo>
                <a:lnTo>
                  <a:pt x="3649" y="1532"/>
                </a:lnTo>
                <a:lnTo>
                  <a:pt x="3650" y="1539"/>
                </a:lnTo>
                <a:lnTo>
                  <a:pt x="3650" y="1542"/>
                </a:lnTo>
                <a:lnTo>
                  <a:pt x="3651" y="1545"/>
                </a:lnTo>
                <a:lnTo>
                  <a:pt x="3651" y="1536"/>
                </a:lnTo>
                <a:lnTo>
                  <a:pt x="3652" y="1540"/>
                </a:lnTo>
                <a:lnTo>
                  <a:pt x="3652" y="1547"/>
                </a:lnTo>
                <a:lnTo>
                  <a:pt x="3653" y="1512"/>
                </a:lnTo>
                <a:lnTo>
                  <a:pt x="3653" y="1529"/>
                </a:lnTo>
                <a:lnTo>
                  <a:pt x="3654" y="1544"/>
                </a:lnTo>
                <a:lnTo>
                  <a:pt x="3654" y="1532"/>
                </a:lnTo>
                <a:lnTo>
                  <a:pt x="3655" y="1506"/>
                </a:lnTo>
                <a:lnTo>
                  <a:pt x="3655" y="1524"/>
                </a:lnTo>
                <a:lnTo>
                  <a:pt x="3656" y="1531"/>
                </a:lnTo>
                <a:lnTo>
                  <a:pt x="3656" y="1539"/>
                </a:lnTo>
                <a:lnTo>
                  <a:pt x="3657" y="1545"/>
                </a:lnTo>
                <a:lnTo>
                  <a:pt x="3657" y="1547"/>
                </a:lnTo>
                <a:lnTo>
                  <a:pt x="3658" y="1548"/>
                </a:lnTo>
                <a:lnTo>
                  <a:pt x="3658" y="1531"/>
                </a:lnTo>
                <a:lnTo>
                  <a:pt x="3659" y="1541"/>
                </a:lnTo>
                <a:lnTo>
                  <a:pt x="3659" y="1548"/>
                </a:lnTo>
                <a:lnTo>
                  <a:pt x="3660" y="1542"/>
                </a:lnTo>
                <a:lnTo>
                  <a:pt x="3660" y="1534"/>
                </a:lnTo>
                <a:lnTo>
                  <a:pt x="3661" y="1542"/>
                </a:lnTo>
                <a:lnTo>
                  <a:pt x="3661" y="1548"/>
                </a:lnTo>
                <a:lnTo>
                  <a:pt x="3662" y="1548"/>
                </a:lnTo>
                <a:lnTo>
                  <a:pt x="3662" y="1541"/>
                </a:lnTo>
                <a:lnTo>
                  <a:pt x="3663" y="1541"/>
                </a:lnTo>
                <a:lnTo>
                  <a:pt x="3663" y="1530"/>
                </a:lnTo>
                <a:lnTo>
                  <a:pt x="3664" y="1528"/>
                </a:lnTo>
                <a:lnTo>
                  <a:pt x="3664" y="1545"/>
                </a:lnTo>
                <a:lnTo>
                  <a:pt x="3665" y="1540"/>
                </a:lnTo>
                <a:lnTo>
                  <a:pt x="3665" y="1546"/>
                </a:lnTo>
                <a:lnTo>
                  <a:pt x="3666" y="1548"/>
                </a:lnTo>
                <a:lnTo>
                  <a:pt x="3666" y="1546"/>
                </a:lnTo>
                <a:lnTo>
                  <a:pt x="3667" y="1544"/>
                </a:lnTo>
                <a:lnTo>
                  <a:pt x="3667" y="1547"/>
                </a:lnTo>
                <a:lnTo>
                  <a:pt x="3668" y="1545"/>
                </a:lnTo>
                <a:lnTo>
                  <a:pt x="3668" y="1548"/>
                </a:lnTo>
                <a:lnTo>
                  <a:pt x="3669" y="1544"/>
                </a:lnTo>
                <a:lnTo>
                  <a:pt x="3669" y="1548"/>
                </a:lnTo>
                <a:lnTo>
                  <a:pt x="3670" y="1548"/>
                </a:lnTo>
                <a:lnTo>
                  <a:pt x="3670" y="1536"/>
                </a:lnTo>
                <a:lnTo>
                  <a:pt x="3671" y="1511"/>
                </a:lnTo>
                <a:lnTo>
                  <a:pt x="3671" y="1547"/>
                </a:lnTo>
                <a:lnTo>
                  <a:pt x="3672" y="1546"/>
                </a:lnTo>
                <a:lnTo>
                  <a:pt x="3672" y="1535"/>
                </a:lnTo>
                <a:lnTo>
                  <a:pt x="3673" y="1514"/>
                </a:lnTo>
                <a:lnTo>
                  <a:pt x="3673" y="1548"/>
                </a:lnTo>
                <a:lnTo>
                  <a:pt x="3674" y="1540"/>
                </a:lnTo>
                <a:lnTo>
                  <a:pt x="3674" y="1548"/>
                </a:lnTo>
                <a:lnTo>
                  <a:pt x="3675" y="1539"/>
                </a:lnTo>
                <a:lnTo>
                  <a:pt x="3675" y="1548"/>
                </a:lnTo>
                <a:lnTo>
                  <a:pt x="3676" y="1548"/>
                </a:lnTo>
                <a:lnTo>
                  <a:pt x="3676" y="1548"/>
                </a:lnTo>
                <a:lnTo>
                  <a:pt x="3677" y="1548"/>
                </a:lnTo>
                <a:lnTo>
                  <a:pt x="3677" y="1548"/>
                </a:lnTo>
                <a:lnTo>
                  <a:pt x="3678" y="1547"/>
                </a:lnTo>
                <a:lnTo>
                  <a:pt x="3678" y="1543"/>
                </a:lnTo>
                <a:lnTo>
                  <a:pt x="3679" y="1548"/>
                </a:lnTo>
                <a:lnTo>
                  <a:pt x="3679" y="1541"/>
                </a:lnTo>
                <a:lnTo>
                  <a:pt x="3680" y="1548"/>
                </a:lnTo>
                <a:lnTo>
                  <a:pt x="3680" y="1543"/>
                </a:lnTo>
                <a:lnTo>
                  <a:pt x="3681" y="1548"/>
                </a:lnTo>
                <a:lnTo>
                  <a:pt x="3681" y="1542"/>
                </a:lnTo>
                <a:lnTo>
                  <a:pt x="3682" y="1531"/>
                </a:lnTo>
                <a:lnTo>
                  <a:pt x="3682" y="1548"/>
                </a:lnTo>
                <a:lnTo>
                  <a:pt x="3683" y="1548"/>
                </a:lnTo>
                <a:lnTo>
                  <a:pt x="3683" y="1548"/>
                </a:lnTo>
                <a:lnTo>
                  <a:pt x="3684" y="1548"/>
                </a:lnTo>
                <a:lnTo>
                  <a:pt x="3684" y="1547"/>
                </a:lnTo>
                <a:lnTo>
                  <a:pt x="3685" y="1542"/>
                </a:lnTo>
                <a:lnTo>
                  <a:pt x="3685" y="1544"/>
                </a:lnTo>
                <a:lnTo>
                  <a:pt x="3686" y="1548"/>
                </a:lnTo>
                <a:lnTo>
                  <a:pt x="3686" y="1548"/>
                </a:lnTo>
                <a:lnTo>
                  <a:pt x="3687" y="1548"/>
                </a:lnTo>
                <a:lnTo>
                  <a:pt x="3687" y="1548"/>
                </a:lnTo>
                <a:lnTo>
                  <a:pt x="3688" y="1547"/>
                </a:lnTo>
                <a:lnTo>
                  <a:pt x="3688" y="1533"/>
                </a:lnTo>
                <a:lnTo>
                  <a:pt x="3689" y="1537"/>
                </a:lnTo>
                <a:lnTo>
                  <a:pt x="3689" y="1548"/>
                </a:lnTo>
                <a:lnTo>
                  <a:pt x="3690" y="1548"/>
                </a:lnTo>
                <a:lnTo>
                  <a:pt x="3690" y="1548"/>
                </a:lnTo>
                <a:lnTo>
                  <a:pt x="3691" y="1548"/>
                </a:lnTo>
                <a:lnTo>
                  <a:pt x="3691" y="1527"/>
                </a:lnTo>
                <a:lnTo>
                  <a:pt x="3692" y="1504"/>
                </a:lnTo>
                <a:lnTo>
                  <a:pt x="3692" y="1513"/>
                </a:lnTo>
                <a:lnTo>
                  <a:pt x="3693" y="1524"/>
                </a:lnTo>
                <a:lnTo>
                  <a:pt x="3693" y="1547"/>
                </a:lnTo>
                <a:lnTo>
                  <a:pt x="3694" y="1535"/>
                </a:lnTo>
                <a:lnTo>
                  <a:pt x="3694" y="1545"/>
                </a:lnTo>
                <a:lnTo>
                  <a:pt x="3695" y="1533"/>
                </a:lnTo>
                <a:lnTo>
                  <a:pt x="3695" y="1510"/>
                </a:lnTo>
                <a:lnTo>
                  <a:pt x="3696" y="1507"/>
                </a:lnTo>
                <a:lnTo>
                  <a:pt x="3696" y="1541"/>
                </a:lnTo>
                <a:lnTo>
                  <a:pt x="3697" y="1547"/>
                </a:lnTo>
                <a:lnTo>
                  <a:pt x="3697" y="1548"/>
                </a:lnTo>
                <a:lnTo>
                  <a:pt x="3698" y="1548"/>
                </a:lnTo>
                <a:lnTo>
                  <a:pt x="3698" y="1548"/>
                </a:lnTo>
                <a:lnTo>
                  <a:pt x="3699" y="1515"/>
                </a:lnTo>
                <a:lnTo>
                  <a:pt x="3699" y="1533"/>
                </a:lnTo>
                <a:lnTo>
                  <a:pt x="3700" y="1543"/>
                </a:lnTo>
                <a:lnTo>
                  <a:pt x="3700" y="1546"/>
                </a:lnTo>
                <a:lnTo>
                  <a:pt x="3701" y="1548"/>
                </a:lnTo>
                <a:lnTo>
                  <a:pt x="3701" y="1525"/>
                </a:lnTo>
                <a:lnTo>
                  <a:pt x="3702" y="1537"/>
                </a:lnTo>
                <a:lnTo>
                  <a:pt x="3702" y="1543"/>
                </a:lnTo>
                <a:lnTo>
                  <a:pt x="3703" y="1517"/>
                </a:lnTo>
                <a:lnTo>
                  <a:pt x="3703" y="1540"/>
                </a:lnTo>
                <a:lnTo>
                  <a:pt x="3704" y="1545"/>
                </a:lnTo>
                <a:lnTo>
                  <a:pt x="3704" y="1548"/>
                </a:lnTo>
                <a:lnTo>
                  <a:pt x="3705" y="1548"/>
                </a:lnTo>
                <a:lnTo>
                  <a:pt x="3705" y="1548"/>
                </a:lnTo>
                <a:lnTo>
                  <a:pt x="3706" y="1529"/>
                </a:lnTo>
                <a:lnTo>
                  <a:pt x="3706" y="1543"/>
                </a:lnTo>
                <a:lnTo>
                  <a:pt x="3707" y="1540"/>
                </a:lnTo>
                <a:lnTo>
                  <a:pt x="3707" y="1548"/>
                </a:lnTo>
                <a:lnTo>
                  <a:pt x="3708" y="1545"/>
                </a:lnTo>
                <a:lnTo>
                  <a:pt x="3708" y="1548"/>
                </a:lnTo>
                <a:lnTo>
                  <a:pt x="3709" y="1546"/>
                </a:lnTo>
                <a:lnTo>
                  <a:pt x="3709" y="1534"/>
                </a:lnTo>
                <a:lnTo>
                  <a:pt x="3710" y="1545"/>
                </a:lnTo>
                <a:lnTo>
                  <a:pt x="3710" y="1548"/>
                </a:lnTo>
                <a:lnTo>
                  <a:pt x="3711" y="1547"/>
                </a:lnTo>
                <a:lnTo>
                  <a:pt x="3711" y="1534"/>
                </a:lnTo>
                <a:lnTo>
                  <a:pt x="3712" y="1547"/>
                </a:lnTo>
                <a:lnTo>
                  <a:pt x="3712" y="1539"/>
                </a:lnTo>
                <a:lnTo>
                  <a:pt x="3713" y="1548"/>
                </a:lnTo>
                <a:lnTo>
                  <a:pt x="3713" y="1548"/>
                </a:lnTo>
                <a:lnTo>
                  <a:pt x="3714" y="1548"/>
                </a:lnTo>
                <a:lnTo>
                  <a:pt x="3714" y="1543"/>
                </a:lnTo>
                <a:lnTo>
                  <a:pt x="3715" y="1548"/>
                </a:lnTo>
                <a:lnTo>
                  <a:pt x="3715" y="1546"/>
                </a:lnTo>
                <a:lnTo>
                  <a:pt x="3716" y="1548"/>
                </a:lnTo>
                <a:lnTo>
                  <a:pt x="3716" y="1542"/>
                </a:lnTo>
                <a:lnTo>
                  <a:pt x="3717" y="1535"/>
                </a:lnTo>
                <a:lnTo>
                  <a:pt x="3717" y="1548"/>
                </a:lnTo>
                <a:lnTo>
                  <a:pt x="3718" y="1544"/>
                </a:lnTo>
                <a:lnTo>
                  <a:pt x="3718" y="1548"/>
                </a:lnTo>
                <a:lnTo>
                  <a:pt x="3719" y="1548"/>
                </a:lnTo>
                <a:lnTo>
                  <a:pt x="3719" y="1546"/>
                </a:lnTo>
                <a:lnTo>
                  <a:pt x="3720" y="1543"/>
                </a:lnTo>
                <a:lnTo>
                  <a:pt x="3720" y="1543"/>
                </a:lnTo>
                <a:lnTo>
                  <a:pt x="3721" y="1540"/>
                </a:lnTo>
                <a:lnTo>
                  <a:pt x="3721" y="1546"/>
                </a:lnTo>
                <a:lnTo>
                  <a:pt x="3722" y="1548"/>
                </a:lnTo>
                <a:lnTo>
                  <a:pt x="3722" y="1548"/>
                </a:lnTo>
                <a:lnTo>
                  <a:pt x="3723" y="1544"/>
                </a:lnTo>
                <a:lnTo>
                  <a:pt x="3723" y="1530"/>
                </a:lnTo>
                <a:lnTo>
                  <a:pt x="3724" y="1521"/>
                </a:lnTo>
                <a:lnTo>
                  <a:pt x="3724" y="1544"/>
                </a:lnTo>
                <a:lnTo>
                  <a:pt x="3725" y="1547"/>
                </a:lnTo>
                <a:lnTo>
                  <a:pt x="3725" y="1539"/>
                </a:lnTo>
                <a:lnTo>
                  <a:pt x="3726" y="1525"/>
                </a:lnTo>
                <a:lnTo>
                  <a:pt x="3726" y="1538"/>
                </a:lnTo>
                <a:lnTo>
                  <a:pt x="3727" y="1540"/>
                </a:lnTo>
                <a:lnTo>
                  <a:pt x="3727" y="1524"/>
                </a:lnTo>
                <a:lnTo>
                  <a:pt x="3728" y="1536"/>
                </a:lnTo>
                <a:lnTo>
                  <a:pt x="3728" y="1548"/>
                </a:lnTo>
                <a:lnTo>
                  <a:pt x="3729" y="1548"/>
                </a:lnTo>
                <a:lnTo>
                  <a:pt x="3729" y="1542"/>
                </a:lnTo>
                <a:lnTo>
                  <a:pt x="3730" y="1548"/>
                </a:lnTo>
                <a:lnTo>
                  <a:pt x="3730" y="1543"/>
                </a:lnTo>
                <a:lnTo>
                  <a:pt x="3731" y="1543"/>
                </a:lnTo>
                <a:lnTo>
                  <a:pt x="3731" y="1548"/>
                </a:lnTo>
                <a:lnTo>
                  <a:pt x="3732" y="1545"/>
                </a:lnTo>
                <a:lnTo>
                  <a:pt x="3732" y="1529"/>
                </a:lnTo>
                <a:lnTo>
                  <a:pt x="3733" y="1541"/>
                </a:lnTo>
                <a:lnTo>
                  <a:pt x="3733" y="1548"/>
                </a:lnTo>
                <a:lnTo>
                  <a:pt x="3734" y="1548"/>
                </a:lnTo>
                <a:lnTo>
                  <a:pt x="3734" y="1528"/>
                </a:lnTo>
                <a:lnTo>
                  <a:pt x="3735" y="1535"/>
                </a:lnTo>
                <a:lnTo>
                  <a:pt x="3735" y="1545"/>
                </a:lnTo>
                <a:lnTo>
                  <a:pt x="3736" y="1523"/>
                </a:lnTo>
                <a:lnTo>
                  <a:pt x="3736" y="1544"/>
                </a:lnTo>
                <a:lnTo>
                  <a:pt x="3737" y="1538"/>
                </a:lnTo>
                <a:lnTo>
                  <a:pt x="3737" y="1548"/>
                </a:lnTo>
                <a:lnTo>
                  <a:pt x="3738" y="1516"/>
                </a:lnTo>
                <a:lnTo>
                  <a:pt x="3738" y="1537"/>
                </a:lnTo>
                <a:lnTo>
                  <a:pt x="3739" y="1546"/>
                </a:lnTo>
                <a:lnTo>
                  <a:pt x="3739" y="1548"/>
                </a:lnTo>
                <a:lnTo>
                  <a:pt x="3740" y="1526"/>
                </a:lnTo>
                <a:lnTo>
                  <a:pt x="3740" y="1548"/>
                </a:lnTo>
                <a:lnTo>
                  <a:pt x="3741" y="1546"/>
                </a:lnTo>
                <a:lnTo>
                  <a:pt x="3741" y="1531"/>
                </a:lnTo>
                <a:lnTo>
                  <a:pt x="3742" y="1537"/>
                </a:lnTo>
                <a:lnTo>
                  <a:pt x="3742" y="1547"/>
                </a:lnTo>
                <a:lnTo>
                  <a:pt x="3743" y="1544"/>
                </a:lnTo>
                <a:lnTo>
                  <a:pt x="3743" y="1548"/>
                </a:lnTo>
                <a:lnTo>
                  <a:pt x="3744" y="1548"/>
                </a:lnTo>
                <a:lnTo>
                  <a:pt x="3744" y="1546"/>
                </a:lnTo>
                <a:lnTo>
                  <a:pt x="3745" y="1526"/>
                </a:lnTo>
                <a:lnTo>
                  <a:pt x="3745" y="1547"/>
                </a:lnTo>
                <a:lnTo>
                  <a:pt x="3746" y="1545"/>
                </a:lnTo>
                <a:lnTo>
                  <a:pt x="3746" y="1548"/>
                </a:lnTo>
                <a:lnTo>
                  <a:pt x="3747" y="1548"/>
                </a:lnTo>
                <a:lnTo>
                  <a:pt x="3747" y="1548"/>
                </a:lnTo>
                <a:lnTo>
                  <a:pt x="3748" y="1548"/>
                </a:lnTo>
                <a:lnTo>
                  <a:pt x="3748" y="1545"/>
                </a:lnTo>
                <a:lnTo>
                  <a:pt x="3749" y="1545"/>
                </a:lnTo>
                <a:lnTo>
                  <a:pt x="3749" y="1547"/>
                </a:lnTo>
                <a:lnTo>
                  <a:pt x="3750" y="1548"/>
                </a:lnTo>
                <a:lnTo>
                  <a:pt x="3750" y="1543"/>
                </a:lnTo>
                <a:lnTo>
                  <a:pt x="3751" y="1534"/>
                </a:lnTo>
                <a:lnTo>
                  <a:pt x="3751" y="1548"/>
                </a:lnTo>
                <a:lnTo>
                  <a:pt x="3752" y="1545"/>
                </a:lnTo>
                <a:lnTo>
                  <a:pt x="3752" y="1523"/>
                </a:lnTo>
                <a:lnTo>
                  <a:pt x="3753" y="1538"/>
                </a:lnTo>
                <a:lnTo>
                  <a:pt x="3753" y="1548"/>
                </a:lnTo>
                <a:lnTo>
                  <a:pt x="3754" y="1543"/>
                </a:lnTo>
                <a:lnTo>
                  <a:pt x="3754" y="1548"/>
                </a:lnTo>
                <a:lnTo>
                  <a:pt x="3755" y="1548"/>
                </a:lnTo>
                <a:lnTo>
                  <a:pt x="3755" y="1540"/>
                </a:lnTo>
                <a:lnTo>
                  <a:pt x="3756" y="1525"/>
                </a:lnTo>
                <a:lnTo>
                  <a:pt x="3756" y="1543"/>
                </a:lnTo>
                <a:lnTo>
                  <a:pt x="3757" y="1547"/>
                </a:lnTo>
                <a:lnTo>
                  <a:pt x="3757" y="1548"/>
                </a:lnTo>
                <a:lnTo>
                  <a:pt x="3758" y="1548"/>
                </a:lnTo>
                <a:lnTo>
                  <a:pt x="3758" y="1542"/>
                </a:lnTo>
                <a:lnTo>
                  <a:pt x="3759" y="1540"/>
                </a:lnTo>
                <a:lnTo>
                  <a:pt x="3759" y="1531"/>
                </a:lnTo>
                <a:lnTo>
                  <a:pt x="3760" y="1535"/>
                </a:lnTo>
                <a:lnTo>
                  <a:pt x="3760" y="1547"/>
                </a:lnTo>
                <a:lnTo>
                  <a:pt x="3761" y="1535"/>
                </a:lnTo>
                <a:lnTo>
                  <a:pt x="3761" y="1548"/>
                </a:lnTo>
                <a:lnTo>
                  <a:pt x="3762" y="1547"/>
                </a:lnTo>
                <a:lnTo>
                  <a:pt x="3762" y="1528"/>
                </a:lnTo>
                <a:lnTo>
                  <a:pt x="3763" y="1507"/>
                </a:lnTo>
                <a:lnTo>
                  <a:pt x="3763" y="1542"/>
                </a:lnTo>
                <a:lnTo>
                  <a:pt x="3764" y="1545"/>
                </a:lnTo>
                <a:lnTo>
                  <a:pt x="3764" y="1533"/>
                </a:lnTo>
                <a:lnTo>
                  <a:pt x="3765" y="1510"/>
                </a:lnTo>
                <a:lnTo>
                  <a:pt x="3765" y="1548"/>
                </a:lnTo>
                <a:lnTo>
                  <a:pt x="3766" y="1506"/>
                </a:lnTo>
                <a:lnTo>
                  <a:pt x="3766" y="1539"/>
                </a:lnTo>
                <a:lnTo>
                  <a:pt x="3767" y="1536"/>
                </a:lnTo>
                <a:lnTo>
                  <a:pt x="3767" y="1546"/>
                </a:lnTo>
                <a:lnTo>
                  <a:pt x="3768" y="1547"/>
                </a:lnTo>
                <a:lnTo>
                  <a:pt x="3768" y="1531"/>
                </a:lnTo>
                <a:lnTo>
                  <a:pt x="3769" y="1543"/>
                </a:lnTo>
                <a:lnTo>
                  <a:pt x="3769" y="1546"/>
                </a:lnTo>
                <a:lnTo>
                  <a:pt x="3770" y="1534"/>
                </a:lnTo>
                <a:lnTo>
                  <a:pt x="3770" y="1517"/>
                </a:lnTo>
                <a:lnTo>
                  <a:pt x="3771" y="1545"/>
                </a:lnTo>
                <a:lnTo>
                  <a:pt x="3771" y="1548"/>
                </a:lnTo>
                <a:lnTo>
                  <a:pt x="3772" y="1538"/>
                </a:lnTo>
                <a:lnTo>
                  <a:pt x="3772" y="1545"/>
                </a:lnTo>
                <a:lnTo>
                  <a:pt x="3773" y="1542"/>
                </a:lnTo>
                <a:lnTo>
                  <a:pt x="3773" y="1517"/>
                </a:lnTo>
                <a:lnTo>
                  <a:pt x="3774" y="1518"/>
                </a:lnTo>
                <a:lnTo>
                  <a:pt x="3774" y="1547"/>
                </a:lnTo>
                <a:lnTo>
                  <a:pt x="3775" y="1546"/>
                </a:lnTo>
                <a:lnTo>
                  <a:pt x="3775" y="1538"/>
                </a:lnTo>
                <a:lnTo>
                  <a:pt x="3776" y="1546"/>
                </a:lnTo>
                <a:lnTo>
                  <a:pt x="3776" y="1522"/>
                </a:lnTo>
                <a:lnTo>
                  <a:pt x="3777" y="1508"/>
                </a:lnTo>
                <a:lnTo>
                  <a:pt x="3777" y="1541"/>
                </a:lnTo>
                <a:lnTo>
                  <a:pt x="3778" y="1543"/>
                </a:lnTo>
                <a:lnTo>
                  <a:pt x="3778" y="1548"/>
                </a:lnTo>
                <a:lnTo>
                  <a:pt x="3779" y="1547"/>
                </a:lnTo>
                <a:lnTo>
                  <a:pt x="3779" y="1548"/>
                </a:lnTo>
                <a:lnTo>
                  <a:pt x="3780" y="1543"/>
                </a:lnTo>
                <a:lnTo>
                  <a:pt x="3780" y="1524"/>
                </a:lnTo>
                <a:lnTo>
                  <a:pt x="3781" y="1523"/>
                </a:lnTo>
                <a:lnTo>
                  <a:pt x="3781" y="1548"/>
                </a:lnTo>
                <a:lnTo>
                  <a:pt x="3782" y="1547"/>
                </a:lnTo>
                <a:lnTo>
                  <a:pt x="3782" y="1548"/>
                </a:lnTo>
                <a:lnTo>
                  <a:pt x="3783" y="1548"/>
                </a:lnTo>
                <a:lnTo>
                  <a:pt x="3783" y="1545"/>
                </a:lnTo>
                <a:lnTo>
                  <a:pt x="3784" y="1536"/>
                </a:lnTo>
                <a:lnTo>
                  <a:pt x="3784" y="1547"/>
                </a:lnTo>
                <a:lnTo>
                  <a:pt x="3785" y="1548"/>
                </a:lnTo>
                <a:lnTo>
                  <a:pt x="3785" y="1548"/>
                </a:lnTo>
                <a:lnTo>
                  <a:pt x="3786" y="1539"/>
                </a:lnTo>
                <a:lnTo>
                  <a:pt x="3786" y="1548"/>
                </a:lnTo>
                <a:lnTo>
                  <a:pt x="3787" y="1546"/>
                </a:lnTo>
                <a:lnTo>
                  <a:pt x="3787" y="1539"/>
                </a:lnTo>
                <a:lnTo>
                  <a:pt x="3788" y="1541"/>
                </a:lnTo>
                <a:lnTo>
                  <a:pt x="3788" y="1548"/>
                </a:lnTo>
                <a:lnTo>
                  <a:pt x="3789" y="1548"/>
                </a:lnTo>
                <a:lnTo>
                  <a:pt x="3789" y="1539"/>
                </a:lnTo>
                <a:lnTo>
                  <a:pt x="3790" y="1532"/>
                </a:lnTo>
                <a:lnTo>
                  <a:pt x="3790" y="1548"/>
                </a:lnTo>
                <a:lnTo>
                  <a:pt x="3791" y="1544"/>
                </a:lnTo>
                <a:lnTo>
                  <a:pt x="3791" y="1515"/>
                </a:lnTo>
                <a:lnTo>
                  <a:pt x="3792" y="1522"/>
                </a:lnTo>
                <a:lnTo>
                  <a:pt x="3792" y="1540"/>
                </a:lnTo>
                <a:lnTo>
                  <a:pt x="3793" y="1541"/>
                </a:lnTo>
                <a:lnTo>
                  <a:pt x="3793" y="1547"/>
                </a:lnTo>
                <a:lnTo>
                  <a:pt x="3794" y="1548"/>
                </a:lnTo>
                <a:lnTo>
                  <a:pt x="3794" y="1524"/>
                </a:lnTo>
                <a:lnTo>
                  <a:pt x="3795" y="1519"/>
                </a:lnTo>
                <a:lnTo>
                  <a:pt x="3795" y="1542"/>
                </a:lnTo>
                <a:lnTo>
                  <a:pt x="3796" y="1537"/>
                </a:lnTo>
                <a:lnTo>
                  <a:pt x="3796" y="1525"/>
                </a:lnTo>
                <a:lnTo>
                  <a:pt x="3797" y="1528"/>
                </a:lnTo>
                <a:lnTo>
                  <a:pt x="3797" y="1547"/>
                </a:lnTo>
                <a:lnTo>
                  <a:pt x="3798" y="1532"/>
                </a:lnTo>
                <a:lnTo>
                  <a:pt x="3798" y="1525"/>
                </a:lnTo>
                <a:lnTo>
                  <a:pt x="3799" y="1538"/>
                </a:lnTo>
                <a:lnTo>
                  <a:pt x="3799" y="1548"/>
                </a:lnTo>
                <a:lnTo>
                  <a:pt x="3800" y="1542"/>
                </a:lnTo>
                <a:lnTo>
                  <a:pt x="3800" y="1543"/>
                </a:lnTo>
                <a:lnTo>
                  <a:pt x="3801" y="1548"/>
                </a:lnTo>
                <a:lnTo>
                  <a:pt x="3801" y="1527"/>
                </a:lnTo>
                <a:lnTo>
                  <a:pt x="3802" y="1529"/>
                </a:lnTo>
                <a:lnTo>
                  <a:pt x="3802" y="1544"/>
                </a:lnTo>
                <a:lnTo>
                  <a:pt x="3803" y="1548"/>
                </a:lnTo>
                <a:lnTo>
                  <a:pt x="3803" y="1543"/>
                </a:lnTo>
                <a:lnTo>
                  <a:pt x="3804" y="1543"/>
                </a:lnTo>
                <a:lnTo>
                  <a:pt x="3804" y="1548"/>
                </a:lnTo>
                <a:lnTo>
                  <a:pt x="3805" y="1546"/>
                </a:lnTo>
                <a:lnTo>
                  <a:pt x="3805" y="1538"/>
                </a:lnTo>
                <a:lnTo>
                  <a:pt x="3806" y="1518"/>
                </a:lnTo>
                <a:lnTo>
                  <a:pt x="3806" y="1538"/>
                </a:lnTo>
                <a:lnTo>
                  <a:pt x="3807" y="1540"/>
                </a:lnTo>
                <a:lnTo>
                  <a:pt x="3807" y="1548"/>
                </a:lnTo>
                <a:lnTo>
                  <a:pt x="3808" y="1548"/>
                </a:lnTo>
                <a:lnTo>
                  <a:pt x="3808" y="1530"/>
                </a:lnTo>
                <a:lnTo>
                  <a:pt x="3809" y="1519"/>
                </a:lnTo>
                <a:lnTo>
                  <a:pt x="3809" y="1548"/>
                </a:lnTo>
                <a:lnTo>
                  <a:pt x="3810" y="1543"/>
                </a:lnTo>
                <a:lnTo>
                  <a:pt x="3810" y="1548"/>
                </a:lnTo>
                <a:lnTo>
                  <a:pt x="3811" y="1548"/>
                </a:lnTo>
                <a:lnTo>
                  <a:pt x="3811" y="1544"/>
                </a:lnTo>
                <a:lnTo>
                  <a:pt x="3812" y="1543"/>
                </a:lnTo>
                <a:lnTo>
                  <a:pt x="3812" y="1523"/>
                </a:lnTo>
                <a:lnTo>
                  <a:pt x="3813" y="1517"/>
                </a:lnTo>
                <a:lnTo>
                  <a:pt x="3813" y="1548"/>
                </a:lnTo>
                <a:lnTo>
                  <a:pt x="3814" y="1546"/>
                </a:lnTo>
                <a:lnTo>
                  <a:pt x="3814" y="1548"/>
                </a:lnTo>
                <a:lnTo>
                  <a:pt x="3815" y="1548"/>
                </a:lnTo>
                <a:lnTo>
                  <a:pt x="3815" y="1535"/>
                </a:lnTo>
                <a:lnTo>
                  <a:pt x="3816" y="1526"/>
                </a:lnTo>
                <a:lnTo>
                  <a:pt x="3816" y="1541"/>
                </a:lnTo>
                <a:lnTo>
                  <a:pt x="3817" y="1547"/>
                </a:lnTo>
                <a:lnTo>
                  <a:pt x="3817" y="1541"/>
                </a:lnTo>
                <a:lnTo>
                  <a:pt x="3818" y="1535"/>
                </a:lnTo>
                <a:lnTo>
                  <a:pt x="3818" y="1546"/>
                </a:lnTo>
                <a:lnTo>
                  <a:pt x="3819" y="1547"/>
                </a:lnTo>
                <a:lnTo>
                  <a:pt x="3819" y="1527"/>
                </a:lnTo>
                <a:lnTo>
                  <a:pt x="3820" y="1531"/>
                </a:lnTo>
                <a:lnTo>
                  <a:pt x="3820" y="1548"/>
                </a:lnTo>
                <a:lnTo>
                  <a:pt x="3821" y="1547"/>
                </a:lnTo>
                <a:lnTo>
                  <a:pt x="3821" y="1531"/>
                </a:lnTo>
                <a:lnTo>
                  <a:pt x="3822" y="1528"/>
                </a:lnTo>
                <a:lnTo>
                  <a:pt x="3822" y="1547"/>
                </a:lnTo>
                <a:lnTo>
                  <a:pt x="3823" y="1526"/>
                </a:lnTo>
                <a:lnTo>
                  <a:pt x="3823" y="1542"/>
                </a:lnTo>
                <a:lnTo>
                  <a:pt x="3824" y="1547"/>
                </a:lnTo>
                <a:lnTo>
                  <a:pt x="3824" y="1531"/>
                </a:lnTo>
                <a:lnTo>
                  <a:pt x="3825" y="1530"/>
                </a:lnTo>
                <a:lnTo>
                  <a:pt x="3825" y="1548"/>
                </a:lnTo>
                <a:lnTo>
                  <a:pt x="3826" y="1546"/>
                </a:lnTo>
                <a:lnTo>
                  <a:pt x="3826" y="1515"/>
                </a:lnTo>
                <a:lnTo>
                  <a:pt x="3827" y="1533"/>
                </a:lnTo>
                <a:lnTo>
                  <a:pt x="3827" y="1543"/>
                </a:lnTo>
                <a:lnTo>
                  <a:pt x="3828" y="1548"/>
                </a:lnTo>
                <a:lnTo>
                  <a:pt x="3828" y="1540"/>
                </a:lnTo>
                <a:lnTo>
                  <a:pt x="3829" y="1548"/>
                </a:lnTo>
                <a:lnTo>
                  <a:pt x="3829" y="1542"/>
                </a:lnTo>
                <a:lnTo>
                  <a:pt x="3830" y="1545"/>
                </a:lnTo>
                <a:lnTo>
                  <a:pt x="3830" y="1525"/>
                </a:lnTo>
                <a:lnTo>
                  <a:pt x="3831" y="1527"/>
                </a:lnTo>
                <a:lnTo>
                  <a:pt x="3831" y="1548"/>
                </a:lnTo>
                <a:lnTo>
                  <a:pt x="3832" y="1548"/>
                </a:lnTo>
                <a:lnTo>
                  <a:pt x="3832" y="1548"/>
                </a:lnTo>
                <a:lnTo>
                  <a:pt x="3833" y="1548"/>
                </a:lnTo>
                <a:lnTo>
                  <a:pt x="3833" y="1534"/>
                </a:lnTo>
                <a:lnTo>
                  <a:pt x="3834" y="1532"/>
                </a:lnTo>
                <a:lnTo>
                  <a:pt x="3834" y="1540"/>
                </a:lnTo>
                <a:lnTo>
                  <a:pt x="3835" y="1542"/>
                </a:lnTo>
                <a:lnTo>
                  <a:pt x="3835" y="1547"/>
                </a:lnTo>
                <a:lnTo>
                  <a:pt x="3836" y="1539"/>
                </a:lnTo>
                <a:lnTo>
                  <a:pt x="3836" y="1547"/>
                </a:lnTo>
                <a:lnTo>
                  <a:pt x="3837" y="1539"/>
                </a:lnTo>
                <a:lnTo>
                  <a:pt x="3837" y="1520"/>
                </a:lnTo>
                <a:lnTo>
                  <a:pt x="3838" y="1521"/>
                </a:lnTo>
                <a:lnTo>
                  <a:pt x="3838" y="1544"/>
                </a:lnTo>
                <a:lnTo>
                  <a:pt x="3839" y="1529"/>
                </a:lnTo>
                <a:lnTo>
                  <a:pt x="3839" y="1548"/>
                </a:lnTo>
                <a:lnTo>
                  <a:pt x="3840" y="1547"/>
                </a:lnTo>
                <a:lnTo>
                  <a:pt x="3840" y="1533"/>
                </a:lnTo>
                <a:lnTo>
                  <a:pt x="3841" y="1459"/>
                </a:lnTo>
                <a:lnTo>
                  <a:pt x="3841" y="1540"/>
                </a:lnTo>
                <a:lnTo>
                  <a:pt x="3842" y="1544"/>
                </a:lnTo>
                <a:lnTo>
                  <a:pt x="3842" y="1547"/>
                </a:lnTo>
                <a:lnTo>
                  <a:pt x="3843" y="1545"/>
                </a:lnTo>
                <a:lnTo>
                  <a:pt x="3843" y="1548"/>
                </a:lnTo>
                <a:lnTo>
                  <a:pt x="3844" y="1545"/>
                </a:lnTo>
                <a:lnTo>
                  <a:pt x="3844" y="1531"/>
                </a:lnTo>
                <a:lnTo>
                  <a:pt x="3845" y="1527"/>
                </a:lnTo>
                <a:lnTo>
                  <a:pt x="3845" y="1548"/>
                </a:lnTo>
                <a:lnTo>
                  <a:pt x="3846" y="1546"/>
                </a:lnTo>
                <a:lnTo>
                  <a:pt x="3846" y="1548"/>
                </a:lnTo>
                <a:lnTo>
                  <a:pt x="3847" y="1548"/>
                </a:lnTo>
                <a:lnTo>
                  <a:pt x="3847" y="1547"/>
                </a:lnTo>
                <a:lnTo>
                  <a:pt x="3848" y="1537"/>
                </a:lnTo>
                <a:lnTo>
                  <a:pt x="3848" y="1525"/>
                </a:lnTo>
                <a:lnTo>
                  <a:pt x="3849" y="1536"/>
                </a:lnTo>
                <a:lnTo>
                  <a:pt x="3849" y="1543"/>
                </a:lnTo>
                <a:lnTo>
                  <a:pt x="3850" y="1533"/>
                </a:lnTo>
                <a:lnTo>
                  <a:pt x="3850" y="1547"/>
                </a:lnTo>
                <a:lnTo>
                  <a:pt x="3851" y="1547"/>
                </a:lnTo>
                <a:lnTo>
                  <a:pt x="3851" y="1495"/>
                </a:lnTo>
                <a:lnTo>
                  <a:pt x="3852" y="1548"/>
                </a:lnTo>
                <a:lnTo>
                  <a:pt x="3852" y="1526"/>
                </a:lnTo>
                <a:lnTo>
                  <a:pt x="3853" y="1537"/>
                </a:lnTo>
                <a:lnTo>
                  <a:pt x="3853" y="1498"/>
                </a:lnTo>
                <a:lnTo>
                  <a:pt x="3854" y="1529"/>
                </a:lnTo>
                <a:lnTo>
                  <a:pt x="3854" y="1541"/>
                </a:lnTo>
                <a:lnTo>
                  <a:pt x="3855" y="1536"/>
                </a:lnTo>
                <a:lnTo>
                  <a:pt x="3855" y="1530"/>
                </a:lnTo>
                <a:lnTo>
                  <a:pt x="3856" y="1546"/>
                </a:lnTo>
                <a:lnTo>
                  <a:pt x="3856" y="1548"/>
                </a:lnTo>
                <a:lnTo>
                  <a:pt x="3857" y="1539"/>
                </a:lnTo>
                <a:lnTo>
                  <a:pt x="3857" y="1547"/>
                </a:lnTo>
                <a:lnTo>
                  <a:pt x="3858" y="1548"/>
                </a:lnTo>
                <a:lnTo>
                  <a:pt x="3858" y="1534"/>
                </a:lnTo>
                <a:lnTo>
                  <a:pt x="3859" y="1526"/>
                </a:lnTo>
                <a:lnTo>
                  <a:pt x="3859" y="1548"/>
                </a:lnTo>
                <a:lnTo>
                  <a:pt x="3860" y="1548"/>
                </a:lnTo>
                <a:lnTo>
                  <a:pt x="3860" y="1543"/>
                </a:lnTo>
                <a:lnTo>
                  <a:pt x="3861" y="1547"/>
                </a:lnTo>
                <a:lnTo>
                  <a:pt x="3861" y="1548"/>
                </a:lnTo>
                <a:lnTo>
                  <a:pt x="3862" y="1548"/>
                </a:lnTo>
                <a:lnTo>
                  <a:pt x="3862" y="1545"/>
                </a:lnTo>
                <a:lnTo>
                  <a:pt x="3863" y="1548"/>
                </a:lnTo>
                <a:lnTo>
                  <a:pt x="3863" y="1548"/>
                </a:lnTo>
                <a:lnTo>
                  <a:pt x="3864" y="1548"/>
                </a:lnTo>
                <a:lnTo>
                  <a:pt x="3864" y="1548"/>
                </a:lnTo>
                <a:lnTo>
                  <a:pt x="3865" y="1548"/>
                </a:lnTo>
                <a:lnTo>
                  <a:pt x="3865" y="1542"/>
                </a:lnTo>
                <a:lnTo>
                  <a:pt x="3866" y="1531"/>
                </a:lnTo>
                <a:lnTo>
                  <a:pt x="3866" y="1542"/>
                </a:lnTo>
                <a:lnTo>
                  <a:pt x="3867" y="1547"/>
                </a:lnTo>
                <a:lnTo>
                  <a:pt x="3867" y="1529"/>
                </a:lnTo>
                <a:lnTo>
                  <a:pt x="3868" y="1548"/>
                </a:lnTo>
                <a:lnTo>
                  <a:pt x="3868" y="1546"/>
                </a:lnTo>
                <a:lnTo>
                  <a:pt x="3869" y="1527"/>
                </a:lnTo>
                <a:lnTo>
                  <a:pt x="3869" y="1546"/>
                </a:lnTo>
                <a:lnTo>
                  <a:pt x="3870" y="1548"/>
                </a:lnTo>
                <a:lnTo>
                  <a:pt x="3870" y="1545"/>
                </a:lnTo>
                <a:lnTo>
                  <a:pt x="3871" y="1544"/>
                </a:lnTo>
                <a:lnTo>
                  <a:pt x="3871" y="1548"/>
                </a:lnTo>
                <a:lnTo>
                  <a:pt x="3872" y="1548"/>
                </a:lnTo>
                <a:lnTo>
                  <a:pt x="3872" y="1541"/>
                </a:lnTo>
                <a:lnTo>
                  <a:pt x="3873" y="1531"/>
                </a:lnTo>
                <a:lnTo>
                  <a:pt x="3873" y="1542"/>
                </a:lnTo>
                <a:lnTo>
                  <a:pt x="3874" y="1546"/>
                </a:lnTo>
                <a:lnTo>
                  <a:pt x="3874" y="1548"/>
                </a:lnTo>
                <a:lnTo>
                  <a:pt x="3875" y="1548"/>
                </a:lnTo>
                <a:lnTo>
                  <a:pt x="3875" y="1543"/>
                </a:lnTo>
                <a:lnTo>
                  <a:pt x="3876" y="1545"/>
                </a:lnTo>
                <a:lnTo>
                  <a:pt x="3876" y="1514"/>
                </a:lnTo>
                <a:lnTo>
                  <a:pt x="3877" y="1533"/>
                </a:lnTo>
                <a:lnTo>
                  <a:pt x="3877" y="1546"/>
                </a:lnTo>
                <a:lnTo>
                  <a:pt x="3878" y="1548"/>
                </a:lnTo>
                <a:lnTo>
                  <a:pt x="3878" y="1542"/>
                </a:lnTo>
                <a:lnTo>
                  <a:pt x="3879" y="1548"/>
                </a:lnTo>
                <a:lnTo>
                  <a:pt x="3879" y="1523"/>
                </a:lnTo>
                <a:lnTo>
                  <a:pt x="3880" y="1526"/>
                </a:lnTo>
                <a:lnTo>
                  <a:pt x="3880" y="1546"/>
                </a:lnTo>
                <a:lnTo>
                  <a:pt x="3881" y="1548"/>
                </a:lnTo>
                <a:lnTo>
                  <a:pt x="3881" y="1545"/>
                </a:lnTo>
                <a:lnTo>
                  <a:pt x="3882" y="1547"/>
                </a:lnTo>
                <a:lnTo>
                  <a:pt x="3882" y="1548"/>
                </a:lnTo>
                <a:lnTo>
                  <a:pt x="3883" y="1541"/>
                </a:lnTo>
                <a:lnTo>
                  <a:pt x="3883" y="1530"/>
                </a:lnTo>
                <a:lnTo>
                  <a:pt x="3884" y="1544"/>
                </a:lnTo>
                <a:lnTo>
                  <a:pt x="3884" y="1547"/>
                </a:lnTo>
                <a:lnTo>
                  <a:pt x="3885" y="1541"/>
                </a:lnTo>
                <a:lnTo>
                  <a:pt x="3885" y="1548"/>
                </a:lnTo>
                <a:lnTo>
                  <a:pt x="3886" y="1548"/>
                </a:lnTo>
                <a:lnTo>
                  <a:pt x="3886" y="1538"/>
                </a:lnTo>
                <a:lnTo>
                  <a:pt x="3887" y="1528"/>
                </a:lnTo>
                <a:lnTo>
                  <a:pt x="3887" y="1548"/>
                </a:lnTo>
                <a:lnTo>
                  <a:pt x="3888" y="1547"/>
                </a:lnTo>
                <a:lnTo>
                  <a:pt x="3888" y="1548"/>
                </a:lnTo>
                <a:lnTo>
                  <a:pt x="3889" y="1548"/>
                </a:lnTo>
                <a:lnTo>
                  <a:pt x="3889" y="1541"/>
                </a:lnTo>
                <a:lnTo>
                  <a:pt x="3890" y="1541"/>
                </a:lnTo>
                <a:lnTo>
                  <a:pt x="3890" y="1527"/>
                </a:lnTo>
                <a:lnTo>
                  <a:pt x="3891" y="1539"/>
                </a:lnTo>
                <a:lnTo>
                  <a:pt x="3891" y="1548"/>
                </a:lnTo>
                <a:lnTo>
                  <a:pt x="3892" y="1546"/>
                </a:lnTo>
                <a:lnTo>
                  <a:pt x="3892" y="1534"/>
                </a:lnTo>
                <a:lnTo>
                  <a:pt x="3893" y="1548"/>
                </a:lnTo>
                <a:lnTo>
                  <a:pt x="3893" y="1544"/>
                </a:lnTo>
                <a:lnTo>
                  <a:pt x="3894" y="1530"/>
                </a:lnTo>
                <a:lnTo>
                  <a:pt x="3894" y="1539"/>
                </a:lnTo>
                <a:lnTo>
                  <a:pt x="3895" y="1546"/>
                </a:lnTo>
                <a:lnTo>
                  <a:pt x="3895" y="1548"/>
                </a:lnTo>
                <a:lnTo>
                  <a:pt x="3896" y="1548"/>
                </a:lnTo>
                <a:lnTo>
                  <a:pt x="3896" y="1548"/>
                </a:lnTo>
                <a:lnTo>
                  <a:pt x="3897" y="1542"/>
                </a:lnTo>
                <a:lnTo>
                  <a:pt x="3897" y="1539"/>
                </a:lnTo>
                <a:lnTo>
                  <a:pt x="3898" y="1533"/>
                </a:lnTo>
                <a:lnTo>
                  <a:pt x="3898" y="1545"/>
                </a:lnTo>
                <a:lnTo>
                  <a:pt x="3899" y="1548"/>
                </a:lnTo>
                <a:lnTo>
                  <a:pt x="3899" y="1518"/>
                </a:lnTo>
                <a:lnTo>
                  <a:pt x="3900" y="1548"/>
                </a:lnTo>
                <a:lnTo>
                  <a:pt x="3900" y="1533"/>
                </a:lnTo>
                <a:lnTo>
                  <a:pt x="3901" y="1526"/>
                </a:lnTo>
                <a:lnTo>
                  <a:pt x="3901" y="1544"/>
                </a:lnTo>
                <a:lnTo>
                  <a:pt x="3902" y="1545"/>
                </a:lnTo>
                <a:lnTo>
                  <a:pt x="3902" y="1546"/>
                </a:lnTo>
                <a:lnTo>
                  <a:pt x="3903" y="1542"/>
                </a:lnTo>
                <a:lnTo>
                  <a:pt x="3903" y="1548"/>
                </a:lnTo>
                <a:lnTo>
                  <a:pt x="3904" y="1532"/>
                </a:lnTo>
                <a:lnTo>
                  <a:pt x="3904" y="1541"/>
                </a:lnTo>
                <a:lnTo>
                  <a:pt x="3905" y="1519"/>
                </a:lnTo>
                <a:lnTo>
                  <a:pt x="3905" y="1544"/>
                </a:lnTo>
                <a:lnTo>
                  <a:pt x="3906" y="1543"/>
                </a:lnTo>
                <a:lnTo>
                  <a:pt x="3906" y="1524"/>
                </a:lnTo>
                <a:lnTo>
                  <a:pt x="3907" y="1548"/>
                </a:lnTo>
                <a:lnTo>
                  <a:pt x="3907" y="1533"/>
                </a:lnTo>
                <a:lnTo>
                  <a:pt x="3908" y="1525"/>
                </a:lnTo>
                <a:lnTo>
                  <a:pt x="3908" y="1544"/>
                </a:lnTo>
                <a:lnTo>
                  <a:pt x="3909" y="1548"/>
                </a:lnTo>
                <a:lnTo>
                  <a:pt x="3909" y="1548"/>
                </a:lnTo>
                <a:lnTo>
                  <a:pt x="3910" y="1548"/>
                </a:lnTo>
                <a:lnTo>
                  <a:pt x="3910" y="1544"/>
                </a:lnTo>
                <a:lnTo>
                  <a:pt x="3911" y="1548"/>
                </a:lnTo>
                <a:lnTo>
                  <a:pt x="3911" y="1529"/>
                </a:lnTo>
                <a:lnTo>
                  <a:pt x="3912" y="1539"/>
                </a:lnTo>
                <a:lnTo>
                  <a:pt x="3912" y="1544"/>
                </a:lnTo>
                <a:lnTo>
                  <a:pt x="3913" y="1547"/>
                </a:lnTo>
                <a:lnTo>
                  <a:pt x="3913" y="1525"/>
                </a:lnTo>
                <a:lnTo>
                  <a:pt x="3914" y="1544"/>
                </a:lnTo>
                <a:lnTo>
                  <a:pt x="3914" y="1542"/>
                </a:lnTo>
                <a:lnTo>
                  <a:pt x="3915" y="1514"/>
                </a:lnTo>
                <a:lnTo>
                  <a:pt x="3915" y="1536"/>
                </a:lnTo>
                <a:lnTo>
                  <a:pt x="3916" y="1537"/>
                </a:lnTo>
                <a:lnTo>
                  <a:pt x="3916" y="1548"/>
                </a:lnTo>
                <a:lnTo>
                  <a:pt x="3917" y="1529"/>
                </a:lnTo>
                <a:lnTo>
                  <a:pt x="3917" y="1548"/>
                </a:lnTo>
                <a:lnTo>
                  <a:pt x="3918" y="1548"/>
                </a:lnTo>
                <a:lnTo>
                  <a:pt x="3918" y="1532"/>
                </a:lnTo>
                <a:lnTo>
                  <a:pt x="3919" y="1546"/>
                </a:lnTo>
                <a:lnTo>
                  <a:pt x="3919" y="1548"/>
                </a:lnTo>
                <a:lnTo>
                  <a:pt x="3920" y="1548"/>
                </a:lnTo>
                <a:lnTo>
                  <a:pt x="3920" y="1536"/>
                </a:lnTo>
                <a:lnTo>
                  <a:pt x="3921" y="1533"/>
                </a:lnTo>
                <a:lnTo>
                  <a:pt x="3921" y="1545"/>
                </a:lnTo>
                <a:lnTo>
                  <a:pt x="3922" y="1540"/>
                </a:lnTo>
                <a:lnTo>
                  <a:pt x="3922" y="1546"/>
                </a:lnTo>
                <a:lnTo>
                  <a:pt x="3923" y="1547"/>
                </a:lnTo>
                <a:lnTo>
                  <a:pt x="3923" y="1548"/>
                </a:lnTo>
                <a:lnTo>
                  <a:pt x="3924" y="1546"/>
                </a:lnTo>
                <a:lnTo>
                  <a:pt x="3924" y="1538"/>
                </a:lnTo>
                <a:lnTo>
                  <a:pt x="3925" y="1545"/>
                </a:lnTo>
                <a:lnTo>
                  <a:pt x="3925" y="1537"/>
                </a:lnTo>
                <a:lnTo>
                  <a:pt x="3926" y="1527"/>
                </a:lnTo>
                <a:lnTo>
                  <a:pt x="3926" y="1547"/>
                </a:lnTo>
                <a:lnTo>
                  <a:pt x="3927" y="1548"/>
                </a:lnTo>
                <a:lnTo>
                  <a:pt x="3927" y="1545"/>
                </a:lnTo>
                <a:lnTo>
                  <a:pt x="3928" y="1543"/>
                </a:lnTo>
                <a:lnTo>
                  <a:pt x="3928" y="1545"/>
                </a:lnTo>
                <a:lnTo>
                  <a:pt x="3929" y="1543"/>
                </a:lnTo>
                <a:lnTo>
                  <a:pt x="3929" y="1529"/>
                </a:lnTo>
                <a:lnTo>
                  <a:pt x="3930" y="1536"/>
                </a:lnTo>
                <a:lnTo>
                  <a:pt x="3930" y="1548"/>
                </a:lnTo>
                <a:lnTo>
                  <a:pt x="3931" y="1545"/>
                </a:lnTo>
                <a:lnTo>
                  <a:pt x="3931" y="1540"/>
                </a:lnTo>
                <a:lnTo>
                  <a:pt x="3932" y="1547"/>
                </a:lnTo>
                <a:lnTo>
                  <a:pt x="3932" y="1543"/>
                </a:lnTo>
                <a:lnTo>
                  <a:pt x="3933" y="1540"/>
                </a:lnTo>
                <a:lnTo>
                  <a:pt x="3933" y="1545"/>
                </a:lnTo>
                <a:lnTo>
                  <a:pt x="3934" y="1548"/>
                </a:lnTo>
                <a:lnTo>
                  <a:pt x="3934" y="1533"/>
                </a:lnTo>
                <a:lnTo>
                  <a:pt x="3935" y="1529"/>
                </a:lnTo>
                <a:lnTo>
                  <a:pt x="3935" y="1545"/>
                </a:lnTo>
                <a:lnTo>
                  <a:pt x="3936" y="1546"/>
                </a:lnTo>
                <a:lnTo>
                  <a:pt x="3936" y="1506"/>
                </a:lnTo>
                <a:lnTo>
                  <a:pt x="3937" y="1533"/>
                </a:lnTo>
                <a:lnTo>
                  <a:pt x="3937" y="1546"/>
                </a:lnTo>
                <a:lnTo>
                  <a:pt x="3938" y="1541"/>
                </a:lnTo>
                <a:lnTo>
                  <a:pt x="3938" y="1548"/>
                </a:lnTo>
                <a:lnTo>
                  <a:pt x="3939" y="1543"/>
                </a:lnTo>
                <a:lnTo>
                  <a:pt x="3939" y="1547"/>
                </a:lnTo>
                <a:lnTo>
                  <a:pt x="3940" y="1527"/>
                </a:lnTo>
                <a:lnTo>
                  <a:pt x="3940" y="1539"/>
                </a:lnTo>
                <a:lnTo>
                  <a:pt x="3941" y="1536"/>
                </a:lnTo>
                <a:lnTo>
                  <a:pt x="3941" y="1548"/>
                </a:lnTo>
                <a:lnTo>
                  <a:pt x="3942" y="1542"/>
                </a:lnTo>
                <a:lnTo>
                  <a:pt x="3942" y="1516"/>
                </a:lnTo>
                <a:lnTo>
                  <a:pt x="3943" y="1537"/>
                </a:lnTo>
                <a:lnTo>
                  <a:pt x="3943" y="1519"/>
                </a:lnTo>
                <a:lnTo>
                  <a:pt x="3944" y="1521"/>
                </a:lnTo>
                <a:lnTo>
                  <a:pt x="3944" y="1548"/>
                </a:lnTo>
                <a:lnTo>
                  <a:pt x="3945" y="1524"/>
                </a:lnTo>
                <a:lnTo>
                  <a:pt x="3945" y="1539"/>
                </a:lnTo>
                <a:lnTo>
                  <a:pt x="3946" y="1548"/>
                </a:lnTo>
                <a:lnTo>
                  <a:pt x="3946" y="1536"/>
                </a:lnTo>
                <a:lnTo>
                  <a:pt x="3947" y="1542"/>
                </a:lnTo>
                <a:lnTo>
                  <a:pt x="3947" y="1530"/>
                </a:lnTo>
                <a:lnTo>
                  <a:pt x="3948" y="1548"/>
                </a:lnTo>
                <a:lnTo>
                  <a:pt x="3948" y="1546"/>
                </a:lnTo>
                <a:lnTo>
                  <a:pt x="3949" y="1543"/>
                </a:lnTo>
                <a:lnTo>
                  <a:pt x="3949" y="1548"/>
                </a:lnTo>
                <a:lnTo>
                  <a:pt x="3950" y="1548"/>
                </a:lnTo>
                <a:lnTo>
                  <a:pt x="3950" y="1524"/>
                </a:lnTo>
                <a:lnTo>
                  <a:pt x="3951" y="1536"/>
                </a:lnTo>
                <a:lnTo>
                  <a:pt x="3951" y="1548"/>
                </a:lnTo>
                <a:lnTo>
                  <a:pt x="3952" y="1548"/>
                </a:lnTo>
                <a:lnTo>
                  <a:pt x="3952" y="1548"/>
                </a:lnTo>
                <a:lnTo>
                  <a:pt x="3953" y="1548"/>
                </a:lnTo>
                <a:lnTo>
                  <a:pt x="3953" y="1548"/>
                </a:lnTo>
                <a:lnTo>
                  <a:pt x="3954" y="1526"/>
                </a:lnTo>
                <a:lnTo>
                  <a:pt x="3954" y="1537"/>
                </a:lnTo>
                <a:lnTo>
                  <a:pt x="3955" y="1544"/>
                </a:lnTo>
                <a:lnTo>
                  <a:pt x="3955" y="1548"/>
                </a:lnTo>
                <a:lnTo>
                  <a:pt x="3956" y="1548"/>
                </a:lnTo>
                <a:lnTo>
                  <a:pt x="3956" y="1548"/>
                </a:lnTo>
                <a:lnTo>
                  <a:pt x="3957" y="1547"/>
                </a:lnTo>
                <a:lnTo>
                  <a:pt x="3957" y="1533"/>
                </a:lnTo>
                <a:lnTo>
                  <a:pt x="3958" y="1543"/>
                </a:lnTo>
                <a:lnTo>
                  <a:pt x="3958" y="1547"/>
                </a:lnTo>
                <a:lnTo>
                  <a:pt x="3959" y="1548"/>
                </a:lnTo>
                <a:lnTo>
                  <a:pt x="3959" y="1500"/>
                </a:lnTo>
                <a:lnTo>
                  <a:pt x="3960" y="1502"/>
                </a:lnTo>
                <a:lnTo>
                  <a:pt x="3960" y="1548"/>
                </a:lnTo>
                <a:lnTo>
                  <a:pt x="3961" y="1536"/>
                </a:lnTo>
                <a:lnTo>
                  <a:pt x="3961" y="1494"/>
                </a:lnTo>
                <a:lnTo>
                  <a:pt x="3962" y="1531"/>
                </a:lnTo>
                <a:lnTo>
                  <a:pt x="3962" y="1547"/>
                </a:lnTo>
                <a:lnTo>
                  <a:pt x="3963" y="1523"/>
                </a:lnTo>
                <a:lnTo>
                  <a:pt x="3963" y="1533"/>
                </a:lnTo>
                <a:lnTo>
                  <a:pt x="3964" y="1545"/>
                </a:lnTo>
                <a:lnTo>
                  <a:pt x="3964" y="1527"/>
                </a:lnTo>
                <a:lnTo>
                  <a:pt x="3965" y="1531"/>
                </a:lnTo>
                <a:lnTo>
                  <a:pt x="3965" y="1543"/>
                </a:lnTo>
                <a:lnTo>
                  <a:pt x="3966" y="1544"/>
                </a:lnTo>
                <a:lnTo>
                  <a:pt x="3966" y="1537"/>
                </a:lnTo>
                <a:lnTo>
                  <a:pt x="3967" y="1530"/>
                </a:lnTo>
                <a:lnTo>
                  <a:pt x="3967" y="1542"/>
                </a:lnTo>
                <a:lnTo>
                  <a:pt x="3968" y="1535"/>
                </a:lnTo>
                <a:lnTo>
                  <a:pt x="3968" y="1539"/>
                </a:lnTo>
                <a:lnTo>
                  <a:pt x="3969" y="1546"/>
                </a:lnTo>
                <a:lnTo>
                  <a:pt x="3969" y="1547"/>
                </a:lnTo>
                <a:lnTo>
                  <a:pt x="3970" y="1548"/>
                </a:lnTo>
                <a:lnTo>
                  <a:pt x="3970" y="1519"/>
                </a:lnTo>
                <a:lnTo>
                  <a:pt x="3971" y="1547"/>
                </a:lnTo>
                <a:lnTo>
                  <a:pt x="3971" y="1527"/>
                </a:lnTo>
                <a:lnTo>
                  <a:pt x="3972" y="1512"/>
                </a:lnTo>
                <a:lnTo>
                  <a:pt x="3972" y="1538"/>
                </a:lnTo>
                <a:lnTo>
                  <a:pt x="3973" y="1542"/>
                </a:lnTo>
                <a:lnTo>
                  <a:pt x="3973" y="1547"/>
                </a:lnTo>
                <a:lnTo>
                  <a:pt x="3974" y="1546"/>
                </a:lnTo>
                <a:lnTo>
                  <a:pt x="3974" y="1548"/>
                </a:lnTo>
                <a:lnTo>
                  <a:pt x="3975" y="1533"/>
                </a:lnTo>
                <a:lnTo>
                  <a:pt x="3975" y="1496"/>
                </a:lnTo>
                <a:lnTo>
                  <a:pt x="3976" y="1516"/>
                </a:lnTo>
                <a:lnTo>
                  <a:pt x="3976" y="1540"/>
                </a:lnTo>
                <a:lnTo>
                  <a:pt x="3977" y="1545"/>
                </a:lnTo>
                <a:lnTo>
                  <a:pt x="3977" y="1538"/>
                </a:lnTo>
                <a:lnTo>
                  <a:pt x="3978" y="1545"/>
                </a:lnTo>
                <a:lnTo>
                  <a:pt x="3978" y="1536"/>
                </a:lnTo>
                <a:lnTo>
                  <a:pt x="3979" y="1512"/>
                </a:lnTo>
                <a:lnTo>
                  <a:pt x="3979" y="1527"/>
                </a:lnTo>
                <a:lnTo>
                  <a:pt x="3980" y="1531"/>
                </a:lnTo>
                <a:lnTo>
                  <a:pt x="3980" y="1548"/>
                </a:lnTo>
                <a:lnTo>
                  <a:pt x="3981" y="1532"/>
                </a:lnTo>
                <a:lnTo>
                  <a:pt x="3981" y="1548"/>
                </a:lnTo>
                <a:lnTo>
                  <a:pt x="3982" y="1536"/>
                </a:lnTo>
                <a:lnTo>
                  <a:pt x="3982" y="1516"/>
                </a:lnTo>
                <a:lnTo>
                  <a:pt x="3983" y="1494"/>
                </a:lnTo>
                <a:lnTo>
                  <a:pt x="3983" y="1544"/>
                </a:lnTo>
                <a:lnTo>
                  <a:pt x="3984" y="1548"/>
                </a:lnTo>
                <a:lnTo>
                  <a:pt x="3984" y="1539"/>
                </a:lnTo>
                <a:lnTo>
                  <a:pt x="3985" y="1539"/>
                </a:lnTo>
                <a:lnTo>
                  <a:pt x="3985" y="1531"/>
                </a:lnTo>
                <a:lnTo>
                  <a:pt x="3986" y="1534"/>
                </a:lnTo>
                <a:lnTo>
                  <a:pt x="3986" y="1544"/>
                </a:lnTo>
                <a:lnTo>
                  <a:pt x="3987" y="1543"/>
                </a:lnTo>
                <a:lnTo>
                  <a:pt x="3987" y="1548"/>
                </a:lnTo>
                <a:lnTo>
                  <a:pt x="3988" y="1535"/>
                </a:lnTo>
                <a:lnTo>
                  <a:pt x="3988" y="1542"/>
                </a:lnTo>
                <a:lnTo>
                  <a:pt x="3989" y="1548"/>
                </a:lnTo>
                <a:lnTo>
                  <a:pt x="3989" y="1513"/>
                </a:lnTo>
                <a:lnTo>
                  <a:pt x="3990" y="1517"/>
                </a:lnTo>
                <a:lnTo>
                  <a:pt x="3990" y="1542"/>
                </a:lnTo>
                <a:lnTo>
                  <a:pt x="3991" y="1546"/>
                </a:lnTo>
                <a:lnTo>
                  <a:pt x="3991" y="1533"/>
                </a:lnTo>
                <a:lnTo>
                  <a:pt x="3992" y="1530"/>
                </a:lnTo>
                <a:lnTo>
                  <a:pt x="3992" y="1542"/>
                </a:lnTo>
                <a:lnTo>
                  <a:pt x="3993" y="1525"/>
                </a:lnTo>
                <a:lnTo>
                  <a:pt x="3993" y="1493"/>
                </a:lnTo>
                <a:lnTo>
                  <a:pt x="3994" y="1534"/>
                </a:lnTo>
                <a:lnTo>
                  <a:pt x="3994" y="1546"/>
                </a:lnTo>
                <a:lnTo>
                  <a:pt x="3995" y="1531"/>
                </a:lnTo>
                <a:lnTo>
                  <a:pt x="3995" y="1545"/>
                </a:lnTo>
                <a:lnTo>
                  <a:pt x="3996" y="1548"/>
                </a:lnTo>
                <a:lnTo>
                  <a:pt x="3996" y="1534"/>
                </a:lnTo>
                <a:lnTo>
                  <a:pt x="3997" y="1536"/>
                </a:lnTo>
                <a:lnTo>
                  <a:pt x="3997" y="1548"/>
                </a:lnTo>
                <a:lnTo>
                  <a:pt x="3998" y="1548"/>
                </a:lnTo>
                <a:lnTo>
                  <a:pt x="3998" y="1548"/>
                </a:lnTo>
                <a:lnTo>
                  <a:pt x="3999" y="1548"/>
                </a:lnTo>
                <a:lnTo>
                  <a:pt x="3999" y="1531"/>
                </a:lnTo>
                <a:lnTo>
                  <a:pt x="4000" y="1517"/>
                </a:lnTo>
                <a:lnTo>
                  <a:pt x="4000" y="1530"/>
                </a:lnTo>
                <a:lnTo>
                  <a:pt x="4001" y="1540"/>
                </a:lnTo>
                <a:lnTo>
                  <a:pt x="4001" y="1535"/>
                </a:lnTo>
                <a:lnTo>
                  <a:pt x="4002" y="1545"/>
                </a:lnTo>
                <a:lnTo>
                  <a:pt x="4002" y="1548"/>
                </a:lnTo>
                <a:lnTo>
                  <a:pt x="4003" y="1548"/>
                </a:lnTo>
                <a:lnTo>
                  <a:pt x="4003" y="1540"/>
                </a:lnTo>
                <a:lnTo>
                  <a:pt x="4004" y="1532"/>
                </a:lnTo>
                <a:lnTo>
                  <a:pt x="4004" y="1542"/>
                </a:lnTo>
                <a:lnTo>
                  <a:pt x="4005" y="1548"/>
                </a:lnTo>
                <a:lnTo>
                  <a:pt x="4005" y="1536"/>
                </a:lnTo>
                <a:lnTo>
                  <a:pt x="4006" y="1547"/>
                </a:lnTo>
                <a:lnTo>
                  <a:pt x="4006" y="1538"/>
                </a:lnTo>
                <a:lnTo>
                  <a:pt x="4007" y="1541"/>
                </a:lnTo>
                <a:lnTo>
                  <a:pt x="4007" y="1536"/>
                </a:lnTo>
                <a:lnTo>
                  <a:pt x="4008" y="1548"/>
                </a:lnTo>
                <a:lnTo>
                  <a:pt x="4008" y="1543"/>
                </a:lnTo>
                <a:lnTo>
                  <a:pt x="4009" y="1524"/>
                </a:lnTo>
                <a:lnTo>
                  <a:pt x="4009" y="1545"/>
                </a:lnTo>
                <a:lnTo>
                  <a:pt x="4010" y="1544"/>
                </a:lnTo>
                <a:lnTo>
                  <a:pt x="4010" y="1537"/>
                </a:lnTo>
                <a:lnTo>
                  <a:pt x="4011" y="1543"/>
                </a:lnTo>
                <a:lnTo>
                  <a:pt x="4011" y="1536"/>
                </a:lnTo>
                <a:lnTo>
                  <a:pt x="4012" y="1537"/>
                </a:lnTo>
                <a:lnTo>
                  <a:pt x="4012" y="1515"/>
                </a:lnTo>
                <a:lnTo>
                  <a:pt x="4013" y="1540"/>
                </a:lnTo>
                <a:lnTo>
                  <a:pt x="4013" y="1545"/>
                </a:lnTo>
                <a:lnTo>
                  <a:pt x="4014" y="1547"/>
                </a:lnTo>
                <a:lnTo>
                  <a:pt x="4014" y="1531"/>
                </a:lnTo>
                <a:lnTo>
                  <a:pt x="4015" y="1543"/>
                </a:lnTo>
                <a:lnTo>
                  <a:pt x="4015" y="1538"/>
                </a:lnTo>
                <a:lnTo>
                  <a:pt x="4016" y="1527"/>
                </a:lnTo>
                <a:lnTo>
                  <a:pt x="4016" y="1548"/>
                </a:lnTo>
                <a:lnTo>
                  <a:pt x="4017" y="1548"/>
                </a:lnTo>
                <a:lnTo>
                  <a:pt x="4017" y="1543"/>
                </a:lnTo>
                <a:lnTo>
                  <a:pt x="4018" y="1538"/>
                </a:lnTo>
                <a:lnTo>
                  <a:pt x="4018" y="1540"/>
                </a:lnTo>
                <a:lnTo>
                  <a:pt x="4019" y="1548"/>
                </a:lnTo>
                <a:lnTo>
                  <a:pt x="4019" y="1542"/>
                </a:lnTo>
                <a:lnTo>
                  <a:pt x="4020" y="1548"/>
                </a:lnTo>
                <a:lnTo>
                  <a:pt x="4020" y="1539"/>
                </a:lnTo>
                <a:lnTo>
                  <a:pt x="4021" y="1537"/>
                </a:lnTo>
                <a:lnTo>
                  <a:pt x="4021" y="1544"/>
                </a:lnTo>
                <a:lnTo>
                  <a:pt x="4022" y="1541"/>
                </a:lnTo>
                <a:lnTo>
                  <a:pt x="4022" y="1548"/>
                </a:lnTo>
                <a:lnTo>
                  <a:pt x="4023" y="1548"/>
                </a:lnTo>
                <a:lnTo>
                  <a:pt x="4023" y="1536"/>
                </a:lnTo>
                <a:lnTo>
                  <a:pt x="4024" y="1548"/>
                </a:lnTo>
                <a:lnTo>
                  <a:pt x="4024" y="1548"/>
                </a:lnTo>
                <a:lnTo>
                  <a:pt x="4025" y="1545"/>
                </a:lnTo>
                <a:lnTo>
                  <a:pt x="4025" y="1532"/>
                </a:lnTo>
                <a:lnTo>
                  <a:pt x="4026" y="1548"/>
                </a:lnTo>
                <a:lnTo>
                  <a:pt x="4026" y="1548"/>
                </a:lnTo>
                <a:lnTo>
                  <a:pt x="4027" y="1548"/>
                </a:lnTo>
                <a:lnTo>
                  <a:pt x="4027" y="1548"/>
                </a:lnTo>
                <a:lnTo>
                  <a:pt x="4028" y="1548"/>
                </a:lnTo>
                <a:lnTo>
                  <a:pt x="4028" y="1526"/>
                </a:lnTo>
                <a:lnTo>
                  <a:pt x="4029" y="1529"/>
                </a:lnTo>
                <a:lnTo>
                  <a:pt x="4029" y="1540"/>
                </a:lnTo>
                <a:lnTo>
                  <a:pt x="4030" y="1541"/>
                </a:lnTo>
                <a:lnTo>
                  <a:pt x="4030" y="1545"/>
                </a:lnTo>
                <a:lnTo>
                  <a:pt x="4031" y="1548"/>
                </a:lnTo>
                <a:lnTo>
                  <a:pt x="4031" y="1530"/>
                </a:lnTo>
                <a:lnTo>
                  <a:pt x="4032" y="1494"/>
                </a:lnTo>
                <a:lnTo>
                  <a:pt x="4032" y="1537"/>
                </a:lnTo>
                <a:lnTo>
                  <a:pt x="4033" y="1546"/>
                </a:lnTo>
                <a:lnTo>
                  <a:pt x="4033" y="1541"/>
                </a:lnTo>
                <a:lnTo>
                  <a:pt x="4034" y="1535"/>
                </a:lnTo>
                <a:lnTo>
                  <a:pt x="4034" y="1548"/>
                </a:lnTo>
                <a:lnTo>
                  <a:pt x="4035" y="1544"/>
                </a:lnTo>
                <a:lnTo>
                  <a:pt x="4035" y="1514"/>
                </a:lnTo>
                <a:lnTo>
                  <a:pt x="4036" y="1523"/>
                </a:lnTo>
                <a:lnTo>
                  <a:pt x="4036" y="1546"/>
                </a:lnTo>
                <a:lnTo>
                  <a:pt x="4037" y="1548"/>
                </a:lnTo>
                <a:lnTo>
                  <a:pt x="4037" y="1521"/>
                </a:lnTo>
                <a:lnTo>
                  <a:pt x="4038" y="1548"/>
                </a:lnTo>
                <a:lnTo>
                  <a:pt x="4038" y="1526"/>
                </a:lnTo>
                <a:lnTo>
                  <a:pt x="4039" y="1518"/>
                </a:lnTo>
                <a:lnTo>
                  <a:pt x="4039" y="1500"/>
                </a:lnTo>
                <a:lnTo>
                  <a:pt x="4040" y="1518"/>
                </a:lnTo>
                <a:lnTo>
                  <a:pt x="4040" y="1543"/>
                </a:lnTo>
                <a:lnTo>
                  <a:pt x="4041" y="1536"/>
                </a:lnTo>
                <a:lnTo>
                  <a:pt x="4041" y="1546"/>
                </a:lnTo>
                <a:lnTo>
                  <a:pt x="4042" y="1547"/>
                </a:lnTo>
                <a:lnTo>
                  <a:pt x="4042" y="1537"/>
                </a:lnTo>
                <a:lnTo>
                  <a:pt x="4043" y="1531"/>
                </a:lnTo>
                <a:lnTo>
                  <a:pt x="4043" y="1544"/>
                </a:lnTo>
                <a:lnTo>
                  <a:pt x="4044" y="1545"/>
                </a:lnTo>
                <a:lnTo>
                  <a:pt x="4044" y="1537"/>
                </a:lnTo>
                <a:lnTo>
                  <a:pt x="4045" y="1540"/>
                </a:lnTo>
                <a:lnTo>
                  <a:pt x="4045" y="1548"/>
                </a:lnTo>
                <a:lnTo>
                  <a:pt x="4046" y="1520"/>
                </a:lnTo>
                <a:lnTo>
                  <a:pt x="4046" y="1541"/>
                </a:lnTo>
                <a:lnTo>
                  <a:pt x="4047" y="1548"/>
                </a:lnTo>
                <a:lnTo>
                  <a:pt x="4047" y="1547"/>
                </a:lnTo>
                <a:lnTo>
                  <a:pt x="4048" y="1548"/>
                </a:lnTo>
                <a:lnTo>
                  <a:pt x="4048" y="1542"/>
                </a:lnTo>
                <a:lnTo>
                  <a:pt x="4049" y="1527"/>
                </a:lnTo>
                <a:lnTo>
                  <a:pt x="4049" y="1537"/>
                </a:lnTo>
                <a:lnTo>
                  <a:pt x="4050" y="1533"/>
                </a:lnTo>
                <a:lnTo>
                  <a:pt x="4050" y="1542"/>
                </a:lnTo>
                <a:lnTo>
                  <a:pt x="4051" y="1542"/>
                </a:lnTo>
                <a:lnTo>
                  <a:pt x="4051" y="1526"/>
                </a:lnTo>
                <a:lnTo>
                  <a:pt x="4052" y="1536"/>
                </a:lnTo>
                <a:lnTo>
                  <a:pt x="4052" y="1546"/>
                </a:lnTo>
                <a:lnTo>
                  <a:pt x="4053" y="1545"/>
                </a:lnTo>
                <a:lnTo>
                  <a:pt x="4053" y="1531"/>
                </a:lnTo>
                <a:lnTo>
                  <a:pt x="4054" y="1546"/>
                </a:lnTo>
                <a:lnTo>
                  <a:pt x="4054" y="1548"/>
                </a:lnTo>
                <a:lnTo>
                  <a:pt x="4055" y="1548"/>
                </a:lnTo>
                <a:lnTo>
                  <a:pt x="4055" y="1522"/>
                </a:lnTo>
                <a:lnTo>
                  <a:pt x="4056" y="1545"/>
                </a:lnTo>
                <a:lnTo>
                  <a:pt x="4056" y="1530"/>
                </a:lnTo>
                <a:lnTo>
                  <a:pt x="4057" y="1547"/>
                </a:lnTo>
                <a:lnTo>
                  <a:pt x="4057" y="1542"/>
                </a:lnTo>
                <a:lnTo>
                  <a:pt x="4058" y="1539"/>
                </a:lnTo>
                <a:lnTo>
                  <a:pt x="4058" y="1548"/>
                </a:lnTo>
                <a:lnTo>
                  <a:pt x="4059" y="1548"/>
                </a:lnTo>
                <a:lnTo>
                  <a:pt x="4059" y="1548"/>
                </a:lnTo>
                <a:lnTo>
                  <a:pt x="4060" y="1531"/>
                </a:lnTo>
                <a:lnTo>
                  <a:pt x="4060" y="1537"/>
                </a:lnTo>
                <a:lnTo>
                  <a:pt x="4061" y="1532"/>
                </a:lnTo>
                <a:lnTo>
                  <a:pt x="4061" y="1548"/>
                </a:lnTo>
                <a:lnTo>
                  <a:pt x="4062" y="1548"/>
                </a:lnTo>
                <a:lnTo>
                  <a:pt x="4062" y="1544"/>
                </a:lnTo>
                <a:lnTo>
                  <a:pt x="4063" y="1544"/>
                </a:lnTo>
                <a:lnTo>
                  <a:pt x="4063" y="1547"/>
                </a:lnTo>
                <a:lnTo>
                  <a:pt x="4064" y="1537"/>
                </a:lnTo>
                <a:lnTo>
                  <a:pt x="4064" y="1545"/>
                </a:lnTo>
                <a:lnTo>
                  <a:pt x="4065" y="1539"/>
                </a:lnTo>
                <a:lnTo>
                  <a:pt x="4065" y="1543"/>
                </a:lnTo>
                <a:lnTo>
                  <a:pt x="4066" y="1548"/>
                </a:lnTo>
                <a:lnTo>
                  <a:pt x="4066" y="1530"/>
                </a:lnTo>
                <a:lnTo>
                  <a:pt x="4067" y="1548"/>
                </a:lnTo>
                <a:lnTo>
                  <a:pt x="4067" y="1513"/>
                </a:lnTo>
                <a:lnTo>
                  <a:pt x="4068" y="1523"/>
                </a:lnTo>
                <a:lnTo>
                  <a:pt x="4068" y="1547"/>
                </a:lnTo>
                <a:lnTo>
                  <a:pt x="4069" y="1547"/>
                </a:lnTo>
                <a:lnTo>
                  <a:pt x="4069" y="1536"/>
                </a:lnTo>
                <a:lnTo>
                  <a:pt x="4070" y="1524"/>
                </a:lnTo>
                <a:lnTo>
                  <a:pt x="4070" y="1548"/>
                </a:lnTo>
                <a:lnTo>
                  <a:pt x="4071" y="1543"/>
                </a:lnTo>
                <a:lnTo>
                  <a:pt x="4071" y="1532"/>
                </a:lnTo>
                <a:lnTo>
                  <a:pt x="4072" y="1534"/>
                </a:lnTo>
                <a:lnTo>
                  <a:pt x="4072" y="1548"/>
                </a:lnTo>
                <a:lnTo>
                  <a:pt x="4073" y="1542"/>
                </a:lnTo>
                <a:lnTo>
                  <a:pt x="4073" y="1548"/>
                </a:lnTo>
                <a:lnTo>
                  <a:pt x="4074" y="1548"/>
                </a:lnTo>
                <a:lnTo>
                  <a:pt x="4074" y="1530"/>
                </a:lnTo>
                <a:lnTo>
                  <a:pt x="4075" y="1535"/>
                </a:lnTo>
                <a:lnTo>
                  <a:pt x="4075" y="1546"/>
                </a:lnTo>
                <a:lnTo>
                  <a:pt x="4076" y="1548"/>
                </a:lnTo>
                <a:lnTo>
                  <a:pt x="4076" y="1531"/>
                </a:lnTo>
                <a:lnTo>
                  <a:pt x="4077" y="1537"/>
                </a:lnTo>
                <a:lnTo>
                  <a:pt x="4077" y="1544"/>
                </a:lnTo>
                <a:lnTo>
                  <a:pt x="4078" y="1525"/>
                </a:lnTo>
                <a:lnTo>
                  <a:pt x="4078" y="1500"/>
                </a:lnTo>
                <a:lnTo>
                  <a:pt x="4079" y="1538"/>
                </a:lnTo>
                <a:lnTo>
                  <a:pt x="4079" y="1546"/>
                </a:lnTo>
                <a:lnTo>
                  <a:pt x="4080" y="1539"/>
                </a:lnTo>
                <a:lnTo>
                  <a:pt x="4080" y="1548"/>
                </a:lnTo>
                <a:lnTo>
                  <a:pt x="4081" y="1543"/>
                </a:lnTo>
                <a:lnTo>
                  <a:pt x="4081" y="1523"/>
                </a:lnTo>
                <a:lnTo>
                  <a:pt x="4082" y="1526"/>
                </a:lnTo>
                <a:lnTo>
                  <a:pt x="4082" y="1545"/>
                </a:lnTo>
                <a:lnTo>
                  <a:pt x="4083" y="1545"/>
                </a:lnTo>
                <a:lnTo>
                  <a:pt x="4083" y="1538"/>
                </a:lnTo>
                <a:lnTo>
                  <a:pt x="4084" y="1536"/>
                </a:lnTo>
                <a:lnTo>
                  <a:pt x="4084" y="1546"/>
                </a:lnTo>
                <a:lnTo>
                  <a:pt x="4085" y="1541"/>
                </a:lnTo>
                <a:lnTo>
                  <a:pt x="4085" y="1532"/>
                </a:lnTo>
                <a:lnTo>
                  <a:pt x="4086" y="1531"/>
                </a:lnTo>
                <a:lnTo>
                  <a:pt x="4086" y="1548"/>
                </a:lnTo>
                <a:lnTo>
                  <a:pt x="4087" y="1546"/>
                </a:lnTo>
                <a:lnTo>
                  <a:pt x="4087" y="1548"/>
                </a:lnTo>
                <a:lnTo>
                  <a:pt x="4088" y="1547"/>
                </a:lnTo>
                <a:lnTo>
                  <a:pt x="4088" y="1519"/>
                </a:lnTo>
                <a:lnTo>
                  <a:pt x="4089" y="1509"/>
                </a:lnTo>
                <a:lnTo>
                  <a:pt x="4089" y="1547"/>
                </a:lnTo>
                <a:lnTo>
                  <a:pt x="4090" y="1541"/>
                </a:lnTo>
                <a:lnTo>
                  <a:pt x="4090" y="1546"/>
                </a:lnTo>
                <a:lnTo>
                  <a:pt x="4091" y="1548"/>
                </a:lnTo>
                <a:lnTo>
                  <a:pt x="4091" y="1547"/>
                </a:lnTo>
                <a:lnTo>
                  <a:pt x="4092" y="1537"/>
                </a:lnTo>
                <a:lnTo>
                  <a:pt x="4092" y="1521"/>
                </a:lnTo>
                <a:lnTo>
                  <a:pt x="4093" y="1510"/>
                </a:lnTo>
                <a:lnTo>
                  <a:pt x="4093" y="1540"/>
                </a:lnTo>
                <a:lnTo>
                  <a:pt x="4094" y="1544"/>
                </a:lnTo>
                <a:lnTo>
                  <a:pt x="4094" y="1537"/>
                </a:lnTo>
                <a:lnTo>
                  <a:pt x="4095" y="1536"/>
                </a:lnTo>
                <a:lnTo>
                  <a:pt x="4095" y="1540"/>
                </a:lnTo>
                <a:lnTo>
                  <a:pt x="4096" y="1521"/>
                </a:lnTo>
                <a:lnTo>
                  <a:pt x="4096" y="1538"/>
                </a:lnTo>
                <a:lnTo>
                  <a:pt x="4097" y="1547"/>
                </a:lnTo>
                <a:lnTo>
                  <a:pt x="4097" y="1524"/>
                </a:lnTo>
                <a:lnTo>
                  <a:pt x="4098" y="1532"/>
                </a:lnTo>
                <a:lnTo>
                  <a:pt x="4098" y="1547"/>
                </a:lnTo>
                <a:lnTo>
                  <a:pt x="4099" y="1532"/>
                </a:lnTo>
                <a:lnTo>
                  <a:pt x="4099" y="1512"/>
                </a:lnTo>
                <a:lnTo>
                  <a:pt x="4100" y="1499"/>
                </a:lnTo>
                <a:lnTo>
                  <a:pt x="4100" y="1548"/>
                </a:lnTo>
                <a:lnTo>
                  <a:pt x="4101" y="1546"/>
                </a:lnTo>
                <a:lnTo>
                  <a:pt x="4101" y="1535"/>
                </a:lnTo>
                <a:lnTo>
                  <a:pt x="4102" y="1533"/>
                </a:lnTo>
                <a:lnTo>
                  <a:pt x="4102" y="1547"/>
                </a:lnTo>
                <a:lnTo>
                  <a:pt x="4103" y="1535"/>
                </a:lnTo>
                <a:lnTo>
                  <a:pt x="4103" y="1504"/>
                </a:lnTo>
                <a:lnTo>
                  <a:pt x="4104" y="1547"/>
                </a:lnTo>
                <a:lnTo>
                  <a:pt x="4104" y="1523"/>
                </a:lnTo>
                <a:lnTo>
                  <a:pt x="4105" y="1509"/>
                </a:lnTo>
                <a:lnTo>
                  <a:pt x="4105" y="1541"/>
                </a:lnTo>
                <a:lnTo>
                  <a:pt x="4106" y="1536"/>
                </a:lnTo>
                <a:lnTo>
                  <a:pt x="4106" y="1505"/>
                </a:lnTo>
                <a:lnTo>
                  <a:pt x="4107" y="1513"/>
                </a:lnTo>
                <a:lnTo>
                  <a:pt x="4107" y="1545"/>
                </a:lnTo>
                <a:lnTo>
                  <a:pt x="4108" y="1543"/>
                </a:lnTo>
                <a:lnTo>
                  <a:pt x="4108" y="1525"/>
                </a:lnTo>
                <a:lnTo>
                  <a:pt x="4109" y="1537"/>
                </a:lnTo>
                <a:lnTo>
                  <a:pt x="4109" y="1547"/>
                </a:lnTo>
                <a:lnTo>
                  <a:pt x="4110" y="1528"/>
                </a:lnTo>
                <a:lnTo>
                  <a:pt x="4110" y="1493"/>
                </a:lnTo>
                <a:lnTo>
                  <a:pt x="4111" y="1543"/>
                </a:lnTo>
                <a:lnTo>
                  <a:pt x="4111" y="1546"/>
                </a:lnTo>
                <a:lnTo>
                  <a:pt x="4112" y="1531"/>
                </a:lnTo>
                <a:lnTo>
                  <a:pt x="4112" y="1547"/>
                </a:lnTo>
                <a:lnTo>
                  <a:pt x="4113" y="1539"/>
                </a:lnTo>
                <a:lnTo>
                  <a:pt x="4113" y="1501"/>
                </a:lnTo>
                <a:lnTo>
                  <a:pt x="4114" y="1531"/>
                </a:lnTo>
                <a:lnTo>
                  <a:pt x="4114" y="1545"/>
                </a:lnTo>
                <a:lnTo>
                  <a:pt x="4115" y="1548"/>
                </a:lnTo>
                <a:lnTo>
                  <a:pt x="4115" y="1531"/>
                </a:lnTo>
                <a:lnTo>
                  <a:pt x="4116" y="1542"/>
                </a:lnTo>
                <a:lnTo>
                  <a:pt x="4116" y="1540"/>
                </a:lnTo>
                <a:lnTo>
                  <a:pt x="4117" y="1534"/>
                </a:lnTo>
                <a:lnTo>
                  <a:pt x="4117" y="1528"/>
                </a:lnTo>
                <a:lnTo>
                  <a:pt x="4118" y="1540"/>
                </a:lnTo>
                <a:lnTo>
                  <a:pt x="4118" y="1548"/>
                </a:lnTo>
                <a:lnTo>
                  <a:pt x="4119" y="1548"/>
                </a:lnTo>
                <a:lnTo>
                  <a:pt x="4119" y="1548"/>
                </a:lnTo>
                <a:lnTo>
                  <a:pt x="4120" y="1543"/>
                </a:lnTo>
                <a:lnTo>
                  <a:pt x="4120" y="1524"/>
                </a:lnTo>
                <a:lnTo>
                  <a:pt x="4121" y="1520"/>
                </a:lnTo>
                <a:lnTo>
                  <a:pt x="4121" y="1542"/>
                </a:lnTo>
                <a:lnTo>
                  <a:pt x="4122" y="1546"/>
                </a:lnTo>
                <a:lnTo>
                  <a:pt x="4122" y="1538"/>
                </a:lnTo>
                <a:lnTo>
                  <a:pt x="4123" y="1548"/>
                </a:lnTo>
                <a:lnTo>
                  <a:pt x="4123" y="1540"/>
                </a:lnTo>
                <a:lnTo>
                  <a:pt x="4124" y="1534"/>
                </a:lnTo>
                <a:lnTo>
                  <a:pt x="4124" y="1521"/>
                </a:lnTo>
                <a:lnTo>
                  <a:pt x="4125" y="1537"/>
                </a:lnTo>
                <a:lnTo>
                  <a:pt x="4125" y="1548"/>
                </a:lnTo>
                <a:lnTo>
                  <a:pt x="4126" y="1546"/>
                </a:lnTo>
                <a:lnTo>
                  <a:pt x="4126" y="1540"/>
                </a:lnTo>
                <a:lnTo>
                  <a:pt x="4127" y="1548"/>
                </a:lnTo>
                <a:lnTo>
                  <a:pt x="4127" y="1535"/>
                </a:lnTo>
                <a:lnTo>
                  <a:pt x="4128" y="1528"/>
                </a:lnTo>
                <a:lnTo>
                  <a:pt x="4128" y="1546"/>
                </a:lnTo>
                <a:lnTo>
                  <a:pt x="4129" y="1548"/>
                </a:lnTo>
                <a:lnTo>
                  <a:pt x="4129" y="1536"/>
                </a:lnTo>
                <a:lnTo>
                  <a:pt x="4130" y="1547"/>
                </a:lnTo>
                <a:lnTo>
                  <a:pt x="4130" y="1541"/>
                </a:lnTo>
                <a:lnTo>
                  <a:pt x="4131" y="1548"/>
                </a:lnTo>
                <a:lnTo>
                  <a:pt x="4131" y="1530"/>
                </a:lnTo>
                <a:lnTo>
                  <a:pt x="4132" y="1527"/>
                </a:lnTo>
                <a:lnTo>
                  <a:pt x="4132" y="1547"/>
                </a:lnTo>
                <a:lnTo>
                  <a:pt x="4133" y="1548"/>
                </a:lnTo>
                <a:lnTo>
                  <a:pt x="4133" y="1540"/>
                </a:lnTo>
                <a:lnTo>
                  <a:pt x="4134" y="1548"/>
                </a:lnTo>
                <a:lnTo>
                  <a:pt x="4134" y="1528"/>
                </a:lnTo>
                <a:lnTo>
                  <a:pt x="4135" y="1481"/>
                </a:lnTo>
                <a:lnTo>
                  <a:pt x="4135" y="1518"/>
                </a:lnTo>
                <a:lnTo>
                  <a:pt x="4136" y="1540"/>
                </a:lnTo>
                <a:lnTo>
                  <a:pt x="4136" y="1501"/>
                </a:lnTo>
                <a:lnTo>
                  <a:pt x="4137" y="1510"/>
                </a:lnTo>
                <a:lnTo>
                  <a:pt x="4137" y="1533"/>
                </a:lnTo>
                <a:lnTo>
                  <a:pt x="4138" y="1531"/>
                </a:lnTo>
                <a:lnTo>
                  <a:pt x="4138" y="1518"/>
                </a:lnTo>
                <a:lnTo>
                  <a:pt x="4139" y="1501"/>
                </a:lnTo>
                <a:lnTo>
                  <a:pt x="4139" y="1541"/>
                </a:lnTo>
                <a:lnTo>
                  <a:pt x="4140" y="1530"/>
                </a:lnTo>
                <a:lnTo>
                  <a:pt x="4140" y="1535"/>
                </a:lnTo>
                <a:lnTo>
                  <a:pt x="4141" y="1534"/>
                </a:lnTo>
                <a:lnTo>
                  <a:pt x="4141" y="1547"/>
                </a:lnTo>
                <a:lnTo>
                  <a:pt x="4142" y="1541"/>
                </a:lnTo>
                <a:lnTo>
                  <a:pt x="4142" y="1512"/>
                </a:lnTo>
                <a:lnTo>
                  <a:pt x="4143" y="1543"/>
                </a:lnTo>
                <a:lnTo>
                  <a:pt x="4143" y="1548"/>
                </a:lnTo>
                <a:lnTo>
                  <a:pt x="4144" y="1543"/>
                </a:lnTo>
                <a:lnTo>
                  <a:pt x="4144" y="1548"/>
                </a:lnTo>
                <a:lnTo>
                  <a:pt x="4145" y="1544"/>
                </a:lnTo>
                <a:lnTo>
                  <a:pt x="4145" y="1528"/>
                </a:lnTo>
                <a:lnTo>
                  <a:pt x="4146" y="1542"/>
                </a:lnTo>
                <a:lnTo>
                  <a:pt x="4146" y="1548"/>
                </a:lnTo>
                <a:lnTo>
                  <a:pt x="4147" y="1543"/>
                </a:lnTo>
                <a:lnTo>
                  <a:pt x="4147" y="1548"/>
                </a:lnTo>
                <a:lnTo>
                  <a:pt x="4148" y="1547"/>
                </a:lnTo>
                <a:lnTo>
                  <a:pt x="4148" y="1548"/>
                </a:lnTo>
                <a:lnTo>
                  <a:pt x="4149" y="1520"/>
                </a:lnTo>
                <a:lnTo>
                  <a:pt x="4149" y="1548"/>
                </a:lnTo>
                <a:lnTo>
                  <a:pt x="4150" y="1548"/>
                </a:lnTo>
                <a:lnTo>
                  <a:pt x="4150" y="1544"/>
                </a:lnTo>
                <a:lnTo>
                  <a:pt x="4151" y="1542"/>
                </a:lnTo>
                <a:lnTo>
                  <a:pt x="4151" y="1548"/>
                </a:lnTo>
                <a:lnTo>
                  <a:pt x="4152" y="1547"/>
                </a:lnTo>
                <a:lnTo>
                  <a:pt x="4152" y="1527"/>
                </a:lnTo>
                <a:lnTo>
                  <a:pt x="4153" y="1541"/>
                </a:lnTo>
                <a:lnTo>
                  <a:pt x="4153" y="1547"/>
                </a:lnTo>
                <a:lnTo>
                  <a:pt x="4154" y="1546"/>
                </a:lnTo>
                <a:lnTo>
                  <a:pt x="4154" y="1520"/>
                </a:lnTo>
                <a:lnTo>
                  <a:pt x="4155" y="1548"/>
                </a:lnTo>
                <a:lnTo>
                  <a:pt x="4155" y="1545"/>
                </a:lnTo>
                <a:lnTo>
                  <a:pt x="4156" y="1546"/>
                </a:lnTo>
                <a:lnTo>
                  <a:pt x="4156" y="1539"/>
                </a:lnTo>
                <a:lnTo>
                  <a:pt x="4157" y="1547"/>
                </a:lnTo>
                <a:lnTo>
                  <a:pt x="4157" y="1529"/>
                </a:lnTo>
                <a:lnTo>
                  <a:pt x="4158" y="1513"/>
                </a:lnTo>
                <a:lnTo>
                  <a:pt x="4158" y="1546"/>
                </a:lnTo>
                <a:lnTo>
                  <a:pt x="4159" y="1548"/>
                </a:lnTo>
                <a:lnTo>
                  <a:pt x="4159" y="1542"/>
                </a:lnTo>
                <a:lnTo>
                  <a:pt x="4160" y="1542"/>
                </a:lnTo>
                <a:lnTo>
                  <a:pt x="4160" y="1533"/>
                </a:lnTo>
                <a:lnTo>
                  <a:pt x="4161" y="1546"/>
                </a:lnTo>
                <a:lnTo>
                  <a:pt x="4161" y="1518"/>
                </a:lnTo>
                <a:lnTo>
                  <a:pt x="4162" y="1525"/>
                </a:lnTo>
                <a:lnTo>
                  <a:pt x="4162" y="1548"/>
                </a:lnTo>
                <a:lnTo>
                  <a:pt x="4163" y="1541"/>
                </a:lnTo>
                <a:lnTo>
                  <a:pt x="4163" y="1508"/>
                </a:lnTo>
                <a:lnTo>
                  <a:pt x="4164" y="1536"/>
                </a:lnTo>
                <a:lnTo>
                  <a:pt x="4164" y="1546"/>
                </a:lnTo>
                <a:lnTo>
                  <a:pt x="4165" y="1530"/>
                </a:lnTo>
                <a:lnTo>
                  <a:pt x="4165" y="1503"/>
                </a:lnTo>
                <a:lnTo>
                  <a:pt x="4166" y="1536"/>
                </a:lnTo>
                <a:lnTo>
                  <a:pt x="4166" y="1528"/>
                </a:lnTo>
                <a:lnTo>
                  <a:pt x="4167" y="1479"/>
                </a:lnTo>
                <a:lnTo>
                  <a:pt x="4167" y="1543"/>
                </a:lnTo>
                <a:lnTo>
                  <a:pt x="4168" y="1547"/>
                </a:lnTo>
                <a:lnTo>
                  <a:pt x="4168" y="1515"/>
                </a:lnTo>
                <a:lnTo>
                  <a:pt x="4169" y="1488"/>
                </a:lnTo>
                <a:lnTo>
                  <a:pt x="4169" y="1539"/>
                </a:lnTo>
                <a:lnTo>
                  <a:pt x="4170" y="1529"/>
                </a:lnTo>
                <a:lnTo>
                  <a:pt x="4170" y="1512"/>
                </a:lnTo>
                <a:lnTo>
                  <a:pt x="4171" y="1524"/>
                </a:lnTo>
                <a:lnTo>
                  <a:pt x="4171" y="1547"/>
                </a:lnTo>
                <a:lnTo>
                  <a:pt x="4172" y="1540"/>
                </a:lnTo>
                <a:lnTo>
                  <a:pt x="4172" y="1537"/>
                </a:lnTo>
                <a:lnTo>
                  <a:pt x="4173" y="1545"/>
                </a:lnTo>
                <a:lnTo>
                  <a:pt x="4173" y="1493"/>
                </a:lnTo>
                <a:lnTo>
                  <a:pt x="4174" y="1520"/>
                </a:lnTo>
                <a:lnTo>
                  <a:pt x="4174" y="1542"/>
                </a:lnTo>
                <a:lnTo>
                  <a:pt x="4175" y="1532"/>
                </a:lnTo>
                <a:lnTo>
                  <a:pt x="4175" y="1545"/>
                </a:lnTo>
                <a:lnTo>
                  <a:pt x="4176" y="1541"/>
                </a:lnTo>
                <a:lnTo>
                  <a:pt x="4176" y="1541"/>
                </a:lnTo>
                <a:lnTo>
                  <a:pt x="4177" y="1546"/>
                </a:lnTo>
                <a:lnTo>
                  <a:pt x="4177" y="1538"/>
                </a:lnTo>
                <a:lnTo>
                  <a:pt x="4178" y="1538"/>
                </a:lnTo>
                <a:lnTo>
                  <a:pt x="4178" y="1548"/>
                </a:lnTo>
                <a:lnTo>
                  <a:pt x="4179" y="1547"/>
                </a:lnTo>
                <a:lnTo>
                  <a:pt x="4179" y="1537"/>
                </a:lnTo>
                <a:lnTo>
                  <a:pt x="4180" y="1526"/>
                </a:lnTo>
                <a:lnTo>
                  <a:pt x="4180" y="1543"/>
                </a:lnTo>
                <a:lnTo>
                  <a:pt x="4181" y="1531"/>
                </a:lnTo>
                <a:lnTo>
                  <a:pt x="4181" y="1510"/>
                </a:lnTo>
                <a:lnTo>
                  <a:pt x="4182" y="1548"/>
                </a:lnTo>
                <a:lnTo>
                  <a:pt x="4182" y="1518"/>
                </a:lnTo>
                <a:lnTo>
                  <a:pt x="4183" y="1526"/>
                </a:lnTo>
                <a:lnTo>
                  <a:pt x="4183" y="1544"/>
                </a:lnTo>
                <a:lnTo>
                  <a:pt x="4184" y="1547"/>
                </a:lnTo>
                <a:lnTo>
                  <a:pt x="4184" y="1541"/>
                </a:lnTo>
                <a:lnTo>
                  <a:pt x="4185" y="1540"/>
                </a:lnTo>
                <a:lnTo>
                  <a:pt x="4185" y="1547"/>
                </a:lnTo>
                <a:lnTo>
                  <a:pt x="4186" y="1546"/>
                </a:lnTo>
                <a:lnTo>
                  <a:pt x="4186" y="1535"/>
                </a:lnTo>
                <a:lnTo>
                  <a:pt x="4187" y="1544"/>
                </a:lnTo>
                <a:lnTo>
                  <a:pt x="4187" y="1548"/>
                </a:lnTo>
                <a:lnTo>
                  <a:pt x="4188" y="1545"/>
                </a:lnTo>
                <a:lnTo>
                  <a:pt x="4188" y="1523"/>
                </a:lnTo>
                <a:lnTo>
                  <a:pt x="4189" y="1542"/>
                </a:lnTo>
                <a:lnTo>
                  <a:pt x="4189" y="1547"/>
                </a:lnTo>
                <a:lnTo>
                  <a:pt x="4190" y="1548"/>
                </a:lnTo>
                <a:lnTo>
                  <a:pt x="4190" y="1544"/>
                </a:lnTo>
                <a:lnTo>
                  <a:pt x="4191" y="1548"/>
                </a:lnTo>
                <a:lnTo>
                  <a:pt x="4191" y="1539"/>
                </a:lnTo>
                <a:lnTo>
                  <a:pt x="4192" y="1546"/>
                </a:lnTo>
                <a:lnTo>
                  <a:pt x="4192" y="1537"/>
                </a:lnTo>
                <a:lnTo>
                  <a:pt x="4193" y="1535"/>
                </a:lnTo>
                <a:lnTo>
                  <a:pt x="4193" y="1548"/>
                </a:lnTo>
                <a:lnTo>
                  <a:pt x="4194" y="1548"/>
                </a:lnTo>
                <a:lnTo>
                  <a:pt x="4194" y="1544"/>
                </a:lnTo>
                <a:lnTo>
                  <a:pt x="4195" y="1539"/>
                </a:lnTo>
                <a:lnTo>
                  <a:pt x="4195" y="1546"/>
                </a:lnTo>
                <a:lnTo>
                  <a:pt x="4196" y="1548"/>
                </a:lnTo>
                <a:lnTo>
                  <a:pt x="4196" y="1540"/>
                </a:lnTo>
                <a:lnTo>
                  <a:pt x="4197" y="1534"/>
                </a:lnTo>
                <a:lnTo>
                  <a:pt x="4197" y="1547"/>
                </a:lnTo>
                <a:lnTo>
                  <a:pt x="4198" y="1548"/>
                </a:lnTo>
                <a:lnTo>
                  <a:pt x="4198" y="1531"/>
                </a:lnTo>
                <a:lnTo>
                  <a:pt x="4199" y="1544"/>
                </a:lnTo>
                <a:lnTo>
                  <a:pt x="4199" y="1548"/>
                </a:lnTo>
                <a:lnTo>
                  <a:pt x="4200" y="1548"/>
                </a:lnTo>
                <a:lnTo>
                  <a:pt x="4200" y="1548"/>
                </a:lnTo>
                <a:lnTo>
                  <a:pt x="4201" y="1546"/>
                </a:lnTo>
                <a:lnTo>
                  <a:pt x="4201" y="1533"/>
                </a:lnTo>
                <a:lnTo>
                  <a:pt x="4202" y="1548"/>
                </a:lnTo>
                <a:lnTo>
                  <a:pt x="4202" y="1544"/>
                </a:lnTo>
                <a:lnTo>
                  <a:pt x="4203" y="1548"/>
                </a:lnTo>
                <a:lnTo>
                  <a:pt x="4203" y="1548"/>
                </a:lnTo>
                <a:lnTo>
                  <a:pt x="4204" y="1548"/>
                </a:lnTo>
                <a:lnTo>
                  <a:pt x="4204" y="1548"/>
                </a:lnTo>
                <a:lnTo>
                  <a:pt x="4205" y="1545"/>
                </a:lnTo>
                <a:lnTo>
                  <a:pt x="4205" y="1536"/>
                </a:lnTo>
                <a:lnTo>
                  <a:pt x="4206" y="1537"/>
                </a:lnTo>
                <a:lnTo>
                  <a:pt x="4206" y="1547"/>
                </a:lnTo>
                <a:lnTo>
                  <a:pt x="4207" y="1548"/>
                </a:lnTo>
                <a:lnTo>
                  <a:pt x="4207" y="1538"/>
                </a:lnTo>
                <a:lnTo>
                  <a:pt x="4208" y="1548"/>
                </a:lnTo>
                <a:lnTo>
                  <a:pt x="4208" y="1532"/>
                </a:lnTo>
                <a:lnTo>
                  <a:pt x="4209" y="1520"/>
                </a:lnTo>
                <a:lnTo>
                  <a:pt x="4209" y="1538"/>
                </a:lnTo>
                <a:lnTo>
                  <a:pt x="4210" y="1537"/>
                </a:lnTo>
                <a:lnTo>
                  <a:pt x="4210" y="1544"/>
                </a:lnTo>
                <a:lnTo>
                  <a:pt x="4211" y="1524"/>
                </a:lnTo>
                <a:lnTo>
                  <a:pt x="4211" y="1548"/>
                </a:lnTo>
                <a:lnTo>
                  <a:pt x="4212" y="1547"/>
                </a:lnTo>
                <a:lnTo>
                  <a:pt x="4212" y="1537"/>
                </a:lnTo>
                <a:lnTo>
                  <a:pt x="4213" y="1531"/>
                </a:lnTo>
                <a:lnTo>
                  <a:pt x="4213" y="1537"/>
                </a:lnTo>
                <a:lnTo>
                  <a:pt x="4214" y="1545"/>
                </a:lnTo>
                <a:lnTo>
                  <a:pt x="4214" y="1525"/>
                </a:lnTo>
                <a:lnTo>
                  <a:pt x="4215" y="1511"/>
                </a:lnTo>
                <a:lnTo>
                  <a:pt x="4215" y="1533"/>
                </a:lnTo>
                <a:lnTo>
                  <a:pt x="4216" y="1542"/>
                </a:lnTo>
                <a:lnTo>
                  <a:pt x="4216" y="1511"/>
                </a:lnTo>
                <a:lnTo>
                  <a:pt x="4217" y="1533"/>
                </a:lnTo>
                <a:lnTo>
                  <a:pt x="4217" y="1546"/>
                </a:lnTo>
                <a:lnTo>
                  <a:pt x="4218" y="1548"/>
                </a:lnTo>
                <a:lnTo>
                  <a:pt x="4218" y="1520"/>
                </a:lnTo>
                <a:lnTo>
                  <a:pt x="4219" y="1534"/>
                </a:lnTo>
                <a:lnTo>
                  <a:pt x="4219" y="1547"/>
                </a:lnTo>
                <a:lnTo>
                  <a:pt x="4220" y="1521"/>
                </a:lnTo>
                <a:lnTo>
                  <a:pt x="4220" y="1537"/>
                </a:lnTo>
                <a:lnTo>
                  <a:pt x="4221" y="1546"/>
                </a:lnTo>
                <a:lnTo>
                  <a:pt x="4221" y="1543"/>
                </a:lnTo>
                <a:lnTo>
                  <a:pt x="4222" y="1544"/>
                </a:lnTo>
                <a:lnTo>
                  <a:pt x="4222" y="1547"/>
                </a:lnTo>
                <a:lnTo>
                  <a:pt x="4223" y="1546"/>
                </a:lnTo>
                <a:lnTo>
                  <a:pt x="4223" y="1512"/>
                </a:lnTo>
                <a:lnTo>
                  <a:pt x="4224" y="1512"/>
                </a:lnTo>
                <a:lnTo>
                  <a:pt x="4224" y="1546"/>
                </a:lnTo>
                <a:lnTo>
                  <a:pt x="4225" y="1544"/>
                </a:lnTo>
                <a:lnTo>
                  <a:pt x="4225" y="1548"/>
                </a:lnTo>
                <a:lnTo>
                  <a:pt x="4226" y="1548"/>
                </a:lnTo>
                <a:lnTo>
                  <a:pt x="4226" y="1523"/>
                </a:lnTo>
                <a:lnTo>
                  <a:pt x="4227" y="1513"/>
                </a:lnTo>
                <a:lnTo>
                  <a:pt x="4227" y="1523"/>
                </a:lnTo>
                <a:lnTo>
                  <a:pt x="4228" y="1542"/>
                </a:lnTo>
                <a:lnTo>
                  <a:pt x="4228" y="1547"/>
                </a:lnTo>
                <a:lnTo>
                  <a:pt x="4229" y="1529"/>
                </a:lnTo>
                <a:lnTo>
                  <a:pt x="4229" y="1547"/>
                </a:lnTo>
                <a:lnTo>
                  <a:pt x="4230" y="1546"/>
                </a:lnTo>
                <a:lnTo>
                  <a:pt x="4230" y="1516"/>
                </a:lnTo>
                <a:lnTo>
                  <a:pt x="4231" y="1512"/>
                </a:lnTo>
                <a:lnTo>
                  <a:pt x="4231" y="1545"/>
                </a:lnTo>
                <a:lnTo>
                  <a:pt x="4232" y="1546"/>
                </a:lnTo>
                <a:lnTo>
                  <a:pt x="4232" y="1511"/>
                </a:lnTo>
                <a:lnTo>
                  <a:pt x="4233" y="1543"/>
                </a:lnTo>
                <a:lnTo>
                  <a:pt x="4233" y="1534"/>
                </a:lnTo>
                <a:lnTo>
                  <a:pt x="4234" y="1523"/>
                </a:lnTo>
                <a:lnTo>
                  <a:pt x="4234" y="1529"/>
                </a:lnTo>
                <a:lnTo>
                  <a:pt x="4235" y="1543"/>
                </a:lnTo>
                <a:lnTo>
                  <a:pt x="4235" y="1534"/>
                </a:lnTo>
                <a:lnTo>
                  <a:pt x="4236" y="1540"/>
                </a:lnTo>
                <a:lnTo>
                  <a:pt x="4236" y="1547"/>
                </a:lnTo>
                <a:lnTo>
                  <a:pt x="4237" y="1547"/>
                </a:lnTo>
                <a:lnTo>
                  <a:pt x="4237" y="1511"/>
                </a:lnTo>
                <a:lnTo>
                  <a:pt x="4238" y="1515"/>
                </a:lnTo>
                <a:lnTo>
                  <a:pt x="4238" y="1539"/>
                </a:lnTo>
                <a:lnTo>
                  <a:pt x="4239" y="1547"/>
                </a:lnTo>
                <a:lnTo>
                  <a:pt x="4239" y="1537"/>
                </a:lnTo>
                <a:lnTo>
                  <a:pt x="4240" y="1536"/>
                </a:lnTo>
                <a:lnTo>
                  <a:pt x="4240" y="1542"/>
                </a:lnTo>
                <a:lnTo>
                  <a:pt x="4241" y="1533"/>
                </a:lnTo>
                <a:lnTo>
                  <a:pt x="4241" y="1503"/>
                </a:lnTo>
                <a:lnTo>
                  <a:pt x="4242" y="1546"/>
                </a:lnTo>
                <a:lnTo>
                  <a:pt x="4242" y="1536"/>
                </a:lnTo>
                <a:lnTo>
                  <a:pt x="4243" y="1533"/>
                </a:lnTo>
                <a:lnTo>
                  <a:pt x="4243" y="1545"/>
                </a:lnTo>
                <a:lnTo>
                  <a:pt x="4244" y="1547"/>
                </a:lnTo>
                <a:lnTo>
                  <a:pt x="4244" y="1538"/>
                </a:lnTo>
                <a:lnTo>
                  <a:pt x="4245" y="1519"/>
                </a:lnTo>
                <a:lnTo>
                  <a:pt x="4245" y="1548"/>
                </a:lnTo>
                <a:lnTo>
                  <a:pt x="4246" y="1545"/>
                </a:lnTo>
                <a:lnTo>
                  <a:pt x="4246" y="1514"/>
                </a:lnTo>
                <a:lnTo>
                  <a:pt x="4247" y="1527"/>
                </a:lnTo>
                <a:lnTo>
                  <a:pt x="4247" y="1548"/>
                </a:lnTo>
                <a:lnTo>
                  <a:pt x="4248" y="1535"/>
                </a:lnTo>
                <a:lnTo>
                  <a:pt x="4248" y="1518"/>
                </a:lnTo>
                <a:lnTo>
                  <a:pt x="4249" y="1518"/>
                </a:lnTo>
                <a:lnTo>
                  <a:pt x="4249" y="1546"/>
                </a:lnTo>
                <a:lnTo>
                  <a:pt x="4250" y="1528"/>
                </a:lnTo>
                <a:lnTo>
                  <a:pt x="4250" y="1547"/>
                </a:lnTo>
                <a:lnTo>
                  <a:pt x="4251" y="1547"/>
                </a:lnTo>
                <a:lnTo>
                  <a:pt x="4251" y="1535"/>
                </a:lnTo>
                <a:lnTo>
                  <a:pt x="4252" y="1528"/>
                </a:lnTo>
                <a:lnTo>
                  <a:pt x="4252" y="1544"/>
                </a:lnTo>
                <a:lnTo>
                  <a:pt x="4253" y="1548"/>
                </a:lnTo>
                <a:lnTo>
                  <a:pt x="4253" y="1537"/>
                </a:lnTo>
                <a:lnTo>
                  <a:pt x="4254" y="1540"/>
                </a:lnTo>
                <a:lnTo>
                  <a:pt x="4254" y="1547"/>
                </a:lnTo>
                <a:lnTo>
                  <a:pt x="4255" y="1543"/>
                </a:lnTo>
                <a:lnTo>
                  <a:pt x="4255" y="1532"/>
                </a:lnTo>
                <a:lnTo>
                  <a:pt x="4256" y="1542"/>
                </a:lnTo>
                <a:lnTo>
                  <a:pt x="4256" y="1548"/>
                </a:lnTo>
                <a:lnTo>
                  <a:pt x="4257" y="1547"/>
                </a:lnTo>
                <a:lnTo>
                  <a:pt x="4257" y="1510"/>
                </a:lnTo>
                <a:lnTo>
                  <a:pt x="4258" y="1546"/>
                </a:lnTo>
                <a:lnTo>
                  <a:pt x="4258" y="1519"/>
                </a:lnTo>
                <a:lnTo>
                  <a:pt x="4259" y="1517"/>
                </a:lnTo>
                <a:lnTo>
                  <a:pt x="4259" y="1547"/>
                </a:lnTo>
                <a:lnTo>
                  <a:pt x="4260" y="1548"/>
                </a:lnTo>
                <a:lnTo>
                  <a:pt x="4260" y="1544"/>
                </a:lnTo>
                <a:lnTo>
                  <a:pt x="4261" y="1532"/>
                </a:lnTo>
                <a:lnTo>
                  <a:pt x="4261" y="1544"/>
                </a:lnTo>
                <a:lnTo>
                  <a:pt x="4262" y="1529"/>
                </a:lnTo>
                <a:lnTo>
                  <a:pt x="4262" y="1521"/>
                </a:lnTo>
                <a:lnTo>
                  <a:pt x="4263" y="1518"/>
                </a:lnTo>
                <a:lnTo>
                  <a:pt x="4263" y="1545"/>
                </a:lnTo>
                <a:lnTo>
                  <a:pt x="4264" y="1545"/>
                </a:lnTo>
                <a:lnTo>
                  <a:pt x="4264" y="1532"/>
                </a:lnTo>
                <a:lnTo>
                  <a:pt x="4265" y="1546"/>
                </a:lnTo>
                <a:lnTo>
                  <a:pt x="4265" y="1490"/>
                </a:lnTo>
                <a:lnTo>
                  <a:pt x="4266" y="1521"/>
                </a:lnTo>
                <a:lnTo>
                  <a:pt x="4266" y="1516"/>
                </a:lnTo>
                <a:lnTo>
                  <a:pt x="4267" y="1545"/>
                </a:lnTo>
                <a:lnTo>
                  <a:pt x="4267" y="1548"/>
                </a:lnTo>
                <a:lnTo>
                  <a:pt x="4268" y="1531"/>
                </a:lnTo>
                <a:lnTo>
                  <a:pt x="4268" y="1542"/>
                </a:lnTo>
                <a:lnTo>
                  <a:pt x="4269" y="1528"/>
                </a:lnTo>
                <a:lnTo>
                  <a:pt x="4269" y="1533"/>
                </a:lnTo>
                <a:lnTo>
                  <a:pt x="4270" y="1538"/>
                </a:lnTo>
                <a:lnTo>
                  <a:pt x="4270" y="1547"/>
                </a:lnTo>
                <a:lnTo>
                  <a:pt x="4271" y="1548"/>
                </a:lnTo>
                <a:lnTo>
                  <a:pt x="4271" y="1532"/>
                </a:lnTo>
                <a:lnTo>
                  <a:pt x="4272" y="1546"/>
                </a:lnTo>
                <a:lnTo>
                  <a:pt x="4272" y="1533"/>
                </a:lnTo>
                <a:lnTo>
                  <a:pt x="4273" y="1503"/>
                </a:lnTo>
                <a:lnTo>
                  <a:pt x="4273" y="1546"/>
                </a:lnTo>
                <a:lnTo>
                  <a:pt x="4274" y="1547"/>
                </a:lnTo>
                <a:lnTo>
                  <a:pt x="4274" y="1536"/>
                </a:lnTo>
                <a:lnTo>
                  <a:pt x="4275" y="1516"/>
                </a:lnTo>
                <a:lnTo>
                  <a:pt x="4275" y="1540"/>
                </a:lnTo>
                <a:lnTo>
                  <a:pt x="4276" y="1527"/>
                </a:lnTo>
                <a:lnTo>
                  <a:pt x="4276" y="1517"/>
                </a:lnTo>
                <a:lnTo>
                  <a:pt x="4277" y="1514"/>
                </a:lnTo>
                <a:lnTo>
                  <a:pt x="4277" y="1541"/>
                </a:lnTo>
                <a:lnTo>
                  <a:pt x="4278" y="1542"/>
                </a:lnTo>
                <a:lnTo>
                  <a:pt x="4278" y="1524"/>
                </a:lnTo>
                <a:lnTo>
                  <a:pt x="4279" y="1529"/>
                </a:lnTo>
                <a:lnTo>
                  <a:pt x="4279" y="1547"/>
                </a:lnTo>
                <a:lnTo>
                  <a:pt x="4280" y="1539"/>
                </a:lnTo>
                <a:lnTo>
                  <a:pt x="4280" y="1513"/>
                </a:lnTo>
                <a:lnTo>
                  <a:pt x="4281" y="1519"/>
                </a:lnTo>
                <a:lnTo>
                  <a:pt x="4281" y="1542"/>
                </a:lnTo>
                <a:lnTo>
                  <a:pt x="4282" y="1523"/>
                </a:lnTo>
                <a:lnTo>
                  <a:pt x="4282" y="1531"/>
                </a:lnTo>
                <a:lnTo>
                  <a:pt x="4283" y="1540"/>
                </a:lnTo>
                <a:lnTo>
                  <a:pt x="4283" y="1546"/>
                </a:lnTo>
                <a:lnTo>
                  <a:pt x="4284" y="1532"/>
                </a:lnTo>
                <a:lnTo>
                  <a:pt x="4284" y="1536"/>
                </a:lnTo>
                <a:lnTo>
                  <a:pt x="4285" y="1543"/>
                </a:lnTo>
                <a:lnTo>
                  <a:pt x="4285" y="1540"/>
                </a:lnTo>
                <a:lnTo>
                  <a:pt x="4286" y="1547"/>
                </a:lnTo>
                <a:lnTo>
                  <a:pt x="4286" y="1531"/>
                </a:lnTo>
                <a:lnTo>
                  <a:pt x="4287" y="1532"/>
                </a:lnTo>
                <a:lnTo>
                  <a:pt x="4287" y="1513"/>
                </a:lnTo>
                <a:lnTo>
                  <a:pt x="4288" y="1526"/>
                </a:lnTo>
                <a:lnTo>
                  <a:pt x="4288" y="1547"/>
                </a:lnTo>
                <a:lnTo>
                  <a:pt x="4289" y="1529"/>
                </a:lnTo>
                <a:lnTo>
                  <a:pt x="4289" y="1543"/>
                </a:lnTo>
                <a:lnTo>
                  <a:pt x="4290" y="1548"/>
                </a:lnTo>
                <a:lnTo>
                  <a:pt x="4290" y="1546"/>
                </a:lnTo>
                <a:lnTo>
                  <a:pt x="4291" y="1544"/>
                </a:lnTo>
                <a:lnTo>
                  <a:pt x="4291" y="1522"/>
                </a:lnTo>
                <a:lnTo>
                  <a:pt x="4292" y="1546"/>
                </a:lnTo>
                <a:lnTo>
                  <a:pt x="4292" y="1548"/>
                </a:lnTo>
                <a:lnTo>
                  <a:pt x="4293" y="1548"/>
                </a:lnTo>
                <a:lnTo>
                  <a:pt x="4293" y="1548"/>
                </a:lnTo>
                <a:lnTo>
                  <a:pt x="4294" y="1548"/>
                </a:lnTo>
                <a:lnTo>
                  <a:pt x="4294" y="1519"/>
                </a:lnTo>
                <a:lnTo>
                  <a:pt x="4295" y="1548"/>
                </a:lnTo>
                <a:lnTo>
                  <a:pt x="4295" y="1546"/>
                </a:lnTo>
                <a:lnTo>
                  <a:pt x="4296" y="1548"/>
                </a:lnTo>
                <a:lnTo>
                  <a:pt x="4296" y="1548"/>
                </a:lnTo>
                <a:lnTo>
                  <a:pt x="4297" y="1547"/>
                </a:lnTo>
                <a:lnTo>
                  <a:pt x="4297" y="1541"/>
                </a:lnTo>
                <a:lnTo>
                  <a:pt x="4298" y="1516"/>
                </a:lnTo>
                <a:lnTo>
                  <a:pt x="4298" y="1534"/>
                </a:lnTo>
                <a:lnTo>
                  <a:pt x="4299" y="1548"/>
                </a:lnTo>
                <a:lnTo>
                  <a:pt x="4299" y="1541"/>
                </a:lnTo>
                <a:lnTo>
                  <a:pt x="4300" y="1534"/>
                </a:lnTo>
                <a:lnTo>
                  <a:pt x="4300" y="1546"/>
                </a:lnTo>
                <a:lnTo>
                  <a:pt x="4301" y="1520"/>
                </a:lnTo>
                <a:lnTo>
                  <a:pt x="4301" y="1541"/>
                </a:lnTo>
                <a:lnTo>
                  <a:pt x="4302" y="1520"/>
                </a:lnTo>
                <a:lnTo>
                  <a:pt x="4302" y="1541"/>
                </a:lnTo>
                <a:lnTo>
                  <a:pt x="4303" y="1523"/>
                </a:lnTo>
                <a:lnTo>
                  <a:pt x="4303" y="1544"/>
                </a:lnTo>
                <a:lnTo>
                  <a:pt x="4304" y="1546"/>
                </a:lnTo>
                <a:lnTo>
                  <a:pt x="4304" y="1528"/>
                </a:lnTo>
                <a:lnTo>
                  <a:pt x="4305" y="1526"/>
                </a:lnTo>
                <a:lnTo>
                  <a:pt x="4305" y="1546"/>
                </a:lnTo>
                <a:lnTo>
                  <a:pt x="4306" y="1543"/>
                </a:lnTo>
                <a:lnTo>
                  <a:pt x="4306" y="1525"/>
                </a:lnTo>
                <a:lnTo>
                  <a:pt x="4307" y="1516"/>
                </a:lnTo>
                <a:lnTo>
                  <a:pt x="4307" y="1548"/>
                </a:lnTo>
                <a:lnTo>
                  <a:pt x="4308" y="1527"/>
                </a:lnTo>
                <a:lnTo>
                  <a:pt x="4308" y="1524"/>
                </a:lnTo>
                <a:lnTo>
                  <a:pt x="4309" y="1517"/>
                </a:lnTo>
                <a:lnTo>
                  <a:pt x="4309" y="1546"/>
                </a:lnTo>
                <a:lnTo>
                  <a:pt x="4310" y="1503"/>
                </a:lnTo>
                <a:lnTo>
                  <a:pt x="4310" y="1525"/>
                </a:lnTo>
                <a:lnTo>
                  <a:pt x="4311" y="1531"/>
                </a:lnTo>
                <a:lnTo>
                  <a:pt x="4311" y="1546"/>
                </a:lnTo>
                <a:lnTo>
                  <a:pt x="4312" y="1496"/>
                </a:lnTo>
                <a:lnTo>
                  <a:pt x="4312" y="1536"/>
                </a:lnTo>
                <a:lnTo>
                  <a:pt x="4313" y="1546"/>
                </a:lnTo>
                <a:lnTo>
                  <a:pt x="4313" y="1521"/>
                </a:lnTo>
                <a:lnTo>
                  <a:pt x="4314" y="1538"/>
                </a:lnTo>
                <a:lnTo>
                  <a:pt x="4314" y="1532"/>
                </a:lnTo>
                <a:lnTo>
                  <a:pt x="4315" y="1538"/>
                </a:lnTo>
                <a:lnTo>
                  <a:pt x="4315" y="1546"/>
                </a:lnTo>
                <a:lnTo>
                  <a:pt x="4316" y="1536"/>
                </a:lnTo>
                <a:lnTo>
                  <a:pt x="4316" y="1548"/>
                </a:lnTo>
                <a:lnTo>
                  <a:pt x="4317" y="1548"/>
                </a:lnTo>
                <a:lnTo>
                  <a:pt x="4317" y="1527"/>
                </a:lnTo>
                <a:lnTo>
                  <a:pt x="4318" y="1532"/>
                </a:lnTo>
                <a:lnTo>
                  <a:pt x="4318" y="1544"/>
                </a:lnTo>
                <a:lnTo>
                  <a:pt x="4319" y="1505"/>
                </a:lnTo>
                <a:lnTo>
                  <a:pt x="4319" y="1546"/>
                </a:lnTo>
                <a:lnTo>
                  <a:pt x="4320" y="1547"/>
                </a:lnTo>
                <a:lnTo>
                  <a:pt x="4320" y="1545"/>
                </a:lnTo>
                <a:lnTo>
                  <a:pt x="4321" y="1545"/>
                </a:lnTo>
                <a:lnTo>
                  <a:pt x="4321" y="1548"/>
                </a:lnTo>
                <a:lnTo>
                  <a:pt x="4322" y="1544"/>
                </a:lnTo>
                <a:lnTo>
                  <a:pt x="4322" y="1474"/>
                </a:lnTo>
                <a:lnTo>
                  <a:pt x="4323" y="1503"/>
                </a:lnTo>
                <a:lnTo>
                  <a:pt x="4323" y="1541"/>
                </a:lnTo>
                <a:lnTo>
                  <a:pt x="4324" y="1534"/>
                </a:lnTo>
                <a:lnTo>
                  <a:pt x="4324" y="1541"/>
                </a:lnTo>
                <a:lnTo>
                  <a:pt x="4325" y="1540"/>
                </a:lnTo>
                <a:lnTo>
                  <a:pt x="4325" y="1525"/>
                </a:lnTo>
                <a:lnTo>
                  <a:pt x="4326" y="1486"/>
                </a:lnTo>
                <a:lnTo>
                  <a:pt x="4326" y="1514"/>
                </a:lnTo>
                <a:lnTo>
                  <a:pt x="4327" y="1537"/>
                </a:lnTo>
                <a:lnTo>
                  <a:pt x="4327" y="1544"/>
                </a:lnTo>
                <a:lnTo>
                  <a:pt x="4328" y="1533"/>
                </a:lnTo>
                <a:lnTo>
                  <a:pt x="4328" y="1542"/>
                </a:lnTo>
                <a:lnTo>
                  <a:pt x="4329" y="1536"/>
                </a:lnTo>
                <a:lnTo>
                  <a:pt x="4329" y="1513"/>
                </a:lnTo>
                <a:lnTo>
                  <a:pt x="4330" y="1498"/>
                </a:lnTo>
                <a:lnTo>
                  <a:pt x="4330" y="1527"/>
                </a:lnTo>
                <a:lnTo>
                  <a:pt x="4331" y="1535"/>
                </a:lnTo>
                <a:lnTo>
                  <a:pt x="4331" y="1525"/>
                </a:lnTo>
                <a:lnTo>
                  <a:pt x="4332" y="1522"/>
                </a:lnTo>
                <a:lnTo>
                  <a:pt x="4332" y="1544"/>
                </a:lnTo>
                <a:lnTo>
                  <a:pt x="4333" y="1499"/>
                </a:lnTo>
                <a:lnTo>
                  <a:pt x="4333" y="1530"/>
                </a:lnTo>
                <a:lnTo>
                  <a:pt x="4334" y="1527"/>
                </a:lnTo>
                <a:lnTo>
                  <a:pt x="4334" y="1544"/>
                </a:lnTo>
                <a:lnTo>
                  <a:pt x="4335" y="1541"/>
                </a:lnTo>
                <a:lnTo>
                  <a:pt x="4335" y="1531"/>
                </a:lnTo>
                <a:lnTo>
                  <a:pt x="4336" y="1543"/>
                </a:lnTo>
                <a:lnTo>
                  <a:pt x="4336" y="1523"/>
                </a:lnTo>
                <a:lnTo>
                  <a:pt x="4337" y="1518"/>
                </a:lnTo>
                <a:lnTo>
                  <a:pt x="4337" y="1531"/>
                </a:lnTo>
                <a:lnTo>
                  <a:pt x="4338" y="1546"/>
                </a:lnTo>
                <a:lnTo>
                  <a:pt x="4338" y="1520"/>
                </a:lnTo>
                <a:lnTo>
                  <a:pt x="4339" y="1521"/>
                </a:lnTo>
                <a:lnTo>
                  <a:pt x="4339" y="1542"/>
                </a:lnTo>
                <a:lnTo>
                  <a:pt x="4340" y="1545"/>
                </a:lnTo>
                <a:lnTo>
                  <a:pt x="4340" y="1515"/>
                </a:lnTo>
                <a:lnTo>
                  <a:pt x="4341" y="1542"/>
                </a:lnTo>
                <a:lnTo>
                  <a:pt x="4341" y="1548"/>
                </a:lnTo>
                <a:lnTo>
                  <a:pt x="4342" y="1546"/>
                </a:lnTo>
                <a:lnTo>
                  <a:pt x="4342" y="1533"/>
                </a:lnTo>
                <a:lnTo>
                  <a:pt x="4343" y="1548"/>
                </a:lnTo>
                <a:lnTo>
                  <a:pt x="4343" y="1541"/>
                </a:lnTo>
                <a:lnTo>
                  <a:pt x="4344" y="1531"/>
                </a:lnTo>
                <a:lnTo>
                  <a:pt x="4344" y="1542"/>
                </a:lnTo>
                <a:lnTo>
                  <a:pt x="4345" y="1538"/>
                </a:lnTo>
                <a:lnTo>
                  <a:pt x="4345" y="1542"/>
                </a:lnTo>
                <a:lnTo>
                  <a:pt x="4346" y="1543"/>
                </a:lnTo>
                <a:lnTo>
                  <a:pt x="4346" y="1547"/>
                </a:lnTo>
                <a:lnTo>
                  <a:pt x="4347" y="1547"/>
                </a:lnTo>
                <a:lnTo>
                  <a:pt x="4347" y="1515"/>
                </a:lnTo>
                <a:lnTo>
                  <a:pt x="4348" y="1514"/>
                </a:lnTo>
                <a:lnTo>
                  <a:pt x="4348" y="1546"/>
                </a:lnTo>
                <a:lnTo>
                  <a:pt x="4349" y="1539"/>
                </a:lnTo>
                <a:lnTo>
                  <a:pt x="4349" y="1529"/>
                </a:lnTo>
                <a:lnTo>
                  <a:pt x="4350" y="1547"/>
                </a:lnTo>
                <a:lnTo>
                  <a:pt x="4350" y="1536"/>
                </a:lnTo>
                <a:lnTo>
                  <a:pt x="4351" y="1523"/>
                </a:lnTo>
                <a:lnTo>
                  <a:pt x="4351" y="1544"/>
                </a:lnTo>
                <a:lnTo>
                  <a:pt x="4352" y="1545"/>
                </a:lnTo>
                <a:lnTo>
                  <a:pt x="4352" y="1526"/>
                </a:lnTo>
                <a:lnTo>
                  <a:pt x="4353" y="1501"/>
                </a:lnTo>
                <a:lnTo>
                  <a:pt x="4353" y="1536"/>
                </a:lnTo>
                <a:lnTo>
                  <a:pt x="4354" y="1544"/>
                </a:lnTo>
                <a:lnTo>
                  <a:pt x="4354" y="1530"/>
                </a:lnTo>
                <a:lnTo>
                  <a:pt x="4355" y="1536"/>
                </a:lnTo>
                <a:lnTo>
                  <a:pt x="4355" y="1548"/>
                </a:lnTo>
                <a:lnTo>
                  <a:pt x="4356" y="1546"/>
                </a:lnTo>
                <a:lnTo>
                  <a:pt x="4356" y="1525"/>
                </a:lnTo>
                <a:lnTo>
                  <a:pt x="4357" y="1538"/>
                </a:lnTo>
                <a:lnTo>
                  <a:pt x="4357" y="1548"/>
                </a:lnTo>
                <a:lnTo>
                  <a:pt x="4358" y="1541"/>
                </a:lnTo>
                <a:lnTo>
                  <a:pt x="4358" y="1548"/>
                </a:lnTo>
                <a:lnTo>
                  <a:pt x="4359" y="1548"/>
                </a:lnTo>
                <a:lnTo>
                  <a:pt x="4359" y="1543"/>
                </a:lnTo>
                <a:lnTo>
                  <a:pt x="4360" y="1536"/>
                </a:lnTo>
                <a:lnTo>
                  <a:pt x="4360" y="1545"/>
                </a:lnTo>
                <a:lnTo>
                  <a:pt x="4361" y="1541"/>
                </a:lnTo>
                <a:lnTo>
                  <a:pt x="4361" y="1519"/>
                </a:lnTo>
                <a:lnTo>
                  <a:pt x="4362" y="1499"/>
                </a:lnTo>
                <a:lnTo>
                  <a:pt x="4362" y="1518"/>
                </a:lnTo>
                <a:lnTo>
                  <a:pt x="4363" y="1543"/>
                </a:lnTo>
                <a:lnTo>
                  <a:pt x="4363" y="1499"/>
                </a:lnTo>
                <a:lnTo>
                  <a:pt x="4364" y="1512"/>
                </a:lnTo>
                <a:lnTo>
                  <a:pt x="4364" y="1545"/>
                </a:lnTo>
                <a:lnTo>
                  <a:pt x="4365" y="1535"/>
                </a:lnTo>
                <a:lnTo>
                  <a:pt x="4365" y="1495"/>
                </a:lnTo>
                <a:lnTo>
                  <a:pt x="4366" y="1535"/>
                </a:lnTo>
                <a:lnTo>
                  <a:pt x="4366" y="1542"/>
                </a:lnTo>
                <a:lnTo>
                  <a:pt x="4367" y="1510"/>
                </a:lnTo>
                <a:lnTo>
                  <a:pt x="4367" y="1541"/>
                </a:lnTo>
                <a:lnTo>
                  <a:pt x="4368" y="1545"/>
                </a:lnTo>
                <a:lnTo>
                  <a:pt x="4368" y="1533"/>
                </a:lnTo>
                <a:lnTo>
                  <a:pt x="4369" y="1527"/>
                </a:lnTo>
                <a:lnTo>
                  <a:pt x="4369" y="1547"/>
                </a:lnTo>
                <a:lnTo>
                  <a:pt x="4370" y="1548"/>
                </a:lnTo>
                <a:lnTo>
                  <a:pt x="4370" y="1527"/>
                </a:lnTo>
                <a:lnTo>
                  <a:pt x="4371" y="1524"/>
                </a:lnTo>
                <a:lnTo>
                  <a:pt x="4371" y="1548"/>
                </a:lnTo>
                <a:lnTo>
                  <a:pt x="4372" y="1501"/>
                </a:lnTo>
                <a:lnTo>
                  <a:pt x="4372" y="1527"/>
                </a:lnTo>
                <a:lnTo>
                  <a:pt x="4373" y="1544"/>
                </a:lnTo>
                <a:lnTo>
                  <a:pt x="4373" y="1547"/>
                </a:lnTo>
                <a:lnTo>
                  <a:pt x="4374" y="1531"/>
                </a:lnTo>
                <a:lnTo>
                  <a:pt x="4374" y="1548"/>
                </a:lnTo>
                <a:lnTo>
                  <a:pt x="4375" y="1542"/>
                </a:lnTo>
                <a:lnTo>
                  <a:pt x="4375" y="1518"/>
                </a:lnTo>
                <a:lnTo>
                  <a:pt x="4376" y="1511"/>
                </a:lnTo>
                <a:lnTo>
                  <a:pt x="4376" y="1533"/>
                </a:lnTo>
                <a:lnTo>
                  <a:pt x="4377" y="1535"/>
                </a:lnTo>
                <a:lnTo>
                  <a:pt x="4377" y="1545"/>
                </a:lnTo>
                <a:lnTo>
                  <a:pt x="4378" y="1547"/>
                </a:lnTo>
                <a:lnTo>
                  <a:pt x="4378" y="1538"/>
                </a:lnTo>
                <a:lnTo>
                  <a:pt x="4379" y="1536"/>
                </a:lnTo>
                <a:lnTo>
                  <a:pt x="4379" y="1500"/>
                </a:lnTo>
                <a:lnTo>
                  <a:pt x="4380" y="1507"/>
                </a:lnTo>
                <a:lnTo>
                  <a:pt x="4380" y="1545"/>
                </a:lnTo>
                <a:lnTo>
                  <a:pt x="4381" y="1524"/>
                </a:lnTo>
                <a:lnTo>
                  <a:pt x="4381" y="1537"/>
                </a:lnTo>
                <a:lnTo>
                  <a:pt x="4382" y="1547"/>
                </a:lnTo>
                <a:lnTo>
                  <a:pt x="4382" y="1517"/>
                </a:lnTo>
                <a:lnTo>
                  <a:pt x="4383" y="1515"/>
                </a:lnTo>
                <a:lnTo>
                  <a:pt x="4383" y="1542"/>
                </a:lnTo>
                <a:lnTo>
                  <a:pt x="4384" y="1545"/>
                </a:lnTo>
                <a:lnTo>
                  <a:pt x="4384" y="1546"/>
                </a:lnTo>
                <a:lnTo>
                  <a:pt x="4385" y="1543"/>
                </a:lnTo>
                <a:lnTo>
                  <a:pt x="4385" y="1528"/>
                </a:lnTo>
                <a:lnTo>
                  <a:pt x="4386" y="1534"/>
                </a:lnTo>
                <a:lnTo>
                  <a:pt x="4386" y="1510"/>
                </a:lnTo>
                <a:lnTo>
                  <a:pt x="4387" y="1521"/>
                </a:lnTo>
                <a:lnTo>
                  <a:pt x="4387" y="1539"/>
                </a:lnTo>
                <a:lnTo>
                  <a:pt x="4388" y="1546"/>
                </a:lnTo>
                <a:lnTo>
                  <a:pt x="4388" y="1532"/>
                </a:lnTo>
                <a:lnTo>
                  <a:pt x="4389" y="1548"/>
                </a:lnTo>
                <a:lnTo>
                  <a:pt x="4389" y="1531"/>
                </a:lnTo>
                <a:lnTo>
                  <a:pt x="4390" y="1510"/>
                </a:lnTo>
                <a:lnTo>
                  <a:pt x="4390" y="1525"/>
                </a:lnTo>
                <a:lnTo>
                  <a:pt x="4391" y="1546"/>
                </a:lnTo>
                <a:lnTo>
                  <a:pt x="4391" y="1538"/>
                </a:lnTo>
                <a:lnTo>
                  <a:pt x="4392" y="1533"/>
                </a:lnTo>
                <a:lnTo>
                  <a:pt x="4392" y="1548"/>
                </a:lnTo>
                <a:lnTo>
                  <a:pt x="4393" y="1546"/>
                </a:lnTo>
                <a:lnTo>
                  <a:pt x="4393" y="1511"/>
                </a:lnTo>
                <a:lnTo>
                  <a:pt x="4394" y="1500"/>
                </a:lnTo>
                <a:lnTo>
                  <a:pt x="4394" y="1548"/>
                </a:lnTo>
                <a:lnTo>
                  <a:pt x="4395" y="1535"/>
                </a:lnTo>
                <a:lnTo>
                  <a:pt x="4395" y="1545"/>
                </a:lnTo>
                <a:lnTo>
                  <a:pt x="4396" y="1547"/>
                </a:lnTo>
                <a:lnTo>
                  <a:pt x="4396" y="1543"/>
                </a:lnTo>
                <a:lnTo>
                  <a:pt x="4397" y="1529"/>
                </a:lnTo>
                <a:lnTo>
                  <a:pt x="4397" y="1542"/>
                </a:lnTo>
                <a:lnTo>
                  <a:pt x="4398" y="1547"/>
                </a:lnTo>
                <a:lnTo>
                  <a:pt x="4398" y="1517"/>
                </a:lnTo>
                <a:lnTo>
                  <a:pt x="4399" y="1528"/>
                </a:lnTo>
                <a:lnTo>
                  <a:pt x="4399" y="1545"/>
                </a:lnTo>
                <a:lnTo>
                  <a:pt x="4400" y="1548"/>
                </a:lnTo>
                <a:lnTo>
                  <a:pt x="4400" y="1513"/>
                </a:lnTo>
                <a:lnTo>
                  <a:pt x="4401" y="1536"/>
                </a:lnTo>
                <a:lnTo>
                  <a:pt x="4401" y="1546"/>
                </a:lnTo>
                <a:lnTo>
                  <a:pt x="4402" y="1548"/>
                </a:lnTo>
                <a:lnTo>
                  <a:pt x="4402" y="1542"/>
                </a:lnTo>
                <a:lnTo>
                  <a:pt x="4403" y="1546"/>
                </a:lnTo>
                <a:lnTo>
                  <a:pt x="4403" y="1537"/>
                </a:lnTo>
                <a:lnTo>
                  <a:pt x="4404" y="1526"/>
                </a:lnTo>
                <a:lnTo>
                  <a:pt x="4404" y="1532"/>
                </a:lnTo>
                <a:lnTo>
                  <a:pt x="4405" y="1518"/>
                </a:lnTo>
                <a:lnTo>
                  <a:pt x="4405" y="1535"/>
                </a:lnTo>
                <a:lnTo>
                  <a:pt x="4406" y="1520"/>
                </a:lnTo>
                <a:lnTo>
                  <a:pt x="4406" y="1545"/>
                </a:lnTo>
                <a:lnTo>
                  <a:pt x="4407" y="1539"/>
                </a:lnTo>
                <a:lnTo>
                  <a:pt x="4407" y="1502"/>
                </a:lnTo>
                <a:lnTo>
                  <a:pt x="4408" y="1512"/>
                </a:lnTo>
                <a:lnTo>
                  <a:pt x="4408" y="1542"/>
                </a:lnTo>
                <a:lnTo>
                  <a:pt x="4409" y="1527"/>
                </a:lnTo>
                <a:lnTo>
                  <a:pt x="4409" y="1546"/>
                </a:lnTo>
                <a:lnTo>
                  <a:pt x="4410" y="1530"/>
                </a:lnTo>
                <a:lnTo>
                  <a:pt x="4410" y="1548"/>
                </a:lnTo>
                <a:lnTo>
                  <a:pt x="4411" y="1508"/>
                </a:lnTo>
                <a:lnTo>
                  <a:pt x="4411" y="1530"/>
                </a:lnTo>
                <a:lnTo>
                  <a:pt x="4412" y="1543"/>
                </a:lnTo>
                <a:lnTo>
                  <a:pt x="4412" y="1546"/>
                </a:lnTo>
                <a:lnTo>
                  <a:pt x="4413" y="1547"/>
                </a:lnTo>
                <a:lnTo>
                  <a:pt x="4413" y="1536"/>
                </a:lnTo>
                <a:lnTo>
                  <a:pt x="4414" y="1548"/>
                </a:lnTo>
                <a:lnTo>
                  <a:pt x="4414" y="1534"/>
                </a:lnTo>
                <a:lnTo>
                  <a:pt x="4415" y="1531"/>
                </a:lnTo>
                <a:lnTo>
                  <a:pt x="4415" y="1546"/>
                </a:lnTo>
                <a:lnTo>
                  <a:pt x="4416" y="1545"/>
                </a:lnTo>
                <a:lnTo>
                  <a:pt x="4416" y="1535"/>
                </a:lnTo>
                <a:lnTo>
                  <a:pt x="4417" y="1515"/>
                </a:lnTo>
                <a:lnTo>
                  <a:pt x="4417" y="1548"/>
                </a:lnTo>
                <a:lnTo>
                  <a:pt x="4418" y="1546"/>
                </a:lnTo>
                <a:lnTo>
                  <a:pt x="4418" y="1541"/>
                </a:lnTo>
                <a:lnTo>
                  <a:pt x="4419" y="1538"/>
                </a:lnTo>
                <a:lnTo>
                  <a:pt x="4419" y="1542"/>
                </a:lnTo>
                <a:lnTo>
                  <a:pt x="4420" y="1515"/>
                </a:lnTo>
                <a:lnTo>
                  <a:pt x="4420" y="1536"/>
                </a:lnTo>
                <a:lnTo>
                  <a:pt x="4421" y="1543"/>
                </a:lnTo>
                <a:lnTo>
                  <a:pt x="4421" y="1515"/>
                </a:lnTo>
                <a:lnTo>
                  <a:pt x="4422" y="1515"/>
                </a:lnTo>
                <a:lnTo>
                  <a:pt x="4422" y="1537"/>
                </a:lnTo>
                <a:lnTo>
                  <a:pt x="4423" y="1542"/>
                </a:lnTo>
                <a:lnTo>
                  <a:pt x="4423" y="1532"/>
                </a:lnTo>
                <a:lnTo>
                  <a:pt x="4424" y="1534"/>
                </a:lnTo>
                <a:lnTo>
                  <a:pt x="4424" y="1546"/>
                </a:lnTo>
                <a:lnTo>
                  <a:pt x="4425" y="1537"/>
                </a:lnTo>
                <a:lnTo>
                  <a:pt x="4425" y="1510"/>
                </a:lnTo>
                <a:lnTo>
                  <a:pt x="4426" y="1547"/>
                </a:lnTo>
                <a:lnTo>
                  <a:pt x="4426" y="1537"/>
                </a:lnTo>
                <a:lnTo>
                  <a:pt x="4427" y="1531"/>
                </a:lnTo>
                <a:lnTo>
                  <a:pt x="4427" y="1543"/>
                </a:lnTo>
                <a:lnTo>
                  <a:pt x="4428" y="1548"/>
                </a:lnTo>
                <a:lnTo>
                  <a:pt x="4428" y="1542"/>
                </a:lnTo>
                <a:lnTo>
                  <a:pt x="4429" y="1519"/>
                </a:lnTo>
                <a:lnTo>
                  <a:pt x="4429" y="1540"/>
                </a:lnTo>
                <a:lnTo>
                  <a:pt x="4430" y="1546"/>
                </a:lnTo>
                <a:lnTo>
                  <a:pt x="4430" y="1545"/>
                </a:lnTo>
                <a:lnTo>
                  <a:pt x="4431" y="1518"/>
                </a:lnTo>
                <a:lnTo>
                  <a:pt x="4431" y="1545"/>
                </a:lnTo>
                <a:lnTo>
                  <a:pt x="4432" y="1532"/>
                </a:lnTo>
                <a:lnTo>
                  <a:pt x="4432" y="1526"/>
                </a:lnTo>
                <a:lnTo>
                  <a:pt x="4433" y="1515"/>
                </a:lnTo>
                <a:lnTo>
                  <a:pt x="4433" y="1546"/>
                </a:lnTo>
                <a:lnTo>
                  <a:pt x="4434" y="1548"/>
                </a:lnTo>
                <a:lnTo>
                  <a:pt x="4434" y="1539"/>
                </a:lnTo>
                <a:lnTo>
                  <a:pt x="4435" y="1548"/>
                </a:lnTo>
                <a:lnTo>
                  <a:pt x="4435" y="1547"/>
                </a:lnTo>
                <a:lnTo>
                  <a:pt x="4436" y="1529"/>
                </a:lnTo>
                <a:lnTo>
                  <a:pt x="4436" y="1498"/>
                </a:lnTo>
                <a:lnTo>
                  <a:pt x="4437" y="1541"/>
                </a:lnTo>
                <a:lnTo>
                  <a:pt x="4437" y="1536"/>
                </a:lnTo>
                <a:lnTo>
                  <a:pt x="4438" y="1542"/>
                </a:lnTo>
                <a:lnTo>
                  <a:pt x="4438" y="1547"/>
                </a:lnTo>
                <a:lnTo>
                  <a:pt x="4439" y="1545"/>
                </a:lnTo>
                <a:lnTo>
                  <a:pt x="4439" y="1513"/>
                </a:lnTo>
                <a:lnTo>
                  <a:pt x="4440" y="1518"/>
                </a:lnTo>
                <a:lnTo>
                  <a:pt x="4440" y="1545"/>
                </a:lnTo>
                <a:lnTo>
                  <a:pt x="4441" y="1546"/>
                </a:lnTo>
                <a:lnTo>
                  <a:pt x="4441" y="1539"/>
                </a:lnTo>
                <a:lnTo>
                  <a:pt x="4442" y="1548"/>
                </a:lnTo>
                <a:lnTo>
                  <a:pt x="4442" y="1537"/>
                </a:lnTo>
                <a:lnTo>
                  <a:pt x="4443" y="1537"/>
                </a:lnTo>
                <a:lnTo>
                  <a:pt x="4443" y="1489"/>
                </a:lnTo>
                <a:lnTo>
                  <a:pt x="4444" y="1531"/>
                </a:lnTo>
                <a:lnTo>
                  <a:pt x="4444" y="1525"/>
                </a:lnTo>
                <a:lnTo>
                  <a:pt x="4445" y="1516"/>
                </a:lnTo>
                <a:lnTo>
                  <a:pt x="4445" y="1532"/>
                </a:lnTo>
                <a:lnTo>
                  <a:pt x="4446" y="1544"/>
                </a:lnTo>
                <a:lnTo>
                  <a:pt x="4446" y="1510"/>
                </a:lnTo>
                <a:lnTo>
                  <a:pt x="4447" y="1525"/>
                </a:lnTo>
                <a:lnTo>
                  <a:pt x="4447" y="1547"/>
                </a:lnTo>
                <a:lnTo>
                  <a:pt x="4448" y="1545"/>
                </a:lnTo>
                <a:lnTo>
                  <a:pt x="4448" y="1523"/>
                </a:lnTo>
                <a:lnTo>
                  <a:pt x="4449" y="1518"/>
                </a:lnTo>
                <a:lnTo>
                  <a:pt x="4449" y="1544"/>
                </a:lnTo>
                <a:lnTo>
                  <a:pt x="4450" y="1507"/>
                </a:lnTo>
                <a:lnTo>
                  <a:pt x="4450" y="1524"/>
                </a:lnTo>
                <a:lnTo>
                  <a:pt x="4451" y="1544"/>
                </a:lnTo>
                <a:lnTo>
                  <a:pt x="4451" y="1524"/>
                </a:lnTo>
                <a:lnTo>
                  <a:pt x="4452" y="1514"/>
                </a:lnTo>
                <a:lnTo>
                  <a:pt x="4452" y="1548"/>
                </a:lnTo>
                <a:lnTo>
                  <a:pt x="4453" y="1545"/>
                </a:lnTo>
                <a:lnTo>
                  <a:pt x="4453" y="1517"/>
                </a:lnTo>
                <a:lnTo>
                  <a:pt x="4454" y="1517"/>
                </a:lnTo>
                <a:lnTo>
                  <a:pt x="4454" y="1546"/>
                </a:lnTo>
                <a:lnTo>
                  <a:pt x="4455" y="1545"/>
                </a:lnTo>
                <a:lnTo>
                  <a:pt x="4455" y="1534"/>
                </a:lnTo>
                <a:lnTo>
                  <a:pt x="4456" y="1529"/>
                </a:lnTo>
                <a:lnTo>
                  <a:pt x="4456" y="1545"/>
                </a:lnTo>
                <a:lnTo>
                  <a:pt x="4457" y="1541"/>
                </a:lnTo>
                <a:lnTo>
                  <a:pt x="4457" y="1514"/>
                </a:lnTo>
                <a:lnTo>
                  <a:pt x="4458" y="1545"/>
                </a:lnTo>
                <a:lnTo>
                  <a:pt x="4458" y="1547"/>
                </a:lnTo>
                <a:lnTo>
                  <a:pt x="4459" y="1538"/>
                </a:lnTo>
                <a:lnTo>
                  <a:pt x="4459" y="1547"/>
                </a:lnTo>
                <a:lnTo>
                  <a:pt x="4460" y="1547"/>
                </a:lnTo>
                <a:lnTo>
                  <a:pt x="4460" y="1537"/>
                </a:lnTo>
                <a:lnTo>
                  <a:pt x="4461" y="1520"/>
                </a:lnTo>
                <a:lnTo>
                  <a:pt x="4461" y="1547"/>
                </a:lnTo>
                <a:lnTo>
                  <a:pt x="4462" y="1547"/>
                </a:lnTo>
                <a:lnTo>
                  <a:pt x="4462" y="1536"/>
                </a:lnTo>
                <a:lnTo>
                  <a:pt x="4463" y="1548"/>
                </a:lnTo>
                <a:lnTo>
                  <a:pt x="4463" y="1541"/>
                </a:lnTo>
                <a:lnTo>
                  <a:pt x="4464" y="1529"/>
                </a:lnTo>
                <a:lnTo>
                  <a:pt x="4464" y="1495"/>
                </a:lnTo>
                <a:lnTo>
                  <a:pt x="4465" y="1527"/>
                </a:lnTo>
                <a:lnTo>
                  <a:pt x="4465" y="1547"/>
                </a:lnTo>
                <a:lnTo>
                  <a:pt x="4466" y="1543"/>
                </a:lnTo>
                <a:lnTo>
                  <a:pt x="4466" y="1539"/>
                </a:lnTo>
                <a:lnTo>
                  <a:pt x="4467" y="1548"/>
                </a:lnTo>
                <a:lnTo>
                  <a:pt x="4467" y="1523"/>
                </a:lnTo>
                <a:lnTo>
                  <a:pt x="4468" y="1523"/>
                </a:lnTo>
                <a:lnTo>
                  <a:pt x="4468" y="1541"/>
                </a:lnTo>
                <a:lnTo>
                  <a:pt x="4469" y="1547"/>
                </a:lnTo>
                <a:lnTo>
                  <a:pt x="4469" y="1535"/>
                </a:lnTo>
                <a:lnTo>
                  <a:pt x="4470" y="1533"/>
                </a:lnTo>
                <a:lnTo>
                  <a:pt x="4470" y="1545"/>
                </a:lnTo>
                <a:lnTo>
                  <a:pt x="4471" y="1540"/>
                </a:lnTo>
                <a:lnTo>
                  <a:pt x="4471" y="1486"/>
                </a:lnTo>
                <a:lnTo>
                  <a:pt x="4472" y="1517"/>
                </a:lnTo>
                <a:lnTo>
                  <a:pt x="4472" y="1545"/>
                </a:lnTo>
                <a:lnTo>
                  <a:pt x="4473" y="1525"/>
                </a:lnTo>
                <a:lnTo>
                  <a:pt x="4473" y="1506"/>
                </a:lnTo>
                <a:lnTo>
                  <a:pt x="4474" y="1531"/>
                </a:lnTo>
                <a:lnTo>
                  <a:pt x="4474" y="1539"/>
                </a:lnTo>
                <a:lnTo>
                  <a:pt x="4475" y="1476"/>
                </a:lnTo>
                <a:lnTo>
                  <a:pt x="4475" y="1533"/>
                </a:lnTo>
                <a:lnTo>
                  <a:pt x="4476" y="1545"/>
                </a:lnTo>
                <a:lnTo>
                  <a:pt x="4476" y="1523"/>
                </a:lnTo>
                <a:lnTo>
                  <a:pt x="4477" y="1483"/>
                </a:lnTo>
                <a:lnTo>
                  <a:pt x="4477" y="1545"/>
                </a:lnTo>
                <a:lnTo>
                  <a:pt x="4478" y="1547"/>
                </a:lnTo>
                <a:lnTo>
                  <a:pt x="4478" y="1515"/>
                </a:lnTo>
                <a:lnTo>
                  <a:pt x="4479" y="1529"/>
                </a:lnTo>
                <a:lnTo>
                  <a:pt x="4479" y="1543"/>
                </a:lnTo>
                <a:lnTo>
                  <a:pt x="4480" y="1547"/>
                </a:lnTo>
                <a:lnTo>
                  <a:pt x="4480" y="1469"/>
                </a:lnTo>
                <a:lnTo>
                  <a:pt x="4481" y="1544"/>
                </a:lnTo>
                <a:lnTo>
                  <a:pt x="4481" y="1525"/>
                </a:lnTo>
                <a:lnTo>
                  <a:pt x="4482" y="1482"/>
                </a:lnTo>
                <a:lnTo>
                  <a:pt x="4482" y="1514"/>
                </a:lnTo>
                <a:lnTo>
                  <a:pt x="4483" y="1546"/>
                </a:lnTo>
                <a:lnTo>
                  <a:pt x="4483" y="1513"/>
                </a:lnTo>
                <a:lnTo>
                  <a:pt x="4484" y="1495"/>
                </a:lnTo>
                <a:lnTo>
                  <a:pt x="4484" y="1546"/>
                </a:lnTo>
                <a:lnTo>
                  <a:pt x="4485" y="1543"/>
                </a:lnTo>
                <a:lnTo>
                  <a:pt x="4485" y="1479"/>
                </a:lnTo>
                <a:lnTo>
                  <a:pt x="4486" y="1508"/>
                </a:lnTo>
                <a:lnTo>
                  <a:pt x="4486" y="1542"/>
                </a:lnTo>
                <a:lnTo>
                  <a:pt x="4487" y="1543"/>
                </a:lnTo>
                <a:lnTo>
                  <a:pt x="4487" y="1532"/>
                </a:lnTo>
                <a:lnTo>
                  <a:pt x="4488" y="1548"/>
                </a:lnTo>
                <a:lnTo>
                  <a:pt x="4488" y="1547"/>
                </a:lnTo>
                <a:lnTo>
                  <a:pt x="4489" y="1547"/>
                </a:lnTo>
                <a:lnTo>
                  <a:pt x="4489" y="1530"/>
                </a:lnTo>
                <a:lnTo>
                  <a:pt x="4490" y="1546"/>
                </a:lnTo>
                <a:lnTo>
                  <a:pt x="4490" y="1534"/>
                </a:lnTo>
                <a:lnTo>
                  <a:pt x="4491" y="1544"/>
                </a:lnTo>
                <a:lnTo>
                  <a:pt x="4491" y="1538"/>
                </a:lnTo>
                <a:lnTo>
                  <a:pt x="4492" y="1546"/>
                </a:lnTo>
                <a:lnTo>
                  <a:pt x="4492" y="1518"/>
                </a:lnTo>
                <a:lnTo>
                  <a:pt x="4493" y="1527"/>
                </a:lnTo>
                <a:lnTo>
                  <a:pt x="4493" y="1548"/>
                </a:lnTo>
                <a:lnTo>
                  <a:pt x="4494" y="1548"/>
                </a:lnTo>
                <a:lnTo>
                  <a:pt x="4494" y="1548"/>
                </a:lnTo>
                <a:lnTo>
                  <a:pt x="4495" y="1548"/>
                </a:lnTo>
                <a:lnTo>
                  <a:pt x="4495" y="1548"/>
                </a:lnTo>
                <a:lnTo>
                  <a:pt x="4496" y="1548"/>
                </a:lnTo>
                <a:lnTo>
                  <a:pt x="4496" y="1546"/>
                </a:lnTo>
                <a:lnTo>
                  <a:pt x="4497" y="1545"/>
                </a:lnTo>
                <a:lnTo>
                  <a:pt x="4497" y="1548"/>
                </a:lnTo>
                <a:lnTo>
                  <a:pt x="4498" y="1521"/>
                </a:lnTo>
                <a:lnTo>
                  <a:pt x="4498" y="1543"/>
                </a:lnTo>
                <a:lnTo>
                  <a:pt x="4499" y="1538"/>
                </a:lnTo>
                <a:lnTo>
                  <a:pt x="4499" y="1547"/>
                </a:lnTo>
                <a:lnTo>
                  <a:pt x="4500" y="1515"/>
                </a:lnTo>
                <a:lnTo>
                  <a:pt x="4500" y="1548"/>
                </a:lnTo>
                <a:lnTo>
                  <a:pt x="4501" y="1546"/>
                </a:lnTo>
                <a:lnTo>
                  <a:pt x="4501" y="1493"/>
                </a:lnTo>
                <a:lnTo>
                  <a:pt x="4502" y="1534"/>
                </a:lnTo>
                <a:lnTo>
                  <a:pt x="4502" y="1530"/>
                </a:lnTo>
                <a:lnTo>
                  <a:pt x="4503" y="1529"/>
                </a:lnTo>
                <a:lnTo>
                  <a:pt x="4503" y="1490"/>
                </a:lnTo>
                <a:lnTo>
                  <a:pt x="4504" y="1524"/>
                </a:lnTo>
                <a:lnTo>
                  <a:pt x="4504" y="1545"/>
                </a:lnTo>
                <a:lnTo>
                  <a:pt x="4505" y="1521"/>
                </a:lnTo>
                <a:lnTo>
                  <a:pt x="4505" y="1464"/>
                </a:lnTo>
                <a:lnTo>
                  <a:pt x="4506" y="1547"/>
                </a:lnTo>
                <a:lnTo>
                  <a:pt x="4506" y="1500"/>
                </a:lnTo>
                <a:lnTo>
                  <a:pt x="4507" y="1470"/>
                </a:lnTo>
                <a:lnTo>
                  <a:pt x="4507" y="1542"/>
                </a:lnTo>
                <a:lnTo>
                  <a:pt x="4508" y="1539"/>
                </a:lnTo>
                <a:lnTo>
                  <a:pt x="4508" y="1526"/>
                </a:lnTo>
                <a:lnTo>
                  <a:pt x="4509" y="1484"/>
                </a:lnTo>
                <a:lnTo>
                  <a:pt x="4509" y="1536"/>
                </a:lnTo>
                <a:lnTo>
                  <a:pt x="4510" y="1521"/>
                </a:lnTo>
                <a:lnTo>
                  <a:pt x="4510" y="1513"/>
                </a:lnTo>
                <a:lnTo>
                  <a:pt x="4511" y="1514"/>
                </a:lnTo>
                <a:lnTo>
                  <a:pt x="4511" y="1547"/>
                </a:lnTo>
                <a:lnTo>
                  <a:pt x="4512" y="1526"/>
                </a:lnTo>
                <a:lnTo>
                  <a:pt x="4512" y="1547"/>
                </a:lnTo>
                <a:lnTo>
                  <a:pt x="4513" y="1548"/>
                </a:lnTo>
                <a:lnTo>
                  <a:pt x="4513" y="1513"/>
                </a:lnTo>
                <a:lnTo>
                  <a:pt x="4514" y="1519"/>
                </a:lnTo>
                <a:lnTo>
                  <a:pt x="4514" y="1533"/>
                </a:lnTo>
                <a:lnTo>
                  <a:pt x="4515" y="1539"/>
                </a:lnTo>
                <a:lnTo>
                  <a:pt x="4515" y="1505"/>
                </a:lnTo>
                <a:lnTo>
                  <a:pt x="4516" y="1517"/>
                </a:lnTo>
                <a:lnTo>
                  <a:pt x="4516" y="1545"/>
                </a:lnTo>
                <a:lnTo>
                  <a:pt x="4517" y="1535"/>
                </a:lnTo>
                <a:lnTo>
                  <a:pt x="4517" y="1517"/>
                </a:lnTo>
                <a:lnTo>
                  <a:pt x="4518" y="1522"/>
                </a:lnTo>
                <a:lnTo>
                  <a:pt x="4518" y="1548"/>
                </a:lnTo>
                <a:lnTo>
                  <a:pt x="4519" y="1548"/>
                </a:lnTo>
                <a:lnTo>
                  <a:pt x="4519" y="1540"/>
                </a:lnTo>
                <a:lnTo>
                  <a:pt x="4520" y="1540"/>
                </a:lnTo>
                <a:lnTo>
                  <a:pt x="4520" y="1547"/>
                </a:lnTo>
                <a:lnTo>
                  <a:pt x="4521" y="1519"/>
                </a:lnTo>
                <a:lnTo>
                  <a:pt x="4521" y="1538"/>
                </a:lnTo>
                <a:lnTo>
                  <a:pt x="4522" y="1547"/>
                </a:lnTo>
                <a:lnTo>
                  <a:pt x="4522" y="1532"/>
                </a:lnTo>
                <a:lnTo>
                  <a:pt x="4523" y="1525"/>
                </a:lnTo>
                <a:lnTo>
                  <a:pt x="4523" y="1545"/>
                </a:lnTo>
                <a:lnTo>
                  <a:pt x="4524" y="1543"/>
                </a:lnTo>
                <a:lnTo>
                  <a:pt x="4524" y="1526"/>
                </a:lnTo>
                <a:lnTo>
                  <a:pt x="4525" y="1540"/>
                </a:lnTo>
                <a:lnTo>
                  <a:pt x="4525" y="1547"/>
                </a:lnTo>
                <a:lnTo>
                  <a:pt x="4526" y="1548"/>
                </a:lnTo>
                <a:lnTo>
                  <a:pt x="4526" y="1544"/>
                </a:lnTo>
                <a:lnTo>
                  <a:pt x="4527" y="1545"/>
                </a:lnTo>
                <a:lnTo>
                  <a:pt x="4527" y="1533"/>
                </a:lnTo>
                <a:lnTo>
                  <a:pt x="4528" y="1490"/>
                </a:lnTo>
                <a:lnTo>
                  <a:pt x="4528" y="1521"/>
                </a:lnTo>
                <a:lnTo>
                  <a:pt x="4529" y="1539"/>
                </a:lnTo>
                <a:lnTo>
                  <a:pt x="4529" y="1545"/>
                </a:lnTo>
                <a:lnTo>
                  <a:pt x="4530" y="1510"/>
                </a:lnTo>
                <a:lnTo>
                  <a:pt x="4530" y="1538"/>
                </a:lnTo>
                <a:lnTo>
                  <a:pt x="4531" y="1546"/>
                </a:lnTo>
                <a:lnTo>
                  <a:pt x="4531" y="1538"/>
                </a:lnTo>
                <a:lnTo>
                  <a:pt x="4532" y="1529"/>
                </a:lnTo>
                <a:lnTo>
                  <a:pt x="4532" y="1546"/>
                </a:lnTo>
                <a:lnTo>
                  <a:pt x="4533" y="1547"/>
                </a:lnTo>
                <a:lnTo>
                  <a:pt x="4533" y="1529"/>
                </a:lnTo>
                <a:lnTo>
                  <a:pt x="4534" y="1534"/>
                </a:lnTo>
                <a:lnTo>
                  <a:pt x="4534" y="1544"/>
                </a:lnTo>
                <a:lnTo>
                  <a:pt x="4535" y="1536"/>
                </a:lnTo>
                <a:lnTo>
                  <a:pt x="4535" y="1473"/>
                </a:lnTo>
                <a:lnTo>
                  <a:pt x="4536" y="1531"/>
                </a:lnTo>
                <a:lnTo>
                  <a:pt x="4536" y="1545"/>
                </a:lnTo>
                <a:lnTo>
                  <a:pt x="4537" y="1544"/>
                </a:lnTo>
                <a:lnTo>
                  <a:pt x="4537" y="1499"/>
                </a:lnTo>
                <a:lnTo>
                  <a:pt x="4538" y="1548"/>
                </a:lnTo>
                <a:lnTo>
                  <a:pt x="4538" y="1529"/>
                </a:lnTo>
                <a:lnTo>
                  <a:pt x="4539" y="1521"/>
                </a:lnTo>
                <a:lnTo>
                  <a:pt x="4539" y="1542"/>
                </a:lnTo>
                <a:lnTo>
                  <a:pt x="4540" y="1548"/>
                </a:lnTo>
                <a:lnTo>
                  <a:pt x="4540" y="1521"/>
                </a:lnTo>
                <a:lnTo>
                  <a:pt x="4541" y="1535"/>
                </a:lnTo>
                <a:lnTo>
                  <a:pt x="4541" y="1547"/>
                </a:lnTo>
                <a:lnTo>
                  <a:pt x="4542" y="1548"/>
                </a:lnTo>
                <a:lnTo>
                  <a:pt x="4542" y="1532"/>
                </a:lnTo>
                <a:lnTo>
                  <a:pt x="4543" y="1548"/>
                </a:lnTo>
                <a:lnTo>
                  <a:pt x="4543" y="1547"/>
                </a:lnTo>
                <a:lnTo>
                  <a:pt x="4544" y="1548"/>
                </a:lnTo>
                <a:lnTo>
                  <a:pt x="4544" y="1532"/>
                </a:lnTo>
                <a:lnTo>
                  <a:pt x="4545" y="1541"/>
                </a:lnTo>
                <a:lnTo>
                  <a:pt x="4545" y="1525"/>
                </a:lnTo>
                <a:lnTo>
                  <a:pt x="4546" y="1524"/>
                </a:lnTo>
                <a:lnTo>
                  <a:pt x="4546" y="1540"/>
                </a:lnTo>
                <a:lnTo>
                  <a:pt x="4547" y="1547"/>
                </a:lnTo>
                <a:lnTo>
                  <a:pt x="4547" y="1514"/>
                </a:lnTo>
                <a:lnTo>
                  <a:pt x="4548" y="1537"/>
                </a:lnTo>
                <a:lnTo>
                  <a:pt x="4548" y="1539"/>
                </a:lnTo>
                <a:lnTo>
                  <a:pt x="4549" y="1521"/>
                </a:lnTo>
                <a:lnTo>
                  <a:pt x="4549" y="1527"/>
                </a:lnTo>
                <a:lnTo>
                  <a:pt x="4550" y="1528"/>
                </a:lnTo>
                <a:lnTo>
                  <a:pt x="4550" y="1547"/>
                </a:lnTo>
                <a:lnTo>
                  <a:pt x="4551" y="1537"/>
                </a:lnTo>
                <a:lnTo>
                  <a:pt x="4551" y="1521"/>
                </a:lnTo>
                <a:lnTo>
                  <a:pt x="4552" y="1540"/>
                </a:lnTo>
                <a:lnTo>
                  <a:pt x="4552" y="1509"/>
                </a:lnTo>
                <a:lnTo>
                  <a:pt x="4553" y="1519"/>
                </a:lnTo>
                <a:lnTo>
                  <a:pt x="4553" y="1544"/>
                </a:lnTo>
                <a:lnTo>
                  <a:pt x="4554" y="1542"/>
                </a:lnTo>
                <a:lnTo>
                  <a:pt x="4554" y="1532"/>
                </a:lnTo>
                <a:lnTo>
                  <a:pt x="4555" y="1535"/>
                </a:lnTo>
                <a:lnTo>
                  <a:pt x="4555" y="1516"/>
                </a:lnTo>
                <a:lnTo>
                  <a:pt x="4556" y="1526"/>
                </a:lnTo>
                <a:lnTo>
                  <a:pt x="4556" y="1536"/>
                </a:lnTo>
                <a:lnTo>
                  <a:pt x="4557" y="1548"/>
                </a:lnTo>
                <a:lnTo>
                  <a:pt x="4557" y="1541"/>
                </a:lnTo>
                <a:lnTo>
                  <a:pt x="4558" y="1544"/>
                </a:lnTo>
                <a:lnTo>
                  <a:pt x="4558" y="1548"/>
                </a:lnTo>
                <a:lnTo>
                  <a:pt x="4559" y="1545"/>
                </a:lnTo>
                <a:lnTo>
                  <a:pt x="4559" y="1536"/>
                </a:lnTo>
                <a:lnTo>
                  <a:pt x="4560" y="1509"/>
                </a:lnTo>
                <a:lnTo>
                  <a:pt x="4560" y="1545"/>
                </a:lnTo>
                <a:lnTo>
                  <a:pt x="4561" y="1546"/>
                </a:lnTo>
                <a:lnTo>
                  <a:pt x="4561" y="1542"/>
                </a:lnTo>
                <a:lnTo>
                  <a:pt x="4562" y="1528"/>
                </a:lnTo>
                <a:lnTo>
                  <a:pt x="4562" y="1547"/>
                </a:lnTo>
                <a:lnTo>
                  <a:pt x="4563" y="1546"/>
                </a:lnTo>
                <a:lnTo>
                  <a:pt x="4563" y="1519"/>
                </a:lnTo>
                <a:lnTo>
                  <a:pt x="4564" y="1533"/>
                </a:lnTo>
                <a:lnTo>
                  <a:pt x="4564" y="1547"/>
                </a:lnTo>
                <a:lnTo>
                  <a:pt x="4565" y="1546"/>
                </a:lnTo>
                <a:lnTo>
                  <a:pt x="4565" y="1525"/>
                </a:lnTo>
                <a:lnTo>
                  <a:pt x="4566" y="1546"/>
                </a:lnTo>
                <a:lnTo>
                  <a:pt x="4566" y="1535"/>
                </a:lnTo>
                <a:lnTo>
                  <a:pt x="4567" y="1539"/>
                </a:lnTo>
                <a:lnTo>
                  <a:pt x="4567" y="1511"/>
                </a:lnTo>
                <a:lnTo>
                  <a:pt x="4568" y="1545"/>
                </a:lnTo>
                <a:lnTo>
                  <a:pt x="4568" y="1529"/>
                </a:lnTo>
                <a:lnTo>
                  <a:pt x="4569" y="1535"/>
                </a:lnTo>
                <a:lnTo>
                  <a:pt x="4569" y="1546"/>
                </a:lnTo>
                <a:lnTo>
                  <a:pt x="4570" y="1547"/>
                </a:lnTo>
                <a:lnTo>
                  <a:pt x="4570" y="1513"/>
                </a:lnTo>
                <a:lnTo>
                  <a:pt x="4571" y="1529"/>
                </a:lnTo>
                <a:lnTo>
                  <a:pt x="4571" y="1546"/>
                </a:lnTo>
                <a:lnTo>
                  <a:pt x="4572" y="1548"/>
                </a:lnTo>
                <a:lnTo>
                  <a:pt x="4572" y="1540"/>
                </a:lnTo>
                <a:lnTo>
                  <a:pt x="4573" y="1531"/>
                </a:lnTo>
                <a:lnTo>
                  <a:pt x="4573" y="1548"/>
                </a:lnTo>
                <a:lnTo>
                  <a:pt x="4574" y="1515"/>
                </a:lnTo>
                <a:lnTo>
                  <a:pt x="4574" y="1538"/>
                </a:lnTo>
                <a:lnTo>
                  <a:pt x="4575" y="1543"/>
                </a:lnTo>
                <a:lnTo>
                  <a:pt x="4575" y="1521"/>
                </a:lnTo>
                <a:lnTo>
                  <a:pt x="4576" y="1492"/>
                </a:lnTo>
                <a:lnTo>
                  <a:pt x="4576" y="1543"/>
                </a:lnTo>
                <a:lnTo>
                  <a:pt x="4577" y="1543"/>
                </a:lnTo>
                <a:lnTo>
                  <a:pt x="4577" y="1521"/>
                </a:lnTo>
                <a:lnTo>
                  <a:pt x="4578" y="1525"/>
                </a:lnTo>
                <a:lnTo>
                  <a:pt x="4578" y="1546"/>
                </a:lnTo>
                <a:lnTo>
                  <a:pt x="4579" y="1538"/>
                </a:lnTo>
                <a:lnTo>
                  <a:pt x="4579" y="1545"/>
                </a:lnTo>
                <a:lnTo>
                  <a:pt x="4580" y="1544"/>
                </a:lnTo>
                <a:lnTo>
                  <a:pt x="4580" y="1546"/>
                </a:lnTo>
                <a:lnTo>
                  <a:pt x="4581" y="1523"/>
                </a:lnTo>
                <a:lnTo>
                  <a:pt x="4581" y="1527"/>
                </a:lnTo>
                <a:lnTo>
                  <a:pt x="4582" y="1524"/>
                </a:lnTo>
                <a:lnTo>
                  <a:pt x="4582" y="1541"/>
                </a:lnTo>
                <a:lnTo>
                  <a:pt x="4583" y="1527"/>
                </a:lnTo>
                <a:lnTo>
                  <a:pt x="4583" y="1540"/>
                </a:lnTo>
                <a:lnTo>
                  <a:pt x="4584" y="1545"/>
                </a:lnTo>
                <a:lnTo>
                  <a:pt x="4584" y="1528"/>
                </a:lnTo>
                <a:lnTo>
                  <a:pt x="4585" y="1520"/>
                </a:lnTo>
                <a:lnTo>
                  <a:pt x="4585" y="1547"/>
                </a:lnTo>
                <a:lnTo>
                  <a:pt x="4586" y="1546"/>
                </a:lnTo>
                <a:lnTo>
                  <a:pt x="4586" y="1527"/>
                </a:lnTo>
                <a:lnTo>
                  <a:pt x="4587" y="1521"/>
                </a:lnTo>
                <a:lnTo>
                  <a:pt x="4587" y="1537"/>
                </a:lnTo>
                <a:lnTo>
                  <a:pt x="4588" y="1538"/>
                </a:lnTo>
                <a:lnTo>
                  <a:pt x="4588" y="1515"/>
                </a:lnTo>
                <a:lnTo>
                  <a:pt x="4589" y="1524"/>
                </a:lnTo>
                <a:lnTo>
                  <a:pt x="4589" y="1547"/>
                </a:lnTo>
                <a:lnTo>
                  <a:pt x="4590" y="1534"/>
                </a:lnTo>
                <a:lnTo>
                  <a:pt x="4590" y="1486"/>
                </a:lnTo>
                <a:lnTo>
                  <a:pt x="4591" y="1546"/>
                </a:lnTo>
                <a:lnTo>
                  <a:pt x="4591" y="1530"/>
                </a:lnTo>
                <a:lnTo>
                  <a:pt x="4592" y="1515"/>
                </a:lnTo>
                <a:lnTo>
                  <a:pt x="4592" y="1546"/>
                </a:lnTo>
                <a:lnTo>
                  <a:pt x="4593" y="1547"/>
                </a:lnTo>
                <a:lnTo>
                  <a:pt x="4593" y="1521"/>
                </a:lnTo>
                <a:lnTo>
                  <a:pt x="4594" y="1525"/>
                </a:lnTo>
                <a:lnTo>
                  <a:pt x="4594" y="1539"/>
                </a:lnTo>
                <a:lnTo>
                  <a:pt x="4595" y="1537"/>
                </a:lnTo>
                <a:lnTo>
                  <a:pt x="4595" y="1517"/>
                </a:lnTo>
                <a:lnTo>
                  <a:pt x="4596" y="1529"/>
                </a:lnTo>
                <a:lnTo>
                  <a:pt x="4596" y="1548"/>
                </a:lnTo>
                <a:lnTo>
                  <a:pt x="4597" y="1522"/>
                </a:lnTo>
                <a:lnTo>
                  <a:pt x="4597" y="1541"/>
                </a:lnTo>
                <a:lnTo>
                  <a:pt x="4598" y="1547"/>
                </a:lnTo>
                <a:lnTo>
                  <a:pt x="4598" y="1540"/>
                </a:lnTo>
                <a:lnTo>
                  <a:pt x="4599" y="1509"/>
                </a:lnTo>
                <a:lnTo>
                  <a:pt x="4599" y="1545"/>
                </a:lnTo>
                <a:lnTo>
                  <a:pt x="4600" y="1548"/>
                </a:lnTo>
                <a:lnTo>
                  <a:pt x="4600" y="1530"/>
                </a:lnTo>
                <a:lnTo>
                  <a:pt x="4601" y="1540"/>
                </a:lnTo>
                <a:lnTo>
                  <a:pt x="4601" y="1546"/>
                </a:lnTo>
                <a:lnTo>
                  <a:pt x="4602" y="1548"/>
                </a:lnTo>
                <a:lnTo>
                  <a:pt x="4602" y="1520"/>
                </a:lnTo>
                <a:lnTo>
                  <a:pt x="4603" y="1536"/>
                </a:lnTo>
                <a:lnTo>
                  <a:pt x="4603" y="1548"/>
                </a:lnTo>
                <a:lnTo>
                  <a:pt x="4604" y="1548"/>
                </a:lnTo>
                <a:lnTo>
                  <a:pt x="4604" y="1544"/>
                </a:lnTo>
                <a:lnTo>
                  <a:pt x="4605" y="1548"/>
                </a:lnTo>
                <a:lnTo>
                  <a:pt x="4605" y="1541"/>
                </a:lnTo>
                <a:lnTo>
                  <a:pt x="4606" y="1529"/>
                </a:lnTo>
                <a:lnTo>
                  <a:pt x="4606" y="1516"/>
                </a:lnTo>
                <a:lnTo>
                  <a:pt x="4607" y="1547"/>
                </a:lnTo>
                <a:lnTo>
                  <a:pt x="4607" y="1529"/>
                </a:lnTo>
                <a:lnTo>
                  <a:pt x="4608" y="1514"/>
                </a:lnTo>
                <a:lnTo>
                  <a:pt x="4608" y="1546"/>
                </a:lnTo>
                <a:lnTo>
                  <a:pt x="4609" y="1543"/>
                </a:lnTo>
                <a:lnTo>
                  <a:pt x="4609" y="1490"/>
                </a:lnTo>
                <a:lnTo>
                  <a:pt x="4610" y="1521"/>
                </a:lnTo>
                <a:lnTo>
                  <a:pt x="4610" y="1536"/>
                </a:lnTo>
                <a:lnTo>
                  <a:pt x="4611" y="1544"/>
                </a:lnTo>
                <a:lnTo>
                  <a:pt x="4611" y="1508"/>
                </a:lnTo>
                <a:lnTo>
                  <a:pt x="4612" y="1517"/>
                </a:lnTo>
                <a:lnTo>
                  <a:pt x="4612" y="1544"/>
                </a:lnTo>
                <a:lnTo>
                  <a:pt x="4613" y="1513"/>
                </a:lnTo>
                <a:lnTo>
                  <a:pt x="4613" y="1531"/>
                </a:lnTo>
                <a:lnTo>
                  <a:pt x="4614" y="1548"/>
                </a:lnTo>
                <a:lnTo>
                  <a:pt x="4614" y="1468"/>
                </a:lnTo>
                <a:lnTo>
                  <a:pt x="4615" y="1491"/>
                </a:lnTo>
                <a:lnTo>
                  <a:pt x="4615" y="1541"/>
                </a:lnTo>
                <a:lnTo>
                  <a:pt x="4616" y="1544"/>
                </a:lnTo>
                <a:lnTo>
                  <a:pt x="4616" y="1514"/>
                </a:lnTo>
                <a:lnTo>
                  <a:pt x="4617" y="1528"/>
                </a:lnTo>
                <a:lnTo>
                  <a:pt x="4617" y="1547"/>
                </a:lnTo>
                <a:lnTo>
                  <a:pt x="4618" y="1535"/>
                </a:lnTo>
                <a:lnTo>
                  <a:pt x="4618" y="1459"/>
                </a:lnTo>
                <a:lnTo>
                  <a:pt x="4619" y="1489"/>
                </a:lnTo>
                <a:lnTo>
                  <a:pt x="4619" y="1540"/>
                </a:lnTo>
                <a:lnTo>
                  <a:pt x="4620" y="1515"/>
                </a:lnTo>
                <a:lnTo>
                  <a:pt x="4620" y="1496"/>
                </a:lnTo>
                <a:lnTo>
                  <a:pt x="4621" y="1543"/>
                </a:lnTo>
                <a:lnTo>
                  <a:pt x="4621" y="1533"/>
                </a:lnTo>
                <a:lnTo>
                  <a:pt x="4622" y="1494"/>
                </a:lnTo>
                <a:lnTo>
                  <a:pt x="4622" y="1545"/>
                </a:lnTo>
                <a:lnTo>
                  <a:pt x="4623" y="1541"/>
                </a:lnTo>
                <a:lnTo>
                  <a:pt x="4623" y="1544"/>
                </a:lnTo>
                <a:lnTo>
                  <a:pt x="4624" y="1495"/>
                </a:lnTo>
                <a:lnTo>
                  <a:pt x="4624" y="1536"/>
                </a:lnTo>
                <a:lnTo>
                  <a:pt x="4625" y="1546"/>
                </a:lnTo>
                <a:lnTo>
                  <a:pt x="4625" y="1493"/>
                </a:lnTo>
                <a:lnTo>
                  <a:pt x="4626" y="1503"/>
                </a:lnTo>
                <a:lnTo>
                  <a:pt x="4626" y="1542"/>
                </a:lnTo>
                <a:lnTo>
                  <a:pt x="4627" y="1511"/>
                </a:lnTo>
                <a:lnTo>
                  <a:pt x="4627" y="1530"/>
                </a:lnTo>
                <a:lnTo>
                  <a:pt x="4628" y="1546"/>
                </a:lnTo>
                <a:lnTo>
                  <a:pt x="4628" y="1542"/>
                </a:lnTo>
                <a:lnTo>
                  <a:pt x="4629" y="1508"/>
                </a:lnTo>
                <a:lnTo>
                  <a:pt x="4629" y="1528"/>
                </a:lnTo>
                <a:lnTo>
                  <a:pt x="4630" y="1545"/>
                </a:lnTo>
                <a:lnTo>
                  <a:pt x="4630" y="1526"/>
                </a:lnTo>
                <a:lnTo>
                  <a:pt x="4631" y="1530"/>
                </a:lnTo>
                <a:lnTo>
                  <a:pt x="4631" y="1534"/>
                </a:lnTo>
                <a:lnTo>
                  <a:pt x="4632" y="1537"/>
                </a:lnTo>
                <a:lnTo>
                  <a:pt x="4632" y="1548"/>
                </a:lnTo>
                <a:lnTo>
                  <a:pt x="4633" y="1543"/>
                </a:lnTo>
                <a:lnTo>
                  <a:pt x="4633" y="1548"/>
                </a:lnTo>
                <a:lnTo>
                  <a:pt x="4634" y="1526"/>
                </a:lnTo>
                <a:lnTo>
                  <a:pt x="4634" y="1536"/>
                </a:lnTo>
                <a:lnTo>
                  <a:pt x="4635" y="1525"/>
                </a:lnTo>
                <a:lnTo>
                  <a:pt x="4635" y="1547"/>
                </a:lnTo>
                <a:lnTo>
                  <a:pt x="4636" y="1528"/>
                </a:lnTo>
                <a:lnTo>
                  <a:pt x="4636" y="1543"/>
                </a:lnTo>
                <a:lnTo>
                  <a:pt x="4637" y="1543"/>
                </a:lnTo>
                <a:lnTo>
                  <a:pt x="4637" y="1547"/>
                </a:lnTo>
                <a:lnTo>
                  <a:pt x="4638" y="1539"/>
                </a:lnTo>
                <a:lnTo>
                  <a:pt x="4638" y="1548"/>
                </a:lnTo>
                <a:lnTo>
                  <a:pt x="4639" y="1548"/>
                </a:lnTo>
                <a:lnTo>
                  <a:pt x="4639" y="1541"/>
                </a:lnTo>
                <a:lnTo>
                  <a:pt x="4640" y="1548"/>
                </a:lnTo>
                <a:lnTo>
                  <a:pt x="4640" y="1535"/>
                </a:lnTo>
                <a:lnTo>
                  <a:pt x="4641" y="1536"/>
                </a:lnTo>
                <a:lnTo>
                  <a:pt x="4641" y="1508"/>
                </a:lnTo>
                <a:lnTo>
                  <a:pt x="4642" y="1517"/>
                </a:lnTo>
                <a:lnTo>
                  <a:pt x="4642" y="1546"/>
                </a:lnTo>
                <a:lnTo>
                  <a:pt x="4643" y="1547"/>
                </a:lnTo>
                <a:lnTo>
                  <a:pt x="4643" y="1535"/>
                </a:lnTo>
                <a:lnTo>
                  <a:pt x="4644" y="1547"/>
                </a:lnTo>
                <a:lnTo>
                  <a:pt x="4644" y="1520"/>
                </a:lnTo>
                <a:lnTo>
                  <a:pt x="4645" y="1527"/>
                </a:lnTo>
                <a:lnTo>
                  <a:pt x="4645" y="1477"/>
                </a:lnTo>
                <a:lnTo>
                  <a:pt x="4646" y="1543"/>
                </a:lnTo>
                <a:lnTo>
                  <a:pt x="4646" y="1540"/>
                </a:lnTo>
                <a:lnTo>
                  <a:pt x="4647" y="1511"/>
                </a:lnTo>
                <a:lnTo>
                  <a:pt x="4647" y="1488"/>
                </a:lnTo>
                <a:lnTo>
                  <a:pt x="4648" y="1534"/>
                </a:lnTo>
                <a:lnTo>
                  <a:pt x="4648" y="1472"/>
                </a:lnTo>
                <a:lnTo>
                  <a:pt x="4649" y="1476"/>
                </a:lnTo>
                <a:lnTo>
                  <a:pt x="4649" y="1545"/>
                </a:lnTo>
                <a:lnTo>
                  <a:pt x="4650" y="1543"/>
                </a:lnTo>
                <a:lnTo>
                  <a:pt x="4650" y="1510"/>
                </a:lnTo>
                <a:lnTo>
                  <a:pt x="4651" y="1492"/>
                </a:lnTo>
                <a:lnTo>
                  <a:pt x="4651" y="1529"/>
                </a:lnTo>
                <a:lnTo>
                  <a:pt x="4652" y="1482"/>
                </a:lnTo>
                <a:lnTo>
                  <a:pt x="4652" y="1503"/>
                </a:lnTo>
                <a:lnTo>
                  <a:pt x="4653" y="1544"/>
                </a:lnTo>
                <a:lnTo>
                  <a:pt x="4653" y="1509"/>
                </a:lnTo>
                <a:lnTo>
                  <a:pt x="4654" y="1536"/>
                </a:lnTo>
                <a:lnTo>
                  <a:pt x="4654" y="1544"/>
                </a:lnTo>
                <a:lnTo>
                  <a:pt x="4655" y="1522"/>
                </a:lnTo>
                <a:lnTo>
                  <a:pt x="4655" y="1479"/>
                </a:lnTo>
                <a:lnTo>
                  <a:pt x="4656" y="1500"/>
                </a:lnTo>
                <a:lnTo>
                  <a:pt x="4656" y="1547"/>
                </a:lnTo>
                <a:lnTo>
                  <a:pt x="4657" y="1546"/>
                </a:lnTo>
                <a:lnTo>
                  <a:pt x="4657" y="1548"/>
                </a:lnTo>
                <a:lnTo>
                  <a:pt x="4658" y="1548"/>
                </a:lnTo>
                <a:lnTo>
                  <a:pt x="4658" y="1536"/>
                </a:lnTo>
                <a:lnTo>
                  <a:pt x="4659" y="1520"/>
                </a:lnTo>
                <a:lnTo>
                  <a:pt x="4659" y="1508"/>
                </a:lnTo>
                <a:lnTo>
                  <a:pt x="4660" y="1535"/>
                </a:lnTo>
                <a:lnTo>
                  <a:pt x="4660" y="1544"/>
                </a:lnTo>
                <a:lnTo>
                  <a:pt x="4661" y="1533"/>
                </a:lnTo>
                <a:lnTo>
                  <a:pt x="4661" y="1547"/>
                </a:lnTo>
                <a:lnTo>
                  <a:pt x="4662" y="1542"/>
                </a:lnTo>
                <a:lnTo>
                  <a:pt x="4662" y="1484"/>
                </a:lnTo>
                <a:lnTo>
                  <a:pt x="4663" y="1515"/>
                </a:lnTo>
                <a:lnTo>
                  <a:pt x="4663" y="1543"/>
                </a:lnTo>
                <a:lnTo>
                  <a:pt x="4664" y="1546"/>
                </a:lnTo>
                <a:lnTo>
                  <a:pt x="4664" y="1529"/>
                </a:lnTo>
                <a:lnTo>
                  <a:pt x="4665" y="1530"/>
                </a:lnTo>
                <a:lnTo>
                  <a:pt x="4665" y="1539"/>
                </a:lnTo>
                <a:lnTo>
                  <a:pt x="4666" y="1540"/>
                </a:lnTo>
                <a:lnTo>
                  <a:pt x="4666" y="1516"/>
                </a:lnTo>
                <a:lnTo>
                  <a:pt x="4667" y="1537"/>
                </a:lnTo>
                <a:lnTo>
                  <a:pt x="4667" y="1547"/>
                </a:lnTo>
                <a:lnTo>
                  <a:pt x="4668" y="1536"/>
                </a:lnTo>
                <a:lnTo>
                  <a:pt x="4668" y="1545"/>
                </a:lnTo>
                <a:lnTo>
                  <a:pt x="4669" y="1548"/>
                </a:lnTo>
                <a:lnTo>
                  <a:pt x="4669" y="1529"/>
                </a:lnTo>
                <a:lnTo>
                  <a:pt x="4670" y="1510"/>
                </a:lnTo>
                <a:lnTo>
                  <a:pt x="4670" y="1541"/>
                </a:lnTo>
                <a:lnTo>
                  <a:pt x="4671" y="1547"/>
                </a:lnTo>
                <a:lnTo>
                  <a:pt x="4671" y="1524"/>
                </a:lnTo>
                <a:lnTo>
                  <a:pt x="4672" y="1523"/>
                </a:lnTo>
                <a:lnTo>
                  <a:pt x="4672" y="1545"/>
                </a:lnTo>
                <a:lnTo>
                  <a:pt x="4673" y="1540"/>
                </a:lnTo>
                <a:lnTo>
                  <a:pt x="4673" y="1519"/>
                </a:lnTo>
                <a:lnTo>
                  <a:pt x="4674" y="1527"/>
                </a:lnTo>
                <a:lnTo>
                  <a:pt x="4674" y="1547"/>
                </a:lnTo>
                <a:lnTo>
                  <a:pt x="4675" y="1517"/>
                </a:lnTo>
                <a:lnTo>
                  <a:pt x="4675" y="1540"/>
                </a:lnTo>
                <a:lnTo>
                  <a:pt x="4676" y="1534"/>
                </a:lnTo>
                <a:lnTo>
                  <a:pt x="4676" y="1476"/>
                </a:lnTo>
                <a:lnTo>
                  <a:pt x="4677" y="1456"/>
                </a:lnTo>
                <a:lnTo>
                  <a:pt x="4677" y="1519"/>
                </a:lnTo>
                <a:lnTo>
                  <a:pt x="4678" y="1535"/>
                </a:lnTo>
                <a:lnTo>
                  <a:pt x="4678" y="1487"/>
                </a:lnTo>
                <a:lnTo>
                  <a:pt x="4679" y="1461"/>
                </a:lnTo>
                <a:lnTo>
                  <a:pt x="4679" y="1544"/>
                </a:lnTo>
                <a:lnTo>
                  <a:pt x="4680" y="1530"/>
                </a:lnTo>
                <a:lnTo>
                  <a:pt x="4680" y="1475"/>
                </a:lnTo>
                <a:lnTo>
                  <a:pt x="4681" y="1514"/>
                </a:lnTo>
                <a:lnTo>
                  <a:pt x="4681" y="1542"/>
                </a:lnTo>
                <a:lnTo>
                  <a:pt x="4682" y="1532"/>
                </a:lnTo>
                <a:lnTo>
                  <a:pt x="4682" y="1473"/>
                </a:lnTo>
                <a:lnTo>
                  <a:pt x="4683" y="1524"/>
                </a:lnTo>
                <a:lnTo>
                  <a:pt x="4683" y="1536"/>
                </a:lnTo>
                <a:lnTo>
                  <a:pt x="4684" y="1488"/>
                </a:lnTo>
                <a:lnTo>
                  <a:pt x="4684" y="1540"/>
                </a:lnTo>
                <a:lnTo>
                  <a:pt x="4685" y="1540"/>
                </a:lnTo>
                <a:lnTo>
                  <a:pt x="4685" y="1530"/>
                </a:lnTo>
                <a:lnTo>
                  <a:pt x="4686" y="1505"/>
                </a:lnTo>
                <a:lnTo>
                  <a:pt x="4686" y="1547"/>
                </a:lnTo>
                <a:lnTo>
                  <a:pt x="4687" y="1542"/>
                </a:lnTo>
                <a:lnTo>
                  <a:pt x="4687" y="1524"/>
                </a:lnTo>
                <a:lnTo>
                  <a:pt x="4688" y="1506"/>
                </a:lnTo>
                <a:lnTo>
                  <a:pt x="4688" y="1530"/>
                </a:lnTo>
                <a:lnTo>
                  <a:pt x="4689" y="1540"/>
                </a:lnTo>
                <a:lnTo>
                  <a:pt x="4689" y="1524"/>
                </a:lnTo>
                <a:lnTo>
                  <a:pt x="4690" y="1543"/>
                </a:lnTo>
                <a:lnTo>
                  <a:pt x="4690" y="1536"/>
                </a:lnTo>
                <a:lnTo>
                  <a:pt x="4691" y="1490"/>
                </a:lnTo>
                <a:lnTo>
                  <a:pt x="4691" y="1518"/>
                </a:lnTo>
                <a:lnTo>
                  <a:pt x="4692" y="1530"/>
                </a:lnTo>
                <a:lnTo>
                  <a:pt x="4692" y="1526"/>
                </a:lnTo>
                <a:lnTo>
                  <a:pt x="4693" y="1528"/>
                </a:lnTo>
                <a:lnTo>
                  <a:pt x="4693" y="1548"/>
                </a:lnTo>
                <a:lnTo>
                  <a:pt x="4694" y="1542"/>
                </a:lnTo>
                <a:lnTo>
                  <a:pt x="4694" y="1526"/>
                </a:lnTo>
                <a:lnTo>
                  <a:pt x="4695" y="1506"/>
                </a:lnTo>
                <a:lnTo>
                  <a:pt x="4695" y="1548"/>
                </a:lnTo>
                <a:lnTo>
                  <a:pt x="4696" y="1546"/>
                </a:lnTo>
                <a:lnTo>
                  <a:pt x="4696" y="1533"/>
                </a:lnTo>
                <a:lnTo>
                  <a:pt x="4697" y="1543"/>
                </a:lnTo>
                <a:lnTo>
                  <a:pt x="4697" y="1528"/>
                </a:lnTo>
                <a:lnTo>
                  <a:pt x="4698" y="1524"/>
                </a:lnTo>
                <a:lnTo>
                  <a:pt x="4698" y="1537"/>
                </a:lnTo>
                <a:lnTo>
                  <a:pt x="4699" y="1543"/>
                </a:lnTo>
                <a:lnTo>
                  <a:pt x="4699" y="1547"/>
                </a:lnTo>
                <a:lnTo>
                  <a:pt x="4700" y="1532"/>
                </a:lnTo>
                <a:lnTo>
                  <a:pt x="4700" y="1514"/>
                </a:lnTo>
                <a:lnTo>
                  <a:pt x="4701" y="1542"/>
                </a:lnTo>
                <a:lnTo>
                  <a:pt x="4701" y="1536"/>
                </a:lnTo>
                <a:lnTo>
                  <a:pt x="4702" y="1526"/>
                </a:lnTo>
                <a:lnTo>
                  <a:pt x="4702" y="1546"/>
                </a:lnTo>
                <a:lnTo>
                  <a:pt x="4703" y="1546"/>
                </a:lnTo>
                <a:lnTo>
                  <a:pt x="4703" y="1524"/>
                </a:lnTo>
                <a:lnTo>
                  <a:pt x="4704" y="1520"/>
                </a:lnTo>
                <a:lnTo>
                  <a:pt x="4704" y="1538"/>
                </a:lnTo>
                <a:lnTo>
                  <a:pt x="4705" y="1546"/>
                </a:lnTo>
                <a:lnTo>
                  <a:pt x="4705" y="1524"/>
                </a:lnTo>
                <a:lnTo>
                  <a:pt x="4706" y="1540"/>
                </a:lnTo>
                <a:lnTo>
                  <a:pt x="4706" y="1538"/>
                </a:lnTo>
                <a:lnTo>
                  <a:pt x="4707" y="1513"/>
                </a:lnTo>
                <a:lnTo>
                  <a:pt x="4707" y="1548"/>
                </a:lnTo>
                <a:lnTo>
                  <a:pt x="4708" y="1539"/>
                </a:lnTo>
                <a:lnTo>
                  <a:pt x="4708" y="1509"/>
                </a:lnTo>
                <a:lnTo>
                  <a:pt x="4709" y="1512"/>
                </a:lnTo>
                <a:lnTo>
                  <a:pt x="4709" y="1541"/>
                </a:lnTo>
                <a:lnTo>
                  <a:pt x="4710" y="1547"/>
                </a:lnTo>
                <a:lnTo>
                  <a:pt x="4710" y="1536"/>
                </a:lnTo>
                <a:lnTo>
                  <a:pt x="4711" y="1521"/>
                </a:lnTo>
                <a:lnTo>
                  <a:pt x="4711" y="1548"/>
                </a:lnTo>
                <a:lnTo>
                  <a:pt x="4712" y="1536"/>
                </a:lnTo>
                <a:lnTo>
                  <a:pt x="4712" y="1514"/>
                </a:lnTo>
                <a:lnTo>
                  <a:pt x="4713" y="1515"/>
                </a:lnTo>
                <a:lnTo>
                  <a:pt x="4713" y="1546"/>
                </a:lnTo>
                <a:lnTo>
                  <a:pt x="4714" y="1530"/>
                </a:lnTo>
                <a:lnTo>
                  <a:pt x="4714" y="1541"/>
                </a:lnTo>
                <a:lnTo>
                  <a:pt x="4715" y="1530"/>
                </a:lnTo>
                <a:lnTo>
                  <a:pt x="4715" y="1548"/>
                </a:lnTo>
                <a:lnTo>
                  <a:pt x="4716" y="1506"/>
                </a:lnTo>
                <a:lnTo>
                  <a:pt x="4716" y="1512"/>
                </a:lnTo>
                <a:lnTo>
                  <a:pt x="4717" y="1529"/>
                </a:lnTo>
                <a:lnTo>
                  <a:pt x="4717" y="1520"/>
                </a:lnTo>
                <a:lnTo>
                  <a:pt x="4718" y="1532"/>
                </a:lnTo>
                <a:lnTo>
                  <a:pt x="4718" y="1538"/>
                </a:lnTo>
                <a:lnTo>
                  <a:pt x="4719" y="1534"/>
                </a:lnTo>
                <a:lnTo>
                  <a:pt x="4719" y="1466"/>
                </a:lnTo>
                <a:lnTo>
                  <a:pt x="4720" y="1504"/>
                </a:lnTo>
                <a:lnTo>
                  <a:pt x="4720" y="1541"/>
                </a:lnTo>
                <a:lnTo>
                  <a:pt x="4721" y="1521"/>
                </a:lnTo>
                <a:lnTo>
                  <a:pt x="4721" y="1533"/>
                </a:lnTo>
                <a:lnTo>
                  <a:pt x="4722" y="1538"/>
                </a:lnTo>
                <a:lnTo>
                  <a:pt x="4722" y="1528"/>
                </a:lnTo>
                <a:lnTo>
                  <a:pt x="4723" y="1479"/>
                </a:lnTo>
                <a:lnTo>
                  <a:pt x="4723" y="1526"/>
                </a:lnTo>
                <a:lnTo>
                  <a:pt x="4724" y="1546"/>
                </a:lnTo>
                <a:lnTo>
                  <a:pt x="4724" y="1533"/>
                </a:lnTo>
                <a:lnTo>
                  <a:pt x="4725" y="1532"/>
                </a:lnTo>
                <a:lnTo>
                  <a:pt x="4725" y="1540"/>
                </a:lnTo>
                <a:lnTo>
                  <a:pt x="4726" y="1542"/>
                </a:lnTo>
                <a:lnTo>
                  <a:pt x="4726" y="1525"/>
                </a:lnTo>
                <a:lnTo>
                  <a:pt x="4727" y="1529"/>
                </a:lnTo>
                <a:lnTo>
                  <a:pt x="4727" y="1547"/>
                </a:lnTo>
                <a:lnTo>
                  <a:pt x="4728" y="1535"/>
                </a:lnTo>
                <a:lnTo>
                  <a:pt x="4728" y="1544"/>
                </a:lnTo>
                <a:lnTo>
                  <a:pt x="4729" y="1541"/>
                </a:lnTo>
                <a:lnTo>
                  <a:pt x="4729" y="1520"/>
                </a:lnTo>
                <a:lnTo>
                  <a:pt x="4730" y="1515"/>
                </a:lnTo>
                <a:lnTo>
                  <a:pt x="4730" y="1525"/>
                </a:lnTo>
                <a:lnTo>
                  <a:pt x="4731" y="1544"/>
                </a:lnTo>
                <a:lnTo>
                  <a:pt x="4731" y="1547"/>
                </a:lnTo>
                <a:lnTo>
                  <a:pt x="4732" y="1539"/>
                </a:lnTo>
                <a:lnTo>
                  <a:pt x="4732" y="1541"/>
                </a:lnTo>
                <a:lnTo>
                  <a:pt x="4733" y="1535"/>
                </a:lnTo>
                <a:lnTo>
                  <a:pt x="4733" y="1513"/>
                </a:lnTo>
                <a:lnTo>
                  <a:pt x="4734" y="1532"/>
                </a:lnTo>
                <a:lnTo>
                  <a:pt x="4734" y="1546"/>
                </a:lnTo>
                <a:lnTo>
                  <a:pt x="4735" y="1547"/>
                </a:lnTo>
                <a:lnTo>
                  <a:pt x="4735" y="1533"/>
                </a:lnTo>
                <a:lnTo>
                  <a:pt x="4736" y="1548"/>
                </a:lnTo>
                <a:lnTo>
                  <a:pt x="4736" y="1539"/>
                </a:lnTo>
                <a:lnTo>
                  <a:pt x="4737" y="1533"/>
                </a:lnTo>
                <a:lnTo>
                  <a:pt x="4737" y="1544"/>
                </a:lnTo>
                <a:lnTo>
                  <a:pt x="4738" y="1547"/>
                </a:lnTo>
                <a:lnTo>
                  <a:pt x="4738" y="1538"/>
                </a:lnTo>
                <a:lnTo>
                  <a:pt x="4739" y="1539"/>
                </a:lnTo>
                <a:lnTo>
                  <a:pt x="4739" y="1543"/>
                </a:lnTo>
                <a:lnTo>
                  <a:pt x="4740" y="1547"/>
                </a:lnTo>
                <a:lnTo>
                  <a:pt x="4740" y="1542"/>
                </a:lnTo>
                <a:lnTo>
                  <a:pt x="4741" y="1536"/>
                </a:lnTo>
                <a:lnTo>
                  <a:pt x="4741" y="1548"/>
                </a:lnTo>
                <a:lnTo>
                  <a:pt x="4742" y="1548"/>
                </a:lnTo>
                <a:lnTo>
                  <a:pt x="4742" y="1538"/>
                </a:lnTo>
                <a:lnTo>
                  <a:pt x="4743" y="1540"/>
                </a:lnTo>
                <a:lnTo>
                  <a:pt x="4743" y="1548"/>
                </a:lnTo>
                <a:lnTo>
                  <a:pt x="4744" y="1545"/>
                </a:lnTo>
                <a:lnTo>
                  <a:pt x="4744" y="1530"/>
                </a:lnTo>
                <a:lnTo>
                  <a:pt x="4745" y="1539"/>
                </a:lnTo>
                <a:lnTo>
                  <a:pt x="4745" y="1543"/>
                </a:lnTo>
                <a:lnTo>
                  <a:pt x="4746" y="1528"/>
                </a:lnTo>
                <a:lnTo>
                  <a:pt x="4746" y="1543"/>
                </a:lnTo>
                <a:lnTo>
                  <a:pt x="4747" y="1524"/>
                </a:lnTo>
                <a:lnTo>
                  <a:pt x="4747" y="1514"/>
                </a:lnTo>
                <a:lnTo>
                  <a:pt x="4748" y="1525"/>
                </a:lnTo>
                <a:lnTo>
                  <a:pt x="4748" y="1516"/>
                </a:lnTo>
                <a:lnTo>
                  <a:pt x="4749" y="1542"/>
                </a:lnTo>
                <a:lnTo>
                  <a:pt x="4749" y="1530"/>
                </a:lnTo>
                <a:lnTo>
                  <a:pt x="4750" y="1531"/>
                </a:lnTo>
                <a:lnTo>
                  <a:pt x="4750" y="1546"/>
                </a:lnTo>
                <a:lnTo>
                  <a:pt x="4751" y="1528"/>
                </a:lnTo>
                <a:lnTo>
                  <a:pt x="4751" y="1490"/>
                </a:lnTo>
                <a:lnTo>
                  <a:pt x="4752" y="1546"/>
                </a:lnTo>
                <a:lnTo>
                  <a:pt x="4752" y="1544"/>
                </a:lnTo>
                <a:lnTo>
                  <a:pt x="4753" y="1531"/>
                </a:lnTo>
                <a:lnTo>
                  <a:pt x="4753" y="1542"/>
                </a:lnTo>
                <a:lnTo>
                  <a:pt x="4754" y="1548"/>
                </a:lnTo>
                <a:lnTo>
                  <a:pt x="4754" y="1533"/>
                </a:lnTo>
                <a:lnTo>
                  <a:pt x="4755" y="1531"/>
                </a:lnTo>
                <a:lnTo>
                  <a:pt x="4755" y="1544"/>
                </a:lnTo>
                <a:lnTo>
                  <a:pt x="4756" y="1539"/>
                </a:lnTo>
                <a:lnTo>
                  <a:pt x="4756" y="1520"/>
                </a:lnTo>
                <a:lnTo>
                  <a:pt x="4757" y="1516"/>
                </a:lnTo>
                <a:lnTo>
                  <a:pt x="4757" y="1546"/>
                </a:lnTo>
                <a:lnTo>
                  <a:pt x="4758" y="1548"/>
                </a:lnTo>
                <a:lnTo>
                  <a:pt x="4758" y="1521"/>
                </a:lnTo>
                <a:lnTo>
                  <a:pt x="4759" y="1534"/>
                </a:lnTo>
                <a:lnTo>
                  <a:pt x="4759" y="1548"/>
                </a:lnTo>
                <a:lnTo>
                  <a:pt x="4760" y="1538"/>
                </a:lnTo>
                <a:lnTo>
                  <a:pt x="4760" y="1544"/>
                </a:lnTo>
                <a:lnTo>
                  <a:pt x="4761" y="1539"/>
                </a:lnTo>
                <a:lnTo>
                  <a:pt x="4761" y="1546"/>
                </a:lnTo>
                <a:lnTo>
                  <a:pt x="4762" y="1506"/>
                </a:lnTo>
                <a:lnTo>
                  <a:pt x="4762" y="1533"/>
                </a:lnTo>
                <a:lnTo>
                  <a:pt x="4763" y="1542"/>
                </a:lnTo>
                <a:lnTo>
                  <a:pt x="4763" y="1537"/>
                </a:lnTo>
                <a:lnTo>
                  <a:pt x="4764" y="1532"/>
                </a:lnTo>
                <a:lnTo>
                  <a:pt x="4764" y="1547"/>
                </a:lnTo>
                <a:lnTo>
                  <a:pt x="4765" y="1548"/>
                </a:lnTo>
                <a:lnTo>
                  <a:pt x="4765" y="1514"/>
                </a:lnTo>
                <a:lnTo>
                  <a:pt x="4766" y="1529"/>
                </a:lnTo>
                <a:lnTo>
                  <a:pt x="4766" y="1544"/>
                </a:lnTo>
                <a:lnTo>
                  <a:pt x="4767" y="1546"/>
                </a:lnTo>
                <a:lnTo>
                  <a:pt x="4767" y="1527"/>
                </a:lnTo>
                <a:lnTo>
                  <a:pt x="4768" y="1547"/>
                </a:lnTo>
                <a:lnTo>
                  <a:pt x="4768" y="1540"/>
                </a:lnTo>
                <a:lnTo>
                  <a:pt x="4769" y="1524"/>
                </a:lnTo>
                <a:lnTo>
                  <a:pt x="4769" y="1503"/>
                </a:lnTo>
                <a:lnTo>
                  <a:pt x="4770" y="1542"/>
                </a:lnTo>
                <a:lnTo>
                  <a:pt x="4770" y="1531"/>
                </a:lnTo>
                <a:lnTo>
                  <a:pt x="4771" y="1534"/>
                </a:lnTo>
                <a:lnTo>
                  <a:pt x="4771" y="1539"/>
                </a:lnTo>
                <a:lnTo>
                  <a:pt x="4772" y="1546"/>
                </a:lnTo>
                <a:lnTo>
                  <a:pt x="4772" y="1497"/>
                </a:lnTo>
                <a:lnTo>
                  <a:pt x="4773" y="1494"/>
                </a:lnTo>
                <a:lnTo>
                  <a:pt x="4773" y="1547"/>
                </a:lnTo>
                <a:lnTo>
                  <a:pt x="4774" y="1542"/>
                </a:lnTo>
                <a:lnTo>
                  <a:pt x="4774" y="1530"/>
                </a:lnTo>
                <a:lnTo>
                  <a:pt x="4775" y="1529"/>
                </a:lnTo>
                <a:lnTo>
                  <a:pt x="4775" y="1548"/>
                </a:lnTo>
                <a:lnTo>
                  <a:pt x="4776" y="1515"/>
                </a:lnTo>
                <a:lnTo>
                  <a:pt x="4776" y="1533"/>
                </a:lnTo>
                <a:lnTo>
                  <a:pt x="4777" y="1539"/>
                </a:lnTo>
                <a:lnTo>
                  <a:pt x="4777" y="1548"/>
                </a:lnTo>
                <a:lnTo>
                  <a:pt x="4778" y="1538"/>
                </a:lnTo>
                <a:lnTo>
                  <a:pt x="4778" y="1546"/>
                </a:lnTo>
                <a:lnTo>
                  <a:pt x="4779" y="1547"/>
                </a:lnTo>
                <a:lnTo>
                  <a:pt x="4779" y="1528"/>
                </a:lnTo>
                <a:lnTo>
                  <a:pt x="4780" y="1517"/>
                </a:lnTo>
                <a:lnTo>
                  <a:pt x="4780" y="1537"/>
                </a:lnTo>
                <a:lnTo>
                  <a:pt x="4781" y="1547"/>
                </a:lnTo>
                <a:lnTo>
                  <a:pt x="4781" y="1547"/>
                </a:lnTo>
                <a:lnTo>
                  <a:pt x="4782" y="1547"/>
                </a:lnTo>
                <a:lnTo>
                  <a:pt x="4782" y="1533"/>
                </a:lnTo>
                <a:lnTo>
                  <a:pt x="4783" y="1505"/>
                </a:lnTo>
                <a:lnTo>
                  <a:pt x="4783" y="1518"/>
                </a:lnTo>
                <a:lnTo>
                  <a:pt x="4784" y="1531"/>
                </a:lnTo>
                <a:lnTo>
                  <a:pt x="4784" y="1541"/>
                </a:lnTo>
                <a:lnTo>
                  <a:pt x="4785" y="1533"/>
                </a:lnTo>
                <a:lnTo>
                  <a:pt x="4785" y="1543"/>
                </a:lnTo>
                <a:lnTo>
                  <a:pt x="4786" y="1548"/>
                </a:lnTo>
                <a:lnTo>
                  <a:pt x="4786" y="1530"/>
                </a:lnTo>
                <a:lnTo>
                  <a:pt x="4787" y="1495"/>
                </a:lnTo>
                <a:lnTo>
                  <a:pt x="4787" y="1543"/>
                </a:lnTo>
                <a:lnTo>
                  <a:pt x="4788" y="1539"/>
                </a:lnTo>
                <a:lnTo>
                  <a:pt x="4788" y="1500"/>
                </a:lnTo>
                <a:lnTo>
                  <a:pt x="4789" y="1495"/>
                </a:lnTo>
                <a:lnTo>
                  <a:pt x="4789" y="1536"/>
                </a:lnTo>
                <a:lnTo>
                  <a:pt x="4790" y="1535"/>
                </a:lnTo>
                <a:lnTo>
                  <a:pt x="4790" y="1480"/>
                </a:lnTo>
                <a:lnTo>
                  <a:pt x="4791" y="1539"/>
                </a:lnTo>
                <a:lnTo>
                  <a:pt x="4791" y="1518"/>
                </a:lnTo>
                <a:lnTo>
                  <a:pt x="4792" y="1521"/>
                </a:lnTo>
                <a:lnTo>
                  <a:pt x="4792" y="1509"/>
                </a:lnTo>
                <a:lnTo>
                  <a:pt x="4793" y="1536"/>
                </a:lnTo>
                <a:lnTo>
                  <a:pt x="4793" y="1500"/>
                </a:lnTo>
                <a:lnTo>
                  <a:pt x="4794" y="1520"/>
                </a:lnTo>
                <a:lnTo>
                  <a:pt x="4794" y="1538"/>
                </a:lnTo>
                <a:lnTo>
                  <a:pt x="4795" y="1540"/>
                </a:lnTo>
                <a:lnTo>
                  <a:pt x="4795" y="1503"/>
                </a:lnTo>
                <a:lnTo>
                  <a:pt x="4796" y="1532"/>
                </a:lnTo>
                <a:lnTo>
                  <a:pt x="4796" y="1531"/>
                </a:lnTo>
                <a:lnTo>
                  <a:pt x="4797" y="1523"/>
                </a:lnTo>
                <a:lnTo>
                  <a:pt x="4797" y="1508"/>
                </a:lnTo>
                <a:lnTo>
                  <a:pt x="4798" y="1517"/>
                </a:lnTo>
                <a:lnTo>
                  <a:pt x="4798" y="1536"/>
                </a:lnTo>
                <a:lnTo>
                  <a:pt x="4799" y="1533"/>
                </a:lnTo>
                <a:lnTo>
                  <a:pt x="4799" y="1517"/>
                </a:lnTo>
                <a:lnTo>
                  <a:pt x="4800" y="1535"/>
                </a:lnTo>
                <a:lnTo>
                  <a:pt x="4800" y="1540"/>
                </a:lnTo>
                <a:lnTo>
                  <a:pt x="4801" y="1498"/>
                </a:lnTo>
                <a:lnTo>
                  <a:pt x="4801" y="1540"/>
                </a:lnTo>
                <a:lnTo>
                  <a:pt x="4802" y="1546"/>
                </a:lnTo>
                <a:lnTo>
                  <a:pt x="4802" y="1541"/>
                </a:lnTo>
                <a:lnTo>
                  <a:pt x="4803" y="1541"/>
                </a:lnTo>
                <a:lnTo>
                  <a:pt x="4803" y="1548"/>
                </a:lnTo>
                <a:lnTo>
                  <a:pt x="4804" y="1532"/>
                </a:lnTo>
                <a:lnTo>
                  <a:pt x="4804" y="1522"/>
                </a:lnTo>
                <a:lnTo>
                  <a:pt x="4805" y="1540"/>
                </a:lnTo>
                <a:lnTo>
                  <a:pt x="4805" y="1548"/>
                </a:lnTo>
                <a:lnTo>
                  <a:pt x="4806" y="1547"/>
                </a:lnTo>
                <a:lnTo>
                  <a:pt x="4806" y="1522"/>
                </a:lnTo>
                <a:lnTo>
                  <a:pt x="4807" y="1545"/>
                </a:lnTo>
                <a:lnTo>
                  <a:pt x="4807" y="1528"/>
                </a:lnTo>
                <a:lnTo>
                  <a:pt x="4808" y="1519"/>
                </a:lnTo>
                <a:lnTo>
                  <a:pt x="4808" y="1540"/>
                </a:lnTo>
                <a:lnTo>
                  <a:pt x="4809" y="1521"/>
                </a:lnTo>
                <a:lnTo>
                  <a:pt x="4809" y="1530"/>
                </a:lnTo>
                <a:lnTo>
                  <a:pt x="4810" y="1533"/>
                </a:lnTo>
                <a:lnTo>
                  <a:pt x="4810" y="1542"/>
                </a:lnTo>
                <a:lnTo>
                  <a:pt x="4811" y="1545"/>
                </a:lnTo>
                <a:lnTo>
                  <a:pt x="4811" y="1478"/>
                </a:lnTo>
                <a:lnTo>
                  <a:pt x="4812" y="1501"/>
                </a:lnTo>
                <a:lnTo>
                  <a:pt x="4812" y="1541"/>
                </a:lnTo>
                <a:lnTo>
                  <a:pt x="4813" y="1542"/>
                </a:lnTo>
                <a:lnTo>
                  <a:pt x="4813" y="1490"/>
                </a:lnTo>
                <a:lnTo>
                  <a:pt x="4814" y="1546"/>
                </a:lnTo>
                <a:lnTo>
                  <a:pt x="4814" y="1520"/>
                </a:lnTo>
                <a:lnTo>
                  <a:pt x="4815" y="1527"/>
                </a:lnTo>
                <a:lnTo>
                  <a:pt x="4815" y="1529"/>
                </a:lnTo>
                <a:lnTo>
                  <a:pt x="4816" y="1542"/>
                </a:lnTo>
                <a:lnTo>
                  <a:pt x="4816" y="1505"/>
                </a:lnTo>
                <a:lnTo>
                  <a:pt x="4817" y="1485"/>
                </a:lnTo>
                <a:lnTo>
                  <a:pt x="4817" y="1526"/>
                </a:lnTo>
                <a:lnTo>
                  <a:pt x="4818" y="1527"/>
                </a:lnTo>
                <a:lnTo>
                  <a:pt x="4818" y="1519"/>
                </a:lnTo>
                <a:lnTo>
                  <a:pt x="4819" y="1471"/>
                </a:lnTo>
                <a:lnTo>
                  <a:pt x="4819" y="1543"/>
                </a:lnTo>
                <a:lnTo>
                  <a:pt x="4820" y="1529"/>
                </a:lnTo>
                <a:lnTo>
                  <a:pt x="4820" y="1450"/>
                </a:lnTo>
                <a:lnTo>
                  <a:pt x="4821" y="1509"/>
                </a:lnTo>
                <a:lnTo>
                  <a:pt x="4821" y="1536"/>
                </a:lnTo>
                <a:lnTo>
                  <a:pt x="4822" y="1497"/>
                </a:lnTo>
                <a:lnTo>
                  <a:pt x="4822" y="1485"/>
                </a:lnTo>
                <a:lnTo>
                  <a:pt x="4823" y="1513"/>
                </a:lnTo>
                <a:lnTo>
                  <a:pt x="4823" y="1540"/>
                </a:lnTo>
                <a:lnTo>
                  <a:pt x="4824" y="1522"/>
                </a:lnTo>
                <a:lnTo>
                  <a:pt x="4824" y="1542"/>
                </a:lnTo>
                <a:lnTo>
                  <a:pt x="4825" y="1538"/>
                </a:lnTo>
                <a:lnTo>
                  <a:pt x="4825" y="1523"/>
                </a:lnTo>
                <a:lnTo>
                  <a:pt x="4826" y="1498"/>
                </a:lnTo>
                <a:lnTo>
                  <a:pt x="4826" y="1543"/>
                </a:lnTo>
                <a:lnTo>
                  <a:pt x="4827" y="1533"/>
                </a:lnTo>
                <a:lnTo>
                  <a:pt x="4827" y="1501"/>
                </a:lnTo>
                <a:lnTo>
                  <a:pt x="4828" y="1530"/>
                </a:lnTo>
                <a:lnTo>
                  <a:pt x="4828" y="1538"/>
                </a:lnTo>
                <a:lnTo>
                  <a:pt x="4829" y="1540"/>
                </a:lnTo>
                <a:lnTo>
                  <a:pt x="4829" y="1512"/>
                </a:lnTo>
                <a:lnTo>
                  <a:pt x="4830" y="1543"/>
                </a:lnTo>
                <a:lnTo>
                  <a:pt x="4830" y="1548"/>
                </a:lnTo>
                <a:lnTo>
                  <a:pt x="4831" y="1540"/>
                </a:lnTo>
                <a:lnTo>
                  <a:pt x="4831" y="1535"/>
                </a:lnTo>
                <a:lnTo>
                  <a:pt x="4832" y="1548"/>
                </a:lnTo>
                <a:lnTo>
                  <a:pt x="4832" y="1520"/>
                </a:lnTo>
                <a:lnTo>
                  <a:pt x="4833" y="1515"/>
                </a:lnTo>
                <a:lnTo>
                  <a:pt x="4833" y="1543"/>
                </a:lnTo>
                <a:lnTo>
                  <a:pt x="4834" y="1546"/>
                </a:lnTo>
                <a:lnTo>
                  <a:pt x="4834" y="1533"/>
                </a:lnTo>
                <a:lnTo>
                  <a:pt x="4835" y="1547"/>
                </a:lnTo>
                <a:lnTo>
                  <a:pt x="4835" y="1548"/>
                </a:lnTo>
                <a:lnTo>
                  <a:pt x="4836" y="1548"/>
                </a:lnTo>
                <a:lnTo>
                  <a:pt x="4836" y="1526"/>
                </a:lnTo>
                <a:lnTo>
                  <a:pt x="4837" y="1540"/>
                </a:lnTo>
                <a:lnTo>
                  <a:pt x="4837" y="1547"/>
                </a:lnTo>
                <a:lnTo>
                  <a:pt x="4838" y="1510"/>
                </a:lnTo>
                <a:lnTo>
                  <a:pt x="4838" y="1542"/>
                </a:lnTo>
                <a:lnTo>
                  <a:pt x="4839" y="1544"/>
                </a:lnTo>
                <a:lnTo>
                  <a:pt x="4839" y="1527"/>
                </a:lnTo>
                <a:lnTo>
                  <a:pt x="4840" y="1495"/>
                </a:lnTo>
                <a:lnTo>
                  <a:pt x="4840" y="1547"/>
                </a:lnTo>
                <a:lnTo>
                  <a:pt x="4841" y="1544"/>
                </a:lnTo>
                <a:lnTo>
                  <a:pt x="4841" y="1537"/>
                </a:lnTo>
                <a:lnTo>
                  <a:pt x="4842" y="1509"/>
                </a:lnTo>
                <a:lnTo>
                  <a:pt x="4842" y="1541"/>
                </a:lnTo>
                <a:lnTo>
                  <a:pt x="4843" y="1519"/>
                </a:lnTo>
                <a:lnTo>
                  <a:pt x="4843" y="1498"/>
                </a:lnTo>
                <a:lnTo>
                  <a:pt x="4844" y="1495"/>
                </a:lnTo>
                <a:lnTo>
                  <a:pt x="4844" y="1542"/>
                </a:lnTo>
                <a:lnTo>
                  <a:pt x="4845" y="1532"/>
                </a:lnTo>
                <a:lnTo>
                  <a:pt x="4845" y="1490"/>
                </a:lnTo>
                <a:lnTo>
                  <a:pt x="4846" y="1525"/>
                </a:lnTo>
                <a:lnTo>
                  <a:pt x="4846" y="1536"/>
                </a:lnTo>
                <a:lnTo>
                  <a:pt x="4847" y="1483"/>
                </a:lnTo>
                <a:lnTo>
                  <a:pt x="4847" y="1532"/>
                </a:lnTo>
                <a:lnTo>
                  <a:pt x="4848" y="1536"/>
                </a:lnTo>
                <a:lnTo>
                  <a:pt x="4848" y="1507"/>
                </a:lnTo>
                <a:lnTo>
                  <a:pt x="4849" y="1486"/>
                </a:lnTo>
                <a:lnTo>
                  <a:pt x="4849" y="1528"/>
                </a:lnTo>
                <a:lnTo>
                  <a:pt x="4850" y="1538"/>
                </a:lnTo>
                <a:lnTo>
                  <a:pt x="4850" y="1416"/>
                </a:lnTo>
                <a:lnTo>
                  <a:pt x="4851" y="1478"/>
                </a:lnTo>
                <a:lnTo>
                  <a:pt x="4851" y="1543"/>
                </a:lnTo>
                <a:lnTo>
                  <a:pt x="4852" y="1473"/>
                </a:lnTo>
                <a:lnTo>
                  <a:pt x="4852" y="1518"/>
                </a:lnTo>
                <a:lnTo>
                  <a:pt x="4853" y="1532"/>
                </a:lnTo>
                <a:lnTo>
                  <a:pt x="4853" y="1525"/>
                </a:lnTo>
                <a:lnTo>
                  <a:pt x="4854" y="1511"/>
                </a:lnTo>
                <a:lnTo>
                  <a:pt x="4854" y="1503"/>
                </a:lnTo>
                <a:lnTo>
                  <a:pt x="4855" y="1545"/>
                </a:lnTo>
                <a:lnTo>
                  <a:pt x="4855" y="1522"/>
                </a:lnTo>
                <a:lnTo>
                  <a:pt x="4856" y="1517"/>
                </a:lnTo>
                <a:lnTo>
                  <a:pt x="4856" y="1546"/>
                </a:lnTo>
                <a:lnTo>
                  <a:pt x="4857" y="1537"/>
                </a:lnTo>
                <a:lnTo>
                  <a:pt x="4857" y="1510"/>
                </a:lnTo>
                <a:lnTo>
                  <a:pt x="4858" y="1508"/>
                </a:lnTo>
                <a:lnTo>
                  <a:pt x="4858" y="1546"/>
                </a:lnTo>
                <a:lnTo>
                  <a:pt x="4859" y="1535"/>
                </a:lnTo>
                <a:lnTo>
                  <a:pt x="4859" y="1540"/>
                </a:lnTo>
                <a:lnTo>
                  <a:pt x="4860" y="1542"/>
                </a:lnTo>
                <a:lnTo>
                  <a:pt x="4860" y="1513"/>
                </a:lnTo>
                <a:lnTo>
                  <a:pt x="4861" y="1492"/>
                </a:lnTo>
                <a:lnTo>
                  <a:pt x="4861" y="1509"/>
                </a:lnTo>
                <a:lnTo>
                  <a:pt x="4862" y="1526"/>
                </a:lnTo>
                <a:lnTo>
                  <a:pt x="4862" y="1546"/>
                </a:lnTo>
                <a:lnTo>
                  <a:pt x="4863" y="1539"/>
                </a:lnTo>
                <a:lnTo>
                  <a:pt x="4863" y="1521"/>
                </a:lnTo>
                <a:lnTo>
                  <a:pt x="4864" y="1532"/>
                </a:lnTo>
                <a:lnTo>
                  <a:pt x="4864" y="1515"/>
                </a:lnTo>
                <a:lnTo>
                  <a:pt x="4865" y="1498"/>
                </a:lnTo>
                <a:lnTo>
                  <a:pt x="4865" y="1535"/>
                </a:lnTo>
                <a:lnTo>
                  <a:pt x="4866" y="1531"/>
                </a:lnTo>
                <a:lnTo>
                  <a:pt x="4866" y="1514"/>
                </a:lnTo>
                <a:lnTo>
                  <a:pt x="4867" y="1542"/>
                </a:lnTo>
                <a:lnTo>
                  <a:pt x="4867" y="1537"/>
                </a:lnTo>
                <a:lnTo>
                  <a:pt x="4868" y="1537"/>
                </a:lnTo>
                <a:lnTo>
                  <a:pt x="4868" y="1522"/>
                </a:lnTo>
                <a:lnTo>
                  <a:pt x="4869" y="1529"/>
                </a:lnTo>
                <a:lnTo>
                  <a:pt x="4869" y="1547"/>
                </a:lnTo>
                <a:lnTo>
                  <a:pt x="4870" y="1516"/>
                </a:lnTo>
                <a:lnTo>
                  <a:pt x="4870" y="1544"/>
                </a:lnTo>
                <a:lnTo>
                  <a:pt x="4871" y="1543"/>
                </a:lnTo>
                <a:lnTo>
                  <a:pt x="4871" y="1512"/>
                </a:lnTo>
                <a:lnTo>
                  <a:pt x="4872" y="1463"/>
                </a:lnTo>
                <a:lnTo>
                  <a:pt x="4872" y="1532"/>
                </a:lnTo>
                <a:lnTo>
                  <a:pt x="4873" y="1544"/>
                </a:lnTo>
                <a:lnTo>
                  <a:pt x="4873" y="1472"/>
                </a:lnTo>
                <a:lnTo>
                  <a:pt x="4874" y="1502"/>
                </a:lnTo>
                <a:lnTo>
                  <a:pt x="4874" y="1529"/>
                </a:lnTo>
                <a:lnTo>
                  <a:pt x="4875" y="1512"/>
                </a:lnTo>
                <a:lnTo>
                  <a:pt x="4875" y="1422"/>
                </a:lnTo>
                <a:lnTo>
                  <a:pt x="4876" y="1428"/>
                </a:lnTo>
                <a:lnTo>
                  <a:pt x="4876" y="1544"/>
                </a:lnTo>
                <a:lnTo>
                  <a:pt x="4877" y="1518"/>
                </a:lnTo>
                <a:lnTo>
                  <a:pt x="4877" y="1464"/>
                </a:lnTo>
                <a:lnTo>
                  <a:pt x="4878" y="1448"/>
                </a:lnTo>
                <a:lnTo>
                  <a:pt x="4878" y="1539"/>
                </a:lnTo>
                <a:lnTo>
                  <a:pt x="4879" y="1493"/>
                </a:lnTo>
                <a:lnTo>
                  <a:pt x="4879" y="1535"/>
                </a:lnTo>
                <a:lnTo>
                  <a:pt x="4880" y="1546"/>
                </a:lnTo>
                <a:lnTo>
                  <a:pt x="4880" y="1509"/>
                </a:lnTo>
                <a:lnTo>
                  <a:pt x="4881" y="1511"/>
                </a:lnTo>
                <a:lnTo>
                  <a:pt x="4881" y="1540"/>
                </a:lnTo>
                <a:lnTo>
                  <a:pt x="4882" y="1522"/>
                </a:lnTo>
                <a:lnTo>
                  <a:pt x="4882" y="1533"/>
                </a:lnTo>
                <a:lnTo>
                  <a:pt x="4883" y="1541"/>
                </a:lnTo>
                <a:lnTo>
                  <a:pt x="4883" y="1547"/>
                </a:lnTo>
                <a:lnTo>
                  <a:pt x="4884" y="1546"/>
                </a:lnTo>
                <a:lnTo>
                  <a:pt x="4884" y="1533"/>
                </a:lnTo>
                <a:lnTo>
                  <a:pt x="4885" y="1531"/>
                </a:lnTo>
                <a:lnTo>
                  <a:pt x="4885" y="1548"/>
                </a:lnTo>
                <a:lnTo>
                  <a:pt x="4886" y="1499"/>
                </a:lnTo>
                <a:lnTo>
                  <a:pt x="4886" y="1543"/>
                </a:lnTo>
                <a:lnTo>
                  <a:pt x="4887" y="1545"/>
                </a:lnTo>
                <a:lnTo>
                  <a:pt x="4887" y="1530"/>
                </a:lnTo>
                <a:lnTo>
                  <a:pt x="4888" y="1542"/>
                </a:lnTo>
                <a:lnTo>
                  <a:pt x="4888" y="1547"/>
                </a:lnTo>
                <a:lnTo>
                  <a:pt x="4889" y="1544"/>
                </a:lnTo>
                <a:lnTo>
                  <a:pt x="4889" y="1516"/>
                </a:lnTo>
                <a:lnTo>
                  <a:pt x="4890" y="1528"/>
                </a:lnTo>
                <a:lnTo>
                  <a:pt x="4890" y="1546"/>
                </a:lnTo>
                <a:lnTo>
                  <a:pt x="4891" y="1547"/>
                </a:lnTo>
                <a:lnTo>
                  <a:pt x="4891" y="1487"/>
                </a:lnTo>
                <a:lnTo>
                  <a:pt x="4892" y="1547"/>
                </a:lnTo>
                <a:lnTo>
                  <a:pt x="4892" y="1526"/>
                </a:lnTo>
                <a:lnTo>
                  <a:pt x="4893" y="1520"/>
                </a:lnTo>
                <a:lnTo>
                  <a:pt x="4893" y="1530"/>
                </a:lnTo>
                <a:lnTo>
                  <a:pt x="4894" y="1545"/>
                </a:lnTo>
                <a:lnTo>
                  <a:pt x="4894" y="1539"/>
                </a:lnTo>
                <a:lnTo>
                  <a:pt x="4895" y="1536"/>
                </a:lnTo>
                <a:lnTo>
                  <a:pt x="4895" y="1547"/>
                </a:lnTo>
                <a:lnTo>
                  <a:pt x="4896" y="1546"/>
                </a:lnTo>
                <a:lnTo>
                  <a:pt x="4896" y="1498"/>
                </a:lnTo>
                <a:lnTo>
                  <a:pt x="4897" y="1514"/>
                </a:lnTo>
                <a:lnTo>
                  <a:pt x="4897" y="1521"/>
                </a:lnTo>
                <a:lnTo>
                  <a:pt x="4898" y="1544"/>
                </a:lnTo>
                <a:lnTo>
                  <a:pt x="4898" y="1512"/>
                </a:lnTo>
                <a:lnTo>
                  <a:pt x="4899" y="1507"/>
                </a:lnTo>
                <a:lnTo>
                  <a:pt x="4899" y="1545"/>
                </a:lnTo>
                <a:lnTo>
                  <a:pt x="4900" y="1510"/>
                </a:lnTo>
                <a:lnTo>
                  <a:pt x="4900" y="1524"/>
                </a:lnTo>
                <a:lnTo>
                  <a:pt x="4901" y="1546"/>
                </a:lnTo>
                <a:lnTo>
                  <a:pt x="4901" y="1532"/>
                </a:lnTo>
                <a:lnTo>
                  <a:pt x="4902" y="1510"/>
                </a:lnTo>
                <a:lnTo>
                  <a:pt x="4902" y="1534"/>
                </a:lnTo>
                <a:lnTo>
                  <a:pt x="4903" y="1537"/>
                </a:lnTo>
                <a:lnTo>
                  <a:pt x="4903" y="1520"/>
                </a:lnTo>
                <a:lnTo>
                  <a:pt x="4904" y="1522"/>
                </a:lnTo>
                <a:lnTo>
                  <a:pt x="4904" y="1541"/>
                </a:lnTo>
                <a:lnTo>
                  <a:pt x="4905" y="1539"/>
                </a:lnTo>
                <a:lnTo>
                  <a:pt x="4905" y="1510"/>
                </a:lnTo>
                <a:lnTo>
                  <a:pt x="4906" y="1493"/>
                </a:lnTo>
                <a:lnTo>
                  <a:pt x="4906" y="1537"/>
                </a:lnTo>
                <a:lnTo>
                  <a:pt x="4907" y="1517"/>
                </a:lnTo>
                <a:lnTo>
                  <a:pt x="4907" y="1468"/>
                </a:lnTo>
                <a:lnTo>
                  <a:pt x="4908" y="1538"/>
                </a:lnTo>
                <a:lnTo>
                  <a:pt x="4908" y="1546"/>
                </a:lnTo>
                <a:lnTo>
                  <a:pt x="4909" y="1516"/>
                </a:lnTo>
                <a:lnTo>
                  <a:pt x="4909" y="1545"/>
                </a:lnTo>
                <a:lnTo>
                  <a:pt x="4910" y="1534"/>
                </a:lnTo>
                <a:lnTo>
                  <a:pt x="4910" y="1510"/>
                </a:lnTo>
                <a:lnTo>
                  <a:pt x="4911" y="1522"/>
                </a:lnTo>
                <a:lnTo>
                  <a:pt x="4911" y="1488"/>
                </a:lnTo>
                <a:lnTo>
                  <a:pt x="4912" y="1538"/>
                </a:lnTo>
                <a:lnTo>
                  <a:pt x="4912" y="1521"/>
                </a:lnTo>
                <a:lnTo>
                  <a:pt x="4913" y="1528"/>
                </a:lnTo>
                <a:lnTo>
                  <a:pt x="4913" y="1540"/>
                </a:lnTo>
                <a:lnTo>
                  <a:pt x="4914" y="1541"/>
                </a:lnTo>
                <a:lnTo>
                  <a:pt x="4914" y="1500"/>
                </a:lnTo>
                <a:lnTo>
                  <a:pt x="4915" y="1518"/>
                </a:lnTo>
                <a:lnTo>
                  <a:pt x="4915" y="1547"/>
                </a:lnTo>
                <a:lnTo>
                  <a:pt x="4916" y="1491"/>
                </a:lnTo>
                <a:lnTo>
                  <a:pt x="4916" y="1528"/>
                </a:lnTo>
                <a:lnTo>
                  <a:pt x="4917" y="1540"/>
                </a:lnTo>
                <a:lnTo>
                  <a:pt x="4917" y="1488"/>
                </a:lnTo>
                <a:lnTo>
                  <a:pt x="4918" y="1487"/>
                </a:lnTo>
                <a:lnTo>
                  <a:pt x="4918" y="1542"/>
                </a:lnTo>
                <a:lnTo>
                  <a:pt x="4919" y="1541"/>
                </a:lnTo>
                <a:lnTo>
                  <a:pt x="4919" y="1520"/>
                </a:lnTo>
                <a:lnTo>
                  <a:pt x="4920" y="1518"/>
                </a:lnTo>
                <a:lnTo>
                  <a:pt x="4920" y="1545"/>
                </a:lnTo>
                <a:lnTo>
                  <a:pt x="4921" y="1537"/>
                </a:lnTo>
                <a:lnTo>
                  <a:pt x="4921" y="1494"/>
                </a:lnTo>
                <a:lnTo>
                  <a:pt x="4922" y="1529"/>
                </a:lnTo>
                <a:lnTo>
                  <a:pt x="4922" y="1544"/>
                </a:lnTo>
                <a:lnTo>
                  <a:pt x="4923" y="1539"/>
                </a:lnTo>
                <a:lnTo>
                  <a:pt x="4923" y="1523"/>
                </a:lnTo>
                <a:lnTo>
                  <a:pt x="4924" y="1541"/>
                </a:lnTo>
                <a:lnTo>
                  <a:pt x="4924" y="1491"/>
                </a:lnTo>
                <a:lnTo>
                  <a:pt x="4925" y="1465"/>
                </a:lnTo>
                <a:lnTo>
                  <a:pt x="4925" y="1543"/>
                </a:lnTo>
                <a:lnTo>
                  <a:pt x="4926" y="1545"/>
                </a:lnTo>
                <a:lnTo>
                  <a:pt x="4926" y="1536"/>
                </a:lnTo>
                <a:lnTo>
                  <a:pt x="4927" y="1523"/>
                </a:lnTo>
                <a:lnTo>
                  <a:pt x="4927" y="1541"/>
                </a:lnTo>
                <a:lnTo>
                  <a:pt x="4928" y="1538"/>
                </a:lnTo>
                <a:lnTo>
                  <a:pt x="4928" y="1504"/>
                </a:lnTo>
                <a:lnTo>
                  <a:pt x="4929" y="1521"/>
                </a:lnTo>
                <a:lnTo>
                  <a:pt x="4929" y="1546"/>
                </a:lnTo>
                <a:lnTo>
                  <a:pt x="4930" y="1544"/>
                </a:lnTo>
                <a:lnTo>
                  <a:pt x="4930" y="1535"/>
                </a:lnTo>
                <a:lnTo>
                  <a:pt x="4931" y="1544"/>
                </a:lnTo>
                <a:lnTo>
                  <a:pt x="4931" y="1521"/>
                </a:lnTo>
                <a:lnTo>
                  <a:pt x="4932" y="1518"/>
                </a:lnTo>
                <a:lnTo>
                  <a:pt x="4932" y="1547"/>
                </a:lnTo>
                <a:lnTo>
                  <a:pt x="4933" y="1547"/>
                </a:lnTo>
                <a:lnTo>
                  <a:pt x="4933" y="1535"/>
                </a:lnTo>
                <a:lnTo>
                  <a:pt x="4934" y="1535"/>
                </a:lnTo>
                <a:lnTo>
                  <a:pt x="4934" y="1543"/>
                </a:lnTo>
                <a:lnTo>
                  <a:pt x="4935" y="1545"/>
                </a:lnTo>
                <a:lnTo>
                  <a:pt x="4935" y="1482"/>
                </a:lnTo>
                <a:lnTo>
                  <a:pt x="4936" y="1541"/>
                </a:lnTo>
                <a:lnTo>
                  <a:pt x="4936" y="1538"/>
                </a:lnTo>
                <a:lnTo>
                  <a:pt x="4937" y="1540"/>
                </a:lnTo>
                <a:lnTo>
                  <a:pt x="4937" y="1544"/>
                </a:lnTo>
                <a:lnTo>
                  <a:pt x="4938" y="1533"/>
                </a:lnTo>
                <a:lnTo>
                  <a:pt x="4938" y="1545"/>
                </a:lnTo>
                <a:lnTo>
                  <a:pt x="4939" y="1515"/>
                </a:lnTo>
                <a:lnTo>
                  <a:pt x="4939" y="1540"/>
                </a:lnTo>
                <a:lnTo>
                  <a:pt x="4940" y="1547"/>
                </a:lnTo>
                <a:lnTo>
                  <a:pt x="4940" y="1533"/>
                </a:lnTo>
                <a:lnTo>
                  <a:pt x="4941" y="1533"/>
                </a:lnTo>
                <a:lnTo>
                  <a:pt x="4941" y="1539"/>
                </a:lnTo>
                <a:lnTo>
                  <a:pt x="4942" y="1535"/>
                </a:lnTo>
                <a:lnTo>
                  <a:pt x="4942" y="1541"/>
                </a:lnTo>
                <a:lnTo>
                  <a:pt x="4943" y="1505"/>
                </a:lnTo>
                <a:lnTo>
                  <a:pt x="4943" y="1529"/>
                </a:lnTo>
                <a:lnTo>
                  <a:pt x="4944" y="1537"/>
                </a:lnTo>
                <a:lnTo>
                  <a:pt x="4944" y="1523"/>
                </a:lnTo>
                <a:lnTo>
                  <a:pt x="4945" y="1547"/>
                </a:lnTo>
                <a:lnTo>
                  <a:pt x="4945" y="1524"/>
                </a:lnTo>
                <a:lnTo>
                  <a:pt x="4946" y="1495"/>
                </a:lnTo>
                <a:lnTo>
                  <a:pt x="4946" y="1523"/>
                </a:lnTo>
                <a:lnTo>
                  <a:pt x="4947" y="1537"/>
                </a:lnTo>
                <a:lnTo>
                  <a:pt x="4947" y="1546"/>
                </a:lnTo>
                <a:lnTo>
                  <a:pt x="4948" y="1513"/>
                </a:lnTo>
                <a:lnTo>
                  <a:pt x="4948" y="1543"/>
                </a:lnTo>
                <a:lnTo>
                  <a:pt x="4949" y="1540"/>
                </a:lnTo>
                <a:lnTo>
                  <a:pt x="4949" y="1528"/>
                </a:lnTo>
                <a:lnTo>
                  <a:pt x="4950" y="1524"/>
                </a:lnTo>
                <a:lnTo>
                  <a:pt x="4950" y="1536"/>
                </a:lnTo>
                <a:lnTo>
                  <a:pt x="4951" y="1546"/>
                </a:lnTo>
                <a:lnTo>
                  <a:pt x="4951" y="1505"/>
                </a:lnTo>
                <a:lnTo>
                  <a:pt x="4952" y="1520"/>
                </a:lnTo>
                <a:lnTo>
                  <a:pt x="4952" y="1534"/>
                </a:lnTo>
                <a:lnTo>
                  <a:pt x="4953" y="1528"/>
                </a:lnTo>
                <a:lnTo>
                  <a:pt x="4953" y="1486"/>
                </a:lnTo>
                <a:lnTo>
                  <a:pt x="4954" y="1535"/>
                </a:lnTo>
                <a:lnTo>
                  <a:pt x="4954" y="1539"/>
                </a:lnTo>
                <a:lnTo>
                  <a:pt x="4955" y="1498"/>
                </a:lnTo>
                <a:lnTo>
                  <a:pt x="4955" y="1544"/>
                </a:lnTo>
                <a:lnTo>
                  <a:pt x="4956" y="1547"/>
                </a:lnTo>
                <a:lnTo>
                  <a:pt x="4956" y="1508"/>
                </a:lnTo>
                <a:lnTo>
                  <a:pt x="4957" y="1512"/>
                </a:lnTo>
                <a:lnTo>
                  <a:pt x="4957" y="1521"/>
                </a:lnTo>
                <a:lnTo>
                  <a:pt x="4958" y="1538"/>
                </a:lnTo>
                <a:lnTo>
                  <a:pt x="4958" y="1478"/>
                </a:lnTo>
                <a:lnTo>
                  <a:pt x="4959" y="1509"/>
                </a:lnTo>
                <a:lnTo>
                  <a:pt x="4959" y="1543"/>
                </a:lnTo>
                <a:lnTo>
                  <a:pt x="4960" y="1529"/>
                </a:lnTo>
                <a:lnTo>
                  <a:pt x="4960" y="1486"/>
                </a:lnTo>
                <a:lnTo>
                  <a:pt x="4961" y="1488"/>
                </a:lnTo>
                <a:lnTo>
                  <a:pt x="4961" y="1533"/>
                </a:lnTo>
                <a:lnTo>
                  <a:pt x="4962" y="1493"/>
                </a:lnTo>
                <a:lnTo>
                  <a:pt x="4962" y="1533"/>
                </a:lnTo>
                <a:lnTo>
                  <a:pt x="4963" y="1537"/>
                </a:lnTo>
                <a:lnTo>
                  <a:pt x="4963" y="1516"/>
                </a:lnTo>
                <a:lnTo>
                  <a:pt x="4964" y="1471"/>
                </a:lnTo>
                <a:lnTo>
                  <a:pt x="4964" y="1530"/>
                </a:lnTo>
                <a:lnTo>
                  <a:pt x="4965" y="1545"/>
                </a:lnTo>
                <a:lnTo>
                  <a:pt x="4965" y="1472"/>
                </a:lnTo>
                <a:lnTo>
                  <a:pt x="4966" y="1501"/>
                </a:lnTo>
                <a:lnTo>
                  <a:pt x="4966" y="1533"/>
                </a:lnTo>
                <a:lnTo>
                  <a:pt x="4967" y="1528"/>
                </a:lnTo>
                <a:lnTo>
                  <a:pt x="4967" y="1488"/>
                </a:lnTo>
                <a:lnTo>
                  <a:pt x="4968" y="1533"/>
                </a:lnTo>
                <a:lnTo>
                  <a:pt x="4968" y="1543"/>
                </a:lnTo>
                <a:lnTo>
                  <a:pt x="4969" y="1542"/>
                </a:lnTo>
                <a:lnTo>
                  <a:pt x="4969" y="1506"/>
                </a:lnTo>
                <a:lnTo>
                  <a:pt x="4970" y="1542"/>
                </a:lnTo>
                <a:lnTo>
                  <a:pt x="4970" y="1548"/>
                </a:lnTo>
                <a:lnTo>
                  <a:pt x="4971" y="1505"/>
                </a:lnTo>
                <a:lnTo>
                  <a:pt x="4971" y="1529"/>
                </a:lnTo>
                <a:lnTo>
                  <a:pt x="4972" y="1534"/>
                </a:lnTo>
                <a:lnTo>
                  <a:pt x="4972" y="1527"/>
                </a:lnTo>
                <a:lnTo>
                  <a:pt x="4973" y="1538"/>
                </a:lnTo>
                <a:lnTo>
                  <a:pt x="4973" y="1546"/>
                </a:lnTo>
                <a:lnTo>
                  <a:pt x="4974" y="1544"/>
                </a:lnTo>
                <a:lnTo>
                  <a:pt x="4974" y="1531"/>
                </a:lnTo>
                <a:lnTo>
                  <a:pt x="4975" y="1529"/>
                </a:lnTo>
                <a:lnTo>
                  <a:pt x="4975" y="1546"/>
                </a:lnTo>
                <a:lnTo>
                  <a:pt x="4976" y="1547"/>
                </a:lnTo>
                <a:lnTo>
                  <a:pt x="4976" y="1527"/>
                </a:lnTo>
                <a:lnTo>
                  <a:pt x="4977" y="1531"/>
                </a:lnTo>
                <a:lnTo>
                  <a:pt x="4977" y="1548"/>
                </a:lnTo>
                <a:lnTo>
                  <a:pt x="4978" y="1538"/>
                </a:lnTo>
                <a:lnTo>
                  <a:pt x="4978" y="1545"/>
                </a:lnTo>
                <a:lnTo>
                  <a:pt x="4979" y="1548"/>
                </a:lnTo>
                <a:lnTo>
                  <a:pt x="4979" y="1542"/>
                </a:lnTo>
                <a:lnTo>
                  <a:pt x="4980" y="1546"/>
                </a:lnTo>
                <a:lnTo>
                  <a:pt x="4980" y="1548"/>
                </a:lnTo>
                <a:lnTo>
                  <a:pt x="4981" y="1542"/>
                </a:lnTo>
                <a:lnTo>
                  <a:pt x="4981" y="1513"/>
                </a:lnTo>
                <a:lnTo>
                  <a:pt x="4982" y="1527"/>
                </a:lnTo>
                <a:lnTo>
                  <a:pt x="4982" y="1542"/>
                </a:lnTo>
                <a:lnTo>
                  <a:pt x="4983" y="1529"/>
                </a:lnTo>
                <a:lnTo>
                  <a:pt x="4983" y="1504"/>
                </a:lnTo>
                <a:lnTo>
                  <a:pt x="4984" y="1524"/>
                </a:lnTo>
                <a:lnTo>
                  <a:pt x="4984" y="1534"/>
                </a:lnTo>
                <a:lnTo>
                  <a:pt x="4985" y="1460"/>
                </a:lnTo>
                <a:lnTo>
                  <a:pt x="4985" y="1507"/>
                </a:lnTo>
                <a:lnTo>
                  <a:pt x="4986" y="1541"/>
                </a:lnTo>
                <a:lnTo>
                  <a:pt x="4986" y="1534"/>
                </a:lnTo>
                <a:lnTo>
                  <a:pt x="4987" y="1438"/>
                </a:lnTo>
                <a:lnTo>
                  <a:pt x="4987" y="1529"/>
                </a:lnTo>
                <a:lnTo>
                  <a:pt x="4988" y="1531"/>
                </a:lnTo>
                <a:lnTo>
                  <a:pt x="4988" y="1480"/>
                </a:lnTo>
                <a:lnTo>
                  <a:pt x="4989" y="1441"/>
                </a:lnTo>
                <a:lnTo>
                  <a:pt x="4989" y="1534"/>
                </a:lnTo>
                <a:lnTo>
                  <a:pt x="4990" y="1528"/>
                </a:lnTo>
                <a:lnTo>
                  <a:pt x="4990" y="1487"/>
                </a:lnTo>
                <a:lnTo>
                  <a:pt x="4991" y="1496"/>
                </a:lnTo>
                <a:lnTo>
                  <a:pt x="4991" y="1532"/>
                </a:lnTo>
                <a:lnTo>
                  <a:pt x="4992" y="1465"/>
                </a:lnTo>
                <a:lnTo>
                  <a:pt x="4992" y="1524"/>
                </a:lnTo>
                <a:lnTo>
                  <a:pt x="4993" y="1540"/>
                </a:lnTo>
                <a:lnTo>
                  <a:pt x="4993" y="1515"/>
                </a:lnTo>
                <a:lnTo>
                  <a:pt x="4994" y="1496"/>
                </a:lnTo>
                <a:lnTo>
                  <a:pt x="4994" y="1444"/>
                </a:lnTo>
                <a:lnTo>
                  <a:pt x="4995" y="1533"/>
                </a:lnTo>
                <a:lnTo>
                  <a:pt x="4995" y="1457"/>
                </a:lnTo>
                <a:lnTo>
                  <a:pt x="4996" y="1462"/>
                </a:lnTo>
                <a:lnTo>
                  <a:pt x="4996" y="1535"/>
                </a:lnTo>
                <a:lnTo>
                  <a:pt x="4997" y="1544"/>
                </a:lnTo>
                <a:lnTo>
                  <a:pt x="4997" y="1458"/>
                </a:lnTo>
                <a:lnTo>
                  <a:pt x="4998" y="1543"/>
                </a:lnTo>
                <a:lnTo>
                  <a:pt x="4998" y="1541"/>
                </a:lnTo>
                <a:lnTo>
                  <a:pt x="4999" y="1538"/>
                </a:lnTo>
                <a:lnTo>
                  <a:pt x="4999" y="1492"/>
                </a:lnTo>
                <a:lnTo>
                  <a:pt x="5000" y="1542"/>
                </a:lnTo>
                <a:lnTo>
                  <a:pt x="5000" y="1531"/>
                </a:lnTo>
                <a:lnTo>
                  <a:pt x="5001" y="1537"/>
                </a:lnTo>
                <a:lnTo>
                  <a:pt x="5001" y="1541"/>
                </a:lnTo>
                <a:lnTo>
                  <a:pt x="5002" y="1544"/>
                </a:lnTo>
                <a:lnTo>
                  <a:pt x="5002" y="1482"/>
                </a:lnTo>
                <a:lnTo>
                  <a:pt x="5003" y="1519"/>
                </a:lnTo>
                <a:lnTo>
                  <a:pt x="5003" y="1544"/>
                </a:lnTo>
                <a:lnTo>
                  <a:pt x="5004" y="1547"/>
                </a:lnTo>
                <a:lnTo>
                  <a:pt x="5004" y="1526"/>
                </a:lnTo>
                <a:lnTo>
                  <a:pt x="5005" y="1529"/>
                </a:lnTo>
                <a:lnTo>
                  <a:pt x="5005" y="1546"/>
                </a:lnTo>
                <a:lnTo>
                  <a:pt x="5006" y="1525"/>
                </a:lnTo>
                <a:lnTo>
                  <a:pt x="5006" y="1536"/>
                </a:lnTo>
                <a:lnTo>
                  <a:pt x="5007" y="1528"/>
                </a:lnTo>
                <a:lnTo>
                  <a:pt x="5007" y="1545"/>
                </a:lnTo>
                <a:lnTo>
                  <a:pt x="5008" y="1548"/>
                </a:lnTo>
                <a:lnTo>
                  <a:pt x="5008" y="1542"/>
                </a:lnTo>
                <a:lnTo>
                  <a:pt x="5009" y="1546"/>
                </a:lnTo>
                <a:lnTo>
                  <a:pt x="5009" y="1532"/>
                </a:lnTo>
                <a:lnTo>
                  <a:pt x="5010" y="1480"/>
                </a:lnTo>
                <a:lnTo>
                  <a:pt x="5010" y="1542"/>
                </a:lnTo>
                <a:lnTo>
                  <a:pt x="5011" y="1526"/>
                </a:lnTo>
                <a:lnTo>
                  <a:pt x="5011" y="1540"/>
                </a:lnTo>
                <a:lnTo>
                  <a:pt x="5012" y="1517"/>
                </a:lnTo>
                <a:lnTo>
                  <a:pt x="5012" y="1538"/>
                </a:lnTo>
                <a:lnTo>
                  <a:pt x="5013" y="1532"/>
                </a:lnTo>
                <a:lnTo>
                  <a:pt x="5013" y="1467"/>
                </a:lnTo>
                <a:lnTo>
                  <a:pt x="5014" y="1504"/>
                </a:lnTo>
                <a:lnTo>
                  <a:pt x="5014" y="1546"/>
                </a:lnTo>
                <a:lnTo>
                  <a:pt x="5015" y="1430"/>
                </a:lnTo>
                <a:lnTo>
                  <a:pt x="5015" y="1495"/>
                </a:lnTo>
                <a:lnTo>
                  <a:pt x="5016" y="1524"/>
                </a:lnTo>
                <a:lnTo>
                  <a:pt x="5016" y="1533"/>
                </a:lnTo>
                <a:lnTo>
                  <a:pt x="5017" y="1485"/>
                </a:lnTo>
                <a:lnTo>
                  <a:pt x="5017" y="1406"/>
                </a:lnTo>
                <a:lnTo>
                  <a:pt x="5018" y="1538"/>
                </a:lnTo>
                <a:lnTo>
                  <a:pt x="5018" y="1480"/>
                </a:lnTo>
                <a:lnTo>
                  <a:pt x="5019" y="1438"/>
                </a:lnTo>
                <a:lnTo>
                  <a:pt x="5019" y="1530"/>
                </a:lnTo>
                <a:lnTo>
                  <a:pt x="5020" y="1538"/>
                </a:lnTo>
                <a:lnTo>
                  <a:pt x="5020" y="1477"/>
                </a:lnTo>
                <a:lnTo>
                  <a:pt x="5021" y="1500"/>
                </a:lnTo>
                <a:lnTo>
                  <a:pt x="5021" y="1545"/>
                </a:lnTo>
                <a:lnTo>
                  <a:pt x="5022" y="1523"/>
                </a:lnTo>
                <a:lnTo>
                  <a:pt x="5022" y="1461"/>
                </a:lnTo>
                <a:lnTo>
                  <a:pt x="5023" y="1497"/>
                </a:lnTo>
                <a:lnTo>
                  <a:pt x="5023" y="1530"/>
                </a:lnTo>
                <a:lnTo>
                  <a:pt x="5024" y="1514"/>
                </a:lnTo>
                <a:lnTo>
                  <a:pt x="5024" y="1492"/>
                </a:lnTo>
                <a:lnTo>
                  <a:pt x="5025" y="1543"/>
                </a:lnTo>
                <a:lnTo>
                  <a:pt x="5025" y="1525"/>
                </a:lnTo>
                <a:lnTo>
                  <a:pt x="5026" y="1496"/>
                </a:lnTo>
                <a:lnTo>
                  <a:pt x="5026" y="1524"/>
                </a:lnTo>
                <a:lnTo>
                  <a:pt x="5027" y="1543"/>
                </a:lnTo>
                <a:lnTo>
                  <a:pt x="5027" y="1528"/>
                </a:lnTo>
                <a:lnTo>
                  <a:pt x="5028" y="1538"/>
                </a:lnTo>
                <a:lnTo>
                  <a:pt x="5028" y="1547"/>
                </a:lnTo>
                <a:lnTo>
                  <a:pt x="5029" y="1539"/>
                </a:lnTo>
                <a:lnTo>
                  <a:pt x="5029" y="1525"/>
                </a:lnTo>
                <a:lnTo>
                  <a:pt x="5030" y="1537"/>
                </a:lnTo>
                <a:lnTo>
                  <a:pt x="5030" y="1543"/>
                </a:lnTo>
                <a:lnTo>
                  <a:pt x="5031" y="1528"/>
                </a:lnTo>
                <a:lnTo>
                  <a:pt x="5031" y="1541"/>
                </a:lnTo>
                <a:lnTo>
                  <a:pt x="5032" y="1537"/>
                </a:lnTo>
                <a:lnTo>
                  <a:pt x="5032" y="1548"/>
                </a:lnTo>
                <a:lnTo>
                  <a:pt x="5033" y="1524"/>
                </a:lnTo>
                <a:lnTo>
                  <a:pt x="5033" y="1546"/>
                </a:lnTo>
                <a:lnTo>
                  <a:pt x="5034" y="1533"/>
                </a:lnTo>
                <a:lnTo>
                  <a:pt x="5034" y="1542"/>
                </a:lnTo>
                <a:lnTo>
                  <a:pt x="5035" y="1548"/>
                </a:lnTo>
                <a:lnTo>
                  <a:pt x="5035" y="1542"/>
                </a:lnTo>
                <a:lnTo>
                  <a:pt x="5036" y="1548"/>
                </a:lnTo>
                <a:lnTo>
                  <a:pt x="5036" y="1541"/>
                </a:lnTo>
                <a:lnTo>
                  <a:pt x="5037" y="1537"/>
                </a:lnTo>
                <a:lnTo>
                  <a:pt x="5037" y="1546"/>
                </a:lnTo>
                <a:lnTo>
                  <a:pt x="5038" y="1528"/>
                </a:lnTo>
                <a:lnTo>
                  <a:pt x="5038" y="1491"/>
                </a:lnTo>
                <a:lnTo>
                  <a:pt x="5039" y="1532"/>
                </a:lnTo>
                <a:lnTo>
                  <a:pt x="5039" y="1547"/>
                </a:lnTo>
                <a:lnTo>
                  <a:pt x="5040" y="1546"/>
                </a:lnTo>
                <a:lnTo>
                  <a:pt x="5040" y="1530"/>
                </a:lnTo>
                <a:lnTo>
                  <a:pt x="5041" y="1543"/>
                </a:lnTo>
                <a:lnTo>
                  <a:pt x="5041" y="1493"/>
                </a:lnTo>
                <a:lnTo>
                  <a:pt x="5042" y="1510"/>
                </a:lnTo>
                <a:lnTo>
                  <a:pt x="5042" y="1546"/>
                </a:lnTo>
                <a:lnTo>
                  <a:pt x="5043" y="1542"/>
                </a:lnTo>
                <a:lnTo>
                  <a:pt x="5043" y="1518"/>
                </a:lnTo>
                <a:lnTo>
                  <a:pt x="5044" y="1527"/>
                </a:lnTo>
                <a:lnTo>
                  <a:pt x="5044" y="1547"/>
                </a:lnTo>
                <a:lnTo>
                  <a:pt x="5045" y="1536"/>
                </a:lnTo>
                <a:lnTo>
                  <a:pt x="5045" y="1493"/>
                </a:lnTo>
                <a:lnTo>
                  <a:pt x="5046" y="1541"/>
                </a:lnTo>
                <a:lnTo>
                  <a:pt x="5046" y="1502"/>
                </a:lnTo>
                <a:lnTo>
                  <a:pt x="5047" y="1509"/>
                </a:lnTo>
                <a:lnTo>
                  <a:pt x="5047" y="1529"/>
                </a:lnTo>
                <a:lnTo>
                  <a:pt x="5048" y="1543"/>
                </a:lnTo>
                <a:lnTo>
                  <a:pt x="5048" y="1530"/>
                </a:lnTo>
                <a:lnTo>
                  <a:pt x="5049" y="1474"/>
                </a:lnTo>
                <a:lnTo>
                  <a:pt x="5049" y="1541"/>
                </a:lnTo>
                <a:lnTo>
                  <a:pt x="5050" y="1544"/>
                </a:lnTo>
                <a:lnTo>
                  <a:pt x="5050" y="1517"/>
                </a:lnTo>
                <a:lnTo>
                  <a:pt x="5051" y="1483"/>
                </a:lnTo>
                <a:lnTo>
                  <a:pt x="5051" y="1533"/>
                </a:lnTo>
                <a:lnTo>
                  <a:pt x="5052" y="1527"/>
                </a:lnTo>
                <a:lnTo>
                  <a:pt x="5052" y="1453"/>
                </a:lnTo>
                <a:lnTo>
                  <a:pt x="5053" y="1487"/>
                </a:lnTo>
                <a:lnTo>
                  <a:pt x="5053" y="1538"/>
                </a:lnTo>
                <a:lnTo>
                  <a:pt x="5054" y="1509"/>
                </a:lnTo>
                <a:lnTo>
                  <a:pt x="5054" y="1548"/>
                </a:lnTo>
                <a:lnTo>
                  <a:pt x="5055" y="1548"/>
                </a:lnTo>
                <a:lnTo>
                  <a:pt x="5055" y="1542"/>
                </a:lnTo>
                <a:lnTo>
                  <a:pt x="5056" y="1518"/>
                </a:lnTo>
                <a:lnTo>
                  <a:pt x="5056" y="1527"/>
                </a:lnTo>
                <a:lnTo>
                  <a:pt x="5057" y="1540"/>
                </a:lnTo>
                <a:lnTo>
                  <a:pt x="5057" y="1508"/>
                </a:lnTo>
                <a:lnTo>
                  <a:pt x="5058" y="1503"/>
                </a:lnTo>
                <a:lnTo>
                  <a:pt x="5058" y="1525"/>
                </a:lnTo>
                <a:lnTo>
                  <a:pt x="5059" y="1542"/>
                </a:lnTo>
                <a:lnTo>
                  <a:pt x="5059" y="1510"/>
                </a:lnTo>
                <a:lnTo>
                  <a:pt x="5060" y="1541"/>
                </a:lnTo>
                <a:lnTo>
                  <a:pt x="5060" y="1547"/>
                </a:lnTo>
                <a:lnTo>
                  <a:pt x="5061" y="1538"/>
                </a:lnTo>
                <a:lnTo>
                  <a:pt x="5061" y="1520"/>
                </a:lnTo>
                <a:lnTo>
                  <a:pt x="5062" y="1532"/>
                </a:lnTo>
                <a:lnTo>
                  <a:pt x="5062" y="1543"/>
                </a:lnTo>
                <a:lnTo>
                  <a:pt x="5063" y="1497"/>
                </a:lnTo>
                <a:lnTo>
                  <a:pt x="5063" y="1512"/>
                </a:lnTo>
                <a:lnTo>
                  <a:pt x="5064" y="1516"/>
                </a:lnTo>
                <a:lnTo>
                  <a:pt x="5064" y="1538"/>
                </a:lnTo>
                <a:lnTo>
                  <a:pt x="5065" y="1496"/>
                </a:lnTo>
                <a:lnTo>
                  <a:pt x="5065" y="1537"/>
                </a:lnTo>
                <a:lnTo>
                  <a:pt x="5066" y="1538"/>
                </a:lnTo>
                <a:lnTo>
                  <a:pt x="5066" y="1451"/>
                </a:lnTo>
                <a:lnTo>
                  <a:pt x="5067" y="1488"/>
                </a:lnTo>
                <a:lnTo>
                  <a:pt x="5067" y="1537"/>
                </a:lnTo>
                <a:lnTo>
                  <a:pt x="5068" y="1512"/>
                </a:lnTo>
                <a:lnTo>
                  <a:pt x="5068" y="1522"/>
                </a:lnTo>
                <a:lnTo>
                  <a:pt x="5069" y="1541"/>
                </a:lnTo>
                <a:lnTo>
                  <a:pt x="5069" y="1529"/>
                </a:lnTo>
                <a:lnTo>
                  <a:pt x="5070" y="1529"/>
                </a:lnTo>
                <a:lnTo>
                  <a:pt x="5070" y="1504"/>
                </a:lnTo>
                <a:lnTo>
                  <a:pt x="5071" y="1533"/>
                </a:lnTo>
                <a:lnTo>
                  <a:pt x="5071" y="1547"/>
                </a:lnTo>
                <a:lnTo>
                  <a:pt x="5072" y="1528"/>
                </a:lnTo>
                <a:lnTo>
                  <a:pt x="5072" y="1518"/>
                </a:lnTo>
                <a:lnTo>
                  <a:pt x="5073" y="1533"/>
                </a:lnTo>
                <a:lnTo>
                  <a:pt x="5073" y="1495"/>
                </a:lnTo>
                <a:lnTo>
                  <a:pt x="5074" y="1514"/>
                </a:lnTo>
                <a:lnTo>
                  <a:pt x="5074" y="1534"/>
                </a:lnTo>
                <a:lnTo>
                  <a:pt x="5075" y="1539"/>
                </a:lnTo>
                <a:lnTo>
                  <a:pt x="5075" y="1515"/>
                </a:lnTo>
                <a:lnTo>
                  <a:pt x="5076" y="1526"/>
                </a:lnTo>
                <a:lnTo>
                  <a:pt x="5076" y="1543"/>
                </a:lnTo>
                <a:lnTo>
                  <a:pt x="5077" y="1534"/>
                </a:lnTo>
                <a:lnTo>
                  <a:pt x="5077" y="1509"/>
                </a:lnTo>
                <a:lnTo>
                  <a:pt x="5078" y="1538"/>
                </a:lnTo>
                <a:lnTo>
                  <a:pt x="5078" y="1546"/>
                </a:lnTo>
                <a:lnTo>
                  <a:pt x="5079" y="1510"/>
                </a:lnTo>
                <a:lnTo>
                  <a:pt x="5079" y="1543"/>
                </a:lnTo>
                <a:lnTo>
                  <a:pt x="5080" y="1541"/>
                </a:lnTo>
                <a:lnTo>
                  <a:pt x="5080" y="1517"/>
                </a:lnTo>
                <a:lnTo>
                  <a:pt x="5081" y="1509"/>
                </a:lnTo>
                <a:lnTo>
                  <a:pt x="5081" y="1532"/>
                </a:lnTo>
                <a:lnTo>
                  <a:pt x="5082" y="1542"/>
                </a:lnTo>
                <a:lnTo>
                  <a:pt x="5082" y="1503"/>
                </a:lnTo>
                <a:lnTo>
                  <a:pt x="5083" y="1507"/>
                </a:lnTo>
                <a:lnTo>
                  <a:pt x="5083" y="1546"/>
                </a:lnTo>
                <a:lnTo>
                  <a:pt x="5084" y="1545"/>
                </a:lnTo>
                <a:lnTo>
                  <a:pt x="5084" y="1530"/>
                </a:lnTo>
                <a:lnTo>
                  <a:pt x="5085" y="1537"/>
                </a:lnTo>
                <a:lnTo>
                  <a:pt x="5085" y="1546"/>
                </a:lnTo>
                <a:lnTo>
                  <a:pt x="5086" y="1530"/>
                </a:lnTo>
                <a:lnTo>
                  <a:pt x="5086" y="1544"/>
                </a:lnTo>
                <a:lnTo>
                  <a:pt x="5087" y="1544"/>
                </a:lnTo>
                <a:lnTo>
                  <a:pt x="5087" y="1524"/>
                </a:lnTo>
                <a:lnTo>
                  <a:pt x="5088" y="1477"/>
                </a:lnTo>
                <a:lnTo>
                  <a:pt x="5088" y="1543"/>
                </a:lnTo>
                <a:lnTo>
                  <a:pt x="5089" y="1540"/>
                </a:lnTo>
                <a:lnTo>
                  <a:pt x="5089" y="1523"/>
                </a:lnTo>
                <a:lnTo>
                  <a:pt x="5090" y="1513"/>
                </a:lnTo>
                <a:lnTo>
                  <a:pt x="5090" y="1546"/>
                </a:lnTo>
                <a:lnTo>
                  <a:pt x="5091" y="1537"/>
                </a:lnTo>
                <a:lnTo>
                  <a:pt x="5091" y="1512"/>
                </a:lnTo>
                <a:lnTo>
                  <a:pt x="5092" y="1480"/>
                </a:lnTo>
                <a:lnTo>
                  <a:pt x="5092" y="1529"/>
                </a:lnTo>
                <a:lnTo>
                  <a:pt x="5093" y="1475"/>
                </a:lnTo>
                <a:lnTo>
                  <a:pt x="5093" y="1541"/>
                </a:lnTo>
                <a:lnTo>
                  <a:pt x="5094" y="1539"/>
                </a:lnTo>
                <a:lnTo>
                  <a:pt x="5094" y="1522"/>
                </a:lnTo>
                <a:lnTo>
                  <a:pt x="5095" y="1471"/>
                </a:lnTo>
                <a:lnTo>
                  <a:pt x="5095" y="1545"/>
                </a:lnTo>
                <a:lnTo>
                  <a:pt x="5096" y="1543"/>
                </a:lnTo>
                <a:lnTo>
                  <a:pt x="5096" y="1508"/>
                </a:lnTo>
                <a:lnTo>
                  <a:pt x="5097" y="1518"/>
                </a:lnTo>
                <a:lnTo>
                  <a:pt x="5097" y="1543"/>
                </a:lnTo>
                <a:lnTo>
                  <a:pt x="5098" y="1539"/>
                </a:lnTo>
                <a:lnTo>
                  <a:pt x="5098" y="1520"/>
                </a:lnTo>
                <a:lnTo>
                  <a:pt x="5099" y="1547"/>
                </a:lnTo>
                <a:lnTo>
                  <a:pt x="5099" y="1542"/>
                </a:lnTo>
                <a:lnTo>
                  <a:pt x="5100" y="1534"/>
                </a:lnTo>
                <a:lnTo>
                  <a:pt x="5100" y="1547"/>
                </a:lnTo>
                <a:lnTo>
                  <a:pt x="5101" y="1546"/>
                </a:lnTo>
                <a:lnTo>
                  <a:pt x="5101" y="1507"/>
                </a:lnTo>
                <a:lnTo>
                  <a:pt x="5102" y="1485"/>
                </a:lnTo>
                <a:lnTo>
                  <a:pt x="5102" y="1518"/>
                </a:lnTo>
                <a:lnTo>
                  <a:pt x="5103" y="1546"/>
                </a:lnTo>
                <a:lnTo>
                  <a:pt x="5103" y="1528"/>
                </a:lnTo>
                <a:lnTo>
                  <a:pt x="5104" y="1525"/>
                </a:lnTo>
                <a:lnTo>
                  <a:pt x="5104" y="1542"/>
                </a:lnTo>
                <a:lnTo>
                  <a:pt x="5105" y="1537"/>
                </a:lnTo>
                <a:lnTo>
                  <a:pt x="5105" y="1527"/>
                </a:lnTo>
                <a:lnTo>
                  <a:pt x="5106" y="1510"/>
                </a:lnTo>
                <a:lnTo>
                  <a:pt x="5106" y="1547"/>
                </a:lnTo>
                <a:lnTo>
                  <a:pt x="5107" y="1544"/>
                </a:lnTo>
                <a:lnTo>
                  <a:pt x="5107" y="1501"/>
                </a:lnTo>
                <a:lnTo>
                  <a:pt x="5108" y="1520"/>
                </a:lnTo>
                <a:lnTo>
                  <a:pt x="5108" y="1546"/>
                </a:lnTo>
                <a:lnTo>
                  <a:pt x="5109" y="1537"/>
                </a:lnTo>
                <a:lnTo>
                  <a:pt x="5109" y="1498"/>
                </a:lnTo>
                <a:lnTo>
                  <a:pt x="5110" y="1534"/>
                </a:lnTo>
                <a:lnTo>
                  <a:pt x="5110" y="1521"/>
                </a:lnTo>
                <a:lnTo>
                  <a:pt x="5111" y="1529"/>
                </a:lnTo>
                <a:lnTo>
                  <a:pt x="5111" y="1545"/>
                </a:lnTo>
                <a:lnTo>
                  <a:pt x="5112" y="1539"/>
                </a:lnTo>
                <a:lnTo>
                  <a:pt x="5112" y="1508"/>
                </a:lnTo>
                <a:lnTo>
                  <a:pt x="5113" y="1542"/>
                </a:lnTo>
                <a:lnTo>
                  <a:pt x="5113" y="1530"/>
                </a:lnTo>
                <a:lnTo>
                  <a:pt x="5114" y="1545"/>
                </a:lnTo>
                <a:lnTo>
                  <a:pt x="5114" y="1523"/>
                </a:lnTo>
                <a:lnTo>
                  <a:pt x="5115" y="1548"/>
                </a:lnTo>
                <a:lnTo>
                  <a:pt x="5115" y="1538"/>
                </a:lnTo>
                <a:lnTo>
                  <a:pt x="5116" y="1536"/>
                </a:lnTo>
                <a:lnTo>
                  <a:pt x="5116" y="1517"/>
                </a:lnTo>
                <a:lnTo>
                  <a:pt x="5117" y="1535"/>
                </a:lnTo>
                <a:lnTo>
                  <a:pt x="5117" y="1548"/>
                </a:lnTo>
                <a:lnTo>
                  <a:pt x="5118" y="1542"/>
                </a:lnTo>
                <a:lnTo>
                  <a:pt x="5118" y="1525"/>
                </a:lnTo>
                <a:lnTo>
                  <a:pt x="5119" y="1545"/>
                </a:lnTo>
                <a:lnTo>
                  <a:pt x="5119" y="1536"/>
                </a:lnTo>
                <a:lnTo>
                  <a:pt x="5120" y="1497"/>
                </a:lnTo>
                <a:lnTo>
                  <a:pt x="5120" y="1535"/>
                </a:lnTo>
                <a:lnTo>
                  <a:pt x="5121" y="1545"/>
                </a:lnTo>
                <a:lnTo>
                  <a:pt x="5121" y="1498"/>
                </a:lnTo>
                <a:lnTo>
                  <a:pt x="5122" y="1528"/>
                </a:lnTo>
                <a:lnTo>
                  <a:pt x="5122" y="1545"/>
                </a:lnTo>
                <a:lnTo>
                  <a:pt x="5123" y="1514"/>
                </a:lnTo>
                <a:lnTo>
                  <a:pt x="5123" y="1530"/>
                </a:lnTo>
                <a:lnTo>
                  <a:pt x="5124" y="1524"/>
                </a:lnTo>
                <a:lnTo>
                  <a:pt x="5124" y="1536"/>
                </a:lnTo>
                <a:lnTo>
                  <a:pt x="5125" y="1515"/>
                </a:lnTo>
                <a:lnTo>
                  <a:pt x="5125" y="1537"/>
                </a:lnTo>
                <a:lnTo>
                  <a:pt x="5126" y="1540"/>
                </a:lnTo>
                <a:lnTo>
                  <a:pt x="5126" y="1516"/>
                </a:lnTo>
                <a:lnTo>
                  <a:pt x="5127" y="1513"/>
                </a:lnTo>
                <a:lnTo>
                  <a:pt x="5127" y="1544"/>
                </a:lnTo>
                <a:lnTo>
                  <a:pt x="5128" y="1541"/>
                </a:lnTo>
                <a:lnTo>
                  <a:pt x="5128" y="1483"/>
                </a:lnTo>
                <a:lnTo>
                  <a:pt x="5129" y="1485"/>
                </a:lnTo>
                <a:lnTo>
                  <a:pt x="5129" y="1542"/>
                </a:lnTo>
                <a:lnTo>
                  <a:pt x="5130" y="1493"/>
                </a:lnTo>
                <a:lnTo>
                  <a:pt x="5130" y="1436"/>
                </a:lnTo>
                <a:lnTo>
                  <a:pt x="5131" y="1490"/>
                </a:lnTo>
                <a:lnTo>
                  <a:pt x="5131" y="1540"/>
                </a:lnTo>
                <a:lnTo>
                  <a:pt x="5132" y="1406"/>
                </a:lnTo>
                <a:lnTo>
                  <a:pt x="5132" y="1541"/>
                </a:lnTo>
                <a:lnTo>
                  <a:pt x="5133" y="1545"/>
                </a:lnTo>
                <a:lnTo>
                  <a:pt x="5133" y="1535"/>
                </a:lnTo>
                <a:lnTo>
                  <a:pt x="5134" y="1483"/>
                </a:lnTo>
                <a:lnTo>
                  <a:pt x="5134" y="1535"/>
                </a:lnTo>
                <a:lnTo>
                  <a:pt x="5135" y="1528"/>
                </a:lnTo>
                <a:lnTo>
                  <a:pt x="5135" y="1488"/>
                </a:lnTo>
                <a:lnTo>
                  <a:pt x="5136" y="1501"/>
                </a:lnTo>
                <a:lnTo>
                  <a:pt x="5136" y="1543"/>
                </a:lnTo>
                <a:lnTo>
                  <a:pt x="5137" y="1530"/>
                </a:lnTo>
                <a:lnTo>
                  <a:pt x="5137" y="1491"/>
                </a:lnTo>
                <a:lnTo>
                  <a:pt x="5138" y="1506"/>
                </a:lnTo>
                <a:lnTo>
                  <a:pt x="5138" y="1541"/>
                </a:lnTo>
                <a:lnTo>
                  <a:pt x="5139" y="1501"/>
                </a:lnTo>
                <a:lnTo>
                  <a:pt x="5139" y="1535"/>
                </a:lnTo>
                <a:lnTo>
                  <a:pt x="5140" y="1536"/>
                </a:lnTo>
                <a:lnTo>
                  <a:pt x="5140" y="1517"/>
                </a:lnTo>
                <a:lnTo>
                  <a:pt x="5141" y="1520"/>
                </a:lnTo>
                <a:lnTo>
                  <a:pt x="5141" y="1501"/>
                </a:lnTo>
                <a:lnTo>
                  <a:pt x="5142" y="1504"/>
                </a:lnTo>
                <a:lnTo>
                  <a:pt x="5142" y="1546"/>
                </a:lnTo>
                <a:lnTo>
                  <a:pt x="5143" y="1526"/>
                </a:lnTo>
                <a:lnTo>
                  <a:pt x="5143" y="1543"/>
                </a:lnTo>
                <a:lnTo>
                  <a:pt x="5144" y="1535"/>
                </a:lnTo>
                <a:lnTo>
                  <a:pt x="5144" y="1509"/>
                </a:lnTo>
                <a:lnTo>
                  <a:pt x="5145" y="1490"/>
                </a:lnTo>
                <a:lnTo>
                  <a:pt x="5145" y="1544"/>
                </a:lnTo>
                <a:lnTo>
                  <a:pt x="5146" y="1547"/>
                </a:lnTo>
                <a:lnTo>
                  <a:pt x="5146" y="1528"/>
                </a:lnTo>
                <a:lnTo>
                  <a:pt x="5147" y="1537"/>
                </a:lnTo>
                <a:lnTo>
                  <a:pt x="5147" y="1520"/>
                </a:lnTo>
                <a:lnTo>
                  <a:pt x="5148" y="1499"/>
                </a:lnTo>
                <a:lnTo>
                  <a:pt x="5148" y="1529"/>
                </a:lnTo>
                <a:lnTo>
                  <a:pt x="5149" y="1545"/>
                </a:lnTo>
                <a:lnTo>
                  <a:pt x="5149" y="1537"/>
                </a:lnTo>
                <a:lnTo>
                  <a:pt x="5150" y="1530"/>
                </a:lnTo>
                <a:lnTo>
                  <a:pt x="5150" y="1520"/>
                </a:lnTo>
                <a:lnTo>
                  <a:pt x="5151" y="1538"/>
                </a:lnTo>
                <a:lnTo>
                  <a:pt x="5151" y="1515"/>
                </a:lnTo>
                <a:lnTo>
                  <a:pt x="5152" y="1518"/>
                </a:lnTo>
                <a:lnTo>
                  <a:pt x="5152" y="1542"/>
                </a:lnTo>
                <a:lnTo>
                  <a:pt x="5153" y="1542"/>
                </a:lnTo>
                <a:lnTo>
                  <a:pt x="5153" y="1497"/>
                </a:lnTo>
                <a:lnTo>
                  <a:pt x="5154" y="1514"/>
                </a:lnTo>
                <a:lnTo>
                  <a:pt x="5154" y="1526"/>
                </a:lnTo>
                <a:lnTo>
                  <a:pt x="5155" y="1495"/>
                </a:lnTo>
                <a:lnTo>
                  <a:pt x="5155" y="1540"/>
                </a:lnTo>
                <a:lnTo>
                  <a:pt x="5156" y="1521"/>
                </a:lnTo>
                <a:lnTo>
                  <a:pt x="5156" y="1543"/>
                </a:lnTo>
                <a:lnTo>
                  <a:pt x="5157" y="1444"/>
                </a:lnTo>
                <a:lnTo>
                  <a:pt x="5157" y="1514"/>
                </a:lnTo>
                <a:lnTo>
                  <a:pt x="5158" y="1543"/>
                </a:lnTo>
                <a:lnTo>
                  <a:pt x="5158" y="1457"/>
                </a:lnTo>
                <a:lnTo>
                  <a:pt x="5159" y="1419"/>
                </a:lnTo>
                <a:lnTo>
                  <a:pt x="5159" y="1525"/>
                </a:lnTo>
                <a:lnTo>
                  <a:pt x="5160" y="1538"/>
                </a:lnTo>
                <a:lnTo>
                  <a:pt x="5160" y="1396"/>
                </a:lnTo>
                <a:lnTo>
                  <a:pt x="5161" y="1497"/>
                </a:lnTo>
                <a:lnTo>
                  <a:pt x="5161" y="1538"/>
                </a:lnTo>
                <a:lnTo>
                  <a:pt x="5162" y="1485"/>
                </a:lnTo>
                <a:lnTo>
                  <a:pt x="5162" y="1378"/>
                </a:lnTo>
                <a:lnTo>
                  <a:pt x="5163" y="1529"/>
                </a:lnTo>
                <a:lnTo>
                  <a:pt x="5163" y="1498"/>
                </a:lnTo>
                <a:lnTo>
                  <a:pt x="5164" y="1448"/>
                </a:lnTo>
                <a:lnTo>
                  <a:pt x="5164" y="1480"/>
                </a:lnTo>
                <a:lnTo>
                  <a:pt x="5165" y="1528"/>
                </a:lnTo>
                <a:lnTo>
                  <a:pt x="5165" y="1501"/>
                </a:lnTo>
                <a:lnTo>
                  <a:pt x="5166" y="1477"/>
                </a:lnTo>
                <a:lnTo>
                  <a:pt x="5166" y="1524"/>
                </a:lnTo>
                <a:lnTo>
                  <a:pt x="5167" y="1546"/>
                </a:lnTo>
                <a:lnTo>
                  <a:pt x="5167" y="1492"/>
                </a:lnTo>
                <a:lnTo>
                  <a:pt x="5168" y="1515"/>
                </a:lnTo>
                <a:lnTo>
                  <a:pt x="5168" y="1542"/>
                </a:lnTo>
                <a:lnTo>
                  <a:pt x="5169" y="1516"/>
                </a:lnTo>
                <a:lnTo>
                  <a:pt x="5169" y="1496"/>
                </a:lnTo>
                <a:lnTo>
                  <a:pt x="5170" y="1511"/>
                </a:lnTo>
                <a:lnTo>
                  <a:pt x="5170" y="1543"/>
                </a:lnTo>
                <a:lnTo>
                  <a:pt x="5171" y="1545"/>
                </a:lnTo>
                <a:lnTo>
                  <a:pt x="5171" y="1515"/>
                </a:lnTo>
                <a:lnTo>
                  <a:pt x="5172" y="1539"/>
                </a:lnTo>
                <a:lnTo>
                  <a:pt x="5172" y="1533"/>
                </a:lnTo>
                <a:lnTo>
                  <a:pt x="5173" y="1546"/>
                </a:lnTo>
                <a:lnTo>
                  <a:pt x="5173" y="1510"/>
                </a:lnTo>
                <a:lnTo>
                  <a:pt x="5174" y="1547"/>
                </a:lnTo>
                <a:lnTo>
                  <a:pt x="5174" y="1532"/>
                </a:lnTo>
                <a:lnTo>
                  <a:pt x="5175" y="1530"/>
                </a:lnTo>
                <a:lnTo>
                  <a:pt x="5175" y="1542"/>
                </a:lnTo>
                <a:lnTo>
                  <a:pt x="5176" y="1543"/>
                </a:lnTo>
                <a:lnTo>
                  <a:pt x="5176" y="1502"/>
                </a:lnTo>
                <a:lnTo>
                  <a:pt x="5177" y="1525"/>
                </a:lnTo>
                <a:lnTo>
                  <a:pt x="5177" y="1542"/>
                </a:lnTo>
                <a:lnTo>
                  <a:pt x="5178" y="1547"/>
                </a:lnTo>
                <a:lnTo>
                  <a:pt x="5178" y="1498"/>
                </a:lnTo>
                <a:lnTo>
                  <a:pt x="5179" y="1538"/>
                </a:lnTo>
                <a:lnTo>
                  <a:pt x="5179" y="1524"/>
                </a:lnTo>
                <a:lnTo>
                  <a:pt x="5180" y="1534"/>
                </a:lnTo>
                <a:lnTo>
                  <a:pt x="5180" y="1493"/>
                </a:lnTo>
                <a:lnTo>
                  <a:pt x="5181" y="1546"/>
                </a:lnTo>
                <a:lnTo>
                  <a:pt x="5181" y="1503"/>
                </a:lnTo>
                <a:lnTo>
                  <a:pt x="5182" y="1512"/>
                </a:lnTo>
                <a:lnTo>
                  <a:pt x="5182" y="1540"/>
                </a:lnTo>
                <a:lnTo>
                  <a:pt x="5183" y="1545"/>
                </a:lnTo>
                <a:lnTo>
                  <a:pt x="5183" y="1512"/>
                </a:lnTo>
                <a:lnTo>
                  <a:pt x="5184" y="1525"/>
                </a:lnTo>
                <a:lnTo>
                  <a:pt x="5184" y="1538"/>
                </a:lnTo>
                <a:lnTo>
                  <a:pt x="5185" y="1527"/>
                </a:lnTo>
                <a:lnTo>
                  <a:pt x="5185" y="1516"/>
                </a:lnTo>
                <a:lnTo>
                  <a:pt x="5186" y="1512"/>
                </a:lnTo>
                <a:lnTo>
                  <a:pt x="5186" y="1543"/>
                </a:lnTo>
                <a:lnTo>
                  <a:pt x="5187" y="1468"/>
                </a:lnTo>
                <a:lnTo>
                  <a:pt x="5187" y="1510"/>
                </a:lnTo>
                <a:lnTo>
                  <a:pt x="5188" y="1538"/>
                </a:lnTo>
                <a:lnTo>
                  <a:pt x="5188" y="1495"/>
                </a:lnTo>
                <a:lnTo>
                  <a:pt x="5189" y="1366"/>
                </a:lnTo>
                <a:lnTo>
                  <a:pt x="5189" y="1509"/>
                </a:lnTo>
                <a:lnTo>
                  <a:pt x="5190" y="1515"/>
                </a:lnTo>
                <a:lnTo>
                  <a:pt x="5190" y="1411"/>
                </a:lnTo>
                <a:lnTo>
                  <a:pt x="5191" y="1390"/>
                </a:lnTo>
                <a:lnTo>
                  <a:pt x="5191" y="1538"/>
                </a:lnTo>
                <a:lnTo>
                  <a:pt x="5192" y="1519"/>
                </a:lnTo>
                <a:lnTo>
                  <a:pt x="5192" y="1357"/>
                </a:lnTo>
                <a:lnTo>
                  <a:pt x="5193" y="1478"/>
                </a:lnTo>
                <a:lnTo>
                  <a:pt x="5193" y="1532"/>
                </a:lnTo>
                <a:lnTo>
                  <a:pt x="5194" y="1494"/>
                </a:lnTo>
                <a:lnTo>
                  <a:pt x="5194" y="1410"/>
                </a:lnTo>
                <a:lnTo>
                  <a:pt x="5195" y="1509"/>
                </a:lnTo>
                <a:lnTo>
                  <a:pt x="5195" y="1534"/>
                </a:lnTo>
                <a:lnTo>
                  <a:pt x="5196" y="1469"/>
                </a:lnTo>
                <a:lnTo>
                  <a:pt x="5196" y="1517"/>
                </a:lnTo>
                <a:lnTo>
                  <a:pt x="5197" y="1300"/>
                </a:lnTo>
                <a:lnTo>
                  <a:pt x="5197" y="1462"/>
                </a:lnTo>
                <a:lnTo>
                  <a:pt x="5198" y="1477"/>
                </a:lnTo>
                <a:lnTo>
                  <a:pt x="5198" y="1532"/>
                </a:lnTo>
                <a:lnTo>
                  <a:pt x="5199" y="1545"/>
                </a:lnTo>
                <a:lnTo>
                  <a:pt x="5199" y="1527"/>
                </a:lnTo>
                <a:lnTo>
                  <a:pt x="5200" y="1518"/>
                </a:lnTo>
                <a:lnTo>
                  <a:pt x="5200" y="1547"/>
                </a:lnTo>
                <a:lnTo>
                  <a:pt x="5201" y="1540"/>
                </a:lnTo>
                <a:lnTo>
                  <a:pt x="5201" y="1509"/>
                </a:lnTo>
                <a:lnTo>
                  <a:pt x="5202" y="1540"/>
                </a:lnTo>
                <a:lnTo>
                  <a:pt x="5202" y="1544"/>
                </a:lnTo>
                <a:lnTo>
                  <a:pt x="5203" y="1547"/>
                </a:lnTo>
                <a:lnTo>
                  <a:pt x="5203" y="1538"/>
                </a:lnTo>
                <a:lnTo>
                  <a:pt x="5204" y="1539"/>
                </a:lnTo>
                <a:lnTo>
                  <a:pt x="5204" y="1511"/>
                </a:lnTo>
                <a:lnTo>
                  <a:pt x="5205" y="1519"/>
                </a:lnTo>
                <a:lnTo>
                  <a:pt x="5205" y="1541"/>
                </a:lnTo>
                <a:lnTo>
                  <a:pt x="5206" y="1546"/>
                </a:lnTo>
                <a:lnTo>
                  <a:pt x="5206" y="1517"/>
                </a:lnTo>
                <a:lnTo>
                  <a:pt x="5207" y="1527"/>
                </a:lnTo>
                <a:lnTo>
                  <a:pt x="5207" y="1542"/>
                </a:lnTo>
                <a:lnTo>
                  <a:pt x="5208" y="1535"/>
                </a:lnTo>
                <a:lnTo>
                  <a:pt x="5208" y="1506"/>
                </a:lnTo>
                <a:lnTo>
                  <a:pt x="5209" y="1479"/>
                </a:lnTo>
                <a:lnTo>
                  <a:pt x="5209" y="1545"/>
                </a:lnTo>
                <a:lnTo>
                  <a:pt x="5210" y="1512"/>
                </a:lnTo>
                <a:lnTo>
                  <a:pt x="5210" y="1478"/>
                </a:lnTo>
                <a:lnTo>
                  <a:pt x="5211" y="1521"/>
                </a:lnTo>
                <a:lnTo>
                  <a:pt x="5211" y="1509"/>
                </a:lnTo>
                <a:lnTo>
                  <a:pt x="5212" y="1443"/>
                </a:lnTo>
                <a:lnTo>
                  <a:pt x="5212" y="1506"/>
                </a:lnTo>
                <a:lnTo>
                  <a:pt x="5213" y="1535"/>
                </a:lnTo>
                <a:lnTo>
                  <a:pt x="5213" y="1475"/>
                </a:lnTo>
                <a:lnTo>
                  <a:pt x="5214" y="1455"/>
                </a:lnTo>
                <a:lnTo>
                  <a:pt x="5214" y="1528"/>
                </a:lnTo>
                <a:lnTo>
                  <a:pt x="5215" y="1524"/>
                </a:lnTo>
                <a:lnTo>
                  <a:pt x="5215" y="1472"/>
                </a:lnTo>
                <a:lnTo>
                  <a:pt x="5216" y="1497"/>
                </a:lnTo>
                <a:lnTo>
                  <a:pt x="5216" y="1524"/>
                </a:lnTo>
                <a:lnTo>
                  <a:pt x="5217" y="1508"/>
                </a:lnTo>
                <a:lnTo>
                  <a:pt x="5217" y="1474"/>
                </a:lnTo>
                <a:lnTo>
                  <a:pt x="5218" y="1541"/>
                </a:lnTo>
                <a:lnTo>
                  <a:pt x="5218" y="1531"/>
                </a:lnTo>
                <a:lnTo>
                  <a:pt x="5219" y="1486"/>
                </a:lnTo>
                <a:lnTo>
                  <a:pt x="5219" y="1513"/>
                </a:lnTo>
                <a:lnTo>
                  <a:pt x="5220" y="1537"/>
                </a:lnTo>
                <a:lnTo>
                  <a:pt x="5220" y="1468"/>
                </a:lnTo>
                <a:lnTo>
                  <a:pt x="5221" y="1474"/>
                </a:lnTo>
                <a:lnTo>
                  <a:pt x="5221" y="1533"/>
                </a:lnTo>
                <a:lnTo>
                  <a:pt x="5222" y="1528"/>
                </a:lnTo>
                <a:lnTo>
                  <a:pt x="5222" y="1438"/>
                </a:lnTo>
                <a:lnTo>
                  <a:pt x="5223" y="1465"/>
                </a:lnTo>
                <a:lnTo>
                  <a:pt x="5223" y="1521"/>
                </a:lnTo>
                <a:lnTo>
                  <a:pt x="5224" y="1509"/>
                </a:lnTo>
                <a:lnTo>
                  <a:pt x="5224" y="1483"/>
                </a:lnTo>
                <a:lnTo>
                  <a:pt x="5225" y="1506"/>
                </a:lnTo>
                <a:lnTo>
                  <a:pt x="5225" y="1547"/>
                </a:lnTo>
                <a:lnTo>
                  <a:pt x="5226" y="1515"/>
                </a:lnTo>
                <a:lnTo>
                  <a:pt x="5226" y="1491"/>
                </a:lnTo>
                <a:lnTo>
                  <a:pt x="5227" y="1533"/>
                </a:lnTo>
                <a:lnTo>
                  <a:pt x="5227" y="1507"/>
                </a:lnTo>
                <a:lnTo>
                  <a:pt x="5228" y="1467"/>
                </a:lnTo>
                <a:lnTo>
                  <a:pt x="5228" y="1537"/>
                </a:lnTo>
                <a:lnTo>
                  <a:pt x="5229" y="1540"/>
                </a:lnTo>
                <a:lnTo>
                  <a:pt x="5229" y="1506"/>
                </a:lnTo>
                <a:lnTo>
                  <a:pt x="5230" y="1494"/>
                </a:lnTo>
                <a:lnTo>
                  <a:pt x="5230" y="1542"/>
                </a:lnTo>
                <a:lnTo>
                  <a:pt x="5231" y="1546"/>
                </a:lnTo>
                <a:lnTo>
                  <a:pt x="5231" y="1509"/>
                </a:lnTo>
                <a:lnTo>
                  <a:pt x="5232" y="1526"/>
                </a:lnTo>
                <a:lnTo>
                  <a:pt x="5232" y="1545"/>
                </a:lnTo>
                <a:lnTo>
                  <a:pt x="5233" y="1531"/>
                </a:lnTo>
                <a:lnTo>
                  <a:pt x="5233" y="1523"/>
                </a:lnTo>
                <a:lnTo>
                  <a:pt x="5234" y="1533"/>
                </a:lnTo>
                <a:lnTo>
                  <a:pt x="5234" y="1524"/>
                </a:lnTo>
                <a:lnTo>
                  <a:pt x="5235" y="1516"/>
                </a:lnTo>
                <a:lnTo>
                  <a:pt x="5235" y="1542"/>
                </a:lnTo>
                <a:lnTo>
                  <a:pt x="5236" y="1546"/>
                </a:lnTo>
                <a:lnTo>
                  <a:pt x="5236" y="1523"/>
                </a:lnTo>
                <a:lnTo>
                  <a:pt x="5237" y="1527"/>
                </a:lnTo>
                <a:lnTo>
                  <a:pt x="5237" y="1548"/>
                </a:lnTo>
                <a:lnTo>
                  <a:pt x="5238" y="1547"/>
                </a:lnTo>
                <a:lnTo>
                  <a:pt x="5238" y="1527"/>
                </a:lnTo>
                <a:lnTo>
                  <a:pt x="5239" y="1546"/>
                </a:lnTo>
                <a:lnTo>
                  <a:pt x="5239" y="1547"/>
                </a:lnTo>
                <a:lnTo>
                  <a:pt x="5240" y="1543"/>
                </a:lnTo>
                <a:lnTo>
                  <a:pt x="5240" y="1508"/>
                </a:lnTo>
                <a:lnTo>
                  <a:pt x="5241" y="1533"/>
                </a:lnTo>
                <a:lnTo>
                  <a:pt x="5241" y="1544"/>
                </a:lnTo>
                <a:lnTo>
                  <a:pt x="5242" y="1507"/>
                </a:lnTo>
                <a:lnTo>
                  <a:pt x="5242" y="1523"/>
                </a:lnTo>
                <a:lnTo>
                  <a:pt x="5243" y="1546"/>
                </a:lnTo>
                <a:lnTo>
                  <a:pt x="5243" y="1518"/>
                </a:lnTo>
                <a:lnTo>
                  <a:pt x="5244" y="1513"/>
                </a:lnTo>
                <a:lnTo>
                  <a:pt x="5244" y="1529"/>
                </a:lnTo>
                <a:lnTo>
                  <a:pt x="5245" y="1522"/>
                </a:lnTo>
                <a:lnTo>
                  <a:pt x="5245" y="1536"/>
                </a:lnTo>
                <a:lnTo>
                  <a:pt x="5246" y="1538"/>
                </a:lnTo>
                <a:lnTo>
                  <a:pt x="5246" y="1542"/>
                </a:lnTo>
                <a:lnTo>
                  <a:pt x="5247" y="1534"/>
                </a:lnTo>
                <a:lnTo>
                  <a:pt x="5247" y="1484"/>
                </a:lnTo>
                <a:lnTo>
                  <a:pt x="5248" y="1502"/>
                </a:lnTo>
                <a:lnTo>
                  <a:pt x="5248" y="1546"/>
                </a:lnTo>
                <a:lnTo>
                  <a:pt x="5249" y="1537"/>
                </a:lnTo>
                <a:lnTo>
                  <a:pt x="5249" y="1512"/>
                </a:lnTo>
                <a:lnTo>
                  <a:pt x="5250" y="1541"/>
                </a:lnTo>
                <a:lnTo>
                  <a:pt x="5250" y="1496"/>
                </a:lnTo>
                <a:lnTo>
                  <a:pt x="5251" y="1506"/>
                </a:lnTo>
                <a:lnTo>
                  <a:pt x="5251" y="1544"/>
                </a:lnTo>
                <a:lnTo>
                  <a:pt x="5252" y="1548"/>
                </a:lnTo>
                <a:lnTo>
                  <a:pt x="5252" y="1520"/>
                </a:lnTo>
                <a:lnTo>
                  <a:pt x="5253" y="1522"/>
                </a:lnTo>
                <a:lnTo>
                  <a:pt x="5253" y="1540"/>
                </a:lnTo>
                <a:lnTo>
                  <a:pt x="5254" y="1531"/>
                </a:lnTo>
                <a:lnTo>
                  <a:pt x="5254" y="1491"/>
                </a:lnTo>
                <a:lnTo>
                  <a:pt x="5255" y="1510"/>
                </a:lnTo>
                <a:lnTo>
                  <a:pt x="5255" y="1534"/>
                </a:lnTo>
                <a:lnTo>
                  <a:pt x="5256" y="1535"/>
                </a:lnTo>
                <a:lnTo>
                  <a:pt x="5256" y="1545"/>
                </a:lnTo>
                <a:lnTo>
                  <a:pt x="5257" y="1537"/>
                </a:lnTo>
                <a:lnTo>
                  <a:pt x="5257" y="1505"/>
                </a:lnTo>
                <a:lnTo>
                  <a:pt x="5258" y="1489"/>
                </a:lnTo>
                <a:lnTo>
                  <a:pt x="5258" y="1538"/>
                </a:lnTo>
                <a:lnTo>
                  <a:pt x="5259" y="1543"/>
                </a:lnTo>
                <a:lnTo>
                  <a:pt x="5259" y="1547"/>
                </a:lnTo>
                <a:lnTo>
                  <a:pt x="5260" y="1526"/>
                </a:lnTo>
                <a:lnTo>
                  <a:pt x="5260" y="1539"/>
                </a:lnTo>
                <a:lnTo>
                  <a:pt x="5261" y="1544"/>
                </a:lnTo>
                <a:lnTo>
                  <a:pt x="5261" y="1489"/>
                </a:lnTo>
                <a:lnTo>
                  <a:pt x="5262" y="1517"/>
                </a:lnTo>
                <a:lnTo>
                  <a:pt x="5262" y="1530"/>
                </a:lnTo>
                <a:lnTo>
                  <a:pt x="5263" y="1540"/>
                </a:lnTo>
                <a:lnTo>
                  <a:pt x="5263" y="1528"/>
                </a:lnTo>
                <a:lnTo>
                  <a:pt x="5264" y="1533"/>
                </a:lnTo>
                <a:lnTo>
                  <a:pt x="5264" y="1523"/>
                </a:lnTo>
                <a:lnTo>
                  <a:pt x="5265" y="1509"/>
                </a:lnTo>
                <a:lnTo>
                  <a:pt x="5265" y="1526"/>
                </a:lnTo>
                <a:lnTo>
                  <a:pt x="5266" y="1545"/>
                </a:lnTo>
                <a:lnTo>
                  <a:pt x="5266" y="1502"/>
                </a:lnTo>
                <a:lnTo>
                  <a:pt x="5267" y="1482"/>
                </a:lnTo>
                <a:lnTo>
                  <a:pt x="5267" y="1539"/>
                </a:lnTo>
                <a:lnTo>
                  <a:pt x="5268" y="1541"/>
                </a:lnTo>
                <a:lnTo>
                  <a:pt x="5268" y="1492"/>
                </a:lnTo>
                <a:lnTo>
                  <a:pt x="5269" y="1518"/>
                </a:lnTo>
                <a:lnTo>
                  <a:pt x="5269" y="1526"/>
                </a:lnTo>
                <a:lnTo>
                  <a:pt x="5270" y="1518"/>
                </a:lnTo>
                <a:lnTo>
                  <a:pt x="5270" y="1544"/>
                </a:lnTo>
                <a:lnTo>
                  <a:pt x="5271" y="1548"/>
                </a:lnTo>
                <a:lnTo>
                  <a:pt x="5271" y="1531"/>
                </a:lnTo>
                <a:lnTo>
                  <a:pt x="5272" y="1547"/>
                </a:lnTo>
                <a:lnTo>
                  <a:pt x="5272" y="1511"/>
                </a:lnTo>
                <a:lnTo>
                  <a:pt x="5273" y="1538"/>
                </a:lnTo>
                <a:lnTo>
                  <a:pt x="5273" y="1547"/>
                </a:lnTo>
                <a:lnTo>
                  <a:pt x="5274" y="1499"/>
                </a:lnTo>
                <a:lnTo>
                  <a:pt x="5274" y="1548"/>
                </a:lnTo>
                <a:lnTo>
                  <a:pt x="5275" y="1534"/>
                </a:lnTo>
                <a:lnTo>
                  <a:pt x="5275" y="1506"/>
                </a:lnTo>
                <a:lnTo>
                  <a:pt x="5276" y="1538"/>
                </a:lnTo>
                <a:lnTo>
                  <a:pt x="5276" y="1545"/>
                </a:lnTo>
                <a:lnTo>
                  <a:pt x="5277" y="1547"/>
                </a:lnTo>
                <a:lnTo>
                  <a:pt x="5277" y="1529"/>
                </a:lnTo>
                <a:lnTo>
                  <a:pt x="5278" y="1548"/>
                </a:lnTo>
                <a:lnTo>
                  <a:pt x="5278" y="1542"/>
                </a:lnTo>
                <a:lnTo>
                  <a:pt x="5279" y="1538"/>
                </a:lnTo>
                <a:lnTo>
                  <a:pt x="5279" y="1514"/>
                </a:lnTo>
                <a:lnTo>
                  <a:pt x="5280" y="1545"/>
                </a:lnTo>
                <a:lnTo>
                  <a:pt x="5280" y="1525"/>
                </a:lnTo>
                <a:lnTo>
                  <a:pt x="5281" y="1529"/>
                </a:lnTo>
                <a:lnTo>
                  <a:pt x="5281" y="1545"/>
                </a:lnTo>
                <a:lnTo>
                  <a:pt x="5282" y="1546"/>
                </a:lnTo>
                <a:lnTo>
                  <a:pt x="5282" y="1511"/>
                </a:lnTo>
                <a:lnTo>
                  <a:pt x="5283" y="1529"/>
                </a:lnTo>
                <a:lnTo>
                  <a:pt x="5283" y="1544"/>
                </a:lnTo>
                <a:lnTo>
                  <a:pt x="5284" y="1546"/>
                </a:lnTo>
                <a:lnTo>
                  <a:pt x="5284" y="1509"/>
                </a:lnTo>
                <a:lnTo>
                  <a:pt x="5285" y="1537"/>
                </a:lnTo>
                <a:lnTo>
                  <a:pt x="5285" y="1547"/>
                </a:lnTo>
                <a:lnTo>
                  <a:pt x="5286" y="1531"/>
                </a:lnTo>
                <a:lnTo>
                  <a:pt x="5286" y="1520"/>
                </a:lnTo>
                <a:lnTo>
                  <a:pt x="5287" y="1516"/>
                </a:lnTo>
                <a:lnTo>
                  <a:pt x="5287" y="1538"/>
                </a:lnTo>
                <a:lnTo>
                  <a:pt x="5288" y="1494"/>
                </a:lnTo>
                <a:lnTo>
                  <a:pt x="5288" y="1530"/>
                </a:lnTo>
                <a:lnTo>
                  <a:pt x="5289" y="1529"/>
                </a:lnTo>
                <a:lnTo>
                  <a:pt x="5289" y="1491"/>
                </a:lnTo>
                <a:lnTo>
                  <a:pt x="5290" y="1445"/>
                </a:lnTo>
                <a:lnTo>
                  <a:pt x="5290" y="1530"/>
                </a:lnTo>
                <a:lnTo>
                  <a:pt x="5291" y="1541"/>
                </a:lnTo>
                <a:lnTo>
                  <a:pt x="5291" y="1521"/>
                </a:lnTo>
                <a:lnTo>
                  <a:pt x="5292" y="1529"/>
                </a:lnTo>
                <a:lnTo>
                  <a:pt x="5292" y="1510"/>
                </a:lnTo>
                <a:lnTo>
                  <a:pt x="5293" y="1480"/>
                </a:lnTo>
                <a:lnTo>
                  <a:pt x="5293" y="1456"/>
                </a:lnTo>
                <a:lnTo>
                  <a:pt x="5294" y="1528"/>
                </a:lnTo>
                <a:lnTo>
                  <a:pt x="5294" y="1469"/>
                </a:lnTo>
                <a:lnTo>
                  <a:pt x="5295" y="1386"/>
                </a:lnTo>
                <a:lnTo>
                  <a:pt x="5295" y="1507"/>
                </a:lnTo>
                <a:lnTo>
                  <a:pt x="5296" y="1531"/>
                </a:lnTo>
                <a:lnTo>
                  <a:pt x="5296" y="1498"/>
                </a:lnTo>
                <a:lnTo>
                  <a:pt x="5297" y="1507"/>
                </a:lnTo>
                <a:lnTo>
                  <a:pt x="5297" y="1540"/>
                </a:lnTo>
                <a:lnTo>
                  <a:pt x="5298" y="1543"/>
                </a:lnTo>
                <a:lnTo>
                  <a:pt x="5298" y="1527"/>
                </a:lnTo>
                <a:lnTo>
                  <a:pt x="5299" y="1530"/>
                </a:lnTo>
                <a:lnTo>
                  <a:pt x="5299" y="1546"/>
                </a:lnTo>
                <a:lnTo>
                  <a:pt x="5300" y="1520"/>
                </a:lnTo>
                <a:lnTo>
                  <a:pt x="5300" y="1486"/>
                </a:lnTo>
                <a:lnTo>
                  <a:pt x="5301" y="1530"/>
                </a:lnTo>
                <a:lnTo>
                  <a:pt x="5301" y="1545"/>
                </a:lnTo>
                <a:lnTo>
                  <a:pt x="5302" y="1505"/>
                </a:lnTo>
                <a:lnTo>
                  <a:pt x="5302" y="1531"/>
                </a:lnTo>
                <a:lnTo>
                  <a:pt x="5303" y="1539"/>
                </a:lnTo>
                <a:lnTo>
                  <a:pt x="5303" y="1524"/>
                </a:lnTo>
                <a:lnTo>
                  <a:pt x="5304" y="1500"/>
                </a:lnTo>
                <a:lnTo>
                  <a:pt x="5304" y="1545"/>
                </a:lnTo>
                <a:lnTo>
                  <a:pt x="5305" y="1545"/>
                </a:lnTo>
                <a:lnTo>
                  <a:pt x="5305" y="1509"/>
                </a:lnTo>
                <a:lnTo>
                  <a:pt x="5306" y="1503"/>
                </a:lnTo>
                <a:lnTo>
                  <a:pt x="5306" y="1545"/>
                </a:lnTo>
                <a:lnTo>
                  <a:pt x="5307" y="1541"/>
                </a:lnTo>
                <a:lnTo>
                  <a:pt x="5307" y="1489"/>
                </a:lnTo>
                <a:lnTo>
                  <a:pt x="5308" y="1505"/>
                </a:lnTo>
                <a:lnTo>
                  <a:pt x="5308" y="1544"/>
                </a:lnTo>
                <a:lnTo>
                  <a:pt x="5309" y="1547"/>
                </a:lnTo>
                <a:lnTo>
                  <a:pt x="5309" y="1481"/>
                </a:lnTo>
                <a:lnTo>
                  <a:pt x="5310" y="1522"/>
                </a:lnTo>
                <a:lnTo>
                  <a:pt x="5310" y="1547"/>
                </a:lnTo>
                <a:lnTo>
                  <a:pt x="5311" y="1510"/>
                </a:lnTo>
                <a:lnTo>
                  <a:pt x="5311" y="1534"/>
                </a:lnTo>
                <a:lnTo>
                  <a:pt x="5312" y="1526"/>
                </a:lnTo>
                <a:lnTo>
                  <a:pt x="5312" y="1547"/>
                </a:lnTo>
                <a:lnTo>
                  <a:pt x="5313" y="1520"/>
                </a:lnTo>
                <a:lnTo>
                  <a:pt x="5313" y="1543"/>
                </a:lnTo>
                <a:lnTo>
                  <a:pt x="5314" y="1540"/>
                </a:lnTo>
                <a:lnTo>
                  <a:pt x="5314" y="149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Rectangle 111"/>
          <p:cNvSpPr>
            <a:spLocks noChangeArrowheads="1"/>
          </p:cNvSpPr>
          <p:nvPr/>
        </p:nvSpPr>
        <p:spPr bwMode="auto">
          <a:xfrm>
            <a:off x="5905779" y="6918368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61" name="TextBox 360"/>
          <p:cNvSpPr txBox="1"/>
          <p:nvPr/>
        </p:nvSpPr>
        <p:spPr>
          <a:xfrm>
            <a:off x="1397188" y="5684265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2" name="TextBox 17"/>
          <p:cNvSpPr txBox="1"/>
          <p:nvPr/>
        </p:nvSpPr>
        <p:spPr>
          <a:xfrm>
            <a:off x="1599920" y="573851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3" name="TextBox 362"/>
          <p:cNvSpPr txBox="1"/>
          <p:nvPr/>
        </p:nvSpPr>
        <p:spPr>
          <a:xfrm>
            <a:off x="2340169" y="6120196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4" name="TextBox 17"/>
          <p:cNvSpPr txBox="1"/>
          <p:nvPr/>
        </p:nvSpPr>
        <p:spPr>
          <a:xfrm>
            <a:off x="3441130" y="6331107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65" name="Rectangle 364"/>
          <p:cNvSpPr/>
          <p:nvPr/>
        </p:nvSpPr>
        <p:spPr>
          <a:xfrm>
            <a:off x="3783494" y="5966510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366" name="TextBox 365"/>
          <p:cNvSpPr txBox="1"/>
          <p:nvPr/>
        </p:nvSpPr>
        <p:spPr>
          <a:xfrm>
            <a:off x="1821533" y="5305609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7" name="TextBox 366"/>
          <p:cNvSpPr txBox="1"/>
          <p:nvPr/>
        </p:nvSpPr>
        <p:spPr>
          <a:xfrm>
            <a:off x="2722192" y="611250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8" name="TextBox 367"/>
          <p:cNvSpPr txBox="1"/>
          <p:nvPr/>
        </p:nvSpPr>
        <p:spPr>
          <a:xfrm>
            <a:off x="1158176" y="6032572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70" name="TextBox 369"/>
          <p:cNvSpPr txBox="1"/>
          <p:nvPr/>
        </p:nvSpPr>
        <p:spPr>
          <a:xfrm>
            <a:off x="1994154" y="5809005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72" name="Straight Arrow Connector 371"/>
          <p:cNvCxnSpPr/>
          <p:nvPr/>
        </p:nvCxnSpPr>
        <p:spPr>
          <a:xfrm flipH="1">
            <a:off x="2331074" y="6623998"/>
            <a:ext cx="42116" cy="24444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Straight Arrow Connector 372"/>
          <p:cNvCxnSpPr/>
          <p:nvPr/>
        </p:nvCxnSpPr>
        <p:spPr>
          <a:xfrm>
            <a:off x="4184313" y="6565517"/>
            <a:ext cx="3684" cy="218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4" name="TextBox 17"/>
          <p:cNvSpPr txBox="1"/>
          <p:nvPr/>
        </p:nvSpPr>
        <p:spPr>
          <a:xfrm>
            <a:off x="3716253" y="6062921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375" name="TextBox 374"/>
          <p:cNvSpPr txBox="1"/>
          <p:nvPr/>
        </p:nvSpPr>
        <p:spPr>
          <a:xfrm>
            <a:off x="5513511" y="6205816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376" name="5-Point Star 375"/>
          <p:cNvSpPr/>
          <p:nvPr/>
        </p:nvSpPr>
        <p:spPr>
          <a:xfrm>
            <a:off x="4189238" y="5890244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7" name="TextBox 376"/>
          <p:cNvSpPr txBox="1"/>
          <p:nvPr/>
        </p:nvSpPr>
        <p:spPr>
          <a:xfrm>
            <a:off x="4067937" y="6397265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378" name="TextBox 377"/>
          <p:cNvSpPr txBox="1"/>
          <p:nvPr/>
        </p:nvSpPr>
        <p:spPr>
          <a:xfrm>
            <a:off x="4188251" y="6522981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79" name="Straight Arrow Connector 378"/>
          <p:cNvCxnSpPr/>
          <p:nvPr/>
        </p:nvCxnSpPr>
        <p:spPr>
          <a:xfrm>
            <a:off x="3917299" y="6356621"/>
            <a:ext cx="25005" cy="3978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Straight Arrow Connector 379"/>
          <p:cNvCxnSpPr/>
          <p:nvPr/>
        </p:nvCxnSpPr>
        <p:spPr>
          <a:xfrm>
            <a:off x="2204939" y="6054267"/>
            <a:ext cx="2648" cy="69536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Arrow Connector 380"/>
          <p:cNvCxnSpPr/>
          <p:nvPr/>
        </p:nvCxnSpPr>
        <p:spPr>
          <a:xfrm>
            <a:off x="3139747" y="6527700"/>
            <a:ext cx="26423" cy="35636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2" name="TextBox 17"/>
          <p:cNvSpPr txBox="1"/>
          <p:nvPr/>
        </p:nvSpPr>
        <p:spPr>
          <a:xfrm>
            <a:off x="2504947" y="6254823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84" name="TextBox 383"/>
          <p:cNvSpPr txBox="1"/>
          <p:nvPr/>
        </p:nvSpPr>
        <p:spPr>
          <a:xfrm>
            <a:off x="3255118" y="6485448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86" name="Straight Arrow Connector 385"/>
          <p:cNvCxnSpPr/>
          <p:nvPr/>
        </p:nvCxnSpPr>
        <p:spPr>
          <a:xfrm flipH="1">
            <a:off x="1279084" y="6217366"/>
            <a:ext cx="6246" cy="5952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Arrow Connector 386"/>
          <p:cNvCxnSpPr/>
          <p:nvPr/>
        </p:nvCxnSpPr>
        <p:spPr>
          <a:xfrm>
            <a:off x="3976950" y="6258078"/>
            <a:ext cx="14848" cy="5140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Arrow Connector 387"/>
          <p:cNvCxnSpPr/>
          <p:nvPr/>
        </p:nvCxnSpPr>
        <p:spPr>
          <a:xfrm>
            <a:off x="2896726" y="6651181"/>
            <a:ext cx="33090" cy="2070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1" name="Straight Arrow Connector 390"/>
          <p:cNvCxnSpPr/>
          <p:nvPr/>
        </p:nvCxnSpPr>
        <p:spPr>
          <a:xfrm flipH="1">
            <a:off x="2171446" y="6395706"/>
            <a:ext cx="2865" cy="43340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2" name="Straight Arrow Connector 391"/>
          <p:cNvCxnSpPr>
            <a:stCxn id="395" idx="2"/>
          </p:cNvCxnSpPr>
          <p:nvPr/>
        </p:nvCxnSpPr>
        <p:spPr>
          <a:xfrm>
            <a:off x="5400254" y="6544415"/>
            <a:ext cx="139899" cy="2931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Straight Arrow Connector 392"/>
          <p:cNvCxnSpPr/>
          <p:nvPr/>
        </p:nvCxnSpPr>
        <p:spPr>
          <a:xfrm>
            <a:off x="3320706" y="6542358"/>
            <a:ext cx="50894" cy="3567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TextBox 17"/>
          <p:cNvSpPr txBox="1"/>
          <p:nvPr/>
        </p:nvSpPr>
        <p:spPr>
          <a:xfrm>
            <a:off x="5148422" y="629819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97" name="Straight Arrow Connector 396"/>
          <p:cNvCxnSpPr/>
          <p:nvPr/>
        </p:nvCxnSpPr>
        <p:spPr>
          <a:xfrm>
            <a:off x="4331048" y="6717342"/>
            <a:ext cx="19681" cy="1377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8" name="Straight Arrow Connector 397"/>
          <p:cNvCxnSpPr/>
          <p:nvPr/>
        </p:nvCxnSpPr>
        <p:spPr>
          <a:xfrm>
            <a:off x="3773159" y="6479291"/>
            <a:ext cx="38030" cy="3871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9" name="TextBox 398"/>
          <p:cNvSpPr txBox="1"/>
          <p:nvPr/>
        </p:nvSpPr>
        <p:spPr>
          <a:xfrm>
            <a:off x="3612550" y="6179792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00" name="TextBox 17"/>
          <p:cNvSpPr txBox="1"/>
          <p:nvPr/>
        </p:nvSpPr>
        <p:spPr>
          <a:xfrm>
            <a:off x="3445646" y="6575976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27" name="Straight Arrow Connector 426"/>
          <p:cNvCxnSpPr/>
          <p:nvPr/>
        </p:nvCxnSpPr>
        <p:spPr>
          <a:xfrm>
            <a:off x="1391382" y="6427123"/>
            <a:ext cx="20777" cy="3275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8" name="TextBox 17"/>
          <p:cNvSpPr txBox="1"/>
          <p:nvPr/>
        </p:nvSpPr>
        <p:spPr>
          <a:xfrm>
            <a:off x="1207745" y="6208142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29" name="TextBox 428"/>
          <p:cNvSpPr txBox="1"/>
          <p:nvPr/>
        </p:nvSpPr>
        <p:spPr>
          <a:xfrm>
            <a:off x="1364973" y="6508292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33" name="TextBox 432"/>
          <p:cNvSpPr txBox="1"/>
          <p:nvPr/>
        </p:nvSpPr>
        <p:spPr>
          <a:xfrm>
            <a:off x="1792051" y="6593767"/>
            <a:ext cx="3722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7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434" name="TextBox 433"/>
          <p:cNvSpPr txBox="1"/>
          <p:nvPr/>
        </p:nvSpPr>
        <p:spPr>
          <a:xfrm>
            <a:off x="2291086" y="6590908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35" name="TextBox 17"/>
          <p:cNvSpPr txBox="1"/>
          <p:nvPr/>
        </p:nvSpPr>
        <p:spPr>
          <a:xfrm>
            <a:off x="2199182" y="6474504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36" name="TextBox 435"/>
          <p:cNvSpPr txBox="1"/>
          <p:nvPr/>
        </p:nvSpPr>
        <p:spPr>
          <a:xfrm>
            <a:off x="2116096" y="6657030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37" name="TextBox 436"/>
          <p:cNvSpPr txBox="1"/>
          <p:nvPr/>
        </p:nvSpPr>
        <p:spPr>
          <a:xfrm>
            <a:off x="1994154" y="6209664"/>
            <a:ext cx="3145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38" name="TextBox 437"/>
          <p:cNvSpPr txBox="1"/>
          <p:nvPr/>
        </p:nvSpPr>
        <p:spPr>
          <a:xfrm>
            <a:off x="2711934" y="6497619"/>
            <a:ext cx="40267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7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439" name="TextBox 438"/>
          <p:cNvSpPr txBox="1"/>
          <p:nvPr/>
        </p:nvSpPr>
        <p:spPr>
          <a:xfrm>
            <a:off x="2966866" y="6300165"/>
            <a:ext cx="3273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40" name="TextBox 439"/>
          <p:cNvSpPr txBox="1"/>
          <p:nvPr/>
        </p:nvSpPr>
        <p:spPr>
          <a:xfrm>
            <a:off x="3126634" y="6370082"/>
            <a:ext cx="3145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41" name="Rectangle 440"/>
          <p:cNvSpPr/>
          <p:nvPr/>
        </p:nvSpPr>
        <p:spPr>
          <a:xfrm>
            <a:off x="3859573" y="5836228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cxnSp>
        <p:nvCxnSpPr>
          <p:cNvPr id="442" name="Straight Arrow Connector 441"/>
          <p:cNvCxnSpPr>
            <a:stCxn id="375" idx="2"/>
          </p:cNvCxnSpPr>
          <p:nvPr/>
        </p:nvCxnSpPr>
        <p:spPr>
          <a:xfrm>
            <a:off x="5798205" y="6459732"/>
            <a:ext cx="144679" cy="29185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Straight Arrow Connector 442"/>
          <p:cNvCxnSpPr/>
          <p:nvPr/>
        </p:nvCxnSpPr>
        <p:spPr>
          <a:xfrm flipH="1">
            <a:off x="4099455" y="6001452"/>
            <a:ext cx="53659" cy="7379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Straight Arrow Connector 443"/>
          <p:cNvCxnSpPr/>
          <p:nvPr/>
        </p:nvCxnSpPr>
        <p:spPr>
          <a:xfrm flipH="1">
            <a:off x="4050865" y="6135922"/>
            <a:ext cx="6955" cy="6465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27" name="AutoShape 113"/>
          <p:cNvSpPr>
            <a:spLocks noChangeAspect="1" noChangeArrowheads="1" noTextEdit="1"/>
          </p:cNvSpPr>
          <p:nvPr/>
        </p:nvSpPr>
        <p:spPr bwMode="auto">
          <a:xfrm>
            <a:off x="958845" y="7772028"/>
            <a:ext cx="5205413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8" name="Rectangle 115"/>
          <p:cNvSpPr>
            <a:spLocks noChangeArrowheads="1"/>
          </p:cNvSpPr>
          <p:nvPr/>
        </p:nvSpPr>
        <p:spPr bwMode="auto">
          <a:xfrm>
            <a:off x="1244595" y="7783141"/>
            <a:ext cx="4895850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9" name="Freeform 116"/>
          <p:cNvSpPr>
            <a:spLocks/>
          </p:cNvSpPr>
          <p:nvPr/>
        </p:nvSpPr>
        <p:spPr bwMode="auto">
          <a:xfrm>
            <a:off x="1244595" y="8006978"/>
            <a:ext cx="4891088" cy="1317625"/>
          </a:xfrm>
          <a:custGeom>
            <a:avLst/>
            <a:gdLst>
              <a:gd name="T0" fmla="*/ 11 w 3081"/>
              <a:gd name="T1" fmla="*/ 826 h 830"/>
              <a:gd name="T2" fmla="*/ 174 w 3081"/>
              <a:gd name="T3" fmla="*/ 790 h 830"/>
              <a:gd name="T4" fmla="*/ 213 w 3081"/>
              <a:gd name="T5" fmla="*/ 811 h 830"/>
              <a:gd name="T6" fmla="*/ 217 w 3081"/>
              <a:gd name="T7" fmla="*/ 819 h 830"/>
              <a:gd name="T8" fmla="*/ 260 w 3081"/>
              <a:gd name="T9" fmla="*/ 822 h 830"/>
              <a:gd name="T10" fmla="*/ 285 w 3081"/>
              <a:gd name="T11" fmla="*/ 819 h 830"/>
              <a:gd name="T12" fmla="*/ 318 w 3081"/>
              <a:gd name="T13" fmla="*/ 815 h 830"/>
              <a:gd name="T14" fmla="*/ 462 w 3081"/>
              <a:gd name="T15" fmla="*/ 815 h 830"/>
              <a:gd name="T16" fmla="*/ 469 w 3081"/>
              <a:gd name="T17" fmla="*/ 830 h 830"/>
              <a:gd name="T18" fmla="*/ 697 w 3081"/>
              <a:gd name="T19" fmla="*/ 830 h 830"/>
              <a:gd name="T20" fmla="*/ 1108 w 3081"/>
              <a:gd name="T21" fmla="*/ 830 h 830"/>
              <a:gd name="T22" fmla="*/ 1137 w 3081"/>
              <a:gd name="T23" fmla="*/ 830 h 830"/>
              <a:gd name="T24" fmla="*/ 1472 w 3081"/>
              <a:gd name="T25" fmla="*/ 830 h 830"/>
              <a:gd name="T26" fmla="*/ 1537 w 3081"/>
              <a:gd name="T27" fmla="*/ 830 h 830"/>
              <a:gd name="T28" fmla="*/ 1663 w 3081"/>
              <a:gd name="T29" fmla="*/ 819 h 830"/>
              <a:gd name="T30" fmla="*/ 1667 w 3081"/>
              <a:gd name="T31" fmla="*/ 830 h 830"/>
              <a:gd name="T32" fmla="*/ 1808 w 3081"/>
              <a:gd name="T33" fmla="*/ 830 h 830"/>
              <a:gd name="T34" fmla="*/ 1919 w 3081"/>
              <a:gd name="T35" fmla="*/ 830 h 830"/>
              <a:gd name="T36" fmla="*/ 2017 w 3081"/>
              <a:gd name="T37" fmla="*/ 830 h 830"/>
              <a:gd name="T38" fmla="*/ 2273 w 3081"/>
              <a:gd name="T39" fmla="*/ 830 h 830"/>
              <a:gd name="T40" fmla="*/ 2323 w 3081"/>
              <a:gd name="T41" fmla="*/ 811 h 830"/>
              <a:gd name="T42" fmla="*/ 2327 w 3081"/>
              <a:gd name="T43" fmla="*/ 830 h 830"/>
              <a:gd name="T44" fmla="*/ 2482 w 3081"/>
              <a:gd name="T45" fmla="*/ 830 h 830"/>
              <a:gd name="T46" fmla="*/ 2551 w 3081"/>
              <a:gd name="T47" fmla="*/ 826 h 830"/>
              <a:gd name="T48" fmla="*/ 2554 w 3081"/>
              <a:gd name="T49" fmla="*/ 830 h 830"/>
              <a:gd name="T50" fmla="*/ 2565 w 3081"/>
              <a:gd name="T51" fmla="*/ 830 h 830"/>
              <a:gd name="T52" fmla="*/ 2579 w 3081"/>
              <a:gd name="T53" fmla="*/ 830 h 830"/>
              <a:gd name="T54" fmla="*/ 2666 w 3081"/>
              <a:gd name="T55" fmla="*/ 830 h 830"/>
              <a:gd name="T56" fmla="*/ 2680 w 3081"/>
              <a:gd name="T57" fmla="*/ 830 h 830"/>
              <a:gd name="T58" fmla="*/ 2684 w 3081"/>
              <a:gd name="T59" fmla="*/ 830 h 830"/>
              <a:gd name="T60" fmla="*/ 2742 w 3081"/>
              <a:gd name="T61" fmla="*/ 830 h 830"/>
              <a:gd name="T62" fmla="*/ 2745 w 3081"/>
              <a:gd name="T63" fmla="*/ 830 h 830"/>
              <a:gd name="T64" fmla="*/ 2753 w 3081"/>
              <a:gd name="T65" fmla="*/ 830 h 830"/>
              <a:gd name="T66" fmla="*/ 2756 w 3081"/>
              <a:gd name="T67" fmla="*/ 830 h 830"/>
              <a:gd name="T68" fmla="*/ 2785 w 3081"/>
              <a:gd name="T69" fmla="*/ 830 h 830"/>
              <a:gd name="T70" fmla="*/ 2789 w 3081"/>
              <a:gd name="T71" fmla="*/ 826 h 830"/>
              <a:gd name="T72" fmla="*/ 2843 w 3081"/>
              <a:gd name="T73" fmla="*/ 761 h 830"/>
              <a:gd name="T74" fmla="*/ 2850 w 3081"/>
              <a:gd name="T75" fmla="*/ 830 h 830"/>
              <a:gd name="T76" fmla="*/ 2861 w 3081"/>
              <a:gd name="T77" fmla="*/ 830 h 830"/>
              <a:gd name="T78" fmla="*/ 2893 w 3081"/>
              <a:gd name="T79" fmla="*/ 830 h 830"/>
              <a:gd name="T80" fmla="*/ 2919 w 3081"/>
              <a:gd name="T81" fmla="*/ 830 h 830"/>
              <a:gd name="T82" fmla="*/ 2922 w 3081"/>
              <a:gd name="T83" fmla="*/ 826 h 830"/>
              <a:gd name="T84" fmla="*/ 2929 w 3081"/>
              <a:gd name="T85" fmla="*/ 819 h 830"/>
              <a:gd name="T86" fmla="*/ 2933 w 3081"/>
              <a:gd name="T87" fmla="*/ 830 h 830"/>
              <a:gd name="T88" fmla="*/ 2937 w 3081"/>
              <a:gd name="T89" fmla="*/ 822 h 830"/>
              <a:gd name="T90" fmla="*/ 2944 w 3081"/>
              <a:gd name="T91" fmla="*/ 822 h 830"/>
              <a:gd name="T92" fmla="*/ 2947 w 3081"/>
              <a:gd name="T93" fmla="*/ 299 h 830"/>
              <a:gd name="T94" fmla="*/ 2951 w 3081"/>
              <a:gd name="T95" fmla="*/ 822 h 830"/>
              <a:gd name="T96" fmla="*/ 2955 w 3081"/>
              <a:gd name="T97" fmla="*/ 830 h 830"/>
              <a:gd name="T98" fmla="*/ 2962 w 3081"/>
              <a:gd name="T99" fmla="*/ 830 h 830"/>
              <a:gd name="T100" fmla="*/ 2965 w 3081"/>
              <a:gd name="T101" fmla="*/ 830 h 830"/>
              <a:gd name="T102" fmla="*/ 2973 w 3081"/>
              <a:gd name="T103" fmla="*/ 830 h 830"/>
              <a:gd name="T104" fmla="*/ 2976 w 3081"/>
              <a:gd name="T105" fmla="*/ 811 h 830"/>
              <a:gd name="T106" fmla="*/ 2983 w 3081"/>
              <a:gd name="T107" fmla="*/ 830 h 830"/>
              <a:gd name="T108" fmla="*/ 2994 w 3081"/>
              <a:gd name="T109" fmla="*/ 830 h 830"/>
              <a:gd name="T110" fmla="*/ 3030 w 3081"/>
              <a:gd name="T111" fmla="*/ 830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081" h="830">
                <a:moveTo>
                  <a:pt x="0" y="830"/>
                </a:moveTo>
                <a:lnTo>
                  <a:pt x="11" y="830"/>
                </a:lnTo>
                <a:lnTo>
                  <a:pt x="11" y="826"/>
                </a:lnTo>
                <a:lnTo>
                  <a:pt x="15" y="830"/>
                </a:lnTo>
                <a:lnTo>
                  <a:pt x="174" y="830"/>
                </a:lnTo>
                <a:lnTo>
                  <a:pt x="174" y="790"/>
                </a:lnTo>
                <a:lnTo>
                  <a:pt x="177" y="830"/>
                </a:lnTo>
                <a:lnTo>
                  <a:pt x="213" y="830"/>
                </a:lnTo>
                <a:lnTo>
                  <a:pt x="213" y="811"/>
                </a:lnTo>
                <a:lnTo>
                  <a:pt x="217" y="819"/>
                </a:lnTo>
                <a:lnTo>
                  <a:pt x="217" y="830"/>
                </a:lnTo>
                <a:lnTo>
                  <a:pt x="217" y="819"/>
                </a:lnTo>
                <a:lnTo>
                  <a:pt x="220" y="830"/>
                </a:lnTo>
                <a:lnTo>
                  <a:pt x="260" y="830"/>
                </a:lnTo>
                <a:lnTo>
                  <a:pt x="260" y="822"/>
                </a:lnTo>
                <a:lnTo>
                  <a:pt x="264" y="830"/>
                </a:lnTo>
                <a:lnTo>
                  <a:pt x="285" y="830"/>
                </a:lnTo>
                <a:lnTo>
                  <a:pt x="285" y="819"/>
                </a:lnTo>
                <a:lnTo>
                  <a:pt x="289" y="830"/>
                </a:lnTo>
                <a:lnTo>
                  <a:pt x="318" y="830"/>
                </a:lnTo>
                <a:lnTo>
                  <a:pt x="318" y="815"/>
                </a:lnTo>
                <a:lnTo>
                  <a:pt x="321" y="830"/>
                </a:lnTo>
                <a:lnTo>
                  <a:pt x="462" y="830"/>
                </a:lnTo>
                <a:lnTo>
                  <a:pt x="462" y="815"/>
                </a:lnTo>
                <a:lnTo>
                  <a:pt x="466" y="830"/>
                </a:lnTo>
                <a:lnTo>
                  <a:pt x="466" y="819"/>
                </a:lnTo>
                <a:lnTo>
                  <a:pt x="469" y="830"/>
                </a:lnTo>
                <a:lnTo>
                  <a:pt x="693" y="830"/>
                </a:lnTo>
                <a:lnTo>
                  <a:pt x="693" y="819"/>
                </a:lnTo>
                <a:lnTo>
                  <a:pt x="697" y="830"/>
                </a:lnTo>
                <a:lnTo>
                  <a:pt x="1104" y="830"/>
                </a:lnTo>
                <a:lnTo>
                  <a:pt x="1104" y="822"/>
                </a:lnTo>
                <a:lnTo>
                  <a:pt x="1108" y="830"/>
                </a:lnTo>
                <a:lnTo>
                  <a:pt x="1133" y="830"/>
                </a:lnTo>
                <a:lnTo>
                  <a:pt x="1133" y="822"/>
                </a:lnTo>
                <a:lnTo>
                  <a:pt x="1137" y="830"/>
                </a:lnTo>
                <a:lnTo>
                  <a:pt x="1468" y="830"/>
                </a:lnTo>
                <a:lnTo>
                  <a:pt x="1468" y="815"/>
                </a:lnTo>
                <a:lnTo>
                  <a:pt x="1472" y="830"/>
                </a:lnTo>
                <a:lnTo>
                  <a:pt x="1533" y="830"/>
                </a:lnTo>
                <a:lnTo>
                  <a:pt x="1533" y="819"/>
                </a:lnTo>
                <a:lnTo>
                  <a:pt x="1537" y="830"/>
                </a:lnTo>
                <a:lnTo>
                  <a:pt x="1660" y="830"/>
                </a:lnTo>
                <a:lnTo>
                  <a:pt x="1660" y="664"/>
                </a:lnTo>
                <a:lnTo>
                  <a:pt x="1663" y="819"/>
                </a:lnTo>
                <a:lnTo>
                  <a:pt x="1663" y="830"/>
                </a:lnTo>
                <a:lnTo>
                  <a:pt x="1663" y="696"/>
                </a:lnTo>
                <a:lnTo>
                  <a:pt x="1667" y="830"/>
                </a:lnTo>
                <a:lnTo>
                  <a:pt x="1804" y="830"/>
                </a:lnTo>
                <a:lnTo>
                  <a:pt x="1804" y="801"/>
                </a:lnTo>
                <a:lnTo>
                  <a:pt x="1808" y="830"/>
                </a:lnTo>
                <a:lnTo>
                  <a:pt x="1916" y="830"/>
                </a:lnTo>
                <a:lnTo>
                  <a:pt x="1916" y="822"/>
                </a:lnTo>
                <a:lnTo>
                  <a:pt x="1919" y="830"/>
                </a:lnTo>
                <a:lnTo>
                  <a:pt x="2013" y="830"/>
                </a:lnTo>
                <a:lnTo>
                  <a:pt x="2013" y="811"/>
                </a:lnTo>
                <a:lnTo>
                  <a:pt x="2017" y="830"/>
                </a:lnTo>
                <a:lnTo>
                  <a:pt x="2269" y="830"/>
                </a:lnTo>
                <a:lnTo>
                  <a:pt x="2269" y="826"/>
                </a:lnTo>
                <a:lnTo>
                  <a:pt x="2273" y="830"/>
                </a:lnTo>
                <a:lnTo>
                  <a:pt x="2320" y="830"/>
                </a:lnTo>
                <a:lnTo>
                  <a:pt x="2320" y="808"/>
                </a:lnTo>
                <a:lnTo>
                  <a:pt x="2323" y="811"/>
                </a:lnTo>
                <a:lnTo>
                  <a:pt x="2323" y="830"/>
                </a:lnTo>
                <a:lnTo>
                  <a:pt x="2323" y="811"/>
                </a:lnTo>
                <a:lnTo>
                  <a:pt x="2327" y="830"/>
                </a:lnTo>
                <a:lnTo>
                  <a:pt x="2478" y="830"/>
                </a:lnTo>
                <a:lnTo>
                  <a:pt x="2478" y="826"/>
                </a:lnTo>
                <a:lnTo>
                  <a:pt x="2482" y="830"/>
                </a:lnTo>
                <a:lnTo>
                  <a:pt x="2547" y="830"/>
                </a:lnTo>
                <a:lnTo>
                  <a:pt x="2547" y="822"/>
                </a:lnTo>
                <a:lnTo>
                  <a:pt x="2551" y="826"/>
                </a:lnTo>
                <a:lnTo>
                  <a:pt x="2551" y="830"/>
                </a:lnTo>
                <a:lnTo>
                  <a:pt x="2551" y="822"/>
                </a:lnTo>
                <a:lnTo>
                  <a:pt x="2554" y="830"/>
                </a:lnTo>
                <a:lnTo>
                  <a:pt x="2554" y="793"/>
                </a:lnTo>
                <a:lnTo>
                  <a:pt x="2558" y="830"/>
                </a:lnTo>
                <a:lnTo>
                  <a:pt x="2565" y="830"/>
                </a:lnTo>
                <a:lnTo>
                  <a:pt x="2565" y="826"/>
                </a:lnTo>
                <a:lnTo>
                  <a:pt x="2569" y="830"/>
                </a:lnTo>
                <a:lnTo>
                  <a:pt x="2579" y="830"/>
                </a:lnTo>
                <a:lnTo>
                  <a:pt x="2579" y="822"/>
                </a:lnTo>
                <a:lnTo>
                  <a:pt x="2583" y="830"/>
                </a:lnTo>
                <a:lnTo>
                  <a:pt x="2666" y="830"/>
                </a:lnTo>
                <a:lnTo>
                  <a:pt x="2666" y="822"/>
                </a:lnTo>
                <a:lnTo>
                  <a:pt x="2670" y="830"/>
                </a:lnTo>
                <a:lnTo>
                  <a:pt x="2680" y="830"/>
                </a:lnTo>
                <a:lnTo>
                  <a:pt x="2680" y="826"/>
                </a:lnTo>
                <a:lnTo>
                  <a:pt x="2684" y="822"/>
                </a:lnTo>
                <a:lnTo>
                  <a:pt x="2684" y="830"/>
                </a:lnTo>
                <a:lnTo>
                  <a:pt x="2684" y="822"/>
                </a:lnTo>
                <a:lnTo>
                  <a:pt x="2688" y="830"/>
                </a:lnTo>
                <a:lnTo>
                  <a:pt x="2742" y="830"/>
                </a:lnTo>
                <a:lnTo>
                  <a:pt x="2742" y="819"/>
                </a:lnTo>
                <a:lnTo>
                  <a:pt x="2745" y="826"/>
                </a:lnTo>
                <a:lnTo>
                  <a:pt x="2745" y="830"/>
                </a:lnTo>
                <a:lnTo>
                  <a:pt x="2745" y="826"/>
                </a:lnTo>
                <a:lnTo>
                  <a:pt x="2749" y="830"/>
                </a:lnTo>
                <a:lnTo>
                  <a:pt x="2753" y="830"/>
                </a:lnTo>
                <a:lnTo>
                  <a:pt x="2753" y="822"/>
                </a:lnTo>
                <a:lnTo>
                  <a:pt x="2756" y="811"/>
                </a:lnTo>
                <a:lnTo>
                  <a:pt x="2756" y="830"/>
                </a:lnTo>
                <a:lnTo>
                  <a:pt x="2756" y="811"/>
                </a:lnTo>
                <a:lnTo>
                  <a:pt x="2760" y="830"/>
                </a:lnTo>
                <a:lnTo>
                  <a:pt x="2785" y="830"/>
                </a:lnTo>
                <a:lnTo>
                  <a:pt x="2785" y="826"/>
                </a:lnTo>
                <a:lnTo>
                  <a:pt x="2789" y="830"/>
                </a:lnTo>
                <a:lnTo>
                  <a:pt x="2789" y="826"/>
                </a:lnTo>
                <a:lnTo>
                  <a:pt x="2792" y="830"/>
                </a:lnTo>
                <a:lnTo>
                  <a:pt x="2843" y="830"/>
                </a:lnTo>
                <a:lnTo>
                  <a:pt x="2843" y="761"/>
                </a:lnTo>
                <a:lnTo>
                  <a:pt x="2846" y="830"/>
                </a:lnTo>
                <a:lnTo>
                  <a:pt x="2846" y="826"/>
                </a:lnTo>
                <a:lnTo>
                  <a:pt x="2850" y="830"/>
                </a:lnTo>
                <a:lnTo>
                  <a:pt x="2857" y="830"/>
                </a:lnTo>
                <a:lnTo>
                  <a:pt x="2857" y="826"/>
                </a:lnTo>
                <a:lnTo>
                  <a:pt x="2861" y="830"/>
                </a:lnTo>
                <a:lnTo>
                  <a:pt x="2890" y="830"/>
                </a:lnTo>
                <a:lnTo>
                  <a:pt x="2890" y="826"/>
                </a:lnTo>
                <a:lnTo>
                  <a:pt x="2893" y="830"/>
                </a:lnTo>
                <a:lnTo>
                  <a:pt x="2915" y="830"/>
                </a:lnTo>
                <a:lnTo>
                  <a:pt x="2915" y="826"/>
                </a:lnTo>
                <a:lnTo>
                  <a:pt x="2919" y="830"/>
                </a:lnTo>
                <a:lnTo>
                  <a:pt x="2919" y="819"/>
                </a:lnTo>
                <a:lnTo>
                  <a:pt x="2922" y="830"/>
                </a:lnTo>
                <a:lnTo>
                  <a:pt x="2922" y="826"/>
                </a:lnTo>
                <a:lnTo>
                  <a:pt x="2926" y="830"/>
                </a:lnTo>
                <a:lnTo>
                  <a:pt x="2926" y="826"/>
                </a:lnTo>
                <a:lnTo>
                  <a:pt x="2929" y="819"/>
                </a:lnTo>
                <a:lnTo>
                  <a:pt x="2929" y="830"/>
                </a:lnTo>
                <a:lnTo>
                  <a:pt x="2929" y="804"/>
                </a:lnTo>
                <a:lnTo>
                  <a:pt x="2933" y="830"/>
                </a:lnTo>
                <a:lnTo>
                  <a:pt x="2933" y="826"/>
                </a:lnTo>
                <a:lnTo>
                  <a:pt x="2937" y="830"/>
                </a:lnTo>
                <a:lnTo>
                  <a:pt x="2937" y="822"/>
                </a:lnTo>
                <a:lnTo>
                  <a:pt x="2940" y="830"/>
                </a:lnTo>
                <a:lnTo>
                  <a:pt x="2940" y="819"/>
                </a:lnTo>
                <a:lnTo>
                  <a:pt x="2944" y="822"/>
                </a:lnTo>
                <a:lnTo>
                  <a:pt x="2944" y="830"/>
                </a:lnTo>
                <a:lnTo>
                  <a:pt x="2944" y="72"/>
                </a:lnTo>
                <a:lnTo>
                  <a:pt x="2947" y="299"/>
                </a:lnTo>
                <a:lnTo>
                  <a:pt x="2947" y="830"/>
                </a:lnTo>
                <a:lnTo>
                  <a:pt x="2947" y="0"/>
                </a:lnTo>
                <a:lnTo>
                  <a:pt x="2951" y="822"/>
                </a:lnTo>
                <a:lnTo>
                  <a:pt x="2951" y="830"/>
                </a:lnTo>
                <a:lnTo>
                  <a:pt x="2951" y="783"/>
                </a:lnTo>
                <a:lnTo>
                  <a:pt x="2955" y="830"/>
                </a:lnTo>
                <a:lnTo>
                  <a:pt x="2955" y="819"/>
                </a:lnTo>
                <a:lnTo>
                  <a:pt x="2958" y="830"/>
                </a:lnTo>
                <a:lnTo>
                  <a:pt x="2962" y="830"/>
                </a:lnTo>
                <a:lnTo>
                  <a:pt x="2962" y="819"/>
                </a:lnTo>
                <a:lnTo>
                  <a:pt x="2965" y="826"/>
                </a:lnTo>
                <a:lnTo>
                  <a:pt x="2965" y="830"/>
                </a:lnTo>
                <a:lnTo>
                  <a:pt x="2965" y="804"/>
                </a:lnTo>
                <a:lnTo>
                  <a:pt x="2969" y="830"/>
                </a:lnTo>
                <a:lnTo>
                  <a:pt x="2973" y="830"/>
                </a:lnTo>
                <a:lnTo>
                  <a:pt x="2973" y="797"/>
                </a:lnTo>
                <a:lnTo>
                  <a:pt x="2976" y="830"/>
                </a:lnTo>
                <a:lnTo>
                  <a:pt x="2976" y="811"/>
                </a:lnTo>
                <a:lnTo>
                  <a:pt x="2980" y="830"/>
                </a:lnTo>
                <a:lnTo>
                  <a:pt x="2980" y="826"/>
                </a:lnTo>
                <a:lnTo>
                  <a:pt x="2983" y="830"/>
                </a:lnTo>
                <a:lnTo>
                  <a:pt x="2991" y="830"/>
                </a:lnTo>
                <a:lnTo>
                  <a:pt x="2991" y="826"/>
                </a:lnTo>
                <a:lnTo>
                  <a:pt x="2994" y="830"/>
                </a:lnTo>
                <a:lnTo>
                  <a:pt x="3027" y="830"/>
                </a:lnTo>
                <a:lnTo>
                  <a:pt x="3027" y="819"/>
                </a:lnTo>
                <a:lnTo>
                  <a:pt x="3030" y="830"/>
                </a:lnTo>
                <a:lnTo>
                  <a:pt x="3081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2" name="Line 119"/>
          <p:cNvSpPr>
            <a:spLocks noChangeShapeType="1"/>
          </p:cNvSpPr>
          <p:nvPr/>
        </p:nvSpPr>
        <p:spPr bwMode="auto">
          <a:xfrm>
            <a:off x="1216020" y="9318253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3" name="Rectangle 120"/>
          <p:cNvSpPr>
            <a:spLocks noChangeArrowheads="1"/>
          </p:cNvSpPr>
          <p:nvPr/>
        </p:nvSpPr>
        <p:spPr bwMode="auto">
          <a:xfrm>
            <a:off x="1088198" y="9225920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40" name="Line 127"/>
          <p:cNvSpPr>
            <a:spLocks noChangeShapeType="1"/>
          </p:cNvSpPr>
          <p:nvPr/>
        </p:nvSpPr>
        <p:spPr bwMode="auto">
          <a:xfrm>
            <a:off x="1228720" y="8659441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7" name="Line 134"/>
          <p:cNvSpPr>
            <a:spLocks noChangeShapeType="1"/>
          </p:cNvSpPr>
          <p:nvPr/>
        </p:nvSpPr>
        <p:spPr bwMode="auto">
          <a:xfrm>
            <a:off x="1216020" y="8006978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8" name="Rectangle 135"/>
          <p:cNvSpPr>
            <a:spLocks noChangeArrowheads="1"/>
          </p:cNvSpPr>
          <p:nvPr/>
        </p:nvSpPr>
        <p:spPr bwMode="auto">
          <a:xfrm>
            <a:off x="962437" y="791464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52" name="Line 139"/>
          <p:cNvSpPr>
            <a:spLocks noChangeShapeType="1"/>
          </p:cNvSpPr>
          <p:nvPr/>
        </p:nvSpPr>
        <p:spPr bwMode="auto">
          <a:xfrm>
            <a:off x="1244595" y="932460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3" name="Line 140"/>
          <p:cNvSpPr>
            <a:spLocks noChangeShapeType="1"/>
          </p:cNvSpPr>
          <p:nvPr/>
        </p:nvSpPr>
        <p:spPr bwMode="auto">
          <a:xfrm>
            <a:off x="1531933" y="932460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4" name="Rectangle 141"/>
          <p:cNvSpPr>
            <a:spLocks noChangeArrowheads="1"/>
          </p:cNvSpPr>
          <p:nvPr/>
        </p:nvSpPr>
        <p:spPr bwMode="auto">
          <a:xfrm>
            <a:off x="1374547" y="935317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55" name="Line 142"/>
          <p:cNvSpPr>
            <a:spLocks noChangeShapeType="1"/>
          </p:cNvSpPr>
          <p:nvPr/>
        </p:nvSpPr>
        <p:spPr bwMode="auto">
          <a:xfrm>
            <a:off x="1817683" y="932460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Line 143"/>
          <p:cNvSpPr>
            <a:spLocks noChangeShapeType="1"/>
          </p:cNvSpPr>
          <p:nvPr/>
        </p:nvSpPr>
        <p:spPr bwMode="auto">
          <a:xfrm>
            <a:off x="2109783" y="932460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Rectangle 144"/>
          <p:cNvSpPr>
            <a:spLocks noChangeArrowheads="1"/>
          </p:cNvSpPr>
          <p:nvPr/>
        </p:nvSpPr>
        <p:spPr bwMode="auto">
          <a:xfrm>
            <a:off x="1952397" y="935317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7" name="Line 145"/>
          <p:cNvSpPr>
            <a:spLocks noChangeShapeType="1"/>
          </p:cNvSpPr>
          <p:nvPr/>
        </p:nvSpPr>
        <p:spPr bwMode="auto">
          <a:xfrm>
            <a:off x="2395533" y="932460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Line 146"/>
          <p:cNvSpPr>
            <a:spLocks noChangeShapeType="1"/>
          </p:cNvSpPr>
          <p:nvPr/>
        </p:nvSpPr>
        <p:spPr bwMode="auto">
          <a:xfrm>
            <a:off x="2682870" y="932460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Rectangle 147"/>
          <p:cNvSpPr>
            <a:spLocks noChangeArrowheads="1"/>
          </p:cNvSpPr>
          <p:nvPr/>
        </p:nvSpPr>
        <p:spPr bwMode="auto">
          <a:xfrm>
            <a:off x="2508022" y="93531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0" name="Line 148"/>
          <p:cNvSpPr>
            <a:spLocks noChangeShapeType="1"/>
          </p:cNvSpPr>
          <p:nvPr/>
        </p:nvSpPr>
        <p:spPr bwMode="auto">
          <a:xfrm>
            <a:off x="2968620" y="932460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Line 149"/>
          <p:cNvSpPr>
            <a:spLocks noChangeShapeType="1"/>
          </p:cNvSpPr>
          <p:nvPr/>
        </p:nvSpPr>
        <p:spPr bwMode="auto">
          <a:xfrm>
            <a:off x="3254370" y="932460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Rectangle 150"/>
          <p:cNvSpPr>
            <a:spLocks noChangeArrowheads="1"/>
          </p:cNvSpPr>
          <p:nvPr/>
        </p:nvSpPr>
        <p:spPr bwMode="auto">
          <a:xfrm>
            <a:off x="3079522" y="93531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3" name="Line 151"/>
          <p:cNvSpPr>
            <a:spLocks noChangeShapeType="1"/>
          </p:cNvSpPr>
          <p:nvPr/>
        </p:nvSpPr>
        <p:spPr bwMode="auto">
          <a:xfrm>
            <a:off x="3541708" y="932460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Line 152"/>
          <p:cNvSpPr>
            <a:spLocks noChangeShapeType="1"/>
          </p:cNvSpPr>
          <p:nvPr/>
        </p:nvSpPr>
        <p:spPr bwMode="auto">
          <a:xfrm>
            <a:off x="3833808" y="932460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Rectangle 153"/>
          <p:cNvSpPr>
            <a:spLocks noChangeArrowheads="1"/>
          </p:cNvSpPr>
          <p:nvPr/>
        </p:nvSpPr>
        <p:spPr bwMode="auto">
          <a:xfrm>
            <a:off x="3658960" y="93531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6" name="Line 154"/>
          <p:cNvSpPr>
            <a:spLocks noChangeShapeType="1"/>
          </p:cNvSpPr>
          <p:nvPr/>
        </p:nvSpPr>
        <p:spPr bwMode="auto">
          <a:xfrm>
            <a:off x="4119558" y="932460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Line 155"/>
          <p:cNvSpPr>
            <a:spLocks noChangeShapeType="1"/>
          </p:cNvSpPr>
          <p:nvPr/>
        </p:nvSpPr>
        <p:spPr bwMode="auto">
          <a:xfrm>
            <a:off x="4406895" y="932460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Rectangle 156"/>
          <p:cNvSpPr>
            <a:spLocks noChangeArrowheads="1"/>
          </p:cNvSpPr>
          <p:nvPr/>
        </p:nvSpPr>
        <p:spPr bwMode="auto">
          <a:xfrm>
            <a:off x="4232047" y="93531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9" name="Line 157"/>
          <p:cNvSpPr>
            <a:spLocks noChangeShapeType="1"/>
          </p:cNvSpPr>
          <p:nvPr/>
        </p:nvSpPr>
        <p:spPr bwMode="auto">
          <a:xfrm>
            <a:off x="4692645" y="932460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Line 158"/>
          <p:cNvSpPr>
            <a:spLocks noChangeShapeType="1"/>
          </p:cNvSpPr>
          <p:nvPr/>
        </p:nvSpPr>
        <p:spPr bwMode="auto">
          <a:xfrm>
            <a:off x="4978395" y="932460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Rectangle 159"/>
          <p:cNvSpPr>
            <a:spLocks noChangeArrowheads="1"/>
          </p:cNvSpPr>
          <p:nvPr/>
        </p:nvSpPr>
        <p:spPr bwMode="auto">
          <a:xfrm>
            <a:off x="4803547" y="93531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2" name="Line 160"/>
          <p:cNvSpPr>
            <a:spLocks noChangeShapeType="1"/>
          </p:cNvSpPr>
          <p:nvPr/>
        </p:nvSpPr>
        <p:spPr bwMode="auto">
          <a:xfrm>
            <a:off x="5265733" y="932460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Line 161"/>
          <p:cNvSpPr>
            <a:spLocks noChangeShapeType="1"/>
          </p:cNvSpPr>
          <p:nvPr/>
        </p:nvSpPr>
        <p:spPr bwMode="auto">
          <a:xfrm>
            <a:off x="5557833" y="932460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Rectangle 162"/>
          <p:cNvSpPr>
            <a:spLocks noChangeArrowheads="1"/>
          </p:cNvSpPr>
          <p:nvPr/>
        </p:nvSpPr>
        <p:spPr bwMode="auto">
          <a:xfrm>
            <a:off x="5382985" y="935317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5" name="Line 163"/>
          <p:cNvSpPr>
            <a:spLocks noChangeShapeType="1"/>
          </p:cNvSpPr>
          <p:nvPr/>
        </p:nvSpPr>
        <p:spPr bwMode="auto">
          <a:xfrm>
            <a:off x="5843583" y="9324603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Line 164"/>
          <p:cNvSpPr>
            <a:spLocks noChangeShapeType="1"/>
          </p:cNvSpPr>
          <p:nvPr/>
        </p:nvSpPr>
        <p:spPr bwMode="auto">
          <a:xfrm>
            <a:off x="6129333" y="9324603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Rectangle 165"/>
          <p:cNvSpPr>
            <a:spLocks noChangeArrowheads="1"/>
          </p:cNvSpPr>
          <p:nvPr/>
        </p:nvSpPr>
        <p:spPr bwMode="auto">
          <a:xfrm>
            <a:off x="5905272" y="9353178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20" name="TextBox 319"/>
          <p:cNvSpPr txBox="1"/>
          <p:nvPr/>
        </p:nvSpPr>
        <p:spPr>
          <a:xfrm>
            <a:off x="5723947" y="7800131"/>
            <a:ext cx="4138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ss</a:t>
            </a:r>
            <a:r>
              <a:rPr lang="en-US" altLang="zh-CN" sz="1050" b="1" i="1" baseline="30000" dirty="0" smtClean="0"/>
              <a:t>2-</a:t>
            </a:r>
            <a:r>
              <a:rPr lang="en-US" altLang="zh-CN" sz="1050" b="1" i="1" baseline="30000" dirty="0" smtClean="0">
                <a:sym typeface="Symbol"/>
              </a:rPr>
              <a:t></a:t>
            </a:r>
            <a:endParaRPr lang="zh-CN" altLang="en-US" sz="1050" b="1" i="1" baseline="30000" dirty="0"/>
          </a:p>
        </p:txBody>
      </p:sp>
      <p:sp>
        <p:nvSpPr>
          <p:cNvPr id="445" name="TextBox 444"/>
          <p:cNvSpPr txBox="1"/>
          <p:nvPr/>
        </p:nvSpPr>
        <p:spPr>
          <a:xfrm>
            <a:off x="1332298" y="9041761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46" name="TextBox 17"/>
          <p:cNvSpPr txBox="1"/>
          <p:nvPr/>
        </p:nvSpPr>
        <p:spPr>
          <a:xfrm>
            <a:off x="1597169" y="882728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47" name="TextBox 446"/>
          <p:cNvSpPr txBox="1"/>
          <p:nvPr/>
        </p:nvSpPr>
        <p:spPr>
          <a:xfrm>
            <a:off x="1859324" y="8881666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448" name="Straight Arrow Connector 447"/>
          <p:cNvCxnSpPr/>
          <p:nvPr/>
        </p:nvCxnSpPr>
        <p:spPr>
          <a:xfrm>
            <a:off x="3645331" y="9092069"/>
            <a:ext cx="27258" cy="21979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9" name="TextBox 17"/>
          <p:cNvSpPr txBox="1"/>
          <p:nvPr/>
        </p:nvSpPr>
        <p:spPr>
          <a:xfrm>
            <a:off x="3196585" y="8889361"/>
            <a:ext cx="64633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d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/w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450" name="TextBox 449"/>
          <p:cNvSpPr txBox="1"/>
          <p:nvPr/>
        </p:nvSpPr>
        <p:spPr>
          <a:xfrm>
            <a:off x="4496469" y="8850540"/>
            <a:ext cx="50526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/w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51" name="5-Point Star 450"/>
          <p:cNvSpPr/>
          <p:nvPr/>
        </p:nvSpPr>
        <p:spPr>
          <a:xfrm>
            <a:off x="3849108" y="8950792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52" name="Straight Arrow Connector 451"/>
          <p:cNvCxnSpPr/>
          <p:nvPr/>
        </p:nvCxnSpPr>
        <p:spPr>
          <a:xfrm flipH="1">
            <a:off x="1978631" y="9088455"/>
            <a:ext cx="84861" cy="1835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Arrow Connector 452"/>
          <p:cNvCxnSpPr/>
          <p:nvPr/>
        </p:nvCxnSpPr>
        <p:spPr>
          <a:xfrm flipH="1">
            <a:off x="1753687" y="8989479"/>
            <a:ext cx="79352" cy="3287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Straight Arrow Connector 454"/>
          <p:cNvCxnSpPr/>
          <p:nvPr/>
        </p:nvCxnSpPr>
        <p:spPr>
          <a:xfrm>
            <a:off x="4837129" y="9092070"/>
            <a:ext cx="27258" cy="21979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9" name="Rectangle 458"/>
          <p:cNvSpPr/>
          <p:nvPr/>
        </p:nvSpPr>
        <p:spPr>
          <a:xfrm>
            <a:off x="-59821" y="4697722"/>
            <a:ext cx="19184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/>
              <a:t>(c) Negative UVPD</a:t>
            </a:r>
            <a:endParaRPr lang="zh-CN" altLang="en-US" dirty="0"/>
          </a:p>
        </p:txBody>
      </p:sp>
      <p:sp>
        <p:nvSpPr>
          <p:cNvPr id="307" name="TextBox 1838"/>
          <p:cNvSpPr txBox="1"/>
          <p:nvPr/>
        </p:nvSpPr>
        <p:spPr>
          <a:xfrm rot="16200000">
            <a:off x="320126" y="3673628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12" name="TextBox 1838"/>
          <p:cNvSpPr txBox="1"/>
          <p:nvPr/>
        </p:nvSpPr>
        <p:spPr>
          <a:xfrm rot="16200000">
            <a:off x="309560" y="6050095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14" name="TextBox 1838"/>
          <p:cNvSpPr txBox="1"/>
          <p:nvPr/>
        </p:nvSpPr>
        <p:spPr>
          <a:xfrm rot="16200000">
            <a:off x="361397" y="133349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15" name="TextBox 1838"/>
          <p:cNvSpPr txBox="1"/>
          <p:nvPr/>
        </p:nvSpPr>
        <p:spPr>
          <a:xfrm rot="16200000">
            <a:off x="339500" y="8534627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320177627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6840" y="2844327"/>
            <a:ext cx="21959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(f) Negative ETIRMPD</a:t>
            </a:r>
            <a:endParaRPr lang="zh-CN" alt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05957" y="280431"/>
            <a:ext cx="1925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(e) Negative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7196" name="AutoShape 57"/>
          <p:cNvSpPr>
            <a:spLocks noChangeAspect="1" noChangeArrowheads="1" noTextEdit="1"/>
          </p:cNvSpPr>
          <p:nvPr/>
        </p:nvSpPr>
        <p:spPr bwMode="auto">
          <a:xfrm>
            <a:off x="987429" y="883609"/>
            <a:ext cx="5207000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7" name="Rectangle 59"/>
          <p:cNvSpPr>
            <a:spLocks noChangeArrowheads="1"/>
          </p:cNvSpPr>
          <p:nvPr/>
        </p:nvSpPr>
        <p:spPr bwMode="auto">
          <a:xfrm>
            <a:off x="1273179" y="894722"/>
            <a:ext cx="4897438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8" name="Freeform 60"/>
          <p:cNvSpPr>
            <a:spLocks/>
          </p:cNvSpPr>
          <p:nvPr/>
        </p:nvSpPr>
        <p:spPr bwMode="auto">
          <a:xfrm>
            <a:off x="1273179" y="1118559"/>
            <a:ext cx="4892675" cy="1317625"/>
          </a:xfrm>
          <a:custGeom>
            <a:avLst/>
            <a:gdLst>
              <a:gd name="T0" fmla="*/ 130 w 3082"/>
              <a:gd name="T1" fmla="*/ 830 h 830"/>
              <a:gd name="T2" fmla="*/ 192 w 3082"/>
              <a:gd name="T3" fmla="*/ 830 h 830"/>
              <a:gd name="T4" fmla="*/ 289 w 3082"/>
              <a:gd name="T5" fmla="*/ 819 h 830"/>
              <a:gd name="T6" fmla="*/ 419 w 3082"/>
              <a:gd name="T7" fmla="*/ 830 h 830"/>
              <a:gd name="T8" fmla="*/ 491 w 3082"/>
              <a:gd name="T9" fmla="*/ 826 h 830"/>
              <a:gd name="T10" fmla="*/ 552 w 3082"/>
              <a:gd name="T11" fmla="*/ 822 h 830"/>
              <a:gd name="T12" fmla="*/ 672 w 3082"/>
              <a:gd name="T13" fmla="*/ 819 h 830"/>
              <a:gd name="T14" fmla="*/ 747 w 3082"/>
              <a:gd name="T15" fmla="*/ 830 h 830"/>
              <a:gd name="T16" fmla="*/ 798 w 3082"/>
              <a:gd name="T17" fmla="*/ 830 h 830"/>
              <a:gd name="T18" fmla="*/ 863 w 3082"/>
              <a:gd name="T19" fmla="*/ 826 h 830"/>
              <a:gd name="T20" fmla="*/ 939 w 3082"/>
              <a:gd name="T21" fmla="*/ 830 h 830"/>
              <a:gd name="T22" fmla="*/ 1022 w 3082"/>
              <a:gd name="T23" fmla="*/ 815 h 830"/>
              <a:gd name="T24" fmla="*/ 1072 w 3082"/>
              <a:gd name="T25" fmla="*/ 830 h 830"/>
              <a:gd name="T26" fmla="*/ 1126 w 3082"/>
              <a:gd name="T27" fmla="*/ 830 h 830"/>
              <a:gd name="T28" fmla="*/ 1166 w 3082"/>
              <a:gd name="T29" fmla="*/ 822 h 830"/>
              <a:gd name="T30" fmla="*/ 1206 w 3082"/>
              <a:gd name="T31" fmla="*/ 830 h 830"/>
              <a:gd name="T32" fmla="*/ 1249 w 3082"/>
              <a:gd name="T33" fmla="*/ 830 h 830"/>
              <a:gd name="T34" fmla="*/ 1289 w 3082"/>
              <a:gd name="T35" fmla="*/ 815 h 830"/>
              <a:gd name="T36" fmla="*/ 1328 w 3082"/>
              <a:gd name="T37" fmla="*/ 793 h 830"/>
              <a:gd name="T38" fmla="*/ 1364 w 3082"/>
              <a:gd name="T39" fmla="*/ 826 h 830"/>
              <a:gd name="T40" fmla="*/ 1393 w 3082"/>
              <a:gd name="T41" fmla="*/ 830 h 830"/>
              <a:gd name="T42" fmla="*/ 1426 w 3082"/>
              <a:gd name="T43" fmla="*/ 826 h 830"/>
              <a:gd name="T44" fmla="*/ 1465 w 3082"/>
              <a:gd name="T45" fmla="*/ 826 h 830"/>
              <a:gd name="T46" fmla="*/ 1498 w 3082"/>
              <a:gd name="T47" fmla="*/ 830 h 830"/>
              <a:gd name="T48" fmla="*/ 1527 w 3082"/>
              <a:gd name="T49" fmla="*/ 591 h 830"/>
              <a:gd name="T50" fmla="*/ 1559 w 3082"/>
              <a:gd name="T51" fmla="*/ 739 h 830"/>
              <a:gd name="T52" fmla="*/ 1595 w 3082"/>
              <a:gd name="T53" fmla="*/ 826 h 830"/>
              <a:gd name="T54" fmla="*/ 1628 w 3082"/>
              <a:gd name="T55" fmla="*/ 830 h 830"/>
              <a:gd name="T56" fmla="*/ 1660 w 3082"/>
              <a:gd name="T57" fmla="*/ 819 h 830"/>
              <a:gd name="T58" fmla="*/ 1696 w 3082"/>
              <a:gd name="T59" fmla="*/ 826 h 830"/>
              <a:gd name="T60" fmla="*/ 1736 w 3082"/>
              <a:gd name="T61" fmla="*/ 830 h 830"/>
              <a:gd name="T62" fmla="*/ 1779 w 3082"/>
              <a:gd name="T63" fmla="*/ 768 h 830"/>
              <a:gd name="T64" fmla="*/ 1823 w 3082"/>
              <a:gd name="T65" fmla="*/ 822 h 830"/>
              <a:gd name="T66" fmla="*/ 1859 w 3082"/>
              <a:gd name="T67" fmla="*/ 808 h 830"/>
              <a:gd name="T68" fmla="*/ 1888 w 3082"/>
              <a:gd name="T69" fmla="*/ 826 h 830"/>
              <a:gd name="T70" fmla="*/ 1924 w 3082"/>
              <a:gd name="T71" fmla="*/ 830 h 830"/>
              <a:gd name="T72" fmla="*/ 1967 w 3082"/>
              <a:gd name="T73" fmla="*/ 765 h 830"/>
              <a:gd name="T74" fmla="*/ 2010 w 3082"/>
              <a:gd name="T75" fmla="*/ 804 h 830"/>
              <a:gd name="T76" fmla="*/ 2043 w 3082"/>
              <a:gd name="T77" fmla="*/ 721 h 830"/>
              <a:gd name="T78" fmla="*/ 2079 w 3082"/>
              <a:gd name="T79" fmla="*/ 819 h 830"/>
              <a:gd name="T80" fmla="*/ 2118 w 3082"/>
              <a:gd name="T81" fmla="*/ 826 h 830"/>
              <a:gd name="T82" fmla="*/ 2155 w 3082"/>
              <a:gd name="T83" fmla="*/ 808 h 830"/>
              <a:gd name="T84" fmla="*/ 2198 w 3082"/>
              <a:gd name="T85" fmla="*/ 830 h 830"/>
              <a:gd name="T86" fmla="*/ 2230 w 3082"/>
              <a:gd name="T87" fmla="*/ 718 h 830"/>
              <a:gd name="T88" fmla="*/ 2263 w 3082"/>
              <a:gd name="T89" fmla="*/ 830 h 830"/>
              <a:gd name="T90" fmla="*/ 2306 w 3082"/>
              <a:gd name="T91" fmla="*/ 830 h 830"/>
              <a:gd name="T92" fmla="*/ 2349 w 3082"/>
              <a:gd name="T93" fmla="*/ 815 h 830"/>
              <a:gd name="T94" fmla="*/ 2385 w 3082"/>
              <a:gd name="T95" fmla="*/ 826 h 830"/>
              <a:gd name="T96" fmla="*/ 2414 w 3082"/>
              <a:gd name="T97" fmla="*/ 830 h 830"/>
              <a:gd name="T98" fmla="*/ 2450 w 3082"/>
              <a:gd name="T99" fmla="*/ 830 h 830"/>
              <a:gd name="T100" fmla="*/ 2494 w 3082"/>
              <a:gd name="T101" fmla="*/ 830 h 830"/>
              <a:gd name="T102" fmla="*/ 2533 w 3082"/>
              <a:gd name="T103" fmla="*/ 830 h 830"/>
              <a:gd name="T104" fmla="*/ 2569 w 3082"/>
              <a:gd name="T105" fmla="*/ 830 h 830"/>
              <a:gd name="T106" fmla="*/ 2609 w 3082"/>
              <a:gd name="T107" fmla="*/ 830 h 830"/>
              <a:gd name="T108" fmla="*/ 2652 w 3082"/>
              <a:gd name="T109" fmla="*/ 830 h 830"/>
              <a:gd name="T110" fmla="*/ 2692 w 3082"/>
              <a:gd name="T111" fmla="*/ 815 h 830"/>
              <a:gd name="T112" fmla="*/ 2764 w 3082"/>
              <a:gd name="T113" fmla="*/ 830 h 830"/>
              <a:gd name="T114" fmla="*/ 2815 w 3082"/>
              <a:gd name="T115" fmla="*/ 826 h 830"/>
              <a:gd name="T116" fmla="*/ 2883 w 3082"/>
              <a:gd name="T117" fmla="*/ 830 h 830"/>
              <a:gd name="T118" fmla="*/ 2948 w 3082"/>
              <a:gd name="T119" fmla="*/ 830 h 830"/>
              <a:gd name="T120" fmla="*/ 3039 w 3082"/>
              <a:gd name="T121" fmla="*/ 826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82" h="830">
                <a:moveTo>
                  <a:pt x="0" y="830"/>
                </a:moveTo>
                <a:lnTo>
                  <a:pt x="11" y="830"/>
                </a:lnTo>
                <a:lnTo>
                  <a:pt x="11" y="815"/>
                </a:lnTo>
                <a:lnTo>
                  <a:pt x="15" y="830"/>
                </a:lnTo>
                <a:lnTo>
                  <a:pt x="40" y="830"/>
                </a:lnTo>
                <a:lnTo>
                  <a:pt x="40" y="826"/>
                </a:lnTo>
                <a:lnTo>
                  <a:pt x="44" y="830"/>
                </a:lnTo>
                <a:lnTo>
                  <a:pt x="69" y="830"/>
                </a:lnTo>
                <a:lnTo>
                  <a:pt x="69" y="826"/>
                </a:lnTo>
                <a:lnTo>
                  <a:pt x="73" y="830"/>
                </a:lnTo>
                <a:lnTo>
                  <a:pt x="83" y="830"/>
                </a:lnTo>
                <a:lnTo>
                  <a:pt x="83" y="826"/>
                </a:lnTo>
                <a:lnTo>
                  <a:pt x="87" y="830"/>
                </a:lnTo>
                <a:lnTo>
                  <a:pt x="91" y="830"/>
                </a:lnTo>
                <a:lnTo>
                  <a:pt x="91" y="826"/>
                </a:lnTo>
                <a:lnTo>
                  <a:pt x="94" y="830"/>
                </a:lnTo>
                <a:lnTo>
                  <a:pt x="109" y="830"/>
                </a:lnTo>
                <a:lnTo>
                  <a:pt x="109" y="826"/>
                </a:lnTo>
                <a:lnTo>
                  <a:pt x="112" y="830"/>
                </a:lnTo>
                <a:lnTo>
                  <a:pt x="116" y="830"/>
                </a:lnTo>
                <a:lnTo>
                  <a:pt x="116" y="826"/>
                </a:lnTo>
                <a:lnTo>
                  <a:pt x="119" y="830"/>
                </a:lnTo>
                <a:lnTo>
                  <a:pt x="119" y="826"/>
                </a:lnTo>
                <a:lnTo>
                  <a:pt x="123" y="830"/>
                </a:lnTo>
                <a:lnTo>
                  <a:pt x="130" y="830"/>
                </a:lnTo>
                <a:lnTo>
                  <a:pt x="130" y="826"/>
                </a:lnTo>
                <a:lnTo>
                  <a:pt x="134" y="830"/>
                </a:lnTo>
                <a:lnTo>
                  <a:pt x="134" y="826"/>
                </a:lnTo>
                <a:lnTo>
                  <a:pt x="138" y="830"/>
                </a:lnTo>
                <a:lnTo>
                  <a:pt x="138" y="822"/>
                </a:lnTo>
                <a:lnTo>
                  <a:pt x="141" y="826"/>
                </a:lnTo>
                <a:lnTo>
                  <a:pt x="141" y="830"/>
                </a:lnTo>
                <a:lnTo>
                  <a:pt x="141" y="808"/>
                </a:lnTo>
                <a:lnTo>
                  <a:pt x="145" y="830"/>
                </a:lnTo>
                <a:lnTo>
                  <a:pt x="152" y="830"/>
                </a:lnTo>
                <a:lnTo>
                  <a:pt x="152" y="822"/>
                </a:lnTo>
                <a:lnTo>
                  <a:pt x="156" y="830"/>
                </a:lnTo>
                <a:lnTo>
                  <a:pt x="170" y="830"/>
                </a:lnTo>
                <a:lnTo>
                  <a:pt x="170" y="826"/>
                </a:lnTo>
                <a:lnTo>
                  <a:pt x="174" y="819"/>
                </a:lnTo>
                <a:lnTo>
                  <a:pt x="174" y="830"/>
                </a:lnTo>
                <a:lnTo>
                  <a:pt x="174" y="541"/>
                </a:lnTo>
                <a:lnTo>
                  <a:pt x="177" y="830"/>
                </a:lnTo>
                <a:lnTo>
                  <a:pt x="177" y="822"/>
                </a:lnTo>
                <a:lnTo>
                  <a:pt x="181" y="830"/>
                </a:lnTo>
                <a:lnTo>
                  <a:pt x="184" y="830"/>
                </a:lnTo>
                <a:lnTo>
                  <a:pt x="184" y="822"/>
                </a:lnTo>
                <a:lnTo>
                  <a:pt x="188" y="830"/>
                </a:lnTo>
                <a:lnTo>
                  <a:pt x="188" y="822"/>
                </a:lnTo>
                <a:lnTo>
                  <a:pt x="192" y="830"/>
                </a:lnTo>
                <a:lnTo>
                  <a:pt x="202" y="830"/>
                </a:lnTo>
                <a:lnTo>
                  <a:pt x="202" y="826"/>
                </a:lnTo>
                <a:lnTo>
                  <a:pt x="206" y="830"/>
                </a:lnTo>
                <a:lnTo>
                  <a:pt x="213" y="830"/>
                </a:lnTo>
                <a:lnTo>
                  <a:pt x="213" y="822"/>
                </a:lnTo>
                <a:lnTo>
                  <a:pt x="217" y="830"/>
                </a:lnTo>
                <a:lnTo>
                  <a:pt x="217" y="819"/>
                </a:lnTo>
                <a:lnTo>
                  <a:pt x="221" y="830"/>
                </a:lnTo>
                <a:lnTo>
                  <a:pt x="221" y="826"/>
                </a:lnTo>
                <a:lnTo>
                  <a:pt x="224" y="830"/>
                </a:lnTo>
                <a:lnTo>
                  <a:pt x="246" y="830"/>
                </a:lnTo>
                <a:lnTo>
                  <a:pt x="246" y="826"/>
                </a:lnTo>
                <a:lnTo>
                  <a:pt x="249" y="830"/>
                </a:lnTo>
                <a:lnTo>
                  <a:pt x="260" y="830"/>
                </a:lnTo>
                <a:lnTo>
                  <a:pt x="260" y="819"/>
                </a:lnTo>
                <a:lnTo>
                  <a:pt x="264" y="830"/>
                </a:lnTo>
                <a:lnTo>
                  <a:pt x="267" y="830"/>
                </a:lnTo>
                <a:lnTo>
                  <a:pt x="267" y="822"/>
                </a:lnTo>
                <a:lnTo>
                  <a:pt x="271" y="830"/>
                </a:lnTo>
                <a:lnTo>
                  <a:pt x="282" y="830"/>
                </a:lnTo>
                <a:lnTo>
                  <a:pt x="282" y="826"/>
                </a:lnTo>
                <a:lnTo>
                  <a:pt x="285" y="830"/>
                </a:lnTo>
                <a:lnTo>
                  <a:pt x="285" y="819"/>
                </a:lnTo>
                <a:lnTo>
                  <a:pt x="289" y="830"/>
                </a:lnTo>
                <a:lnTo>
                  <a:pt x="289" y="819"/>
                </a:lnTo>
                <a:lnTo>
                  <a:pt x="293" y="830"/>
                </a:lnTo>
                <a:lnTo>
                  <a:pt x="314" y="830"/>
                </a:lnTo>
                <a:lnTo>
                  <a:pt x="314" y="822"/>
                </a:lnTo>
                <a:lnTo>
                  <a:pt x="318" y="830"/>
                </a:lnTo>
                <a:lnTo>
                  <a:pt x="318" y="678"/>
                </a:lnTo>
                <a:lnTo>
                  <a:pt x="322" y="830"/>
                </a:lnTo>
                <a:lnTo>
                  <a:pt x="322" y="819"/>
                </a:lnTo>
                <a:lnTo>
                  <a:pt x="325" y="830"/>
                </a:lnTo>
                <a:lnTo>
                  <a:pt x="343" y="830"/>
                </a:lnTo>
                <a:lnTo>
                  <a:pt x="343" y="822"/>
                </a:lnTo>
                <a:lnTo>
                  <a:pt x="347" y="830"/>
                </a:lnTo>
                <a:lnTo>
                  <a:pt x="390" y="830"/>
                </a:lnTo>
                <a:lnTo>
                  <a:pt x="390" y="826"/>
                </a:lnTo>
                <a:lnTo>
                  <a:pt x="394" y="830"/>
                </a:lnTo>
                <a:lnTo>
                  <a:pt x="394" y="826"/>
                </a:lnTo>
                <a:lnTo>
                  <a:pt x="394" y="830"/>
                </a:lnTo>
                <a:lnTo>
                  <a:pt x="397" y="819"/>
                </a:lnTo>
                <a:lnTo>
                  <a:pt x="397" y="830"/>
                </a:lnTo>
                <a:lnTo>
                  <a:pt x="397" y="804"/>
                </a:lnTo>
                <a:lnTo>
                  <a:pt x="401" y="830"/>
                </a:lnTo>
                <a:lnTo>
                  <a:pt x="412" y="830"/>
                </a:lnTo>
                <a:lnTo>
                  <a:pt x="412" y="826"/>
                </a:lnTo>
                <a:lnTo>
                  <a:pt x="415" y="830"/>
                </a:lnTo>
                <a:lnTo>
                  <a:pt x="419" y="822"/>
                </a:lnTo>
                <a:lnTo>
                  <a:pt x="419" y="830"/>
                </a:lnTo>
                <a:lnTo>
                  <a:pt x="419" y="822"/>
                </a:lnTo>
                <a:lnTo>
                  <a:pt x="423" y="830"/>
                </a:lnTo>
                <a:lnTo>
                  <a:pt x="430" y="830"/>
                </a:lnTo>
                <a:lnTo>
                  <a:pt x="430" y="822"/>
                </a:lnTo>
                <a:lnTo>
                  <a:pt x="433" y="830"/>
                </a:lnTo>
                <a:lnTo>
                  <a:pt x="437" y="830"/>
                </a:lnTo>
                <a:lnTo>
                  <a:pt x="437" y="826"/>
                </a:lnTo>
                <a:lnTo>
                  <a:pt x="441" y="830"/>
                </a:lnTo>
                <a:lnTo>
                  <a:pt x="444" y="830"/>
                </a:lnTo>
                <a:lnTo>
                  <a:pt x="444" y="826"/>
                </a:lnTo>
                <a:lnTo>
                  <a:pt x="448" y="830"/>
                </a:lnTo>
                <a:lnTo>
                  <a:pt x="462" y="830"/>
                </a:lnTo>
                <a:lnTo>
                  <a:pt x="462" y="646"/>
                </a:lnTo>
                <a:lnTo>
                  <a:pt x="466" y="815"/>
                </a:lnTo>
                <a:lnTo>
                  <a:pt x="466" y="830"/>
                </a:lnTo>
                <a:lnTo>
                  <a:pt x="466" y="790"/>
                </a:lnTo>
                <a:lnTo>
                  <a:pt x="469" y="830"/>
                </a:lnTo>
                <a:lnTo>
                  <a:pt x="469" y="801"/>
                </a:lnTo>
                <a:lnTo>
                  <a:pt x="473" y="830"/>
                </a:lnTo>
                <a:lnTo>
                  <a:pt x="484" y="830"/>
                </a:lnTo>
                <a:lnTo>
                  <a:pt x="484" y="819"/>
                </a:lnTo>
                <a:lnTo>
                  <a:pt x="488" y="830"/>
                </a:lnTo>
                <a:lnTo>
                  <a:pt x="488" y="826"/>
                </a:lnTo>
                <a:lnTo>
                  <a:pt x="491" y="830"/>
                </a:lnTo>
                <a:lnTo>
                  <a:pt x="491" y="826"/>
                </a:lnTo>
                <a:lnTo>
                  <a:pt x="495" y="830"/>
                </a:lnTo>
                <a:lnTo>
                  <a:pt x="495" y="819"/>
                </a:lnTo>
                <a:lnTo>
                  <a:pt x="498" y="830"/>
                </a:lnTo>
                <a:lnTo>
                  <a:pt x="498" y="826"/>
                </a:lnTo>
                <a:lnTo>
                  <a:pt x="502" y="830"/>
                </a:lnTo>
                <a:lnTo>
                  <a:pt x="509" y="830"/>
                </a:lnTo>
                <a:lnTo>
                  <a:pt x="509" y="826"/>
                </a:lnTo>
                <a:lnTo>
                  <a:pt x="513" y="830"/>
                </a:lnTo>
                <a:lnTo>
                  <a:pt x="513" y="826"/>
                </a:lnTo>
                <a:lnTo>
                  <a:pt x="516" y="830"/>
                </a:lnTo>
                <a:lnTo>
                  <a:pt x="516" y="775"/>
                </a:lnTo>
                <a:lnTo>
                  <a:pt x="520" y="830"/>
                </a:lnTo>
                <a:lnTo>
                  <a:pt x="520" y="761"/>
                </a:lnTo>
                <a:lnTo>
                  <a:pt x="524" y="830"/>
                </a:lnTo>
                <a:lnTo>
                  <a:pt x="524" y="819"/>
                </a:lnTo>
                <a:lnTo>
                  <a:pt x="527" y="830"/>
                </a:lnTo>
                <a:lnTo>
                  <a:pt x="531" y="830"/>
                </a:lnTo>
                <a:lnTo>
                  <a:pt x="531" y="826"/>
                </a:lnTo>
                <a:lnTo>
                  <a:pt x="534" y="830"/>
                </a:lnTo>
                <a:lnTo>
                  <a:pt x="534" y="822"/>
                </a:lnTo>
                <a:lnTo>
                  <a:pt x="538" y="830"/>
                </a:lnTo>
                <a:lnTo>
                  <a:pt x="538" y="822"/>
                </a:lnTo>
                <a:lnTo>
                  <a:pt x="542" y="830"/>
                </a:lnTo>
                <a:lnTo>
                  <a:pt x="552" y="830"/>
                </a:lnTo>
                <a:lnTo>
                  <a:pt x="552" y="822"/>
                </a:lnTo>
                <a:lnTo>
                  <a:pt x="556" y="830"/>
                </a:lnTo>
                <a:lnTo>
                  <a:pt x="556" y="822"/>
                </a:lnTo>
                <a:lnTo>
                  <a:pt x="560" y="830"/>
                </a:lnTo>
                <a:lnTo>
                  <a:pt x="563" y="830"/>
                </a:lnTo>
                <a:lnTo>
                  <a:pt x="563" y="822"/>
                </a:lnTo>
                <a:lnTo>
                  <a:pt x="567" y="830"/>
                </a:lnTo>
                <a:lnTo>
                  <a:pt x="592" y="830"/>
                </a:lnTo>
                <a:lnTo>
                  <a:pt x="592" y="819"/>
                </a:lnTo>
                <a:lnTo>
                  <a:pt x="596" y="830"/>
                </a:lnTo>
                <a:lnTo>
                  <a:pt x="610" y="830"/>
                </a:lnTo>
                <a:lnTo>
                  <a:pt x="610" y="826"/>
                </a:lnTo>
                <a:lnTo>
                  <a:pt x="614" y="830"/>
                </a:lnTo>
                <a:lnTo>
                  <a:pt x="639" y="830"/>
                </a:lnTo>
                <a:lnTo>
                  <a:pt x="639" y="826"/>
                </a:lnTo>
                <a:lnTo>
                  <a:pt x="643" y="830"/>
                </a:lnTo>
                <a:lnTo>
                  <a:pt x="643" y="826"/>
                </a:lnTo>
                <a:lnTo>
                  <a:pt x="646" y="830"/>
                </a:lnTo>
                <a:lnTo>
                  <a:pt x="661" y="830"/>
                </a:lnTo>
                <a:lnTo>
                  <a:pt x="661" y="804"/>
                </a:lnTo>
                <a:lnTo>
                  <a:pt x="664" y="830"/>
                </a:lnTo>
                <a:lnTo>
                  <a:pt x="664" y="660"/>
                </a:lnTo>
                <a:lnTo>
                  <a:pt x="668" y="830"/>
                </a:lnTo>
                <a:lnTo>
                  <a:pt x="668" y="826"/>
                </a:lnTo>
                <a:lnTo>
                  <a:pt x="672" y="830"/>
                </a:lnTo>
                <a:lnTo>
                  <a:pt x="672" y="819"/>
                </a:lnTo>
                <a:lnTo>
                  <a:pt x="675" y="826"/>
                </a:lnTo>
                <a:lnTo>
                  <a:pt x="675" y="830"/>
                </a:lnTo>
                <a:lnTo>
                  <a:pt x="675" y="826"/>
                </a:lnTo>
                <a:lnTo>
                  <a:pt x="679" y="830"/>
                </a:lnTo>
                <a:lnTo>
                  <a:pt x="679" y="826"/>
                </a:lnTo>
                <a:lnTo>
                  <a:pt x="682" y="830"/>
                </a:lnTo>
                <a:lnTo>
                  <a:pt x="693" y="830"/>
                </a:lnTo>
                <a:lnTo>
                  <a:pt x="693" y="826"/>
                </a:lnTo>
                <a:lnTo>
                  <a:pt x="697" y="830"/>
                </a:lnTo>
                <a:lnTo>
                  <a:pt x="697" y="541"/>
                </a:lnTo>
                <a:lnTo>
                  <a:pt x="700" y="822"/>
                </a:lnTo>
                <a:lnTo>
                  <a:pt x="700" y="830"/>
                </a:lnTo>
                <a:lnTo>
                  <a:pt x="700" y="819"/>
                </a:lnTo>
                <a:lnTo>
                  <a:pt x="704" y="830"/>
                </a:lnTo>
                <a:lnTo>
                  <a:pt x="704" y="804"/>
                </a:lnTo>
                <a:lnTo>
                  <a:pt x="708" y="830"/>
                </a:lnTo>
                <a:lnTo>
                  <a:pt x="722" y="830"/>
                </a:lnTo>
                <a:lnTo>
                  <a:pt x="722" y="826"/>
                </a:lnTo>
                <a:lnTo>
                  <a:pt x="726" y="830"/>
                </a:lnTo>
                <a:lnTo>
                  <a:pt x="736" y="830"/>
                </a:lnTo>
                <a:lnTo>
                  <a:pt x="736" y="826"/>
                </a:lnTo>
                <a:lnTo>
                  <a:pt x="740" y="830"/>
                </a:lnTo>
                <a:lnTo>
                  <a:pt x="744" y="830"/>
                </a:lnTo>
                <a:lnTo>
                  <a:pt x="744" y="826"/>
                </a:lnTo>
                <a:lnTo>
                  <a:pt x="747" y="830"/>
                </a:lnTo>
                <a:lnTo>
                  <a:pt x="747" y="826"/>
                </a:lnTo>
                <a:lnTo>
                  <a:pt x="751" y="830"/>
                </a:lnTo>
                <a:lnTo>
                  <a:pt x="751" y="819"/>
                </a:lnTo>
                <a:lnTo>
                  <a:pt x="755" y="822"/>
                </a:lnTo>
                <a:lnTo>
                  <a:pt x="755" y="830"/>
                </a:lnTo>
                <a:lnTo>
                  <a:pt x="755" y="822"/>
                </a:lnTo>
                <a:lnTo>
                  <a:pt x="758" y="826"/>
                </a:lnTo>
                <a:lnTo>
                  <a:pt x="758" y="830"/>
                </a:lnTo>
                <a:lnTo>
                  <a:pt x="758" y="826"/>
                </a:lnTo>
                <a:lnTo>
                  <a:pt x="762" y="830"/>
                </a:lnTo>
                <a:lnTo>
                  <a:pt x="769" y="830"/>
                </a:lnTo>
                <a:lnTo>
                  <a:pt x="769" y="819"/>
                </a:lnTo>
                <a:lnTo>
                  <a:pt x="773" y="830"/>
                </a:lnTo>
                <a:lnTo>
                  <a:pt x="773" y="819"/>
                </a:lnTo>
                <a:lnTo>
                  <a:pt x="776" y="830"/>
                </a:lnTo>
                <a:lnTo>
                  <a:pt x="783" y="830"/>
                </a:lnTo>
                <a:lnTo>
                  <a:pt x="787" y="826"/>
                </a:lnTo>
                <a:lnTo>
                  <a:pt x="787" y="830"/>
                </a:lnTo>
                <a:lnTo>
                  <a:pt x="787" y="822"/>
                </a:lnTo>
                <a:lnTo>
                  <a:pt x="791" y="830"/>
                </a:lnTo>
                <a:lnTo>
                  <a:pt x="791" y="826"/>
                </a:lnTo>
                <a:lnTo>
                  <a:pt x="794" y="822"/>
                </a:lnTo>
                <a:lnTo>
                  <a:pt x="794" y="830"/>
                </a:lnTo>
                <a:lnTo>
                  <a:pt x="794" y="822"/>
                </a:lnTo>
                <a:lnTo>
                  <a:pt x="798" y="830"/>
                </a:lnTo>
                <a:lnTo>
                  <a:pt x="805" y="830"/>
                </a:lnTo>
                <a:lnTo>
                  <a:pt x="805" y="826"/>
                </a:lnTo>
                <a:lnTo>
                  <a:pt x="809" y="830"/>
                </a:lnTo>
                <a:lnTo>
                  <a:pt x="809" y="819"/>
                </a:lnTo>
                <a:lnTo>
                  <a:pt x="812" y="830"/>
                </a:lnTo>
                <a:lnTo>
                  <a:pt x="827" y="830"/>
                </a:lnTo>
                <a:lnTo>
                  <a:pt x="827" y="826"/>
                </a:lnTo>
                <a:lnTo>
                  <a:pt x="830" y="830"/>
                </a:lnTo>
                <a:lnTo>
                  <a:pt x="838" y="830"/>
                </a:lnTo>
                <a:lnTo>
                  <a:pt x="838" y="822"/>
                </a:lnTo>
                <a:lnTo>
                  <a:pt x="841" y="830"/>
                </a:lnTo>
                <a:lnTo>
                  <a:pt x="841" y="628"/>
                </a:lnTo>
                <a:lnTo>
                  <a:pt x="845" y="811"/>
                </a:lnTo>
                <a:lnTo>
                  <a:pt x="845" y="830"/>
                </a:lnTo>
                <a:lnTo>
                  <a:pt x="845" y="779"/>
                </a:lnTo>
                <a:lnTo>
                  <a:pt x="848" y="830"/>
                </a:lnTo>
                <a:lnTo>
                  <a:pt x="848" y="826"/>
                </a:lnTo>
                <a:lnTo>
                  <a:pt x="852" y="830"/>
                </a:lnTo>
                <a:lnTo>
                  <a:pt x="856" y="830"/>
                </a:lnTo>
                <a:lnTo>
                  <a:pt x="856" y="826"/>
                </a:lnTo>
                <a:lnTo>
                  <a:pt x="859" y="822"/>
                </a:lnTo>
                <a:lnTo>
                  <a:pt x="859" y="830"/>
                </a:lnTo>
                <a:lnTo>
                  <a:pt x="859" y="822"/>
                </a:lnTo>
                <a:lnTo>
                  <a:pt x="863" y="830"/>
                </a:lnTo>
                <a:lnTo>
                  <a:pt x="863" y="826"/>
                </a:lnTo>
                <a:lnTo>
                  <a:pt x="866" y="830"/>
                </a:lnTo>
                <a:lnTo>
                  <a:pt x="866" y="826"/>
                </a:lnTo>
                <a:lnTo>
                  <a:pt x="870" y="830"/>
                </a:lnTo>
                <a:lnTo>
                  <a:pt x="888" y="830"/>
                </a:lnTo>
                <a:lnTo>
                  <a:pt x="888" y="826"/>
                </a:lnTo>
                <a:lnTo>
                  <a:pt x="892" y="830"/>
                </a:lnTo>
                <a:lnTo>
                  <a:pt x="892" y="826"/>
                </a:lnTo>
                <a:lnTo>
                  <a:pt x="895" y="830"/>
                </a:lnTo>
                <a:lnTo>
                  <a:pt x="899" y="830"/>
                </a:lnTo>
                <a:lnTo>
                  <a:pt x="899" y="826"/>
                </a:lnTo>
                <a:lnTo>
                  <a:pt x="902" y="830"/>
                </a:lnTo>
                <a:lnTo>
                  <a:pt x="906" y="830"/>
                </a:lnTo>
                <a:lnTo>
                  <a:pt x="906" y="826"/>
                </a:lnTo>
                <a:lnTo>
                  <a:pt x="910" y="830"/>
                </a:lnTo>
                <a:lnTo>
                  <a:pt x="910" y="822"/>
                </a:lnTo>
                <a:lnTo>
                  <a:pt x="913" y="830"/>
                </a:lnTo>
                <a:lnTo>
                  <a:pt x="913" y="811"/>
                </a:lnTo>
                <a:lnTo>
                  <a:pt x="917" y="830"/>
                </a:lnTo>
                <a:lnTo>
                  <a:pt x="917" y="826"/>
                </a:lnTo>
                <a:lnTo>
                  <a:pt x="921" y="830"/>
                </a:lnTo>
                <a:lnTo>
                  <a:pt x="921" y="819"/>
                </a:lnTo>
                <a:lnTo>
                  <a:pt x="924" y="830"/>
                </a:lnTo>
                <a:lnTo>
                  <a:pt x="935" y="830"/>
                </a:lnTo>
                <a:lnTo>
                  <a:pt x="935" y="822"/>
                </a:lnTo>
                <a:lnTo>
                  <a:pt x="939" y="830"/>
                </a:lnTo>
                <a:lnTo>
                  <a:pt x="939" y="826"/>
                </a:lnTo>
                <a:lnTo>
                  <a:pt x="942" y="830"/>
                </a:lnTo>
                <a:lnTo>
                  <a:pt x="946" y="830"/>
                </a:lnTo>
                <a:lnTo>
                  <a:pt x="946" y="826"/>
                </a:lnTo>
                <a:lnTo>
                  <a:pt x="949" y="830"/>
                </a:lnTo>
                <a:lnTo>
                  <a:pt x="971" y="830"/>
                </a:lnTo>
                <a:lnTo>
                  <a:pt x="971" y="819"/>
                </a:lnTo>
                <a:lnTo>
                  <a:pt x="975" y="830"/>
                </a:lnTo>
                <a:lnTo>
                  <a:pt x="975" y="822"/>
                </a:lnTo>
                <a:lnTo>
                  <a:pt x="978" y="830"/>
                </a:lnTo>
                <a:lnTo>
                  <a:pt x="982" y="830"/>
                </a:lnTo>
                <a:lnTo>
                  <a:pt x="982" y="822"/>
                </a:lnTo>
                <a:lnTo>
                  <a:pt x="985" y="830"/>
                </a:lnTo>
                <a:lnTo>
                  <a:pt x="985" y="768"/>
                </a:lnTo>
                <a:lnTo>
                  <a:pt x="989" y="830"/>
                </a:lnTo>
                <a:lnTo>
                  <a:pt x="989" y="819"/>
                </a:lnTo>
                <a:lnTo>
                  <a:pt x="993" y="830"/>
                </a:lnTo>
                <a:lnTo>
                  <a:pt x="993" y="826"/>
                </a:lnTo>
                <a:lnTo>
                  <a:pt x="996" y="830"/>
                </a:lnTo>
                <a:lnTo>
                  <a:pt x="996" y="826"/>
                </a:lnTo>
                <a:lnTo>
                  <a:pt x="1000" y="830"/>
                </a:lnTo>
                <a:lnTo>
                  <a:pt x="1018" y="830"/>
                </a:lnTo>
                <a:lnTo>
                  <a:pt x="1018" y="811"/>
                </a:lnTo>
                <a:lnTo>
                  <a:pt x="1022" y="830"/>
                </a:lnTo>
                <a:lnTo>
                  <a:pt x="1022" y="815"/>
                </a:lnTo>
                <a:lnTo>
                  <a:pt x="1025" y="830"/>
                </a:lnTo>
                <a:lnTo>
                  <a:pt x="1032" y="830"/>
                </a:lnTo>
                <a:lnTo>
                  <a:pt x="1032" y="822"/>
                </a:lnTo>
                <a:lnTo>
                  <a:pt x="1036" y="808"/>
                </a:lnTo>
                <a:lnTo>
                  <a:pt x="1036" y="830"/>
                </a:lnTo>
                <a:lnTo>
                  <a:pt x="1036" y="808"/>
                </a:lnTo>
                <a:lnTo>
                  <a:pt x="1040" y="830"/>
                </a:lnTo>
                <a:lnTo>
                  <a:pt x="1040" y="765"/>
                </a:lnTo>
                <a:lnTo>
                  <a:pt x="1043" y="830"/>
                </a:lnTo>
                <a:lnTo>
                  <a:pt x="1043" y="811"/>
                </a:lnTo>
                <a:lnTo>
                  <a:pt x="1047" y="830"/>
                </a:lnTo>
                <a:lnTo>
                  <a:pt x="1047" y="822"/>
                </a:lnTo>
                <a:lnTo>
                  <a:pt x="1050" y="830"/>
                </a:lnTo>
                <a:lnTo>
                  <a:pt x="1050" y="826"/>
                </a:lnTo>
                <a:lnTo>
                  <a:pt x="1054" y="830"/>
                </a:lnTo>
                <a:lnTo>
                  <a:pt x="1054" y="826"/>
                </a:lnTo>
                <a:lnTo>
                  <a:pt x="1058" y="830"/>
                </a:lnTo>
                <a:lnTo>
                  <a:pt x="1058" y="815"/>
                </a:lnTo>
                <a:lnTo>
                  <a:pt x="1061" y="830"/>
                </a:lnTo>
                <a:lnTo>
                  <a:pt x="1061" y="819"/>
                </a:lnTo>
                <a:lnTo>
                  <a:pt x="1065" y="830"/>
                </a:lnTo>
                <a:lnTo>
                  <a:pt x="1065" y="811"/>
                </a:lnTo>
                <a:lnTo>
                  <a:pt x="1068" y="830"/>
                </a:lnTo>
                <a:lnTo>
                  <a:pt x="1068" y="822"/>
                </a:lnTo>
                <a:lnTo>
                  <a:pt x="1072" y="830"/>
                </a:lnTo>
                <a:lnTo>
                  <a:pt x="1079" y="830"/>
                </a:lnTo>
                <a:lnTo>
                  <a:pt x="1079" y="808"/>
                </a:lnTo>
                <a:lnTo>
                  <a:pt x="1083" y="808"/>
                </a:lnTo>
                <a:lnTo>
                  <a:pt x="1083" y="830"/>
                </a:lnTo>
                <a:lnTo>
                  <a:pt x="1083" y="808"/>
                </a:lnTo>
                <a:lnTo>
                  <a:pt x="1086" y="830"/>
                </a:lnTo>
                <a:lnTo>
                  <a:pt x="1090" y="830"/>
                </a:lnTo>
                <a:lnTo>
                  <a:pt x="1090" y="826"/>
                </a:lnTo>
                <a:lnTo>
                  <a:pt x="1094" y="830"/>
                </a:lnTo>
                <a:lnTo>
                  <a:pt x="1097" y="830"/>
                </a:lnTo>
                <a:lnTo>
                  <a:pt x="1097" y="819"/>
                </a:lnTo>
                <a:lnTo>
                  <a:pt x="1101" y="830"/>
                </a:lnTo>
                <a:lnTo>
                  <a:pt x="1105" y="830"/>
                </a:lnTo>
                <a:lnTo>
                  <a:pt x="1105" y="822"/>
                </a:lnTo>
                <a:lnTo>
                  <a:pt x="1108" y="819"/>
                </a:lnTo>
                <a:lnTo>
                  <a:pt x="1108" y="830"/>
                </a:lnTo>
                <a:lnTo>
                  <a:pt x="1108" y="819"/>
                </a:lnTo>
                <a:lnTo>
                  <a:pt x="1112" y="830"/>
                </a:lnTo>
                <a:lnTo>
                  <a:pt x="1112" y="815"/>
                </a:lnTo>
                <a:lnTo>
                  <a:pt x="1115" y="830"/>
                </a:lnTo>
                <a:lnTo>
                  <a:pt x="1119" y="830"/>
                </a:lnTo>
                <a:lnTo>
                  <a:pt x="1119" y="811"/>
                </a:lnTo>
                <a:lnTo>
                  <a:pt x="1123" y="830"/>
                </a:lnTo>
                <a:lnTo>
                  <a:pt x="1123" y="822"/>
                </a:lnTo>
                <a:lnTo>
                  <a:pt x="1126" y="830"/>
                </a:lnTo>
                <a:lnTo>
                  <a:pt x="1126" y="822"/>
                </a:lnTo>
                <a:lnTo>
                  <a:pt x="1130" y="830"/>
                </a:lnTo>
                <a:lnTo>
                  <a:pt x="1130" y="826"/>
                </a:lnTo>
                <a:lnTo>
                  <a:pt x="1133" y="830"/>
                </a:lnTo>
                <a:lnTo>
                  <a:pt x="1133" y="826"/>
                </a:lnTo>
                <a:lnTo>
                  <a:pt x="1137" y="830"/>
                </a:lnTo>
                <a:lnTo>
                  <a:pt x="1137" y="811"/>
                </a:lnTo>
                <a:lnTo>
                  <a:pt x="1141" y="830"/>
                </a:lnTo>
                <a:lnTo>
                  <a:pt x="1141" y="826"/>
                </a:lnTo>
                <a:lnTo>
                  <a:pt x="1144" y="826"/>
                </a:lnTo>
                <a:lnTo>
                  <a:pt x="1144" y="830"/>
                </a:lnTo>
                <a:lnTo>
                  <a:pt x="1144" y="826"/>
                </a:lnTo>
                <a:lnTo>
                  <a:pt x="1148" y="822"/>
                </a:lnTo>
                <a:lnTo>
                  <a:pt x="1148" y="830"/>
                </a:lnTo>
                <a:lnTo>
                  <a:pt x="1148" y="822"/>
                </a:lnTo>
                <a:lnTo>
                  <a:pt x="1151" y="830"/>
                </a:lnTo>
                <a:lnTo>
                  <a:pt x="1155" y="830"/>
                </a:lnTo>
                <a:lnTo>
                  <a:pt x="1155" y="811"/>
                </a:lnTo>
                <a:lnTo>
                  <a:pt x="1159" y="830"/>
                </a:lnTo>
                <a:lnTo>
                  <a:pt x="1159" y="815"/>
                </a:lnTo>
                <a:lnTo>
                  <a:pt x="1162" y="830"/>
                </a:lnTo>
                <a:lnTo>
                  <a:pt x="1162" y="826"/>
                </a:lnTo>
                <a:lnTo>
                  <a:pt x="1166" y="826"/>
                </a:lnTo>
                <a:lnTo>
                  <a:pt x="1166" y="830"/>
                </a:lnTo>
                <a:lnTo>
                  <a:pt x="1166" y="822"/>
                </a:lnTo>
                <a:lnTo>
                  <a:pt x="1169" y="826"/>
                </a:lnTo>
                <a:lnTo>
                  <a:pt x="1169" y="830"/>
                </a:lnTo>
                <a:lnTo>
                  <a:pt x="1169" y="815"/>
                </a:lnTo>
                <a:lnTo>
                  <a:pt x="1173" y="826"/>
                </a:lnTo>
                <a:lnTo>
                  <a:pt x="1173" y="830"/>
                </a:lnTo>
                <a:lnTo>
                  <a:pt x="1173" y="826"/>
                </a:lnTo>
                <a:lnTo>
                  <a:pt x="1177" y="819"/>
                </a:lnTo>
                <a:lnTo>
                  <a:pt x="1177" y="830"/>
                </a:lnTo>
                <a:lnTo>
                  <a:pt x="1177" y="815"/>
                </a:lnTo>
                <a:lnTo>
                  <a:pt x="1180" y="830"/>
                </a:lnTo>
                <a:lnTo>
                  <a:pt x="1184" y="830"/>
                </a:lnTo>
                <a:lnTo>
                  <a:pt x="1184" y="822"/>
                </a:lnTo>
                <a:lnTo>
                  <a:pt x="1188" y="826"/>
                </a:lnTo>
                <a:lnTo>
                  <a:pt x="1188" y="830"/>
                </a:lnTo>
                <a:lnTo>
                  <a:pt x="1188" y="822"/>
                </a:lnTo>
                <a:lnTo>
                  <a:pt x="1191" y="830"/>
                </a:lnTo>
                <a:lnTo>
                  <a:pt x="1191" y="797"/>
                </a:lnTo>
                <a:lnTo>
                  <a:pt x="1195" y="830"/>
                </a:lnTo>
                <a:lnTo>
                  <a:pt x="1195" y="653"/>
                </a:lnTo>
                <a:lnTo>
                  <a:pt x="1198" y="830"/>
                </a:lnTo>
                <a:lnTo>
                  <a:pt x="1198" y="822"/>
                </a:lnTo>
                <a:lnTo>
                  <a:pt x="1202" y="826"/>
                </a:lnTo>
                <a:lnTo>
                  <a:pt x="1202" y="830"/>
                </a:lnTo>
                <a:lnTo>
                  <a:pt x="1202" y="801"/>
                </a:lnTo>
                <a:lnTo>
                  <a:pt x="1206" y="830"/>
                </a:lnTo>
                <a:lnTo>
                  <a:pt x="1206" y="822"/>
                </a:lnTo>
                <a:lnTo>
                  <a:pt x="1209" y="830"/>
                </a:lnTo>
                <a:lnTo>
                  <a:pt x="1213" y="830"/>
                </a:lnTo>
                <a:lnTo>
                  <a:pt x="1213" y="819"/>
                </a:lnTo>
                <a:lnTo>
                  <a:pt x="1216" y="830"/>
                </a:lnTo>
                <a:lnTo>
                  <a:pt x="1220" y="830"/>
                </a:lnTo>
                <a:lnTo>
                  <a:pt x="1220" y="685"/>
                </a:lnTo>
                <a:lnTo>
                  <a:pt x="1224" y="815"/>
                </a:lnTo>
                <a:lnTo>
                  <a:pt x="1224" y="830"/>
                </a:lnTo>
                <a:lnTo>
                  <a:pt x="1224" y="754"/>
                </a:lnTo>
                <a:lnTo>
                  <a:pt x="1227" y="822"/>
                </a:lnTo>
                <a:lnTo>
                  <a:pt x="1227" y="830"/>
                </a:lnTo>
                <a:lnTo>
                  <a:pt x="1227" y="801"/>
                </a:lnTo>
                <a:lnTo>
                  <a:pt x="1231" y="830"/>
                </a:lnTo>
                <a:lnTo>
                  <a:pt x="1231" y="822"/>
                </a:lnTo>
                <a:lnTo>
                  <a:pt x="1234" y="830"/>
                </a:lnTo>
                <a:lnTo>
                  <a:pt x="1234" y="822"/>
                </a:lnTo>
                <a:lnTo>
                  <a:pt x="1238" y="830"/>
                </a:lnTo>
                <a:lnTo>
                  <a:pt x="1238" y="819"/>
                </a:lnTo>
                <a:lnTo>
                  <a:pt x="1242" y="826"/>
                </a:lnTo>
                <a:lnTo>
                  <a:pt x="1242" y="830"/>
                </a:lnTo>
                <a:lnTo>
                  <a:pt x="1242" y="815"/>
                </a:lnTo>
                <a:lnTo>
                  <a:pt x="1245" y="830"/>
                </a:lnTo>
                <a:lnTo>
                  <a:pt x="1245" y="811"/>
                </a:lnTo>
                <a:lnTo>
                  <a:pt x="1249" y="830"/>
                </a:lnTo>
                <a:lnTo>
                  <a:pt x="1249" y="775"/>
                </a:lnTo>
                <a:lnTo>
                  <a:pt x="1252" y="830"/>
                </a:lnTo>
                <a:lnTo>
                  <a:pt x="1252" y="826"/>
                </a:lnTo>
                <a:lnTo>
                  <a:pt x="1256" y="830"/>
                </a:lnTo>
                <a:lnTo>
                  <a:pt x="1256" y="815"/>
                </a:lnTo>
                <a:lnTo>
                  <a:pt x="1260" y="830"/>
                </a:lnTo>
                <a:lnTo>
                  <a:pt x="1260" y="822"/>
                </a:lnTo>
                <a:lnTo>
                  <a:pt x="1263" y="826"/>
                </a:lnTo>
                <a:lnTo>
                  <a:pt x="1263" y="830"/>
                </a:lnTo>
                <a:lnTo>
                  <a:pt x="1263" y="826"/>
                </a:lnTo>
                <a:lnTo>
                  <a:pt x="1267" y="830"/>
                </a:lnTo>
                <a:lnTo>
                  <a:pt x="1267" y="822"/>
                </a:lnTo>
                <a:lnTo>
                  <a:pt x="1271" y="830"/>
                </a:lnTo>
                <a:lnTo>
                  <a:pt x="1271" y="808"/>
                </a:lnTo>
                <a:lnTo>
                  <a:pt x="1274" y="830"/>
                </a:lnTo>
                <a:lnTo>
                  <a:pt x="1274" y="790"/>
                </a:lnTo>
                <a:lnTo>
                  <a:pt x="1278" y="830"/>
                </a:lnTo>
                <a:lnTo>
                  <a:pt x="1278" y="815"/>
                </a:lnTo>
                <a:lnTo>
                  <a:pt x="1281" y="830"/>
                </a:lnTo>
                <a:lnTo>
                  <a:pt x="1281" y="815"/>
                </a:lnTo>
                <a:lnTo>
                  <a:pt x="1285" y="822"/>
                </a:lnTo>
                <a:lnTo>
                  <a:pt x="1285" y="830"/>
                </a:lnTo>
                <a:lnTo>
                  <a:pt x="1285" y="819"/>
                </a:lnTo>
                <a:lnTo>
                  <a:pt x="1289" y="830"/>
                </a:lnTo>
                <a:lnTo>
                  <a:pt x="1289" y="815"/>
                </a:lnTo>
                <a:lnTo>
                  <a:pt x="1292" y="830"/>
                </a:lnTo>
                <a:lnTo>
                  <a:pt x="1292" y="819"/>
                </a:lnTo>
                <a:lnTo>
                  <a:pt x="1296" y="822"/>
                </a:lnTo>
                <a:lnTo>
                  <a:pt x="1296" y="830"/>
                </a:lnTo>
                <a:lnTo>
                  <a:pt x="1296" y="808"/>
                </a:lnTo>
                <a:lnTo>
                  <a:pt x="1299" y="822"/>
                </a:lnTo>
                <a:lnTo>
                  <a:pt x="1299" y="830"/>
                </a:lnTo>
                <a:lnTo>
                  <a:pt x="1299" y="801"/>
                </a:lnTo>
                <a:lnTo>
                  <a:pt x="1303" y="830"/>
                </a:lnTo>
                <a:lnTo>
                  <a:pt x="1303" y="801"/>
                </a:lnTo>
                <a:lnTo>
                  <a:pt x="1307" y="826"/>
                </a:lnTo>
                <a:lnTo>
                  <a:pt x="1307" y="830"/>
                </a:lnTo>
                <a:lnTo>
                  <a:pt x="1307" y="811"/>
                </a:lnTo>
                <a:lnTo>
                  <a:pt x="1310" y="830"/>
                </a:lnTo>
                <a:lnTo>
                  <a:pt x="1310" y="822"/>
                </a:lnTo>
                <a:lnTo>
                  <a:pt x="1314" y="830"/>
                </a:lnTo>
                <a:lnTo>
                  <a:pt x="1314" y="779"/>
                </a:lnTo>
                <a:lnTo>
                  <a:pt x="1317" y="830"/>
                </a:lnTo>
                <a:lnTo>
                  <a:pt x="1317" y="815"/>
                </a:lnTo>
                <a:lnTo>
                  <a:pt x="1321" y="830"/>
                </a:lnTo>
                <a:lnTo>
                  <a:pt x="1321" y="811"/>
                </a:lnTo>
                <a:lnTo>
                  <a:pt x="1325" y="830"/>
                </a:lnTo>
                <a:lnTo>
                  <a:pt x="1325" y="811"/>
                </a:lnTo>
                <a:lnTo>
                  <a:pt x="1328" y="830"/>
                </a:lnTo>
                <a:lnTo>
                  <a:pt x="1328" y="793"/>
                </a:lnTo>
                <a:lnTo>
                  <a:pt x="1332" y="822"/>
                </a:lnTo>
                <a:lnTo>
                  <a:pt x="1332" y="830"/>
                </a:lnTo>
                <a:lnTo>
                  <a:pt x="1332" y="797"/>
                </a:lnTo>
                <a:lnTo>
                  <a:pt x="1335" y="797"/>
                </a:lnTo>
                <a:lnTo>
                  <a:pt x="1335" y="830"/>
                </a:lnTo>
                <a:lnTo>
                  <a:pt x="1335" y="790"/>
                </a:lnTo>
                <a:lnTo>
                  <a:pt x="1339" y="830"/>
                </a:lnTo>
                <a:lnTo>
                  <a:pt x="1339" y="765"/>
                </a:lnTo>
                <a:lnTo>
                  <a:pt x="1343" y="830"/>
                </a:lnTo>
                <a:lnTo>
                  <a:pt x="1343" y="765"/>
                </a:lnTo>
                <a:lnTo>
                  <a:pt x="1346" y="830"/>
                </a:lnTo>
                <a:lnTo>
                  <a:pt x="1346" y="804"/>
                </a:lnTo>
                <a:lnTo>
                  <a:pt x="1350" y="826"/>
                </a:lnTo>
                <a:lnTo>
                  <a:pt x="1350" y="830"/>
                </a:lnTo>
                <a:lnTo>
                  <a:pt x="1350" y="775"/>
                </a:lnTo>
                <a:lnTo>
                  <a:pt x="1354" y="819"/>
                </a:lnTo>
                <a:lnTo>
                  <a:pt x="1354" y="830"/>
                </a:lnTo>
                <a:lnTo>
                  <a:pt x="1354" y="772"/>
                </a:lnTo>
                <a:lnTo>
                  <a:pt x="1357" y="819"/>
                </a:lnTo>
                <a:lnTo>
                  <a:pt x="1357" y="830"/>
                </a:lnTo>
                <a:lnTo>
                  <a:pt x="1357" y="819"/>
                </a:lnTo>
                <a:lnTo>
                  <a:pt x="1361" y="822"/>
                </a:lnTo>
                <a:lnTo>
                  <a:pt x="1361" y="830"/>
                </a:lnTo>
                <a:lnTo>
                  <a:pt x="1361" y="779"/>
                </a:lnTo>
                <a:lnTo>
                  <a:pt x="1364" y="826"/>
                </a:lnTo>
                <a:lnTo>
                  <a:pt x="1364" y="830"/>
                </a:lnTo>
                <a:lnTo>
                  <a:pt x="1364" y="664"/>
                </a:lnTo>
                <a:lnTo>
                  <a:pt x="1368" y="808"/>
                </a:lnTo>
                <a:lnTo>
                  <a:pt x="1368" y="830"/>
                </a:lnTo>
                <a:lnTo>
                  <a:pt x="1368" y="790"/>
                </a:lnTo>
                <a:lnTo>
                  <a:pt x="1372" y="830"/>
                </a:lnTo>
                <a:lnTo>
                  <a:pt x="1372" y="804"/>
                </a:lnTo>
                <a:lnTo>
                  <a:pt x="1375" y="830"/>
                </a:lnTo>
                <a:lnTo>
                  <a:pt x="1375" y="811"/>
                </a:lnTo>
                <a:lnTo>
                  <a:pt x="1375" y="819"/>
                </a:lnTo>
                <a:lnTo>
                  <a:pt x="1379" y="797"/>
                </a:lnTo>
                <a:lnTo>
                  <a:pt x="1379" y="830"/>
                </a:lnTo>
                <a:lnTo>
                  <a:pt x="1379" y="768"/>
                </a:lnTo>
                <a:lnTo>
                  <a:pt x="1382" y="826"/>
                </a:lnTo>
                <a:lnTo>
                  <a:pt x="1382" y="830"/>
                </a:lnTo>
                <a:lnTo>
                  <a:pt x="1382" y="808"/>
                </a:lnTo>
                <a:lnTo>
                  <a:pt x="1382" y="822"/>
                </a:lnTo>
                <a:lnTo>
                  <a:pt x="1386" y="804"/>
                </a:lnTo>
                <a:lnTo>
                  <a:pt x="1386" y="830"/>
                </a:lnTo>
                <a:lnTo>
                  <a:pt x="1386" y="801"/>
                </a:lnTo>
                <a:lnTo>
                  <a:pt x="1390" y="808"/>
                </a:lnTo>
                <a:lnTo>
                  <a:pt x="1390" y="830"/>
                </a:lnTo>
                <a:lnTo>
                  <a:pt x="1390" y="808"/>
                </a:lnTo>
                <a:lnTo>
                  <a:pt x="1393" y="819"/>
                </a:lnTo>
                <a:lnTo>
                  <a:pt x="1393" y="830"/>
                </a:lnTo>
                <a:lnTo>
                  <a:pt x="1393" y="779"/>
                </a:lnTo>
                <a:lnTo>
                  <a:pt x="1397" y="822"/>
                </a:lnTo>
                <a:lnTo>
                  <a:pt x="1397" y="830"/>
                </a:lnTo>
                <a:lnTo>
                  <a:pt x="1397" y="790"/>
                </a:lnTo>
                <a:lnTo>
                  <a:pt x="1400" y="808"/>
                </a:lnTo>
                <a:lnTo>
                  <a:pt x="1400" y="830"/>
                </a:lnTo>
                <a:lnTo>
                  <a:pt x="1400" y="754"/>
                </a:lnTo>
                <a:lnTo>
                  <a:pt x="1404" y="830"/>
                </a:lnTo>
                <a:lnTo>
                  <a:pt x="1404" y="797"/>
                </a:lnTo>
                <a:lnTo>
                  <a:pt x="1408" y="811"/>
                </a:lnTo>
                <a:lnTo>
                  <a:pt x="1408" y="830"/>
                </a:lnTo>
                <a:lnTo>
                  <a:pt x="1408" y="750"/>
                </a:lnTo>
                <a:lnTo>
                  <a:pt x="1411" y="779"/>
                </a:lnTo>
                <a:lnTo>
                  <a:pt x="1411" y="830"/>
                </a:lnTo>
                <a:lnTo>
                  <a:pt x="1411" y="743"/>
                </a:lnTo>
                <a:lnTo>
                  <a:pt x="1415" y="797"/>
                </a:lnTo>
                <a:lnTo>
                  <a:pt x="1415" y="830"/>
                </a:lnTo>
                <a:lnTo>
                  <a:pt x="1415" y="797"/>
                </a:lnTo>
                <a:lnTo>
                  <a:pt x="1418" y="808"/>
                </a:lnTo>
                <a:lnTo>
                  <a:pt x="1418" y="830"/>
                </a:lnTo>
                <a:lnTo>
                  <a:pt x="1418" y="772"/>
                </a:lnTo>
                <a:lnTo>
                  <a:pt x="1422" y="786"/>
                </a:lnTo>
                <a:lnTo>
                  <a:pt x="1422" y="830"/>
                </a:lnTo>
                <a:lnTo>
                  <a:pt x="1422" y="772"/>
                </a:lnTo>
                <a:lnTo>
                  <a:pt x="1426" y="826"/>
                </a:lnTo>
                <a:lnTo>
                  <a:pt x="1426" y="830"/>
                </a:lnTo>
                <a:lnTo>
                  <a:pt x="1426" y="801"/>
                </a:lnTo>
                <a:lnTo>
                  <a:pt x="1429" y="830"/>
                </a:lnTo>
                <a:lnTo>
                  <a:pt x="1429" y="779"/>
                </a:lnTo>
                <a:lnTo>
                  <a:pt x="1433" y="811"/>
                </a:lnTo>
                <a:lnTo>
                  <a:pt x="1433" y="830"/>
                </a:lnTo>
                <a:lnTo>
                  <a:pt x="1433" y="783"/>
                </a:lnTo>
                <a:lnTo>
                  <a:pt x="1436" y="830"/>
                </a:lnTo>
                <a:lnTo>
                  <a:pt x="1436" y="775"/>
                </a:lnTo>
                <a:lnTo>
                  <a:pt x="1440" y="830"/>
                </a:lnTo>
                <a:lnTo>
                  <a:pt x="1440" y="801"/>
                </a:lnTo>
                <a:lnTo>
                  <a:pt x="1444" y="822"/>
                </a:lnTo>
                <a:lnTo>
                  <a:pt x="1444" y="830"/>
                </a:lnTo>
                <a:lnTo>
                  <a:pt x="1444" y="757"/>
                </a:lnTo>
                <a:lnTo>
                  <a:pt x="1447" y="830"/>
                </a:lnTo>
                <a:lnTo>
                  <a:pt x="1447" y="775"/>
                </a:lnTo>
                <a:lnTo>
                  <a:pt x="1451" y="830"/>
                </a:lnTo>
                <a:lnTo>
                  <a:pt x="1451" y="768"/>
                </a:lnTo>
                <a:lnTo>
                  <a:pt x="1455" y="830"/>
                </a:lnTo>
                <a:lnTo>
                  <a:pt x="1455" y="811"/>
                </a:lnTo>
                <a:lnTo>
                  <a:pt x="1458" y="830"/>
                </a:lnTo>
                <a:lnTo>
                  <a:pt x="1458" y="757"/>
                </a:lnTo>
                <a:lnTo>
                  <a:pt x="1462" y="830"/>
                </a:lnTo>
                <a:lnTo>
                  <a:pt x="1462" y="793"/>
                </a:lnTo>
                <a:lnTo>
                  <a:pt x="1465" y="826"/>
                </a:lnTo>
                <a:lnTo>
                  <a:pt x="1465" y="830"/>
                </a:lnTo>
                <a:lnTo>
                  <a:pt x="1465" y="761"/>
                </a:lnTo>
                <a:lnTo>
                  <a:pt x="1469" y="830"/>
                </a:lnTo>
                <a:lnTo>
                  <a:pt x="1469" y="664"/>
                </a:lnTo>
                <a:lnTo>
                  <a:pt x="1473" y="830"/>
                </a:lnTo>
                <a:lnTo>
                  <a:pt x="1473" y="797"/>
                </a:lnTo>
                <a:lnTo>
                  <a:pt x="1476" y="797"/>
                </a:lnTo>
                <a:lnTo>
                  <a:pt x="1476" y="830"/>
                </a:lnTo>
                <a:lnTo>
                  <a:pt x="1476" y="743"/>
                </a:lnTo>
                <a:lnTo>
                  <a:pt x="1480" y="822"/>
                </a:lnTo>
                <a:lnTo>
                  <a:pt x="1480" y="830"/>
                </a:lnTo>
                <a:lnTo>
                  <a:pt x="1480" y="721"/>
                </a:lnTo>
                <a:lnTo>
                  <a:pt x="1483" y="804"/>
                </a:lnTo>
                <a:lnTo>
                  <a:pt x="1483" y="830"/>
                </a:lnTo>
                <a:lnTo>
                  <a:pt x="1483" y="786"/>
                </a:lnTo>
                <a:lnTo>
                  <a:pt x="1487" y="819"/>
                </a:lnTo>
                <a:lnTo>
                  <a:pt x="1487" y="830"/>
                </a:lnTo>
                <a:lnTo>
                  <a:pt x="1487" y="779"/>
                </a:lnTo>
                <a:lnTo>
                  <a:pt x="1491" y="822"/>
                </a:lnTo>
                <a:lnTo>
                  <a:pt x="1491" y="830"/>
                </a:lnTo>
                <a:lnTo>
                  <a:pt x="1491" y="804"/>
                </a:lnTo>
                <a:lnTo>
                  <a:pt x="1494" y="830"/>
                </a:lnTo>
                <a:lnTo>
                  <a:pt x="1494" y="804"/>
                </a:lnTo>
                <a:lnTo>
                  <a:pt x="1498" y="819"/>
                </a:lnTo>
                <a:lnTo>
                  <a:pt x="1498" y="830"/>
                </a:lnTo>
                <a:lnTo>
                  <a:pt x="1498" y="790"/>
                </a:lnTo>
                <a:lnTo>
                  <a:pt x="1501" y="808"/>
                </a:lnTo>
                <a:lnTo>
                  <a:pt x="1501" y="830"/>
                </a:lnTo>
                <a:lnTo>
                  <a:pt x="1501" y="783"/>
                </a:lnTo>
                <a:lnTo>
                  <a:pt x="1505" y="797"/>
                </a:lnTo>
                <a:lnTo>
                  <a:pt x="1505" y="830"/>
                </a:lnTo>
                <a:lnTo>
                  <a:pt x="1505" y="775"/>
                </a:lnTo>
                <a:lnTo>
                  <a:pt x="1509" y="811"/>
                </a:lnTo>
                <a:lnTo>
                  <a:pt x="1509" y="830"/>
                </a:lnTo>
                <a:lnTo>
                  <a:pt x="1509" y="649"/>
                </a:lnTo>
                <a:lnTo>
                  <a:pt x="1512" y="815"/>
                </a:lnTo>
                <a:lnTo>
                  <a:pt x="1512" y="830"/>
                </a:lnTo>
                <a:lnTo>
                  <a:pt x="1512" y="653"/>
                </a:lnTo>
                <a:lnTo>
                  <a:pt x="1516" y="797"/>
                </a:lnTo>
                <a:lnTo>
                  <a:pt x="1516" y="826"/>
                </a:lnTo>
                <a:lnTo>
                  <a:pt x="1516" y="631"/>
                </a:lnTo>
                <a:lnTo>
                  <a:pt x="1519" y="768"/>
                </a:lnTo>
                <a:lnTo>
                  <a:pt x="1519" y="830"/>
                </a:lnTo>
                <a:lnTo>
                  <a:pt x="1519" y="736"/>
                </a:lnTo>
                <a:lnTo>
                  <a:pt x="1523" y="826"/>
                </a:lnTo>
                <a:lnTo>
                  <a:pt x="1523" y="830"/>
                </a:lnTo>
                <a:lnTo>
                  <a:pt x="1523" y="707"/>
                </a:lnTo>
                <a:lnTo>
                  <a:pt x="1527" y="714"/>
                </a:lnTo>
                <a:lnTo>
                  <a:pt x="1527" y="830"/>
                </a:lnTo>
                <a:lnTo>
                  <a:pt x="1527" y="591"/>
                </a:lnTo>
                <a:lnTo>
                  <a:pt x="1530" y="830"/>
                </a:lnTo>
                <a:lnTo>
                  <a:pt x="1530" y="786"/>
                </a:lnTo>
                <a:lnTo>
                  <a:pt x="1534" y="811"/>
                </a:lnTo>
                <a:lnTo>
                  <a:pt x="1534" y="830"/>
                </a:lnTo>
                <a:lnTo>
                  <a:pt x="1534" y="0"/>
                </a:lnTo>
                <a:lnTo>
                  <a:pt x="1538" y="465"/>
                </a:lnTo>
                <a:lnTo>
                  <a:pt x="1538" y="830"/>
                </a:lnTo>
                <a:lnTo>
                  <a:pt x="1538" y="130"/>
                </a:lnTo>
                <a:lnTo>
                  <a:pt x="1541" y="822"/>
                </a:lnTo>
                <a:lnTo>
                  <a:pt x="1541" y="830"/>
                </a:lnTo>
                <a:lnTo>
                  <a:pt x="1541" y="808"/>
                </a:lnTo>
                <a:lnTo>
                  <a:pt x="1545" y="830"/>
                </a:lnTo>
                <a:lnTo>
                  <a:pt x="1545" y="281"/>
                </a:lnTo>
                <a:lnTo>
                  <a:pt x="1548" y="772"/>
                </a:lnTo>
                <a:lnTo>
                  <a:pt x="1548" y="826"/>
                </a:lnTo>
                <a:lnTo>
                  <a:pt x="1548" y="674"/>
                </a:lnTo>
                <a:lnTo>
                  <a:pt x="1552" y="819"/>
                </a:lnTo>
                <a:lnTo>
                  <a:pt x="1552" y="830"/>
                </a:lnTo>
                <a:lnTo>
                  <a:pt x="1552" y="765"/>
                </a:lnTo>
                <a:lnTo>
                  <a:pt x="1556" y="822"/>
                </a:lnTo>
                <a:lnTo>
                  <a:pt x="1556" y="830"/>
                </a:lnTo>
                <a:lnTo>
                  <a:pt x="1556" y="747"/>
                </a:lnTo>
                <a:lnTo>
                  <a:pt x="1559" y="826"/>
                </a:lnTo>
                <a:lnTo>
                  <a:pt x="1559" y="830"/>
                </a:lnTo>
                <a:lnTo>
                  <a:pt x="1559" y="739"/>
                </a:lnTo>
                <a:lnTo>
                  <a:pt x="1563" y="830"/>
                </a:lnTo>
                <a:lnTo>
                  <a:pt x="1563" y="768"/>
                </a:lnTo>
                <a:lnTo>
                  <a:pt x="1566" y="822"/>
                </a:lnTo>
                <a:lnTo>
                  <a:pt x="1566" y="830"/>
                </a:lnTo>
                <a:lnTo>
                  <a:pt x="1566" y="765"/>
                </a:lnTo>
                <a:lnTo>
                  <a:pt x="1570" y="797"/>
                </a:lnTo>
                <a:lnTo>
                  <a:pt x="1570" y="830"/>
                </a:lnTo>
                <a:lnTo>
                  <a:pt x="1570" y="729"/>
                </a:lnTo>
                <a:lnTo>
                  <a:pt x="1574" y="830"/>
                </a:lnTo>
                <a:lnTo>
                  <a:pt x="1574" y="718"/>
                </a:lnTo>
                <a:lnTo>
                  <a:pt x="1577" y="826"/>
                </a:lnTo>
                <a:lnTo>
                  <a:pt x="1577" y="361"/>
                </a:lnTo>
                <a:lnTo>
                  <a:pt x="1581" y="804"/>
                </a:lnTo>
                <a:lnTo>
                  <a:pt x="1581" y="830"/>
                </a:lnTo>
                <a:lnTo>
                  <a:pt x="1581" y="732"/>
                </a:lnTo>
                <a:lnTo>
                  <a:pt x="1584" y="804"/>
                </a:lnTo>
                <a:lnTo>
                  <a:pt x="1584" y="830"/>
                </a:lnTo>
                <a:lnTo>
                  <a:pt x="1584" y="718"/>
                </a:lnTo>
                <a:lnTo>
                  <a:pt x="1588" y="815"/>
                </a:lnTo>
                <a:lnTo>
                  <a:pt x="1588" y="830"/>
                </a:lnTo>
                <a:lnTo>
                  <a:pt x="1588" y="797"/>
                </a:lnTo>
                <a:lnTo>
                  <a:pt x="1592" y="830"/>
                </a:lnTo>
                <a:lnTo>
                  <a:pt x="1592" y="350"/>
                </a:lnTo>
                <a:lnTo>
                  <a:pt x="1595" y="476"/>
                </a:lnTo>
                <a:lnTo>
                  <a:pt x="1595" y="826"/>
                </a:lnTo>
                <a:lnTo>
                  <a:pt x="1595" y="72"/>
                </a:lnTo>
                <a:lnTo>
                  <a:pt x="1595" y="826"/>
                </a:lnTo>
                <a:lnTo>
                  <a:pt x="1599" y="830"/>
                </a:lnTo>
                <a:lnTo>
                  <a:pt x="1599" y="801"/>
                </a:lnTo>
                <a:lnTo>
                  <a:pt x="1602" y="815"/>
                </a:lnTo>
                <a:lnTo>
                  <a:pt x="1602" y="830"/>
                </a:lnTo>
                <a:lnTo>
                  <a:pt x="1602" y="775"/>
                </a:lnTo>
                <a:lnTo>
                  <a:pt x="1606" y="830"/>
                </a:lnTo>
                <a:lnTo>
                  <a:pt x="1606" y="768"/>
                </a:lnTo>
                <a:lnTo>
                  <a:pt x="1610" y="801"/>
                </a:lnTo>
                <a:lnTo>
                  <a:pt x="1610" y="830"/>
                </a:lnTo>
                <a:lnTo>
                  <a:pt x="1610" y="786"/>
                </a:lnTo>
                <a:lnTo>
                  <a:pt x="1613" y="826"/>
                </a:lnTo>
                <a:lnTo>
                  <a:pt x="1613" y="830"/>
                </a:lnTo>
                <a:lnTo>
                  <a:pt x="1613" y="815"/>
                </a:lnTo>
                <a:lnTo>
                  <a:pt x="1617" y="830"/>
                </a:lnTo>
                <a:lnTo>
                  <a:pt x="1617" y="736"/>
                </a:lnTo>
                <a:lnTo>
                  <a:pt x="1621" y="826"/>
                </a:lnTo>
                <a:lnTo>
                  <a:pt x="1621" y="830"/>
                </a:lnTo>
                <a:lnTo>
                  <a:pt x="1621" y="775"/>
                </a:lnTo>
                <a:lnTo>
                  <a:pt x="1624" y="783"/>
                </a:lnTo>
                <a:lnTo>
                  <a:pt x="1624" y="830"/>
                </a:lnTo>
                <a:lnTo>
                  <a:pt x="1624" y="678"/>
                </a:lnTo>
                <a:lnTo>
                  <a:pt x="1628" y="804"/>
                </a:lnTo>
                <a:lnTo>
                  <a:pt x="1628" y="830"/>
                </a:lnTo>
                <a:lnTo>
                  <a:pt x="1628" y="786"/>
                </a:lnTo>
                <a:lnTo>
                  <a:pt x="1631" y="830"/>
                </a:lnTo>
                <a:lnTo>
                  <a:pt x="1631" y="768"/>
                </a:lnTo>
                <a:lnTo>
                  <a:pt x="1635" y="830"/>
                </a:lnTo>
                <a:lnTo>
                  <a:pt x="1635" y="811"/>
                </a:lnTo>
                <a:lnTo>
                  <a:pt x="1639" y="815"/>
                </a:lnTo>
                <a:lnTo>
                  <a:pt x="1639" y="830"/>
                </a:lnTo>
                <a:lnTo>
                  <a:pt x="1639" y="270"/>
                </a:lnTo>
                <a:lnTo>
                  <a:pt x="1642" y="393"/>
                </a:lnTo>
                <a:lnTo>
                  <a:pt x="1642" y="819"/>
                </a:lnTo>
                <a:lnTo>
                  <a:pt x="1642" y="133"/>
                </a:lnTo>
                <a:lnTo>
                  <a:pt x="1646" y="599"/>
                </a:lnTo>
                <a:lnTo>
                  <a:pt x="1646" y="830"/>
                </a:lnTo>
                <a:lnTo>
                  <a:pt x="1646" y="364"/>
                </a:lnTo>
                <a:lnTo>
                  <a:pt x="1649" y="822"/>
                </a:lnTo>
                <a:lnTo>
                  <a:pt x="1649" y="830"/>
                </a:lnTo>
                <a:lnTo>
                  <a:pt x="1649" y="472"/>
                </a:lnTo>
                <a:lnTo>
                  <a:pt x="1653" y="624"/>
                </a:lnTo>
                <a:lnTo>
                  <a:pt x="1653" y="830"/>
                </a:lnTo>
                <a:lnTo>
                  <a:pt x="1653" y="516"/>
                </a:lnTo>
                <a:lnTo>
                  <a:pt x="1657" y="822"/>
                </a:lnTo>
                <a:lnTo>
                  <a:pt x="1657" y="830"/>
                </a:lnTo>
                <a:lnTo>
                  <a:pt x="1657" y="822"/>
                </a:lnTo>
                <a:lnTo>
                  <a:pt x="1657" y="826"/>
                </a:lnTo>
                <a:lnTo>
                  <a:pt x="1660" y="819"/>
                </a:lnTo>
                <a:lnTo>
                  <a:pt x="1660" y="830"/>
                </a:lnTo>
                <a:lnTo>
                  <a:pt x="1660" y="790"/>
                </a:lnTo>
                <a:lnTo>
                  <a:pt x="1664" y="826"/>
                </a:lnTo>
                <a:lnTo>
                  <a:pt x="1664" y="830"/>
                </a:lnTo>
                <a:lnTo>
                  <a:pt x="1664" y="108"/>
                </a:lnTo>
                <a:lnTo>
                  <a:pt x="1667" y="830"/>
                </a:lnTo>
                <a:lnTo>
                  <a:pt x="1667" y="793"/>
                </a:lnTo>
                <a:lnTo>
                  <a:pt x="1671" y="815"/>
                </a:lnTo>
                <a:lnTo>
                  <a:pt x="1671" y="830"/>
                </a:lnTo>
                <a:lnTo>
                  <a:pt x="1671" y="815"/>
                </a:lnTo>
                <a:lnTo>
                  <a:pt x="1675" y="830"/>
                </a:lnTo>
                <a:lnTo>
                  <a:pt x="1675" y="819"/>
                </a:lnTo>
                <a:lnTo>
                  <a:pt x="1678" y="826"/>
                </a:lnTo>
                <a:lnTo>
                  <a:pt x="1678" y="830"/>
                </a:lnTo>
                <a:lnTo>
                  <a:pt x="1678" y="732"/>
                </a:lnTo>
                <a:lnTo>
                  <a:pt x="1682" y="761"/>
                </a:lnTo>
                <a:lnTo>
                  <a:pt x="1682" y="830"/>
                </a:lnTo>
                <a:lnTo>
                  <a:pt x="1682" y="761"/>
                </a:lnTo>
                <a:lnTo>
                  <a:pt x="1685" y="826"/>
                </a:lnTo>
                <a:lnTo>
                  <a:pt x="1685" y="830"/>
                </a:lnTo>
                <a:lnTo>
                  <a:pt x="1685" y="819"/>
                </a:lnTo>
                <a:lnTo>
                  <a:pt x="1689" y="830"/>
                </a:lnTo>
                <a:lnTo>
                  <a:pt x="1693" y="830"/>
                </a:lnTo>
                <a:lnTo>
                  <a:pt x="1693" y="750"/>
                </a:lnTo>
                <a:lnTo>
                  <a:pt x="1696" y="826"/>
                </a:lnTo>
                <a:lnTo>
                  <a:pt x="1696" y="830"/>
                </a:lnTo>
                <a:lnTo>
                  <a:pt x="1696" y="815"/>
                </a:lnTo>
                <a:lnTo>
                  <a:pt x="1700" y="830"/>
                </a:lnTo>
                <a:lnTo>
                  <a:pt x="1700" y="819"/>
                </a:lnTo>
                <a:lnTo>
                  <a:pt x="1704" y="830"/>
                </a:lnTo>
                <a:lnTo>
                  <a:pt x="1704" y="819"/>
                </a:lnTo>
                <a:lnTo>
                  <a:pt x="1707" y="822"/>
                </a:lnTo>
                <a:lnTo>
                  <a:pt x="1707" y="830"/>
                </a:lnTo>
                <a:lnTo>
                  <a:pt x="1707" y="768"/>
                </a:lnTo>
                <a:lnTo>
                  <a:pt x="1711" y="772"/>
                </a:lnTo>
                <a:lnTo>
                  <a:pt x="1711" y="830"/>
                </a:lnTo>
                <a:lnTo>
                  <a:pt x="1711" y="772"/>
                </a:lnTo>
                <a:lnTo>
                  <a:pt x="1714" y="830"/>
                </a:lnTo>
                <a:lnTo>
                  <a:pt x="1714" y="811"/>
                </a:lnTo>
                <a:lnTo>
                  <a:pt x="1718" y="830"/>
                </a:lnTo>
                <a:lnTo>
                  <a:pt x="1718" y="815"/>
                </a:lnTo>
                <a:lnTo>
                  <a:pt x="1722" y="830"/>
                </a:lnTo>
                <a:lnTo>
                  <a:pt x="1722" y="653"/>
                </a:lnTo>
                <a:lnTo>
                  <a:pt x="1725" y="830"/>
                </a:lnTo>
                <a:lnTo>
                  <a:pt x="1725" y="804"/>
                </a:lnTo>
                <a:lnTo>
                  <a:pt x="1729" y="830"/>
                </a:lnTo>
                <a:lnTo>
                  <a:pt x="1729" y="815"/>
                </a:lnTo>
                <a:lnTo>
                  <a:pt x="1732" y="830"/>
                </a:lnTo>
                <a:lnTo>
                  <a:pt x="1732" y="826"/>
                </a:lnTo>
                <a:lnTo>
                  <a:pt x="1736" y="830"/>
                </a:lnTo>
                <a:lnTo>
                  <a:pt x="1736" y="804"/>
                </a:lnTo>
                <a:lnTo>
                  <a:pt x="1740" y="830"/>
                </a:lnTo>
                <a:lnTo>
                  <a:pt x="1740" y="822"/>
                </a:lnTo>
                <a:lnTo>
                  <a:pt x="1743" y="830"/>
                </a:lnTo>
                <a:lnTo>
                  <a:pt x="1743" y="801"/>
                </a:lnTo>
                <a:lnTo>
                  <a:pt x="1747" y="830"/>
                </a:lnTo>
                <a:lnTo>
                  <a:pt x="1747" y="790"/>
                </a:lnTo>
                <a:lnTo>
                  <a:pt x="1750" y="830"/>
                </a:lnTo>
                <a:lnTo>
                  <a:pt x="1750" y="815"/>
                </a:lnTo>
                <a:lnTo>
                  <a:pt x="1754" y="830"/>
                </a:lnTo>
                <a:lnTo>
                  <a:pt x="1754" y="793"/>
                </a:lnTo>
                <a:lnTo>
                  <a:pt x="1758" y="830"/>
                </a:lnTo>
                <a:lnTo>
                  <a:pt x="1758" y="822"/>
                </a:lnTo>
                <a:lnTo>
                  <a:pt x="1761" y="830"/>
                </a:lnTo>
                <a:lnTo>
                  <a:pt x="1761" y="790"/>
                </a:lnTo>
                <a:lnTo>
                  <a:pt x="1765" y="830"/>
                </a:lnTo>
                <a:lnTo>
                  <a:pt x="1765" y="804"/>
                </a:lnTo>
                <a:lnTo>
                  <a:pt x="1768" y="830"/>
                </a:lnTo>
                <a:lnTo>
                  <a:pt x="1768" y="804"/>
                </a:lnTo>
                <a:lnTo>
                  <a:pt x="1772" y="830"/>
                </a:lnTo>
                <a:lnTo>
                  <a:pt x="1772" y="822"/>
                </a:lnTo>
                <a:lnTo>
                  <a:pt x="1776" y="830"/>
                </a:lnTo>
                <a:lnTo>
                  <a:pt x="1776" y="815"/>
                </a:lnTo>
                <a:lnTo>
                  <a:pt x="1779" y="830"/>
                </a:lnTo>
                <a:lnTo>
                  <a:pt x="1779" y="768"/>
                </a:lnTo>
                <a:lnTo>
                  <a:pt x="1783" y="830"/>
                </a:lnTo>
                <a:lnTo>
                  <a:pt x="1783" y="732"/>
                </a:lnTo>
                <a:lnTo>
                  <a:pt x="1786" y="830"/>
                </a:lnTo>
                <a:lnTo>
                  <a:pt x="1786" y="815"/>
                </a:lnTo>
                <a:lnTo>
                  <a:pt x="1790" y="830"/>
                </a:lnTo>
                <a:lnTo>
                  <a:pt x="1790" y="822"/>
                </a:lnTo>
                <a:lnTo>
                  <a:pt x="1794" y="830"/>
                </a:lnTo>
                <a:lnTo>
                  <a:pt x="1797" y="830"/>
                </a:lnTo>
                <a:lnTo>
                  <a:pt x="1797" y="808"/>
                </a:lnTo>
                <a:lnTo>
                  <a:pt x="1801" y="826"/>
                </a:lnTo>
                <a:lnTo>
                  <a:pt x="1801" y="830"/>
                </a:lnTo>
                <a:lnTo>
                  <a:pt x="1801" y="808"/>
                </a:lnTo>
                <a:lnTo>
                  <a:pt x="1805" y="830"/>
                </a:lnTo>
                <a:lnTo>
                  <a:pt x="1805" y="811"/>
                </a:lnTo>
                <a:lnTo>
                  <a:pt x="1808" y="830"/>
                </a:lnTo>
                <a:lnTo>
                  <a:pt x="1808" y="811"/>
                </a:lnTo>
                <a:lnTo>
                  <a:pt x="1812" y="830"/>
                </a:lnTo>
                <a:lnTo>
                  <a:pt x="1812" y="822"/>
                </a:lnTo>
                <a:lnTo>
                  <a:pt x="1815" y="830"/>
                </a:lnTo>
                <a:lnTo>
                  <a:pt x="1815" y="801"/>
                </a:lnTo>
                <a:lnTo>
                  <a:pt x="1819" y="811"/>
                </a:lnTo>
                <a:lnTo>
                  <a:pt x="1819" y="830"/>
                </a:lnTo>
                <a:lnTo>
                  <a:pt x="1819" y="811"/>
                </a:lnTo>
                <a:lnTo>
                  <a:pt x="1823" y="830"/>
                </a:lnTo>
                <a:lnTo>
                  <a:pt x="1823" y="822"/>
                </a:lnTo>
                <a:lnTo>
                  <a:pt x="1826" y="830"/>
                </a:lnTo>
                <a:lnTo>
                  <a:pt x="1826" y="815"/>
                </a:lnTo>
                <a:lnTo>
                  <a:pt x="1830" y="830"/>
                </a:lnTo>
                <a:lnTo>
                  <a:pt x="1830" y="815"/>
                </a:lnTo>
                <a:lnTo>
                  <a:pt x="1833" y="822"/>
                </a:lnTo>
                <a:lnTo>
                  <a:pt x="1833" y="830"/>
                </a:lnTo>
                <a:lnTo>
                  <a:pt x="1833" y="819"/>
                </a:lnTo>
                <a:lnTo>
                  <a:pt x="1837" y="830"/>
                </a:lnTo>
                <a:lnTo>
                  <a:pt x="1837" y="783"/>
                </a:lnTo>
                <a:lnTo>
                  <a:pt x="1841" y="804"/>
                </a:lnTo>
                <a:lnTo>
                  <a:pt x="1841" y="830"/>
                </a:lnTo>
                <a:lnTo>
                  <a:pt x="1841" y="804"/>
                </a:lnTo>
                <a:lnTo>
                  <a:pt x="1844" y="826"/>
                </a:lnTo>
                <a:lnTo>
                  <a:pt x="1844" y="830"/>
                </a:lnTo>
                <a:lnTo>
                  <a:pt x="1844" y="815"/>
                </a:lnTo>
                <a:lnTo>
                  <a:pt x="1848" y="830"/>
                </a:lnTo>
                <a:lnTo>
                  <a:pt x="1848" y="811"/>
                </a:lnTo>
                <a:lnTo>
                  <a:pt x="1851" y="826"/>
                </a:lnTo>
                <a:lnTo>
                  <a:pt x="1851" y="830"/>
                </a:lnTo>
                <a:lnTo>
                  <a:pt x="1851" y="815"/>
                </a:lnTo>
                <a:lnTo>
                  <a:pt x="1855" y="830"/>
                </a:lnTo>
                <a:lnTo>
                  <a:pt x="1855" y="765"/>
                </a:lnTo>
                <a:lnTo>
                  <a:pt x="1859" y="826"/>
                </a:lnTo>
                <a:lnTo>
                  <a:pt x="1859" y="830"/>
                </a:lnTo>
                <a:lnTo>
                  <a:pt x="1859" y="808"/>
                </a:lnTo>
                <a:lnTo>
                  <a:pt x="1862" y="815"/>
                </a:lnTo>
                <a:lnTo>
                  <a:pt x="1862" y="830"/>
                </a:lnTo>
                <a:lnTo>
                  <a:pt x="1862" y="797"/>
                </a:lnTo>
                <a:lnTo>
                  <a:pt x="1866" y="811"/>
                </a:lnTo>
                <a:lnTo>
                  <a:pt x="1866" y="830"/>
                </a:lnTo>
                <a:lnTo>
                  <a:pt x="1866" y="811"/>
                </a:lnTo>
                <a:lnTo>
                  <a:pt x="1866" y="819"/>
                </a:lnTo>
                <a:lnTo>
                  <a:pt x="1869" y="808"/>
                </a:lnTo>
                <a:lnTo>
                  <a:pt x="1869" y="830"/>
                </a:lnTo>
                <a:lnTo>
                  <a:pt x="1869" y="721"/>
                </a:lnTo>
                <a:lnTo>
                  <a:pt x="1873" y="808"/>
                </a:lnTo>
                <a:lnTo>
                  <a:pt x="1873" y="830"/>
                </a:lnTo>
                <a:lnTo>
                  <a:pt x="1873" y="772"/>
                </a:lnTo>
                <a:lnTo>
                  <a:pt x="1877" y="830"/>
                </a:lnTo>
                <a:lnTo>
                  <a:pt x="1877" y="811"/>
                </a:lnTo>
                <a:lnTo>
                  <a:pt x="1880" y="826"/>
                </a:lnTo>
                <a:lnTo>
                  <a:pt x="1880" y="830"/>
                </a:lnTo>
                <a:lnTo>
                  <a:pt x="1880" y="775"/>
                </a:lnTo>
                <a:lnTo>
                  <a:pt x="1884" y="779"/>
                </a:lnTo>
                <a:lnTo>
                  <a:pt x="1884" y="830"/>
                </a:lnTo>
                <a:lnTo>
                  <a:pt x="1884" y="729"/>
                </a:lnTo>
                <a:lnTo>
                  <a:pt x="1888" y="826"/>
                </a:lnTo>
                <a:lnTo>
                  <a:pt x="1888" y="830"/>
                </a:lnTo>
                <a:lnTo>
                  <a:pt x="1888" y="819"/>
                </a:lnTo>
                <a:lnTo>
                  <a:pt x="1888" y="826"/>
                </a:lnTo>
                <a:lnTo>
                  <a:pt x="1891" y="815"/>
                </a:lnTo>
                <a:lnTo>
                  <a:pt x="1891" y="830"/>
                </a:lnTo>
                <a:lnTo>
                  <a:pt x="1891" y="808"/>
                </a:lnTo>
                <a:lnTo>
                  <a:pt x="1895" y="811"/>
                </a:lnTo>
                <a:lnTo>
                  <a:pt x="1895" y="830"/>
                </a:lnTo>
                <a:lnTo>
                  <a:pt x="1895" y="793"/>
                </a:lnTo>
                <a:lnTo>
                  <a:pt x="1898" y="830"/>
                </a:lnTo>
                <a:lnTo>
                  <a:pt x="1898" y="811"/>
                </a:lnTo>
                <a:lnTo>
                  <a:pt x="1902" y="826"/>
                </a:lnTo>
                <a:lnTo>
                  <a:pt x="1902" y="830"/>
                </a:lnTo>
                <a:lnTo>
                  <a:pt x="1902" y="819"/>
                </a:lnTo>
                <a:lnTo>
                  <a:pt x="1906" y="830"/>
                </a:lnTo>
                <a:lnTo>
                  <a:pt x="1906" y="804"/>
                </a:lnTo>
                <a:lnTo>
                  <a:pt x="1909" y="830"/>
                </a:lnTo>
                <a:lnTo>
                  <a:pt x="1909" y="811"/>
                </a:lnTo>
                <a:lnTo>
                  <a:pt x="1913" y="826"/>
                </a:lnTo>
                <a:lnTo>
                  <a:pt x="1913" y="830"/>
                </a:lnTo>
                <a:lnTo>
                  <a:pt x="1913" y="804"/>
                </a:lnTo>
                <a:lnTo>
                  <a:pt x="1916" y="826"/>
                </a:lnTo>
                <a:lnTo>
                  <a:pt x="1916" y="830"/>
                </a:lnTo>
                <a:lnTo>
                  <a:pt x="1916" y="797"/>
                </a:lnTo>
                <a:lnTo>
                  <a:pt x="1920" y="826"/>
                </a:lnTo>
                <a:lnTo>
                  <a:pt x="1920" y="830"/>
                </a:lnTo>
                <a:lnTo>
                  <a:pt x="1920" y="808"/>
                </a:lnTo>
                <a:lnTo>
                  <a:pt x="1924" y="830"/>
                </a:lnTo>
                <a:lnTo>
                  <a:pt x="1924" y="811"/>
                </a:lnTo>
                <a:lnTo>
                  <a:pt x="1927" y="830"/>
                </a:lnTo>
                <a:lnTo>
                  <a:pt x="1927" y="815"/>
                </a:lnTo>
                <a:lnTo>
                  <a:pt x="1931" y="830"/>
                </a:lnTo>
                <a:lnTo>
                  <a:pt x="1931" y="808"/>
                </a:lnTo>
                <a:lnTo>
                  <a:pt x="1934" y="830"/>
                </a:lnTo>
                <a:lnTo>
                  <a:pt x="1934" y="811"/>
                </a:lnTo>
                <a:lnTo>
                  <a:pt x="1938" y="830"/>
                </a:lnTo>
                <a:lnTo>
                  <a:pt x="1938" y="797"/>
                </a:lnTo>
                <a:lnTo>
                  <a:pt x="1942" y="830"/>
                </a:lnTo>
                <a:lnTo>
                  <a:pt x="1942" y="765"/>
                </a:lnTo>
                <a:lnTo>
                  <a:pt x="1945" y="830"/>
                </a:lnTo>
                <a:lnTo>
                  <a:pt x="1945" y="811"/>
                </a:lnTo>
                <a:lnTo>
                  <a:pt x="1949" y="830"/>
                </a:lnTo>
                <a:lnTo>
                  <a:pt x="1949" y="819"/>
                </a:lnTo>
                <a:lnTo>
                  <a:pt x="1952" y="830"/>
                </a:lnTo>
                <a:lnTo>
                  <a:pt x="1952" y="761"/>
                </a:lnTo>
                <a:lnTo>
                  <a:pt x="1956" y="830"/>
                </a:lnTo>
                <a:lnTo>
                  <a:pt x="1956" y="714"/>
                </a:lnTo>
                <a:lnTo>
                  <a:pt x="1960" y="830"/>
                </a:lnTo>
                <a:lnTo>
                  <a:pt x="1960" y="815"/>
                </a:lnTo>
                <a:lnTo>
                  <a:pt x="1963" y="830"/>
                </a:lnTo>
                <a:lnTo>
                  <a:pt x="1963" y="826"/>
                </a:lnTo>
                <a:lnTo>
                  <a:pt x="1967" y="830"/>
                </a:lnTo>
                <a:lnTo>
                  <a:pt x="1967" y="765"/>
                </a:lnTo>
                <a:lnTo>
                  <a:pt x="1971" y="830"/>
                </a:lnTo>
                <a:lnTo>
                  <a:pt x="1971" y="599"/>
                </a:lnTo>
                <a:lnTo>
                  <a:pt x="1974" y="830"/>
                </a:lnTo>
                <a:lnTo>
                  <a:pt x="1974" y="761"/>
                </a:lnTo>
                <a:lnTo>
                  <a:pt x="1978" y="830"/>
                </a:lnTo>
                <a:lnTo>
                  <a:pt x="1978" y="804"/>
                </a:lnTo>
                <a:lnTo>
                  <a:pt x="1981" y="830"/>
                </a:lnTo>
                <a:lnTo>
                  <a:pt x="1981" y="811"/>
                </a:lnTo>
                <a:lnTo>
                  <a:pt x="1985" y="830"/>
                </a:lnTo>
                <a:lnTo>
                  <a:pt x="1985" y="819"/>
                </a:lnTo>
                <a:lnTo>
                  <a:pt x="1989" y="830"/>
                </a:lnTo>
                <a:lnTo>
                  <a:pt x="1989" y="783"/>
                </a:lnTo>
                <a:lnTo>
                  <a:pt x="1992" y="830"/>
                </a:lnTo>
                <a:lnTo>
                  <a:pt x="1992" y="797"/>
                </a:lnTo>
                <a:lnTo>
                  <a:pt x="1996" y="830"/>
                </a:lnTo>
                <a:lnTo>
                  <a:pt x="1996" y="801"/>
                </a:lnTo>
                <a:lnTo>
                  <a:pt x="1999" y="830"/>
                </a:lnTo>
                <a:lnTo>
                  <a:pt x="1999" y="783"/>
                </a:lnTo>
                <a:lnTo>
                  <a:pt x="2003" y="826"/>
                </a:lnTo>
                <a:lnTo>
                  <a:pt x="2003" y="830"/>
                </a:lnTo>
                <a:lnTo>
                  <a:pt x="2003" y="822"/>
                </a:lnTo>
                <a:lnTo>
                  <a:pt x="2007" y="830"/>
                </a:lnTo>
                <a:lnTo>
                  <a:pt x="2007" y="811"/>
                </a:lnTo>
                <a:lnTo>
                  <a:pt x="2010" y="830"/>
                </a:lnTo>
                <a:lnTo>
                  <a:pt x="2010" y="804"/>
                </a:lnTo>
                <a:lnTo>
                  <a:pt x="2014" y="826"/>
                </a:lnTo>
                <a:lnTo>
                  <a:pt x="2014" y="830"/>
                </a:lnTo>
                <a:lnTo>
                  <a:pt x="2014" y="804"/>
                </a:lnTo>
                <a:lnTo>
                  <a:pt x="2017" y="811"/>
                </a:lnTo>
                <a:lnTo>
                  <a:pt x="2017" y="830"/>
                </a:lnTo>
                <a:lnTo>
                  <a:pt x="2017" y="811"/>
                </a:lnTo>
                <a:lnTo>
                  <a:pt x="2021" y="826"/>
                </a:lnTo>
                <a:lnTo>
                  <a:pt x="2021" y="830"/>
                </a:lnTo>
                <a:lnTo>
                  <a:pt x="2021" y="822"/>
                </a:lnTo>
                <a:lnTo>
                  <a:pt x="2025" y="826"/>
                </a:lnTo>
                <a:lnTo>
                  <a:pt x="2025" y="830"/>
                </a:lnTo>
                <a:lnTo>
                  <a:pt x="2025" y="815"/>
                </a:lnTo>
                <a:lnTo>
                  <a:pt x="2028" y="822"/>
                </a:lnTo>
                <a:lnTo>
                  <a:pt x="2028" y="830"/>
                </a:lnTo>
                <a:lnTo>
                  <a:pt x="2028" y="779"/>
                </a:lnTo>
                <a:lnTo>
                  <a:pt x="2032" y="815"/>
                </a:lnTo>
                <a:lnTo>
                  <a:pt x="2032" y="830"/>
                </a:lnTo>
                <a:lnTo>
                  <a:pt x="2032" y="790"/>
                </a:lnTo>
                <a:lnTo>
                  <a:pt x="2035" y="830"/>
                </a:lnTo>
                <a:lnTo>
                  <a:pt x="2035" y="822"/>
                </a:lnTo>
                <a:lnTo>
                  <a:pt x="2039" y="830"/>
                </a:lnTo>
                <a:lnTo>
                  <a:pt x="2039" y="808"/>
                </a:lnTo>
                <a:lnTo>
                  <a:pt x="2043" y="801"/>
                </a:lnTo>
                <a:lnTo>
                  <a:pt x="2043" y="830"/>
                </a:lnTo>
                <a:lnTo>
                  <a:pt x="2043" y="721"/>
                </a:lnTo>
                <a:lnTo>
                  <a:pt x="2046" y="779"/>
                </a:lnTo>
                <a:lnTo>
                  <a:pt x="2046" y="830"/>
                </a:lnTo>
                <a:lnTo>
                  <a:pt x="2046" y="779"/>
                </a:lnTo>
                <a:lnTo>
                  <a:pt x="2050" y="822"/>
                </a:lnTo>
                <a:lnTo>
                  <a:pt x="2050" y="830"/>
                </a:lnTo>
                <a:lnTo>
                  <a:pt x="2050" y="811"/>
                </a:lnTo>
                <a:lnTo>
                  <a:pt x="2054" y="830"/>
                </a:lnTo>
                <a:lnTo>
                  <a:pt x="2054" y="815"/>
                </a:lnTo>
                <a:lnTo>
                  <a:pt x="2057" y="819"/>
                </a:lnTo>
                <a:lnTo>
                  <a:pt x="2057" y="830"/>
                </a:lnTo>
                <a:lnTo>
                  <a:pt x="2057" y="815"/>
                </a:lnTo>
                <a:lnTo>
                  <a:pt x="2061" y="826"/>
                </a:lnTo>
                <a:lnTo>
                  <a:pt x="2061" y="830"/>
                </a:lnTo>
                <a:lnTo>
                  <a:pt x="2061" y="793"/>
                </a:lnTo>
                <a:lnTo>
                  <a:pt x="2064" y="822"/>
                </a:lnTo>
                <a:lnTo>
                  <a:pt x="2064" y="830"/>
                </a:lnTo>
                <a:lnTo>
                  <a:pt x="2064" y="775"/>
                </a:lnTo>
                <a:lnTo>
                  <a:pt x="2068" y="830"/>
                </a:lnTo>
                <a:lnTo>
                  <a:pt x="2068" y="808"/>
                </a:lnTo>
                <a:lnTo>
                  <a:pt x="2072" y="830"/>
                </a:lnTo>
                <a:lnTo>
                  <a:pt x="2072" y="808"/>
                </a:lnTo>
                <a:lnTo>
                  <a:pt x="2075" y="830"/>
                </a:lnTo>
                <a:lnTo>
                  <a:pt x="2075" y="826"/>
                </a:lnTo>
                <a:lnTo>
                  <a:pt x="2079" y="830"/>
                </a:lnTo>
                <a:lnTo>
                  <a:pt x="2079" y="819"/>
                </a:lnTo>
                <a:lnTo>
                  <a:pt x="2082" y="826"/>
                </a:lnTo>
                <a:lnTo>
                  <a:pt x="2082" y="830"/>
                </a:lnTo>
                <a:lnTo>
                  <a:pt x="2082" y="793"/>
                </a:lnTo>
                <a:lnTo>
                  <a:pt x="2086" y="830"/>
                </a:lnTo>
                <a:lnTo>
                  <a:pt x="2086" y="815"/>
                </a:lnTo>
                <a:lnTo>
                  <a:pt x="2090" y="830"/>
                </a:lnTo>
                <a:lnTo>
                  <a:pt x="2090" y="786"/>
                </a:lnTo>
                <a:lnTo>
                  <a:pt x="2093" y="826"/>
                </a:lnTo>
                <a:lnTo>
                  <a:pt x="2093" y="830"/>
                </a:lnTo>
                <a:lnTo>
                  <a:pt x="2093" y="819"/>
                </a:lnTo>
                <a:lnTo>
                  <a:pt x="2097" y="830"/>
                </a:lnTo>
                <a:lnTo>
                  <a:pt x="2097" y="793"/>
                </a:lnTo>
                <a:lnTo>
                  <a:pt x="2100" y="826"/>
                </a:lnTo>
                <a:lnTo>
                  <a:pt x="2100" y="830"/>
                </a:lnTo>
                <a:lnTo>
                  <a:pt x="2100" y="801"/>
                </a:lnTo>
                <a:lnTo>
                  <a:pt x="2104" y="826"/>
                </a:lnTo>
                <a:lnTo>
                  <a:pt x="2104" y="830"/>
                </a:lnTo>
                <a:lnTo>
                  <a:pt x="2104" y="815"/>
                </a:lnTo>
                <a:lnTo>
                  <a:pt x="2108" y="830"/>
                </a:lnTo>
                <a:lnTo>
                  <a:pt x="2108" y="815"/>
                </a:lnTo>
                <a:lnTo>
                  <a:pt x="2111" y="830"/>
                </a:lnTo>
                <a:lnTo>
                  <a:pt x="2111" y="801"/>
                </a:lnTo>
                <a:lnTo>
                  <a:pt x="2115" y="830"/>
                </a:lnTo>
                <a:lnTo>
                  <a:pt x="2115" y="790"/>
                </a:lnTo>
                <a:lnTo>
                  <a:pt x="2118" y="826"/>
                </a:lnTo>
                <a:lnTo>
                  <a:pt x="2118" y="830"/>
                </a:lnTo>
                <a:lnTo>
                  <a:pt x="2118" y="772"/>
                </a:lnTo>
                <a:lnTo>
                  <a:pt x="2122" y="826"/>
                </a:lnTo>
                <a:lnTo>
                  <a:pt x="2122" y="830"/>
                </a:lnTo>
                <a:lnTo>
                  <a:pt x="2122" y="822"/>
                </a:lnTo>
                <a:lnTo>
                  <a:pt x="2126" y="830"/>
                </a:lnTo>
                <a:lnTo>
                  <a:pt x="2126" y="790"/>
                </a:lnTo>
                <a:lnTo>
                  <a:pt x="2129" y="830"/>
                </a:lnTo>
                <a:lnTo>
                  <a:pt x="2129" y="790"/>
                </a:lnTo>
                <a:lnTo>
                  <a:pt x="2133" y="822"/>
                </a:lnTo>
                <a:lnTo>
                  <a:pt x="2133" y="830"/>
                </a:lnTo>
                <a:lnTo>
                  <a:pt x="2133" y="725"/>
                </a:lnTo>
                <a:lnTo>
                  <a:pt x="2137" y="830"/>
                </a:lnTo>
                <a:lnTo>
                  <a:pt x="2137" y="822"/>
                </a:lnTo>
                <a:lnTo>
                  <a:pt x="2140" y="830"/>
                </a:lnTo>
                <a:lnTo>
                  <a:pt x="2140" y="761"/>
                </a:lnTo>
                <a:lnTo>
                  <a:pt x="2144" y="830"/>
                </a:lnTo>
                <a:lnTo>
                  <a:pt x="2144" y="642"/>
                </a:lnTo>
                <a:lnTo>
                  <a:pt x="2147" y="826"/>
                </a:lnTo>
                <a:lnTo>
                  <a:pt x="2147" y="830"/>
                </a:lnTo>
                <a:lnTo>
                  <a:pt x="2147" y="793"/>
                </a:lnTo>
                <a:lnTo>
                  <a:pt x="2151" y="830"/>
                </a:lnTo>
                <a:lnTo>
                  <a:pt x="2151" y="822"/>
                </a:lnTo>
                <a:lnTo>
                  <a:pt x="2155" y="830"/>
                </a:lnTo>
                <a:lnTo>
                  <a:pt x="2155" y="808"/>
                </a:lnTo>
                <a:lnTo>
                  <a:pt x="2158" y="830"/>
                </a:lnTo>
                <a:lnTo>
                  <a:pt x="2158" y="808"/>
                </a:lnTo>
                <a:lnTo>
                  <a:pt x="2162" y="830"/>
                </a:lnTo>
                <a:lnTo>
                  <a:pt x="2162" y="793"/>
                </a:lnTo>
                <a:lnTo>
                  <a:pt x="2165" y="830"/>
                </a:lnTo>
                <a:lnTo>
                  <a:pt x="2165" y="826"/>
                </a:lnTo>
                <a:lnTo>
                  <a:pt x="2169" y="830"/>
                </a:lnTo>
                <a:lnTo>
                  <a:pt x="2169" y="804"/>
                </a:lnTo>
                <a:lnTo>
                  <a:pt x="2173" y="830"/>
                </a:lnTo>
                <a:lnTo>
                  <a:pt x="2173" y="801"/>
                </a:lnTo>
                <a:lnTo>
                  <a:pt x="2176" y="826"/>
                </a:lnTo>
                <a:lnTo>
                  <a:pt x="2176" y="830"/>
                </a:lnTo>
                <a:lnTo>
                  <a:pt x="2176" y="801"/>
                </a:lnTo>
                <a:lnTo>
                  <a:pt x="2180" y="830"/>
                </a:lnTo>
                <a:lnTo>
                  <a:pt x="2180" y="811"/>
                </a:lnTo>
                <a:lnTo>
                  <a:pt x="2183" y="830"/>
                </a:lnTo>
                <a:lnTo>
                  <a:pt x="2183" y="822"/>
                </a:lnTo>
                <a:lnTo>
                  <a:pt x="2187" y="830"/>
                </a:lnTo>
                <a:lnTo>
                  <a:pt x="2187" y="808"/>
                </a:lnTo>
                <a:lnTo>
                  <a:pt x="2191" y="830"/>
                </a:lnTo>
                <a:lnTo>
                  <a:pt x="2191" y="793"/>
                </a:lnTo>
                <a:lnTo>
                  <a:pt x="2194" y="826"/>
                </a:lnTo>
                <a:lnTo>
                  <a:pt x="2194" y="830"/>
                </a:lnTo>
                <a:lnTo>
                  <a:pt x="2194" y="822"/>
                </a:lnTo>
                <a:lnTo>
                  <a:pt x="2198" y="830"/>
                </a:lnTo>
                <a:lnTo>
                  <a:pt x="2198" y="801"/>
                </a:lnTo>
                <a:lnTo>
                  <a:pt x="2201" y="804"/>
                </a:lnTo>
                <a:lnTo>
                  <a:pt x="2201" y="830"/>
                </a:lnTo>
                <a:lnTo>
                  <a:pt x="2201" y="765"/>
                </a:lnTo>
                <a:lnTo>
                  <a:pt x="2205" y="790"/>
                </a:lnTo>
                <a:lnTo>
                  <a:pt x="2205" y="830"/>
                </a:lnTo>
                <a:lnTo>
                  <a:pt x="2205" y="790"/>
                </a:lnTo>
                <a:lnTo>
                  <a:pt x="2209" y="793"/>
                </a:lnTo>
                <a:lnTo>
                  <a:pt x="2209" y="830"/>
                </a:lnTo>
                <a:lnTo>
                  <a:pt x="2209" y="793"/>
                </a:lnTo>
                <a:lnTo>
                  <a:pt x="2212" y="830"/>
                </a:lnTo>
                <a:lnTo>
                  <a:pt x="2212" y="822"/>
                </a:lnTo>
                <a:lnTo>
                  <a:pt x="2216" y="830"/>
                </a:lnTo>
                <a:lnTo>
                  <a:pt x="2216" y="754"/>
                </a:lnTo>
                <a:lnTo>
                  <a:pt x="2219" y="765"/>
                </a:lnTo>
                <a:lnTo>
                  <a:pt x="2219" y="830"/>
                </a:lnTo>
                <a:lnTo>
                  <a:pt x="2219" y="765"/>
                </a:lnTo>
                <a:lnTo>
                  <a:pt x="2223" y="830"/>
                </a:lnTo>
                <a:lnTo>
                  <a:pt x="2223" y="819"/>
                </a:lnTo>
                <a:lnTo>
                  <a:pt x="2227" y="822"/>
                </a:lnTo>
                <a:lnTo>
                  <a:pt x="2227" y="830"/>
                </a:lnTo>
                <a:lnTo>
                  <a:pt x="2227" y="822"/>
                </a:lnTo>
                <a:lnTo>
                  <a:pt x="2230" y="830"/>
                </a:lnTo>
                <a:lnTo>
                  <a:pt x="2230" y="707"/>
                </a:lnTo>
                <a:lnTo>
                  <a:pt x="2230" y="718"/>
                </a:lnTo>
                <a:lnTo>
                  <a:pt x="2234" y="559"/>
                </a:lnTo>
                <a:lnTo>
                  <a:pt x="2234" y="830"/>
                </a:lnTo>
                <a:lnTo>
                  <a:pt x="2234" y="476"/>
                </a:lnTo>
                <a:lnTo>
                  <a:pt x="2238" y="775"/>
                </a:lnTo>
                <a:lnTo>
                  <a:pt x="2238" y="830"/>
                </a:lnTo>
                <a:lnTo>
                  <a:pt x="2238" y="765"/>
                </a:lnTo>
                <a:lnTo>
                  <a:pt x="2241" y="826"/>
                </a:lnTo>
                <a:lnTo>
                  <a:pt x="2241" y="830"/>
                </a:lnTo>
                <a:lnTo>
                  <a:pt x="2241" y="822"/>
                </a:lnTo>
                <a:lnTo>
                  <a:pt x="2245" y="822"/>
                </a:lnTo>
                <a:lnTo>
                  <a:pt x="2245" y="830"/>
                </a:lnTo>
                <a:lnTo>
                  <a:pt x="2245" y="811"/>
                </a:lnTo>
                <a:lnTo>
                  <a:pt x="2248" y="826"/>
                </a:lnTo>
                <a:lnTo>
                  <a:pt x="2248" y="830"/>
                </a:lnTo>
                <a:lnTo>
                  <a:pt x="2248" y="750"/>
                </a:lnTo>
                <a:lnTo>
                  <a:pt x="2252" y="822"/>
                </a:lnTo>
                <a:lnTo>
                  <a:pt x="2252" y="830"/>
                </a:lnTo>
                <a:lnTo>
                  <a:pt x="2252" y="811"/>
                </a:lnTo>
                <a:lnTo>
                  <a:pt x="2256" y="811"/>
                </a:lnTo>
                <a:lnTo>
                  <a:pt x="2256" y="830"/>
                </a:lnTo>
                <a:lnTo>
                  <a:pt x="2256" y="765"/>
                </a:lnTo>
                <a:lnTo>
                  <a:pt x="2259" y="822"/>
                </a:lnTo>
                <a:lnTo>
                  <a:pt x="2259" y="830"/>
                </a:lnTo>
                <a:lnTo>
                  <a:pt x="2259" y="772"/>
                </a:lnTo>
                <a:lnTo>
                  <a:pt x="2263" y="830"/>
                </a:lnTo>
                <a:lnTo>
                  <a:pt x="2263" y="768"/>
                </a:lnTo>
                <a:lnTo>
                  <a:pt x="2266" y="830"/>
                </a:lnTo>
                <a:lnTo>
                  <a:pt x="2266" y="811"/>
                </a:lnTo>
                <a:lnTo>
                  <a:pt x="2270" y="830"/>
                </a:lnTo>
                <a:lnTo>
                  <a:pt x="2270" y="786"/>
                </a:lnTo>
                <a:lnTo>
                  <a:pt x="2274" y="830"/>
                </a:lnTo>
                <a:lnTo>
                  <a:pt x="2274" y="804"/>
                </a:lnTo>
                <a:lnTo>
                  <a:pt x="2277" y="822"/>
                </a:lnTo>
                <a:lnTo>
                  <a:pt x="2277" y="830"/>
                </a:lnTo>
                <a:lnTo>
                  <a:pt x="2277" y="757"/>
                </a:lnTo>
                <a:lnTo>
                  <a:pt x="2281" y="830"/>
                </a:lnTo>
                <a:lnTo>
                  <a:pt x="2281" y="797"/>
                </a:lnTo>
                <a:lnTo>
                  <a:pt x="2284" y="830"/>
                </a:lnTo>
                <a:lnTo>
                  <a:pt x="2284" y="819"/>
                </a:lnTo>
                <a:lnTo>
                  <a:pt x="2288" y="830"/>
                </a:lnTo>
                <a:lnTo>
                  <a:pt x="2288" y="804"/>
                </a:lnTo>
                <a:lnTo>
                  <a:pt x="2292" y="830"/>
                </a:lnTo>
                <a:lnTo>
                  <a:pt x="2292" y="808"/>
                </a:lnTo>
                <a:lnTo>
                  <a:pt x="2295" y="830"/>
                </a:lnTo>
                <a:lnTo>
                  <a:pt x="2295" y="808"/>
                </a:lnTo>
                <a:lnTo>
                  <a:pt x="2299" y="830"/>
                </a:lnTo>
                <a:lnTo>
                  <a:pt x="2299" y="819"/>
                </a:lnTo>
                <a:lnTo>
                  <a:pt x="2302" y="830"/>
                </a:lnTo>
                <a:lnTo>
                  <a:pt x="2302" y="757"/>
                </a:lnTo>
                <a:lnTo>
                  <a:pt x="2306" y="830"/>
                </a:lnTo>
                <a:lnTo>
                  <a:pt x="2306" y="620"/>
                </a:lnTo>
                <a:lnTo>
                  <a:pt x="2310" y="830"/>
                </a:lnTo>
                <a:lnTo>
                  <a:pt x="2310" y="811"/>
                </a:lnTo>
                <a:lnTo>
                  <a:pt x="2313" y="830"/>
                </a:lnTo>
                <a:lnTo>
                  <a:pt x="2313" y="797"/>
                </a:lnTo>
                <a:lnTo>
                  <a:pt x="2317" y="830"/>
                </a:lnTo>
                <a:lnTo>
                  <a:pt x="2317" y="801"/>
                </a:lnTo>
                <a:lnTo>
                  <a:pt x="2321" y="830"/>
                </a:lnTo>
                <a:lnTo>
                  <a:pt x="2321" y="786"/>
                </a:lnTo>
                <a:lnTo>
                  <a:pt x="2324" y="830"/>
                </a:lnTo>
                <a:lnTo>
                  <a:pt x="2324" y="783"/>
                </a:lnTo>
                <a:lnTo>
                  <a:pt x="2328" y="830"/>
                </a:lnTo>
                <a:lnTo>
                  <a:pt x="2328" y="797"/>
                </a:lnTo>
                <a:lnTo>
                  <a:pt x="2331" y="830"/>
                </a:lnTo>
                <a:lnTo>
                  <a:pt x="2331" y="786"/>
                </a:lnTo>
                <a:lnTo>
                  <a:pt x="2335" y="830"/>
                </a:lnTo>
                <a:lnTo>
                  <a:pt x="2335" y="815"/>
                </a:lnTo>
                <a:lnTo>
                  <a:pt x="2339" y="826"/>
                </a:lnTo>
                <a:lnTo>
                  <a:pt x="2339" y="830"/>
                </a:lnTo>
                <a:lnTo>
                  <a:pt x="2339" y="819"/>
                </a:lnTo>
                <a:lnTo>
                  <a:pt x="2342" y="830"/>
                </a:lnTo>
                <a:lnTo>
                  <a:pt x="2342" y="804"/>
                </a:lnTo>
                <a:lnTo>
                  <a:pt x="2346" y="830"/>
                </a:lnTo>
                <a:lnTo>
                  <a:pt x="2346" y="797"/>
                </a:lnTo>
                <a:lnTo>
                  <a:pt x="2349" y="815"/>
                </a:lnTo>
                <a:lnTo>
                  <a:pt x="2349" y="830"/>
                </a:lnTo>
                <a:lnTo>
                  <a:pt x="2349" y="790"/>
                </a:lnTo>
                <a:lnTo>
                  <a:pt x="2353" y="826"/>
                </a:lnTo>
                <a:lnTo>
                  <a:pt x="2353" y="830"/>
                </a:lnTo>
                <a:lnTo>
                  <a:pt x="2353" y="790"/>
                </a:lnTo>
                <a:lnTo>
                  <a:pt x="2357" y="830"/>
                </a:lnTo>
                <a:lnTo>
                  <a:pt x="2357" y="779"/>
                </a:lnTo>
                <a:lnTo>
                  <a:pt x="2360" y="830"/>
                </a:lnTo>
                <a:lnTo>
                  <a:pt x="2360" y="801"/>
                </a:lnTo>
                <a:lnTo>
                  <a:pt x="2364" y="830"/>
                </a:lnTo>
                <a:lnTo>
                  <a:pt x="2364" y="811"/>
                </a:lnTo>
                <a:lnTo>
                  <a:pt x="2367" y="830"/>
                </a:lnTo>
                <a:lnTo>
                  <a:pt x="2367" y="804"/>
                </a:lnTo>
                <a:lnTo>
                  <a:pt x="2371" y="822"/>
                </a:lnTo>
                <a:lnTo>
                  <a:pt x="2371" y="830"/>
                </a:lnTo>
                <a:lnTo>
                  <a:pt x="2371" y="797"/>
                </a:lnTo>
                <a:lnTo>
                  <a:pt x="2375" y="819"/>
                </a:lnTo>
                <a:lnTo>
                  <a:pt x="2375" y="830"/>
                </a:lnTo>
                <a:lnTo>
                  <a:pt x="2375" y="725"/>
                </a:lnTo>
                <a:lnTo>
                  <a:pt x="2378" y="804"/>
                </a:lnTo>
                <a:lnTo>
                  <a:pt x="2378" y="830"/>
                </a:lnTo>
                <a:lnTo>
                  <a:pt x="2378" y="797"/>
                </a:lnTo>
                <a:lnTo>
                  <a:pt x="2382" y="830"/>
                </a:lnTo>
                <a:lnTo>
                  <a:pt x="2382" y="811"/>
                </a:lnTo>
                <a:lnTo>
                  <a:pt x="2385" y="826"/>
                </a:lnTo>
                <a:lnTo>
                  <a:pt x="2385" y="830"/>
                </a:lnTo>
                <a:lnTo>
                  <a:pt x="2385" y="815"/>
                </a:lnTo>
                <a:lnTo>
                  <a:pt x="2389" y="822"/>
                </a:lnTo>
                <a:lnTo>
                  <a:pt x="2389" y="830"/>
                </a:lnTo>
                <a:lnTo>
                  <a:pt x="2389" y="801"/>
                </a:lnTo>
                <a:lnTo>
                  <a:pt x="2393" y="819"/>
                </a:lnTo>
                <a:lnTo>
                  <a:pt x="2393" y="830"/>
                </a:lnTo>
                <a:lnTo>
                  <a:pt x="2393" y="761"/>
                </a:lnTo>
                <a:lnTo>
                  <a:pt x="2396" y="747"/>
                </a:lnTo>
                <a:lnTo>
                  <a:pt x="2396" y="830"/>
                </a:lnTo>
                <a:lnTo>
                  <a:pt x="2396" y="736"/>
                </a:lnTo>
                <a:lnTo>
                  <a:pt x="2400" y="815"/>
                </a:lnTo>
                <a:lnTo>
                  <a:pt x="2400" y="830"/>
                </a:lnTo>
                <a:lnTo>
                  <a:pt x="2400" y="801"/>
                </a:lnTo>
                <a:lnTo>
                  <a:pt x="2404" y="822"/>
                </a:lnTo>
                <a:lnTo>
                  <a:pt x="2404" y="830"/>
                </a:lnTo>
                <a:lnTo>
                  <a:pt x="2404" y="656"/>
                </a:lnTo>
                <a:lnTo>
                  <a:pt x="2407" y="476"/>
                </a:lnTo>
                <a:lnTo>
                  <a:pt x="2407" y="830"/>
                </a:lnTo>
                <a:lnTo>
                  <a:pt x="2407" y="465"/>
                </a:lnTo>
                <a:lnTo>
                  <a:pt x="2411" y="819"/>
                </a:lnTo>
                <a:lnTo>
                  <a:pt x="2411" y="830"/>
                </a:lnTo>
                <a:lnTo>
                  <a:pt x="2411" y="808"/>
                </a:lnTo>
                <a:lnTo>
                  <a:pt x="2414" y="826"/>
                </a:lnTo>
                <a:lnTo>
                  <a:pt x="2414" y="830"/>
                </a:lnTo>
                <a:lnTo>
                  <a:pt x="2414" y="804"/>
                </a:lnTo>
                <a:lnTo>
                  <a:pt x="2418" y="811"/>
                </a:lnTo>
                <a:lnTo>
                  <a:pt x="2418" y="830"/>
                </a:lnTo>
                <a:lnTo>
                  <a:pt x="2418" y="811"/>
                </a:lnTo>
                <a:lnTo>
                  <a:pt x="2422" y="819"/>
                </a:lnTo>
                <a:lnTo>
                  <a:pt x="2422" y="830"/>
                </a:lnTo>
                <a:lnTo>
                  <a:pt x="2422" y="783"/>
                </a:lnTo>
                <a:lnTo>
                  <a:pt x="2425" y="811"/>
                </a:lnTo>
                <a:lnTo>
                  <a:pt x="2425" y="830"/>
                </a:lnTo>
                <a:lnTo>
                  <a:pt x="2425" y="786"/>
                </a:lnTo>
                <a:lnTo>
                  <a:pt x="2429" y="830"/>
                </a:lnTo>
                <a:lnTo>
                  <a:pt x="2429" y="815"/>
                </a:lnTo>
                <a:lnTo>
                  <a:pt x="2432" y="830"/>
                </a:lnTo>
                <a:lnTo>
                  <a:pt x="2436" y="819"/>
                </a:lnTo>
                <a:lnTo>
                  <a:pt x="2436" y="830"/>
                </a:lnTo>
                <a:lnTo>
                  <a:pt x="2436" y="804"/>
                </a:lnTo>
                <a:lnTo>
                  <a:pt x="2440" y="826"/>
                </a:lnTo>
                <a:lnTo>
                  <a:pt x="2440" y="830"/>
                </a:lnTo>
                <a:lnTo>
                  <a:pt x="2440" y="804"/>
                </a:lnTo>
                <a:lnTo>
                  <a:pt x="2443" y="826"/>
                </a:lnTo>
                <a:lnTo>
                  <a:pt x="2443" y="830"/>
                </a:lnTo>
                <a:lnTo>
                  <a:pt x="2443" y="815"/>
                </a:lnTo>
                <a:lnTo>
                  <a:pt x="2447" y="830"/>
                </a:lnTo>
                <a:lnTo>
                  <a:pt x="2447" y="811"/>
                </a:lnTo>
                <a:lnTo>
                  <a:pt x="2450" y="830"/>
                </a:lnTo>
                <a:lnTo>
                  <a:pt x="2450" y="811"/>
                </a:lnTo>
                <a:lnTo>
                  <a:pt x="2454" y="830"/>
                </a:lnTo>
                <a:lnTo>
                  <a:pt x="2454" y="811"/>
                </a:lnTo>
                <a:lnTo>
                  <a:pt x="2458" y="826"/>
                </a:lnTo>
                <a:lnTo>
                  <a:pt x="2458" y="830"/>
                </a:lnTo>
                <a:lnTo>
                  <a:pt x="2458" y="819"/>
                </a:lnTo>
                <a:lnTo>
                  <a:pt x="2461" y="830"/>
                </a:lnTo>
                <a:lnTo>
                  <a:pt x="2461" y="793"/>
                </a:lnTo>
                <a:lnTo>
                  <a:pt x="2465" y="830"/>
                </a:lnTo>
                <a:lnTo>
                  <a:pt x="2465" y="786"/>
                </a:lnTo>
                <a:lnTo>
                  <a:pt x="2468" y="830"/>
                </a:lnTo>
                <a:lnTo>
                  <a:pt x="2468" y="793"/>
                </a:lnTo>
                <a:lnTo>
                  <a:pt x="2472" y="830"/>
                </a:lnTo>
                <a:lnTo>
                  <a:pt x="2472" y="826"/>
                </a:lnTo>
                <a:lnTo>
                  <a:pt x="2476" y="830"/>
                </a:lnTo>
                <a:lnTo>
                  <a:pt x="2476" y="808"/>
                </a:lnTo>
                <a:lnTo>
                  <a:pt x="2479" y="830"/>
                </a:lnTo>
                <a:lnTo>
                  <a:pt x="2479" y="801"/>
                </a:lnTo>
                <a:lnTo>
                  <a:pt x="2483" y="830"/>
                </a:lnTo>
                <a:lnTo>
                  <a:pt x="2483" y="793"/>
                </a:lnTo>
                <a:lnTo>
                  <a:pt x="2487" y="830"/>
                </a:lnTo>
                <a:lnTo>
                  <a:pt x="2487" y="822"/>
                </a:lnTo>
                <a:lnTo>
                  <a:pt x="2490" y="830"/>
                </a:lnTo>
                <a:lnTo>
                  <a:pt x="2490" y="801"/>
                </a:lnTo>
                <a:lnTo>
                  <a:pt x="2494" y="830"/>
                </a:lnTo>
                <a:lnTo>
                  <a:pt x="2494" y="545"/>
                </a:lnTo>
                <a:lnTo>
                  <a:pt x="2497" y="830"/>
                </a:lnTo>
                <a:lnTo>
                  <a:pt x="2497" y="523"/>
                </a:lnTo>
                <a:lnTo>
                  <a:pt x="2501" y="830"/>
                </a:lnTo>
                <a:lnTo>
                  <a:pt x="2501" y="826"/>
                </a:lnTo>
                <a:lnTo>
                  <a:pt x="2505" y="830"/>
                </a:lnTo>
                <a:lnTo>
                  <a:pt x="2505" y="819"/>
                </a:lnTo>
                <a:lnTo>
                  <a:pt x="2508" y="826"/>
                </a:lnTo>
                <a:lnTo>
                  <a:pt x="2508" y="830"/>
                </a:lnTo>
                <a:lnTo>
                  <a:pt x="2508" y="808"/>
                </a:lnTo>
                <a:lnTo>
                  <a:pt x="2512" y="830"/>
                </a:lnTo>
                <a:lnTo>
                  <a:pt x="2512" y="768"/>
                </a:lnTo>
                <a:lnTo>
                  <a:pt x="2515" y="830"/>
                </a:lnTo>
                <a:lnTo>
                  <a:pt x="2515" y="801"/>
                </a:lnTo>
                <a:lnTo>
                  <a:pt x="2519" y="826"/>
                </a:lnTo>
                <a:lnTo>
                  <a:pt x="2519" y="830"/>
                </a:lnTo>
                <a:lnTo>
                  <a:pt x="2519" y="815"/>
                </a:lnTo>
                <a:lnTo>
                  <a:pt x="2523" y="830"/>
                </a:lnTo>
                <a:lnTo>
                  <a:pt x="2523" y="815"/>
                </a:lnTo>
                <a:lnTo>
                  <a:pt x="2526" y="826"/>
                </a:lnTo>
                <a:lnTo>
                  <a:pt x="2526" y="830"/>
                </a:lnTo>
                <a:lnTo>
                  <a:pt x="2526" y="826"/>
                </a:lnTo>
                <a:lnTo>
                  <a:pt x="2530" y="830"/>
                </a:lnTo>
                <a:lnTo>
                  <a:pt x="2530" y="801"/>
                </a:lnTo>
                <a:lnTo>
                  <a:pt x="2533" y="830"/>
                </a:lnTo>
                <a:lnTo>
                  <a:pt x="2533" y="819"/>
                </a:lnTo>
                <a:lnTo>
                  <a:pt x="2537" y="830"/>
                </a:lnTo>
                <a:lnTo>
                  <a:pt x="2537" y="811"/>
                </a:lnTo>
                <a:lnTo>
                  <a:pt x="2541" y="830"/>
                </a:lnTo>
                <a:lnTo>
                  <a:pt x="2541" y="804"/>
                </a:lnTo>
                <a:lnTo>
                  <a:pt x="2544" y="826"/>
                </a:lnTo>
                <a:lnTo>
                  <a:pt x="2544" y="830"/>
                </a:lnTo>
                <a:lnTo>
                  <a:pt x="2544" y="801"/>
                </a:lnTo>
                <a:lnTo>
                  <a:pt x="2548" y="830"/>
                </a:lnTo>
                <a:lnTo>
                  <a:pt x="2548" y="822"/>
                </a:lnTo>
                <a:lnTo>
                  <a:pt x="2551" y="826"/>
                </a:lnTo>
                <a:lnTo>
                  <a:pt x="2551" y="830"/>
                </a:lnTo>
                <a:lnTo>
                  <a:pt x="2551" y="822"/>
                </a:lnTo>
                <a:lnTo>
                  <a:pt x="2555" y="830"/>
                </a:lnTo>
                <a:lnTo>
                  <a:pt x="2555" y="815"/>
                </a:lnTo>
                <a:lnTo>
                  <a:pt x="2555" y="822"/>
                </a:lnTo>
                <a:lnTo>
                  <a:pt x="2559" y="811"/>
                </a:lnTo>
                <a:lnTo>
                  <a:pt x="2559" y="830"/>
                </a:lnTo>
                <a:lnTo>
                  <a:pt x="2559" y="811"/>
                </a:lnTo>
                <a:lnTo>
                  <a:pt x="2562" y="830"/>
                </a:lnTo>
                <a:lnTo>
                  <a:pt x="2562" y="815"/>
                </a:lnTo>
                <a:lnTo>
                  <a:pt x="2566" y="830"/>
                </a:lnTo>
                <a:lnTo>
                  <a:pt x="2566" y="779"/>
                </a:lnTo>
                <a:lnTo>
                  <a:pt x="2569" y="790"/>
                </a:lnTo>
                <a:lnTo>
                  <a:pt x="2569" y="830"/>
                </a:lnTo>
                <a:lnTo>
                  <a:pt x="2569" y="790"/>
                </a:lnTo>
                <a:lnTo>
                  <a:pt x="2573" y="830"/>
                </a:lnTo>
                <a:lnTo>
                  <a:pt x="2573" y="826"/>
                </a:lnTo>
                <a:lnTo>
                  <a:pt x="2577" y="830"/>
                </a:lnTo>
                <a:lnTo>
                  <a:pt x="2577" y="811"/>
                </a:lnTo>
                <a:lnTo>
                  <a:pt x="2580" y="826"/>
                </a:lnTo>
                <a:lnTo>
                  <a:pt x="2580" y="830"/>
                </a:lnTo>
                <a:lnTo>
                  <a:pt x="2580" y="822"/>
                </a:lnTo>
                <a:lnTo>
                  <a:pt x="2584" y="822"/>
                </a:lnTo>
                <a:lnTo>
                  <a:pt x="2584" y="830"/>
                </a:lnTo>
                <a:lnTo>
                  <a:pt x="2584" y="804"/>
                </a:lnTo>
                <a:lnTo>
                  <a:pt x="2588" y="811"/>
                </a:lnTo>
                <a:lnTo>
                  <a:pt x="2588" y="830"/>
                </a:lnTo>
                <a:lnTo>
                  <a:pt x="2588" y="811"/>
                </a:lnTo>
                <a:lnTo>
                  <a:pt x="2591" y="830"/>
                </a:lnTo>
                <a:lnTo>
                  <a:pt x="2595" y="819"/>
                </a:lnTo>
                <a:lnTo>
                  <a:pt x="2595" y="830"/>
                </a:lnTo>
                <a:lnTo>
                  <a:pt x="2595" y="804"/>
                </a:lnTo>
                <a:lnTo>
                  <a:pt x="2598" y="830"/>
                </a:lnTo>
                <a:lnTo>
                  <a:pt x="2598" y="826"/>
                </a:lnTo>
                <a:lnTo>
                  <a:pt x="2602" y="830"/>
                </a:lnTo>
                <a:lnTo>
                  <a:pt x="2602" y="808"/>
                </a:lnTo>
                <a:lnTo>
                  <a:pt x="2606" y="830"/>
                </a:lnTo>
                <a:lnTo>
                  <a:pt x="2606" y="822"/>
                </a:lnTo>
                <a:lnTo>
                  <a:pt x="2609" y="830"/>
                </a:lnTo>
                <a:lnTo>
                  <a:pt x="2609" y="811"/>
                </a:lnTo>
                <a:lnTo>
                  <a:pt x="2613" y="830"/>
                </a:lnTo>
                <a:lnTo>
                  <a:pt x="2613" y="797"/>
                </a:lnTo>
                <a:lnTo>
                  <a:pt x="2616" y="826"/>
                </a:lnTo>
                <a:lnTo>
                  <a:pt x="2616" y="830"/>
                </a:lnTo>
                <a:lnTo>
                  <a:pt x="2616" y="819"/>
                </a:lnTo>
                <a:lnTo>
                  <a:pt x="2620" y="830"/>
                </a:lnTo>
                <a:lnTo>
                  <a:pt x="2620" y="790"/>
                </a:lnTo>
                <a:lnTo>
                  <a:pt x="2624" y="822"/>
                </a:lnTo>
                <a:lnTo>
                  <a:pt x="2624" y="830"/>
                </a:lnTo>
                <a:lnTo>
                  <a:pt x="2624" y="815"/>
                </a:lnTo>
                <a:lnTo>
                  <a:pt x="2627" y="830"/>
                </a:lnTo>
                <a:lnTo>
                  <a:pt x="2627" y="822"/>
                </a:lnTo>
                <a:lnTo>
                  <a:pt x="2631" y="830"/>
                </a:lnTo>
                <a:lnTo>
                  <a:pt x="2631" y="804"/>
                </a:lnTo>
                <a:lnTo>
                  <a:pt x="2634" y="830"/>
                </a:lnTo>
                <a:lnTo>
                  <a:pt x="2634" y="811"/>
                </a:lnTo>
                <a:lnTo>
                  <a:pt x="2638" y="830"/>
                </a:lnTo>
                <a:lnTo>
                  <a:pt x="2638" y="808"/>
                </a:lnTo>
                <a:lnTo>
                  <a:pt x="2642" y="830"/>
                </a:lnTo>
                <a:lnTo>
                  <a:pt x="2642" y="811"/>
                </a:lnTo>
                <a:lnTo>
                  <a:pt x="2645" y="830"/>
                </a:lnTo>
                <a:lnTo>
                  <a:pt x="2645" y="826"/>
                </a:lnTo>
                <a:lnTo>
                  <a:pt x="2649" y="830"/>
                </a:lnTo>
                <a:lnTo>
                  <a:pt x="2652" y="830"/>
                </a:lnTo>
                <a:lnTo>
                  <a:pt x="2652" y="797"/>
                </a:lnTo>
                <a:lnTo>
                  <a:pt x="2656" y="830"/>
                </a:lnTo>
                <a:lnTo>
                  <a:pt x="2656" y="822"/>
                </a:lnTo>
                <a:lnTo>
                  <a:pt x="2660" y="830"/>
                </a:lnTo>
                <a:lnTo>
                  <a:pt x="2663" y="830"/>
                </a:lnTo>
                <a:lnTo>
                  <a:pt x="2663" y="808"/>
                </a:lnTo>
                <a:lnTo>
                  <a:pt x="2667" y="830"/>
                </a:lnTo>
                <a:lnTo>
                  <a:pt x="2667" y="646"/>
                </a:lnTo>
                <a:lnTo>
                  <a:pt x="2671" y="826"/>
                </a:lnTo>
                <a:lnTo>
                  <a:pt x="2671" y="830"/>
                </a:lnTo>
                <a:lnTo>
                  <a:pt x="2671" y="757"/>
                </a:lnTo>
                <a:lnTo>
                  <a:pt x="2674" y="830"/>
                </a:lnTo>
                <a:lnTo>
                  <a:pt x="2674" y="826"/>
                </a:lnTo>
                <a:lnTo>
                  <a:pt x="2678" y="830"/>
                </a:lnTo>
                <a:lnTo>
                  <a:pt x="2678" y="819"/>
                </a:lnTo>
                <a:lnTo>
                  <a:pt x="2681" y="830"/>
                </a:lnTo>
                <a:lnTo>
                  <a:pt x="2681" y="793"/>
                </a:lnTo>
                <a:lnTo>
                  <a:pt x="2685" y="815"/>
                </a:lnTo>
                <a:lnTo>
                  <a:pt x="2685" y="830"/>
                </a:lnTo>
                <a:lnTo>
                  <a:pt x="2685" y="801"/>
                </a:lnTo>
                <a:lnTo>
                  <a:pt x="2689" y="826"/>
                </a:lnTo>
                <a:lnTo>
                  <a:pt x="2689" y="830"/>
                </a:lnTo>
                <a:lnTo>
                  <a:pt x="2689" y="826"/>
                </a:lnTo>
                <a:lnTo>
                  <a:pt x="2692" y="830"/>
                </a:lnTo>
                <a:lnTo>
                  <a:pt x="2692" y="815"/>
                </a:lnTo>
                <a:lnTo>
                  <a:pt x="2696" y="830"/>
                </a:lnTo>
                <a:lnTo>
                  <a:pt x="2707" y="830"/>
                </a:lnTo>
                <a:lnTo>
                  <a:pt x="2707" y="815"/>
                </a:lnTo>
                <a:lnTo>
                  <a:pt x="2710" y="830"/>
                </a:lnTo>
                <a:lnTo>
                  <a:pt x="2710" y="804"/>
                </a:lnTo>
                <a:lnTo>
                  <a:pt x="2714" y="830"/>
                </a:lnTo>
                <a:lnTo>
                  <a:pt x="2717" y="830"/>
                </a:lnTo>
                <a:lnTo>
                  <a:pt x="2717" y="826"/>
                </a:lnTo>
                <a:lnTo>
                  <a:pt x="2721" y="830"/>
                </a:lnTo>
                <a:lnTo>
                  <a:pt x="2721" y="826"/>
                </a:lnTo>
                <a:lnTo>
                  <a:pt x="2725" y="830"/>
                </a:lnTo>
                <a:lnTo>
                  <a:pt x="2728" y="830"/>
                </a:lnTo>
                <a:lnTo>
                  <a:pt x="2728" y="822"/>
                </a:lnTo>
                <a:lnTo>
                  <a:pt x="2732" y="830"/>
                </a:lnTo>
                <a:lnTo>
                  <a:pt x="2746" y="830"/>
                </a:lnTo>
                <a:lnTo>
                  <a:pt x="2746" y="826"/>
                </a:lnTo>
                <a:lnTo>
                  <a:pt x="2750" y="830"/>
                </a:lnTo>
                <a:lnTo>
                  <a:pt x="2750" y="826"/>
                </a:lnTo>
                <a:lnTo>
                  <a:pt x="2754" y="830"/>
                </a:lnTo>
                <a:lnTo>
                  <a:pt x="2754" y="826"/>
                </a:lnTo>
                <a:lnTo>
                  <a:pt x="2757" y="830"/>
                </a:lnTo>
                <a:lnTo>
                  <a:pt x="2757" y="797"/>
                </a:lnTo>
                <a:lnTo>
                  <a:pt x="2761" y="830"/>
                </a:lnTo>
                <a:lnTo>
                  <a:pt x="2761" y="801"/>
                </a:lnTo>
                <a:lnTo>
                  <a:pt x="2764" y="830"/>
                </a:lnTo>
                <a:lnTo>
                  <a:pt x="2768" y="830"/>
                </a:lnTo>
                <a:lnTo>
                  <a:pt x="2768" y="815"/>
                </a:lnTo>
                <a:lnTo>
                  <a:pt x="2772" y="830"/>
                </a:lnTo>
                <a:lnTo>
                  <a:pt x="2772" y="819"/>
                </a:lnTo>
                <a:lnTo>
                  <a:pt x="2775" y="801"/>
                </a:lnTo>
                <a:lnTo>
                  <a:pt x="2775" y="830"/>
                </a:lnTo>
                <a:lnTo>
                  <a:pt x="2775" y="801"/>
                </a:lnTo>
                <a:lnTo>
                  <a:pt x="2779" y="830"/>
                </a:lnTo>
                <a:lnTo>
                  <a:pt x="2782" y="830"/>
                </a:lnTo>
                <a:lnTo>
                  <a:pt x="2782" y="819"/>
                </a:lnTo>
                <a:lnTo>
                  <a:pt x="2786" y="830"/>
                </a:lnTo>
                <a:lnTo>
                  <a:pt x="2786" y="819"/>
                </a:lnTo>
                <a:lnTo>
                  <a:pt x="2790" y="830"/>
                </a:lnTo>
                <a:lnTo>
                  <a:pt x="2793" y="830"/>
                </a:lnTo>
                <a:lnTo>
                  <a:pt x="2793" y="815"/>
                </a:lnTo>
                <a:lnTo>
                  <a:pt x="2797" y="830"/>
                </a:lnTo>
                <a:lnTo>
                  <a:pt x="2797" y="815"/>
                </a:lnTo>
                <a:lnTo>
                  <a:pt x="2800" y="830"/>
                </a:lnTo>
                <a:lnTo>
                  <a:pt x="2800" y="822"/>
                </a:lnTo>
                <a:lnTo>
                  <a:pt x="2804" y="830"/>
                </a:lnTo>
                <a:lnTo>
                  <a:pt x="2808" y="830"/>
                </a:lnTo>
                <a:lnTo>
                  <a:pt x="2808" y="808"/>
                </a:lnTo>
                <a:lnTo>
                  <a:pt x="2811" y="830"/>
                </a:lnTo>
                <a:lnTo>
                  <a:pt x="2811" y="801"/>
                </a:lnTo>
                <a:lnTo>
                  <a:pt x="2815" y="826"/>
                </a:lnTo>
                <a:lnTo>
                  <a:pt x="2815" y="830"/>
                </a:lnTo>
                <a:lnTo>
                  <a:pt x="2815" y="811"/>
                </a:lnTo>
                <a:lnTo>
                  <a:pt x="2818" y="830"/>
                </a:lnTo>
                <a:lnTo>
                  <a:pt x="2833" y="830"/>
                </a:lnTo>
                <a:lnTo>
                  <a:pt x="2833" y="819"/>
                </a:lnTo>
                <a:lnTo>
                  <a:pt x="2837" y="830"/>
                </a:lnTo>
                <a:lnTo>
                  <a:pt x="2837" y="826"/>
                </a:lnTo>
                <a:lnTo>
                  <a:pt x="2840" y="830"/>
                </a:lnTo>
                <a:lnTo>
                  <a:pt x="2844" y="830"/>
                </a:lnTo>
                <a:lnTo>
                  <a:pt x="2844" y="815"/>
                </a:lnTo>
                <a:lnTo>
                  <a:pt x="2847" y="830"/>
                </a:lnTo>
                <a:lnTo>
                  <a:pt x="2847" y="811"/>
                </a:lnTo>
                <a:lnTo>
                  <a:pt x="2851" y="830"/>
                </a:lnTo>
                <a:lnTo>
                  <a:pt x="2855" y="830"/>
                </a:lnTo>
                <a:lnTo>
                  <a:pt x="2855" y="819"/>
                </a:lnTo>
                <a:lnTo>
                  <a:pt x="2858" y="830"/>
                </a:lnTo>
                <a:lnTo>
                  <a:pt x="2865" y="830"/>
                </a:lnTo>
                <a:lnTo>
                  <a:pt x="2865" y="826"/>
                </a:lnTo>
                <a:lnTo>
                  <a:pt x="2869" y="830"/>
                </a:lnTo>
                <a:lnTo>
                  <a:pt x="2873" y="830"/>
                </a:lnTo>
                <a:lnTo>
                  <a:pt x="2873" y="822"/>
                </a:lnTo>
                <a:lnTo>
                  <a:pt x="2876" y="830"/>
                </a:lnTo>
                <a:lnTo>
                  <a:pt x="2880" y="830"/>
                </a:lnTo>
                <a:lnTo>
                  <a:pt x="2880" y="822"/>
                </a:lnTo>
                <a:lnTo>
                  <a:pt x="2883" y="830"/>
                </a:lnTo>
                <a:lnTo>
                  <a:pt x="2898" y="830"/>
                </a:lnTo>
                <a:lnTo>
                  <a:pt x="2898" y="826"/>
                </a:lnTo>
                <a:lnTo>
                  <a:pt x="2901" y="830"/>
                </a:lnTo>
                <a:lnTo>
                  <a:pt x="2901" y="811"/>
                </a:lnTo>
                <a:lnTo>
                  <a:pt x="2905" y="826"/>
                </a:lnTo>
                <a:lnTo>
                  <a:pt x="2905" y="830"/>
                </a:lnTo>
                <a:lnTo>
                  <a:pt x="2905" y="826"/>
                </a:lnTo>
                <a:lnTo>
                  <a:pt x="2909" y="830"/>
                </a:lnTo>
                <a:lnTo>
                  <a:pt x="2909" y="826"/>
                </a:lnTo>
                <a:lnTo>
                  <a:pt x="2912" y="830"/>
                </a:lnTo>
                <a:lnTo>
                  <a:pt x="2912" y="804"/>
                </a:lnTo>
                <a:lnTo>
                  <a:pt x="2916" y="830"/>
                </a:lnTo>
                <a:lnTo>
                  <a:pt x="2919" y="830"/>
                </a:lnTo>
                <a:lnTo>
                  <a:pt x="2919" y="822"/>
                </a:lnTo>
                <a:lnTo>
                  <a:pt x="2923" y="830"/>
                </a:lnTo>
                <a:lnTo>
                  <a:pt x="2927" y="830"/>
                </a:lnTo>
                <a:lnTo>
                  <a:pt x="2927" y="826"/>
                </a:lnTo>
                <a:lnTo>
                  <a:pt x="2930" y="830"/>
                </a:lnTo>
                <a:lnTo>
                  <a:pt x="2941" y="830"/>
                </a:lnTo>
                <a:lnTo>
                  <a:pt x="2941" y="826"/>
                </a:lnTo>
                <a:lnTo>
                  <a:pt x="2945" y="819"/>
                </a:lnTo>
                <a:lnTo>
                  <a:pt x="2945" y="830"/>
                </a:lnTo>
                <a:lnTo>
                  <a:pt x="2945" y="808"/>
                </a:lnTo>
                <a:lnTo>
                  <a:pt x="2948" y="826"/>
                </a:lnTo>
                <a:lnTo>
                  <a:pt x="2948" y="830"/>
                </a:lnTo>
                <a:lnTo>
                  <a:pt x="2948" y="826"/>
                </a:lnTo>
                <a:lnTo>
                  <a:pt x="2952" y="830"/>
                </a:lnTo>
                <a:lnTo>
                  <a:pt x="2959" y="830"/>
                </a:lnTo>
                <a:lnTo>
                  <a:pt x="2959" y="822"/>
                </a:lnTo>
                <a:lnTo>
                  <a:pt x="2963" y="830"/>
                </a:lnTo>
                <a:lnTo>
                  <a:pt x="2992" y="830"/>
                </a:lnTo>
                <a:lnTo>
                  <a:pt x="2992" y="822"/>
                </a:lnTo>
                <a:lnTo>
                  <a:pt x="2995" y="830"/>
                </a:lnTo>
                <a:lnTo>
                  <a:pt x="3002" y="830"/>
                </a:lnTo>
                <a:lnTo>
                  <a:pt x="3002" y="826"/>
                </a:lnTo>
                <a:lnTo>
                  <a:pt x="3006" y="830"/>
                </a:lnTo>
                <a:lnTo>
                  <a:pt x="3006" y="819"/>
                </a:lnTo>
                <a:lnTo>
                  <a:pt x="3010" y="830"/>
                </a:lnTo>
                <a:lnTo>
                  <a:pt x="3010" y="822"/>
                </a:lnTo>
                <a:lnTo>
                  <a:pt x="3013" y="830"/>
                </a:lnTo>
                <a:lnTo>
                  <a:pt x="3013" y="826"/>
                </a:lnTo>
                <a:lnTo>
                  <a:pt x="3017" y="830"/>
                </a:lnTo>
                <a:lnTo>
                  <a:pt x="3017" y="826"/>
                </a:lnTo>
                <a:lnTo>
                  <a:pt x="3021" y="830"/>
                </a:lnTo>
                <a:lnTo>
                  <a:pt x="3031" y="830"/>
                </a:lnTo>
                <a:lnTo>
                  <a:pt x="3035" y="822"/>
                </a:lnTo>
                <a:lnTo>
                  <a:pt x="3035" y="830"/>
                </a:lnTo>
                <a:lnTo>
                  <a:pt x="3035" y="808"/>
                </a:lnTo>
                <a:lnTo>
                  <a:pt x="3039" y="830"/>
                </a:lnTo>
                <a:lnTo>
                  <a:pt x="3039" y="826"/>
                </a:lnTo>
                <a:lnTo>
                  <a:pt x="3042" y="830"/>
                </a:lnTo>
                <a:lnTo>
                  <a:pt x="3042" y="822"/>
                </a:lnTo>
                <a:lnTo>
                  <a:pt x="3046" y="830"/>
                </a:lnTo>
                <a:lnTo>
                  <a:pt x="3046" y="826"/>
                </a:lnTo>
                <a:lnTo>
                  <a:pt x="3049" y="830"/>
                </a:lnTo>
                <a:lnTo>
                  <a:pt x="3049" y="826"/>
                </a:lnTo>
                <a:lnTo>
                  <a:pt x="3053" y="830"/>
                </a:lnTo>
                <a:lnTo>
                  <a:pt x="3064" y="830"/>
                </a:lnTo>
                <a:lnTo>
                  <a:pt x="3064" y="822"/>
                </a:lnTo>
                <a:lnTo>
                  <a:pt x="3067" y="830"/>
                </a:lnTo>
                <a:lnTo>
                  <a:pt x="3067" y="822"/>
                </a:lnTo>
                <a:lnTo>
                  <a:pt x="3071" y="830"/>
                </a:lnTo>
                <a:lnTo>
                  <a:pt x="3078" y="830"/>
                </a:lnTo>
                <a:lnTo>
                  <a:pt x="3078" y="826"/>
                </a:lnTo>
                <a:lnTo>
                  <a:pt x="3082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01" name="Line 63"/>
          <p:cNvSpPr>
            <a:spLocks noChangeShapeType="1"/>
          </p:cNvSpPr>
          <p:nvPr/>
        </p:nvSpPr>
        <p:spPr bwMode="auto">
          <a:xfrm>
            <a:off x="1244604" y="2429834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02" name="Rectangle 64"/>
          <p:cNvSpPr>
            <a:spLocks noChangeArrowheads="1"/>
          </p:cNvSpPr>
          <p:nvPr/>
        </p:nvSpPr>
        <p:spPr bwMode="auto">
          <a:xfrm>
            <a:off x="1128109" y="2322986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09" name="Line 71"/>
          <p:cNvSpPr>
            <a:spLocks noChangeShapeType="1"/>
          </p:cNvSpPr>
          <p:nvPr/>
        </p:nvSpPr>
        <p:spPr bwMode="auto">
          <a:xfrm>
            <a:off x="1257304" y="1771022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16" name="Line 78"/>
          <p:cNvSpPr>
            <a:spLocks noChangeShapeType="1"/>
          </p:cNvSpPr>
          <p:nvPr/>
        </p:nvSpPr>
        <p:spPr bwMode="auto">
          <a:xfrm>
            <a:off x="1244604" y="1118559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17" name="Rectangle 79"/>
          <p:cNvSpPr>
            <a:spLocks noChangeArrowheads="1"/>
          </p:cNvSpPr>
          <p:nvPr/>
        </p:nvSpPr>
        <p:spPr bwMode="auto">
          <a:xfrm>
            <a:off x="977613" y="1015372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21" name="Line 83"/>
          <p:cNvSpPr>
            <a:spLocks noChangeShapeType="1"/>
          </p:cNvSpPr>
          <p:nvPr/>
        </p:nvSpPr>
        <p:spPr bwMode="auto">
          <a:xfrm>
            <a:off x="1273179" y="24361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22" name="Line 84"/>
          <p:cNvSpPr>
            <a:spLocks noChangeShapeType="1"/>
          </p:cNvSpPr>
          <p:nvPr/>
        </p:nvSpPr>
        <p:spPr bwMode="auto">
          <a:xfrm>
            <a:off x="1560517" y="24361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23" name="Rectangle 85"/>
          <p:cNvSpPr>
            <a:spLocks noChangeArrowheads="1"/>
          </p:cNvSpPr>
          <p:nvPr/>
        </p:nvSpPr>
        <p:spPr bwMode="auto">
          <a:xfrm>
            <a:off x="1431582" y="246475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24" name="Line 86"/>
          <p:cNvSpPr>
            <a:spLocks noChangeShapeType="1"/>
          </p:cNvSpPr>
          <p:nvPr/>
        </p:nvSpPr>
        <p:spPr bwMode="auto">
          <a:xfrm>
            <a:off x="1846267" y="24361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25" name="Line 87"/>
          <p:cNvSpPr>
            <a:spLocks noChangeShapeType="1"/>
          </p:cNvSpPr>
          <p:nvPr/>
        </p:nvSpPr>
        <p:spPr bwMode="auto">
          <a:xfrm>
            <a:off x="2138367" y="24361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26" name="Rectangle 88"/>
          <p:cNvSpPr>
            <a:spLocks noChangeArrowheads="1"/>
          </p:cNvSpPr>
          <p:nvPr/>
        </p:nvSpPr>
        <p:spPr bwMode="auto">
          <a:xfrm>
            <a:off x="2009432" y="246475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27" name="Line 89"/>
          <p:cNvSpPr>
            <a:spLocks noChangeShapeType="1"/>
          </p:cNvSpPr>
          <p:nvPr/>
        </p:nvSpPr>
        <p:spPr bwMode="auto">
          <a:xfrm>
            <a:off x="2425704" y="24361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28" name="Line 90"/>
          <p:cNvSpPr>
            <a:spLocks noChangeShapeType="1"/>
          </p:cNvSpPr>
          <p:nvPr/>
        </p:nvSpPr>
        <p:spPr bwMode="auto">
          <a:xfrm>
            <a:off x="2711454" y="24361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29" name="Rectangle 91"/>
          <p:cNvSpPr>
            <a:spLocks noChangeArrowheads="1"/>
          </p:cNvSpPr>
          <p:nvPr/>
        </p:nvSpPr>
        <p:spPr bwMode="auto">
          <a:xfrm>
            <a:off x="2565057" y="24647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30" name="Line 92"/>
          <p:cNvSpPr>
            <a:spLocks noChangeShapeType="1"/>
          </p:cNvSpPr>
          <p:nvPr/>
        </p:nvSpPr>
        <p:spPr bwMode="auto">
          <a:xfrm>
            <a:off x="2998792" y="24361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31" name="Line 93"/>
          <p:cNvSpPr>
            <a:spLocks noChangeShapeType="1"/>
          </p:cNvSpPr>
          <p:nvPr/>
        </p:nvSpPr>
        <p:spPr bwMode="auto">
          <a:xfrm>
            <a:off x="3284542" y="24361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32" name="Rectangle 94"/>
          <p:cNvSpPr>
            <a:spLocks noChangeArrowheads="1"/>
          </p:cNvSpPr>
          <p:nvPr/>
        </p:nvSpPr>
        <p:spPr bwMode="auto">
          <a:xfrm>
            <a:off x="3138145" y="24647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33" name="Line 95"/>
          <p:cNvSpPr>
            <a:spLocks noChangeShapeType="1"/>
          </p:cNvSpPr>
          <p:nvPr/>
        </p:nvSpPr>
        <p:spPr bwMode="auto">
          <a:xfrm>
            <a:off x="3570292" y="24361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34" name="Line 96"/>
          <p:cNvSpPr>
            <a:spLocks noChangeShapeType="1"/>
          </p:cNvSpPr>
          <p:nvPr/>
        </p:nvSpPr>
        <p:spPr bwMode="auto">
          <a:xfrm>
            <a:off x="3862392" y="24361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35" name="Rectangle 97"/>
          <p:cNvSpPr>
            <a:spLocks noChangeArrowheads="1"/>
          </p:cNvSpPr>
          <p:nvPr/>
        </p:nvSpPr>
        <p:spPr bwMode="auto">
          <a:xfrm>
            <a:off x="3715995" y="24647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36" name="Line 98"/>
          <p:cNvSpPr>
            <a:spLocks noChangeShapeType="1"/>
          </p:cNvSpPr>
          <p:nvPr/>
        </p:nvSpPr>
        <p:spPr bwMode="auto">
          <a:xfrm>
            <a:off x="4149729" y="24361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37" name="Line 99"/>
          <p:cNvSpPr>
            <a:spLocks noChangeShapeType="1"/>
          </p:cNvSpPr>
          <p:nvPr/>
        </p:nvSpPr>
        <p:spPr bwMode="auto">
          <a:xfrm>
            <a:off x="4435479" y="24361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38" name="Rectangle 100"/>
          <p:cNvSpPr>
            <a:spLocks noChangeArrowheads="1"/>
          </p:cNvSpPr>
          <p:nvPr/>
        </p:nvSpPr>
        <p:spPr bwMode="auto">
          <a:xfrm>
            <a:off x="4289082" y="24647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39" name="Line 101"/>
          <p:cNvSpPr>
            <a:spLocks noChangeShapeType="1"/>
          </p:cNvSpPr>
          <p:nvPr/>
        </p:nvSpPr>
        <p:spPr bwMode="auto">
          <a:xfrm>
            <a:off x="4722817" y="24361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40" name="Line 102"/>
          <p:cNvSpPr>
            <a:spLocks noChangeShapeType="1"/>
          </p:cNvSpPr>
          <p:nvPr/>
        </p:nvSpPr>
        <p:spPr bwMode="auto">
          <a:xfrm>
            <a:off x="5008567" y="24361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41" name="Rectangle 103"/>
          <p:cNvSpPr>
            <a:spLocks noChangeArrowheads="1"/>
          </p:cNvSpPr>
          <p:nvPr/>
        </p:nvSpPr>
        <p:spPr bwMode="auto">
          <a:xfrm>
            <a:off x="4862170" y="24647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42" name="Line 104"/>
          <p:cNvSpPr>
            <a:spLocks noChangeShapeType="1"/>
          </p:cNvSpPr>
          <p:nvPr/>
        </p:nvSpPr>
        <p:spPr bwMode="auto">
          <a:xfrm>
            <a:off x="5294317" y="24361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43" name="Line 105"/>
          <p:cNvSpPr>
            <a:spLocks noChangeShapeType="1"/>
          </p:cNvSpPr>
          <p:nvPr/>
        </p:nvSpPr>
        <p:spPr bwMode="auto">
          <a:xfrm>
            <a:off x="5586417" y="24361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44" name="Rectangle 106"/>
          <p:cNvSpPr>
            <a:spLocks noChangeArrowheads="1"/>
          </p:cNvSpPr>
          <p:nvPr/>
        </p:nvSpPr>
        <p:spPr bwMode="auto">
          <a:xfrm>
            <a:off x="5440020" y="246475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45" name="Line 107"/>
          <p:cNvSpPr>
            <a:spLocks noChangeShapeType="1"/>
          </p:cNvSpPr>
          <p:nvPr/>
        </p:nvSpPr>
        <p:spPr bwMode="auto">
          <a:xfrm>
            <a:off x="5873754" y="2436184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46" name="Line 108"/>
          <p:cNvSpPr>
            <a:spLocks noChangeShapeType="1"/>
          </p:cNvSpPr>
          <p:nvPr/>
        </p:nvSpPr>
        <p:spPr bwMode="auto">
          <a:xfrm>
            <a:off x="6159504" y="2436184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47" name="Rectangle 109"/>
          <p:cNvSpPr>
            <a:spLocks noChangeArrowheads="1"/>
          </p:cNvSpPr>
          <p:nvPr/>
        </p:nvSpPr>
        <p:spPr bwMode="auto">
          <a:xfrm>
            <a:off x="5963895" y="2464759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4" name="Oval 113"/>
          <p:cNvSpPr/>
          <p:nvPr/>
        </p:nvSpPr>
        <p:spPr>
          <a:xfrm>
            <a:off x="5855720" y="1003717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Oval 114"/>
          <p:cNvSpPr/>
          <p:nvPr/>
        </p:nvSpPr>
        <p:spPr>
          <a:xfrm>
            <a:off x="5862733" y="1326481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6" name="Straight Arrow Connector 115"/>
          <p:cNvCxnSpPr>
            <a:stCxn id="114" idx="4"/>
            <a:endCxn id="115" idx="0"/>
          </p:cNvCxnSpPr>
          <p:nvPr/>
        </p:nvCxnSpPr>
        <p:spPr>
          <a:xfrm>
            <a:off x="5991451" y="1187952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/>
          <p:cNvSpPr txBox="1"/>
          <p:nvPr/>
        </p:nvSpPr>
        <p:spPr>
          <a:xfrm>
            <a:off x="5828385" y="951494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18" name="TextBox 117"/>
          <p:cNvSpPr txBox="1"/>
          <p:nvPr/>
        </p:nvSpPr>
        <p:spPr>
          <a:xfrm>
            <a:off x="5793119" y="1280098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92" name="TextBox 91"/>
          <p:cNvSpPr txBox="1"/>
          <p:nvPr/>
        </p:nvSpPr>
        <p:spPr>
          <a:xfrm>
            <a:off x="1397112" y="1801869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93" name="TextBox 17"/>
          <p:cNvSpPr txBox="1"/>
          <p:nvPr/>
        </p:nvSpPr>
        <p:spPr>
          <a:xfrm>
            <a:off x="1502741" y="201617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94" name="TextBox 93"/>
          <p:cNvSpPr txBox="1"/>
          <p:nvPr/>
        </p:nvSpPr>
        <p:spPr>
          <a:xfrm>
            <a:off x="2224893" y="1769953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96" name="Rectangle 95"/>
          <p:cNvSpPr/>
          <p:nvPr/>
        </p:nvSpPr>
        <p:spPr>
          <a:xfrm>
            <a:off x="3462411" y="1212065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-GH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97" name="TextBox 96"/>
          <p:cNvSpPr txBox="1"/>
          <p:nvPr/>
        </p:nvSpPr>
        <p:spPr>
          <a:xfrm>
            <a:off x="1731719" y="190048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8" name="TextBox 97"/>
          <p:cNvSpPr txBox="1"/>
          <p:nvPr/>
        </p:nvSpPr>
        <p:spPr>
          <a:xfrm>
            <a:off x="2508586" y="208809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9" name="TextBox 98"/>
          <p:cNvSpPr txBox="1"/>
          <p:nvPr/>
        </p:nvSpPr>
        <p:spPr>
          <a:xfrm>
            <a:off x="1200749" y="1547388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02" name="TextBox 101"/>
          <p:cNvSpPr txBox="1"/>
          <p:nvPr/>
        </p:nvSpPr>
        <p:spPr>
          <a:xfrm>
            <a:off x="4009435" y="1710635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103" name="Straight Arrow Connector 102"/>
          <p:cNvCxnSpPr/>
          <p:nvPr/>
        </p:nvCxnSpPr>
        <p:spPr>
          <a:xfrm>
            <a:off x="3321567" y="2051964"/>
            <a:ext cx="114851" cy="1080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/>
          <p:cNvCxnSpPr/>
          <p:nvPr/>
        </p:nvCxnSpPr>
        <p:spPr>
          <a:xfrm flipH="1">
            <a:off x="3881392" y="1437011"/>
            <a:ext cx="121642" cy="1376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7"/>
          <p:cNvSpPr txBox="1"/>
          <p:nvPr/>
        </p:nvSpPr>
        <p:spPr>
          <a:xfrm>
            <a:off x="3491994" y="889881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106" name="TextBox 105"/>
          <p:cNvSpPr txBox="1"/>
          <p:nvPr/>
        </p:nvSpPr>
        <p:spPr>
          <a:xfrm>
            <a:off x="3103199" y="1617820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07" name="5-Point Star 106"/>
          <p:cNvSpPr/>
          <p:nvPr/>
        </p:nvSpPr>
        <p:spPr>
          <a:xfrm>
            <a:off x="3890285" y="1254953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8" name="TextBox 107"/>
          <p:cNvSpPr txBox="1"/>
          <p:nvPr/>
        </p:nvSpPr>
        <p:spPr>
          <a:xfrm>
            <a:off x="3816786" y="1588358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cxnSp>
        <p:nvCxnSpPr>
          <p:cNvPr id="110" name="Straight Arrow Connector 109"/>
          <p:cNvCxnSpPr/>
          <p:nvPr/>
        </p:nvCxnSpPr>
        <p:spPr>
          <a:xfrm flipH="1">
            <a:off x="4222086" y="1881600"/>
            <a:ext cx="31420" cy="47108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Arrow Connector 110"/>
          <p:cNvCxnSpPr/>
          <p:nvPr/>
        </p:nvCxnSpPr>
        <p:spPr>
          <a:xfrm>
            <a:off x="3737674" y="1365449"/>
            <a:ext cx="17659" cy="92151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/>
          <p:cNvCxnSpPr/>
          <p:nvPr/>
        </p:nvCxnSpPr>
        <p:spPr>
          <a:xfrm>
            <a:off x="3549036" y="1750918"/>
            <a:ext cx="36207" cy="60494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7"/>
          <p:cNvSpPr txBox="1"/>
          <p:nvPr/>
        </p:nvSpPr>
        <p:spPr>
          <a:xfrm>
            <a:off x="2375327" y="195360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26" name="TextBox 125"/>
          <p:cNvSpPr txBox="1"/>
          <p:nvPr/>
        </p:nvSpPr>
        <p:spPr>
          <a:xfrm>
            <a:off x="4518613" y="1695494"/>
            <a:ext cx="4090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y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sp>
        <p:nvSpPr>
          <p:cNvPr id="127" name="TextBox 126"/>
          <p:cNvSpPr txBox="1"/>
          <p:nvPr/>
        </p:nvSpPr>
        <p:spPr>
          <a:xfrm>
            <a:off x="3076040" y="2019676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29" name="Straight Arrow Connector 128"/>
          <p:cNvCxnSpPr/>
          <p:nvPr/>
        </p:nvCxnSpPr>
        <p:spPr>
          <a:xfrm>
            <a:off x="2914049" y="2010175"/>
            <a:ext cx="95390" cy="3958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/>
          <p:cNvCxnSpPr/>
          <p:nvPr/>
        </p:nvCxnSpPr>
        <p:spPr>
          <a:xfrm flipH="1">
            <a:off x="1286879" y="1724491"/>
            <a:ext cx="5332" cy="6719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/>
          <p:cNvCxnSpPr/>
          <p:nvPr/>
        </p:nvCxnSpPr>
        <p:spPr>
          <a:xfrm>
            <a:off x="3637118" y="1523381"/>
            <a:ext cx="35468" cy="5134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TextBox 17"/>
          <p:cNvSpPr txBox="1"/>
          <p:nvPr/>
        </p:nvSpPr>
        <p:spPr>
          <a:xfrm>
            <a:off x="5327005" y="1953609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133" name="Straight Arrow Connector 132"/>
          <p:cNvCxnSpPr/>
          <p:nvPr/>
        </p:nvCxnSpPr>
        <p:spPr>
          <a:xfrm>
            <a:off x="4091404" y="2127822"/>
            <a:ext cx="15410" cy="19306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/>
          <p:cNvCxnSpPr/>
          <p:nvPr/>
        </p:nvCxnSpPr>
        <p:spPr>
          <a:xfrm>
            <a:off x="3461144" y="1951029"/>
            <a:ext cx="31262" cy="3496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/>
          <p:cNvCxnSpPr/>
          <p:nvPr/>
        </p:nvCxnSpPr>
        <p:spPr>
          <a:xfrm flipH="1">
            <a:off x="3877473" y="1758490"/>
            <a:ext cx="93894" cy="1818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>
            <a:off x="4660641" y="1917219"/>
            <a:ext cx="59394" cy="4660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7"/>
          <p:cNvSpPr txBox="1"/>
          <p:nvPr/>
        </p:nvSpPr>
        <p:spPr>
          <a:xfrm>
            <a:off x="4714864" y="189306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8" name="TextBox 17"/>
          <p:cNvSpPr txBox="1"/>
          <p:nvPr/>
        </p:nvSpPr>
        <p:spPr>
          <a:xfrm>
            <a:off x="3933134" y="1923021"/>
            <a:ext cx="5116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5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cxnSp>
        <p:nvCxnSpPr>
          <p:cNvPr id="140" name="Straight Arrow Connector 139"/>
          <p:cNvCxnSpPr/>
          <p:nvPr/>
        </p:nvCxnSpPr>
        <p:spPr>
          <a:xfrm flipH="1">
            <a:off x="3973498" y="1982921"/>
            <a:ext cx="10764" cy="3127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Arrow Connector 140"/>
          <p:cNvCxnSpPr/>
          <p:nvPr/>
        </p:nvCxnSpPr>
        <p:spPr>
          <a:xfrm>
            <a:off x="3602704" y="1686516"/>
            <a:ext cx="19015" cy="5569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Box 17"/>
          <p:cNvSpPr txBox="1"/>
          <p:nvPr/>
        </p:nvSpPr>
        <p:spPr>
          <a:xfrm>
            <a:off x="3069735" y="192428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4" name="TextBox 17"/>
          <p:cNvSpPr txBox="1"/>
          <p:nvPr/>
        </p:nvSpPr>
        <p:spPr>
          <a:xfrm>
            <a:off x="3378992" y="1339408"/>
            <a:ext cx="3994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145" name="TextBox 144"/>
          <p:cNvSpPr txBox="1"/>
          <p:nvPr/>
        </p:nvSpPr>
        <p:spPr>
          <a:xfrm>
            <a:off x="3827989" y="1264493"/>
            <a:ext cx="5854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-2NH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46" name="TextBox 17"/>
          <p:cNvSpPr txBox="1"/>
          <p:nvPr/>
        </p:nvSpPr>
        <p:spPr>
          <a:xfrm>
            <a:off x="4237796" y="1849423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47" name="TextBox 17"/>
          <p:cNvSpPr txBox="1"/>
          <p:nvPr/>
        </p:nvSpPr>
        <p:spPr>
          <a:xfrm>
            <a:off x="4128891" y="2095786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92" name="TextBox 17"/>
          <p:cNvSpPr txBox="1"/>
          <p:nvPr/>
        </p:nvSpPr>
        <p:spPr>
          <a:xfrm>
            <a:off x="4899078" y="1654260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93" name="TextBox 192"/>
          <p:cNvSpPr txBox="1"/>
          <p:nvPr/>
        </p:nvSpPr>
        <p:spPr>
          <a:xfrm>
            <a:off x="1316510" y="2208112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4" name="TextBox 193"/>
          <p:cNvSpPr txBox="1"/>
          <p:nvPr/>
        </p:nvSpPr>
        <p:spPr>
          <a:xfrm>
            <a:off x="2154765" y="1964981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5" name="TextBox 194"/>
          <p:cNvSpPr txBox="1"/>
          <p:nvPr/>
        </p:nvSpPr>
        <p:spPr>
          <a:xfrm>
            <a:off x="1975907" y="2139285"/>
            <a:ext cx="3145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6" name="TextBox 17"/>
          <p:cNvSpPr txBox="1"/>
          <p:nvPr/>
        </p:nvSpPr>
        <p:spPr>
          <a:xfrm>
            <a:off x="2696339" y="1842274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7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197" name="TextBox 17"/>
          <p:cNvSpPr txBox="1"/>
          <p:nvPr/>
        </p:nvSpPr>
        <p:spPr>
          <a:xfrm>
            <a:off x="3028606" y="1758490"/>
            <a:ext cx="6094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198" name="TextBox 17"/>
          <p:cNvSpPr txBox="1"/>
          <p:nvPr/>
        </p:nvSpPr>
        <p:spPr>
          <a:xfrm>
            <a:off x="3322430" y="1480681"/>
            <a:ext cx="3994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z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199" name="Rectangle 198"/>
          <p:cNvSpPr/>
          <p:nvPr/>
        </p:nvSpPr>
        <p:spPr>
          <a:xfrm>
            <a:off x="3639036" y="1078894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b="1" i="1" dirty="0" smtClean="0"/>
              <a:t>-CH</a:t>
            </a:r>
            <a:r>
              <a:rPr lang="en-US" altLang="zh-CN" sz="1000" b="1" i="1" baseline="30000" dirty="0" smtClean="0"/>
              <a:t>3-</a:t>
            </a:r>
            <a:endParaRPr lang="en-US" altLang="zh-CN" sz="1000" b="1" i="1" baseline="30000" dirty="0"/>
          </a:p>
        </p:txBody>
      </p:sp>
      <p:sp>
        <p:nvSpPr>
          <p:cNvPr id="200" name="TextBox 17"/>
          <p:cNvSpPr txBox="1"/>
          <p:nvPr/>
        </p:nvSpPr>
        <p:spPr>
          <a:xfrm>
            <a:off x="3860752" y="1805850"/>
            <a:ext cx="3561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01" name="TextBox 200"/>
          <p:cNvSpPr txBox="1"/>
          <p:nvPr/>
        </p:nvSpPr>
        <p:spPr>
          <a:xfrm>
            <a:off x="4270240" y="1551934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202" name="Straight Arrow Connector 201"/>
          <p:cNvCxnSpPr/>
          <p:nvPr/>
        </p:nvCxnSpPr>
        <p:spPr>
          <a:xfrm>
            <a:off x="4518031" y="1672621"/>
            <a:ext cx="118788" cy="70963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6008" y="3644257"/>
            <a:ext cx="5207000" cy="167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251758" y="3655370"/>
            <a:ext cx="4897438" cy="1541463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1251758" y="3879207"/>
            <a:ext cx="4892675" cy="1317625"/>
          </a:xfrm>
          <a:custGeom>
            <a:avLst/>
            <a:gdLst>
              <a:gd name="T0" fmla="*/ 87 w 3082"/>
              <a:gd name="T1" fmla="*/ 815 h 830"/>
              <a:gd name="T2" fmla="*/ 145 w 3082"/>
              <a:gd name="T3" fmla="*/ 830 h 830"/>
              <a:gd name="T4" fmla="*/ 221 w 3082"/>
              <a:gd name="T5" fmla="*/ 804 h 830"/>
              <a:gd name="T6" fmla="*/ 293 w 3082"/>
              <a:gd name="T7" fmla="*/ 775 h 830"/>
              <a:gd name="T8" fmla="*/ 368 w 3082"/>
              <a:gd name="T9" fmla="*/ 830 h 830"/>
              <a:gd name="T10" fmla="*/ 444 w 3082"/>
              <a:gd name="T11" fmla="*/ 830 h 830"/>
              <a:gd name="T12" fmla="*/ 502 w 3082"/>
              <a:gd name="T13" fmla="*/ 826 h 830"/>
              <a:gd name="T14" fmla="*/ 563 w 3082"/>
              <a:gd name="T15" fmla="*/ 830 h 830"/>
              <a:gd name="T16" fmla="*/ 639 w 3082"/>
              <a:gd name="T17" fmla="*/ 790 h 830"/>
              <a:gd name="T18" fmla="*/ 700 w 3082"/>
              <a:gd name="T19" fmla="*/ 801 h 830"/>
              <a:gd name="T20" fmla="*/ 755 w 3082"/>
              <a:gd name="T21" fmla="*/ 830 h 830"/>
              <a:gd name="T22" fmla="*/ 838 w 3082"/>
              <a:gd name="T23" fmla="*/ 815 h 830"/>
              <a:gd name="T24" fmla="*/ 910 w 3082"/>
              <a:gd name="T25" fmla="*/ 822 h 830"/>
              <a:gd name="T26" fmla="*/ 971 w 3082"/>
              <a:gd name="T27" fmla="*/ 830 h 830"/>
              <a:gd name="T28" fmla="*/ 1022 w 3082"/>
              <a:gd name="T29" fmla="*/ 830 h 830"/>
              <a:gd name="T30" fmla="*/ 1072 w 3082"/>
              <a:gd name="T31" fmla="*/ 830 h 830"/>
              <a:gd name="T32" fmla="*/ 1126 w 3082"/>
              <a:gd name="T33" fmla="*/ 826 h 830"/>
              <a:gd name="T34" fmla="*/ 1162 w 3082"/>
              <a:gd name="T35" fmla="*/ 822 h 830"/>
              <a:gd name="T36" fmla="*/ 1202 w 3082"/>
              <a:gd name="T37" fmla="*/ 830 h 830"/>
              <a:gd name="T38" fmla="*/ 1238 w 3082"/>
              <a:gd name="T39" fmla="*/ 808 h 830"/>
              <a:gd name="T40" fmla="*/ 1278 w 3082"/>
              <a:gd name="T41" fmla="*/ 822 h 830"/>
              <a:gd name="T42" fmla="*/ 1317 w 3082"/>
              <a:gd name="T43" fmla="*/ 826 h 830"/>
              <a:gd name="T44" fmla="*/ 1350 w 3082"/>
              <a:gd name="T45" fmla="*/ 822 h 830"/>
              <a:gd name="T46" fmla="*/ 1390 w 3082"/>
              <a:gd name="T47" fmla="*/ 783 h 830"/>
              <a:gd name="T48" fmla="*/ 1429 w 3082"/>
              <a:gd name="T49" fmla="*/ 801 h 830"/>
              <a:gd name="T50" fmla="*/ 1469 w 3082"/>
              <a:gd name="T51" fmla="*/ 765 h 830"/>
              <a:gd name="T52" fmla="*/ 1501 w 3082"/>
              <a:gd name="T53" fmla="*/ 822 h 830"/>
              <a:gd name="T54" fmla="*/ 1530 w 3082"/>
              <a:gd name="T55" fmla="*/ 797 h 830"/>
              <a:gd name="T56" fmla="*/ 1566 w 3082"/>
              <a:gd name="T57" fmla="*/ 822 h 830"/>
              <a:gd name="T58" fmla="*/ 1602 w 3082"/>
              <a:gd name="T59" fmla="*/ 801 h 830"/>
              <a:gd name="T60" fmla="*/ 1642 w 3082"/>
              <a:gd name="T61" fmla="*/ 815 h 830"/>
              <a:gd name="T62" fmla="*/ 1678 w 3082"/>
              <a:gd name="T63" fmla="*/ 721 h 830"/>
              <a:gd name="T64" fmla="*/ 1711 w 3082"/>
              <a:gd name="T65" fmla="*/ 761 h 830"/>
              <a:gd name="T66" fmla="*/ 1747 w 3082"/>
              <a:gd name="T67" fmla="*/ 830 h 830"/>
              <a:gd name="T68" fmla="*/ 1786 w 3082"/>
              <a:gd name="T69" fmla="*/ 830 h 830"/>
              <a:gd name="T70" fmla="*/ 1826 w 3082"/>
              <a:gd name="T71" fmla="*/ 830 h 830"/>
              <a:gd name="T72" fmla="*/ 1859 w 3082"/>
              <a:gd name="T73" fmla="*/ 830 h 830"/>
              <a:gd name="T74" fmla="*/ 1895 w 3082"/>
              <a:gd name="T75" fmla="*/ 830 h 830"/>
              <a:gd name="T76" fmla="*/ 1927 w 3082"/>
              <a:gd name="T77" fmla="*/ 830 h 830"/>
              <a:gd name="T78" fmla="*/ 1967 w 3082"/>
              <a:gd name="T79" fmla="*/ 786 h 830"/>
              <a:gd name="T80" fmla="*/ 2007 w 3082"/>
              <a:gd name="T81" fmla="*/ 819 h 830"/>
              <a:gd name="T82" fmla="*/ 2039 w 3082"/>
              <a:gd name="T83" fmla="*/ 830 h 830"/>
              <a:gd name="T84" fmla="*/ 2075 w 3082"/>
              <a:gd name="T85" fmla="*/ 797 h 830"/>
              <a:gd name="T86" fmla="*/ 2115 w 3082"/>
              <a:gd name="T87" fmla="*/ 830 h 830"/>
              <a:gd name="T88" fmla="*/ 2151 w 3082"/>
              <a:gd name="T89" fmla="*/ 830 h 830"/>
              <a:gd name="T90" fmla="*/ 2191 w 3082"/>
              <a:gd name="T91" fmla="*/ 793 h 830"/>
              <a:gd name="T92" fmla="*/ 2230 w 3082"/>
              <a:gd name="T93" fmla="*/ 830 h 830"/>
              <a:gd name="T94" fmla="*/ 2263 w 3082"/>
              <a:gd name="T95" fmla="*/ 830 h 830"/>
              <a:gd name="T96" fmla="*/ 2302 w 3082"/>
              <a:gd name="T97" fmla="*/ 830 h 830"/>
              <a:gd name="T98" fmla="*/ 2346 w 3082"/>
              <a:gd name="T99" fmla="*/ 808 h 830"/>
              <a:gd name="T100" fmla="*/ 2389 w 3082"/>
              <a:gd name="T101" fmla="*/ 822 h 830"/>
              <a:gd name="T102" fmla="*/ 2425 w 3082"/>
              <a:gd name="T103" fmla="*/ 830 h 830"/>
              <a:gd name="T104" fmla="*/ 2476 w 3082"/>
              <a:gd name="T105" fmla="*/ 830 h 830"/>
              <a:gd name="T106" fmla="*/ 2533 w 3082"/>
              <a:gd name="T107" fmla="*/ 804 h 830"/>
              <a:gd name="T108" fmla="*/ 2595 w 3082"/>
              <a:gd name="T109" fmla="*/ 830 h 830"/>
              <a:gd name="T110" fmla="*/ 2667 w 3082"/>
              <a:gd name="T111" fmla="*/ 830 h 830"/>
              <a:gd name="T112" fmla="*/ 2717 w 3082"/>
              <a:gd name="T113" fmla="*/ 808 h 830"/>
              <a:gd name="T114" fmla="*/ 2768 w 3082"/>
              <a:gd name="T115" fmla="*/ 826 h 830"/>
              <a:gd name="T116" fmla="*/ 2833 w 3082"/>
              <a:gd name="T117" fmla="*/ 830 h 830"/>
              <a:gd name="T118" fmla="*/ 2891 w 3082"/>
              <a:gd name="T119" fmla="*/ 830 h 830"/>
              <a:gd name="T120" fmla="*/ 2945 w 3082"/>
              <a:gd name="T121" fmla="*/ 830 h 830"/>
              <a:gd name="T122" fmla="*/ 2984 w 3082"/>
              <a:gd name="T123" fmla="*/ 830 h 830"/>
              <a:gd name="T124" fmla="*/ 3046 w 3082"/>
              <a:gd name="T125" fmla="*/ 811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2" h="830">
                <a:moveTo>
                  <a:pt x="0" y="830"/>
                </a:moveTo>
                <a:lnTo>
                  <a:pt x="11" y="830"/>
                </a:lnTo>
                <a:lnTo>
                  <a:pt x="11" y="793"/>
                </a:lnTo>
                <a:lnTo>
                  <a:pt x="15" y="826"/>
                </a:lnTo>
                <a:lnTo>
                  <a:pt x="15" y="830"/>
                </a:lnTo>
                <a:lnTo>
                  <a:pt x="15" y="826"/>
                </a:lnTo>
                <a:lnTo>
                  <a:pt x="18" y="830"/>
                </a:lnTo>
                <a:lnTo>
                  <a:pt x="40" y="830"/>
                </a:lnTo>
                <a:lnTo>
                  <a:pt x="40" y="826"/>
                </a:lnTo>
                <a:lnTo>
                  <a:pt x="44" y="830"/>
                </a:lnTo>
                <a:lnTo>
                  <a:pt x="44" y="811"/>
                </a:lnTo>
                <a:lnTo>
                  <a:pt x="47" y="830"/>
                </a:lnTo>
                <a:lnTo>
                  <a:pt x="47" y="826"/>
                </a:lnTo>
                <a:lnTo>
                  <a:pt x="51" y="830"/>
                </a:lnTo>
                <a:lnTo>
                  <a:pt x="62" y="830"/>
                </a:lnTo>
                <a:lnTo>
                  <a:pt x="62" y="819"/>
                </a:lnTo>
                <a:lnTo>
                  <a:pt x="65" y="830"/>
                </a:lnTo>
                <a:lnTo>
                  <a:pt x="65" y="815"/>
                </a:lnTo>
                <a:lnTo>
                  <a:pt x="69" y="830"/>
                </a:lnTo>
                <a:lnTo>
                  <a:pt x="83" y="830"/>
                </a:lnTo>
                <a:lnTo>
                  <a:pt x="83" y="819"/>
                </a:lnTo>
                <a:lnTo>
                  <a:pt x="83" y="826"/>
                </a:lnTo>
                <a:lnTo>
                  <a:pt x="87" y="815"/>
                </a:lnTo>
                <a:lnTo>
                  <a:pt x="87" y="830"/>
                </a:lnTo>
                <a:lnTo>
                  <a:pt x="87" y="815"/>
                </a:lnTo>
                <a:lnTo>
                  <a:pt x="91" y="830"/>
                </a:lnTo>
                <a:lnTo>
                  <a:pt x="91" y="819"/>
                </a:lnTo>
                <a:lnTo>
                  <a:pt x="94" y="830"/>
                </a:lnTo>
                <a:lnTo>
                  <a:pt x="94" y="822"/>
                </a:lnTo>
                <a:lnTo>
                  <a:pt x="98" y="830"/>
                </a:lnTo>
                <a:lnTo>
                  <a:pt x="112" y="830"/>
                </a:lnTo>
                <a:lnTo>
                  <a:pt x="112" y="826"/>
                </a:lnTo>
                <a:lnTo>
                  <a:pt x="116" y="830"/>
                </a:lnTo>
                <a:lnTo>
                  <a:pt x="116" y="801"/>
                </a:lnTo>
                <a:lnTo>
                  <a:pt x="119" y="830"/>
                </a:lnTo>
                <a:lnTo>
                  <a:pt x="119" y="826"/>
                </a:lnTo>
                <a:lnTo>
                  <a:pt x="123" y="830"/>
                </a:lnTo>
                <a:lnTo>
                  <a:pt x="123" y="826"/>
                </a:lnTo>
                <a:lnTo>
                  <a:pt x="127" y="830"/>
                </a:lnTo>
                <a:lnTo>
                  <a:pt x="134" y="830"/>
                </a:lnTo>
                <a:lnTo>
                  <a:pt x="134" y="815"/>
                </a:lnTo>
                <a:lnTo>
                  <a:pt x="138" y="830"/>
                </a:lnTo>
                <a:lnTo>
                  <a:pt x="138" y="768"/>
                </a:lnTo>
                <a:lnTo>
                  <a:pt x="141" y="830"/>
                </a:lnTo>
                <a:lnTo>
                  <a:pt x="141" y="692"/>
                </a:lnTo>
                <a:lnTo>
                  <a:pt x="145" y="830"/>
                </a:lnTo>
                <a:lnTo>
                  <a:pt x="156" y="830"/>
                </a:lnTo>
                <a:lnTo>
                  <a:pt x="156" y="826"/>
                </a:lnTo>
                <a:lnTo>
                  <a:pt x="159" y="830"/>
                </a:lnTo>
                <a:lnTo>
                  <a:pt x="170" y="830"/>
                </a:lnTo>
                <a:lnTo>
                  <a:pt x="170" y="826"/>
                </a:lnTo>
                <a:lnTo>
                  <a:pt x="174" y="830"/>
                </a:lnTo>
                <a:lnTo>
                  <a:pt x="174" y="0"/>
                </a:lnTo>
                <a:lnTo>
                  <a:pt x="177" y="830"/>
                </a:lnTo>
                <a:lnTo>
                  <a:pt x="177" y="815"/>
                </a:lnTo>
                <a:lnTo>
                  <a:pt x="181" y="830"/>
                </a:lnTo>
                <a:lnTo>
                  <a:pt x="188" y="830"/>
                </a:lnTo>
                <a:lnTo>
                  <a:pt x="188" y="819"/>
                </a:lnTo>
                <a:lnTo>
                  <a:pt x="192" y="830"/>
                </a:lnTo>
                <a:lnTo>
                  <a:pt x="202" y="830"/>
                </a:lnTo>
                <a:lnTo>
                  <a:pt x="202" y="822"/>
                </a:lnTo>
                <a:lnTo>
                  <a:pt x="206" y="830"/>
                </a:lnTo>
                <a:lnTo>
                  <a:pt x="210" y="830"/>
                </a:lnTo>
                <a:lnTo>
                  <a:pt x="210" y="815"/>
                </a:lnTo>
                <a:lnTo>
                  <a:pt x="213" y="830"/>
                </a:lnTo>
                <a:lnTo>
                  <a:pt x="213" y="811"/>
                </a:lnTo>
                <a:lnTo>
                  <a:pt x="217" y="830"/>
                </a:lnTo>
                <a:lnTo>
                  <a:pt x="221" y="830"/>
                </a:lnTo>
                <a:lnTo>
                  <a:pt x="221" y="804"/>
                </a:lnTo>
                <a:lnTo>
                  <a:pt x="224" y="830"/>
                </a:lnTo>
                <a:lnTo>
                  <a:pt x="235" y="830"/>
                </a:lnTo>
                <a:lnTo>
                  <a:pt x="235" y="811"/>
                </a:lnTo>
                <a:lnTo>
                  <a:pt x="239" y="830"/>
                </a:lnTo>
                <a:lnTo>
                  <a:pt x="242" y="830"/>
                </a:lnTo>
                <a:lnTo>
                  <a:pt x="242" y="819"/>
                </a:lnTo>
                <a:lnTo>
                  <a:pt x="246" y="830"/>
                </a:lnTo>
                <a:lnTo>
                  <a:pt x="249" y="830"/>
                </a:lnTo>
                <a:lnTo>
                  <a:pt x="249" y="804"/>
                </a:lnTo>
                <a:lnTo>
                  <a:pt x="253" y="830"/>
                </a:lnTo>
                <a:lnTo>
                  <a:pt x="260" y="830"/>
                </a:lnTo>
                <a:lnTo>
                  <a:pt x="260" y="786"/>
                </a:lnTo>
                <a:lnTo>
                  <a:pt x="264" y="830"/>
                </a:lnTo>
                <a:lnTo>
                  <a:pt x="264" y="815"/>
                </a:lnTo>
                <a:lnTo>
                  <a:pt x="267" y="830"/>
                </a:lnTo>
                <a:lnTo>
                  <a:pt x="282" y="830"/>
                </a:lnTo>
                <a:lnTo>
                  <a:pt x="282" y="815"/>
                </a:lnTo>
                <a:lnTo>
                  <a:pt x="285" y="830"/>
                </a:lnTo>
                <a:lnTo>
                  <a:pt x="285" y="793"/>
                </a:lnTo>
                <a:lnTo>
                  <a:pt x="289" y="830"/>
                </a:lnTo>
                <a:lnTo>
                  <a:pt x="289" y="815"/>
                </a:lnTo>
                <a:lnTo>
                  <a:pt x="293" y="830"/>
                </a:lnTo>
                <a:lnTo>
                  <a:pt x="293" y="775"/>
                </a:lnTo>
                <a:lnTo>
                  <a:pt x="296" y="830"/>
                </a:lnTo>
                <a:lnTo>
                  <a:pt x="318" y="830"/>
                </a:lnTo>
                <a:lnTo>
                  <a:pt x="318" y="328"/>
                </a:lnTo>
                <a:lnTo>
                  <a:pt x="322" y="830"/>
                </a:lnTo>
                <a:lnTo>
                  <a:pt x="322" y="819"/>
                </a:lnTo>
                <a:lnTo>
                  <a:pt x="325" y="830"/>
                </a:lnTo>
                <a:lnTo>
                  <a:pt x="325" y="804"/>
                </a:lnTo>
                <a:lnTo>
                  <a:pt x="329" y="830"/>
                </a:lnTo>
                <a:lnTo>
                  <a:pt x="340" y="830"/>
                </a:lnTo>
                <a:lnTo>
                  <a:pt x="340" y="826"/>
                </a:lnTo>
                <a:lnTo>
                  <a:pt x="343" y="830"/>
                </a:lnTo>
                <a:lnTo>
                  <a:pt x="343" y="822"/>
                </a:lnTo>
                <a:lnTo>
                  <a:pt x="347" y="830"/>
                </a:lnTo>
                <a:lnTo>
                  <a:pt x="350" y="830"/>
                </a:lnTo>
                <a:lnTo>
                  <a:pt x="350" y="822"/>
                </a:lnTo>
                <a:lnTo>
                  <a:pt x="354" y="830"/>
                </a:lnTo>
                <a:lnTo>
                  <a:pt x="358" y="830"/>
                </a:lnTo>
                <a:lnTo>
                  <a:pt x="358" y="826"/>
                </a:lnTo>
                <a:lnTo>
                  <a:pt x="361" y="830"/>
                </a:lnTo>
                <a:lnTo>
                  <a:pt x="365" y="830"/>
                </a:lnTo>
                <a:lnTo>
                  <a:pt x="365" y="822"/>
                </a:lnTo>
                <a:lnTo>
                  <a:pt x="368" y="822"/>
                </a:lnTo>
                <a:lnTo>
                  <a:pt x="368" y="830"/>
                </a:lnTo>
                <a:lnTo>
                  <a:pt x="368" y="822"/>
                </a:lnTo>
                <a:lnTo>
                  <a:pt x="372" y="830"/>
                </a:lnTo>
                <a:lnTo>
                  <a:pt x="390" y="830"/>
                </a:lnTo>
                <a:lnTo>
                  <a:pt x="390" y="783"/>
                </a:lnTo>
                <a:lnTo>
                  <a:pt x="394" y="830"/>
                </a:lnTo>
                <a:lnTo>
                  <a:pt x="405" y="830"/>
                </a:lnTo>
                <a:lnTo>
                  <a:pt x="405" y="826"/>
                </a:lnTo>
                <a:lnTo>
                  <a:pt x="408" y="830"/>
                </a:lnTo>
                <a:lnTo>
                  <a:pt x="408" y="826"/>
                </a:lnTo>
                <a:lnTo>
                  <a:pt x="412" y="830"/>
                </a:lnTo>
                <a:lnTo>
                  <a:pt x="412" y="826"/>
                </a:lnTo>
                <a:lnTo>
                  <a:pt x="415" y="830"/>
                </a:lnTo>
                <a:lnTo>
                  <a:pt x="415" y="826"/>
                </a:lnTo>
                <a:lnTo>
                  <a:pt x="419" y="830"/>
                </a:lnTo>
                <a:lnTo>
                  <a:pt x="419" y="826"/>
                </a:lnTo>
                <a:lnTo>
                  <a:pt x="423" y="830"/>
                </a:lnTo>
                <a:lnTo>
                  <a:pt x="423" y="819"/>
                </a:lnTo>
                <a:lnTo>
                  <a:pt x="426" y="830"/>
                </a:lnTo>
                <a:lnTo>
                  <a:pt x="426" y="826"/>
                </a:lnTo>
                <a:lnTo>
                  <a:pt x="430" y="830"/>
                </a:lnTo>
                <a:lnTo>
                  <a:pt x="441" y="830"/>
                </a:lnTo>
                <a:lnTo>
                  <a:pt x="441" y="811"/>
                </a:lnTo>
                <a:lnTo>
                  <a:pt x="444" y="830"/>
                </a:lnTo>
                <a:lnTo>
                  <a:pt x="448" y="830"/>
                </a:lnTo>
                <a:lnTo>
                  <a:pt x="448" y="819"/>
                </a:lnTo>
                <a:lnTo>
                  <a:pt x="451" y="830"/>
                </a:lnTo>
                <a:lnTo>
                  <a:pt x="462" y="830"/>
                </a:lnTo>
                <a:lnTo>
                  <a:pt x="462" y="371"/>
                </a:lnTo>
                <a:lnTo>
                  <a:pt x="466" y="790"/>
                </a:lnTo>
                <a:lnTo>
                  <a:pt x="466" y="830"/>
                </a:lnTo>
                <a:lnTo>
                  <a:pt x="466" y="721"/>
                </a:lnTo>
                <a:lnTo>
                  <a:pt x="469" y="826"/>
                </a:lnTo>
                <a:lnTo>
                  <a:pt x="469" y="830"/>
                </a:lnTo>
                <a:lnTo>
                  <a:pt x="469" y="815"/>
                </a:lnTo>
                <a:lnTo>
                  <a:pt x="473" y="830"/>
                </a:lnTo>
                <a:lnTo>
                  <a:pt x="484" y="830"/>
                </a:lnTo>
                <a:lnTo>
                  <a:pt x="484" y="822"/>
                </a:lnTo>
                <a:lnTo>
                  <a:pt x="488" y="830"/>
                </a:lnTo>
                <a:lnTo>
                  <a:pt x="491" y="830"/>
                </a:lnTo>
                <a:lnTo>
                  <a:pt x="491" y="826"/>
                </a:lnTo>
                <a:lnTo>
                  <a:pt x="495" y="830"/>
                </a:lnTo>
                <a:lnTo>
                  <a:pt x="495" y="808"/>
                </a:lnTo>
                <a:lnTo>
                  <a:pt x="498" y="830"/>
                </a:lnTo>
                <a:lnTo>
                  <a:pt x="498" y="826"/>
                </a:lnTo>
                <a:lnTo>
                  <a:pt x="502" y="830"/>
                </a:lnTo>
                <a:lnTo>
                  <a:pt x="502" y="826"/>
                </a:lnTo>
                <a:lnTo>
                  <a:pt x="506" y="830"/>
                </a:lnTo>
                <a:lnTo>
                  <a:pt x="509" y="830"/>
                </a:lnTo>
                <a:lnTo>
                  <a:pt x="509" y="822"/>
                </a:lnTo>
                <a:lnTo>
                  <a:pt x="513" y="830"/>
                </a:lnTo>
                <a:lnTo>
                  <a:pt x="513" y="826"/>
                </a:lnTo>
                <a:lnTo>
                  <a:pt x="516" y="830"/>
                </a:lnTo>
                <a:lnTo>
                  <a:pt x="516" y="721"/>
                </a:lnTo>
                <a:lnTo>
                  <a:pt x="520" y="830"/>
                </a:lnTo>
                <a:lnTo>
                  <a:pt x="520" y="765"/>
                </a:lnTo>
                <a:lnTo>
                  <a:pt x="524" y="830"/>
                </a:lnTo>
                <a:lnTo>
                  <a:pt x="524" y="826"/>
                </a:lnTo>
                <a:lnTo>
                  <a:pt x="527" y="830"/>
                </a:lnTo>
                <a:lnTo>
                  <a:pt x="534" y="830"/>
                </a:lnTo>
                <a:lnTo>
                  <a:pt x="534" y="790"/>
                </a:lnTo>
                <a:lnTo>
                  <a:pt x="538" y="830"/>
                </a:lnTo>
                <a:lnTo>
                  <a:pt x="538" y="819"/>
                </a:lnTo>
                <a:lnTo>
                  <a:pt x="542" y="830"/>
                </a:lnTo>
                <a:lnTo>
                  <a:pt x="552" y="830"/>
                </a:lnTo>
                <a:lnTo>
                  <a:pt x="552" y="819"/>
                </a:lnTo>
                <a:lnTo>
                  <a:pt x="556" y="830"/>
                </a:lnTo>
                <a:lnTo>
                  <a:pt x="556" y="811"/>
                </a:lnTo>
                <a:lnTo>
                  <a:pt x="560" y="830"/>
                </a:lnTo>
                <a:lnTo>
                  <a:pt x="563" y="830"/>
                </a:lnTo>
                <a:lnTo>
                  <a:pt x="563" y="826"/>
                </a:lnTo>
                <a:lnTo>
                  <a:pt x="567" y="830"/>
                </a:lnTo>
                <a:lnTo>
                  <a:pt x="574" y="830"/>
                </a:lnTo>
                <a:lnTo>
                  <a:pt x="574" y="826"/>
                </a:lnTo>
                <a:lnTo>
                  <a:pt x="578" y="830"/>
                </a:lnTo>
                <a:lnTo>
                  <a:pt x="581" y="830"/>
                </a:lnTo>
                <a:lnTo>
                  <a:pt x="581" y="826"/>
                </a:lnTo>
                <a:lnTo>
                  <a:pt x="585" y="830"/>
                </a:lnTo>
                <a:lnTo>
                  <a:pt x="585" y="808"/>
                </a:lnTo>
                <a:lnTo>
                  <a:pt x="589" y="830"/>
                </a:lnTo>
                <a:lnTo>
                  <a:pt x="592" y="830"/>
                </a:lnTo>
                <a:lnTo>
                  <a:pt x="592" y="819"/>
                </a:lnTo>
                <a:lnTo>
                  <a:pt x="596" y="830"/>
                </a:lnTo>
                <a:lnTo>
                  <a:pt x="607" y="830"/>
                </a:lnTo>
                <a:lnTo>
                  <a:pt x="607" y="779"/>
                </a:lnTo>
                <a:lnTo>
                  <a:pt x="610" y="830"/>
                </a:lnTo>
                <a:lnTo>
                  <a:pt x="610" y="811"/>
                </a:lnTo>
                <a:lnTo>
                  <a:pt x="614" y="830"/>
                </a:lnTo>
                <a:lnTo>
                  <a:pt x="617" y="830"/>
                </a:lnTo>
                <a:lnTo>
                  <a:pt x="617" y="822"/>
                </a:lnTo>
                <a:lnTo>
                  <a:pt x="621" y="830"/>
                </a:lnTo>
                <a:lnTo>
                  <a:pt x="639" y="830"/>
                </a:lnTo>
                <a:lnTo>
                  <a:pt x="639" y="790"/>
                </a:lnTo>
                <a:lnTo>
                  <a:pt x="643" y="793"/>
                </a:lnTo>
                <a:lnTo>
                  <a:pt x="643" y="830"/>
                </a:lnTo>
                <a:lnTo>
                  <a:pt x="643" y="793"/>
                </a:lnTo>
                <a:lnTo>
                  <a:pt x="646" y="830"/>
                </a:lnTo>
                <a:lnTo>
                  <a:pt x="646" y="808"/>
                </a:lnTo>
                <a:lnTo>
                  <a:pt x="650" y="830"/>
                </a:lnTo>
                <a:lnTo>
                  <a:pt x="661" y="830"/>
                </a:lnTo>
                <a:lnTo>
                  <a:pt x="661" y="826"/>
                </a:lnTo>
                <a:lnTo>
                  <a:pt x="664" y="830"/>
                </a:lnTo>
                <a:lnTo>
                  <a:pt x="664" y="768"/>
                </a:lnTo>
                <a:lnTo>
                  <a:pt x="668" y="830"/>
                </a:lnTo>
                <a:lnTo>
                  <a:pt x="668" y="815"/>
                </a:lnTo>
                <a:lnTo>
                  <a:pt x="672" y="830"/>
                </a:lnTo>
                <a:lnTo>
                  <a:pt x="679" y="830"/>
                </a:lnTo>
                <a:lnTo>
                  <a:pt x="679" y="826"/>
                </a:lnTo>
                <a:lnTo>
                  <a:pt x="682" y="830"/>
                </a:lnTo>
                <a:lnTo>
                  <a:pt x="693" y="830"/>
                </a:lnTo>
                <a:lnTo>
                  <a:pt x="693" y="822"/>
                </a:lnTo>
                <a:lnTo>
                  <a:pt x="697" y="830"/>
                </a:lnTo>
                <a:lnTo>
                  <a:pt x="697" y="332"/>
                </a:lnTo>
                <a:lnTo>
                  <a:pt x="700" y="819"/>
                </a:lnTo>
                <a:lnTo>
                  <a:pt x="700" y="830"/>
                </a:lnTo>
                <a:lnTo>
                  <a:pt x="700" y="801"/>
                </a:lnTo>
                <a:lnTo>
                  <a:pt x="704" y="830"/>
                </a:lnTo>
                <a:lnTo>
                  <a:pt x="708" y="830"/>
                </a:lnTo>
                <a:lnTo>
                  <a:pt x="708" y="822"/>
                </a:lnTo>
                <a:lnTo>
                  <a:pt x="711" y="830"/>
                </a:lnTo>
                <a:lnTo>
                  <a:pt x="711" y="826"/>
                </a:lnTo>
                <a:lnTo>
                  <a:pt x="715" y="830"/>
                </a:lnTo>
                <a:lnTo>
                  <a:pt x="718" y="830"/>
                </a:lnTo>
                <a:lnTo>
                  <a:pt x="718" y="826"/>
                </a:lnTo>
                <a:lnTo>
                  <a:pt x="722" y="830"/>
                </a:lnTo>
                <a:lnTo>
                  <a:pt x="726" y="830"/>
                </a:lnTo>
                <a:lnTo>
                  <a:pt x="726" y="822"/>
                </a:lnTo>
                <a:lnTo>
                  <a:pt x="729" y="830"/>
                </a:lnTo>
                <a:lnTo>
                  <a:pt x="736" y="830"/>
                </a:lnTo>
                <a:lnTo>
                  <a:pt x="736" y="815"/>
                </a:lnTo>
                <a:lnTo>
                  <a:pt x="740" y="830"/>
                </a:lnTo>
                <a:lnTo>
                  <a:pt x="740" y="822"/>
                </a:lnTo>
                <a:lnTo>
                  <a:pt x="744" y="830"/>
                </a:lnTo>
                <a:lnTo>
                  <a:pt x="744" y="822"/>
                </a:lnTo>
                <a:lnTo>
                  <a:pt x="747" y="830"/>
                </a:lnTo>
                <a:lnTo>
                  <a:pt x="751" y="830"/>
                </a:lnTo>
                <a:lnTo>
                  <a:pt x="751" y="819"/>
                </a:lnTo>
                <a:lnTo>
                  <a:pt x="755" y="826"/>
                </a:lnTo>
                <a:lnTo>
                  <a:pt x="755" y="830"/>
                </a:lnTo>
                <a:lnTo>
                  <a:pt x="755" y="819"/>
                </a:lnTo>
                <a:lnTo>
                  <a:pt x="758" y="830"/>
                </a:lnTo>
                <a:lnTo>
                  <a:pt x="780" y="830"/>
                </a:lnTo>
                <a:lnTo>
                  <a:pt x="780" y="826"/>
                </a:lnTo>
                <a:lnTo>
                  <a:pt x="783" y="830"/>
                </a:lnTo>
                <a:lnTo>
                  <a:pt x="783" y="819"/>
                </a:lnTo>
                <a:lnTo>
                  <a:pt x="787" y="830"/>
                </a:lnTo>
                <a:lnTo>
                  <a:pt x="791" y="830"/>
                </a:lnTo>
                <a:lnTo>
                  <a:pt x="791" y="822"/>
                </a:lnTo>
                <a:lnTo>
                  <a:pt x="794" y="830"/>
                </a:lnTo>
                <a:lnTo>
                  <a:pt x="794" y="819"/>
                </a:lnTo>
                <a:lnTo>
                  <a:pt x="798" y="830"/>
                </a:lnTo>
                <a:lnTo>
                  <a:pt x="809" y="830"/>
                </a:lnTo>
                <a:lnTo>
                  <a:pt x="809" y="808"/>
                </a:lnTo>
                <a:lnTo>
                  <a:pt x="812" y="815"/>
                </a:lnTo>
                <a:lnTo>
                  <a:pt x="812" y="830"/>
                </a:lnTo>
                <a:lnTo>
                  <a:pt x="812" y="811"/>
                </a:lnTo>
                <a:lnTo>
                  <a:pt x="816" y="830"/>
                </a:lnTo>
                <a:lnTo>
                  <a:pt x="830" y="830"/>
                </a:lnTo>
                <a:lnTo>
                  <a:pt x="830" y="804"/>
                </a:lnTo>
                <a:lnTo>
                  <a:pt x="834" y="830"/>
                </a:lnTo>
                <a:lnTo>
                  <a:pt x="838" y="830"/>
                </a:lnTo>
                <a:lnTo>
                  <a:pt x="838" y="815"/>
                </a:lnTo>
                <a:lnTo>
                  <a:pt x="841" y="811"/>
                </a:lnTo>
                <a:lnTo>
                  <a:pt x="841" y="830"/>
                </a:lnTo>
                <a:lnTo>
                  <a:pt x="841" y="447"/>
                </a:lnTo>
                <a:lnTo>
                  <a:pt x="845" y="779"/>
                </a:lnTo>
                <a:lnTo>
                  <a:pt x="845" y="830"/>
                </a:lnTo>
                <a:lnTo>
                  <a:pt x="845" y="779"/>
                </a:lnTo>
                <a:lnTo>
                  <a:pt x="848" y="830"/>
                </a:lnTo>
                <a:lnTo>
                  <a:pt x="856" y="830"/>
                </a:lnTo>
                <a:lnTo>
                  <a:pt x="856" y="826"/>
                </a:lnTo>
                <a:lnTo>
                  <a:pt x="859" y="830"/>
                </a:lnTo>
                <a:lnTo>
                  <a:pt x="877" y="830"/>
                </a:lnTo>
                <a:lnTo>
                  <a:pt x="877" y="819"/>
                </a:lnTo>
                <a:lnTo>
                  <a:pt x="881" y="830"/>
                </a:lnTo>
                <a:lnTo>
                  <a:pt x="881" y="819"/>
                </a:lnTo>
                <a:lnTo>
                  <a:pt x="884" y="830"/>
                </a:lnTo>
                <a:lnTo>
                  <a:pt x="884" y="808"/>
                </a:lnTo>
                <a:lnTo>
                  <a:pt x="888" y="830"/>
                </a:lnTo>
                <a:lnTo>
                  <a:pt x="888" y="822"/>
                </a:lnTo>
                <a:lnTo>
                  <a:pt x="892" y="830"/>
                </a:lnTo>
                <a:lnTo>
                  <a:pt x="892" y="822"/>
                </a:lnTo>
                <a:lnTo>
                  <a:pt x="895" y="830"/>
                </a:lnTo>
                <a:lnTo>
                  <a:pt x="910" y="830"/>
                </a:lnTo>
                <a:lnTo>
                  <a:pt x="910" y="822"/>
                </a:lnTo>
                <a:lnTo>
                  <a:pt x="913" y="830"/>
                </a:lnTo>
                <a:lnTo>
                  <a:pt x="921" y="830"/>
                </a:lnTo>
                <a:lnTo>
                  <a:pt x="921" y="826"/>
                </a:lnTo>
                <a:lnTo>
                  <a:pt x="924" y="830"/>
                </a:lnTo>
                <a:lnTo>
                  <a:pt x="924" y="811"/>
                </a:lnTo>
                <a:lnTo>
                  <a:pt x="928" y="830"/>
                </a:lnTo>
                <a:lnTo>
                  <a:pt x="935" y="830"/>
                </a:lnTo>
                <a:lnTo>
                  <a:pt x="935" y="822"/>
                </a:lnTo>
                <a:lnTo>
                  <a:pt x="939" y="830"/>
                </a:lnTo>
                <a:lnTo>
                  <a:pt x="939" y="826"/>
                </a:lnTo>
                <a:lnTo>
                  <a:pt x="942" y="830"/>
                </a:lnTo>
                <a:lnTo>
                  <a:pt x="942" y="804"/>
                </a:lnTo>
                <a:lnTo>
                  <a:pt x="946" y="830"/>
                </a:lnTo>
                <a:lnTo>
                  <a:pt x="953" y="830"/>
                </a:lnTo>
                <a:lnTo>
                  <a:pt x="953" y="826"/>
                </a:lnTo>
                <a:lnTo>
                  <a:pt x="957" y="830"/>
                </a:lnTo>
                <a:lnTo>
                  <a:pt x="957" y="822"/>
                </a:lnTo>
                <a:lnTo>
                  <a:pt x="960" y="830"/>
                </a:lnTo>
                <a:lnTo>
                  <a:pt x="964" y="830"/>
                </a:lnTo>
                <a:lnTo>
                  <a:pt x="964" y="826"/>
                </a:lnTo>
                <a:lnTo>
                  <a:pt x="967" y="830"/>
                </a:lnTo>
                <a:lnTo>
                  <a:pt x="967" y="826"/>
                </a:lnTo>
                <a:lnTo>
                  <a:pt x="971" y="830"/>
                </a:lnTo>
                <a:lnTo>
                  <a:pt x="971" y="826"/>
                </a:lnTo>
                <a:lnTo>
                  <a:pt x="975" y="830"/>
                </a:lnTo>
                <a:lnTo>
                  <a:pt x="975" y="808"/>
                </a:lnTo>
                <a:lnTo>
                  <a:pt x="978" y="830"/>
                </a:lnTo>
                <a:lnTo>
                  <a:pt x="985" y="830"/>
                </a:lnTo>
                <a:lnTo>
                  <a:pt x="985" y="649"/>
                </a:lnTo>
                <a:lnTo>
                  <a:pt x="989" y="830"/>
                </a:lnTo>
                <a:lnTo>
                  <a:pt x="989" y="750"/>
                </a:lnTo>
                <a:lnTo>
                  <a:pt x="993" y="815"/>
                </a:lnTo>
                <a:lnTo>
                  <a:pt x="993" y="830"/>
                </a:lnTo>
                <a:lnTo>
                  <a:pt x="993" y="815"/>
                </a:lnTo>
                <a:lnTo>
                  <a:pt x="996" y="830"/>
                </a:lnTo>
                <a:lnTo>
                  <a:pt x="996" y="822"/>
                </a:lnTo>
                <a:lnTo>
                  <a:pt x="1000" y="830"/>
                </a:lnTo>
                <a:lnTo>
                  <a:pt x="1004" y="830"/>
                </a:lnTo>
                <a:lnTo>
                  <a:pt x="1004" y="739"/>
                </a:lnTo>
                <a:lnTo>
                  <a:pt x="1007" y="793"/>
                </a:lnTo>
                <a:lnTo>
                  <a:pt x="1007" y="830"/>
                </a:lnTo>
                <a:lnTo>
                  <a:pt x="1007" y="793"/>
                </a:lnTo>
                <a:lnTo>
                  <a:pt x="1011" y="830"/>
                </a:lnTo>
                <a:lnTo>
                  <a:pt x="1018" y="830"/>
                </a:lnTo>
                <a:lnTo>
                  <a:pt x="1018" y="768"/>
                </a:lnTo>
                <a:lnTo>
                  <a:pt x="1022" y="830"/>
                </a:lnTo>
                <a:lnTo>
                  <a:pt x="1022" y="822"/>
                </a:lnTo>
                <a:lnTo>
                  <a:pt x="1025" y="830"/>
                </a:lnTo>
                <a:lnTo>
                  <a:pt x="1032" y="830"/>
                </a:lnTo>
                <a:lnTo>
                  <a:pt x="1032" y="811"/>
                </a:lnTo>
                <a:lnTo>
                  <a:pt x="1036" y="830"/>
                </a:lnTo>
                <a:lnTo>
                  <a:pt x="1036" y="811"/>
                </a:lnTo>
                <a:lnTo>
                  <a:pt x="1040" y="830"/>
                </a:lnTo>
                <a:lnTo>
                  <a:pt x="1040" y="793"/>
                </a:lnTo>
                <a:lnTo>
                  <a:pt x="1043" y="830"/>
                </a:lnTo>
                <a:lnTo>
                  <a:pt x="1043" y="808"/>
                </a:lnTo>
                <a:lnTo>
                  <a:pt x="1047" y="830"/>
                </a:lnTo>
                <a:lnTo>
                  <a:pt x="1047" y="801"/>
                </a:lnTo>
                <a:lnTo>
                  <a:pt x="1050" y="830"/>
                </a:lnTo>
                <a:lnTo>
                  <a:pt x="1050" y="808"/>
                </a:lnTo>
                <a:lnTo>
                  <a:pt x="1054" y="819"/>
                </a:lnTo>
                <a:lnTo>
                  <a:pt x="1054" y="830"/>
                </a:lnTo>
                <a:lnTo>
                  <a:pt x="1054" y="804"/>
                </a:lnTo>
                <a:lnTo>
                  <a:pt x="1058" y="830"/>
                </a:lnTo>
                <a:lnTo>
                  <a:pt x="1058" y="822"/>
                </a:lnTo>
                <a:lnTo>
                  <a:pt x="1061" y="830"/>
                </a:lnTo>
                <a:lnTo>
                  <a:pt x="1068" y="830"/>
                </a:lnTo>
                <a:lnTo>
                  <a:pt x="1068" y="819"/>
                </a:lnTo>
                <a:lnTo>
                  <a:pt x="1072" y="830"/>
                </a:lnTo>
                <a:lnTo>
                  <a:pt x="1076" y="830"/>
                </a:lnTo>
                <a:lnTo>
                  <a:pt x="1076" y="819"/>
                </a:lnTo>
                <a:lnTo>
                  <a:pt x="1079" y="830"/>
                </a:lnTo>
                <a:lnTo>
                  <a:pt x="1079" y="808"/>
                </a:lnTo>
                <a:lnTo>
                  <a:pt x="1083" y="830"/>
                </a:lnTo>
                <a:lnTo>
                  <a:pt x="1086" y="830"/>
                </a:lnTo>
                <a:lnTo>
                  <a:pt x="1086" y="822"/>
                </a:lnTo>
                <a:lnTo>
                  <a:pt x="1090" y="830"/>
                </a:lnTo>
                <a:lnTo>
                  <a:pt x="1094" y="830"/>
                </a:lnTo>
                <a:lnTo>
                  <a:pt x="1094" y="793"/>
                </a:lnTo>
                <a:lnTo>
                  <a:pt x="1097" y="830"/>
                </a:lnTo>
                <a:lnTo>
                  <a:pt x="1108" y="830"/>
                </a:lnTo>
                <a:lnTo>
                  <a:pt x="1112" y="826"/>
                </a:lnTo>
                <a:lnTo>
                  <a:pt x="1112" y="830"/>
                </a:lnTo>
                <a:lnTo>
                  <a:pt x="1112" y="815"/>
                </a:lnTo>
                <a:lnTo>
                  <a:pt x="1115" y="830"/>
                </a:lnTo>
                <a:lnTo>
                  <a:pt x="1119" y="830"/>
                </a:lnTo>
                <a:lnTo>
                  <a:pt x="1119" y="819"/>
                </a:lnTo>
                <a:lnTo>
                  <a:pt x="1123" y="819"/>
                </a:lnTo>
                <a:lnTo>
                  <a:pt x="1123" y="830"/>
                </a:lnTo>
                <a:lnTo>
                  <a:pt x="1123" y="801"/>
                </a:lnTo>
                <a:lnTo>
                  <a:pt x="1126" y="830"/>
                </a:lnTo>
                <a:lnTo>
                  <a:pt x="1126" y="826"/>
                </a:lnTo>
                <a:lnTo>
                  <a:pt x="1130" y="830"/>
                </a:lnTo>
                <a:lnTo>
                  <a:pt x="1130" y="783"/>
                </a:lnTo>
                <a:lnTo>
                  <a:pt x="1133" y="830"/>
                </a:lnTo>
                <a:lnTo>
                  <a:pt x="1133" y="801"/>
                </a:lnTo>
                <a:lnTo>
                  <a:pt x="1137" y="830"/>
                </a:lnTo>
                <a:lnTo>
                  <a:pt x="1137" y="808"/>
                </a:lnTo>
                <a:lnTo>
                  <a:pt x="1141" y="826"/>
                </a:lnTo>
                <a:lnTo>
                  <a:pt x="1141" y="830"/>
                </a:lnTo>
                <a:lnTo>
                  <a:pt x="1141" y="808"/>
                </a:lnTo>
                <a:lnTo>
                  <a:pt x="1144" y="830"/>
                </a:lnTo>
                <a:lnTo>
                  <a:pt x="1148" y="826"/>
                </a:lnTo>
                <a:lnTo>
                  <a:pt x="1148" y="830"/>
                </a:lnTo>
                <a:lnTo>
                  <a:pt x="1148" y="822"/>
                </a:lnTo>
                <a:lnTo>
                  <a:pt x="1151" y="830"/>
                </a:lnTo>
                <a:lnTo>
                  <a:pt x="1151" y="815"/>
                </a:lnTo>
                <a:lnTo>
                  <a:pt x="1155" y="822"/>
                </a:lnTo>
                <a:lnTo>
                  <a:pt x="1155" y="830"/>
                </a:lnTo>
                <a:lnTo>
                  <a:pt x="1155" y="804"/>
                </a:lnTo>
                <a:lnTo>
                  <a:pt x="1159" y="822"/>
                </a:lnTo>
                <a:lnTo>
                  <a:pt x="1159" y="830"/>
                </a:lnTo>
                <a:lnTo>
                  <a:pt x="1159" y="797"/>
                </a:lnTo>
                <a:lnTo>
                  <a:pt x="1162" y="830"/>
                </a:lnTo>
                <a:lnTo>
                  <a:pt x="1162" y="822"/>
                </a:lnTo>
                <a:lnTo>
                  <a:pt x="1166" y="830"/>
                </a:lnTo>
                <a:lnTo>
                  <a:pt x="1166" y="819"/>
                </a:lnTo>
                <a:lnTo>
                  <a:pt x="1169" y="826"/>
                </a:lnTo>
                <a:lnTo>
                  <a:pt x="1169" y="830"/>
                </a:lnTo>
                <a:lnTo>
                  <a:pt x="1169" y="808"/>
                </a:lnTo>
                <a:lnTo>
                  <a:pt x="1173" y="830"/>
                </a:lnTo>
                <a:lnTo>
                  <a:pt x="1177" y="830"/>
                </a:lnTo>
                <a:lnTo>
                  <a:pt x="1180" y="822"/>
                </a:lnTo>
                <a:lnTo>
                  <a:pt x="1180" y="830"/>
                </a:lnTo>
                <a:lnTo>
                  <a:pt x="1180" y="815"/>
                </a:lnTo>
                <a:lnTo>
                  <a:pt x="1184" y="826"/>
                </a:lnTo>
                <a:lnTo>
                  <a:pt x="1184" y="830"/>
                </a:lnTo>
                <a:lnTo>
                  <a:pt x="1184" y="811"/>
                </a:lnTo>
                <a:lnTo>
                  <a:pt x="1188" y="826"/>
                </a:lnTo>
                <a:lnTo>
                  <a:pt x="1188" y="830"/>
                </a:lnTo>
                <a:lnTo>
                  <a:pt x="1188" y="811"/>
                </a:lnTo>
                <a:lnTo>
                  <a:pt x="1191" y="830"/>
                </a:lnTo>
                <a:lnTo>
                  <a:pt x="1191" y="811"/>
                </a:lnTo>
                <a:lnTo>
                  <a:pt x="1195" y="830"/>
                </a:lnTo>
                <a:lnTo>
                  <a:pt x="1195" y="819"/>
                </a:lnTo>
                <a:lnTo>
                  <a:pt x="1198" y="830"/>
                </a:lnTo>
                <a:lnTo>
                  <a:pt x="1198" y="804"/>
                </a:lnTo>
                <a:lnTo>
                  <a:pt x="1202" y="830"/>
                </a:lnTo>
                <a:lnTo>
                  <a:pt x="1202" y="793"/>
                </a:lnTo>
                <a:lnTo>
                  <a:pt x="1206" y="830"/>
                </a:lnTo>
                <a:lnTo>
                  <a:pt x="1209" y="830"/>
                </a:lnTo>
                <a:lnTo>
                  <a:pt x="1209" y="815"/>
                </a:lnTo>
                <a:lnTo>
                  <a:pt x="1213" y="830"/>
                </a:lnTo>
                <a:lnTo>
                  <a:pt x="1213" y="783"/>
                </a:lnTo>
                <a:lnTo>
                  <a:pt x="1216" y="830"/>
                </a:lnTo>
                <a:lnTo>
                  <a:pt x="1216" y="801"/>
                </a:lnTo>
                <a:lnTo>
                  <a:pt x="1220" y="830"/>
                </a:lnTo>
                <a:lnTo>
                  <a:pt x="1220" y="685"/>
                </a:lnTo>
                <a:lnTo>
                  <a:pt x="1224" y="830"/>
                </a:lnTo>
                <a:lnTo>
                  <a:pt x="1224" y="775"/>
                </a:lnTo>
                <a:lnTo>
                  <a:pt x="1227" y="822"/>
                </a:lnTo>
                <a:lnTo>
                  <a:pt x="1227" y="830"/>
                </a:lnTo>
                <a:lnTo>
                  <a:pt x="1227" y="819"/>
                </a:lnTo>
                <a:lnTo>
                  <a:pt x="1231" y="830"/>
                </a:lnTo>
                <a:lnTo>
                  <a:pt x="1231" y="804"/>
                </a:lnTo>
                <a:lnTo>
                  <a:pt x="1234" y="815"/>
                </a:lnTo>
                <a:lnTo>
                  <a:pt x="1234" y="830"/>
                </a:lnTo>
                <a:lnTo>
                  <a:pt x="1234" y="797"/>
                </a:lnTo>
                <a:lnTo>
                  <a:pt x="1238" y="808"/>
                </a:lnTo>
                <a:lnTo>
                  <a:pt x="1238" y="830"/>
                </a:lnTo>
                <a:lnTo>
                  <a:pt x="1238" y="808"/>
                </a:lnTo>
                <a:lnTo>
                  <a:pt x="1242" y="830"/>
                </a:lnTo>
                <a:lnTo>
                  <a:pt x="1242" y="786"/>
                </a:lnTo>
                <a:lnTo>
                  <a:pt x="1245" y="830"/>
                </a:lnTo>
                <a:lnTo>
                  <a:pt x="1249" y="830"/>
                </a:lnTo>
                <a:lnTo>
                  <a:pt x="1249" y="819"/>
                </a:lnTo>
                <a:lnTo>
                  <a:pt x="1252" y="830"/>
                </a:lnTo>
                <a:lnTo>
                  <a:pt x="1256" y="830"/>
                </a:lnTo>
                <a:lnTo>
                  <a:pt x="1256" y="819"/>
                </a:lnTo>
                <a:lnTo>
                  <a:pt x="1260" y="830"/>
                </a:lnTo>
                <a:lnTo>
                  <a:pt x="1260" y="819"/>
                </a:lnTo>
                <a:lnTo>
                  <a:pt x="1263" y="830"/>
                </a:lnTo>
                <a:lnTo>
                  <a:pt x="1263" y="815"/>
                </a:lnTo>
                <a:lnTo>
                  <a:pt x="1267" y="822"/>
                </a:lnTo>
                <a:lnTo>
                  <a:pt x="1267" y="830"/>
                </a:lnTo>
                <a:lnTo>
                  <a:pt x="1267" y="811"/>
                </a:lnTo>
                <a:lnTo>
                  <a:pt x="1271" y="830"/>
                </a:lnTo>
                <a:lnTo>
                  <a:pt x="1271" y="808"/>
                </a:lnTo>
                <a:lnTo>
                  <a:pt x="1274" y="804"/>
                </a:lnTo>
                <a:lnTo>
                  <a:pt x="1274" y="830"/>
                </a:lnTo>
                <a:lnTo>
                  <a:pt x="1274" y="783"/>
                </a:lnTo>
                <a:lnTo>
                  <a:pt x="1278" y="822"/>
                </a:lnTo>
                <a:lnTo>
                  <a:pt x="1278" y="830"/>
                </a:lnTo>
                <a:lnTo>
                  <a:pt x="1278" y="822"/>
                </a:lnTo>
                <a:lnTo>
                  <a:pt x="1281" y="830"/>
                </a:lnTo>
                <a:lnTo>
                  <a:pt x="1281" y="754"/>
                </a:lnTo>
                <a:lnTo>
                  <a:pt x="1285" y="830"/>
                </a:lnTo>
                <a:lnTo>
                  <a:pt x="1285" y="790"/>
                </a:lnTo>
                <a:lnTo>
                  <a:pt x="1289" y="830"/>
                </a:lnTo>
                <a:lnTo>
                  <a:pt x="1289" y="819"/>
                </a:lnTo>
                <a:lnTo>
                  <a:pt x="1292" y="830"/>
                </a:lnTo>
                <a:lnTo>
                  <a:pt x="1292" y="793"/>
                </a:lnTo>
                <a:lnTo>
                  <a:pt x="1296" y="815"/>
                </a:lnTo>
                <a:lnTo>
                  <a:pt x="1296" y="830"/>
                </a:lnTo>
                <a:lnTo>
                  <a:pt x="1296" y="808"/>
                </a:lnTo>
                <a:lnTo>
                  <a:pt x="1299" y="830"/>
                </a:lnTo>
                <a:lnTo>
                  <a:pt x="1299" y="811"/>
                </a:lnTo>
                <a:lnTo>
                  <a:pt x="1303" y="822"/>
                </a:lnTo>
                <a:lnTo>
                  <a:pt x="1303" y="830"/>
                </a:lnTo>
                <a:lnTo>
                  <a:pt x="1303" y="808"/>
                </a:lnTo>
                <a:lnTo>
                  <a:pt x="1307" y="830"/>
                </a:lnTo>
                <a:lnTo>
                  <a:pt x="1307" y="815"/>
                </a:lnTo>
                <a:lnTo>
                  <a:pt x="1310" y="830"/>
                </a:lnTo>
                <a:lnTo>
                  <a:pt x="1310" y="793"/>
                </a:lnTo>
                <a:lnTo>
                  <a:pt x="1314" y="830"/>
                </a:lnTo>
                <a:lnTo>
                  <a:pt x="1314" y="815"/>
                </a:lnTo>
                <a:lnTo>
                  <a:pt x="1317" y="826"/>
                </a:lnTo>
                <a:lnTo>
                  <a:pt x="1317" y="830"/>
                </a:lnTo>
                <a:lnTo>
                  <a:pt x="1317" y="808"/>
                </a:lnTo>
                <a:lnTo>
                  <a:pt x="1321" y="808"/>
                </a:lnTo>
                <a:lnTo>
                  <a:pt x="1321" y="830"/>
                </a:lnTo>
                <a:lnTo>
                  <a:pt x="1321" y="808"/>
                </a:lnTo>
                <a:lnTo>
                  <a:pt x="1325" y="822"/>
                </a:lnTo>
                <a:lnTo>
                  <a:pt x="1325" y="830"/>
                </a:lnTo>
                <a:lnTo>
                  <a:pt x="1325" y="801"/>
                </a:lnTo>
                <a:lnTo>
                  <a:pt x="1328" y="830"/>
                </a:lnTo>
                <a:lnTo>
                  <a:pt x="1328" y="779"/>
                </a:lnTo>
                <a:lnTo>
                  <a:pt x="1332" y="830"/>
                </a:lnTo>
                <a:lnTo>
                  <a:pt x="1332" y="783"/>
                </a:lnTo>
                <a:lnTo>
                  <a:pt x="1335" y="830"/>
                </a:lnTo>
                <a:lnTo>
                  <a:pt x="1339" y="830"/>
                </a:lnTo>
                <a:lnTo>
                  <a:pt x="1339" y="790"/>
                </a:lnTo>
                <a:lnTo>
                  <a:pt x="1343" y="826"/>
                </a:lnTo>
                <a:lnTo>
                  <a:pt x="1343" y="830"/>
                </a:lnTo>
                <a:lnTo>
                  <a:pt x="1343" y="790"/>
                </a:lnTo>
                <a:lnTo>
                  <a:pt x="1346" y="830"/>
                </a:lnTo>
                <a:lnTo>
                  <a:pt x="1346" y="801"/>
                </a:lnTo>
                <a:lnTo>
                  <a:pt x="1350" y="826"/>
                </a:lnTo>
                <a:lnTo>
                  <a:pt x="1350" y="830"/>
                </a:lnTo>
                <a:lnTo>
                  <a:pt x="1350" y="822"/>
                </a:lnTo>
                <a:lnTo>
                  <a:pt x="1354" y="830"/>
                </a:lnTo>
                <a:lnTo>
                  <a:pt x="1354" y="779"/>
                </a:lnTo>
                <a:lnTo>
                  <a:pt x="1357" y="826"/>
                </a:lnTo>
                <a:lnTo>
                  <a:pt x="1357" y="830"/>
                </a:lnTo>
                <a:lnTo>
                  <a:pt x="1357" y="811"/>
                </a:lnTo>
                <a:lnTo>
                  <a:pt x="1361" y="826"/>
                </a:lnTo>
                <a:lnTo>
                  <a:pt x="1361" y="830"/>
                </a:lnTo>
                <a:lnTo>
                  <a:pt x="1361" y="804"/>
                </a:lnTo>
                <a:lnTo>
                  <a:pt x="1364" y="830"/>
                </a:lnTo>
                <a:lnTo>
                  <a:pt x="1364" y="707"/>
                </a:lnTo>
                <a:lnTo>
                  <a:pt x="1368" y="830"/>
                </a:lnTo>
                <a:lnTo>
                  <a:pt x="1368" y="739"/>
                </a:lnTo>
                <a:lnTo>
                  <a:pt x="1372" y="830"/>
                </a:lnTo>
                <a:lnTo>
                  <a:pt x="1372" y="811"/>
                </a:lnTo>
                <a:lnTo>
                  <a:pt x="1375" y="830"/>
                </a:lnTo>
                <a:lnTo>
                  <a:pt x="1379" y="830"/>
                </a:lnTo>
                <a:lnTo>
                  <a:pt x="1379" y="804"/>
                </a:lnTo>
                <a:lnTo>
                  <a:pt x="1382" y="830"/>
                </a:lnTo>
                <a:lnTo>
                  <a:pt x="1382" y="779"/>
                </a:lnTo>
                <a:lnTo>
                  <a:pt x="1386" y="830"/>
                </a:lnTo>
                <a:lnTo>
                  <a:pt x="1386" y="793"/>
                </a:lnTo>
                <a:lnTo>
                  <a:pt x="1390" y="830"/>
                </a:lnTo>
                <a:lnTo>
                  <a:pt x="1390" y="783"/>
                </a:lnTo>
                <a:lnTo>
                  <a:pt x="1393" y="830"/>
                </a:lnTo>
                <a:lnTo>
                  <a:pt x="1393" y="783"/>
                </a:lnTo>
                <a:lnTo>
                  <a:pt x="1397" y="830"/>
                </a:lnTo>
                <a:lnTo>
                  <a:pt x="1397" y="801"/>
                </a:lnTo>
                <a:lnTo>
                  <a:pt x="1400" y="826"/>
                </a:lnTo>
                <a:lnTo>
                  <a:pt x="1400" y="830"/>
                </a:lnTo>
                <a:lnTo>
                  <a:pt x="1400" y="793"/>
                </a:lnTo>
                <a:lnTo>
                  <a:pt x="1404" y="830"/>
                </a:lnTo>
                <a:lnTo>
                  <a:pt x="1404" y="790"/>
                </a:lnTo>
                <a:lnTo>
                  <a:pt x="1408" y="830"/>
                </a:lnTo>
                <a:lnTo>
                  <a:pt x="1408" y="815"/>
                </a:lnTo>
                <a:lnTo>
                  <a:pt x="1411" y="830"/>
                </a:lnTo>
                <a:lnTo>
                  <a:pt x="1411" y="786"/>
                </a:lnTo>
                <a:lnTo>
                  <a:pt x="1415" y="830"/>
                </a:lnTo>
                <a:lnTo>
                  <a:pt x="1415" y="765"/>
                </a:lnTo>
                <a:lnTo>
                  <a:pt x="1418" y="830"/>
                </a:lnTo>
                <a:lnTo>
                  <a:pt x="1418" y="772"/>
                </a:lnTo>
                <a:lnTo>
                  <a:pt x="1422" y="830"/>
                </a:lnTo>
                <a:lnTo>
                  <a:pt x="1422" y="808"/>
                </a:lnTo>
                <a:lnTo>
                  <a:pt x="1426" y="830"/>
                </a:lnTo>
                <a:lnTo>
                  <a:pt x="1426" y="808"/>
                </a:lnTo>
                <a:lnTo>
                  <a:pt x="1429" y="830"/>
                </a:lnTo>
                <a:lnTo>
                  <a:pt x="1429" y="801"/>
                </a:lnTo>
                <a:lnTo>
                  <a:pt x="1433" y="830"/>
                </a:lnTo>
                <a:lnTo>
                  <a:pt x="1433" y="793"/>
                </a:lnTo>
                <a:lnTo>
                  <a:pt x="1436" y="830"/>
                </a:lnTo>
                <a:lnTo>
                  <a:pt x="1436" y="811"/>
                </a:lnTo>
                <a:lnTo>
                  <a:pt x="1440" y="830"/>
                </a:lnTo>
                <a:lnTo>
                  <a:pt x="1440" y="819"/>
                </a:lnTo>
                <a:lnTo>
                  <a:pt x="1444" y="830"/>
                </a:lnTo>
                <a:lnTo>
                  <a:pt x="1444" y="815"/>
                </a:lnTo>
                <a:lnTo>
                  <a:pt x="1447" y="830"/>
                </a:lnTo>
                <a:lnTo>
                  <a:pt x="1447" y="775"/>
                </a:lnTo>
                <a:lnTo>
                  <a:pt x="1451" y="830"/>
                </a:lnTo>
                <a:lnTo>
                  <a:pt x="1451" y="768"/>
                </a:lnTo>
                <a:lnTo>
                  <a:pt x="1455" y="830"/>
                </a:lnTo>
                <a:lnTo>
                  <a:pt x="1455" y="808"/>
                </a:lnTo>
                <a:lnTo>
                  <a:pt x="1458" y="819"/>
                </a:lnTo>
                <a:lnTo>
                  <a:pt x="1458" y="830"/>
                </a:lnTo>
                <a:lnTo>
                  <a:pt x="1458" y="793"/>
                </a:lnTo>
                <a:lnTo>
                  <a:pt x="1462" y="830"/>
                </a:lnTo>
                <a:lnTo>
                  <a:pt x="1462" y="797"/>
                </a:lnTo>
                <a:lnTo>
                  <a:pt x="1465" y="830"/>
                </a:lnTo>
                <a:lnTo>
                  <a:pt x="1465" y="793"/>
                </a:lnTo>
                <a:lnTo>
                  <a:pt x="1469" y="830"/>
                </a:lnTo>
                <a:lnTo>
                  <a:pt x="1469" y="765"/>
                </a:lnTo>
                <a:lnTo>
                  <a:pt x="1473" y="819"/>
                </a:lnTo>
                <a:lnTo>
                  <a:pt x="1473" y="830"/>
                </a:lnTo>
                <a:lnTo>
                  <a:pt x="1473" y="815"/>
                </a:lnTo>
                <a:lnTo>
                  <a:pt x="1476" y="830"/>
                </a:lnTo>
                <a:lnTo>
                  <a:pt x="1476" y="811"/>
                </a:lnTo>
                <a:lnTo>
                  <a:pt x="1480" y="826"/>
                </a:lnTo>
                <a:lnTo>
                  <a:pt x="1480" y="830"/>
                </a:lnTo>
                <a:lnTo>
                  <a:pt x="1480" y="801"/>
                </a:lnTo>
                <a:lnTo>
                  <a:pt x="1483" y="822"/>
                </a:lnTo>
                <a:lnTo>
                  <a:pt x="1483" y="830"/>
                </a:lnTo>
                <a:lnTo>
                  <a:pt x="1483" y="819"/>
                </a:lnTo>
                <a:lnTo>
                  <a:pt x="1487" y="826"/>
                </a:lnTo>
                <a:lnTo>
                  <a:pt x="1487" y="830"/>
                </a:lnTo>
                <a:lnTo>
                  <a:pt x="1487" y="815"/>
                </a:lnTo>
                <a:lnTo>
                  <a:pt x="1491" y="830"/>
                </a:lnTo>
                <a:lnTo>
                  <a:pt x="1491" y="750"/>
                </a:lnTo>
                <a:lnTo>
                  <a:pt x="1494" y="822"/>
                </a:lnTo>
                <a:lnTo>
                  <a:pt x="1494" y="830"/>
                </a:lnTo>
                <a:lnTo>
                  <a:pt x="1494" y="790"/>
                </a:lnTo>
                <a:lnTo>
                  <a:pt x="1498" y="830"/>
                </a:lnTo>
                <a:lnTo>
                  <a:pt x="1498" y="779"/>
                </a:lnTo>
                <a:lnTo>
                  <a:pt x="1501" y="830"/>
                </a:lnTo>
                <a:lnTo>
                  <a:pt x="1501" y="822"/>
                </a:lnTo>
                <a:lnTo>
                  <a:pt x="1505" y="826"/>
                </a:lnTo>
                <a:lnTo>
                  <a:pt x="1505" y="830"/>
                </a:lnTo>
                <a:lnTo>
                  <a:pt x="1505" y="790"/>
                </a:lnTo>
                <a:lnTo>
                  <a:pt x="1509" y="811"/>
                </a:lnTo>
                <a:lnTo>
                  <a:pt x="1509" y="830"/>
                </a:lnTo>
                <a:lnTo>
                  <a:pt x="1509" y="811"/>
                </a:lnTo>
                <a:lnTo>
                  <a:pt x="1512" y="811"/>
                </a:lnTo>
                <a:lnTo>
                  <a:pt x="1512" y="830"/>
                </a:lnTo>
                <a:lnTo>
                  <a:pt x="1512" y="793"/>
                </a:lnTo>
                <a:lnTo>
                  <a:pt x="1516" y="830"/>
                </a:lnTo>
                <a:lnTo>
                  <a:pt x="1516" y="790"/>
                </a:lnTo>
                <a:lnTo>
                  <a:pt x="1516" y="811"/>
                </a:lnTo>
                <a:lnTo>
                  <a:pt x="1519" y="775"/>
                </a:lnTo>
                <a:lnTo>
                  <a:pt x="1519" y="830"/>
                </a:lnTo>
                <a:lnTo>
                  <a:pt x="1519" y="761"/>
                </a:lnTo>
                <a:lnTo>
                  <a:pt x="1523" y="830"/>
                </a:lnTo>
                <a:lnTo>
                  <a:pt x="1523" y="808"/>
                </a:lnTo>
                <a:lnTo>
                  <a:pt x="1527" y="811"/>
                </a:lnTo>
                <a:lnTo>
                  <a:pt x="1527" y="830"/>
                </a:lnTo>
                <a:lnTo>
                  <a:pt x="1527" y="772"/>
                </a:lnTo>
                <a:lnTo>
                  <a:pt x="1530" y="815"/>
                </a:lnTo>
                <a:lnTo>
                  <a:pt x="1530" y="830"/>
                </a:lnTo>
                <a:lnTo>
                  <a:pt x="1530" y="797"/>
                </a:lnTo>
                <a:lnTo>
                  <a:pt x="1534" y="830"/>
                </a:lnTo>
                <a:lnTo>
                  <a:pt x="1534" y="779"/>
                </a:lnTo>
                <a:lnTo>
                  <a:pt x="1538" y="830"/>
                </a:lnTo>
                <a:lnTo>
                  <a:pt x="1538" y="761"/>
                </a:lnTo>
                <a:lnTo>
                  <a:pt x="1541" y="830"/>
                </a:lnTo>
                <a:lnTo>
                  <a:pt x="1541" y="790"/>
                </a:lnTo>
                <a:lnTo>
                  <a:pt x="1545" y="819"/>
                </a:lnTo>
                <a:lnTo>
                  <a:pt x="1545" y="830"/>
                </a:lnTo>
                <a:lnTo>
                  <a:pt x="1545" y="793"/>
                </a:lnTo>
                <a:lnTo>
                  <a:pt x="1548" y="819"/>
                </a:lnTo>
                <a:lnTo>
                  <a:pt x="1548" y="830"/>
                </a:lnTo>
                <a:lnTo>
                  <a:pt x="1548" y="815"/>
                </a:lnTo>
                <a:lnTo>
                  <a:pt x="1552" y="822"/>
                </a:lnTo>
                <a:lnTo>
                  <a:pt x="1552" y="830"/>
                </a:lnTo>
                <a:lnTo>
                  <a:pt x="1552" y="801"/>
                </a:lnTo>
                <a:lnTo>
                  <a:pt x="1556" y="830"/>
                </a:lnTo>
                <a:lnTo>
                  <a:pt x="1556" y="804"/>
                </a:lnTo>
                <a:lnTo>
                  <a:pt x="1559" y="830"/>
                </a:lnTo>
                <a:lnTo>
                  <a:pt x="1559" y="801"/>
                </a:lnTo>
                <a:lnTo>
                  <a:pt x="1563" y="830"/>
                </a:lnTo>
                <a:lnTo>
                  <a:pt x="1563" y="815"/>
                </a:lnTo>
                <a:lnTo>
                  <a:pt x="1566" y="830"/>
                </a:lnTo>
                <a:lnTo>
                  <a:pt x="1566" y="822"/>
                </a:lnTo>
                <a:lnTo>
                  <a:pt x="1570" y="830"/>
                </a:lnTo>
                <a:lnTo>
                  <a:pt x="1570" y="797"/>
                </a:lnTo>
                <a:lnTo>
                  <a:pt x="1574" y="830"/>
                </a:lnTo>
                <a:lnTo>
                  <a:pt x="1574" y="768"/>
                </a:lnTo>
                <a:lnTo>
                  <a:pt x="1577" y="819"/>
                </a:lnTo>
                <a:lnTo>
                  <a:pt x="1577" y="830"/>
                </a:lnTo>
                <a:lnTo>
                  <a:pt x="1577" y="783"/>
                </a:lnTo>
                <a:lnTo>
                  <a:pt x="1581" y="830"/>
                </a:lnTo>
                <a:lnTo>
                  <a:pt x="1581" y="804"/>
                </a:lnTo>
                <a:lnTo>
                  <a:pt x="1584" y="826"/>
                </a:lnTo>
                <a:lnTo>
                  <a:pt x="1584" y="830"/>
                </a:lnTo>
                <a:lnTo>
                  <a:pt x="1584" y="815"/>
                </a:lnTo>
                <a:lnTo>
                  <a:pt x="1588" y="826"/>
                </a:lnTo>
                <a:lnTo>
                  <a:pt x="1588" y="830"/>
                </a:lnTo>
                <a:lnTo>
                  <a:pt x="1588" y="725"/>
                </a:lnTo>
                <a:lnTo>
                  <a:pt x="1592" y="830"/>
                </a:lnTo>
                <a:lnTo>
                  <a:pt x="1592" y="739"/>
                </a:lnTo>
                <a:lnTo>
                  <a:pt x="1595" y="830"/>
                </a:lnTo>
                <a:lnTo>
                  <a:pt x="1595" y="761"/>
                </a:lnTo>
                <a:lnTo>
                  <a:pt x="1599" y="830"/>
                </a:lnTo>
                <a:lnTo>
                  <a:pt x="1599" y="819"/>
                </a:lnTo>
                <a:lnTo>
                  <a:pt x="1602" y="830"/>
                </a:lnTo>
                <a:lnTo>
                  <a:pt x="1602" y="801"/>
                </a:lnTo>
                <a:lnTo>
                  <a:pt x="1606" y="830"/>
                </a:lnTo>
                <a:lnTo>
                  <a:pt x="1606" y="786"/>
                </a:lnTo>
                <a:lnTo>
                  <a:pt x="1610" y="830"/>
                </a:lnTo>
                <a:lnTo>
                  <a:pt x="1610" y="729"/>
                </a:lnTo>
                <a:lnTo>
                  <a:pt x="1613" y="830"/>
                </a:lnTo>
                <a:lnTo>
                  <a:pt x="1613" y="793"/>
                </a:lnTo>
                <a:lnTo>
                  <a:pt x="1617" y="830"/>
                </a:lnTo>
                <a:lnTo>
                  <a:pt x="1617" y="815"/>
                </a:lnTo>
                <a:lnTo>
                  <a:pt x="1621" y="830"/>
                </a:lnTo>
                <a:lnTo>
                  <a:pt x="1621" y="786"/>
                </a:lnTo>
                <a:lnTo>
                  <a:pt x="1624" y="830"/>
                </a:lnTo>
                <a:lnTo>
                  <a:pt x="1624" y="808"/>
                </a:lnTo>
                <a:lnTo>
                  <a:pt x="1628" y="830"/>
                </a:lnTo>
                <a:lnTo>
                  <a:pt x="1628" y="790"/>
                </a:lnTo>
                <a:lnTo>
                  <a:pt x="1631" y="830"/>
                </a:lnTo>
                <a:lnTo>
                  <a:pt x="1631" y="779"/>
                </a:lnTo>
                <a:lnTo>
                  <a:pt x="1635" y="830"/>
                </a:lnTo>
                <a:lnTo>
                  <a:pt x="1635" y="801"/>
                </a:lnTo>
                <a:lnTo>
                  <a:pt x="1639" y="830"/>
                </a:lnTo>
                <a:lnTo>
                  <a:pt x="1639" y="808"/>
                </a:lnTo>
                <a:lnTo>
                  <a:pt x="1642" y="815"/>
                </a:lnTo>
                <a:lnTo>
                  <a:pt x="1642" y="830"/>
                </a:lnTo>
                <a:lnTo>
                  <a:pt x="1642" y="815"/>
                </a:lnTo>
                <a:lnTo>
                  <a:pt x="1646" y="830"/>
                </a:lnTo>
                <a:lnTo>
                  <a:pt x="1646" y="772"/>
                </a:lnTo>
                <a:lnTo>
                  <a:pt x="1649" y="815"/>
                </a:lnTo>
                <a:lnTo>
                  <a:pt x="1649" y="830"/>
                </a:lnTo>
                <a:lnTo>
                  <a:pt x="1649" y="804"/>
                </a:lnTo>
                <a:lnTo>
                  <a:pt x="1653" y="830"/>
                </a:lnTo>
                <a:lnTo>
                  <a:pt x="1653" y="765"/>
                </a:lnTo>
                <a:lnTo>
                  <a:pt x="1657" y="830"/>
                </a:lnTo>
                <a:lnTo>
                  <a:pt x="1657" y="801"/>
                </a:lnTo>
                <a:lnTo>
                  <a:pt x="1660" y="830"/>
                </a:lnTo>
                <a:lnTo>
                  <a:pt x="1660" y="783"/>
                </a:lnTo>
                <a:lnTo>
                  <a:pt x="1664" y="797"/>
                </a:lnTo>
                <a:lnTo>
                  <a:pt x="1664" y="830"/>
                </a:lnTo>
                <a:lnTo>
                  <a:pt x="1664" y="743"/>
                </a:lnTo>
                <a:lnTo>
                  <a:pt x="1667" y="801"/>
                </a:lnTo>
                <a:lnTo>
                  <a:pt x="1667" y="830"/>
                </a:lnTo>
                <a:lnTo>
                  <a:pt x="1667" y="801"/>
                </a:lnTo>
                <a:lnTo>
                  <a:pt x="1671" y="830"/>
                </a:lnTo>
                <a:lnTo>
                  <a:pt x="1675" y="830"/>
                </a:lnTo>
                <a:lnTo>
                  <a:pt x="1675" y="804"/>
                </a:lnTo>
                <a:lnTo>
                  <a:pt x="1678" y="797"/>
                </a:lnTo>
                <a:lnTo>
                  <a:pt x="1678" y="830"/>
                </a:lnTo>
                <a:lnTo>
                  <a:pt x="1678" y="721"/>
                </a:lnTo>
                <a:lnTo>
                  <a:pt x="1682" y="750"/>
                </a:lnTo>
                <a:lnTo>
                  <a:pt x="1682" y="830"/>
                </a:lnTo>
                <a:lnTo>
                  <a:pt x="1682" y="750"/>
                </a:lnTo>
                <a:lnTo>
                  <a:pt x="1685" y="804"/>
                </a:lnTo>
                <a:lnTo>
                  <a:pt x="1685" y="830"/>
                </a:lnTo>
                <a:lnTo>
                  <a:pt x="1685" y="804"/>
                </a:lnTo>
                <a:lnTo>
                  <a:pt x="1689" y="830"/>
                </a:lnTo>
                <a:lnTo>
                  <a:pt x="1689" y="804"/>
                </a:lnTo>
                <a:lnTo>
                  <a:pt x="1693" y="790"/>
                </a:lnTo>
                <a:lnTo>
                  <a:pt x="1693" y="830"/>
                </a:lnTo>
                <a:lnTo>
                  <a:pt x="1693" y="768"/>
                </a:lnTo>
                <a:lnTo>
                  <a:pt x="1696" y="830"/>
                </a:lnTo>
                <a:lnTo>
                  <a:pt x="1696" y="819"/>
                </a:lnTo>
                <a:lnTo>
                  <a:pt x="1700" y="830"/>
                </a:lnTo>
                <a:lnTo>
                  <a:pt x="1700" y="801"/>
                </a:lnTo>
                <a:lnTo>
                  <a:pt x="1704" y="808"/>
                </a:lnTo>
                <a:lnTo>
                  <a:pt x="1704" y="830"/>
                </a:lnTo>
                <a:lnTo>
                  <a:pt x="1704" y="808"/>
                </a:lnTo>
                <a:lnTo>
                  <a:pt x="1707" y="830"/>
                </a:lnTo>
                <a:lnTo>
                  <a:pt x="1707" y="775"/>
                </a:lnTo>
                <a:lnTo>
                  <a:pt x="1711" y="797"/>
                </a:lnTo>
                <a:lnTo>
                  <a:pt x="1711" y="830"/>
                </a:lnTo>
                <a:lnTo>
                  <a:pt x="1711" y="761"/>
                </a:lnTo>
                <a:lnTo>
                  <a:pt x="1714" y="830"/>
                </a:lnTo>
                <a:lnTo>
                  <a:pt x="1714" y="826"/>
                </a:lnTo>
                <a:lnTo>
                  <a:pt x="1718" y="826"/>
                </a:lnTo>
                <a:lnTo>
                  <a:pt x="1718" y="830"/>
                </a:lnTo>
                <a:lnTo>
                  <a:pt x="1718" y="793"/>
                </a:lnTo>
                <a:lnTo>
                  <a:pt x="1722" y="830"/>
                </a:lnTo>
                <a:lnTo>
                  <a:pt x="1722" y="797"/>
                </a:lnTo>
                <a:lnTo>
                  <a:pt x="1725" y="819"/>
                </a:lnTo>
                <a:lnTo>
                  <a:pt x="1725" y="830"/>
                </a:lnTo>
                <a:lnTo>
                  <a:pt x="1725" y="815"/>
                </a:lnTo>
                <a:lnTo>
                  <a:pt x="1729" y="830"/>
                </a:lnTo>
                <a:lnTo>
                  <a:pt x="1729" y="804"/>
                </a:lnTo>
                <a:lnTo>
                  <a:pt x="1732" y="815"/>
                </a:lnTo>
                <a:lnTo>
                  <a:pt x="1732" y="830"/>
                </a:lnTo>
                <a:lnTo>
                  <a:pt x="1732" y="808"/>
                </a:lnTo>
                <a:lnTo>
                  <a:pt x="1736" y="830"/>
                </a:lnTo>
                <a:lnTo>
                  <a:pt x="1736" y="765"/>
                </a:lnTo>
                <a:lnTo>
                  <a:pt x="1740" y="826"/>
                </a:lnTo>
                <a:lnTo>
                  <a:pt x="1740" y="830"/>
                </a:lnTo>
                <a:lnTo>
                  <a:pt x="1740" y="793"/>
                </a:lnTo>
                <a:lnTo>
                  <a:pt x="1743" y="830"/>
                </a:lnTo>
                <a:lnTo>
                  <a:pt x="1743" y="786"/>
                </a:lnTo>
                <a:lnTo>
                  <a:pt x="1747" y="830"/>
                </a:lnTo>
                <a:lnTo>
                  <a:pt x="1747" y="804"/>
                </a:lnTo>
                <a:lnTo>
                  <a:pt x="1750" y="804"/>
                </a:lnTo>
                <a:lnTo>
                  <a:pt x="1750" y="830"/>
                </a:lnTo>
                <a:lnTo>
                  <a:pt x="1750" y="804"/>
                </a:lnTo>
                <a:lnTo>
                  <a:pt x="1754" y="830"/>
                </a:lnTo>
                <a:lnTo>
                  <a:pt x="1754" y="786"/>
                </a:lnTo>
                <a:lnTo>
                  <a:pt x="1758" y="830"/>
                </a:lnTo>
                <a:lnTo>
                  <a:pt x="1758" y="793"/>
                </a:lnTo>
                <a:lnTo>
                  <a:pt x="1761" y="830"/>
                </a:lnTo>
                <a:lnTo>
                  <a:pt x="1761" y="797"/>
                </a:lnTo>
                <a:lnTo>
                  <a:pt x="1765" y="830"/>
                </a:lnTo>
                <a:lnTo>
                  <a:pt x="1765" y="718"/>
                </a:lnTo>
                <a:lnTo>
                  <a:pt x="1768" y="830"/>
                </a:lnTo>
                <a:lnTo>
                  <a:pt x="1768" y="793"/>
                </a:lnTo>
                <a:lnTo>
                  <a:pt x="1772" y="830"/>
                </a:lnTo>
                <a:lnTo>
                  <a:pt x="1772" y="815"/>
                </a:lnTo>
                <a:lnTo>
                  <a:pt x="1776" y="830"/>
                </a:lnTo>
                <a:lnTo>
                  <a:pt x="1776" y="804"/>
                </a:lnTo>
                <a:lnTo>
                  <a:pt x="1779" y="830"/>
                </a:lnTo>
                <a:lnTo>
                  <a:pt x="1779" y="754"/>
                </a:lnTo>
                <a:lnTo>
                  <a:pt x="1783" y="830"/>
                </a:lnTo>
                <a:lnTo>
                  <a:pt x="1783" y="768"/>
                </a:lnTo>
                <a:lnTo>
                  <a:pt x="1786" y="830"/>
                </a:lnTo>
                <a:lnTo>
                  <a:pt x="1786" y="811"/>
                </a:lnTo>
                <a:lnTo>
                  <a:pt x="1790" y="830"/>
                </a:lnTo>
                <a:lnTo>
                  <a:pt x="1790" y="811"/>
                </a:lnTo>
                <a:lnTo>
                  <a:pt x="1794" y="830"/>
                </a:lnTo>
                <a:lnTo>
                  <a:pt x="1794" y="765"/>
                </a:lnTo>
                <a:lnTo>
                  <a:pt x="1797" y="830"/>
                </a:lnTo>
                <a:lnTo>
                  <a:pt x="1797" y="790"/>
                </a:lnTo>
                <a:lnTo>
                  <a:pt x="1801" y="830"/>
                </a:lnTo>
                <a:lnTo>
                  <a:pt x="1801" y="804"/>
                </a:lnTo>
                <a:lnTo>
                  <a:pt x="1805" y="830"/>
                </a:lnTo>
                <a:lnTo>
                  <a:pt x="1805" y="797"/>
                </a:lnTo>
                <a:lnTo>
                  <a:pt x="1808" y="830"/>
                </a:lnTo>
                <a:lnTo>
                  <a:pt x="1808" y="793"/>
                </a:lnTo>
                <a:lnTo>
                  <a:pt x="1812" y="830"/>
                </a:lnTo>
                <a:lnTo>
                  <a:pt x="1812" y="808"/>
                </a:lnTo>
                <a:lnTo>
                  <a:pt x="1815" y="830"/>
                </a:lnTo>
                <a:lnTo>
                  <a:pt x="1815" y="808"/>
                </a:lnTo>
                <a:lnTo>
                  <a:pt x="1819" y="830"/>
                </a:lnTo>
                <a:lnTo>
                  <a:pt x="1819" y="801"/>
                </a:lnTo>
                <a:lnTo>
                  <a:pt x="1823" y="830"/>
                </a:lnTo>
                <a:lnTo>
                  <a:pt x="1823" y="808"/>
                </a:lnTo>
                <a:lnTo>
                  <a:pt x="1826" y="819"/>
                </a:lnTo>
                <a:lnTo>
                  <a:pt x="1826" y="830"/>
                </a:lnTo>
                <a:lnTo>
                  <a:pt x="1826" y="743"/>
                </a:lnTo>
                <a:lnTo>
                  <a:pt x="1830" y="830"/>
                </a:lnTo>
                <a:lnTo>
                  <a:pt x="1830" y="804"/>
                </a:lnTo>
                <a:lnTo>
                  <a:pt x="1833" y="830"/>
                </a:lnTo>
                <a:lnTo>
                  <a:pt x="1833" y="797"/>
                </a:lnTo>
                <a:lnTo>
                  <a:pt x="1837" y="808"/>
                </a:lnTo>
                <a:lnTo>
                  <a:pt x="1837" y="830"/>
                </a:lnTo>
                <a:lnTo>
                  <a:pt x="1837" y="750"/>
                </a:lnTo>
                <a:lnTo>
                  <a:pt x="1841" y="830"/>
                </a:lnTo>
                <a:lnTo>
                  <a:pt x="1841" y="761"/>
                </a:lnTo>
                <a:lnTo>
                  <a:pt x="1844" y="822"/>
                </a:lnTo>
                <a:lnTo>
                  <a:pt x="1844" y="830"/>
                </a:lnTo>
                <a:lnTo>
                  <a:pt x="1844" y="808"/>
                </a:lnTo>
                <a:lnTo>
                  <a:pt x="1848" y="826"/>
                </a:lnTo>
                <a:lnTo>
                  <a:pt x="1848" y="830"/>
                </a:lnTo>
                <a:lnTo>
                  <a:pt x="1848" y="815"/>
                </a:lnTo>
                <a:lnTo>
                  <a:pt x="1851" y="830"/>
                </a:lnTo>
                <a:lnTo>
                  <a:pt x="1851" y="703"/>
                </a:lnTo>
                <a:lnTo>
                  <a:pt x="1855" y="765"/>
                </a:lnTo>
                <a:lnTo>
                  <a:pt x="1855" y="830"/>
                </a:lnTo>
                <a:lnTo>
                  <a:pt x="1855" y="718"/>
                </a:lnTo>
                <a:lnTo>
                  <a:pt x="1859" y="826"/>
                </a:lnTo>
                <a:lnTo>
                  <a:pt x="1859" y="830"/>
                </a:lnTo>
                <a:lnTo>
                  <a:pt x="1859" y="826"/>
                </a:lnTo>
                <a:lnTo>
                  <a:pt x="1862" y="830"/>
                </a:lnTo>
                <a:lnTo>
                  <a:pt x="1862" y="801"/>
                </a:lnTo>
                <a:lnTo>
                  <a:pt x="1866" y="811"/>
                </a:lnTo>
                <a:lnTo>
                  <a:pt x="1866" y="830"/>
                </a:lnTo>
                <a:lnTo>
                  <a:pt x="1866" y="793"/>
                </a:lnTo>
                <a:lnTo>
                  <a:pt x="1869" y="830"/>
                </a:lnTo>
                <a:lnTo>
                  <a:pt x="1869" y="757"/>
                </a:lnTo>
                <a:lnTo>
                  <a:pt x="1873" y="783"/>
                </a:lnTo>
                <a:lnTo>
                  <a:pt x="1873" y="830"/>
                </a:lnTo>
                <a:lnTo>
                  <a:pt x="1873" y="775"/>
                </a:lnTo>
                <a:lnTo>
                  <a:pt x="1877" y="811"/>
                </a:lnTo>
                <a:lnTo>
                  <a:pt x="1877" y="830"/>
                </a:lnTo>
                <a:lnTo>
                  <a:pt x="1877" y="811"/>
                </a:lnTo>
                <a:lnTo>
                  <a:pt x="1880" y="830"/>
                </a:lnTo>
                <a:lnTo>
                  <a:pt x="1880" y="793"/>
                </a:lnTo>
                <a:lnTo>
                  <a:pt x="1884" y="830"/>
                </a:lnTo>
                <a:lnTo>
                  <a:pt x="1884" y="797"/>
                </a:lnTo>
                <a:lnTo>
                  <a:pt x="1888" y="830"/>
                </a:lnTo>
                <a:lnTo>
                  <a:pt x="1888" y="786"/>
                </a:lnTo>
                <a:lnTo>
                  <a:pt x="1891" y="830"/>
                </a:lnTo>
                <a:lnTo>
                  <a:pt x="1891" y="797"/>
                </a:lnTo>
                <a:lnTo>
                  <a:pt x="1895" y="830"/>
                </a:lnTo>
                <a:lnTo>
                  <a:pt x="1895" y="797"/>
                </a:lnTo>
                <a:lnTo>
                  <a:pt x="1898" y="830"/>
                </a:lnTo>
                <a:lnTo>
                  <a:pt x="1898" y="783"/>
                </a:lnTo>
                <a:lnTo>
                  <a:pt x="1902" y="830"/>
                </a:lnTo>
                <a:lnTo>
                  <a:pt x="1902" y="815"/>
                </a:lnTo>
                <a:lnTo>
                  <a:pt x="1906" y="822"/>
                </a:lnTo>
                <a:lnTo>
                  <a:pt x="1906" y="830"/>
                </a:lnTo>
                <a:lnTo>
                  <a:pt x="1906" y="793"/>
                </a:lnTo>
                <a:lnTo>
                  <a:pt x="1909" y="826"/>
                </a:lnTo>
                <a:lnTo>
                  <a:pt x="1909" y="830"/>
                </a:lnTo>
                <a:lnTo>
                  <a:pt x="1909" y="808"/>
                </a:lnTo>
                <a:lnTo>
                  <a:pt x="1913" y="822"/>
                </a:lnTo>
                <a:lnTo>
                  <a:pt x="1913" y="830"/>
                </a:lnTo>
                <a:lnTo>
                  <a:pt x="1913" y="808"/>
                </a:lnTo>
                <a:lnTo>
                  <a:pt x="1916" y="830"/>
                </a:lnTo>
                <a:lnTo>
                  <a:pt x="1916" y="815"/>
                </a:lnTo>
                <a:lnTo>
                  <a:pt x="1920" y="830"/>
                </a:lnTo>
                <a:lnTo>
                  <a:pt x="1920" y="801"/>
                </a:lnTo>
                <a:lnTo>
                  <a:pt x="1924" y="826"/>
                </a:lnTo>
                <a:lnTo>
                  <a:pt x="1924" y="830"/>
                </a:lnTo>
                <a:lnTo>
                  <a:pt x="1924" y="801"/>
                </a:lnTo>
                <a:lnTo>
                  <a:pt x="1927" y="826"/>
                </a:lnTo>
                <a:lnTo>
                  <a:pt x="1927" y="830"/>
                </a:lnTo>
                <a:lnTo>
                  <a:pt x="1927" y="779"/>
                </a:lnTo>
                <a:lnTo>
                  <a:pt x="1931" y="830"/>
                </a:lnTo>
                <a:lnTo>
                  <a:pt x="1931" y="801"/>
                </a:lnTo>
                <a:lnTo>
                  <a:pt x="1934" y="830"/>
                </a:lnTo>
                <a:lnTo>
                  <a:pt x="1934" y="790"/>
                </a:lnTo>
                <a:lnTo>
                  <a:pt x="1938" y="830"/>
                </a:lnTo>
                <a:lnTo>
                  <a:pt x="1938" y="808"/>
                </a:lnTo>
                <a:lnTo>
                  <a:pt x="1942" y="830"/>
                </a:lnTo>
                <a:lnTo>
                  <a:pt x="1942" y="732"/>
                </a:lnTo>
                <a:lnTo>
                  <a:pt x="1945" y="830"/>
                </a:lnTo>
                <a:lnTo>
                  <a:pt x="1945" y="783"/>
                </a:lnTo>
                <a:lnTo>
                  <a:pt x="1949" y="830"/>
                </a:lnTo>
                <a:lnTo>
                  <a:pt x="1949" y="808"/>
                </a:lnTo>
                <a:lnTo>
                  <a:pt x="1952" y="830"/>
                </a:lnTo>
                <a:lnTo>
                  <a:pt x="1952" y="801"/>
                </a:lnTo>
                <a:lnTo>
                  <a:pt x="1956" y="830"/>
                </a:lnTo>
                <a:lnTo>
                  <a:pt x="1956" y="765"/>
                </a:lnTo>
                <a:lnTo>
                  <a:pt x="1960" y="830"/>
                </a:lnTo>
                <a:lnTo>
                  <a:pt x="1960" y="811"/>
                </a:lnTo>
                <a:lnTo>
                  <a:pt x="1963" y="830"/>
                </a:lnTo>
                <a:lnTo>
                  <a:pt x="1963" y="797"/>
                </a:lnTo>
                <a:lnTo>
                  <a:pt x="1967" y="830"/>
                </a:lnTo>
                <a:lnTo>
                  <a:pt x="1967" y="786"/>
                </a:lnTo>
                <a:lnTo>
                  <a:pt x="1971" y="830"/>
                </a:lnTo>
                <a:lnTo>
                  <a:pt x="1971" y="739"/>
                </a:lnTo>
                <a:lnTo>
                  <a:pt x="1974" y="830"/>
                </a:lnTo>
                <a:lnTo>
                  <a:pt x="1974" y="779"/>
                </a:lnTo>
                <a:lnTo>
                  <a:pt x="1978" y="830"/>
                </a:lnTo>
                <a:lnTo>
                  <a:pt x="1978" y="761"/>
                </a:lnTo>
                <a:lnTo>
                  <a:pt x="1981" y="830"/>
                </a:lnTo>
                <a:lnTo>
                  <a:pt x="1981" y="772"/>
                </a:lnTo>
                <a:lnTo>
                  <a:pt x="1985" y="830"/>
                </a:lnTo>
                <a:lnTo>
                  <a:pt x="1985" y="797"/>
                </a:lnTo>
                <a:lnTo>
                  <a:pt x="1989" y="830"/>
                </a:lnTo>
                <a:lnTo>
                  <a:pt x="1989" y="797"/>
                </a:lnTo>
                <a:lnTo>
                  <a:pt x="1992" y="830"/>
                </a:lnTo>
                <a:lnTo>
                  <a:pt x="1992" y="826"/>
                </a:lnTo>
                <a:lnTo>
                  <a:pt x="1996" y="830"/>
                </a:lnTo>
                <a:lnTo>
                  <a:pt x="1996" y="793"/>
                </a:lnTo>
                <a:lnTo>
                  <a:pt x="1999" y="830"/>
                </a:lnTo>
                <a:lnTo>
                  <a:pt x="1999" y="736"/>
                </a:lnTo>
                <a:lnTo>
                  <a:pt x="2003" y="772"/>
                </a:lnTo>
                <a:lnTo>
                  <a:pt x="2003" y="830"/>
                </a:lnTo>
                <a:lnTo>
                  <a:pt x="2003" y="772"/>
                </a:lnTo>
                <a:lnTo>
                  <a:pt x="2007" y="830"/>
                </a:lnTo>
                <a:lnTo>
                  <a:pt x="2007" y="819"/>
                </a:lnTo>
                <a:lnTo>
                  <a:pt x="2010" y="830"/>
                </a:lnTo>
                <a:lnTo>
                  <a:pt x="2010" y="811"/>
                </a:lnTo>
                <a:lnTo>
                  <a:pt x="2014" y="801"/>
                </a:lnTo>
                <a:lnTo>
                  <a:pt x="2014" y="830"/>
                </a:lnTo>
                <a:lnTo>
                  <a:pt x="2014" y="725"/>
                </a:lnTo>
                <a:lnTo>
                  <a:pt x="2017" y="801"/>
                </a:lnTo>
                <a:lnTo>
                  <a:pt x="2017" y="830"/>
                </a:lnTo>
                <a:lnTo>
                  <a:pt x="2017" y="768"/>
                </a:lnTo>
                <a:lnTo>
                  <a:pt x="2021" y="830"/>
                </a:lnTo>
                <a:lnTo>
                  <a:pt x="2021" y="808"/>
                </a:lnTo>
                <a:lnTo>
                  <a:pt x="2025" y="826"/>
                </a:lnTo>
                <a:lnTo>
                  <a:pt x="2025" y="830"/>
                </a:lnTo>
                <a:lnTo>
                  <a:pt x="2025" y="786"/>
                </a:lnTo>
                <a:lnTo>
                  <a:pt x="2028" y="804"/>
                </a:lnTo>
                <a:lnTo>
                  <a:pt x="2028" y="830"/>
                </a:lnTo>
                <a:lnTo>
                  <a:pt x="2028" y="739"/>
                </a:lnTo>
                <a:lnTo>
                  <a:pt x="2032" y="793"/>
                </a:lnTo>
                <a:lnTo>
                  <a:pt x="2032" y="830"/>
                </a:lnTo>
                <a:lnTo>
                  <a:pt x="2032" y="761"/>
                </a:lnTo>
                <a:lnTo>
                  <a:pt x="2035" y="830"/>
                </a:lnTo>
                <a:lnTo>
                  <a:pt x="2035" y="815"/>
                </a:lnTo>
                <a:lnTo>
                  <a:pt x="2039" y="826"/>
                </a:lnTo>
                <a:lnTo>
                  <a:pt x="2039" y="830"/>
                </a:lnTo>
                <a:lnTo>
                  <a:pt x="2039" y="775"/>
                </a:lnTo>
                <a:lnTo>
                  <a:pt x="2043" y="830"/>
                </a:lnTo>
                <a:lnTo>
                  <a:pt x="2043" y="739"/>
                </a:lnTo>
                <a:lnTo>
                  <a:pt x="2046" y="772"/>
                </a:lnTo>
                <a:lnTo>
                  <a:pt x="2046" y="830"/>
                </a:lnTo>
                <a:lnTo>
                  <a:pt x="2046" y="772"/>
                </a:lnTo>
                <a:lnTo>
                  <a:pt x="2050" y="830"/>
                </a:lnTo>
                <a:lnTo>
                  <a:pt x="2050" y="822"/>
                </a:lnTo>
                <a:lnTo>
                  <a:pt x="2054" y="830"/>
                </a:lnTo>
                <a:lnTo>
                  <a:pt x="2054" y="804"/>
                </a:lnTo>
                <a:lnTo>
                  <a:pt x="2057" y="830"/>
                </a:lnTo>
                <a:lnTo>
                  <a:pt x="2057" y="815"/>
                </a:lnTo>
                <a:lnTo>
                  <a:pt x="2061" y="830"/>
                </a:lnTo>
                <a:lnTo>
                  <a:pt x="2061" y="811"/>
                </a:lnTo>
                <a:lnTo>
                  <a:pt x="2064" y="830"/>
                </a:lnTo>
                <a:lnTo>
                  <a:pt x="2064" y="822"/>
                </a:lnTo>
                <a:lnTo>
                  <a:pt x="2068" y="830"/>
                </a:lnTo>
                <a:lnTo>
                  <a:pt x="2068" y="815"/>
                </a:lnTo>
                <a:lnTo>
                  <a:pt x="2072" y="826"/>
                </a:lnTo>
                <a:lnTo>
                  <a:pt x="2072" y="830"/>
                </a:lnTo>
                <a:lnTo>
                  <a:pt x="2072" y="804"/>
                </a:lnTo>
                <a:lnTo>
                  <a:pt x="2075" y="830"/>
                </a:lnTo>
                <a:lnTo>
                  <a:pt x="2075" y="797"/>
                </a:lnTo>
                <a:lnTo>
                  <a:pt x="2079" y="830"/>
                </a:lnTo>
                <a:lnTo>
                  <a:pt x="2079" y="804"/>
                </a:lnTo>
                <a:lnTo>
                  <a:pt x="2082" y="830"/>
                </a:lnTo>
                <a:lnTo>
                  <a:pt x="2082" y="804"/>
                </a:lnTo>
                <a:lnTo>
                  <a:pt x="2086" y="826"/>
                </a:lnTo>
                <a:lnTo>
                  <a:pt x="2086" y="830"/>
                </a:lnTo>
                <a:lnTo>
                  <a:pt x="2086" y="822"/>
                </a:lnTo>
                <a:lnTo>
                  <a:pt x="2090" y="826"/>
                </a:lnTo>
                <a:lnTo>
                  <a:pt x="2090" y="830"/>
                </a:lnTo>
                <a:lnTo>
                  <a:pt x="2090" y="786"/>
                </a:lnTo>
                <a:lnTo>
                  <a:pt x="2093" y="830"/>
                </a:lnTo>
                <a:lnTo>
                  <a:pt x="2093" y="775"/>
                </a:lnTo>
                <a:lnTo>
                  <a:pt x="2097" y="830"/>
                </a:lnTo>
                <a:lnTo>
                  <a:pt x="2097" y="765"/>
                </a:lnTo>
                <a:lnTo>
                  <a:pt x="2100" y="830"/>
                </a:lnTo>
                <a:lnTo>
                  <a:pt x="2100" y="808"/>
                </a:lnTo>
                <a:lnTo>
                  <a:pt x="2104" y="830"/>
                </a:lnTo>
                <a:lnTo>
                  <a:pt x="2104" y="797"/>
                </a:lnTo>
                <a:lnTo>
                  <a:pt x="2108" y="830"/>
                </a:lnTo>
                <a:lnTo>
                  <a:pt x="2108" y="808"/>
                </a:lnTo>
                <a:lnTo>
                  <a:pt x="2111" y="830"/>
                </a:lnTo>
                <a:lnTo>
                  <a:pt x="2111" y="826"/>
                </a:lnTo>
                <a:lnTo>
                  <a:pt x="2115" y="830"/>
                </a:lnTo>
                <a:lnTo>
                  <a:pt x="2115" y="747"/>
                </a:lnTo>
                <a:lnTo>
                  <a:pt x="2118" y="826"/>
                </a:lnTo>
                <a:lnTo>
                  <a:pt x="2118" y="830"/>
                </a:lnTo>
                <a:lnTo>
                  <a:pt x="2118" y="772"/>
                </a:lnTo>
                <a:lnTo>
                  <a:pt x="2122" y="830"/>
                </a:lnTo>
                <a:lnTo>
                  <a:pt x="2122" y="797"/>
                </a:lnTo>
                <a:lnTo>
                  <a:pt x="2126" y="830"/>
                </a:lnTo>
                <a:lnTo>
                  <a:pt x="2126" y="797"/>
                </a:lnTo>
                <a:lnTo>
                  <a:pt x="2129" y="830"/>
                </a:lnTo>
                <a:lnTo>
                  <a:pt x="2129" y="772"/>
                </a:lnTo>
                <a:lnTo>
                  <a:pt x="2133" y="830"/>
                </a:lnTo>
                <a:lnTo>
                  <a:pt x="2133" y="736"/>
                </a:lnTo>
                <a:lnTo>
                  <a:pt x="2137" y="826"/>
                </a:lnTo>
                <a:lnTo>
                  <a:pt x="2137" y="830"/>
                </a:lnTo>
                <a:lnTo>
                  <a:pt x="2137" y="819"/>
                </a:lnTo>
                <a:lnTo>
                  <a:pt x="2140" y="830"/>
                </a:lnTo>
                <a:lnTo>
                  <a:pt x="2140" y="808"/>
                </a:lnTo>
                <a:lnTo>
                  <a:pt x="2144" y="830"/>
                </a:lnTo>
                <a:lnTo>
                  <a:pt x="2144" y="772"/>
                </a:lnTo>
                <a:lnTo>
                  <a:pt x="2147" y="830"/>
                </a:lnTo>
                <a:lnTo>
                  <a:pt x="2147" y="765"/>
                </a:lnTo>
                <a:lnTo>
                  <a:pt x="2151" y="819"/>
                </a:lnTo>
                <a:lnTo>
                  <a:pt x="2151" y="830"/>
                </a:lnTo>
                <a:lnTo>
                  <a:pt x="2151" y="779"/>
                </a:lnTo>
                <a:lnTo>
                  <a:pt x="2155" y="830"/>
                </a:lnTo>
                <a:lnTo>
                  <a:pt x="2155" y="804"/>
                </a:lnTo>
                <a:lnTo>
                  <a:pt x="2158" y="830"/>
                </a:lnTo>
                <a:lnTo>
                  <a:pt x="2158" y="772"/>
                </a:lnTo>
                <a:lnTo>
                  <a:pt x="2162" y="830"/>
                </a:lnTo>
                <a:lnTo>
                  <a:pt x="2162" y="786"/>
                </a:lnTo>
                <a:lnTo>
                  <a:pt x="2165" y="830"/>
                </a:lnTo>
                <a:lnTo>
                  <a:pt x="2165" y="804"/>
                </a:lnTo>
                <a:lnTo>
                  <a:pt x="2169" y="830"/>
                </a:lnTo>
                <a:lnTo>
                  <a:pt x="2169" y="775"/>
                </a:lnTo>
                <a:lnTo>
                  <a:pt x="2173" y="830"/>
                </a:lnTo>
                <a:lnTo>
                  <a:pt x="2173" y="815"/>
                </a:lnTo>
                <a:lnTo>
                  <a:pt x="2176" y="830"/>
                </a:lnTo>
                <a:lnTo>
                  <a:pt x="2176" y="783"/>
                </a:lnTo>
                <a:lnTo>
                  <a:pt x="2180" y="830"/>
                </a:lnTo>
                <a:lnTo>
                  <a:pt x="2180" y="819"/>
                </a:lnTo>
                <a:lnTo>
                  <a:pt x="2183" y="830"/>
                </a:lnTo>
                <a:lnTo>
                  <a:pt x="2183" y="826"/>
                </a:lnTo>
                <a:lnTo>
                  <a:pt x="2187" y="830"/>
                </a:lnTo>
                <a:lnTo>
                  <a:pt x="2187" y="768"/>
                </a:lnTo>
                <a:lnTo>
                  <a:pt x="2191" y="830"/>
                </a:lnTo>
                <a:lnTo>
                  <a:pt x="2191" y="793"/>
                </a:lnTo>
                <a:lnTo>
                  <a:pt x="2194" y="822"/>
                </a:lnTo>
                <a:lnTo>
                  <a:pt x="2194" y="830"/>
                </a:lnTo>
                <a:lnTo>
                  <a:pt x="2194" y="779"/>
                </a:lnTo>
                <a:lnTo>
                  <a:pt x="2198" y="830"/>
                </a:lnTo>
                <a:lnTo>
                  <a:pt x="2201" y="830"/>
                </a:lnTo>
                <a:lnTo>
                  <a:pt x="2201" y="822"/>
                </a:lnTo>
                <a:lnTo>
                  <a:pt x="2205" y="830"/>
                </a:lnTo>
                <a:lnTo>
                  <a:pt x="2205" y="790"/>
                </a:lnTo>
                <a:lnTo>
                  <a:pt x="2209" y="830"/>
                </a:lnTo>
                <a:lnTo>
                  <a:pt x="2209" y="826"/>
                </a:lnTo>
                <a:lnTo>
                  <a:pt x="2212" y="830"/>
                </a:lnTo>
                <a:lnTo>
                  <a:pt x="2212" y="822"/>
                </a:lnTo>
                <a:lnTo>
                  <a:pt x="2216" y="830"/>
                </a:lnTo>
                <a:lnTo>
                  <a:pt x="2216" y="801"/>
                </a:lnTo>
                <a:lnTo>
                  <a:pt x="2219" y="804"/>
                </a:lnTo>
                <a:lnTo>
                  <a:pt x="2219" y="830"/>
                </a:lnTo>
                <a:lnTo>
                  <a:pt x="2219" y="804"/>
                </a:lnTo>
                <a:lnTo>
                  <a:pt x="2223" y="819"/>
                </a:lnTo>
                <a:lnTo>
                  <a:pt x="2223" y="830"/>
                </a:lnTo>
                <a:lnTo>
                  <a:pt x="2223" y="815"/>
                </a:lnTo>
                <a:lnTo>
                  <a:pt x="2227" y="830"/>
                </a:lnTo>
                <a:lnTo>
                  <a:pt x="2227" y="811"/>
                </a:lnTo>
                <a:lnTo>
                  <a:pt x="2230" y="830"/>
                </a:lnTo>
                <a:lnTo>
                  <a:pt x="2230" y="811"/>
                </a:lnTo>
                <a:lnTo>
                  <a:pt x="2234" y="822"/>
                </a:lnTo>
                <a:lnTo>
                  <a:pt x="2234" y="830"/>
                </a:lnTo>
                <a:lnTo>
                  <a:pt x="2234" y="808"/>
                </a:lnTo>
                <a:lnTo>
                  <a:pt x="2238" y="811"/>
                </a:lnTo>
                <a:lnTo>
                  <a:pt x="2238" y="830"/>
                </a:lnTo>
                <a:lnTo>
                  <a:pt x="2238" y="811"/>
                </a:lnTo>
                <a:lnTo>
                  <a:pt x="2241" y="822"/>
                </a:lnTo>
                <a:lnTo>
                  <a:pt x="2241" y="830"/>
                </a:lnTo>
                <a:lnTo>
                  <a:pt x="2241" y="819"/>
                </a:lnTo>
                <a:lnTo>
                  <a:pt x="2245" y="830"/>
                </a:lnTo>
                <a:lnTo>
                  <a:pt x="2245" y="826"/>
                </a:lnTo>
                <a:lnTo>
                  <a:pt x="2248" y="830"/>
                </a:lnTo>
                <a:lnTo>
                  <a:pt x="2248" y="826"/>
                </a:lnTo>
                <a:lnTo>
                  <a:pt x="2252" y="826"/>
                </a:lnTo>
                <a:lnTo>
                  <a:pt x="2252" y="830"/>
                </a:lnTo>
                <a:lnTo>
                  <a:pt x="2252" y="819"/>
                </a:lnTo>
                <a:lnTo>
                  <a:pt x="2256" y="826"/>
                </a:lnTo>
                <a:lnTo>
                  <a:pt x="2256" y="830"/>
                </a:lnTo>
                <a:lnTo>
                  <a:pt x="2256" y="815"/>
                </a:lnTo>
                <a:lnTo>
                  <a:pt x="2259" y="830"/>
                </a:lnTo>
                <a:lnTo>
                  <a:pt x="2259" y="822"/>
                </a:lnTo>
                <a:lnTo>
                  <a:pt x="2263" y="830"/>
                </a:lnTo>
                <a:lnTo>
                  <a:pt x="2263" y="804"/>
                </a:lnTo>
                <a:lnTo>
                  <a:pt x="2266" y="822"/>
                </a:lnTo>
                <a:lnTo>
                  <a:pt x="2266" y="830"/>
                </a:lnTo>
                <a:lnTo>
                  <a:pt x="2266" y="783"/>
                </a:lnTo>
                <a:lnTo>
                  <a:pt x="2270" y="830"/>
                </a:lnTo>
                <a:lnTo>
                  <a:pt x="2270" y="822"/>
                </a:lnTo>
                <a:lnTo>
                  <a:pt x="2274" y="830"/>
                </a:lnTo>
                <a:lnTo>
                  <a:pt x="2274" y="797"/>
                </a:lnTo>
                <a:lnTo>
                  <a:pt x="2277" y="830"/>
                </a:lnTo>
                <a:lnTo>
                  <a:pt x="2277" y="804"/>
                </a:lnTo>
                <a:lnTo>
                  <a:pt x="2281" y="822"/>
                </a:lnTo>
                <a:lnTo>
                  <a:pt x="2281" y="830"/>
                </a:lnTo>
                <a:lnTo>
                  <a:pt x="2281" y="793"/>
                </a:lnTo>
                <a:lnTo>
                  <a:pt x="2284" y="830"/>
                </a:lnTo>
                <a:lnTo>
                  <a:pt x="2288" y="830"/>
                </a:lnTo>
                <a:lnTo>
                  <a:pt x="2288" y="779"/>
                </a:lnTo>
                <a:lnTo>
                  <a:pt x="2292" y="830"/>
                </a:lnTo>
                <a:lnTo>
                  <a:pt x="2292" y="797"/>
                </a:lnTo>
                <a:lnTo>
                  <a:pt x="2295" y="830"/>
                </a:lnTo>
                <a:lnTo>
                  <a:pt x="2295" y="819"/>
                </a:lnTo>
                <a:lnTo>
                  <a:pt x="2299" y="830"/>
                </a:lnTo>
                <a:lnTo>
                  <a:pt x="2299" y="790"/>
                </a:lnTo>
                <a:lnTo>
                  <a:pt x="2302" y="830"/>
                </a:lnTo>
                <a:lnTo>
                  <a:pt x="2302" y="793"/>
                </a:lnTo>
                <a:lnTo>
                  <a:pt x="2306" y="830"/>
                </a:lnTo>
                <a:lnTo>
                  <a:pt x="2306" y="768"/>
                </a:lnTo>
                <a:lnTo>
                  <a:pt x="2310" y="830"/>
                </a:lnTo>
                <a:lnTo>
                  <a:pt x="2310" y="804"/>
                </a:lnTo>
                <a:lnTo>
                  <a:pt x="2313" y="830"/>
                </a:lnTo>
                <a:lnTo>
                  <a:pt x="2317" y="830"/>
                </a:lnTo>
                <a:lnTo>
                  <a:pt x="2317" y="772"/>
                </a:lnTo>
                <a:lnTo>
                  <a:pt x="2321" y="830"/>
                </a:lnTo>
                <a:lnTo>
                  <a:pt x="2321" y="783"/>
                </a:lnTo>
                <a:lnTo>
                  <a:pt x="2324" y="830"/>
                </a:lnTo>
                <a:lnTo>
                  <a:pt x="2324" y="826"/>
                </a:lnTo>
                <a:lnTo>
                  <a:pt x="2328" y="830"/>
                </a:lnTo>
                <a:lnTo>
                  <a:pt x="2328" y="790"/>
                </a:lnTo>
                <a:lnTo>
                  <a:pt x="2331" y="830"/>
                </a:lnTo>
                <a:lnTo>
                  <a:pt x="2331" y="801"/>
                </a:lnTo>
                <a:lnTo>
                  <a:pt x="2335" y="830"/>
                </a:lnTo>
                <a:lnTo>
                  <a:pt x="2335" y="822"/>
                </a:lnTo>
                <a:lnTo>
                  <a:pt x="2339" y="830"/>
                </a:lnTo>
                <a:lnTo>
                  <a:pt x="2342" y="830"/>
                </a:lnTo>
                <a:lnTo>
                  <a:pt x="2342" y="826"/>
                </a:lnTo>
                <a:lnTo>
                  <a:pt x="2346" y="830"/>
                </a:lnTo>
                <a:lnTo>
                  <a:pt x="2346" y="808"/>
                </a:lnTo>
                <a:lnTo>
                  <a:pt x="2349" y="830"/>
                </a:lnTo>
                <a:lnTo>
                  <a:pt x="2349" y="822"/>
                </a:lnTo>
                <a:lnTo>
                  <a:pt x="2353" y="830"/>
                </a:lnTo>
                <a:lnTo>
                  <a:pt x="2353" y="801"/>
                </a:lnTo>
                <a:lnTo>
                  <a:pt x="2357" y="830"/>
                </a:lnTo>
                <a:lnTo>
                  <a:pt x="2357" y="822"/>
                </a:lnTo>
                <a:lnTo>
                  <a:pt x="2360" y="830"/>
                </a:lnTo>
                <a:lnTo>
                  <a:pt x="2364" y="830"/>
                </a:lnTo>
                <a:lnTo>
                  <a:pt x="2364" y="786"/>
                </a:lnTo>
                <a:lnTo>
                  <a:pt x="2367" y="830"/>
                </a:lnTo>
                <a:lnTo>
                  <a:pt x="2367" y="793"/>
                </a:lnTo>
                <a:lnTo>
                  <a:pt x="2371" y="830"/>
                </a:lnTo>
                <a:lnTo>
                  <a:pt x="2371" y="822"/>
                </a:lnTo>
                <a:lnTo>
                  <a:pt x="2375" y="830"/>
                </a:lnTo>
                <a:lnTo>
                  <a:pt x="2375" y="819"/>
                </a:lnTo>
                <a:lnTo>
                  <a:pt x="2378" y="830"/>
                </a:lnTo>
                <a:lnTo>
                  <a:pt x="2378" y="804"/>
                </a:lnTo>
                <a:lnTo>
                  <a:pt x="2382" y="822"/>
                </a:lnTo>
                <a:lnTo>
                  <a:pt x="2382" y="830"/>
                </a:lnTo>
                <a:lnTo>
                  <a:pt x="2382" y="808"/>
                </a:lnTo>
                <a:lnTo>
                  <a:pt x="2385" y="830"/>
                </a:lnTo>
                <a:lnTo>
                  <a:pt x="2385" y="819"/>
                </a:lnTo>
                <a:lnTo>
                  <a:pt x="2389" y="822"/>
                </a:lnTo>
                <a:lnTo>
                  <a:pt x="2389" y="830"/>
                </a:lnTo>
                <a:lnTo>
                  <a:pt x="2389" y="811"/>
                </a:lnTo>
                <a:lnTo>
                  <a:pt x="2393" y="830"/>
                </a:lnTo>
                <a:lnTo>
                  <a:pt x="2393" y="786"/>
                </a:lnTo>
                <a:lnTo>
                  <a:pt x="2396" y="826"/>
                </a:lnTo>
                <a:lnTo>
                  <a:pt x="2396" y="830"/>
                </a:lnTo>
                <a:lnTo>
                  <a:pt x="2396" y="819"/>
                </a:lnTo>
                <a:lnTo>
                  <a:pt x="2400" y="830"/>
                </a:lnTo>
                <a:lnTo>
                  <a:pt x="2404" y="830"/>
                </a:lnTo>
                <a:lnTo>
                  <a:pt x="2404" y="826"/>
                </a:lnTo>
                <a:lnTo>
                  <a:pt x="2407" y="819"/>
                </a:lnTo>
                <a:lnTo>
                  <a:pt x="2407" y="830"/>
                </a:lnTo>
                <a:lnTo>
                  <a:pt x="2407" y="786"/>
                </a:lnTo>
                <a:lnTo>
                  <a:pt x="2411" y="822"/>
                </a:lnTo>
                <a:lnTo>
                  <a:pt x="2411" y="830"/>
                </a:lnTo>
                <a:lnTo>
                  <a:pt x="2411" y="804"/>
                </a:lnTo>
                <a:lnTo>
                  <a:pt x="2414" y="830"/>
                </a:lnTo>
                <a:lnTo>
                  <a:pt x="2414" y="808"/>
                </a:lnTo>
                <a:lnTo>
                  <a:pt x="2418" y="830"/>
                </a:lnTo>
                <a:lnTo>
                  <a:pt x="2418" y="819"/>
                </a:lnTo>
                <a:lnTo>
                  <a:pt x="2422" y="830"/>
                </a:lnTo>
                <a:lnTo>
                  <a:pt x="2422" y="811"/>
                </a:lnTo>
                <a:lnTo>
                  <a:pt x="2425" y="830"/>
                </a:lnTo>
                <a:lnTo>
                  <a:pt x="2425" y="811"/>
                </a:lnTo>
                <a:lnTo>
                  <a:pt x="2429" y="830"/>
                </a:lnTo>
                <a:lnTo>
                  <a:pt x="2429" y="808"/>
                </a:lnTo>
                <a:lnTo>
                  <a:pt x="2432" y="830"/>
                </a:lnTo>
                <a:lnTo>
                  <a:pt x="2432" y="822"/>
                </a:lnTo>
                <a:lnTo>
                  <a:pt x="2436" y="830"/>
                </a:lnTo>
                <a:lnTo>
                  <a:pt x="2440" y="830"/>
                </a:lnTo>
                <a:lnTo>
                  <a:pt x="2440" y="815"/>
                </a:lnTo>
                <a:lnTo>
                  <a:pt x="2443" y="830"/>
                </a:lnTo>
                <a:lnTo>
                  <a:pt x="2443" y="801"/>
                </a:lnTo>
                <a:lnTo>
                  <a:pt x="2447" y="830"/>
                </a:lnTo>
                <a:lnTo>
                  <a:pt x="2447" y="822"/>
                </a:lnTo>
                <a:lnTo>
                  <a:pt x="2450" y="830"/>
                </a:lnTo>
                <a:lnTo>
                  <a:pt x="2458" y="830"/>
                </a:lnTo>
                <a:lnTo>
                  <a:pt x="2458" y="826"/>
                </a:lnTo>
                <a:lnTo>
                  <a:pt x="2461" y="830"/>
                </a:lnTo>
                <a:lnTo>
                  <a:pt x="2465" y="830"/>
                </a:lnTo>
                <a:lnTo>
                  <a:pt x="2465" y="822"/>
                </a:lnTo>
                <a:lnTo>
                  <a:pt x="2468" y="830"/>
                </a:lnTo>
                <a:lnTo>
                  <a:pt x="2468" y="808"/>
                </a:lnTo>
                <a:lnTo>
                  <a:pt x="2472" y="830"/>
                </a:lnTo>
                <a:lnTo>
                  <a:pt x="2472" y="815"/>
                </a:lnTo>
                <a:lnTo>
                  <a:pt x="2476" y="830"/>
                </a:lnTo>
                <a:lnTo>
                  <a:pt x="2476" y="815"/>
                </a:lnTo>
                <a:lnTo>
                  <a:pt x="2479" y="830"/>
                </a:lnTo>
                <a:lnTo>
                  <a:pt x="2479" y="815"/>
                </a:lnTo>
                <a:lnTo>
                  <a:pt x="2483" y="830"/>
                </a:lnTo>
                <a:lnTo>
                  <a:pt x="2483" y="822"/>
                </a:lnTo>
                <a:lnTo>
                  <a:pt x="2487" y="830"/>
                </a:lnTo>
                <a:lnTo>
                  <a:pt x="2487" y="808"/>
                </a:lnTo>
                <a:lnTo>
                  <a:pt x="2490" y="830"/>
                </a:lnTo>
                <a:lnTo>
                  <a:pt x="2490" y="815"/>
                </a:lnTo>
                <a:lnTo>
                  <a:pt x="2494" y="830"/>
                </a:lnTo>
                <a:lnTo>
                  <a:pt x="2494" y="775"/>
                </a:lnTo>
                <a:lnTo>
                  <a:pt x="2497" y="830"/>
                </a:lnTo>
                <a:lnTo>
                  <a:pt x="2497" y="819"/>
                </a:lnTo>
                <a:lnTo>
                  <a:pt x="2501" y="830"/>
                </a:lnTo>
                <a:lnTo>
                  <a:pt x="2519" y="830"/>
                </a:lnTo>
                <a:lnTo>
                  <a:pt x="2519" y="811"/>
                </a:lnTo>
                <a:lnTo>
                  <a:pt x="2523" y="830"/>
                </a:lnTo>
                <a:lnTo>
                  <a:pt x="2526" y="830"/>
                </a:lnTo>
                <a:lnTo>
                  <a:pt x="2526" y="819"/>
                </a:lnTo>
                <a:lnTo>
                  <a:pt x="2530" y="830"/>
                </a:lnTo>
                <a:lnTo>
                  <a:pt x="2530" y="826"/>
                </a:lnTo>
                <a:lnTo>
                  <a:pt x="2533" y="830"/>
                </a:lnTo>
                <a:lnTo>
                  <a:pt x="2533" y="804"/>
                </a:lnTo>
                <a:lnTo>
                  <a:pt x="2537" y="830"/>
                </a:lnTo>
                <a:lnTo>
                  <a:pt x="2541" y="830"/>
                </a:lnTo>
                <a:lnTo>
                  <a:pt x="2541" y="819"/>
                </a:lnTo>
                <a:lnTo>
                  <a:pt x="2544" y="830"/>
                </a:lnTo>
                <a:lnTo>
                  <a:pt x="2544" y="822"/>
                </a:lnTo>
                <a:lnTo>
                  <a:pt x="2548" y="830"/>
                </a:lnTo>
                <a:lnTo>
                  <a:pt x="2562" y="830"/>
                </a:lnTo>
                <a:lnTo>
                  <a:pt x="2562" y="804"/>
                </a:lnTo>
                <a:lnTo>
                  <a:pt x="2566" y="830"/>
                </a:lnTo>
                <a:lnTo>
                  <a:pt x="2566" y="801"/>
                </a:lnTo>
                <a:lnTo>
                  <a:pt x="2569" y="830"/>
                </a:lnTo>
                <a:lnTo>
                  <a:pt x="2569" y="811"/>
                </a:lnTo>
                <a:lnTo>
                  <a:pt x="2573" y="830"/>
                </a:lnTo>
                <a:lnTo>
                  <a:pt x="2573" y="815"/>
                </a:lnTo>
                <a:lnTo>
                  <a:pt x="2577" y="830"/>
                </a:lnTo>
                <a:lnTo>
                  <a:pt x="2580" y="830"/>
                </a:lnTo>
                <a:lnTo>
                  <a:pt x="2580" y="822"/>
                </a:lnTo>
                <a:lnTo>
                  <a:pt x="2584" y="830"/>
                </a:lnTo>
                <a:lnTo>
                  <a:pt x="2584" y="808"/>
                </a:lnTo>
                <a:lnTo>
                  <a:pt x="2588" y="830"/>
                </a:lnTo>
                <a:lnTo>
                  <a:pt x="2591" y="830"/>
                </a:lnTo>
                <a:lnTo>
                  <a:pt x="2591" y="808"/>
                </a:lnTo>
                <a:lnTo>
                  <a:pt x="2595" y="830"/>
                </a:lnTo>
                <a:lnTo>
                  <a:pt x="2595" y="815"/>
                </a:lnTo>
                <a:lnTo>
                  <a:pt x="2598" y="830"/>
                </a:lnTo>
                <a:lnTo>
                  <a:pt x="2598" y="808"/>
                </a:lnTo>
                <a:lnTo>
                  <a:pt x="2602" y="830"/>
                </a:lnTo>
                <a:lnTo>
                  <a:pt x="2606" y="830"/>
                </a:lnTo>
                <a:lnTo>
                  <a:pt x="2606" y="811"/>
                </a:lnTo>
                <a:lnTo>
                  <a:pt x="2609" y="830"/>
                </a:lnTo>
                <a:lnTo>
                  <a:pt x="2609" y="819"/>
                </a:lnTo>
                <a:lnTo>
                  <a:pt x="2613" y="830"/>
                </a:lnTo>
                <a:lnTo>
                  <a:pt x="2624" y="830"/>
                </a:lnTo>
                <a:lnTo>
                  <a:pt x="2624" y="819"/>
                </a:lnTo>
                <a:lnTo>
                  <a:pt x="2627" y="830"/>
                </a:lnTo>
                <a:lnTo>
                  <a:pt x="2631" y="830"/>
                </a:lnTo>
                <a:lnTo>
                  <a:pt x="2631" y="822"/>
                </a:lnTo>
                <a:lnTo>
                  <a:pt x="2634" y="830"/>
                </a:lnTo>
                <a:lnTo>
                  <a:pt x="2652" y="830"/>
                </a:lnTo>
                <a:lnTo>
                  <a:pt x="2652" y="826"/>
                </a:lnTo>
                <a:lnTo>
                  <a:pt x="2656" y="830"/>
                </a:lnTo>
                <a:lnTo>
                  <a:pt x="2660" y="826"/>
                </a:lnTo>
                <a:lnTo>
                  <a:pt x="2660" y="830"/>
                </a:lnTo>
                <a:lnTo>
                  <a:pt x="2660" y="822"/>
                </a:lnTo>
                <a:lnTo>
                  <a:pt x="2663" y="830"/>
                </a:lnTo>
                <a:lnTo>
                  <a:pt x="2667" y="830"/>
                </a:lnTo>
                <a:lnTo>
                  <a:pt x="2667" y="801"/>
                </a:lnTo>
                <a:lnTo>
                  <a:pt x="2671" y="830"/>
                </a:lnTo>
                <a:lnTo>
                  <a:pt x="2681" y="830"/>
                </a:lnTo>
                <a:lnTo>
                  <a:pt x="2681" y="826"/>
                </a:lnTo>
                <a:lnTo>
                  <a:pt x="2685" y="830"/>
                </a:lnTo>
                <a:lnTo>
                  <a:pt x="2685" y="819"/>
                </a:lnTo>
                <a:lnTo>
                  <a:pt x="2689" y="830"/>
                </a:lnTo>
                <a:lnTo>
                  <a:pt x="2689" y="826"/>
                </a:lnTo>
                <a:lnTo>
                  <a:pt x="2692" y="830"/>
                </a:lnTo>
                <a:lnTo>
                  <a:pt x="2692" y="826"/>
                </a:lnTo>
                <a:lnTo>
                  <a:pt x="2696" y="830"/>
                </a:lnTo>
                <a:lnTo>
                  <a:pt x="2696" y="826"/>
                </a:lnTo>
                <a:lnTo>
                  <a:pt x="2699" y="830"/>
                </a:lnTo>
                <a:lnTo>
                  <a:pt x="2703" y="830"/>
                </a:lnTo>
                <a:lnTo>
                  <a:pt x="2703" y="815"/>
                </a:lnTo>
                <a:lnTo>
                  <a:pt x="2707" y="830"/>
                </a:lnTo>
                <a:lnTo>
                  <a:pt x="2707" y="822"/>
                </a:lnTo>
                <a:lnTo>
                  <a:pt x="2710" y="830"/>
                </a:lnTo>
                <a:lnTo>
                  <a:pt x="2710" y="819"/>
                </a:lnTo>
                <a:lnTo>
                  <a:pt x="2714" y="830"/>
                </a:lnTo>
                <a:lnTo>
                  <a:pt x="2714" y="815"/>
                </a:lnTo>
                <a:lnTo>
                  <a:pt x="2717" y="830"/>
                </a:lnTo>
                <a:lnTo>
                  <a:pt x="2717" y="808"/>
                </a:lnTo>
                <a:lnTo>
                  <a:pt x="2721" y="830"/>
                </a:lnTo>
                <a:lnTo>
                  <a:pt x="2721" y="804"/>
                </a:lnTo>
                <a:lnTo>
                  <a:pt x="2725" y="830"/>
                </a:lnTo>
                <a:lnTo>
                  <a:pt x="2725" y="819"/>
                </a:lnTo>
                <a:lnTo>
                  <a:pt x="2728" y="830"/>
                </a:lnTo>
                <a:lnTo>
                  <a:pt x="2728" y="826"/>
                </a:lnTo>
                <a:lnTo>
                  <a:pt x="2732" y="830"/>
                </a:lnTo>
                <a:lnTo>
                  <a:pt x="2732" y="826"/>
                </a:lnTo>
                <a:lnTo>
                  <a:pt x="2735" y="830"/>
                </a:lnTo>
                <a:lnTo>
                  <a:pt x="2735" y="826"/>
                </a:lnTo>
                <a:lnTo>
                  <a:pt x="2739" y="830"/>
                </a:lnTo>
                <a:lnTo>
                  <a:pt x="2739" y="822"/>
                </a:lnTo>
                <a:lnTo>
                  <a:pt x="2743" y="830"/>
                </a:lnTo>
                <a:lnTo>
                  <a:pt x="2743" y="826"/>
                </a:lnTo>
                <a:lnTo>
                  <a:pt x="2746" y="830"/>
                </a:lnTo>
                <a:lnTo>
                  <a:pt x="2754" y="830"/>
                </a:lnTo>
                <a:lnTo>
                  <a:pt x="2754" y="826"/>
                </a:lnTo>
                <a:lnTo>
                  <a:pt x="2757" y="830"/>
                </a:lnTo>
                <a:lnTo>
                  <a:pt x="2761" y="830"/>
                </a:lnTo>
                <a:lnTo>
                  <a:pt x="2761" y="826"/>
                </a:lnTo>
                <a:lnTo>
                  <a:pt x="2764" y="830"/>
                </a:lnTo>
                <a:lnTo>
                  <a:pt x="2768" y="830"/>
                </a:lnTo>
                <a:lnTo>
                  <a:pt x="2768" y="826"/>
                </a:lnTo>
                <a:lnTo>
                  <a:pt x="2772" y="830"/>
                </a:lnTo>
                <a:lnTo>
                  <a:pt x="2772" y="822"/>
                </a:lnTo>
                <a:lnTo>
                  <a:pt x="2775" y="830"/>
                </a:lnTo>
                <a:lnTo>
                  <a:pt x="2779" y="830"/>
                </a:lnTo>
                <a:lnTo>
                  <a:pt x="2779" y="822"/>
                </a:lnTo>
                <a:lnTo>
                  <a:pt x="2782" y="830"/>
                </a:lnTo>
                <a:lnTo>
                  <a:pt x="2793" y="830"/>
                </a:lnTo>
                <a:lnTo>
                  <a:pt x="2793" y="822"/>
                </a:lnTo>
                <a:lnTo>
                  <a:pt x="2797" y="830"/>
                </a:lnTo>
                <a:lnTo>
                  <a:pt x="2800" y="830"/>
                </a:lnTo>
                <a:lnTo>
                  <a:pt x="2800" y="815"/>
                </a:lnTo>
                <a:lnTo>
                  <a:pt x="2804" y="830"/>
                </a:lnTo>
                <a:lnTo>
                  <a:pt x="2808" y="830"/>
                </a:lnTo>
                <a:lnTo>
                  <a:pt x="2808" y="819"/>
                </a:lnTo>
                <a:lnTo>
                  <a:pt x="2811" y="830"/>
                </a:lnTo>
                <a:lnTo>
                  <a:pt x="2811" y="811"/>
                </a:lnTo>
                <a:lnTo>
                  <a:pt x="2815" y="830"/>
                </a:lnTo>
                <a:lnTo>
                  <a:pt x="2815" y="804"/>
                </a:lnTo>
                <a:lnTo>
                  <a:pt x="2818" y="830"/>
                </a:lnTo>
                <a:lnTo>
                  <a:pt x="2822" y="830"/>
                </a:lnTo>
                <a:lnTo>
                  <a:pt x="2822" y="822"/>
                </a:lnTo>
                <a:lnTo>
                  <a:pt x="2826" y="830"/>
                </a:lnTo>
                <a:lnTo>
                  <a:pt x="2833" y="830"/>
                </a:lnTo>
                <a:lnTo>
                  <a:pt x="2833" y="819"/>
                </a:lnTo>
                <a:lnTo>
                  <a:pt x="2837" y="830"/>
                </a:lnTo>
                <a:lnTo>
                  <a:pt x="2837" y="819"/>
                </a:lnTo>
                <a:lnTo>
                  <a:pt x="2840" y="830"/>
                </a:lnTo>
                <a:lnTo>
                  <a:pt x="2840" y="822"/>
                </a:lnTo>
                <a:lnTo>
                  <a:pt x="2844" y="830"/>
                </a:lnTo>
                <a:lnTo>
                  <a:pt x="2844" y="793"/>
                </a:lnTo>
                <a:lnTo>
                  <a:pt x="2847" y="830"/>
                </a:lnTo>
                <a:lnTo>
                  <a:pt x="2855" y="830"/>
                </a:lnTo>
                <a:lnTo>
                  <a:pt x="2855" y="826"/>
                </a:lnTo>
                <a:lnTo>
                  <a:pt x="2858" y="830"/>
                </a:lnTo>
                <a:lnTo>
                  <a:pt x="2858" y="819"/>
                </a:lnTo>
                <a:lnTo>
                  <a:pt x="2862" y="830"/>
                </a:lnTo>
                <a:lnTo>
                  <a:pt x="2865" y="830"/>
                </a:lnTo>
                <a:lnTo>
                  <a:pt x="2865" y="819"/>
                </a:lnTo>
                <a:lnTo>
                  <a:pt x="2869" y="830"/>
                </a:lnTo>
                <a:lnTo>
                  <a:pt x="2869" y="822"/>
                </a:lnTo>
                <a:lnTo>
                  <a:pt x="2873" y="830"/>
                </a:lnTo>
                <a:lnTo>
                  <a:pt x="2873" y="826"/>
                </a:lnTo>
                <a:lnTo>
                  <a:pt x="2876" y="830"/>
                </a:lnTo>
                <a:lnTo>
                  <a:pt x="2887" y="830"/>
                </a:lnTo>
                <a:lnTo>
                  <a:pt x="2887" y="793"/>
                </a:lnTo>
                <a:lnTo>
                  <a:pt x="2891" y="830"/>
                </a:lnTo>
                <a:lnTo>
                  <a:pt x="2898" y="830"/>
                </a:lnTo>
                <a:lnTo>
                  <a:pt x="2898" y="826"/>
                </a:lnTo>
                <a:lnTo>
                  <a:pt x="2901" y="830"/>
                </a:lnTo>
                <a:lnTo>
                  <a:pt x="2901" y="815"/>
                </a:lnTo>
                <a:lnTo>
                  <a:pt x="2905" y="826"/>
                </a:lnTo>
                <a:lnTo>
                  <a:pt x="2905" y="830"/>
                </a:lnTo>
                <a:lnTo>
                  <a:pt x="2905" y="826"/>
                </a:lnTo>
                <a:lnTo>
                  <a:pt x="2909" y="830"/>
                </a:lnTo>
                <a:lnTo>
                  <a:pt x="2912" y="830"/>
                </a:lnTo>
                <a:lnTo>
                  <a:pt x="2912" y="815"/>
                </a:lnTo>
                <a:lnTo>
                  <a:pt x="2916" y="830"/>
                </a:lnTo>
                <a:lnTo>
                  <a:pt x="2916" y="819"/>
                </a:lnTo>
                <a:lnTo>
                  <a:pt x="2919" y="830"/>
                </a:lnTo>
                <a:lnTo>
                  <a:pt x="2923" y="830"/>
                </a:lnTo>
                <a:lnTo>
                  <a:pt x="2923" y="786"/>
                </a:lnTo>
                <a:lnTo>
                  <a:pt x="2927" y="830"/>
                </a:lnTo>
                <a:lnTo>
                  <a:pt x="2934" y="830"/>
                </a:lnTo>
                <a:lnTo>
                  <a:pt x="2934" y="822"/>
                </a:lnTo>
                <a:lnTo>
                  <a:pt x="2938" y="830"/>
                </a:lnTo>
                <a:lnTo>
                  <a:pt x="2941" y="830"/>
                </a:lnTo>
                <a:lnTo>
                  <a:pt x="2941" y="819"/>
                </a:lnTo>
                <a:lnTo>
                  <a:pt x="2945" y="819"/>
                </a:lnTo>
                <a:lnTo>
                  <a:pt x="2945" y="830"/>
                </a:lnTo>
                <a:lnTo>
                  <a:pt x="2945" y="804"/>
                </a:lnTo>
                <a:lnTo>
                  <a:pt x="2948" y="830"/>
                </a:lnTo>
                <a:lnTo>
                  <a:pt x="2948" y="822"/>
                </a:lnTo>
                <a:lnTo>
                  <a:pt x="2952" y="830"/>
                </a:lnTo>
                <a:lnTo>
                  <a:pt x="2952" y="819"/>
                </a:lnTo>
                <a:lnTo>
                  <a:pt x="2956" y="830"/>
                </a:lnTo>
                <a:lnTo>
                  <a:pt x="2956" y="822"/>
                </a:lnTo>
                <a:lnTo>
                  <a:pt x="2959" y="830"/>
                </a:lnTo>
                <a:lnTo>
                  <a:pt x="2963" y="830"/>
                </a:lnTo>
                <a:lnTo>
                  <a:pt x="2963" y="808"/>
                </a:lnTo>
                <a:lnTo>
                  <a:pt x="2966" y="830"/>
                </a:lnTo>
                <a:lnTo>
                  <a:pt x="2970" y="830"/>
                </a:lnTo>
                <a:lnTo>
                  <a:pt x="2970" y="826"/>
                </a:lnTo>
                <a:lnTo>
                  <a:pt x="2974" y="811"/>
                </a:lnTo>
                <a:lnTo>
                  <a:pt x="2974" y="830"/>
                </a:lnTo>
                <a:lnTo>
                  <a:pt x="2974" y="808"/>
                </a:lnTo>
                <a:lnTo>
                  <a:pt x="2977" y="822"/>
                </a:lnTo>
                <a:lnTo>
                  <a:pt x="2977" y="830"/>
                </a:lnTo>
                <a:lnTo>
                  <a:pt x="2977" y="822"/>
                </a:lnTo>
                <a:lnTo>
                  <a:pt x="2981" y="830"/>
                </a:lnTo>
                <a:lnTo>
                  <a:pt x="2981" y="822"/>
                </a:lnTo>
                <a:lnTo>
                  <a:pt x="2984" y="826"/>
                </a:lnTo>
                <a:lnTo>
                  <a:pt x="2984" y="830"/>
                </a:lnTo>
                <a:lnTo>
                  <a:pt x="2984" y="826"/>
                </a:lnTo>
                <a:lnTo>
                  <a:pt x="2988" y="830"/>
                </a:lnTo>
                <a:lnTo>
                  <a:pt x="3002" y="830"/>
                </a:lnTo>
                <a:lnTo>
                  <a:pt x="3002" y="826"/>
                </a:lnTo>
                <a:lnTo>
                  <a:pt x="3006" y="830"/>
                </a:lnTo>
                <a:lnTo>
                  <a:pt x="3006" y="801"/>
                </a:lnTo>
                <a:lnTo>
                  <a:pt x="3010" y="830"/>
                </a:lnTo>
                <a:lnTo>
                  <a:pt x="3013" y="826"/>
                </a:lnTo>
                <a:lnTo>
                  <a:pt x="3013" y="830"/>
                </a:lnTo>
                <a:lnTo>
                  <a:pt x="3013" y="804"/>
                </a:lnTo>
                <a:lnTo>
                  <a:pt x="3017" y="830"/>
                </a:lnTo>
                <a:lnTo>
                  <a:pt x="3021" y="830"/>
                </a:lnTo>
                <a:lnTo>
                  <a:pt x="3021" y="819"/>
                </a:lnTo>
                <a:lnTo>
                  <a:pt x="3024" y="830"/>
                </a:lnTo>
                <a:lnTo>
                  <a:pt x="3024" y="819"/>
                </a:lnTo>
                <a:lnTo>
                  <a:pt x="3028" y="830"/>
                </a:lnTo>
                <a:lnTo>
                  <a:pt x="3035" y="830"/>
                </a:lnTo>
                <a:lnTo>
                  <a:pt x="3035" y="826"/>
                </a:lnTo>
                <a:lnTo>
                  <a:pt x="3039" y="830"/>
                </a:lnTo>
                <a:lnTo>
                  <a:pt x="3042" y="830"/>
                </a:lnTo>
                <a:lnTo>
                  <a:pt x="3042" y="815"/>
                </a:lnTo>
                <a:lnTo>
                  <a:pt x="3046" y="830"/>
                </a:lnTo>
                <a:lnTo>
                  <a:pt x="3046" y="811"/>
                </a:lnTo>
                <a:lnTo>
                  <a:pt x="3049" y="830"/>
                </a:lnTo>
                <a:lnTo>
                  <a:pt x="3049" y="822"/>
                </a:lnTo>
                <a:lnTo>
                  <a:pt x="3053" y="830"/>
                </a:lnTo>
                <a:lnTo>
                  <a:pt x="3053" y="822"/>
                </a:lnTo>
                <a:lnTo>
                  <a:pt x="3057" y="830"/>
                </a:lnTo>
                <a:lnTo>
                  <a:pt x="3057" y="826"/>
                </a:lnTo>
                <a:lnTo>
                  <a:pt x="3060" y="830"/>
                </a:lnTo>
                <a:lnTo>
                  <a:pt x="3060" y="826"/>
                </a:lnTo>
                <a:lnTo>
                  <a:pt x="3064" y="830"/>
                </a:lnTo>
                <a:lnTo>
                  <a:pt x="3064" y="826"/>
                </a:lnTo>
                <a:lnTo>
                  <a:pt x="3067" y="830"/>
                </a:lnTo>
                <a:lnTo>
                  <a:pt x="3067" y="822"/>
                </a:lnTo>
                <a:lnTo>
                  <a:pt x="3071" y="830"/>
                </a:lnTo>
                <a:lnTo>
                  <a:pt x="3075" y="830"/>
                </a:lnTo>
                <a:lnTo>
                  <a:pt x="3075" y="819"/>
                </a:lnTo>
                <a:lnTo>
                  <a:pt x="3078" y="830"/>
                </a:lnTo>
                <a:lnTo>
                  <a:pt x="3082" y="830"/>
                </a:lnTo>
                <a:lnTo>
                  <a:pt x="3082" y="822"/>
                </a:lnTo>
                <a:lnTo>
                  <a:pt x="3082" y="830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Line 9"/>
          <p:cNvSpPr>
            <a:spLocks noChangeShapeType="1"/>
          </p:cNvSpPr>
          <p:nvPr/>
        </p:nvSpPr>
        <p:spPr bwMode="auto">
          <a:xfrm>
            <a:off x="1223183" y="5190482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1097034" y="5104499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1235883" y="4531670"/>
            <a:ext cx="158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Line 24"/>
          <p:cNvSpPr>
            <a:spLocks noChangeShapeType="1"/>
          </p:cNvSpPr>
          <p:nvPr/>
        </p:nvSpPr>
        <p:spPr bwMode="auto">
          <a:xfrm>
            <a:off x="1223183" y="3879207"/>
            <a:ext cx="2857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961681" y="3786874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0" name="Line 29"/>
          <p:cNvSpPr>
            <a:spLocks noChangeShapeType="1"/>
          </p:cNvSpPr>
          <p:nvPr/>
        </p:nvSpPr>
        <p:spPr bwMode="auto">
          <a:xfrm>
            <a:off x="1251758" y="519683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30"/>
          <p:cNvSpPr>
            <a:spLocks noChangeShapeType="1"/>
          </p:cNvSpPr>
          <p:nvPr/>
        </p:nvSpPr>
        <p:spPr bwMode="auto">
          <a:xfrm>
            <a:off x="1539096" y="519683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68" name="Rectangle 31"/>
          <p:cNvSpPr>
            <a:spLocks noChangeArrowheads="1"/>
          </p:cNvSpPr>
          <p:nvPr/>
        </p:nvSpPr>
        <p:spPr bwMode="auto">
          <a:xfrm>
            <a:off x="1398602" y="5225407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69" name="Line 32"/>
          <p:cNvSpPr>
            <a:spLocks noChangeShapeType="1"/>
          </p:cNvSpPr>
          <p:nvPr/>
        </p:nvSpPr>
        <p:spPr bwMode="auto">
          <a:xfrm>
            <a:off x="1824846" y="519683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2" name="Line 33"/>
          <p:cNvSpPr>
            <a:spLocks noChangeShapeType="1"/>
          </p:cNvSpPr>
          <p:nvPr/>
        </p:nvSpPr>
        <p:spPr bwMode="auto">
          <a:xfrm>
            <a:off x="2116946" y="519683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3" name="Rectangle 34"/>
          <p:cNvSpPr>
            <a:spLocks noChangeArrowheads="1"/>
          </p:cNvSpPr>
          <p:nvPr/>
        </p:nvSpPr>
        <p:spPr bwMode="auto">
          <a:xfrm>
            <a:off x="1976452" y="5225407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74" name="Line 35"/>
          <p:cNvSpPr>
            <a:spLocks noChangeShapeType="1"/>
          </p:cNvSpPr>
          <p:nvPr/>
        </p:nvSpPr>
        <p:spPr bwMode="auto">
          <a:xfrm>
            <a:off x="2404283" y="519683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5" name="Line 36"/>
          <p:cNvSpPr>
            <a:spLocks noChangeShapeType="1"/>
          </p:cNvSpPr>
          <p:nvPr/>
        </p:nvSpPr>
        <p:spPr bwMode="auto">
          <a:xfrm>
            <a:off x="2690033" y="519683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6" name="Rectangle 37"/>
          <p:cNvSpPr>
            <a:spLocks noChangeArrowheads="1"/>
          </p:cNvSpPr>
          <p:nvPr/>
        </p:nvSpPr>
        <p:spPr bwMode="auto">
          <a:xfrm>
            <a:off x="2532077" y="522540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77" name="Line 38"/>
          <p:cNvSpPr>
            <a:spLocks noChangeShapeType="1"/>
          </p:cNvSpPr>
          <p:nvPr/>
        </p:nvSpPr>
        <p:spPr bwMode="auto">
          <a:xfrm>
            <a:off x="2977371" y="519683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8" name="Line 39"/>
          <p:cNvSpPr>
            <a:spLocks noChangeShapeType="1"/>
          </p:cNvSpPr>
          <p:nvPr/>
        </p:nvSpPr>
        <p:spPr bwMode="auto">
          <a:xfrm>
            <a:off x="3263121" y="519683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9" name="Rectangle 40"/>
          <p:cNvSpPr>
            <a:spLocks noChangeArrowheads="1"/>
          </p:cNvSpPr>
          <p:nvPr/>
        </p:nvSpPr>
        <p:spPr bwMode="auto">
          <a:xfrm>
            <a:off x="3105165" y="522540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0" name="Line 41"/>
          <p:cNvSpPr>
            <a:spLocks noChangeShapeType="1"/>
          </p:cNvSpPr>
          <p:nvPr/>
        </p:nvSpPr>
        <p:spPr bwMode="auto">
          <a:xfrm>
            <a:off x="3548871" y="519683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1" name="Line 42"/>
          <p:cNvSpPr>
            <a:spLocks noChangeShapeType="1"/>
          </p:cNvSpPr>
          <p:nvPr/>
        </p:nvSpPr>
        <p:spPr bwMode="auto">
          <a:xfrm>
            <a:off x="3840971" y="519683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2" name="Rectangle 43"/>
          <p:cNvSpPr>
            <a:spLocks noChangeArrowheads="1"/>
          </p:cNvSpPr>
          <p:nvPr/>
        </p:nvSpPr>
        <p:spPr bwMode="auto">
          <a:xfrm>
            <a:off x="3683015" y="522540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3" name="Line 44"/>
          <p:cNvSpPr>
            <a:spLocks noChangeShapeType="1"/>
          </p:cNvSpPr>
          <p:nvPr/>
        </p:nvSpPr>
        <p:spPr bwMode="auto">
          <a:xfrm>
            <a:off x="4128308" y="519683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4" name="Line 45"/>
          <p:cNvSpPr>
            <a:spLocks noChangeShapeType="1"/>
          </p:cNvSpPr>
          <p:nvPr/>
        </p:nvSpPr>
        <p:spPr bwMode="auto">
          <a:xfrm>
            <a:off x="4414058" y="519683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5" name="Rectangle 46"/>
          <p:cNvSpPr>
            <a:spLocks noChangeArrowheads="1"/>
          </p:cNvSpPr>
          <p:nvPr/>
        </p:nvSpPr>
        <p:spPr bwMode="auto">
          <a:xfrm>
            <a:off x="4256102" y="522540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6" name="Line 47"/>
          <p:cNvSpPr>
            <a:spLocks noChangeShapeType="1"/>
          </p:cNvSpPr>
          <p:nvPr/>
        </p:nvSpPr>
        <p:spPr bwMode="auto">
          <a:xfrm>
            <a:off x="4701396" y="519683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7" name="Line 48"/>
          <p:cNvSpPr>
            <a:spLocks noChangeShapeType="1"/>
          </p:cNvSpPr>
          <p:nvPr/>
        </p:nvSpPr>
        <p:spPr bwMode="auto">
          <a:xfrm>
            <a:off x="4987146" y="519683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8" name="Rectangle 49"/>
          <p:cNvSpPr>
            <a:spLocks noChangeArrowheads="1"/>
          </p:cNvSpPr>
          <p:nvPr/>
        </p:nvSpPr>
        <p:spPr bwMode="auto">
          <a:xfrm>
            <a:off x="4829190" y="522540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9" name="Line 50"/>
          <p:cNvSpPr>
            <a:spLocks noChangeShapeType="1"/>
          </p:cNvSpPr>
          <p:nvPr/>
        </p:nvSpPr>
        <p:spPr bwMode="auto">
          <a:xfrm>
            <a:off x="5272896" y="519683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0" name="Line 51"/>
          <p:cNvSpPr>
            <a:spLocks noChangeShapeType="1"/>
          </p:cNvSpPr>
          <p:nvPr/>
        </p:nvSpPr>
        <p:spPr bwMode="auto">
          <a:xfrm>
            <a:off x="5564996" y="519683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1" name="Rectangle 52"/>
          <p:cNvSpPr>
            <a:spLocks noChangeArrowheads="1"/>
          </p:cNvSpPr>
          <p:nvPr/>
        </p:nvSpPr>
        <p:spPr bwMode="auto">
          <a:xfrm>
            <a:off x="5407040" y="5225407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92" name="Line 53"/>
          <p:cNvSpPr>
            <a:spLocks noChangeShapeType="1"/>
          </p:cNvSpPr>
          <p:nvPr/>
        </p:nvSpPr>
        <p:spPr bwMode="auto">
          <a:xfrm>
            <a:off x="5852333" y="5196832"/>
            <a:ext cx="0" cy="158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3" name="Line 54"/>
          <p:cNvSpPr>
            <a:spLocks noChangeShapeType="1"/>
          </p:cNvSpPr>
          <p:nvPr/>
        </p:nvSpPr>
        <p:spPr bwMode="auto">
          <a:xfrm>
            <a:off x="6138083" y="5196832"/>
            <a:ext cx="0" cy="2857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4" name="Rectangle 55"/>
          <p:cNvSpPr>
            <a:spLocks noChangeArrowheads="1"/>
          </p:cNvSpPr>
          <p:nvPr/>
        </p:nvSpPr>
        <p:spPr bwMode="auto">
          <a:xfrm>
            <a:off x="5930915" y="5225407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9" name="Oval 118"/>
          <p:cNvSpPr/>
          <p:nvPr/>
        </p:nvSpPr>
        <p:spPr>
          <a:xfrm>
            <a:off x="5810624" y="3729975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Oval 119"/>
          <p:cNvSpPr/>
          <p:nvPr/>
        </p:nvSpPr>
        <p:spPr>
          <a:xfrm>
            <a:off x="5817637" y="4052739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21" name="Straight Arrow Connector 120"/>
          <p:cNvCxnSpPr>
            <a:stCxn id="119" idx="4"/>
            <a:endCxn id="120" idx="0"/>
          </p:cNvCxnSpPr>
          <p:nvPr/>
        </p:nvCxnSpPr>
        <p:spPr>
          <a:xfrm>
            <a:off x="5946355" y="3914210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5783289" y="3677752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23" name="TextBox 122"/>
          <p:cNvSpPr txBox="1"/>
          <p:nvPr/>
        </p:nvSpPr>
        <p:spPr>
          <a:xfrm>
            <a:off x="5748023" y="4006356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148" name="TextBox 147"/>
          <p:cNvSpPr txBox="1"/>
          <p:nvPr/>
        </p:nvSpPr>
        <p:spPr>
          <a:xfrm>
            <a:off x="1382025" y="3688003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9" name="TextBox 17"/>
          <p:cNvSpPr txBox="1"/>
          <p:nvPr/>
        </p:nvSpPr>
        <p:spPr>
          <a:xfrm>
            <a:off x="1518771" y="4223676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3" name="TextBox 152"/>
          <p:cNvSpPr txBox="1"/>
          <p:nvPr/>
        </p:nvSpPr>
        <p:spPr>
          <a:xfrm>
            <a:off x="1748603" y="429914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54" name="TextBox 153"/>
          <p:cNvSpPr txBox="1"/>
          <p:nvPr/>
        </p:nvSpPr>
        <p:spPr>
          <a:xfrm>
            <a:off x="2605423" y="471869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55" name="TextBox 154"/>
          <p:cNvSpPr txBox="1"/>
          <p:nvPr/>
        </p:nvSpPr>
        <p:spPr>
          <a:xfrm>
            <a:off x="1153587" y="4353911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57" name="TextBox 156"/>
          <p:cNvSpPr txBox="1"/>
          <p:nvPr/>
        </p:nvSpPr>
        <p:spPr>
          <a:xfrm>
            <a:off x="1911601" y="451013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58" name="TextBox 157"/>
          <p:cNvSpPr txBox="1"/>
          <p:nvPr/>
        </p:nvSpPr>
        <p:spPr>
          <a:xfrm>
            <a:off x="4750703" y="4564246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2-</a:t>
            </a:r>
            <a:endParaRPr lang="zh-CN" altLang="en-US" sz="1050" b="1" i="1" baseline="30000" dirty="0"/>
          </a:p>
        </p:txBody>
      </p:sp>
      <p:cxnSp>
        <p:nvCxnSpPr>
          <p:cNvPr id="159" name="Straight Arrow Connector 158"/>
          <p:cNvCxnSpPr/>
          <p:nvPr/>
        </p:nvCxnSpPr>
        <p:spPr>
          <a:xfrm>
            <a:off x="1949082" y="4915928"/>
            <a:ext cx="7084" cy="23482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/>
          <p:nvPr/>
        </p:nvCxnSpPr>
        <p:spPr>
          <a:xfrm flipH="1">
            <a:off x="3929818" y="4709367"/>
            <a:ext cx="130712" cy="3738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TextBox 17"/>
          <p:cNvSpPr txBox="1"/>
          <p:nvPr/>
        </p:nvSpPr>
        <p:spPr>
          <a:xfrm>
            <a:off x="3614270" y="4657888"/>
            <a:ext cx="43633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162" name="TextBox 161"/>
          <p:cNvSpPr txBox="1"/>
          <p:nvPr/>
        </p:nvSpPr>
        <p:spPr>
          <a:xfrm>
            <a:off x="2973133" y="4445502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63" name="5-Point Star 162"/>
          <p:cNvSpPr/>
          <p:nvPr/>
        </p:nvSpPr>
        <p:spPr>
          <a:xfrm>
            <a:off x="3870762" y="5002738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4" name="TextBox 163"/>
          <p:cNvSpPr txBox="1"/>
          <p:nvPr/>
        </p:nvSpPr>
        <p:spPr>
          <a:xfrm>
            <a:off x="3659840" y="4769345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-NH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65" name="TextBox 164"/>
          <p:cNvSpPr txBox="1"/>
          <p:nvPr/>
        </p:nvSpPr>
        <p:spPr>
          <a:xfrm>
            <a:off x="4024955" y="4669036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66" name="Straight Arrow Connector 165"/>
          <p:cNvCxnSpPr/>
          <p:nvPr/>
        </p:nvCxnSpPr>
        <p:spPr>
          <a:xfrm flipH="1">
            <a:off x="4097900" y="4940856"/>
            <a:ext cx="60815" cy="15261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Arrow Connector 166"/>
          <p:cNvCxnSpPr/>
          <p:nvPr/>
        </p:nvCxnSpPr>
        <p:spPr>
          <a:xfrm>
            <a:off x="4919799" y="4904109"/>
            <a:ext cx="0" cy="2147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Arrow Connector 167"/>
          <p:cNvCxnSpPr/>
          <p:nvPr/>
        </p:nvCxnSpPr>
        <p:spPr>
          <a:xfrm flipH="1">
            <a:off x="3295592" y="4637085"/>
            <a:ext cx="19039" cy="4924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TextBox 17"/>
          <p:cNvSpPr txBox="1"/>
          <p:nvPr/>
        </p:nvSpPr>
        <p:spPr>
          <a:xfrm>
            <a:off x="2343547" y="439471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70" name="TextBox 169"/>
          <p:cNvSpPr txBox="1"/>
          <p:nvPr/>
        </p:nvSpPr>
        <p:spPr>
          <a:xfrm>
            <a:off x="3452764" y="4411061"/>
            <a:ext cx="4090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y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3-</a:t>
            </a:r>
            <a:endParaRPr lang="zh-CN" altLang="en-US" sz="1050" b="1" i="1" baseline="30000" dirty="0"/>
          </a:p>
        </p:txBody>
      </p:sp>
      <p:sp>
        <p:nvSpPr>
          <p:cNvPr id="171" name="TextBox 170"/>
          <p:cNvSpPr txBox="1"/>
          <p:nvPr/>
        </p:nvSpPr>
        <p:spPr>
          <a:xfrm>
            <a:off x="3011295" y="4788970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73" name="Straight Arrow Connector 172"/>
          <p:cNvCxnSpPr/>
          <p:nvPr/>
        </p:nvCxnSpPr>
        <p:spPr>
          <a:xfrm flipH="1">
            <a:off x="1273985" y="4572460"/>
            <a:ext cx="41192" cy="5676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Arrow Connector 173"/>
          <p:cNvCxnSpPr/>
          <p:nvPr/>
        </p:nvCxnSpPr>
        <p:spPr>
          <a:xfrm flipH="1">
            <a:off x="4024955" y="4806847"/>
            <a:ext cx="128964" cy="29974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Arrow Connector 174"/>
          <p:cNvCxnSpPr/>
          <p:nvPr/>
        </p:nvCxnSpPr>
        <p:spPr>
          <a:xfrm>
            <a:off x="2664853" y="4845655"/>
            <a:ext cx="74283" cy="32463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/>
          <p:cNvCxnSpPr/>
          <p:nvPr/>
        </p:nvCxnSpPr>
        <p:spPr>
          <a:xfrm flipH="1">
            <a:off x="3969639" y="4687523"/>
            <a:ext cx="158669" cy="40328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Arrow Connector 177"/>
          <p:cNvCxnSpPr/>
          <p:nvPr/>
        </p:nvCxnSpPr>
        <p:spPr>
          <a:xfrm>
            <a:off x="2189118" y="4801104"/>
            <a:ext cx="31262" cy="3496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Arrow Connector 178"/>
          <p:cNvCxnSpPr/>
          <p:nvPr/>
        </p:nvCxnSpPr>
        <p:spPr>
          <a:xfrm flipH="1">
            <a:off x="3702219" y="4891655"/>
            <a:ext cx="48478" cy="1685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Arrow Connector 179"/>
          <p:cNvCxnSpPr/>
          <p:nvPr/>
        </p:nvCxnSpPr>
        <p:spPr>
          <a:xfrm>
            <a:off x="2077730" y="4691204"/>
            <a:ext cx="19167" cy="45042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7"/>
          <p:cNvSpPr txBox="1"/>
          <p:nvPr/>
        </p:nvSpPr>
        <p:spPr>
          <a:xfrm>
            <a:off x="4034481" y="4787120"/>
            <a:ext cx="5116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5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sp>
        <p:nvSpPr>
          <p:cNvPr id="182" name="TextBox 17"/>
          <p:cNvSpPr txBox="1"/>
          <p:nvPr/>
        </p:nvSpPr>
        <p:spPr>
          <a:xfrm>
            <a:off x="4599252" y="4737044"/>
            <a:ext cx="5116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6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-</a:t>
            </a:r>
            <a:endParaRPr lang="zh-CN" altLang="en-US" sz="1000" b="1" i="1" baseline="30000" dirty="0"/>
          </a:p>
        </p:txBody>
      </p:sp>
      <p:sp>
        <p:nvSpPr>
          <p:cNvPr id="183" name="TextBox 182"/>
          <p:cNvSpPr txBox="1"/>
          <p:nvPr/>
        </p:nvSpPr>
        <p:spPr>
          <a:xfrm>
            <a:off x="5356276" y="4695570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/>
              <a:t>d</a:t>
            </a:r>
            <a:r>
              <a:rPr lang="en-US" altLang="zh-CN" sz="1050" baseline="-25000" dirty="0"/>
              <a:t>6</a:t>
            </a:r>
            <a:r>
              <a:rPr lang="en-US" altLang="zh-CN" sz="1050" dirty="0" smtClean="0"/>
              <a:t>/w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84" name="Straight Arrow Connector 183"/>
          <p:cNvCxnSpPr/>
          <p:nvPr/>
        </p:nvCxnSpPr>
        <p:spPr>
          <a:xfrm>
            <a:off x="3833252" y="4948298"/>
            <a:ext cx="19681" cy="1377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Arrow Connector 184"/>
          <p:cNvCxnSpPr/>
          <p:nvPr/>
        </p:nvCxnSpPr>
        <p:spPr>
          <a:xfrm flipH="1">
            <a:off x="3220378" y="4784547"/>
            <a:ext cx="42743" cy="3556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7" name="TextBox 17"/>
          <p:cNvSpPr txBox="1"/>
          <p:nvPr/>
        </p:nvSpPr>
        <p:spPr>
          <a:xfrm>
            <a:off x="3236312" y="479599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88" name="TextBox 17"/>
          <p:cNvSpPr txBox="1"/>
          <p:nvPr/>
        </p:nvSpPr>
        <p:spPr>
          <a:xfrm>
            <a:off x="3578836" y="4513974"/>
            <a:ext cx="3994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13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191" name="TextBox 17"/>
          <p:cNvSpPr txBox="1"/>
          <p:nvPr/>
        </p:nvSpPr>
        <p:spPr>
          <a:xfrm>
            <a:off x="4431805" y="4663288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11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05" name="TextBox 204"/>
          <p:cNvSpPr txBox="1"/>
          <p:nvPr/>
        </p:nvSpPr>
        <p:spPr>
          <a:xfrm>
            <a:off x="1296509" y="4761753"/>
            <a:ext cx="3569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6" name="TextBox 17"/>
          <p:cNvSpPr txBox="1"/>
          <p:nvPr/>
        </p:nvSpPr>
        <p:spPr>
          <a:xfrm>
            <a:off x="1721155" y="4733197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b</a:t>
            </a:r>
            <a:r>
              <a:rPr lang="en-US" altLang="zh-CN" sz="1000" b="1" i="1" baseline="-25000" dirty="0" smtClean="0"/>
              <a:t>7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08" name="TextBox 17"/>
          <p:cNvSpPr txBox="1"/>
          <p:nvPr/>
        </p:nvSpPr>
        <p:spPr>
          <a:xfrm>
            <a:off x="2016230" y="4640938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10" name="TextBox 209"/>
          <p:cNvSpPr txBox="1"/>
          <p:nvPr/>
        </p:nvSpPr>
        <p:spPr>
          <a:xfrm>
            <a:off x="2231330" y="4207834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11" name="TextBox 210"/>
          <p:cNvSpPr txBox="1"/>
          <p:nvPr/>
        </p:nvSpPr>
        <p:spPr>
          <a:xfrm>
            <a:off x="2146917" y="4887159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12" name="TextBox 17"/>
          <p:cNvSpPr txBox="1"/>
          <p:nvPr/>
        </p:nvSpPr>
        <p:spPr>
          <a:xfrm>
            <a:off x="2507320" y="4610087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14" name="TextBox 17"/>
          <p:cNvSpPr txBox="1"/>
          <p:nvPr/>
        </p:nvSpPr>
        <p:spPr>
          <a:xfrm>
            <a:off x="2839517" y="4613934"/>
            <a:ext cx="5982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a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dirty="0" smtClean="0"/>
              <a:t>-BH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17" name="TextBox 17"/>
          <p:cNvSpPr txBox="1"/>
          <p:nvPr/>
        </p:nvSpPr>
        <p:spPr>
          <a:xfrm>
            <a:off x="3167749" y="4931328"/>
            <a:ext cx="3930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c</a:t>
            </a:r>
            <a:r>
              <a:rPr lang="en-US" altLang="zh-CN" sz="1000" b="1" i="1" baseline="-25000" dirty="0" smtClean="0"/>
              <a:t>12</a:t>
            </a:r>
            <a:r>
              <a:rPr lang="en-US" altLang="zh-CN" sz="1000" b="1" i="1" baseline="30000" dirty="0" smtClean="0"/>
              <a:t>3-</a:t>
            </a:r>
            <a:endParaRPr lang="zh-CN" altLang="en-US" sz="1000" b="1" i="1" baseline="30000" dirty="0"/>
          </a:p>
        </p:txBody>
      </p:sp>
      <p:sp>
        <p:nvSpPr>
          <p:cNvPr id="218" name="TextBox 17"/>
          <p:cNvSpPr txBox="1"/>
          <p:nvPr/>
        </p:nvSpPr>
        <p:spPr>
          <a:xfrm>
            <a:off x="3382650" y="4566646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d</a:t>
            </a:r>
            <a:r>
              <a:rPr lang="en-US" altLang="zh-CN" sz="1000" b="1" i="1" baseline="-25000" dirty="0" smtClean="0"/>
              <a:t>8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19" name="TextBox 17"/>
          <p:cNvSpPr txBox="1"/>
          <p:nvPr/>
        </p:nvSpPr>
        <p:spPr>
          <a:xfrm>
            <a:off x="4225383" y="4572460"/>
            <a:ext cx="3994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10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220" name="Straight Arrow Connector 219"/>
          <p:cNvCxnSpPr/>
          <p:nvPr/>
        </p:nvCxnSpPr>
        <p:spPr>
          <a:xfrm flipH="1">
            <a:off x="3672713" y="4679459"/>
            <a:ext cx="40576" cy="41540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Arrow Connector 220"/>
          <p:cNvCxnSpPr/>
          <p:nvPr/>
        </p:nvCxnSpPr>
        <p:spPr>
          <a:xfrm flipH="1">
            <a:off x="3624887" y="4601286"/>
            <a:ext cx="29805" cy="48873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Arrow Connector 221"/>
          <p:cNvCxnSpPr/>
          <p:nvPr/>
        </p:nvCxnSpPr>
        <p:spPr>
          <a:xfrm flipH="1">
            <a:off x="3551313" y="4773331"/>
            <a:ext cx="9840" cy="3637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17"/>
          <p:cNvSpPr txBox="1"/>
          <p:nvPr/>
        </p:nvSpPr>
        <p:spPr>
          <a:xfrm>
            <a:off x="3943701" y="4490823"/>
            <a:ext cx="3561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x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sp>
        <p:nvSpPr>
          <p:cNvPr id="228" name="TextBox 17"/>
          <p:cNvSpPr txBox="1"/>
          <p:nvPr/>
        </p:nvSpPr>
        <p:spPr>
          <a:xfrm>
            <a:off x="4011977" y="4576307"/>
            <a:ext cx="3930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b="1" i="1" dirty="0" smtClean="0"/>
              <a:t>w</a:t>
            </a:r>
            <a:r>
              <a:rPr lang="en-US" altLang="zh-CN" sz="1000" b="1" i="1" baseline="-25000" dirty="0" smtClean="0"/>
              <a:t>9</a:t>
            </a:r>
            <a:r>
              <a:rPr lang="en-US" altLang="zh-CN" sz="1000" b="1" i="1" baseline="30000" dirty="0" smtClean="0"/>
              <a:t>2-</a:t>
            </a:r>
            <a:endParaRPr lang="zh-CN" altLang="en-US" sz="1000" b="1" i="1" baseline="30000" dirty="0"/>
          </a:p>
        </p:txBody>
      </p:sp>
      <p:cxnSp>
        <p:nvCxnSpPr>
          <p:cNvPr id="234" name="Straight Arrow Connector 233"/>
          <p:cNvCxnSpPr/>
          <p:nvPr/>
        </p:nvCxnSpPr>
        <p:spPr>
          <a:xfrm>
            <a:off x="4653257" y="4878723"/>
            <a:ext cx="8830" cy="24802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Straight Arrow Connector 234"/>
          <p:cNvCxnSpPr/>
          <p:nvPr/>
        </p:nvCxnSpPr>
        <p:spPr>
          <a:xfrm flipH="1">
            <a:off x="4363101" y="4754501"/>
            <a:ext cx="1000" cy="3355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/>
          <p:cNvCxnSpPr/>
          <p:nvPr/>
        </p:nvCxnSpPr>
        <p:spPr>
          <a:xfrm flipH="1">
            <a:off x="5025011" y="4851706"/>
            <a:ext cx="73284" cy="29179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/>
          <p:nvPr/>
        </p:nvCxnSpPr>
        <p:spPr>
          <a:xfrm flipH="1">
            <a:off x="5528354" y="4879699"/>
            <a:ext cx="73284" cy="29179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4" name="TextBox 243"/>
          <p:cNvSpPr txBox="1"/>
          <p:nvPr/>
        </p:nvSpPr>
        <p:spPr>
          <a:xfrm>
            <a:off x="506319" y="5745088"/>
            <a:ext cx="561662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13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ss6/</a:t>
            </a:r>
            <a:r>
              <a:rPr lang="en-US" altLang="zh-CN" dirty="0" err="1" smtClean="0"/>
              <a:t>cisplatin</a:t>
            </a:r>
            <a:r>
              <a:rPr lang="en-US" altLang="zh-CN" dirty="0" smtClean="0"/>
              <a:t> adduct</a:t>
            </a:r>
            <a:r>
              <a:rPr lang="en-US" altLang="zh-CN" dirty="0"/>
              <a:t> by (a) CID (</a:t>
            </a:r>
            <a:r>
              <a:rPr lang="en-US" altLang="zh-CN" dirty="0" smtClean="0"/>
              <a:t>3-), </a:t>
            </a:r>
            <a:r>
              <a:rPr lang="en-US" altLang="zh-CN" dirty="0"/>
              <a:t>(b) IRMPD (</a:t>
            </a:r>
            <a:r>
              <a:rPr lang="en-US" altLang="zh-CN" dirty="0" smtClean="0"/>
              <a:t>3-), </a:t>
            </a:r>
            <a:r>
              <a:rPr lang="en-US" altLang="zh-CN" dirty="0"/>
              <a:t>(c) 193-nm UVPD (</a:t>
            </a:r>
            <a:r>
              <a:rPr lang="en-US" altLang="zh-CN" dirty="0" smtClean="0"/>
              <a:t>3-), </a:t>
            </a:r>
            <a:r>
              <a:rPr lang="en-US" altLang="zh-CN" dirty="0"/>
              <a:t>(d)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3-), (e)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(3-•), and (f) ET-IRMPD (3-•). Precursor </a:t>
            </a:r>
            <a:r>
              <a:rPr lang="en-US" altLang="zh-CN" dirty="0"/>
              <a:t>ions are noted with a star. </a:t>
            </a:r>
            <a:endParaRPr lang="zh-CN" altLang="en-US" dirty="0"/>
          </a:p>
        </p:txBody>
      </p:sp>
      <p:sp>
        <p:nvSpPr>
          <p:cNvPr id="189" name="TextBox 1838"/>
          <p:cNvSpPr txBox="1"/>
          <p:nvPr/>
        </p:nvSpPr>
        <p:spPr>
          <a:xfrm rot="16200000">
            <a:off x="362318" y="4418256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190" name="TextBox 1838"/>
          <p:cNvSpPr txBox="1"/>
          <p:nvPr/>
        </p:nvSpPr>
        <p:spPr>
          <a:xfrm rot="16200000">
            <a:off x="383738" y="1635379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6796411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4" name="TextBox 6173"/>
          <p:cNvSpPr txBox="1"/>
          <p:nvPr/>
        </p:nvSpPr>
        <p:spPr>
          <a:xfrm>
            <a:off x="276388" y="2586028"/>
            <a:ext cx="13383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(b) IRMPD</a:t>
            </a:r>
            <a:endParaRPr lang="zh-CN" altLang="en-US" dirty="0"/>
          </a:p>
        </p:txBody>
      </p:sp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1143007" y="3041248"/>
            <a:ext cx="4445000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373195" y="3050773"/>
            <a:ext cx="4197350" cy="1333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1373195" y="3387323"/>
            <a:ext cx="4192588" cy="996950"/>
          </a:xfrm>
          <a:custGeom>
            <a:avLst/>
            <a:gdLst>
              <a:gd name="T0" fmla="*/ 64 w 2641"/>
              <a:gd name="T1" fmla="*/ 628 h 628"/>
              <a:gd name="T2" fmla="*/ 123 w 2641"/>
              <a:gd name="T3" fmla="*/ 474 h 628"/>
              <a:gd name="T4" fmla="*/ 181 w 2641"/>
              <a:gd name="T5" fmla="*/ 628 h 628"/>
              <a:gd name="T6" fmla="*/ 242 w 2641"/>
              <a:gd name="T7" fmla="*/ 625 h 628"/>
              <a:gd name="T8" fmla="*/ 300 w 2641"/>
              <a:gd name="T9" fmla="*/ 628 h 628"/>
              <a:gd name="T10" fmla="*/ 352 w 2641"/>
              <a:gd name="T11" fmla="*/ 628 h 628"/>
              <a:gd name="T12" fmla="*/ 405 w 2641"/>
              <a:gd name="T13" fmla="*/ 599 h 628"/>
              <a:gd name="T14" fmla="*/ 454 w 2641"/>
              <a:gd name="T15" fmla="*/ 625 h 628"/>
              <a:gd name="T16" fmla="*/ 506 w 2641"/>
              <a:gd name="T17" fmla="*/ 625 h 628"/>
              <a:gd name="T18" fmla="*/ 556 w 2641"/>
              <a:gd name="T19" fmla="*/ 628 h 628"/>
              <a:gd name="T20" fmla="*/ 602 w 2641"/>
              <a:gd name="T21" fmla="*/ 596 h 628"/>
              <a:gd name="T22" fmla="*/ 652 w 2641"/>
              <a:gd name="T23" fmla="*/ 628 h 628"/>
              <a:gd name="T24" fmla="*/ 693 w 2641"/>
              <a:gd name="T25" fmla="*/ 619 h 628"/>
              <a:gd name="T26" fmla="*/ 736 w 2641"/>
              <a:gd name="T27" fmla="*/ 625 h 628"/>
              <a:gd name="T28" fmla="*/ 777 w 2641"/>
              <a:gd name="T29" fmla="*/ 619 h 628"/>
              <a:gd name="T30" fmla="*/ 818 w 2641"/>
              <a:gd name="T31" fmla="*/ 616 h 628"/>
              <a:gd name="T32" fmla="*/ 852 w 2641"/>
              <a:gd name="T33" fmla="*/ 605 h 628"/>
              <a:gd name="T34" fmla="*/ 893 w 2641"/>
              <a:gd name="T35" fmla="*/ 628 h 628"/>
              <a:gd name="T36" fmla="*/ 931 w 2641"/>
              <a:gd name="T37" fmla="*/ 602 h 628"/>
              <a:gd name="T38" fmla="*/ 969 w 2641"/>
              <a:gd name="T39" fmla="*/ 613 h 628"/>
              <a:gd name="T40" fmla="*/ 1004 w 2641"/>
              <a:gd name="T41" fmla="*/ 616 h 628"/>
              <a:gd name="T42" fmla="*/ 1039 w 2641"/>
              <a:gd name="T43" fmla="*/ 628 h 628"/>
              <a:gd name="T44" fmla="*/ 1073 w 2641"/>
              <a:gd name="T45" fmla="*/ 628 h 628"/>
              <a:gd name="T46" fmla="*/ 1108 w 2641"/>
              <a:gd name="T47" fmla="*/ 590 h 628"/>
              <a:gd name="T48" fmla="*/ 1143 w 2641"/>
              <a:gd name="T49" fmla="*/ 587 h 628"/>
              <a:gd name="T50" fmla="*/ 1178 w 2641"/>
              <a:gd name="T51" fmla="*/ 599 h 628"/>
              <a:gd name="T52" fmla="*/ 1213 w 2641"/>
              <a:gd name="T53" fmla="*/ 599 h 628"/>
              <a:gd name="T54" fmla="*/ 1248 w 2641"/>
              <a:gd name="T55" fmla="*/ 628 h 628"/>
              <a:gd name="T56" fmla="*/ 1280 w 2641"/>
              <a:gd name="T57" fmla="*/ 575 h 628"/>
              <a:gd name="T58" fmla="*/ 1315 w 2641"/>
              <a:gd name="T59" fmla="*/ 535 h 628"/>
              <a:gd name="T60" fmla="*/ 1353 w 2641"/>
              <a:gd name="T61" fmla="*/ 622 h 628"/>
              <a:gd name="T62" fmla="*/ 1388 w 2641"/>
              <a:gd name="T63" fmla="*/ 546 h 628"/>
              <a:gd name="T64" fmla="*/ 1422 w 2641"/>
              <a:gd name="T65" fmla="*/ 622 h 628"/>
              <a:gd name="T66" fmla="*/ 1457 w 2641"/>
              <a:gd name="T67" fmla="*/ 625 h 628"/>
              <a:gd name="T68" fmla="*/ 1492 w 2641"/>
              <a:gd name="T69" fmla="*/ 625 h 628"/>
              <a:gd name="T70" fmla="*/ 1524 w 2641"/>
              <a:gd name="T71" fmla="*/ 570 h 628"/>
              <a:gd name="T72" fmla="*/ 1559 w 2641"/>
              <a:gd name="T73" fmla="*/ 587 h 628"/>
              <a:gd name="T74" fmla="*/ 1597 w 2641"/>
              <a:gd name="T75" fmla="*/ 619 h 628"/>
              <a:gd name="T76" fmla="*/ 1632 w 2641"/>
              <a:gd name="T77" fmla="*/ 616 h 628"/>
              <a:gd name="T78" fmla="*/ 1667 w 2641"/>
              <a:gd name="T79" fmla="*/ 619 h 628"/>
              <a:gd name="T80" fmla="*/ 1702 w 2641"/>
              <a:gd name="T81" fmla="*/ 552 h 628"/>
              <a:gd name="T82" fmla="*/ 1737 w 2641"/>
              <a:gd name="T83" fmla="*/ 596 h 628"/>
              <a:gd name="T84" fmla="*/ 1771 w 2641"/>
              <a:gd name="T85" fmla="*/ 613 h 628"/>
              <a:gd name="T86" fmla="*/ 1809 w 2641"/>
              <a:gd name="T87" fmla="*/ 605 h 628"/>
              <a:gd name="T88" fmla="*/ 1847 w 2641"/>
              <a:gd name="T89" fmla="*/ 546 h 628"/>
              <a:gd name="T90" fmla="*/ 1885 w 2641"/>
              <a:gd name="T91" fmla="*/ 628 h 628"/>
              <a:gd name="T92" fmla="*/ 1920 w 2641"/>
              <a:gd name="T93" fmla="*/ 622 h 628"/>
              <a:gd name="T94" fmla="*/ 1958 w 2641"/>
              <a:gd name="T95" fmla="*/ 610 h 628"/>
              <a:gd name="T96" fmla="*/ 1995 w 2641"/>
              <a:gd name="T97" fmla="*/ 628 h 628"/>
              <a:gd name="T98" fmla="*/ 2033 w 2641"/>
              <a:gd name="T99" fmla="*/ 628 h 628"/>
              <a:gd name="T100" fmla="*/ 2071 w 2641"/>
              <a:gd name="T101" fmla="*/ 602 h 628"/>
              <a:gd name="T102" fmla="*/ 2115 w 2641"/>
              <a:gd name="T103" fmla="*/ 628 h 628"/>
              <a:gd name="T104" fmla="*/ 2152 w 2641"/>
              <a:gd name="T105" fmla="*/ 625 h 628"/>
              <a:gd name="T106" fmla="*/ 2199 w 2641"/>
              <a:gd name="T107" fmla="*/ 622 h 628"/>
              <a:gd name="T108" fmla="*/ 2245 w 2641"/>
              <a:gd name="T109" fmla="*/ 628 h 628"/>
              <a:gd name="T110" fmla="*/ 2289 w 2641"/>
              <a:gd name="T111" fmla="*/ 625 h 628"/>
              <a:gd name="T112" fmla="*/ 2339 w 2641"/>
              <a:gd name="T113" fmla="*/ 625 h 628"/>
              <a:gd name="T114" fmla="*/ 2382 w 2641"/>
              <a:gd name="T115" fmla="*/ 628 h 628"/>
              <a:gd name="T116" fmla="*/ 2429 w 2641"/>
              <a:gd name="T117" fmla="*/ 625 h 628"/>
              <a:gd name="T118" fmla="*/ 2475 w 2641"/>
              <a:gd name="T119" fmla="*/ 622 h 628"/>
              <a:gd name="T120" fmla="*/ 2522 w 2641"/>
              <a:gd name="T121" fmla="*/ 625 h 628"/>
              <a:gd name="T122" fmla="*/ 2565 w 2641"/>
              <a:gd name="T123" fmla="*/ 619 h 628"/>
              <a:gd name="T124" fmla="*/ 2615 w 2641"/>
              <a:gd name="T125" fmla="*/ 622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1" h="628">
                <a:moveTo>
                  <a:pt x="0" y="622"/>
                </a:moveTo>
                <a:lnTo>
                  <a:pt x="0" y="628"/>
                </a:lnTo>
                <a:lnTo>
                  <a:pt x="0" y="610"/>
                </a:lnTo>
                <a:lnTo>
                  <a:pt x="3" y="628"/>
                </a:lnTo>
                <a:lnTo>
                  <a:pt x="3" y="619"/>
                </a:lnTo>
                <a:lnTo>
                  <a:pt x="6" y="628"/>
                </a:lnTo>
                <a:lnTo>
                  <a:pt x="9" y="628"/>
                </a:lnTo>
                <a:lnTo>
                  <a:pt x="9" y="622"/>
                </a:lnTo>
                <a:lnTo>
                  <a:pt x="12" y="628"/>
                </a:lnTo>
                <a:lnTo>
                  <a:pt x="12" y="619"/>
                </a:lnTo>
                <a:lnTo>
                  <a:pt x="15" y="628"/>
                </a:lnTo>
                <a:lnTo>
                  <a:pt x="15" y="625"/>
                </a:lnTo>
                <a:lnTo>
                  <a:pt x="18" y="628"/>
                </a:lnTo>
                <a:lnTo>
                  <a:pt x="18" y="625"/>
                </a:lnTo>
                <a:lnTo>
                  <a:pt x="21" y="628"/>
                </a:lnTo>
                <a:lnTo>
                  <a:pt x="27" y="628"/>
                </a:lnTo>
                <a:lnTo>
                  <a:pt x="27" y="613"/>
                </a:lnTo>
                <a:lnTo>
                  <a:pt x="29" y="628"/>
                </a:lnTo>
                <a:lnTo>
                  <a:pt x="29" y="625"/>
                </a:lnTo>
                <a:lnTo>
                  <a:pt x="32" y="628"/>
                </a:lnTo>
                <a:lnTo>
                  <a:pt x="38" y="628"/>
                </a:lnTo>
                <a:lnTo>
                  <a:pt x="38" y="625"/>
                </a:lnTo>
                <a:lnTo>
                  <a:pt x="41" y="628"/>
                </a:lnTo>
                <a:lnTo>
                  <a:pt x="47" y="628"/>
                </a:lnTo>
                <a:lnTo>
                  <a:pt x="47" y="622"/>
                </a:lnTo>
                <a:lnTo>
                  <a:pt x="50" y="628"/>
                </a:lnTo>
                <a:lnTo>
                  <a:pt x="50" y="625"/>
                </a:lnTo>
                <a:lnTo>
                  <a:pt x="53" y="628"/>
                </a:lnTo>
                <a:lnTo>
                  <a:pt x="56" y="628"/>
                </a:lnTo>
                <a:lnTo>
                  <a:pt x="56" y="625"/>
                </a:lnTo>
                <a:lnTo>
                  <a:pt x="59" y="628"/>
                </a:lnTo>
                <a:lnTo>
                  <a:pt x="59" y="622"/>
                </a:lnTo>
                <a:lnTo>
                  <a:pt x="61" y="628"/>
                </a:lnTo>
                <a:lnTo>
                  <a:pt x="61" y="625"/>
                </a:lnTo>
                <a:lnTo>
                  <a:pt x="64" y="628"/>
                </a:lnTo>
                <a:lnTo>
                  <a:pt x="70" y="628"/>
                </a:lnTo>
                <a:lnTo>
                  <a:pt x="70" y="625"/>
                </a:lnTo>
                <a:lnTo>
                  <a:pt x="73" y="628"/>
                </a:lnTo>
                <a:lnTo>
                  <a:pt x="73" y="625"/>
                </a:lnTo>
                <a:lnTo>
                  <a:pt x="76" y="616"/>
                </a:lnTo>
                <a:lnTo>
                  <a:pt x="76" y="628"/>
                </a:lnTo>
                <a:lnTo>
                  <a:pt x="76" y="201"/>
                </a:lnTo>
                <a:lnTo>
                  <a:pt x="79" y="628"/>
                </a:lnTo>
                <a:lnTo>
                  <a:pt x="79" y="616"/>
                </a:lnTo>
                <a:lnTo>
                  <a:pt x="82" y="628"/>
                </a:lnTo>
                <a:lnTo>
                  <a:pt x="82" y="625"/>
                </a:lnTo>
                <a:lnTo>
                  <a:pt x="85" y="628"/>
                </a:lnTo>
                <a:lnTo>
                  <a:pt x="85" y="625"/>
                </a:lnTo>
                <a:lnTo>
                  <a:pt x="88" y="628"/>
                </a:lnTo>
                <a:lnTo>
                  <a:pt x="91" y="628"/>
                </a:lnTo>
                <a:lnTo>
                  <a:pt x="91" y="625"/>
                </a:lnTo>
                <a:lnTo>
                  <a:pt x="93" y="628"/>
                </a:lnTo>
                <a:lnTo>
                  <a:pt x="99" y="628"/>
                </a:lnTo>
                <a:lnTo>
                  <a:pt x="99" y="622"/>
                </a:lnTo>
                <a:lnTo>
                  <a:pt x="102" y="625"/>
                </a:lnTo>
                <a:lnTo>
                  <a:pt x="102" y="628"/>
                </a:lnTo>
                <a:lnTo>
                  <a:pt x="102" y="465"/>
                </a:lnTo>
                <a:lnTo>
                  <a:pt x="105" y="628"/>
                </a:lnTo>
                <a:lnTo>
                  <a:pt x="105" y="587"/>
                </a:lnTo>
                <a:lnTo>
                  <a:pt x="108" y="628"/>
                </a:lnTo>
                <a:lnTo>
                  <a:pt x="108" y="625"/>
                </a:lnTo>
                <a:lnTo>
                  <a:pt x="111" y="628"/>
                </a:lnTo>
                <a:lnTo>
                  <a:pt x="111" y="625"/>
                </a:lnTo>
                <a:lnTo>
                  <a:pt x="114" y="628"/>
                </a:lnTo>
                <a:lnTo>
                  <a:pt x="117" y="628"/>
                </a:lnTo>
                <a:lnTo>
                  <a:pt x="117" y="625"/>
                </a:lnTo>
                <a:lnTo>
                  <a:pt x="120" y="628"/>
                </a:lnTo>
                <a:lnTo>
                  <a:pt x="120" y="625"/>
                </a:lnTo>
                <a:lnTo>
                  <a:pt x="123" y="628"/>
                </a:lnTo>
                <a:lnTo>
                  <a:pt x="123" y="474"/>
                </a:lnTo>
                <a:lnTo>
                  <a:pt x="125" y="628"/>
                </a:lnTo>
                <a:lnTo>
                  <a:pt x="125" y="599"/>
                </a:lnTo>
                <a:lnTo>
                  <a:pt x="128" y="628"/>
                </a:lnTo>
                <a:lnTo>
                  <a:pt x="128" y="619"/>
                </a:lnTo>
                <a:lnTo>
                  <a:pt x="131" y="628"/>
                </a:lnTo>
                <a:lnTo>
                  <a:pt x="131" y="625"/>
                </a:lnTo>
                <a:lnTo>
                  <a:pt x="134" y="628"/>
                </a:lnTo>
                <a:lnTo>
                  <a:pt x="134" y="625"/>
                </a:lnTo>
                <a:lnTo>
                  <a:pt x="137" y="628"/>
                </a:lnTo>
                <a:lnTo>
                  <a:pt x="137" y="616"/>
                </a:lnTo>
                <a:lnTo>
                  <a:pt x="140" y="628"/>
                </a:lnTo>
                <a:lnTo>
                  <a:pt x="140" y="619"/>
                </a:lnTo>
                <a:lnTo>
                  <a:pt x="143" y="628"/>
                </a:lnTo>
                <a:lnTo>
                  <a:pt x="146" y="628"/>
                </a:lnTo>
                <a:lnTo>
                  <a:pt x="146" y="625"/>
                </a:lnTo>
                <a:lnTo>
                  <a:pt x="149" y="628"/>
                </a:lnTo>
                <a:lnTo>
                  <a:pt x="152" y="628"/>
                </a:lnTo>
                <a:lnTo>
                  <a:pt x="152" y="201"/>
                </a:lnTo>
                <a:lnTo>
                  <a:pt x="155" y="619"/>
                </a:lnTo>
                <a:lnTo>
                  <a:pt x="155" y="628"/>
                </a:lnTo>
                <a:lnTo>
                  <a:pt x="155" y="613"/>
                </a:lnTo>
                <a:lnTo>
                  <a:pt x="157" y="628"/>
                </a:lnTo>
                <a:lnTo>
                  <a:pt x="157" y="625"/>
                </a:lnTo>
                <a:lnTo>
                  <a:pt x="160" y="628"/>
                </a:lnTo>
                <a:lnTo>
                  <a:pt x="163" y="628"/>
                </a:lnTo>
                <a:lnTo>
                  <a:pt x="163" y="625"/>
                </a:lnTo>
                <a:lnTo>
                  <a:pt x="166" y="628"/>
                </a:lnTo>
                <a:lnTo>
                  <a:pt x="169" y="628"/>
                </a:lnTo>
                <a:lnTo>
                  <a:pt x="169" y="625"/>
                </a:lnTo>
                <a:lnTo>
                  <a:pt x="172" y="628"/>
                </a:lnTo>
                <a:lnTo>
                  <a:pt x="172" y="625"/>
                </a:lnTo>
                <a:lnTo>
                  <a:pt x="175" y="628"/>
                </a:lnTo>
                <a:lnTo>
                  <a:pt x="178" y="628"/>
                </a:lnTo>
                <a:lnTo>
                  <a:pt x="178" y="625"/>
                </a:lnTo>
                <a:lnTo>
                  <a:pt x="181" y="628"/>
                </a:lnTo>
                <a:lnTo>
                  <a:pt x="181" y="625"/>
                </a:lnTo>
                <a:lnTo>
                  <a:pt x="184" y="628"/>
                </a:lnTo>
                <a:lnTo>
                  <a:pt x="187" y="628"/>
                </a:lnTo>
                <a:lnTo>
                  <a:pt x="187" y="619"/>
                </a:lnTo>
                <a:lnTo>
                  <a:pt x="189" y="628"/>
                </a:lnTo>
                <a:lnTo>
                  <a:pt x="189" y="625"/>
                </a:lnTo>
                <a:lnTo>
                  <a:pt x="192" y="625"/>
                </a:lnTo>
                <a:lnTo>
                  <a:pt x="192" y="628"/>
                </a:lnTo>
                <a:lnTo>
                  <a:pt x="192" y="625"/>
                </a:lnTo>
                <a:lnTo>
                  <a:pt x="195" y="628"/>
                </a:lnTo>
                <a:lnTo>
                  <a:pt x="195" y="625"/>
                </a:lnTo>
                <a:lnTo>
                  <a:pt x="198" y="628"/>
                </a:lnTo>
                <a:lnTo>
                  <a:pt x="198" y="555"/>
                </a:lnTo>
                <a:lnTo>
                  <a:pt x="201" y="602"/>
                </a:lnTo>
                <a:lnTo>
                  <a:pt x="201" y="628"/>
                </a:lnTo>
                <a:lnTo>
                  <a:pt x="201" y="602"/>
                </a:lnTo>
                <a:lnTo>
                  <a:pt x="204" y="628"/>
                </a:lnTo>
                <a:lnTo>
                  <a:pt x="204" y="625"/>
                </a:lnTo>
                <a:lnTo>
                  <a:pt x="207" y="628"/>
                </a:lnTo>
                <a:lnTo>
                  <a:pt x="207" y="625"/>
                </a:lnTo>
                <a:lnTo>
                  <a:pt x="210" y="628"/>
                </a:lnTo>
                <a:lnTo>
                  <a:pt x="210" y="625"/>
                </a:lnTo>
                <a:lnTo>
                  <a:pt x="213" y="628"/>
                </a:lnTo>
                <a:lnTo>
                  <a:pt x="213" y="622"/>
                </a:lnTo>
                <a:lnTo>
                  <a:pt x="216" y="628"/>
                </a:lnTo>
                <a:lnTo>
                  <a:pt x="227" y="628"/>
                </a:lnTo>
                <a:lnTo>
                  <a:pt x="227" y="523"/>
                </a:lnTo>
                <a:lnTo>
                  <a:pt x="230" y="616"/>
                </a:lnTo>
                <a:lnTo>
                  <a:pt x="230" y="628"/>
                </a:lnTo>
                <a:lnTo>
                  <a:pt x="230" y="607"/>
                </a:lnTo>
                <a:lnTo>
                  <a:pt x="233" y="628"/>
                </a:lnTo>
                <a:lnTo>
                  <a:pt x="239" y="628"/>
                </a:lnTo>
                <a:lnTo>
                  <a:pt x="239" y="625"/>
                </a:lnTo>
                <a:lnTo>
                  <a:pt x="242" y="628"/>
                </a:lnTo>
                <a:lnTo>
                  <a:pt x="242" y="625"/>
                </a:lnTo>
                <a:lnTo>
                  <a:pt x="245" y="628"/>
                </a:lnTo>
                <a:lnTo>
                  <a:pt x="245" y="625"/>
                </a:lnTo>
                <a:lnTo>
                  <a:pt x="248" y="628"/>
                </a:lnTo>
                <a:lnTo>
                  <a:pt x="248" y="584"/>
                </a:lnTo>
                <a:lnTo>
                  <a:pt x="251" y="625"/>
                </a:lnTo>
                <a:lnTo>
                  <a:pt x="251" y="628"/>
                </a:lnTo>
                <a:lnTo>
                  <a:pt x="251" y="625"/>
                </a:lnTo>
                <a:lnTo>
                  <a:pt x="253" y="628"/>
                </a:lnTo>
                <a:lnTo>
                  <a:pt x="253" y="622"/>
                </a:lnTo>
                <a:lnTo>
                  <a:pt x="256" y="625"/>
                </a:lnTo>
                <a:lnTo>
                  <a:pt x="256" y="628"/>
                </a:lnTo>
                <a:lnTo>
                  <a:pt x="256" y="619"/>
                </a:lnTo>
                <a:lnTo>
                  <a:pt x="259" y="628"/>
                </a:lnTo>
                <a:lnTo>
                  <a:pt x="259" y="622"/>
                </a:lnTo>
                <a:lnTo>
                  <a:pt x="262" y="625"/>
                </a:lnTo>
                <a:lnTo>
                  <a:pt x="262" y="628"/>
                </a:lnTo>
                <a:lnTo>
                  <a:pt x="262" y="622"/>
                </a:lnTo>
                <a:lnTo>
                  <a:pt x="265" y="628"/>
                </a:lnTo>
                <a:lnTo>
                  <a:pt x="274" y="628"/>
                </a:lnTo>
                <a:lnTo>
                  <a:pt x="274" y="587"/>
                </a:lnTo>
                <a:lnTo>
                  <a:pt x="277" y="526"/>
                </a:lnTo>
                <a:lnTo>
                  <a:pt x="277" y="628"/>
                </a:lnTo>
                <a:lnTo>
                  <a:pt x="277" y="0"/>
                </a:lnTo>
                <a:lnTo>
                  <a:pt x="280" y="628"/>
                </a:lnTo>
                <a:lnTo>
                  <a:pt x="280" y="587"/>
                </a:lnTo>
                <a:lnTo>
                  <a:pt x="282" y="628"/>
                </a:lnTo>
                <a:lnTo>
                  <a:pt x="282" y="625"/>
                </a:lnTo>
                <a:lnTo>
                  <a:pt x="285" y="628"/>
                </a:lnTo>
                <a:lnTo>
                  <a:pt x="285" y="625"/>
                </a:lnTo>
                <a:lnTo>
                  <a:pt x="288" y="628"/>
                </a:lnTo>
                <a:lnTo>
                  <a:pt x="294" y="628"/>
                </a:lnTo>
                <a:lnTo>
                  <a:pt x="294" y="625"/>
                </a:lnTo>
                <a:lnTo>
                  <a:pt x="297" y="628"/>
                </a:lnTo>
                <a:lnTo>
                  <a:pt x="297" y="625"/>
                </a:lnTo>
                <a:lnTo>
                  <a:pt x="300" y="628"/>
                </a:lnTo>
                <a:lnTo>
                  <a:pt x="300" y="625"/>
                </a:lnTo>
                <a:lnTo>
                  <a:pt x="303" y="628"/>
                </a:lnTo>
                <a:lnTo>
                  <a:pt x="303" y="619"/>
                </a:lnTo>
                <a:lnTo>
                  <a:pt x="306" y="628"/>
                </a:lnTo>
                <a:lnTo>
                  <a:pt x="306" y="622"/>
                </a:lnTo>
                <a:lnTo>
                  <a:pt x="309" y="628"/>
                </a:lnTo>
                <a:lnTo>
                  <a:pt x="309" y="610"/>
                </a:lnTo>
                <a:lnTo>
                  <a:pt x="312" y="628"/>
                </a:lnTo>
                <a:lnTo>
                  <a:pt x="312" y="625"/>
                </a:lnTo>
                <a:lnTo>
                  <a:pt x="314" y="625"/>
                </a:lnTo>
                <a:lnTo>
                  <a:pt x="314" y="628"/>
                </a:lnTo>
                <a:lnTo>
                  <a:pt x="314" y="625"/>
                </a:lnTo>
                <a:lnTo>
                  <a:pt x="317" y="628"/>
                </a:lnTo>
                <a:lnTo>
                  <a:pt x="320" y="628"/>
                </a:lnTo>
                <a:lnTo>
                  <a:pt x="320" y="622"/>
                </a:lnTo>
                <a:lnTo>
                  <a:pt x="323" y="628"/>
                </a:lnTo>
                <a:lnTo>
                  <a:pt x="323" y="625"/>
                </a:lnTo>
                <a:lnTo>
                  <a:pt x="326" y="628"/>
                </a:lnTo>
                <a:lnTo>
                  <a:pt x="326" y="625"/>
                </a:lnTo>
                <a:lnTo>
                  <a:pt x="329" y="628"/>
                </a:lnTo>
                <a:lnTo>
                  <a:pt x="332" y="628"/>
                </a:lnTo>
                <a:lnTo>
                  <a:pt x="332" y="625"/>
                </a:lnTo>
                <a:lnTo>
                  <a:pt x="335" y="628"/>
                </a:lnTo>
                <a:lnTo>
                  <a:pt x="335" y="625"/>
                </a:lnTo>
                <a:lnTo>
                  <a:pt x="338" y="628"/>
                </a:lnTo>
                <a:lnTo>
                  <a:pt x="338" y="622"/>
                </a:lnTo>
                <a:lnTo>
                  <a:pt x="341" y="628"/>
                </a:lnTo>
                <a:lnTo>
                  <a:pt x="341" y="625"/>
                </a:lnTo>
                <a:lnTo>
                  <a:pt x="344" y="628"/>
                </a:lnTo>
                <a:lnTo>
                  <a:pt x="346" y="628"/>
                </a:lnTo>
                <a:lnTo>
                  <a:pt x="346" y="625"/>
                </a:lnTo>
                <a:lnTo>
                  <a:pt x="349" y="628"/>
                </a:lnTo>
                <a:lnTo>
                  <a:pt x="349" y="622"/>
                </a:lnTo>
                <a:lnTo>
                  <a:pt x="352" y="622"/>
                </a:lnTo>
                <a:lnTo>
                  <a:pt x="352" y="628"/>
                </a:lnTo>
                <a:lnTo>
                  <a:pt x="352" y="605"/>
                </a:lnTo>
                <a:lnTo>
                  <a:pt x="355" y="628"/>
                </a:lnTo>
                <a:lnTo>
                  <a:pt x="355" y="616"/>
                </a:lnTo>
                <a:lnTo>
                  <a:pt x="358" y="628"/>
                </a:lnTo>
                <a:lnTo>
                  <a:pt x="358" y="625"/>
                </a:lnTo>
                <a:lnTo>
                  <a:pt x="361" y="628"/>
                </a:lnTo>
                <a:lnTo>
                  <a:pt x="367" y="628"/>
                </a:lnTo>
                <a:lnTo>
                  <a:pt x="367" y="625"/>
                </a:lnTo>
                <a:lnTo>
                  <a:pt x="370" y="628"/>
                </a:lnTo>
                <a:lnTo>
                  <a:pt x="370" y="625"/>
                </a:lnTo>
                <a:lnTo>
                  <a:pt x="373" y="628"/>
                </a:lnTo>
                <a:lnTo>
                  <a:pt x="373" y="619"/>
                </a:lnTo>
                <a:lnTo>
                  <a:pt x="376" y="628"/>
                </a:lnTo>
                <a:lnTo>
                  <a:pt x="376" y="622"/>
                </a:lnTo>
                <a:lnTo>
                  <a:pt x="378" y="628"/>
                </a:lnTo>
                <a:lnTo>
                  <a:pt x="378" y="599"/>
                </a:lnTo>
                <a:lnTo>
                  <a:pt x="381" y="628"/>
                </a:lnTo>
                <a:lnTo>
                  <a:pt x="381" y="616"/>
                </a:lnTo>
                <a:lnTo>
                  <a:pt x="384" y="625"/>
                </a:lnTo>
                <a:lnTo>
                  <a:pt x="384" y="628"/>
                </a:lnTo>
                <a:lnTo>
                  <a:pt x="384" y="625"/>
                </a:lnTo>
                <a:lnTo>
                  <a:pt x="387" y="628"/>
                </a:lnTo>
                <a:lnTo>
                  <a:pt x="387" y="622"/>
                </a:lnTo>
                <a:lnTo>
                  <a:pt x="390" y="625"/>
                </a:lnTo>
                <a:lnTo>
                  <a:pt x="390" y="628"/>
                </a:lnTo>
                <a:lnTo>
                  <a:pt x="390" y="625"/>
                </a:lnTo>
                <a:lnTo>
                  <a:pt x="393" y="628"/>
                </a:lnTo>
                <a:lnTo>
                  <a:pt x="399" y="628"/>
                </a:lnTo>
                <a:lnTo>
                  <a:pt x="399" y="23"/>
                </a:lnTo>
                <a:lnTo>
                  <a:pt x="402" y="584"/>
                </a:lnTo>
                <a:lnTo>
                  <a:pt x="402" y="628"/>
                </a:lnTo>
                <a:lnTo>
                  <a:pt x="402" y="465"/>
                </a:lnTo>
                <a:lnTo>
                  <a:pt x="405" y="599"/>
                </a:lnTo>
                <a:lnTo>
                  <a:pt x="405" y="628"/>
                </a:lnTo>
                <a:lnTo>
                  <a:pt x="405" y="599"/>
                </a:lnTo>
                <a:lnTo>
                  <a:pt x="408" y="625"/>
                </a:lnTo>
                <a:lnTo>
                  <a:pt x="408" y="628"/>
                </a:lnTo>
                <a:lnTo>
                  <a:pt x="408" y="625"/>
                </a:lnTo>
                <a:lnTo>
                  <a:pt x="410" y="628"/>
                </a:lnTo>
                <a:lnTo>
                  <a:pt x="410" y="622"/>
                </a:lnTo>
                <a:lnTo>
                  <a:pt x="413" y="619"/>
                </a:lnTo>
                <a:lnTo>
                  <a:pt x="413" y="628"/>
                </a:lnTo>
                <a:lnTo>
                  <a:pt x="413" y="619"/>
                </a:lnTo>
                <a:lnTo>
                  <a:pt x="416" y="628"/>
                </a:lnTo>
                <a:lnTo>
                  <a:pt x="416" y="625"/>
                </a:lnTo>
                <a:lnTo>
                  <a:pt x="419" y="628"/>
                </a:lnTo>
                <a:lnTo>
                  <a:pt x="422" y="628"/>
                </a:lnTo>
                <a:lnTo>
                  <a:pt x="422" y="625"/>
                </a:lnTo>
                <a:lnTo>
                  <a:pt x="425" y="628"/>
                </a:lnTo>
                <a:lnTo>
                  <a:pt x="425" y="622"/>
                </a:lnTo>
                <a:lnTo>
                  <a:pt x="428" y="628"/>
                </a:lnTo>
                <a:lnTo>
                  <a:pt x="428" y="570"/>
                </a:lnTo>
                <a:lnTo>
                  <a:pt x="431" y="593"/>
                </a:lnTo>
                <a:lnTo>
                  <a:pt x="431" y="628"/>
                </a:lnTo>
                <a:lnTo>
                  <a:pt x="431" y="593"/>
                </a:lnTo>
                <a:lnTo>
                  <a:pt x="434" y="628"/>
                </a:lnTo>
                <a:lnTo>
                  <a:pt x="434" y="610"/>
                </a:lnTo>
                <a:lnTo>
                  <a:pt x="437" y="628"/>
                </a:lnTo>
                <a:lnTo>
                  <a:pt x="437" y="625"/>
                </a:lnTo>
                <a:lnTo>
                  <a:pt x="440" y="628"/>
                </a:lnTo>
                <a:lnTo>
                  <a:pt x="442" y="628"/>
                </a:lnTo>
                <a:lnTo>
                  <a:pt x="442" y="625"/>
                </a:lnTo>
                <a:lnTo>
                  <a:pt x="445" y="628"/>
                </a:lnTo>
                <a:lnTo>
                  <a:pt x="448" y="628"/>
                </a:lnTo>
                <a:lnTo>
                  <a:pt x="448" y="613"/>
                </a:lnTo>
                <a:lnTo>
                  <a:pt x="451" y="625"/>
                </a:lnTo>
                <a:lnTo>
                  <a:pt x="451" y="628"/>
                </a:lnTo>
                <a:lnTo>
                  <a:pt x="451" y="622"/>
                </a:lnTo>
                <a:lnTo>
                  <a:pt x="454" y="628"/>
                </a:lnTo>
                <a:lnTo>
                  <a:pt x="454" y="625"/>
                </a:lnTo>
                <a:lnTo>
                  <a:pt x="457" y="628"/>
                </a:lnTo>
                <a:lnTo>
                  <a:pt x="460" y="628"/>
                </a:lnTo>
                <a:lnTo>
                  <a:pt x="460" y="625"/>
                </a:lnTo>
                <a:lnTo>
                  <a:pt x="463" y="625"/>
                </a:lnTo>
                <a:lnTo>
                  <a:pt x="463" y="628"/>
                </a:lnTo>
                <a:lnTo>
                  <a:pt x="463" y="622"/>
                </a:lnTo>
                <a:lnTo>
                  <a:pt x="466" y="628"/>
                </a:lnTo>
                <a:lnTo>
                  <a:pt x="469" y="628"/>
                </a:lnTo>
                <a:lnTo>
                  <a:pt x="469" y="625"/>
                </a:lnTo>
                <a:lnTo>
                  <a:pt x="472" y="628"/>
                </a:lnTo>
                <a:lnTo>
                  <a:pt x="472" y="625"/>
                </a:lnTo>
                <a:lnTo>
                  <a:pt x="474" y="628"/>
                </a:lnTo>
                <a:lnTo>
                  <a:pt x="474" y="622"/>
                </a:lnTo>
                <a:lnTo>
                  <a:pt x="477" y="619"/>
                </a:lnTo>
                <a:lnTo>
                  <a:pt x="477" y="628"/>
                </a:lnTo>
                <a:lnTo>
                  <a:pt x="477" y="613"/>
                </a:lnTo>
                <a:lnTo>
                  <a:pt x="480" y="628"/>
                </a:lnTo>
                <a:lnTo>
                  <a:pt x="483" y="628"/>
                </a:lnTo>
                <a:lnTo>
                  <a:pt x="483" y="625"/>
                </a:lnTo>
                <a:lnTo>
                  <a:pt x="486" y="628"/>
                </a:lnTo>
                <a:lnTo>
                  <a:pt x="486" y="622"/>
                </a:lnTo>
                <a:lnTo>
                  <a:pt x="489" y="628"/>
                </a:lnTo>
                <a:lnTo>
                  <a:pt x="489" y="625"/>
                </a:lnTo>
                <a:lnTo>
                  <a:pt x="492" y="628"/>
                </a:lnTo>
                <a:lnTo>
                  <a:pt x="495" y="628"/>
                </a:lnTo>
                <a:lnTo>
                  <a:pt x="495" y="622"/>
                </a:lnTo>
                <a:lnTo>
                  <a:pt x="498" y="628"/>
                </a:lnTo>
                <a:lnTo>
                  <a:pt x="498" y="625"/>
                </a:lnTo>
                <a:lnTo>
                  <a:pt x="501" y="625"/>
                </a:lnTo>
                <a:lnTo>
                  <a:pt x="501" y="628"/>
                </a:lnTo>
                <a:lnTo>
                  <a:pt x="501" y="616"/>
                </a:lnTo>
                <a:lnTo>
                  <a:pt x="504" y="628"/>
                </a:lnTo>
                <a:lnTo>
                  <a:pt x="504" y="619"/>
                </a:lnTo>
                <a:lnTo>
                  <a:pt x="506" y="628"/>
                </a:lnTo>
                <a:lnTo>
                  <a:pt x="506" y="625"/>
                </a:lnTo>
                <a:lnTo>
                  <a:pt x="509" y="628"/>
                </a:lnTo>
                <a:lnTo>
                  <a:pt x="509" y="625"/>
                </a:lnTo>
                <a:lnTo>
                  <a:pt x="512" y="628"/>
                </a:lnTo>
                <a:lnTo>
                  <a:pt x="515" y="628"/>
                </a:lnTo>
                <a:lnTo>
                  <a:pt x="515" y="625"/>
                </a:lnTo>
                <a:lnTo>
                  <a:pt x="518" y="628"/>
                </a:lnTo>
                <a:lnTo>
                  <a:pt x="521" y="628"/>
                </a:lnTo>
                <a:lnTo>
                  <a:pt x="521" y="625"/>
                </a:lnTo>
                <a:lnTo>
                  <a:pt x="524" y="628"/>
                </a:lnTo>
                <a:lnTo>
                  <a:pt x="524" y="299"/>
                </a:lnTo>
                <a:lnTo>
                  <a:pt x="527" y="590"/>
                </a:lnTo>
                <a:lnTo>
                  <a:pt x="527" y="628"/>
                </a:lnTo>
                <a:lnTo>
                  <a:pt x="527" y="517"/>
                </a:lnTo>
                <a:lnTo>
                  <a:pt x="530" y="628"/>
                </a:lnTo>
                <a:lnTo>
                  <a:pt x="530" y="625"/>
                </a:lnTo>
                <a:lnTo>
                  <a:pt x="533" y="628"/>
                </a:lnTo>
                <a:lnTo>
                  <a:pt x="533" y="622"/>
                </a:lnTo>
                <a:lnTo>
                  <a:pt x="535" y="628"/>
                </a:lnTo>
                <a:lnTo>
                  <a:pt x="535" y="619"/>
                </a:lnTo>
                <a:lnTo>
                  <a:pt x="538" y="628"/>
                </a:lnTo>
                <a:lnTo>
                  <a:pt x="538" y="616"/>
                </a:lnTo>
                <a:lnTo>
                  <a:pt x="541" y="625"/>
                </a:lnTo>
                <a:lnTo>
                  <a:pt x="541" y="628"/>
                </a:lnTo>
                <a:lnTo>
                  <a:pt x="541" y="625"/>
                </a:lnTo>
                <a:lnTo>
                  <a:pt x="544" y="628"/>
                </a:lnTo>
                <a:lnTo>
                  <a:pt x="544" y="622"/>
                </a:lnTo>
                <a:lnTo>
                  <a:pt x="547" y="625"/>
                </a:lnTo>
                <a:lnTo>
                  <a:pt x="547" y="628"/>
                </a:lnTo>
                <a:lnTo>
                  <a:pt x="547" y="616"/>
                </a:lnTo>
                <a:lnTo>
                  <a:pt x="550" y="628"/>
                </a:lnTo>
                <a:lnTo>
                  <a:pt x="550" y="619"/>
                </a:lnTo>
                <a:lnTo>
                  <a:pt x="553" y="625"/>
                </a:lnTo>
                <a:lnTo>
                  <a:pt x="553" y="628"/>
                </a:lnTo>
                <a:lnTo>
                  <a:pt x="553" y="480"/>
                </a:lnTo>
                <a:lnTo>
                  <a:pt x="556" y="628"/>
                </a:lnTo>
                <a:lnTo>
                  <a:pt x="556" y="619"/>
                </a:lnTo>
                <a:lnTo>
                  <a:pt x="559" y="628"/>
                </a:lnTo>
                <a:lnTo>
                  <a:pt x="559" y="619"/>
                </a:lnTo>
                <a:lnTo>
                  <a:pt x="562" y="628"/>
                </a:lnTo>
                <a:lnTo>
                  <a:pt x="562" y="622"/>
                </a:lnTo>
                <a:lnTo>
                  <a:pt x="565" y="628"/>
                </a:lnTo>
                <a:lnTo>
                  <a:pt x="565" y="622"/>
                </a:lnTo>
                <a:lnTo>
                  <a:pt x="567" y="628"/>
                </a:lnTo>
                <a:lnTo>
                  <a:pt x="567" y="625"/>
                </a:lnTo>
                <a:lnTo>
                  <a:pt x="570" y="625"/>
                </a:lnTo>
                <a:lnTo>
                  <a:pt x="570" y="628"/>
                </a:lnTo>
                <a:lnTo>
                  <a:pt x="570" y="616"/>
                </a:lnTo>
                <a:lnTo>
                  <a:pt x="573" y="628"/>
                </a:lnTo>
                <a:lnTo>
                  <a:pt x="573" y="619"/>
                </a:lnTo>
                <a:lnTo>
                  <a:pt x="576" y="628"/>
                </a:lnTo>
                <a:lnTo>
                  <a:pt x="576" y="616"/>
                </a:lnTo>
                <a:lnTo>
                  <a:pt x="579" y="628"/>
                </a:lnTo>
                <a:lnTo>
                  <a:pt x="579" y="625"/>
                </a:lnTo>
                <a:lnTo>
                  <a:pt x="582" y="625"/>
                </a:lnTo>
                <a:lnTo>
                  <a:pt x="582" y="628"/>
                </a:lnTo>
                <a:lnTo>
                  <a:pt x="582" y="625"/>
                </a:lnTo>
                <a:lnTo>
                  <a:pt x="585" y="628"/>
                </a:lnTo>
                <a:lnTo>
                  <a:pt x="585" y="619"/>
                </a:lnTo>
                <a:lnTo>
                  <a:pt x="588" y="622"/>
                </a:lnTo>
                <a:lnTo>
                  <a:pt x="588" y="628"/>
                </a:lnTo>
                <a:lnTo>
                  <a:pt x="588" y="622"/>
                </a:lnTo>
                <a:lnTo>
                  <a:pt x="591" y="628"/>
                </a:lnTo>
                <a:lnTo>
                  <a:pt x="597" y="628"/>
                </a:lnTo>
                <a:lnTo>
                  <a:pt x="597" y="616"/>
                </a:lnTo>
                <a:lnTo>
                  <a:pt x="599" y="625"/>
                </a:lnTo>
                <a:lnTo>
                  <a:pt x="599" y="628"/>
                </a:lnTo>
                <a:lnTo>
                  <a:pt x="599" y="567"/>
                </a:lnTo>
                <a:lnTo>
                  <a:pt x="602" y="625"/>
                </a:lnTo>
                <a:lnTo>
                  <a:pt x="602" y="628"/>
                </a:lnTo>
                <a:lnTo>
                  <a:pt x="602" y="596"/>
                </a:lnTo>
                <a:lnTo>
                  <a:pt x="605" y="628"/>
                </a:lnTo>
                <a:lnTo>
                  <a:pt x="605" y="622"/>
                </a:lnTo>
                <a:lnTo>
                  <a:pt x="608" y="628"/>
                </a:lnTo>
                <a:lnTo>
                  <a:pt x="608" y="613"/>
                </a:lnTo>
                <a:lnTo>
                  <a:pt x="611" y="628"/>
                </a:lnTo>
                <a:lnTo>
                  <a:pt x="611" y="625"/>
                </a:lnTo>
                <a:lnTo>
                  <a:pt x="614" y="628"/>
                </a:lnTo>
                <a:lnTo>
                  <a:pt x="614" y="625"/>
                </a:lnTo>
                <a:lnTo>
                  <a:pt x="617" y="628"/>
                </a:lnTo>
                <a:lnTo>
                  <a:pt x="617" y="625"/>
                </a:lnTo>
                <a:lnTo>
                  <a:pt x="620" y="628"/>
                </a:lnTo>
                <a:lnTo>
                  <a:pt x="620" y="625"/>
                </a:lnTo>
                <a:lnTo>
                  <a:pt x="623" y="625"/>
                </a:lnTo>
                <a:lnTo>
                  <a:pt x="623" y="628"/>
                </a:lnTo>
                <a:lnTo>
                  <a:pt x="623" y="622"/>
                </a:lnTo>
                <a:lnTo>
                  <a:pt x="623" y="625"/>
                </a:lnTo>
                <a:lnTo>
                  <a:pt x="626" y="616"/>
                </a:lnTo>
                <a:lnTo>
                  <a:pt x="626" y="628"/>
                </a:lnTo>
                <a:lnTo>
                  <a:pt x="626" y="610"/>
                </a:lnTo>
                <a:lnTo>
                  <a:pt x="629" y="628"/>
                </a:lnTo>
                <a:lnTo>
                  <a:pt x="629" y="625"/>
                </a:lnTo>
                <a:lnTo>
                  <a:pt x="631" y="628"/>
                </a:lnTo>
                <a:lnTo>
                  <a:pt x="631" y="619"/>
                </a:lnTo>
                <a:lnTo>
                  <a:pt x="634" y="628"/>
                </a:lnTo>
                <a:lnTo>
                  <a:pt x="634" y="625"/>
                </a:lnTo>
                <a:lnTo>
                  <a:pt x="637" y="628"/>
                </a:lnTo>
                <a:lnTo>
                  <a:pt x="637" y="616"/>
                </a:lnTo>
                <a:lnTo>
                  <a:pt x="640" y="628"/>
                </a:lnTo>
                <a:lnTo>
                  <a:pt x="640" y="619"/>
                </a:lnTo>
                <a:lnTo>
                  <a:pt x="643" y="628"/>
                </a:lnTo>
                <a:lnTo>
                  <a:pt x="646" y="628"/>
                </a:lnTo>
                <a:lnTo>
                  <a:pt x="646" y="625"/>
                </a:lnTo>
                <a:lnTo>
                  <a:pt x="649" y="628"/>
                </a:lnTo>
                <a:lnTo>
                  <a:pt x="649" y="581"/>
                </a:lnTo>
                <a:lnTo>
                  <a:pt x="652" y="628"/>
                </a:lnTo>
                <a:lnTo>
                  <a:pt x="652" y="622"/>
                </a:lnTo>
                <a:lnTo>
                  <a:pt x="655" y="628"/>
                </a:lnTo>
                <a:lnTo>
                  <a:pt x="655" y="622"/>
                </a:lnTo>
                <a:lnTo>
                  <a:pt x="658" y="625"/>
                </a:lnTo>
                <a:lnTo>
                  <a:pt x="658" y="628"/>
                </a:lnTo>
                <a:lnTo>
                  <a:pt x="658" y="625"/>
                </a:lnTo>
                <a:lnTo>
                  <a:pt x="661" y="625"/>
                </a:lnTo>
                <a:lnTo>
                  <a:pt x="661" y="628"/>
                </a:lnTo>
                <a:lnTo>
                  <a:pt x="661" y="625"/>
                </a:lnTo>
                <a:lnTo>
                  <a:pt x="663" y="628"/>
                </a:lnTo>
                <a:lnTo>
                  <a:pt x="663" y="619"/>
                </a:lnTo>
                <a:lnTo>
                  <a:pt x="666" y="628"/>
                </a:lnTo>
                <a:lnTo>
                  <a:pt x="666" y="622"/>
                </a:lnTo>
                <a:lnTo>
                  <a:pt x="669" y="628"/>
                </a:lnTo>
                <a:lnTo>
                  <a:pt x="669" y="622"/>
                </a:lnTo>
                <a:lnTo>
                  <a:pt x="672" y="625"/>
                </a:lnTo>
                <a:lnTo>
                  <a:pt x="672" y="628"/>
                </a:lnTo>
                <a:lnTo>
                  <a:pt x="672" y="622"/>
                </a:lnTo>
                <a:lnTo>
                  <a:pt x="675" y="628"/>
                </a:lnTo>
                <a:lnTo>
                  <a:pt x="675" y="514"/>
                </a:lnTo>
                <a:lnTo>
                  <a:pt x="678" y="546"/>
                </a:lnTo>
                <a:lnTo>
                  <a:pt x="678" y="628"/>
                </a:lnTo>
                <a:lnTo>
                  <a:pt x="678" y="546"/>
                </a:lnTo>
                <a:lnTo>
                  <a:pt x="681" y="625"/>
                </a:lnTo>
                <a:lnTo>
                  <a:pt x="681" y="628"/>
                </a:lnTo>
                <a:lnTo>
                  <a:pt x="681" y="622"/>
                </a:lnTo>
                <a:lnTo>
                  <a:pt x="684" y="625"/>
                </a:lnTo>
                <a:lnTo>
                  <a:pt x="684" y="628"/>
                </a:lnTo>
                <a:lnTo>
                  <a:pt x="684" y="605"/>
                </a:lnTo>
                <a:lnTo>
                  <a:pt x="687" y="628"/>
                </a:lnTo>
                <a:lnTo>
                  <a:pt x="687" y="619"/>
                </a:lnTo>
                <a:lnTo>
                  <a:pt x="690" y="628"/>
                </a:lnTo>
                <a:lnTo>
                  <a:pt x="690" y="625"/>
                </a:lnTo>
                <a:lnTo>
                  <a:pt x="693" y="628"/>
                </a:lnTo>
                <a:lnTo>
                  <a:pt x="693" y="619"/>
                </a:lnTo>
                <a:lnTo>
                  <a:pt x="695" y="628"/>
                </a:lnTo>
                <a:lnTo>
                  <a:pt x="695" y="619"/>
                </a:lnTo>
                <a:lnTo>
                  <a:pt x="698" y="625"/>
                </a:lnTo>
                <a:lnTo>
                  <a:pt x="698" y="628"/>
                </a:lnTo>
                <a:lnTo>
                  <a:pt x="698" y="622"/>
                </a:lnTo>
                <a:lnTo>
                  <a:pt x="701" y="625"/>
                </a:lnTo>
                <a:lnTo>
                  <a:pt x="701" y="628"/>
                </a:lnTo>
                <a:lnTo>
                  <a:pt x="701" y="619"/>
                </a:lnTo>
                <a:lnTo>
                  <a:pt x="704" y="625"/>
                </a:lnTo>
                <a:lnTo>
                  <a:pt x="704" y="628"/>
                </a:lnTo>
                <a:lnTo>
                  <a:pt x="704" y="622"/>
                </a:lnTo>
                <a:lnTo>
                  <a:pt x="707" y="628"/>
                </a:lnTo>
                <a:lnTo>
                  <a:pt x="707" y="622"/>
                </a:lnTo>
                <a:lnTo>
                  <a:pt x="710" y="628"/>
                </a:lnTo>
                <a:lnTo>
                  <a:pt x="710" y="619"/>
                </a:lnTo>
                <a:lnTo>
                  <a:pt x="713" y="628"/>
                </a:lnTo>
                <a:lnTo>
                  <a:pt x="713" y="622"/>
                </a:lnTo>
                <a:lnTo>
                  <a:pt x="716" y="625"/>
                </a:lnTo>
                <a:lnTo>
                  <a:pt x="716" y="628"/>
                </a:lnTo>
                <a:lnTo>
                  <a:pt x="716" y="622"/>
                </a:lnTo>
                <a:lnTo>
                  <a:pt x="719" y="628"/>
                </a:lnTo>
                <a:lnTo>
                  <a:pt x="719" y="625"/>
                </a:lnTo>
                <a:lnTo>
                  <a:pt x="722" y="628"/>
                </a:lnTo>
                <a:lnTo>
                  <a:pt x="722" y="625"/>
                </a:lnTo>
                <a:lnTo>
                  <a:pt x="725" y="628"/>
                </a:lnTo>
                <a:lnTo>
                  <a:pt x="725" y="427"/>
                </a:lnTo>
                <a:lnTo>
                  <a:pt x="727" y="546"/>
                </a:lnTo>
                <a:lnTo>
                  <a:pt x="727" y="628"/>
                </a:lnTo>
                <a:lnTo>
                  <a:pt x="727" y="529"/>
                </a:lnTo>
                <a:lnTo>
                  <a:pt x="730" y="628"/>
                </a:lnTo>
                <a:lnTo>
                  <a:pt x="730" y="619"/>
                </a:lnTo>
                <a:lnTo>
                  <a:pt x="733" y="628"/>
                </a:lnTo>
                <a:lnTo>
                  <a:pt x="733" y="619"/>
                </a:lnTo>
                <a:lnTo>
                  <a:pt x="736" y="628"/>
                </a:lnTo>
                <a:lnTo>
                  <a:pt x="736" y="625"/>
                </a:lnTo>
                <a:lnTo>
                  <a:pt x="739" y="628"/>
                </a:lnTo>
                <a:lnTo>
                  <a:pt x="739" y="619"/>
                </a:lnTo>
                <a:lnTo>
                  <a:pt x="742" y="628"/>
                </a:lnTo>
                <a:lnTo>
                  <a:pt x="742" y="622"/>
                </a:lnTo>
                <a:lnTo>
                  <a:pt x="745" y="628"/>
                </a:lnTo>
                <a:lnTo>
                  <a:pt x="745" y="613"/>
                </a:lnTo>
                <a:lnTo>
                  <a:pt x="748" y="616"/>
                </a:lnTo>
                <a:lnTo>
                  <a:pt x="748" y="628"/>
                </a:lnTo>
                <a:lnTo>
                  <a:pt x="748" y="616"/>
                </a:lnTo>
                <a:lnTo>
                  <a:pt x="751" y="625"/>
                </a:lnTo>
                <a:lnTo>
                  <a:pt x="751" y="628"/>
                </a:lnTo>
                <a:lnTo>
                  <a:pt x="751" y="622"/>
                </a:lnTo>
                <a:lnTo>
                  <a:pt x="754" y="625"/>
                </a:lnTo>
                <a:lnTo>
                  <a:pt x="754" y="628"/>
                </a:lnTo>
                <a:lnTo>
                  <a:pt x="754" y="613"/>
                </a:lnTo>
                <a:lnTo>
                  <a:pt x="757" y="628"/>
                </a:lnTo>
                <a:lnTo>
                  <a:pt x="757" y="613"/>
                </a:lnTo>
                <a:lnTo>
                  <a:pt x="759" y="625"/>
                </a:lnTo>
                <a:lnTo>
                  <a:pt x="759" y="628"/>
                </a:lnTo>
                <a:lnTo>
                  <a:pt x="759" y="619"/>
                </a:lnTo>
                <a:lnTo>
                  <a:pt x="762" y="625"/>
                </a:lnTo>
                <a:lnTo>
                  <a:pt x="762" y="628"/>
                </a:lnTo>
                <a:lnTo>
                  <a:pt x="762" y="622"/>
                </a:lnTo>
                <a:lnTo>
                  <a:pt x="765" y="628"/>
                </a:lnTo>
                <a:lnTo>
                  <a:pt x="765" y="622"/>
                </a:lnTo>
                <a:lnTo>
                  <a:pt x="768" y="628"/>
                </a:lnTo>
                <a:lnTo>
                  <a:pt x="768" y="607"/>
                </a:lnTo>
                <a:lnTo>
                  <a:pt x="771" y="619"/>
                </a:lnTo>
                <a:lnTo>
                  <a:pt x="771" y="628"/>
                </a:lnTo>
                <a:lnTo>
                  <a:pt x="771" y="616"/>
                </a:lnTo>
                <a:lnTo>
                  <a:pt x="774" y="625"/>
                </a:lnTo>
                <a:lnTo>
                  <a:pt x="774" y="628"/>
                </a:lnTo>
                <a:lnTo>
                  <a:pt x="774" y="622"/>
                </a:lnTo>
                <a:lnTo>
                  <a:pt x="777" y="628"/>
                </a:lnTo>
                <a:lnTo>
                  <a:pt x="777" y="619"/>
                </a:lnTo>
                <a:lnTo>
                  <a:pt x="780" y="625"/>
                </a:lnTo>
                <a:lnTo>
                  <a:pt x="780" y="628"/>
                </a:lnTo>
                <a:lnTo>
                  <a:pt x="780" y="619"/>
                </a:lnTo>
                <a:lnTo>
                  <a:pt x="783" y="625"/>
                </a:lnTo>
                <a:lnTo>
                  <a:pt x="783" y="628"/>
                </a:lnTo>
                <a:lnTo>
                  <a:pt x="783" y="622"/>
                </a:lnTo>
                <a:lnTo>
                  <a:pt x="786" y="622"/>
                </a:lnTo>
                <a:lnTo>
                  <a:pt x="786" y="628"/>
                </a:lnTo>
                <a:lnTo>
                  <a:pt x="786" y="596"/>
                </a:lnTo>
                <a:lnTo>
                  <a:pt x="788" y="616"/>
                </a:lnTo>
                <a:lnTo>
                  <a:pt x="788" y="628"/>
                </a:lnTo>
                <a:lnTo>
                  <a:pt x="788" y="605"/>
                </a:lnTo>
                <a:lnTo>
                  <a:pt x="791" y="628"/>
                </a:lnTo>
                <a:lnTo>
                  <a:pt x="791" y="622"/>
                </a:lnTo>
                <a:lnTo>
                  <a:pt x="794" y="628"/>
                </a:lnTo>
                <a:lnTo>
                  <a:pt x="794" y="622"/>
                </a:lnTo>
                <a:lnTo>
                  <a:pt x="797" y="628"/>
                </a:lnTo>
                <a:lnTo>
                  <a:pt x="797" y="622"/>
                </a:lnTo>
                <a:lnTo>
                  <a:pt x="800" y="628"/>
                </a:lnTo>
                <a:lnTo>
                  <a:pt x="800" y="567"/>
                </a:lnTo>
                <a:lnTo>
                  <a:pt x="803" y="610"/>
                </a:lnTo>
                <a:lnTo>
                  <a:pt x="803" y="628"/>
                </a:lnTo>
                <a:lnTo>
                  <a:pt x="803" y="599"/>
                </a:lnTo>
                <a:lnTo>
                  <a:pt x="806" y="628"/>
                </a:lnTo>
                <a:lnTo>
                  <a:pt x="806" y="619"/>
                </a:lnTo>
                <a:lnTo>
                  <a:pt x="806" y="625"/>
                </a:lnTo>
                <a:lnTo>
                  <a:pt x="809" y="616"/>
                </a:lnTo>
                <a:lnTo>
                  <a:pt x="809" y="628"/>
                </a:lnTo>
                <a:lnTo>
                  <a:pt x="809" y="613"/>
                </a:lnTo>
                <a:lnTo>
                  <a:pt x="812" y="628"/>
                </a:lnTo>
                <a:lnTo>
                  <a:pt x="812" y="616"/>
                </a:lnTo>
                <a:lnTo>
                  <a:pt x="815" y="619"/>
                </a:lnTo>
                <a:lnTo>
                  <a:pt x="815" y="628"/>
                </a:lnTo>
                <a:lnTo>
                  <a:pt x="815" y="613"/>
                </a:lnTo>
                <a:lnTo>
                  <a:pt x="818" y="616"/>
                </a:lnTo>
                <a:lnTo>
                  <a:pt x="818" y="628"/>
                </a:lnTo>
                <a:lnTo>
                  <a:pt x="818" y="616"/>
                </a:lnTo>
                <a:lnTo>
                  <a:pt x="820" y="628"/>
                </a:lnTo>
                <a:lnTo>
                  <a:pt x="820" y="616"/>
                </a:lnTo>
                <a:lnTo>
                  <a:pt x="823" y="625"/>
                </a:lnTo>
                <a:lnTo>
                  <a:pt x="823" y="628"/>
                </a:lnTo>
                <a:lnTo>
                  <a:pt x="823" y="619"/>
                </a:lnTo>
                <a:lnTo>
                  <a:pt x="826" y="625"/>
                </a:lnTo>
                <a:lnTo>
                  <a:pt x="826" y="628"/>
                </a:lnTo>
                <a:lnTo>
                  <a:pt x="826" y="619"/>
                </a:lnTo>
                <a:lnTo>
                  <a:pt x="829" y="628"/>
                </a:lnTo>
                <a:lnTo>
                  <a:pt x="829" y="610"/>
                </a:lnTo>
                <a:lnTo>
                  <a:pt x="832" y="625"/>
                </a:lnTo>
                <a:lnTo>
                  <a:pt x="832" y="628"/>
                </a:lnTo>
                <a:lnTo>
                  <a:pt x="832" y="593"/>
                </a:lnTo>
                <a:lnTo>
                  <a:pt x="835" y="625"/>
                </a:lnTo>
                <a:lnTo>
                  <a:pt x="835" y="628"/>
                </a:lnTo>
                <a:lnTo>
                  <a:pt x="835" y="613"/>
                </a:lnTo>
                <a:lnTo>
                  <a:pt x="838" y="622"/>
                </a:lnTo>
                <a:lnTo>
                  <a:pt x="838" y="628"/>
                </a:lnTo>
                <a:lnTo>
                  <a:pt x="838" y="616"/>
                </a:lnTo>
                <a:lnTo>
                  <a:pt x="841" y="625"/>
                </a:lnTo>
                <a:lnTo>
                  <a:pt x="841" y="628"/>
                </a:lnTo>
                <a:lnTo>
                  <a:pt x="841" y="625"/>
                </a:lnTo>
                <a:lnTo>
                  <a:pt x="844" y="625"/>
                </a:lnTo>
                <a:lnTo>
                  <a:pt x="844" y="628"/>
                </a:lnTo>
                <a:lnTo>
                  <a:pt x="844" y="605"/>
                </a:lnTo>
                <a:lnTo>
                  <a:pt x="847" y="628"/>
                </a:lnTo>
                <a:lnTo>
                  <a:pt x="847" y="602"/>
                </a:lnTo>
                <a:lnTo>
                  <a:pt x="850" y="622"/>
                </a:lnTo>
                <a:lnTo>
                  <a:pt x="850" y="625"/>
                </a:lnTo>
                <a:lnTo>
                  <a:pt x="850" y="407"/>
                </a:lnTo>
                <a:lnTo>
                  <a:pt x="852" y="619"/>
                </a:lnTo>
                <a:lnTo>
                  <a:pt x="852" y="628"/>
                </a:lnTo>
                <a:lnTo>
                  <a:pt x="852" y="605"/>
                </a:lnTo>
                <a:lnTo>
                  <a:pt x="855" y="628"/>
                </a:lnTo>
                <a:lnTo>
                  <a:pt x="855" y="602"/>
                </a:lnTo>
                <a:lnTo>
                  <a:pt x="858" y="628"/>
                </a:lnTo>
                <a:lnTo>
                  <a:pt x="858" y="605"/>
                </a:lnTo>
                <a:lnTo>
                  <a:pt x="861" y="622"/>
                </a:lnTo>
                <a:lnTo>
                  <a:pt x="861" y="628"/>
                </a:lnTo>
                <a:lnTo>
                  <a:pt x="861" y="607"/>
                </a:lnTo>
                <a:lnTo>
                  <a:pt x="864" y="613"/>
                </a:lnTo>
                <a:lnTo>
                  <a:pt x="864" y="628"/>
                </a:lnTo>
                <a:lnTo>
                  <a:pt x="864" y="593"/>
                </a:lnTo>
                <a:lnTo>
                  <a:pt x="867" y="625"/>
                </a:lnTo>
                <a:lnTo>
                  <a:pt x="867" y="628"/>
                </a:lnTo>
                <a:lnTo>
                  <a:pt x="867" y="616"/>
                </a:lnTo>
                <a:lnTo>
                  <a:pt x="870" y="628"/>
                </a:lnTo>
                <a:lnTo>
                  <a:pt x="870" y="616"/>
                </a:lnTo>
                <a:lnTo>
                  <a:pt x="873" y="625"/>
                </a:lnTo>
                <a:lnTo>
                  <a:pt x="873" y="628"/>
                </a:lnTo>
                <a:lnTo>
                  <a:pt x="873" y="613"/>
                </a:lnTo>
                <a:lnTo>
                  <a:pt x="876" y="628"/>
                </a:lnTo>
                <a:lnTo>
                  <a:pt x="876" y="581"/>
                </a:lnTo>
                <a:lnTo>
                  <a:pt x="879" y="625"/>
                </a:lnTo>
                <a:lnTo>
                  <a:pt x="879" y="628"/>
                </a:lnTo>
                <a:lnTo>
                  <a:pt x="879" y="607"/>
                </a:lnTo>
                <a:lnTo>
                  <a:pt x="882" y="622"/>
                </a:lnTo>
                <a:lnTo>
                  <a:pt x="882" y="628"/>
                </a:lnTo>
                <a:lnTo>
                  <a:pt x="882" y="613"/>
                </a:lnTo>
                <a:lnTo>
                  <a:pt x="884" y="625"/>
                </a:lnTo>
                <a:lnTo>
                  <a:pt x="884" y="628"/>
                </a:lnTo>
                <a:lnTo>
                  <a:pt x="884" y="619"/>
                </a:lnTo>
                <a:lnTo>
                  <a:pt x="887" y="619"/>
                </a:lnTo>
                <a:lnTo>
                  <a:pt x="887" y="628"/>
                </a:lnTo>
                <a:lnTo>
                  <a:pt x="887" y="607"/>
                </a:lnTo>
                <a:lnTo>
                  <a:pt x="890" y="628"/>
                </a:lnTo>
                <a:lnTo>
                  <a:pt x="890" y="607"/>
                </a:lnTo>
                <a:lnTo>
                  <a:pt x="893" y="628"/>
                </a:lnTo>
                <a:lnTo>
                  <a:pt x="893" y="605"/>
                </a:lnTo>
                <a:lnTo>
                  <a:pt x="896" y="616"/>
                </a:lnTo>
                <a:lnTo>
                  <a:pt x="896" y="628"/>
                </a:lnTo>
                <a:lnTo>
                  <a:pt x="896" y="599"/>
                </a:lnTo>
                <a:lnTo>
                  <a:pt x="899" y="628"/>
                </a:lnTo>
                <a:lnTo>
                  <a:pt x="899" y="616"/>
                </a:lnTo>
                <a:lnTo>
                  <a:pt x="902" y="625"/>
                </a:lnTo>
                <a:lnTo>
                  <a:pt x="902" y="628"/>
                </a:lnTo>
                <a:lnTo>
                  <a:pt x="902" y="619"/>
                </a:lnTo>
                <a:lnTo>
                  <a:pt x="905" y="628"/>
                </a:lnTo>
                <a:lnTo>
                  <a:pt x="905" y="619"/>
                </a:lnTo>
                <a:lnTo>
                  <a:pt x="908" y="622"/>
                </a:lnTo>
                <a:lnTo>
                  <a:pt x="908" y="628"/>
                </a:lnTo>
                <a:lnTo>
                  <a:pt x="908" y="587"/>
                </a:lnTo>
                <a:lnTo>
                  <a:pt x="911" y="622"/>
                </a:lnTo>
                <a:lnTo>
                  <a:pt x="911" y="628"/>
                </a:lnTo>
                <a:lnTo>
                  <a:pt x="911" y="575"/>
                </a:lnTo>
                <a:lnTo>
                  <a:pt x="914" y="628"/>
                </a:lnTo>
                <a:lnTo>
                  <a:pt x="914" y="607"/>
                </a:lnTo>
                <a:lnTo>
                  <a:pt x="916" y="622"/>
                </a:lnTo>
                <a:lnTo>
                  <a:pt x="916" y="628"/>
                </a:lnTo>
                <a:lnTo>
                  <a:pt x="916" y="590"/>
                </a:lnTo>
                <a:lnTo>
                  <a:pt x="919" y="602"/>
                </a:lnTo>
                <a:lnTo>
                  <a:pt x="919" y="628"/>
                </a:lnTo>
                <a:lnTo>
                  <a:pt x="919" y="602"/>
                </a:lnTo>
                <a:lnTo>
                  <a:pt x="922" y="628"/>
                </a:lnTo>
                <a:lnTo>
                  <a:pt x="922" y="605"/>
                </a:lnTo>
                <a:lnTo>
                  <a:pt x="925" y="628"/>
                </a:lnTo>
                <a:lnTo>
                  <a:pt x="925" y="555"/>
                </a:lnTo>
                <a:lnTo>
                  <a:pt x="928" y="619"/>
                </a:lnTo>
                <a:lnTo>
                  <a:pt x="928" y="628"/>
                </a:lnTo>
                <a:lnTo>
                  <a:pt x="928" y="619"/>
                </a:lnTo>
                <a:lnTo>
                  <a:pt x="931" y="625"/>
                </a:lnTo>
                <a:lnTo>
                  <a:pt x="931" y="628"/>
                </a:lnTo>
                <a:lnTo>
                  <a:pt x="931" y="602"/>
                </a:lnTo>
                <a:lnTo>
                  <a:pt x="934" y="625"/>
                </a:lnTo>
                <a:lnTo>
                  <a:pt x="934" y="628"/>
                </a:lnTo>
                <a:lnTo>
                  <a:pt x="934" y="602"/>
                </a:lnTo>
                <a:lnTo>
                  <a:pt x="937" y="628"/>
                </a:lnTo>
                <a:lnTo>
                  <a:pt x="937" y="605"/>
                </a:lnTo>
                <a:lnTo>
                  <a:pt x="940" y="622"/>
                </a:lnTo>
                <a:lnTo>
                  <a:pt x="940" y="628"/>
                </a:lnTo>
                <a:lnTo>
                  <a:pt x="940" y="596"/>
                </a:lnTo>
                <a:lnTo>
                  <a:pt x="943" y="616"/>
                </a:lnTo>
                <a:lnTo>
                  <a:pt x="943" y="628"/>
                </a:lnTo>
                <a:lnTo>
                  <a:pt x="943" y="610"/>
                </a:lnTo>
                <a:lnTo>
                  <a:pt x="946" y="625"/>
                </a:lnTo>
                <a:lnTo>
                  <a:pt x="946" y="628"/>
                </a:lnTo>
                <a:lnTo>
                  <a:pt x="946" y="613"/>
                </a:lnTo>
                <a:lnTo>
                  <a:pt x="948" y="625"/>
                </a:lnTo>
                <a:lnTo>
                  <a:pt x="948" y="628"/>
                </a:lnTo>
                <a:lnTo>
                  <a:pt x="948" y="573"/>
                </a:lnTo>
                <a:lnTo>
                  <a:pt x="951" y="584"/>
                </a:lnTo>
                <a:lnTo>
                  <a:pt x="951" y="625"/>
                </a:lnTo>
                <a:lnTo>
                  <a:pt x="951" y="584"/>
                </a:lnTo>
                <a:lnTo>
                  <a:pt x="954" y="616"/>
                </a:lnTo>
                <a:lnTo>
                  <a:pt x="954" y="628"/>
                </a:lnTo>
                <a:lnTo>
                  <a:pt x="954" y="607"/>
                </a:lnTo>
                <a:lnTo>
                  <a:pt x="957" y="628"/>
                </a:lnTo>
                <a:lnTo>
                  <a:pt x="957" y="599"/>
                </a:lnTo>
                <a:lnTo>
                  <a:pt x="960" y="607"/>
                </a:lnTo>
                <a:lnTo>
                  <a:pt x="960" y="628"/>
                </a:lnTo>
                <a:lnTo>
                  <a:pt x="960" y="607"/>
                </a:lnTo>
                <a:lnTo>
                  <a:pt x="963" y="619"/>
                </a:lnTo>
                <a:lnTo>
                  <a:pt x="963" y="628"/>
                </a:lnTo>
                <a:lnTo>
                  <a:pt x="963" y="573"/>
                </a:lnTo>
                <a:lnTo>
                  <a:pt x="966" y="607"/>
                </a:lnTo>
                <a:lnTo>
                  <a:pt x="966" y="628"/>
                </a:lnTo>
                <a:lnTo>
                  <a:pt x="966" y="599"/>
                </a:lnTo>
                <a:lnTo>
                  <a:pt x="969" y="613"/>
                </a:lnTo>
                <a:lnTo>
                  <a:pt x="969" y="628"/>
                </a:lnTo>
                <a:lnTo>
                  <a:pt x="969" y="593"/>
                </a:lnTo>
                <a:lnTo>
                  <a:pt x="972" y="622"/>
                </a:lnTo>
                <a:lnTo>
                  <a:pt x="972" y="628"/>
                </a:lnTo>
                <a:lnTo>
                  <a:pt x="972" y="503"/>
                </a:lnTo>
                <a:lnTo>
                  <a:pt x="975" y="509"/>
                </a:lnTo>
                <a:lnTo>
                  <a:pt x="975" y="628"/>
                </a:lnTo>
                <a:lnTo>
                  <a:pt x="975" y="509"/>
                </a:lnTo>
                <a:lnTo>
                  <a:pt x="978" y="622"/>
                </a:lnTo>
                <a:lnTo>
                  <a:pt x="978" y="628"/>
                </a:lnTo>
                <a:lnTo>
                  <a:pt x="978" y="602"/>
                </a:lnTo>
                <a:lnTo>
                  <a:pt x="980" y="619"/>
                </a:lnTo>
                <a:lnTo>
                  <a:pt x="980" y="628"/>
                </a:lnTo>
                <a:lnTo>
                  <a:pt x="980" y="607"/>
                </a:lnTo>
                <a:lnTo>
                  <a:pt x="983" y="622"/>
                </a:lnTo>
                <a:lnTo>
                  <a:pt x="983" y="625"/>
                </a:lnTo>
                <a:lnTo>
                  <a:pt x="983" y="602"/>
                </a:lnTo>
                <a:lnTo>
                  <a:pt x="986" y="622"/>
                </a:lnTo>
                <a:lnTo>
                  <a:pt x="986" y="628"/>
                </a:lnTo>
                <a:lnTo>
                  <a:pt x="986" y="599"/>
                </a:lnTo>
                <a:lnTo>
                  <a:pt x="989" y="616"/>
                </a:lnTo>
                <a:lnTo>
                  <a:pt x="989" y="628"/>
                </a:lnTo>
                <a:lnTo>
                  <a:pt x="989" y="610"/>
                </a:lnTo>
                <a:lnTo>
                  <a:pt x="992" y="619"/>
                </a:lnTo>
                <a:lnTo>
                  <a:pt x="992" y="628"/>
                </a:lnTo>
                <a:lnTo>
                  <a:pt x="992" y="602"/>
                </a:lnTo>
                <a:lnTo>
                  <a:pt x="995" y="610"/>
                </a:lnTo>
                <a:lnTo>
                  <a:pt x="995" y="628"/>
                </a:lnTo>
                <a:lnTo>
                  <a:pt x="995" y="564"/>
                </a:lnTo>
                <a:lnTo>
                  <a:pt x="998" y="599"/>
                </a:lnTo>
                <a:lnTo>
                  <a:pt x="998" y="628"/>
                </a:lnTo>
                <a:lnTo>
                  <a:pt x="998" y="599"/>
                </a:lnTo>
                <a:lnTo>
                  <a:pt x="1001" y="625"/>
                </a:lnTo>
                <a:lnTo>
                  <a:pt x="1001" y="546"/>
                </a:lnTo>
                <a:lnTo>
                  <a:pt x="1004" y="616"/>
                </a:lnTo>
                <a:lnTo>
                  <a:pt x="1004" y="625"/>
                </a:lnTo>
                <a:lnTo>
                  <a:pt x="1004" y="584"/>
                </a:lnTo>
                <a:lnTo>
                  <a:pt x="1004" y="625"/>
                </a:lnTo>
                <a:lnTo>
                  <a:pt x="1007" y="628"/>
                </a:lnTo>
                <a:lnTo>
                  <a:pt x="1007" y="596"/>
                </a:lnTo>
                <a:lnTo>
                  <a:pt x="1010" y="613"/>
                </a:lnTo>
                <a:lnTo>
                  <a:pt x="1010" y="628"/>
                </a:lnTo>
                <a:lnTo>
                  <a:pt x="1010" y="590"/>
                </a:lnTo>
                <a:lnTo>
                  <a:pt x="1012" y="613"/>
                </a:lnTo>
                <a:lnTo>
                  <a:pt x="1012" y="628"/>
                </a:lnTo>
                <a:lnTo>
                  <a:pt x="1012" y="575"/>
                </a:lnTo>
                <a:lnTo>
                  <a:pt x="1015" y="628"/>
                </a:lnTo>
                <a:lnTo>
                  <a:pt x="1015" y="584"/>
                </a:lnTo>
                <a:lnTo>
                  <a:pt x="1018" y="613"/>
                </a:lnTo>
                <a:lnTo>
                  <a:pt x="1018" y="628"/>
                </a:lnTo>
                <a:lnTo>
                  <a:pt x="1018" y="613"/>
                </a:lnTo>
                <a:lnTo>
                  <a:pt x="1021" y="622"/>
                </a:lnTo>
                <a:lnTo>
                  <a:pt x="1021" y="628"/>
                </a:lnTo>
                <a:lnTo>
                  <a:pt x="1021" y="613"/>
                </a:lnTo>
                <a:lnTo>
                  <a:pt x="1024" y="625"/>
                </a:lnTo>
                <a:lnTo>
                  <a:pt x="1024" y="628"/>
                </a:lnTo>
                <a:lnTo>
                  <a:pt x="1024" y="552"/>
                </a:lnTo>
                <a:lnTo>
                  <a:pt x="1027" y="593"/>
                </a:lnTo>
                <a:lnTo>
                  <a:pt x="1027" y="625"/>
                </a:lnTo>
                <a:lnTo>
                  <a:pt x="1027" y="561"/>
                </a:lnTo>
                <a:lnTo>
                  <a:pt x="1030" y="619"/>
                </a:lnTo>
                <a:lnTo>
                  <a:pt x="1030" y="628"/>
                </a:lnTo>
                <a:lnTo>
                  <a:pt x="1030" y="616"/>
                </a:lnTo>
                <a:lnTo>
                  <a:pt x="1033" y="622"/>
                </a:lnTo>
                <a:lnTo>
                  <a:pt x="1033" y="628"/>
                </a:lnTo>
                <a:lnTo>
                  <a:pt x="1033" y="607"/>
                </a:lnTo>
                <a:lnTo>
                  <a:pt x="1036" y="616"/>
                </a:lnTo>
                <a:lnTo>
                  <a:pt x="1036" y="628"/>
                </a:lnTo>
                <a:lnTo>
                  <a:pt x="1036" y="602"/>
                </a:lnTo>
                <a:lnTo>
                  <a:pt x="1039" y="628"/>
                </a:lnTo>
                <a:lnTo>
                  <a:pt x="1039" y="610"/>
                </a:lnTo>
                <a:lnTo>
                  <a:pt x="1042" y="619"/>
                </a:lnTo>
                <a:lnTo>
                  <a:pt x="1042" y="628"/>
                </a:lnTo>
                <a:lnTo>
                  <a:pt x="1042" y="602"/>
                </a:lnTo>
                <a:lnTo>
                  <a:pt x="1044" y="613"/>
                </a:lnTo>
                <a:lnTo>
                  <a:pt x="1044" y="628"/>
                </a:lnTo>
                <a:lnTo>
                  <a:pt x="1044" y="590"/>
                </a:lnTo>
                <a:lnTo>
                  <a:pt x="1047" y="605"/>
                </a:lnTo>
                <a:lnTo>
                  <a:pt x="1047" y="628"/>
                </a:lnTo>
                <a:lnTo>
                  <a:pt x="1047" y="581"/>
                </a:lnTo>
                <a:lnTo>
                  <a:pt x="1050" y="628"/>
                </a:lnTo>
                <a:lnTo>
                  <a:pt x="1050" y="564"/>
                </a:lnTo>
                <a:lnTo>
                  <a:pt x="1053" y="619"/>
                </a:lnTo>
                <a:lnTo>
                  <a:pt x="1053" y="628"/>
                </a:lnTo>
                <a:lnTo>
                  <a:pt x="1053" y="605"/>
                </a:lnTo>
                <a:lnTo>
                  <a:pt x="1056" y="610"/>
                </a:lnTo>
                <a:lnTo>
                  <a:pt x="1056" y="628"/>
                </a:lnTo>
                <a:lnTo>
                  <a:pt x="1056" y="575"/>
                </a:lnTo>
                <a:lnTo>
                  <a:pt x="1059" y="622"/>
                </a:lnTo>
                <a:lnTo>
                  <a:pt x="1059" y="628"/>
                </a:lnTo>
                <a:lnTo>
                  <a:pt x="1059" y="593"/>
                </a:lnTo>
                <a:lnTo>
                  <a:pt x="1062" y="625"/>
                </a:lnTo>
                <a:lnTo>
                  <a:pt x="1062" y="628"/>
                </a:lnTo>
                <a:lnTo>
                  <a:pt x="1062" y="613"/>
                </a:lnTo>
                <a:lnTo>
                  <a:pt x="1065" y="616"/>
                </a:lnTo>
                <a:lnTo>
                  <a:pt x="1065" y="628"/>
                </a:lnTo>
                <a:lnTo>
                  <a:pt x="1065" y="535"/>
                </a:lnTo>
                <a:lnTo>
                  <a:pt x="1068" y="590"/>
                </a:lnTo>
                <a:lnTo>
                  <a:pt x="1068" y="628"/>
                </a:lnTo>
                <a:lnTo>
                  <a:pt x="1068" y="564"/>
                </a:lnTo>
                <a:lnTo>
                  <a:pt x="1071" y="625"/>
                </a:lnTo>
                <a:lnTo>
                  <a:pt x="1071" y="628"/>
                </a:lnTo>
                <a:lnTo>
                  <a:pt x="1071" y="596"/>
                </a:lnTo>
                <a:lnTo>
                  <a:pt x="1073" y="625"/>
                </a:lnTo>
                <a:lnTo>
                  <a:pt x="1073" y="628"/>
                </a:lnTo>
                <a:lnTo>
                  <a:pt x="1073" y="567"/>
                </a:lnTo>
                <a:lnTo>
                  <a:pt x="1076" y="605"/>
                </a:lnTo>
                <a:lnTo>
                  <a:pt x="1076" y="625"/>
                </a:lnTo>
                <a:lnTo>
                  <a:pt x="1076" y="578"/>
                </a:lnTo>
                <a:lnTo>
                  <a:pt x="1079" y="619"/>
                </a:lnTo>
                <a:lnTo>
                  <a:pt x="1079" y="628"/>
                </a:lnTo>
                <a:lnTo>
                  <a:pt x="1079" y="596"/>
                </a:lnTo>
                <a:lnTo>
                  <a:pt x="1082" y="625"/>
                </a:lnTo>
                <a:lnTo>
                  <a:pt x="1082" y="628"/>
                </a:lnTo>
                <a:lnTo>
                  <a:pt x="1082" y="605"/>
                </a:lnTo>
                <a:lnTo>
                  <a:pt x="1085" y="628"/>
                </a:lnTo>
                <a:lnTo>
                  <a:pt x="1085" y="581"/>
                </a:lnTo>
                <a:lnTo>
                  <a:pt x="1088" y="590"/>
                </a:lnTo>
                <a:lnTo>
                  <a:pt x="1088" y="628"/>
                </a:lnTo>
                <a:lnTo>
                  <a:pt x="1088" y="532"/>
                </a:lnTo>
                <a:lnTo>
                  <a:pt x="1091" y="599"/>
                </a:lnTo>
                <a:lnTo>
                  <a:pt x="1091" y="628"/>
                </a:lnTo>
                <a:lnTo>
                  <a:pt x="1091" y="584"/>
                </a:lnTo>
                <a:lnTo>
                  <a:pt x="1094" y="619"/>
                </a:lnTo>
                <a:lnTo>
                  <a:pt x="1094" y="628"/>
                </a:lnTo>
                <a:lnTo>
                  <a:pt x="1094" y="613"/>
                </a:lnTo>
                <a:lnTo>
                  <a:pt x="1097" y="622"/>
                </a:lnTo>
                <a:lnTo>
                  <a:pt x="1097" y="628"/>
                </a:lnTo>
                <a:lnTo>
                  <a:pt x="1097" y="596"/>
                </a:lnTo>
                <a:lnTo>
                  <a:pt x="1100" y="613"/>
                </a:lnTo>
                <a:lnTo>
                  <a:pt x="1100" y="628"/>
                </a:lnTo>
                <a:lnTo>
                  <a:pt x="1100" y="610"/>
                </a:lnTo>
                <a:lnTo>
                  <a:pt x="1103" y="613"/>
                </a:lnTo>
                <a:lnTo>
                  <a:pt x="1103" y="628"/>
                </a:lnTo>
                <a:lnTo>
                  <a:pt x="1103" y="581"/>
                </a:lnTo>
                <a:lnTo>
                  <a:pt x="1105" y="628"/>
                </a:lnTo>
                <a:lnTo>
                  <a:pt x="1105" y="610"/>
                </a:lnTo>
                <a:lnTo>
                  <a:pt x="1108" y="622"/>
                </a:lnTo>
                <a:lnTo>
                  <a:pt x="1108" y="628"/>
                </a:lnTo>
                <a:lnTo>
                  <a:pt x="1108" y="590"/>
                </a:lnTo>
                <a:lnTo>
                  <a:pt x="1111" y="610"/>
                </a:lnTo>
                <a:lnTo>
                  <a:pt x="1111" y="628"/>
                </a:lnTo>
                <a:lnTo>
                  <a:pt x="1111" y="564"/>
                </a:lnTo>
                <a:lnTo>
                  <a:pt x="1114" y="616"/>
                </a:lnTo>
                <a:lnTo>
                  <a:pt x="1114" y="628"/>
                </a:lnTo>
                <a:lnTo>
                  <a:pt x="1114" y="593"/>
                </a:lnTo>
                <a:lnTo>
                  <a:pt x="1117" y="625"/>
                </a:lnTo>
                <a:lnTo>
                  <a:pt x="1117" y="628"/>
                </a:lnTo>
                <a:lnTo>
                  <a:pt x="1117" y="596"/>
                </a:lnTo>
                <a:lnTo>
                  <a:pt x="1120" y="619"/>
                </a:lnTo>
                <a:lnTo>
                  <a:pt x="1120" y="628"/>
                </a:lnTo>
                <a:lnTo>
                  <a:pt x="1120" y="587"/>
                </a:lnTo>
                <a:lnTo>
                  <a:pt x="1123" y="610"/>
                </a:lnTo>
                <a:lnTo>
                  <a:pt x="1123" y="628"/>
                </a:lnTo>
                <a:lnTo>
                  <a:pt x="1123" y="570"/>
                </a:lnTo>
                <a:lnTo>
                  <a:pt x="1126" y="602"/>
                </a:lnTo>
                <a:lnTo>
                  <a:pt x="1126" y="622"/>
                </a:lnTo>
                <a:lnTo>
                  <a:pt x="1126" y="544"/>
                </a:lnTo>
                <a:lnTo>
                  <a:pt x="1129" y="619"/>
                </a:lnTo>
                <a:lnTo>
                  <a:pt x="1129" y="628"/>
                </a:lnTo>
                <a:lnTo>
                  <a:pt x="1129" y="599"/>
                </a:lnTo>
                <a:lnTo>
                  <a:pt x="1132" y="610"/>
                </a:lnTo>
                <a:lnTo>
                  <a:pt x="1132" y="628"/>
                </a:lnTo>
                <a:lnTo>
                  <a:pt x="1132" y="549"/>
                </a:lnTo>
                <a:lnTo>
                  <a:pt x="1135" y="506"/>
                </a:lnTo>
                <a:lnTo>
                  <a:pt x="1135" y="628"/>
                </a:lnTo>
                <a:lnTo>
                  <a:pt x="1135" y="506"/>
                </a:lnTo>
                <a:lnTo>
                  <a:pt x="1137" y="628"/>
                </a:lnTo>
                <a:lnTo>
                  <a:pt x="1137" y="602"/>
                </a:lnTo>
                <a:lnTo>
                  <a:pt x="1140" y="619"/>
                </a:lnTo>
                <a:lnTo>
                  <a:pt x="1140" y="628"/>
                </a:lnTo>
                <a:lnTo>
                  <a:pt x="1140" y="607"/>
                </a:lnTo>
                <a:lnTo>
                  <a:pt x="1143" y="613"/>
                </a:lnTo>
                <a:lnTo>
                  <a:pt x="1143" y="628"/>
                </a:lnTo>
                <a:lnTo>
                  <a:pt x="1143" y="587"/>
                </a:lnTo>
                <a:lnTo>
                  <a:pt x="1146" y="605"/>
                </a:lnTo>
                <a:lnTo>
                  <a:pt x="1146" y="628"/>
                </a:lnTo>
                <a:lnTo>
                  <a:pt x="1146" y="602"/>
                </a:lnTo>
                <a:lnTo>
                  <a:pt x="1149" y="628"/>
                </a:lnTo>
                <a:lnTo>
                  <a:pt x="1149" y="573"/>
                </a:lnTo>
                <a:lnTo>
                  <a:pt x="1152" y="622"/>
                </a:lnTo>
                <a:lnTo>
                  <a:pt x="1152" y="628"/>
                </a:lnTo>
                <a:lnTo>
                  <a:pt x="1152" y="593"/>
                </a:lnTo>
                <a:lnTo>
                  <a:pt x="1155" y="625"/>
                </a:lnTo>
                <a:lnTo>
                  <a:pt x="1155" y="628"/>
                </a:lnTo>
                <a:lnTo>
                  <a:pt x="1155" y="593"/>
                </a:lnTo>
                <a:lnTo>
                  <a:pt x="1158" y="599"/>
                </a:lnTo>
                <a:lnTo>
                  <a:pt x="1158" y="625"/>
                </a:lnTo>
                <a:lnTo>
                  <a:pt x="1158" y="590"/>
                </a:lnTo>
                <a:lnTo>
                  <a:pt x="1161" y="610"/>
                </a:lnTo>
                <a:lnTo>
                  <a:pt x="1161" y="628"/>
                </a:lnTo>
                <a:lnTo>
                  <a:pt x="1161" y="587"/>
                </a:lnTo>
                <a:lnTo>
                  <a:pt x="1164" y="619"/>
                </a:lnTo>
                <a:lnTo>
                  <a:pt x="1164" y="625"/>
                </a:lnTo>
                <a:lnTo>
                  <a:pt x="1164" y="552"/>
                </a:lnTo>
                <a:lnTo>
                  <a:pt x="1167" y="593"/>
                </a:lnTo>
                <a:lnTo>
                  <a:pt x="1167" y="628"/>
                </a:lnTo>
                <a:lnTo>
                  <a:pt x="1167" y="584"/>
                </a:lnTo>
                <a:lnTo>
                  <a:pt x="1169" y="619"/>
                </a:lnTo>
                <a:lnTo>
                  <a:pt x="1169" y="628"/>
                </a:lnTo>
                <a:lnTo>
                  <a:pt x="1169" y="599"/>
                </a:lnTo>
                <a:lnTo>
                  <a:pt x="1172" y="619"/>
                </a:lnTo>
                <a:lnTo>
                  <a:pt x="1172" y="628"/>
                </a:lnTo>
                <a:lnTo>
                  <a:pt x="1172" y="529"/>
                </a:lnTo>
                <a:lnTo>
                  <a:pt x="1175" y="605"/>
                </a:lnTo>
                <a:lnTo>
                  <a:pt x="1175" y="625"/>
                </a:lnTo>
                <a:lnTo>
                  <a:pt x="1175" y="526"/>
                </a:lnTo>
                <a:lnTo>
                  <a:pt x="1178" y="599"/>
                </a:lnTo>
                <a:lnTo>
                  <a:pt x="1178" y="628"/>
                </a:lnTo>
                <a:lnTo>
                  <a:pt x="1178" y="599"/>
                </a:lnTo>
                <a:lnTo>
                  <a:pt x="1181" y="607"/>
                </a:lnTo>
                <a:lnTo>
                  <a:pt x="1181" y="628"/>
                </a:lnTo>
                <a:lnTo>
                  <a:pt x="1181" y="596"/>
                </a:lnTo>
                <a:lnTo>
                  <a:pt x="1184" y="616"/>
                </a:lnTo>
                <a:lnTo>
                  <a:pt x="1184" y="628"/>
                </a:lnTo>
                <a:lnTo>
                  <a:pt x="1184" y="605"/>
                </a:lnTo>
                <a:lnTo>
                  <a:pt x="1187" y="628"/>
                </a:lnTo>
                <a:lnTo>
                  <a:pt x="1187" y="587"/>
                </a:lnTo>
                <a:lnTo>
                  <a:pt x="1190" y="602"/>
                </a:lnTo>
                <a:lnTo>
                  <a:pt x="1190" y="628"/>
                </a:lnTo>
                <a:lnTo>
                  <a:pt x="1190" y="573"/>
                </a:lnTo>
                <a:lnTo>
                  <a:pt x="1193" y="616"/>
                </a:lnTo>
                <a:lnTo>
                  <a:pt x="1193" y="628"/>
                </a:lnTo>
                <a:lnTo>
                  <a:pt x="1193" y="578"/>
                </a:lnTo>
                <a:lnTo>
                  <a:pt x="1196" y="616"/>
                </a:lnTo>
                <a:lnTo>
                  <a:pt x="1196" y="625"/>
                </a:lnTo>
                <a:lnTo>
                  <a:pt x="1196" y="538"/>
                </a:lnTo>
                <a:lnTo>
                  <a:pt x="1199" y="625"/>
                </a:lnTo>
                <a:lnTo>
                  <a:pt x="1199" y="628"/>
                </a:lnTo>
                <a:lnTo>
                  <a:pt x="1199" y="599"/>
                </a:lnTo>
                <a:lnTo>
                  <a:pt x="1201" y="605"/>
                </a:lnTo>
                <a:lnTo>
                  <a:pt x="1201" y="628"/>
                </a:lnTo>
                <a:lnTo>
                  <a:pt x="1201" y="593"/>
                </a:lnTo>
                <a:lnTo>
                  <a:pt x="1204" y="613"/>
                </a:lnTo>
                <a:lnTo>
                  <a:pt x="1204" y="628"/>
                </a:lnTo>
                <a:lnTo>
                  <a:pt x="1204" y="590"/>
                </a:lnTo>
                <a:lnTo>
                  <a:pt x="1207" y="619"/>
                </a:lnTo>
                <a:lnTo>
                  <a:pt x="1207" y="625"/>
                </a:lnTo>
                <a:lnTo>
                  <a:pt x="1207" y="584"/>
                </a:lnTo>
                <a:lnTo>
                  <a:pt x="1210" y="596"/>
                </a:lnTo>
                <a:lnTo>
                  <a:pt x="1210" y="628"/>
                </a:lnTo>
                <a:lnTo>
                  <a:pt x="1210" y="584"/>
                </a:lnTo>
                <a:lnTo>
                  <a:pt x="1213" y="610"/>
                </a:lnTo>
                <a:lnTo>
                  <a:pt x="1213" y="628"/>
                </a:lnTo>
                <a:lnTo>
                  <a:pt x="1213" y="599"/>
                </a:lnTo>
                <a:lnTo>
                  <a:pt x="1216" y="610"/>
                </a:lnTo>
                <a:lnTo>
                  <a:pt x="1216" y="628"/>
                </a:lnTo>
                <a:lnTo>
                  <a:pt x="1216" y="538"/>
                </a:lnTo>
                <a:lnTo>
                  <a:pt x="1219" y="625"/>
                </a:lnTo>
                <a:lnTo>
                  <a:pt x="1219" y="628"/>
                </a:lnTo>
                <a:lnTo>
                  <a:pt x="1219" y="567"/>
                </a:lnTo>
                <a:lnTo>
                  <a:pt x="1222" y="613"/>
                </a:lnTo>
                <a:lnTo>
                  <a:pt x="1222" y="628"/>
                </a:lnTo>
                <a:lnTo>
                  <a:pt x="1222" y="593"/>
                </a:lnTo>
                <a:lnTo>
                  <a:pt x="1225" y="613"/>
                </a:lnTo>
                <a:lnTo>
                  <a:pt x="1225" y="625"/>
                </a:lnTo>
                <a:lnTo>
                  <a:pt x="1225" y="573"/>
                </a:lnTo>
                <a:lnTo>
                  <a:pt x="1228" y="587"/>
                </a:lnTo>
                <a:lnTo>
                  <a:pt x="1228" y="628"/>
                </a:lnTo>
                <a:lnTo>
                  <a:pt x="1228" y="541"/>
                </a:lnTo>
                <a:lnTo>
                  <a:pt x="1231" y="625"/>
                </a:lnTo>
                <a:lnTo>
                  <a:pt x="1231" y="628"/>
                </a:lnTo>
                <a:lnTo>
                  <a:pt x="1231" y="610"/>
                </a:lnTo>
                <a:lnTo>
                  <a:pt x="1233" y="619"/>
                </a:lnTo>
                <a:lnTo>
                  <a:pt x="1233" y="628"/>
                </a:lnTo>
                <a:lnTo>
                  <a:pt x="1233" y="596"/>
                </a:lnTo>
                <a:lnTo>
                  <a:pt x="1236" y="599"/>
                </a:lnTo>
                <a:lnTo>
                  <a:pt x="1236" y="628"/>
                </a:lnTo>
                <a:lnTo>
                  <a:pt x="1236" y="575"/>
                </a:lnTo>
                <a:lnTo>
                  <a:pt x="1239" y="607"/>
                </a:lnTo>
                <a:lnTo>
                  <a:pt x="1239" y="628"/>
                </a:lnTo>
                <a:lnTo>
                  <a:pt x="1239" y="593"/>
                </a:lnTo>
                <a:lnTo>
                  <a:pt x="1242" y="622"/>
                </a:lnTo>
                <a:lnTo>
                  <a:pt x="1242" y="628"/>
                </a:lnTo>
                <a:lnTo>
                  <a:pt x="1242" y="607"/>
                </a:lnTo>
                <a:lnTo>
                  <a:pt x="1245" y="625"/>
                </a:lnTo>
                <a:lnTo>
                  <a:pt x="1245" y="628"/>
                </a:lnTo>
                <a:lnTo>
                  <a:pt x="1245" y="605"/>
                </a:lnTo>
                <a:lnTo>
                  <a:pt x="1248" y="610"/>
                </a:lnTo>
                <a:lnTo>
                  <a:pt x="1248" y="628"/>
                </a:lnTo>
                <a:lnTo>
                  <a:pt x="1248" y="584"/>
                </a:lnTo>
                <a:lnTo>
                  <a:pt x="1248" y="607"/>
                </a:lnTo>
                <a:lnTo>
                  <a:pt x="1251" y="570"/>
                </a:lnTo>
                <a:lnTo>
                  <a:pt x="1251" y="628"/>
                </a:lnTo>
                <a:lnTo>
                  <a:pt x="1251" y="514"/>
                </a:lnTo>
                <a:lnTo>
                  <a:pt x="1254" y="622"/>
                </a:lnTo>
                <a:lnTo>
                  <a:pt x="1254" y="628"/>
                </a:lnTo>
                <a:lnTo>
                  <a:pt x="1254" y="593"/>
                </a:lnTo>
                <a:lnTo>
                  <a:pt x="1257" y="625"/>
                </a:lnTo>
                <a:lnTo>
                  <a:pt x="1257" y="590"/>
                </a:lnTo>
                <a:lnTo>
                  <a:pt x="1260" y="605"/>
                </a:lnTo>
                <a:lnTo>
                  <a:pt x="1260" y="628"/>
                </a:lnTo>
                <a:lnTo>
                  <a:pt x="1260" y="602"/>
                </a:lnTo>
                <a:lnTo>
                  <a:pt x="1263" y="616"/>
                </a:lnTo>
                <a:lnTo>
                  <a:pt x="1263" y="628"/>
                </a:lnTo>
                <a:lnTo>
                  <a:pt x="1263" y="593"/>
                </a:lnTo>
                <a:lnTo>
                  <a:pt x="1265" y="619"/>
                </a:lnTo>
                <a:lnTo>
                  <a:pt x="1265" y="628"/>
                </a:lnTo>
                <a:lnTo>
                  <a:pt x="1265" y="584"/>
                </a:lnTo>
                <a:lnTo>
                  <a:pt x="1268" y="602"/>
                </a:lnTo>
                <a:lnTo>
                  <a:pt x="1268" y="628"/>
                </a:lnTo>
                <a:lnTo>
                  <a:pt x="1268" y="593"/>
                </a:lnTo>
                <a:lnTo>
                  <a:pt x="1271" y="602"/>
                </a:lnTo>
                <a:lnTo>
                  <a:pt x="1271" y="628"/>
                </a:lnTo>
                <a:lnTo>
                  <a:pt x="1271" y="549"/>
                </a:lnTo>
                <a:lnTo>
                  <a:pt x="1274" y="607"/>
                </a:lnTo>
                <a:lnTo>
                  <a:pt x="1274" y="619"/>
                </a:lnTo>
                <a:lnTo>
                  <a:pt x="1274" y="541"/>
                </a:lnTo>
                <a:lnTo>
                  <a:pt x="1277" y="607"/>
                </a:lnTo>
                <a:lnTo>
                  <a:pt x="1277" y="628"/>
                </a:lnTo>
                <a:lnTo>
                  <a:pt x="1277" y="596"/>
                </a:lnTo>
                <a:lnTo>
                  <a:pt x="1280" y="613"/>
                </a:lnTo>
                <a:lnTo>
                  <a:pt x="1280" y="628"/>
                </a:lnTo>
                <a:lnTo>
                  <a:pt x="1280" y="573"/>
                </a:lnTo>
                <a:lnTo>
                  <a:pt x="1280" y="575"/>
                </a:lnTo>
                <a:lnTo>
                  <a:pt x="1283" y="544"/>
                </a:lnTo>
                <a:lnTo>
                  <a:pt x="1283" y="619"/>
                </a:lnTo>
                <a:lnTo>
                  <a:pt x="1283" y="500"/>
                </a:lnTo>
                <a:lnTo>
                  <a:pt x="1286" y="616"/>
                </a:lnTo>
                <a:lnTo>
                  <a:pt x="1286" y="628"/>
                </a:lnTo>
                <a:lnTo>
                  <a:pt x="1286" y="613"/>
                </a:lnTo>
                <a:lnTo>
                  <a:pt x="1289" y="625"/>
                </a:lnTo>
                <a:lnTo>
                  <a:pt x="1289" y="628"/>
                </a:lnTo>
                <a:lnTo>
                  <a:pt x="1289" y="578"/>
                </a:lnTo>
                <a:lnTo>
                  <a:pt x="1292" y="613"/>
                </a:lnTo>
                <a:lnTo>
                  <a:pt x="1292" y="628"/>
                </a:lnTo>
                <a:lnTo>
                  <a:pt x="1292" y="607"/>
                </a:lnTo>
                <a:lnTo>
                  <a:pt x="1295" y="607"/>
                </a:lnTo>
                <a:lnTo>
                  <a:pt x="1295" y="628"/>
                </a:lnTo>
                <a:lnTo>
                  <a:pt x="1295" y="578"/>
                </a:lnTo>
                <a:lnTo>
                  <a:pt x="1297" y="625"/>
                </a:lnTo>
                <a:lnTo>
                  <a:pt x="1297" y="628"/>
                </a:lnTo>
                <a:lnTo>
                  <a:pt x="1297" y="549"/>
                </a:lnTo>
                <a:lnTo>
                  <a:pt x="1300" y="622"/>
                </a:lnTo>
                <a:lnTo>
                  <a:pt x="1300" y="628"/>
                </a:lnTo>
                <a:lnTo>
                  <a:pt x="1300" y="564"/>
                </a:lnTo>
                <a:lnTo>
                  <a:pt x="1303" y="596"/>
                </a:lnTo>
                <a:lnTo>
                  <a:pt x="1303" y="628"/>
                </a:lnTo>
                <a:lnTo>
                  <a:pt x="1303" y="593"/>
                </a:lnTo>
                <a:lnTo>
                  <a:pt x="1306" y="593"/>
                </a:lnTo>
                <a:lnTo>
                  <a:pt x="1306" y="628"/>
                </a:lnTo>
                <a:lnTo>
                  <a:pt x="1306" y="584"/>
                </a:lnTo>
                <a:lnTo>
                  <a:pt x="1309" y="622"/>
                </a:lnTo>
                <a:lnTo>
                  <a:pt x="1309" y="628"/>
                </a:lnTo>
                <a:lnTo>
                  <a:pt x="1309" y="610"/>
                </a:lnTo>
                <a:lnTo>
                  <a:pt x="1312" y="628"/>
                </a:lnTo>
                <a:lnTo>
                  <a:pt x="1312" y="503"/>
                </a:lnTo>
                <a:lnTo>
                  <a:pt x="1315" y="561"/>
                </a:lnTo>
                <a:lnTo>
                  <a:pt x="1315" y="628"/>
                </a:lnTo>
                <a:lnTo>
                  <a:pt x="1315" y="535"/>
                </a:lnTo>
                <a:lnTo>
                  <a:pt x="1318" y="619"/>
                </a:lnTo>
                <a:lnTo>
                  <a:pt x="1318" y="628"/>
                </a:lnTo>
                <a:lnTo>
                  <a:pt x="1318" y="607"/>
                </a:lnTo>
                <a:lnTo>
                  <a:pt x="1321" y="616"/>
                </a:lnTo>
                <a:lnTo>
                  <a:pt x="1321" y="628"/>
                </a:lnTo>
                <a:lnTo>
                  <a:pt x="1321" y="602"/>
                </a:lnTo>
                <a:lnTo>
                  <a:pt x="1324" y="622"/>
                </a:lnTo>
                <a:lnTo>
                  <a:pt x="1324" y="628"/>
                </a:lnTo>
                <a:lnTo>
                  <a:pt x="1324" y="584"/>
                </a:lnTo>
                <a:lnTo>
                  <a:pt x="1326" y="613"/>
                </a:lnTo>
                <a:lnTo>
                  <a:pt x="1326" y="622"/>
                </a:lnTo>
                <a:lnTo>
                  <a:pt x="1326" y="546"/>
                </a:lnTo>
                <a:lnTo>
                  <a:pt x="1329" y="616"/>
                </a:lnTo>
                <a:lnTo>
                  <a:pt x="1329" y="628"/>
                </a:lnTo>
                <a:lnTo>
                  <a:pt x="1329" y="587"/>
                </a:lnTo>
                <a:lnTo>
                  <a:pt x="1332" y="628"/>
                </a:lnTo>
                <a:lnTo>
                  <a:pt x="1332" y="558"/>
                </a:lnTo>
                <a:lnTo>
                  <a:pt x="1335" y="602"/>
                </a:lnTo>
                <a:lnTo>
                  <a:pt x="1335" y="628"/>
                </a:lnTo>
                <a:lnTo>
                  <a:pt x="1335" y="587"/>
                </a:lnTo>
                <a:lnTo>
                  <a:pt x="1338" y="590"/>
                </a:lnTo>
                <a:lnTo>
                  <a:pt x="1338" y="625"/>
                </a:lnTo>
                <a:lnTo>
                  <a:pt x="1338" y="590"/>
                </a:lnTo>
                <a:lnTo>
                  <a:pt x="1341" y="625"/>
                </a:lnTo>
                <a:lnTo>
                  <a:pt x="1341" y="628"/>
                </a:lnTo>
                <a:lnTo>
                  <a:pt x="1341" y="587"/>
                </a:lnTo>
                <a:lnTo>
                  <a:pt x="1344" y="628"/>
                </a:lnTo>
                <a:lnTo>
                  <a:pt x="1344" y="578"/>
                </a:lnTo>
                <a:lnTo>
                  <a:pt x="1347" y="622"/>
                </a:lnTo>
                <a:lnTo>
                  <a:pt x="1347" y="628"/>
                </a:lnTo>
                <a:lnTo>
                  <a:pt x="1347" y="599"/>
                </a:lnTo>
                <a:lnTo>
                  <a:pt x="1350" y="616"/>
                </a:lnTo>
                <a:lnTo>
                  <a:pt x="1350" y="628"/>
                </a:lnTo>
                <a:lnTo>
                  <a:pt x="1350" y="587"/>
                </a:lnTo>
                <a:lnTo>
                  <a:pt x="1353" y="622"/>
                </a:lnTo>
                <a:lnTo>
                  <a:pt x="1353" y="628"/>
                </a:lnTo>
                <a:lnTo>
                  <a:pt x="1353" y="596"/>
                </a:lnTo>
                <a:lnTo>
                  <a:pt x="1356" y="628"/>
                </a:lnTo>
                <a:lnTo>
                  <a:pt x="1356" y="535"/>
                </a:lnTo>
                <a:lnTo>
                  <a:pt x="1358" y="610"/>
                </a:lnTo>
                <a:lnTo>
                  <a:pt x="1358" y="628"/>
                </a:lnTo>
                <a:lnTo>
                  <a:pt x="1358" y="532"/>
                </a:lnTo>
                <a:lnTo>
                  <a:pt x="1361" y="593"/>
                </a:lnTo>
                <a:lnTo>
                  <a:pt x="1361" y="628"/>
                </a:lnTo>
                <a:lnTo>
                  <a:pt x="1361" y="593"/>
                </a:lnTo>
                <a:lnTo>
                  <a:pt x="1364" y="619"/>
                </a:lnTo>
                <a:lnTo>
                  <a:pt x="1364" y="628"/>
                </a:lnTo>
                <a:lnTo>
                  <a:pt x="1364" y="599"/>
                </a:lnTo>
                <a:lnTo>
                  <a:pt x="1367" y="628"/>
                </a:lnTo>
                <a:lnTo>
                  <a:pt x="1367" y="593"/>
                </a:lnTo>
                <a:lnTo>
                  <a:pt x="1370" y="616"/>
                </a:lnTo>
                <a:lnTo>
                  <a:pt x="1370" y="628"/>
                </a:lnTo>
                <a:lnTo>
                  <a:pt x="1370" y="602"/>
                </a:lnTo>
                <a:lnTo>
                  <a:pt x="1373" y="599"/>
                </a:lnTo>
                <a:lnTo>
                  <a:pt x="1373" y="628"/>
                </a:lnTo>
                <a:lnTo>
                  <a:pt x="1373" y="573"/>
                </a:lnTo>
                <a:lnTo>
                  <a:pt x="1376" y="587"/>
                </a:lnTo>
                <a:lnTo>
                  <a:pt x="1376" y="628"/>
                </a:lnTo>
                <a:lnTo>
                  <a:pt x="1376" y="564"/>
                </a:lnTo>
                <a:lnTo>
                  <a:pt x="1379" y="628"/>
                </a:lnTo>
                <a:lnTo>
                  <a:pt x="1379" y="613"/>
                </a:lnTo>
                <a:lnTo>
                  <a:pt x="1382" y="616"/>
                </a:lnTo>
                <a:lnTo>
                  <a:pt x="1382" y="625"/>
                </a:lnTo>
                <a:lnTo>
                  <a:pt x="1382" y="561"/>
                </a:lnTo>
                <a:lnTo>
                  <a:pt x="1385" y="599"/>
                </a:lnTo>
                <a:lnTo>
                  <a:pt x="1385" y="628"/>
                </a:lnTo>
                <a:lnTo>
                  <a:pt x="1385" y="599"/>
                </a:lnTo>
                <a:lnTo>
                  <a:pt x="1388" y="622"/>
                </a:lnTo>
                <a:lnTo>
                  <a:pt x="1388" y="628"/>
                </a:lnTo>
                <a:lnTo>
                  <a:pt x="1388" y="546"/>
                </a:lnTo>
                <a:lnTo>
                  <a:pt x="1390" y="622"/>
                </a:lnTo>
                <a:lnTo>
                  <a:pt x="1390" y="625"/>
                </a:lnTo>
                <a:lnTo>
                  <a:pt x="1390" y="532"/>
                </a:lnTo>
                <a:lnTo>
                  <a:pt x="1393" y="622"/>
                </a:lnTo>
                <a:lnTo>
                  <a:pt x="1393" y="628"/>
                </a:lnTo>
                <a:lnTo>
                  <a:pt x="1393" y="605"/>
                </a:lnTo>
                <a:lnTo>
                  <a:pt x="1396" y="625"/>
                </a:lnTo>
                <a:lnTo>
                  <a:pt x="1396" y="628"/>
                </a:lnTo>
                <a:lnTo>
                  <a:pt x="1396" y="605"/>
                </a:lnTo>
                <a:lnTo>
                  <a:pt x="1399" y="619"/>
                </a:lnTo>
                <a:lnTo>
                  <a:pt x="1399" y="628"/>
                </a:lnTo>
                <a:lnTo>
                  <a:pt x="1399" y="535"/>
                </a:lnTo>
                <a:lnTo>
                  <a:pt x="1402" y="625"/>
                </a:lnTo>
                <a:lnTo>
                  <a:pt x="1402" y="628"/>
                </a:lnTo>
                <a:lnTo>
                  <a:pt x="1402" y="596"/>
                </a:lnTo>
                <a:lnTo>
                  <a:pt x="1405" y="616"/>
                </a:lnTo>
                <a:lnTo>
                  <a:pt x="1405" y="628"/>
                </a:lnTo>
                <a:lnTo>
                  <a:pt x="1405" y="599"/>
                </a:lnTo>
                <a:lnTo>
                  <a:pt x="1408" y="605"/>
                </a:lnTo>
                <a:lnTo>
                  <a:pt x="1408" y="628"/>
                </a:lnTo>
                <a:lnTo>
                  <a:pt x="1408" y="602"/>
                </a:lnTo>
                <a:lnTo>
                  <a:pt x="1411" y="625"/>
                </a:lnTo>
                <a:lnTo>
                  <a:pt x="1411" y="628"/>
                </a:lnTo>
                <a:lnTo>
                  <a:pt x="1411" y="564"/>
                </a:lnTo>
                <a:lnTo>
                  <a:pt x="1414" y="622"/>
                </a:lnTo>
                <a:lnTo>
                  <a:pt x="1414" y="628"/>
                </a:lnTo>
                <a:lnTo>
                  <a:pt x="1414" y="567"/>
                </a:lnTo>
                <a:lnTo>
                  <a:pt x="1417" y="616"/>
                </a:lnTo>
                <a:lnTo>
                  <a:pt x="1417" y="628"/>
                </a:lnTo>
                <a:lnTo>
                  <a:pt x="1417" y="607"/>
                </a:lnTo>
                <a:lnTo>
                  <a:pt x="1417" y="610"/>
                </a:lnTo>
                <a:lnTo>
                  <a:pt x="1420" y="602"/>
                </a:lnTo>
                <a:lnTo>
                  <a:pt x="1420" y="628"/>
                </a:lnTo>
                <a:lnTo>
                  <a:pt x="1420" y="549"/>
                </a:lnTo>
                <a:lnTo>
                  <a:pt x="1422" y="622"/>
                </a:lnTo>
                <a:lnTo>
                  <a:pt x="1422" y="628"/>
                </a:lnTo>
                <a:lnTo>
                  <a:pt x="1422" y="564"/>
                </a:lnTo>
                <a:lnTo>
                  <a:pt x="1425" y="628"/>
                </a:lnTo>
                <a:lnTo>
                  <a:pt x="1425" y="602"/>
                </a:lnTo>
                <a:lnTo>
                  <a:pt x="1428" y="605"/>
                </a:lnTo>
                <a:lnTo>
                  <a:pt x="1428" y="628"/>
                </a:lnTo>
                <a:lnTo>
                  <a:pt x="1428" y="602"/>
                </a:lnTo>
                <a:lnTo>
                  <a:pt x="1431" y="605"/>
                </a:lnTo>
                <a:lnTo>
                  <a:pt x="1431" y="628"/>
                </a:lnTo>
                <a:lnTo>
                  <a:pt x="1431" y="596"/>
                </a:lnTo>
                <a:lnTo>
                  <a:pt x="1434" y="625"/>
                </a:lnTo>
                <a:lnTo>
                  <a:pt x="1434" y="628"/>
                </a:lnTo>
                <a:lnTo>
                  <a:pt x="1434" y="584"/>
                </a:lnTo>
                <a:lnTo>
                  <a:pt x="1437" y="622"/>
                </a:lnTo>
                <a:lnTo>
                  <a:pt x="1437" y="628"/>
                </a:lnTo>
                <a:lnTo>
                  <a:pt x="1437" y="590"/>
                </a:lnTo>
                <a:lnTo>
                  <a:pt x="1440" y="607"/>
                </a:lnTo>
                <a:lnTo>
                  <a:pt x="1440" y="628"/>
                </a:lnTo>
                <a:lnTo>
                  <a:pt x="1440" y="599"/>
                </a:lnTo>
                <a:lnTo>
                  <a:pt x="1443" y="616"/>
                </a:lnTo>
                <a:lnTo>
                  <a:pt x="1443" y="622"/>
                </a:lnTo>
                <a:lnTo>
                  <a:pt x="1443" y="535"/>
                </a:lnTo>
                <a:lnTo>
                  <a:pt x="1446" y="616"/>
                </a:lnTo>
                <a:lnTo>
                  <a:pt x="1446" y="619"/>
                </a:lnTo>
                <a:lnTo>
                  <a:pt x="1446" y="555"/>
                </a:lnTo>
                <a:lnTo>
                  <a:pt x="1449" y="616"/>
                </a:lnTo>
                <a:lnTo>
                  <a:pt x="1449" y="622"/>
                </a:lnTo>
                <a:lnTo>
                  <a:pt x="1449" y="488"/>
                </a:lnTo>
                <a:lnTo>
                  <a:pt x="1452" y="512"/>
                </a:lnTo>
                <a:lnTo>
                  <a:pt x="1452" y="625"/>
                </a:lnTo>
                <a:lnTo>
                  <a:pt x="1452" y="503"/>
                </a:lnTo>
                <a:lnTo>
                  <a:pt x="1454" y="593"/>
                </a:lnTo>
                <a:lnTo>
                  <a:pt x="1454" y="628"/>
                </a:lnTo>
                <a:lnTo>
                  <a:pt x="1454" y="573"/>
                </a:lnTo>
                <a:lnTo>
                  <a:pt x="1457" y="625"/>
                </a:lnTo>
                <a:lnTo>
                  <a:pt x="1457" y="628"/>
                </a:lnTo>
                <a:lnTo>
                  <a:pt x="1457" y="596"/>
                </a:lnTo>
                <a:lnTo>
                  <a:pt x="1460" y="625"/>
                </a:lnTo>
                <a:lnTo>
                  <a:pt x="1460" y="628"/>
                </a:lnTo>
                <a:lnTo>
                  <a:pt x="1460" y="558"/>
                </a:lnTo>
                <a:lnTo>
                  <a:pt x="1463" y="570"/>
                </a:lnTo>
                <a:lnTo>
                  <a:pt x="1463" y="625"/>
                </a:lnTo>
                <a:lnTo>
                  <a:pt x="1463" y="570"/>
                </a:lnTo>
                <a:lnTo>
                  <a:pt x="1466" y="622"/>
                </a:lnTo>
                <a:lnTo>
                  <a:pt x="1466" y="628"/>
                </a:lnTo>
                <a:lnTo>
                  <a:pt x="1466" y="599"/>
                </a:lnTo>
                <a:lnTo>
                  <a:pt x="1469" y="625"/>
                </a:lnTo>
                <a:lnTo>
                  <a:pt x="1469" y="628"/>
                </a:lnTo>
                <a:lnTo>
                  <a:pt x="1469" y="602"/>
                </a:lnTo>
                <a:lnTo>
                  <a:pt x="1472" y="619"/>
                </a:lnTo>
                <a:lnTo>
                  <a:pt x="1472" y="628"/>
                </a:lnTo>
                <a:lnTo>
                  <a:pt x="1472" y="578"/>
                </a:lnTo>
                <a:lnTo>
                  <a:pt x="1475" y="570"/>
                </a:lnTo>
                <a:lnTo>
                  <a:pt x="1475" y="628"/>
                </a:lnTo>
                <a:lnTo>
                  <a:pt x="1475" y="506"/>
                </a:lnTo>
                <a:lnTo>
                  <a:pt x="1478" y="607"/>
                </a:lnTo>
                <a:lnTo>
                  <a:pt x="1478" y="628"/>
                </a:lnTo>
                <a:lnTo>
                  <a:pt x="1478" y="573"/>
                </a:lnTo>
                <a:lnTo>
                  <a:pt x="1481" y="628"/>
                </a:lnTo>
                <a:lnTo>
                  <a:pt x="1481" y="575"/>
                </a:lnTo>
                <a:lnTo>
                  <a:pt x="1484" y="607"/>
                </a:lnTo>
                <a:lnTo>
                  <a:pt x="1484" y="628"/>
                </a:lnTo>
                <a:lnTo>
                  <a:pt x="1484" y="584"/>
                </a:lnTo>
                <a:lnTo>
                  <a:pt x="1486" y="605"/>
                </a:lnTo>
                <a:lnTo>
                  <a:pt x="1486" y="628"/>
                </a:lnTo>
                <a:lnTo>
                  <a:pt x="1486" y="605"/>
                </a:lnTo>
                <a:lnTo>
                  <a:pt x="1489" y="616"/>
                </a:lnTo>
                <a:lnTo>
                  <a:pt x="1489" y="628"/>
                </a:lnTo>
                <a:lnTo>
                  <a:pt x="1489" y="593"/>
                </a:lnTo>
                <a:lnTo>
                  <a:pt x="1492" y="625"/>
                </a:lnTo>
                <a:lnTo>
                  <a:pt x="1492" y="628"/>
                </a:lnTo>
                <a:lnTo>
                  <a:pt x="1492" y="584"/>
                </a:lnTo>
                <a:lnTo>
                  <a:pt x="1495" y="622"/>
                </a:lnTo>
                <a:lnTo>
                  <a:pt x="1495" y="628"/>
                </a:lnTo>
                <a:lnTo>
                  <a:pt x="1495" y="581"/>
                </a:lnTo>
                <a:lnTo>
                  <a:pt x="1498" y="584"/>
                </a:lnTo>
                <a:lnTo>
                  <a:pt x="1498" y="628"/>
                </a:lnTo>
                <a:lnTo>
                  <a:pt x="1498" y="584"/>
                </a:lnTo>
                <a:lnTo>
                  <a:pt x="1501" y="622"/>
                </a:lnTo>
                <a:lnTo>
                  <a:pt x="1501" y="628"/>
                </a:lnTo>
                <a:lnTo>
                  <a:pt x="1501" y="599"/>
                </a:lnTo>
                <a:lnTo>
                  <a:pt x="1504" y="625"/>
                </a:lnTo>
                <a:lnTo>
                  <a:pt x="1504" y="628"/>
                </a:lnTo>
                <a:lnTo>
                  <a:pt x="1504" y="561"/>
                </a:lnTo>
                <a:lnTo>
                  <a:pt x="1507" y="613"/>
                </a:lnTo>
                <a:lnTo>
                  <a:pt x="1507" y="628"/>
                </a:lnTo>
                <a:lnTo>
                  <a:pt x="1507" y="561"/>
                </a:lnTo>
                <a:lnTo>
                  <a:pt x="1510" y="596"/>
                </a:lnTo>
                <a:lnTo>
                  <a:pt x="1510" y="628"/>
                </a:lnTo>
                <a:lnTo>
                  <a:pt x="1510" y="593"/>
                </a:lnTo>
                <a:lnTo>
                  <a:pt x="1513" y="616"/>
                </a:lnTo>
                <a:lnTo>
                  <a:pt x="1513" y="628"/>
                </a:lnTo>
                <a:lnTo>
                  <a:pt x="1513" y="584"/>
                </a:lnTo>
                <a:lnTo>
                  <a:pt x="1516" y="628"/>
                </a:lnTo>
                <a:lnTo>
                  <a:pt x="1516" y="607"/>
                </a:lnTo>
                <a:lnTo>
                  <a:pt x="1518" y="622"/>
                </a:lnTo>
                <a:lnTo>
                  <a:pt x="1518" y="628"/>
                </a:lnTo>
                <a:lnTo>
                  <a:pt x="1518" y="593"/>
                </a:lnTo>
                <a:lnTo>
                  <a:pt x="1518" y="616"/>
                </a:lnTo>
                <a:lnTo>
                  <a:pt x="1521" y="590"/>
                </a:lnTo>
                <a:lnTo>
                  <a:pt x="1521" y="628"/>
                </a:lnTo>
                <a:lnTo>
                  <a:pt x="1521" y="564"/>
                </a:lnTo>
                <a:lnTo>
                  <a:pt x="1524" y="625"/>
                </a:lnTo>
                <a:lnTo>
                  <a:pt x="1524" y="628"/>
                </a:lnTo>
                <a:lnTo>
                  <a:pt x="1524" y="570"/>
                </a:lnTo>
                <a:lnTo>
                  <a:pt x="1527" y="625"/>
                </a:lnTo>
                <a:lnTo>
                  <a:pt x="1527" y="628"/>
                </a:lnTo>
                <a:lnTo>
                  <a:pt x="1527" y="570"/>
                </a:lnTo>
                <a:lnTo>
                  <a:pt x="1530" y="605"/>
                </a:lnTo>
                <a:lnTo>
                  <a:pt x="1530" y="628"/>
                </a:lnTo>
                <a:lnTo>
                  <a:pt x="1530" y="593"/>
                </a:lnTo>
                <a:lnTo>
                  <a:pt x="1533" y="622"/>
                </a:lnTo>
                <a:lnTo>
                  <a:pt x="1533" y="628"/>
                </a:lnTo>
                <a:lnTo>
                  <a:pt x="1533" y="610"/>
                </a:lnTo>
                <a:lnTo>
                  <a:pt x="1536" y="622"/>
                </a:lnTo>
                <a:lnTo>
                  <a:pt x="1536" y="628"/>
                </a:lnTo>
                <a:lnTo>
                  <a:pt x="1536" y="436"/>
                </a:lnTo>
                <a:lnTo>
                  <a:pt x="1539" y="593"/>
                </a:lnTo>
                <a:lnTo>
                  <a:pt x="1539" y="628"/>
                </a:lnTo>
                <a:lnTo>
                  <a:pt x="1539" y="491"/>
                </a:lnTo>
                <a:lnTo>
                  <a:pt x="1542" y="599"/>
                </a:lnTo>
                <a:lnTo>
                  <a:pt x="1542" y="628"/>
                </a:lnTo>
                <a:lnTo>
                  <a:pt x="1542" y="599"/>
                </a:lnTo>
                <a:lnTo>
                  <a:pt x="1545" y="599"/>
                </a:lnTo>
                <a:lnTo>
                  <a:pt x="1545" y="628"/>
                </a:lnTo>
                <a:lnTo>
                  <a:pt x="1545" y="593"/>
                </a:lnTo>
                <a:lnTo>
                  <a:pt x="1548" y="625"/>
                </a:lnTo>
                <a:lnTo>
                  <a:pt x="1548" y="628"/>
                </a:lnTo>
                <a:lnTo>
                  <a:pt x="1548" y="593"/>
                </a:lnTo>
                <a:lnTo>
                  <a:pt x="1550" y="628"/>
                </a:lnTo>
                <a:lnTo>
                  <a:pt x="1550" y="549"/>
                </a:lnTo>
                <a:lnTo>
                  <a:pt x="1553" y="587"/>
                </a:lnTo>
                <a:lnTo>
                  <a:pt x="1553" y="628"/>
                </a:lnTo>
                <a:lnTo>
                  <a:pt x="1553" y="587"/>
                </a:lnTo>
                <a:lnTo>
                  <a:pt x="1556" y="619"/>
                </a:lnTo>
                <a:lnTo>
                  <a:pt x="1556" y="628"/>
                </a:lnTo>
                <a:lnTo>
                  <a:pt x="1556" y="610"/>
                </a:lnTo>
                <a:lnTo>
                  <a:pt x="1559" y="613"/>
                </a:lnTo>
                <a:lnTo>
                  <a:pt x="1559" y="628"/>
                </a:lnTo>
                <a:lnTo>
                  <a:pt x="1559" y="587"/>
                </a:lnTo>
                <a:lnTo>
                  <a:pt x="1562" y="622"/>
                </a:lnTo>
                <a:lnTo>
                  <a:pt x="1562" y="628"/>
                </a:lnTo>
                <a:lnTo>
                  <a:pt x="1562" y="567"/>
                </a:lnTo>
                <a:lnTo>
                  <a:pt x="1565" y="610"/>
                </a:lnTo>
                <a:lnTo>
                  <a:pt x="1565" y="628"/>
                </a:lnTo>
                <a:lnTo>
                  <a:pt x="1565" y="610"/>
                </a:lnTo>
                <a:lnTo>
                  <a:pt x="1568" y="610"/>
                </a:lnTo>
                <a:lnTo>
                  <a:pt x="1568" y="628"/>
                </a:lnTo>
                <a:lnTo>
                  <a:pt x="1568" y="590"/>
                </a:lnTo>
                <a:lnTo>
                  <a:pt x="1571" y="625"/>
                </a:lnTo>
                <a:lnTo>
                  <a:pt x="1571" y="587"/>
                </a:lnTo>
                <a:lnTo>
                  <a:pt x="1574" y="619"/>
                </a:lnTo>
                <a:lnTo>
                  <a:pt x="1574" y="628"/>
                </a:lnTo>
                <a:lnTo>
                  <a:pt x="1574" y="564"/>
                </a:lnTo>
                <a:lnTo>
                  <a:pt x="1577" y="607"/>
                </a:lnTo>
                <a:lnTo>
                  <a:pt x="1577" y="628"/>
                </a:lnTo>
                <a:lnTo>
                  <a:pt x="1577" y="607"/>
                </a:lnTo>
                <a:lnTo>
                  <a:pt x="1579" y="625"/>
                </a:lnTo>
                <a:lnTo>
                  <a:pt x="1579" y="628"/>
                </a:lnTo>
                <a:lnTo>
                  <a:pt x="1579" y="587"/>
                </a:lnTo>
                <a:lnTo>
                  <a:pt x="1582" y="619"/>
                </a:lnTo>
                <a:lnTo>
                  <a:pt x="1582" y="628"/>
                </a:lnTo>
                <a:lnTo>
                  <a:pt x="1582" y="538"/>
                </a:lnTo>
                <a:lnTo>
                  <a:pt x="1585" y="628"/>
                </a:lnTo>
                <a:lnTo>
                  <a:pt x="1585" y="590"/>
                </a:lnTo>
                <a:lnTo>
                  <a:pt x="1588" y="613"/>
                </a:lnTo>
                <a:lnTo>
                  <a:pt x="1588" y="628"/>
                </a:lnTo>
                <a:lnTo>
                  <a:pt x="1588" y="578"/>
                </a:lnTo>
                <a:lnTo>
                  <a:pt x="1591" y="616"/>
                </a:lnTo>
                <a:lnTo>
                  <a:pt x="1591" y="628"/>
                </a:lnTo>
                <a:lnTo>
                  <a:pt x="1591" y="581"/>
                </a:lnTo>
                <a:lnTo>
                  <a:pt x="1594" y="625"/>
                </a:lnTo>
                <a:lnTo>
                  <a:pt x="1594" y="628"/>
                </a:lnTo>
                <a:lnTo>
                  <a:pt x="1594" y="590"/>
                </a:lnTo>
                <a:lnTo>
                  <a:pt x="1597" y="619"/>
                </a:lnTo>
                <a:lnTo>
                  <a:pt x="1597" y="628"/>
                </a:lnTo>
                <a:lnTo>
                  <a:pt x="1597" y="590"/>
                </a:lnTo>
                <a:lnTo>
                  <a:pt x="1597" y="602"/>
                </a:lnTo>
                <a:lnTo>
                  <a:pt x="1600" y="581"/>
                </a:lnTo>
                <a:lnTo>
                  <a:pt x="1600" y="628"/>
                </a:lnTo>
                <a:lnTo>
                  <a:pt x="1600" y="549"/>
                </a:lnTo>
                <a:lnTo>
                  <a:pt x="1603" y="625"/>
                </a:lnTo>
                <a:lnTo>
                  <a:pt x="1603" y="628"/>
                </a:lnTo>
                <a:lnTo>
                  <a:pt x="1603" y="587"/>
                </a:lnTo>
                <a:lnTo>
                  <a:pt x="1606" y="628"/>
                </a:lnTo>
                <a:lnTo>
                  <a:pt x="1606" y="575"/>
                </a:lnTo>
                <a:lnTo>
                  <a:pt x="1609" y="622"/>
                </a:lnTo>
                <a:lnTo>
                  <a:pt x="1609" y="628"/>
                </a:lnTo>
                <a:lnTo>
                  <a:pt x="1609" y="607"/>
                </a:lnTo>
                <a:lnTo>
                  <a:pt x="1611" y="610"/>
                </a:lnTo>
                <a:lnTo>
                  <a:pt x="1611" y="628"/>
                </a:lnTo>
                <a:lnTo>
                  <a:pt x="1611" y="555"/>
                </a:lnTo>
                <a:lnTo>
                  <a:pt x="1614" y="575"/>
                </a:lnTo>
                <a:lnTo>
                  <a:pt x="1614" y="628"/>
                </a:lnTo>
                <a:lnTo>
                  <a:pt x="1614" y="500"/>
                </a:lnTo>
                <a:lnTo>
                  <a:pt x="1617" y="622"/>
                </a:lnTo>
                <a:lnTo>
                  <a:pt x="1617" y="628"/>
                </a:lnTo>
                <a:lnTo>
                  <a:pt x="1617" y="613"/>
                </a:lnTo>
                <a:lnTo>
                  <a:pt x="1620" y="622"/>
                </a:lnTo>
                <a:lnTo>
                  <a:pt x="1620" y="628"/>
                </a:lnTo>
                <a:lnTo>
                  <a:pt x="1620" y="605"/>
                </a:lnTo>
                <a:lnTo>
                  <a:pt x="1623" y="605"/>
                </a:lnTo>
                <a:lnTo>
                  <a:pt x="1623" y="628"/>
                </a:lnTo>
                <a:lnTo>
                  <a:pt x="1623" y="558"/>
                </a:lnTo>
                <a:lnTo>
                  <a:pt x="1626" y="625"/>
                </a:lnTo>
                <a:lnTo>
                  <a:pt x="1626" y="628"/>
                </a:lnTo>
                <a:lnTo>
                  <a:pt x="1626" y="575"/>
                </a:lnTo>
                <a:lnTo>
                  <a:pt x="1629" y="628"/>
                </a:lnTo>
                <a:lnTo>
                  <a:pt x="1629" y="599"/>
                </a:lnTo>
                <a:lnTo>
                  <a:pt x="1632" y="616"/>
                </a:lnTo>
                <a:lnTo>
                  <a:pt x="1632" y="625"/>
                </a:lnTo>
                <a:lnTo>
                  <a:pt x="1632" y="602"/>
                </a:lnTo>
                <a:lnTo>
                  <a:pt x="1635" y="602"/>
                </a:lnTo>
                <a:lnTo>
                  <a:pt x="1635" y="628"/>
                </a:lnTo>
                <a:lnTo>
                  <a:pt x="1635" y="599"/>
                </a:lnTo>
                <a:lnTo>
                  <a:pt x="1638" y="610"/>
                </a:lnTo>
                <a:lnTo>
                  <a:pt x="1638" y="625"/>
                </a:lnTo>
                <a:lnTo>
                  <a:pt x="1638" y="552"/>
                </a:lnTo>
                <a:lnTo>
                  <a:pt x="1638" y="619"/>
                </a:lnTo>
                <a:lnTo>
                  <a:pt x="1641" y="628"/>
                </a:lnTo>
                <a:lnTo>
                  <a:pt x="1641" y="610"/>
                </a:lnTo>
                <a:lnTo>
                  <a:pt x="1643" y="622"/>
                </a:lnTo>
                <a:lnTo>
                  <a:pt x="1643" y="628"/>
                </a:lnTo>
                <a:lnTo>
                  <a:pt x="1643" y="561"/>
                </a:lnTo>
                <a:lnTo>
                  <a:pt x="1646" y="599"/>
                </a:lnTo>
                <a:lnTo>
                  <a:pt x="1646" y="628"/>
                </a:lnTo>
                <a:lnTo>
                  <a:pt x="1646" y="593"/>
                </a:lnTo>
                <a:lnTo>
                  <a:pt x="1649" y="613"/>
                </a:lnTo>
                <a:lnTo>
                  <a:pt x="1649" y="628"/>
                </a:lnTo>
                <a:lnTo>
                  <a:pt x="1649" y="607"/>
                </a:lnTo>
                <a:lnTo>
                  <a:pt x="1652" y="628"/>
                </a:lnTo>
                <a:lnTo>
                  <a:pt x="1652" y="610"/>
                </a:lnTo>
                <a:lnTo>
                  <a:pt x="1655" y="613"/>
                </a:lnTo>
                <a:lnTo>
                  <a:pt x="1655" y="628"/>
                </a:lnTo>
                <a:lnTo>
                  <a:pt x="1655" y="596"/>
                </a:lnTo>
                <a:lnTo>
                  <a:pt x="1658" y="613"/>
                </a:lnTo>
                <a:lnTo>
                  <a:pt x="1658" y="628"/>
                </a:lnTo>
                <a:lnTo>
                  <a:pt x="1658" y="590"/>
                </a:lnTo>
                <a:lnTo>
                  <a:pt x="1661" y="622"/>
                </a:lnTo>
                <a:lnTo>
                  <a:pt x="1661" y="628"/>
                </a:lnTo>
                <a:lnTo>
                  <a:pt x="1661" y="581"/>
                </a:lnTo>
                <a:lnTo>
                  <a:pt x="1664" y="616"/>
                </a:lnTo>
                <a:lnTo>
                  <a:pt x="1664" y="628"/>
                </a:lnTo>
                <a:lnTo>
                  <a:pt x="1664" y="599"/>
                </a:lnTo>
                <a:lnTo>
                  <a:pt x="1667" y="619"/>
                </a:lnTo>
                <a:lnTo>
                  <a:pt x="1667" y="628"/>
                </a:lnTo>
                <a:lnTo>
                  <a:pt x="1667" y="587"/>
                </a:lnTo>
                <a:lnTo>
                  <a:pt x="1670" y="602"/>
                </a:lnTo>
                <a:lnTo>
                  <a:pt x="1670" y="628"/>
                </a:lnTo>
                <a:lnTo>
                  <a:pt x="1670" y="573"/>
                </a:lnTo>
                <a:lnTo>
                  <a:pt x="1673" y="625"/>
                </a:lnTo>
                <a:lnTo>
                  <a:pt x="1673" y="628"/>
                </a:lnTo>
                <a:lnTo>
                  <a:pt x="1673" y="578"/>
                </a:lnTo>
                <a:lnTo>
                  <a:pt x="1675" y="622"/>
                </a:lnTo>
                <a:lnTo>
                  <a:pt x="1675" y="628"/>
                </a:lnTo>
                <a:lnTo>
                  <a:pt x="1675" y="538"/>
                </a:lnTo>
                <a:lnTo>
                  <a:pt x="1678" y="599"/>
                </a:lnTo>
                <a:lnTo>
                  <a:pt x="1678" y="628"/>
                </a:lnTo>
                <a:lnTo>
                  <a:pt x="1678" y="590"/>
                </a:lnTo>
                <a:lnTo>
                  <a:pt x="1681" y="622"/>
                </a:lnTo>
                <a:lnTo>
                  <a:pt x="1681" y="628"/>
                </a:lnTo>
                <a:lnTo>
                  <a:pt x="1681" y="605"/>
                </a:lnTo>
                <a:lnTo>
                  <a:pt x="1684" y="628"/>
                </a:lnTo>
                <a:lnTo>
                  <a:pt x="1684" y="596"/>
                </a:lnTo>
                <a:lnTo>
                  <a:pt x="1687" y="625"/>
                </a:lnTo>
                <a:lnTo>
                  <a:pt x="1687" y="628"/>
                </a:lnTo>
                <a:lnTo>
                  <a:pt x="1687" y="596"/>
                </a:lnTo>
                <a:lnTo>
                  <a:pt x="1690" y="596"/>
                </a:lnTo>
                <a:lnTo>
                  <a:pt x="1690" y="628"/>
                </a:lnTo>
                <a:lnTo>
                  <a:pt x="1690" y="584"/>
                </a:lnTo>
                <a:lnTo>
                  <a:pt x="1693" y="613"/>
                </a:lnTo>
                <a:lnTo>
                  <a:pt x="1693" y="628"/>
                </a:lnTo>
                <a:lnTo>
                  <a:pt x="1693" y="599"/>
                </a:lnTo>
                <a:lnTo>
                  <a:pt x="1696" y="628"/>
                </a:lnTo>
                <a:lnTo>
                  <a:pt x="1696" y="607"/>
                </a:lnTo>
                <a:lnTo>
                  <a:pt x="1699" y="628"/>
                </a:lnTo>
                <a:lnTo>
                  <a:pt x="1699" y="535"/>
                </a:lnTo>
                <a:lnTo>
                  <a:pt x="1702" y="552"/>
                </a:lnTo>
                <a:lnTo>
                  <a:pt x="1702" y="628"/>
                </a:lnTo>
                <a:lnTo>
                  <a:pt x="1702" y="552"/>
                </a:lnTo>
                <a:lnTo>
                  <a:pt x="1705" y="625"/>
                </a:lnTo>
                <a:lnTo>
                  <a:pt x="1705" y="628"/>
                </a:lnTo>
                <a:lnTo>
                  <a:pt x="1705" y="616"/>
                </a:lnTo>
                <a:lnTo>
                  <a:pt x="1707" y="628"/>
                </a:lnTo>
                <a:lnTo>
                  <a:pt x="1707" y="599"/>
                </a:lnTo>
                <a:lnTo>
                  <a:pt x="1710" y="625"/>
                </a:lnTo>
                <a:lnTo>
                  <a:pt x="1710" y="628"/>
                </a:lnTo>
                <a:lnTo>
                  <a:pt x="1710" y="605"/>
                </a:lnTo>
                <a:lnTo>
                  <a:pt x="1713" y="602"/>
                </a:lnTo>
                <a:lnTo>
                  <a:pt x="1713" y="628"/>
                </a:lnTo>
                <a:lnTo>
                  <a:pt x="1713" y="596"/>
                </a:lnTo>
                <a:lnTo>
                  <a:pt x="1716" y="616"/>
                </a:lnTo>
                <a:lnTo>
                  <a:pt x="1716" y="628"/>
                </a:lnTo>
                <a:lnTo>
                  <a:pt x="1716" y="605"/>
                </a:lnTo>
                <a:lnTo>
                  <a:pt x="1719" y="625"/>
                </a:lnTo>
                <a:lnTo>
                  <a:pt x="1719" y="628"/>
                </a:lnTo>
                <a:lnTo>
                  <a:pt x="1719" y="596"/>
                </a:lnTo>
                <a:lnTo>
                  <a:pt x="1722" y="616"/>
                </a:lnTo>
                <a:lnTo>
                  <a:pt x="1722" y="628"/>
                </a:lnTo>
                <a:lnTo>
                  <a:pt x="1722" y="584"/>
                </a:lnTo>
                <a:lnTo>
                  <a:pt x="1725" y="613"/>
                </a:lnTo>
                <a:lnTo>
                  <a:pt x="1725" y="628"/>
                </a:lnTo>
                <a:lnTo>
                  <a:pt x="1725" y="593"/>
                </a:lnTo>
                <a:lnTo>
                  <a:pt x="1728" y="625"/>
                </a:lnTo>
                <a:lnTo>
                  <a:pt x="1728" y="628"/>
                </a:lnTo>
                <a:lnTo>
                  <a:pt x="1728" y="605"/>
                </a:lnTo>
                <a:lnTo>
                  <a:pt x="1731" y="625"/>
                </a:lnTo>
                <a:lnTo>
                  <a:pt x="1731" y="628"/>
                </a:lnTo>
                <a:lnTo>
                  <a:pt x="1731" y="575"/>
                </a:lnTo>
                <a:lnTo>
                  <a:pt x="1734" y="613"/>
                </a:lnTo>
                <a:lnTo>
                  <a:pt x="1734" y="628"/>
                </a:lnTo>
                <a:lnTo>
                  <a:pt x="1734" y="607"/>
                </a:lnTo>
                <a:lnTo>
                  <a:pt x="1737" y="622"/>
                </a:lnTo>
                <a:lnTo>
                  <a:pt x="1737" y="628"/>
                </a:lnTo>
                <a:lnTo>
                  <a:pt x="1737" y="596"/>
                </a:lnTo>
                <a:lnTo>
                  <a:pt x="1739" y="619"/>
                </a:lnTo>
                <a:lnTo>
                  <a:pt x="1739" y="628"/>
                </a:lnTo>
                <a:lnTo>
                  <a:pt x="1739" y="602"/>
                </a:lnTo>
                <a:lnTo>
                  <a:pt x="1742" y="622"/>
                </a:lnTo>
                <a:lnTo>
                  <a:pt x="1742" y="628"/>
                </a:lnTo>
                <a:lnTo>
                  <a:pt x="1742" y="587"/>
                </a:lnTo>
                <a:lnTo>
                  <a:pt x="1745" y="605"/>
                </a:lnTo>
                <a:lnTo>
                  <a:pt x="1745" y="628"/>
                </a:lnTo>
                <a:lnTo>
                  <a:pt x="1745" y="587"/>
                </a:lnTo>
                <a:lnTo>
                  <a:pt x="1748" y="613"/>
                </a:lnTo>
                <a:lnTo>
                  <a:pt x="1748" y="628"/>
                </a:lnTo>
                <a:lnTo>
                  <a:pt x="1748" y="590"/>
                </a:lnTo>
                <a:lnTo>
                  <a:pt x="1751" y="622"/>
                </a:lnTo>
                <a:lnTo>
                  <a:pt x="1751" y="628"/>
                </a:lnTo>
                <a:lnTo>
                  <a:pt x="1751" y="590"/>
                </a:lnTo>
                <a:lnTo>
                  <a:pt x="1754" y="628"/>
                </a:lnTo>
                <a:lnTo>
                  <a:pt x="1754" y="599"/>
                </a:lnTo>
                <a:lnTo>
                  <a:pt x="1757" y="622"/>
                </a:lnTo>
                <a:lnTo>
                  <a:pt x="1757" y="628"/>
                </a:lnTo>
                <a:lnTo>
                  <a:pt x="1757" y="607"/>
                </a:lnTo>
                <a:lnTo>
                  <a:pt x="1760" y="616"/>
                </a:lnTo>
                <a:lnTo>
                  <a:pt x="1760" y="628"/>
                </a:lnTo>
                <a:lnTo>
                  <a:pt x="1760" y="555"/>
                </a:lnTo>
                <a:lnTo>
                  <a:pt x="1763" y="616"/>
                </a:lnTo>
                <a:lnTo>
                  <a:pt x="1763" y="628"/>
                </a:lnTo>
                <a:lnTo>
                  <a:pt x="1763" y="517"/>
                </a:lnTo>
                <a:lnTo>
                  <a:pt x="1766" y="625"/>
                </a:lnTo>
                <a:lnTo>
                  <a:pt x="1766" y="628"/>
                </a:lnTo>
                <a:lnTo>
                  <a:pt x="1766" y="605"/>
                </a:lnTo>
                <a:lnTo>
                  <a:pt x="1769" y="619"/>
                </a:lnTo>
                <a:lnTo>
                  <a:pt x="1769" y="628"/>
                </a:lnTo>
                <a:lnTo>
                  <a:pt x="1769" y="602"/>
                </a:lnTo>
                <a:lnTo>
                  <a:pt x="1771" y="625"/>
                </a:lnTo>
                <a:lnTo>
                  <a:pt x="1771" y="628"/>
                </a:lnTo>
                <a:lnTo>
                  <a:pt x="1771" y="613"/>
                </a:lnTo>
                <a:lnTo>
                  <a:pt x="1774" y="628"/>
                </a:lnTo>
                <a:lnTo>
                  <a:pt x="1774" y="561"/>
                </a:lnTo>
                <a:lnTo>
                  <a:pt x="1777" y="619"/>
                </a:lnTo>
                <a:lnTo>
                  <a:pt x="1777" y="628"/>
                </a:lnTo>
                <a:lnTo>
                  <a:pt x="1777" y="573"/>
                </a:lnTo>
                <a:lnTo>
                  <a:pt x="1780" y="625"/>
                </a:lnTo>
                <a:lnTo>
                  <a:pt x="1780" y="628"/>
                </a:lnTo>
                <a:lnTo>
                  <a:pt x="1780" y="610"/>
                </a:lnTo>
                <a:lnTo>
                  <a:pt x="1783" y="619"/>
                </a:lnTo>
                <a:lnTo>
                  <a:pt x="1783" y="628"/>
                </a:lnTo>
                <a:lnTo>
                  <a:pt x="1783" y="605"/>
                </a:lnTo>
                <a:lnTo>
                  <a:pt x="1786" y="628"/>
                </a:lnTo>
                <a:lnTo>
                  <a:pt x="1786" y="596"/>
                </a:lnTo>
                <a:lnTo>
                  <a:pt x="1789" y="619"/>
                </a:lnTo>
                <a:lnTo>
                  <a:pt x="1789" y="628"/>
                </a:lnTo>
                <a:lnTo>
                  <a:pt x="1789" y="602"/>
                </a:lnTo>
                <a:lnTo>
                  <a:pt x="1792" y="619"/>
                </a:lnTo>
                <a:lnTo>
                  <a:pt x="1792" y="628"/>
                </a:lnTo>
                <a:lnTo>
                  <a:pt x="1792" y="602"/>
                </a:lnTo>
                <a:lnTo>
                  <a:pt x="1795" y="613"/>
                </a:lnTo>
                <a:lnTo>
                  <a:pt x="1795" y="628"/>
                </a:lnTo>
                <a:lnTo>
                  <a:pt x="1795" y="602"/>
                </a:lnTo>
                <a:lnTo>
                  <a:pt x="1798" y="628"/>
                </a:lnTo>
                <a:lnTo>
                  <a:pt x="1798" y="610"/>
                </a:lnTo>
                <a:lnTo>
                  <a:pt x="1801" y="628"/>
                </a:lnTo>
                <a:lnTo>
                  <a:pt x="1801" y="613"/>
                </a:lnTo>
                <a:lnTo>
                  <a:pt x="1801" y="622"/>
                </a:lnTo>
                <a:lnTo>
                  <a:pt x="1803" y="610"/>
                </a:lnTo>
                <a:lnTo>
                  <a:pt x="1803" y="628"/>
                </a:lnTo>
                <a:lnTo>
                  <a:pt x="1803" y="607"/>
                </a:lnTo>
                <a:lnTo>
                  <a:pt x="1806" y="625"/>
                </a:lnTo>
                <a:lnTo>
                  <a:pt x="1806" y="628"/>
                </a:lnTo>
                <a:lnTo>
                  <a:pt x="1806" y="578"/>
                </a:lnTo>
                <a:lnTo>
                  <a:pt x="1809" y="628"/>
                </a:lnTo>
                <a:lnTo>
                  <a:pt x="1809" y="605"/>
                </a:lnTo>
                <a:lnTo>
                  <a:pt x="1812" y="619"/>
                </a:lnTo>
                <a:lnTo>
                  <a:pt x="1812" y="628"/>
                </a:lnTo>
                <a:lnTo>
                  <a:pt x="1812" y="610"/>
                </a:lnTo>
                <a:lnTo>
                  <a:pt x="1815" y="607"/>
                </a:lnTo>
                <a:lnTo>
                  <a:pt x="1815" y="628"/>
                </a:lnTo>
                <a:lnTo>
                  <a:pt x="1815" y="605"/>
                </a:lnTo>
                <a:lnTo>
                  <a:pt x="1818" y="616"/>
                </a:lnTo>
                <a:lnTo>
                  <a:pt x="1818" y="628"/>
                </a:lnTo>
                <a:lnTo>
                  <a:pt x="1818" y="607"/>
                </a:lnTo>
                <a:lnTo>
                  <a:pt x="1821" y="628"/>
                </a:lnTo>
                <a:lnTo>
                  <a:pt x="1821" y="607"/>
                </a:lnTo>
                <a:lnTo>
                  <a:pt x="1824" y="625"/>
                </a:lnTo>
                <a:lnTo>
                  <a:pt x="1824" y="628"/>
                </a:lnTo>
                <a:lnTo>
                  <a:pt x="1824" y="578"/>
                </a:lnTo>
                <a:lnTo>
                  <a:pt x="1827" y="610"/>
                </a:lnTo>
                <a:lnTo>
                  <a:pt x="1827" y="628"/>
                </a:lnTo>
                <a:lnTo>
                  <a:pt x="1827" y="610"/>
                </a:lnTo>
                <a:lnTo>
                  <a:pt x="1830" y="625"/>
                </a:lnTo>
                <a:lnTo>
                  <a:pt x="1830" y="628"/>
                </a:lnTo>
                <a:lnTo>
                  <a:pt x="1830" y="605"/>
                </a:lnTo>
                <a:lnTo>
                  <a:pt x="1833" y="625"/>
                </a:lnTo>
                <a:lnTo>
                  <a:pt x="1833" y="628"/>
                </a:lnTo>
                <a:lnTo>
                  <a:pt x="1833" y="610"/>
                </a:lnTo>
                <a:lnTo>
                  <a:pt x="1835" y="625"/>
                </a:lnTo>
                <a:lnTo>
                  <a:pt x="1835" y="581"/>
                </a:lnTo>
                <a:lnTo>
                  <a:pt x="1838" y="578"/>
                </a:lnTo>
                <a:lnTo>
                  <a:pt x="1838" y="628"/>
                </a:lnTo>
                <a:lnTo>
                  <a:pt x="1838" y="558"/>
                </a:lnTo>
                <a:lnTo>
                  <a:pt x="1841" y="619"/>
                </a:lnTo>
                <a:lnTo>
                  <a:pt x="1841" y="628"/>
                </a:lnTo>
                <a:lnTo>
                  <a:pt x="1841" y="607"/>
                </a:lnTo>
                <a:lnTo>
                  <a:pt x="1844" y="628"/>
                </a:lnTo>
                <a:lnTo>
                  <a:pt x="1844" y="622"/>
                </a:lnTo>
                <a:lnTo>
                  <a:pt x="1847" y="628"/>
                </a:lnTo>
                <a:lnTo>
                  <a:pt x="1847" y="546"/>
                </a:lnTo>
                <a:lnTo>
                  <a:pt x="1850" y="558"/>
                </a:lnTo>
                <a:lnTo>
                  <a:pt x="1850" y="628"/>
                </a:lnTo>
                <a:lnTo>
                  <a:pt x="1850" y="558"/>
                </a:lnTo>
                <a:lnTo>
                  <a:pt x="1853" y="628"/>
                </a:lnTo>
                <a:lnTo>
                  <a:pt x="1853" y="596"/>
                </a:lnTo>
                <a:lnTo>
                  <a:pt x="1856" y="628"/>
                </a:lnTo>
                <a:lnTo>
                  <a:pt x="1856" y="610"/>
                </a:lnTo>
                <a:lnTo>
                  <a:pt x="1859" y="622"/>
                </a:lnTo>
                <a:lnTo>
                  <a:pt x="1859" y="628"/>
                </a:lnTo>
                <a:lnTo>
                  <a:pt x="1859" y="619"/>
                </a:lnTo>
                <a:lnTo>
                  <a:pt x="1862" y="619"/>
                </a:lnTo>
                <a:lnTo>
                  <a:pt x="1862" y="628"/>
                </a:lnTo>
                <a:lnTo>
                  <a:pt x="1862" y="570"/>
                </a:lnTo>
                <a:lnTo>
                  <a:pt x="1864" y="625"/>
                </a:lnTo>
                <a:lnTo>
                  <a:pt x="1864" y="628"/>
                </a:lnTo>
                <a:lnTo>
                  <a:pt x="1864" y="605"/>
                </a:lnTo>
                <a:lnTo>
                  <a:pt x="1867" y="625"/>
                </a:lnTo>
                <a:lnTo>
                  <a:pt x="1867" y="628"/>
                </a:lnTo>
                <a:lnTo>
                  <a:pt x="1867" y="613"/>
                </a:lnTo>
                <a:lnTo>
                  <a:pt x="1870" y="622"/>
                </a:lnTo>
                <a:lnTo>
                  <a:pt x="1870" y="628"/>
                </a:lnTo>
                <a:lnTo>
                  <a:pt x="1870" y="605"/>
                </a:lnTo>
                <a:lnTo>
                  <a:pt x="1873" y="619"/>
                </a:lnTo>
                <a:lnTo>
                  <a:pt x="1873" y="628"/>
                </a:lnTo>
                <a:lnTo>
                  <a:pt x="1873" y="616"/>
                </a:lnTo>
                <a:lnTo>
                  <a:pt x="1876" y="625"/>
                </a:lnTo>
                <a:lnTo>
                  <a:pt x="1876" y="628"/>
                </a:lnTo>
                <a:lnTo>
                  <a:pt x="1876" y="619"/>
                </a:lnTo>
                <a:lnTo>
                  <a:pt x="1879" y="628"/>
                </a:lnTo>
                <a:lnTo>
                  <a:pt x="1879" y="613"/>
                </a:lnTo>
                <a:lnTo>
                  <a:pt x="1882" y="622"/>
                </a:lnTo>
                <a:lnTo>
                  <a:pt x="1882" y="628"/>
                </a:lnTo>
                <a:lnTo>
                  <a:pt x="1882" y="613"/>
                </a:lnTo>
                <a:lnTo>
                  <a:pt x="1885" y="619"/>
                </a:lnTo>
                <a:lnTo>
                  <a:pt x="1885" y="628"/>
                </a:lnTo>
                <a:lnTo>
                  <a:pt x="1885" y="616"/>
                </a:lnTo>
                <a:lnTo>
                  <a:pt x="1888" y="625"/>
                </a:lnTo>
                <a:lnTo>
                  <a:pt x="1888" y="628"/>
                </a:lnTo>
                <a:lnTo>
                  <a:pt x="1888" y="613"/>
                </a:lnTo>
                <a:lnTo>
                  <a:pt x="1891" y="625"/>
                </a:lnTo>
                <a:lnTo>
                  <a:pt x="1891" y="628"/>
                </a:lnTo>
                <a:lnTo>
                  <a:pt x="1891" y="613"/>
                </a:lnTo>
                <a:lnTo>
                  <a:pt x="1894" y="616"/>
                </a:lnTo>
                <a:lnTo>
                  <a:pt x="1894" y="628"/>
                </a:lnTo>
                <a:lnTo>
                  <a:pt x="1894" y="605"/>
                </a:lnTo>
                <a:lnTo>
                  <a:pt x="1896" y="616"/>
                </a:lnTo>
                <a:lnTo>
                  <a:pt x="1896" y="628"/>
                </a:lnTo>
                <a:lnTo>
                  <a:pt x="1896" y="610"/>
                </a:lnTo>
                <a:lnTo>
                  <a:pt x="1899" y="628"/>
                </a:lnTo>
                <a:lnTo>
                  <a:pt x="1899" y="581"/>
                </a:lnTo>
                <a:lnTo>
                  <a:pt x="1902" y="625"/>
                </a:lnTo>
                <a:lnTo>
                  <a:pt x="1902" y="628"/>
                </a:lnTo>
                <a:lnTo>
                  <a:pt x="1902" y="610"/>
                </a:lnTo>
                <a:lnTo>
                  <a:pt x="1905" y="622"/>
                </a:lnTo>
                <a:lnTo>
                  <a:pt x="1905" y="628"/>
                </a:lnTo>
                <a:lnTo>
                  <a:pt x="1905" y="619"/>
                </a:lnTo>
                <a:lnTo>
                  <a:pt x="1905" y="622"/>
                </a:lnTo>
                <a:lnTo>
                  <a:pt x="1908" y="613"/>
                </a:lnTo>
                <a:lnTo>
                  <a:pt x="1908" y="628"/>
                </a:lnTo>
                <a:lnTo>
                  <a:pt x="1908" y="605"/>
                </a:lnTo>
                <a:lnTo>
                  <a:pt x="1911" y="628"/>
                </a:lnTo>
                <a:lnTo>
                  <a:pt x="1911" y="593"/>
                </a:lnTo>
                <a:lnTo>
                  <a:pt x="1914" y="625"/>
                </a:lnTo>
                <a:lnTo>
                  <a:pt x="1914" y="628"/>
                </a:lnTo>
                <a:lnTo>
                  <a:pt x="1914" y="602"/>
                </a:lnTo>
                <a:lnTo>
                  <a:pt x="1917" y="616"/>
                </a:lnTo>
                <a:lnTo>
                  <a:pt x="1917" y="628"/>
                </a:lnTo>
                <a:lnTo>
                  <a:pt x="1917" y="610"/>
                </a:lnTo>
                <a:lnTo>
                  <a:pt x="1920" y="628"/>
                </a:lnTo>
                <a:lnTo>
                  <a:pt x="1920" y="622"/>
                </a:lnTo>
                <a:lnTo>
                  <a:pt x="1923" y="628"/>
                </a:lnTo>
                <a:lnTo>
                  <a:pt x="1923" y="552"/>
                </a:lnTo>
                <a:lnTo>
                  <a:pt x="1926" y="602"/>
                </a:lnTo>
                <a:lnTo>
                  <a:pt x="1926" y="628"/>
                </a:lnTo>
                <a:lnTo>
                  <a:pt x="1926" y="567"/>
                </a:lnTo>
                <a:lnTo>
                  <a:pt x="1928" y="613"/>
                </a:lnTo>
                <a:lnTo>
                  <a:pt x="1928" y="628"/>
                </a:lnTo>
                <a:lnTo>
                  <a:pt x="1928" y="605"/>
                </a:lnTo>
                <a:lnTo>
                  <a:pt x="1931" y="625"/>
                </a:lnTo>
                <a:lnTo>
                  <a:pt x="1931" y="628"/>
                </a:lnTo>
                <a:lnTo>
                  <a:pt x="1931" y="622"/>
                </a:lnTo>
                <a:lnTo>
                  <a:pt x="1934" y="628"/>
                </a:lnTo>
                <a:lnTo>
                  <a:pt x="1934" y="613"/>
                </a:lnTo>
                <a:lnTo>
                  <a:pt x="1937" y="622"/>
                </a:lnTo>
                <a:lnTo>
                  <a:pt x="1937" y="628"/>
                </a:lnTo>
                <a:lnTo>
                  <a:pt x="1937" y="613"/>
                </a:lnTo>
                <a:lnTo>
                  <a:pt x="1940" y="613"/>
                </a:lnTo>
                <a:lnTo>
                  <a:pt x="1940" y="628"/>
                </a:lnTo>
                <a:lnTo>
                  <a:pt x="1940" y="610"/>
                </a:lnTo>
                <a:lnTo>
                  <a:pt x="1943" y="625"/>
                </a:lnTo>
                <a:lnTo>
                  <a:pt x="1943" y="628"/>
                </a:lnTo>
                <a:lnTo>
                  <a:pt x="1943" y="613"/>
                </a:lnTo>
                <a:lnTo>
                  <a:pt x="1946" y="628"/>
                </a:lnTo>
                <a:lnTo>
                  <a:pt x="1946" y="613"/>
                </a:lnTo>
                <a:lnTo>
                  <a:pt x="1949" y="619"/>
                </a:lnTo>
                <a:lnTo>
                  <a:pt x="1949" y="628"/>
                </a:lnTo>
                <a:lnTo>
                  <a:pt x="1949" y="605"/>
                </a:lnTo>
                <a:lnTo>
                  <a:pt x="1952" y="622"/>
                </a:lnTo>
                <a:lnTo>
                  <a:pt x="1952" y="628"/>
                </a:lnTo>
                <a:lnTo>
                  <a:pt x="1952" y="616"/>
                </a:lnTo>
                <a:lnTo>
                  <a:pt x="1955" y="625"/>
                </a:lnTo>
                <a:lnTo>
                  <a:pt x="1955" y="628"/>
                </a:lnTo>
                <a:lnTo>
                  <a:pt x="1955" y="610"/>
                </a:lnTo>
                <a:lnTo>
                  <a:pt x="1958" y="628"/>
                </a:lnTo>
                <a:lnTo>
                  <a:pt x="1958" y="610"/>
                </a:lnTo>
                <a:lnTo>
                  <a:pt x="1960" y="625"/>
                </a:lnTo>
                <a:lnTo>
                  <a:pt x="1960" y="628"/>
                </a:lnTo>
                <a:lnTo>
                  <a:pt x="1960" y="622"/>
                </a:lnTo>
                <a:lnTo>
                  <a:pt x="1963" y="625"/>
                </a:lnTo>
                <a:lnTo>
                  <a:pt x="1963" y="628"/>
                </a:lnTo>
                <a:lnTo>
                  <a:pt x="1963" y="605"/>
                </a:lnTo>
                <a:lnTo>
                  <a:pt x="1966" y="622"/>
                </a:lnTo>
                <a:lnTo>
                  <a:pt x="1966" y="628"/>
                </a:lnTo>
                <a:lnTo>
                  <a:pt x="1966" y="619"/>
                </a:lnTo>
                <a:lnTo>
                  <a:pt x="1969" y="628"/>
                </a:lnTo>
                <a:lnTo>
                  <a:pt x="1969" y="602"/>
                </a:lnTo>
                <a:lnTo>
                  <a:pt x="1972" y="625"/>
                </a:lnTo>
                <a:lnTo>
                  <a:pt x="1972" y="628"/>
                </a:lnTo>
                <a:lnTo>
                  <a:pt x="1972" y="616"/>
                </a:lnTo>
                <a:lnTo>
                  <a:pt x="1975" y="607"/>
                </a:lnTo>
                <a:lnTo>
                  <a:pt x="1975" y="628"/>
                </a:lnTo>
                <a:lnTo>
                  <a:pt x="1975" y="607"/>
                </a:lnTo>
                <a:lnTo>
                  <a:pt x="1978" y="625"/>
                </a:lnTo>
                <a:lnTo>
                  <a:pt x="1978" y="628"/>
                </a:lnTo>
                <a:lnTo>
                  <a:pt x="1978" y="602"/>
                </a:lnTo>
                <a:lnTo>
                  <a:pt x="1981" y="628"/>
                </a:lnTo>
                <a:lnTo>
                  <a:pt x="1981" y="622"/>
                </a:lnTo>
                <a:lnTo>
                  <a:pt x="1984" y="628"/>
                </a:lnTo>
                <a:lnTo>
                  <a:pt x="1984" y="610"/>
                </a:lnTo>
                <a:lnTo>
                  <a:pt x="1984" y="619"/>
                </a:lnTo>
                <a:lnTo>
                  <a:pt x="1987" y="605"/>
                </a:lnTo>
                <a:lnTo>
                  <a:pt x="1987" y="628"/>
                </a:lnTo>
                <a:lnTo>
                  <a:pt x="1987" y="573"/>
                </a:lnTo>
                <a:lnTo>
                  <a:pt x="1990" y="625"/>
                </a:lnTo>
                <a:lnTo>
                  <a:pt x="1990" y="628"/>
                </a:lnTo>
                <a:lnTo>
                  <a:pt x="1990" y="610"/>
                </a:lnTo>
                <a:lnTo>
                  <a:pt x="1992" y="628"/>
                </a:lnTo>
                <a:lnTo>
                  <a:pt x="1992" y="613"/>
                </a:lnTo>
                <a:lnTo>
                  <a:pt x="1995" y="616"/>
                </a:lnTo>
                <a:lnTo>
                  <a:pt x="1995" y="628"/>
                </a:lnTo>
                <a:lnTo>
                  <a:pt x="1995" y="616"/>
                </a:lnTo>
                <a:lnTo>
                  <a:pt x="1998" y="622"/>
                </a:lnTo>
                <a:lnTo>
                  <a:pt x="1998" y="628"/>
                </a:lnTo>
                <a:lnTo>
                  <a:pt x="1998" y="596"/>
                </a:lnTo>
                <a:lnTo>
                  <a:pt x="2001" y="628"/>
                </a:lnTo>
                <a:lnTo>
                  <a:pt x="2001" y="605"/>
                </a:lnTo>
                <a:lnTo>
                  <a:pt x="2004" y="625"/>
                </a:lnTo>
                <a:lnTo>
                  <a:pt x="2004" y="628"/>
                </a:lnTo>
                <a:lnTo>
                  <a:pt x="2004" y="616"/>
                </a:lnTo>
                <a:lnTo>
                  <a:pt x="2007" y="628"/>
                </a:lnTo>
                <a:lnTo>
                  <a:pt x="2007" y="616"/>
                </a:lnTo>
                <a:lnTo>
                  <a:pt x="2010" y="628"/>
                </a:lnTo>
                <a:lnTo>
                  <a:pt x="2010" y="593"/>
                </a:lnTo>
                <a:lnTo>
                  <a:pt x="2013" y="625"/>
                </a:lnTo>
                <a:lnTo>
                  <a:pt x="2013" y="628"/>
                </a:lnTo>
                <a:lnTo>
                  <a:pt x="2013" y="607"/>
                </a:lnTo>
                <a:lnTo>
                  <a:pt x="2016" y="628"/>
                </a:lnTo>
                <a:lnTo>
                  <a:pt x="2016" y="607"/>
                </a:lnTo>
                <a:lnTo>
                  <a:pt x="2019" y="613"/>
                </a:lnTo>
                <a:lnTo>
                  <a:pt x="2019" y="628"/>
                </a:lnTo>
                <a:lnTo>
                  <a:pt x="2019" y="613"/>
                </a:lnTo>
                <a:lnTo>
                  <a:pt x="2022" y="622"/>
                </a:lnTo>
                <a:lnTo>
                  <a:pt x="2022" y="628"/>
                </a:lnTo>
                <a:lnTo>
                  <a:pt x="2022" y="622"/>
                </a:lnTo>
                <a:lnTo>
                  <a:pt x="2024" y="625"/>
                </a:lnTo>
                <a:lnTo>
                  <a:pt x="2024" y="628"/>
                </a:lnTo>
                <a:lnTo>
                  <a:pt x="2024" y="613"/>
                </a:lnTo>
                <a:lnTo>
                  <a:pt x="2027" y="625"/>
                </a:lnTo>
                <a:lnTo>
                  <a:pt x="2027" y="628"/>
                </a:lnTo>
                <a:lnTo>
                  <a:pt x="2027" y="622"/>
                </a:lnTo>
                <a:lnTo>
                  <a:pt x="2030" y="625"/>
                </a:lnTo>
                <a:lnTo>
                  <a:pt x="2030" y="628"/>
                </a:lnTo>
                <a:lnTo>
                  <a:pt x="2030" y="616"/>
                </a:lnTo>
                <a:lnTo>
                  <a:pt x="2033" y="625"/>
                </a:lnTo>
                <a:lnTo>
                  <a:pt x="2033" y="628"/>
                </a:lnTo>
                <a:lnTo>
                  <a:pt x="2033" y="616"/>
                </a:lnTo>
                <a:lnTo>
                  <a:pt x="2036" y="625"/>
                </a:lnTo>
                <a:lnTo>
                  <a:pt x="2036" y="628"/>
                </a:lnTo>
                <a:lnTo>
                  <a:pt x="2036" y="622"/>
                </a:lnTo>
                <a:lnTo>
                  <a:pt x="2039" y="628"/>
                </a:lnTo>
                <a:lnTo>
                  <a:pt x="2039" y="622"/>
                </a:lnTo>
                <a:lnTo>
                  <a:pt x="2042" y="628"/>
                </a:lnTo>
                <a:lnTo>
                  <a:pt x="2042" y="625"/>
                </a:lnTo>
                <a:lnTo>
                  <a:pt x="2045" y="625"/>
                </a:lnTo>
                <a:lnTo>
                  <a:pt x="2045" y="628"/>
                </a:lnTo>
                <a:lnTo>
                  <a:pt x="2045" y="619"/>
                </a:lnTo>
                <a:lnTo>
                  <a:pt x="2048" y="628"/>
                </a:lnTo>
                <a:lnTo>
                  <a:pt x="2048" y="610"/>
                </a:lnTo>
                <a:lnTo>
                  <a:pt x="2051" y="625"/>
                </a:lnTo>
                <a:lnTo>
                  <a:pt x="2051" y="628"/>
                </a:lnTo>
                <a:lnTo>
                  <a:pt x="2051" y="616"/>
                </a:lnTo>
                <a:lnTo>
                  <a:pt x="2054" y="628"/>
                </a:lnTo>
                <a:lnTo>
                  <a:pt x="2054" y="625"/>
                </a:lnTo>
                <a:lnTo>
                  <a:pt x="2056" y="628"/>
                </a:lnTo>
                <a:lnTo>
                  <a:pt x="2056" y="616"/>
                </a:lnTo>
                <a:lnTo>
                  <a:pt x="2059" y="625"/>
                </a:lnTo>
                <a:lnTo>
                  <a:pt x="2059" y="628"/>
                </a:lnTo>
                <a:lnTo>
                  <a:pt x="2059" y="616"/>
                </a:lnTo>
                <a:lnTo>
                  <a:pt x="2062" y="622"/>
                </a:lnTo>
                <a:lnTo>
                  <a:pt x="2062" y="628"/>
                </a:lnTo>
                <a:lnTo>
                  <a:pt x="2062" y="596"/>
                </a:lnTo>
                <a:lnTo>
                  <a:pt x="2065" y="607"/>
                </a:lnTo>
                <a:lnTo>
                  <a:pt x="2065" y="628"/>
                </a:lnTo>
                <a:lnTo>
                  <a:pt x="2065" y="605"/>
                </a:lnTo>
                <a:lnTo>
                  <a:pt x="2068" y="625"/>
                </a:lnTo>
                <a:lnTo>
                  <a:pt x="2068" y="628"/>
                </a:lnTo>
                <a:lnTo>
                  <a:pt x="2068" y="622"/>
                </a:lnTo>
                <a:lnTo>
                  <a:pt x="2071" y="625"/>
                </a:lnTo>
                <a:lnTo>
                  <a:pt x="2071" y="628"/>
                </a:lnTo>
                <a:lnTo>
                  <a:pt x="2071" y="602"/>
                </a:lnTo>
                <a:lnTo>
                  <a:pt x="2074" y="619"/>
                </a:lnTo>
                <a:lnTo>
                  <a:pt x="2074" y="628"/>
                </a:lnTo>
                <a:lnTo>
                  <a:pt x="2074" y="605"/>
                </a:lnTo>
                <a:lnTo>
                  <a:pt x="2077" y="613"/>
                </a:lnTo>
                <a:lnTo>
                  <a:pt x="2077" y="628"/>
                </a:lnTo>
                <a:lnTo>
                  <a:pt x="2077" y="613"/>
                </a:lnTo>
                <a:lnTo>
                  <a:pt x="2080" y="628"/>
                </a:lnTo>
                <a:lnTo>
                  <a:pt x="2080" y="619"/>
                </a:lnTo>
                <a:lnTo>
                  <a:pt x="2083" y="628"/>
                </a:lnTo>
                <a:lnTo>
                  <a:pt x="2083" y="625"/>
                </a:lnTo>
                <a:lnTo>
                  <a:pt x="2086" y="628"/>
                </a:lnTo>
                <a:lnTo>
                  <a:pt x="2086" y="596"/>
                </a:lnTo>
                <a:lnTo>
                  <a:pt x="2088" y="619"/>
                </a:lnTo>
                <a:lnTo>
                  <a:pt x="2088" y="628"/>
                </a:lnTo>
                <a:lnTo>
                  <a:pt x="2088" y="610"/>
                </a:lnTo>
                <a:lnTo>
                  <a:pt x="2091" y="628"/>
                </a:lnTo>
                <a:lnTo>
                  <a:pt x="2091" y="619"/>
                </a:lnTo>
                <a:lnTo>
                  <a:pt x="2094" y="628"/>
                </a:lnTo>
                <a:lnTo>
                  <a:pt x="2094" y="616"/>
                </a:lnTo>
                <a:lnTo>
                  <a:pt x="2097" y="628"/>
                </a:lnTo>
                <a:lnTo>
                  <a:pt x="2097" y="622"/>
                </a:lnTo>
                <a:lnTo>
                  <a:pt x="2100" y="628"/>
                </a:lnTo>
                <a:lnTo>
                  <a:pt x="2100" y="619"/>
                </a:lnTo>
                <a:lnTo>
                  <a:pt x="2103" y="625"/>
                </a:lnTo>
                <a:lnTo>
                  <a:pt x="2103" y="628"/>
                </a:lnTo>
                <a:lnTo>
                  <a:pt x="2103" y="619"/>
                </a:lnTo>
                <a:lnTo>
                  <a:pt x="2106" y="628"/>
                </a:lnTo>
                <a:lnTo>
                  <a:pt x="2106" y="619"/>
                </a:lnTo>
                <a:lnTo>
                  <a:pt x="2109" y="628"/>
                </a:lnTo>
                <a:lnTo>
                  <a:pt x="2109" y="622"/>
                </a:lnTo>
                <a:lnTo>
                  <a:pt x="2112" y="625"/>
                </a:lnTo>
                <a:lnTo>
                  <a:pt x="2112" y="628"/>
                </a:lnTo>
                <a:lnTo>
                  <a:pt x="2112" y="619"/>
                </a:lnTo>
                <a:lnTo>
                  <a:pt x="2115" y="625"/>
                </a:lnTo>
                <a:lnTo>
                  <a:pt x="2115" y="628"/>
                </a:lnTo>
                <a:lnTo>
                  <a:pt x="2115" y="625"/>
                </a:lnTo>
                <a:lnTo>
                  <a:pt x="2117" y="625"/>
                </a:lnTo>
                <a:lnTo>
                  <a:pt x="2117" y="628"/>
                </a:lnTo>
                <a:lnTo>
                  <a:pt x="2117" y="622"/>
                </a:lnTo>
                <a:lnTo>
                  <a:pt x="2120" y="628"/>
                </a:lnTo>
                <a:lnTo>
                  <a:pt x="2120" y="616"/>
                </a:lnTo>
                <a:lnTo>
                  <a:pt x="2123" y="625"/>
                </a:lnTo>
                <a:lnTo>
                  <a:pt x="2123" y="628"/>
                </a:lnTo>
                <a:lnTo>
                  <a:pt x="2123" y="622"/>
                </a:lnTo>
                <a:lnTo>
                  <a:pt x="2126" y="628"/>
                </a:lnTo>
                <a:lnTo>
                  <a:pt x="2126" y="622"/>
                </a:lnTo>
                <a:lnTo>
                  <a:pt x="2129" y="628"/>
                </a:lnTo>
                <a:lnTo>
                  <a:pt x="2129" y="622"/>
                </a:lnTo>
                <a:lnTo>
                  <a:pt x="2132" y="625"/>
                </a:lnTo>
                <a:lnTo>
                  <a:pt x="2132" y="628"/>
                </a:lnTo>
                <a:lnTo>
                  <a:pt x="2132" y="622"/>
                </a:lnTo>
                <a:lnTo>
                  <a:pt x="2135" y="625"/>
                </a:lnTo>
                <a:lnTo>
                  <a:pt x="2135" y="628"/>
                </a:lnTo>
                <a:lnTo>
                  <a:pt x="2135" y="616"/>
                </a:lnTo>
                <a:lnTo>
                  <a:pt x="2138" y="628"/>
                </a:lnTo>
                <a:lnTo>
                  <a:pt x="2138" y="613"/>
                </a:lnTo>
                <a:lnTo>
                  <a:pt x="2141" y="622"/>
                </a:lnTo>
                <a:lnTo>
                  <a:pt x="2141" y="628"/>
                </a:lnTo>
                <a:lnTo>
                  <a:pt x="2141" y="619"/>
                </a:lnTo>
                <a:lnTo>
                  <a:pt x="2144" y="622"/>
                </a:lnTo>
                <a:lnTo>
                  <a:pt x="2144" y="628"/>
                </a:lnTo>
                <a:lnTo>
                  <a:pt x="2144" y="613"/>
                </a:lnTo>
                <a:lnTo>
                  <a:pt x="2147" y="625"/>
                </a:lnTo>
                <a:lnTo>
                  <a:pt x="2147" y="628"/>
                </a:lnTo>
                <a:lnTo>
                  <a:pt x="2147" y="607"/>
                </a:lnTo>
                <a:lnTo>
                  <a:pt x="2149" y="628"/>
                </a:lnTo>
                <a:lnTo>
                  <a:pt x="2149" y="607"/>
                </a:lnTo>
                <a:lnTo>
                  <a:pt x="2152" y="625"/>
                </a:lnTo>
                <a:lnTo>
                  <a:pt x="2152" y="628"/>
                </a:lnTo>
                <a:lnTo>
                  <a:pt x="2152" y="625"/>
                </a:lnTo>
                <a:lnTo>
                  <a:pt x="2155" y="628"/>
                </a:lnTo>
                <a:lnTo>
                  <a:pt x="2155" y="622"/>
                </a:lnTo>
                <a:lnTo>
                  <a:pt x="2158" y="628"/>
                </a:lnTo>
                <a:lnTo>
                  <a:pt x="2158" y="625"/>
                </a:lnTo>
                <a:lnTo>
                  <a:pt x="2161" y="628"/>
                </a:lnTo>
                <a:lnTo>
                  <a:pt x="2161" y="619"/>
                </a:lnTo>
                <a:lnTo>
                  <a:pt x="2164" y="625"/>
                </a:lnTo>
                <a:lnTo>
                  <a:pt x="2164" y="628"/>
                </a:lnTo>
                <a:lnTo>
                  <a:pt x="2164" y="616"/>
                </a:lnTo>
                <a:lnTo>
                  <a:pt x="2167" y="628"/>
                </a:lnTo>
                <a:lnTo>
                  <a:pt x="2167" y="622"/>
                </a:lnTo>
                <a:lnTo>
                  <a:pt x="2170" y="622"/>
                </a:lnTo>
                <a:lnTo>
                  <a:pt x="2170" y="628"/>
                </a:lnTo>
                <a:lnTo>
                  <a:pt x="2170" y="622"/>
                </a:lnTo>
                <a:lnTo>
                  <a:pt x="2173" y="628"/>
                </a:lnTo>
                <a:lnTo>
                  <a:pt x="2173" y="616"/>
                </a:lnTo>
                <a:lnTo>
                  <a:pt x="2176" y="628"/>
                </a:lnTo>
                <a:lnTo>
                  <a:pt x="2176" y="619"/>
                </a:lnTo>
                <a:lnTo>
                  <a:pt x="2179" y="625"/>
                </a:lnTo>
                <a:lnTo>
                  <a:pt x="2179" y="628"/>
                </a:lnTo>
                <a:lnTo>
                  <a:pt x="2179" y="622"/>
                </a:lnTo>
                <a:lnTo>
                  <a:pt x="2181" y="628"/>
                </a:lnTo>
                <a:lnTo>
                  <a:pt x="2181" y="625"/>
                </a:lnTo>
                <a:lnTo>
                  <a:pt x="2184" y="628"/>
                </a:lnTo>
                <a:lnTo>
                  <a:pt x="2184" y="622"/>
                </a:lnTo>
                <a:lnTo>
                  <a:pt x="2187" y="628"/>
                </a:lnTo>
                <a:lnTo>
                  <a:pt x="2187" y="622"/>
                </a:lnTo>
                <a:lnTo>
                  <a:pt x="2190" y="628"/>
                </a:lnTo>
                <a:lnTo>
                  <a:pt x="2190" y="619"/>
                </a:lnTo>
                <a:lnTo>
                  <a:pt x="2193" y="628"/>
                </a:lnTo>
                <a:lnTo>
                  <a:pt x="2193" y="616"/>
                </a:lnTo>
                <a:lnTo>
                  <a:pt x="2196" y="628"/>
                </a:lnTo>
                <a:lnTo>
                  <a:pt x="2196" y="625"/>
                </a:lnTo>
                <a:lnTo>
                  <a:pt x="2199" y="628"/>
                </a:lnTo>
                <a:lnTo>
                  <a:pt x="2199" y="622"/>
                </a:lnTo>
                <a:lnTo>
                  <a:pt x="2202" y="628"/>
                </a:lnTo>
                <a:lnTo>
                  <a:pt x="2202" y="622"/>
                </a:lnTo>
                <a:lnTo>
                  <a:pt x="2205" y="628"/>
                </a:lnTo>
                <a:lnTo>
                  <a:pt x="2205" y="622"/>
                </a:lnTo>
                <a:lnTo>
                  <a:pt x="2208" y="625"/>
                </a:lnTo>
                <a:lnTo>
                  <a:pt x="2208" y="628"/>
                </a:lnTo>
                <a:lnTo>
                  <a:pt x="2208" y="622"/>
                </a:lnTo>
                <a:lnTo>
                  <a:pt x="2211" y="628"/>
                </a:lnTo>
                <a:lnTo>
                  <a:pt x="2211" y="622"/>
                </a:lnTo>
                <a:lnTo>
                  <a:pt x="2213" y="625"/>
                </a:lnTo>
                <a:lnTo>
                  <a:pt x="2213" y="628"/>
                </a:lnTo>
                <a:lnTo>
                  <a:pt x="2213" y="622"/>
                </a:lnTo>
                <a:lnTo>
                  <a:pt x="2216" y="628"/>
                </a:lnTo>
                <a:lnTo>
                  <a:pt x="2216" y="622"/>
                </a:lnTo>
                <a:lnTo>
                  <a:pt x="2219" y="628"/>
                </a:lnTo>
                <a:lnTo>
                  <a:pt x="2219" y="622"/>
                </a:lnTo>
                <a:lnTo>
                  <a:pt x="2222" y="628"/>
                </a:lnTo>
                <a:lnTo>
                  <a:pt x="2222" y="619"/>
                </a:lnTo>
                <a:lnTo>
                  <a:pt x="2225" y="625"/>
                </a:lnTo>
                <a:lnTo>
                  <a:pt x="2225" y="628"/>
                </a:lnTo>
                <a:lnTo>
                  <a:pt x="2225" y="616"/>
                </a:lnTo>
                <a:lnTo>
                  <a:pt x="2228" y="628"/>
                </a:lnTo>
                <a:lnTo>
                  <a:pt x="2228" y="613"/>
                </a:lnTo>
                <a:lnTo>
                  <a:pt x="2231" y="628"/>
                </a:lnTo>
                <a:lnTo>
                  <a:pt x="2231" y="622"/>
                </a:lnTo>
                <a:lnTo>
                  <a:pt x="2234" y="628"/>
                </a:lnTo>
                <a:lnTo>
                  <a:pt x="2234" y="619"/>
                </a:lnTo>
                <a:lnTo>
                  <a:pt x="2237" y="628"/>
                </a:lnTo>
                <a:lnTo>
                  <a:pt x="2237" y="622"/>
                </a:lnTo>
                <a:lnTo>
                  <a:pt x="2240" y="625"/>
                </a:lnTo>
                <a:lnTo>
                  <a:pt x="2240" y="628"/>
                </a:lnTo>
                <a:lnTo>
                  <a:pt x="2240" y="619"/>
                </a:lnTo>
                <a:lnTo>
                  <a:pt x="2243" y="628"/>
                </a:lnTo>
                <a:lnTo>
                  <a:pt x="2243" y="622"/>
                </a:lnTo>
                <a:lnTo>
                  <a:pt x="2245" y="628"/>
                </a:lnTo>
                <a:lnTo>
                  <a:pt x="2245" y="625"/>
                </a:lnTo>
                <a:lnTo>
                  <a:pt x="2248" y="625"/>
                </a:lnTo>
                <a:lnTo>
                  <a:pt x="2248" y="628"/>
                </a:lnTo>
                <a:lnTo>
                  <a:pt x="2248" y="625"/>
                </a:lnTo>
                <a:lnTo>
                  <a:pt x="2251" y="628"/>
                </a:lnTo>
                <a:lnTo>
                  <a:pt x="2251" y="622"/>
                </a:lnTo>
                <a:lnTo>
                  <a:pt x="2254" y="628"/>
                </a:lnTo>
                <a:lnTo>
                  <a:pt x="2254" y="622"/>
                </a:lnTo>
                <a:lnTo>
                  <a:pt x="2257" y="625"/>
                </a:lnTo>
                <a:lnTo>
                  <a:pt x="2257" y="628"/>
                </a:lnTo>
                <a:lnTo>
                  <a:pt x="2257" y="622"/>
                </a:lnTo>
                <a:lnTo>
                  <a:pt x="2260" y="628"/>
                </a:lnTo>
                <a:lnTo>
                  <a:pt x="2260" y="616"/>
                </a:lnTo>
                <a:lnTo>
                  <a:pt x="2263" y="628"/>
                </a:lnTo>
                <a:lnTo>
                  <a:pt x="2263" y="622"/>
                </a:lnTo>
                <a:lnTo>
                  <a:pt x="2266" y="628"/>
                </a:lnTo>
                <a:lnTo>
                  <a:pt x="2266" y="619"/>
                </a:lnTo>
                <a:lnTo>
                  <a:pt x="2269" y="619"/>
                </a:lnTo>
                <a:lnTo>
                  <a:pt x="2269" y="628"/>
                </a:lnTo>
                <a:lnTo>
                  <a:pt x="2269" y="619"/>
                </a:lnTo>
                <a:lnTo>
                  <a:pt x="2272" y="628"/>
                </a:lnTo>
                <a:lnTo>
                  <a:pt x="2272" y="625"/>
                </a:lnTo>
                <a:lnTo>
                  <a:pt x="2275" y="628"/>
                </a:lnTo>
                <a:lnTo>
                  <a:pt x="2275" y="625"/>
                </a:lnTo>
                <a:lnTo>
                  <a:pt x="2277" y="628"/>
                </a:lnTo>
                <a:lnTo>
                  <a:pt x="2277" y="622"/>
                </a:lnTo>
                <a:lnTo>
                  <a:pt x="2280" y="628"/>
                </a:lnTo>
                <a:lnTo>
                  <a:pt x="2280" y="625"/>
                </a:lnTo>
                <a:lnTo>
                  <a:pt x="2283" y="625"/>
                </a:lnTo>
                <a:lnTo>
                  <a:pt x="2283" y="628"/>
                </a:lnTo>
                <a:lnTo>
                  <a:pt x="2283" y="616"/>
                </a:lnTo>
                <a:lnTo>
                  <a:pt x="2286" y="628"/>
                </a:lnTo>
                <a:lnTo>
                  <a:pt x="2286" y="622"/>
                </a:lnTo>
                <a:lnTo>
                  <a:pt x="2289" y="628"/>
                </a:lnTo>
                <a:lnTo>
                  <a:pt x="2289" y="625"/>
                </a:lnTo>
                <a:lnTo>
                  <a:pt x="2292" y="628"/>
                </a:lnTo>
                <a:lnTo>
                  <a:pt x="2292" y="622"/>
                </a:lnTo>
                <a:lnTo>
                  <a:pt x="2295" y="622"/>
                </a:lnTo>
                <a:lnTo>
                  <a:pt x="2295" y="628"/>
                </a:lnTo>
                <a:lnTo>
                  <a:pt x="2295" y="622"/>
                </a:lnTo>
                <a:lnTo>
                  <a:pt x="2298" y="628"/>
                </a:lnTo>
                <a:lnTo>
                  <a:pt x="2298" y="616"/>
                </a:lnTo>
                <a:lnTo>
                  <a:pt x="2301" y="628"/>
                </a:lnTo>
                <a:lnTo>
                  <a:pt x="2301" y="619"/>
                </a:lnTo>
                <a:lnTo>
                  <a:pt x="2304" y="628"/>
                </a:lnTo>
                <a:lnTo>
                  <a:pt x="2304" y="622"/>
                </a:lnTo>
                <a:lnTo>
                  <a:pt x="2307" y="628"/>
                </a:lnTo>
                <a:lnTo>
                  <a:pt x="2307" y="619"/>
                </a:lnTo>
                <a:lnTo>
                  <a:pt x="2309" y="628"/>
                </a:lnTo>
                <a:lnTo>
                  <a:pt x="2309" y="622"/>
                </a:lnTo>
                <a:lnTo>
                  <a:pt x="2312" y="628"/>
                </a:lnTo>
                <a:lnTo>
                  <a:pt x="2312" y="622"/>
                </a:lnTo>
                <a:lnTo>
                  <a:pt x="2315" y="622"/>
                </a:lnTo>
                <a:lnTo>
                  <a:pt x="2315" y="628"/>
                </a:lnTo>
                <a:lnTo>
                  <a:pt x="2315" y="622"/>
                </a:lnTo>
                <a:lnTo>
                  <a:pt x="2318" y="628"/>
                </a:lnTo>
                <a:lnTo>
                  <a:pt x="2318" y="625"/>
                </a:lnTo>
                <a:lnTo>
                  <a:pt x="2321" y="628"/>
                </a:lnTo>
                <a:lnTo>
                  <a:pt x="2321" y="622"/>
                </a:lnTo>
                <a:lnTo>
                  <a:pt x="2324" y="628"/>
                </a:lnTo>
                <a:lnTo>
                  <a:pt x="2324" y="622"/>
                </a:lnTo>
                <a:lnTo>
                  <a:pt x="2327" y="628"/>
                </a:lnTo>
                <a:lnTo>
                  <a:pt x="2327" y="625"/>
                </a:lnTo>
                <a:lnTo>
                  <a:pt x="2330" y="628"/>
                </a:lnTo>
                <a:lnTo>
                  <a:pt x="2330" y="622"/>
                </a:lnTo>
                <a:lnTo>
                  <a:pt x="2333" y="628"/>
                </a:lnTo>
                <a:lnTo>
                  <a:pt x="2333" y="622"/>
                </a:lnTo>
                <a:lnTo>
                  <a:pt x="2336" y="628"/>
                </a:lnTo>
                <a:lnTo>
                  <a:pt x="2336" y="622"/>
                </a:lnTo>
                <a:lnTo>
                  <a:pt x="2339" y="625"/>
                </a:lnTo>
                <a:lnTo>
                  <a:pt x="2339" y="628"/>
                </a:lnTo>
                <a:lnTo>
                  <a:pt x="2339" y="622"/>
                </a:lnTo>
                <a:lnTo>
                  <a:pt x="2341" y="628"/>
                </a:lnTo>
                <a:lnTo>
                  <a:pt x="2341" y="625"/>
                </a:lnTo>
                <a:lnTo>
                  <a:pt x="2344" y="622"/>
                </a:lnTo>
                <a:lnTo>
                  <a:pt x="2344" y="628"/>
                </a:lnTo>
                <a:lnTo>
                  <a:pt x="2344" y="622"/>
                </a:lnTo>
                <a:lnTo>
                  <a:pt x="2347" y="628"/>
                </a:lnTo>
                <a:lnTo>
                  <a:pt x="2347" y="622"/>
                </a:lnTo>
                <a:lnTo>
                  <a:pt x="2350" y="628"/>
                </a:lnTo>
                <a:lnTo>
                  <a:pt x="2350" y="622"/>
                </a:lnTo>
                <a:lnTo>
                  <a:pt x="2353" y="628"/>
                </a:lnTo>
                <a:lnTo>
                  <a:pt x="2353" y="625"/>
                </a:lnTo>
                <a:lnTo>
                  <a:pt x="2356" y="628"/>
                </a:lnTo>
                <a:lnTo>
                  <a:pt x="2356" y="625"/>
                </a:lnTo>
                <a:lnTo>
                  <a:pt x="2359" y="628"/>
                </a:lnTo>
                <a:lnTo>
                  <a:pt x="2359" y="625"/>
                </a:lnTo>
                <a:lnTo>
                  <a:pt x="2362" y="625"/>
                </a:lnTo>
                <a:lnTo>
                  <a:pt x="2362" y="628"/>
                </a:lnTo>
                <a:lnTo>
                  <a:pt x="2362" y="625"/>
                </a:lnTo>
                <a:lnTo>
                  <a:pt x="2365" y="628"/>
                </a:lnTo>
                <a:lnTo>
                  <a:pt x="2365" y="622"/>
                </a:lnTo>
                <a:lnTo>
                  <a:pt x="2368" y="628"/>
                </a:lnTo>
                <a:lnTo>
                  <a:pt x="2368" y="622"/>
                </a:lnTo>
                <a:lnTo>
                  <a:pt x="2370" y="628"/>
                </a:lnTo>
                <a:lnTo>
                  <a:pt x="2370" y="625"/>
                </a:lnTo>
                <a:lnTo>
                  <a:pt x="2373" y="628"/>
                </a:lnTo>
                <a:lnTo>
                  <a:pt x="2373" y="625"/>
                </a:lnTo>
                <a:lnTo>
                  <a:pt x="2376" y="628"/>
                </a:lnTo>
                <a:lnTo>
                  <a:pt x="2376" y="622"/>
                </a:lnTo>
                <a:lnTo>
                  <a:pt x="2379" y="628"/>
                </a:lnTo>
                <a:lnTo>
                  <a:pt x="2379" y="619"/>
                </a:lnTo>
                <a:lnTo>
                  <a:pt x="2382" y="628"/>
                </a:lnTo>
                <a:lnTo>
                  <a:pt x="2382" y="625"/>
                </a:lnTo>
                <a:lnTo>
                  <a:pt x="2382" y="628"/>
                </a:lnTo>
                <a:lnTo>
                  <a:pt x="2385" y="622"/>
                </a:lnTo>
                <a:lnTo>
                  <a:pt x="2385" y="628"/>
                </a:lnTo>
                <a:lnTo>
                  <a:pt x="2385" y="619"/>
                </a:lnTo>
                <a:lnTo>
                  <a:pt x="2388" y="628"/>
                </a:lnTo>
                <a:lnTo>
                  <a:pt x="2388" y="622"/>
                </a:lnTo>
                <a:lnTo>
                  <a:pt x="2391" y="628"/>
                </a:lnTo>
                <a:lnTo>
                  <a:pt x="2391" y="625"/>
                </a:lnTo>
                <a:lnTo>
                  <a:pt x="2394" y="628"/>
                </a:lnTo>
                <a:lnTo>
                  <a:pt x="2397" y="628"/>
                </a:lnTo>
                <a:lnTo>
                  <a:pt x="2397" y="625"/>
                </a:lnTo>
                <a:lnTo>
                  <a:pt x="2400" y="628"/>
                </a:lnTo>
                <a:lnTo>
                  <a:pt x="2400" y="625"/>
                </a:lnTo>
                <a:lnTo>
                  <a:pt x="2402" y="628"/>
                </a:lnTo>
                <a:lnTo>
                  <a:pt x="2402" y="622"/>
                </a:lnTo>
                <a:lnTo>
                  <a:pt x="2405" y="628"/>
                </a:lnTo>
                <a:lnTo>
                  <a:pt x="2405" y="622"/>
                </a:lnTo>
                <a:lnTo>
                  <a:pt x="2408" y="625"/>
                </a:lnTo>
                <a:lnTo>
                  <a:pt x="2408" y="628"/>
                </a:lnTo>
                <a:lnTo>
                  <a:pt x="2408" y="622"/>
                </a:lnTo>
                <a:lnTo>
                  <a:pt x="2411" y="628"/>
                </a:lnTo>
                <a:lnTo>
                  <a:pt x="2411" y="622"/>
                </a:lnTo>
                <a:lnTo>
                  <a:pt x="2414" y="628"/>
                </a:lnTo>
                <a:lnTo>
                  <a:pt x="2414" y="625"/>
                </a:lnTo>
                <a:lnTo>
                  <a:pt x="2417" y="628"/>
                </a:lnTo>
                <a:lnTo>
                  <a:pt x="2417" y="619"/>
                </a:lnTo>
                <a:lnTo>
                  <a:pt x="2420" y="625"/>
                </a:lnTo>
                <a:lnTo>
                  <a:pt x="2420" y="628"/>
                </a:lnTo>
                <a:lnTo>
                  <a:pt x="2420" y="622"/>
                </a:lnTo>
                <a:lnTo>
                  <a:pt x="2423" y="628"/>
                </a:lnTo>
                <a:lnTo>
                  <a:pt x="2423" y="625"/>
                </a:lnTo>
                <a:lnTo>
                  <a:pt x="2426" y="628"/>
                </a:lnTo>
                <a:lnTo>
                  <a:pt x="2426" y="625"/>
                </a:lnTo>
                <a:lnTo>
                  <a:pt x="2429" y="625"/>
                </a:lnTo>
                <a:lnTo>
                  <a:pt x="2429" y="628"/>
                </a:lnTo>
                <a:lnTo>
                  <a:pt x="2429" y="625"/>
                </a:lnTo>
                <a:lnTo>
                  <a:pt x="2432" y="628"/>
                </a:lnTo>
                <a:lnTo>
                  <a:pt x="2432" y="619"/>
                </a:lnTo>
                <a:lnTo>
                  <a:pt x="2434" y="628"/>
                </a:lnTo>
                <a:lnTo>
                  <a:pt x="2434" y="625"/>
                </a:lnTo>
                <a:lnTo>
                  <a:pt x="2437" y="628"/>
                </a:lnTo>
                <a:lnTo>
                  <a:pt x="2437" y="622"/>
                </a:lnTo>
                <a:lnTo>
                  <a:pt x="2440" y="625"/>
                </a:lnTo>
                <a:lnTo>
                  <a:pt x="2440" y="628"/>
                </a:lnTo>
                <a:lnTo>
                  <a:pt x="2440" y="625"/>
                </a:lnTo>
                <a:lnTo>
                  <a:pt x="2443" y="628"/>
                </a:lnTo>
                <a:lnTo>
                  <a:pt x="2443" y="625"/>
                </a:lnTo>
                <a:lnTo>
                  <a:pt x="2446" y="628"/>
                </a:lnTo>
                <a:lnTo>
                  <a:pt x="2446" y="613"/>
                </a:lnTo>
                <a:lnTo>
                  <a:pt x="2449" y="628"/>
                </a:lnTo>
                <a:lnTo>
                  <a:pt x="2449" y="625"/>
                </a:lnTo>
                <a:lnTo>
                  <a:pt x="2452" y="628"/>
                </a:lnTo>
                <a:lnTo>
                  <a:pt x="2452" y="625"/>
                </a:lnTo>
                <a:lnTo>
                  <a:pt x="2455" y="628"/>
                </a:lnTo>
                <a:lnTo>
                  <a:pt x="2455" y="625"/>
                </a:lnTo>
                <a:lnTo>
                  <a:pt x="2458" y="628"/>
                </a:lnTo>
                <a:lnTo>
                  <a:pt x="2458" y="625"/>
                </a:lnTo>
                <a:lnTo>
                  <a:pt x="2461" y="628"/>
                </a:lnTo>
                <a:lnTo>
                  <a:pt x="2461" y="622"/>
                </a:lnTo>
                <a:lnTo>
                  <a:pt x="2464" y="628"/>
                </a:lnTo>
                <a:lnTo>
                  <a:pt x="2464" y="622"/>
                </a:lnTo>
                <a:lnTo>
                  <a:pt x="2466" y="628"/>
                </a:lnTo>
                <a:lnTo>
                  <a:pt x="2466" y="619"/>
                </a:lnTo>
                <a:lnTo>
                  <a:pt x="2469" y="628"/>
                </a:lnTo>
                <a:lnTo>
                  <a:pt x="2469" y="622"/>
                </a:lnTo>
                <a:lnTo>
                  <a:pt x="2472" y="625"/>
                </a:lnTo>
                <a:lnTo>
                  <a:pt x="2472" y="628"/>
                </a:lnTo>
                <a:lnTo>
                  <a:pt x="2472" y="625"/>
                </a:lnTo>
                <a:lnTo>
                  <a:pt x="2475" y="625"/>
                </a:lnTo>
                <a:lnTo>
                  <a:pt x="2475" y="628"/>
                </a:lnTo>
                <a:lnTo>
                  <a:pt x="2475" y="622"/>
                </a:lnTo>
                <a:lnTo>
                  <a:pt x="2478" y="628"/>
                </a:lnTo>
                <a:lnTo>
                  <a:pt x="2478" y="619"/>
                </a:lnTo>
                <a:lnTo>
                  <a:pt x="2481" y="628"/>
                </a:lnTo>
                <a:lnTo>
                  <a:pt x="2481" y="622"/>
                </a:lnTo>
                <a:lnTo>
                  <a:pt x="2484" y="628"/>
                </a:lnTo>
                <a:lnTo>
                  <a:pt x="2484" y="619"/>
                </a:lnTo>
                <a:lnTo>
                  <a:pt x="2487" y="625"/>
                </a:lnTo>
                <a:lnTo>
                  <a:pt x="2487" y="628"/>
                </a:lnTo>
                <a:lnTo>
                  <a:pt x="2487" y="622"/>
                </a:lnTo>
                <a:lnTo>
                  <a:pt x="2490" y="628"/>
                </a:lnTo>
                <a:lnTo>
                  <a:pt x="2490" y="625"/>
                </a:lnTo>
                <a:lnTo>
                  <a:pt x="2493" y="628"/>
                </a:lnTo>
                <a:lnTo>
                  <a:pt x="2493" y="619"/>
                </a:lnTo>
                <a:lnTo>
                  <a:pt x="2496" y="628"/>
                </a:lnTo>
                <a:lnTo>
                  <a:pt x="2496" y="619"/>
                </a:lnTo>
                <a:lnTo>
                  <a:pt x="2498" y="628"/>
                </a:lnTo>
                <a:lnTo>
                  <a:pt x="2498" y="622"/>
                </a:lnTo>
                <a:lnTo>
                  <a:pt x="2501" y="628"/>
                </a:lnTo>
                <a:lnTo>
                  <a:pt x="2501" y="622"/>
                </a:lnTo>
                <a:lnTo>
                  <a:pt x="2504" y="628"/>
                </a:lnTo>
                <a:lnTo>
                  <a:pt x="2504" y="619"/>
                </a:lnTo>
                <a:lnTo>
                  <a:pt x="2507" y="625"/>
                </a:lnTo>
                <a:lnTo>
                  <a:pt x="2507" y="628"/>
                </a:lnTo>
                <a:lnTo>
                  <a:pt x="2507" y="622"/>
                </a:lnTo>
                <a:lnTo>
                  <a:pt x="2510" y="628"/>
                </a:lnTo>
                <a:lnTo>
                  <a:pt x="2510" y="625"/>
                </a:lnTo>
                <a:lnTo>
                  <a:pt x="2513" y="628"/>
                </a:lnTo>
                <a:lnTo>
                  <a:pt x="2513" y="625"/>
                </a:lnTo>
                <a:lnTo>
                  <a:pt x="2516" y="625"/>
                </a:lnTo>
                <a:lnTo>
                  <a:pt x="2516" y="628"/>
                </a:lnTo>
                <a:lnTo>
                  <a:pt x="2516" y="622"/>
                </a:lnTo>
                <a:lnTo>
                  <a:pt x="2519" y="625"/>
                </a:lnTo>
                <a:lnTo>
                  <a:pt x="2519" y="628"/>
                </a:lnTo>
                <a:lnTo>
                  <a:pt x="2519" y="625"/>
                </a:lnTo>
                <a:lnTo>
                  <a:pt x="2522" y="625"/>
                </a:lnTo>
                <a:lnTo>
                  <a:pt x="2522" y="628"/>
                </a:lnTo>
                <a:lnTo>
                  <a:pt x="2522" y="625"/>
                </a:lnTo>
                <a:lnTo>
                  <a:pt x="2525" y="628"/>
                </a:lnTo>
                <a:lnTo>
                  <a:pt x="2525" y="625"/>
                </a:lnTo>
                <a:lnTo>
                  <a:pt x="2528" y="628"/>
                </a:lnTo>
                <a:lnTo>
                  <a:pt x="2528" y="622"/>
                </a:lnTo>
                <a:lnTo>
                  <a:pt x="2530" y="625"/>
                </a:lnTo>
                <a:lnTo>
                  <a:pt x="2530" y="628"/>
                </a:lnTo>
                <a:lnTo>
                  <a:pt x="2530" y="619"/>
                </a:lnTo>
                <a:lnTo>
                  <a:pt x="2533" y="628"/>
                </a:lnTo>
                <a:lnTo>
                  <a:pt x="2533" y="625"/>
                </a:lnTo>
                <a:lnTo>
                  <a:pt x="2536" y="628"/>
                </a:lnTo>
                <a:lnTo>
                  <a:pt x="2536" y="625"/>
                </a:lnTo>
                <a:lnTo>
                  <a:pt x="2539" y="628"/>
                </a:lnTo>
                <a:lnTo>
                  <a:pt x="2539" y="622"/>
                </a:lnTo>
                <a:lnTo>
                  <a:pt x="2542" y="625"/>
                </a:lnTo>
                <a:lnTo>
                  <a:pt x="2542" y="628"/>
                </a:lnTo>
                <a:lnTo>
                  <a:pt x="2542" y="625"/>
                </a:lnTo>
                <a:lnTo>
                  <a:pt x="2545" y="628"/>
                </a:lnTo>
                <a:lnTo>
                  <a:pt x="2545" y="625"/>
                </a:lnTo>
                <a:lnTo>
                  <a:pt x="2548" y="628"/>
                </a:lnTo>
                <a:lnTo>
                  <a:pt x="2548" y="622"/>
                </a:lnTo>
                <a:lnTo>
                  <a:pt x="2551" y="628"/>
                </a:lnTo>
                <a:lnTo>
                  <a:pt x="2551" y="625"/>
                </a:lnTo>
                <a:lnTo>
                  <a:pt x="2554" y="625"/>
                </a:lnTo>
                <a:lnTo>
                  <a:pt x="2554" y="628"/>
                </a:lnTo>
                <a:lnTo>
                  <a:pt x="2554" y="622"/>
                </a:lnTo>
                <a:lnTo>
                  <a:pt x="2557" y="628"/>
                </a:lnTo>
                <a:lnTo>
                  <a:pt x="2557" y="619"/>
                </a:lnTo>
                <a:lnTo>
                  <a:pt x="2560" y="628"/>
                </a:lnTo>
                <a:lnTo>
                  <a:pt x="2560" y="622"/>
                </a:lnTo>
                <a:lnTo>
                  <a:pt x="2562" y="628"/>
                </a:lnTo>
                <a:lnTo>
                  <a:pt x="2562" y="622"/>
                </a:lnTo>
                <a:lnTo>
                  <a:pt x="2565" y="628"/>
                </a:lnTo>
                <a:lnTo>
                  <a:pt x="2565" y="619"/>
                </a:lnTo>
                <a:lnTo>
                  <a:pt x="2568" y="628"/>
                </a:lnTo>
                <a:lnTo>
                  <a:pt x="2568" y="622"/>
                </a:lnTo>
                <a:lnTo>
                  <a:pt x="2571" y="628"/>
                </a:lnTo>
                <a:lnTo>
                  <a:pt x="2571" y="622"/>
                </a:lnTo>
                <a:lnTo>
                  <a:pt x="2574" y="628"/>
                </a:lnTo>
                <a:lnTo>
                  <a:pt x="2574" y="622"/>
                </a:lnTo>
                <a:lnTo>
                  <a:pt x="2577" y="628"/>
                </a:lnTo>
                <a:lnTo>
                  <a:pt x="2577" y="622"/>
                </a:lnTo>
                <a:lnTo>
                  <a:pt x="2580" y="628"/>
                </a:lnTo>
                <a:lnTo>
                  <a:pt x="2580" y="625"/>
                </a:lnTo>
                <a:lnTo>
                  <a:pt x="2583" y="628"/>
                </a:lnTo>
                <a:lnTo>
                  <a:pt x="2586" y="628"/>
                </a:lnTo>
                <a:lnTo>
                  <a:pt x="2586" y="625"/>
                </a:lnTo>
                <a:lnTo>
                  <a:pt x="2589" y="628"/>
                </a:lnTo>
                <a:lnTo>
                  <a:pt x="2589" y="619"/>
                </a:lnTo>
                <a:lnTo>
                  <a:pt x="2592" y="622"/>
                </a:lnTo>
                <a:lnTo>
                  <a:pt x="2592" y="628"/>
                </a:lnTo>
                <a:lnTo>
                  <a:pt x="2592" y="619"/>
                </a:lnTo>
                <a:lnTo>
                  <a:pt x="2594" y="628"/>
                </a:lnTo>
                <a:lnTo>
                  <a:pt x="2594" y="625"/>
                </a:lnTo>
                <a:lnTo>
                  <a:pt x="2597" y="628"/>
                </a:lnTo>
                <a:lnTo>
                  <a:pt x="2597" y="625"/>
                </a:lnTo>
                <a:lnTo>
                  <a:pt x="2600" y="625"/>
                </a:lnTo>
                <a:lnTo>
                  <a:pt x="2600" y="628"/>
                </a:lnTo>
                <a:lnTo>
                  <a:pt x="2600" y="625"/>
                </a:lnTo>
                <a:lnTo>
                  <a:pt x="2603" y="628"/>
                </a:lnTo>
                <a:lnTo>
                  <a:pt x="2603" y="622"/>
                </a:lnTo>
                <a:lnTo>
                  <a:pt x="2606" y="628"/>
                </a:lnTo>
                <a:lnTo>
                  <a:pt x="2606" y="625"/>
                </a:lnTo>
                <a:lnTo>
                  <a:pt x="2609" y="628"/>
                </a:lnTo>
                <a:lnTo>
                  <a:pt x="2609" y="625"/>
                </a:lnTo>
                <a:lnTo>
                  <a:pt x="2612" y="628"/>
                </a:lnTo>
                <a:lnTo>
                  <a:pt x="2612" y="625"/>
                </a:lnTo>
                <a:lnTo>
                  <a:pt x="2615" y="628"/>
                </a:lnTo>
                <a:lnTo>
                  <a:pt x="2615" y="622"/>
                </a:lnTo>
                <a:lnTo>
                  <a:pt x="2618" y="628"/>
                </a:lnTo>
                <a:lnTo>
                  <a:pt x="2618" y="622"/>
                </a:lnTo>
                <a:lnTo>
                  <a:pt x="2621" y="628"/>
                </a:lnTo>
                <a:lnTo>
                  <a:pt x="2621" y="625"/>
                </a:lnTo>
                <a:lnTo>
                  <a:pt x="2624" y="628"/>
                </a:lnTo>
                <a:lnTo>
                  <a:pt x="2624" y="622"/>
                </a:lnTo>
                <a:lnTo>
                  <a:pt x="2626" y="628"/>
                </a:lnTo>
                <a:lnTo>
                  <a:pt x="2626" y="619"/>
                </a:lnTo>
                <a:lnTo>
                  <a:pt x="2629" y="628"/>
                </a:lnTo>
                <a:lnTo>
                  <a:pt x="2629" y="622"/>
                </a:lnTo>
                <a:lnTo>
                  <a:pt x="2632" y="625"/>
                </a:lnTo>
                <a:lnTo>
                  <a:pt x="2632" y="628"/>
                </a:lnTo>
                <a:lnTo>
                  <a:pt x="2632" y="625"/>
                </a:lnTo>
                <a:lnTo>
                  <a:pt x="2635" y="628"/>
                </a:lnTo>
                <a:lnTo>
                  <a:pt x="2635" y="625"/>
                </a:lnTo>
                <a:lnTo>
                  <a:pt x="2638" y="628"/>
                </a:lnTo>
                <a:lnTo>
                  <a:pt x="2638" y="622"/>
                </a:lnTo>
                <a:lnTo>
                  <a:pt x="2641" y="628"/>
                </a:lnTo>
                <a:lnTo>
                  <a:pt x="2641" y="625"/>
                </a:lnTo>
                <a:lnTo>
                  <a:pt x="2641" y="628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Line 14"/>
          <p:cNvSpPr>
            <a:spLocks noChangeShapeType="1"/>
          </p:cNvSpPr>
          <p:nvPr/>
        </p:nvSpPr>
        <p:spPr bwMode="auto">
          <a:xfrm>
            <a:off x="1350970" y="4379511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5" name="Line 32"/>
          <p:cNvSpPr>
            <a:spLocks noChangeShapeType="1"/>
          </p:cNvSpPr>
          <p:nvPr/>
        </p:nvSpPr>
        <p:spPr bwMode="auto">
          <a:xfrm>
            <a:off x="1373195" y="438427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8" name="Line 33"/>
          <p:cNvSpPr>
            <a:spLocks noChangeShapeType="1"/>
          </p:cNvSpPr>
          <p:nvPr/>
        </p:nvSpPr>
        <p:spPr bwMode="auto">
          <a:xfrm>
            <a:off x="1619257" y="438427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9" name="Rectangle 34"/>
          <p:cNvSpPr>
            <a:spLocks noChangeArrowheads="1"/>
          </p:cNvSpPr>
          <p:nvPr/>
        </p:nvSpPr>
        <p:spPr bwMode="auto">
          <a:xfrm>
            <a:off x="1506245" y="4406498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0" name="Line 35"/>
          <p:cNvSpPr>
            <a:spLocks noChangeShapeType="1"/>
          </p:cNvSpPr>
          <p:nvPr/>
        </p:nvSpPr>
        <p:spPr bwMode="auto">
          <a:xfrm>
            <a:off x="1868495" y="438427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1" name="Line 36"/>
          <p:cNvSpPr>
            <a:spLocks noChangeShapeType="1"/>
          </p:cNvSpPr>
          <p:nvPr/>
        </p:nvSpPr>
        <p:spPr bwMode="auto">
          <a:xfrm>
            <a:off x="2112970" y="438427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2" name="Rectangle 37"/>
          <p:cNvSpPr>
            <a:spLocks noChangeArrowheads="1"/>
          </p:cNvSpPr>
          <p:nvPr/>
        </p:nvSpPr>
        <p:spPr bwMode="auto">
          <a:xfrm>
            <a:off x="1999957" y="4406498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3" name="Line 38"/>
          <p:cNvSpPr>
            <a:spLocks noChangeShapeType="1"/>
          </p:cNvSpPr>
          <p:nvPr/>
        </p:nvSpPr>
        <p:spPr bwMode="auto">
          <a:xfrm>
            <a:off x="2357445" y="438427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4" name="Line 39"/>
          <p:cNvSpPr>
            <a:spLocks noChangeShapeType="1"/>
          </p:cNvSpPr>
          <p:nvPr/>
        </p:nvSpPr>
        <p:spPr bwMode="auto">
          <a:xfrm>
            <a:off x="2606682" y="438427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5" name="Rectangle 40"/>
          <p:cNvSpPr>
            <a:spLocks noChangeArrowheads="1"/>
          </p:cNvSpPr>
          <p:nvPr/>
        </p:nvSpPr>
        <p:spPr bwMode="auto">
          <a:xfrm>
            <a:off x="2479382" y="440649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6" name="Line 41"/>
          <p:cNvSpPr>
            <a:spLocks noChangeShapeType="1"/>
          </p:cNvSpPr>
          <p:nvPr/>
        </p:nvSpPr>
        <p:spPr bwMode="auto">
          <a:xfrm>
            <a:off x="2851157" y="438427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7" name="Line 42"/>
          <p:cNvSpPr>
            <a:spLocks noChangeShapeType="1"/>
          </p:cNvSpPr>
          <p:nvPr/>
        </p:nvSpPr>
        <p:spPr bwMode="auto">
          <a:xfrm>
            <a:off x="3095632" y="438427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8" name="Rectangle 43"/>
          <p:cNvSpPr>
            <a:spLocks noChangeArrowheads="1"/>
          </p:cNvSpPr>
          <p:nvPr/>
        </p:nvSpPr>
        <p:spPr bwMode="auto">
          <a:xfrm>
            <a:off x="2968332" y="440649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59" name="Line 44"/>
          <p:cNvSpPr>
            <a:spLocks noChangeShapeType="1"/>
          </p:cNvSpPr>
          <p:nvPr/>
        </p:nvSpPr>
        <p:spPr bwMode="auto">
          <a:xfrm>
            <a:off x="3344870" y="438427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0" name="Line 45"/>
          <p:cNvSpPr>
            <a:spLocks noChangeShapeType="1"/>
          </p:cNvSpPr>
          <p:nvPr/>
        </p:nvSpPr>
        <p:spPr bwMode="auto">
          <a:xfrm>
            <a:off x="3589345" y="438427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1" name="Rectangle 46"/>
          <p:cNvSpPr>
            <a:spLocks noChangeArrowheads="1"/>
          </p:cNvSpPr>
          <p:nvPr/>
        </p:nvSpPr>
        <p:spPr bwMode="auto">
          <a:xfrm>
            <a:off x="3462045" y="440649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62" name="Line 47"/>
          <p:cNvSpPr>
            <a:spLocks noChangeShapeType="1"/>
          </p:cNvSpPr>
          <p:nvPr/>
        </p:nvSpPr>
        <p:spPr bwMode="auto">
          <a:xfrm>
            <a:off x="3838582" y="438427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3" name="Line 48"/>
          <p:cNvSpPr>
            <a:spLocks noChangeShapeType="1"/>
          </p:cNvSpPr>
          <p:nvPr/>
        </p:nvSpPr>
        <p:spPr bwMode="auto">
          <a:xfrm>
            <a:off x="4083057" y="438427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4" name="Rectangle 49"/>
          <p:cNvSpPr>
            <a:spLocks noChangeArrowheads="1"/>
          </p:cNvSpPr>
          <p:nvPr/>
        </p:nvSpPr>
        <p:spPr bwMode="auto">
          <a:xfrm>
            <a:off x="3955757" y="440649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65" name="Line 50"/>
          <p:cNvSpPr>
            <a:spLocks noChangeShapeType="1"/>
          </p:cNvSpPr>
          <p:nvPr/>
        </p:nvSpPr>
        <p:spPr bwMode="auto">
          <a:xfrm>
            <a:off x="4329120" y="438427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6" name="Line 51"/>
          <p:cNvSpPr>
            <a:spLocks noChangeShapeType="1"/>
          </p:cNvSpPr>
          <p:nvPr/>
        </p:nvSpPr>
        <p:spPr bwMode="auto">
          <a:xfrm>
            <a:off x="4578357" y="438427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7" name="Rectangle 52"/>
          <p:cNvSpPr>
            <a:spLocks noChangeArrowheads="1"/>
          </p:cNvSpPr>
          <p:nvPr/>
        </p:nvSpPr>
        <p:spPr bwMode="auto">
          <a:xfrm>
            <a:off x="4451057" y="440649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68" name="Line 53"/>
          <p:cNvSpPr>
            <a:spLocks noChangeShapeType="1"/>
          </p:cNvSpPr>
          <p:nvPr/>
        </p:nvSpPr>
        <p:spPr bwMode="auto">
          <a:xfrm>
            <a:off x="4822832" y="438427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9" name="Line 54"/>
          <p:cNvSpPr>
            <a:spLocks noChangeShapeType="1"/>
          </p:cNvSpPr>
          <p:nvPr/>
        </p:nvSpPr>
        <p:spPr bwMode="auto">
          <a:xfrm>
            <a:off x="5067307" y="438427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0" name="Rectangle 55"/>
          <p:cNvSpPr>
            <a:spLocks noChangeArrowheads="1"/>
          </p:cNvSpPr>
          <p:nvPr/>
        </p:nvSpPr>
        <p:spPr bwMode="auto">
          <a:xfrm>
            <a:off x="4940007" y="440649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71" name="Line 56"/>
          <p:cNvSpPr>
            <a:spLocks noChangeShapeType="1"/>
          </p:cNvSpPr>
          <p:nvPr/>
        </p:nvSpPr>
        <p:spPr bwMode="auto">
          <a:xfrm>
            <a:off x="5316545" y="438427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2" name="Line 57"/>
          <p:cNvSpPr>
            <a:spLocks noChangeShapeType="1"/>
          </p:cNvSpPr>
          <p:nvPr/>
        </p:nvSpPr>
        <p:spPr bwMode="auto">
          <a:xfrm>
            <a:off x="5561020" y="438427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3" name="Rectangle 58"/>
          <p:cNvSpPr>
            <a:spLocks noChangeArrowheads="1"/>
          </p:cNvSpPr>
          <p:nvPr/>
        </p:nvSpPr>
        <p:spPr bwMode="auto">
          <a:xfrm>
            <a:off x="5397207" y="4406498"/>
            <a:ext cx="216406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3" name="Rectangle 62"/>
          <p:cNvSpPr>
            <a:spLocks noChangeArrowheads="1"/>
          </p:cNvSpPr>
          <p:nvPr/>
        </p:nvSpPr>
        <p:spPr bwMode="auto">
          <a:xfrm>
            <a:off x="1257576" y="4307340"/>
            <a:ext cx="7534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4" name="Line 20"/>
          <p:cNvSpPr>
            <a:spLocks noChangeShapeType="1"/>
          </p:cNvSpPr>
          <p:nvPr/>
        </p:nvSpPr>
        <p:spPr bwMode="auto">
          <a:xfrm>
            <a:off x="1359177" y="3833303"/>
            <a:ext cx="127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Line 27"/>
          <p:cNvSpPr>
            <a:spLocks noChangeShapeType="1"/>
          </p:cNvSpPr>
          <p:nvPr/>
        </p:nvSpPr>
        <p:spPr bwMode="auto">
          <a:xfrm>
            <a:off x="1349652" y="3284028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Rectangle 25"/>
          <p:cNvSpPr>
            <a:spLocks noChangeArrowheads="1"/>
          </p:cNvSpPr>
          <p:nvPr/>
        </p:nvSpPr>
        <p:spPr bwMode="auto">
          <a:xfrm>
            <a:off x="1116693" y="3194507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3" name="5-Point Star 72"/>
          <p:cNvSpPr/>
          <p:nvPr/>
        </p:nvSpPr>
        <p:spPr>
          <a:xfrm>
            <a:off x="3651517" y="4049162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74" name="Straight Arrow Connector 73"/>
          <p:cNvCxnSpPr/>
          <p:nvPr/>
        </p:nvCxnSpPr>
        <p:spPr>
          <a:xfrm>
            <a:off x="1524056" y="3394996"/>
            <a:ext cx="37018" cy="69722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1303722" y="3026723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76" name="Straight Arrow Connector 75"/>
          <p:cNvCxnSpPr/>
          <p:nvPr/>
        </p:nvCxnSpPr>
        <p:spPr>
          <a:xfrm>
            <a:off x="1426235" y="3181662"/>
            <a:ext cx="72008" cy="52691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1468342" y="3507263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78" name="TextBox 77"/>
          <p:cNvSpPr txBox="1"/>
          <p:nvPr/>
        </p:nvSpPr>
        <p:spPr>
          <a:xfrm>
            <a:off x="1561074" y="3247238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79" name="Straight Arrow Connector 78"/>
          <p:cNvCxnSpPr/>
          <p:nvPr/>
        </p:nvCxnSpPr>
        <p:spPr>
          <a:xfrm>
            <a:off x="1992950" y="3201528"/>
            <a:ext cx="14011" cy="2267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386589" y="3157070"/>
            <a:ext cx="4860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81" name="TextBox 80"/>
          <p:cNvSpPr txBox="1"/>
          <p:nvPr/>
        </p:nvSpPr>
        <p:spPr>
          <a:xfrm>
            <a:off x="1704042" y="3030112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82" name="TextBox 81"/>
          <p:cNvSpPr txBox="1"/>
          <p:nvPr/>
        </p:nvSpPr>
        <p:spPr>
          <a:xfrm>
            <a:off x="1920710" y="3763953"/>
            <a:ext cx="3385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83" name="TextBox 82"/>
          <p:cNvSpPr txBox="1"/>
          <p:nvPr/>
        </p:nvSpPr>
        <p:spPr>
          <a:xfrm>
            <a:off x="2362059" y="3141080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6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84" name="Straight Arrow Connector 83"/>
          <p:cNvCxnSpPr/>
          <p:nvPr/>
        </p:nvCxnSpPr>
        <p:spPr>
          <a:xfrm>
            <a:off x="2151369" y="3398950"/>
            <a:ext cx="38776" cy="42669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Arrow Connector 84"/>
          <p:cNvCxnSpPr/>
          <p:nvPr/>
        </p:nvCxnSpPr>
        <p:spPr>
          <a:xfrm>
            <a:off x="2042778" y="4017869"/>
            <a:ext cx="37988" cy="3212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Arrow Connector 85"/>
          <p:cNvCxnSpPr/>
          <p:nvPr/>
        </p:nvCxnSpPr>
        <p:spPr>
          <a:xfrm>
            <a:off x="2229733" y="3537944"/>
            <a:ext cx="15379" cy="5913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2796722" y="3054704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88" name="Straight Arrow Connector 87"/>
          <p:cNvCxnSpPr/>
          <p:nvPr/>
        </p:nvCxnSpPr>
        <p:spPr>
          <a:xfrm>
            <a:off x="4884464" y="4146077"/>
            <a:ext cx="40231" cy="2455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4344817" y="3731428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90" name="Straight Arrow Connector 89"/>
          <p:cNvCxnSpPr/>
          <p:nvPr/>
        </p:nvCxnSpPr>
        <p:spPr>
          <a:xfrm flipH="1">
            <a:off x="2116714" y="4092216"/>
            <a:ext cx="24520" cy="2609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/>
          <p:cNvSpPr txBox="1"/>
          <p:nvPr/>
        </p:nvSpPr>
        <p:spPr>
          <a:xfrm>
            <a:off x="3984425" y="3840333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93" name="TextBox 92"/>
          <p:cNvSpPr txBox="1"/>
          <p:nvPr/>
        </p:nvSpPr>
        <p:spPr>
          <a:xfrm>
            <a:off x="4276393" y="3922204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94" name="TextBox 93"/>
          <p:cNvSpPr txBox="1"/>
          <p:nvPr/>
        </p:nvSpPr>
        <p:spPr>
          <a:xfrm>
            <a:off x="2785052" y="3774503"/>
            <a:ext cx="42672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y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95" name="Straight Arrow Connector 94"/>
          <p:cNvCxnSpPr/>
          <p:nvPr/>
        </p:nvCxnSpPr>
        <p:spPr>
          <a:xfrm>
            <a:off x="4207389" y="4082780"/>
            <a:ext cx="56132" cy="2010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Arrow Connector 95"/>
          <p:cNvCxnSpPr/>
          <p:nvPr/>
        </p:nvCxnSpPr>
        <p:spPr>
          <a:xfrm>
            <a:off x="2935244" y="3961860"/>
            <a:ext cx="33088" cy="2767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/>
          <p:cNvSpPr txBox="1"/>
          <p:nvPr/>
        </p:nvSpPr>
        <p:spPr>
          <a:xfrm>
            <a:off x="2161731" y="4100215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98" name="Straight Arrow Connector 97"/>
          <p:cNvCxnSpPr/>
          <p:nvPr/>
        </p:nvCxnSpPr>
        <p:spPr>
          <a:xfrm>
            <a:off x="3000017" y="4068311"/>
            <a:ext cx="31170" cy="22997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/>
          <p:cNvCxnSpPr/>
          <p:nvPr/>
        </p:nvCxnSpPr>
        <p:spPr>
          <a:xfrm>
            <a:off x="5188633" y="4016899"/>
            <a:ext cx="0" cy="37123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/>
          <p:cNvCxnSpPr/>
          <p:nvPr/>
        </p:nvCxnSpPr>
        <p:spPr>
          <a:xfrm>
            <a:off x="4449522" y="4135477"/>
            <a:ext cx="13237" cy="21399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/>
          <p:cNvCxnSpPr/>
          <p:nvPr/>
        </p:nvCxnSpPr>
        <p:spPr>
          <a:xfrm>
            <a:off x="4755874" y="4016778"/>
            <a:ext cx="66958" cy="32863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/>
          <p:cNvSpPr txBox="1"/>
          <p:nvPr/>
        </p:nvSpPr>
        <p:spPr>
          <a:xfrm>
            <a:off x="3173992" y="3318161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05" name="Straight Arrow Connector 104"/>
          <p:cNvCxnSpPr/>
          <p:nvPr/>
        </p:nvCxnSpPr>
        <p:spPr>
          <a:xfrm flipH="1">
            <a:off x="2841808" y="3803587"/>
            <a:ext cx="18697" cy="4692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/>
          <p:cNvSpPr txBox="1"/>
          <p:nvPr/>
        </p:nvSpPr>
        <p:spPr>
          <a:xfrm>
            <a:off x="2155449" y="3052022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107" name="Straight Arrow Connector 106"/>
          <p:cNvCxnSpPr/>
          <p:nvPr/>
        </p:nvCxnSpPr>
        <p:spPr>
          <a:xfrm>
            <a:off x="4656652" y="3907081"/>
            <a:ext cx="0" cy="41666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Arrow Connector 107"/>
          <p:cNvCxnSpPr/>
          <p:nvPr/>
        </p:nvCxnSpPr>
        <p:spPr>
          <a:xfrm>
            <a:off x="2780747" y="3681525"/>
            <a:ext cx="31950" cy="59918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2446554" y="3275318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10" name="TextBox 109"/>
          <p:cNvSpPr txBox="1"/>
          <p:nvPr/>
        </p:nvSpPr>
        <p:spPr>
          <a:xfrm>
            <a:off x="2503803" y="338732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11" name="Straight Arrow Connector 110"/>
          <p:cNvCxnSpPr/>
          <p:nvPr/>
        </p:nvCxnSpPr>
        <p:spPr>
          <a:xfrm flipH="1">
            <a:off x="2524458" y="3460071"/>
            <a:ext cx="54586" cy="6365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TextBox 111"/>
          <p:cNvSpPr txBox="1"/>
          <p:nvPr/>
        </p:nvSpPr>
        <p:spPr>
          <a:xfrm>
            <a:off x="3290710" y="3579387"/>
            <a:ext cx="4988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13" name="Straight Arrow Connector 112"/>
          <p:cNvCxnSpPr/>
          <p:nvPr/>
        </p:nvCxnSpPr>
        <p:spPr>
          <a:xfrm flipH="1">
            <a:off x="2390914" y="3231652"/>
            <a:ext cx="55640" cy="106460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extBox 113"/>
          <p:cNvSpPr txBox="1"/>
          <p:nvPr/>
        </p:nvSpPr>
        <p:spPr>
          <a:xfrm>
            <a:off x="1936036" y="3178980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115" name="Straight Arrow Connector 114"/>
          <p:cNvCxnSpPr/>
          <p:nvPr/>
        </p:nvCxnSpPr>
        <p:spPr>
          <a:xfrm flipH="1">
            <a:off x="1698998" y="3597171"/>
            <a:ext cx="1837" cy="6788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Box 115"/>
          <p:cNvSpPr txBox="1"/>
          <p:nvPr/>
        </p:nvSpPr>
        <p:spPr>
          <a:xfrm>
            <a:off x="2080800" y="3312779"/>
            <a:ext cx="3898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117" name="TextBox 116"/>
          <p:cNvSpPr txBox="1"/>
          <p:nvPr/>
        </p:nvSpPr>
        <p:spPr>
          <a:xfrm>
            <a:off x="1968751" y="3895774"/>
            <a:ext cx="3449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18" name="TextBox 117"/>
          <p:cNvSpPr txBox="1"/>
          <p:nvPr/>
        </p:nvSpPr>
        <p:spPr>
          <a:xfrm>
            <a:off x="4595357" y="3818105"/>
            <a:ext cx="4651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119" name="TextBox 118"/>
          <p:cNvSpPr txBox="1"/>
          <p:nvPr/>
        </p:nvSpPr>
        <p:spPr>
          <a:xfrm>
            <a:off x="4691381" y="3945063"/>
            <a:ext cx="49725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5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+</a:t>
            </a:r>
            <a:endParaRPr lang="zh-CN" altLang="en-US" sz="1050" b="1" i="1" baseline="30000" dirty="0"/>
          </a:p>
        </p:txBody>
      </p:sp>
      <p:cxnSp>
        <p:nvCxnSpPr>
          <p:cNvPr id="123" name="Straight Arrow Connector 122"/>
          <p:cNvCxnSpPr/>
          <p:nvPr/>
        </p:nvCxnSpPr>
        <p:spPr>
          <a:xfrm>
            <a:off x="3492917" y="3860929"/>
            <a:ext cx="0" cy="3974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/>
          <p:cNvCxnSpPr/>
          <p:nvPr/>
        </p:nvCxnSpPr>
        <p:spPr>
          <a:xfrm flipH="1">
            <a:off x="3567705" y="4038206"/>
            <a:ext cx="17711" cy="22946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/>
          <p:cNvSpPr txBox="1"/>
          <p:nvPr/>
        </p:nvSpPr>
        <p:spPr>
          <a:xfrm>
            <a:off x="3354124" y="3705402"/>
            <a:ext cx="6303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dirty="0" smtClean="0"/>
              <a:t>/x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126" name="Straight Arrow Connector 125"/>
          <p:cNvCxnSpPr/>
          <p:nvPr/>
        </p:nvCxnSpPr>
        <p:spPr>
          <a:xfrm>
            <a:off x="3421978" y="3785554"/>
            <a:ext cx="14531" cy="42099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/>
          <p:cNvCxnSpPr/>
          <p:nvPr/>
        </p:nvCxnSpPr>
        <p:spPr>
          <a:xfrm flipH="1">
            <a:off x="3298096" y="3641239"/>
            <a:ext cx="65756" cy="5775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/>
          <p:cNvCxnSpPr/>
          <p:nvPr/>
        </p:nvCxnSpPr>
        <p:spPr>
          <a:xfrm flipH="1">
            <a:off x="3237080" y="3501154"/>
            <a:ext cx="53713" cy="73795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/>
          <p:cNvCxnSpPr/>
          <p:nvPr/>
        </p:nvCxnSpPr>
        <p:spPr>
          <a:xfrm>
            <a:off x="2671570" y="3567600"/>
            <a:ext cx="52946" cy="49204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/>
          <p:cNvCxnSpPr/>
          <p:nvPr/>
        </p:nvCxnSpPr>
        <p:spPr>
          <a:xfrm flipH="1">
            <a:off x="3196429" y="3420518"/>
            <a:ext cx="45370" cy="8757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TextBox 130"/>
          <p:cNvSpPr txBox="1"/>
          <p:nvPr/>
        </p:nvSpPr>
        <p:spPr>
          <a:xfrm>
            <a:off x="3436509" y="3836344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33" name="Straight Arrow Connector 132"/>
          <p:cNvCxnSpPr/>
          <p:nvPr/>
        </p:nvCxnSpPr>
        <p:spPr>
          <a:xfrm flipH="1">
            <a:off x="2433630" y="3346808"/>
            <a:ext cx="91504" cy="83428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/>
          <p:cNvCxnSpPr>
            <a:stCxn id="87" idx="2"/>
          </p:cNvCxnSpPr>
          <p:nvPr/>
        </p:nvCxnSpPr>
        <p:spPr>
          <a:xfrm>
            <a:off x="3091034" y="3308620"/>
            <a:ext cx="72754" cy="96420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extBox 143"/>
          <p:cNvSpPr txBox="1"/>
          <p:nvPr/>
        </p:nvSpPr>
        <p:spPr>
          <a:xfrm>
            <a:off x="1331899" y="3410986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158" name="TextBox 157"/>
          <p:cNvSpPr txBox="1"/>
          <p:nvPr/>
        </p:nvSpPr>
        <p:spPr>
          <a:xfrm>
            <a:off x="2582350" y="3514281"/>
            <a:ext cx="5132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62" name="TextBox 161"/>
          <p:cNvSpPr txBox="1"/>
          <p:nvPr/>
        </p:nvSpPr>
        <p:spPr>
          <a:xfrm>
            <a:off x="2707644" y="3634221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66" name="TextBox 165"/>
          <p:cNvSpPr txBox="1"/>
          <p:nvPr/>
        </p:nvSpPr>
        <p:spPr>
          <a:xfrm>
            <a:off x="2868050" y="3901461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71" name="TextBox 170"/>
          <p:cNvSpPr txBox="1"/>
          <p:nvPr/>
        </p:nvSpPr>
        <p:spPr>
          <a:xfrm>
            <a:off x="3020499" y="3191203"/>
            <a:ext cx="6479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dirty="0" smtClean="0"/>
              <a:t>/y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sp>
        <p:nvSpPr>
          <p:cNvPr id="175" name="TextBox 174"/>
          <p:cNvSpPr txBox="1"/>
          <p:nvPr/>
        </p:nvSpPr>
        <p:spPr>
          <a:xfrm>
            <a:off x="3215437" y="3428280"/>
            <a:ext cx="5549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dirty="0" smtClean="0"/>
              <a:t>/y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192" name="TextBox 191"/>
          <p:cNvSpPr txBox="1"/>
          <p:nvPr/>
        </p:nvSpPr>
        <p:spPr>
          <a:xfrm>
            <a:off x="4949489" y="3834422"/>
            <a:ext cx="4860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16" name="TextBox 215"/>
          <p:cNvSpPr txBox="1"/>
          <p:nvPr/>
        </p:nvSpPr>
        <p:spPr>
          <a:xfrm>
            <a:off x="274035" y="313130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(a) CID</a:t>
            </a:r>
            <a:endParaRPr lang="zh-CN" altLang="en-US" dirty="0"/>
          </a:p>
        </p:txBody>
      </p:sp>
      <p:sp>
        <p:nvSpPr>
          <p:cNvPr id="156" name="AutoShape 60"/>
          <p:cNvSpPr>
            <a:spLocks noChangeAspect="1" noChangeArrowheads="1" noTextEdit="1"/>
          </p:cNvSpPr>
          <p:nvPr/>
        </p:nvSpPr>
        <p:spPr bwMode="auto">
          <a:xfrm>
            <a:off x="1197263" y="779429"/>
            <a:ext cx="444341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Rectangle 62"/>
          <p:cNvSpPr>
            <a:spLocks noChangeArrowheads="1"/>
          </p:cNvSpPr>
          <p:nvPr/>
        </p:nvSpPr>
        <p:spPr bwMode="auto">
          <a:xfrm>
            <a:off x="1427451" y="788954"/>
            <a:ext cx="4195763" cy="1333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63"/>
          <p:cNvSpPr>
            <a:spLocks/>
          </p:cNvSpPr>
          <p:nvPr/>
        </p:nvSpPr>
        <p:spPr bwMode="auto">
          <a:xfrm>
            <a:off x="1427451" y="968342"/>
            <a:ext cx="4191000" cy="1154113"/>
          </a:xfrm>
          <a:custGeom>
            <a:avLst/>
            <a:gdLst>
              <a:gd name="T0" fmla="*/ 111 w 2640"/>
              <a:gd name="T1" fmla="*/ 715 h 727"/>
              <a:gd name="T2" fmla="*/ 201 w 2640"/>
              <a:gd name="T3" fmla="*/ 715 h 727"/>
              <a:gd name="T4" fmla="*/ 303 w 2640"/>
              <a:gd name="T5" fmla="*/ 727 h 727"/>
              <a:gd name="T6" fmla="*/ 370 w 2640"/>
              <a:gd name="T7" fmla="*/ 727 h 727"/>
              <a:gd name="T8" fmla="*/ 445 w 2640"/>
              <a:gd name="T9" fmla="*/ 727 h 727"/>
              <a:gd name="T10" fmla="*/ 509 w 2640"/>
              <a:gd name="T11" fmla="*/ 727 h 727"/>
              <a:gd name="T12" fmla="*/ 550 w 2640"/>
              <a:gd name="T13" fmla="*/ 727 h 727"/>
              <a:gd name="T14" fmla="*/ 588 w 2640"/>
              <a:gd name="T15" fmla="*/ 721 h 727"/>
              <a:gd name="T16" fmla="*/ 622 w 2640"/>
              <a:gd name="T17" fmla="*/ 718 h 727"/>
              <a:gd name="T18" fmla="*/ 672 w 2640"/>
              <a:gd name="T19" fmla="*/ 709 h 727"/>
              <a:gd name="T20" fmla="*/ 707 w 2640"/>
              <a:gd name="T21" fmla="*/ 727 h 727"/>
              <a:gd name="T22" fmla="*/ 750 w 2640"/>
              <a:gd name="T23" fmla="*/ 727 h 727"/>
              <a:gd name="T24" fmla="*/ 803 w 2640"/>
              <a:gd name="T25" fmla="*/ 724 h 727"/>
              <a:gd name="T26" fmla="*/ 835 w 2640"/>
              <a:gd name="T27" fmla="*/ 724 h 727"/>
              <a:gd name="T28" fmla="*/ 867 w 2640"/>
              <a:gd name="T29" fmla="*/ 727 h 727"/>
              <a:gd name="T30" fmla="*/ 899 w 2640"/>
              <a:gd name="T31" fmla="*/ 709 h 727"/>
              <a:gd name="T32" fmla="*/ 934 w 2640"/>
              <a:gd name="T33" fmla="*/ 680 h 727"/>
              <a:gd name="T34" fmla="*/ 968 w 2640"/>
              <a:gd name="T35" fmla="*/ 709 h 727"/>
              <a:gd name="T36" fmla="*/ 997 w 2640"/>
              <a:gd name="T37" fmla="*/ 698 h 727"/>
              <a:gd name="T38" fmla="*/ 1027 w 2640"/>
              <a:gd name="T39" fmla="*/ 727 h 727"/>
              <a:gd name="T40" fmla="*/ 1056 w 2640"/>
              <a:gd name="T41" fmla="*/ 698 h 727"/>
              <a:gd name="T42" fmla="*/ 1085 w 2640"/>
              <a:gd name="T43" fmla="*/ 677 h 727"/>
              <a:gd name="T44" fmla="*/ 1114 w 2640"/>
              <a:gd name="T45" fmla="*/ 692 h 727"/>
              <a:gd name="T46" fmla="*/ 1140 w 2640"/>
              <a:gd name="T47" fmla="*/ 660 h 727"/>
              <a:gd name="T48" fmla="*/ 1169 w 2640"/>
              <a:gd name="T49" fmla="*/ 672 h 727"/>
              <a:gd name="T50" fmla="*/ 1195 w 2640"/>
              <a:gd name="T51" fmla="*/ 727 h 727"/>
              <a:gd name="T52" fmla="*/ 1221 w 2640"/>
              <a:gd name="T53" fmla="*/ 663 h 727"/>
              <a:gd name="T54" fmla="*/ 1250 w 2640"/>
              <a:gd name="T55" fmla="*/ 727 h 727"/>
              <a:gd name="T56" fmla="*/ 1277 w 2640"/>
              <a:gd name="T57" fmla="*/ 666 h 727"/>
              <a:gd name="T58" fmla="*/ 1303 w 2640"/>
              <a:gd name="T59" fmla="*/ 622 h 727"/>
              <a:gd name="T60" fmla="*/ 1332 w 2640"/>
              <a:gd name="T61" fmla="*/ 474 h 727"/>
              <a:gd name="T62" fmla="*/ 1361 w 2640"/>
              <a:gd name="T63" fmla="*/ 724 h 727"/>
              <a:gd name="T64" fmla="*/ 1384 w 2640"/>
              <a:gd name="T65" fmla="*/ 686 h 727"/>
              <a:gd name="T66" fmla="*/ 1410 w 2640"/>
              <a:gd name="T67" fmla="*/ 727 h 727"/>
              <a:gd name="T68" fmla="*/ 1439 w 2640"/>
              <a:gd name="T69" fmla="*/ 727 h 727"/>
              <a:gd name="T70" fmla="*/ 1471 w 2640"/>
              <a:gd name="T71" fmla="*/ 698 h 727"/>
              <a:gd name="T72" fmla="*/ 1500 w 2640"/>
              <a:gd name="T73" fmla="*/ 727 h 727"/>
              <a:gd name="T74" fmla="*/ 1529 w 2640"/>
              <a:gd name="T75" fmla="*/ 727 h 727"/>
              <a:gd name="T76" fmla="*/ 1559 w 2640"/>
              <a:gd name="T77" fmla="*/ 727 h 727"/>
              <a:gd name="T78" fmla="*/ 1588 w 2640"/>
              <a:gd name="T79" fmla="*/ 727 h 727"/>
              <a:gd name="T80" fmla="*/ 1617 w 2640"/>
              <a:gd name="T81" fmla="*/ 724 h 727"/>
              <a:gd name="T82" fmla="*/ 1643 w 2640"/>
              <a:gd name="T83" fmla="*/ 721 h 727"/>
              <a:gd name="T84" fmla="*/ 1672 w 2640"/>
              <a:gd name="T85" fmla="*/ 718 h 727"/>
              <a:gd name="T86" fmla="*/ 1698 w 2640"/>
              <a:gd name="T87" fmla="*/ 674 h 727"/>
              <a:gd name="T88" fmla="*/ 1730 w 2640"/>
              <a:gd name="T89" fmla="*/ 727 h 727"/>
              <a:gd name="T90" fmla="*/ 1765 w 2640"/>
              <a:gd name="T91" fmla="*/ 712 h 727"/>
              <a:gd name="T92" fmla="*/ 1794 w 2640"/>
              <a:gd name="T93" fmla="*/ 727 h 727"/>
              <a:gd name="T94" fmla="*/ 1820 w 2640"/>
              <a:gd name="T95" fmla="*/ 709 h 727"/>
              <a:gd name="T96" fmla="*/ 1849 w 2640"/>
              <a:gd name="T97" fmla="*/ 680 h 727"/>
              <a:gd name="T98" fmla="*/ 1881 w 2640"/>
              <a:gd name="T99" fmla="*/ 727 h 727"/>
              <a:gd name="T100" fmla="*/ 1907 w 2640"/>
              <a:gd name="T101" fmla="*/ 558 h 727"/>
              <a:gd name="T102" fmla="*/ 1942 w 2640"/>
              <a:gd name="T103" fmla="*/ 727 h 727"/>
              <a:gd name="T104" fmla="*/ 1980 w 2640"/>
              <a:gd name="T105" fmla="*/ 704 h 727"/>
              <a:gd name="T106" fmla="*/ 2012 w 2640"/>
              <a:gd name="T107" fmla="*/ 709 h 727"/>
              <a:gd name="T108" fmla="*/ 2050 w 2640"/>
              <a:gd name="T109" fmla="*/ 727 h 727"/>
              <a:gd name="T110" fmla="*/ 2093 w 2640"/>
              <a:gd name="T111" fmla="*/ 727 h 727"/>
              <a:gd name="T112" fmla="*/ 2125 w 2640"/>
              <a:gd name="T113" fmla="*/ 727 h 727"/>
              <a:gd name="T114" fmla="*/ 2160 w 2640"/>
              <a:gd name="T115" fmla="*/ 715 h 727"/>
              <a:gd name="T116" fmla="*/ 2213 w 2640"/>
              <a:gd name="T117" fmla="*/ 727 h 727"/>
              <a:gd name="T118" fmla="*/ 2248 w 2640"/>
              <a:gd name="T119" fmla="*/ 727 h 727"/>
              <a:gd name="T120" fmla="*/ 2352 w 2640"/>
              <a:gd name="T121" fmla="*/ 706 h 727"/>
              <a:gd name="T122" fmla="*/ 2425 w 2640"/>
              <a:gd name="T123" fmla="*/ 727 h 727"/>
              <a:gd name="T124" fmla="*/ 2529 w 2640"/>
              <a:gd name="T125" fmla="*/ 727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0" h="727">
                <a:moveTo>
                  <a:pt x="0" y="727"/>
                </a:moveTo>
                <a:lnTo>
                  <a:pt x="9" y="727"/>
                </a:lnTo>
                <a:lnTo>
                  <a:pt x="9" y="724"/>
                </a:lnTo>
                <a:lnTo>
                  <a:pt x="12" y="727"/>
                </a:lnTo>
                <a:lnTo>
                  <a:pt x="21" y="727"/>
                </a:lnTo>
                <a:lnTo>
                  <a:pt x="21" y="715"/>
                </a:lnTo>
                <a:lnTo>
                  <a:pt x="24" y="727"/>
                </a:lnTo>
                <a:lnTo>
                  <a:pt x="56" y="727"/>
                </a:lnTo>
                <a:lnTo>
                  <a:pt x="56" y="701"/>
                </a:lnTo>
                <a:lnTo>
                  <a:pt x="58" y="727"/>
                </a:lnTo>
                <a:lnTo>
                  <a:pt x="64" y="727"/>
                </a:lnTo>
                <a:lnTo>
                  <a:pt x="64" y="724"/>
                </a:lnTo>
                <a:lnTo>
                  <a:pt x="67" y="727"/>
                </a:lnTo>
                <a:lnTo>
                  <a:pt x="76" y="727"/>
                </a:lnTo>
                <a:lnTo>
                  <a:pt x="76" y="573"/>
                </a:lnTo>
                <a:lnTo>
                  <a:pt x="79" y="727"/>
                </a:lnTo>
                <a:lnTo>
                  <a:pt x="102" y="727"/>
                </a:lnTo>
                <a:lnTo>
                  <a:pt x="102" y="692"/>
                </a:lnTo>
                <a:lnTo>
                  <a:pt x="105" y="727"/>
                </a:lnTo>
                <a:lnTo>
                  <a:pt x="108" y="727"/>
                </a:lnTo>
                <a:lnTo>
                  <a:pt x="108" y="715"/>
                </a:lnTo>
                <a:lnTo>
                  <a:pt x="111" y="727"/>
                </a:lnTo>
                <a:lnTo>
                  <a:pt x="111" y="715"/>
                </a:lnTo>
                <a:lnTo>
                  <a:pt x="114" y="727"/>
                </a:lnTo>
                <a:lnTo>
                  <a:pt x="122" y="727"/>
                </a:lnTo>
                <a:lnTo>
                  <a:pt x="122" y="651"/>
                </a:lnTo>
                <a:lnTo>
                  <a:pt x="125" y="689"/>
                </a:lnTo>
                <a:lnTo>
                  <a:pt x="125" y="727"/>
                </a:lnTo>
                <a:lnTo>
                  <a:pt x="125" y="689"/>
                </a:lnTo>
                <a:lnTo>
                  <a:pt x="128" y="727"/>
                </a:lnTo>
                <a:lnTo>
                  <a:pt x="128" y="721"/>
                </a:lnTo>
                <a:lnTo>
                  <a:pt x="131" y="727"/>
                </a:lnTo>
                <a:lnTo>
                  <a:pt x="152" y="727"/>
                </a:lnTo>
                <a:lnTo>
                  <a:pt x="152" y="584"/>
                </a:lnTo>
                <a:lnTo>
                  <a:pt x="154" y="727"/>
                </a:lnTo>
                <a:lnTo>
                  <a:pt x="160" y="727"/>
                </a:lnTo>
                <a:lnTo>
                  <a:pt x="160" y="721"/>
                </a:lnTo>
                <a:lnTo>
                  <a:pt x="163" y="727"/>
                </a:lnTo>
                <a:lnTo>
                  <a:pt x="166" y="727"/>
                </a:lnTo>
                <a:lnTo>
                  <a:pt x="166" y="709"/>
                </a:lnTo>
                <a:lnTo>
                  <a:pt x="169" y="727"/>
                </a:lnTo>
                <a:lnTo>
                  <a:pt x="198" y="727"/>
                </a:lnTo>
                <a:lnTo>
                  <a:pt x="198" y="677"/>
                </a:lnTo>
                <a:lnTo>
                  <a:pt x="201" y="715"/>
                </a:lnTo>
                <a:lnTo>
                  <a:pt x="201" y="727"/>
                </a:lnTo>
                <a:lnTo>
                  <a:pt x="201" y="715"/>
                </a:lnTo>
                <a:lnTo>
                  <a:pt x="204" y="727"/>
                </a:lnTo>
                <a:lnTo>
                  <a:pt x="210" y="727"/>
                </a:lnTo>
                <a:lnTo>
                  <a:pt x="210" y="721"/>
                </a:lnTo>
                <a:lnTo>
                  <a:pt x="213" y="727"/>
                </a:lnTo>
                <a:lnTo>
                  <a:pt x="227" y="727"/>
                </a:lnTo>
                <a:lnTo>
                  <a:pt x="227" y="677"/>
                </a:lnTo>
                <a:lnTo>
                  <a:pt x="230" y="727"/>
                </a:lnTo>
                <a:lnTo>
                  <a:pt x="239" y="727"/>
                </a:lnTo>
                <a:lnTo>
                  <a:pt x="239" y="721"/>
                </a:lnTo>
                <a:lnTo>
                  <a:pt x="242" y="727"/>
                </a:lnTo>
                <a:lnTo>
                  <a:pt x="242" y="715"/>
                </a:lnTo>
                <a:lnTo>
                  <a:pt x="245" y="727"/>
                </a:lnTo>
                <a:lnTo>
                  <a:pt x="274" y="727"/>
                </a:lnTo>
                <a:lnTo>
                  <a:pt x="277" y="709"/>
                </a:lnTo>
                <a:lnTo>
                  <a:pt x="277" y="727"/>
                </a:lnTo>
                <a:lnTo>
                  <a:pt x="277" y="605"/>
                </a:lnTo>
                <a:lnTo>
                  <a:pt x="279" y="727"/>
                </a:lnTo>
                <a:lnTo>
                  <a:pt x="279" y="724"/>
                </a:lnTo>
                <a:lnTo>
                  <a:pt x="282" y="727"/>
                </a:lnTo>
                <a:lnTo>
                  <a:pt x="297" y="727"/>
                </a:lnTo>
                <a:lnTo>
                  <a:pt x="297" y="724"/>
                </a:lnTo>
                <a:lnTo>
                  <a:pt x="300" y="727"/>
                </a:lnTo>
                <a:lnTo>
                  <a:pt x="303" y="727"/>
                </a:lnTo>
                <a:lnTo>
                  <a:pt x="303" y="637"/>
                </a:lnTo>
                <a:lnTo>
                  <a:pt x="306" y="727"/>
                </a:lnTo>
                <a:lnTo>
                  <a:pt x="317" y="727"/>
                </a:lnTo>
                <a:lnTo>
                  <a:pt x="317" y="724"/>
                </a:lnTo>
                <a:lnTo>
                  <a:pt x="320" y="715"/>
                </a:lnTo>
                <a:lnTo>
                  <a:pt x="320" y="727"/>
                </a:lnTo>
                <a:lnTo>
                  <a:pt x="320" y="715"/>
                </a:lnTo>
                <a:lnTo>
                  <a:pt x="323" y="727"/>
                </a:lnTo>
                <a:lnTo>
                  <a:pt x="338" y="727"/>
                </a:lnTo>
                <a:lnTo>
                  <a:pt x="338" y="701"/>
                </a:lnTo>
                <a:lnTo>
                  <a:pt x="340" y="712"/>
                </a:lnTo>
                <a:lnTo>
                  <a:pt x="340" y="727"/>
                </a:lnTo>
                <a:lnTo>
                  <a:pt x="340" y="712"/>
                </a:lnTo>
                <a:lnTo>
                  <a:pt x="343" y="727"/>
                </a:lnTo>
                <a:lnTo>
                  <a:pt x="352" y="727"/>
                </a:lnTo>
                <a:lnTo>
                  <a:pt x="352" y="718"/>
                </a:lnTo>
                <a:lnTo>
                  <a:pt x="355" y="727"/>
                </a:lnTo>
                <a:lnTo>
                  <a:pt x="364" y="727"/>
                </a:lnTo>
                <a:lnTo>
                  <a:pt x="364" y="683"/>
                </a:lnTo>
                <a:lnTo>
                  <a:pt x="367" y="669"/>
                </a:lnTo>
                <a:lnTo>
                  <a:pt x="367" y="727"/>
                </a:lnTo>
                <a:lnTo>
                  <a:pt x="367" y="669"/>
                </a:lnTo>
                <a:lnTo>
                  <a:pt x="370" y="727"/>
                </a:lnTo>
                <a:lnTo>
                  <a:pt x="378" y="727"/>
                </a:lnTo>
                <a:lnTo>
                  <a:pt x="378" y="718"/>
                </a:lnTo>
                <a:lnTo>
                  <a:pt x="381" y="727"/>
                </a:lnTo>
                <a:lnTo>
                  <a:pt x="381" y="721"/>
                </a:lnTo>
                <a:lnTo>
                  <a:pt x="384" y="727"/>
                </a:lnTo>
                <a:lnTo>
                  <a:pt x="387" y="727"/>
                </a:lnTo>
                <a:lnTo>
                  <a:pt x="387" y="706"/>
                </a:lnTo>
                <a:lnTo>
                  <a:pt x="390" y="727"/>
                </a:lnTo>
                <a:lnTo>
                  <a:pt x="399" y="727"/>
                </a:lnTo>
                <a:lnTo>
                  <a:pt x="399" y="506"/>
                </a:lnTo>
                <a:lnTo>
                  <a:pt x="402" y="724"/>
                </a:lnTo>
                <a:lnTo>
                  <a:pt x="402" y="727"/>
                </a:lnTo>
                <a:lnTo>
                  <a:pt x="402" y="611"/>
                </a:lnTo>
                <a:lnTo>
                  <a:pt x="404" y="727"/>
                </a:lnTo>
                <a:lnTo>
                  <a:pt x="425" y="727"/>
                </a:lnTo>
                <a:lnTo>
                  <a:pt x="425" y="715"/>
                </a:lnTo>
                <a:lnTo>
                  <a:pt x="428" y="727"/>
                </a:lnTo>
                <a:lnTo>
                  <a:pt x="428" y="669"/>
                </a:lnTo>
                <a:lnTo>
                  <a:pt x="431" y="727"/>
                </a:lnTo>
                <a:lnTo>
                  <a:pt x="439" y="727"/>
                </a:lnTo>
                <a:lnTo>
                  <a:pt x="439" y="698"/>
                </a:lnTo>
                <a:lnTo>
                  <a:pt x="442" y="727"/>
                </a:lnTo>
                <a:lnTo>
                  <a:pt x="445" y="727"/>
                </a:lnTo>
                <a:lnTo>
                  <a:pt x="445" y="721"/>
                </a:lnTo>
                <a:lnTo>
                  <a:pt x="448" y="727"/>
                </a:lnTo>
                <a:lnTo>
                  <a:pt x="463" y="727"/>
                </a:lnTo>
                <a:lnTo>
                  <a:pt x="463" y="718"/>
                </a:lnTo>
                <a:lnTo>
                  <a:pt x="465" y="727"/>
                </a:lnTo>
                <a:lnTo>
                  <a:pt x="465" y="698"/>
                </a:lnTo>
                <a:lnTo>
                  <a:pt x="468" y="727"/>
                </a:lnTo>
                <a:lnTo>
                  <a:pt x="474" y="727"/>
                </a:lnTo>
                <a:lnTo>
                  <a:pt x="474" y="724"/>
                </a:lnTo>
                <a:lnTo>
                  <a:pt x="477" y="727"/>
                </a:lnTo>
                <a:lnTo>
                  <a:pt x="477" y="706"/>
                </a:lnTo>
                <a:lnTo>
                  <a:pt x="480" y="727"/>
                </a:lnTo>
                <a:lnTo>
                  <a:pt x="489" y="727"/>
                </a:lnTo>
                <a:lnTo>
                  <a:pt x="489" y="724"/>
                </a:lnTo>
                <a:lnTo>
                  <a:pt x="492" y="727"/>
                </a:lnTo>
                <a:lnTo>
                  <a:pt x="492" y="715"/>
                </a:lnTo>
                <a:lnTo>
                  <a:pt x="495" y="727"/>
                </a:lnTo>
                <a:lnTo>
                  <a:pt x="500" y="727"/>
                </a:lnTo>
                <a:lnTo>
                  <a:pt x="500" y="715"/>
                </a:lnTo>
                <a:lnTo>
                  <a:pt x="503" y="727"/>
                </a:lnTo>
                <a:lnTo>
                  <a:pt x="506" y="727"/>
                </a:lnTo>
                <a:lnTo>
                  <a:pt x="506" y="706"/>
                </a:lnTo>
                <a:lnTo>
                  <a:pt x="509" y="727"/>
                </a:lnTo>
                <a:lnTo>
                  <a:pt x="512" y="727"/>
                </a:lnTo>
                <a:lnTo>
                  <a:pt x="512" y="721"/>
                </a:lnTo>
                <a:lnTo>
                  <a:pt x="515" y="727"/>
                </a:lnTo>
                <a:lnTo>
                  <a:pt x="515" y="724"/>
                </a:lnTo>
                <a:lnTo>
                  <a:pt x="518" y="727"/>
                </a:lnTo>
                <a:lnTo>
                  <a:pt x="518" y="654"/>
                </a:lnTo>
                <a:lnTo>
                  <a:pt x="521" y="727"/>
                </a:lnTo>
                <a:lnTo>
                  <a:pt x="524" y="727"/>
                </a:lnTo>
                <a:lnTo>
                  <a:pt x="524" y="657"/>
                </a:lnTo>
                <a:lnTo>
                  <a:pt x="527" y="715"/>
                </a:lnTo>
                <a:lnTo>
                  <a:pt x="527" y="727"/>
                </a:lnTo>
                <a:lnTo>
                  <a:pt x="527" y="715"/>
                </a:lnTo>
                <a:lnTo>
                  <a:pt x="529" y="727"/>
                </a:lnTo>
                <a:lnTo>
                  <a:pt x="529" y="712"/>
                </a:lnTo>
                <a:lnTo>
                  <a:pt x="532" y="727"/>
                </a:lnTo>
                <a:lnTo>
                  <a:pt x="532" y="712"/>
                </a:lnTo>
                <a:lnTo>
                  <a:pt x="535" y="727"/>
                </a:lnTo>
                <a:lnTo>
                  <a:pt x="535" y="724"/>
                </a:lnTo>
                <a:lnTo>
                  <a:pt x="538" y="718"/>
                </a:lnTo>
                <a:lnTo>
                  <a:pt x="538" y="727"/>
                </a:lnTo>
                <a:lnTo>
                  <a:pt x="538" y="718"/>
                </a:lnTo>
                <a:lnTo>
                  <a:pt x="541" y="727"/>
                </a:lnTo>
                <a:lnTo>
                  <a:pt x="550" y="727"/>
                </a:lnTo>
                <a:lnTo>
                  <a:pt x="550" y="704"/>
                </a:lnTo>
                <a:lnTo>
                  <a:pt x="553" y="718"/>
                </a:lnTo>
                <a:lnTo>
                  <a:pt x="553" y="727"/>
                </a:lnTo>
                <a:lnTo>
                  <a:pt x="553" y="651"/>
                </a:lnTo>
                <a:lnTo>
                  <a:pt x="556" y="727"/>
                </a:lnTo>
                <a:lnTo>
                  <a:pt x="556" y="724"/>
                </a:lnTo>
                <a:lnTo>
                  <a:pt x="559" y="727"/>
                </a:lnTo>
                <a:lnTo>
                  <a:pt x="561" y="727"/>
                </a:lnTo>
                <a:lnTo>
                  <a:pt x="561" y="712"/>
                </a:lnTo>
                <a:lnTo>
                  <a:pt x="564" y="727"/>
                </a:lnTo>
                <a:lnTo>
                  <a:pt x="570" y="727"/>
                </a:lnTo>
                <a:lnTo>
                  <a:pt x="573" y="721"/>
                </a:lnTo>
                <a:lnTo>
                  <a:pt x="573" y="727"/>
                </a:lnTo>
                <a:lnTo>
                  <a:pt x="573" y="715"/>
                </a:lnTo>
                <a:lnTo>
                  <a:pt x="576" y="727"/>
                </a:lnTo>
                <a:lnTo>
                  <a:pt x="576" y="718"/>
                </a:lnTo>
                <a:lnTo>
                  <a:pt x="579" y="727"/>
                </a:lnTo>
                <a:lnTo>
                  <a:pt x="579" y="712"/>
                </a:lnTo>
                <a:lnTo>
                  <a:pt x="582" y="727"/>
                </a:lnTo>
                <a:lnTo>
                  <a:pt x="585" y="727"/>
                </a:lnTo>
                <a:lnTo>
                  <a:pt x="585" y="698"/>
                </a:lnTo>
                <a:lnTo>
                  <a:pt x="588" y="727"/>
                </a:lnTo>
                <a:lnTo>
                  <a:pt x="588" y="721"/>
                </a:lnTo>
                <a:lnTo>
                  <a:pt x="590" y="727"/>
                </a:lnTo>
                <a:lnTo>
                  <a:pt x="590" y="724"/>
                </a:lnTo>
                <a:lnTo>
                  <a:pt x="593" y="727"/>
                </a:lnTo>
                <a:lnTo>
                  <a:pt x="593" y="718"/>
                </a:lnTo>
                <a:lnTo>
                  <a:pt x="596" y="704"/>
                </a:lnTo>
                <a:lnTo>
                  <a:pt x="596" y="727"/>
                </a:lnTo>
                <a:lnTo>
                  <a:pt x="596" y="689"/>
                </a:lnTo>
                <a:lnTo>
                  <a:pt x="599" y="727"/>
                </a:lnTo>
                <a:lnTo>
                  <a:pt x="599" y="674"/>
                </a:lnTo>
                <a:lnTo>
                  <a:pt x="602" y="727"/>
                </a:lnTo>
                <a:lnTo>
                  <a:pt x="602" y="706"/>
                </a:lnTo>
                <a:lnTo>
                  <a:pt x="605" y="727"/>
                </a:lnTo>
                <a:lnTo>
                  <a:pt x="608" y="727"/>
                </a:lnTo>
                <a:lnTo>
                  <a:pt x="608" y="695"/>
                </a:lnTo>
                <a:lnTo>
                  <a:pt x="611" y="727"/>
                </a:lnTo>
                <a:lnTo>
                  <a:pt x="614" y="727"/>
                </a:lnTo>
                <a:lnTo>
                  <a:pt x="614" y="712"/>
                </a:lnTo>
                <a:lnTo>
                  <a:pt x="617" y="709"/>
                </a:lnTo>
                <a:lnTo>
                  <a:pt x="617" y="727"/>
                </a:lnTo>
                <a:lnTo>
                  <a:pt x="617" y="709"/>
                </a:lnTo>
                <a:lnTo>
                  <a:pt x="620" y="727"/>
                </a:lnTo>
                <a:lnTo>
                  <a:pt x="622" y="727"/>
                </a:lnTo>
                <a:lnTo>
                  <a:pt x="622" y="718"/>
                </a:lnTo>
                <a:lnTo>
                  <a:pt x="625" y="727"/>
                </a:lnTo>
                <a:lnTo>
                  <a:pt x="625" y="669"/>
                </a:lnTo>
                <a:lnTo>
                  <a:pt x="628" y="727"/>
                </a:lnTo>
                <a:lnTo>
                  <a:pt x="637" y="727"/>
                </a:lnTo>
                <a:lnTo>
                  <a:pt x="637" y="648"/>
                </a:lnTo>
                <a:lnTo>
                  <a:pt x="640" y="727"/>
                </a:lnTo>
                <a:lnTo>
                  <a:pt x="640" y="721"/>
                </a:lnTo>
                <a:lnTo>
                  <a:pt x="643" y="727"/>
                </a:lnTo>
                <a:lnTo>
                  <a:pt x="649" y="727"/>
                </a:lnTo>
                <a:lnTo>
                  <a:pt x="649" y="724"/>
                </a:lnTo>
                <a:lnTo>
                  <a:pt x="652" y="727"/>
                </a:lnTo>
                <a:lnTo>
                  <a:pt x="652" y="715"/>
                </a:lnTo>
                <a:lnTo>
                  <a:pt x="654" y="727"/>
                </a:lnTo>
                <a:lnTo>
                  <a:pt x="660" y="727"/>
                </a:lnTo>
                <a:lnTo>
                  <a:pt x="660" y="712"/>
                </a:lnTo>
                <a:lnTo>
                  <a:pt x="663" y="715"/>
                </a:lnTo>
                <a:lnTo>
                  <a:pt x="663" y="727"/>
                </a:lnTo>
                <a:lnTo>
                  <a:pt x="663" y="666"/>
                </a:lnTo>
                <a:lnTo>
                  <a:pt x="666" y="727"/>
                </a:lnTo>
                <a:lnTo>
                  <a:pt x="666" y="724"/>
                </a:lnTo>
                <a:lnTo>
                  <a:pt x="669" y="727"/>
                </a:lnTo>
                <a:lnTo>
                  <a:pt x="669" y="677"/>
                </a:lnTo>
                <a:lnTo>
                  <a:pt x="672" y="709"/>
                </a:lnTo>
                <a:lnTo>
                  <a:pt x="672" y="727"/>
                </a:lnTo>
                <a:lnTo>
                  <a:pt x="672" y="709"/>
                </a:lnTo>
                <a:lnTo>
                  <a:pt x="675" y="727"/>
                </a:lnTo>
                <a:lnTo>
                  <a:pt x="675" y="651"/>
                </a:lnTo>
                <a:lnTo>
                  <a:pt x="678" y="724"/>
                </a:lnTo>
                <a:lnTo>
                  <a:pt x="678" y="727"/>
                </a:lnTo>
                <a:lnTo>
                  <a:pt x="678" y="698"/>
                </a:lnTo>
                <a:lnTo>
                  <a:pt x="681" y="727"/>
                </a:lnTo>
                <a:lnTo>
                  <a:pt x="681" y="715"/>
                </a:lnTo>
                <a:lnTo>
                  <a:pt x="684" y="727"/>
                </a:lnTo>
                <a:lnTo>
                  <a:pt x="689" y="727"/>
                </a:lnTo>
                <a:lnTo>
                  <a:pt x="689" y="724"/>
                </a:lnTo>
                <a:lnTo>
                  <a:pt x="692" y="727"/>
                </a:lnTo>
                <a:lnTo>
                  <a:pt x="692" y="677"/>
                </a:lnTo>
                <a:lnTo>
                  <a:pt x="695" y="672"/>
                </a:lnTo>
                <a:lnTo>
                  <a:pt x="695" y="727"/>
                </a:lnTo>
                <a:lnTo>
                  <a:pt x="695" y="651"/>
                </a:lnTo>
                <a:lnTo>
                  <a:pt x="698" y="727"/>
                </a:lnTo>
                <a:lnTo>
                  <a:pt x="701" y="727"/>
                </a:lnTo>
                <a:lnTo>
                  <a:pt x="701" y="674"/>
                </a:lnTo>
                <a:lnTo>
                  <a:pt x="704" y="727"/>
                </a:lnTo>
                <a:lnTo>
                  <a:pt x="704" y="709"/>
                </a:lnTo>
                <a:lnTo>
                  <a:pt x="707" y="727"/>
                </a:lnTo>
                <a:lnTo>
                  <a:pt x="707" y="692"/>
                </a:lnTo>
                <a:lnTo>
                  <a:pt x="710" y="727"/>
                </a:lnTo>
                <a:lnTo>
                  <a:pt x="710" y="721"/>
                </a:lnTo>
                <a:lnTo>
                  <a:pt x="713" y="727"/>
                </a:lnTo>
                <a:lnTo>
                  <a:pt x="715" y="727"/>
                </a:lnTo>
                <a:lnTo>
                  <a:pt x="715" y="715"/>
                </a:lnTo>
                <a:lnTo>
                  <a:pt x="718" y="727"/>
                </a:lnTo>
                <a:lnTo>
                  <a:pt x="721" y="727"/>
                </a:lnTo>
                <a:lnTo>
                  <a:pt x="721" y="724"/>
                </a:lnTo>
                <a:lnTo>
                  <a:pt x="724" y="727"/>
                </a:lnTo>
                <a:lnTo>
                  <a:pt x="724" y="631"/>
                </a:lnTo>
                <a:lnTo>
                  <a:pt x="727" y="698"/>
                </a:lnTo>
                <a:lnTo>
                  <a:pt x="727" y="727"/>
                </a:lnTo>
                <a:lnTo>
                  <a:pt x="727" y="698"/>
                </a:lnTo>
                <a:lnTo>
                  <a:pt x="730" y="727"/>
                </a:lnTo>
                <a:lnTo>
                  <a:pt x="739" y="727"/>
                </a:lnTo>
                <a:lnTo>
                  <a:pt x="739" y="712"/>
                </a:lnTo>
                <a:lnTo>
                  <a:pt x="742" y="727"/>
                </a:lnTo>
                <a:lnTo>
                  <a:pt x="742" y="721"/>
                </a:lnTo>
                <a:lnTo>
                  <a:pt x="745" y="727"/>
                </a:lnTo>
                <a:lnTo>
                  <a:pt x="750" y="727"/>
                </a:lnTo>
                <a:lnTo>
                  <a:pt x="750" y="718"/>
                </a:lnTo>
                <a:lnTo>
                  <a:pt x="750" y="727"/>
                </a:lnTo>
                <a:lnTo>
                  <a:pt x="753" y="712"/>
                </a:lnTo>
                <a:lnTo>
                  <a:pt x="753" y="727"/>
                </a:lnTo>
                <a:lnTo>
                  <a:pt x="753" y="695"/>
                </a:lnTo>
                <a:lnTo>
                  <a:pt x="756" y="727"/>
                </a:lnTo>
                <a:lnTo>
                  <a:pt x="762" y="727"/>
                </a:lnTo>
                <a:lnTo>
                  <a:pt x="762" y="672"/>
                </a:lnTo>
                <a:lnTo>
                  <a:pt x="765" y="727"/>
                </a:lnTo>
                <a:lnTo>
                  <a:pt x="768" y="727"/>
                </a:lnTo>
                <a:lnTo>
                  <a:pt x="768" y="677"/>
                </a:lnTo>
                <a:lnTo>
                  <a:pt x="771" y="727"/>
                </a:lnTo>
                <a:lnTo>
                  <a:pt x="771" y="695"/>
                </a:lnTo>
                <a:lnTo>
                  <a:pt x="774" y="727"/>
                </a:lnTo>
                <a:lnTo>
                  <a:pt x="788" y="727"/>
                </a:lnTo>
                <a:lnTo>
                  <a:pt x="788" y="724"/>
                </a:lnTo>
                <a:lnTo>
                  <a:pt x="791" y="727"/>
                </a:lnTo>
                <a:lnTo>
                  <a:pt x="791" y="718"/>
                </a:lnTo>
                <a:lnTo>
                  <a:pt x="794" y="701"/>
                </a:lnTo>
                <a:lnTo>
                  <a:pt x="794" y="727"/>
                </a:lnTo>
                <a:lnTo>
                  <a:pt x="794" y="701"/>
                </a:lnTo>
                <a:lnTo>
                  <a:pt x="797" y="727"/>
                </a:lnTo>
                <a:lnTo>
                  <a:pt x="800" y="727"/>
                </a:lnTo>
                <a:lnTo>
                  <a:pt x="800" y="680"/>
                </a:lnTo>
                <a:lnTo>
                  <a:pt x="803" y="724"/>
                </a:lnTo>
                <a:lnTo>
                  <a:pt x="803" y="727"/>
                </a:lnTo>
                <a:lnTo>
                  <a:pt x="803" y="712"/>
                </a:lnTo>
                <a:lnTo>
                  <a:pt x="806" y="727"/>
                </a:lnTo>
                <a:lnTo>
                  <a:pt x="811" y="727"/>
                </a:lnTo>
                <a:lnTo>
                  <a:pt x="811" y="721"/>
                </a:lnTo>
                <a:lnTo>
                  <a:pt x="814" y="727"/>
                </a:lnTo>
                <a:lnTo>
                  <a:pt x="814" y="712"/>
                </a:lnTo>
                <a:lnTo>
                  <a:pt x="817" y="727"/>
                </a:lnTo>
                <a:lnTo>
                  <a:pt x="817" y="706"/>
                </a:lnTo>
                <a:lnTo>
                  <a:pt x="820" y="715"/>
                </a:lnTo>
                <a:lnTo>
                  <a:pt x="820" y="727"/>
                </a:lnTo>
                <a:lnTo>
                  <a:pt x="820" y="715"/>
                </a:lnTo>
                <a:lnTo>
                  <a:pt x="823" y="727"/>
                </a:lnTo>
                <a:lnTo>
                  <a:pt x="823" y="672"/>
                </a:lnTo>
                <a:lnTo>
                  <a:pt x="826" y="727"/>
                </a:lnTo>
                <a:lnTo>
                  <a:pt x="826" y="584"/>
                </a:lnTo>
                <a:lnTo>
                  <a:pt x="829" y="727"/>
                </a:lnTo>
                <a:lnTo>
                  <a:pt x="829" y="683"/>
                </a:lnTo>
                <a:lnTo>
                  <a:pt x="829" y="712"/>
                </a:lnTo>
                <a:lnTo>
                  <a:pt x="832" y="680"/>
                </a:lnTo>
                <a:lnTo>
                  <a:pt x="832" y="727"/>
                </a:lnTo>
                <a:lnTo>
                  <a:pt x="832" y="677"/>
                </a:lnTo>
                <a:lnTo>
                  <a:pt x="835" y="724"/>
                </a:lnTo>
                <a:lnTo>
                  <a:pt x="835" y="727"/>
                </a:lnTo>
                <a:lnTo>
                  <a:pt x="835" y="718"/>
                </a:lnTo>
                <a:lnTo>
                  <a:pt x="838" y="727"/>
                </a:lnTo>
                <a:lnTo>
                  <a:pt x="838" y="692"/>
                </a:lnTo>
                <a:lnTo>
                  <a:pt x="840" y="727"/>
                </a:lnTo>
                <a:lnTo>
                  <a:pt x="840" y="701"/>
                </a:lnTo>
                <a:lnTo>
                  <a:pt x="843" y="727"/>
                </a:lnTo>
                <a:lnTo>
                  <a:pt x="846" y="727"/>
                </a:lnTo>
                <a:lnTo>
                  <a:pt x="846" y="672"/>
                </a:lnTo>
                <a:lnTo>
                  <a:pt x="849" y="715"/>
                </a:lnTo>
                <a:lnTo>
                  <a:pt x="849" y="727"/>
                </a:lnTo>
                <a:lnTo>
                  <a:pt x="849" y="616"/>
                </a:lnTo>
                <a:lnTo>
                  <a:pt x="852" y="727"/>
                </a:lnTo>
                <a:lnTo>
                  <a:pt x="852" y="701"/>
                </a:lnTo>
                <a:lnTo>
                  <a:pt x="855" y="727"/>
                </a:lnTo>
                <a:lnTo>
                  <a:pt x="855" y="715"/>
                </a:lnTo>
                <a:lnTo>
                  <a:pt x="858" y="727"/>
                </a:lnTo>
                <a:lnTo>
                  <a:pt x="861" y="727"/>
                </a:lnTo>
                <a:lnTo>
                  <a:pt x="861" y="599"/>
                </a:lnTo>
                <a:lnTo>
                  <a:pt x="864" y="605"/>
                </a:lnTo>
                <a:lnTo>
                  <a:pt x="864" y="727"/>
                </a:lnTo>
                <a:lnTo>
                  <a:pt x="864" y="605"/>
                </a:lnTo>
                <a:lnTo>
                  <a:pt x="867" y="727"/>
                </a:lnTo>
                <a:lnTo>
                  <a:pt x="870" y="727"/>
                </a:lnTo>
                <a:lnTo>
                  <a:pt x="870" y="683"/>
                </a:lnTo>
                <a:lnTo>
                  <a:pt x="872" y="727"/>
                </a:lnTo>
                <a:lnTo>
                  <a:pt x="872" y="686"/>
                </a:lnTo>
                <a:lnTo>
                  <a:pt x="875" y="727"/>
                </a:lnTo>
                <a:lnTo>
                  <a:pt x="875" y="698"/>
                </a:lnTo>
                <a:lnTo>
                  <a:pt x="878" y="704"/>
                </a:lnTo>
                <a:lnTo>
                  <a:pt x="878" y="727"/>
                </a:lnTo>
                <a:lnTo>
                  <a:pt x="878" y="666"/>
                </a:lnTo>
                <a:lnTo>
                  <a:pt x="881" y="727"/>
                </a:lnTo>
                <a:lnTo>
                  <a:pt x="884" y="727"/>
                </a:lnTo>
                <a:lnTo>
                  <a:pt x="884" y="695"/>
                </a:lnTo>
                <a:lnTo>
                  <a:pt x="887" y="704"/>
                </a:lnTo>
                <a:lnTo>
                  <a:pt x="887" y="727"/>
                </a:lnTo>
                <a:lnTo>
                  <a:pt x="887" y="704"/>
                </a:lnTo>
                <a:lnTo>
                  <a:pt x="890" y="727"/>
                </a:lnTo>
                <a:lnTo>
                  <a:pt x="893" y="727"/>
                </a:lnTo>
                <a:lnTo>
                  <a:pt x="893" y="712"/>
                </a:lnTo>
                <a:lnTo>
                  <a:pt x="896" y="721"/>
                </a:lnTo>
                <a:lnTo>
                  <a:pt x="896" y="727"/>
                </a:lnTo>
                <a:lnTo>
                  <a:pt x="896" y="674"/>
                </a:lnTo>
                <a:lnTo>
                  <a:pt x="899" y="727"/>
                </a:lnTo>
                <a:lnTo>
                  <a:pt x="899" y="709"/>
                </a:lnTo>
                <a:lnTo>
                  <a:pt x="902" y="727"/>
                </a:lnTo>
                <a:lnTo>
                  <a:pt x="902" y="695"/>
                </a:lnTo>
                <a:lnTo>
                  <a:pt x="904" y="727"/>
                </a:lnTo>
                <a:lnTo>
                  <a:pt x="904" y="686"/>
                </a:lnTo>
                <a:lnTo>
                  <a:pt x="907" y="727"/>
                </a:lnTo>
                <a:lnTo>
                  <a:pt x="907" y="692"/>
                </a:lnTo>
                <a:lnTo>
                  <a:pt x="910" y="724"/>
                </a:lnTo>
                <a:lnTo>
                  <a:pt x="910" y="727"/>
                </a:lnTo>
                <a:lnTo>
                  <a:pt x="910" y="715"/>
                </a:lnTo>
                <a:lnTo>
                  <a:pt x="913" y="727"/>
                </a:lnTo>
                <a:lnTo>
                  <a:pt x="913" y="718"/>
                </a:lnTo>
                <a:lnTo>
                  <a:pt x="916" y="727"/>
                </a:lnTo>
                <a:lnTo>
                  <a:pt x="919" y="727"/>
                </a:lnTo>
                <a:lnTo>
                  <a:pt x="919" y="718"/>
                </a:lnTo>
                <a:lnTo>
                  <a:pt x="922" y="727"/>
                </a:lnTo>
                <a:lnTo>
                  <a:pt x="925" y="727"/>
                </a:lnTo>
                <a:lnTo>
                  <a:pt x="925" y="672"/>
                </a:lnTo>
                <a:lnTo>
                  <a:pt x="928" y="727"/>
                </a:lnTo>
                <a:lnTo>
                  <a:pt x="928" y="715"/>
                </a:lnTo>
                <a:lnTo>
                  <a:pt x="931" y="727"/>
                </a:lnTo>
                <a:lnTo>
                  <a:pt x="931" y="709"/>
                </a:lnTo>
                <a:lnTo>
                  <a:pt x="934" y="727"/>
                </a:lnTo>
                <a:lnTo>
                  <a:pt x="934" y="680"/>
                </a:lnTo>
                <a:lnTo>
                  <a:pt x="936" y="724"/>
                </a:lnTo>
                <a:lnTo>
                  <a:pt x="936" y="727"/>
                </a:lnTo>
                <a:lnTo>
                  <a:pt x="936" y="683"/>
                </a:lnTo>
                <a:lnTo>
                  <a:pt x="939" y="727"/>
                </a:lnTo>
                <a:lnTo>
                  <a:pt x="939" y="704"/>
                </a:lnTo>
                <a:lnTo>
                  <a:pt x="942" y="727"/>
                </a:lnTo>
                <a:lnTo>
                  <a:pt x="942" y="721"/>
                </a:lnTo>
                <a:lnTo>
                  <a:pt x="945" y="727"/>
                </a:lnTo>
                <a:lnTo>
                  <a:pt x="945" y="704"/>
                </a:lnTo>
                <a:lnTo>
                  <a:pt x="948" y="727"/>
                </a:lnTo>
                <a:lnTo>
                  <a:pt x="948" y="683"/>
                </a:lnTo>
                <a:lnTo>
                  <a:pt x="951" y="727"/>
                </a:lnTo>
                <a:lnTo>
                  <a:pt x="951" y="666"/>
                </a:lnTo>
                <a:lnTo>
                  <a:pt x="954" y="727"/>
                </a:lnTo>
                <a:lnTo>
                  <a:pt x="957" y="727"/>
                </a:lnTo>
                <a:lnTo>
                  <a:pt x="957" y="704"/>
                </a:lnTo>
                <a:lnTo>
                  <a:pt x="960" y="727"/>
                </a:lnTo>
                <a:lnTo>
                  <a:pt x="963" y="727"/>
                </a:lnTo>
                <a:lnTo>
                  <a:pt x="963" y="692"/>
                </a:lnTo>
                <a:lnTo>
                  <a:pt x="965" y="727"/>
                </a:lnTo>
                <a:lnTo>
                  <a:pt x="965" y="689"/>
                </a:lnTo>
                <a:lnTo>
                  <a:pt x="968" y="727"/>
                </a:lnTo>
                <a:lnTo>
                  <a:pt x="968" y="709"/>
                </a:lnTo>
                <a:lnTo>
                  <a:pt x="971" y="715"/>
                </a:lnTo>
                <a:lnTo>
                  <a:pt x="971" y="727"/>
                </a:lnTo>
                <a:lnTo>
                  <a:pt x="971" y="648"/>
                </a:lnTo>
                <a:lnTo>
                  <a:pt x="974" y="727"/>
                </a:lnTo>
                <a:lnTo>
                  <a:pt x="974" y="666"/>
                </a:lnTo>
                <a:lnTo>
                  <a:pt x="977" y="727"/>
                </a:lnTo>
                <a:lnTo>
                  <a:pt x="980" y="727"/>
                </a:lnTo>
                <a:lnTo>
                  <a:pt x="980" y="712"/>
                </a:lnTo>
                <a:lnTo>
                  <a:pt x="983" y="727"/>
                </a:lnTo>
                <a:lnTo>
                  <a:pt x="983" y="706"/>
                </a:lnTo>
                <a:lnTo>
                  <a:pt x="986" y="727"/>
                </a:lnTo>
                <a:lnTo>
                  <a:pt x="986" y="593"/>
                </a:lnTo>
                <a:lnTo>
                  <a:pt x="989" y="643"/>
                </a:lnTo>
                <a:lnTo>
                  <a:pt x="989" y="727"/>
                </a:lnTo>
                <a:lnTo>
                  <a:pt x="989" y="643"/>
                </a:lnTo>
                <a:lnTo>
                  <a:pt x="992" y="727"/>
                </a:lnTo>
                <a:lnTo>
                  <a:pt x="992" y="701"/>
                </a:lnTo>
                <a:lnTo>
                  <a:pt x="992" y="715"/>
                </a:lnTo>
                <a:lnTo>
                  <a:pt x="995" y="689"/>
                </a:lnTo>
                <a:lnTo>
                  <a:pt x="995" y="727"/>
                </a:lnTo>
                <a:lnTo>
                  <a:pt x="995" y="689"/>
                </a:lnTo>
                <a:lnTo>
                  <a:pt x="997" y="727"/>
                </a:lnTo>
                <a:lnTo>
                  <a:pt x="997" y="698"/>
                </a:lnTo>
                <a:lnTo>
                  <a:pt x="1000" y="721"/>
                </a:lnTo>
                <a:lnTo>
                  <a:pt x="1000" y="727"/>
                </a:lnTo>
                <a:lnTo>
                  <a:pt x="1000" y="605"/>
                </a:lnTo>
                <a:lnTo>
                  <a:pt x="1003" y="704"/>
                </a:lnTo>
                <a:lnTo>
                  <a:pt x="1003" y="727"/>
                </a:lnTo>
                <a:lnTo>
                  <a:pt x="1003" y="654"/>
                </a:lnTo>
                <a:lnTo>
                  <a:pt x="1006" y="727"/>
                </a:lnTo>
                <a:lnTo>
                  <a:pt x="1006" y="605"/>
                </a:lnTo>
                <a:lnTo>
                  <a:pt x="1009" y="727"/>
                </a:lnTo>
                <a:lnTo>
                  <a:pt x="1009" y="680"/>
                </a:lnTo>
                <a:lnTo>
                  <a:pt x="1012" y="709"/>
                </a:lnTo>
                <a:lnTo>
                  <a:pt x="1012" y="727"/>
                </a:lnTo>
                <a:lnTo>
                  <a:pt x="1012" y="672"/>
                </a:lnTo>
                <a:lnTo>
                  <a:pt x="1015" y="727"/>
                </a:lnTo>
                <a:lnTo>
                  <a:pt x="1018" y="727"/>
                </a:lnTo>
                <a:lnTo>
                  <a:pt x="1018" y="669"/>
                </a:lnTo>
                <a:lnTo>
                  <a:pt x="1021" y="727"/>
                </a:lnTo>
                <a:lnTo>
                  <a:pt x="1021" y="677"/>
                </a:lnTo>
                <a:lnTo>
                  <a:pt x="1024" y="715"/>
                </a:lnTo>
                <a:lnTo>
                  <a:pt x="1024" y="727"/>
                </a:lnTo>
                <a:lnTo>
                  <a:pt x="1024" y="619"/>
                </a:lnTo>
                <a:lnTo>
                  <a:pt x="1027" y="721"/>
                </a:lnTo>
                <a:lnTo>
                  <a:pt x="1027" y="727"/>
                </a:lnTo>
                <a:lnTo>
                  <a:pt x="1027" y="680"/>
                </a:lnTo>
                <a:lnTo>
                  <a:pt x="1029" y="724"/>
                </a:lnTo>
                <a:lnTo>
                  <a:pt x="1029" y="727"/>
                </a:lnTo>
                <a:lnTo>
                  <a:pt x="1029" y="724"/>
                </a:lnTo>
                <a:lnTo>
                  <a:pt x="1032" y="727"/>
                </a:lnTo>
                <a:lnTo>
                  <a:pt x="1032" y="689"/>
                </a:lnTo>
                <a:lnTo>
                  <a:pt x="1035" y="727"/>
                </a:lnTo>
                <a:lnTo>
                  <a:pt x="1038" y="727"/>
                </a:lnTo>
                <a:lnTo>
                  <a:pt x="1038" y="698"/>
                </a:lnTo>
                <a:lnTo>
                  <a:pt x="1041" y="727"/>
                </a:lnTo>
                <a:lnTo>
                  <a:pt x="1041" y="712"/>
                </a:lnTo>
                <a:lnTo>
                  <a:pt x="1044" y="727"/>
                </a:lnTo>
                <a:lnTo>
                  <a:pt x="1044" y="695"/>
                </a:lnTo>
                <a:lnTo>
                  <a:pt x="1047" y="727"/>
                </a:lnTo>
                <a:lnTo>
                  <a:pt x="1047" y="704"/>
                </a:lnTo>
                <a:lnTo>
                  <a:pt x="1050" y="709"/>
                </a:lnTo>
                <a:lnTo>
                  <a:pt x="1050" y="727"/>
                </a:lnTo>
                <a:lnTo>
                  <a:pt x="1050" y="637"/>
                </a:lnTo>
                <a:lnTo>
                  <a:pt x="1053" y="727"/>
                </a:lnTo>
                <a:lnTo>
                  <a:pt x="1053" y="701"/>
                </a:lnTo>
                <a:lnTo>
                  <a:pt x="1056" y="698"/>
                </a:lnTo>
                <a:lnTo>
                  <a:pt x="1056" y="727"/>
                </a:lnTo>
                <a:lnTo>
                  <a:pt x="1056" y="698"/>
                </a:lnTo>
                <a:lnTo>
                  <a:pt x="1059" y="718"/>
                </a:lnTo>
                <a:lnTo>
                  <a:pt x="1059" y="727"/>
                </a:lnTo>
                <a:lnTo>
                  <a:pt x="1059" y="651"/>
                </a:lnTo>
                <a:lnTo>
                  <a:pt x="1061" y="686"/>
                </a:lnTo>
                <a:lnTo>
                  <a:pt x="1061" y="727"/>
                </a:lnTo>
                <a:lnTo>
                  <a:pt x="1061" y="611"/>
                </a:lnTo>
                <a:lnTo>
                  <a:pt x="1064" y="727"/>
                </a:lnTo>
                <a:lnTo>
                  <a:pt x="1064" y="677"/>
                </a:lnTo>
                <a:lnTo>
                  <a:pt x="1067" y="724"/>
                </a:lnTo>
                <a:lnTo>
                  <a:pt x="1067" y="727"/>
                </a:lnTo>
                <a:lnTo>
                  <a:pt x="1067" y="561"/>
                </a:lnTo>
                <a:lnTo>
                  <a:pt x="1070" y="727"/>
                </a:lnTo>
                <a:lnTo>
                  <a:pt x="1070" y="619"/>
                </a:lnTo>
                <a:lnTo>
                  <a:pt x="1073" y="727"/>
                </a:lnTo>
                <a:lnTo>
                  <a:pt x="1073" y="721"/>
                </a:lnTo>
                <a:lnTo>
                  <a:pt x="1076" y="727"/>
                </a:lnTo>
                <a:lnTo>
                  <a:pt x="1076" y="669"/>
                </a:lnTo>
                <a:lnTo>
                  <a:pt x="1079" y="727"/>
                </a:lnTo>
                <a:lnTo>
                  <a:pt x="1079" y="567"/>
                </a:lnTo>
                <a:lnTo>
                  <a:pt x="1082" y="727"/>
                </a:lnTo>
                <a:lnTo>
                  <a:pt x="1082" y="712"/>
                </a:lnTo>
                <a:lnTo>
                  <a:pt x="1085" y="727"/>
                </a:lnTo>
                <a:lnTo>
                  <a:pt x="1085" y="677"/>
                </a:lnTo>
                <a:lnTo>
                  <a:pt x="1088" y="727"/>
                </a:lnTo>
                <a:lnTo>
                  <a:pt x="1088" y="625"/>
                </a:lnTo>
                <a:lnTo>
                  <a:pt x="1090" y="692"/>
                </a:lnTo>
                <a:lnTo>
                  <a:pt x="1090" y="727"/>
                </a:lnTo>
                <a:lnTo>
                  <a:pt x="1090" y="680"/>
                </a:lnTo>
                <a:lnTo>
                  <a:pt x="1093" y="724"/>
                </a:lnTo>
                <a:lnTo>
                  <a:pt x="1093" y="727"/>
                </a:lnTo>
                <a:lnTo>
                  <a:pt x="1093" y="680"/>
                </a:lnTo>
                <a:lnTo>
                  <a:pt x="1096" y="701"/>
                </a:lnTo>
                <a:lnTo>
                  <a:pt x="1096" y="727"/>
                </a:lnTo>
                <a:lnTo>
                  <a:pt x="1096" y="677"/>
                </a:lnTo>
                <a:lnTo>
                  <a:pt x="1099" y="727"/>
                </a:lnTo>
                <a:lnTo>
                  <a:pt x="1099" y="709"/>
                </a:lnTo>
                <a:lnTo>
                  <a:pt x="1102" y="727"/>
                </a:lnTo>
                <a:lnTo>
                  <a:pt x="1102" y="706"/>
                </a:lnTo>
                <a:lnTo>
                  <a:pt x="1105" y="677"/>
                </a:lnTo>
                <a:lnTo>
                  <a:pt x="1105" y="727"/>
                </a:lnTo>
                <a:lnTo>
                  <a:pt x="1105" y="677"/>
                </a:lnTo>
                <a:lnTo>
                  <a:pt x="1108" y="727"/>
                </a:lnTo>
                <a:lnTo>
                  <a:pt x="1108" y="709"/>
                </a:lnTo>
                <a:lnTo>
                  <a:pt x="1111" y="727"/>
                </a:lnTo>
                <a:lnTo>
                  <a:pt x="1111" y="648"/>
                </a:lnTo>
                <a:lnTo>
                  <a:pt x="1114" y="692"/>
                </a:lnTo>
                <a:lnTo>
                  <a:pt x="1114" y="727"/>
                </a:lnTo>
                <a:lnTo>
                  <a:pt x="1114" y="692"/>
                </a:lnTo>
                <a:lnTo>
                  <a:pt x="1117" y="663"/>
                </a:lnTo>
                <a:lnTo>
                  <a:pt x="1117" y="727"/>
                </a:lnTo>
                <a:lnTo>
                  <a:pt x="1117" y="651"/>
                </a:lnTo>
                <a:lnTo>
                  <a:pt x="1120" y="727"/>
                </a:lnTo>
                <a:lnTo>
                  <a:pt x="1120" y="669"/>
                </a:lnTo>
                <a:lnTo>
                  <a:pt x="1122" y="727"/>
                </a:lnTo>
                <a:lnTo>
                  <a:pt x="1122" y="643"/>
                </a:lnTo>
                <a:lnTo>
                  <a:pt x="1125" y="727"/>
                </a:lnTo>
                <a:lnTo>
                  <a:pt x="1125" y="654"/>
                </a:lnTo>
                <a:lnTo>
                  <a:pt x="1128" y="727"/>
                </a:lnTo>
                <a:lnTo>
                  <a:pt x="1128" y="677"/>
                </a:lnTo>
                <a:lnTo>
                  <a:pt x="1131" y="727"/>
                </a:lnTo>
                <a:lnTo>
                  <a:pt x="1131" y="535"/>
                </a:lnTo>
                <a:lnTo>
                  <a:pt x="1134" y="701"/>
                </a:lnTo>
                <a:lnTo>
                  <a:pt x="1134" y="727"/>
                </a:lnTo>
                <a:lnTo>
                  <a:pt x="1134" y="648"/>
                </a:lnTo>
                <a:lnTo>
                  <a:pt x="1137" y="721"/>
                </a:lnTo>
                <a:lnTo>
                  <a:pt x="1137" y="727"/>
                </a:lnTo>
                <a:lnTo>
                  <a:pt x="1137" y="674"/>
                </a:lnTo>
                <a:lnTo>
                  <a:pt x="1140" y="727"/>
                </a:lnTo>
                <a:lnTo>
                  <a:pt x="1140" y="660"/>
                </a:lnTo>
                <a:lnTo>
                  <a:pt x="1143" y="712"/>
                </a:lnTo>
                <a:lnTo>
                  <a:pt x="1143" y="727"/>
                </a:lnTo>
                <a:lnTo>
                  <a:pt x="1143" y="657"/>
                </a:lnTo>
                <a:lnTo>
                  <a:pt x="1146" y="718"/>
                </a:lnTo>
                <a:lnTo>
                  <a:pt x="1146" y="727"/>
                </a:lnTo>
                <a:lnTo>
                  <a:pt x="1146" y="672"/>
                </a:lnTo>
                <a:lnTo>
                  <a:pt x="1149" y="727"/>
                </a:lnTo>
                <a:lnTo>
                  <a:pt x="1149" y="709"/>
                </a:lnTo>
                <a:lnTo>
                  <a:pt x="1152" y="727"/>
                </a:lnTo>
                <a:lnTo>
                  <a:pt x="1152" y="704"/>
                </a:lnTo>
                <a:lnTo>
                  <a:pt x="1154" y="727"/>
                </a:lnTo>
                <a:lnTo>
                  <a:pt x="1154" y="706"/>
                </a:lnTo>
                <a:lnTo>
                  <a:pt x="1157" y="727"/>
                </a:lnTo>
                <a:lnTo>
                  <a:pt x="1157" y="663"/>
                </a:lnTo>
                <a:lnTo>
                  <a:pt x="1160" y="727"/>
                </a:lnTo>
                <a:lnTo>
                  <a:pt x="1160" y="701"/>
                </a:lnTo>
                <a:lnTo>
                  <a:pt x="1163" y="727"/>
                </a:lnTo>
                <a:lnTo>
                  <a:pt x="1163" y="631"/>
                </a:lnTo>
                <a:lnTo>
                  <a:pt x="1166" y="727"/>
                </a:lnTo>
                <a:lnTo>
                  <a:pt x="1166" y="637"/>
                </a:lnTo>
                <a:lnTo>
                  <a:pt x="1169" y="704"/>
                </a:lnTo>
                <a:lnTo>
                  <a:pt x="1169" y="727"/>
                </a:lnTo>
                <a:lnTo>
                  <a:pt x="1169" y="672"/>
                </a:lnTo>
                <a:lnTo>
                  <a:pt x="1172" y="727"/>
                </a:lnTo>
                <a:lnTo>
                  <a:pt x="1172" y="651"/>
                </a:lnTo>
                <a:lnTo>
                  <a:pt x="1175" y="686"/>
                </a:lnTo>
                <a:lnTo>
                  <a:pt x="1175" y="727"/>
                </a:lnTo>
                <a:lnTo>
                  <a:pt x="1175" y="634"/>
                </a:lnTo>
                <a:lnTo>
                  <a:pt x="1178" y="727"/>
                </a:lnTo>
                <a:lnTo>
                  <a:pt x="1178" y="715"/>
                </a:lnTo>
                <a:lnTo>
                  <a:pt x="1178" y="727"/>
                </a:lnTo>
                <a:lnTo>
                  <a:pt x="1181" y="704"/>
                </a:lnTo>
                <a:lnTo>
                  <a:pt x="1181" y="727"/>
                </a:lnTo>
                <a:lnTo>
                  <a:pt x="1181" y="666"/>
                </a:lnTo>
                <a:lnTo>
                  <a:pt x="1184" y="686"/>
                </a:lnTo>
                <a:lnTo>
                  <a:pt x="1184" y="727"/>
                </a:lnTo>
                <a:lnTo>
                  <a:pt x="1184" y="654"/>
                </a:lnTo>
                <a:lnTo>
                  <a:pt x="1186" y="727"/>
                </a:lnTo>
                <a:lnTo>
                  <a:pt x="1186" y="680"/>
                </a:lnTo>
                <a:lnTo>
                  <a:pt x="1189" y="727"/>
                </a:lnTo>
                <a:lnTo>
                  <a:pt x="1189" y="541"/>
                </a:lnTo>
                <a:lnTo>
                  <a:pt x="1192" y="727"/>
                </a:lnTo>
                <a:lnTo>
                  <a:pt x="1192" y="724"/>
                </a:lnTo>
                <a:lnTo>
                  <a:pt x="1192" y="727"/>
                </a:lnTo>
                <a:lnTo>
                  <a:pt x="1195" y="706"/>
                </a:lnTo>
                <a:lnTo>
                  <a:pt x="1195" y="727"/>
                </a:lnTo>
                <a:lnTo>
                  <a:pt x="1195" y="634"/>
                </a:lnTo>
                <a:lnTo>
                  <a:pt x="1198" y="727"/>
                </a:lnTo>
                <a:lnTo>
                  <a:pt x="1201" y="727"/>
                </a:lnTo>
                <a:lnTo>
                  <a:pt x="1201" y="715"/>
                </a:lnTo>
                <a:lnTo>
                  <a:pt x="1204" y="724"/>
                </a:lnTo>
                <a:lnTo>
                  <a:pt x="1204" y="727"/>
                </a:lnTo>
                <a:lnTo>
                  <a:pt x="1204" y="619"/>
                </a:lnTo>
                <a:lnTo>
                  <a:pt x="1204" y="663"/>
                </a:lnTo>
                <a:lnTo>
                  <a:pt x="1207" y="599"/>
                </a:lnTo>
                <a:lnTo>
                  <a:pt x="1207" y="727"/>
                </a:lnTo>
                <a:lnTo>
                  <a:pt x="1207" y="599"/>
                </a:lnTo>
                <a:lnTo>
                  <a:pt x="1210" y="718"/>
                </a:lnTo>
                <a:lnTo>
                  <a:pt x="1210" y="727"/>
                </a:lnTo>
                <a:lnTo>
                  <a:pt x="1210" y="666"/>
                </a:lnTo>
                <a:lnTo>
                  <a:pt x="1213" y="727"/>
                </a:lnTo>
                <a:lnTo>
                  <a:pt x="1213" y="637"/>
                </a:lnTo>
                <a:lnTo>
                  <a:pt x="1215" y="727"/>
                </a:lnTo>
                <a:lnTo>
                  <a:pt x="1215" y="474"/>
                </a:lnTo>
                <a:lnTo>
                  <a:pt x="1218" y="727"/>
                </a:lnTo>
                <a:lnTo>
                  <a:pt x="1218" y="657"/>
                </a:lnTo>
                <a:lnTo>
                  <a:pt x="1221" y="663"/>
                </a:lnTo>
                <a:lnTo>
                  <a:pt x="1221" y="727"/>
                </a:lnTo>
                <a:lnTo>
                  <a:pt x="1221" y="663"/>
                </a:lnTo>
                <a:lnTo>
                  <a:pt x="1224" y="721"/>
                </a:lnTo>
                <a:lnTo>
                  <a:pt x="1224" y="727"/>
                </a:lnTo>
                <a:lnTo>
                  <a:pt x="1224" y="611"/>
                </a:lnTo>
                <a:lnTo>
                  <a:pt x="1227" y="724"/>
                </a:lnTo>
                <a:lnTo>
                  <a:pt x="1227" y="727"/>
                </a:lnTo>
                <a:lnTo>
                  <a:pt x="1227" y="718"/>
                </a:lnTo>
                <a:lnTo>
                  <a:pt x="1230" y="727"/>
                </a:lnTo>
                <a:lnTo>
                  <a:pt x="1230" y="654"/>
                </a:lnTo>
                <a:lnTo>
                  <a:pt x="1233" y="727"/>
                </a:lnTo>
                <a:lnTo>
                  <a:pt x="1233" y="666"/>
                </a:lnTo>
                <a:lnTo>
                  <a:pt x="1236" y="727"/>
                </a:lnTo>
                <a:lnTo>
                  <a:pt x="1236" y="640"/>
                </a:lnTo>
                <a:lnTo>
                  <a:pt x="1239" y="727"/>
                </a:lnTo>
                <a:lnTo>
                  <a:pt x="1239" y="654"/>
                </a:lnTo>
                <a:lnTo>
                  <a:pt x="1242" y="721"/>
                </a:lnTo>
                <a:lnTo>
                  <a:pt x="1242" y="727"/>
                </a:lnTo>
                <a:lnTo>
                  <a:pt x="1242" y="686"/>
                </a:lnTo>
                <a:lnTo>
                  <a:pt x="1245" y="727"/>
                </a:lnTo>
                <a:lnTo>
                  <a:pt x="1245" y="669"/>
                </a:lnTo>
                <a:lnTo>
                  <a:pt x="1247" y="727"/>
                </a:lnTo>
                <a:lnTo>
                  <a:pt x="1247" y="648"/>
                </a:lnTo>
                <a:lnTo>
                  <a:pt x="1250" y="715"/>
                </a:lnTo>
                <a:lnTo>
                  <a:pt x="1250" y="727"/>
                </a:lnTo>
                <a:lnTo>
                  <a:pt x="1250" y="680"/>
                </a:lnTo>
                <a:lnTo>
                  <a:pt x="1253" y="727"/>
                </a:lnTo>
                <a:lnTo>
                  <a:pt x="1253" y="677"/>
                </a:lnTo>
                <a:lnTo>
                  <a:pt x="1256" y="727"/>
                </a:lnTo>
                <a:lnTo>
                  <a:pt x="1256" y="686"/>
                </a:lnTo>
                <a:lnTo>
                  <a:pt x="1259" y="727"/>
                </a:lnTo>
                <a:lnTo>
                  <a:pt x="1259" y="663"/>
                </a:lnTo>
                <a:lnTo>
                  <a:pt x="1262" y="724"/>
                </a:lnTo>
                <a:lnTo>
                  <a:pt x="1262" y="727"/>
                </a:lnTo>
                <a:lnTo>
                  <a:pt x="1262" y="593"/>
                </a:lnTo>
                <a:lnTo>
                  <a:pt x="1265" y="706"/>
                </a:lnTo>
                <a:lnTo>
                  <a:pt x="1265" y="727"/>
                </a:lnTo>
                <a:lnTo>
                  <a:pt x="1265" y="599"/>
                </a:lnTo>
                <a:lnTo>
                  <a:pt x="1268" y="724"/>
                </a:lnTo>
                <a:lnTo>
                  <a:pt x="1268" y="727"/>
                </a:lnTo>
                <a:lnTo>
                  <a:pt x="1268" y="692"/>
                </a:lnTo>
                <a:lnTo>
                  <a:pt x="1271" y="727"/>
                </a:lnTo>
                <a:lnTo>
                  <a:pt x="1271" y="471"/>
                </a:lnTo>
                <a:lnTo>
                  <a:pt x="1274" y="680"/>
                </a:lnTo>
                <a:lnTo>
                  <a:pt x="1274" y="727"/>
                </a:lnTo>
                <a:lnTo>
                  <a:pt x="1274" y="445"/>
                </a:lnTo>
                <a:lnTo>
                  <a:pt x="1277" y="727"/>
                </a:lnTo>
                <a:lnTo>
                  <a:pt x="1277" y="666"/>
                </a:lnTo>
                <a:lnTo>
                  <a:pt x="1279" y="727"/>
                </a:lnTo>
                <a:lnTo>
                  <a:pt x="1279" y="567"/>
                </a:lnTo>
                <a:lnTo>
                  <a:pt x="1282" y="486"/>
                </a:lnTo>
                <a:lnTo>
                  <a:pt x="1282" y="721"/>
                </a:lnTo>
                <a:lnTo>
                  <a:pt x="1282" y="486"/>
                </a:lnTo>
                <a:lnTo>
                  <a:pt x="1285" y="634"/>
                </a:lnTo>
                <a:lnTo>
                  <a:pt x="1285" y="727"/>
                </a:lnTo>
                <a:lnTo>
                  <a:pt x="1285" y="634"/>
                </a:lnTo>
                <a:lnTo>
                  <a:pt x="1288" y="727"/>
                </a:lnTo>
                <a:lnTo>
                  <a:pt x="1288" y="669"/>
                </a:lnTo>
                <a:lnTo>
                  <a:pt x="1291" y="724"/>
                </a:lnTo>
                <a:lnTo>
                  <a:pt x="1291" y="727"/>
                </a:lnTo>
                <a:lnTo>
                  <a:pt x="1291" y="686"/>
                </a:lnTo>
                <a:lnTo>
                  <a:pt x="1294" y="727"/>
                </a:lnTo>
                <a:lnTo>
                  <a:pt x="1294" y="648"/>
                </a:lnTo>
                <a:lnTo>
                  <a:pt x="1297" y="692"/>
                </a:lnTo>
                <a:lnTo>
                  <a:pt x="1297" y="727"/>
                </a:lnTo>
                <a:lnTo>
                  <a:pt x="1297" y="654"/>
                </a:lnTo>
                <a:lnTo>
                  <a:pt x="1300" y="718"/>
                </a:lnTo>
                <a:lnTo>
                  <a:pt x="1300" y="727"/>
                </a:lnTo>
                <a:lnTo>
                  <a:pt x="1300" y="666"/>
                </a:lnTo>
                <a:lnTo>
                  <a:pt x="1303" y="727"/>
                </a:lnTo>
                <a:lnTo>
                  <a:pt x="1303" y="622"/>
                </a:lnTo>
                <a:lnTo>
                  <a:pt x="1306" y="727"/>
                </a:lnTo>
                <a:lnTo>
                  <a:pt x="1306" y="616"/>
                </a:lnTo>
                <a:lnTo>
                  <a:pt x="1309" y="727"/>
                </a:lnTo>
                <a:lnTo>
                  <a:pt x="1309" y="686"/>
                </a:lnTo>
                <a:lnTo>
                  <a:pt x="1311" y="715"/>
                </a:lnTo>
                <a:lnTo>
                  <a:pt x="1311" y="727"/>
                </a:lnTo>
                <a:lnTo>
                  <a:pt x="1311" y="555"/>
                </a:lnTo>
                <a:lnTo>
                  <a:pt x="1314" y="727"/>
                </a:lnTo>
                <a:lnTo>
                  <a:pt x="1314" y="666"/>
                </a:lnTo>
                <a:lnTo>
                  <a:pt x="1317" y="727"/>
                </a:lnTo>
                <a:lnTo>
                  <a:pt x="1317" y="704"/>
                </a:lnTo>
                <a:lnTo>
                  <a:pt x="1320" y="727"/>
                </a:lnTo>
                <a:lnTo>
                  <a:pt x="1320" y="666"/>
                </a:lnTo>
                <a:lnTo>
                  <a:pt x="1323" y="727"/>
                </a:lnTo>
                <a:lnTo>
                  <a:pt x="1323" y="599"/>
                </a:lnTo>
                <a:lnTo>
                  <a:pt x="1326" y="669"/>
                </a:lnTo>
                <a:lnTo>
                  <a:pt x="1326" y="727"/>
                </a:lnTo>
                <a:lnTo>
                  <a:pt x="1326" y="669"/>
                </a:lnTo>
                <a:lnTo>
                  <a:pt x="1329" y="709"/>
                </a:lnTo>
                <a:lnTo>
                  <a:pt x="1329" y="727"/>
                </a:lnTo>
                <a:lnTo>
                  <a:pt x="1329" y="701"/>
                </a:lnTo>
                <a:lnTo>
                  <a:pt x="1332" y="727"/>
                </a:lnTo>
                <a:lnTo>
                  <a:pt x="1332" y="474"/>
                </a:lnTo>
                <a:lnTo>
                  <a:pt x="1335" y="631"/>
                </a:lnTo>
                <a:lnTo>
                  <a:pt x="1335" y="727"/>
                </a:lnTo>
                <a:lnTo>
                  <a:pt x="1335" y="584"/>
                </a:lnTo>
                <a:lnTo>
                  <a:pt x="1338" y="727"/>
                </a:lnTo>
                <a:lnTo>
                  <a:pt x="1338" y="340"/>
                </a:lnTo>
                <a:lnTo>
                  <a:pt x="1341" y="480"/>
                </a:lnTo>
                <a:lnTo>
                  <a:pt x="1341" y="727"/>
                </a:lnTo>
                <a:lnTo>
                  <a:pt x="1341" y="433"/>
                </a:lnTo>
                <a:lnTo>
                  <a:pt x="1343" y="727"/>
                </a:lnTo>
                <a:lnTo>
                  <a:pt x="1343" y="689"/>
                </a:lnTo>
                <a:lnTo>
                  <a:pt x="1346" y="727"/>
                </a:lnTo>
                <a:lnTo>
                  <a:pt x="1346" y="704"/>
                </a:lnTo>
                <a:lnTo>
                  <a:pt x="1349" y="727"/>
                </a:lnTo>
                <a:lnTo>
                  <a:pt x="1349" y="712"/>
                </a:lnTo>
                <a:lnTo>
                  <a:pt x="1352" y="721"/>
                </a:lnTo>
                <a:lnTo>
                  <a:pt x="1352" y="727"/>
                </a:lnTo>
                <a:lnTo>
                  <a:pt x="1352" y="657"/>
                </a:lnTo>
                <a:lnTo>
                  <a:pt x="1355" y="727"/>
                </a:lnTo>
                <a:lnTo>
                  <a:pt x="1355" y="669"/>
                </a:lnTo>
                <a:lnTo>
                  <a:pt x="1358" y="718"/>
                </a:lnTo>
                <a:lnTo>
                  <a:pt x="1358" y="727"/>
                </a:lnTo>
                <a:lnTo>
                  <a:pt x="1358" y="660"/>
                </a:lnTo>
                <a:lnTo>
                  <a:pt x="1361" y="724"/>
                </a:lnTo>
                <a:lnTo>
                  <a:pt x="1361" y="727"/>
                </a:lnTo>
                <a:lnTo>
                  <a:pt x="1361" y="657"/>
                </a:lnTo>
                <a:lnTo>
                  <a:pt x="1364" y="724"/>
                </a:lnTo>
                <a:lnTo>
                  <a:pt x="1364" y="727"/>
                </a:lnTo>
                <a:lnTo>
                  <a:pt x="1364" y="698"/>
                </a:lnTo>
                <a:lnTo>
                  <a:pt x="1367" y="709"/>
                </a:lnTo>
                <a:lnTo>
                  <a:pt x="1367" y="727"/>
                </a:lnTo>
                <a:lnTo>
                  <a:pt x="1367" y="599"/>
                </a:lnTo>
                <a:lnTo>
                  <a:pt x="1370" y="724"/>
                </a:lnTo>
                <a:lnTo>
                  <a:pt x="1370" y="727"/>
                </a:lnTo>
                <a:lnTo>
                  <a:pt x="1370" y="581"/>
                </a:lnTo>
                <a:lnTo>
                  <a:pt x="1372" y="727"/>
                </a:lnTo>
                <a:lnTo>
                  <a:pt x="1372" y="608"/>
                </a:lnTo>
                <a:lnTo>
                  <a:pt x="1375" y="721"/>
                </a:lnTo>
                <a:lnTo>
                  <a:pt x="1375" y="727"/>
                </a:lnTo>
                <a:lnTo>
                  <a:pt x="1375" y="643"/>
                </a:lnTo>
                <a:lnTo>
                  <a:pt x="1378" y="727"/>
                </a:lnTo>
                <a:lnTo>
                  <a:pt x="1378" y="645"/>
                </a:lnTo>
                <a:lnTo>
                  <a:pt x="1381" y="581"/>
                </a:lnTo>
                <a:lnTo>
                  <a:pt x="1381" y="727"/>
                </a:lnTo>
                <a:lnTo>
                  <a:pt x="1381" y="506"/>
                </a:lnTo>
                <a:lnTo>
                  <a:pt x="1384" y="727"/>
                </a:lnTo>
                <a:lnTo>
                  <a:pt x="1384" y="686"/>
                </a:lnTo>
                <a:lnTo>
                  <a:pt x="1387" y="724"/>
                </a:lnTo>
                <a:lnTo>
                  <a:pt x="1387" y="727"/>
                </a:lnTo>
                <a:lnTo>
                  <a:pt x="1387" y="672"/>
                </a:lnTo>
                <a:lnTo>
                  <a:pt x="1390" y="709"/>
                </a:lnTo>
                <a:lnTo>
                  <a:pt x="1390" y="0"/>
                </a:lnTo>
                <a:lnTo>
                  <a:pt x="1393" y="555"/>
                </a:lnTo>
                <a:lnTo>
                  <a:pt x="1393" y="727"/>
                </a:lnTo>
                <a:lnTo>
                  <a:pt x="1393" y="555"/>
                </a:lnTo>
                <a:lnTo>
                  <a:pt x="1396" y="727"/>
                </a:lnTo>
                <a:lnTo>
                  <a:pt x="1396" y="634"/>
                </a:lnTo>
                <a:lnTo>
                  <a:pt x="1399" y="637"/>
                </a:lnTo>
                <a:lnTo>
                  <a:pt x="1399" y="727"/>
                </a:lnTo>
                <a:lnTo>
                  <a:pt x="1399" y="637"/>
                </a:lnTo>
                <a:lnTo>
                  <a:pt x="1402" y="727"/>
                </a:lnTo>
                <a:lnTo>
                  <a:pt x="1402" y="704"/>
                </a:lnTo>
                <a:lnTo>
                  <a:pt x="1402" y="715"/>
                </a:lnTo>
                <a:lnTo>
                  <a:pt x="1404" y="695"/>
                </a:lnTo>
                <a:lnTo>
                  <a:pt x="1404" y="727"/>
                </a:lnTo>
                <a:lnTo>
                  <a:pt x="1404" y="695"/>
                </a:lnTo>
                <a:lnTo>
                  <a:pt x="1407" y="727"/>
                </a:lnTo>
                <a:lnTo>
                  <a:pt x="1407" y="721"/>
                </a:lnTo>
                <a:lnTo>
                  <a:pt x="1410" y="724"/>
                </a:lnTo>
                <a:lnTo>
                  <a:pt x="1410" y="727"/>
                </a:lnTo>
                <a:lnTo>
                  <a:pt x="1410" y="660"/>
                </a:lnTo>
                <a:lnTo>
                  <a:pt x="1413" y="727"/>
                </a:lnTo>
                <a:lnTo>
                  <a:pt x="1413" y="709"/>
                </a:lnTo>
                <a:lnTo>
                  <a:pt x="1416" y="727"/>
                </a:lnTo>
                <a:lnTo>
                  <a:pt x="1416" y="683"/>
                </a:lnTo>
                <a:lnTo>
                  <a:pt x="1419" y="724"/>
                </a:lnTo>
                <a:lnTo>
                  <a:pt x="1419" y="727"/>
                </a:lnTo>
                <a:lnTo>
                  <a:pt x="1419" y="672"/>
                </a:lnTo>
                <a:lnTo>
                  <a:pt x="1422" y="721"/>
                </a:lnTo>
                <a:lnTo>
                  <a:pt x="1422" y="727"/>
                </a:lnTo>
                <a:lnTo>
                  <a:pt x="1422" y="669"/>
                </a:lnTo>
                <a:lnTo>
                  <a:pt x="1425" y="727"/>
                </a:lnTo>
                <a:lnTo>
                  <a:pt x="1425" y="724"/>
                </a:lnTo>
                <a:lnTo>
                  <a:pt x="1428" y="727"/>
                </a:lnTo>
                <a:lnTo>
                  <a:pt x="1428" y="663"/>
                </a:lnTo>
                <a:lnTo>
                  <a:pt x="1431" y="727"/>
                </a:lnTo>
                <a:lnTo>
                  <a:pt x="1431" y="680"/>
                </a:lnTo>
                <a:lnTo>
                  <a:pt x="1434" y="718"/>
                </a:lnTo>
                <a:lnTo>
                  <a:pt x="1434" y="727"/>
                </a:lnTo>
                <a:lnTo>
                  <a:pt x="1434" y="709"/>
                </a:lnTo>
                <a:lnTo>
                  <a:pt x="1436" y="727"/>
                </a:lnTo>
                <a:lnTo>
                  <a:pt x="1436" y="689"/>
                </a:lnTo>
                <a:lnTo>
                  <a:pt x="1439" y="727"/>
                </a:lnTo>
                <a:lnTo>
                  <a:pt x="1442" y="727"/>
                </a:lnTo>
                <a:lnTo>
                  <a:pt x="1442" y="689"/>
                </a:lnTo>
                <a:lnTo>
                  <a:pt x="1445" y="692"/>
                </a:lnTo>
                <a:lnTo>
                  <a:pt x="1445" y="727"/>
                </a:lnTo>
                <a:lnTo>
                  <a:pt x="1445" y="692"/>
                </a:lnTo>
                <a:lnTo>
                  <a:pt x="1448" y="727"/>
                </a:lnTo>
                <a:lnTo>
                  <a:pt x="1448" y="666"/>
                </a:lnTo>
                <a:lnTo>
                  <a:pt x="1451" y="727"/>
                </a:lnTo>
                <a:lnTo>
                  <a:pt x="1451" y="433"/>
                </a:lnTo>
                <a:lnTo>
                  <a:pt x="1454" y="712"/>
                </a:lnTo>
                <a:lnTo>
                  <a:pt x="1454" y="727"/>
                </a:lnTo>
                <a:lnTo>
                  <a:pt x="1454" y="706"/>
                </a:lnTo>
                <a:lnTo>
                  <a:pt x="1457" y="727"/>
                </a:lnTo>
                <a:lnTo>
                  <a:pt x="1457" y="709"/>
                </a:lnTo>
                <a:lnTo>
                  <a:pt x="1460" y="727"/>
                </a:lnTo>
                <a:lnTo>
                  <a:pt x="1460" y="712"/>
                </a:lnTo>
                <a:lnTo>
                  <a:pt x="1463" y="727"/>
                </a:lnTo>
                <a:lnTo>
                  <a:pt x="1463" y="724"/>
                </a:lnTo>
                <a:lnTo>
                  <a:pt x="1466" y="727"/>
                </a:lnTo>
                <a:lnTo>
                  <a:pt x="1466" y="709"/>
                </a:lnTo>
                <a:lnTo>
                  <a:pt x="1468" y="727"/>
                </a:lnTo>
                <a:lnTo>
                  <a:pt x="1468" y="677"/>
                </a:lnTo>
                <a:lnTo>
                  <a:pt x="1471" y="698"/>
                </a:lnTo>
                <a:lnTo>
                  <a:pt x="1471" y="727"/>
                </a:lnTo>
                <a:lnTo>
                  <a:pt x="1471" y="605"/>
                </a:lnTo>
                <a:lnTo>
                  <a:pt x="1474" y="727"/>
                </a:lnTo>
                <a:lnTo>
                  <a:pt x="1474" y="706"/>
                </a:lnTo>
                <a:lnTo>
                  <a:pt x="1477" y="718"/>
                </a:lnTo>
                <a:lnTo>
                  <a:pt x="1477" y="727"/>
                </a:lnTo>
                <a:lnTo>
                  <a:pt x="1477" y="701"/>
                </a:lnTo>
                <a:lnTo>
                  <a:pt x="1480" y="727"/>
                </a:lnTo>
                <a:lnTo>
                  <a:pt x="1480" y="637"/>
                </a:lnTo>
                <a:lnTo>
                  <a:pt x="1483" y="727"/>
                </a:lnTo>
                <a:lnTo>
                  <a:pt x="1483" y="709"/>
                </a:lnTo>
                <a:lnTo>
                  <a:pt x="1486" y="727"/>
                </a:lnTo>
                <a:lnTo>
                  <a:pt x="1486" y="692"/>
                </a:lnTo>
                <a:lnTo>
                  <a:pt x="1489" y="727"/>
                </a:lnTo>
                <a:lnTo>
                  <a:pt x="1489" y="695"/>
                </a:lnTo>
                <a:lnTo>
                  <a:pt x="1492" y="727"/>
                </a:lnTo>
                <a:lnTo>
                  <a:pt x="1492" y="715"/>
                </a:lnTo>
                <a:lnTo>
                  <a:pt x="1495" y="727"/>
                </a:lnTo>
                <a:lnTo>
                  <a:pt x="1495" y="657"/>
                </a:lnTo>
                <a:lnTo>
                  <a:pt x="1497" y="727"/>
                </a:lnTo>
                <a:lnTo>
                  <a:pt x="1497" y="663"/>
                </a:lnTo>
                <a:lnTo>
                  <a:pt x="1500" y="718"/>
                </a:lnTo>
                <a:lnTo>
                  <a:pt x="1500" y="727"/>
                </a:lnTo>
                <a:lnTo>
                  <a:pt x="1500" y="718"/>
                </a:lnTo>
                <a:lnTo>
                  <a:pt x="1503" y="727"/>
                </a:lnTo>
                <a:lnTo>
                  <a:pt x="1503" y="640"/>
                </a:lnTo>
                <a:lnTo>
                  <a:pt x="1506" y="727"/>
                </a:lnTo>
                <a:lnTo>
                  <a:pt x="1506" y="701"/>
                </a:lnTo>
                <a:lnTo>
                  <a:pt x="1509" y="727"/>
                </a:lnTo>
                <a:lnTo>
                  <a:pt x="1509" y="695"/>
                </a:lnTo>
                <a:lnTo>
                  <a:pt x="1512" y="727"/>
                </a:lnTo>
                <a:lnTo>
                  <a:pt x="1512" y="712"/>
                </a:lnTo>
                <a:lnTo>
                  <a:pt x="1515" y="727"/>
                </a:lnTo>
                <a:lnTo>
                  <a:pt x="1515" y="701"/>
                </a:lnTo>
                <a:lnTo>
                  <a:pt x="1518" y="727"/>
                </a:lnTo>
                <a:lnTo>
                  <a:pt x="1518" y="634"/>
                </a:lnTo>
                <a:lnTo>
                  <a:pt x="1521" y="718"/>
                </a:lnTo>
                <a:lnTo>
                  <a:pt x="1521" y="727"/>
                </a:lnTo>
                <a:lnTo>
                  <a:pt x="1521" y="674"/>
                </a:lnTo>
                <a:lnTo>
                  <a:pt x="1524" y="724"/>
                </a:lnTo>
                <a:lnTo>
                  <a:pt x="1524" y="727"/>
                </a:lnTo>
                <a:lnTo>
                  <a:pt x="1524" y="657"/>
                </a:lnTo>
                <a:lnTo>
                  <a:pt x="1527" y="564"/>
                </a:lnTo>
                <a:lnTo>
                  <a:pt x="1527" y="727"/>
                </a:lnTo>
                <a:lnTo>
                  <a:pt x="1527" y="564"/>
                </a:lnTo>
                <a:lnTo>
                  <a:pt x="1529" y="727"/>
                </a:lnTo>
                <a:lnTo>
                  <a:pt x="1529" y="706"/>
                </a:lnTo>
                <a:lnTo>
                  <a:pt x="1532" y="727"/>
                </a:lnTo>
                <a:lnTo>
                  <a:pt x="1535" y="727"/>
                </a:lnTo>
                <a:lnTo>
                  <a:pt x="1535" y="643"/>
                </a:lnTo>
                <a:lnTo>
                  <a:pt x="1538" y="701"/>
                </a:lnTo>
                <a:lnTo>
                  <a:pt x="1538" y="727"/>
                </a:lnTo>
                <a:lnTo>
                  <a:pt x="1538" y="611"/>
                </a:lnTo>
                <a:lnTo>
                  <a:pt x="1541" y="727"/>
                </a:lnTo>
                <a:lnTo>
                  <a:pt x="1541" y="718"/>
                </a:lnTo>
                <a:lnTo>
                  <a:pt x="1544" y="727"/>
                </a:lnTo>
                <a:lnTo>
                  <a:pt x="1544" y="680"/>
                </a:lnTo>
                <a:lnTo>
                  <a:pt x="1547" y="727"/>
                </a:lnTo>
                <a:lnTo>
                  <a:pt x="1547" y="721"/>
                </a:lnTo>
                <a:lnTo>
                  <a:pt x="1547" y="724"/>
                </a:lnTo>
                <a:lnTo>
                  <a:pt x="1550" y="718"/>
                </a:lnTo>
                <a:lnTo>
                  <a:pt x="1550" y="727"/>
                </a:lnTo>
                <a:lnTo>
                  <a:pt x="1550" y="654"/>
                </a:lnTo>
                <a:lnTo>
                  <a:pt x="1553" y="727"/>
                </a:lnTo>
                <a:lnTo>
                  <a:pt x="1553" y="701"/>
                </a:lnTo>
                <a:lnTo>
                  <a:pt x="1556" y="727"/>
                </a:lnTo>
                <a:lnTo>
                  <a:pt x="1556" y="706"/>
                </a:lnTo>
                <a:lnTo>
                  <a:pt x="1559" y="715"/>
                </a:lnTo>
                <a:lnTo>
                  <a:pt x="1559" y="727"/>
                </a:lnTo>
                <a:lnTo>
                  <a:pt x="1559" y="677"/>
                </a:lnTo>
                <a:lnTo>
                  <a:pt x="1561" y="712"/>
                </a:lnTo>
                <a:lnTo>
                  <a:pt x="1561" y="727"/>
                </a:lnTo>
                <a:lnTo>
                  <a:pt x="1561" y="689"/>
                </a:lnTo>
                <a:lnTo>
                  <a:pt x="1564" y="727"/>
                </a:lnTo>
                <a:lnTo>
                  <a:pt x="1564" y="704"/>
                </a:lnTo>
                <a:lnTo>
                  <a:pt x="1567" y="727"/>
                </a:lnTo>
                <a:lnTo>
                  <a:pt x="1567" y="695"/>
                </a:lnTo>
                <a:lnTo>
                  <a:pt x="1570" y="727"/>
                </a:lnTo>
                <a:lnTo>
                  <a:pt x="1570" y="683"/>
                </a:lnTo>
                <a:lnTo>
                  <a:pt x="1573" y="718"/>
                </a:lnTo>
                <a:lnTo>
                  <a:pt x="1573" y="727"/>
                </a:lnTo>
                <a:lnTo>
                  <a:pt x="1573" y="683"/>
                </a:lnTo>
                <a:lnTo>
                  <a:pt x="1576" y="724"/>
                </a:lnTo>
                <a:lnTo>
                  <a:pt x="1576" y="727"/>
                </a:lnTo>
                <a:lnTo>
                  <a:pt x="1576" y="689"/>
                </a:lnTo>
                <a:lnTo>
                  <a:pt x="1579" y="727"/>
                </a:lnTo>
                <a:lnTo>
                  <a:pt x="1579" y="724"/>
                </a:lnTo>
                <a:lnTo>
                  <a:pt x="1582" y="706"/>
                </a:lnTo>
                <a:lnTo>
                  <a:pt x="1582" y="727"/>
                </a:lnTo>
                <a:lnTo>
                  <a:pt x="1582" y="704"/>
                </a:lnTo>
                <a:lnTo>
                  <a:pt x="1585" y="727"/>
                </a:lnTo>
                <a:lnTo>
                  <a:pt x="1588" y="727"/>
                </a:lnTo>
                <a:lnTo>
                  <a:pt x="1588" y="677"/>
                </a:lnTo>
                <a:lnTo>
                  <a:pt x="1591" y="727"/>
                </a:lnTo>
                <a:lnTo>
                  <a:pt x="1591" y="701"/>
                </a:lnTo>
                <a:lnTo>
                  <a:pt x="1593" y="706"/>
                </a:lnTo>
                <a:lnTo>
                  <a:pt x="1593" y="727"/>
                </a:lnTo>
                <a:lnTo>
                  <a:pt x="1593" y="674"/>
                </a:lnTo>
                <a:lnTo>
                  <a:pt x="1596" y="727"/>
                </a:lnTo>
                <a:lnTo>
                  <a:pt x="1596" y="689"/>
                </a:lnTo>
                <a:lnTo>
                  <a:pt x="1599" y="727"/>
                </a:lnTo>
                <a:lnTo>
                  <a:pt x="1599" y="645"/>
                </a:lnTo>
                <a:lnTo>
                  <a:pt x="1602" y="727"/>
                </a:lnTo>
                <a:lnTo>
                  <a:pt x="1602" y="683"/>
                </a:lnTo>
                <a:lnTo>
                  <a:pt x="1605" y="727"/>
                </a:lnTo>
                <a:lnTo>
                  <a:pt x="1605" y="619"/>
                </a:lnTo>
                <a:lnTo>
                  <a:pt x="1608" y="706"/>
                </a:lnTo>
                <a:lnTo>
                  <a:pt x="1608" y="727"/>
                </a:lnTo>
                <a:lnTo>
                  <a:pt x="1608" y="613"/>
                </a:lnTo>
                <a:lnTo>
                  <a:pt x="1611" y="727"/>
                </a:lnTo>
                <a:lnTo>
                  <a:pt x="1611" y="680"/>
                </a:lnTo>
                <a:lnTo>
                  <a:pt x="1614" y="704"/>
                </a:lnTo>
                <a:lnTo>
                  <a:pt x="1614" y="727"/>
                </a:lnTo>
                <a:lnTo>
                  <a:pt x="1614" y="692"/>
                </a:lnTo>
                <a:lnTo>
                  <a:pt x="1617" y="724"/>
                </a:lnTo>
                <a:lnTo>
                  <a:pt x="1617" y="727"/>
                </a:lnTo>
                <a:lnTo>
                  <a:pt x="1617" y="709"/>
                </a:lnTo>
                <a:lnTo>
                  <a:pt x="1620" y="727"/>
                </a:lnTo>
                <a:lnTo>
                  <a:pt x="1620" y="651"/>
                </a:lnTo>
                <a:lnTo>
                  <a:pt x="1622" y="727"/>
                </a:lnTo>
                <a:lnTo>
                  <a:pt x="1622" y="640"/>
                </a:lnTo>
                <a:lnTo>
                  <a:pt x="1625" y="666"/>
                </a:lnTo>
                <a:lnTo>
                  <a:pt x="1625" y="727"/>
                </a:lnTo>
                <a:lnTo>
                  <a:pt x="1625" y="666"/>
                </a:lnTo>
                <a:lnTo>
                  <a:pt x="1628" y="721"/>
                </a:lnTo>
                <a:lnTo>
                  <a:pt x="1628" y="727"/>
                </a:lnTo>
                <a:lnTo>
                  <a:pt x="1628" y="712"/>
                </a:lnTo>
                <a:lnTo>
                  <a:pt x="1631" y="709"/>
                </a:lnTo>
                <a:lnTo>
                  <a:pt x="1631" y="727"/>
                </a:lnTo>
                <a:lnTo>
                  <a:pt x="1631" y="709"/>
                </a:lnTo>
                <a:lnTo>
                  <a:pt x="1634" y="727"/>
                </a:lnTo>
                <a:lnTo>
                  <a:pt x="1634" y="663"/>
                </a:lnTo>
                <a:lnTo>
                  <a:pt x="1637" y="727"/>
                </a:lnTo>
                <a:lnTo>
                  <a:pt x="1637" y="660"/>
                </a:lnTo>
                <a:lnTo>
                  <a:pt x="1640" y="724"/>
                </a:lnTo>
                <a:lnTo>
                  <a:pt x="1640" y="727"/>
                </a:lnTo>
                <a:lnTo>
                  <a:pt x="1640" y="628"/>
                </a:lnTo>
                <a:lnTo>
                  <a:pt x="1643" y="721"/>
                </a:lnTo>
                <a:lnTo>
                  <a:pt x="1643" y="727"/>
                </a:lnTo>
                <a:lnTo>
                  <a:pt x="1643" y="666"/>
                </a:lnTo>
                <a:lnTo>
                  <a:pt x="1646" y="727"/>
                </a:lnTo>
                <a:lnTo>
                  <a:pt x="1646" y="712"/>
                </a:lnTo>
                <a:lnTo>
                  <a:pt x="1649" y="727"/>
                </a:lnTo>
                <a:lnTo>
                  <a:pt x="1649" y="677"/>
                </a:lnTo>
                <a:lnTo>
                  <a:pt x="1652" y="727"/>
                </a:lnTo>
                <a:lnTo>
                  <a:pt x="1652" y="692"/>
                </a:lnTo>
                <a:lnTo>
                  <a:pt x="1654" y="727"/>
                </a:lnTo>
                <a:lnTo>
                  <a:pt x="1654" y="715"/>
                </a:lnTo>
                <a:lnTo>
                  <a:pt x="1657" y="727"/>
                </a:lnTo>
                <a:lnTo>
                  <a:pt x="1657" y="686"/>
                </a:lnTo>
                <a:lnTo>
                  <a:pt x="1660" y="727"/>
                </a:lnTo>
                <a:lnTo>
                  <a:pt x="1660" y="657"/>
                </a:lnTo>
                <a:lnTo>
                  <a:pt x="1663" y="686"/>
                </a:lnTo>
                <a:lnTo>
                  <a:pt x="1663" y="727"/>
                </a:lnTo>
                <a:lnTo>
                  <a:pt x="1663" y="680"/>
                </a:lnTo>
                <a:lnTo>
                  <a:pt x="1666" y="692"/>
                </a:lnTo>
                <a:lnTo>
                  <a:pt x="1666" y="727"/>
                </a:lnTo>
                <a:lnTo>
                  <a:pt x="1666" y="669"/>
                </a:lnTo>
                <a:lnTo>
                  <a:pt x="1669" y="727"/>
                </a:lnTo>
                <a:lnTo>
                  <a:pt x="1669" y="712"/>
                </a:lnTo>
                <a:lnTo>
                  <a:pt x="1672" y="718"/>
                </a:lnTo>
                <a:lnTo>
                  <a:pt x="1672" y="727"/>
                </a:lnTo>
                <a:lnTo>
                  <a:pt x="1672" y="692"/>
                </a:lnTo>
                <a:lnTo>
                  <a:pt x="1675" y="709"/>
                </a:lnTo>
                <a:lnTo>
                  <a:pt x="1675" y="727"/>
                </a:lnTo>
                <a:lnTo>
                  <a:pt x="1675" y="663"/>
                </a:lnTo>
                <a:lnTo>
                  <a:pt x="1678" y="727"/>
                </a:lnTo>
                <a:lnTo>
                  <a:pt x="1678" y="724"/>
                </a:lnTo>
                <a:lnTo>
                  <a:pt x="1681" y="727"/>
                </a:lnTo>
                <a:lnTo>
                  <a:pt x="1681" y="666"/>
                </a:lnTo>
                <a:lnTo>
                  <a:pt x="1684" y="727"/>
                </a:lnTo>
                <a:lnTo>
                  <a:pt x="1684" y="689"/>
                </a:lnTo>
                <a:lnTo>
                  <a:pt x="1686" y="727"/>
                </a:lnTo>
                <a:lnTo>
                  <a:pt x="1686" y="645"/>
                </a:lnTo>
                <a:lnTo>
                  <a:pt x="1689" y="727"/>
                </a:lnTo>
                <a:lnTo>
                  <a:pt x="1689" y="689"/>
                </a:lnTo>
                <a:lnTo>
                  <a:pt x="1692" y="727"/>
                </a:lnTo>
                <a:lnTo>
                  <a:pt x="1692" y="669"/>
                </a:lnTo>
                <a:lnTo>
                  <a:pt x="1695" y="698"/>
                </a:lnTo>
                <a:lnTo>
                  <a:pt x="1695" y="727"/>
                </a:lnTo>
                <a:lnTo>
                  <a:pt x="1695" y="698"/>
                </a:lnTo>
                <a:lnTo>
                  <a:pt x="1698" y="721"/>
                </a:lnTo>
                <a:lnTo>
                  <a:pt x="1698" y="727"/>
                </a:lnTo>
                <a:lnTo>
                  <a:pt x="1698" y="674"/>
                </a:lnTo>
                <a:lnTo>
                  <a:pt x="1701" y="727"/>
                </a:lnTo>
                <a:lnTo>
                  <a:pt x="1701" y="657"/>
                </a:lnTo>
                <a:lnTo>
                  <a:pt x="1704" y="727"/>
                </a:lnTo>
                <a:lnTo>
                  <a:pt x="1707" y="727"/>
                </a:lnTo>
                <a:lnTo>
                  <a:pt x="1707" y="715"/>
                </a:lnTo>
                <a:lnTo>
                  <a:pt x="1710" y="727"/>
                </a:lnTo>
                <a:lnTo>
                  <a:pt x="1710" y="701"/>
                </a:lnTo>
                <a:lnTo>
                  <a:pt x="1713" y="727"/>
                </a:lnTo>
                <a:lnTo>
                  <a:pt x="1713" y="712"/>
                </a:lnTo>
                <a:lnTo>
                  <a:pt x="1716" y="727"/>
                </a:lnTo>
                <a:lnTo>
                  <a:pt x="1716" y="715"/>
                </a:lnTo>
                <a:lnTo>
                  <a:pt x="1718" y="709"/>
                </a:lnTo>
                <a:lnTo>
                  <a:pt x="1718" y="727"/>
                </a:lnTo>
                <a:lnTo>
                  <a:pt x="1718" y="677"/>
                </a:lnTo>
                <a:lnTo>
                  <a:pt x="1721" y="715"/>
                </a:lnTo>
                <a:lnTo>
                  <a:pt x="1721" y="727"/>
                </a:lnTo>
                <a:lnTo>
                  <a:pt x="1721" y="677"/>
                </a:lnTo>
                <a:lnTo>
                  <a:pt x="1724" y="727"/>
                </a:lnTo>
                <a:lnTo>
                  <a:pt x="1724" y="660"/>
                </a:lnTo>
                <a:lnTo>
                  <a:pt x="1727" y="727"/>
                </a:lnTo>
                <a:lnTo>
                  <a:pt x="1727" y="689"/>
                </a:lnTo>
                <a:lnTo>
                  <a:pt x="1730" y="625"/>
                </a:lnTo>
                <a:lnTo>
                  <a:pt x="1730" y="727"/>
                </a:lnTo>
                <a:lnTo>
                  <a:pt x="1730" y="625"/>
                </a:lnTo>
                <a:lnTo>
                  <a:pt x="1733" y="727"/>
                </a:lnTo>
                <a:lnTo>
                  <a:pt x="1739" y="727"/>
                </a:lnTo>
                <a:lnTo>
                  <a:pt x="1739" y="712"/>
                </a:lnTo>
                <a:lnTo>
                  <a:pt x="1742" y="727"/>
                </a:lnTo>
                <a:lnTo>
                  <a:pt x="1745" y="727"/>
                </a:lnTo>
                <a:lnTo>
                  <a:pt x="1745" y="677"/>
                </a:lnTo>
                <a:lnTo>
                  <a:pt x="1747" y="727"/>
                </a:lnTo>
                <a:lnTo>
                  <a:pt x="1747" y="677"/>
                </a:lnTo>
                <a:lnTo>
                  <a:pt x="1750" y="727"/>
                </a:lnTo>
                <a:lnTo>
                  <a:pt x="1750" y="701"/>
                </a:lnTo>
                <a:lnTo>
                  <a:pt x="1750" y="721"/>
                </a:lnTo>
                <a:lnTo>
                  <a:pt x="1753" y="695"/>
                </a:lnTo>
                <a:lnTo>
                  <a:pt x="1753" y="727"/>
                </a:lnTo>
                <a:lnTo>
                  <a:pt x="1753" y="677"/>
                </a:lnTo>
                <a:lnTo>
                  <a:pt x="1756" y="727"/>
                </a:lnTo>
                <a:lnTo>
                  <a:pt x="1759" y="727"/>
                </a:lnTo>
                <a:lnTo>
                  <a:pt x="1759" y="619"/>
                </a:lnTo>
                <a:lnTo>
                  <a:pt x="1762" y="692"/>
                </a:lnTo>
                <a:lnTo>
                  <a:pt x="1762" y="727"/>
                </a:lnTo>
                <a:lnTo>
                  <a:pt x="1762" y="640"/>
                </a:lnTo>
                <a:lnTo>
                  <a:pt x="1765" y="727"/>
                </a:lnTo>
                <a:lnTo>
                  <a:pt x="1765" y="712"/>
                </a:lnTo>
                <a:lnTo>
                  <a:pt x="1768" y="727"/>
                </a:lnTo>
                <a:lnTo>
                  <a:pt x="1768" y="709"/>
                </a:lnTo>
                <a:lnTo>
                  <a:pt x="1771" y="727"/>
                </a:lnTo>
                <a:lnTo>
                  <a:pt x="1771" y="666"/>
                </a:lnTo>
                <a:lnTo>
                  <a:pt x="1774" y="727"/>
                </a:lnTo>
                <a:lnTo>
                  <a:pt x="1774" y="613"/>
                </a:lnTo>
                <a:lnTo>
                  <a:pt x="1777" y="645"/>
                </a:lnTo>
                <a:lnTo>
                  <a:pt x="1777" y="727"/>
                </a:lnTo>
                <a:lnTo>
                  <a:pt x="1777" y="640"/>
                </a:lnTo>
                <a:lnTo>
                  <a:pt x="1779" y="724"/>
                </a:lnTo>
                <a:lnTo>
                  <a:pt x="1779" y="727"/>
                </a:lnTo>
                <a:lnTo>
                  <a:pt x="1779" y="706"/>
                </a:lnTo>
                <a:lnTo>
                  <a:pt x="1782" y="727"/>
                </a:lnTo>
                <a:lnTo>
                  <a:pt x="1782" y="706"/>
                </a:lnTo>
                <a:lnTo>
                  <a:pt x="1785" y="692"/>
                </a:lnTo>
                <a:lnTo>
                  <a:pt x="1785" y="727"/>
                </a:lnTo>
                <a:lnTo>
                  <a:pt x="1785" y="692"/>
                </a:lnTo>
                <a:lnTo>
                  <a:pt x="1788" y="718"/>
                </a:lnTo>
                <a:lnTo>
                  <a:pt x="1788" y="727"/>
                </a:lnTo>
                <a:lnTo>
                  <a:pt x="1788" y="672"/>
                </a:lnTo>
                <a:lnTo>
                  <a:pt x="1791" y="727"/>
                </a:lnTo>
                <a:lnTo>
                  <a:pt x="1791" y="625"/>
                </a:lnTo>
                <a:lnTo>
                  <a:pt x="1794" y="727"/>
                </a:lnTo>
                <a:lnTo>
                  <a:pt x="1794" y="625"/>
                </a:lnTo>
                <a:lnTo>
                  <a:pt x="1797" y="701"/>
                </a:lnTo>
                <a:lnTo>
                  <a:pt x="1797" y="727"/>
                </a:lnTo>
                <a:lnTo>
                  <a:pt x="1797" y="689"/>
                </a:lnTo>
                <a:lnTo>
                  <a:pt x="1797" y="706"/>
                </a:lnTo>
                <a:lnTo>
                  <a:pt x="1800" y="686"/>
                </a:lnTo>
                <a:lnTo>
                  <a:pt x="1800" y="727"/>
                </a:lnTo>
                <a:lnTo>
                  <a:pt x="1800" y="686"/>
                </a:lnTo>
                <a:lnTo>
                  <a:pt x="1803" y="727"/>
                </a:lnTo>
                <a:lnTo>
                  <a:pt x="1806" y="727"/>
                </a:lnTo>
                <a:lnTo>
                  <a:pt x="1806" y="654"/>
                </a:lnTo>
                <a:lnTo>
                  <a:pt x="1809" y="692"/>
                </a:lnTo>
                <a:lnTo>
                  <a:pt x="1809" y="727"/>
                </a:lnTo>
                <a:lnTo>
                  <a:pt x="1809" y="692"/>
                </a:lnTo>
                <a:lnTo>
                  <a:pt x="1811" y="727"/>
                </a:lnTo>
                <a:lnTo>
                  <a:pt x="1811" y="704"/>
                </a:lnTo>
                <a:lnTo>
                  <a:pt x="1814" y="727"/>
                </a:lnTo>
                <a:lnTo>
                  <a:pt x="1814" y="712"/>
                </a:lnTo>
                <a:lnTo>
                  <a:pt x="1817" y="727"/>
                </a:lnTo>
                <a:lnTo>
                  <a:pt x="1817" y="567"/>
                </a:lnTo>
                <a:lnTo>
                  <a:pt x="1820" y="721"/>
                </a:lnTo>
                <a:lnTo>
                  <a:pt x="1820" y="727"/>
                </a:lnTo>
                <a:lnTo>
                  <a:pt x="1820" y="709"/>
                </a:lnTo>
                <a:lnTo>
                  <a:pt x="1823" y="727"/>
                </a:lnTo>
                <a:lnTo>
                  <a:pt x="1823" y="654"/>
                </a:lnTo>
                <a:lnTo>
                  <a:pt x="1826" y="727"/>
                </a:lnTo>
                <a:lnTo>
                  <a:pt x="1826" y="672"/>
                </a:lnTo>
                <a:lnTo>
                  <a:pt x="1829" y="727"/>
                </a:lnTo>
                <a:lnTo>
                  <a:pt x="1829" y="706"/>
                </a:lnTo>
                <a:lnTo>
                  <a:pt x="1832" y="718"/>
                </a:lnTo>
                <a:lnTo>
                  <a:pt x="1832" y="727"/>
                </a:lnTo>
                <a:lnTo>
                  <a:pt x="1832" y="718"/>
                </a:lnTo>
                <a:lnTo>
                  <a:pt x="1835" y="721"/>
                </a:lnTo>
                <a:lnTo>
                  <a:pt x="1835" y="727"/>
                </a:lnTo>
                <a:lnTo>
                  <a:pt x="1835" y="555"/>
                </a:lnTo>
                <a:lnTo>
                  <a:pt x="1838" y="727"/>
                </a:lnTo>
                <a:lnTo>
                  <a:pt x="1838" y="625"/>
                </a:lnTo>
                <a:lnTo>
                  <a:pt x="1841" y="727"/>
                </a:lnTo>
                <a:lnTo>
                  <a:pt x="1841" y="669"/>
                </a:lnTo>
                <a:lnTo>
                  <a:pt x="1843" y="689"/>
                </a:lnTo>
                <a:lnTo>
                  <a:pt x="1843" y="727"/>
                </a:lnTo>
                <a:lnTo>
                  <a:pt x="1843" y="689"/>
                </a:lnTo>
                <a:lnTo>
                  <a:pt x="1846" y="727"/>
                </a:lnTo>
                <a:lnTo>
                  <a:pt x="1846" y="628"/>
                </a:lnTo>
                <a:lnTo>
                  <a:pt x="1849" y="727"/>
                </a:lnTo>
                <a:lnTo>
                  <a:pt x="1849" y="680"/>
                </a:lnTo>
                <a:lnTo>
                  <a:pt x="1852" y="727"/>
                </a:lnTo>
                <a:lnTo>
                  <a:pt x="1852" y="683"/>
                </a:lnTo>
                <a:lnTo>
                  <a:pt x="1855" y="727"/>
                </a:lnTo>
                <a:lnTo>
                  <a:pt x="1858" y="727"/>
                </a:lnTo>
                <a:lnTo>
                  <a:pt x="1858" y="686"/>
                </a:lnTo>
                <a:lnTo>
                  <a:pt x="1861" y="727"/>
                </a:lnTo>
                <a:lnTo>
                  <a:pt x="1861" y="570"/>
                </a:lnTo>
                <a:lnTo>
                  <a:pt x="1864" y="718"/>
                </a:lnTo>
                <a:lnTo>
                  <a:pt x="1864" y="727"/>
                </a:lnTo>
                <a:lnTo>
                  <a:pt x="1864" y="712"/>
                </a:lnTo>
                <a:lnTo>
                  <a:pt x="1867" y="727"/>
                </a:lnTo>
                <a:lnTo>
                  <a:pt x="1867" y="689"/>
                </a:lnTo>
                <a:lnTo>
                  <a:pt x="1870" y="724"/>
                </a:lnTo>
                <a:lnTo>
                  <a:pt x="1870" y="727"/>
                </a:lnTo>
                <a:lnTo>
                  <a:pt x="1870" y="645"/>
                </a:lnTo>
                <a:lnTo>
                  <a:pt x="1872" y="727"/>
                </a:lnTo>
                <a:lnTo>
                  <a:pt x="1872" y="709"/>
                </a:lnTo>
                <a:lnTo>
                  <a:pt x="1875" y="718"/>
                </a:lnTo>
                <a:lnTo>
                  <a:pt x="1875" y="727"/>
                </a:lnTo>
                <a:lnTo>
                  <a:pt x="1875" y="718"/>
                </a:lnTo>
                <a:lnTo>
                  <a:pt x="1878" y="727"/>
                </a:lnTo>
                <a:lnTo>
                  <a:pt x="1878" y="715"/>
                </a:lnTo>
                <a:lnTo>
                  <a:pt x="1881" y="727"/>
                </a:lnTo>
                <a:lnTo>
                  <a:pt x="1881" y="701"/>
                </a:lnTo>
                <a:lnTo>
                  <a:pt x="1884" y="727"/>
                </a:lnTo>
                <a:lnTo>
                  <a:pt x="1884" y="651"/>
                </a:lnTo>
                <a:lnTo>
                  <a:pt x="1887" y="666"/>
                </a:lnTo>
                <a:lnTo>
                  <a:pt x="1887" y="727"/>
                </a:lnTo>
                <a:lnTo>
                  <a:pt x="1887" y="666"/>
                </a:lnTo>
                <a:lnTo>
                  <a:pt x="1887" y="704"/>
                </a:lnTo>
                <a:lnTo>
                  <a:pt x="1890" y="640"/>
                </a:lnTo>
                <a:lnTo>
                  <a:pt x="1890" y="727"/>
                </a:lnTo>
                <a:lnTo>
                  <a:pt x="1890" y="622"/>
                </a:lnTo>
                <a:lnTo>
                  <a:pt x="1893" y="727"/>
                </a:lnTo>
                <a:lnTo>
                  <a:pt x="1893" y="709"/>
                </a:lnTo>
                <a:lnTo>
                  <a:pt x="1896" y="727"/>
                </a:lnTo>
                <a:lnTo>
                  <a:pt x="1896" y="718"/>
                </a:lnTo>
                <a:lnTo>
                  <a:pt x="1899" y="727"/>
                </a:lnTo>
                <a:lnTo>
                  <a:pt x="1899" y="654"/>
                </a:lnTo>
                <a:lnTo>
                  <a:pt x="1902" y="672"/>
                </a:lnTo>
                <a:lnTo>
                  <a:pt x="1902" y="727"/>
                </a:lnTo>
                <a:lnTo>
                  <a:pt x="1902" y="672"/>
                </a:lnTo>
                <a:lnTo>
                  <a:pt x="1904" y="727"/>
                </a:lnTo>
                <a:lnTo>
                  <a:pt x="1904" y="698"/>
                </a:lnTo>
                <a:lnTo>
                  <a:pt x="1907" y="727"/>
                </a:lnTo>
                <a:lnTo>
                  <a:pt x="1907" y="558"/>
                </a:lnTo>
                <a:lnTo>
                  <a:pt x="1910" y="628"/>
                </a:lnTo>
                <a:lnTo>
                  <a:pt x="1910" y="727"/>
                </a:lnTo>
                <a:lnTo>
                  <a:pt x="1910" y="628"/>
                </a:lnTo>
                <a:lnTo>
                  <a:pt x="1913" y="727"/>
                </a:lnTo>
                <a:lnTo>
                  <a:pt x="1913" y="677"/>
                </a:lnTo>
                <a:lnTo>
                  <a:pt x="1916" y="727"/>
                </a:lnTo>
                <a:lnTo>
                  <a:pt x="1919" y="727"/>
                </a:lnTo>
                <a:lnTo>
                  <a:pt x="1919" y="669"/>
                </a:lnTo>
                <a:lnTo>
                  <a:pt x="1922" y="727"/>
                </a:lnTo>
                <a:lnTo>
                  <a:pt x="1922" y="619"/>
                </a:lnTo>
                <a:lnTo>
                  <a:pt x="1925" y="712"/>
                </a:lnTo>
                <a:lnTo>
                  <a:pt x="1925" y="727"/>
                </a:lnTo>
                <a:lnTo>
                  <a:pt x="1925" y="680"/>
                </a:lnTo>
                <a:lnTo>
                  <a:pt x="1928" y="727"/>
                </a:lnTo>
                <a:lnTo>
                  <a:pt x="1931" y="727"/>
                </a:lnTo>
                <a:lnTo>
                  <a:pt x="1931" y="724"/>
                </a:lnTo>
                <a:lnTo>
                  <a:pt x="1934" y="727"/>
                </a:lnTo>
                <a:lnTo>
                  <a:pt x="1934" y="721"/>
                </a:lnTo>
                <a:lnTo>
                  <a:pt x="1936" y="727"/>
                </a:lnTo>
                <a:lnTo>
                  <a:pt x="1936" y="698"/>
                </a:lnTo>
                <a:lnTo>
                  <a:pt x="1939" y="727"/>
                </a:lnTo>
                <a:lnTo>
                  <a:pt x="1939" y="715"/>
                </a:lnTo>
                <a:lnTo>
                  <a:pt x="1942" y="727"/>
                </a:lnTo>
                <a:lnTo>
                  <a:pt x="1942" y="584"/>
                </a:lnTo>
                <a:lnTo>
                  <a:pt x="1945" y="727"/>
                </a:lnTo>
                <a:lnTo>
                  <a:pt x="1945" y="686"/>
                </a:lnTo>
                <a:lnTo>
                  <a:pt x="1948" y="727"/>
                </a:lnTo>
                <a:lnTo>
                  <a:pt x="1948" y="689"/>
                </a:lnTo>
                <a:lnTo>
                  <a:pt x="1951" y="724"/>
                </a:lnTo>
                <a:lnTo>
                  <a:pt x="1951" y="727"/>
                </a:lnTo>
                <a:lnTo>
                  <a:pt x="1951" y="724"/>
                </a:lnTo>
                <a:lnTo>
                  <a:pt x="1954" y="727"/>
                </a:lnTo>
                <a:lnTo>
                  <a:pt x="1966" y="727"/>
                </a:lnTo>
                <a:lnTo>
                  <a:pt x="1966" y="724"/>
                </a:lnTo>
                <a:lnTo>
                  <a:pt x="1968" y="715"/>
                </a:lnTo>
                <a:lnTo>
                  <a:pt x="1968" y="727"/>
                </a:lnTo>
                <a:lnTo>
                  <a:pt x="1968" y="712"/>
                </a:lnTo>
                <a:lnTo>
                  <a:pt x="1971" y="727"/>
                </a:lnTo>
                <a:lnTo>
                  <a:pt x="1971" y="709"/>
                </a:lnTo>
                <a:lnTo>
                  <a:pt x="1974" y="727"/>
                </a:lnTo>
                <a:lnTo>
                  <a:pt x="1974" y="692"/>
                </a:lnTo>
                <a:lnTo>
                  <a:pt x="1977" y="712"/>
                </a:lnTo>
                <a:lnTo>
                  <a:pt x="1977" y="727"/>
                </a:lnTo>
                <a:lnTo>
                  <a:pt x="1977" y="712"/>
                </a:lnTo>
                <a:lnTo>
                  <a:pt x="1980" y="727"/>
                </a:lnTo>
                <a:lnTo>
                  <a:pt x="1980" y="704"/>
                </a:lnTo>
                <a:lnTo>
                  <a:pt x="1983" y="709"/>
                </a:lnTo>
                <a:lnTo>
                  <a:pt x="1983" y="727"/>
                </a:lnTo>
                <a:lnTo>
                  <a:pt x="1983" y="672"/>
                </a:lnTo>
                <a:lnTo>
                  <a:pt x="1986" y="727"/>
                </a:lnTo>
                <a:lnTo>
                  <a:pt x="1986" y="645"/>
                </a:lnTo>
                <a:lnTo>
                  <a:pt x="1989" y="689"/>
                </a:lnTo>
                <a:lnTo>
                  <a:pt x="1989" y="727"/>
                </a:lnTo>
                <a:lnTo>
                  <a:pt x="1989" y="689"/>
                </a:lnTo>
                <a:lnTo>
                  <a:pt x="1992" y="727"/>
                </a:lnTo>
                <a:lnTo>
                  <a:pt x="1992" y="718"/>
                </a:lnTo>
                <a:lnTo>
                  <a:pt x="1995" y="727"/>
                </a:lnTo>
                <a:lnTo>
                  <a:pt x="1997" y="727"/>
                </a:lnTo>
                <a:lnTo>
                  <a:pt x="1997" y="695"/>
                </a:lnTo>
                <a:lnTo>
                  <a:pt x="2000" y="689"/>
                </a:lnTo>
                <a:lnTo>
                  <a:pt x="2000" y="727"/>
                </a:lnTo>
                <a:lnTo>
                  <a:pt x="2000" y="686"/>
                </a:lnTo>
                <a:lnTo>
                  <a:pt x="2003" y="727"/>
                </a:lnTo>
                <a:lnTo>
                  <a:pt x="2003" y="701"/>
                </a:lnTo>
                <a:lnTo>
                  <a:pt x="2006" y="727"/>
                </a:lnTo>
                <a:lnTo>
                  <a:pt x="2006" y="663"/>
                </a:lnTo>
                <a:lnTo>
                  <a:pt x="2009" y="727"/>
                </a:lnTo>
                <a:lnTo>
                  <a:pt x="2009" y="663"/>
                </a:lnTo>
                <a:lnTo>
                  <a:pt x="2012" y="709"/>
                </a:lnTo>
                <a:lnTo>
                  <a:pt x="2012" y="727"/>
                </a:lnTo>
                <a:lnTo>
                  <a:pt x="2012" y="706"/>
                </a:lnTo>
                <a:lnTo>
                  <a:pt x="2015" y="727"/>
                </a:lnTo>
                <a:lnTo>
                  <a:pt x="2015" y="721"/>
                </a:lnTo>
                <a:lnTo>
                  <a:pt x="2018" y="727"/>
                </a:lnTo>
                <a:lnTo>
                  <a:pt x="2018" y="709"/>
                </a:lnTo>
                <a:lnTo>
                  <a:pt x="2021" y="727"/>
                </a:lnTo>
                <a:lnTo>
                  <a:pt x="2024" y="727"/>
                </a:lnTo>
                <a:lnTo>
                  <a:pt x="2024" y="689"/>
                </a:lnTo>
                <a:lnTo>
                  <a:pt x="2027" y="727"/>
                </a:lnTo>
                <a:lnTo>
                  <a:pt x="2029" y="727"/>
                </a:lnTo>
                <a:lnTo>
                  <a:pt x="2029" y="698"/>
                </a:lnTo>
                <a:lnTo>
                  <a:pt x="2032" y="727"/>
                </a:lnTo>
                <a:lnTo>
                  <a:pt x="2032" y="709"/>
                </a:lnTo>
                <a:lnTo>
                  <a:pt x="2035" y="727"/>
                </a:lnTo>
                <a:lnTo>
                  <a:pt x="2038" y="727"/>
                </a:lnTo>
                <a:lnTo>
                  <a:pt x="2038" y="706"/>
                </a:lnTo>
                <a:lnTo>
                  <a:pt x="2041" y="727"/>
                </a:lnTo>
                <a:lnTo>
                  <a:pt x="2044" y="727"/>
                </a:lnTo>
                <a:lnTo>
                  <a:pt x="2044" y="709"/>
                </a:lnTo>
                <a:lnTo>
                  <a:pt x="2047" y="727"/>
                </a:lnTo>
                <a:lnTo>
                  <a:pt x="2047" y="677"/>
                </a:lnTo>
                <a:lnTo>
                  <a:pt x="2050" y="727"/>
                </a:lnTo>
                <a:lnTo>
                  <a:pt x="2050" y="657"/>
                </a:lnTo>
                <a:lnTo>
                  <a:pt x="2053" y="727"/>
                </a:lnTo>
                <a:lnTo>
                  <a:pt x="2053" y="666"/>
                </a:lnTo>
                <a:lnTo>
                  <a:pt x="2056" y="712"/>
                </a:lnTo>
                <a:lnTo>
                  <a:pt x="2056" y="727"/>
                </a:lnTo>
                <a:lnTo>
                  <a:pt x="2056" y="712"/>
                </a:lnTo>
                <a:lnTo>
                  <a:pt x="2059" y="727"/>
                </a:lnTo>
                <a:lnTo>
                  <a:pt x="2061" y="727"/>
                </a:lnTo>
                <a:lnTo>
                  <a:pt x="2061" y="718"/>
                </a:lnTo>
                <a:lnTo>
                  <a:pt x="2064" y="727"/>
                </a:lnTo>
                <a:lnTo>
                  <a:pt x="2070" y="727"/>
                </a:lnTo>
                <a:lnTo>
                  <a:pt x="2070" y="686"/>
                </a:lnTo>
                <a:lnTo>
                  <a:pt x="2073" y="727"/>
                </a:lnTo>
                <a:lnTo>
                  <a:pt x="2073" y="651"/>
                </a:lnTo>
                <a:lnTo>
                  <a:pt x="2076" y="727"/>
                </a:lnTo>
                <a:lnTo>
                  <a:pt x="2076" y="712"/>
                </a:lnTo>
                <a:lnTo>
                  <a:pt x="2079" y="727"/>
                </a:lnTo>
                <a:lnTo>
                  <a:pt x="2085" y="727"/>
                </a:lnTo>
                <a:lnTo>
                  <a:pt x="2085" y="701"/>
                </a:lnTo>
                <a:lnTo>
                  <a:pt x="2088" y="727"/>
                </a:lnTo>
                <a:lnTo>
                  <a:pt x="2088" y="689"/>
                </a:lnTo>
                <a:lnTo>
                  <a:pt x="2091" y="727"/>
                </a:lnTo>
                <a:lnTo>
                  <a:pt x="2093" y="727"/>
                </a:lnTo>
                <a:lnTo>
                  <a:pt x="2096" y="709"/>
                </a:lnTo>
                <a:lnTo>
                  <a:pt x="2096" y="727"/>
                </a:lnTo>
                <a:lnTo>
                  <a:pt x="2096" y="645"/>
                </a:lnTo>
                <a:lnTo>
                  <a:pt x="2099" y="727"/>
                </a:lnTo>
                <a:lnTo>
                  <a:pt x="2099" y="680"/>
                </a:lnTo>
                <a:lnTo>
                  <a:pt x="2102" y="692"/>
                </a:lnTo>
                <a:lnTo>
                  <a:pt x="2102" y="727"/>
                </a:lnTo>
                <a:lnTo>
                  <a:pt x="2102" y="692"/>
                </a:lnTo>
                <a:lnTo>
                  <a:pt x="2105" y="727"/>
                </a:lnTo>
                <a:lnTo>
                  <a:pt x="2105" y="677"/>
                </a:lnTo>
                <a:lnTo>
                  <a:pt x="2108" y="727"/>
                </a:lnTo>
                <a:lnTo>
                  <a:pt x="2111" y="727"/>
                </a:lnTo>
                <a:lnTo>
                  <a:pt x="2111" y="692"/>
                </a:lnTo>
                <a:lnTo>
                  <a:pt x="2114" y="727"/>
                </a:lnTo>
                <a:lnTo>
                  <a:pt x="2114" y="695"/>
                </a:lnTo>
                <a:lnTo>
                  <a:pt x="2117" y="704"/>
                </a:lnTo>
                <a:lnTo>
                  <a:pt x="2117" y="727"/>
                </a:lnTo>
                <a:lnTo>
                  <a:pt x="2117" y="695"/>
                </a:lnTo>
                <a:lnTo>
                  <a:pt x="2120" y="727"/>
                </a:lnTo>
                <a:lnTo>
                  <a:pt x="2120" y="724"/>
                </a:lnTo>
                <a:lnTo>
                  <a:pt x="2122" y="727"/>
                </a:lnTo>
                <a:lnTo>
                  <a:pt x="2122" y="689"/>
                </a:lnTo>
                <a:lnTo>
                  <a:pt x="2125" y="727"/>
                </a:lnTo>
                <a:lnTo>
                  <a:pt x="2128" y="727"/>
                </a:lnTo>
                <a:lnTo>
                  <a:pt x="2128" y="718"/>
                </a:lnTo>
                <a:lnTo>
                  <a:pt x="2131" y="727"/>
                </a:lnTo>
                <a:lnTo>
                  <a:pt x="2131" y="721"/>
                </a:lnTo>
                <a:lnTo>
                  <a:pt x="2134" y="727"/>
                </a:lnTo>
                <a:lnTo>
                  <a:pt x="2134" y="718"/>
                </a:lnTo>
                <a:lnTo>
                  <a:pt x="2137" y="727"/>
                </a:lnTo>
                <a:lnTo>
                  <a:pt x="2140" y="727"/>
                </a:lnTo>
                <a:lnTo>
                  <a:pt x="2143" y="724"/>
                </a:lnTo>
                <a:lnTo>
                  <a:pt x="2143" y="727"/>
                </a:lnTo>
                <a:lnTo>
                  <a:pt x="2143" y="715"/>
                </a:lnTo>
                <a:lnTo>
                  <a:pt x="2146" y="727"/>
                </a:lnTo>
                <a:lnTo>
                  <a:pt x="2146" y="674"/>
                </a:lnTo>
                <a:lnTo>
                  <a:pt x="2149" y="712"/>
                </a:lnTo>
                <a:lnTo>
                  <a:pt x="2149" y="727"/>
                </a:lnTo>
                <a:lnTo>
                  <a:pt x="2149" y="692"/>
                </a:lnTo>
                <a:lnTo>
                  <a:pt x="2152" y="715"/>
                </a:lnTo>
                <a:lnTo>
                  <a:pt x="2152" y="727"/>
                </a:lnTo>
                <a:lnTo>
                  <a:pt x="2152" y="674"/>
                </a:lnTo>
                <a:lnTo>
                  <a:pt x="2154" y="727"/>
                </a:lnTo>
                <a:lnTo>
                  <a:pt x="2157" y="727"/>
                </a:lnTo>
                <a:lnTo>
                  <a:pt x="2157" y="712"/>
                </a:lnTo>
                <a:lnTo>
                  <a:pt x="2160" y="715"/>
                </a:lnTo>
                <a:lnTo>
                  <a:pt x="2160" y="727"/>
                </a:lnTo>
                <a:lnTo>
                  <a:pt x="2160" y="643"/>
                </a:lnTo>
                <a:lnTo>
                  <a:pt x="2163" y="709"/>
                </a:lnTo>
                <a:lnTo>
                  <a:pt x="2163" y="727"/>
                </a:lnTo>
                <a:lnTo>
                  <a:pt x="2163" y="669"/>
                </a:lnTo>
                <a:lnTo>
                  <a:pt x="2166" y="727"/>
                </a:lnTo>
                <a:lnTo>
                  <a:pt x="2169" y="727"/>
                </a:lnTo>
                <a:lnTo>
                  <a:pt x="2169" y="672"/>
                </a:lnTo>
                <a:lnTo>
                  <a:pt x="2172" y="680"/>
                </a:lnTo>
                <a:lnTo>
                  <a:pt x="2172" y="727"/>
                </a:lnTo>
                <a:lnTo>
                  <a:pt x="2172" y="680"/>
                </a:lnTo>
                <a:lnTo>
                  <a:pt x="2175" y="727"/>
                </a:lnTo>
                <a:lnTo>
                  <a:pt x="2175" y="721"/>
                </a:lnTo>
                <a:lnTo>
                  <a:pt x="2178" y="727"/>
                </a:lnTo>
                <a:lnTo>
                  <a:pt x="2181" y="727"/>
                </a:lnTo>
                <a:lnTo>
                  <a:pt x="2181" y="692"/>
                </a:lnTo>
                <a:lnTo>
                  <a:pt x="2184" y="727"/>
                </a:lnTo>
                <a:lnTo>
                  <a:pt x="2189" y="727"/>
                </a:lnTo>
                <a:lnTo>
                  <a:pt x="2189" y="709"/>
                </a:lnTo>
                <a:lnTo>
                  <a:pt x="2192" y="727"/>
                </a:lnTo>
                <a:lnTo>
                  <a:pt x="2210" y="727"/>
                </a:lnTo>
                <a:lnTo>
                  <a:pt x="2210" y="721"/>
                </a:lnTo>
                <a:lnTo>
                  <a:pt x="2213" y="727"/>
                </a:lnTo>
                <a:lnTo>
                  <a:pt x="2213" y="724"/>
                </a:lnTo>
                <a:lnTo>
                  <a:pt x="2216" y="727"/>
                </a:lnTo>
                <a:lnTo>
                  <a:pt x="2216" y="715"/>
                </a:lnTo>
                <a:lnTo>
                  <a:pt x="2218" y="727"/>
                </a:lnTo>
                <a:lnTo>
                  <a:pt x="2221" y="727"/>
                </a:lnTo>
                <a:lnTo>
                  <a:pt x="2221" y="718"/>
                </a:lnTo>
                <a:lnTo>
                  <a:pt x="2224" y="727"/>
                </a:lnTo>
                <a:lnTo>
                  <a:pt x="2224" y="686"/>
                </a:lnTo>
                <a:lnTo>
                  <a:pt x="2227" y="727"/>
                </a:lnTo>
                <a:lnTo>
                  <a:pt x="2230" y="727"/>
                </a:lnTo>
                <a:lnTo>
                  <a:pt x="2230" y="721"/>
                </a:lnTo>
                <a:lnTo>
                  <a:pt x="2233" y="727"/>
                </a:lnTo>
                <a:lnTo>
                  <a:pt x="2233" y="709"/>
                </a:lnTo>
                <a:lnTo>
                  <a:pt x="2236" y="727"/>
                </a:lnTo>
                <a:lnTo>
                  <a:pt x="2236" y="701"/>
                </a:lnTo>
                <a:lnTo>
                  <a:pt x="2239" y="727"/>
                </a:lnTo>
                <a:lnTo>
                  <a:pt x="2239" y="680"/>
                </a:lnTo>
                <a:lnTo>
                  <a:pt x="2242" y="715"/>
                </a:lnTo>
                <a:lnTo>
                  <a:pt x="2242" y="727"/>
                </a:lnTo>
                <a:lnTo>
                  <a:pt x="2242" y="712"/>
                </a:lnTo>
                <a:lnTo>
                  <a:pt x="2245" y="727"/>
                </a:lnTo>
                <a:lnTo>
                  <a:pt x="2245" y="692"/>
                </a:lnTo>
                <a:lnTo>
                  <a:pt x="2248" y="727"/>
                </a:lnTo>
                <a:lnTo>
                  <a:pt x="2248" y="692"/>
                </a:lnTo>
                <a:lnTo>
                  <a:pt x="2250" y="727"/>
                </a:lnTo>
                <a:lnTo>
                  <a:pt x="2262" y="727"/>
                </a:lnTo>
                <a:lnTo>
                  <a:pt x="2262" y="672"/>
                </a:lnTo>
                <a:lnTo>
                  <a:pt x="2265" y="727"/>
                </a:lnTo>
                <a:lnTo>
                  <a:pt x="2274" y="727"/>
                </a:lnTo>
                <a:lnTo>
                  <a:pt x="2274" y="724"/>
                </a:lnTo>
                <a:lnTo>
                  <a:pt x="2277" y="727"/>
                </a:lnTo>
                <a:lnTo>
                  <a:pt x="2300" y="727"/>
                </a:lnTo>
                <a:lnTo>
                  <a:pt x="2300" y="715"/>
                </a:lnTo>
                <a:lnTo>
                  <a:pt x="2303" y="727"/>
                </a:lnTo>
                <a:lnTo>
                  <a:pt x="2311" y="727"/>
                </a:lnTo>
                <a:lnTo>
                  <a:pt x="2311" y="706"/>
                </a:lnTo>
                <a:lnTo>
                  <a:pt x="2314" y="727"/>
                </a:lnTo>
                <a:lnTo>
                  <a:pt x="2326" y="727"/>
                </a:lnTo>
                <a:lnTo>
                  <a:pt x="2326" y="712"/>
                </a:lnTo>
                <a:lnTo>
                  <a:pt x="2329" y="727"/>
                </a:lnTo>
                <a:lnTo>
                  <a:pt x="2346" y="727"/>
                </a:lnTo>
                <a:lnTo>
                  <a:pt x="2346" y="689"/>
                </a:lnTo>
                <a:lnTo>
                  <a:pt x="2349" y="727"/>
                </a:lnTo>
                <a:lnTo>
                  <a:pt x="2349" y="689"/>
                </a:lnTo>
                <a:lnTo>
                  <a:pt x="2352" y="727"/>
                </a:lnTo>
                <a:lnTo>
                  <a:pt x="2352" y="706"/>
                </a:lnTo>
                <a:lnTo>
                  <a:pt x="2355" y="727"/>
                </a:lnTo>
                <a:lnTo>
                  <a:pt x="2364" y="727"/>
                </a:lnTo>
                <a:lnTo>
                  <a:pt x="2364" y="718"/>
                </a:lnTo>
                <a:lnTo>
                  <a:pt x="2367" y="727"/>
                </a:lnTo>
                <a:lnTo>
                  <a:pt x="2381" y="727"/>
                </a:lnTo>
                <a:lnTo>
                  <a:pt x="2381" y="709"/>
                </a:lnTo>
                <a:lnTo>
                  <a:pt x="2384" y="727"/>
                </a:lnTo>
                <a:lnTo>
                  <a:pt x="2384" y="718"/>
                </a:lnTo>
                <a:lnTo>
                  <a:pt x="2387" y="718"/>
                </a:lnTo>
                <a:lnTo>
                  <a:pt x="2387" y="727"/>
                </a:lnTo>
                <a:lnTo>
                  <a:pt x="2387" y="718"/>
                </a:lnTo>
                <a:lnTo>
                  <a:pt x="2390" y="727"/>
                </a:lnTo>
                <a:lnTo>
                  <a:pt x="2396" y="727"/>
                </a:lnTo>
                <a:lnTo>
                  <a:pt x="2396" y="666"/>
                </a:lnTo>
                <a:lnTo>
                  <a:pt x="2399" y="727"/>
                </a:lnTo>
                <a:lnTo>
                  <a:pt x="2413" y="727"/>
                </a:lnTo>
                <a:lnTo>
                  <a:pt x="2413" y="715"/>
                </a:lnTo>
                <a:lnTo>
                  <a:pt x="2416" y="727"/>
                </a:lnTo>
                <a:lnTo>
                  <a:pt x="2419" y="727"/>
                </a:lnTo>
                <a:lnTo>
                  <a:pt x="2419" y="724"/>
                </a:lnTo>
                <a:lnTo>
                  <a:pt x="2422" y="727"/>
                </a:lnTo>
                <a:lnTo>
                  <a:pt x="2422" y="666"/>
                </a:lnTo>
                <a:lnTo>
                  <a:pt x="2425" y="727"/>
                </a:lnTo>
                <a:lnTo>
                  <a:pt x="2439" y="727"/>
                </a:lnTo>
                <a:lnTo>
                  <a:pt x="2439" y="698"/>
                </a:lnTo>
                <a:lnTo>
                  <a:pt x="2442" y="727"/>
                </a:lnTo>
                <a:lnTo>
                  <a:pt x="2442" y="715"/>
                </a:lnTo>
                <a:lnTo>
                  <a:pt x="2445" y="727"/>
                </a:lnTo>
                <a:lnTo>
                  <a:pt x="2457" y="727"/>
                </a:lnTo>
                <a:lnTo>
                  <a:pt x="2457" y="701"/>
                </a:lnTo>
                <a:lnTo>
                  <a:pt x="2460" y="727"/>
                </a:lnTo>
                <a:lnTo>
                  <a:pt x="2471" y="727"/>
                </a:lnTo>
                <a:lnTo>
                  <a:pt x="2471" y="709"/>
                </a:lnTo>
                <a:lnTo>
                  <a:pt x="2474" y="727"/>
                </a:lnTo>
                <a:lnTo>
                  <a:pt x="2474" y="724"/>
                </a:lnTo>
                <a:lnTo>
                  <a:pt x="2477" y="727"/>
                </a:lnTo>
                <a:lnTo>
                  <a:pt x="2477" y="721"/>
                </a:lnTo>
                <a:lnTo>
                  <a:pt x="2480" y="727"/>
                </a:lnTo>
                <a:lnTo>
                  <a:pt x="2495" y="727"/>
                </a:lnTo>
                <a:lnTo>
                  <a:pt x="2495" y="712"/>
                </a:lnTo>
                <a:lnTo>
                  <a:pt x="2498" y="727"/>
                </a:lnTo>
                <a:lnTo>
                  <a:pt x="2524" y="727"/>
                </a:lnTo>
                <a:lnTo>
                  <a:pt x="2527" y="724"/>
                </a:lnTo>
                <a:lnTo>
                  <a:pt x="2527" y="727"/>
                </a:lnTo>
                <a:lnTo>
                  <a:pt x="2527" y="704"/>
                </a:lnTo>
                <a:lnTo>
                  <a:pt x="2529" y="727"/>
                </a:lnTo>
                <a:lnTo>
                  <a:pt x="2529" y="701"/>
                </a:lnTo>
                <a:lnTo>
                  <a:pt x="2532" y="727"/>
                </a:lnTo>
                <a:lnTo>
                  <a:pt x="2544" y="727"/>
                </a:lnTo>
                <a:lnTo>
                  <a:pt x="2544" y="689"/>
                </a:lnTo>
                <a:lnTo>
                  <a:pt x="2547" y="727"/>
                </a:lnTo>
                <a:lnTo>
                  <a:pt x="2582" y="727"/>
                </a:lnTo>
                <a:lnTo>
                  <a:pt x="2582" y="721"/>
                </a:lnTo>
                <a:lnTo>
                  <a:pt x="2585" y="727"/>
                </a:lnTo>
                <a:lnTo>
                  <a:pt x="2623" y="727"/>
                </a:lnTo>
                <a:lnTo>
                  <a:pt x="2623" y="709"/>
                </a:lnTo>
                <a:lnTo>
                  <a:pt x="2625" y="724"/>
                </a:lnTo>
                <a:lnTo>
                  <a:pt x="2625" y="727"/>
                </a:lnTo>
                <a:lnTo>
                  <a:pt x="2625" y="724"/>
                </a:lnTo>
                <a:lnTo>
                  <a:pt x="2628" y="727"/>
                </a:lnTo>
                <a:lnTo>
                  <a:pt x="2640" y="727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64"/>
          <p:cNvSpPr>
            <a:spLocks/>
          </p:cNvSpPr>
          <p:nvPr/>
        </p:nvSpPr>
        <p:spPr bwMode="auto">
          <a:xfrm>
            <a:off x="3711863" y="2089117"/>
            <a:ext cx="28575" cy="28575"/>
          </a:xfrm>
          <a:custGeom>
            <a:avLst/>
            <a:gdLst>
              <a:gd name="T0" fmla="*/ 0 w 18"/>
              <a:gd name="T1" fmla="*/ 9 h 18"/>
              <a:gd name="T2" fmla="*/ 9 w 18"/>
              <a:gd name="T3" fmla="*/ 18 h 18"/>
              <a:gd name="T4" fmla="*/ 18 w 18"/>
              <a:gd name="T5" fmla="*/ 9 h 18"/>
              <a:gd name="T6" fmla="*/ 9 w 18"/>
              <a:gd name="T7" fmla="*/ 0 h 18"/>
              <a:gd name="T8" fmla="*/ 0 w 18"/>
              <a:gd name="T9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8">
                <a:moveTo>
                  <a:pt x="0" y="9"/>
                </a:moveTo>
                <a:lnTo>
                  <a:pt x="9" y="18"/>
                </a:lnTo>
                <a:lnTo>
                  <a:pt x="18" y="9"/>
                </a:lnTo>
                <a:lnTo>
                  <a:pt x="9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Line 66"/>
          <p:cNvSpPr>
            <a:spLocks noChangeShapeType="1"/>
          </p:cNvSpPr>
          <p:nvPr/>
        </p:nvSpPr>
        <p:spPr bwMode="auto">
          <a:xfrm>
            <a:off x="1405226" y="2117692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Line 86"/>
          <p:cNvSpPr>
            <a:spLocks noChangeShapeType="1"/>
          </p:cNvSpPr>
          <p:nvPr/>
        </p:nvSpPr>
        <p:spPr bwMode="auto">
          <a:xfrm>
            <a:off x="1427451" y="2122454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Line 87"/>
          <p:cNvSpPr>
            <a:spLocks noChangeShapeType="1"/>
          </p:cNvSpPr>
          <p:nvPr/>
        </p:nvSpPr>
        <p:spPr bwMode="auto">
          <a:xfrm>
            <a:off x="1671926" y="2122454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Rectangle 88"/>
          <p:cNvSpPr>
            <a:spLocks noChangeArrowheads="1"/>
          </p:cNvSpPr>
          <p:nvPr/>
        </p:nvSpPr>
        <p:spPr bwMode="auto">
          <a:xfrm>
            <a:off x="1548341" y="2144679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9" name="Line 89"/>
          <p:cNvSpPr>
            <a:spLocks noChangeShapeType="1"/>
          </p:cNvSpPr>
          <p:nvPr/>
        </p:nvSpPr>
        <p:spPr bwMode="auto">
          <a:xfrm>
            <a:off x="1921163" y="2122454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Line 90"/>
          <p:cNvSpPr>
            <a:spLocks noChangeShapeType="1"/>
          </p:cNvSpPr>
          <p:nvPr/>
        </p:nvSpPr>
        <p:spPr bwMode="auto">
          <a:xfrm>
            <a:off x="2167226" y="2122454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Rectangle 91"/>
          <p:cNvSpPr>
            <a:spLocks noChangeArrowheads="1"/>
          </p:cNvSpPr>
          <p:nvPr/>
        </p:nvSpPr>
        <p:spPr bwMode="auto">
          <a:xfrm>
            <a:off x="2043641" y="2144679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4" name="Line 92"/>
          <p:cNvSpPr>
            <a:spLocks noChangeShapeType="1"/>
          </p:cNvSpPr>
          <p:nvPr/>
        </p:nvSpPr>
        <p:spPr bwMode="auto">
          <a:xfrm>
            <a:off x="2411701" y="2122454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Line 93"/>
          <p:cNvSpPr>
            <a:spLocks noChangeShapeType="1"/>
          </p:cNvSpPr>
          <p:nvPr/>
        </p:nvSpPr>
        <p:spPr bwMode="auto">
          <a:xfrm>
            <a:off x="2660938" y="2122454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Rectangle 94"/>
          <p:cNvSpPr>
            <a:spLocks noChangeArrowheads="1"/>
          </p:cNvSpPr>
          <p:nvPr/>
        </p:nvSpPr>
        <p:spPr bwMode="auto">
          <a:xfrm>
            <a:off x="2523066" y="214467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7" name="Line 95"/>
          <p:cNvSpPr>
            <a:spLocks noChangeShapeType="1"/>
          </p:cNvSpPr>
          <p:nvPr/>
        </p:nvSpPr>
        <p:spPr bwMode="auto">
          <a:xfrm>
            <a:off x="2905413" y="2122454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Line 96"/>
          <p:cNvSpPr>
            <a:spLocks noChangeShapeType="1"/>
          </p:cNvSpPr>
          <p:nvPr/>
        </p:nvSpPr>
        <p:spPr bwMode="auto">
          <a:xfrm>
            <a:off x="3149888" y="2122454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Rectangle 97"/>
          <p:cNvSpPr>
            <a:spLocks noChangeArrowheads="1"/>
          </p:cNvSpPr>
          <p:nvPr/>
        </p:nvSpPr>
        <p:spPr bwMode="auto">
          <a:xfrm>
            <a:off x="3012016" y="214467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00" name="Line 98"/>
          <p:cNvSpPr>
            <a:spLocks noChangeShapeType="1"/>
          </p:cNvSpPr>
          <p:nvPr/>
        </p:nvSpPr>
        <p:spPr bwMode="auto">
          <a:xfrm>
            <a:off x="3399126" y="2122454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Line 99"/>
          <p:cNvSpPr>
            <a:spLocks noChangeShapeType="1"/>
          </p:cNvSpPr>
          <p:nvPr/>
        </p:nvSpPr>
        <p:spPr bwMode="auto">
          <a:xfrm>
            <a:off x="3643601" y="2122454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Rectangle 100"/>
          <p:cNvSpPr>
            <a:spLocks noChangeArrowheads="1"/>
          </p:cNvSpPr>
          <p:nvPr/>
        </p:nvSpPr>
        <p:spPr bwMode="auto">
          <a:xfrm>
            <a:off x="3505729" y="214467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03" name="Line 101"/>
          <p:cNvSpPr>
            <a:spLocks noChangeShapeType="1"/>
          </p:cNvSpPr>
          <p:nvPr/>
        </p:nvSpPr>
        <p:spPr bwMode="auto">
          <a:xfrm>
            <a:off x="3892838" y="2122454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Line 102"/>
          <p:cNvSpPr>
            <a:spLocks noChangeShapeType="1"/>
          </p:cNvSpPr>
          <p:nvPr/>
        </p:nvSpPr>
        <p:spPr bwMode="auto">
          <a:xfrm>
            <a:off x="4137313" y="2122454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Rectangle 103"/>
          <p:cNvSpPr>
            <a:spLocks noChangeArrowheads="1"/>
          </p:cNvSpPr>
          <p:nvPr/>
        </p:nvSpPr>
        <p:spPr bwMode="auto">
          <a:xfrm>
            <a:off x="3999441" y="214467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06" name="Line 104"/>
          <p:cNvSpPr>
            <a:spLocks noChangeShapeType="1"/>
          </p:cNvSpPr>
          <p:nvPr/>
        </p:nvSpPr>
        <p:spPr bwMode="auto">
          <a:xfrm>
            <a:off x="4381788" y="2122454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Line 105"/>
          <p:cNvSpPr>
            <a:spLocks noChangeShapeType="1"/>
          </p:cNvSpPr>
          <p:nvPr/>
        </p:nvSpPr>
        <p:spPr bwMode="auto">
          <a:xfrm>
            <a:off x="4631026" y="2122454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Rectangle 106"/>
          <p:cNvSpPr>
            <a:spLocks noChangeArrowheads="1"/>
          </p:cNvSpPr>
          <p:nvPr/>
        </p:nvSpPr>
        <p:spPr bwMode="auto">
          <a:xfrm>
            <a:off x="4493154" y="214467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09" name="Line 107"/>
          <p:cNvSpPr>
            <a:spLocks noChangeShapeType="1"/>
          </p:cNvSpPr>
          <p:nvPr/>
        </p:nvSpPr>
        <p:spPr bwMode="auto">
          <a:xfrm>
            <a:off x="4875501" y="2122454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Line 108"/>
          <p:cNvSpPr>
            <a:spLocks noChangeShapeType="1"/>
          </p:cNvSpPr>
          <p:nvPr/>
        </p:nvSpPr>
        <p:spPr bwMode="auto">
          <a:xfrm>
            <a:off x="5119976" y="2122454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Rectangle 109"/>
          <p:cNvSpPr>
            <a:spLocks noChangeArrowheads="1"/>
          </p:cNvSpPr>
          <p:nvPr/>
        </p:nvSpPr>
        <p:spPr bwMode="auto">
          <a:xfrm>
            <a:off x="4982104" y="214467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2" name="Line 110"/>
          <p:cNvSpPr>
            <a:spLocks noChangeShapeType="1"/>
          </p:cNvSpPr>
          <p:nvPr/>
        </p:nvSpPr>
        <p:spPr bwMode="auto">
          <a:xfrm>
            <a:off x="5369213" y="2122454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Line 111"/>
          <p:cNvSpPr>
            <a:spLocks noChangeShapeType="1"/>
          </p:cNvSpPr>
          <p:nvPr/>
        </p:nvSpPr>
        <p:spPr bwMode="auto">
          <a:xfrm>
            <a:off x="5613688" y="2122454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Rectangle 112"/>
          <p:cNvSpPr>
            <a:spLocks noChangeArrowheads="1"/>
          </p:cNvSpPr>
          <p:nvPr/>
        </p:nvSpPr>
        <p:spPr bwMode="auto">
          <a:xfrm>
            <a:off x="5439304" y="2144679"/>
            <a:ext cx="216406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49" name="Rectangle 248"/>
          <p:cNvSpPr>
            <a:spLocks noChangeArrowheads="1"/>
          </p:cNvSpPr>
          <p:nvPr/>
        </p:nvSpPr>
        <p:spPr bwMode="auto">
          <a:xfrm>
            <a:off x="1314664" y="2053191"/>
            <a:ext cx="7534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05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50" name="Line 20"/>
          <p:cNvSpPr>
            <a:spLocks noChangeShapeType="1"/>
          </p:cNvSpPr>
          <p:nvPr/>
        </p:nvSpPr>
        <p:spPr bwMode="auto">
          <a:xfrm>
            <a:off x="1416265" y="1579154"/>
            <a:ext cx="127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Line 27"/>
          <p:cNvSpPr>
            <a:spLocks noChangeShapeType="1"/>
          </p:cNvSpPr>
          <p:nvPr/>
        </p:nvSpPr>
        <p:spPr bwMode="auto">
          <a:xfrm>
            <a:off x="1406740" y="1029879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Rectangle 25"/>
          <p:cNvSpPr>
            <a:spLocks noChangeArrowheads="1"/>
          </p:cNvSpPr>
          <p:nvPr/>
        </p:nvSpPr>
        <p:spPr bwMode="auto">
          <a:xfrm>
            <a:off x="1175192" y="926203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3" name="5-Point Star 262"/>
          <p:cNvSpPr/>
          <p:nvPr/>
        </p:nvSpPr>
        <p:spPr>
          <a:xfrm>
            <a:off x="3722433" y="156188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64" name="Straight Arrow Connector 263"/>
          <p:cNvCxnSpPr/>
          <p:nvPr/>
        </p:nvCxnSpPr>
        <p:spPr>
          <a:xfrm>
            <a:off x="1548341" y="1202177"/>
            <a:ext cx="75658" cy="753954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Arrow Connector 264"/>
          <p:cNvCxnSpPr/>
          <p:nvPr/>
        </p:nvCxnSpPr>
        <p:spPr>
          <a:xfrm>
            <a:off x="1473084" y="1057766"/>
            <a:ext cx="72008" cy="795875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TextBox 265"/>
          <p:cNvSpPr txBox="1"/>
          <p:nvPr/>
        </p:nvSpPr>
        <p:spPr>
          <a:xfrm>
            <a:off x="1494224" y="1103054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67" name="TextBox 266"/>
          <p:cNvSpPr txBox="1"/>
          <p:nvPr/>
        </p:nvSpPr>
        <p:spPr>
          <a:xfrm>
            <a:off x="1618638" y="1330831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268" name="Straight Arrow Connector 267"/>
          <p:cNvCxnSpPr/>
          <p:nvPr/>
        </p:nvCxnSpPr>
        <p:spPr>
          <a:xfrm>
            <a:off x="1686039" y="1392874"/>
            <a:ext cx="56044" cy="6603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/>
          <p:cNvSpPr txBox="1"/>
          <p:nvPr/>
        </p:nvSpPr>
        <p:spPr>
          <a:xfrm>
            <a:off x="1395895" y="972262"/>
            <a:ext cx="4860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70" name="TextBox 269"/>
          <p:cNvSpPr txBox="1"/>
          <p:nvPr/>
        </p:nvSpPr>
        <p:spPr>
          <a:xfrm>
            <a:off x="1704363" y="108362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71" name="TextBox 270"/>
          <p:cNvSpPr txBox="1"/>
          <p:nvPr/>
        </p:nvSpPr>
        <p:spPr>
          <a:xfrm>
            <a:off x="3416047" y="789530"/>
            <a:ext cx="4716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-CH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sp>
        <p:nvSpPr>
          <p:cNvPr id="272" name="TextBox 271"/>
          <p:cNvSpPr txBox="1"/>
          <p:nvPr/>
        </p:nvSpPr>
        <p:spPr>
          <a:xfrm>
            <a:off x="2389262" y="1190395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sp>
        <p:nvSpPr>
          <p:cNvPr id="273" name="TextBox 272"/>
          <p:cNvSpPr txBox="1"/>
          <p:nvPr/>
        </p:nvSpPr>
        <p:spPr>
          <a:xfrm>
            <a:off x="2531454" y="1524367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274" name="Straight Arrow Connector 273"/>
          <p:cNvCxnSpPr/>
          <p:nvPr/>
        </p:nvCxnSpPr>
        <p:spPr>
          <a:xfrm flipH="1">
            <a:off x="2390433" y="1208969"/>
            <a:ext cx="105445" cy="83880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TextBox 274"/>
          <p:cNvSpPr txBox="1"/>
          <p:nvPr/>
        </p:nvSpPr>
        <p:spPr>
          <a:xfrm>
            <a:off x="4526332" y="1641751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79" name="TextBox 278"/>
          <p:cNvSpPr txBox="1"/>
          <p:nvPr/>
        </p:nvSpPr>
        <p:spPr>
          <a:xfrm>
            <a:off x="3264077" y="1234658"/>
            <a:ext cx="42030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sp>
        <p:nvSpPr>
          <p:cNvPr id="280" name="TextBox 279"/>
          <p:cNvSpPr txBox="1"/>
          <p:nvPr/>
        </p:nvSpPr>
        <p:spPr>
          <a:xfrm>
            <a:off x="3727127" y="1138958"/>
            <a:ext cx="6351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dirty="0" smtClean="0"/>
              <a:t>/z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281" name="Straight Arrow Connector 280"/>
          <p:cNvCxnSpPr/>
          <p:nvPr/>
        </p:nvCxnSpPr>
        <p:spPr>
          <a:xfrm flipH="1">
            <a:off x="3557393" y="1103054"/>
            <a:ext cx="187899" cy="414685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3" name="TextBox 282"/>
          <p:cNvSpPr txBox="1"/>
          <p:nvPr/>
        </p:nvSpPr>
        <p:spPr>
          <a:xfrm>
            <a:off x="3136689" y="936479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84" name="TextBox 283"/>
          <p:cNvSpPr txBox="1"/>
          <p:nvPr/>
        </p:nvSpPr>
        <p:spPr>
          <a:xfrm>
            <a:off x="2390438" y="1063437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85" name="TextBox 284"/>
          <p:cNvSpPr txBox="1"/>
          <p:nvPr/>
        </p:nvSpPr>
        <p:spPr>
          <a:xfrm>
            <a:off x="3599986" y="1270451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286" name="Straight Arrow Connector 285"/>
          <p:cNvCxnSpPr/>
          <p:nvPr/>
        </p:nvCxnSpPr>
        <p:spPr>
          <a:xfrm flipH="1">
            <a:off x="2249854" y="982678"/>
            <a:ext cx="180877" cy="1033363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7" name="Straight Arrow Connector 286"/>
          <p:cNvCxnSpPr/>
          <p:nvPr/>
        </p:nvCxnSpPr>
        <p:spPr>
          <a:xfrm>
            <a:off x="2756626" y="1837773"/>
            <a:ext cx="8852" cy="134057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8" name="TextBox 287"/>
          <p:cNvSpPr txBox="1"/>
          <p:nvPr/>
        </p:nvSpPr>
        <p:spPr>
          <a:xfrm>
            <a:off x="2465827" y="1399850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89" name="TextBox 288"/>
          <p:cNvSpPr txBox="1"/>
          <p:nvPr/>
        </p:nvSpPr>
        <p:spPr>
          <a:xfrm>
            <a:off x="2587092" y="164098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290" name="Straight Arrow Connector 289"/>
          <p:cNvCxnSpPr/>
          <p:nvPr/>
        </p:nvCxnSpPr>
        <p:spPr>
          <a:xfrm>
            <a:off x="1899153" y="1579154"/>
            <a:ext cx="13359" cy="403798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1" name="TextBox 290"/>
          <p:cNvSpPr txBox="1"/>
          <p:nvPr/>
        </p:nvSpPr>
        <p:spPr>
          <a:xfrm>
            <a:off x="2624291" y="1044969"/>
            <a:ext cx="54373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4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292" name="TextBox 291"/>
          <p:cNvSpPr txBox="1"/>
          <p:nvPr/>
        </p:nvSpPr>
        <p:spPr>
          <a:xfrm>
            <a:off x="2228156" y="806819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293" name="Straight Arrow Connector 292"/>
          <p:cNvCxnSpPr/>
          <p:nvPr/>
        </p:nvCxnSpPr>
        <p:spPr>
          <a:xfrm>
            <a:off x="1607194" y="1298885"/>
            <a:ext cx="65730" cy="634238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4" name="TextBox 293"/>
          <p:cNvSpPr txBox="1"/>
          <p:nvPr/>
        </p:nvSpPr>
        <p:spPr>
          <a:xfrm>
            <a:off x="4212131" y="1321861"/>
            <a:ext cx="64472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dirty="0" smtClean="0"/>
              <a:t>/y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295" name="TextBox 294"/>
          <p:cNvSpPr txBox="1"/>
          <p:nvPr/>
        </p:nvSpPr>
        <p:spPr>
          <a:xfrm>
            <a:off x="2167532" y="912109"/>
            <a:ext cx="3449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96" name="TextBox 295"/>
          <p:cNvSpPr txBox="1"/>
          <p:nvPr/>
        </p:nvSpPr>
        <p:spPr>
          <a:xfrm>
            <a:off x="3992353" y="1245444"/>
            <a:ext cx="4651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297" name="TextBox 296"/>
          <p:cNvSpPr txBox="1"/>
          <p:nvPr/>
        </p:nvSpPr>
        <p:spPr>
          <a:xfrm>
            <a:off x="3132153" y="1094214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sp>
        <p:nvSpPr>
          <p:cNvPr id="299" name="TextBox 298"/>
          <p:cNvSpPr txBox="1"/>
          <p:nvPr/>
        </p:nvSpPr>
        <p:spPr>
          <a:xfrm>
            <a:off x="2939986" y="808919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301" name="Straight Arrow Connector 300"/>
          <p:cNvCxnSpPr/>
          <p:nvPr/>
        </p:nvCxnSpPr>
        <p:spPr>
          <a:xfrm>
            <a:off x="3428330" y="1308492"/>
            <a:ext cx="24336" cy="33252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Arrow Connector 301"/>
          <p:cNvCxnSpPr/>
          <p:nvPr/>
        </p:nvCxnSpPr>
        <p:spPr>
          <a:xfrm>
            <a:off x="2848896" y="1921304"/>
            <a:ext cx="1" cy="11473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3" name="TextBox 302"/>
          <p:cNvSpPr txBox="1"/>
          <p:nvPr/>
        </p:nvSpPr>
        <p:spPr>
          <a:xfrm>
            <a:off x="2683573" y="923836"/>
            <a:ext cx="6303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dirty="0" smtClean="0"/>
              <a:t>/x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304" name="Straight Arrow Connector 303"/>
          <p:cNvCxnSpPr/>
          <p:nvPr/>
        </p:nvCxnSpPr>
        <p:spPr>
          <a:xfrm flipH="1">
            <a:off x="2186648" y="1099220"/>
            <a:ext cx="83017" cy="979846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Arrow Connector 304"/>
          <p:cNvCxnSpPr/>
          <p:nvPr/>
        </p:nvCxnSpPr>
        <p:spPr>
          <a:xfrm flipH="1">
            <a:off x="2167227" y="972262"/>
            <a:ext cx="63496" cy="1097079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Arrow Connector 305"/>
          <p:cNvCxnSpPr/>
          <p:nvPr/>
        </p:nvCxnSpPr>
        <p:spPr>
          <a:xfrm flipH="1">
            <a:off x="2059501" y="1298885"/>
            <a:ext cx="7013" cy="50458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8" name="TextBox 307"/>
          <p:cNvSpPr txBox="1"/>
          <p:nvPr/>
        </p:nvSpPr>
        <p:spPr>
          <a:xfrm>
            <a:off x="3633153" y="92607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dirty="0" smtClean="0"/>
              <a:t>-BH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311" name="TextBox 310"/>
          <p:cNvSpPr txBox="1"/>
          <p:nvPr/>
        </p:nvSpPr>
        <p:spPr>
          <a:xfrm>
            <a:off x="1344627" y="841384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314" name="TextBox 313"/>
          <p:cNvSpPr txBox="1"/>
          <p:nvPr/>
        </p:nvSpPr>
        <p:spPr>
          <a:xfrm>
            <a:off x="1535500" y="1224546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317" name="Straight Arrow Connector 316"/>
          <p:cNvCxnSpPr/>
          <p:nvPr/>
        </p:nvCxnSpPr>
        <p:spPr>
          <a:xfrm>
            <a:off x="1826605" y="1508948"/>
            <a:ext cx="37264" cy="424175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" name="TextBox 319"/>
          <p:cNvSpPr txBox="1"/>
          <p:nvPr/>
        </p:nvSpPr>
        <p:spPr>
          <a:xfrm>
            <a:off x="1746165" y="1441734"/>
            <a:ext cx="42030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3+</a:t>
            </a:r>
            <a:endParaRPr lang="zh-CN" altLang="en-US" sz="1050" baseline="30000" dirty="0"/>
          </a:p>
        </p:txBody>
      </p:sp>
      <p:sp>
        <p:nvSpPr>
          <p:cNvPr id="322" name="TextBox 321"/>
          <p:cNvSpPr txBox="1"/>
          <p:nvPr/>
        </p:nvSpPr>
        <p:spPr>
          <a:xfrm>
            <a:off x="1803827" y="78090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dirty="0" smtClean="0"/>
              <a:t>-BH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sp>
        <p:nvSpPr>
          <p:cNvPr id="333" name="TextBox 332"/>
          <p:cNvSpPr txBox="1"/>
          <p:nvPr/>
        </p:nvSpPr>
        <p:spPr>
          <a:xfrm>
            <a:off x="2355133" y="926070"/>
            <a:ext cx="33214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334" name="Straight Arrow Connector 333"/>
          <p:cNvCxnSpPr/>
          <p:nvPr/>
        </p:nvCxnSpPr>
        <p:spPr>
          <a:xfrm>
            <a:off x="4719239" y="1805259"/>
            <a:ext cx="0" cy="24251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Arrow Connector 334"/>
          <p:cNvCxnSpPr/>
          <p:nvPr/>
        </p:nvCxnSpPr>
        <p:spPr>
          <a:xfrm flipH="1">
            <a:off x="2539253" y="1488574"/>
            <a:ext cx="845" cy="55874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6" name="Straight Arrow Connector 335"/>
          <p:cNvCxnSpPr/>
          <p:nvPr/>
        </p:nvCxnSpPr>
        <p:spPr>
          <a:xfrm flipH="1">
            <a:off x="2476868" y="1399850"/>
            <a:ext cx="43189" cy="615816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Straight Arrow Connector 336"/>
          <p:cNvCxnSpPr/>
          <p:nvPr/>
        </p:nvCxnSpPr>
        <p:spPr>
          <a:xfrm flipH="1">
            <a:off x="2336686" y="1115264"/>
            <a:ext cx="117939" cy="97195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8" name="TextBox 347"/>
          <p:cNvSpPr txBox="1"/>
          <p:nvPr/>
        </p:nvSpPr>
        <p:spPr>
          <a:xfrm>
            <a:off x="2450452" y="1312583"/>
            <a:ext cx="3898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350" name="Straight Arrow Connector 349"/>
          <p:cNvCxnSpPr/>
          <p:nvPr/>
        </p:nvCxnSpPr>
        <p:spPr>
          <a:xfrm>
            <a:off x="3120077" y="1211854"/>
            <a:ext cx="0" cy="766816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1" name="Straight Arrow Connector 350"/>
          <p:cNvCxnSpPr/>
          <p:nvPr/>
        </p:nvCxnSpPr>
        <p:spPr>
          <a:xfrm>
            <a:off x="3054093" y="1120828"/>
            <a:ext cx="41682" cy="862124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Straight Arrow Connector 351"/>
          <p:cNvCxnSpPr/>
          <p:nvPr/>
        </p:nvCxnSpPr>
        <p:spPr>
          <a:xfrm>
            <a:off x="2939986" y="1278729"/>
            <a:ext cx="0" cy="71453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3" name="Straight Arrow Connector 352"/>
          <p:cNvCxnSpPr/>
          <p:nvPr/>
        </p:nvCxnSpPr>
        <p:spPr>
          <a:xfrm>
            <a:off x="2683573" y="1698268"/>
            <a:ext cx="59345" cy="234855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4" name="Straight Arrow Connector 353"/>
          <p:cNvCxnSpPr/>
          <p:nvPr/>
        </p:nvCxnSpPr>
        <p:spPr>
          <a:xfrm flipH="1">
            <a:off x="2574452" y="1568692"/>
            <a:ext cx="44503" cy="409978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2" name="TextBox 361"/>
          <p:cNvSpPr txBox="1"/>
          <p:nvPr/>
        </p:nvSpPr>
        <p:spPr>
          <a:xfrm>
            <a:off x="2715327" y="1762125"/>
            <a:ext cx="3449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366" name="TextBox 365"/>
          <p:cNvSpPr txBox="1"/>
          <p:nvPr/>
        </p:nvSpPr>
        <p:spPr>
          <a:xfrm>
            <a:off x="2988252" y="1037335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369" name="Straight Arrow Connector 368"/>
          <p:cNvCxnSpPr/>
          <p:nvPr/>
        </p:nvCxnSpPr>
        <p:spPr>
          <a:xfrm flipH="1">
            <a:off x="4044682" y="1322176"/>
            <a:ext cx="37371" cy="74313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Arrow Connector 369"/>
          <p:cNvCxnSpPr/>
          <p:nvPr/>
        </p:nvCxnSpPr>
        <p:spPr>
          <a:xfrm>
            <a:off x="3962572" y="1399850"/>
            <a:ext cx="36869" cy="644158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" name="Straight Arrow Connector 370"/>
          <p:cNvCxnSpPr/>
          <p:nvPr/>
        </p:nvCxnSpPr>
        <p:spPr>
          <a:xfrm>
            <a:off x="3492837" y="1385481"/>
            <a:ext cx="51197" cy="39557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" name="Straight Arrow Connector 371"/>
          <p:cNvCxnSpPr/>
          <p:nvPr/>
        </p:nvCxnSpPr>
        <p:spPr>
          <a:xfrm flipH="1">
            <a:off x="3286005" y="1115264"/>
            <a:ext cx="55737" cy="84493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Straight Arrow Connector 372"/>
          <p:cNvCxnSpPr/>
          <p:nvPr/>
        </p:nvCxnSpPr>
        <p:spPr>
          <a:xfrm>
            <a:off x="3201171" y="1003680"/>
            <a:ext cx="0" cy="1010535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Arrow Connector 385"/>
          <p:cNvCxnSpPr/>
          <p:nvPr/>
        </p:nvCxnSpPr>
        <p:spPr>
          <a:xfrm flipH="1">
            <a:off x="4434154" y="1583267"/>
            <a:ext cx="18684" cy="33952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Arrow Connector 386"/>
          <p:cNvCxnSpPr/>
          <p:nvPr/>
        </p:nvCxnSpPr>
        <p:spPr>
          <a:xfrm>
            <a:off x="4206941" y="1587109"/>
            <a:ext cx="5190" cy="45105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Arrow Connector 387"/>
          <p:cNvCxnSpPr/>
          <p:nvPr/>
        </p:nvCxnSpPr>
        <p:spPr>
          <a:xfrm>
            <a:off x="4493154" y="1647254"/>
            <a:ext cx="1" cy="405937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TextBox 389"/>
          <p:cNvSpPr txBox="1"/>
          <p:nvPr/>
        </p:nvSpPr>
        <p:spPr>
          <a:xfrm>
            <a:off x="4032509" y="1437416"/>
            <a:ext cx="49725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391" name="TextBox 390"/>
          <p:cNvSpPr txBox="1"/>
          <p:nvPr/>
        </p:nvSpPr>
        <p:spPr>
          <a:xfrm>
            <a:off x="4386549" y="1448819"/>
            <a:ext cx="6303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dirty="0" smtClean="0"/>
              <a:t>/x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</a:t>
            </a:r>
            <a:r>
              <a:rPr lang="en-US" altLang="zh-CN" sz="1050" b="1" i="1" baseline="30000" dirty="0"/>
              <a:t>+</a:t>
            </a:r>
            <a:endParaRPr lang="zh-CN" altLang="en-US" sz="1050" b="1" i="1" baseline="30000" dirty="0"/>
          </a:p>
        </p:txBody>
      </p:sp>
      <p:cxnSp>
        <p:nvCxnSpPr>
          <p:cNvPr id="396" name="Straight Arrow Connector 395"/>
          <p:cNvCxnSpPr/>
          <p:nvPr/>
        </p:nvCxnSpPr>
        <p:spPr>
          <a:xfrm flipH="1">
            <a:off x="4133136" y="1403582"/>
            <a:ext cx="17108" cy="62611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14" name="TextBox 6213"/>
          <p:cNvSpPr txBox="1"/>
          <p:nvPr/>
        </p:nvSpPr>
        <p:spPr>
          <a:xfrm>
            <a:off x="276388" y="4808984"/>
            <a:ext cx="10166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(c) UVPD</a:t>
            </a:r>
            <a:endParaRPr lang="zh-CN" altLang="en-US" dirty="0"/>
          </a:p>
        </p:txBody>
      </p:sp>
      <p:sp>
        <p:nvSpPr>
          <p:cNvPr id="349" name="AutoShape 114"/>
          <p:cNvSpPr>
            <a:spLocks noChangeAspect="1" noChangeArrowheads="1" noTextEdit="1"/>
          </p:cNvSpPr>
          <p:nvPr/>
        </p:nvSpPr>
        <p:spPr bwMode="auto">
          <a:xfrm>
            <a:off x="1109694" y="5457230"/>
            <a:ext cx="4484688" cy="143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Rectangle 116"/>
          <p:cNvSpPr>
            <a:spLocks noChangeArrowheads="1"/>
          </p:cNvSpPr>
          <p:nvPr/>
        </p:nvSpPr>
        <p:spPr bwMode="auto">
          <a:xfrm>
            <a:off x="1343057" y="5466755"/>
            <a:ext cx="4233863" cy="1336675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117"/>
          <p:cNvSpPr>
            <a:spLocks/>
          </p:cNvSpPr>
          <p:nvPr/>
        </p:nvSpPr>
        <p:spPr bwMode="auto">
          <a:xfrm>
            <a:off x="1343057" y="5647730"/>
            <a:ext cx="4229100" cy="1155700"/>
          </a:xfrm>
          <a:custGeom>
            <a:avLst/>
            <a:gdLst>
              <a:gd name="T0" fmla="*/ 53 w 2664"/>
              <a:gd name="T1" fmla="*/ 725 h 728"/>
              <a:gd name="T2" fmla="*/ 88 w 2664"/>
              <a:gd name="T3" fmla="*/ 687 h 728"/>
              <a:gd name="T4" fmla="*/ 149 w 2664"/>
              <a:gd name="T5" fmla="*/ 728 h 728"/>
              <a:gd name="T6" fmla="*/ 202 w 2664"/>
              <a:gd name="T7" fmla="*/ 716 h 728"/>
              <a:gd name="T8" fmla="*/ 258 w 2664"/>
              <a:gd name="T9" fmla="*/ 728 h 728"/>
              <a:gd name="T10" fmla="*/ 296 w 2664"/>
              <a:gd name="T11" fmla="*/ 701 h 728"/>
              <a:gd name="T12" fmla="*/ 355 w 2664"/>
              <a:gd name="T13" fmla="*/ 728 h 728"/>
              <a:gd name="T14" fmla="*/ 381 w 2664"/>
              <a:gd name="T15" fmla="*/ 728 h 728"/>
              <a:gd name="T16" fmla="*/ 416 w 2664"/>
              <a:gd name="T17" fmla="*/ 716 h 728"/>
              <a:gd name="T18" fmla="*/ 446 w 2664"/>
              <a:gd name="T19" fmla="*/ 713 h 728"/>
              <a:gd name="T20" fmla="*/ 498 w 2664"/>
              <a:gd name="T21" fmla="*/ 728 h 728"/>
              <a:gd name="T22" fmla="*/ 551 w 2664"/>
              <a:gd name="T23" fmla="*/ 669 h 728"/>
              <a:gd name="T24" fmla="*/ 592 w 2664"/>
              <a:gd name="T25" fmla="*/ 725 h 728"/>
              <a:gd name="T26" fmla="*/ 636 w 2664"/>
              <a:gd name="T27" fmla="*/ 728 h 728"/>
              <a:gd name="T28" fmla="*/ 672 w 2664"/>
              <a:gd name="T29" fmla="*/ 692 h 728"/>
              <a:gd name="T30" fmla="*/ 713 w 2664"/>
              <a:gd name="T31" fmla="*/ 722 h 728"/>
              <a:gd name="T32" fmla="*/ 757 w 2664"/>
              <a:gd name="T33" fmla="*/ 707 h 728"/>
              <a:gd name="T34" fmla="*/ 807 w 2664"/>
              <a:gd name="T35" fmla="*/ 719 h 728"/>
              <a:gd name="T36" fmla="*/ 842 w 2664"/>
              <a:gd name="T37" fmla="*/ 728 h 728"/>
              <a:gd name="T38" fmla="*/ 877 w 2664"/>
              <a:gd name="T39" fmla="*/ 728 h 728"/>
              <a:gd name="T40" fmla="*/ 906 w 2664"/>
              <a:gd name="T41" fmla="*/ 716 h 728"/>
              <a:gd name="T42" fmla="*/ 944 w 2664"/>
              <a:gd name="T43" fmla="*/ 728 h 728"/>
              <a:gd name="T44" fmla="*/ 974 w 2664"/>
              <a:gd name="T45" fmla="*/ 728 h 728"/>
              <a:gd name="T46" fmla="*/ 1003 w 2664"/>
              <a:gd name="T47" fmla="*/ 710 h 728"/>
              <a:gd name="T48" fmla="*/ 1027 w 2664"/>
              <a:gd name="T49" fmla="*/ 698 h 728"/>
              <a:gd name="T50" fmla="*/ 1062 w 2664"/>
              <a:gd name="T51" fmla="*/ 728 h 728"/>
              <a:gd name="T52" fmla="*/ 1088 w 2664"/>
              <a:gd name="T53" fmla="*/ 692 h 728"/>
              <a:gd name="T54" fmla="*/ 1115 w 2664"/>
              <a:gd name="T55" fmla="*/ 728 h 728"/>
              <a:gd name="T56" fmla="*/ 1141 w 2664"/>
              <a:gd name="T57" fmla="*/ 569 h 728"/>
              <a:gd name="T58" fmla="*/ 1170 w 2664"/>
              <a:gd name="T59" fmla="*/ 704 h 728"/>
              <a:gd name="T60" fmla="*/ 1191 w 2664"/>
              <a:gd name="T61" fmla="*/ 687 h 728"/>
              <a:gd name="T62" fmla="*/ 1217 w 2664"/>
              <a:gd name="T63" fmla="*/ 684 h 728"/>
              <a:gd name="T64" fmla="*/ 1241 w 2664"/>
              <a:gd name="T65" fmla="*/ 728 h 728"/>
              <a:gd name="T66" fmla="*/ 1273 w 2664"/>
              <a:gd name="T67" fmla="*/ 728 h 728"/>
              <a:gd name="T68" fmla="*/ 1297 w 2664"/>
              <a:gd name="T69" fmla="*/ 687 h 728"/>
              <a:gd name="T70" fmla="*/ 1332 w 2664"/>
              <a:gd name="T71" fmla="*/ 728 h 728"/>
              <a:gd name="T72" fmla="*/ 1352 w 2664"/>
              <a:gd name="T73" fmla="*/ 616 h 728"/>
              <a:gd name="T74" fmla="*/ 1393 w 2664"/>
              <a:gd name="T75" fmla="*/ 610 h 728"/>
              <a:gd name="T76" fmla="*/ 1417 w 2664"/>
              <a:gd name="T77" fmla="*/ 728 h 728"/>
              <a:gd name="T78" fmla="*/ 1443 w 2664"/>
              <a:gd name="T79" fmla="*/ 710 h 728"/>
              <a:gd name="T80" fmla="*/ 1470 w 2664"/>
              <a:gd name="T81" fmla="*/ 648 h 728"/>
              <a:gd name="T82" fmla="*/ 1493 w 2664"/>
              <a:gd name="T83" fmla="*/ 728 h 728"/>
              <a:gd name="T84" fmla="*/ 1528 w 2664"/>
              <a:gd name="T85" fmla="*/ 728 h 728"/>
              <a:gd name="T86" fmla="*/ 1564 w 2664"/>
              <a:gd name="T87" fmla="*/ 728 h 728"/>
              <a:gd name="T88" fmla="*/ 1602 w 2664"/>
              <a:gd name="T89" fmla="*/ 728 h 728"/>
              <a:gd name="T90" fmla="*/ 1631 w 2664"/>
              <a:gd name="T91" fmla="*/ 678 h 728"/>
              <a:gd name="T92" fmla="*/ 1666 w 2664"/>
              <a:gd name="T93" fmla="*/ 728 h 728"/>
              <a:gd name="T94" fmla="*/ 1699 w 2664"/>
              <a:gd name="T95" fmla="*/ 728 h 728"/>
              <a:gd name="T96" fmla="*/ 1728 w 2664"/>
              <a:gd name="T97" fmla="*/ 692 h 728"/>
              <a:gd name="T98" fmla="*/ 1754 w 2664"/>
              <a:gd name="T99" fmla="*/ 698 h 728"/>
              <a:gd name="T100" fmla="*/ 1784 w 2664"/>
              <a:gd name="T101" fmla="*/ 728 h 728"/>
              <a:gd name="T102" fmla="*/ 1822 w 2664"/>
              <a:gd name="T103" fmla="*/ 728 h 728"/>
              <a:gd name="T104" fmla="*/ 1877 w 2664"/>
              <a:gd name="T105" fmla="*/ 634 h 728"/>
              <a:gd name="T106" fmla="*/ 1919 w 2664"/>
              <a:gd name="T107" fmla="*/ 722 h 728"/>
              <a:gd name="T108" fmla="*/ 1971 w 2664"/>
              <a:gd name="T109" fmla="*/ 692 h 728"/>
              <a:gd name="T110" fmla="*/ 2018 w 2664"/>
              <a:gd name="T111" fmla="*/ 728 h 728"/>
              <a:gd name="T112" fmla="*/ 2074 w 2664"/>
              <a:gd name="T113" fmla="*/ 728 h 728"/>
              <a:gd name="T114" fmla="*/ 2121 w 2664"/>
              <a:gd name="T115" fmla="*/ 728 h 728"/>
              <a:gd name="T116" fmla="*/ 2177 w 2664"/>
              <a:gd name="T117" fmla="*/ 728 h 728"/>
              <a:gd name="T118" fmla="*/ 2271 w 2664"/>
              <a:gd name="T119" fmla="*/ 692 h 728"/>
              <a:gd name="T120" fmla="*/ 2505 w 2664"/>
              <a:gd name="T121" fmla="*/ 728 h 728"/>
              <a:gd name="T122" fmla="*/ 2570 w 2664"/>
              <a:gd name="T123" fmla="*/ 728 h 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64" h="728">
                <a:moveTo>
                  <a:pt x="0" y="725"/>
                </a:moveTo>
                <a:lnTo>
                  <a:pt x="0" y="728"/>
                </a:lnTo>
                <a:lnTo>
                  <a:pt x="0" y="725"/>
                </a:lnTo>
                <a:lnTo>
                  <a:pt x="3" y="728"/>
                </a:lnTo>
                <a:lnTo>
                  <a:pt x="11" y="728"/>
                </a:lnTo>
                <a:lnTo>
                  <a:pt x="11" y="713"/>
                </a:lnTo>
                <a:lnTo>
                  <a:pt x="14" y="728"/>
                </a:lnTo>
                <a:lnTo>
                  <a:pt x="26" y="728"/>
                </a:lnTo>
                <a:lnTo>
                  <a:pt x="26" y="719"/>
                </a:lnTo>
                <a:lnTo>
                  <a:pt x="29" y="728"/>
                </a:lnTo>
                <a:lnTo>
                  <a:pt x="35" y="728"/>
                </a:lnTo>
                <a:lnTo>
                  <a:pt x="35" y="722"/>
                </a:lnTo>
                <a:lnTo>
                  <a:pt x="38" y="728"/>
                </a:lnTo>
                <a:lnTo>
                  <a:pt x="38" y="716"/>
                </a:lnTo>
                <a:lnTo>
                  <a:pt x="41" y="728"/>
                </a:lnTo>
                <a:lnTo>
                  <a:pt x="41" y="692"/>
                </a:lnTo>
                <a:lnTo>
                  <a:pt x="44" y="728"/>
                </a:lnTo>
                <a:lnTo>
                  <a:pt x="53" y="728"/>
                </a:lnTo>
                <a:lnTo>
                  <a:pt x="53" y="725"/>
                </a:lnTo>
                <a:lnTo>
                  <a:pt x="55" y="728"/>
                </a:lnTo>
                <a:lnTo>
                  <a:pt x="55" y="678"/>
                </a:lnTo>
                <a:lnTo>
                  <a:pt x="58" y="728"/>
                </a:lnTo>
                <a:lnTo>
                  <a:pt x="58" y="687"/>
                </a:lnTo>
                <a:lnTo>
                  <a:pt x="61" y="728"/>
                </a:lnTo>
                <a:lnTo>
                  <a:pt x="61" y="701"/>
                </a:lnTo>
                <a:lnTo>
                  <a:pt x="64" y="728"/>
                </a:lnTo>
                <a:lnTo>
                  <a:pt x="64" y="690"/>
                </a:lnTo>
                <a:lnTo>
                  <a:pt x="67" y="728"/>
                </a:lnTo>
                <a:lnTo>
                  <a:pt x="73" y="728"/>
                </a:lnTo>
                <a:lnTo>
                  <a:pt x="73" y="725"/>
                </a:lnTo>
                <a:lnTo>
                  <a:pt x="76" y="681"/>
                </a:lnTo>
                <a:lnTo>
                  <a:pt x="76" y="728"/>
                </a:lnTo>
                <a:lnTo>
                  <a:pt x="76" y="475"/>
                </a:lnTo>
                <a:lnTo>
                  <a:pt x="79" y="728"/>
                </a:lnTo>
                <a:lnTo>
                  <a:pt x="79" y="698"/>
                </a:lnTo>
                <a:lnTo>
                  <a:pt x="82" y="728"/>
                </a:lnTo>
                <a:lnTo>
                  <a:pt x="88" y="728"/>
                </a:lnTo>
                <a:lnTo>
                  <a:pt x="88" y="687"/>
                </a:lnTo>
                <a:lnTo>
                  <a:pt x="91" y="728"/>
                </a:lnTo>
                <a:lnTo>
                  <a:pt x="97" y="728"/>
                </a:lnTo>
                <a:lnTo>
                  <a:pt x="99" y="725"/>
                </a:lnTo>
                <a:lnTo>
                  <a:pt x="99" y="728"/>
                </a:lnTo>
                <a:lnTo>
                  <a:pt x="99" y="722"/>
                </a:lnTo>
                <a:lnTo>
                  <a:pt x="102" y="728"/>
                </a:lnTo>
                <a:lnTo>
                  <a:pt x="102" y="396"/>
                </a:lnTo>
                <a:lnTo>
                  <a:pt x="105" y="728"/>
                </a:lnTo>
                <a:lnTo>
                  <a:pt x="105" y="657"/>
                </a:lnTo>
                <a:lnTo>
                  <a:pt x="108" y="728"/>
                </a:lnTo>
                <a:lnTo>
                  <a:pt x="123" y="728"/>
                </a:lnTo>
                <a:lnTo>
                  <a:pt x="123" y="543"/>
                </a:lnTo>
                <a:lnTo>
                  <a:pt x="126" y="728"/>
                </a:lnTo>
                <a:lnTo>
                  <a:pt x="126" y="701"/>
                </a:lnTo>
                <a:lnTo>
                  <a:pt x="129" y="728"/>
                </a:lnTo>
                <a:lnTo>
                  <a:pt x="138" y="728"/>
                </a:lnTo>
                <a:lnTo>
                  <a:pt x="138" y="687"/>
                </a:lnTo>
                <a:lnTo>
                  <a:pt x="141" y="728"/>
                </a:lnTo>
                <a:lnTo>
                  <a:pt x="149" y="728"/>
                </a:lnTo>
                <a:lnTo>
                  <a:pt x="149" y="713"/>
                </a:lnTo>
                <a:lnTo>
                  <a:pt x="152" y="728"/>
                </a:lnTo>
                <a:lnTo>
                  <a:pt x="152" y="446"/>
                </a:lnTo>
                <a:lnTo>
                  <a:pt x="155" y="728"/>
                </a:lnTo>
                <a:lnTo>
                  <a:pt x="161" y="728"/>
                </a:lnTo>
                <a:lnTo>
                  <a:pt x="161" y="692"/>
                </a:lnTo>
                <a:lnTo>
                  <a:pt x="164" y="666"/>
                </a:lnTo>
                <a:lnTo>
                  <a:pt x="164" y="728"/>
                </a:lnTo>
                <a:lnTo>
                  <a:pt x="164" y="666"/>
                </a:lnTo>
                <a:lnTo>
                  <a:pt x="167" y="728"/>
                </a:lnTo>
                <a:lnTo>
                  <a:pt x="179" y="728"/>
                </a:lnTo>
                <a:lnTo>
                  <a:pt x="179" y="722"/>
                </a:lnTo>
                <a:lnTo>
                  <a:pt x="182" y="728"/>
                </a:lnTo>
                <a:lnTo>
                  <a:pt x="187" y="728"/>
                </a:lnTo>
                <a:lnTo>
                  <a:pt x="187" y="669"/>
                </a:lnTo>
                <a:lnTo>
                  <a:pt x="190" y="728"/>
                </a:lnTo>
                <a:lnTo>
                  <a:pt x="199" y="728"/>
                </a:lnTo>
                <a:lnTo>
                  <a:pt x="199" y="678"/>
                </a:lnTo>
                <a:lnTo>
                  <a:pt x="202" y="716"/>
                </a:lnTo>
                <a:lnTo>
                  <a:pt x="202" y="728"/>
                </a:lnTo>
                <a:lnTo>
                  <a:pt x="202" y="707"/>
                </a:lnTo>
                <a:lnTo>
                  <a:pt x="205" y="728"/>
                </a:lnTo>
                <a:lnTo>
                  <a:pt x="217" y="728"/>
                </a:lnTo>
                <a:lnTo>
                  <a:pt x="217" y="716"/>
                </a:lnTo>
                <a:lnTo>
                  <a:pt x="220" y="728"/>
                </a:lnTo>
                <a:lnTo>
                  <a:pt x="229" y="728"/>
                </a:lnTo>
                <a:lnTo>
                  <a:pt x="229" y="596"/>
                </a:lnTo>
                <a:lnTo>
                  <a:pt x="231" y="675"/>
                </a:lnTo>
                <a:lnTo>
                  <a:pt x="231" y="728"/>
                </a:lnTo>
                <a:lnTo>
                  <a:pt x="231" y="657"/>
                </a:lnTo>
                <a:lnTo>
                  <a:pt x="234" y="728"/>
                </a:lnTo>
                <a:lnTo>
                  <a:pt x="249" y="728"/>
                </a:lnTo>
                <a:lnTo>
                  <a:pt x="249" y="675"/>
                </a:lnTo>
                <a:lnTo>
                  <a:pt x="252" y="728"/>
                </a:lnTo>
                <a:lnTo>
                  <a:pt x="255" y="728"/>
                </a:lnTo>
                <a:lnTo>
                  <a:pt x="255" y="695"/>
                </a:lnTo>
                <a:lnTo>
                  <a:pt x="258" y="657"/>
                </a:lnTo>
                <a:lnTo>
                  <a:pt x="258" y="728"/>
                </a:lnTo>
                <a:lnTo>
                  <a:pt x="258" y="657"/>
                </a:lnTo>
                <a:lnTo>
                  <a:pt x="261" y="728"/>
                </a:lnTo>
                <a:lnTo>
                  <a:pt x="264" y="728"/>
                </a:lnTo>
                <a:lnTo>
                  <a:pt x="264" y="701"/>
                </a:lnTo>
                <a:lnTo>
                  <a:pt x="267" y="728"/>
                </a:lnTo>
                <a:lnTo>
                  <a:pt x="276" y="728"/>
                </a:lnTo>
                <a:lnTo>
                  <a:pt x="276" y="698"/>
                </a:lnTo>
                <a:lnTo>
                  <a:pt x="278" y="628"/>
                </a:lnTo>
                <a:lnTo>
                  <a:pt x="278" y="728"/>
                </a:lnTo>
                <a:lnTo>
                  <a:pt x="278" y="343"/>
                </a:lnTo>
                <a:lnTo>
                  <a:pt x="281" y="728"/>
                </a:lnTo>
                <a:lnTo>
                  <a:pt x="281" y="725"/>
                </a:lnTo>
                <a:lnTo>
                  <a:pt x="284" y="728"/>
                </a:lnTo>
                <a:lnTo>
                  <a:pt x="290" y="728"/>
                </a:lnTo>
                <a:lnTo>
                  <a:pt x="290" y="695"/>
                </a:lnTo>
                <a:lnTo>
                  <a:pt x="293" y="728"/>
                </a:lnTo>
                <a:lnTo>
                  <a:pt x="293" y="707"/>
                </a:lnTo>
                <a:lnTo>
                  <a:pt x="296" y="728"/>
                </a:lnTo>
                <a:lnTo>
                  <a:pt x="296" y="701"/>
                </a:lnTo>
                <a:lnTo>
                  <a:pt x="299" y="669"/>
                </a:lnTo>
                <a:lnTo>
                  <a:pt x="299" y="728"/>
                </a:lnTo>
                <a:lnTo>
                  <a:pt x="299" y="669"/>
                </a:lnTo>
                <a:lnTo>
                  <a:pt x="302" y="728"/>
                </a:lnTo>
                <a:lnTo>
                  <a:pt x="305" y="728"/>
                </a:lnTo>
                <a:lnTo>
                  <a:pt x="305" y="713"/>
                </a:lnTo>
                <a:lnTo>
                  <a:pt x="308" y="728"/>
                </a:lnTo>
                <a:lnTo>
                  <a:pt x="325" y="728"/>
                </a:lnTo>
                <a:lnTo>
                  <a:pt x="325" y="681"/>
                </a:lnTo>
                <a:lnTo>
                  <a:pt x="328" y="728"/>
                </a:lnTo>
                <a:lnTo>
                  <a:pt x="340" y="728"/>
                </a:lnTo>
                <a:lnTo>
                  <a:pt x="340" y="684"/>
                </a:lnTo>
                <a:lnTo>
                  <a:pt x="343" y="728"/>
                </a:lnTo>
                <a:lnTo>
                  <a:pt x="343" y="722"/>
                </a:lnTo>
                <a:lnTo>
                  <a:pt x="346" y="728"/>
                </a:lnTo>
                <a:lnTo>
                  <a:pt x="352" y="728"/>
                </a:lnTo>
                <a:lnTo>
                  <a:pt x="352" y="719"/>
                </a:lnTo>
                <a:lnTo>
                  <a:pt x="355" y="698"/>
                </a:lnTo>
                <a:lnTo>
                  <a:pt x="355" y="728"/>
                </a:lnTo>
                <a:lnTo>
                  <a:pt x="355" y="695"/>
                </a:lnTo>
                <a:lnTo>
                  <a:pt x="358" y="728"/>
                </a:lnTo>
                <a:lnTo>
                  <a:pt x="361" y="728"/>
                </a:lnTo>
                <a:lnTo>
                  <a:pt x="361" y="719"/>
                </a:lnTo>
                <a:lnTo>
                  <a:pt x="364" y="725"/>
                </a:lnTo>
                <a:lnTo>
                  <a:pt x="364" y="728"/>
                </a:lnTo>
                <a:lnTo>
                  <a:pt x="364" y="725"/>
                </a:lnTo>
                <a:lnTo>
                  <a:pt x="366" y="728"/>
                </a:lnTo>
                <a:lnTo>
                  <a:pt x="366" y="690"/>
                </a:lnTo>
                <a:lnTo>
                  <a:pt x="369" y="716"/>
                </a:lnTo>
                <a:lnTo>
                  <a:pt x="369" y="728"/>
                </a:lnTo>
                <a:lnTo>
                  <a:pt x="369" y="663"/>
                </a:lnTo>
                <a:lnTo>
                  <a:pt x="372" y="725"/>
                </a:lnTo>
                <a:lnTo>
                  <a:pt x="372" y="728"/>
                </a:lnTo>
                <a:lnTo>
                  <a:pt x="372" y="722"/>
                </a:lnTo>
                <a:lnTo>
                  <a:pt x="375" y="728"/>
                </a:lnTo>
                <a:lnTo>
                  <a:pt x="375" y="692"/>
                </a:lnTo>
                <a:lnTo>
                  <a:pt x="378" y="728"/>
                </a:lnTo>
                <a:lnTo>
                  <a:pt x="381" y="728"/>
                </a:lnTo>
                <a:lnTo>
                  <a:pt x="381" y="651"/>
                </a:lnTo>
                <a:lnTo>
                  <a:pt x="384" y="728"/>
                </a:lnTo>
                <a:lnTo>
                  <a:pt x="384" y="707"/>
                </a:lnTo>
                <a:lnTo>
                  <a:pt x="387" y="728"/>
                </a:lnTo>
                <a:lnTo>
                  <a:pt x="387" y="716"/>
                </a:lnTo>
                <a:lnTo>
                  <a:pt x="390" y="728"/>
                </a:lnTo>
                <a:lnTo>
                  <a:pt x="390" y="707"/>
                </a:lnTo>
                <a:lnTo>
                  <a:pt x="393" y="728"/>
                </a:lnTo>
                <a:lnTo>
                  <a:pt x="402" y="728"/>
                </a:lnTo>
                <a:lnTo>
                  <a:pt x="402" y="203"/>
                </a:lnTo>
                <a:lnTo>
                  <a:pt x="405" y="728"/>
                </a:lnTo>
                <a:lnTo>
                  <a:pt x="405" y="575"/>
                </a:lnTo>
                <a:lnTo>
                  <a:pt x="408" y="725"/>
                </a:lnTo>
                <a:lnTo>
                  <a:pt x="408" y="728"/>
                </a:lnTo>
                <a:lnTo>
                  <a:pt x="408" y="725"/>
                </a:lnTo>
                <a:lnTo>
                  <a:pt x="410" y="728"/>
                </a:lnTo>
                <a:lnTo>
                  <a:pt x="413" y="728"/>
                </a:lnTo>
                <a:lnTo>
                  <a:pt x="413" y="725"/>
                </a:lnTo>
                <a:lnTo>
                  <a:pt x="416" y="716"/>
                </a:lnTo>
                <a:lnTo>
                  <a:pt x="416" y="728"/>
                </a:lnTo>
                <a:lnTo>
                  <a:pt x="416" y="675"/>
                </a:lnTo>
                <a:lnTo>
                  <a:pt x="419" y="728"/>
                </a:lnTo>
                <a:lnTo>
                  <a:pt x="422" y="728"/>
                </a:lnTo>
                <a:lnTo>
                  <a:pt x="422" y="722"/>
                </a:lnTo>
                <a:lnTo>
                  <a:pt x="425" y="728"/>
                </a:lnTo>
                <a:lnTo>
                  <a:pt x="428" y="728"/>
                </a:lnTo>
                <a:lnTo>
                  <a:pt x="428" y="710"/>
                </a:lnTo>
                <a:lnTo>
                  <a:pt x="431" y="728"/>
                </a:lnTo>
                <a:lnTo>
                  <a:pt x="431" y="678"/>
                </a:lnTo>
                <a:lnTo>
                  <a:pt x="434" y="719"/>
                </a:lnTo>
                <a:lnTo>
                  <a:pt x="434" y="728"/>
                </a:lnTo>
                <a:lnTo>
                  <a:pt x="434" y="719"/>
                </a:lnTo>
                <a:lnTo>
                  <a:pt x="437" y="719"/>
                </a:lnTo>
                <a:lnTo>
                  <a:pt x="437" y="728"/>
                </a:lnTo>
                <a:lnTo>
                  <a:pt x="437" y="695"/>
                </a:lnTo>
                <a:lnTo>
                  <a:pt x="440" y="728"/>
                </a:lnTo>
                <a:lnTo>
                  <a:pt x="446" y="728"/>
                </a:lnTo>
                <a:lnTo>
                  <a:pt x="446" y="713"/>
                </a:lnTo>
                <a:lnTo>
                  <a:pt x="449" y="728"/>
                </a:lnTo>
                <a:lnTo>
                  <a:pt x="449" y="713"/>
                </a:lnTo>
                <a:lnTo>
                  <a:pt x="452" y="728"/>
                </a:lnTo>
                <a:lnTo>
                  <a:pt x="452" y="669"/>
                </a:lnTo>
                <a:lnTo>
                  <a:pt x="454" y="725"/>
                </a:lnTo>
                <a:lnTo>
                  <a:pt x="454" y="728"/>
                </a:lnTo>
                <a:lnTo>
                  <a:pt x="454" y="698"/>
                </a:lnTo>
                <a:lnTo>
                  <a:pt x="457" y="728"/>
                </a:lnTo>
                <a:lnTo>
                  <a:pt x="457" y="707"/>
                </a:lnTo>
                <a:lnTo>
                  <a:pt x="460" y="728"/>
                </a:lnTo>
                <a:lnTo>
                  <a:pt x="466" y="728"/>
                </a:lnTo>
                <a:lnTo>
                  <a:pt x="466" y="701"/>
                </a:lnTo>
                <a:lnTo>
                  <a:pt x="469" y="728"/>
                </a:lnTo>
                <a:lnTo>
                  <a:pt x="490" y="728"/>
                </a:lnTo>
                <a:lnTo>
                  <a:pt x="490" y="681"/>
                </a:lnTo>
                <a:lnTo>
                  <a:pt x="493" y="728"/>
                </a:lnTo>
                <a:lnTo>
                  <a:pt x="496" y="728"/>
                </a:lnTo>
                <a:lnTo>
                  <a:pt x="496" y="704"/>
                </a:lnTo>
                <a:lnTo>
                  <a:pt x="498" y="728"/>
                </a:lnTo>
                <a:lnTo>
                  <a:pt x="507" y="728"/>
                </a:lnTo>
                <a:lnTo>
                  <a:pt x="507" y="695"/>
                </a:lnTo>
                <a:lnTo>
                  <a:pt x="510" y="728"/>
                </a:lnTo>
                <a:lnTo>
                  <a:pt x="516" y="728"/>
                </a:lnTo>
                <a:lnTo>
                  <a:pt x="516" y="681"/>
                </a:lnTo>
                <a:lnTo>
                  <a:pt x="519" y="728"/>
                </a:lnTo>
                <a:lnTo>
                  <a:pt x="528" y="728"/>
                </a:lnTo>
                <a:lnTo>
                  <a:pt x="528" y="414"/>
                </a:lnTo>
                <a:lnTo>
                  <a:pt x="531" y="692"/>
                </a:lnTo>
                <a:lnTo>
                  <a:pt x="531" y="728"/>
                </a:lnTo>
                <a:lnTo>
                  <a:pt x="531" y="669"/>
                </a:lnTo>
                <a:lnTo>
                  <a:pt x="534" y="728"/>
                </a:lnTo>
                <a:lnTo>
                  <a:pt x="545" y="728"/>
                </a:lnTo>
                <a:lnTo>
                  <a:pt x="545" y="710"/>
                </a:lnTo>
                <a:lnTo>
                  <a:pt x="548" y="728"/>
                </a:lnTo>
                <a:lnTo>
                  <a:pt x="548" y="681"/>
                </a:lnTo>
                <a:lnTo>
                  <a:pt x="551" y="669"/>
                </a:lnTo>
                <a:lnTo>
                  <a:pt x="551" y="728"/>
                </a:lnTo>
                <a:lnTo>
                  <a:pt x="551" y="669"/>
                </a:lnTo>
                <a:lnTo>
                  <a:pt x="554" y="728"/>
                </a:lnTo>
                <a:lnTo>
                  <a:pt x="557" y="728"/>
                </a:lnTo>
                <a:lnTo>
                  <a:pt x="557" y="587"/>
                </a:lnTo>
                <a:lnTo>
                  <a:pt x="560" y="728"/>
                </a:lnTo>
                <a:lnTo>
                  <a:pt x="560" y="698"/>
                </a:lnTo>
                <a:lnTo>
                  <a:pt x="563" y="728"/>
                </a:lnTo>
                <a:lnTo>
                  <a:pt x="578" y="728"/>
                </a:lnTo>
                <a:lnTo>
                  <a:pt x="578" y="666"/>
                </a:lnTo>
                <a:lnTo>
                  <a:pt x="581" y="725"/>
                </a:lnTo>
                <a:lnTo>
                  <a:pt x="581" y="728"/>
                </a:lnTo>
                <a:lnTo>
                  <a:pt x="581" y="678"/>
                </a:lnTo>
                <a:lnTo>
                  <a:pt x="584" y="728"/>
                </a:lnTo>
                <a:lnTo>
                  <a:pt x="584" y="710"/>
                </a:lnTo>
                <a:lnTo>
                  <a:pt x="587" y="728"/>
                </a:lnTo>
                <a:lnTo>
                  <a:pt x="589" y="728"/>
                </a:lnTo>
                <a:lnTo>
                  <a:pt x="589" y="707"/>
                </a:lnTo>
                <a:lnTo>
                  <a:pt x="592" y="725"/>
                </a:lnTo>
                <a:lnTo>
                  <a:pt x="592" y="728"/>
                </a:lnTo>
                <a:lnTo>
                  <a:pt x="592" y="725"/>
                </a:lnTo>
                <a:lnTo>
                  <a:pt x="595" y="728"/>
                </a:lnTo>
                <a:lnTo>
                  <a:pt x="604" y="728"/>
                </a:lnTo>
                <a:lnTo>
                  <a:pt x="604" y="681"/>
                </a:lnTo>
                <a:lnTo>
                  <a:pt x="607" y="728"/>
                </a:lnTo>
                <a:lnTo>
                  <a:pt x="607" y="657"/>
                </a:lnTo>
                <a:lnTo>
                  <a:pt x="610" y="728"/>
                </a:lnTo>
                <a:lnTo>
                  <a:pt x="616" y="728"/>
                </a:lnTo>
                <a:lnTo>
                  <a:pt x="616" y="716"/>
                </a:lnTo>
                <a:lnTo>
                  <a:pt x="619" y="725"/>
                </a:lnTo>
                <a:lnTo>
                  <a:pt x="619" y="728"/>
                </a:lnTo>
                <a:lnTo>
                  <a:pt x="619" y="725"/>
                </a:lnTo>
                <a:lnTo>
                  <a:pt x="622" y="728"/>
                </a:lnTo>
                <a:lnTo>
                  <a:pt x="628" y="728"/>
                </a:lnTo>
                <a:lnTo>
                  <a:pt x="628" y="710"/>
                </a:lnTo>
                <a:lnTo>
                  <a:pt x="631" y="728"/>
                </a:lnTo>
                <a:lnTo>
                  <a:pt x="631" y="684"/>
                </a:lnTo>
                <a:lnTo>
                  <a:pt x="633" y="728"/>
                </a:lnTo>
                <a:lnTo>
                  <a:pt x="633" y="707"/>
                </a:lnTo>
                <a:lnTo>
                  <a:pt x="636" y="728"/>
                </a:lnTo>
                <a:lnTo>
                  <a:pt x="639" y="728"/>
                </a:lnTo>
                <a:lnTo>
                  <a:pt x="639" y="681"/>
                </a:lnTo>
                <a:lnTo>
                  <a:pt x="642" y="678"/>
                </a:lnTo>
                <a:lnTo>
                  <a:pt x="642" y="728"/>
                </a:lnTo>
                <a:lnTo>
                  <a:pt x="642" y="678"/>
                </a:lnTo>
                <a:lnTo>
                  <a:pt x="645" y="728"/>
                </a:lnTo>
                <a:lnTo>
                  <a:pt x="645" y="651"/>
                </a:lnTo>
                <a:lnTo>
                  <a:pt x="648" y="728"/>
                </a:lnTo>
                <a:lnTo>
                  <a:pt x="654" y="728"/>
                </a:lnTo>
                <a:lnTo>
                  <a:pt x="654" y="687"/>
                </a:lnTo>
                <a:lnTo>
                  <a:pt x="657" y="728"/>
                </a:lnTo>
                <a:lnTo>
                  <a:pt x="660" y="728"/>
                </a:lnTo>
                <a:lnTo>
                  <a:pt x="660" y="710"/>
                </a:lnTo>
                <a:lnTo>
                  <a:pt x="663" y="728"/>
                </a:lnTo>
                <a:lnTo>
                  <a:pt x="669" y="728"/>
                </a:lnTo>
                <a:lnTo>
                  <a:pt x="669" y="646"/>
                </a:lnTo>
                <a:lnTo>
                  <a:pt x="672" y="692"/>
                </a:lnTo>
                <a:lnTo>
                  <a:pt x="672" y="728"/>
                </a:lnTo>
                <a:lnTo>
                  <a:pt x="672" y="692"/>
                </a:lnTo>
                <a:lnTo>
                  <a:pt x="675" y="728"/>
                </a:lnTo>
                <a:lnTo>
                  <a:pt x="677" y="728"/>
                </a:lnTo>
                <a:lnTo>
                  <a:pt x="677" y="695"/>
                </a:lnTo>
                <a:lnTo>
                  <a:pt x="680" y="728"/>
                </a:lnTo>
                <a:lnTo>
                  <a:pt x="680" y="511"/>
                </a:lnTo>
                <a:lnTo>
                  <a:pt x="683" y="678"/>
                </a:lnTo>
                <a:lnTo>
                  <a:pt x="683" y="728"/>
                </a:lnTo>
                <a:lnTo>
                  <a:pt x="683" y="678"/>
                </a:lnTo>
                <a:lnTo>
                  <a:pt x="686" y="728"/>
                </a:lnTo>
                <a:lnTo>
                  <a:pt x="701" y="728"/>
                </a:lnTo>
                <a:lnTo>
                  <a:pt x="701" y="681"/>
                </a:lnTo>
                <a:lnTo>
                  <a:pt x="704" y="728"/>
                </a:lnTo>
                <a:lnTo>
                  <a:pt x="704" y="687"/>
                </a:lnTo>
                <a:lnTo>
                  <a:pt x="707" y="728"/>
                </a:lnTo>
                <a:lnTo>
                  <a:pt x="710" y="728"/>
                </a:lnTo>
                <a:lnTo>
                  <a:pt x="710" y="698"/>
                </a:lnTo>
                <a:lnTo>
                  <a:pt x="713" y="722"/>
                </a:lnTo>
                <a:lnTo>
                  <a:pt x="713" y="728"/>
                </a:lnTo>
                <a:lnTo>
                  <a:pt x="713" y="722"/>
                </a:lnTo>
                <a:lnTo>
                  <a:pt x="716" y="728"/>
                </a:lnTo>
                <a:lnTo>
                  <a:pt x="727" y="728"/>
                </a:lnTo>
                <a:lnTo>
                  <a:pt x="727" y="713"/>
                </a:lnTo>
                <a:lnTo>
                  <a:pt x="730" y="728"/>
                </a:lnTo>
                <a:lnTo>
                  <a:pt x="730" y="610"/>
                </a:lnTo>
                <a:lnTo>
                  <a:pt x="733" y="625"/>
                </a:lnTo>
                <a:lnTo>
                  <a:pt x="733" y="728"/>
                </a:lnTo>
                <a:lnTo>
                  <a:pt x="733" y="625"/>
                </a:lnTo>
                <a:lnTo>
                  <a:pt x="736" y="728"/>
                </a:lnTo>
                <a:lnTo>
                  <a:pt x="736" y="684"/>
                </a:lnTo>
                <a:lnTo>
                  <a:pt x="739" y="728"/>
                </a:lnTo>
                <a:lnTo>
                  <a:pt x="745" y="728"/>
                </a:lnTo>
                <a:lnTo>
                  <a:pt x="745" y="713"/>
                </a:lnTo>
                <a:lnTo>
                  <a:pt x="748" y="728"/>
                </a:lnTo>
                <a:lnTo>
                  <a:pt x="751" y="728"/>
                </a:lnTo>
                <a:lnTo>
                  <a:pt x="751" y="707"/>
                </a:lnTo>
                <a:lnTo>
                  <a:pt x="754" y="728"/>
                </a:lnTo>
                <a:lnTo>
                  <a:pt x="757" y="728"/>
                </a:lnTo>
                <a:lnTo>
                  <a:pt x="757" y="707"/>
                </a:lnTo>
                <a:lnTo>
                  <a:pt x="760" y="704"/>
                </a:lnTo>
                <a:lnTo>
                  <a:pt x="760" y="728"/>
                </a:lnTo>
                <a:lnTo>
                  <a:pt x="760" y="704"/>
                </a:lnTo>
                <a:lnTo>
                  <a:pt x="763" y="728"/>
                </a:lnTo>
                <a:lnTo>
                  <a:pt x="763" y="698"/>
                </a:lnTo>
                <a:lnTo>
                  <a:pt x="765" y="728"/>
                </a:lnTo>
                <a:lnTo>
                  <a:pt x="771" y="728"/>
                </a:lnTo>
                <a:lnTo>
                  <a:pt x="771" y="675"/>
                </a:lnTo>
                <a:lnTo>
                  <a:pt x="774" y="728"/>
                </a:lnTo>
                <a:lnTo>
                  <a:pt x="777" y="728"/>
                </a:lnTo>
                <a:lnTo>
                  <a:pt x="777" y="690"/>
                </a:lnTo>
                <a:lnTo>
                  <a:pt x="780" y="728"/>
                </a:lnTo>
                <a:lnTo>
                  <a:pt x="792" y="728"/>
                </a:lnTo>
                <a:lnTo>
                  <a:pt x="795" y="725"/>
                </a:lnTo>
                <a:lnTo>
                  <a:pt x="795" y="728"/>
                </a:lnTo>
                <a:lnTo>
                  <a:pt x="795" y="713"/>
                </a:lnTo>
                <a:lnTo>
                  <a:pt x="798" y="728"/>
                </a:lnTo>
                <a:lnTo>
                  <a:pt x="807" y="728"/>
                </a:lnTo>
                <a:lnTo>
                  <a:pt x="807" y="719"/>
                </a:lnTo>
                <a:lnTo>
                  <a:pt x="810" y="728"/>
                </a:lnTo>
                <a:lnTo>
                  <a:pt x="810" y="684"/>
                </a:lnTo>
                <a:lnTo>
                  <a:pt x="812" y="728"/>
                </a:lnTo>
                <a:lnTo>
                  <a:pt x="815" y="728"/>
                </a:lnTo>
                <a:lnTo>
                  <a:pt x="815" y="690"/>
                </a:lnTo>
                <a:lnTo>
                  <a:pt x="818" y="728"/>
                </a:lnTo>
                <a:lnTo>
                  <a:pt x="818" y="707"/>
                </a:lnTo>
                <a:lnTo>
                  <a:pt x="821" y="728"/>
                </a:lnTo>
                <a:lnTo>
                  <a:pt x="821" y="719"/>
                </a:lnTo>
                <a:lnTo>
                  <a:pt x="824" y="692"/>
                </a:lnTo>
                <a:lnTo>
                  <a:pt x="824" y="728"/>
                </a:lnTo>
                <a:lnTo>
                  <a:pt x="824" y="669"/>
                </a:lnTo>
                <a:lnTo>
                  <a:pt x="827" y="728"/>
                </a:lnTo>
                <a:lnTo>
                  <a:pt x="833" y="728"/>
                </a:lnTo>
                <a:lnTo>
                  <a:pt x="833" y="716"/>
                </a:lnTo>
                <a:lnTo>
                  <a:pt x="836" y="728"/>
                </a:lnTo>
                <a:lnTo>
                  <a:pt x="839" y="728"/>
                </a:lnTo>
                <a:lnTo>
                  <a:pt x="839" y="722"/>
                </a:lnTo>
                <a:lnTo>
                  <a:pt x="842" y="728"/>
                </a:lnTo>
                <a:lnTo>
                  <a:pt x="845" y="728"/>
                </a:lnTo>
                <a:lnTo>
                  <a:pt x="845" y="695"/>
                </a:lnTo>
                <a:lnTo>
                  <a:pt x="848" y="728"/>
                </a:lnTo>
                <a:lnTo>
                  <a:pt x="854" y="728"/>
                </a:lnTo>
                <a:lnTo>
                  <a:pt x="854" y="713"/>
                </a:lnTo>
                <a:lnTo>
                  <a:pt x="856" y="728"/>
                </a:lnTo>
                <a:lnTo>
                  <a:pt x="856" y="525"/>
                </a:lnTo>
                <a:lnTo>
                  <a:pt x="859" y="728"/>
                </a:lnTo>
                <a:lnTo>
                  <a:pt x="859" y="675"/>
                </a:lnTo>
                <a:lnTo>
                  <a:pt x="862" y="728"/>
                </a:lnTo>
                <a:lnTo>
                  <a:pt x="862" y="690"/>
                </a:lnTo>
                <a:lnTo>
                  <a:pt x="865" y="728"/>
                </a:lnTo>
                <a:lnTo>
                  <a:pt x="868" y="728"/>
                </a:lnTo>
                <a:lnTo>
                  <a:pt x="868" y="640"/>
                </a:lnTo>
                <a:lnTo>
                  <a:pt x="871" y="675"/>
                </a:lnTo>
                <a:lnTo>
                  <a:pt x="871" y="728"/>
                </a:lnTo>
                <a:lnTo>
                  <a:pt x="871" y="646"/>
                </a:lnTo>
                <a:lnTo>
                  <a:pt x="874" y="728"/>
                </a:lnTo>
                <a:lnTo>
                  <a:pt x="877" y="728"/>
                </a:lnTo>
                <a:lnTo>
                  <a:pt x="877" y="640"/>
                </a:lnTo>
                <a:lnTo>
                  <a:pt x="880" y="728"/>
                </a:lnTo>
                <a:lnTo>
                  <a:pt x="880" y="681"/>
                </a:lnTo>
                <a:lnTo>
                  <a:pt x="883" y="722"/>
                </a:lnTo>
                <a:lnTo>
                  <a:pt x="883" y="728"/>
                </a:lnTo>
                <a:lnTo>
                  <a:pt x="883" y="663"/>
                </a:lnTo>
                <a:lnTo>
                  <a:pt x="886" y="728"/>
                </a:lnTo>
                <a:lnTo>
                  <a:pt x="886" y="722"/>
                </a:lnTo>
                <a:lnTo>
                  <a:pt x="889" y="728"/>
                </a:lnTo>
                <a:lnTo>
                  <a:pt x="892" y="728"/>
                </a:lnTo>
                <a:lnTo>
                  <a:pt x="892" y="698"/>
                </a:lnTo>
                <a:lnTo>
                  <a:pt x="895" y="728"/>
                </a:lnTo>
                <a:lnTo>
                  <a:pt x="895" y="701"/>
                </a:lnTo>
                <a:lnTo>
                  <a:pt x="898" y="728"/>
                </a:lnTo>
                <a:lnTo>
                  <a:pt x="898" y="719"/>
                </a:lnTo>
                <a:lnTo>
                  <a:pt x="900" y="728"/>
                </a:lnTo>
                <a:lnTo>
                  <a:pt x="903" y="728"/>
                </a:lnTo>
                <a:lnTo>
                  <a:pt x="903" y="669"/>
                </a:lnTo>
                <a:lnTo>
                  <a:pt x="906" y="716"/>
                </a:lnTo>
                <a:lnTo>
                  <a:pt x="906" y="728"/>
                </a:lnTo>
                <a:lnTo>
                  <a:pt x="906" y="698"/>
                </a:lnTo>
                <a:lnTo>
                  <a:pt x="909" y="728"/>
                </a:lnTo>
                <a:lnTo>
                  <a:pt x="909" y="710"/>
                </a:lnTo>
                <a:lnTo>
                  <a:pt x="912" y="728"/>
                </a:lnTo>
                <a:lnTo>
                  <a:pt x="915" y="728"/>
                </a:lnTo>
                <a:lnTo>
                  <a:pt x="915" y="675"/>
                </a:lnTo>
                <a:lnTo>
                  <a:pt x="918" y="728"/>
                </a:lnTo>
                <a:lnTo>
                  <a:pt x="918" y="698"/>
                </a:lnTo>
                <a:lnTo>
                  <a:pt x="921" y="728"/>
                </a:lnTo>
                <a:lnTo>
                  <a:pt x="924" y="728"/>
                </a:lnTo>
                <a:lnTo>
                  <a:pt x="924" y="643"/>
                </a:lnTo>
                <a:lnTo>
                  <a:pt x="927" y="728"/>
                </a:lnTo>
                <a:lnTo>
                  <a:pt x="933" y="728"/>
                </a:lnTo>
                <a:lnTo>
                  <a:pt x="933" y="599"/>
                </a:lnTo>
                <a:lnTo>
                  <a:pt x="936" y="728"/>
                </a:lnTo>
                <a:lnTo>
                  <a:pt x="936" y="716"/>
                </a:lnTo>
                <a:lnTo>
                  <a:pt x="939" y="728"/>
                </a:lnTo>
                <a:lnTo>
                  <a:pt x="944" y="728"/>
                </a:lnTo>
                <a:lnTo>
                  <a:pt x="944" y="687"/>
                </a:lnTo>
                <a:lnTo>
                  <a:pt x="947" y="728"/>
                </a:lnTo>
                <a:lnTo>
                  <a:pt x="947" y="722"/>
                </a:lnTo>
                <a:lnTo>
                  <a:pt x="950" y="728"/>
                </a:lnTo>
                <a:lnTo>
                  <a:pt x="950" y="660"/>
                </a:lnTo>
                <a:lnTo>
                  <a:pt x="953" y="728"/>
                </a:lnTo>
                <a:lnTo>
                  <a:pt x="953" y="710"/>
                </a:lnTo>
                <a:lnTo>
                  <a:pt x="956" y="728"/>
                </a:lnTo>
                <a:lnTo>
                  <a:pt x="956" y="646"/>
                </a:lnTo>
                <a:lnTo>
                  <a:pt x="959" y="728"/>
                </a:lnTo>
                <a:lnTo>
                  <a:pt x="959" y="710"/>
                </a:lnTo>
                <a:lnTo>
                  <a:pt x="962" y="710"/>
                </a:lnTo>
                <a:lnTo>
                  <a:pt x="962" y="728"/>
                </a:lnTo>
                <a:lnTo>
                  <a:pt x="962" y="710"/>
                </a:lnTo>
                <a:lnTo>
                  <a:pt x="965" y="728"/>
                </a:lnTo>
                <a:lnTo>
                  <a:pt x="968" y="728"/>
                </a:lnTo>
                <a:lnTo>
                  <a:pt x="968" y="684"/>
                </a:lnTo>
                <a:lnTo>
                  <a:pt x="971" y="728"/>
                </a:lnTo>
                <a:lnTo>
                  <a:pt x="974" y="728"/>
                </a:lnTo>
                <a:lnTo>
                  <a:pt x="974" y="637"/>
                </a:lnTo>
                <a:lnTo>
                  <a:pt x="977" y="728"/>
                </a:lnTo>
                <a:lnTo>
                  <a:pt x="977" y="625"/>
                </a:lnTo>
                <a:lnTo>
                  <a:pt x="980" y="728"/>
                </a:lnTo>
                <a:lnTo>
                  <a:pt x="980" y="628"/>
                </a:lnTo>
                <a:lnTo>
                  <a:pt x="983" y="725"/>
                </a:lnTo>
                <a:lnTo>
                  <a:pt x="983" y="728"/>
                </a:lnTo>
                <a:lnTo>
                  <a:pt x="983" y="631"/>
                </a:lnTo>
                <a:lnTo>
                  <a:pt x="986" y="728"/>
                </a:lnTo>
                <a:lnTo>
                  <a:pt x="986" y="698"/>
                </a:lnTo>
                <a:lnTo>
                  <a:pt x="988" y="710"/>
                </a:lnTo>
                <a:lnTo>
                  <a:pt x="988" y="728"/>
                </a:lnTo>
                <a:lnTo>
                  <a:pt x="988" y="710"/>
                </a:lnTo>
                <a:lnTo>
                  <a:pt x="991" y="728"/>
                </a:lnTo>
                <a:lnTo>
                  <a:pt x="994" y="728"/>
                </a:lnTo>
                <a:lnTo>
                  <a:pt x="994" y="698"/>
                </a:lnTo>
                <a:lnTo>
                  <a:pt x="997" y="728"/>
                </a:lnTo>
                <a:lnTo>
                  <a:pt x="1003" y="728"/>
                </a:lnTo>
                <a:lnTo>
                  <a:pt x="1003" y="710"/>
                </a:lnTo>
                <a:lnTo>
                  <a:pt x="1006" y="728"/>
                </a:lnTo>
                <a:lnTo>
                  <a:pt x="1006" y="631"/>
                </a:lnTo>
                <a:lnTo>
                  <a:pt x="1009" y="610"/>
                </a:lnTo>
                <a:lnTo>
                  <a:pt x="1009" y="728"/>
                </a:lnTo>
                <a:lnTo>
                  <a:pt x="1009" y="581"/>
                </a:lnTo>
                <a:lnTo>
                  <a:pt x="1012" y="713"/>
                </a:lnTo>
                <a:lnTo>
                  <a:pt x="1012" y="728"/>
                </a:lnTo>
                <a:lnTo>
                  <a:pt x="1012" y="690"/>
                </a:lnTo>
                <a:lnTo>
                  <a:pt x="1015" y="728"/>
                </a:lnTo>
                <a:lnTo>
                  <a:pt x="1015" y="701"/>
                </a:lnTo>
                <a:lnTo>
                  <a:pt x="1018" y="728"/>
                </a:lnTo>
                <a:lnTo>
                  <a:pt x="1018" y="657"/>
                </a:lnTo>
                <a:lnTo>
                  <a:pt x="1021" y="713"/>
                </a:lnTo>
                <a:lnTo>
                  <a:pt x="1021" y="728"/>
                </a:lnTo>
                <a:lnTo>
                  <a:pt x="1021" y="657"/>
                </a:lnTo>
                <a:lnTo>
                  <a:pt x="1024" y="728"/>
                </a:lnTo>
                <a:lnTo>
                  <a:pt x="1024" y="704"/>
                </a:lnTo>
                <a:lnTo>
                  <a:pt x="1027" y="728"/>
                </a:lnTo>
                <a:lnTo>
                  <a:pt x="1027" y="698"/>
                </a:lnTo>
                <a:lnTo>
                  <a:pt x="1030" y="728"/>
                </a:lnTo>
                <a:lnTo>
                  <a:pt x="1030" y="719"/>
                </a:lnTo>
                <a:lnTo>
                  <a:pt x="1032" y="728"/>
                </a:lnTo>
                <a:lnTo>
                  <a:pt x="1032" y="713"/>
                </a:lnTo>
                <a:lnTo>
                  <a:pt x="1035" y="728"/>
                </a:lnTo>
                <a:lnTo>
                  <a:pt x="1038" y="728"/>
                </a:lnTo>
                <a:lnTo>
                  <a:pt x="1038" y="719"/>
                </a:lnTo>
                <a:lnTo>
                  <a:pt x="1041" y="728"/>
                </a:lnTo>
                <a:lnTo>
                  <a:pt x="1044" y="728"/>
                </a:lnTo>
                <a:lnTo>
                  <a:pt x="1044" y="669"/>
                </a:lnTo>
                <a:lnTo>
                  <a:pt x="1047" y="728"/>
                </a:lnTo>
                <a:lnTo>
                  <a:pt x="1047" y="687"/>
                </a:lnTo>
                <a:lnTo>
                  <a:pt x="1050" y="728"/>
                </a:lnTo>
                <a:lnTo>
                  <a:pt x="1053" y="728"/>
                </a:lnTo>
                <a:lnTo>
                  <a:pt x="1053" y="657"/>
                </a:lnTo>
                <a:lnTo>
                  <a:pt x="1056" y="728"/>
                </a:lnTo>
                <a:lnTo>
                  <a:pt x="1059" y="728"/>
                </a:lnTo>
                <a:lnTo>
                  <a:pt x="1059" y="692"/>
                </a:lnTo>
                <a:lnTo>
                  <a:pt x="1062" y="728"/>
                </a:lnTo>
                <a:lnTo>
                  <a:pt x="1062" y="692"/>
                </a:lnTo>
                <a:lnTo>
                  <a:pt x="1065" y="728"/>
                </a:lnTo>
                <a:lnTo>
                  <a:pt x="1065" y="675"/>
                </a:lnTo>
                <a:lnTo>
                  <a:pt x="1068" y="728"/>
                </a:lnTo>
                <a:lnTo>
                  <a:pt x="1068" y="657"/>
                </a:lnTo>
                <a:lnTo>
                  <a:pt x="1071" y="728"/>
                </a:lnTo>
                <a:lnTo>
                  <a:pt x="1074" y="728"/>
                </a:lnTo>
                <a:lnTo>
                  <a:pt x="1074" y="660"/>
                </a:lnTo>
                <a:lnTo>
                  <a:pt x="1077" y="728"/>
                </a:lnTo>
                <a:lnTo>
                  <a:pt x="1077" y="707"/>
                </a:lnTo>
                <a:lnTo>
                  <a:pt x="1079" y="728"/>
                </a:lnTo>
                <a:lnTo>
                  <a:pt x="1079" y="669"/>
                </a:lnTo>
                <a:lnTo>
                  <a:pt x="1082" y="728"/>
                </a:lnTo>
                <a:lnTo>
                  <a:pt x="1082" y="651"/>
                </a:lnTo>
                <a:lnTo>
                  <a:pt x="1085" y="728"/>
                </a:lnTo>
                <a:lnTo>
                  <a:pt x="1085" y="660"/>
                </a:lnTo>
                <a:lnTo>
                  <a:pt x="1088" y="692"/>
                </a:lnTo>
                <a:lnTo>
                  <a:pt x="1088" y="728"/>
                </a:lnTo>
                <a:lnTo>
                  <a:pt x="1088" y="692"/>
                </a:lnTo>
                <a:lnTo>
                  <a:pt x="1091" y="728"/>
                </a:lnTo>
                <a:lnTo>
                  <a:pt x="1094" y="728"/>
                </a:lnTo>
                <a:lnTo>
                  <a:pt x="1094" y="692"/>
                </a:lnTo>
                <a:lnTo>
                  <a:pt x="1097" y="728"/>
                </a:lnTo>
                <a:lnTo>
                  <a:pt x="1097" y="666"/>
                </a:lnTo>
                <a:lnTo>
                  <a:pt x="1100" y="713"/>
                </a:lnTo>
                <a:lnTo>
                  <a:pt x="1100" y="728"/>
                </a:lnTo>
                <a:lnTo>
                  <a:pt x="1100" y="713"/>
                </a:lnTo>
                <a:lnTo>
                  <a:pt x="1103" y="695"/>
                </a:lnTo>
                <a:lnTo>
                  <a:pt x="1103" y="728"/>
                </a:lnTo>
                <a:lnTo>
                  <a:pt x="1103" y="695"/>
                </a:lnTo>
                <a:lnTo>
                  <a:pt x="1106" y="728"/>
                </a:lnTo>
                <a:lnTo>
                  <a:pt x="1106" y="722"/>
                </a:lnTo>
                <a:lnTo>
                  <a:pt x="1109" y="728"/>
                </a:lnTo>
                <a:lnTo>
                  <a:pt x="1109" y="701"/>
                </a:lnTo>
                <a:lnTo>
                  <a:pt x="1112" y="716"/>
                </a:lnTo>
                <a:lnTo>
                  <a:pt x="1112" y="728"/>
                </a:lnTo>
                <a:lnTo>
                  <a:pt x="1112" y="716"/>
                </a:lnTo>
                <a:lnTo>
                  <a:pt x="1115" y="728"/>
                </a:lnTo>
                <a:lnTo>
                  <a:pt x="1115" y="722"/>
                </a:lnTo>
                <a:lnTo>
                  <a:pt x="1118" y="704"/>
                </a:lnTo>
                <a:lnTo>
                  <a:pt x="1118" y="728"/>
                </a:lnTo>
                <a:lnTo>
                  <a:pt x="1118" y="698"/>
                </a:lnTo>
                <a:lnTo>
                  <a:pt x="1121" y="728"/>
                </a:lnTo>
                <a:lnTo>
                  <a:pt x="1123" y="728"/>
                </a:lnTo>
                <a:lnTo>
                  <a:pt x="1123" y="692"/>
                </a:lnTo>
                <a:lnTo>
                  <a:pt x="1126" y="728"/>
                </a:lnTo>
                <a:lnTo>
                  <a:pt x="1126" y="669"/>
                </a:lnTo>
                <a:lnTo>
                  <a:pt x="1129" y="728"/>
                </a:lnTo>
                <a:lnTo>
                  <a:pt x="1129" y="681"/>
                </a:lnTo>
                <a:lnTo>
                  <a:pt x="1132" y="728"/>
                </a:lnTo>
                <a:lnTo>
                  <a:pt x="1132" y="713"/>
                </a:lnTo>
                <a:lnTo>
                  <a:pt x="1135" y="728"/>
                </a:lnTo>
                <a:lnTo>
                  <a:pt x="1135" y="681"/>
                </a:lnTo>
                <a:lnTo>
                  <a:pt x="1138" y="728"/>
                </a:lnTo>
                <a:lnTo>
                  <a:pt x="1138" y="698"/>
                </a:lnTo>
                <a:lnTo>
                  <a:pt x="1141" y="728"/>
                </a:lnTo>
                <a:lnTo>
                  <a:pt x="1141" y="569"/>
                </a:lnTo>
                <a:lnTo>
                  <a:pt x="1144" y="728"/>
                </a:lnTo>
                <a:lnTo>
                  <a:pt x="1147" y="728"/>
                </a:lnTo>
                <a:lnTo>
                  <a:pt x="1147" y="716"/>
                </a:lnTo>
                <a:lnTo>
                  <a:pt x="1147" y="728"/>
                </a:lnTo>
                <a:lnTo>
                  <a:pt x="1150" y="713"/>
                </a:lnTo>
                <a:lnTo>
                  <a:pt x="1150" y="728"/>
                </a:lnTo>
                <a:lnTo>
                  <a:pt x="1150" y="687"/>
                </a:lnTo>
                <a:lnTo>
                  <a:pt x="1153" y="728"/>
                </a:lnTo>
                <a:lnTo>
                  <a:pt x="1156" y="728"/>
                </a:lnTo>
                <a:lnTo>
                  <a:pt x="1156" y="651"/>
                </a:lnTo>
                <a:lnTo>
                  <a:pt x="1159" y="728"/>
                </a:lnTo>
                <a:lnTo>
                  <a:pt x="1159" y="701"/>
                </a:lnTo>
                <a:lnTo>
                  <a:pt x="1162" y="728"/>
                </a:lnTo>
                <a:lnTo>
                  <a:pt x="1162" y="698"/>
                </a:lnTo>
                <a:lnTo>
                  <a:pt x="1165" y="728"/>
                </a:lnTo>
                <a:lnTo>
                  <a:pt x="1165" y="710"/>
                </a:lnTo>
                <a:lnTo>
                  <a:pt x="1167" y="728"/>
                </a:lnTo>
                <a:lnTo>
                  <a:pt x="1167" y="646"/>
                </a:lnTo>
                <a:lnTo>
                  <a:pt x="1170" y="704"/>
                </a:lnTo>
                <a:lnTo>
                  <a:pt x="1170" y="728"/>
                </a:lnTo>
                <a:lnTo>
                  <a:pt x="1170" y="681"/>
                </a:lnTo>
                <a:lnTo>
                  <a:pt x="1173" y="728"/>
                </a:lnTo>
                <a:lnTo>
                  <a:pt x="1173" y="684"/>
                </a:lnTo>
                <a:lnTo>
                  <a:pt x="1176" y="725"/>
                </a:lnTo>
                <a:lnTo>
                  <a:pt x="1176" y="728"/>
                </a:lnTo>
                <a:lnTo>
                  <a:pt x="1176" y="657"/>
                </a:lnTo>
                <a:lnTo>
                  <a:pt x="1179" y="728"/>
                </a:lnTo>
                <a:lnTo>
                  <a:pt x="1179" y="678"/>
                </a:lnTo>
                <a:lnTo>
                  <a:pt x="1182" y="669"/>
                </a:lnTo>
                <a:lnTo>
                  <a:pt x="1182" y="728"/>
                </a:lnTo>
                <a:lnTo>
                  <a:pt x="1182" y="651"/>
                </a:lnTo>
                <a:lnTo>
                  <a:pt x="1185" y="692"/>
                </a:lnTo>
                <a:lnTo>
                  <a:pt x="1185" y="728"/>
                </a:lnTo>
                <a:lnTo>
                  <a:pt x="1185" y="654"/>
                </a:lnTo>
                <a:lnTo>
                  <a:pt x="1188" y="728"/>
                </a:lnTo>
                <a:lnTo>
                  <a:pt x="1188" y="722"/>
                </a:lnTo>
                <a:lnTo>
                  <a:pt x="1191" y="728"/>
                </a:lnTo>
                <a:lnTo>
                  <a:pt x="1191" y="687"/>
                </a:lnTo>
                <a:lnTo>
                  <a:pt x="1191" y="690"/>
                </a:lnTo>
                <a:lnTo>
                  <a:pt x="1194" y="640"/>
                </a:lnTo>
                <a:lnTo>
                  <a:pt x="1194" y="728"/>
                </a:lnTo>
                <a:lnTo>
                  <a:pt x="1194" y="640"/>
                </a:lnTo>
                <a:lnTo>
                  <a:pt x="1197" y="728"/>
                </a:lnTo>
                <a:lnTo>
                  <a:pt x="1197" y="637"/>
                </a:lnTo>
                <a:lnTo>
                  <a:pt x="1200" y="728"/>
                </a:lnTo>
                <a:lnTo>
                  <a:pt x="1200" y="684"/>
                </a:lnTo>
                <a:lnTo>
                  <a:pt x="1203" y="728"/>
                </a:lnTo>
                <a:lnTo>
                  <a:pt x="1206" y="728"/>
                </a:lnTo>
                <a:lnTo>
                  <a:pt x="1206" y="695"/>
                </a:lnTo>
                <a:lnTo>
                  <a:pt x="1209" y="728"/>
                </a:lnTo>
                <a:lnTo>
                  <a:pt x="1209" y="514"/>
                </a:lnTo>
                <a:lnTo>
                  <a:pt x="1211" y="728"/>
                </a:lnTo>
                <a:lnTo>
                  <a:pt x="1211" y="643"/>
                </a:lnTo>
                <a:lnTo>
                  <a:pt x="1214" y="675"/>
                </a:lnTo>
                <a:lnTo>
                  <a:pt x="1214" y="728"/>
                </a:lnTo>
                <a:lnTo>
                  <a:pt x="1214" y="675"/>
                </a:lnTo>
                <a:lnTo>
                  <a:pt x="1217" y="684"/>
                </a:lnTo>
                <a:lnTo>
                  <a:pt x="1217" y="728"/>
                </a:lnTo>
                <a:lnTo>
                  <a:pt x="1217" y="684"/>
                </a:lnTo>
                <a:lnTo>
                  <a:pt x="1220" y="728"/>
                </a:lnTo>
                <a:lnTo>
                  <a:pt x="1223" y="728"/>
                </a:lnTo>
                <a:lnTo>
                  <a:pt x="1223" y="707"/>
                </a:lnTo>
                <a:lnTo>
                  <a:pt x="1226" y="719"/>
                </a:lnTo>
                <a:lnTo>
                  <a:pt x="1226" y="728"/>
                </a:lnTo>
                <a:lnTo>
                  <a:pt x="1226" y="643"/>
                </a:lnTo>
                <a:lnTo>
                  <a:pt x="1229" y="722"/>
                </a:lnTo>
                <a:lnTo>
                  <a:pt x="1229" y="728"/>
                </a:lnTo>
                <a:lnTo>
                  <a:pt x="1229" y="722"/>
                </a:lnTo>
                <a:lnTo>
                  <a:pt x="1232" y="728"/>
                </a:lnTo>
                <a:lnTo>
                  <a:pt x="1232" y="663"/>
                </a:lnTo>
                <a:lnTo>
                  <a:pt x="1235" y="728"/>
                </a:lnTo>
                <a:lnTo>
                  <a:pt x="1235" y="646"/>
                </a:lnTo>
                <a:lnTo>
                  <a:pt x="1238" y="725"/>
                </a:lnTo>
                <a:lnTo>
                  <a:pt x="1238" y="728"/>
                </a:lnTo>
                <a:lnTo>
                  <a:pt x="1238" y="660"/>
                </a:lnTo>
                <a:lnTo>
                  <a:pt x="1241" y="728"/>
                </a:lnTo>
                <a:lnTo>
                  <a:pt x="1244" y="728"/>
                </a:lnTo>
                <a:lnTo>
                  <a:pt x="1244" y="710"/>
                </a:lnTo>
                <a:lnTo>
                  <a:pt x="1247" y="728"/>
                </a:lnTo>
                <a:lnTo>
                  <a:pt x="1247" y="701"/>
                </a:lnTo>
                <a:lnTo>
                  <a:pt x="1250" y="710"/>
                </a:lnTo>
                <a:lnTo>
                  <a:pt x="1250" y="728"/>
                </a:lnTo>
                <a:lnTo>
                  <a:pt x="1250" y="698"/>
                </a:lnTo>
                <a:lnTo>
                  <a:pt x="1253" y="728"/>
                </a:lnTo>
                <a:lnTo>
                  <a:pt x="1253" y="719"/>
                </a:lnTo>
                <a:lnTo>
                  <a:pt x="1255" y="728"/>
                </a:lnTo>
                <a:lnTo>
                  <a:pt x="1261" y="728"/>
                </a:lnTo>
                <a:lnTo>
                  <a:pt x="1261" y="654"/>
                </a:lnTo>
                <a:lnTo>
                  <a:pt x="1264" y="660"/>
                </a:lnTo>
                <a:lnTo>
                  <a:pt x="1264" y="728"/>
                </a:lnTo>
                <a:lnTo>
                  <a:pt x="1264" y="660"/>
                </a:lnTo>
                <a:lnTo>
                  <a:pt x="1267" y="728"/>
                </a:lnTo>
                <a:lnTo>
                  <a:pt x="1267" y="678"/>
                </a:lnTo>
                <a:lnTo>
                  <a:pt x="1270" y="728"/>
                </a:lnTo>
                <a:lnTo>
                  <a:pt x="1273" y="728"/>
                </a:lnTo>
                <a:lnTo>
                  <a:pt x="1273" y="695"/>
                </a:lnTo>
                <a:lnTo>
                  <a:pt x="1276" y="728"/>
                </a:lnTo>
                <a:lnTo>
                  <a:pt x="1276" y="616"/>
                </a:lnTo>
                <a:lnTo>
                  <a:pt x="1279" y="728"/>
                </a:lnTo>
                <a:lnTo>
                  <a:pt x="1279" y="704"/>
                </a:lnTo>
                <a:lnTo>
                  <a:pt x="1282" y="728"/>
                </a:lnTo>
                <a:lnTo>
                  <a:pt x="1282" y="692"/>
                </a:lnTo>
                <a:lnTo>
                  <a:pt x="1285" y="728"/>
                </a:lnTo>
                <a:lnTo>
                  <a:pt x="1285" y="675"/>
                </a:lnTo>
                <a:lnTo>
                  <a:pt x="1288" y="713"/>
                </a:lnTo>
                <a:lnTo>
                  <a:pt x="1288" y="728"/>
                </a:lnTo>
                <a:lnTo>
                  <a:pt x="1288" y="572"/>
                </a:lnTo>
                <a:lnTo>
                  <a:pt x="1291" y="728"/>
                </a:lnTo>
                <a:lnTo>
                  <a:pt x="1291" y="692"/>
                </a:lnTo>
                <a:lnTo>
                  <a:pt x="1294" y="698"/>
                </a:lnTo>
                <a:lnTo>
                  <a:pt x="1294" y="728"/>
                </a:lnTo>
                <a:lnTo>
                  <a:pt x="1294" y="534"/>
                </a:lnTo>
                <a:lnTo>
                  <a:pt x="1297" y="728"/>
                </a:lnTo>
                <a:lnTo>
                  <a:pt x="1297" y="687"/>
                </a:lnTo>
                <a:lnTo>
                  <a:pt x="1299" y="728"/>
                </a:lnTo>
                <a:lnTo>
                  <a:pt x="1308" y="728"/>
                </a:lnTo>
                <a:lnTo>
                  <a:pt x="1308" y="525"/>
                </a:lnTo>
                <a:lnTo>
                  <a:pt x="1311" y="695"/>
                </a:lnTo>
                <a:lnTo>
                  <a:pt x="1311" y="728"/>
                </a:lnTo>
                <a:lnTo>
                  <a:pt x="1311" y="596"/>
                </a:lnTo>
                <a:lnTo>
                  <a:pt x="1314" y="616"/>
                </a:lnTo>
                <a:lnTo>
                  <a:pt x="1314" y="728"/>
                </a:lnTo>
                <a:lnTo>
                  <a:pt x="1314" y="616"/>
                </a:lnTo>
                <a:lnTo>
                  <a:pt x="1317" y="728"/>
                </a:lnTo>
                <a:lnTo>
                  <a:pt x="1317" y="692"/>
                </a:lnTo>
                <a:lnTo>
                  <a:pt x="1320" y="728"/>
                </a:lnTo>
                <a:lnTo>
                  <a:pt x="1323" y="728"/>
                </a:lnTo>
                <a:lnTo>
                  <a:pt x="1323" y="660"/>
                </a:lnTo>
                <a:lnTo>
                  <a:pt x="1326" y="725"/>
                </a:lnTo>
                <a:lnTo>
                  <a:pt x="1326" y="728"/>
                </a:lnTo>
                <a:lnTo>
                  <a:pt x="1326" y="681"/>
                </a:lnTo>
                <a:lnTo>
                  <a:pt x="1329" y="728"/>
                </a:lnTo>
                <a:lnTo>
                  <a:pt x="1332" y="728"/>
                </a:lnTo>
                <a:lnTo>
                  <a:pt x="1332" y="690"/>
                </a:lnTo>
                <a:lnTo>
                  <a:pt x="1335" y="728"/>
                </a:lnTo>
                <a:lnTo>
                  <a:pt x="1335" y="519"/>
                </a:lnTo>
                <a:lnTo>
                  <a:pt x="1338" y="728"/>
                </a:lnTo>
                <a:lnTo>
                  <a:pt x="1338" y="675"/>
                </a:lnTo>
                <a:lnTo>
                  <a:pt x="1341" y="728"/>
                </a:lnTo>
                <a:lnTo>
                  <a:pt x="1341" y="719"/>
                </a:lnTo>
                <a:lnTo>
                  <a:pt x="1341" y="722"/>
                </a:lnTo>
                <a:lnTo>
                  <a:pt x="1343" y="710"/>
                </a:lnTo>
                <a:lnTo>
                  <a:pt x="1343" y="728"/>
                </a:lnTo>
                <a:lnTo>
                  <a:pt x="1343" y="648"/>
                </a:lnTo>
                <a:lnTo>
                  <a:pt x="1346" y="701"/>
                </a:lnTo>
                <a:lnTo>
                  <a:pt x="1346" y="728"/>
                </a:lnTo>
                <a:lnTo>
                  <a:pt x="1346" y="672"/>
                </a:lnTo>
                <a:lnTo>
                  <a:pt x="1349" y="728"/>
                </a:lnTo>
                <a:lnTo>
                  <a:pt x="1349" y="672"/>
                </a:lnTo>
                <a:lnTo>
                  <a:pt x="1352" y="698"/>
                </a:lnTo>
                <a:lnTo>
                  <a:pt x="1352" y="728"/>
                </a:lnTo>
                <a:lnTo>
                  <a:pt x="1352" y="616"/>
                </a:lnTo>
                <a:lnTo>
                  <a:pt x="1355" y="728"/>
                </a:lnTo>
                <a:lnTo>
                  <a:pt x="1358" y="728"/>
                </a:lnTo>
                <a:lnTo>
                  <a:pt x="1358" y="725"/>
                </a:lnTo>
                <a:lnTo>
                  <a:pt x="1361" y="728"/>
                </a:lnTo>
                <a:lnTo>
                  <a:pt x="1361" y="678"/>
                </a:lnTo>
                <a:lnTo>
                  <a:pt x="1364" y="728"/>
                </a:lnTo>
                <a:lnTo>
                  <a:pt x="1364" y="722"/>
                </a:lnTo>
                <a:lnTo>
                  <a:pt x="1367" y="728"/>
                </a:lnTo>
                <a:lnTo>
                  <a:pt x="1382" y="728"/>
                </a:lnTo>
                <a:lnTo>
                  <a:pt x="1382" y="707"/>
                </a:lnTo>
                <a:lnTo>
                  <a:pt x="1385" y="728"/>
                </a:lnTo>
                <a:lnTo>
                  <a:pt x="1385" y="678"/>
                </a:lnTo>
                <a:lnTo>
                  <a:pt x="1388" y="728"/>
                </a:lnTo>
                <a:lnTo>
                  <a:pt x="1388" y="722"/>
                </a:lnTo>
                <a:lnTo>
                  <a:pt x="1390" y="728"/>
                </a:lnTo>
                <a:lnTo>
                  <a:pt x="1390" y="648"/>
                </a:lnTo>
                <a:lnTo>
                  <a:pt x="1393" y="669"/>
                </a:lnTo>
                <a:lnTo>
                  <a:pt x="1393" y="728"/>
                </a:lnTo>
                <a:lnTo>
                  <a:pt x="1393" y="610"/>
                </a:lnTo>
                <a:lnTo>
                  <a:pt x="1396" y="728"/>
                </a:lnTo>
                <a:lnTo>
                  <a:pt x="1396" y="698"/>
                </a:lnTo>
                <a:lnTo>
                  <a:pt x="1399" y="719"/>
                </a:lnTo>
                <a:lnTo>
                  <a:pt x="1399" y="728"/>
                </a:lnTo>
                <a:lnTo>
                  <a:pt x="1399" y="631"/>
                </a:lnTo>
                <a:lnTo>
                  <a:pt x="1402" y="701"/>
                </a:lnTo>
                <a:lnTo>
                  <a:pt x="1402" y="728"/>
                </a:lnTo>
                <a:lnTo>
                  <a:pt x="1402" y="464"/>
                </a:lnTo>
                <a:lnTo>
                  <a:pt x="1405" y="684"/>
                </a:lnTo>
                <a:lnTo>
                  <a:pt x="1405" y="728"/>
                </a:lnTo>
                <a:lnTo>
                  <a:pt x="1405" y="684"/>
                </a:lnTo>
                <a:lnTo>
                  <a:pt x="1408" y="728"/>
                </a:lnTo>
                <a:lnTo>
                  <a:pt x="1408" y="672"/>
                </a:lnTo>
                <a:lnTo>
                  <a:pt x="1411" y="687"/>
                </a:lnTo>
                <a:lnTo>
                  <a:pt x="1411" y="728"/>
                </a:lnTo>
                <a:lnTo>
                  <a:pt x="1411" y="637"/>
                </a:lnTo>
                <a:lnTo>
                  <a:pt x="1414" y="728"/>
                </a:lnTo>
                <a:lnTo>
                  <a:pt x="1414" y="710"/>
                </a:lnTo>
                <a:lnTo>
                  <a:pt x="1417" y="728"/>
                </a:lnTo>
                <a:lnTo>
                  <a:pt x="1417" y="710"/>
                </a:lnTo>
                <a:lnTo>
                  <a:pt x="1420" y="728"/>
                </a:lnTo>
                <a:lnTo>
                  <a:pt x="1420" y="684"/>
                </a:lnTo>
                <a:lnTo>
                  <a:pt x="1423" y="728"/>
                </a:lnTo>
                <a:lnTo>
                  <a:pt x="1423" y="681"/>
                </a:lnTo>
                <a:lnTo>
                  <a:pt x="1426" y="728"/>
                </a:lnTo>
                <a:lnTo>
                  <a:pt x="1426" y="707"/>
                </a:lnTo>
                <a:lnTo>
                  <a:pt x="1429" y="728"/>
                </a:lnTo>
                <a:lnTo>
                  <a:pt x="1429" y="710"/>
                </a:lnTo>
                <a:lnTo>
                  <a:pt x="1432" y="728"/>
                </a:lnTo>
                <a:lnTo>
                  <a:pt x="1432" y="695"/>
                </a:lnTo>
                <a:lnTo>
                  <a:pt x="1434" y="728"/>
                </a:lnTo>
                <a:lnTo>
                  <a:pt x="1434" y="692"/>
                </a:lnTo>
                <a:lnTo>
                  <a:pt x="1437" y="728"/>
                </a:lnTo>
                <a:lnTo>
                  <a:pt x="1437" y="707"/>
                </a:lnTo>
                <a:lnTo>
                  <a:pt x="1440" y="728"/>
                </a:lnTo>
                <a:lnTo>
                  <a:pt x="1440" y="701"/>
                </a:lnTo>
                <a:lnTo>
                  <a:pt x="1443" y="728"/>
                </a:lnTo>
                <a:lnTo>
                  <a:pt x="1443" y="710"/>
                </a:lnTo>
                <a:lnTo>
                  <a:pt x="1446" y="728"/>
                </a:lnTo>
                <a:lnTo>
                  <a:pt x="1446" y="719"/>
                </a:lnTo>
                <a:lnTo>
                  <a:pt x="1449" y="728"/>
                </a:lnTo>
                <a:lnTo>
                  <a:pt x="1449" y="643"/>
                </a:lnTo>
                <a:lnTo>
                  <a:pt x="1452" y="728"/>
                </a:lnTo>
                <a:lnTo>
                  <a:pt x="1455" y="728"/>
                </a:lnTo>
                <a:lnTo>
                  <a:pt x="1455" y="707"/>
                </a:lnTo>
                <a:lnTo>
                  <a:pt x="1458" y="728"/>
                </a:lnTo>
                <a:lnTo>
                  <a:pt x="1458" y="429"/>
                </a:lnTo>
                <a:lnTo>
                  <a:pt x="1461" y="188"/>
                </a:lnTo>
                <a:lnTo>
                  <a:pt x="1461" y="684"/>
                </a:lnTo>
                <a:lnTo>
                  <a:pt x="1461" y="0"/>
                </a:lnTo>
                <a:lnTo>
                  <a:pt x="1464" y="672"/>
                </a:lnTo>
                <a:lnTo>
                  <a:pt x="1464" y="728"/>
                </a:lnTo>
                <a:lnTo>
                  <a:pt x="1464" y="613"/>
                </a:lnTo>
                <a:lnTo>
                  <a:pt x="1467" y="728"/>
                </a:lnTo>
                <a:lnTo>
                  <a:pt x="1467" y="701"/>
                </a:lnTo>
                <a:lnTo>
                  <a:pt x="1470" y="728"/>
                </a:lnTo>
                <a:lnTo>
                  <a:pt x="1470" y="648"/>
                </a:lnTo>
                <a:lnTo>
                  <a:pt x="1473" y="728"/>
                </a:lnTo>
                <a:lnTo>
                  <a:pt x="1473" y="628"/>
                </a:lnTo>
                <a:lnTo>
                  <a:pt x="1476" y="728"/>
                </a:lnTo>
                <a:lnTo>
                  <a:pt x="1476" y="704"/>
                </a:lnTo>
                <a:lnTo>
                  <a:pt x="1478" y="713"/>
                </a:lnTo>
                <a:lnTo>
                  <a:pt x="1478" y="728"/>
                </a:lnTo>
                <a:lnTo>
                  <a:pt x="1478" y="646"/>
                </a:lnTo>
                <a:lnTo>
                  <a:pt x="1481" y="619"/>
                </a:lnTo>
                <a:lnTo>
                  <a:pt x="1481" y="728"/>
                </a:lnTo>
                <a:lnTo>
                  <a:pt x="1481" y="619"/>
                </a:lnTo>
                <a:lnTo>
                  <a:pt x="1484" y="713"/>
                </a:lnTo>
                <a:lnTo>
                  <a:pt x="1484" y="728"/>
                </a:lnTo>
                <a:lnTo>
                  <a:pt x="1484" y="669"/>
                </a:lnTo>
                <a:lnTo>
                  <a:pt x="1487" y="728"/>
                </a:lnTo>
                <a:lnTo>
                  <a:pt x="1487" y="669"/>
                </a:lnTo>
                <a:lnTo>
                  <a:pt x="1490" y="725"/>
                </a:lnTo>
                <a:lnTo>
                  <a:pt x="1490" y="728"/>
                </a:lnTo>
                <a:lnTo>
                  <a:pt x="1490" y="725"/>
                </a:lnTo>
                <a:lnTo>
                  <a:pt x="1493" y="728"/>
                </a:lnTo>
                <a:lnTo>
                  <a:pt x="1496" y="728"/>
                </a:lnTo>
                <a:lnTo>
                  <a:pt x="1496" y="704"/>
                </a:lnTo>
                <a:lnTo>
                  <a:pt x="1499" y="728"/>
                </a:lnTo>
                <a:lnTo>
                  <a:pt x="1502" y="728"/>
                </a:lnTo>
                <a:lnTo>
                  <a:pt x="1502" y="713"/>
                </a:lnTo>
                <a:lnTo>
                  <a:pt x="1505" y="728"/>
                </a:lnTo>
                <a:lnTo>
                  <a:pt x="1511" y="728"/>
                </a:lnTo>
                <a:lnTo>
                  <a:pt x="1511" y="716"/>
                </a:lnTo>
                <a:lnTo>
                  <a:pt x="1514" y="713"/>
                </a:lnTo>
                <a:lnTo>
                  <a:pt x="1514" y="728"/>
                </a:lnTo>
                <a:lnTo>
                  <a:pt x="1514" y="713"/>
                </a:lnTo>
                <a:lnTo>
                  <a:pt x="1517" y="728"/>
                </a:lnTo>
                <a:lnTo>
                  <a:pt x="1520" y="728"/>
                </a:lnTo>
                <a:lnTo>
                  <a:pt x="1520" y="640"/>
                </a:lnTo>
                <a:lnTo>
                  <a:pt x="1522" y="728"/>
                </a:lnTo>
                <a:lnTo>
                  <a:pt x="1522" y="657"/>
                </a:lnTo>
                <a:lnTo>
                  <a:pt x="1525" y="728"/>
                </a:lnTo>
                <a:lnTo>
                  <a:pt x="1525" y="678"/>
                </a:lnTo>
                <a:lnTo>
                  <a:pt x="1528" y="728"/>
                </a:lnTo>
                <a:lnTo>
                  <a:pt x="1537" y="728"/>
                </a:lnTo>
                <a:lnTo>
                  <a:pt x="1537" y="640"/>
                </a:lnTo>
                <a:lnTo>
                  <a:pt x="1540" y="728"/>
                </a:lnTo>
                <a:lnTo>
                  <a:pt x="1543" y="728"/>
                </a:lnTo>
                <a:lnTo>
                  <a:pt x="1543" y="701"/>
                </a:lnTo>
                <a:lnTo>
                  <a:pt x="1546" y="722"/>
                </a:lnTo>
                <a:lnTo>
                  <a:pt x="1546" y="728"/>
                </a:lnTo>
                <a:lnTo>
                  <a:pt x="1546" y="684"/>
                </a:lnTo>
                <a:lnTo>
                  <a:pt x="1549" y="728"/>
                </a:lnTo>
                <a:lnTo>
                  <a:pt x="1549" y="704"/>
                </a:lnTo>
                <a:lnTo>
                  <a:pt x="1549" y="719"/>
                </a:lnTo>
                <a:lnTo>
                  <a:pt x="1552" y="695"/>
                </a:lnTo>
                <a:lnTo>
                  <a:pt x="1552" y="728"/>
                </a:lnTo>
                <a:lnTo>
                  <a:pt x="1552" y="666"/>
                </a:lnTo>
                <a:lnTo>
                  <a:pt x="1555" y="728"/>
                </a:lnTo>
                <a:lnTo>
                  <a:pt x="1558" y="728"/>
                </a:lnTo>
                <a:lnTo>
                  <a:pt x="1558" y="687"/>
                </a:lnTo>
                <a:lnTo>
                  <a:pt x="1561" y="728"/>
                </a:lnTo>
                <a:lnTo>
                  <a:pt x="1564" y="728"/>
                </a:lnTo>
                <a:lnTo>
                  <a:pt x="1564" y="602"/>
                </a:lnTo>
                <a:lnTo>
                  <a:pt x="1566" y="728"/>
                </a:lnTo>
                <a:lnTo>
                  <a:pt x="1566" y="681"/>
                </a:lnTo>
                <a:lnTo>
                  <a:pt x="1569" y="728"/>
                </a:lnTo>
                <a:lnTo>
                  <a:pt x="1569" y="719"/>
                </a:lnTo>
                <a:lnTo>
                  <a:pt x="1572" y="728"/>
                </a:lnTo>
                <a:lnTo>
                  <a:pt x="1572" y="713"/>
                </a:lnTo>
                <a:lnTo>
                  <a:pt x="1575" y="728"/>
                </a:lnTo>
                <a:lnTo>
                  <a:pt x="1575" y="692"/>
                </a:lnTo>
                <a:lnTo>
                  <a:pt x="1578" y="728"/>
                </a:lnTo>
                <a:lnTo>
                  <a:pt x="1578" y="672"/>
                </a:lnTo>
                <a:lnTo>
                  <a:pt x="1581" y="728"/>
                </a:lnTo>
                <a:lnTo>
                  <a:pt x="1590" y="728"/>
                </a:lnTo>
                <a:lnTo>
                  <a:pt x="1590" y="695"/>
                </a:lnTo>
                <a:lnTo>
                  <a:pt x="1593" y="728"/>
                </a:lnTo>
                <a:lnTo>
                  <a:pt x="1596" y="728"/>
                </a:lnTo>
                <a:lnTo>
                  <a:pt x="1596" y="643"/>
                </a:lnTo>
                <a:lnTo>
                  <a:pt x="1599" y="728"/>
                </a:lnTo>
                <a:lnTo>
                  <a:pt x="1602" y="728"/>
                </a:lnTo>
                <a:lnTo>
                  <a:pt x="1602" y="710"/>
                </a:lnTo>
                <a:lnTo>
                  <a:pt x="1605" y="704"/>
                </a:lnTo>
                <a:lnTo>
                  <a:pt x="1605" y="728"/>
                </a:lnTo>
                <a:lnTo>
                  <a:pt x="1605" y="698"/>
                </a:lnTo>
                <a:lnTo>
                  <a:pt x="1608" y="728"/>
                </a:lnTo>
                <a:lnTo>
                  <a:pt x="1610" y="728"/>
                </a:lnTo>
                <a:lnTo>
                  <a:pt x="1610" y="672"/>
                </a:lnTo>
                <a:lnTo>
                  <a:pt x="1613" y="728"/>
                </a:lnTo>
                <a:lnTo>
                  <a:pt x="1613" y="669"/>
                </a:lnTo>
                <a:lnTo>
                  <a:pt x="1616" y="728"/>
                </a:lnTo>
                <a:lnTo>
                  <a:pt x="1616" y="692"/>
                </a:lnTo>
                <a:lnTo>
                  <a:pt x="1619" y="728"/>
                </a:lnTo>
                <a:lnTo>
                  <a:pt x="1625" y="728"/>
                </a:lnTo>
                <a:lnTo>
                  <a:pt x="1625" y="681"/>
                </a:lnTo>
                <a:lnTo>
                  <a:pt x="1628" y="710"/>
                </a:lnTo>
                <a:lnTo>
                  <a:pt x="1628" y="728"/>
                </a:lnTo>
                <a:lnTo>
                  <a:pt x="1628" y="704"/>
                </a:lnTo>
                <a:lnTo>
                  <a:pt x="1628" y="707"/>
                </a:lnTo>
                <a:lnTo>
                  <a:pt x="1631" y="678"/>
                </a:lnTo>
                <a:lnTo>
                  <a:pt x="1631" y="728"/>
                </a:lnTo>
                <a:lnTo>
                  <a:pt x="1631" y="678"/>
                </a:lnTo>
                <a:lnTo>
                  <a:pt x="1634" y="728"/>
                </a:lnTo>
                <a:lnTo>
                  <a:pt x="1637" y="728"/>
                </a:lnTo>
                <a:lnTo>
                  <a:pt x="1637" y="687"/>
                </a:lnTo>
                <a:lnTo>
                  <a:pt x="1640" y="728"/>
                </a:lnTo>
                <a:lnTo>
                  <a:pt x="1640" y="646"/>
                </a:lnTo>
                <a:lnTo>
                  <a:pt x="1643" y="684"/>
                </a:lnTo>
                <a:lnTo>
                  <a:pt x="1643" y="728"/>
                </a:lnTo>
                <a:lnTo>
                  <a:pt x="1643" y="684"/>
                </a:lnTo>
                <a:lnTo>
                  <a:pt x="1646" y="728"/>
                </a:lnTo>
                <a:lnTo>
                  <a:pt x="1649" y="728"/>
                </a:lnTo>
                <a:lnTo>
                  <a:pt x="1649" y="654"/>
                </a:lnTo>
                <a:lnTo>
                  <a:pt x="1652" y="728"/>
                </a:lnTo>
                <a:lnTo>
                  <a:pt x="1652" y="692"/>
                </a:lnTo>
                <a:lnTo>
                  <a:pt x="1655" y="728"/>
                </a:lnTo>
                <a:lnTo>
                  <a:pt x="1663" y="728"/>
                </a:lnTo>
                <a:lnTo>
                  <a:pt x="1663" y="710"/>
                </a:lnTo>
                <a:lnTo>
                  <a:pt x="1666" y="728"/>
                </a:lnTo>
                <a:lnTo>
                  <a:pt x="1669" y="728"/>
                </a:lnTo>
                <a:lnTo>
                  <a:pt x="1669" y="707"/>
                </a:lnTo>
                <a:lnTo>
                  <a:pt x="1672" y="728"/>
                </a:lnTo>
                <a:lnTo>
                  <a:pt x="1675" y="728"/>
                </a:lnTo>
                <a:lnTo>
                  <a:pt x="1675" y="637"/>
                </a:lnTo>
                <a:lnTo>
                  <a:pt x="1678" y="728"/>
                </a:lnTo>
                <a:lnTo>
                  <a:pt x="1684" y="728"/>
                </a:lnTo>
                <a:lnTo>
                  <a:pt x="1684" y="695"/>
                </a:lnTo>
                <a:lnTo>
                  <a:pt x="1684" y="704"/>
                </a:lnTo>
                <a:lnTo>
                  <a:pt x="1687" y="672"/>
                </a:lnTo>
                <a:lnTo>
                  <a:pt x="1687" y="728"/>
                </a:lnTo>
                <a:lnTo>
                  <a:pt x="1687" y="672"/>
                </a:lnTo>
                <a:lnTo>
                  <a:pt x="1690" y="728"/>
                </a:lnTo>
                <a:lnTo>
                  <a:pt x="1690" y="672"/>
                </a:lnTo>
                <a:lnTo>
                  <a:pt x="1693" y="728"/>
                </a:lnTo>
                <a:lnTo>
                  <a:pt x="1693" y="681"/>
                </a:lnTo>
                <a:lnTo>
                  <a:pt x="1696" y="728"/>
                </a:lnTo>
                <a:lnTo>
                  <a:pt x="1696" y="678"/>
                </a:lnTo>
                <a:lnTo>
                  <a:pt x="1699" y="728"/>
                </a:lnTo>
                <a:lnTo>
                  <a:pt x="1701" y="719"/>
                </a:lnTo>
                <a:lnTo>
                  <a:pt x="1701" y="728"/>
                </a:lnTo>
                <a:lnTo>
                  <a:pt x="1701" y="704"/>
                </a:lnTo>
                <a:lnTo>
                  <a:pt x="1704" y="728"/>
                </a:lnTo>
                <a:lnTo>
                  <a:pt x="1704" y="722"/>
                </a:lnTo>
                <a:lnTo>
                  <a:pt x="1707" y="710"/>
                </a:lnTo>
                <a:lnTo>
                  <a:pt x="1707" y="728"/>
                </a:lnTo>
                <a:lnTo>
                  <a:pt x="1707" y="704"/>
                </a:lnTo>
                <a:lnTo>
                  <a:pt x="1710" y="728"/>
                </a:lnTo>
                <a:lnTo>
                  <a:pt x="1713" y="728"/>
                </a:lnTo>
                <a:lnTo>
                  <a:pt x="1713" y="657"/>
                </a:lnTo>
                <a:lnTo>
                  <a:pt x="1716" y="725"/>
                </a:lnTo>
                <a:lnTo>
                  <a:pt x="1716" y="728"/>
                </a:lnTo>
                <a:lnTo>
                  <a:pt x="1716" y="710"/>
                </a:lnTo>
                <a:lnTo>
                  <a:pt x="1719" y="728"/>
                </a:lnTo>
                <a:lnTo>
                  <a:pt x="1725" y="728"/>
                </a:lnTo>
                <a:lnTo>
                  <a:pt x="1725" y="637"/>
                </a:lnTo>
                <a:lnTo>
                  <a:pt x="1728" y="728"/>
                </a:lnTo>
                <a:lnTo>
                  <a:pt x="1728" y="692"/>
                </a:lnTo>
                <a:lnTo>
                  <a:pt x="1731" y="728"/>
                </a:lnTo>
                <a:lnTo>
                  <a:pt x="1731" y="692"/>
                </a:lnTo>
                <a:lnTo>
                  <a:pt x="1734" y="728"/>
                </a:lnTo>
                <a:lnTo>
                  <a:pt x="1737" y="728"/>
                </a:lnTo>
                <a:lnTo>
                  <a:pt x="1737" y="716"/>
                </a:lnTo>
                <a:lnTo>
                  <a:pt x="1740" y="725"/>
                </a:lnTo>
                <a:lnTo>
                  <a:pt x="1740" y="728"/>
                </a:lnTo>
                <a:lnTo>
                  <a:pt x="1740" y="672"/>
                </a:lnTo>
                <a:lnTo>
                  <a:pt x="1743" y="728"/>
                </a:lnTo>
                <a:lnTo>
                  <a:pt x="1743" y="698"/>
                </a:lnTo>
                <a:lnTo>
                  <a:pt x="1745" y="725"/>
                </a:lnTo>
                <a:lnTo>
                  <a:pt x="1745" y="728"/>
                </a:lnTo>
                <a:lnTo>
                  <a:pt x="1745" y="690"/>
                </a:lnTo>
                <a:lnTo>
                  <a:pt x="1748" y="728"/>
                </a:lnTo>
                <a:lnTo>
                  <a:pt x="1751" y="728"/>
                </a:lnTo>
                <a:lnTo>
                  <a:pt x="1751" y="669"/>
                </a:lnTo>
                <a:lnTo>
                  <a:pt x="1754" y="725"/>
                </a:lnTo>
                <a:lnTo>
                  <a:pt x="1754" y="728"/>
                </a:lnTo>
                <a:lnTo>
                  <a:pt x="1754" y="698"/>
                </a:lnTo>
                <a:lnTo>
                  <a:pt x="1757" y="728"/>
                </a:lnTo>
                <a:lnTo>
                  <a:pt x="1757" y="695"/>
                </a:lnTo>
                <a:lnTo>
                  <a:pt x="1760" y="728"/>
                </a:lnTo>
                <a:lnTo>
                  <a:pt x="1760" y="669"/>
                </a:lnTo>
                <a:lnTo>
                  <a:pt x="1763" y="728"/>
                </a:lnTo>
                <a:lnTo>
                  <a:pt x="1763" y="669"/>
                </a:lnTo>
                <a:lnTo>
                  <a:pt x="1766" y="722"/>
                </a:lnTo>
                <a:lnTo>
                  <a:pt x="1766" y="728"/>
                </a:lnTo>
                <a:lnTo>
                  <a:pt x="1766" y="692"/>
                </a:lnTo>
                <a:lnTo>
                  <a:pt x="1769" y="728"/>
                </a:lnTo>
                <a:lnTo>
                  <a:pt x="1769" y="725"/>
                </a:lnTo>
                <a:lnTo>
                  <a:pt x="1772" y="728"/>
                </a:lnTo>
                <a:lnTo>
                  <a:pt x="1775" y="728"/>
                </a:lnTo>
                <a:lnTo>
                  <a:pt x="1775" y="687"/>
                </a:lnTo>
                <a:lnTo>
                  <a:pt x="1778" y="701"/>
                </a:lnTo>
                <a:lnTo>
                  <a:pt x="1778" y="728"/>
                </a:lnTo>
                <a:lnTo>
                  <a:pt x="1778" y="701"/>
                </a:lnTo>
                <a:lnTo>
                  <a:pt x="1781" y="728"/>
                </a:lnTo>
                <a:lnTo>
                  <a:pt x="1784" y="728"/>
                </a:lnTo>
                <a:lnTo>
                  <a:pt x="1784" y="695"/>
                </a:lnTo>
                <a:lnTo>
                  <a:pt x="1787" y="728"/>
                </a:lnTo>
                <a:lnTo>
                  <a:pt x="1789" y="728"/>
                </a:lnTo>
                <a:lnTo>
                  <a:pt x="1789" y="713"/>
                </a:lnTo>
                <a:lnTo>
                  <a:pt x="1792" y="728"/>
                </a:lnTo>
                <a:lnTo>
                  <a:pt x="1792" y="663"/>
                </a:lnTo>
                <a:lnTo>
                  <a:pt x="1795" y="728"/>
                </a:lnTo>
                <a:lnTo>
                  <a:pt x="1795" y="713"/>
                </a:lnTo>
                <a:lnTo>
                  <a:pt x="1798" y="728"/>
                </a:lnTo>
                <a:lnTo>
                  <a:pt x="1801" y="728"/>
                </a:lnTo>
                <a:lnTo>
                  <a:pt x="1801" y="710"/>
                </a:lnTo>
                <a:lnTo>
                  <a:pt x="1804" y="728"/>
                </a:lnTo>
                <a:lnTo>
                  <a:pt x="1813" y="728"/>
                </a:lnTo>
                <a:lnTo>
                  <a:pt x="1813" y="710"/>
                </a:lnTo>
                <a:lnTo>
                  <a:pt x="1816" y="728"/>
                </a:lnTo>
                <a:lnTo>
                  <a:pt x="1816" y="707"/>
                </a:lnTo>
                <a:lnTo>
                  <a:pt x="1819" y="728"/>
                </a:lnTo>
                <a:lnTo>
                  <a:pt x="1819" y="701"/>
                </a:lnTo>
                <a:lnTo>
                  <a:pt x="1822" y="728"/>
                </a:lnTo>
                <a:lnTo>
                  <a:pt x="1836" y="728"/>
                </a:lnTo>
                <a:lnTo>
                  <a:pt x="1836" y="704"/>
                </a:lnTo>
                <a:lnTo>
                  <a:pt x="1839" y="728"/>
                </a:lnTo>
                <a:lnTo>
                  <a:pt x="1851" y="728"/>
                </a:lnTo>
                <a:lnTo>
                  <a:pt x="1851" y="646"/>
                </a:lnTo>
                <a:lnTo>
                  <a:pt x="1854" y="728"/>
                </a:lnTo>
                <a:lnTo>
                  <a:pt x="1854" y="654"/>
                </a:lnTo>
                <a:lnTo>
                  <a:pt x="1857" y="728"/>
                </a:lnTo>
                <a:lnTo>
                  <a:pt x="1860" y="728"/>
                </a:lnTo>
                <a:lnTo>
                  <a:pt x="1860" y="660"/>
                </a:lnTo>
                <a:lnTo>
                  <a:pt x="1863" y="728"/>
                </a:lnTo>
                <a:lnTo>
                  <a:pt x="1863" y="707"/>
                </a:lnTo>
                <a:lnTo>
                  <a:pt x="1866" y="728"/>
                </a:lnTo>
                <a:lnTo>
                  <a:pt x="1866" y="722"/>
                </a:lnTo>
                <a:lnTo>
                  <a:pt x="1869" y="728"/>
                </a:lnTo>
                <a:lnTo>
                  <a:pt x="1869" y="707"/>
                </a:lnTo>
                <a:lnTo>
                  <a:pt x="1872" y="728"/>
                </a:lnTo>
                <a:lnTo>
                  <a:pt x="1877" y="728"/>
                </a:lnTo>
                <a:lnTo>
                  <a:pt x="1877" y="634"/>
                </a:lnTo>
                <a:lnTo>
                  <a:pt x="1880" y="728"/>
                </a:lnTo>
                <a:lnTo>
                  <a:pt x="1880" y="681"/>
                </a:lnTo>
                <a:lnTo>
                  <a:pt x="1883" y="722"/>
                </a:lnTo>
                <a:lnTo>
                  <a:pt x="1883" y="728"/>
                </a:lnTo>
                <a:lnTo>
                  <a:pt x="1883" y="707"/>
                </a:lnTo>
                <a:lnTo>
                  <a:pt x="1886" y="728"/>
                </a:lnTo>
                <a:lnTo>
                  <a:pt x="1886" y="695"/>
                </a:lnTo>
                <a:lnTo>
                  <a:pt x="1889" y="728"/>
                </a:lnTo>
                <a:lnTo>
                  <a:pt x="1889" y="692"/>
                </a:lnTo>
                <a:lnTo>
                  <a:pt x="1892" y="728"/>
                </a:lnTo>
                <a:lnTo>
                  <a:pt x="1892" y="684"/>
                </a:lnTo>
                <a:lnTo>
                  <a:pt x="1895" y="728"/>
                </a:lnTo>
                <a:lnTo>
                  <a:pt x="1898" y="728"/>
                </a:lnTo>
                <a:lnTo>
                  <a:pt x="1898" y="725"/>
                </a:lnTo>
                <a:lnTo>
                  <a:pt x="1901" y="728"/>
                </a:lnTo>
                <a:lnTo>
                  <a:pt x="1916" y="728"/>
                </a:lnTo>
                <a:lnTo>
                  <a:pt x="1916" y="704"/>
                </a:lnTo>
                <a:lnTo>
                  <a:pt x="1919" y="728"/>
                </a:lnTo>
                <a:lnTo>
                  <a:pt x="1919" y="722"/>
                </a:lnTo>
                <a:lnTo>
                  <a:pt x="1922" y="728"/>
                </a:lnTo>
                <a:lnTo>
                  <a:pt x="1930" y="728"/>
                </a:lnTo>
                <a:lnTo>
                  <a:pt x="1930" y="713"/>
                </a:lnTo>
                <a:lnTo>
                  <a:pt x="1933" y="728"/>
                </a:lnTo>
                <a:lnTo>
                  <a:pt x="1942" y="728"/>
                </a:lnTo>
                <a:lnTo>
                  <a:pt x="1942" y="643"/>
                </a:lnTo>
                <a:lnTo>
                  <a:pt x="1945" y="728"/>
                </a:lnTo>
                <a:lnTo>
                  <a:pt x="1945" y="678"/>
                </a:lnTo>
                <a:lnTo>
                  <a:pt x="1948" y="728"/>
                </a:lnTo>
                <a:lnTo>
                  <a:pt x="1960" y="728"/>
                </a:lnTo>
                <a:lnTo>
                  <a:pt x="1960" y="698"/>
                </a:lnTo>
                <a:lnTo>
                  <a:pt x="1963" y="725"/>
                </a:lnTo>
                <a:lnTo>
                  <a:pt x="1963" y="728"/>
                </a:lnTo>
                <a:lnTo>
                  <a:pt x="1963" y="725"/>
                </a:lnTo>
                <a:lnTo>
                  <a:pt x="1966" y="728"/>
                </a:lnTo>
                <a:lnTo>
                  <a:pt x="1966" y="704"/>
                </a:lnTo>
                <a:lnTo>
                  <a:pt x="1968" y="728"/>
                </a:lnTo>
                <a:lnTo>
                  <a:pt x="1971" y="728"/>
                </a:lnTo>
                <a:lnTo>
                  <a:pt x="1971" y="692"/>
                </a:lnTo>
                <a:lnTo>
                  <a:pt x="1974" y="710"/>
                </a:lnTo>
                <a:lnTo>
                  <a:pt x="1974" y="728"/>
                </a:lnTo>
                <a:lnTo>
                  <a:pt x="1974" y="710"/>
                </a:lnTo>
                <a:lnTo>
                  <a:pt x="1977" y="728"/>
                </a:lnTo>
                <a:lnTo>
                  <a:pt x="1980" y="728"/>
                </a:lnTo>
                <a:lnTo>
                  <a:pt x="1980" y="704"/>
                </a:lnTo>
                <a:lnTo>
                  <a:pt x="1983" y="728"/>
                </a:lnTo>
                <a:lnTo>
                  <a:pt x="1989" y="728"/>
                </a:lnTo>
                <a:lnTo>
                  <a:pt x="1989" y="657"/>
                </a:lnTo>
                <a:lnTo>
                  <a:pt x="1992" y="728"/>
                </a:lnTo>
                <a:lnTo>
                  <a:pt x="1992" y="675"/>
                </a:lnTo>
                <a:lnTo>
                  <a:pt x="1995" y="728"/>
                </a:lnTo>
                <a:lnTo>
                  <a:pt x="2004" y="728"/>
                </a:lnTo>
                <a:lnTo>
                  <a:pt x="2004" y="681"/>
                </a:lnTo>
                <a:lnTo>
                  <a:pt x="2007" y="728"/>
                </a:lnTo>
                <a:lnTo>
                  <a:pt x="2015" y="728"/>
                </a:lnTo>
                <a:lnTo>
                  <a:pt x="2015" y="707"/>
                </a:lnTo>
                <a:lnTo>
                  <a:pt x="2018" y="725"/>
                </a:lnTo>
                <a:lnTo>
                  <a:pt x="2018" y="728"/>
                </a:lnTo>
                <a:lnTo>
                  <a:pt x="2018" y="725"/>
                </a:lnTo>
                <a:lnTo>
                  <a:pt x="2021" y="728"/>
                </a:lnTo>
                <a:lnTo>
                  <a:pt x="2021" y="692"/>
                </a:lnTo>
                <a:lnTo>
                  <a:pt x="2024" y="728"/>
                </a:lnTo>
                <a:lnTo>
                  <a:pt x="2027" y="728"/>
                </a:lnTo>
                <a:lnTo>
                  <a:pt x="2027" y="643"/>
                </a:lnTo>
                <a:lnTo>
                  <a:pt x="2030" y="728"/>
                </a:lnTo>
                <a:lnTo>
                  <a:pt x="2030" y="710"/>
                </a:lnTo>
                <a:lnTo>
                  <a:pt x="2033" y="728"/>
                </a:lnTo>
                <a:lnTo>
                  <a:pt x="2033" y="713"/>
                </a:lnTo>
                <a:lnTo>
                  <a:pt x="2036" y="728"/>
                </a:lnTo>
                <a:lnTo>
                  <a:pt x="2045" y="728"/>
                </a:lnTo>
                <a:lnTo>
                  <a:pt x="2045" y="725"/>
                </a:lnTo>
                <a:lnTo>
                  <a:pt x="2048" y="728"/>
                </a:lnTo>
                <a:lnTo>
                  <a:pt x="2068" y="728"/>
                </a:lnTo>
                <a:lnTo>
                  <a:pt x="2068" y="631"/>
                </a:lnTo>
                <a:lnTo>
                  <a:pt x="2071" y="728"/>
                </a:lnTo>
                <a:lnTo>
                  <a:pt x="2071" y="681"/>
                </a:lnTo>
                <a:lnTo>
                  <a:pt x="2074" y="728"/>
                </a:lnTo>
                <a:lnTo>
                  <a:pt x="2080" y="728"/>
                </a:lnTo>
                <a:lnTo>
                  <a:pt x="2080" y="660"/>
                </a:lnTo>
                <a:lnTo>
                  <a:pt x="2083" y="728"/>
                </a:lnTo>
                <a:lnTo>
                  <a:pt x="2092" y="728"/>
                </a:lnTo>
                <a:lnTo>
                  <a:pt x="2092" y="684"/>
                </a:lnTo>
                <a:lnTo>
                  <a:pt x="2095" y="728"/>
                </a:lnTo>
                <a:lnTo>
                  <a:pt x="2095" y="666"/>
                </a:lnTo>
                <a:lnTo>
                  <a:pt x="2098" y="728"/>
                </a:lnTo>
                <a:lnTo>
                  <a:pt x="2098" y="698"/>
                </a:lnTo>
                <a:lnTo>
                  <a:pt x="2100" y="725"/>
                </a:lnTo>
                <a:lnTo>
                  <a:pt x="2100" y="728"/>
                </a:lnTo>
                <a:lnTo>
                  <a:pt x="2100" y="725"/>
                </a:lnTo>
                <a:lnTo>
                  <a:pt x="2103" y="728"/>
                </a:lnTo>
                <a:lnTo>
                  <a:pt x="2106" y="728"/>
                </a:lnTo>
                <a:lnTo>
                  <a:pt x="2106" y="692"/>
                </a:lnTo>
                <a:lnTo>
                  <a:pt x="2109" y="728"/>
                </a:lnTo>
                <a:lnTo>
                  <a:pt x="2118" y="728"/>
                </a:lnTo>
                <a:lnTo>
                  <a:pt x="2118" y="663"/>
                </a:lnTo>
                <a:lnTo>
                  <a:pt x="2121" y="728"/>
                </a:lnTo>
                <a:lnTo>
                  <a:pt x="2136" y="728"/>
                </a:lnTo>
                <a:lnTo>
                  <a:pt x="2136" y="713"/>
                </a:lnTo>
                <a:lnTo>
                  <a:pt x="2139" y="728"/>
                </a:lnTo>
                <a:lnTo>
                  <a:pt x="2150" y="728"/>
                </a:lnTo>
                <a:lnTo>
                  <a:pt x="2153" y="713"/>
                </a:lnTo>
                <a:lnTo>
                  <a:pt x="2153" y="728"/>
                </a:lnTo>
                <a:lnTo>
                  <a:pt x="2153" y="663"/>
                </a:lnTo>
                <a:lnTo>
                  <a:pt x="2156" y="728"/>
                </a:lnTo>
                <a:lnTo>
                  <a:pt x="2159" y="728"/>
                </a:lnTo>
                <a:lnTo>
                  <a:pt x="2159" y="716"/>
                </a:lnTo>
                <a:lnTo>
                  <a:pt x="2162" y="728"/>
                </a:lnTo>
                <a:lnTo>
                  <a:pt x="2162" y="725"/>
                </a:lnTo>
                <a:lnTo>
                  <a:pt x="2165" y="713"/>
                </a:lnTo>
                <a:lnTo>
                  <a:pt x="2165" y="728"/>
                </a:lnTo>
                <a:lnTo>
                  <a:pt x="2165" y="704"/>
                </a:lnTo>
                <a:lnTo>
                  <a:pt x="2168" y="728"/>
                </a:lnTo>
                <a:lnTo>
                  <a:pt x="2174" y="728"/>
                </a:lnTo>
                <a:lnTo>
                  <a:pt x="2174" y="719"/>
                </a:lnTo>
                <a:lnTo>
                  <a:pt x="2177" y="728"/>
                </a:lnTo>
                <a:lnTo>
                  <a:pt x="2191" y="728"/>
                </a:lnTo>
                <a:lnTo>
                  <a:pt x="2191" y="701"/>
                </a:lnTo>
                <a:lnTo>
                  <a:pt x="2194" y="728"/>
                </a:lnTo>
                <a:lnTo>
                  <a:pt x="2221" y="728"/>
                </a:lnTo>
                <a:lnTo>
                  <a:pt x="2221" y="695"/>
                </a:lnTo>
                <a:lnTo>
                  <a:pt x="2224" y="728"/>
                </a:lnTo>
                <a:lnTo>
                  <a:pt x="2235" y="728"/>
                </a:lnTo>
                <a:lnTo>
                  <a:pt x="2235" y="719"/>
                </a:lnTo>
                <a:lnTo>
                  <a:pt x="2238" y="728"/>
                </a:lnTo>
                <a:lnTo>
                  <a:pt x="2241" y="728"/>
                </a:lnTo>
                <a:lnTo>
                  <a:pt x="2241" y="710"/>
                </a:lnTo>
                <a:lnTo>
                  <a:pt x="2244" y="728"/>
                </a:lnTo>
                <a:lnTo>
                  <a:pt x="2244" y="701"/>
                </a:lnTo>
                <a:lnTo>
                  <a:pt x="2247" y="728"/>
                </a:lnTo>
                <a:lnTo>
                  <a:pt x="2253" y="728"/>
                </a:lnTo>
                <a:lnTo>
                  <a:pt x="2253" y="695"/>
                </a:lnTo>
                <a:lnTo>
                  <a:pt x="2256" y="728"/>
                </a:lnTo>
                <a:lnTo>
                  <a:pt x="2271" y="728"/>
                </a:lnTo>
                <a:lnTo>
                  <a:pt x="2271" y="692"/>
                </a:lnTo>
                <a:lnTo>
                  <a:pt x="2274" y="728"/>
                </a:lnTo>
                <a:lnTo>
                  <a:pt x="2282" y="728"/>
                </a:lnTo>
                <a:lnTo>
                  <a:pt x="2282" y="698"/>
                </a:lnTo>
                <a:lnTo>
                  <a:pt x="2285" y="728"/>
                </a:lnTo>
                <a:lnTo>
                  <a:pt x="2294" y="728"/>
                </a:lnTo>
                <a:lnTo>
                  <a:pt x="2294" y="707"/>
                </a:lnTo>
                <a:lnTo>
                  <a:pt x="2297" y="728"/>
                </a:lnTo>
                <a:lnTo>
                  <a:pt x="2303" y="728"/>
                </a:lnTo>
                <a:lnTo>
                  <a:pt x="2303" y="725"/>
                </a:lnTo>
                <a:lnTo>
                  <a:pt x="2306" y="728"/>
                </a:lnTo>
                <a:lnTo>
                  <a:pt x="2306" y="698"/>
                </a:lnTo>
                <a:lnTo>
                  <a:pt x="2309" y="657"/>
                </a:lnTo>
                <a:lnTo>
                  <a:pt x="2309" y="728"/>
                </a:lnTo>
                <a:lnTo>
                  <a:pt x="2309" y="657"/>
                </a:lnTo>
                <a:lnTo>
                  <a:pt x="2312" y="728"/>
                </a:lnTo>
                <a:lnTo>
                  <a:pt x="2394" y="728"/>
                </a:lnTo>
                <a:lnTo>
                  <a:pt x="2394" y="719"/>
                </a:lnTo>
                <a:lnTo>
                  <a:pt x="2397" y="728"/>
                </a:lnTo>
                <a:lnTo>
                  <a:pt x="2505" y="728"/>
                </a:lnTo>
                <a:lnTo>
                  <a:pt x="2505" y="695"/>
                </a:lnTo>
                <a:lnTo>
                  <a:pt x="2508" y="728"/>
                </a:lnTo>
                <a:lnTo>
                  <a:pt x="2520" y="728"/>
                </a:lnTo>
                <a:lnTo>
                  <a:pt x="2520" y="725"/>
                </a:lnTo>
                <a:lnTo>
                  <a:pt x="2523" y="725"/>
                </a:lnTo>
                <a:lnTo>
                  <a:pt x="2523" y="728"/>
                </a:lnTo>
                <a:lnTo>
                  <a:pt x="2523" y="704"/>
                </a:lnTo>
                <a:lnTo>
                  <a:pt x="2526" y="728"/>
                </a:lnTo>
                <a:lnTo>
                  <a:pt x="2526" y="716"/>
                </a:lnTo>
                <a:lnTo>
                  <a:pt x="2529" y="728"/>
                </a:lnTo>
                <a:lnTo>
                  <a:pt x="2535" y="728"/>
                </a:lnTo>
                <a:lnTo>
                  <a:pt x="2535" y="681"/>
                </a:lnTo>
                <a:lnTo>
                  <a:pt x="2538" y="728"/>
                </a:lnTo>
                <a:lnTo>
                  <a:pt x="2564" y="728"/>
                </a:lnTo>
                <a:lnTo>
                  <a:pt x="2564" y="725"/>
                </a:lnTo>
                <a:lnTo>
                  <a:pt x="2567" y="728"/>
                </a:lnTo>
                <a:lnTo>
                  <a:pt x="2567" y="725"/>
                </a:lnTo>
                <a:lnTo>
                  <a:pt x="2570" y="719"/>
                </a:lnTo>
                <a:lnTo>
                  <a:pt x="2570" y="728"/>
                </a:lnTo>
                <a:lnTo>
                  <a:pt x="2570" y="719"/>
                </a:lnTo>
                <a:lnTo>
                  <a:pt x="2573" y="728"/>
                </a:lnTo>
                <a:lnTo>
                  <a:pt x="2623" y="728"/>
                </a:lnTo>
                <a:lnTo>
                  <a:pt x="2623" y="719"/>
                </a:lnTo>
                <a:lnTo>
                  <a:pt x="2626" y="728"/>
                </a:lnTo>
                <a:lnTo>
                  <a:pt x="2664" y="728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Rectangle 132"/>
          <p:cNvSpPr>
            <a:spLocks noChangeArrowheads="1"/>
          </p:cNvSpPr>
          <p:nvPr/>
        </p:nvSpPr>
        <p:spPr bwMode="auto">
          <a:xfrm>
            <a:off x="4237069" y="6593880"/>
            <a:ext cx="180975" cy="65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1697.7</a:t>
            </a:r>
            <a:endParaRPr kumimoji="0" lang="zh-CN" altLang="zh-CN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82" name="Line 136"/>
          <p:cNvSpPr>
            <a:spLocks noChangeShapeType="1"/>
          </p:cNvSpPr>
          <p:nvPr/>
        </p:nvSpPr>
        <p:spPr bwMode="auto">
          <a:xfrm>
            <a:off x="1319244" y="6798667"/>
            <a:ext cx="23813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7" name="Line 175"/>
          <p:cNvSpPr>
            <a:spLocks noChangeShapeType="1"/>
          </p:cNvSpPr>
          <p:nvPr/>
        </p:nvSpPr>
        <p:spPr bwMode="auto">
          <a:xfrm>
            <a:off x="1343057" y="6803430"/>
            <a:ext cx="0" cy="127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8" name="Line 176"/>
          <p:cNvSpPr>
            <a:spLocks noChangeShapeType="1"/>
          </p:cNvSpPr>
          <p:nvPr/>
        </p:nvSpPr>
        <p:spPr bwMode="auto">
          <a:xfrm>
            <a:off x="1589119" y="6803430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9" name="Rectangle 177"/>
          <p:cNvSpPr>
            <a:spLocks noChangeArrowheads="1"/>
          </p:cNvSpPr>
          <p:nvPr/>
        </p:nvSpPr>
        <p:spPr bwMode="auto">
          <a:xfrm>
            <a:off x="1483393" y="6825655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90" name="Line 178"/>
          <p:cNvSpPr>
            <a:spLocks noChangeShapeType="1"/>
          </p:cNvSpPr>
          <p:nvPr/>
        </p:nvSpPr>
        <p:spPr bwMode="auto">
          <a:xfrm>
            <a:off x="1841532" y="6803430"/>
            <a:ext cx="0" cy="127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1" name="Line 179"/>
          <p:cNvSpPr>
            <a:spLocks noChangeShapeType="1"/>
          </p:cNvSpPr>
          <p:nvPr/>
        </p:nvSpPr>
        <p:spPr bwMode="auto">
          <a:xfrm>
            <a:off x="2087594" y="6803430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2" name="Rectangle 180"/>
          <p:cNvSpPr>
            <a:spLocks noChangeArrowheads="1"/>
          </p:cNvSpPr>
          <p:nvPr/>
        </p:nvSpPr>
        <p:spPr bwMode="auto">
          <a:xfrm>
            <a:off x="1981868" y="6825655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93" name="Line 181"/>
          <p:cNvSpPr>
            <a:spLocks noChangeShapeType="1"/>
          </p:cNvSpPr>
          <p:nvPr/>
        </p:nvSpPr>
        <p:spPr bwMode="auto">
          <a:xfrm>
            <a:off x="2335244" y="6803430"/>
            <a:ext cx="0" cy="127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4" name="Line 182"/>
          <p:cNvSpPr>
            <a:spLocks noChangeShapeType="1"/>
          </p:cNvSpPr>
          <p:nvPr/>
        </p:nvSpPr>
        <p:spPr bwMode="auto">
          <a:xfrm>
            <a:off x="2586069" y="6803430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5" name="Rectangle 183"/>
          <p:cNvSpPr>
            <a:spLocks noChangeArrowheads="1"/>
          </p:cNvSpPr>
          <p:nvPr/>
        </p:nvSpPr>
        <p:spPr bwMode="auto">
          <a:xfrm>
            <a:off x="2462880" y="6825655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96" name="Line 184"/>
          <p:cNvSpPr>
            <a:spLocks noChangeShapeType="1"/>
          </p:cNvSpPr>
          <p:nvPr/>
        </p:nvSpPr>
        <p:spPr bwMode="auto">
          <a:xfrm>
            <a:off x="2833719" y="6803430"/>
            <a:ext cx="0" cy="127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7" name="Line 185"/>
          <p:cNvSpPr>
            <a:spLocks noChangeShapeType="1"/>
          </p:cNvSpPr>
          <p:nvPr/>
        </p:nvSpPr>
        <p:spPr bwMode="auto">
          <a:xfrm>
            <a:off x="3079782" y="6803430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8" name="Rectangle 186"/>
          <p:cNvSpPr>
            <a:spLocks noChangeArrowheads="1"/>
          </p:cNvSpPr>
          <p:nvPr/>
        </p:nvSpPr>
        <p:spPr bwMode="auto">
          <a:xfrm>
            <a:off x="2956593" y="6825655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99" name="Line 187"/>
          <p:cNvSpPr>
            <a:spLocks noChangeShapeType="1"/>
          </p:cNvSpPr>
          <p:nvPr/>
        </p:nvSpPr>
        <p:spPr bwMode="auto">
          <a:xfrm>
            <a:off x="3332194" y="6803430"/>
            <a:ext cx="0" cy="127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0" name="Line 188"/>
          <p:cNvSpPr>
            <a:spLocks noChangeShapeType="1"/>
          </p:cNvSpPr>
          <p:nvPr/>
        </p:nvSpPr>
        <p:spPr bwMode="auto">
          <a:xfrm>
            <a:off x="3578257" y="6803430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1" name="Rectangle 189"/>
          <p:cNvSpPr>
            <a:spLocks noChangeArrowheads="1"/>
          </p:cNvSpPr>
          <p:nvPr/>
        </p:nvSpPr>
        <p:spPr bwMode="auto">
          <a:xfrm>
            <a:off x="3455068" y="6825655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02" name="Line 190"/>
          <p:cNvSpPr>
            <a:spLocks noChangeShapeType="1"/>
          </p:cNvSpPr>
          <p:nvPr/>
        </p:nvSpPr>
        <p:spPr bwMode="auto">
          <a:xfrm>
            <a:off x="3829082" y="6803430"/>
            <a:ext cx="0" cy="127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3" name="Line 191"/>
          <p:cNvSpPr>
            <a:spLocks noChangeShapeType="1"/>
          </p:cNvSpPr>
          <p:nvPr/>
        </p:nvSpPr>
        <p:spPr bwMode="auto">
          <a:xfrm>
            <a:off x="4076732" y="6803430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4" name="Rectangle 192"/>
          <p:cNvSpPr>
            <a:spLocks noChangeArrowheads="1"/>
          </p:cNvSpPr>
          <p:nvPr/>
        </p:nvSpPr>
        <p:spPr bwMode="auto">
          <a:xfrm>
            <a:off x="3953543" y="6825655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05" name="Line 193"/>
          <p:cNvSpPr>
            <a:spLocks noChangeShapeType="1"/>
          </p:cNvSpPr>
          <p:nvPr/>
        </p:nvSpPr>
        <p:spPr bwMode="auto">
          <a:xfrm>
            <a:off x="4322794" y="6803430"/>
            <a:ext cx="0" cy="127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6" name="Line 194"/>
          <p:cNvSpPr>
            <a:spLocks noChangeShapeType="1"/>
          </p:cNvSpPr>
          <p:nvPr/>
        </p:nvSpPr>
        <p:spPr bwMode="auto">
          <a:xfrm>
            <a:off x="4575207" y="6803430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7" name="Rectangle 195"/>
          <p:cNvSpPr>
            <a:spLocks noChangeArrowheads="1"/>
          </p:cNvSpPr>
          <p:nvPr/>
        </p:nvSpPr>
        <p:spPr bwMode="auto">
          <a:xfrm>
            <a:off x="4452018" y="6825655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08" name="Line 196"/>
          <p:cNvSpPr>
            <a:spLocks noChangeShapeType="1"/>
          </p:cNvSpPr>
          <p:nvPr/>
        </p:nvSpPr>
        <p:spPr bwMode="auto">
          <a:xfrm>
            <a:off x="4821269" y="6803430"/>
            <a:ext cx="0" cy="127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9" name="Line 197"/>
          <p:cNvSpPr>
            <a:spLocks noChangeShapeType="1"/>
          </p:cNvSpPr>
          <p:nvPr/>
        </p:nvSpPr>
        <p:spPr bwMode="auto">
          <a:xfrm>
            <a:off x="5068919" y="6803430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0" name="Rectangle 198"/>
          <p:cNvSpPr>
            <a:spLocks noChangeArrowheads="1"/>
          </p:cNvSpPr>
          <p:nvPr/>
        </p:nvSpPr>
        <p:spPr bwMode="auto">
          <a:xfrm>
            <a:off x="4945730" y="6825655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11" name="Line 199"/>
          <p:cNvSpPr>
            <a:spLocks noChangeShapeType="1"/>
          </p:cNvSpPr>
          <p:nvPr/>
        </p:nvSpPr>
        <p:spPr bwMode="auto">
          <a:xfrm>
            <a:off x="5319744" y="6803430"/>
            <a:ext cx="0" cy="127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2" name="Line 200"/>
          <p:cNvSpPr>
            <a:spLocks noChangeShapeType="1"/>
          </p:cNvSpPr>
          <p:nvPr/>
        </p:nvSpPr>
        <p:spPr bwMode="auto">
          <a:xfrm>
            <a:off x="5567394" y="6803430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3" name="Rectangle 201"/>
          <p:cNvSpPr>
            <a:spLocks noChangeArrowheads="1"/>
          </p:cNvSpPr>
          <p:nvPr/>
        </p:nvSpPr>
        <p:spPr bwMode="auto">
          <a:xfrm>
            <a:off x="5412455" y="6825655"/>
            <a:ext cx="216406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86" name="Line 20"/>
          <p:cNvSpPr>
            <a:spLocks noChangeShapeType="1"/>
          </p:cNvSpPr>
          <p:nvPr/>
        </p:nvSpPr>
        <p:spPr bwMode="auto">
          <a:xfrm>
            <a:off x="1330715" y="6221370"/>
            <a:ext cx="127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7" name="Line 27"/>
          <p:cNvSpPr>
            <a:spLocks noChangeShapeType="1"/>
          </p:cNvSpPr>
          <p:nvPr/>
        </p:nvSpPr>
        <p:spPr bwMode="auto">
          <a:xfrm>
            <a:off x="1321190" y="5672095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8" name="Rectangle 25"/>
          <p:cNvSpPr>
            <a:spLocks noChangeArrowheads="1"/>
          </p:cNvSpPr>
          <p:nvPr/>
        </p:nvSpPr>
        <p:spPr bwMode="auto">
          <a:xfrm>
            <a:off x="1082641" y="5575993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91" name="Rectangle 490"/>
          <p:cNvSpPr>
            <a:spLocks noChangeArrowheads="1"/>
          </p:cNvSpPr>
          <p:nvPr/>
        </p:nvSpPr>
        <p:spPr bwMode="auto">
          <a:xfrm>
            <a:off x="1221158" y="6735509"/>
            <a:ext cx="7534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05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94" name="5-Point Star 493"/>
          <p:cNvSpPr/>
          <p:nvPr/>
        </p:nvSpPr>
        <p:spPr>
          <a:xfrm>
            <a:off x="3649564" y="5563745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96" name="Straight Arrow Connector 495"/>
          <p:cNvCxnSpPr/>
          <p:nvPr/>
        </p:nvCxnSpPr>
        <p:spPr>
          <a:xfrm>
            <a:off x="1528121" y="5769281"/>
            <a:ext cx="7020" cy="753954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7" name="Straight Arrow Connector 496"/>
          <p:cNvCxnSpPr/>
          <p:nvPr/>
        </p:nvCxnSpPr>
        <p:spPr>
          <a:xfrm>
            <a:off x="1394171" y="5674947"/>
            <a:ext cx="77228" cy="72209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8" name="TextBox 497"/>
          <p:cNvSpPr txBox="1"/>
          <p:nvPr/>
        </p:nvSpPr>
        <p:spPr>
          <a:xfrm>
            <a:off x="1432503" y="6166048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499" name="TextBox 498"/>
          <p:cNvSpPr txBox="1"/>
          <p:nvPr/>
        </p:nvSpPr>
        <p:spPr>
          <a:xfrm>
            <a:off x="1527774" y="6008134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00" name="Straight Arrow Connector 499"/>
          <p:cNvCxnSpPr/>
          <p:nvPr/>
        </p:nvCxnSpPr>
        <p:spPr>
          <a:xfrm>
            <a:off x="2032540" y="5863439"/>
            <a:ext cx="95468" cy="868796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1" name="TextBox 500"/>
          <p:cNvSpPr txBox="1"/>
          <p:nvPr/>
        </p:nvSpPr>
        <p:spPr>
          <a:xfrm>
            <a:off x="1321974" y="5610200"/>
            <a:ext cx="4860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502" name="TextBox 501"/>
          <p:cNvSpPr txBox="1"/>
          <p:nvPr/>
        </p:nvSpPr>
        <p:spPr>
          <a:xfrm>
            <a:off x="1659447" y="543678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503" name="TextBox 502"/>
          <p:cNvSpPr txBox="1"/>
          <p:nvPr/>
        </p:nvSpPr>
        <p:spPr>
          <a:xfrm>
            <a:off x="1784586" y="5553903"/>
            <a:ext cx="4988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/z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504" name="TextBox 503"/>
          <p:cNvSpPr txBox="1"/>
          <p:nvPr/>
        </p:nvSpPr>
        <p:spPr>
          <a:xfrm>
            <a:off x="2123030" y="5539148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505" name="Straight Arrow Connector 504"/>
          <p:cNvCxnSpPr/>
          <p:nvPr/>
        </p:nvCxnSpPr>
        <p:spPr>
          <a:xfrm>
            <a:off x="2093222" y="5988918"/>
            <a:ext cx="96576" cy="29234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" name="Straight Arrow Connector 505"/>
          <p:cNvCxnSpPr/>
          <p:nvPr/>
        </p:nvCxnSpPr>
        <p:spPr>
          <a:xfrm>
            <a:off x="1976054" y="5729946"/>
            <a:ext cx="81422" cy="93832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7" name="TextBox 506"/>
          <p:cNvSpPr txBox="1"/>
          <p:nvPr/>
        </p:nvSpPr>
        <p:spPr>
          <a:xfrm>
            <a:off x="2877412" y="5596644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510" name="Straight Arrow Connector 509"/>
          <p:cNvCxnSpPr/>
          <p:nvPr/>
        </p:nvCxnSpPr>
        <p:spPr>
          <a:xfrm flipH="1">
            <a:off x="4822842" y="6413874"/>
            <a:ext cx="24520" cy="33252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3" name="TextBox 512"/>
          <p:cNvSpPr txBox="1"/>
          <p:nvPr/>
        </p:nvSpPr>
        <p:spPr>
          <a:xfrm>
            <a:off x="4337813" y="6184528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514" name="TextBox 513"/>
          <p:cNvSpPr txBox="1"/>
          <p:nvPr/>
        </p:nvSpPr>
        <p:spPr>
          <a:xfrm>
            <a:off x="2419867" y="5407471"/>
            <a:ext cx="6479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dirty="0" smtClean="0"/>
              <a:t>/y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516" name="Straight Arrow Connector 515"/>
          <p:cNvCxnSpPr/>
          <p:nvPr/>
        </p:nvCxnSpPr>
        <p:spPr>
          <a:xfrm flipH="1">
            <a:off x="4709408" y="6281265"/>
            <a:ext cx="22696" cy="430156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Straight Arrow Connector 516"/>
          <p:cNvCxnSpPr/>
          <p:nvPr/>
        </p:nvCxnSpPr>
        <p:spPr>
          <a:xfrm flipH="1">
            <a:off x="4464076" y="6349767"/>
            <a:ext cx="25116" cy="39449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2" name="TextBox 521"/>
          <p:cNvSpPr txBox="1"/>
          <p:nvPr/>
        </p:nvSpPr>
        <p:spPr>
          <a:xfrm>
            <a:off x="2785001" y="5487640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24" name="Straight Arrow Connector 523"/>
          <p:cNvCxnSpPr/>
          <p:nvPr/>
        </p:nvCxnSpPr>
        <p:spPr>
          <a:xfrm flipH="1">
            <a:off x="4097451" y="6466229"/>
            <a:ext cx="50618" cy="250448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" name="Straight Arrow Connector 526"/>
          <p:cNvCxnSpPr/>
          <p:nvPr/>
        </p:nvCxnSpPr>
        <p:spPr>
          <a:xfrm>
            <a:off x="2687079" y="6018574"/>
            <a:ext cx="139390" cy="58431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8" name="TextBox 527"/>
          <p:cNvSpPr txBox="1"/>
          <p:nvPr/>
        </p:nvSpPr>
        <p:spPr>
          <a:xfrm>
            <a:off x="2355186" y="5638963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529" name="TextBox 528"/>
          <p:cNvSpPr txBox="1"/>
          <p:nvPr/>
        </p:nvSpPr>
        <p:spPr>
          <a:xfrm>
            <a:off x="2447920" y="5739709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30" name="Straight Arrow Connector 529"/>
          <p:cNvCxnSpPr/>
          <p:nvPr/>
        </p:nvCxnSpPr>
        <p:spPr>
          <a:xfrm>
            <a:off x="2293593" y="6238503"/>
            <a:ext cx="17830" cy="429764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Straight Arrow Connector 531"/>
          <p:cNvCxnSpPr/>
          <p:nvPr/>
        </p:nvCxnSpPr>
        <p:spPr>
          <a:xfrm flipH="1">
            <a:off x="2218322" y="6115236"/>
            <a:ext cx="25374" cy="480577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3" name="TextBox 532"/>
          <p:cNvSpPr txBox="1"/>
          <p:nvPr/>
        </p:nvSpPr>
        <p:spPr>
          <a:xfrm>
            <a:off x="1958895" y="5803287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534" name="Straight Arrow Connector 533"/>
          <p:cNvCxnSpPr/>
          <p:nvPr/>
        </p:nvCxnSpPr>
        <p:spPr>
          <a:xfrm>
            <a:off x="1841532" y="5686599"/>
            <a:ext cx="131625" cy="26920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5" name="TextBox 534"/>
          <p:cNvSpPr txBox="1"/>
          <p:nvPr/>
        </p:nvSpPr>
        <p:spPr>
          <a:xfrm>
            <a:off x="2061357" y="5912373"/>
            <a:ext cx="5581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dirty="0" smtClean="0"/>
              <a:t>/y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sp>
        <p:nvSpPr>
          <p:cNvPr id="536" name="TextBox 535"/>
          <p:cNvSpPr txBox="1"/>
          <p:nvPr/>
        </p:nvSpPr>
        <p:spPr>
          <a:xfrm>
            <a:off x="2564335" y="5864116"/>
            <a:ext cx="3449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537" name="TextBox 536"/>
          <p:cNvSpPr txBox="1"/>
          <p:nvPr/>
        </p:nvSpPr>
        <p:spPr>
          <a:xfrm>
            <a:off x="4671461" y="6267387"/>
            <a:ext cx="4651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539" name="TextBox 538"/>
          <p:cNvSpPr txBox="1"/>
          <p:nvPr/>
        </p:nvSpPr>
        <p:spPr>
          <a:xfrm>
            <a:off x="4022312" y="6280941"/>
            <a:ext cx="4651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548" name="Straight Arrow Connector 547"/>
          <p:cNvCxnSpPr/>
          <p:nvPr/>
        </p:nvCxnSpPr>
        <p:spPr>
          <a:xfrm>
            <a:off x="2594534" y="5925961"/>
            <a:ext cx="106009" cy="54897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2" name="Straight Arrow Connector 551"/>
          <p:cNvCxnSpPr/>
          <p:nvPr/>
        </p:nvCxnSpPr>
        <p:spPr>
          <a:xfrm>
            <a:off x="2422630" y="5725730"/>
            <a:ext cx="0" cy="730534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Straight Arrow Connector 552"/>
          <p:cNvCxnSpPr/>
          <p:nvPr/>
        </p:nvCxnSpPr>
        <p:spPr>
          <a:xfrm flipH="1">
            <a:off x="2498918" y="5814912"/>
            <a:ext cx="19533" cy="788668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4" name="TextBox 553"/>
          <p:cNvSpPr txBox="1"/>
          <p:nvPr/>
        </p:nvSpPr>
        <p:spPr>
          <a:xfrm>
            <a:off x="1279335" y="5482506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560" name="TextBox 559"/>
          <p:cNvSpPr txBox="1"/>
          <p:nvPr/>
        </p:nvSpPr>
        <p:spPr>
          <a:xfrm>
            <a:off x="1914661" y="5674947"/>
            <a:ext cx="54373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569" name="TextBox 568"/>
          <p:cNvSpPr txBox="1"/>
          <p:nvPr/>
        </p:nvSpPr>
        <p:spPr>
          <a:xfrm>
            <a:off x="2151407" y="6050203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587" name="Straight Arrow Connector 586"/>
          <p:cNvCxnSpPr/>
          <p:nvPr/>
        </p:nvCxnSpPr>
        <p:spPr>
          <a:xfrm>
            <a:off x="2880286" y="5664026"/>
            <a:ext cx="69695" cy="90242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3" name="TextBox 592"/>
          <p:cNvSpPr txBox="1"/>
          <p:nvPr/>
        </p:nvSpPr>
        <p:spPr>
          <a:xfrm>
            <a:off x="3033142" y="5701884"/>
            <a:ext cx="54534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dirty="0" smtClean="0"/>
              <a:t>/z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594" name="Straight Arrow Connector 593"/>
          <p:cNvCxnSpPr/>
          <p:nvPr/>
        </p:nvCxnSpPr>
        <p:spPr>
          <a:xfrm>
            <a:off x="2972219" y="5723602"/>
            <a:ext cx="245918" cy="983767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6" name="Straight Arrow Connector 595"/>
          <p:cNvCxnSpPr/>
          <p:nvPr/>
        </p:nvCxnSpPr>
        <p:spPr>
          <a:xfrm>
            <a:off x="3086513" y="5797544"/>
            <a:ext cx="153470" cy="846456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9" name="Straight Arrow Connector 598"/>
          <p:cNvCxnSpPr/>
          <p:nvPr/>
        </p:nvCxnSpPr>
        <p:spPr>
          <a:xfrm>
            <a:off x="3211159" y="5955800"/>
            <a:ext cx="52317" cy="503234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3" name="TextBox 602"/>
          <p:cNvSpPr txBox="1"/>
          <p:nvPr/>
        </p:nvSpPr>
        <p:spPr>
          <a:xfrm>
            <a:off x="3159284" y="5828842"/>
            <a:ext cx="3898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604" name="Straight Arrow Connector 603"/>
          <p:cNvCxnSpPr/>
          <p:nvPr/>
        </p:nvCxnSpPr>
        <p:spPr>
          <a:xfrm>
            <a:off x="3287372" y="6039331"/>
            <a:ext cx="0" cy="58279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6" name="TextBox 605"/>
          <p:cNvSpPr txBox="1"/>
          <p:nvPr/>
        </p:nvSpPr>
        <p:spPr>
          <a:xfrm>
            <a:off x="3128305" y="5393814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607" name="Straight Arrow Connector 606"/>
          <p:cNvCxnSpPr/>
          <p:nvPr/>
        </p:nvCxnSpPr>
        <p:spPr>
          <a:xfrm flipH="1">
            <a:off x="3373897" y="5603532"/>
            <a:ext cx="1196" cy="101557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0" name="TextBox 609"/>
          <p:cNvSpPr txBox="1"/>
          <p:nvPr/>
        </p:nvSpPr>
        <p:spPr>
          <a:xfrm>
            <a:off x="3293106" y="5545137"/>
            <a:ext cx="4716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-CH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611" name="Straight Arrow Connector 610"/>
          <p:cNvCxnSpPr/>
          <p:nvPr/>
        </p:nvCxnSpPr>
        <p:spPr>
          <a:xfrm flipH="1">
            <a:off x="3565176" y="5697925"/>
            <a:ext cx="36004" cy="68281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7" name="TextBox 616"/>
          <p:cNvSpPr txBox="1"/>
          <p:nvPr/>
        </p:nvSpPr>
        <p:spPr>
          <a:xfrm>
            <a:off x="3280417" y="5880835"/>
            <a:ext cx="4219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618" name="Straight Arrow Connector 617"/>
          <p:cNvCxnSpPr/>
          <p:nvPr/>
        </p:nvCxnSpPr>
        <p:spPr>
          <a:xfrm>
            <a:off x="3477434" y="6104942"/>
            <a:ext cx="1" cy="538514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2" name="TextBox 621"/>
          <p:cNvSpPr txBox="1"/>
          <p:nvPr/>
        </p:nvSpPr>
        <p:spPr>
          <a:xfrm>
            <a:off x="3657834" y="5901253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623" name="Straight Arrow Connector 622"/>
          <p:cNvCxnSpPr/>
          <p:nvPr/>
        </p:nvCxnSpPr>
        <p:spPr>
          <a:xfrm>
            <a:off x="3887604" y="6060527"/>
            <a:ext cx="51833" cy="627344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5" name="TextBox 624"/>
          <p:cNvSpPr txBox="1"/>
          <p:nvPr/>
        </p:nvSpPr>
        <p:spPr>
          <a:xfrm>
            <a:off x="3773316" y="5782077"/>
            <a:ext cx="64472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dirty="0" smtClean="0"/>
              <a:t>/y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626" name="Straight Arrow Connector 625"/>
          <p:cNvCxnSpPr/>
          <p:nvPr/>
        </p:nvCxnSpPr>
        <p:spPr>
          <a:xfrm flipH="1">
            <a:off x="4009917" y="5955800"/>
            <a:ext cx="188174" cy="71995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0" name="TextBox 629"/>
          <p:cNvSpPr txBox="1"/>
          <p:nvPr/>
        </p:nvSpPr>
        <p:spPr>
          <a:xfrm>
            <a:off x="4524479" y="6094412"/>
            <a:ext cx="6351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dirty="0" smtClean="0"/>
              <a:t>/z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582" name="AutoShape 203"/>
          <p:cNvSpPr>
            <a:spLocks noChangeAspect="1" noChangeArrowheads="1" noTextEdit="1"/>
          </p:cNvSpPr>
          <p:nvPr/>
        </p:nvSpPr>
        <p:spPr bwMode="auto">
          <a:xfrm>
            <a:off x="1090609" y="7744478"/>
            <a:ext cx="4445000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3" name="Rectangle 205"/>
          <p:cNvSpPr>
            <a:spLocks noChangeArrowheads="1"/>
          </p:cNvSpPr>
          <p:nvPr/>
        </p:nvSpPr>
        <p:spPr bwMode="auto">
          <a:xfrm>
            <a:off x="1320797" y="7754003"/>
            <a:ext cx="4197350" cy="1333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4" name="Freeform 206"/>
          <p:cNvSpPr>
            <a:spLocks/>
          </p:cNvSpPr>
          <p:nvPr/>
        </p:nvSpPr>
        <p:spPr bwMode="auto">
          <a:xfrm>
            <a:off x="1320797" y="7928628"/>
            <a:ext cx="4192588" cy="1158875"/>
          </a:xfrm>
          <a:custGeom>
            <a:avLst/>
            <a:gdLst>
              <a:gd name="T0" fmla="*/ 6 w 2641"/>
              <a:gd name="T1" fmla="*/ 730 h 730"/>
              <a:gd name="T2" fmla="*/ 12 w 2641"/>
              <a:gd name="T3" fmla="*/ 730 h 730"/>
              <a:gd name="T4" fmla="*/ 18 w 2641"/>
              <a:gd name="T5" fmla="*/ 701 h 730"/>
              <a:gd name="T6" fmla="*/ 27 w 2641"/>
              <a:gd name="T7" fmla="*/ 730 h 730"/>
              <a:gd name="T8" fmla="*/ 32 w 2641"/>
              <a:gd name="T9" fmla="*/ 730 h 730"/>
              <a:gd name="T10" fmla="*/ 44 w 2641"/>
              <a:gd name="T11" fmla="*/ 730 h 730"/>
              <a:gd name="T12" fmla="*/ 50 w 2641"/>
              <a:gd name="T13" fmla="*/ 669 h 730"/>
              <a:gd name="T14" fmla="*/ 59 w 2641"/>
              <a:gd name="T15" fmla="*/ 730 h 730"/>
              <a:gd name="T16" fmla="*/ 67 w 2641"/>
              <a:gd name="T17" fmla="*/ 730 h 730"/>
              <a:gd name="T18" fmla="*/ 73 w 2641"/>
              <a:gd name="T19" fmla="*/ 730 h 730"/>
              <a:gd name="T20" fmla="*/ 79 w 2641"/>
              <a:gd name="T21" fmla="*/ 692 h 730"/>
              <a:gd name="T22" fmla="*/ 82 w 2641"/>
              <a:gd name="T23" fmla="*/ 669 h 730"/>
              <a:gd name="T24" fmla="*/ 91 w 2641"/>
              <a:gd name="T25" fmla="*/ 730 h 730"/>
              <a:gd name="T26" fmla="*/ 96 w 2641"/>
              <a:gd name="T27" fmla="*/ 692 h 730"/>
              <a:gd name="T28" fmla="*/ 102 w 2641"/>
              <a:gd name="T29" fmla="*/ 677 h 730"/>
              <a:gd name="T30" fmla="*/ 111 w 2641"/>
              <a:gd name="T31" fmla="*/ 730 h 730"/>
              <a:gd name="T32" fmla="*/ 117 w 2641"/>
              <a:gd name="T33" fmla="*/ 727 h 730"/>
              <a:gd name="T34" fmla="*/ 123 w 2641"/>
              <a:gd name="T35" fmla="*/ 709 h 730"/>
              <a:gd name="T36" fmla="*/ 128 w 2641"/>
              <a:gd name="T37" fmla="*/ 695 h 730"/>
              <a:gd name="T38" fmla="*/ 131 w 2641"/>
              <a:gd name="T39" fmla="*/ 614 h 730"/>
              <a:gd name="T40" fmla="*/ 140 w 2641"/>
              <a:gd name="T41" fmla="*/ 730 h 730"/>
              <a:gd name="T42" fmla="*/ 152 w 2641"/>
              <a:gd name="T43" fmla="*/ 730 h 730"/>
              <a:gd name="T44" fmla="*/ 157 w 2641"/>
              <a:gd name="T45" fmla="*/ 721 h 730"/>
              <a:gd name="T46" fmla="*/ 166 w 2641"/>
              <a:gd name="T47" fmla="*/ 727 h 730"/>
              <a:gd name="T48" fmla="*/ 172 w 2641"/>
              <a:gd name="T49" fmla="*/ 730 h 730"/>
              <a:gd name="T50" fmla="*/ 178 w 2641"/>
              <a:gd name="T51" fmla="*/ 730 h 730"/>
              <a:gd name="T52" fmla="*/ 187 w 2641"/>
              <a:gd name="T53" fmla="*/ 730 h 730"/>
              <a:gd name="T54" fmla="*/ 192 w 2641"/>
              <a:gd name="T55" fmla="*/ 721 h 730"/>
              <a:gd name="T56" fmla="*/ 201 w 2641"/>
              <a:gd name="T57" fmla="*/ 712 h 730"/>
              <a:gd name="T58" fmla="*/ 213 w 2641"/>
              <a:gd name="T59" fmla="*/ 724 h 730"/>
              <a:gd name="T60" fmla="*/ 219 w 2641"/>
              <a:gd name="T61" fmla="*/ 730 h 730"/>
              <a:gd name="T62" fmla="*/ 224 w 2641"/>
              <a:gd name="T63" fmla="*/ 730 h 730"/>
              <a:gd name="T64" fmla="*/ 233 w 2641"/>
              <a:gd name="T65" fmla="*/ 730 h 730"/>
              <a:gd name="T66" fmla="*/ 248 w 2641"/>
              <a:gd name="T67" fmla="*/ 730 h 730"/>
              <a:gd name="T68" fmla="*/ 256 w 2641"/>
              <a:gd name="T69" fmla="*/ 718 h 730"/>
              <a:gd name="T70" fmla="*/ 262 w 2641"/>
              <a:gd name="T71" fmla="*/ 730 h 730"/>
              <a:gd name="T72" fmla="*/ 268 w 2641"/>
              <a:gd name="T73" fmla="*/ 730 h 730"/>
              <a:gd name="T74" fmla="*/ 282 w 2641"/>
              <a:gd name="T75" fmla="*/ 730 h 730"/>
              <a:gd name="T76" fmla="*/ 335 w 2641"/>
              <a:gd name="T77" fmla="*/ 730 h 730"/>
              <a:gd name="T78" fmla="*/ 661 w 2641"/>
              <a:gd name="T79" fmla="*/ 704 h 730"/>
              <a:gd name="T80" fmla="*/ 716 w 2641"/>
              <a:gd name="T81" fmla="*/ 730 h 730"/>
              <a:gd name="T82" fmla="*/ 1027 w 2641"/>
              <a:gd name="T83" fmla="*/ 730 h 730"/>
              <a:gd name="T84" fmla="*/ 1201 w 2641"/>
              <a:gd name="T85" fmla="*/ 724 h 730"/>
              <a:gd name="T86" fmla="*/ 1446 w 2641"/>
              <a:gd name="T87" fmla="*/ 730 h 730"/>
              <a:gd name="T88" fmla="*/ 1452 w 2641"/>
              <a:gd name="T89" fmla="*/ 730 h 730"/>
              <a:gd name="T90" fmla="*/ 1463 w 2641"/>
              <a:gd name="T91" fmla="*/ 730 h 730"/>
              <a:gd name="T92" fmla="*/ 1484 w 2641"/>
              <a:gd name="T93" fmla="*/ 730 h 730"/>
              <a:gd name="T94" fmla="*/ 1649 w 2641"/>
              <a:gd name="T95" fmla="*/ 721 h 730"/>
              <a:gd name="T96" fmla="*/ 1667 w 2641"/>
              <a:gd name="T97" fmla="*/ 718 h 730"/>
              <a:gd name="T98" fmla="*/ 2027 w 2641"/>
              <a:gd name="T99" fmla="*/ 724 h 730"/>
              <a:gd name="T100" fmla="*/ 2184 w 2641"/>
              <a:gd name="T101" fmla="*/ 718 h 730"/>
              <a:gd name="T102" fmla="*/ 2213 w 2641"/>
              <a:gd name="T103" fmla="*/ 721 h 730"/>
              <a:gd name="T104" fmla="*/ 2530 w 2641"/>
              <a:gd name="T105" fmla="*/ 730 h 730"/>
              <a:gd name="T106" fmla="*/ 2536 w 2641"/>
              <a:gd name="T107" fmla="*/ 704 h 730"/>
              <a:gd name="T108" fmla="*/ 2548 w 2641"/>
              <a:gd name="T109" fmla="*/ 730 h 730"/>
              <a:gd name="T110" fmla="*/ 2554 w 2641"/>
              <a:gd name="T111" fmla="*/ 718 h 730"/>
              <a:gd name="T112" fmla="*/ 2560 w 2641"/>
              <a:gd name="T113" fmla="*/ 506 h 730"/>
              <a:gd name="T114" fmla="*/ 2562 w 2641"/>
              <a:gd name="T115" fmla="*/ 259 h 730"/>
              <a:gd name="T116" fmla="*/ 2571 w 2641"/>
              <a:gd name="T117" fmla="*/ 730 h 730"/>
              <a:gd name="T118" fmla="*/ 2583 w 2641"/>
              <a:gd name="T119" fmla="*/ 730 h 730"/>
              <a:gd name="T120" fmla="*/ 2597 w 2641"/>
              <a:gd name="T121" fmla="*/ 730 h 7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41" h="730">
                <a:moveTo>
                  <a:pt x="0" y="730"/>
                </a:moveTo>
                <a:lnTo>
                  <a:pt x="0" y="724"/>
                </a:lnTo>
                <a:lnTo>
                  <a:pt x="3" y="730"/>
                </a:lnTo>
                <a:lnTo>
                  <a:pt x="3" y="666"/>
                </a:lnTo>
                <a:lnTo>
                  <a:pt x="6" y="730"/>
                </a:lnTo>
                <a:lnTo>
                  <a:pt x="6" y="651"/>
                </a:lnTo>
                <a:lnTo>
                  <a:pt x="9" y="724"/>
                </a:lnTo>
                <a:lnTo>
                  <a:pt x="9" y="730"/>
                </a:lnTo>
                <a:lnTo>
                  <a:pt x="9" y="704"/>
                </a:lnTo>
                <a:lnTo>
                  <a:pt x="12" y="730"/>
                </a:lnTo>
                <a:lnTo>
                  <a:pt x="12" y="712"/>
                </a:lnTo>
                <a:lnTo>
                  <a:pt x="15" y="730"/>
                </a:lnTo>
                <a:lnTo>
                  <a:pt x="15" y="707"/>
                </a:lnTo>
                <a:lnTo>
                  <a:pt x="18" y="730"/>
                </a:lnTo>
                <a:lnTo>
                  <a:pt x="18" y="701"/>
                </a:lnTo>
                <a:lnTo>
                  <a:pt x="21" y="730"/>
                </a:lnTo>
                <a:lnTo>
                  <a:pt x="21" y="628"/>
                </a:lnTo>
                <a:lnTo>
                  <a:pt x="24" y="730"/>
                </a:lnTo>
                <a:lnTo>
                  <a:pt x="24" y="695"/>
                </a:lnTo>
                <a:lnTo>
                  <a:pt x="27" y="730"/>
                </a:lnTo>
                <a:lnTo>
                  <a:pt x="27" y="695"/>
                </a:lnTo>
                <a:lnTo>
                  <a:pt x="29" y="715"/>
                </a:lnTo>
                <a:lnTo>
                  <a:pt x="29" y="730"/>
                </a:lnTo>
                <a:lnTo>
                  <a:pt x="29" y="715"/>
                </a:lnTo>
                <a:lnTo>
                  <a:pt x="32" y="730"/>
                </a:lnTo>
                <a:lnTo>
                  <a:pt x="32" y="727"/>
                </a:lnTo>
                <a:lnTo>
                  <a:pt x="35" y="730"/>
                </a:lnTo>
                <a:lnTo>
                  <a:pt x="41" y="730"/>
                </a:lnTo>
                <a:lnTo>
                  <a:pt x="41" y="724"/>
                </a:lnTo>
                <a:lnTo>
                  <a:pt x="44" y="730"/>
                </a:lnTo>
                <a:lnTo>
                  <a:pt x="44" y="672"/>
                </a:lnTo>
                <a:lnTo>
                  <a:pt x="47" y="730"/>
                </a:lnTo>
                <a:lnTo>
                  <a:pt x="47" y="672"/>
                </a:lnTo>
                <a:lnTo>
                  <a:pt x="50" y="730"/>
                </a:lnTo>
                <a:lnTo>
                  <a:pt x="50" y="669"/>
                </a:lnTo>
                <a:lnTo>
                  <a:pt x="53" y="730"/>
                </a:lnTo>
                <a:lnTo>
                  <a:pt x="53" y="698"/>
                </a:lnTo>
                <a:lnTo>
                  <a:pt x="56" y="730"/>
                </a:lnTo>
                <a:lnTo>
                  <a:pt x="56" y="727"/>
                </a:lnTo>
                <a:lnTo>
                  <a:pt x="59" y="730"/>
                </a:lnTo>
                <a:lnTo>
                  <a:pt x="59" y="724"/>
                </a:lnTo>
                <a:lnTo>
                  <a:pt x="61" y="730"/>
                </a:lnTo>
                <a:lnTo>
                  <a:pt x="64" y="730"/>
                </a:lnTo>
                <a:lnTo>
                  <a:pt x="64" y="727"/>
                </a:lnTo>
                <a:lnTo>
                  <a:pt x="67" y="730"/>
                </a:lnTo>
                <a:lnTo>
                  <a:pt x="67" y="718"/>
                </a:lnTo>
                <a:lnTo>
                  <a:pt x="70" y="730"/>
                </a:lnTo>
                <a:lnTo>
                  <a:pt x="70" y="701"/>
                </a:lnTo>
                <a:lnTo>
                  <a:pt x="73" y="712"/>
                </a:lnTo>
                <a:lnTo>
                  <a:pt x="73" y="730"/>
                </a:lnTo>
                <a:lnTo>
                  <a:pt x="73" y="646"/>
                </a:lnTo>
                <a:lnTo>
                  <a:pt x="76" y="660"/>
                </a:lnTo>
                <a:lnTo>
                  <a:pt x="76" y="730"/>
                </a:lnTo>
                <a:lnTo>
                  <a:pt x="76" y="660"/>
                </a:lnTo>
                <a:lnTo>
                  <a:pt x="79" y="692"/>
                </a:lnTo>
                <a:lnTo>
                  <a:pt x="79" y="730"/>
                </a:lnTo>
                <a:lnTo>
                  <a:pt x="79" y="692"/>
                </a:lnTo>
                <a:lnTo>
                  <a:pt x="82" y="709"/>
                </a:lnTo>
                <a:lnTo>
                  <a:pt x="82" y="730"/>
                </a:lnTo>
                <a:lnTo>
                  <a:pt x="82" y="669"/>
                </a:lnTo>
                <a:lnTo>
                  <a:pt x="85" y="730"/>
                </a:lnTo>
                <a:lnTo>
                  <a:pt x="85" y="715"/>
                </a:lnTo>
                <a:lnTo>
                  <a:pt x="88" y="730"/>
                </a:lnTo>
                <a:lnTo>
                  <a:pt x="88" y="718"/>
                </a:lnTo>
                <a:lnTo>
                  <a:pt x="91" y="730"/>
                </a:lnTo>
                <a:lnTo>
                  <a:pt x="93" y="730"/>
                </a:lnTo>
                <a:lnTo>
                  <a:pt x="93" y="724"/>
                </a:lnTo>
                <a:lnTo>
                  <a:pt x="96" y="724"/>
                </a:lnTo>
                <a:lnTo>
                  <a:pt x="96" y="730"/>
                </a:lnTo>
                <a:lnTo>
                  <a:pt x="96" y="692"/>
                </a:lnTo>
                <a:lnTo>
                  <a:pt x="99" y="730"/>
                </a:lnTo>
                <a:lnTo>
                  <a:pt x="99" y="692"/>
                </a:lnTo>
                <a:lnTo>
                  <a:pt x="102" y="727"/>
                </a:lnTo>
                <a:lnTo>
                  <a:pt x="102" y="730"/>
                </a:lnTo>
                <a:lnTo>
                  <a:pt x="102" y="677"/>
                </a:lnTo>
                <a:lnTo>
                  <a:pt x="105" y="730"/>
                </a:lnTo>
                <a:lnTo>
                  <a:pt x="105" y="698"/>
                </a:lnTo>
                <a:lnTo>
                  <a:pt x="108" y="730"/>
                </a:lnTo>
                <a:lnTo>
                  <a:pt x="108" y="707"/>
                </a:lnTo>
                <a:lnTo>
                  <a:pt x="111" y="730"/>
                </a:lnTo>
                <a:lnTo>
                  <a:pt x="111" y="721"/>
                </a:lnTo>
                <a:lnTo>
                  <a:pt x="114" y="730"/>
                </a:lnTo>
                <a:lnTo>
                  <a:pt x="114" y="727"/>
                </a:lnTo>
                <a:lnTo>
                  <a:pt x="117" y="730"/>
                </a:lnTo>
                <a:lnTo>
                  <a:pt x="117" y="727"/>
                </a:lnTo>
                <a:lnTo>
                  <a:pt x="120" y="730"/>
                </a:lnTo>
                <a:lnTo>
                  <a:pt x="120" y="718"/>
                </a:lnTo>
                <a:lnTo>
                  <a:pt x="123" y="727"/>
                </a:lnTo>
                <a:lnTo>
                  <a:pt x="123" y="730"/>
                </a:lnTo>
                <a:lnTo>
                  <a:pt x="123" y="709"/>
                </a:lnTo>
                <a:lnTo>
                  <a:pt x="125" y="701"/>
                </a:lnTo>
                <a:lnTo>
                  <a:pt x="125" y="730"/>
                </a:lnTo>
                <a:lnTo>
                  <a:pt x="125" y="701"/>
                </a:lnTo>
                <a:lnTo>
                  <a:pt x="125" y="704"/>
                </a:lnTo>
                <a:lnTo>
                  <a:pt x="128" y="695"/>
                </a:lnTo>
                <a:lnTo>
                  <a:pt x="128" y="730"/>
                </a:lnTo>
                <a:lnTo>
                  <a:pt x="128" y="628"/>
                </a:lnTo>
                <a:lnTo>
                  <a:pt x="131" y="715"/>
                </a:lnTo>
                <a:lnTo>
                  <a:pt x="131" y="730"/>
                </a:lnTo>
                <a:lnTo>
                  <a:pt x="131" y="614"/>
                </a:lnTo>
                <a:lnTo>
                  <a:pt x="134" y="730"/>
                </a:lnTo>
                <a:lnTo>
                  <a:pt x="134" y="622"/>
                </a:lnTo>
                <a:lnTo>
                  <a:pt x="137" y="730"/>
                </a:lnTo>
                <a:lnTo>
                  <a:pt x="137" y="692"/>
                </a:lnTo>
                <a:lnTo>
                  <a:pt x="140" y="730"/>
                </a:lnTo>
                <a:lnTo>
                  <a:pt x="140" y="721"/>
                </a:lnTo>
                <a:lnTo>
                  <a:pt x="143" y="730"/>
                </a:lnTo>
                <a:lnTo>
                  <a:pt x="149" y="730"/>
                </a:lnTo>
                <a:lnTo>
                  <a:pt x="149" y="727"/>
                </a:lnTo>
                <a:lnTo>
                  <a:pt x="152" y="730"/>
                </a:lnTo>
                <a:lnTo>
                  <a:pt x="152" y="724"/>
                </a:lnTo>
                <a:lnTo>
                  <a:pt x="155" y="730"/>
                </a:lnTo>
                <a:lnTo>
                  <a:pt x="155" y="724"/>
                </a:lnTo>
                <a:lnTo>
                  <a:pt x="157" y="730"/>
                </a:lnTo>
                <a:lnTo>
                  <a:pt x="157" y="721"/>
                </a:lnTo>
                <a:lnTo>
                  <a:pt x="160" y="730"/>
                </a:lnTo>
                <a:lnTo>
                  <a:pt x="160" y="727"/>
                </a:lnTo>
                <a:lnTo>
                  <a:pt x="163" y="730"/>
                </a:lnTo>
                <a:lnTo>
                  <a:pt x="163" y="724"/>
                </a:lnTo>
                <a:lnTo>
                  <a:pt x="166" y="727"/>
                </a:lnTo>
                <a:lnTo>
                  <a:pt x="166" y="730"/>
                </a:lnTo>
                <a:lnTo>
                  <a:pt x="166" y="727"/>
                </a:lnTo>
                <a:lnTo>
                  <a:pt x="169" y="730"/>
                </a:lnTo>
                <a:lnTo>
                  <a:pt x="169" y="701"/>
                </a:lnTo>
                <a:lnTo>
                  <a:pt x="172" y="730"/>
                </a:lnTo>
                <a:lnTo>
                  <a:pt x="172" y="718"/>
                </a:lnTo>
                <a:lnTo>
                  <a:pt x="175" y="724"/>
                </a:lnTo>
                <a:lnTo>
                  <a:pt x="175" y="730"/>
                </a:lnTo>
                <a:lnTo>
                  <a:pt x="175" y="724"/>
                </a:lnTo>
                <a:lnTo>
                  <a:pt x="178" y="730"/>
                </a:lnTo>
                <a:lnTo>
                  <a:pt x="181" y="730"/>
                </a:lnTo>
                <a:lnTo>
                  <a:pt x="181" y="680"/>
                </a:lnTo>
                <a:lnTo>
                  <a:pt x="184" y="730"/>
                </a:lnTo>
                <a:lnTo>
                  <a:pt x="184" y="582"/>
                </a:lnTo>
                <a:lnTo>
                  <a:pt x="187" y="730"/>
                </a:lnTo>
                <a:lnTo>
                  <a:pt x="187" y="576"/>
                </a:lnTo>
                <a:lnTo>
                  <a:pt x="189" y="730"/>
                </a:lnTo>
                <a:lnTo>
                  <a:pt x="189" y="677"/>
                </a:lnTo>
                <a:lnTo>
                  <a:pt x="192" y="730"/>
                </a:lnTo>
                <a:lnTo>
                  <a:pt x="192" y="721"/>
                </a:lnTo>
                <a:lnTo>
                  <a:pt x="195" y="730"/>
                </a:lnTo>
                <a:lnTo>
                  <a:pt x="195" y="721"/>
                </a:lnTo>
                <a:lnTo>
                  <a:pt x="198" y="730"/>
                </a:lnTo>
                <a:lnTo>
                  <a:pt x="201" y="730"/>
                </a:lnTo>
                <a:lnTo>
                  <a:pt x="201" y="712"/>
                </a:lnTo>
                <a:lnTo>
                  <a:pt x="204" y="730"/>
                </a:lnTo>
                <a:lnTo>
                  <a:pt x="204" y="712"/>
                </a:lnTo>
                <a:lnTo>
                  <a:pt x="207" y="730"/>
                </a:lnTo>
                <a:lnTo>
                  <a:pt x="213" y="730"/>
                </a:lnTo>
                <a:lnTo>
                  <a:pt x="213" y="724"/>
                </a:lnTo>
                <a:lnTo>
                  <a:pt x="216" y="712"/>
                </a:lnTo>
                <a:lnTo>
                  <a:pt x="216" y="730"/>
                </a:lnTo>
                <a:lnTo>
                  <a:pt x="216" y="709"/>
                </a:lnTo>
                <a:lnTo>
                  <a:pt x="219" y="724"/>
                </a:lnTo>
                <a:lnTo>
                  <a:pt x="219" y="730"/>
                </a:lnTo>
                <a:lnTo>
                  <a:pt x="219" y="724"/>
                </a:lnTo>
                <a:lnTo>
                  <a:pt x="221" y="730"/>
                </a:lnTo>
                <a:lnTo>
                  <a:pt x="221" y="698"/>
                </a:lnTo>
                <a:lnTo>
                  <a:pt x="224" y="718"/>
                </a:lnTo>
                <a:lnTo>
                  <a:pt x="224" y="730"/>
                </a:lnTo>
                <a:lnTo>
                  <a:pt x="224" y="718"/>
                </a:lnTo>
                <a:lnTo>
                  <a:pt x="227" y="730"/>
                </a:lnTo>
                <a:lnTo>
                  <a:pt x="230" y="730"/>
                </a:lnTo>
                <a:lnTo>
                  <a:pt x="230" y="721"/>
                </a:lnTo>
                <a:lnTo>
                  <a:pt x="233" y="730"/>
                </a:lnTo>
                <a:lnTo>
                  <a:pt x="242" y="730"/>
                </a:lnTo>
                <a:lnTo>
                  <a:pt x="242" y="724"/>
                </a:lnTo>
                <a:lnTo>
                  <a:pt x="245" y="730"/>
                </a:lnTo>
                <a:lnTo>
                  <a:pt x="245" y="721"/>
                </a:lnTo>
                <a:lnTo>
                  <a:pt x="248" y="730"/>
                </a:lnTo>
                <a:lnTo>
                  <a:pt x="251" y="730"/>
                </a:lnTo>
                <a:lnTo>
                  <a:pt x="251" y="721"/>
                </a:lnTo>
                <a:lnTo>
                  <a:pt x="253" y="730"/>
                </a:lnTo>
                <a:lnTo>
                  <a:pt x="256" y="730"/>
                </a:lnTo>
                <a:lnTo>
                  <a:pt x="256" y="718"/>
                </a:lnTo>
                <a:lnTo>
                  <a:pt x="259" y="724"/>
                </a:lnTo>
                <a:lnTo>
                  <a:pt x="259" y="730"/>
                </a:lnTo>
                <a:lnTo>
                  <a:pt x="259" y="721"/>
                </a:lnTo>
                <a:lnTo>
                  <a:pt x="262" y="721"/>
                </a:lnTo>
                <a:lnTo>
                  <a:pt x="262" y="730"/>
                </a:lnTo>
                <a:lnTo>
                  <a:pt x="262" y="721"/>
                </a:lnTo>
                <a:lnTo>
                  <a:pt x="265" y="727"/>
                </a:lnTo>
                <a:lnTo>
                  <a:pt x="265" y="730"/>
                </a:lnTo>
                <a:lnTo>
                  <a:pt x="265" y="727"/>
                </a:lnTo>
                <a:lnTo>
                  <a:pt x="268" y="730"/>
                </a:lnTo>
                <a:lnTo>
                  <a:pt x="268" y="727"/>
                </a:lnTo>
                <a:lnTo>
                  <a:pt x="271" y="730"/>
                </a:lnTo>
                <a:lnTo>
                  <a:pt x="280" y="730"/>
                </a:lnTo>
                <a:lnTo>
                  <a:pt x="280" y="724"/>
                </a:lnTo>
                <a:lnTo>
                  <a:pt x="282" y="730"/>
                </a:lnTo>
                <a:lnTo>
                  <a:pt x="329" y="730"/>
                </a:lnTo>
                <a:lnTo>
                  <a:pt x="329" y="724"/>
                </a:lnTo>
                <a:lnTo>
                  <a:pt x="332" y="730"/>
                </a:lnTo>
                <a:lnTo>
                  <a:pt x="332" y="727"/>
                </a:lnTo>
                <a:lnTo>
                  <a:pt x="335" y="730"/>
                </a:lnTo>
                <a:lnTo>
                  <a:pt x="480" y="730"/>
                </a:lnTo>
                <a:lnTo>
                  <a:pt x="480" y="724"/>
                </a:lnTo>
                <a:lnTo>
                  <a:pt x="483" y="730"/>
                </a:lnTo>
                <a:lnTo>
                  <a:pt x="661" y="730"/>
                </a:lnTo>
                <a:lnTo>
                  <a:pt x="661" y="704"/>
                </a:lnTo>
                <a:lnTo>
                  <a:pt x="663" y="727"/>
                </a:lnTo>
                <a:lnTo>
                  <a:pt x="663" y="730"/>
                </a:lnTo>
                <a:lnTo>
                  <a:pt x="663" y="727"/>
                </a:lnTo>
                <a:lnTo>
                  <a:pt x="666" y="730"/>
                </a:lnTo>
                <a:lnTo>
                  <a:pt x="716" y="730"/>
                </a:lnTo>
                <a:lnTo>
                  <a:pt x="716" y="724"/>
                </a:lnTo>
                <a:lnTo>
                  <a:pt x="719" y="730"/>
                </a:lnTo>
                <a:lnTo>
                  <a:pt x="1024" y="730"/>
                </a:lnTo>
                <a:lnTo>
                  <a:pt x="1024" y="727"/>
                </a:lnTo>
                <a:lnTo>
                  <a:pt x="1027" y="730"/>
                </a:lnTo>
                <a:lnTo>
                  <a:pt x="1050" y="730"/>
                </a:lnTo>
                <a:lnTo>
                  <a:pt x="1050" y="724"/>
                </a:lnTo>
                <a:lnTo>
                  <a:pt x="1053" y="730"/>
                </a:lnTo>
                <a:lnTo>
                  <a:pt x="1201" y="730"/>
                </a:lnTo>
                <a:lnTo>
                  <a:pt x="1201" y="724"/>
                </a:lnTo>
                <a:lnTo>
                  <a:pt x="1204" y="730"/>
                </a:lnTo>
                <a:lnTo>
                  <a:pt x="1443" y="730"/>
                </a:lnTo>
                <a:lnTo>
                  <a:pt x="1443" y="689"/>
                </a:lnTo>
                <a:lnTo>
                  <a:pt x="1446" y="686"/>
                </a:lnTo>
                <a:lnTo>
                  <a:pt x="1446" y="730"/>
                </a:lnTo>
                <a:lnTo>
                  <a:pt x="1446" y="515"/>
                </a:lnTo>
                <a:lnTo>
                  <a:pt x="1449" y="553"/>
                </a:lnTo>
                <a:lnTo>
                  <a:pt x="1449" y="730"/>
                </a:lnTo>
                <a:lnTo>
                  <a:pt x="1449" y="494"/>
                </a:lnTo>
                <a:lnTo>
                  <a:pt x="1452" y="730"/>
                </a:lnTo>
                <a:lnTo>
                  <a:pt x="1452" y="707"/>
                </a:lnTo>
                <a:lnTo>
                  <a:pt x="1454" y="730"/>
                </a:lnTo>
                <a:lnTo>
                  <a:pt x="1460" y="730"/>
                </a:lnTo>
                <a:lnTo>
                  <a:pt x="1460" y="718"/>
                </a:lnTo>
                <a:lnTo>
                  <a:pt x="1463" y="730"/>
                </a:lnTo>
                <a:lnTo>
                  <a:pt x="1478" y="730"/>
                </a:lnTo>
                <a:lnTo>
                  <a:pt x="1478" y="721"/>
                </a:lnTo>
                <a:lnTo>
                  <a:pt x="1481" y="730"/>
                </a:lnTo>
                <a:lnTo>
                  <a:pt x="1481" y="727"/>
                </a:lnTo>
                <a:lnTo>
                  <a:pt x="1484" y="730"/>
                </a:lnTo>
                <a:lnTo>
                  <a:pt x="1559" y="730"/>
                </a:lnTo>
                <a:lnTo>
                  <a:pt x="1559" y="724"/>
                </a:lnTo>
                <a:lnTo>
                  <a:pt x="1562" y="730"/>
                </a:lnTo>
                <a:lnTo>
                  <a:pt x="1649" y="730"/>
                </a:lnTo>
                <a:lnTo>
                  <a:pt x="1649" y="721"/>
                </a:lnTo>
                <a:lnTo>
                  <a:pt x="1652" y="730"/>
                </a:lnTo>
                <a:lnTo>
                  <a:pt x="1664" y="730"/>
                </a:lnTo>
                <a:lnTo>
                  <a:pt x="1664" y="724"/>
                </a:lnTo>
                <a:lnTo>
                  <a:pt x="1664" y="727"/>
                </a:lnTo>
                <a:lnTo>
                  <a:pt x="1667" y="718"/>
                </a:lnTo>
                <a:lnTo>
                  <a:pt x="1667" y="730"/>
                </a:lnTo>
                <a:lnTo>
                  <a:pt x="1667" y="718"/>
                </a:lnTo>
                <a:lnTo>
                  <a:pt x="1670" y="730"/>
                </a:lnTo>
                <a:lnTo>
                  <a:pt x="2027" y="730"/>
                </a:lnTo>
                <a:lnTo>
                  <a:pt x="2027" y="724"/>
                </a:lnTo>
                <a:lnTo>
                  <a:pt x="2030" y="730"/>
                </a:lnTo>
                <a:lnTo>
                  <a:pt x="2181" y="730"/>
                </a:lnTo>
                <a:lnTo>
                  <a:pt x="2181" y="724"/>
                </a:lnTo>
                <a:lnTo>
                  <a:pt x="2184" y="730"/>
                </a:lnTo>
                <a:lnTo>
                  <a:pt x="2184" y="718"/>
                </a:lnTo>
                <a:lnTo>
                  <a:pt x="2187" y="730"/>
                </a:lnTo>
                <a:lnTo>
                  <a:pt x="2187" y="677"/>
                </a:lnTo>
                <a:lnTo>
                  <a:pt x="2190" y="730"/>
                </a:lnTo>
                <a:lnTo>
                  <a:pt x="2213" y="730"/>
                </a:lnTo>
                <a:lnTo>
                  <a:pt x="2213" y="721"/>
                </a:lnTo>
                <a:lnTo>
                  <a:pt x="2216" y="730"/>
                </a:lnTo>
                <a:lnTo>
                  <a:pt x="2504" y="730"/>
                </a:lnTo>
                <a:lnTo>
                  <a:pt x="2504" y="724"/>
                </a:lnTo>
                <a:lnTo>
                  <a:pt x="2507" y="730"/>
                </a:lnTo>
                <a:lnTo>
                  <a:pt x="2530" y="730"/>
                </a:lnTo>
                <a:lnTo>
                  <a:pt x="2530" y="718"/>
                </a:lnTo>
                <a:lnTo>
                  <a:pt x="2533" y="730"/>
                </a:lnTo>
                <a:lnTo>
                  <a:pt x="2533" y="669"/>
                </a:lnTo>
                <a:lnTo>
                  <a:pt x="2536" y="730"/>
                </a:lnTo>
                <a:lnTo>
                  <a:pt x="2536" y="704"/>
                </a:lnTo>
                <a:lnTo>
                  <a:pt x="2539" y="730"/>
                </a:lnTo>
                <a:lnTo>
                  <a:pt x="2545" y="730"/>
                </a:lnTo>
                <a:lnTo>
                  <a:pt x="2545" y="695"/>
                </a:lnTo>
                <a:lnTo>
                  <a:pt x="2548" y="712"/>
                </a:lnTo>
                <a:lnTo>
                  <a:pt x="2548" y="730"/>
                </a:lnTo>
                <a:lnTo>
                  <a:pt x="2548" y="695"/>
                </a:lnTo>
                <a:lnTo>
                  <a:pt x="2551" y="721"/>
                </a:lnTo>
                <a:lnTo>
                  <a:pt x="2551" y="730"/>
                </a:lnTo>
                <a:lnTo>
                  <a:pt x="2551" y="709"/>
                </a:lnTo>
                <a:lnTo>
                  <a:pt x="2554" y="718"/>
                </a:lnTo>
                <a:lnTo>
                  <a:pt x="2554" y="730"/>
                </a:lnTo>
                <a:lnTo>
                  <a:pt x="2554" y="672"/>
                </a:lnTo>
                <a:lnTo>
                  <a:pt x="2557" y="730"/>
                </a:lnTo>
                <a:lnTo>
                  <a:pt x="2557" y="468"/>
                </a:lnTo>
                <a:lnTo>
                  <a:pt x="2560" y="506"/>
                </a:lnTo>
                <a:lnTo>
                  <a:pt x="2560" y="718"/>
                </a:lnTo>
                <a:lnTo>
                  <a:pt x="2560" y="0"/>
                </a:lnTo>
                <a:lnTo>
                  <a:pt x="2562" y="352"/>
                </a:lnTo>
                <a:lnTo>
                  <a:pt x="2562" y="730"/>
                </a:lnTo>
                <a:lnTo>
                  <a:pt x="2562" y="259"/>
                </a:lnTo>
                <a:lnTo>
                  <a:pt x="2565" y="730"/>
                </a:lnTo>
                <a:lnTo>
                  <a:pt x="2565" y="701"/>
                </a:lnTo>
                <a:lnTo>
                  <a:pt x="2568" y="730"/>
                </a:lnTo>
                <a:lnTo>
                  <a:pt x="2568" y="718"/>
                </a:lnTo>
                <a:lnTo>
                  <a:pt x="2571" y="730"/>
                </a:lnTo>
                <a:lnTo>
                  <a:pt x="2571" y="707"/>
                </a:lnTo>
                <a:lnTo>
                  <a:pt x="2574" y="730"/>
                </a:lnTo>
                <a:lnTo>
                  <a:pt x="2574" y="701"/>
                </a:lnTo>
                <a:lnTo>
                  <a:pt x="2577" y="730"/>
                </a:lnTo>
                <a:lnTo>
                  <a:pt x="2583" y="730"/>
                </a:lnTo>
                <a:lnTo>
                  <a:pt x="2583" y="727"/>
                </a:lnTo>
                <a:lnTo>
                  <a:pt x="2586" y="730"/>
                </a:lnTo>
                <a:lnTo>
                  <a:pt x="2586" y="704"/>
                </a:lnTo>
                <a:lnTo>
                  <a:pt x="2589" y="730"/>
                </a:lnTo>
                <a:lnTo>
                  <a:pt x="2597" y="730"/>
                </a:lnTo>
                <a:lnTo>
                  <a:pt x="2597" y="727"/>
                </a:lnTo>
                <a:lnTo>
                  <a:pt x="2600" y="730"/>
                </a:lnTo>
                <a:lnTo>
                  <a:pt x="2641" y="730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9" name="Line 210"/>
          <p:cNvSpPr>
            <a:spLocks noChangeShapeType="1"/>
          </p:cNvSpPr>
          <p:nvPr/>
        </p:nvSpPr>
        <p:spPr bwMode="auto">
          <a:xfrm>
            <a:off x="1298572" y="9082741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0" name="Rectangle 211"/>
          <p:cNvSpPr>
            <a:spLocks noChangeArrowheads="1"/>
          </p:cNvSpPr>
          <p:nvPr/>
        </p:nvSpPr>
        <p:spPr bwMode="auto">
          <a:xfrm>
            <a:off x="1184604" y="9006711"/>
            <a:ext cx="7534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05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8" name="Line 230"/>
          <p:cNvSpPr>
            <a:spLocks noChangeShapeType="1"/>
          </p:cNvSpPr>
          <p:nvPr/>
        </p:nvSpPr>
        <p:spPr bwMode="auto">
          <a:xfrm>
            <a:off x="1320797" y="908750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9" name="Line 231"/>
          <p:cNvSpPr>
            <a:spLocks noChangeShapeType="1"/>
          </p:cNvSpPr>
          <p:nvPr/>
        </p:nvSpPr>
        <p:spPr bwMode="auto">
          <a:xfrm>
            <a:off x="1566859" y="908750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1" name="Rectangle 232"/>
          <p:cNvSpPr>
            <a:spLocks noChangeArrowheads="1"/>
          </p:cNvSpPr>
          <p:nvPr/>
        </p:nvSpPr>
        <p:spPr bwMode="auto">
          <a:xfrm>
            <a:off x="1457259" y="9117409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32" name="Line 233"/>
          <p:cNvSpPr>
            <a:spLocks noChangeShapeType="1"/>
          </p:cNvSpPr>
          <p:nvPr/>
        </p:nvSpPr>
        <p:spPr bwMode="auto">
          <a:xfrm>
            <a:off x="1816097" y="908750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3" name="Line 234"/>
          <p:cNvSpPr>
            <a:spLocks noChangeShapeType="1"/>
          </p:cNvSpPr>
          <p:nvPr/>
        </p:nvSpPr>
        <p:spPr bwMode="auto">
          <a:xfrm>
            <a:off x="2060572" y="908750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4" name="Rectangle 235"/>
          <p:cNvSpPr>
            <a:spLocks noChangeArrowheads="1"/>
          </p:cNvSpPr>
          <p:nvPr/>
        </p:nvSpPr>
        <p:spPr bwMode="auto">
          <a:xfrm>
            <a:off x="1950971" y="9117409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35" name="Line 236"/>
          <p:cNvSpPr>
            <a:spLocks noChangeShapeType="1"/>
          </p:cNvSpPr>
          <p:nvPr/>
        </p:nvSpPr>
        <p:spPr bwMode="auto">
          <a:xfrm>
            <a:off x="2305047" y="908750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6" name="Line 237"/>
          <p:cNvSpPr>
            <a:spLocks noChangeShapeType="1"/>
          </p:cNvSpPr>
          <p:nvPr/>
        </p:nvSpPr>
        <p:spPr bwMode="auto">
          <a:xfrm>
            <a:off x="2554284" y="908750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7" name="Rectangle 238"/>
          <p:cNvSpPr>
            <a:spLocks noChangeArrowheads="1"/>
          </p:cNvSpPr>
          <p:nvPr/>
        </p:nvSpPr>
        <p:spPr bwMode="auto">
          <a:xfrm>
            <a:off x="2430396" y="911740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38" name="Line 239"/>
          <p:cNvSpPr>
            <a:spLocks noChangeShapeType="1"/>
          </p:cNvSpPr>
          <p:nvPr/>
        </p:nvSpPr>
        <p:spPr bwMode="auto">
          <a:xfrm>
            <a:off x="2798759" y="908750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9" name="Line 240"/>
          <p:cNvSpPr>
            <a:spLocks noChangeShapeType="1"/>
          </p:cNvSpPr>
          <p:nvPr/>
        </p:nvSpPr>
        <p:spPr bwMode="auto">
          <a:xfrm>
            <a:off x="3043234" y="908750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0" name="Rectangle 241"/>
          <p:cNvSpPr>
            <a:spLocks noChangeArrowheads="1"/>
          </p:cNvSpPr>
          <p:nvPr/>
        </p:nvSpPr>
        <p:spPr bwMode="auto">
          <a:xfrm>
            <a:off x="2919346" y="911740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41" name="Line 242"/>
          <p:cNvSpPr>
            <a:spLocks noChangeShapeType="1"/>
          </p:cNvSpPr>
          <p:nvPr/>
        </p:nvSpPr>
        <p:spPr bwMode="auto">
          <a:xfrm>
            <a:off x="3292472" y="908750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2" name="Line 243"/>
          <p:cNvSpPr>
            <a:spLocks noChangeShapeType="1"/>
          </p:cNvSpPr>
          <p:nvPr/>
        </p:nvSpPr>
        <p:spPr bwMode="auto">
          <a:xfrm>
            <a:off x="3536947" y="908750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3" name="Rectangle 244"/>
          <p:cNvSpPr>
            <a:spLocks noChangeArrowheads="1"/>
          </p:cNvSpPr>
          <p:nvPr/>
        </p:nvSpPr>
        <p:spPr bwMode="auto">
          <a:xfrm>
            <a:off x="3413059" y="911740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44" name="Line 245"/>
          <p:cNvSpPr>
            <a:spLocks noChangeShapeType="1"/>
          </p:cNvSpPr>
          <p:nvPr/>
        </p:nvSpPr>
        <p:spPr bwMode="auto">
          <a:xfrm>
            <a:off x="3786184" y="908750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5" name="Line 246"/>
          <p:cNvSpPr>
            <a:spLocks noChangeShapeType="1"/>
          </p:cNvSpPr>
          <p:nvPr/>
        </p:nvSpPr>
        <p:spPr bwMode="auto">
          <a:xfrm>
            <a:off x="4030659" y="908750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6" name="Rectangle 247"/>
          <p:cNvSpPr>
            <a:spLocks noChangeArrowheads="1"/>
          </p:cNvSpPr>
          <p:nvPr/>
        </p:nvSpPr>
        <p:spPr bwMode="auto">
          <a:xfrm>
            <a:off x="3906771" y="911740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47" name="Line 248"/>
          <p:cNvSpPr>
            <a:spLocks noChangeShapeType="1"/>
          </p:cNvSpPr>
          <p:nvPr/>
        </p:nvSpPr>
        <p:spPr bwMode="auto">
          <a:xfrm>
            <a:off x="4276722" y="908750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8" name="Line 249"/>
          <p:cNvSpPr>
            <a:spLocks noChangeShapeType="1"/>
          </p:cNvSpPr>
          <p:nvPr/>
        </p:nvSpPr>
        <p:spPr bwMode="auto">
          <a:xfrm>
            <a:off x="4525959" y="908750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9" name="Rectangle 250"/>
          <p:cNvSpPr>
            <a:spLocks noChangeArrowheads="1"/>
          </p:cNvSpPr>
          <p:nvPr/>
        </p:nvSpPr>
        <p:spPr bwMode="auto">
          <a:xfrm>
            <a:off x="4402071" y="911740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50" name="Line 251"/>
          <p:cNvSpPr>
            <a:spLocks noChangeShapeType="1"/>
          </p:cNvSpPr>
          <p:nvPr/>
        </p:nvSpPr>
        <p:spPr bwMode="auto">
          <a:xfrm>
            <a:off x="4770434" y="908750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1" name="Line 252"/>
          <p:cNvSpPr>
            <a:spLocks noChangeShapeType="1"/>
          </p:cNvSpPr>
          <p:nvPr/>
        </p:nvSpPr>
        <p:spPr bwMode="auto">
          <a:xfrm>
            <a:off x="5014909" y="908750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2" name="Rectangle 253"/>
          <p:cNvSpPr>
            <a:spLocks noChangeArrowheads="1"/>
          </p:cNvSpPr>
          <p:nvPr/>
        </p:nvSpPr>
        <p:spPr bwMode="auto">
          <a:xfrm>
            <a:off x="4891021" y="9117409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253" name="Line 254"/>
          <p:cNvSpPr>
            <a:spLocks noChangeShapeType="1"/>
          </p:cNvSpPr>
          <p:nvPr/>
        </p:nvSpPr>
        <p:spPr bwMode="auto">
          <a:xfrm>
            <a:off x="5264147" y="9087503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4" name="Line 255"/>
          <p:cNvSpPr>
            <a:spLocks noChangeShapeType="1"/>
          </p:cNvSpPr>
          <p:nvPr/>
        </p:nvSpPr>
        <p:spPr bwMode="auto">
          <a:xfrm>
            <a:off x="5508622" y="908750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5" name="Rectangle 256"/>
          <p:cNvSpPr>
            <a:spLocks noChangeArrowheads="1"/>
          </p:cNvSpPr>
          <p:nvPr/>
        </p:nvSpPr>
        <p:spPr bwMode="auto">
          <a:xfrm>
            <a:off x="5348221" y="9117409"/>
            <a:ext cx="216406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88" name="TextBox 687"/>
          <p:cNvSpPr txBox="1"/>
          <p:nvPr/>
        </p:nvSpPr>
        <p:spPr>
          <a:xfrm>
            <a:off x="1259946" y="8427187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sp>
        <p:nvSpPr>
          <p:cNvPr id="689" name="Line 20"/>
          <p:cNvSpPr>
            <a:spLocks noChangeShapeType="1"/>
          </p:cNvSpPr>
          <p:nvPr/>
        </p:nvSpPr>
        <p:spPr bwMode="auto">
          <a:xfrm>
            <a:off x="1303111" y="8536541"/>
            <a:ext cx="127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0" name="Line 27"/>
          <p:cNvSpPr>
            <a:spLocks noChangeShapeType="1"/>
          </p:cNvSpPr>
          <p:nvPr/>
        </p:nvSpPr>
        <p:spPr bwMode="auto">
          <a:xfrm>
            <a:off x="1303111" y="7987266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1" name="Rectangle 25"/>
          <p:cNvSpPr>
            <a:spLocks noChangeArrowheads="1"/>
          </p:cNvSpPr>
          <p:nvPr/>
        </p:nvSpPr>
        <p:spPr bwMode="auto">
          <a:xfrm>
            <a:off x="1062930" y="7891164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694" name="Straight Arrow Connector 693"/>
          <p:cNvCxnSpPr/>
          <p:nvPr/>
        </p:nvCxnSpPr>
        <p:spPr>
          <a:xfrm>
            <a:off x="1361749" y="8644659"/>
            <a:ext cx="34680" cy="36205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7" name="Straight Arrow Connector 696"/>
          <p:cNvCxnSpPr>
            <a:stCxn id="698" idx="2"/>
          </p:cNvCxnSpPr>
          <p:nvPr/>
        </p:nvCxnSpPr>
        <p:spPr>
          <a:xfrm>
            <a:off x="2874197" y="8580680"/>
            <a:ext cx="76827" cy="484854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8" name="TextBox 697"/>
          <p:cNvSpPr txBox="1"/>
          <p:nvPr/>
        </p:nvSpPr>
        <p:spPr>
          <a:xfrm>
            <a:off x="2688890" y="8326764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699" name="TextBox 698"/>
          <p:cNvSpPr txBox="1"/>
          <p:nvPr/>
        </p:nvSpPr>
        <p:spPr>
          <a:xfrm>
            <a:off x="2858922" y="8586054"/>
            <a:ext cx="5581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dirty="0" smtClean="0"/>
              <a:t>/y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700" name="Straight Arrow Connector 699"/>
          <p:cNvCxnSpPr/>
          <p:nvPr/>
        </p:nvCxnSpPr>
        <p:spPr>
          <a:xfrm>
            <a:off x="3188438" y="8773378"/>
            <a:ext cx="45889" cy="292156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3" name="5-Point Star 702"/>
          <p:cNvSpPr/>
          <p:nvPr/>
        </p:nvSpPr>
        <p:spPr>
          <a:xfrm>
            <a:off x="3607367" y="8634838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4" name="TextBox 703"/>
          <p:cNvSpPr txBox="1"/>
          <p:nvPr/>
        </p:nvSpPr>
        <p:spPr>
          <a:xfrm>
            <a:off x="3644199" y="8698727"/>
            <a:ext cx="6351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dirty="0" smtClean="0"/>
              <a:t>/z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705" name="Straight Arrow Connector 704"/>
          <p:cNvCxnSpPr/>
          <p:nvPr/>
        </p:nvCxnSpPr>
        <p:spPr>
          <a:xfrm>
            <a:off x="3919768" y="8862127"/>
            <a:ext cx="23799" cy="220148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7" name="TextBox 706"/>
          <p:cNvSpPr txBox="1"/>
          <p:nvPr/>
        </p:nvSpPr>
        <p:spPr>
          <a:xfrm>
            <a:off x="5126034" y="7754003"/>
            <a:ext cx="4219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ss</a:t>
            </a:r>
            <a:r>
              <a:rPr lang="en-US" altLang="zh-CN" sz="1050" baseline="30000" dirty="0" smtClean="0"/>
              <a:t>2+</a:t>
            </a:r>
            <a:r>
              <a:rPr lang="en-US" altLang="zh-CN" sz="1050" baseline="30000" dirty="0" smtClean="0">
                <a:sym typeface="Symbol"/>
              </a:rPr>
              <a:t></a:t>
            </a:r>
            <a:endParaRPr lang="zh-CN" altLang="en-US" sz="1050" baseline="30000" dirty="0"/>
          </a:p>
        </p:txBody>
      </p:sp>
      <p:sp>
        <p:nvSpPr>
          <p:cNvPr id="8" name="TextBox 7"/>
          <p:cNvSpPr txBox="1"/>
          <p:nvPr/>
        </p:nvSpPr>
        <p:spPr>
          <a:xfrm>
            <a:off x="294062" y="7185248"/>
            <a:ext cx="10901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(d) ETD</a:t>
            </a:r>
            <a:endParaRPr lang="zh-CN" altLang="en-US" dirty="0"/>
          </a:p>
        </p:txBody>
      </p:sp>
      <p:sp>
        <p:nvSpPr>
          <p:cNvPr id="343" name="TextBox 1838"/>
          <p:cNvSpPr txBox="1"/>
          <p:nvPr/>
        </p:nvSpPr>
        <p:spPr>
          <a:xfrm rot="16200000">
            <a:off x="523053" y="3717222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44" name="TextBox 1838"/>
          <p:cNvSpPr txBox="1"/>
          <p:nvPr/>
        </p:nvSpPr>
        <p:spPr>
          <a:xfrm rot="16200000">
            <a:off x="452581" y="609078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45" name="TextBox 1838"/>
          <p:cNvSpPr txBox="1"/>
          <p:nvPr/>
        </p:nvSpPr>
        <p:spPr>
          <a:xfrm rot="16200000">
            <a:off x="566203" y="147215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46" name="TextBox 1838"/>
          <p:cNvSpPr txBox="1"/>
          <p:nvPr/>
        </p:nvSpPr>
        <p:spPr>
          <a:xfrm rot="16200000">
            <a:off x="454581" y="8441492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92525534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81925" y="2617422"/>
            <a:ext cx="13887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(f) ET-IRMPD</a:t>
            </a:r>
            <a:endParaRPr lang="zh-CN" alt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17617" y="315158"/>
            <a:ext cx="10476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(e)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268630" y="3129988"/>
            <a:ext cx="4443413" cy="143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498818" y="3139513"/>
            <a:ext cx="4195763" cy="1333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1498818" y="3596713"/>
            <a:ext cx="4191000" cy="876300"/>
          </a:xfrm>
          <a:custGeom>
            <a:avLst/>
            <a:gdLst>
              <a:gd name="T0" fmla="*/ 47 w 2640"/>
              <a:gd name="T1" fmla="*/ 546 h 552"/>
              <a:gd name="T2" fmla="*/ 105 w 2640"/>
              <a:gd name="T3" fmla="*/ 520 h 552"/>
              <a:gd name="T4" fmla="*/ 157 w 2640"/>
              <a:gd name="T5" fmla="*/ 520 h 552"/>
              <a:gd name="T6" fmla="*/ 210 w 2640"/>
              <a:gd name="T7" fmla="*/ 552 h 552"/>
              <a:gd name="T8" fmla="*/ 253 w 2640"/>
              <a:gd name="T9" fmla="*/ 523 h 552"/>
              <a:gd name="T10" fmla="*/ 317 w 2640"/>
              <a:gd name="T11" fmla="*/ 543 h 552"/>
              <a:gd name="T12" fmla="*/ 364 w 2640"/>
              <a:gd name="T13" fmla="*/ 552 h 552"/>
              <a:gd name="T14" fmla="*/ 413 w 2640"/>
              <a:gd name="T15" fmla="*/ 552 h 552"/>
              <a:gd name="T16" fmla="*/ 460 w 2640"/>
              <a:gd name="T17" fmla="*/ 552 h 552"/>
              <a:gd name="T18" fmla="*/ 512 w 2640"/>
              <a:gd name="T19" fmla="*/ 534 h 552"/>
              <a:gd name="T20" fmla="*/ 561 w 2640"/>
              <a:gd name="T21" fmla="*/ 546 h 552"/>
              <a:gd name="T22" fmla="*/ 608 w 2640"/>
              <a:gd name="T23" fmla="*/ 543 h 552"/>
              <a:gd name="T24" fmla="*/ 657 w 2640"/>
              <a:gd name="T25" fmla="*/ 546 h 552"/>
              <a:gd name="T26" fmla="*/ 701 w 2640"/>
              <a:gd name="T27" fmla="*/ 523 h 552"/>
              <a:gd name="T28" fmla="*/ 747 w 2640"/>
              <a:gd name="T29" fmla="*/ 549 h 552"/>
              <a:gd name="T30" fmla="*/ 785 w 2640"/>
              <a:gd name="T31" fmla="*/ 529 h 552"/>
              <a:gd name="T32" fmla="*/ 832 w 2640"/>
              <a:gd name="T33" fmla="*/ 540 h 552"/>
              <a:gd name="T34" fmla="*/ 867 w 2640"/>
              <a:gd name="T35" fmla="*/ 540 h 552"/>
              <a:gd name="T36" fmla="*/ 907 w 2640"/>
              <a:gd name="T37" fmla="*/ 508 h 552"/>
              <a:gd name="T38" fmla="*/ 945 w 2640"/>
              <a:gd name="T39" fmla="*/ 552 h 552"/>
              <a:gd name="T40" fmla="*/ 983 w 2640"/>
              <a:gd name="T41" fmla="*/ 552 h 552"/>
              <a:gd name="T42" fmla="*/ 1021 w 2640"/>
              <a:gd name="T43" fmla="*/ 520 h 552"/>
              <a:gd name="T44" fmla="*/ 1056 w 2640"/>
              <a:gd name="T45" fmla="*/ 537 h 552"/>
              <a:gd name="T46" fmla="*/ 1090 w 2640"/>
              <a:gd name="T47" fmla="*/ 552 h 552"/>
              <a:gd name="T48" fmla="*/ 1125 w 2640"/>
              <a:gd name="T49" fmla="*/ 473 h 552"/>
              <a:gd name="T50" fmla="*/ 1157 w 2640"/>
              <a:gd name="T51" fmla="*/ 468 h 552"/>
              <a:gd name="T52" fmla="*/ 1192 w 2640"/>
              <a:gd name="T53" fmla="*/ 497 h 552"/>
              <a:gd name="T54" fmla="*/ 1227 w 2640"/>
              <a:gd name="T55" fmla="*/ 552 h 552"/>
              <a:gd name="T56" fmla="*/ 1262 w 2640"/>
              <a:gd name="T57" fmla="*/ 505 h 552"/>
              <a:gd name="T58" fmla="*/ 1297 w 2640"/>
              <a:gd name="T59" fmla="*/ 456 h 552"/>
              <a:gd name="T60" fmla="*/ 1335 w 2640"/>
              <a:gd name="T61" fmla="*/ 526 h 552"/>
              <a:gd name="T62" fmla="*/ 1370 w 2640"/>
              <a:gd name="T63" fmla="*/ 552 h 552"/>
              <a:gd name="T64" fmla="*/ 1402 w 2640"/>
              <a:gd name="T65" fmla="*/ 485 h 552"/>
              <a:gd name="T66" fmla="*/ 1439 w 2640"/>
              <a:gd name="T67" fmla="*/ 543 h 552"/>
              <a:gd name="T68" fmla="*/ 1474 w 2640"/>
              <a:gd name="T69" fmla="*/ 459 h 552"/>
              <a:gd name="T70" fmla="*/ 1509 w 2640"/>
              <a:gd name="T71" fmla="*/ 401 h 552"/>
              <a:gd name="T72" fmla="*/ 1547 w 2640"/>
              <a:gd name="T73" fmla="*/ 505 h 552"/>
              <a:gd name="T74" fmla="*/ 1585 w 2640"/>
              <a:gd name="T75" fmla="*/ 552 h 552"/>
              <a:gd name="T76" fmla="*/ 1620 w 2640"/>
              <a:gd name="T77" fmla="*/ 511 h 552"/>
              <a:gd name="T78" fmla="*/ 1657 w 2640"/>
              <a:gd name="T79" fmla="*/ 421 h 552"/>
              <a:gd name="T80" fmla="*/ 1695 w 2640"/>
              <a:gd name="T81" fmla="*/ 552 h 552"/>
              <a:gd name="T82" fmla="*/ 1733 w 2640"/>
              <a:gd name="T83" fmla="*/ 517 h 552"/>
              <a:gd name="T84" fmla="*/ 1768 w 2640"/>
              <a:gd name="T85" fmla="*/ 552 h 552"/>
              <a:gd name="T86" fmla="*/ 1806 w 2640"/>
              <a:gd name="T87" fmla="*/ 540 h 552"/>
              <a:gd name="T88" fmla="*/ 1841 w 2640"/>
              <a:gd name="T89" fmla="*/ 549 h 552"/>
              <a:gd name="T90" fmla="*/ 1878 w 2640"/>
              <a:gd name="T91" fmla="*/ 529 h 552"/>
              <a:gd name="T92" fmla="*/ 1913 w 2640"/>
              <a:gd name="T93" fmla="*/ 470 h 552"/>
              <a:gd name="T94" fmla="*/ 1951 w 2640"/>
              <a:gd name="T95" fmla="*/ 552 h 552"/>
              <a:gd name="T96" fmla="*/ 1989 w 2640"/>
              <a:gd name="T97" fmla="*/ 552 h 552"/>
              <a:gd name="T98" fmla="*/ 2027 w 2640"/>
              <a:gd name="T99" fmla="*/ 543 h 552"/>
              <a:gd name="T100" fmla="*/ 2064 w 2640"/>
              <a:gd name="T101" fmla="*/ 552 h 552"/>
              <a:gd name="T102" fmla="*/ 2108 w 2640"/>
              <a:gd name="T103" fmla="*/ 552 h 552"/>
              <a:gd name="T104" fmla="*/ 2149 w 2640"/>
              <a:gd name="T105" fmla="*/ 476 h 552"/>
              <a:gd name="T106" fmla="*/ 2189 w 2640"/>
              <a:gd name="T107" fmla="*/ 540 h 552"/>
              <a:gd name="T108" fmla="*/ 2233 w 2640"/>
              <a:gd name="T109" fmla="*/ 537 h 552"/>
              <a:gd name="T110" fmla="*/ 2279 w 2640"/>
              <a:gd name="T111" fmla="*/ 546 h 552"/>
              <a:gd name="T112" fmla="*/ 2326 w 2640"/>
              <a:gd name="T113" fmla="*/ 531 h 552"/>
              <a:gd name="T114" fmla="*/ 2378 w 2640"/>
              <a:gd name="T115" fmla="*/ 552 h 552"/>
              <a:gd name="T116" fmla="*/ 2422 w 2640"/>
              <a:gd name="T117" fmla="*/ 549 h 552"/>
              <a:gd name="T118" fmla="*/ 2489 w 2640"/>
              <a:gd name="T119" fmla="*/ 552 h 552"/>
              <a:gd name="T120" fmla="*/ 2556 w 2640"/>
              <a:gd name="T121" fmla="*/ 549 h 552"/>
              <a:gd name="T122" fmla="*/ 2620 w 2640"/>
              <a:gd name="T123" fmla="*/ 549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40" h="552">
                <a:moveTo>
                  <a:pt x="0" y="514"/>
                </a:moveTo>
                <a:lnTo>
                  <a:pt x="0" y="552"/>
                </a:lnTo>
                <a:lnTo>
                  <a:pt x="0" y="380"/>
                </a:lnTo>
                <a:lnTo>
                  <a:pt x="3" y="526"/>
                </a:lnTo>
                <a:lnTo>
                  <a:pt x="3" y="552"/>
                </a:lnTo>
                <a:lnTo>
                  <a:pt x="3" y="427"/>
                </a:lnTo>
                <a:lnTo>
                  <a:pt x="6" y="552"/>
                </a:lnTo>
                <a:lnTo>
                  <a:pt x="6" y="546"/>
                </a:lnTo>
                <a:lnTo>
                  <a:pt x="9" y="552"/>
                </a:lnTo>
                <a:lnTo>
                  <a:pt x="12" y="552"/>
                </a:lnTo>
                <a:lnTo>
                  <a:pt x="12" y="543"/>
                </a:lnTo>
                <a:lnTo>
                  <a:pt x="15" y="552"/>
                </a:lnTo>
                <a:lnTo>
                  <a:pt x="15" y="549"/>
                </a:lnTo>
                <a:lnTo>
                  <a:pt x="18" y="552"/>
                </a:lnTo>
                <a:lnTo>
                  <a:pt x="21" y="552"/>
                </a:lnTo>
                <a:lnTo>
                  <a:pt x="21" y="543"/>
                </a:lnTo>
                <a:lnTo>
                  <a:pt x="24" y="552"/>
                </a:lnTo>
                <a:lnTo>
                  <a:pt x="24" y="549"/>
                </a:lnTo>
                <a:lnTo>
                  <a:pt x="27" y="552"/>
                </a:lnTo>
                <a:lnTo>
                  <a:pt x="27" y="549"/>
                </a:lnTo>
                <a:lnTo>
                  <a:pt x="29" y="552"/>
                </a:lnTo>
                <a:lnTo>
                  <a:pt x="29" y="549"/>
                </a:lnTo>
                <a:lnTo>
                  <a:pt x="32" y="552"/>
                </a:lnTo>
                <a:lnTo>
                  <a:pt x="32" y="549"/>
                </a:lnTo>
                <a:lnTo>
                  <a:pt x="35" y="552"/>
                </a:lnTo>
                <a:lnTo>
                  <a:pt x="35" y="543"/>
                </a:lnTo>
                <a:lnTo>
                  <a:pt x="38" y="552"/>
                </a:lnTo>
                <a:lnTo>
                  <a:pt x="38" y="546"/>
                </a:lnTo>
                <a:lnTo>
                  <a:pt x="41" y="552"/>
                </a:lnTo>
                <a:lnTo>
                  <a:pt x="41" y="546"/>
                </a:lnTo>
                <a:lnTo>
                  <a:pt x="44" y="549"/>
                </a:lnTo>
                <a:lnTo>
                  <a:pt x="44" y="552"/>
                </a:lnTo>
                <a:lnTo>
                  <a:pt x="44" y="549"/>
                </a:lnTo>
                <a:lnTo>
                  <a:pt x="47" y="549"/>
                </a:lnTo>
                <a:lnTo>
                  <a:pt x="47" y="552"/>
                </a:lnTo>
                <a:lnTo>
                  <a:pt x="47" y="546"/>
                </a:lnTo>
                <a:lnTo>
                  <a:pt x="50" y="549"/>
                </a:lnTo>
                <a:lnTo>
                  <a:pt x="50" y="552"/>
                </a:lnTo>
                <a:lnTo>
                  <a:pt x="50" y="546"/>
                </a:lnTo>
                <a:lnTo>
                  <a:pt x="53" y="552"/>
                </a:lnTo>
                <a:lnTo>
                  <a:pt x="56" y="552"/>
                </a:lnTo>
                <a:lnTo>
                  <a:pt x="56" y="546"/>
                </a:lnTo>
                <a:lnTo>
                  <a:pt x="58" y="552"/>
                </a:lnTo>
                <a:lnTo>
                  <a:pt x="58" y="546"/>
                </a:lnTo>
                <a:lnTo>
                  <a:pt x="61" y="552"/>
                </a:lnTo>
                <a:lnTo>
                  <a:pt x="61" y="546"/>
                </a:lnTo>
                <a:lnTo>
                  <a:pt x="64" y="552"/>
                </a:lnTo>
                <a:lnTo>
                  <a:pt x="64" y="546"/>
                </a:lnTo>
                <a:lnTo>
                  <a:pt x="67" y="552"/>
                </a:lnTo>
                <a:lnTo>
                  <a:pt x="67" y="549"/>
                </a:lnTo>
                <a:lnTo>
                  <a:pt x="70" y="552"/>
                </a:lnTo>
                <a:lnTo>
                  <a:pt x="70" y="549"/>
                </a:lnTo>
                <a:lnTo>
                  <a:pt x="73" y="552"/>
                </a:lnTo>
                <a:lnTo>
                  <a:pt x="73" y="537"/>
                </a:lnTo>
                <a:lnTo>
                  <a:pt x="76" y="540"/>
                </a:lnTo>
                <a:lnTo>
                  <a:pt x="76" y="552"/>
                </a:lnTo>
                <a:lnTo>
                  <a:pt x="76" y="331"/>
                </a:lnTo>
                <a:lnTo>
                  <a:pt x="79" y="552"/>
                </a:lnTo>
                <a:lnTo>
                  <a:pt x="79" y="470"/>
                </a:lnTo>
                <a:lnTo>
                  <a:pt x="82" y="552"/>
                </a:lnTo>
                <a:lnTo>
                  <a:pt x="82" y="546"/>
                </a:lnTo>
                <a:lnTo>
                  <a:pt x="85" y="552"/>
                </a:lnTo>
                <a:lnTo>
                  <a:pt x="93" y="552"/>
                </a:lnTo>
                <a:lnTo>
                  <a:pt x="93" y="549"/>
                </a:lnTo>
                <a:lnTo>
                  <a:pt x="96" y="552"/>
                </a:lnTo>
                <a:lnTo>
                  <a:pt x="96" y="546"/>
                </a:lnTo>
                <a:lnTo>
                  <a:pt x="99" y="552"/>
                </a:lnTo>
                <a:lnTo>
                  <a:pt x="99" y="526"/>
                </a:lnTo>
                <a:lnTo>
                  <a:pt x="102" y="552"/>
                </a:lnTo>
                <a:lnTo>
                  <a:pt x="102" y="424"/>
                </a:lnTo>
                <a:lnTo>
                  <a:pt x="105" y="552"/>
                </a:lnTo>
                <a:lnTo>
                  <a:pt x="105" y="520"/>
                </a:lnTo>
                <a:lnTo>
                  <a:pt x="108" y="552"/>
                </a:lnTo>
                <a:lnTo>
                  <a:pt x="108" y="537"/>
                </a:lnTo>
                <a:lnTo>
                  <a:pt x="111" y="546"/>
                </a:lnTo>
                <a:lnTo>
                  <a:pt x="111" y="552"/>
                </a:lnTo>
                <a:lnTo>
                  <a:pt x="111" y="546"/>
                </a:lnTo>
                <a:lnTo>
                  <a:pt x="114" y="549"/>
                </a:lnTo>
                <a:lnTo>
                  <a:pt x="114" y="552"/>
                </a:lnTo>
                <a:lnTo>
                  <a:pt x="114" y="549"/>
                </a:lnTo>
                <a:lnTo>
                  <a:pt x="117" y="552"/>
                </a:lnTo>
                <a:lnTo>
                  <a:pt x="120" y="552"/>
                </a:lnTo>
                <a:lnTo>
                  <a:pt x="120" y="543"/>
                </a:lnTo>
                <a:lnTo>
                  <a:pt x="122" y="552"/>
                </a:lnTo>
                <a:lnTo>
                  <a:pt x="122" y="406"/>
                </a:lnTo>
                <a:lnTo>
                  <a:pt x="125" y="552"/>
                </a:lnTo>
                <a:lnTo>
                  <a:pt x="125" y="465"/>
                </a:lnTo>
                <a:lnTo>
                  <a:pt x="128" y="552"/>
                </a:lnTo>
                <a:lnTo>
                  <a:pt x="128" y="537"/>
                </a:lnTo>
                <a:lnTo>
                  <a:pt x="131" y="546"/>
                </a:lnTo>
                <a:lnTo>
                  <a:pt x="131" y="552"/>
                </a:lnTo>
                <a:lnTo>
                  <a:pt x="131" y="546"/>
                </a:lnTo>
                <a:lnTo>
                  <a:pt x="134" y="552"/>
                </a:lnTo>
                <a:lnTo>
                  <a:pt x="137" y="552"/>
                </a:lnTo>
                <a:lnTo>
                  <a:pt x="137" y="543"/>
                </a:lnTo>
                <a:lnTo>
                  <a:pt x="140" y="552"/>
                </a:lnTo>
                <a:lnTo>
                  <a:pt x="146" y="552"/>
                </a:lnTo>
                <a:lnTo>
                  <a:pt x="146" y="546"/>
                </a:lnTo>
                <a:lnTo>
                  <a:pt x="149" y="552"/>
                </a:lnTo>
                <a:lnTo>
                  <a:pt x="149" y="546"/>
                </a:lnTo>
                <a:lnTo>
                  <a:pt x="152" y="552"/>
                </a:lnTo>
                <a:lnTo>
                  <a:pt x="152" y="95"/>
                </a:lnTo>
                <a:lnTo>
                  <a:pt x="154" y="520"/>
                </a:lnTo>
                <a:lnTo>
                  <a:pt x="154" y="552"/>
                </a:lnTo>
                <a:lnTo>
                  <a:pt x="154" y="331"/>
                </a:lnTo>
                <a:lnTo>
                  <a:pt x="157" y="520"/>
                </a:lnTo>
                <a:lnTo>
                  <a:pt x="157" y="552"/>
                </a:lnTo>
                <a:lnTo>
                  <a:pt x="157" y="520"/>
                </a:lnTo>
                <a:lnTo>
                  <a:pt x="160" y="552"/>
                </a:lnTo>
                <a:lnTo>
                  <a:pt x="160" y="546"/>
                </a:lnTo>
                <a:lnTo>
                  <a:pt x="163" y="552"/>
                </a:lnTo>
                <a:lnTo>
                  <a:pt x="166" y="552"/>
                </a:lnTo>
                <a:lnTo>
                  <a:pt x="166" y="549"/>
                </a:lnTo>
                <a:lnTo>
                  <a:pt x="169" y="552"/>
                </a:lnTo>
                <a:lnTo>
                  <a:pt x="169" y="546"/>
                </a:lnTo>
                <a:lnTo>
                  <a:pt x="172" y="552"/>
                </a:lnTo>
                <a:lnTo>
                  <a:pt x="172" y="540"/>
                </a:lnTo>
                <a:lnTo>
                  <a:pt x="175" y="552"/>
                </a:lnTo>
                <a:lnTo>
                  <a:pt x="175" y="549"/>
                </a:lnTo>
                <a:lnTo>
                  <a:pt x="178" y="552"/>
                </a:lnTo>
                <a:lnTo>
                  <a:pt x="178" y="549"/>
                </a:lnTo>
                <a:lnTo>
                  <a:pt x="181" y="552"/>
                </a:lnTo>
                <a:lnTo>
                  <a:pt x="181" y="549"/>
                </a:lnTo>
                <a:lnTo>
                  <a:pt x="183" y="552"/>
                </a:lnTo>
                <a:lnTo>
                  <a:pt x="183" y="546"/>
                </a:lnTo>
                <a:lnTo>
                  <a:pt x="186" y="552"/>
                </a:lnTo>
                <a:lnTo>
                  <a:pt x="186" y="546"/>
                </a:lnTo>
                <a:lnTo>
                  <a:pt x="189" y="552"/>
                </a:lnTo>
                <a:lnTo>
                  <a:pt x="189" y="546"/>
                </a:lnTo>
                <a:lnTo>
                  <a:pt x="192" y="552"/>
                </a:lnTo>
                <a:lnTo>
                  <a:pt x="192" y="543"/>
                </a:lnTo>
                <a:lnTo>
                  <a:pt x="195" y="552"/>
                </a:lnTo>
                <a:lnTo>
                  <a:pt x="195" y="543"/>
                </a:lnTo>
                <a:lnTo>
                  <a:pt x="198" y="552"/>
                </a:lnTo>
                <a:lnTo>
                  <a:pt x="198" y="511"/>
                </a:lnTo>
                <a:lnTo>
                  <a:pt x="201" y="523"/>
                </a:lnTo>
                <a:lnTo>
                  <a:pt x="201" y="552"/>
                </a:lnTo>
                <a:lnTo>
                  <a:pt x="201" y="523"/>
                </a:lnTo>
                <a:lnTo>
                  <a:pt x="204" y="534"/>
                </a:lnTo>
                <a:lnTo>
                  <a:pt x="204" y="552"/>
                </a:lnTo>
                <a:lnTo>
                  <a:pt x="204" y="531"/>
                </a:lnTo>
                <a:lnTo>
                  <a:pt x="207" y="552"/>
                </a:lnTo>
                <a:lnTo>
                  <a:pt x="207" y="546"/>
                </a:lnTo>
                <a:lnTo>
                  <a:pt x="210" y="552"/>
                </a:lnTo>
                <a:lnTo>
                  <a:pt x="210" y="543"/>
                </a:lnTo>
                <a:lnTo>
                  <a:pt x="213" y="552"/>
                </a:lnTo>
                <a:lnTo>
                  <a:pt x="213" y="549"/>
                </a:lnTo>
                <a:lnTo>
                  <a:pt x="215" y="552"/>
                </a:lnTo>
                <a:lnTo>
                  <a:pt x="215" y="546"/>
                </a:lnTo>
                <a:lnTo>
                  <a:pt x="218" y="552"/>
                </a:lnTo>
                <a:lnTo>
                  <a:pt x="218" y="543"/>
                </a:lnTo>
                <a:lnTo>
                  <a:pt x="221" y="552"/>
                </a:lnTo>
                <a:lnTo>
                  <a:pt x="221" y="540"/>
                </a:lnTo>
                <a:lnTo>
                  <a:pt x="224" y="543"/>
                </a:lnTo>
                <a:lnTo>
                  <a:pt x="224" y="552"/>
                </a:lnTo>
                <a:lnTo>
                  <a:pt x="224" y="543"/>
                </a:lnTo>
                <a:lnTo>
                  <a:pt x="227" y="552"/>
                </a:lnTo>
                <a:lnTo>
                  <a:pt x="227" y="482"/>
                </a:lnTo>
                <a:lnTo>
                  <a:pt x="230" y="531"/>
                </a:lnTo>
                <a:lnTo>
                  <a:pt x="230" y="552"/>
                </a:lnTo>
                <a:lnTo>
                  <a:pt x="230" y="529"/>
                </a:lnTo>
                <a:lnTo>
                  <a:pt x="233" y="552"/>
                </a:lnTo>
                <a:lnTo>
                  <a:pt x="233" y="543"/>
                </a:lnTo>
                <a:lnTo>
                  <a:pt x="236" y="552"/>
                </a:lnTo>
                <a:lnTo>
                  <a:pt x="236" y="549"/>
                </a:lnTo>
                <a:lnTo>
                  <a:pt x="239" y="552"/>
                </a:lnTo>
                <a:lnTo>
                  <a:pt x="239" y="549"/>
                </a:lnTo>
                <a:lnTo>
                  <a:pt x="242" y="552"/>
                </a:lnTo>
                <a:lnTo>
                  <a:pt x="242" y="546"/>
                </a:lnTo>
                <a:lnTo>
                  <a:pt x="245" y="552"/>
                </a:lnTo>
                <a:lnTo>
                  <a:pt x="245" y="543"/>
                </a:lnTo>
                <a:lnTo>
                  <a:pt x="247" y="543"/>
                </a:lnTo>
                <a:lnTo>
                  <a:pt x="247" y="552"/>
                </a:lnTo>
                <a:lnTo>
                  <a:pt x="247" y="462"/>
                </a:lnTo>
                <a:lnTo>
                  <a:pt x="250" y="526"/>
                </a:lnTo>
                <a:lnTo>
                  <a:pt x="250" y="552"/>
                </a:lnTo>
                <a:lnTo>
                  <a:pt x="250" y="468"/>
                </a:lnTo>
                <a:lnTo>
                  <a:pt x="253" y="546"/>
                </a:lnTo>
                <a:lnTo>
                  <a:pt x="253" y="552"/>
                </a:lnTo>
                <a:lnTo>
                  <a:pt x="253" y="523"/>
                </a:lnTo>
                <a:lnTo>
                  <a:pt x="256" y="549"/>
                </a:lnTo>
                <a:lnTo>
                  <a:pt x="256" y="552"/>
                </a:lnTo>
                <a:lnTo>
                  <a:pt x="256" y="546"/>
                </a:lnTo>
                <a:lnTo>
                  <a:pt x="259" y="552"/>
                </a:lnTo>
                <a:lnTo>
                  <a:pt x="271" y="552"/>
                </a:lnTo>
                <a:lnTo>
                  <a:pt x="274" y="549"/>
                </a:lnTo>
                <a:lnTo>
                  <a:pt x="274" y="552"/>
                </a:lnTo>
                <a:lnTo>
                  <a:pt x="274" y="529"/>
                </a:lnTo>
                <a:lnTo>
                  <a:pt x="277" y="488"/>
                </a:lnTo>
                <a:lnTo>
                  <a:pt x="277" y="552"/>
                </a:lnTo>
                <a:lnTo>
                  <a:pt x="277" y="11"/>
                </a:lnTo>
                <a:lnTo>
                  <a:pt x="279" y="549"/>
                </a:lnTo>
                <a:lnTo>
                  <a:pt x="279" y="552"/>
                </a:lnTo>
                <a:lnTo>
                  <a:pt x="279" y="415"/>
                </a:lnTo>
                <a:lnTo>
                  <a:pt x="282" y="552"/>
                </a:lnTo>
                <a:lnTo>
                  <a:pt x="282" y="534"/>
                </a:lnTo>
                <a:lnTo>
                  <a:pt x="285" y="552"/>
                </a:lnTo>
                <a:lnTo>
                  <a:pt x="288" y="552"/>
                </a:lnTo>
                <a:lnTo>
                  <a:pt x="288" y="549"/>
                </a:lnTo>
                <a:lnTo>
                  <a:pt x="291" y="552"/>
                </a:lnTo>
                <a:lnTo>
                  <a:pt x="294" y="552"/>
                </a:lnTo>
                <a:lnTo>
                  <a:pt x="294" y="549"/>
                </a:lnTo>
                <a:lnTo>
                  <a:pt x="297" y="552"/>
                </a:lnTo>
                <a:lnTo>
                  <a:pt x="300" y="552"/>
                </a:lnTo>
                <a:lnTo>
                  <a:pt x="300" y="546"/>
                </a:lnTo>
                <a:lnTo>
                  <a:pt x="303" y="552"/>
                </a:lnTo>
                <a:lnTo>
                  <a:pt x="303" y="537"/>
                </a:lnTo>
                <a:lnTo>
                  <a:pt x="306" y="552"/>
                </a:lnTo>
                <a:lnTo>
                  <a:pt x="306" y="543"/>
                </a:lnTo>
                <a:lnTo>
                  <a:pt x="308" y="552"/>
                </a:lnTo>
                <a:lnTo>
                  <a:pt x="308" y="549"/>
                </a:lnTo>
                <a:lnTo>
                  <a:pt x="311" y="552"/>
                </a:lnTo>
                <a:lnTo>
                  <a:pt x="311" y="549"/>
                </a:lnTo>
                <a:lnTo>
                  <a:pt x="314" y="552"/>
                </a:lnTo>
                <a:lnTo>
                  <a:pt x="314" y="546"/>
                </a:lnTo>
                <a:lnTo>
                  <a:pt x="317" y="543"/>
                </a:lnTo>
                <a:lnTo>
                  <a:pt x="317" y="552"/>
                </a:lnTo>
                <a:lnTo>
                  <a:pt x="317" y="540"/>
                </a:lnTo>
                <a:lnTo>
                  <a:pt x="320" y="549"/>
                </a:lnTo>
                <a:lnTo>
                  <a:pt x="320" y="552"/>
                </a:lnTo>
                <a:lnTo>
                  <a:pt x="320" y="549"/>
                </a:lnTo>
                <a:lnTo>
                  <a:pt x="323" y="552"/>
                </a:lnTo>
                <a:lnTo>
                  <a:pt x="323" y="546"/>
                </a:lnTo>
                <a:lnTo>
                  <a:pt x="326" y="552"/>
                </a:lnTo>
                <a:lnTo>
                  <a:pt x="326" y="549"/>
                </a:lnTo>
                <a:lnTo>
                  <a:pt x="329" y="549"/>
                </a:lnTo>
                <a:lnTo>
                  <a:pt x="329" y="552"/>
                </a:lnTo>
                <a:lnTo>
                  <a:pt x="329" y="546"/>
                </a:lnTo>
                <a:lnTo>
                  <a:pt x="332" y="552"/>
                </a:lnTo>
                <a:lnTo>
                  <a:pt x="332" y="549"/>
                </a:lnTo>
                <a:lnTo>
                  <a:pt x="335" y="549"/>
                </a:lnTo>
                <a:lnTo>
                  <a:pt x="335" y="552"/>
                </a:lnTo>
                <a:lnTo>
                  <a:pt x="335" y="543"/>
                </a:lnTo>
                <a:lnTo>
                  <a:pt x="338" y="549"/>
                </a:lnTo>
                <a:lnTo>
                  <a:pt x="338" y="552"/>
                </a:lnTo>
                <a:lnTo>
                  <a:pt x="338" y="549"/>
                </a:lnTo>
                <a:lnTo>
                  <a:pt x="340" y="549"/>
                </a:lnTo>
                <a:lnTo>
                  <a:pt x="340" y="552"/>
                </a:lnTo>
                <a:lnTo>
                  <a:pt x="340" y="540"/>
                </a:lnTo>
                <a:lnTo>
                  <a:pt x="343" y="552"/>
                </a:lnTo>
                <a:lnTo>
                  <a:pt x="343" y="549"/>
                </a:lnTo>
                <a:lnTo>
                  <a:pt x="346" y="552"/>
                </a:lnTo>
                <a:lnTo>
                  <a:pt x="346" y="549"/>
                </a:lnTo>
                <a:lnTo>
                  <a:pt x="349" y="549"/>
                </a:lnTo>
                <a:lnTo>
                  <a:pt x="349" y="552"/>
                </a:lnTo>
                <a:lnTo>
                  <a:pt x="349" y="549"/>
                </a:lnTo>
                <a:lnTo>
                  <a:pt x="352" y="552"/>
                </a:lnTo>
                <a:lnTo>
                  <a:pt x="352" y="526"/>
                </a:lnTo>
                <a:lnTo>
                  <a:pt x="355" y="552"/>
                </a:lnTo>
                <a:lnTo>
                  <a:pt x="355" y="540"/>
                </a:lnTo>
                <a:lnTo>
                  <a:pt x="358" y="552"/>
                </a:lnTo>
                <a:lnTo>
                  <a:pt x="364" y="552"/>
                </a:lnTo>
                <a:lnTo>
                  <a:pt x="364" y="549"/>
                </a:lnTo>
                <a:lnTo>
                  <a:pt x="367" y="552"/>
                </a:lnTo>
                <a:lnTo>
                  <a:pt x="367" y="549"/>
                </a:lnTo>
                <a:lnTo>
                  <a:pt x="370" y="552"/>
                </a:lnTo>
                <a:lnTo>
                  <a:pt x="370" y="543"/>
                </a:lnTo>
                <a:lnTo>
                  <a:pt x="372" y="552"/>
                </a:lnTo>
                <a:lnTo>
                  <a:pt x="372" y="520"/>
                </a:lnTo>
                <a:lnTo>
                  <a:pt x="375" y="552"/>
                </a:lnTo>
                <a:lnTo>
                  <a:pt x="375" y="537"/>
                </a:lnTo>
                <a:lnTo>
                  <a:pt x="378" y="552"/>
                </a:lnTo>
                <a:lnTo>
                  <a:pt x="378" y="540"/>
                </a:lnTo>
                <a:lnTo>
                  <a:pt x="381" y="552"/>
                </a:lnTo>
                <a:lnTo>
                  <a:pt x="381" y="549"/>
                </a:lnTo>
                <a:lnTo>
                  <a:pt x="384" y="552"/>
                </a:lnTo>
                <a:lnTo>
                  <a:pt x="384" y="549"/>
                </a:lnTo>
                <a:lnTo>
                  <a:pt x="387" y="552"/>
                </a:lnTo>
                <a:lnTo>
                  <a:pt x="387" y="534"/>
                </a:lnTo>
                <a:lnTo>
                  <a:pt x="390" y="552"/>
                </a:lnTo>
                <a:lnTo>
                  <a:pt x="390" y="549"/>
                </a:lnTo>
                <a:lnTo>
                  <a:pt x="393" y="552"/>
                </a:lnTo>
                <a:lnTo>
                  <a:pt x="393" y="546"/>
                </a:lnTo>
                <a:lnTo>
                  <a:pt x="396" y="552"/>
                </a:lnTo>
                <a:lnTo>
                  <a:pt x="396" y="546"/>
                </a:lnTo>
                <a:lnTo>
                  <a:pt x="399" y="552"/>
                </a:lnTo>
                <a:lnTo>
                  <a:pt x="399" y="0"/>
                </a:lnTo>
                <a:lnTo>
                  <a:pt x="402" y="526"/>
                </a:lnTo>
                <a:lnTo>
                  <a:pt x="402" y="552"/>
                </a:lnTo>
                <a:lnTo>
                  <a:pt x="402" y="436"/>
                </a:lnTo>
                <a:lnTo>
                  <a:pt x="404" y="508"/>
                </a:lnTo>
                <a:lnTo>
                  <a:pt x="404" y="552"/>
                </a:lnTo>
                <a:lnTo>
                  <a:pt x="404" y="508"/>
                </a:lnTo>
                <a:lnTo>
                  <a:pt x="407" y="531"/>
                </a:lnTo>
                <a:lnTo>
                  <a:pt x="407" y="552"/>
                </a:lnTo>
                <a:lnTo>
                  <a:pt x="407" y="531"/>
                </a:lnTo>
                <a:lnTo>
                  <a:pt x="410" y="552"/>
                </a:lnTo>
                <a:lnTo>
                  <a:pt x="413" y="552"/>
                </a:lnTo>
                <a:lnTo>
                  <a:pt x="413" y="549"/>
                </a:lnTo>
                <a:lnTo>
                  <a:pt x="416" y="552"/>
                </a:lnTo>
                <a:lnTo>
                  <a:pt x="416" y="540"/>
                </a:lnTo>
                <a:lnTo>
                  <a:pt x="419" y="552"/>
                </a:lnTo>
                <a:lnTo>
                  <a:pt x="419" y="546"/>
                </a:lnTo>
                <a:lnTo>
                  <a:pt x="422" y="552"/>
                </a:lnTo>
                <a:lnTo>
                  <a:pt x="422" y="540"/>
                </a:lnTo>
                <a:lnTo>
                  <a:pt x="425" y="552"/>
                </a:lnTo>
                <a:lnTo>
                  <a:pt x="425" y="549"/>
                </a:lnTo>
                <a:lnTo>
                  <a:pt x="428" y="549"/>
                </a:lnTo>
                <a:lnTo>
                  <a:pt x="428" y="552"/>
                </a:lnTo>
                <a:lnTo>
                  <a:pt x="428" y="482"/>
                </a:lnTo>
                <a:lnTo>
                  <a:pt x="431" y="529"/>
                </a:lnTo>
                <a:lnTo>
                  <a:pt x="431" y="552"/>
                </a:lnTo>
                <a:lnTo>
                  <a:pt x="431" y="502"/>
                </a:lnTo>
                <a:lnTo>
                  <a:pt x="434" y="549"/>
                </a:lnTo>
                <a:lnTo>
                  <a:pt x="434" y="552"/>
                </a:lnTo>
                <a:lnTo>
                  <a:pt x="434" y="543"/>
                </a:lnTo>
                <a:lnTo>
                  <a:pt x="436" y="552"/>
                </a:lnTo>
                <a:lnTo>
                  <a:pt x="439" y="552"/>
                </a:lnTo>
                <a:lnTo>
                  <a:pt x="439" y="543"/>
                </a:lnTo>
                <a:lnTo>
                  <a:pt x="442" y="552"/>
                </a:lnTo>
                <a:lnTo>
                  <a:pt x="442" y="546"/>
                </a:lnTo>
                <a:lnTo>
                  <a:pt x="445" y="552"/>
                </a:lnTo>
                <a:lnTo>
                  <a:pt x="445" y="546"/>
                </a:lnTo>
                <a:lnTo>
                  <a:pt x="448" y="552"/>
                </a:lnTo>
                <a:lnTo>
                  <a:pt x="448" y="494"/>
                </a:lnTo>
                <a:lnTo>
                  <a:pt x="451" y="540"/>
                </a:lnTo>
                <a:lnTo>
                  <a:pt x="451" y="552"/>
                </a:lnTo>
                <a:lnTo>
                  <a:pt x="451" y="505"/>
                </a:lnTo>
                <a:lnTo>
                  <a:pt x="454" y="546"/>
                </a:lnTo>
                <a:lnTo>
                  <a:pt x="454" y="552"/>
                </a:lnTo>
                <a:lnTo>
                  <a:pt x="454" y="540"/>
                </a:lnTo>
                <a:lnTo>
                  <a:pt x="457" y="552"/>
                </a:lnTo>
                <a:lnTo>
                  <a:pt x="457" y="540"/>
                </a:lnTo>
                <a:lnTo>
                  <a:pt x="460" y="552"/>
                </a:lnTo>
                <a:lnTo>
                  <a:pt x="460" y="546"/>
                </a:lnTo>
                <a:lnTo>
                  <a:pt x="463" y="552"/>
                </a:lnTo>
                <a:lnTo>
                  <a:pt x="463" y="540"/>
                </a:lnTo>
                <a:lnTo>
                  <a:pt x="465" y="552"/>
                </a:lnTo>
                <a:lnTo>
                  <a:pt x="465" y="549"/>
                </a:lnTo>
                <a:lnTo>
                  <a:pt x="468" y="552"/>
                </a:lnTo>
                <a:lnTo>
                  <a:pt x="471" y="552"/>
                </a:lnTo>
                <a:lnTo>
                  <a:pt x="471" y="543"/>
                </a:lnTo>
                <a:lnTo>
                  <a:pt x="474" y="549"/>
                </a:lnTo>
                <a:lnTo>
                  <a:pt x="474" y="552"/>
                </a:lnTo>
                <a:lnTo>
                  <a:pt x="474" y="549"/>
                </a:lnTo>
                <a:lnTo>
                  <a:pt x="477" y="549"/>
                </a:lnTo>
                <a:lnTo>
                  <a:pt x="477" y="552"/>
                </a:lnTo>
                <a:lnTo>
                  <a:pt x="477" y="546"/>
                </a:lnTo>
                <a:lnTo>
                  <a:pt x="480" y="552"/>
                </a:lnTo>
                <a:lnTo>
                  <a:pt x="483" y="552"/>
                </a:lnTo>
                <a:lnTo>
                  <a:pt x="483" y="546"/>
                </a:lnTo>
                <a:lnTo>
                  <a:pt x="486" y="552"/>
                </a:lnTo>
                <a:lnTo>
                  <a:pt x="486" y="546"/>
                </a:lnTo>
                <a:lnTo>
                  <a:pt x="489" y="552"/>
                </a:lnTo>
                <a:lnTo>
                  <a:pt x="489" y="549"/>
                </a:lnTo>
                <a:lnTo>
                  <a:pt x="492" y="552"/>
                </a:lnTo>
                <a:lnTo>
                  <a:pt x="492" y="549"/>
                </a:lnTo>
                <a:lnTo>
                  <a:pt x="495" y="552"/>
                </a:lnTo>
                <a:lnTo>
                  <a:pt x="497" y="552"/>
                </a:lnTo>
                <a:lnTo>
                  <a:pt x="497" y="549"/>
                </a:lnTo>
                <a:lnTo>
                  <a:pt x="500" y="552"/>
                </a:lnTo>
                <a:lnTo>
                  <a:pt x="500" y="540"/>
                </a:lnTo>
                <a:lnTo>
                  <a:pt x="503" y="549"/>
                </a:lnTo>
                <a:lnTo>
                  <a:pt x="503" y="552"/>
                </a:lnTo>
                <a:lnTo>
                  <a:pt x="503" y="540"/>
                </a:lnTo>
                <a:lnTo>
                  <a:pt x="506" y="552"/>
                </a:lnTo>
                <a:lnTo>
                  <a:pt x="506" y="549"/>
                </a:lnTo>
                <a:lnTo>
                  <a:pt x="509" y="552"/>
                </a:lnTo>
                <a:lnTo>
                  <a:pt x="512" y="552"/>
                </a:lnTo>
                <a:lnTo>
                  <a:pt x="512" y="534"/>
                </a:lnTo>
                <a:lnTo>
                  <a:pt x="515" y="552"/>
                </a:lnTo>
                <a:lnTo>
                  <a:pt x="518" y="552"/>
                </a:lnTo>
                <a:lnTo>
                  <a:pt x="518" y="549"/>
                </a:lnTo>
                <a:lnTo>
                  <a:pt x="521" y="552"/>
                </a:lnTo>
                <a:lnTo>
                  <a:pt x="521" y="546"/>
                </a:lnTo>
                <a:lnTo>
                  <a:pt x="524" y="549"/>
                </a:lnTo>
                <a:lnTo>
                  <a:pt x="524" y="552"/>
                </a:lnTo>
                <a:lnTo>
                  <a:pt x="524" y="404"/>
                </a:lnTo>
                <a:lnTo>
                  <a:pt x="527" y="549"/>
                </a:lnTo>
                <a:lnTo>
                  <a:pt x="527" y="552"/>
                </a:lnTo>
                <a:lnTo>
                  <a:pt x="527" y="438"/>
                </a:lnTo>
                <a:lnTo>
                  <a:pt x="529" y="549"/>
                </a:lnTo>
                <a:lnTo>
                  <a:pt x="529" y="552"/>
                </a:lnTo>
                <a:lnTo>
                  <a:pt x="529" y="529"/>
                </a:lnTo>
                <a:lnTo>
                  <a:pt x="532" y="552"/>
                </a:lnTo>
                <a:lnTo>
                  <a:pt x="532" y="543"/>
                </a:lnTo>
                <a:lnTo>
                  <a:pt x="535" y="552"/>
                </a:lnTo>
                <a:lnTo>
                  <a:pt x="535" y="549"/>
                </a:lnTo>
                <a:lnTo>
                  <a:pt x="538" y="552"/>
                </a:lnTo>
                <a:lnTo>
                  <a:pt x="538" y="543"/>
                </a:lnTo>
                <a:lnTo>
                  <a:pt x="541" y="552"/>
                </a:lnTo>
                <a:lnTo>
                  <a:pt x="541" y="546"/>
                </a:lnTo>
                <a:lnTo>
                  <a:pt x="544" y="552"/>
                </a:lnTo>
                <a:lnTo>
                  <a:pt x="544" y="543"/>
                </a:lnTo>
                <a:lnTo>
                  <a:pt x="547" y="552"/>
                </a:lnTo>
                <a:lnTo>
                  <a:pt x="547" y="546"/>
                </a:lnTo>
                <a:lnTo>
                  <a:pt x="550" y="552"/>
                </a:lnTo>
                <a:lnTo>
                  <a:pt x="550" y="546"/>
                </a:lnTo>
                <a:lnTo>
                  <a:pt x="553" y="552"/>
                </a:lnTo>
                <a:lnTo>
                  <a:pt x="553" y="479"/>
                </a:lnTo>
                <a:lnTo>
                  <a:pt x="556" y="552"/>
                </a:lnTo>
                <a:lnTo>
                  <a:pt x="556" y="531"/>
                </a:lnTo>
                <a:lnTo>
                  <a:pt x="559" y="552"/>
                </a:lnTo>
                <a:lnTo>
                  <a:pt x="559" y="546"/>
                </a:lnTo>
                <a:lnTo>
                  <a:pt x="561" y="552"/>
                </a:lnTo>
                <a:lnTo>
                  <a:pt x="561" y="546"/>
                </a:lnTo>
                <a:lnTo>
                  <a:pt x="564" y="552"/>
                </a:lnTo>
                <a:lnTo>
                  <a:pt x="564" y="540"/>
                </a:lnTo>
                <a:lnTo>
                  <a:pt x="564" y="543"/>
                </a:lnTo>
                <a:lnTo>
                  <a:pt x="567" y="529"/>
                </a:lnTo>
                <a:lnTo>
                  <a:pt x="567" y="552"/>
                </a:lnTo>
                <a:lnTo>
                  <a:pt x="567" y="529"/>
                </a:lnTo>
                <a:lnTo>
                  <a:pt x="570" y="549"/>
                </a:lnTo>
                <a:lnTo>
                  <a:pt x="570" y="552"/>
                </a:lnTo>
                <a:lnTo>
                  <a:pt x="570" y="543"/>
                </a:lnTo>
                <a:lnTo>
                  <a:pt x="573" y="549"/>
                </a:lnTo>
                <a:lnTo>
                  <a:pt x="573" y="552"/>
                </a:lnTo>
                <a:lnTo>
                  <a:pt x="573" y="529"/>
                </a:lnTo>
                <a:lnTo>
                  <a:pt x="576" y="552"/>
                </a:lnTo>
                <a:lnTo>
                  <a:pt x="576" y="526"/>
                </a:lnTo>
                <a:lnTo>
                  <a:pt x="579" y="552"/>
                </a:lnTo>
                <a:lnTo>
                  <a:pt x="579" y="546"/>
                </a:lnTo>
                <a:lnTo>
                  <a:pt x="582" y="552"/>
                </a:lnTo>
                <a:lnTo>
                  <a:pt x="582" y="549"/>
                </a:lnTo>
                <a:lnTo>
                  <a:pt x="585" y="552"/>
                </a:lnTo>
                <a:lnTo>
                  <a:pt x="585" y="543"/>
                </a:lnTo>
                <a:lnTo>
                  <a:pt x="588" y="546"/>
                </a:lnTo>
                <a:lnTo>
                  <a:pt x="588" y="552"/>
                </a:lnTo>
                <a:lnTo>
                  <a:pt x="588" y="546"/>
                </a:lnTo>
                <a:lnTo>
                  <a:pt x="590" y="552"/>
                </a:lnTo>
                <a:lnTo>
                  <a:pt x="590" y="549"/>
                </a:lnTo>
                <a:lnTo>
                  <a:pt x="593" y="552"/>
                </a:lnTo>
                <a:lnTo>
                  <a:pt x="596" y="552"/>
                </a:lnTo>
                <a:lnTo>
                  <a:pt x="596" y="549"/>
                </a:lnTo>
                <a:lnTo>
                  <a:pt x="599" y="552"/>
                </a:lnTo>
                <a:lnTo>
                  <a:pt x="599" y="473"/>
                </a:lnTo>
                <a:lnTo>
                  <a:pt x="602" y="552"/>
                </a:lnTo>
                <a:lnTo>
                  <a:pt x="602" y="482"/>
                </a:lnTo>
                <a:lnTo>
                  <a:pt x="605" y="546"/>
                </a:lnTo>
                <a:lnTo>
                  <a:pt x="605" y="552"/>
                </a:lnTo>
                <a:lnTo>
                  <a:pt x="605" y="529"/>
                </a:lnTo>
                <a:lnTo>
                  <a:pt x="608" y="543"/>
                </a:lnTo>
                <a:lnTo>
                  <a:pt x="608" y="552"/>
                </a:lnTo>
                <a:lnTo>
                  <a:pt x="608" y="543"/>
                </a:lnTo>
                <a:lnTo>
                  <a:pt x="611" y="549"/>
                </a:lnTo>
                <a:lnTo>
                  <a:pt x="611" y="552"/>
                </a:lnTo>
                <a:lnTo>
                  <a:pt x="611" y="543"/>
                </a:lnTo>
                <a:lnTo>
                  <a:pt x="614" y="552"/>
                </a:lnTo>
                <a:lnTo>
                  <a:pt x="617" y="552"/>
                </a:lnTo>
                <a:lnTo>
                  <a:pt x="617" y="549"/>
                </a:lnTo>
                <a:lnTo>
                  <a:pt x="620" y="552"/>
                </a:lnTo>
                <a:lnTo>
                  <a:pt x="620" y="537"/>
                </a:lnTo>
                <a:lnTo>
                  <a:pt x="622" y="549"/>
                </a:lnTo>
                <a:lnTo>
                  <a:pt x="622" y="552"/>
                </a:lnTo>
                <a:lnTo>
                  <a:pt x="622" y="546"/>
                </a:lnTo>
                <a:lnTo>
                  <a:pt x="625" y="552"/>
                </a:lnTo>
                <a:lnTo>
                  <a:pt x="625" y="546"/>
                </a:lnTo>
                <a:lnTo>
                  <a:pt x="628" y="552"/>
                </a:lnTo>
                <a:lnTo>
                  <a:pt x="628" y="549"/>
                </a:lnTo>
                <a:lnTo>
                  <a:pt x="631" y="552"/>
                </a:lnTo>
                <a:lnTo>
                  <a:pt x="631" y="540"/>
                </a:lnTo>
                <a:lnTo>
                  <a:pt x="634" y="543"/>
                </a:lnTo>
                <a:lnTo>
                  <a:pt x="634" y="552"/>
                </a:lnTo>
                <a:lnTo>
                  <a:pt x="634" y="540"/>
                </a:lnTo>
                <a:lnTo>
                  <a:pt x="637" y="552"/>
                </a:lnTo>
                <a:lnTo>
                  <a:pt x="637" y="531"/>
                </a:lnTo>
                <a:lnTo>
                  <a:pt x="640" y="552"/>
                </a:lnTo>
                <a:lnTo>
                  <a:pt x="640" y="549"/>
                </a:lnTo>
                <a:lnTo>
                  <a:pt x="643" y="552"/>
                </a:lnTo>
                <a:lnTo>
                  <a:pt x="643" y="549"/>
                </a:lnTo>
                <a:lnTo>
                  <a:pt x="646" y="552"/>
                </a:lnTo>
                <a:lnTo>
                  <a:pt x="649" y="552"/>
                </a:lnTo>
                <a:lnTo>
                  <a:pt x="649" y="520"/>
                </a:lnTo>
                <a:lnTo>
                  <a:pt x="652" y="552"/>
                </a:lnTo>
                <a:lnTo>
                  <a:pt x="652" y="543"/>
                </a:lnTo>
                <a:lnTo>
                  <a:pt x="654" y="552"/>
                </a:lnTo>
                <a:lnTo>
                  <a:pt x="654" y="543"/>
                </a:lnTo>
                <a:lnTo>
                  <a:pt x="657" y="546"/>
                </a:lnTo>
                <a:lnTo>
                  <a:pt x="657" y="552"/>
                </a:lnTo>
                <a:lnTo>
                  <a:pt x="657" y="546"/>
                </a:lnTo>
                <a:lnTo>
                  <a:pt x="660" y="552"/>
                </a:lnTo>
                <a:lnTo>
                  <a:pt x="660" y="540"/>
                </a:lnTo>
                <a:lnTo>
                  <a:pt x="663" y="552"/>
                </a:lnTo>
                <a:lnTo>
                  <a:pt x="663" y="540"/>
                </a:lnTo>
                <a:lnTo>
                  <a:pt x="666" y="552"/>
                </a:lnTo>
                <a:lnTo>
                  <a:pt x="666" y="549"/>
                </a:lnTo>
                <a:lnTo>
                  <a:pt x="669" y="552"/>
                </a:lnTo>
                <a:lnTo>
                  <a:pt x="672" y="552"/>
                </a:lnTo>
                <a:lnTo>
                  <a:pt x="672" y="543"/>
                </a:lnTo>
                <a:lnTo>
                  <a:pt x="675" y="552"/>
                </a:lnTo>
                <a:lnTo>
                  <a:pt x="675" y="465"/>
                </a:lnTo>
                <a:lnTo>
                  <a:pt x="678" y="479"/>
                </a:lnTo>
                <a:lnTo>
                  <a:pt x="678" y="552"/>
                </a:lnTo>
                <a:lnTo>
                  <a:pt x="678" y="479"/>
                </a:lnTo>
                <a:lnTo>
                  <a:pt x="681" y="549"/>
                </a:lnTo>
                <a:lnTo>
                  <a:pt x="681" y="552"/>
                </a:lnTo>
                <a:lnTo>
                  <a:pt x="681" y="546"/>
                </a:lnTo>
                <a:lnTo>
                  <a:pt x="681" y="549"/>
                </a:lnTo>
                <a:lnTo>
                  <a:pt x="684" y="540"/>
                </a:lnTo>
                <a:lnTo>
                  <a:pt x="684" y="552"/>
                </a:lnTo>
                <a:lnTo>
                  <a:pt x="684" y="520"/>
                </a:lnTo>
                <a:lnTo>
                  <a:pt x="686" y="552"/>
                </a:lnTo>
                <a:lnTo>
                  <a:pt x="686" y="543"/>
                </a:lnTo>
                <a:lnTo>
                  <a:pt x="689" y="552"/>
                </a:lnTo>
                <a:lnTo>
                  <a:pt x="689" y="543"/>
                </a:lnTo>
                <a:lnTo>
                  <a:pt x="692" y="552"/>
                </a:lnTo>
                <a:lnTo>
                  <a:pt x="692" y="540"/>
                </a:lnTo>
                <a:lnTo>
                  <a:pt x="695" y="552"/>
                </a:lnTo>
                <a:lnTo>
                  <a:pt x="695" y="529"/>
                </a:lnTo>
                <a:lnTo>
                  <a:pt x="698" y="552"/>
                </a:lnTo>
                <a:lnTo>
                  <a:pt x="698" y="517"/>
                </a:lnTo>
                <a:lnTo>
                  <a:pt x="701" y="523"/>
                </a:lnTo>
                <a:lnTo>
                  <a:pt x="701" y="552"/>
                </a:lnTo>
                <a:lnTo>
                  <a:pt x="701" y="523"/>
                </a:lnTo>
                <a:lnTo>
                  <a:pt x="704" y="543"/>
                </a:lnTo>
                <a:lnTo>
                  <a:pt x="704" y="552"/>
                </a:lnTo>
                <a:lnTo>
                  <a:pt x="704" y="543"/>
                </a:lnTo>
                <a:lnTo>
                  <a:pt x="707" y="552"/>
                </a:lnTo>
                <a:lnTo>
                  <a:pt x="707" y="540"/>
                </a:lnTo>
                <a:lnTo>
                  <a:pt x="710" y="552"/>
                </a:lnTo>
                <a:lnTo>
                  <a:pt x="710" y="546"/>
                </a:lnTo>
                <a:lnTo>
                  <a:pt x="713" y="549"/>
                </a:lnTo>
                <a:lnTo>
                  <a:pt x="713" y="552"/>
                </a:lnTo>
                <a:lnTo>
                  <a:pt x="713" y="546"/>
                </a:lnTo>
                <a:lnTo>
                  <a:pt x="715" y="549"/>
                </a:lnTo>
                <a:lnTo>
                  <a:pt x="715" y="552"/>
                </a:lnTo>
                <a:lnTo>
                  <a:pt x="715" y="543"/>
                </a:lnTo>
                <a:lnTo>
                  <a:pt x="718" y="552"/>
                </a:lnTo>
                <a:lnTo>
                  <a:pt x="718" y="549"/>
                </a:lnTo>
                <a:lnTo>
                  <a:pt x="721" y="552"/>
                </a:lnTo>
                <a:lnTo>
                  <a:pt x="721" y="534"/>
                </a:lnTo>
                <a:lnTo>
                  <a:pt x="724" y="552"/>
                </a:lnTo>
                <a:lnTo>
                  <a:pt x="724" y="409"/>
                </a:lnTo>
                <a:lnTo>
                  <a:pt x="727" y="488"/>
                </a:lnTo>
                <a:lnTo>
                  <a:pt x="727" y="552"/>
                </a:lnTo>
                <a:lnTo>
                  <a:pt x="727" y="468"/>
                </a:lnTo>
                <a:lnTo>
                  <a:pt x="730" y="552"/>
                </a:lnTo>
                <a:lnTo>
                  <a:pt x="730" y="529"/>
                </a:lnTo>
                <a:lnTo>
                  <a:pt x="733" y="552"/>
                </a:lnTo>
                <a:lnTo>
                  <a:pt x="733" y="543"/>
                </a:lnTo>
                <a:lnTo>
                  <a:pt x="736" y="549"/>
                </a:lnTo>
                <a:lnTo>
                  <a:pt x="736" y="552"/>
                </a:lnTo>
                <a:lnTo>
                  <a:pt x="736" y="546"/>
                </a:lnTo>
                <a:lnTo>
                  <a:pt x="739" y="552"/>
                </a:lnTo>
                <a:lnTo>
                  <a:pt x="739" y="546"/>
                </a:lnTo>
                <a:lnTo>
                  <a:pt x="742" y="552"/>
                </a:lnTo>
                <a:lnTo>
                  <a:pt x="742" y="546"/>
                </a:lnTo>
                <a:lnTo>
                  <a:pt x="745" y="552"/>
                </a:lnTo>
                <a:lnTo>
                  <a:pt x="745" y="529"/>
                </a:lnTo>
                <a:lnTo>
                  <a:pt x="747" y="549"/>
                </a:lnTo>
                <a:lnTo>
                  <a:pt x="747" y="552"/>
                </a:lnTo>
                <a:lnTo>
                  <a:pt x="747" y="549"/>
                </a:lnTo>
                <a:lnTo>
                  <a:pt x="750" y="552"/>
                </a:lnTo>
                <a:lnTo>
                  <a:pt x="750" y="543"/>
                </a:lnTo>
                <a:lnTo>
                  <a:pt x="753" y="552"/>
                </a:lnTo>
                <a:lnTo>
                  <a:pt x="753" y="543"/>
                </a:lnTo>
                <a:lnTo>
                  <a:pt x="756" y="552"/>
                </a:lnTo>
                <a:lnTo>
                  <a:pt x="756" y="531"/>
                </a:lnTo>
                <a:lnTo>
                  <a:pt x="759" y="549"/>
                </a:lnTo>
                <a:lnTo>
                  <a:pt x="759" y="552"/>
                </a:lnTo>
                <a:lnTo>
                  <a:pt x="759" y="531"/>
                </a:lnTo>
                <a:lnTo>
                  <a:pt x="762" y="540"/>
                </a:lnTo>
                <a:lnTo>
                  <a:pt x="762" y="552"/>
                </a:lnTo>
                <a:lnTo>
                  <a:pt x="762" y="502"/>
                </a:lnTo>
                <a:lnTo>
                  <a:pt x="765" y="546"/>
                </a:lnTo>
                <a:lnTo>
                  <a:pt x="765" y="552"/>
                </a:lnTo>
                <a:lnTo>
                  <a:pt x="765" y="540"/>
                </a:lnTo>
                <a:lnTo>
                  <a:pt x="768" y="549"/>
                </a:lnTo>
                <a:lnTo>
                  <a:pt x="768" y="552"/>
                </a:lnTo>
                <a:lnTo>
                  <a:pt x="768" y="537"/>
                </a:lnTo>
                <a:lnTo>
                  <a:pt x="771" y="531"/>
                </a:lnTo>
                <a:lnTo>
                  <a:pt x="771" y="552"/>
                </a:lnTo>
                <a:lnTo>
                  <a:pt x="771" y="517"/>
                </a:lnTo>
                <a:lnTo>
                  <a:pt x="774" y="549"/>
                </a:lnTo>
                <a:lnTo>
                  <a:pt x="774" y="552"/>
                </a:lnTo>
                <a:lnTo>
                  <a:pt x="774" y="537"/>
                </a:lnTo>
                <a:lnTo>
                  <a:pt x="777" y="552"/>
                </a:lnTo>
                <a:lnTo>
                  <a:pt x="777" y="549"/>
                </a:lnTo>
                <a:lnTo>
                  <a:pt x="779" y="552"/>
                </a:lnTo>
                <a:lnTo>
                  <a:pt x="779" y="546"/>
                </a:lnTo>
                <a:lnTo>
                  <a:pt x="782" y="546"/>
                </a:lnTo>
                <a:lnTo>
                  <a:pt x="782" y="552"/>
                </a:lnTo>
                <a:lnTo>
                  <a:pt x="782" y="546"/>
                </a:lnTo>
                <a:lnTo>
                  <a:pt x="785" y="549"/>
                </a:lnTo>
                <a:lnTo>
                  <a:pt x="785" y="552"/>
                </a:lnTo>
                <a:lnTo>
                  <a:pt x="785" y="529"/>
                </a:lnTo>
                <a:lnTo>
                  <a:pt x="788" y="552"/>
                </a:lnTo>
                <a:lnTo>
                  <a:pt x="788" y="531"/>
                </a:lnTo>
                <a:lnTo>
                  <a:pt x="791" y="552"/>
                </a:lnTo>
                <a:lnTo>
                  <a:pt x="791" y="543"/>
                </a:lnTo>
                <a:lnTo>
                  <a:pt x="794" y="552"/>
                </a:lnTo>
                <a:lnTo>
                  <a:pt x="794" y="543"/>
                </a:lnTo>
                <a:lnTo>
                  <a:pt x="797" y="552"/>
                </a:lnTo>
                <a:lnTo>
                  <a:pt x="797" y="537"/>
                </a:lnTo>
                <a:lnTo>
                  <a:pt x="800" y="549"/>
                </a:lnTo>
                <a:lnTo>
                  <a:pt x="800" y="552"/>
                </a:lnTo>
                <a:lnTo>
                  <a:pt x="800" y="514"/>
                </a:lnTo>
                <a:lnTo>
                  <a:pt x="803" y="543"/>
                </a:lnTo>
                <a:lnTo>
                  <a:pt x="803" y="552"/>
                </a:lnTo>
                <a:lnTo>
                  <a:pt x="803" y="520"/>
                </a:lnTo>
                <a:lnTo>
                  <a:pt x="806" y="549"/>
                </a:lnTo>
                <a:lnTo>
                  <a:pt x="806" y="552"/>
                </a:lnTo>
                <a:lnTo>
                  <a:pt x="806" y="540"/>
                </a:lnTo>
                <a:lnTo>
                  <a:pt x="809" y="552"/>
                </a:lnTo>
                <a:lnTo>
                  <a:pt x="809" y="537"/>
                </a:lnTo>
                <a:lnTo>
                  <a:pt x="811" y="552"/>
                </a:lnTo>
                <a:lnTo>
                  <a:pt x="811" y="543"/>
                </a:lnTo>
                <a:lnTo>
                  <a:pt x="814" y="546"/>
                </a:lnTo>
                <a:lnTo>
                  <a:pt x="814" y="552"/>
                </a:lnTo>
                <a:lnTo>
                  <a:pt x="814" y="537"/>
                </a:lnTo>
                <a:lnTo>
                  <a:pt x="817" y="549"/>
                </a:lnTo>
                <a:lnTo>
                  <a:pt x="817" y="552"/>
                </a:lnTo>
                <a:lnTo>
                  <a:pt x="817" y="537"/>
                </a:lnTo>
                <a:lnTo>
                  <a:pt x="820" y="552"/>
                </a:lnTo>
                <a:lnTo>
                  <a:pt x="820" y="537"/>
                </a:lnTo>
                <a:lnTo>
                  <a:pt x="823" y="552"/>
                </a:lnTo>
                <a:lnTo>
                  <a:pt x="823" y="529"/>
                </a:lnTo>
                <a:lnTo>
                  <a:pt x="826" y="552"/>
                </a:lnTo>
                <a:lnTo>
                  <a:pt x="826" y="517"/>
                </a:lnTo>
                <a:lnTo>
                  <a:pt x="829" y="552"/>
                </a:lnTo>
                <a:lnTo>
                  <a:pt x="829" y="534"/>
                </a:lnTo>
                <a:lnTo>
                  <a:pt x="832" y="540"/>
                </a:lnTo>
                <a:lnTo>
                  <a:pt x="832" y="552"/>
                </a:lnTo>
                <a:lnTo>
                  <a:pt x="832" y="537"/>
                </a:lnTo>
                <a:lnTo>
                  <a:pt x="835" y="549"/>
                </a:lnTo>
                <a:lnTo>
                  <a:pt x="835" y="552"/>
                </a:lnTo>
                <a:lnTo>
                  <a:pt x="835" y="540"/>
                </a:lnTo>
                <a:lnTo>
                  <a:pt x="838" y="546"/>
                </a:lnTo>
                <a:lnTo>
                  <a:pt x="838" y="552"/>
                </a:lnTo>
                <a:lnTo>
                  <a:pt x="838" y="534"/>
                </a:lnTo>
                <a:lnTo>
                  <a:pt x="840" y="546"/>
                </a:lnTo>
                <a:lnTo>
                  <a:pt x="840" y="552"/>
                </a:lnTo>
                <a:lnTo>
                  <a:pt x="840" y="534"/>
                </a:lnTo>
                <a:lnTo>
                  <a:pt x="843" y="549"/>
                </a:lnTo>
                <a:lnTo>
                  <a:pt x="843" y="552"/>
                </a:lnTo>
                <a:lnTo>
                  <a:pt x="843" y="526"/>
                </a:lnTo>
                <a:lnTo>
                  <a:pt x="846" y="552"/>
                </a:lnTo>
                <a:lnTo>
                  <a:pt x="846" y="511"/>
                </a:lnTo>
                <a:lnTo>
                  <a:pt x="849" y="546"/>
                </a:lnTo>
                <a:lnTo>
                  <a:pt x="849" y="552"/>
                </a:lnTo>
                <a:lnTo>
                  <a:pt x="849" y="438"/>
                </a:lnTo>
                <a:lnTo>
                  <a:pt x="852" y="546"/>
                </a:lnTo>
                <a:lnTo>
                  <a:pt x="852" y="552"/>
                </a:lnTo>
                <a:lnTo>
                  <a:pt x="852" y="488"/>
                </a:lnTo>
                <a:lnTo>
                  <a:pt x="855" y="534"/>
                </a:lnTo>
                <a:lnTo>
                  <a:pt x="855" y="552"/>
                </a:lnTo>
                <a:lnTo>
                  <a:pt x="855" y="511"/>
                </a:lnTo>
                <a:lnTo>
                  <a:pt x="858" y="552"/>
                </a:lnTo>
                <a:lnTo>
                  <a:pt x="858" y="526"/>
                </a:lnTo>
                <a:lnTo>
                  <a:pt x="861" y="543"/>
                </a:lnTo>
                <a:lnTo>
                  <a:pt x="861" y="552"/>
                </a:lnTo>
                <a:lnTo>
                  <a:pt x="861" y="517"/>
                </a:lnTo>
                <a:lnTo>
                  <a:pt x="864" y="529"/>
                </a:lnTo>
                <a:lnTo>
                  <a:pt x="864" y="552"/>
                </a:lnTo>
                <a:lnTo>
                  <a:pt x="864" y="508"/>
                </a:lnTo>
                <a:lnTo>
                  <a:pt x="867" y="543"/>
                </a:lnTo>
                <a:lnTo>
                  <a:pt x="867" y="552"/>
                </a:lnTo>
                <a:lnTo>
                  <a:pt x="867" y="540"/>
                </a:lnTo>
                <a:lnTo>
                  <a:pt x="870" y="549"/>
                </a:lnTo>
                <a:lnTo>
                  <a:pt x="870" y="552"/>
                </a:lnTo>
                <a:lnTo>
                  <a:pt x="870" y="529"/>
                </a:lnTo>
                <a:lnTo>
                  <a:pt x="872" y="549"/>
                </a:lnTo>
                <a:lnTo>
                  <a:pt x="872" y="552"/>
                </a:lnTo>
                <a:lnTo>
                  <a:pt x="872" y="531"/>
                </a:lnTo>
                <a:lnTo>
                  <a:pt x="875" y="552"/>
                </a:lnTo>
                <a:lnTo>
                  <a:pt x="875" y="514"/>
                </a:lnTo>
                <a:lnTo>
                  <a:pt x="878" y="552"/>
                </a:lnTo>
                <a:lnTo>
                  <a:pt x="878" y="511"/>
                </a:lnTo>
                <a:lnTo>
                  <a:pt x="881" y="540"/>
                </a:lnTo>
                <a:lnTo>
                  <a:pt x="881" y="552"/>
                </a:lnTo>
                <a:lnTo>
                  <a:pt x="881" y="523"/>
                </a:lnTo>
                <a:lnTo>
                  <a:pt x="884" y="552"/>
                </a:lnTo>
                <a:lnTo>
                  <a:pt x="884" y="534"/>
                </a:lnTo>
                <a:lnTo>
                  <a:pt x="887" y="549"/>
                </a:lnTo>
                <a:lnTo>
                  <a:pt x="887" y="552"/>
                </a:lnTo>
                <a:lnTo>
                  <a:pt x="887" y="508"/>
                </a:lnTo>
                <a:lnTo>
                  <a:pt x="890" y="552"/>
                </a:lnTo>
                <a:lnTo>
                  <a:pt x="890" y="534"/>
                </a:lnTo>
                <a:lnTo>
                  <a:pt x="893" y="552"/>
                </a:lnTo>
                <a:lnTo>
                  <a:pt x="893" y="531"/>
                </a:lnTo>
                <a:lnTo>
                  <a:pt x="896" y="537"/>
                </a:lnTo>
                <a:lnTo>
                  <a:pt x="896" y="552"/>
                </a:lnTo>
                <a:lnTo>
                  <a:pt x="896" y="511"/>
                </a:lnTo>
                <a:lnTo>
                  <a:pt x="899" y="552"/>
                </a:lnTo>
                <a:lnTo>
                  <a:pt x="899" y="526"/>
                </a:lnTo>
                <a:lnTo>
                  <a:pt x="902" y="543"/>
                </a:lnTo>
                <a:lnTo>
                  <a:pt x="902" y="552"/>
                </a:lnTo>
                <a:lnTo>
                  <a:pt x="902" y="499"/>
                </a:lnTo>
                <a:lnTo>
                  <a:pt x="904" y="549"/>
                </a:lnTo>
                <a:lnTo>
                  <a:pt x="904" y="552"/>
                </a:lnTo>
                <a:lnTo>
                  <a:pt x="904" y="540"/>
                </a:lnTo>
                <a:lnTo>
                  <a:pt x="907" y="549"/>
                </a:lnTo>
                <a:lnTo>
                  <a:pt x="907" y="552"/>
                </a:lnTo>
                <a:lnTo>
                  <a:pt x="907" y="508"/>
                </a:lnTo>
                <a:lnTo>
                  <a:pt x="910" y="531"/>
                </a:lnTo>
                <a:lnTo>
                  <a:pt x="910" y="552"/>
                </a:lnTo>
                <a:lnTo>
                  <a:pt x="910" y="520"/>
                </a:lnTo>
                <a:lnTo>
                  <a:pt x="913" y="529"/>
                </a:lnTo>
                <a:lnTo>
                  <a:pt x="913" y="552"/>
                </a:lnTo>
                <a:lnTo>
                  <a:pt x="913" y="529"/>
                </a:lnTo>
                <a:lnTo>
                  <a:pt x="916" y="552"/>
                </a:lnTo>
                <a:lnTo>
                  <a:pt x="916" y="508"/>
                </a:lnTo>
                <a:lnTo>
                  <a:pt x="919" y="546"/>
                </a:lnTo>
                <a:lnTo>
                  <a:pt x="919" y="552"/>
                </a:lnTo>
                <a:lnTo>
                  <a:pt x="919" y="508"/>
                </a:lnTo>
                <a:lnTo>
                  <a:pt x="922" y="540"/>
                </a:lnTo>
                <a:lnTo>
                  <a:pt x="922" y="552"/>
                </a:lnTo>
                <a:lnTo>
                  <a:pt x="922" y="534"/>
                </a:lnTo>
                <a:lnTo>
                  <a:pt x="925" y="537"/>
                </a:lnTo>
                <a:lnTo>
                  <a:pt x="925" y="549"/>
                </a:lnTo>
                <a:lnTo>
                  <a:pt x="925" y="502"/>
                </a:lnTo>
                <a:lnTo>
                  <a:pt x="928" y="520"/>
                </a:lnTo>
                <a:lnTo>
                  <a:pt x="928" y="552"/>
                </a:lnTo>
                <a:lnTo>
                  <a:pt x="928" y="520"/>
                </a:lnTo>
                <a:lnTo>
                  <a:pt x="931" y="546"/>
                </a:lnTo>
                <a:lnTo>
                  <a:pt x="931" y="552"/>
                </a:lnTo>
                <a:lnTo>
                  <a:pt x="931" y="526"/>
                </a:lnTo>
                <a:lnTo>
                  <a:pt x="934" y="543"/>
                </a:lnTo>
                <a:lnTo>
                  <a:pt x="934" y="552"/>
                </a:lnTo>
                <a:lnTo>
                  <a:pt x="934" y="502"/>
                </a:lnTo>
                <a:lnTo>
                  <a:pt x="936" y="537"/>
                </a:lnTo>
                <a:lnTo>
                  <a:pt x="936" y="552"/>
                </a:lnTo>
                <a:lnTo>
                  <a:pt x="936" y="514"/>
                </a:lnTo>
                <a:lnTo>
                  <a:pt x="939" y="526"/>
                </a:lnTo>
                <a:lnTo>
                  <a:pt x="939" y="552"/>
                </a:lnTo>
                <a:lnTo>
                  <a:pt x="939" y="526"/>
                </a:lnTo>
                <a:lnTo>
                  <a:pt x="942" y="534"/>
                </a:lnTo>
                <a:lnTo>
                  <a:pt x="942" y="552"/>
                </a:lnTo>
                <a:lnTo>
                  <a:pt x="942" y="520"/>
                </a:lnTo>
                <a:lnTo>
                  <a:pt x="945" y="552"/>
                </a:lnTo>
                <a:lnTo>
                  <a:pt x="945" y="529"/>
                </a:lnTo>
                <a:lnTo>
                  <a:pt x="948" y="552"/>
                </a:lnTo>
                <a:lnTo>
                  <a:pt x="948" y="517"/>
                </a:lnTo>
                <a:lnTo>
                  <a:pt x="951" y="526"/>
                </a:lnTo>
                <a:lnTo>
                  <a:pt x="951" y="552"/>
                </a:lnTo>
                <a:lnTo>
                  <a:pt x="951" y="520"/>
                </a:lnTo>
                <a:lnTo>
                  <a:pt x="954" y="546"/>
                </a:lnTo>
                <a:lnTo>
                  <a:pt x="954" y="552"/>
                </a:lnTo>
                <a:lnTo>
                  <a:pt x="954" y="523"/>
                </a:lnTo>
                <a:lnTo>
                  <a:pt x="957" y="546"/>
                </a:lnTo>
                <a:lnTo>
                  <a:pt x="957" y="552"/>
                </a:lnTo>
                <a:lnTo>
                  <a:pt x="957" y="514"/>
                </a:lnTo>
                <a:lnTo>
                  <a:pt x="960" y="543"/>
                </a:lnTo>
                <a:lnTo>
                  <a:pt x="960" y="552"/>
                </a:lnTo>
                <a:lnTo>
                  <a:pt x="960" y="529"/>
                </a:lnTo>
                <a:lnTo>
                  <a:pt x="963" y="543"/>
                </a:lnTo>
                <a:lnTo>
                  <a:pt x="963" y="552"/>
                </a:lnTo>
                <a:lnTo>
                  <a:pt x="963" y="488"/>
                </a:lnTo>
                <a:lnTo>
                  <a:pt x="965" y="508"/>
                </a:lnTo>
                <a:lnTo>
                  <a:pt x="965" y="552"/>
                </a:lnTo>
                <a:lnTo>
                  <a:pt x="965" y="508"/>
                </a:lnTo>
                <a:lnTo>
                  <a:pt x="968" y="546"/>
                </a:lnTo>
                <a:lnTo>
                  <a:pt x="968" y="552"/>
                </a:lnTo>
                <a:lnTo>
                  <a:pt x="968" y="534"/>
                </a:lnTo>
                <a:lnTo>
                  <a:pt x="971" y="543"/>
                </a:lnTo>
                <a:lnTo>
                  <a:pt x="971" y="552"/>
                </a:lnTo>
                <a:lnTo>
                  <a:pt x="971" y="514"/>
                </a:lnTo>
                <a:lnTo>
                  <a:pt x="974" y="520"/>
                </a:lnTo>
                <a:lnTo>
                  <a:pt x="974" y="552"/>
                </a:lnTo>
                <a:lnTo>
                  <a:pt x="974" y="488"/>
                </a:lnTo>
                <a:lnTo>
                  <a:pt x="977" y="523"/>
                </a:lnTo>
                <a:lnTo>
                  <a:pt x="977" y="552"/>
                </a:lnTo>
                <a:lnTo>
                  <a:pt x="977" y="494"/>
                </a:lnTo>
                <a:lnTo>
                  <a:pt x="980" y="552"/>
                </a:lnTo>
                <a:lnTo>
                  <a:pt x="980" y="517"/>
                </a:lnTo>
                <a:lnTo>
                  <a:pt x="983" y="552"/>
                </a:lnTo>
                <a:lnTo>
                  <a:pt x="983" y="499"/>
                </a:lnTo>
                <a:lnTo>
                  <a:pt x="986" y="520"/>
                </a:lnTo>
                <a:lnTo>
                  <a:pt x="986" y="552"/>
                </a:lnTo>
                <a:lnTo>
                  <a:pt x="986" y="520"/>
                </a:lnTo>
                <a:lnTo>
                  <a:pt x="989" y="537"/>
                </a:lnTo>
                <a:lnTo>
                  <a:pt x="989" y="552"/>
                </a:lnTo>
                <a:lnTo>
                  <a:pt x="989" y="511"/>
                </a:lnTo>
                <a:lnTo>
                  <a:pt x="992" y="552"/>
                </a:lnTo>
                <a:lnTo>
                  <a:pt x="992" y="529"/>
                </a:lnTo>
                <a:lnTo>
                  <a:pt x="995" y="540"/>
                </a:lnTo>
                <a:lnTo>
                  <a:pt x="995" y="552"/>
                </a:lnTo>
                <a:lnTo>
                  <a:pt x="995" y="499"/>
                </a:lnTo>
                <a:lnTo>
                  <a:pt x="997" y="505"/>
                </a:lnTo>
                <a:lnTo>
                  <a:pt x="997" y="552"/>
                </a:lnTo>
                <a:lnTo>
                  <a:pt x="997" y="502"/>
                </a:lnTo>
                <a:lnTo>
                  <a:pt x="1000" y="546"/>
                </a:lnTo>
                <a:lnTo>
                  <a:pt x="1000" y="552"/>
                </a:lnTo>
                <a:lnTo>
                  <a:pt x="1000" y="465"/>
                </a:lnTo>
                <a:lnTo>
                  <a:pt x="1003" y="552"/>
                </a:lnTo>
                <a:lnTo>
                  <a:pt x="1003" y="491"/>
                </a:lnTo>
                <a:lnTo>
                  <a:pt x="1006" y="540"/>
                </a:lnTo>
                <a:lnTo>
                  <a:pt x="1006" y="552"/>
                </a:lnTo>
                <a:lnTo>
                  <a:pt x="1006" y="505"/>
                </a:lnTo>
                <a:lnTo>
                  <a:pt x="1009" y="543"/>
                </a:lnTo>
                <a:lnTo>
                  <a:pt x="1009" y="552"/>
                </a:lnTo>
                <a:lnTo>
                  <a:pt x="1009" y="497"/>
                </a:lnTo>
                <a:lnTo>
                  <a:pt x="1012" y="546"/>
                </a:lnTo>
                <a:lnTo>
                  <a:pt x="1012" y="552"/>
                </a:lnTo>
                <a:lnTo>
                  <a:pt x="1012" y="494"/>
                </a:lnTo>
                <a:lnTo>
                  <a:pt x="1015" y="543"/>
                </a:lnTo>
                <a:lnTo>
                  <a:pt x="1015" y="546"/>
                </a:lnTo>
                <a:lnTo>
                  <a:pt x="1015" y="514"/>
                </a:lnTo>
                <a:lnTo>
                  <a:pt x="1018" y="520"/>
                </a:lnTo>
                <a:lnTo>
                  <a:pt x="1018" y="552"/>
                </a:lnTo>
                <a:lnTo>
                  <a:pt x="1018" y="505"/>
                </a:lnTo>
                <a:lnTo>
                  <a:pt x="1021" y="520"/>
                </a:lnTo>
                <a:lnTo>
                  <a:pt x="1021" y="552"/>
                </a:lnTo>
                <a:lnTo>
                  <a:pt x="1021" y="514"/>
                </a:lnTo>
                <a:lnTo>
                  <a:pt x="1024" y="546"/>
                </a:lnTo>
                <a:lnTo>
                  <a:pt x="1024" y="549"/>
                </a:lnTo>
                <a:lnTo>
                  <a:pt x="1024" y="459"/>
                </a:lnTo>
                <a:lnTo>
                  <a:pt x="1027" y="523"/>
                </a:lnTo>
                <a:lnTo>
                  <a:pt x="1027" y="552"/>
                </a:lnTo>
                <a:lnTo>
                  <a:pt x="1027" y="444"/>
                </a:lnTo>
                <a:lnTo>
                  <a:pt x="1029" y="534"/>
                </a:lnTo>
                <a:lnTo>
                  <a:pt x="1029" y="552"/>
                </a:lnTo>
                <a:lnTo>
                  <a:pt x="1029" y="511"/>
                </a:lnTo>
                <a:lnTo>
                  <a:pt x="1029" y="514"/>
                </a:lnTo>
                <a:lnTo>
                  <a:pt x="1032" y="508"/>
                </a:lnTo>
                <a:lnTo>
                  <a:pt x="1032" y="552"/>
                </a:lnTo>
                <a:lnTo>
                  <a:pt x="1032" y="508"/>
                </a:lnTo>
                <a:lnTo>
                  <a:pt x="1035" y="546"/>
                </a:lnTo>
                <a:lnTo>
                  <a:pt x="1035" y="552"/>
                </a:lnTo>
                <a:lnTo>
                  <a:pt x="1035" y="531"/>
                </a:lnTo>
                <a:lnTo>
                  <a:pt x="1038" y="549"/>
                </a:lnTo>
                <a:lnTo>
                  <a:pt x="1038" y="517"/>
                </a:lnTo>
                <a:lnTo>
                  <a:pt x="1041" y="537"/>
                </a:lnTo>
                <a:lnTo>
                  <a:pt x="1041" y="552"/>
                </a:lnTo>
                <a:lnTo>
                  <a:pt x="1041" y="517"/>
                </a:lnTo>
                <a:lnTo>
                  <a:pt x="1044" y="531"/>
                </a:lnTo>
                <a:lnTo>
                  <a:pt x="1044" y="552"/>
                </a:lnTo>
                <a:lnTo>
                  <a:pt x="1044" y="514"/>
                </a:lnTo>
                <a:lnTo>
                  <a:pt x="1047" y="529"/>
                </a:lnTo>
                <a:lnTo>
                  <a:pt x="1047" y="552"/>
                </a:lnTo>
                <a:lnTo>
                  <a:pt x="1047" y="497"/>
                </a:lnTo>
                <a:lnTo>
                  <a:pt x="1050" y="537"/>
                </a:lnTo>
                <a:lnTo>
                  <a:pt x="1050" y="549"/>
                </a:lnTo>
                <a:lnTo>
                  <a:pt x="1050" y="494"/>
                </a:lnTo>
                <a:lnTo>
                  <a:pt x="1050" y="546"/>
                </a:lnTo>
                <a:lnTo>
                  <a:pt x="1053" y="552"/>
                </a:lnTo>
                <a:lnTo>
                  <a:pt x="1053" y="488"/>
                </a:lnTo>
                <a:lnTo>
                  <a:pt x="1056" y="537"/>
                </a:lnTo>
                <a:lnTo>
                  <a:pt x="1056" y="549"/>
                </a:lnTo>
                <a:lnTo>
                  <a:pt x="1056" y="453"/>
                </a:lnTo>
                <a:lnTo>
                  <a:pt x="1059" y="540"/>
                </a:lnTo>
                <a:lnTo>
                  <a:pt x="1059" y="549"/>
                </a:lnTo>
                <a:lnTo>
                  <a:pt x="1059" y="488"/>
                </a:lnTo>
                <a:lnTo>
                  <a:pt x="1061" y="549"/>
                </a:lnTo>
                <a:lnTo>
                  <a:pt x="1061" y="552"/>
                </a:lnTo>
                <a:lnTo>
                  <a:pt x="1061" y="517"/>
                </a:lnTo>
                <a:lnTo>
                  <a:pt x="1064" y="531"/>
                </a:lnTo>
                <a:lnTo>
                  <a:pt x="1064" y="552"/>
                </a:lnTo>
                <a:lnTo>
                  <a:pt x="1064" y="499"/>
                </a:lnTo>
                <a:lnTo>
                  <a:pt x="1067" y="529"/>
                </a:lnTo>
                <a:lnTo>
                  <a:pt x="1067" y="552"/>
                </a:lnTo>
                <a:lnTo>
                  <a:pt x="1067" y="497"/>
                </a:lnTo>
                <a:lnTo>
                  <a:pt x="1070" y="537"/>
                </a:lnTo>
                <a:lnTo>
                  <a:pt x="1070" y="552"/>
                </a:lnTo>
                <a:lnTo>
                  <a:pt x="1070" y="491"/>
                </a:lnTo>
                <a:lnTo>
                  <a:pt x="1073" y="549"/>
                </a:lnTo>
                <a:lnTo>
                  <a:pt x="1073" y="552"/>
                </a:lnTo>
                <a:lnTo>
                  <a:pt x="1073" y="505"/>
                </a:lnTo>
                <a:lnTo>
                  <a:pt x="1076" y="517"/>
                </a:lnTo>
                <a:lnTo>
                  <a:pt x="1076" y="546"/>
                </a:lnTo>
                <a:lnTo>
                  <a:pt x="1076" y="473"/>
                </a:lnTo>
                <a:lnTo>
                  <a:pt x="1079" y="531"/>
                </a:lnTo>
                <a:lnTo>
                  <a:pt x="1079" y="552"/>
                </a:lnTo>
                <a:lnTo>
                  <a:pt x="1079" y="526"/>
                </a:lnTo>
                <a:lnTo>
                  <a:pt x="1082" y="552"/>
                </a:lnTo>
                <a:lnTo>
                  <a:pt x="1082" y="502"/>
                </a:lnTo>
                <a:lnTo>
                  <a:pt x="1085" y="543"/>
                </a:lnTo>
                <a:lnTo>
                  <a:pt x="1085" y="552"/>
                </a:lnTo>
                <a:lnTo>
                  <a:pt x="1085" y="514"/>
                </a:lnTo>
                <a:lnTo>
                  <a:pt x="1088" y="511"/>
                </a:lnTo>
                <a:lnTo>
                  <a:pt x="1088" y="549"/>
                </a:lnTo>
                <a:lnTo>
                  <a:pt x="1088" y="421"/>
                </a:lnTo>
                <a:lnTo>
                  <a:pt x="1090" y="523"/>
                </a:lnTo>
                <a:lnTo>
                  <a:pt x="1090" y="552"/>
                </a:lnTo>
                <a:lnTo>
                  <a:pt x="1090" y="468"/>
                </a:lnTo>
                <a:lnTo>
                  <a:pt x="1093" y="549"/>
                </a:lnTo>
                <a:lnTo>
                  <a:pt x="1093" y="552"/>
                </a:lnTo>
                <a:lnTo>
                  <a:pt x="1093" y="517"/>
                </a:lnTo>
                <a:lnTo>
                  <a:pt x="1096" y="520"/>
                </a:lnTo>
                <a:lnTo>
                  <a:pt x="1096" y="552"/>
                </a:lnTo>
                <a:lnTo>
                  <a:pt x="1096" y="517"/>
                </a:lnTo>
                <a:lnTo>
                  <a:pt x="1099" y="529"/>
                </a:lnTo>
                <a:lnTo>
                  <a:pt x="1099" y="552"/>
                </a:lnTo>
                <a:lnTo>
                  <a:pt x="1099" y="491"/>
                </a:lnTo>
                <a:lnTo>
                  <a:pt x="1102" y="494"/>
                </a:lnTo>
                <a:lnTo>
                  <a:pt x="1102" y="552"/>
                </a:lnTo>
                <a:lnTo>
                  <a:pt x="1102" y="488"/>
                </a:lnTo>
                <a:lnTo>
                  <a:pt x="1105" y="549"/>
                </a:lnTo>
                <a:lnTo>
                  <a:pt x="1105" y="517"/>
                </a:lnTo>
                <a:lnTo>
                  <a:pt x="1108" y="543"/>
                </a:lnTo>
                <a:lnTo>
                  <a:pt x="1108" y="552"/>
                </a:lnTo>
                <a:lnTo>
                  <a:pt x="1108" y="491"/>
                </a:lnTo>
                <a:lnTo>
                  <a:pt x="1111" y="497"/>
                </a:lnTo>
                <a:lnTo>
                  <a:pt x="1111" y="552"/>
                </a:lnTo>
                <a:lnTo>
                  <a:pt x="1111" y="491"/>
                </a:lnTo>
                <a:lnTo>
                  <a:pt x="1114" y="529"/>
                </a:lnTo>
                <a:lnTo>
                  <a:pt x="1114" y="546"/>
                </a:lnTo>
                <a:lnTo>
                  <a:pt x="1114" y="476"/>
                </a:lnTo>
                <a:lnTo>
                  <a:pt x="1117" y="543"/>
                </a:lnTo>
                <a:lnTo>
                  <a:pt x="1117" y="552"/>
                </a:lnTo>
                <a:lnTo>
                  <a:pt x="1117" y="491"/>
                </a:lnTo>
                <a:lnTo>
                  <a:pt x="1120" y="537"/>
                </a:lnTo>
                <a:lnTo>
                  <a:pt x="1120" y="552"/>
                </a:lnTo>
                <a:lnTo>
                  <a:pt x="1120" y="497"/>
                </a:lnTo>
                <a:lnTo>
                  <a:pt x="1122" y="531"/>
                </a:lnTo>
                <a:lnTo>
                  <a:pt x="1122" y="552"/>
                </a:lnTo>
                <a:lnTo>
                  <a:pt x="1122" y="482"/>
                </a:lnTo>
                <a:lnTo>
                  <a:pt x="1125" y="485"/>
                </a:lnTo>
                <a:lnTo>
                  <a:pt x="1125" y="540"/>
                </a:lnTo>
                <a:lnTo>
                  <a:pt x="1125" y="473"/>
                </a:lnTo>
                <a:lnTo>
                  <a:pt x="1125" y="534"/>
                </a:lnTo>
                <a:lnTo>
                  <a:pt x="1128" y="543"/>
                </a:lnTo>
                <a:lnTo>
                  <a:pt x="1128" y="552"/>
                </a:lnTo>
                <a:lnTo>
                  <a:pt x="1128" y="514"/>
                </a:lnTo>
                <a:lnTo>
                  <a:pt x="1131" y="523"/>
                </a:lnTo>
                <a:lnTo>
                  <a:pt x="1131" y="549"/>
                </a:lnTo>
                <a:lnTo>
                  <a:pt x="1131" y="436"/>
                </a:lnTo>
                <a:lnTo>
                  <a:pt x="1131" y="482"/>
                </a:lnTo>
                <a:lnTo>
                  <a:pt x="1134" y="418"/>
                </a:lnTo>
                <a:lnTo>
                  <a:pt x="1134" y="552"/>
                </a:lnTo>
                <a:lnTo>
                  <a:pt x="1134" y="383"/>
                </a:lnTo>
                <a:lnTo>
                  <a:pt x="1137" y="540"/>
                </a:lnTo>
                <a:lnTo>
                  <a:pt x="1137" y="552"/>
                </a:lnTo>
                <a:lnTo>
                  <a:pt x="1137" y="488"/>
                </a:lnTo>
                <a:lnTo>
                  <a:pt x="1140" y="549"/>
                </a:lnTo>
                <a:lnTo>
                  <a:pt x="1140" y="552"/>
                </a:lnTo>
                <a:lnTo>
                  <a:pt x="1140" y="529"/>
                </a:lnTo>
                <a:lnTo>
                  <a:pt x="1143" y="529"/>
                </a:lnTo>
                <a:lnTo>
                  <a:pt x="1143" y="552"/>
                </a:lnTo>
                <a:lnTo>
                  <a:pt x="1143" y="499"/>
                </a:lnTo>
                <a:lnTo>
                  <a:pt x="1146" y="526"/>
                </a:lnTo>
                <a:lnTo>
                  <a:pt x="1146" y="552"/>
                </a:lnTo>
                <a:lnTo>
                  <a:pt x="1146" y="497"/>
                </a:lnTo>
                <a:lnTo>
                  <a:pt x="1149" y="543"/>
                </a:lnTo>
                <a:lnTo>
                  <a:pt x="1149" y="549"/>
                </a:lnTo>
                <a:lnTo>
                  <a:pt x="1149" y="494"/>
                </a:lnTo>
                <a:lnTo>
                  <a:pt x="1152" y="543"/>
                </a:lnTo>
                <a:lnTo>
                  <a:pt x="1152" y="549"/>
                </a:lnTo>
                <a:lnTo>
                  <a:pt x="1152" y="485"/>
                </a:lnTo>
                <a:lnTo>
                  <a:pt x="1154" y="526"/>
                </a:lnTo>
                <a:lnTo>
                  <a:pt x="1154" y="552"/>
                </a:lnTo>
                <a:lnTo>
                  <a:pt x="1154" y="520"/>
                </a:lnTo>
                <a:lnTo>
                  <a:pt x="1154" y="529"/>
                </a:lnTo>
                <a:lnTo>
                  <a:pt x="1157" y="494"/>
                </a:lnTo>
                <a:lnTo>
                  <a:pt x="1157" y="546"/>
                </a:lnTo>
                <a:lnTo>
                  <a:pt x="1157" y="468"/>
                </a:lnTo>
                <a:lnTo>
                  <a:pt x="1160" y="546"/>
                </a:lnTo>
                <a:lnTo>
                  <a:pt x="1160" y="549"/>
                </a:lnTo>
                <a:lnTo>
                  <a:pt x="1160" y="450"/>
                </a:lnTo>
                <a:lnTo>
                  <a:pt x="1163" y="540"/>
                </a:lnTo>
                <a:lnTo>
                  <a:pt x="1163" y="549"/>
                </a:lnTo>
                <a:lnTo>
                  <a:pt x="1163" y="453"/>
                </a:lnTo>
                <a:lnTo>
                  <a:pt x="1166" y="517"/>
                </a:lnTo>
                <a:lnTo>
                  <a:pt x="1166" y="552"/>
                </a:lnTo>
                <a:lnTo>
                  <a:pt x="1166" y="465"/>
                </a:lnTo>
                <a:lnTo>
                  <a:pt x="1169" y="523"/>
                </a:lnTo>
                <a:lnTo>
                  <a:pt x="1169" y="549"/>
                </a:lnTo>
                <a:lnTo>
                  <a:pt x="1169" y="502"/>
                </a:lnTo>
                <a:lnTo>
                  <a:pt x="1172" y="540"/>
                </a:lnTo>
                <a:lnTo>
                  <a:pt x="1172" y="549"/>
                </a:lnTo>
                <a:lnTo>
                  <a:pt x="1172" y="436"/>
                </a:lnTo>
                <a:lnTo>
                  <a:pt x="1175" y="523"/>
                </a:lnTo>
                <a:lnTo>
                  <a:pt x="1175" y="534"/>
                </a:lnTo>
                <a:lnTo>
                  <a:pt x="1175" y="383"/>
                </a:lnTo>
                <a:lnTo>
                  <a:pt x="1178" y="456"/>
                </a:lnTo>
                <a:lnTo>
                  <a:pt x="1178" y="552"/>
                </a:lnTo>
                <a:lnTo>
                  <a:pt x="1178" y="456"/>
                </a:lnTo>
                <a:lnTo>
                  <a:pt x="1181" y="497"/>
                </a:lnTo>
                <a:lnTo>
                  <a:pt x="1181" y="549"/>
                </a:lnTo>
                <a:lnTo>
                  <a:pt x="1181" y="485"/>
                </a:lnTo>
                <a:lnTo>
                  <a:pt x="1184" y="543"/>
                </a:lnTo>
                <a:lnTo>
                  <a:pt x="1184" y="549"/>
                </a:lnTo>
                <a:lnTo>
                  <a:pt x="1184" y="511"/>
                </a:lnTo>
                <a:lnTo>
                  <a:pt x="1186" y="529"/>
                </a:lnTo>
                <a:lnTo>
                  <a:pt x="1186" y="552"/>
                </a:lnTo>
                <a:lnTo>
                  <a:pt x="1186" y="476"/>
                </a:lnTo>
                <a:lnTo>
                  <a:pt x="1189" y="497"/>
                </a:lnTo>
                <a:lnTo>
                  <a:pt x="1189" y="549"/>
                </a:lnTo>
                <a:lnTo>
                  <a:pt x="1189" y="494"/>
                </a:lnTo>
                <a:lnTo>
                  <a:pt x="1192" y="523"/>
                </a:lnTo>
                <a:lnTo>
                  <a:pt x="1192" y="552"/>
                </a:lnTo>
                <a:lnTo>
                  <a:pt x="1192" y="497"/>
                </a:lnTo>
                <a:lnTo>
                  <a:pt x="1195" y="546"/>
                </a:lnTo>
                <a:lnTo>
                  <a:pt x="1195" y="447"/>
                </a:lnTo>
                <a:lnTo>
                  <a:pt x="1198" y="508"/>
                </a:lnTo>
                <a:lnTo>
                  <a:pt x="1198" y="552"/>
                </a:lnTo>
                <a:lnTo>
                  <a:pt x="1198" y="508"/>
                </a:lnTo>
                <a:lnTo>
                  <a:pt x="1198" y="520"/>
                </a:lnTo>
                <a:lnTo>
                  <a:pt x="1201" y="494"/>
                </a:lnTo>
                <a:lnTo>
                  <a:pt x="1201" y="552"/>
                </a:lnTo>
                <a:lnTo>
                  <a:pt x="1201" y="491"/>
                </a:lnTo>
                <a:lnTo>
                  <a:pt x="1204" y="531"/>
                </a:lnTo>
                <a:lnTo>
                  <a:pt x="1204" y="552"/>
                </a:lnTo>
                <a:lnTo>
                  <a:pt x="1204" y="485"/>
                </a:lnTo>
                <a:lnTo>
                  <a:pt x="1207" y="540"/>
                </a:lnTo>
                <a:lnTo>
                  <a:pt x="1207" y="552"/>
                </a:lnTo>
                <a:lnTo>
                  <a:pt x="1207" y="479"/>
                </a:lnTo>
                <a:lnTo>
                  <a:pt x="1210" y="531"/>
                </a:lnTo>
                <a:lnTo>
                  <a:pt x="1210" y="552"/>
                </a:lnTo>
                <a:lnTo>
                  <a:pt x="1210" y="462"/>
                </a:lnTo>
                <a:lnTo>
                  <a:pt x="1213" y="514"/>
                </a:lnTo>
                <a:lnTo>
                  <a:pt x="1213" y="549"/>
                </a:lnTo>
                <a:lnTo>
                  <a:pt x="1213" y="505"/>
                </a:lnTo>
                <a:lnTo>
                  <a:pt x="1215" y="526"/>
                </a:lnTo>
                <a:lnTo>
                  <a:pt x="1215" y="546"/>
                </a:lnTo>
                <a:lnTo>
                  <a:pt x="1215" y="470"/>
                </a:lnTo>
                <a:lnTo>
                  <a:pt x="1218" y="537"/>
                </a:lnTo>
                <a:lnTo>
                  <a:pt x="1218" y="552"/>
                </a:lnTo>
                <a:lnTo>
                  <a:pt x="1218" y="412"/>
                </a:lnTo>
                <a:lnTo>
                  <a:pt x="1221" y="526"/>
                </a:lnTo>
                <a:lnTo>
                  <a:pt x="1221" y="549"/>
                </a:lnTo>
                <a:lnTo>
                  <a:pt x="1221" y="488"/>
                </a:lnTo>
                <a:lnTo>
                  <a:pt x="1221" y="494"/>
                </a:lnTo>
                <a:lnTo>
                  <a:pt x="1224" y="479"/>
                </a:lnTo>
                <a:lnTo>
                  <a:pt x="1224" y="546"/>
                </a:lnTo>
                <a:lnTo>
                  <a:pt x="1224" y="456"/>
                </a:lnTo>
                <a:lnTo>
                  <a:pt x="1227" y="523"/>
                </a:lnTo>
                <a:lnTo>
                  <a:pt x="1227" y="552"/>
                </a:lnTo>
                <a:lnTo>
                  <a:pt x="1227" y="465"/>
                </a:lnTo>
                <a:lnTo>
                  <a:pt x="1230" y="549"/>
                </a:lnTo>
                <a:lnTo>
                  <a:pt x="1230" y="552"/>
                </a:lnTo>
                <a:lnTo>
                  <a:pt x="1230" y="488"/>
                </a:lnTo>
                <a:lnTo>
                  <a:pt x="1233" y="523"/>
                </a:lnTo>
                <a:lnTo>
                  <a:pt x="1233" y="546"/>
                </a:lnTo>
                <a:lnTo>
                  <a:pt x="1233" y="479"/>
                </a:lnTo>
                <a:lnTo>
                  <a:pt x="1236" y="482"/>
                </a:lnTo>
                <a:lnTo>
                  <a:pt x="1236" y="552"/>
                </a:lnTo>
                <a:lnTo>
                  <a:pt x="1236" y="418"/>
                </a:lnTo>
                <a:lnTo>
                  <a:pt x="1239" y="526"/>
                </a:lnTo>
                <a:lnTo>
                  <a:pt x="1239" y="552"/>
                </a:lnTo>
                <a:lnTo>
                  <a:pt x="1239" y="476"/>
                </a:lnTo>
                <a:lnTo>
                  <a:pt x="1242" y="546"/>
                </a:lnTo>
                <a:lnTo>
                  <a:pt x="1242" y="488"/>
                </a:lnTo>
                <a:lnTo>
                  <a:pt x="1245" y="534"/>
                </a:lnTo>
                <a:lnTo>
                  <a:pt x="1245" y="552"/>
                </a:lnTo>
                <a:lnTo>
                  <a:pt x="1245" y="508"/>
                </a:lnTo>
                <a:lnTo>
                  <a:pt x="1247" y="491"/>
                </a:lnTo>
                <a:lnTo>
                  <a:pt x="1247" y="552"/>
                </a:lnTo>
                <a:lnTo>
                  <a:pt x="1247" y="468"/>
                </a:lnTo>
                <a:lnTo>
                  <a:pt x="1250" y="505"/>
                </a:lnTo>
                <a:lnTo>
                  <a:pt x="1250" y="546"/>
                </a:lnTo>
                <a:lnTo>
                  <a:pt x="1250" y="415"/>
                </a:lnTo>
                <a:lnTo>
                  <a:pt x="1250" y="537"/>
                </a:lnTo>
                <a:lnTo>
                  <a:pt x="1253" y="552"/>
                </a:lnTo>
                <a:lnTo>
                  <a:pt x="1253" y="465"/>
                </a:lnTo>
                <a:lnTo>
                  <a:pt x="1256" y="540"/>
                </a:lnTo>
                <a:lnTo>
                  <a:pt x="1256" y="552"/>
                </a:lnTo>
                <a:lnTo>
                  <a:pt x="1256" y="491"/>
                </a:lnTo>
                <a:lnTo>
                  <a:pt x="1259" y="514"/>
                </a:lnTo>
                <a:lnTo>
                  <a:pt x="1259" y="552"/>
                </a:lnTo>
                <a:lnTo>
                  <a:pt x="1259" y="485"/>
                </a:lnTo>
                <a:lnTo>
                  <a:pt x="1262" y="540"/>
                </a:lnTo>
                <a:lnTo>
                  <a:pt x="1262" y="552"/>
                </a:lnTo>
                <a:lnTo>
                  <a:pt x="1262" y="505"/>
                </a:lnTo>
                <a:lnTo>
                  <a:pt x="1265" y="543"/>
                </a:lnTo>
                <a:lnTo>
                  <a:pt x="1265" y="549"/>
                </a:lnTo>
                <a:lnTo>
                  <a:pt x="1265" y="479"/>
                </a:lnTo>
                <a:lnTo>
                  <a:pt x="1268" y="514"/>
                </a:lnTo>
                <a:lnTo>
                  <a:pt x="1268" y="549"/>
                </a:lnTo>
                <a:lnTo>
                  <a:pt x="1268" y="488"/>
                </a:lnTo>
                <a:lnTo>
                  <a:pt x="1271" y="508"/>
                </a:lnTo>
                <a:lnTo>
                  <a:pt x="1271" y="552"/>
                </a:lnTo>
                <a:lnTo>
                  <a:pt x="1271" y="433"/>
                </a:lnTo>
                <a:lnTo>
                  <a:pt x="1274" y="520"/>
                </a:lnTo>
                <a:lnTo>
                  <a:pt x="1274" y="549"/>
                </a:lnTo>
                <a:lnTo>
                  <a:pt x="1274" y="447"/>
                </a:lnTo>
                <a:lnTo>
                  <a:pt x="1277" y="505"/>
                </a:lnTo>
                <a:lnTo>
                  <a:pt x="1277" y="552"/>
                </a:lnTo>
                <a:lnTo>
                  <a:pt x="1277" y="485"/>
                </a:lnTo>
                <a:lnTo>
                  <a:pt x="1279" y="549"/>
                </a:lnTo>
                <a:lnTo>
                  <a:pt x="1279" y="552"/>
                </a:lnTo>
                <a:lnTo>
                  <a:pt x="1279" y="482"/>
                </a:lnTo>
                <a:lnTo>
                  <a:pt x="1282" y="488"/>
                </a:lnTo>
                <a:lnTo>
                  <a:pt x="1282" y="537"/>
                </a:lnTo>
                <a:lnTo>
                  <a:pt x="1282" y="409"/>
                </a:lnTo>
                <a:lnTo>
                  <a:pt x="1285" y="517"/>
                </a:lnTo>
                <a:lnTo>
                  <a:pt x="1285" y="549"/>
                </a:lnTo>
                <a:lnTo>
                  <a:pt x="1285" y="465"/>
                </a:lnTo>
                <a:lnTo>
                  <a:pt x="1288" y="546"/>
                </a:lnTo>
                <a:lnTo>
                  <a:pt x="1288" y="552"/>
                </a:lnTo>
                <a:lnTo>
                  <a:pt x="1288" y="488"/>
                </a:lnTo>
                <a:lnTo>
                  <a:pt x="1291" y="529"/>
                </a:lnTo>
                <a:lnTo>
                  <a:pt x="1291" y="549"/>
                </a:lnTo>
                <a:lnTo>
                  <a:pt x="1291" y="488"/>
                </a:lnTo>
                <a:lnTo>
                  <a:pt x="1294" y="526"/>
                </a:lnTo>
                <a:lnTo>
                  <a:pt x="1294" y="552"/>
                </a:lnTo>
                <a:lnTo>
                  <a:pt x="1294" y="494"/>
                </a:lnTo>
                <a:lnTo>
                  <a:pt x="1297" y="546"/>
                </a:lnTo>
                <a:lnTo>
                  <a:pt x="1297" y="552"/>
                </a:lnTo>
                <a:lnTo>
                  <a:pt x="1297" y="456"/>
                </a:lnTo>
                <a:lnTo>
                  <a:pt x="1300" y="546"/>
                </a:lnTo>
                <a:lnTo>
                  <a:pt x="1300" y="552"/>
                </a:lnTo>
                <a:lnTo>
                  <a:pt x="1300" y="453"/>
                </a:lnTo>
                <a:lnTo>
                  <a:pt x="1303" y="511"/>
                </a:lnTo>
                <a:lnTo>
                  <a:pt x="1303" y="549"/>
                </a:lnTo>
                <a:lnTo>
                  <a:pt x="1303" y="465"/>
                </a:lnTo>
                <a:lnTo>
                  <a:pt x="1306" y="508"/>
                </a:lnTo>
                <a:lnTo>
                  <a:pt x="1306" y="552"/>
                </a:lnTo>
                <a:lnTo>
                  <a:pt x="1306" y="485"/>
                </a:lnTo>
                <a:lnTo>
                  <a:pt x="1309" y="549"/>
                </a:lnTo>
                <a:lnTo>
                  <a:pt x="1309" y="552"/>
                </a:lnTo>
                <a:lnTo>
                  <a:pt x="1309" y="502"/>
                </a:lnTo>
                <a:lnTo>
                  <a:pt x="1311" y="549"/>
                </a:lnTo>
                <a:lnTo>
                  <a:pt x="1311" y="552"/>
                </a:lnTo>
                <a:lnTo>
                  <a:pt x="1311" y="383"/>
                </a:lnTo>
                <a:lnTo>
                  <a:pt x="1314" y="395"/>
                </a:lnTo>
                <a:lnTo>
                  <a:pt x="1314" y="552"/>
                </a:lnTo>
                <a:lnTo>
                  <a:pt x="1314" y="395"/>
                </a:lnTo>
                <a:lnTo>
                  <a:pt x="1317" y="526"/>
                </a:lnTo>
                <a:lnTo>
                  <a:pt x="1317" y="552"/>
                </a:lnTo>
                <a:lnTo>
                  <a:pt x="1317" y="505"/>
                </a:lnTo>
                <a:lnTo>
                  <a:pt x="1320" y="552"/>
                </a:lnTo>
                <a:lnTo>
                  <a:pt x="1320" y="505"/>
                </a:lnTo>
                <a:lnTo>
                  <a:pt x="1323" y="540"/>
                </a:lnTo>
                <a:lnTo>
                  <a:pt x="1323" y="552"/>
                </a:lnTo>
                <a:lnTo>
                  <a:pt x="1323" y="485"/>
                </a:lnTo>
                <a:lnTo>
                  <a:pt x="1326" y="526"/>
                </a:lnTo>
                <a:lnTo>
                  <a:pt x="1326" y="549"/>
                </a:lnTo>
                <a:lnTo>
                  <a:pt x="1326" y="380"/>
                </a:lnTo>
                <a:lnTo>
                  <a:pt x="1329" y="523"/>
                </a:lnTo>
                <a:lnTo>
                  <a:pt x="1329" y="552"/>
                </a:lnTo>
                <a:lnTo>
                  <a:pt x="1329" y="453"/>
                </a:lnTo>
                <a:lnTo>
                  <a:pt x="1332" y="549"/>
                </a:lnTo>
                <a:lnTo>
                  <a:pt x="1332" y="552"/>
                </a:lnTo>
                <a:lnTo>
                  <a:pt x="1332" y="502"/>
                </a:lnTo>
                <a:lnTo>
                  <a:pt x="1335" y="526"/>
                </a:lnTo>
                <a:lnTo>
                  <a:pt x="1335" y="552"/>
                </a:lnTo>
                <a:lnTo>
                  <a:pt x="1335" y="465"/>
                </a:lnTo>
                <a:lnTo>
                  <a:pt x="1338" y="494"/>
                </a:lnTo>
                <a:lnTo>
                  <a:pt x="1338" y="552"/>
                </a:lnTo>
                <a:lnTo>
                  <a:pt x="1338" y="470"/>
                </a:lnTo>
                <a:lnTo>
                  <a:pt x="1341" y="537"/>
                </a:lnTo>
                <a:lnTo>
                  <a:pt x="1341" y="543"/>
                </a:lnTo>
                <a:lnTo>
                  <a:pt x="1341" y="453"/>
                </a:lnTo>
                <a:lnTo>
                  <a:pt x="1343" y="540"/>
                </a:lnTo>
                <a:lnTo>
                  <a:pt x="1343" y="552"/>
                </a:lnTo>
                <a:lnTo>
                  <a:pt x="1343" y="459"/>
                </a:lnTo>
                <a:lnTo>
                  <a:pt x="1346" y="534"/>
                </a:lnTo>
                <a:lnTo>
                  <a:pt x="1346" y="552"/>
                </a:lnTo>
                <a:lnTo>
                  <a:pt x="1346" y="485"/>
                </a:lnTo>
                <a:lnTo>
                  <a:pt x="1349" y="497"/>
                </a:lnTo>
                <a:lnTo>
                  <a:pt x="1349" y="552"/>
                </a:lnTo>
                <a:lnTo>
                  <a:pt x="1349" y="497"/>
                </a:lnTo>
                <a:lnTo>
                  <a:pt x="1352" y="534"/>
                </a:lnTo>
                <a:lnTo>
                  <a:pt x="1352" y="552"/>
                </a:lnTo>
                <a:lnTo>
                  <a:pt x="1352" y="505"/>
                </a:lnTo>
                <a:lnTo>
                  <a:pt x="1355" y="552"/>
                </a:lnTo>
                <a:lnTo>
                  <a:pt x="1355" y="450"/>
                </a:lnTo>
                <a:lnTo>
                  <a:pt x="1358" y="517"/>
                </a:lnTo>
                <a:lnTo>
                  <a:pt x="1358" y="552"/>
                </a:lnTo>
                <a:lnTo>
                  <a:pt x="1358" y="424"/>
                </a:lnTo>
                <a:lnTo>
                  <a:pt x="1361" y="491"/>
                </a:lnTo>
                <a:lnTo>
                  <a:pt x="1361" y="552"/>
                </a:lnTo>
                <a:lnTo>
                  <a:pt x="1361" y="491"/>
                </a:lnTo>
                <a:lnTo>
                  <a:pt x="1364" y="549"/>
                </a:lnTo>
                <a:lnTo>
                  <a:pt x="1364" y="552"/>
                </a:lnTo>
                <a:lnTo>
                  <a:pt x="1364" y="473"/>
                </a:lnTo>
                <a:lnTo>
                  <a:pt x="1367" y="549"/>
                </a:lnTo>
                <a:lnTo>
                  <a:pt x="1367" y="552"/>
                </a:lnTo>
                <a:lnTo>
                  <a:pt x="1367" y="494"/>
                </a:lnTo>
                <a:lnTo>
                  <a:pt x="1370" y="520"/>
                </a:lnTo>
                <a:lnTo>
                  <a:pt x="1370" y="552"/>
                </a:lnTo>
                <a:lnTo>
                  <a:pt x="1370" y="491"/>
                </a:lnTo>
                <a:lnTo>
                  <a:pt x="1372" y="476"/>
                </a:lnTo>
                <a:lnTo>
                  <a:pt x="1372" y="552"/>
                </a:lnTo>
                <a:lnTo>
                  <a:pt x="1372" y="468"/>
                </a:lnTo>
                <a:lnTo>
                  <a:pt x="1375" y="517"/>
                </a:lnTo>
                <a:lnTo>
                  <a:pt x="1375" y="546"/>
                </a:lnTo>
                <a:lnTo>
                  <a:pt x="1375" y="436"/>
                </a:lnTo>
                <a:lnTo>
                  <a:pt x="1375" y="537"/>
                </a:lnTo>
                <a:lnTo>
                  <a:pt x="1378" y="549"/>
                </a:lnTo>
                <a:lnTo>
                  <a:pt x="1378" y="552"/>
                </a:lnTo>
                <a:lnTo>
                  <a:pt x="1378" y="488"/>
                </a:lnTo>
                <a:lnTo>
                  <a:pt x="1381" y="526"/>
                </a:lnTo>
                <a:lnTo>
                  <a:pt x="1381" y="546"/>
                </a:lnTo>
                <a:lnTo>
                  <a:pt x="1381" y="485"/>
                </a:lnTo>
                <a:lnTo>
                  <a:pt x="1381" y="497"/>
                </a:lnTo>
                <a:lnTo>
                  <a:pt x="1384" y="476"/>
                </a:lnTo>
                <a:lnTo>
                  <a:pt x="1384" y="552"/>
                </a:lnTo>
                <a:lnTo>
                  <a:pt x="1384" y="476"/>
                </a:lnTo>
                <a:lnTo>
                  <a:pt x="1387" y="529"/>
                </a:lnTo>
                <a:lnTo>
                  <a:pt x="1387" y="549"/>
                </a:lnTo>
                <a:lnTo>
                  <a:pt x="1387" y="386"/>
                </a:lnTo>
                <a:lnTo>
                  <a:pt x="1390" y="529"/>
                </a:lnTo>
                <a:lnTo>
                  <a:pt x="1390" y="546"/>
                </a:lnTo>
                <a:lnTo>
                  <a:pt x="1390" y="380"/>
                </a:lnTo>
                <a:lnTo>
                  <a:pt x="1393" y="468"/>
                </a:lnTo>
                <a:lnTo>
                  <a:pt x="1393" y="552"/>
                </a:lnTo>
                <a:lnTo>
                  <a:pt x="1393" y="468"/>
                </a:lnTo>
                <a:lnTo>
                  <a:pt x="1396" y="540"/>
                </a:lnTo>
                <a:lnTo>
                  <a:pt x="1396" y="552"/>
                </a:lnTo>
                <a:lnTo>
                  <a:pt x="1396" y="499"/>
                </a:lnTo>
                <a:lnTo>
                  <a:pt x="1399" y="549"/>
                </a:lnTo>
                <a:lnTo>
                  <a:pt x="1399" y="552"/>
                </a:lnTo>
                <a:lnTo>
                  <a:pt x="1399" y="389"/>
                </a:lnTo>
                <a:lnTo>
                  <a:pt x="1402" y="540"/>
                </a:lnTo>
                <a:lnTo>
                  <a:pt x="1402" y="552"/>
                </a:lnTo>
                <a:lnTo>
                  <a:pt x="1402" y="485"/>
                </a:lnTo>
                <a:lnTo>
                  <a:pt x="1404" y="505"/>
                </a:lnTo>
                <a:lnTo>
                  <a:pt x="1404" y="552"/>
                </a:lnTo>
                <a:lnTo>
                  <a:pt x="1404" y="505"/>
                </a:lnTo>
                <a:lnTo>
                  <a:pt x="1407" y="531"/>
                </a:lnTo>
                <a:lnTo>
                  <a:pt x="1407" y="552"/>
                </a:lnTo>
                <a:lnTo>
                  <a:pt x="1407" y="499"/>
                </a:lnTo>
                <a:lnTo>
                  <a:pt x="1410" y="552"/>
                </a:lnTo>
                <a:lnTo>
                  <a:pt x="1410" y="485"/>
                </a:lnTo>
                <a:lnTo>
                  <a:pt x="1413" y="537"/>
                </a:lnTo>
                <a:lnTo>
                  <a:pt x="1413" y="552"/>
                </a:lnTo>
                <a:lnTo>
                  <a:pt x="1413" y="427"/>
                </a:lnTo>
                <a:lnTo>
                  <a:pt x="1416" y="494"/>
                </a:lnTo>
                <a:lnTo>
                  <a:pt x="1416" y="552"/>
                </a:lnTo>
                <a:lnTo>
                  <a:pt x="1416" y="494"/>
                </a:lnTo>
                <a:lnTo>
                  <a:pt x="1419" y="499"/>
                </a:lnTo>
                <a:lnTo>
                  <a:pt x="1419" y="552"/>
                </a:lnTo>
                <a:lnTo>
                  <a:pt x="1419" y="476"/>
                </a:lnTo>
                <a:lnTo>
                  <a:pt x="1422" y="546"/>
                </a:lnTo>
                <a:lnTo>
                  <a:pt x="1422" y="552"/>
                </a:lnTo>
                <a:lnTo>
                  <a:pt x="1422" y="470"/>
                </a:lnTo>
                <a:lnTo>
                  <a:pt x="1425" y="549"/>
                </a:lnTo>
                <a:lnTo>
                  <a:pt x="1425" y="552"/>
                </a:lnTo>
                <a:lnTo>
                  <a:pt x="1425" y="505"/>
                </a:lnTo>
                <a:lnTo>
                  <a:pt x="1428" y="520"/>
                </a:lnTo>
                <a:lnTo>
                  <a:pt x="1428" y="552"/>
                </a:lnTo>
                <a:lnTo>
                  <a:pt x="1428" y="508"/>
                </a:lnTo>
                <a:lnTo>
                  <a:pt x="1431" y="514"/>
                </a:lnTo>
                <a:lnTo>
                  <a:pt x="1431" y="552"/>
                </a:lnTo>
                <a:lnTo>
                  <a:pt x="1431" y="485"/>
                </a:lnTo>
                <a:lnTo>
                  <a:pt x="1434" y="529"/>
                </a:lnTo>
                <a:lnTo>
                  <a:pt x="1434" y="552"/>
                </a:lnTo>
                <a:lnTo>
                  <a:pt x="1434" y="456"/>
                </a:lnTo>
                <a:lnTo>
                  <a:pt x="1436" y="511"/>
                </a:lnTo>
                <a:lnTo>
                  <a:pt x="1436" y="552"/>
                </a:lnTo>
                <a:lnTo>
                  <a:pt x="1436" y="476"/>
                </a:lnTo>
                <a:lnTo>
                  <a:pt x="1439" y="543"/>
                </a:lnTo>
                <a:lnTo>
                  <a:pt x="1439" y="552"/>
                </a:lnTo>
                <a:lnTo>
                  <a:pt x="1439" y="482"/>
                </a:lnTo>
                <a:lnTo>
                  <a:pt x="1442" y="520"/>
                </a:lnTo>
                <a:lnTo>
                  <a:pt x="1442" y="552"/>
                </a:lnTo>
                <a:lnTo>
                  <a:pt x="1442" y="482"/>
                </a:lnTo>
                <a:lnTo>
                  <a:pt x="1445" y="552"/>
                </a:lnTo>
                <a:lnTo>
                  <a:pt x="1445" y="433"/>
                </a:lnTo>
                <a:lnTo>
                  <a:pt x="1448" y="546"/>
                </a:lnTo>
                <a:lnTo>
                  <a:pt x="1448" y="552"/>
                </a:lnTo>
                <a:lnTo>
                  <a:pt x="1448" y="363"/>
                </a:lnTo>
                <a:lnTo>
                  <a:pt x="1451" y="421"/>
                </a:lnTo>
                <a:lnTo>
                  <a:pt x="1451" y="549"/>
                </a:lnTo>
                <a:lnTo>
                  <a:pt x="1451" y="409"/>
                </a:lnTo>
                <a:lnTo>
                  <a:pt x="1454" y="517"/>
                </a:lnTo>
                <a:lnTo>
                  <a:pt x="1454" y="552"/>
                </a:lnTo>
                <a:lnTo>
                  <a:pt x="1454" y="441"/>
                </a:lnTo>
                <a:lnTo>
                  <a:pt x="1457" y="549"/>
                </a:lnTo>
                <a:lnTo>
                  <a:pt x="1457" y="552"/>
                </a:lnTo>
                <a:lnTo>
                  <a:pt x="1457" y="488"/>
                </a:lnTo>
                <a:lnTo>
                  <a:pt x="1460" y="529"/>
                </a:lnTo>
                <a:lnTo>
                  <a:pt x="1460" y="552"/>
                </a:lnTo>
                <a:lnTo>
                  <a:pt x="1460" y="456"/>
                </a:lnTo>
                <a:lnTo>
                  <a:pt x="1460" y="491"/>
                </a:lnTo>
                <a:lnTo>
                  <a:pt x="1463" y="447"/>
                </a:lnTo>
                <a:lnTo>
                  <a:pt x="1463" y="552"/>
                </a:lnTo>
                <a:lnTo>
                  <a:pt x="1463" y="444"/>
                </a:lnTo>
                <a:lnTo>
                  <a:pt x="1466" y="543"/>
                </a:lnTo>
                <a:lnTo>
                  <a:pt x="1466" y="552"/>
                </a:lnTo>
                <a:lnTo>
                  <a:pt x="1466" y="499"/>
                </a:lnTo>
                <a:lnTo>
                  <a:pt x="1468" y="552"/>
                </a:lnTo>
                <a:lnTo>
                  <a:pt x="1468" y="508"/>
                </a:lnTo>
                <a:lnTo>
                  <a:pt x="1471" y="523"/>
                </a:lnTo>
                <a:lnTo>
                  <a:pt x="1471" y="552"/>
                </a:lnTo>
                <a:lnTo>
                  <a:pt x="1471" y="488"/>
                </a:lnTo>
                <a:lnTo>
                  <a:pt x="1471" y="499"/>
                </a:lnTo>
                <a:lnTo>
                  <a:pt x="1474" y="459"/>
                </a:lnTo>
                <a:lnTo>
                  <a:pt x="1474" y="552"/>
                </a:lnTo>
                <a:lnTo>
                  <a:pt x="1474" y="398"/>
                </a:lnTo>
                <a:lnTo>
                  <a:pt x="1477" y="517"/>
                </a:lnTo>
                <a:lnTo>
                  <a:pt x="1477" y="552"/>
                </a:lnTo>
                <a:lnTo>
                  <a:pt x="1477" y="369"/>
                </a:lnTo>
                <a:lnTo>
                  <a:pt x="1480" y="552"/>
                </a:lnTo>
                <a:lnTo>
                  <a:pt x="1480" y="459"/>
                </a:lnTo>
                <a:lnTo>
                  <a:pt x="1483" y="534"/>
                </a:lnTo>
                <a:lnTo>
                  <a:pt x="1483" y="552"/>
                </a:lnTo>
                <a:lnTo>
                  <a:pt x="1483" y="491"/>
                </a:lnTo>
                <a:lnTo>
                  <a:pt x="1486" y="517"/>
                </a:lnTo>
                <a:lnTo>
                  <a:pt x="1486" y="552"/>
                </a:lnTo>
                <a:lnTo>
                  <a:pt x="1486" y="450"/>
                </a:lnTo>
                <a:lnTo>
                  <a:pt x="1489" y="546"/>
                </a:lnTo>
                <a:lnTo>
                  <a:pt x="1489" y="552"/>
                </a:lnTo>
                <a:lnTo>
                  <a:pt x="1489" y="468"/>
                </a:lnTo>
                <a:lnTo>
                  <a:pt x="1492" y="552"/>
                </a:lnTo>
                <a:lnTo>
                  <a:pt x="1492" y="465"/>
                </a:lnTo>
                <a:lnTo>
                  <a:pt x="1495" y="499"/>
                </a:lnTo>
                <a:lnTo>
                  <a:pt x="1495" y="552"/>
                </a:lnTo>
                <a:lnTo>
                  <a:pt x="1495" y="470"/>
                </a:lnTo>
                <a:lnTo>
                  <a:pt x="1497" y="470"/>
                </a:lnTo>
                <a:lnTo>
                  <a:pt x="1497" y="552"/>
                </a:lnTo>
                <a:lnTo>
                  <a:pt x="1497" y="470"/>
                </a:lnTo>
                <a:lnTo>
                  <a:pt x="1500" y="537"/>
                </a:lnTo>
                <a:lnTo>
                  <a:pt x="1500" y="552"/>
                </a:lnTo>
                <a:lnTo>
                  <a:pt x="1500" y="453"/>
                </a:lnTo>
                <a:lnTo>
                  <a:pt x="1503" y="552"/>
                </a:lnTo>
                <a:lnTo>
                  <a:pt x="1503" y="482"/>
                </a:lnTo>
                <a:lnTo>
                  <a:pt x="1506" y="514"/>
                </a:lnTo>
                <a:lnTo>
                  <a:pt x="1506" y="552"/>
                </a:lnTo>
                <a:lnTo>
                  <a:pt x="1506" y="421"/>
                </a:lnTo>
                <a:lnTo>
                  <a:pt x="1506" y="468"/>
                </a:lnTo>
                <a:lnTo>
                  <a:pt x="1509" y="401"/>
                </a:lnTo>
                <a:lnTo>
                  <a:pt x="1509" y="552"/>
                </a:lnTo>
                <a:lnTo>
                  <a:pt x="1509" y="401"/>
                </a:lnTo>
                <a:lnTo>
                  <a:pt x="1512" y="534"/>
                </a:lnTo>
                <a:lnTo>
                  <a:pt x="1512" y="552"/>
                </a:lnTo>
                <a:lnTo>
                  <a:pt x="1512" y="482"/>
                </a:lnTo>
                <a:lnTo>
                  <a:pt x="1515" y="549"/>
                </a:lnTo>
                <a:lnTo>
                  <a:pt x="1515" y="552"/>
                </a:lnTo>
                <a:lnTo>
                  <a:pt x="1515" y="482"/>
                </a:lnTo>
                <a:lnTo>
                  <a:pt x="1518" y="523"/>
                </a:lnTo>
                <a:lnTo>
                  <a:pt x="1518" y="552"/>
                </a:lnTo>
                <a:lnTo>
                  <a:pt x="1518" y="479"/>
                </a:lnTo>
                <a:lnTo>
                  <a:pt x="1521" y="497"/>
                </a:lnTo>
                <a:lnTo>
                  <a:pt x="1521" y="552"/>
                </a:lnTo>
                <a:lnTo>
                  <a:pt x="1521" y="438"/>
                </a:lnTo>
                <a:lnTo>
                  <a:pt x="1524" y="552"/>
                </a:lnTo>
                <a:lnTo>
                  <a:pt x="1524" y="450"/>
                </a:lnTo>
                <a:lnTo>
                  <a:pt x="1527" y="543"/>
                </a:lnTo>
                <a:lnTo>
                  <a:pt x="1527" y="552"/>
                </a:lnTo>
                <a:lnTo>
                  <a:pt x="1527" y="447"/>
                </a:lnTo>
                <a:lnTo>
                  <a:pt x="1529" y="476"/>
                </a:lnTo>
                <a:lnTo>
                  <a:pt x="1529" y="552"/>
                </a:lnTo>
                <a:lnTo>
                  <a:pt x="1529" y="468"/>
                </a:lnTo>
                <a:lnTo>
                  <a:pt x="1532" y="537"/>
                </a:lnTo>
                <a:lnTo>
                  <a:pt x="1532" y="552"/>
                </a:lnTo>
                <a:lnTo>
                  <a:pt x="1532" y="499"/>
                </a:lnTo>
                <a:lnTo>
                  <a:pt x="1535" y="552"/>
                </a:lnTo>
                <a:lnTo>
                  <a:pt x="1535" y="328"/>
                </a:lnTo>
                <a:lnTo>
                  <a:pt x="1538" y="531"/>
                </a:lnTo>
                <a:lnTo>
                  <a:pt x="1538" y="549"/>
                </a:lnTo>
                <a:lnTo>
                  <a:pt x="1538" y="345"/>
                </a:lnTo>
                <a:lnTo>
                  <a:pt x="1541" y="462"/>
                </a:lnTo>
                <a:lnTo>
                  <a:pt x="1541" y="549"/>
                </a:lnTo>
                <a:lnTo>
                  <a:pt x="1541" y="462"/>
                </a:lnTo>
                <a:lnTo>
                  <a:pt x="1544" y="523"/>
                </a:lnTo>
                <a:lnTo>
                  <a:pt x="1544" y="552"/>
                </a:lnTo>
                <a:lnTo>
                  <a:pt x="1544" y="485"/>
                </a:lnTo>
                <a:lnTo>
                  <a:pt x="1547" y="552"/>
                </a:lnTo>
                <a:lnTo>
                  <a:pt x="1547" y="505"/>
                </a:lnTo>
                <a:lnTo>
                  <a:pt x="1550" y="543"/>
                </a:lnTo>
                <a:lnTo>
                  <a:pt x="1550" y="552"/>
                </a:lnTo>
                <a:lnTo>
                  <a:pt x="1550" y="375"/>
                </a:lnTo>
                <a:lnTo>
                  <a:pt x="1553" y="465"/>
                </a:lnTo>
                <a:lnTo>
                  <a:pt x="1553" y="552"/>
                </a:lnTo>
                <a:lnTo>
                  <a:pt x="1553" y="444"/>
                </a:lnTo>
                <a:lnTo>
                  <a:pt x="1556" y="526"/>
                </a:lnTo>
                <a:lnTo>
                  <a:pt x="1556" y="552"/>
                </a:lnTo>
                <a:lnTo>
                  <a:pt x="1556" y="502"/>
                </a:lnTo>
                <a:lnTo>
                  <a:pt x="1559" y="552"/>
                </a:lnTo>
                <a:lnTo>
                  <a:pt x="1559" y="447"/>
                </a:lnTo>
                <a:lnTo>
                  <a:pt x="1561" y="531"/>
                </a:lnTo>
                <a:lnTo>
                  <a:pt x="1561" y="552"/>
                </a:lnTo>
                <a:lnTo>
                  <a:pt x="1561" y="444"/>
                </a:lnTo>
                <a:lnTo>
                  <a:pt x="1564" y="479"/>
                </a:lnTo>
                <a:lnTo>
                  <a:pt x="1564" y="552"/>
                </a:lnTo>
                <a:lnTo>
                  <a:pt x="1564" y="470"/>
                </a:lnTo>
                <a:lnTo>
                  <a:pt x="1567" y="534"/>
                </a:lnTo>
                <a:lnTo>
                  <a:pt x="1567" y="552"/>
                </a:lnTo>
                <a:lnTo>
                  <a:pt x="1567" y="485"/>
                </a:lnTo>
                <a:lnTo>
                  <a:pt x="1570" y="531"/>
                </a:lnTo>
                <a:lnTo>
                  <a:pt x="1570" y="552"/>
                </a:lnTo>
                <a:lnTo>
                  <a:pt x="1570" y="485"/>
                </a:lnTo>
                <a:lnTo>
                  <a:pt x="1573" y="531"/>
                </a:lnTo>
                <a:lnTo>
                  <a:pt x="1573" y="552"/>
                </a:lnTo>
                <a:lnTo>
                  <a:pt x="1573" y="491"/>
                </a:lnTo>
                <a:lnTo>
                  <a:pt x="1576" y="505"/>
                </a:lnTo>
                <a:lnTo>
                  <a:pt x="1576" y="552"/>
                </a:lnTo>
                <a:lnTo>
                  <a:pt x="1576" y="465"/>
                </a:lnTo>
                <a:lnTo>
                  <a:pt x="1579" y="534"/>
                </a:lnTo>
                <a:lnTo>
                  <a:pt x="1579" y="552"/>
                </a:lnTo>
                <a:lnTo>
                  <a:pt x="1579" y="508"/>
                </a:lnTo>
                <a:lnTo>
                  <a:pt x="1582" y="552"/>
                </a:lnTo>
                <a:lnTo>
                  <a:pt x="1582" y="406"/>
                </a:lnTo>
                <a:lnTo>
                  <a:pt x="1585" y="531"/>
                </a:lnTo>
                <a:lnTo>
                  <a:pt x="1585" y="552"/>
                </a:lnTo>
                <a:lnTo>
                  <a:pt x="1585" y="485"/>
                </a:lnTo>
                <a:lnTo>
                  <a:pt x="1588" y="485"/>
                </a:lnTo>
                <a:lnTo>
                  <a:pt x="1588" y="552"/>
                </a:lnTo>
                <a:lnTo>
                  <a:pt x="1588" y="479"/>
                </a:lnTo>
                <a:lnTo>
                  <a:pt x="1591" y="543"/>
                </a:lnTo>
                <a:lnTo>
                  <a:pt x="1591" y="552"/>
                </a:lnTo>
                <a:lnTo>
                  <a:pt x="1591" y="494"/>
                </a:lnTo>
                <a:lnTo>
                  <a:pt x="1593" y="546"/>
                </a:lnTo>
                <a:lnTo>
                  <a:pt x="1593" y="552"/>
                </a:lnTo>
                <a:lnTo>
                  <a:pt x="1593" y="476"/>
                </a:lnTo>
                <a:lnTo>
                  <a:pt x="1596" y="531"/>
                </a:lnTo>
                <a:lnTo>
                  <a:pt x="1596" y="552"/>
                </a:lnTo>
                <a:lnTo>
                  <a:pt x="1596" y="491"/>
                </a:lnTo>
                <a:lnTo>
                  <a:pt x="1599" y="494"/>
                </a:lnTo>
                <a:lnTo>
                  <a:pt x="1599" y="552"/>
                </a:lnTo>
                <a:lnTo>
                  <a:pt x="1599" y="418"/>
                </a:lnTo>
                <a:lnTo>
                  <a:pt x="1602" y="540"/>
                </a:lnTo>
                <a:lnTo>
                  <a:pt x="1602" y="552"/>
                </a:lnTo>
                <a:lnTo>
                  <a:pt x="1602" y="482"/>
                </a:lnTo>
                <a:lnTo>
                  <a:pt x="1605" y="552"/>
                </a:lnTo>
                <a:lnTo>
                  <a:pt x="1605" y="456"/>
                </a:lnTo>
                <a:lnTo>
                  <a:pt x="1608" y="511"/>
                </a:lnTo>
                <a:lnTo>
                  <a:pt x="1608" y="552"/>
                </a:lnTo>
                <a:lnTo>
                  <a:pt x="1608" y="482"/>
                </a:lnTo>
                <a:lnTo>
                  <a:pt x="1611" y="508"/>
                </a:lnTo>
                <a:lnTo>
                  <a:pt x="1611" y="552"/>
                </a:lnTo>
                <a:lnTo>
                  <a:pt x="1611" y="406"/>
                </a:lnTo>
                <a:lnTo>
                  <a:pt x="1614" y="517"/>
                </a:lnTo>
                <a:lnTo>
                  <a:pt x="1614" y="552"/>
                </a:lnTo>
                <a:lnTo>
                  <a:pt x="1614" y="311"/>
                </a:lnTo>
                <a:lnTo>
                  <a:pt x="1617" y="549"/>
                </a:lnTo>
                <a:lnTo>
                  <a:pt x="1617" y="552"/>
                </a:lnTo>
                <a:lnTo>
                  <a:pt x="1617" y="447"/>
                </a:lnTo>
                <a:lnTo>
                  <a:pt x="1620" y="549"/>
                </a:lnTo>
                <a:lnTo>
                  <a:pt x="1620" y="552"/>
                </a:lnTo>
                <a:lnTo>
                  <a:pt x="1620" y="511"/>
                </a:lnTo>
                <a:lnTo>
                  <a:pt x="1622" y="520"/>
                </a:lnTo>
                <a:lnTo>
                  <a:pt x="1622" y="552"/>
                </a:lnTo>
                <a:lnTo>
                  <a:pt x="1622" y="369"/>
                </a:lnTo>
                <a:lnTo>
                  <a:pt x="1625" y="531"/>
                </a:lnTo>
                <a:lnTo>
                  <a:pt x="1625" y="552"/>
                </a:lnTo>
                <a:lnTo>
                  <a:pt x="1625" y="412"/>
                </a:lnTo>
                <a:lnTo>
                  <a:pt x="1628" y="552"/>
                </a:lnTo>
                <a:lnTo>
                  <a:pt x="1628" y="441"/>
                </a:lnTo>
                <a:lnTo>
                  <a:pt x="1631" y="534"/>
                </a:lnTo>
                <a:lnTo>
                  <a:pt x="1631" y="552"/>
                </a:lnTo>
                <a:lnTo>
                  <a:pt x="1631" y="482"/>
                </a:lnTo>
                <a:lnTo>
                  <a:pt x="1634" y="514"/>
                </a:lnTo>
                <a:lnTo>
                  <a:pt x="1634" y="552"/>
                </a:lnTo>
                <a:lnTo>
                  <a:pt x="1634" y="494"/>
                </a:lnTo>
                <a:lnTo>
                  <a:pt x="1637" y="540"/>
                </a:lnTo>
                <a:lnTo>
                  <a:pt x="1637" y="552"/>
                </a:lnTo>
                <a:lnTo>
                  <a:pt x="1637" y="369"/>
                </a:lnTo>
                <a:lnTo>
                  <a:pt x="1640" y="552"/>
                </a:lnTo>
                <a:lnTo>
                  <a:pt x="1640" y="482"/>
                </a:lnTo>
                <a:lnTo>
                  <a:pt x="1643" y="526"/>
                </a:lnTo>
                <a:lnTo>
                  <a:pt x="1643" y="552"/>
                </a:lnTo>
                <a:lnTo>
                  <a:pt x="1643" y="468"/>
                </a:lnTo>
                <a:lnTo>
                  <a:pt x="1646" y="491"/>
                </a:lnTo>
                <a:lnTo>
                  <a:pt x="1646" y="552"/>
                </a:lnTo>
                <a:lnTo>
                  <a:pt x="1646" y="473"/>
                </a:lnTo>
                <a:lnTo>
                  <a:pt x="1649" y="549"/>
                </a:lnTo>
                <a:lnTo>
                  <a:pt x="1649" y="552"/>
                </a:lnTo>
                <a:lnTo>
                  <a:pt x="1649" y="505"/>
                </a:lnTo>
                <a:lnTo>
                  <a:pt x="1652" y="552"/>
                </a:lnTo>
                <a:lnTo>
                  <a:pt x="1652" y="476"/>
                </a:lnTo>
                <a:lnTo>
                  <a:pt x="1654" y="523"/>
                </a:lnTo>
                <a:lnTo>
                  <a:pt x="1654" y="552"/>
                </a:lnTo>
                <a:lnTo>
                  <a:pt x="1654" y="447"/>
                </a:lnTo>
                <a:lnTo>
                  <a:pt x="1657" y="540"/>
                </a:lnTo>
                <a:lnTo>
                  <a:pt x="1657" y="552"/>
                </a:lnTo>
                <a:lnTo>
                  <a:pt x="1657" y="421"/>
                </a:lnTo>
                <a:lnTo>
                  <a:pt x="1660" y="549"/>
                </a:lnTo>
                <a:lnTo>
                  <a:pt x="1660" y="552"/>
                </a:lnTo>
                <a:lnTo>
                  <a:pt x="1660" y="491"/>
                </a:lnTo>
                <a:lnTo>
                  <a:pt x="1663" y="534"/>
                </a:lnTo>
                <a:lnTo>
                  <a:pt x="1663" y="552"/>
                </a:lnTo>
                <a:lnTo>
                  <a:pt x="1663" y="508"/>
                </a:lnTo>
                <a:lnTo>
                  <a:pt x="1666" y="514"/>
                </a:lnTo>
                <a:lnTo>
                  <a:pt x="1666" y="552"/>
                </a:lnTo>
                <a:lnTo>
                  <a:pt x="1666" y="508"/>
                </a:lnTo>
                <a:lnTo>
                  <a:pt x="1669" y="523"/>
                </a:lnTo>
                <a:lnTo>
                  <a:pt x="1669" y="552"/>
                </a:lnTo>
                <a:lnTo>
                  <a:pt x="1669" y="427"/>
                </a:lnTo>
                <a:lnTo>
                  <a:pt x="1672" y="552"/>
                </a:lnTo>
                <a:lnTo>
                  <a:pt x="1672" y="479"/>
                </a:lnTo>
                <a:lnTo>
                  <a:pt x="1675" y="546"/>
                </a:lnTo>
                <a:lnTo>
                  <a:pt x="1675" y="552"/>
                </a:lnTo>
                <a:lnTo>
                  <a:pt x="1675" y="412"/>
                </a:lnTo>
                <a:lnTo>
                  <a:pt x="1678" y="456"/>
                </a:lnTo>
                <a:lnTo>
                  <a:pt x="1678" y="552"/>
                </a:lnTo>
                <a:lnTo>
                  <a:pt x="1678" y="456"/>
                </a:lnTo>
                <a:lnTo>
                  <a:pt x="1681" y="537"/>
                </a:lnTo>
                <a:lnTo>
                  <a:pt x="1681" y="552"/>
                </a:lnTo>
                <a:lnTo>
                  <a:pt x="1681" y="505"/>
                </a:lnTo>
                <a:lnTo>
                  <a:pt x="1684" y="552"/>
                </a:lnTo>
                <a:lnTo>
                  <a:pt x="1684" y="468"/>
                </a:lnTo>
                <a:lnTo>
                  <a:pt x="1686" y="534"/>
                </a:lnTo>
                <a:lnTo>
                  <a:pt x="1686" y="552"/>
                </a:lnTo>
                <a:lnTo>
                  <a:pt x="1686" y="424"/>
                </a:lnTo>
                <a:lnTo>
                  <a:pt x="1689" y="444"/>
                </a:lnTo>
                <a:lnTo>
                  <a:pt x="1689" y="552"/>
                </a:lnTo>
                <a:lnTo>
                  <a:pt x="1689" y="444"/>
                </a:lnTo>
                <a:lnTo>
                  <a:pt x="1692" y="531"/>
                </a:lnTo>
                <a:lnTo>
                  <a:pt x="1692" y="552"/>
                </a:lnTo>
                <a:lnTo>
                  <a:pt x="1692" y="488"/>
                </a:lnTo>
                <a:lnTo>
                  <a:pt x="1695" y="549"/>
                </a:lnTo>
                <a:lnTo>
                  <a:pt x="1695" y="552"/>
                </a:lnTo>
                <a:lnTo>
                  <a:pt x="1695" y="497"/>
                </a:lnTo>
                <a:lnTo>
                  <a:pt x="1698" y="543"/>
                </a:lnTo>
                <a:lnTo>
                  <a:pt x="1698" y="552"/>
                </a:lnTo>
                <a:lnTo>
                  <a:pt x="1698" y="409"/>
                </a:lnTo>
                <a:lnTo>
                  <a:pt x="1698" y="438"/>
                </a:lnTo>
                <a:lnTo>
                  <a:pt x="1701" y="386"/>
                </a:lnTo>
                <a:lnTo>
                  <a:pt x="1701" y="552"/>
                </a:lnTo>
                <a:lnTo>
                  <a:pt x="1701" y="386"/>
                </a:lnTo>
                <a:lnTo>
                  <a:pt x="1704" y="540"/>
                </a:lnTo>
                <a:lnTo>
                  <a:pt x="1704" y="552"/>
                </a:lnTo>
                <a:lnTo>
                  <a:pt x="1704" y="497"/>
                </a:lnTo>
                <a:lnTo>
                  <a:pt x="1707" y="552"/>
                </a:lnTo>
                <a:lnTo>
                  <a:pt x="1707" y="485"/>
                </a:lnTo>
                <a:lnTo>
                  <a:pt x="1710" y="534"/>
                </a:lnTo>
                <a:lnTo>
                  <a:pt x="1710" y="552"/>
                </a:lnTo>
                <a:lnTo>
                  <a:pt x="1710" y="517"/>
                </a:lnTo>
                <a:lnTo>
                  <a:pt x="1710" y="526"/>
                </a:lnTo>
                <a:lnTo>
                  <a:pt x="1713" y="499"/>
                </a:lnTo>
                <a:lnTo>
                  <a:pt x="1713" y="552"/>
                </a:lnTo>
                <a:lnTo>
                  <a:pt x="1713" y="427"/>
                </a:lnTo>
                <a:lnTo>
                  <a:pt x="1716" y="531"/>
                </a:lnTo>
                <a:lnTo>
                  <a:pt x="1716" y="552"/>
                </a:lnTo>
                <a:lnTo>
                  <a:pt x="1716" y="465"/>
                </a:lnTo>
                <a:lnTo>
                  <a:pt x="1718" y="552"/>
                </a:lnTo>
                <a:lnTo>
                  <a:pt x="1718" y="485"/>
                </a:lnTo>
                <a:lnTo>
                  <a:pt x="1721" y="505"/>
                </a:lnTo>
                <a:lnTo>
                  <a:pt x="1721" y="552"/>
                </a:lnTo>
                <a:lnTo>
                  <a:pt x="1721" y="473"/>
                </a:lnTo>
                <a:lnTo>
                  <a:pt x="1724" y="494"/>
                </a:lnTo>
                <a:lnTo>
                  <a:pt x="1724" y="552"/>
                </a:lnTo>
                <a:lnTo>
                  <a:pt x="1724" y="459"/>
                </a:lnTo>
                <a:lnTo>
                  <a:pt x="1727" y="552"/>
                </a:lnTo>
                <a:lnTo>
                  <a:pt x="1727" y="514"/>
                </a:lnTo>
                <a:lnTo>
                  <a:pt x="1730" y="552"/>
                </a:lnTo>
                <a:lnTo>
                  <a:pt x="1730" y="482"/>
                </a:lnTo>
                <a:lnTo>
                  <a:pt x="1733" y="517"/>
                </a:lnTo>
                <a:lnTo>
                  <a:pt x="1733" y="552"/>
                </a:lnTo>
                <a:lnTo>
                  <a:pt x="1733" y="482"/>
                </a:lnTo>
                <a:lnTo>
                  <a:pt x="1736" y="517"/>
                </a:lnTo>
                <a:lnTo>
                  <a:pt x="1736" y="552"/>
                </a:lnTo>
                <a:lnTo>
                  <a:pt x="1736" y="494"/>
                </a:lnTo>
                <a:lnTo>
                  <a:pt x="1739" y="546"/>
                </a:lnTo>
                <a:lnTo>
                  <a:pt x="1739" y="552"/>
                </a:lnTo>
                <a:lnTo>
                  <a:pt x="1739" y="465"/>
                </a:lnTo>
                <a:lnTo>
                  <a:pt x="1742" y="549"/>
                </a:lnTo>
                <a:lnTo>
                  <a:pt x="1742" y="552"/>
                </a:lnTo>
                <a:lnTo>
                  <a:pt x="1742" y="479"/>
                </a:lnTo>
                <a:lnTo>
                  <a:pt x="1745" y="499"/>
                </a:lnTo>
                <a:lnTo>
                  <a:pt x="1745" y="552"/>
                </a:lnTo>
                <a:lnTo>
                  <a:pt x="1745" y="441"/>
                </a:lnTo>
                <a:lnTo>
                  <a:pt x="1747" y="476"/>
                </a:lnTo>
                <a:lnTo>
                  <a:pt x="1747" y="552"/>
                </a:lnTo>
                <a:lnTo>
                  <a:pt x="1747" y="465"/>
                </a:lnTo>
                <a:lnTo>
                  <a:pt x="1750" y="537"/>
                </a:lnTo>
                <a:lnTo>
                  <a:pt x="1750" y="552"/>
                </a:lnTo>
                <a:lnTo>
                  <a:pt x="1750" y="462"/>
                </a:lnTo>
                <a:lnTo>
                  <a:pt x="1753" y="552"/>
                </a:lnTo>
                <a:lnTo>
                  <a:pt x="1753" y="470"/>
                </a:lnTo>
                <a:lnTo>
                  <a:pt x="1756" y="520"/>
                </a:lnTo>
                <a:lnTo>
                  <a:pt x="1756" y="552"/>
                </a:lnTo>
                <a:lnTo>
                  <a:pt x="1756" y="499"/>
                </a:lnTo>
                <a:lnTo>
                  <a:pt x="1759" y="546"/>
                </a:lnTo>
                <a:lnTo>
                  <a:pt x="1759" y="552"/>
                </a:lnTo>
                <a:lnTo>
                  <a:pt x="1759" y="433"/>
                </a:lnTo>
                <a:lnTo>
                  <a:pt x="1762" y="546"/>
                </a:lnTo>
                <a:lnTo>
                  <a:pt x="1762" y="549"/>
                </a:lnTo>
                <a:lnTo>
                  <a:pt x="1762" y="258"/>
                </a:lnTo>
                <a:lnTo>
                  <a:pt x="1765" y="540"/>
                </a:lnTo>
                <a:lnTo>
                  <a:pt x="1765" y="552"/>
                </a:lnTo>
                <a:lnTo>
                  <a:pt x="1765" y="459"/>
                </a:lnTo>
                <a:lnTo>
                  <a:pt x="1768" y="531"/>
                </a:lnTo>
                <a:lnTo>
                  <a:pt x="1768" y="552"/>
                </a:lnTo>
                <a:lnTo>
                  <a:pt x="1768" y="508"/>
                </a:lnTo>
                <a:lnTo>
                  <a:pt x="1771" y="534"/>
                </a:lnTo>
                <a:lnTo>
                  <a:pt x="1771" y="552"/>
                </a:lnTo>
                <a:lnTo>
                  <a:pt x="1771" y="482"/>
                </a:lnTo>
                <a:lnTo>
                  <a:pt x="1774" y="546"/>
                </a:lnTo>
                <a:lnTo>
                  <a:pt x="1774" y="552"/>
                </a:lnTo>
                <a:lnTo>
                  <a:pt x="1774" y="406"/>
                </a:lnTo>
                <a:lnTo>
                  <a:pt x="1777" y="540"/>
                </a:lnTo>
                <a:lnTo>
                  <a:pt x="1777" y="552"/>
                </a:lnTo>
                <a:lnTo>
                  <a:pt x="1777" y="412"/>
                </a:lnTo>
                <a:lnTo>
                  <a:pt x="1779" y="479"/>
                </a:lnTo>
                <a:lnTo>
                  <a:pt x="1779" y="552"/>
                </a:lnTo>
                <a:lnTo>
                  <a:pt x="1779" y="479"/>
                </a:lnTo>
                <a:lnTo>
                  <a:pt x="1782" y="531"/>
                </a:lnTo>
                <a:lnTo>
                  <a:pt x="1782" y="552"/>
                </a:lnTo>
                <a:lnTo>
                  <a:pt x="1782" y="494"/>
                </a:lnTo>
                <a:lnTo>
                  <a:pt x="1785" y="552"/>
                </a:lnTo>
                <a:lnTo>
                  <a:pt x="1785" y="453"/>
                </a:lnTo>
                <a:lnTo>
                  <a:pt x="1788" y="520"/>
                </a:lnTo>
                <a:lnTo>
                  <a:pt x="1788" y="552"/>
                </a:lnTo>
                <a:lnTo>
                  <a:pt x="1788" y="479"/>
                </a:lnTo>
                <a:lnTo>
                  <a:pt x="1791" y="514"/>
                </a:lnTo>
                <a:lnTo>
                  <a:pt x="1791" y="552"/>
                </a:lnTo>
                <a:lnTo>
                  <a:pt x="1791" y="505"/>
                </a:lnTo>
                <a:lnTo>
                  <a:pt x="1794" y="531"/>
                </a:lnTo>
                <a:lnTo>
                  <a:pt x="1794" y="552"/>
                </a:lnTo>
                <a:lnTo>
                  <a:pt x="1794" y="499"/>
                </a:lnTo>
                <a:lnTo>
                  <a:pt x="1797" y="552"/>
                </a:lnTo>
                <a:lnTo>
                  <a:pt x="1797" y="456"/>
                </a:lnTo>
                <a:lnTo>
                  <a:pt x="1800" y="502"/>
                </a:lnTo>
                <a:lnTo>
                  <a:pt x="1800" y="552"/>
                </a:lnTo>
                <a:lnTo>
                  <a:pt x="1800" y="488"/>
                </a:lnTo>
                <a:lnTo>
                  <a:pt x="1803" y="517"/>
                </a:lnTo>
                <a:lnTo>
                  <a:pt x="1803" y="552"/>
                </a:lnTo>
                <a:lnTo>
                  <a:pt x="1803" y="499"/>
                </a:lnTo>
                <a:lnTo>
                  <a:pt x="1806" y="540"/>
                </a:lnTo>
                <a:lnTo>
                  <a:pt x="1806" y="552"/>
                </a:lnTo>
                <a:lnTo>
                  <a:pt x="1806" y="476"/>
                </a:lnTo>
                <a:lnTo>
                  <a:pt x="1809" y="549"/>
                </a:lnTo>
                <a:lnTo>
                  <a:pt x="1809" y="552"/>
                </a:lnTo>
                <a:lnTo>
                  <a:pt x="1809" y="436"/>
                </a:lnTo>
                <a:lnTo>
                  <a:pt x="1811" y="537"/>
                </a:lnTo>
                <a:lnTo>
                  <a:pt x="1811" y="552"/>
                </a:lnTo>
                <a:lnTo>
                  <a:pt x="1811" y="485"/>
                </a:lnTo>
                <a:lnTo>
                  <a:pt x="1814" y="511"/>
                </a:lnTo>
                <a:lnTo>
                  <a:pt x="1814" y="552"/>
                </a:lnTo>
                <a:lnTo>
                  <a:pt x="1814" y="508"/>
                </a:lnTo>
                <a:lnTo>
                  <a:pt x="1817" y="546"/>
                </a:lnTo>
                <a:lnTo>
                  <a:pt x="1817" y="552"/>
                </a:lnTo>
                <a:lnTo>
                  <a:pt x="1817" y="502"/>
                </a:lnTo>
                <a:lnTo>
                  <a:pt x="1820" y="552"/>
                </a:lnTo>
                <a:lnTo>
                  <a:pt x="1820" y="462"/>
                </a:lnTo>
                <a:lnTo>
                  <a:pt x="1823" y="540"/>
                </a:lnTo>
                <a:lnTo>
                  <a:pt x="1823" y="549"/>
                </a:lnTo>
                <a:lnTo>
                  <a:pt x="1823" y="459"/>
                </a:lnTo>
                <a:lnTo>
                  <a:pt x="1826" y="485"/>
                </a:lnTo>
                <a:lnTo>
                  <a:pt x="1826" y="552"/>
                </a:lnTo>
                <a:lnTo>
                  <a:pt x="1826" y="485"/>
                </a:lnTo>
                <a:lnTo>
                  <a:pt x="1829" y="549"/>
                </a:lnTo>
                <a:lnTo>
                  <a:pt x="1829" y="552"/>
                </a:lnTo>
                <a:lnTo>
                  <a:pt x="1829" y="505"/>
                </a:lnTo>
                <a:lnTo>
                  <a:pt x="1832" y="552"/>
                </a:lnTo>
                <a:lnTo>
                  <a:pt x="1832" y="488"/>
                </a:lnTo>
                <a:lnTo>
                  <a:pt x="1835" y="537"/>
                </a:lnTo>
                <a:lnTo>
                  <a:pt x="1835" y="552"/>
                </a:lnTo>
                <a:lnTo>
                  <a:pt x="1835" y="465"/>
                </a:lnTo>
                <a:lnTo>
                  <a:pt x="1835" y="476"/>
                </a:lnTo>
                <a:lnTo>
                  <a:pt x="1838" y="447"/>
                </a:lnTo>
                <a:lnTo>
                  <a:pt x="1838" y="552"/>
                </a:lnTo>
                <a:lnTo>
                  <a:pt x="1838" y="375"/>
                </a:lnTo>
                <a:lnTo>
                  <a:pt x="1841" y="531"/>
                </a:lnTo>
                <a:lnTo>
                  <a:pt x="1841" y="549"/>
                </a:lnTo>
                <a:lnTo>
                  <a:pt x="1841" y="424"/>
                </a:lnTo>
                <a:lnTo>
                  <a:pt x="1843" y="549"/>
                </a:lnTo>
                <a:lnTo>
                  <a:pt x="1843" y="552"/>
                </a:lnTo>
                <a:lnTo>
                  <a:pt x="1843" y="520"/>
                </a:lnTo>
                <a:lnTo>
                  <a:pt x="1846" y="546"/>
                </a:lnTo>
                <a:lnTo>
                  <a:pt x="1846" y="552"/>
                </a:lnTo>
                <a:lnTo>
                  <a:pt x="1846" y="465"/>
                </a:lnTo>
                <a:lnTo>
                  <a:pt x="1846" y="491"/>
                </a:lnTo>
                <a:lnTo>
                  <a:pt x="1849" y="450"/>
                </a:lnTo>
                <a:lnTo>
                  <a:pt x="1849" y="552"/>
                </a:lnTo>
                <a:lnTo>
                  <a:pt x="1849" y="438"/>
                </a:lnTo>
                <a:lnTo>
                  <a:pt x="1852" y="552"/>
                </a:lnTo>
                <a:lnTo>
                  <a:pt x="1852" y="476"/>
                </a:lnTo>
                <a:lnTo>
                  <a:pt x="1855" y="546"/>
                </a:lnTo>
                <a:lnTo>
                  <a:pt x="1855" y="552"/>
                </a:lnTo>
                <a:lnTo>
                  <a:pt x="1855" y="526"/>
                </a:lnTo>
                <a:lnTo>
                  <a:pt x="1858" y="531"/>
                </a:lnTo>
                <a:lnTo>
                  <a:pt x="1858" y="552"/>
                </a:lnTo>
                <a:lnTo>
                  <a:pt x="1858" y="517"/>
                </a:lnTo>
                <a:lnTo>
                  <a:pt x="1861" y="537"/>
                </a:lnTo>
                <a:lnTo>
                  <a:pt x="1861" y="552"/>
                </a:lnTo>
                <a:lnTo>
                  <a:pt x="1861" y="418"/>
                </a:lnTo>
                <a:lnTo>
                  <a:pt x="1864" y="552"/>
                </a:lnTo>
                <a:lnTo>
                  <a:pt x="1864" y="398"/>
                </a:lnTo>
                <a:lnTo>
                  <a:pt x="1867" y="549"/>
                </a:lnTo>
                <a:lnTo>
                  <a:pt x="1867" y="552"/>
                </a:lnTo>
                <a:lnTo>
                  <a:pt x="1867" y="511"/>
                </a:lnTo>
                <a:lnTo>
                  <a:pt x="1870" y="520"/>
                </a:lnTo>
                <a:lnTo>
                  <a:pt x="1870" y="552"/>
                </a:lnTo>
                <a:lnTo>
                  <a:pt x="1870" y="511"/>
                </a:lnTo>
                <a:lnTo>
                  <a:pt x="1872" y="540"/>
                </a:lnTo>
                <a:lnTo>
                  <a:pt x="1872" y="552"/>
                </a:lnTo>
                <a:lnTo>
                  <a:pt x="1872" y="517"/>
                </a:lnTo>
                <a:lnTo>
                  <a:pt x="1875" y="552"/>
                </a:lnTo>
                <a:lnTo>
                  <a:pt x="1875" y="479"/>
                </a:lnTo>
                <a:lnTo>
                  <a:pt x="1878" y="529"/>
                </a:lnTo>
                <a:lnTo>
                  <a:pt x="1878" y="552"/>
                </a:lnTo>
                <a:lnTo>
                  <a:pt x="1878" y="511"/>
                </a:lnTo>
                <a:lnTo>
                  <a:pt x="1881" y="505"/>
                </a:lnTo>
                <a:lnTo>
                  <a:pt x="1881" y="552"/>
                </a:lnTo>
                <a:lnTo>
                  <a:pt x="1881" y="491"/>
                </a:lnTo>
                <a:lnTo>
                  <a:pt x="1884" y="523"/>
                </a:lnTo>
                <a:lnTo>
                  <a:pt x="1884" y="552"/>
                </a:lnTo>
                <a:lnTo>
                  <a:pt x="1884" y="499"/>
                </a:lnTo>
                <a:lnTo>
                  <a:pt x="1887" y="552"/>
                </a:lnTo>
                <a:lnTo>
                  <a:pt x="1887" y="517"/>
                </a:lnTo>
                <a:lnTo>
                  <a:pt x="1890" y="552"/>
                </a:lnTo>
                <a:lnTo>
                  <a:pt x="1890" y="511"/>
                </a:lnTo>
                <a:lnTo>
                  <a:pt x="1893" y="508"/>
                </a:lnTo>
                <a:lnTo>
                  <a:pt x="1893" y="552"/>
                </a:lnTo>
                <a:lnTo>
                  <a:pt x="1893" y="470"/>
                </a:lnTo>
                <a:lnTo>
                  <a:pt x="1896" y="546"/>
                </a:lnTo>
                <a:lnTo>
                  <a:pt x="1896" y="552"/>
                </a:lnTo>
                <a:lnTo>
                  <a:pt x="1896" y="502"/>
                </a:lnTo>
                <a:lnTo>
                  <a:pt x="1899" y="540"/>
                </a:lnTo>
                <a:lnTo>
                  <a:pt x="1899" y="552"/>
                </a:lnTo>
                <a:lnTo>
                  <a:pt x="1899" y="476"/>
                </a:lnTo>
                <a:lnTo>
                  <a:pt x="1902" y="549"/>
                </a:lnTo>
                <a:lnTo>
                  <a:pt x="1902" y="552"/>
                </a:lnTo>
                <a:lnTo>
                  <a:pt x="1902" y="470"/>
                </a:lnTo>
                <a:lnTo>
                  <a:pt x="1904" y="517"/>
                </a:lnTo>
                <a:lnTo>
                  <a:pt x="1904" y="552"/>
                </a:lnTo>
                <a:lnTo>
                  <a:pt x="1904" y="517"/>
                </a:lnTo>
                <a:lnTo>
                  <a:pt x="1907" y="546"/>
                </a:lnTo>
                <a:lnTo>
                  <a:pt x="1907" y="552"/>
                </a:lnTo>
                <a:lnTo>
                  <a:pt x="1907" y="502"/>
                </a:lnTo>
                <a:lnTo>
                  <a:pt x="1910" y="549"/>
                </a:lnTo>
                <a:lnTo>
                  <a:pt x="1910" y="552"/>
                </a:lnTo>
                <a:lnTo>
                  <a:pt x="1910" y="465"/>
                </a:lnTo>
                <a:lnTo>
                  <a:pt x="1913" y="546"/>
                </a:lnTo>
                <a:lnTo>
                  <a:pt x="1913" y="552"/>
                </a:lnTo>
                <a:lnTo>
                  <a:pt x="1913" y="470"/>
                </a:lnTo>
                <a:lnTo>
                  <a:pt x="1916" y="491"/>
                </a:lnTo>
                <a:lnTo>
                  <a:pt x="1916" y="552"/>
                </a:lnTo>
                <a:lnTo>
                  <a:pt x="1916" y="491"/>
                </a:lnTo>
                <a:lnTo>
                  <a:pt x="1919" y="549"/>
                </a:lnTo>
                <a:lnTo>
                  <a:pt x="1919" y="552"/>
                </a:lnTo>
                <a:lnTo>
                  <a:pt x="1919" y="526"/>
                </a:lnTo>
                <a:lnTo>
                  <a:pt x="1922" y="549"/>
                </a:lnTo>
                <a:lnTo>
                  <a:pt x="1922" y="552"/>
                </a:lnTo>
                <a:lnTo>
                  <a:pt x="1922" y="415"/>
                </a:lnTo>
                <a:lnTo>
                  <a:pt x="1925" y="479"/>
                </a:lnTo>
                <a:lnTo>
                  <a:pt x="1925" y="552"/>
                </a:lnTo>
                <a:lnTo>
                  <a:pt x="1925" y="398"/>
                </a:lnTo>
                <a:lnTo>
                  <a:pt x="1928" y="470"/>
                </a:lnTo>
                <a:lnTo>
                  <a:pt x="1928" y="552"/>
                </a:lnTo>
                <a:lnTo>
                  <a:pt x="1928" y="470"/>
                </a:lnTo>
                <a:lnTo>
                  <a:pt x="1931" y="549"/>
                </a:lnTo>
                <a:lnTo>
                  <a:pt x="1931" y="552"/>
                </a:lnTo>
                <a:lnTo>
                  <a:pt x="1931" y="517"/>
                </a:lnTo>
                <a:lnTo>
                  <a:pt x="1934" y="552"/>
                </a:lnTo>
                <a:lnTo>
                  <a:pt x="1934" y="508"/>
                </a:lnTo>
                <a:lnTo>
                  <a:pt x="1936" y="523"/>
                </a:lnTo>
                <a:lnTo>
                  <a:pt x="1936" y="552"/>
                </a:lnTo>
                <a:lnTo>
                  <a:pt x="1936" y="441"/>
                </a:lnTo>
                <a:lnTo>
                  <a:pt x="1939" y="485"/>
                </a:lnTo>
                <a:lnTo>
                  <a:pt x="1939" y="552"/>
                </a:lnTo>
                <a:lnTo>
                  <a:pt x="1939" y="456"/>
                </a:lnTo>
                <a:lnTo>
                  <a:pt x="1942" y="546"/>
                </a:lnTo>
                <a:lnTo>
                  <a:pt x="1942" y="552"/>
                </a:lnTo>
                <a:lnTo>
                  <a:pt x="1942" y="514"/>
                </a:lnTo>
                <a:lnTo>
                  <a:pt x="1945" y="552"/>
                </a:lnTo>
                <a:lnTo>
                  <a:pt x="1945" y="491"/>
                </a:lnTo>
                <a:lnTo>
                  <a:pt x="1948" y="517"/>
                </a:lnTo>
                <a:lnTo>
                  <a:pt x="1948" y="552"/>
                </a:lnTo>
                <a:lnTo>
                  <a:pt x="1948" y="491"/>
                </a:lnTo>
                <a:lnTo>
                  <a:pt x="1951" y="526"/>
                </a:lnTo>
                <a:lnTo>
                  <a:pt x="1951" y="552"/>
                </a:lnTo>
                <a:lnTo>
                  <a:pt x="1951" y="511"/>
                </a:lnTo>
                <a:lnTo>
                  <a:pt x="1954" y="549"/>
                </a:lnTo>
                <a:lnTo>
                  <a:pt x="1954" y="552"/>
                </a:lnTo>
                <a:lnTo>
                  <a:pt x="1954" y="494"/>
                </a:lnTo>
                <a:lnTo>
                  <a:pt x="1957" y="549"/>
                </a:lnTo>
                <a:lnTo>
                  <a:pt x="1957" y="552"/>
                </a:lnTo>
                <a:lnTo>
                  <a:pt x="1957" y="505"/>
                </a:lnTo>
                <a:lnTo>
                  <a:pt x="1960" y="540"/>
                </a:lnTo>
                <a:lnTo>
                  <a:pt x="1960" y="552"/>
                </a:lnTo>
                <a:lnTo>
                  <a:pt x="1960" y="526"/>
                </a:lnTo>
                <a:lnTo>
                  <a:pt x="1963" y="514"/>
                </a:lnTo>
                <a:lnTo>
                  <a:pt x="1963" y="552"/>
                </a:lnTo>
                <a:lnTo>
                  <a:pt x="1963" y="514"/>
                </a:lnTo>
                <a:lnTo>
                  <a:pt x="1966" y="549"/>
                </a:lnTo>
                <a:lnTo>
                  <a:pt x="1966" y="552"/>
                </a:lnTo>
                <a:lnTo>
                  <a:pt x="1966" y="508"/>
                </a:lnTo>
                <a:lnTo>
                  <a:pt x="1968" y="552"/>
                </a:lnTo>
                <a:lnTo>
                  <a:pt x="1968" y="511"/>
                </a:lnTo>
                <a:lnTo>
                  <a:pt x="1971" y="531"/>
                </a:lnTo>
                <a:lnTo>
                  <a:pt x="1971" y="552"/>
                </a:lnTo>
                <a:lnTo>
                  <a:pt x="1971" y="514"/>
                </a:lnTo>
                <a:lnTo>
                  <a:pt x="1971" y="534"/>
                </a:lnTo>
                <a:lnTo>
                  <a:pt x="1974" y="511"/>
                </a:lnTo>
                <a:lnTo>
                  <a:pt x="1974" y="552"/>
                </a:lnTo>
                <a:lnTo>
                  <a:pt x="1974" y="485"/>
                </a:lnTo>
                <a:lnTo>
                  <a:pt x="1977" y="552"/>
                </a:lnTo>
                <a:lnTo>
                  <a:pt x="1977" y="514"/>
                </a:lnTo>
                <a:lnTo>
                  <a:pt x="1980" y="552"/>
                </a:lnTo>
                <a:lnTo>
                  <a:pt x="1980" y="529"/>
                </a:lnTo>
                <a:lnTo>
                  <a:pt x="1983" y="549"/>
                </a:lnTo>
                <a:lnTo>
                  <a:pt x="1983" y="552"/>
                </a:lnTo>
                <a:lnTo>
                  <a:pt x="1983" y="508"/>
                </a:lnTo>
                <a:lnTo>
                  <a:pt x="1986" y="523"/>
                </a:lnTo>
                <a:lnTo>
                  <a:pt x="1986" y="552"/>
                </a:lnTo>
                <a:lnTo>
                  <a:pt x="1986" y="441"/>
                </a:lnTo>
                <a:lnTo>
                  <a:pt x="1989" y="552"/>
                </a:lnTo>
                <a:lnTo>
                  <a:pt x="1989" y="491"/>
                </a:lnTo>
                <a:lnTo>
                  <a:pt x="1992" y="546"/>
                </a:lnTo>
                <a:lnTo>
                  <a:pt x="1992" y="552"/>
                </a:lnTo>
                <a:lnTo>
                  <a:pt x="1992" y="517"/>
                </a:lnTo>
                <a:lnTo>
                  <a:pt x="1995" y="517"/>
                </a:lnTo>
                <a:lnTo>
                  <a:pt x="1995" y="552"/>
                </a:lnTo>
                <a:lnTo>
                  <a:pt x="1995" y="517"/>
                </a:lnTo>
                <a:lnTo>
                  <a:pt x="1997" y="526"/>
                </a:lnTo>
                <a:lnTo>
                  <a:pt x="1997" y="552"/>
                </a:lnTo>
                <a:lnTo>
                  <a:pt x="1997" y="485"/>
                </a:lnTo>
                <a:lnTo>
                  <a:pt x="2000" y="549"/>
                </a:lnTo>
                <a:lnTo>
                  <a:pt x="2000" y="552"/>
                </a:lnTo>
                <a:lnTo>
                  <a:pt x="2000" y="412"/>
                </a:lnTo>
                <a:lnTo>
                  <a:pt x="2003" y="537"/>
                </a:lnTo>
                <a:lnTo>
                  <a:pt x="2003" y="552"/>
                </a:lnTo>
                <a:lnTo>
                  <a:pt x="2003" y="520"/>
                </a:lnTo>
                <a:lnTo>
                  <a:pt x="2006" y="549"/>
                </a:lnTo>
                <a:lnTo>
                  <a:pt x="2006" y="552"/>
                </a:lnTo>
                <a:lnTo>
                  <a:pt x="2006" y="531"/>
                </a:lnTo>
                <a:lnTo>
                  <a:pt x="2009" y="552"/>
                </a:lnTo>
                <a:lnTo>
                  <a:pt x="2009" y="447"/>
                </a:lnTo>
                <a:lnTo>
                  <a:pt x="2012" y="546"/>
                </a:lnTo>
                <a:lnTo>
                  <a:pt x="2012" y="552"/>
                </a:lnTo>
                <a:lnTo>
                  <a:pt x="2012" y="459"/>
                </a:lnTo>
                <a:lnTo>
                  <a:pt x="2015" y="540"/>
                </a:lnTo>
                <a:lnTo>
                  <a:pt x="2015" y="552"/>
                </a:lnTo>
                <a:lnTo>
                  <a:pt x="2015" y="531"/>
                </a:lnTo>
                <a:lnTo>
                  <a:pt x="2018" y="546"/>
                </a:lnTo>
                <a:lnTo>
                  <a:pt x="2018" y="552"/>
                </a:lnTo>
                <a:lnTo>
                  <a:pt x="2018" y="520"/>
                </a:lnTo>
                <a:lnTo>
                  <a:pt x="2021" y="540"/>
                </a:lnTo>
                <a:lnTo>
                  <a:pt x="2021" y="552"/>
                </a:lnTo>
                <a:lnTo>
                  <a:pt x="2021" y="529"/>
                </a:lnTo>
                <a:lnTo>
                  <a:pt x="2024" y="552"/>
                </a:lnTo>
                <a:lnTo>
                  <a:pt x="2024" y="476"/>
                </a:lnTo>
                <a:lnTo>
                  <a:pt x="2027" y="543"/>
                </a:lnTo>
                <a:lnTo>
                  <a:pt x="2027" y="552"/>
                </a:lnTo>
                <a:lnTo>
                  <a:pt x="2027" y="508"/>
                </a:lnTo>
                <a:lnTo>
                  <a:pt x="2029" y="549"/>
                </a:lnTo>
                <a:lnTo>
                  <a:pt x="2029" y="552"/>
                </a:lnTo>
                <a:lnTo>
                  <a:pt x="2029" y="508"/>
                </a:lnTo>
                <a:lnTo>
                  <a:pt x="2032" y="531"/>
                </a:lnTo>
                <a:lnTo>
                  <a:pt x="2032" y="552"/>
                </a:lnTo>
                <a:lnTo>
                  <a:pt x="2032" y="508"/>
                </a:lnTo>
                <a:lnTo>
                  <a:pt x="2035" y="552"/>
                </a:lnTo>
                <a:lnTo>
                  <a:pt x="2035" y="534"/>
                </a:lnTo>
                <a:lnTo>
                  <a:pt x="2038" y="552"/>
                </a:lnTo>
                <a:lnTo>
                  <a:pt x="2038" y="529"/>
                </a:lnTo>
                <a:lnTo>
                  <a:pt x="2041" y="549"/>
                </a:lnTo>
                <a:lnTo>
                  <a:pt x="2041" y="552"/>
                </a:lnTo>
                <a:lnTo>
                  <a:pt x="2041" y="534"/>
                </a:lnTo>
                <a:lnTo>
                  <a:pt x="2044" y="540"/>
                </a:lnTo>
                <a:lnTo>
                  <a:pt x="2044" y="552"/>
                </a:lnTo>
                <a:lnTo>
                  <a:pt x="2044" y="526"/>
                </a:lnTo>
                <a:lnTo>
                  <a:pt x="2047" y="543"/>
                </a:lnTo>
                <a:lnTo>
                  <a:pt x="2047" y="552"/>
                </a:lnTo>
                <a:lnTo>
                  <a:pt x="2047" y="523"/>
                </a:lnTo>
                <a:lnTo>
                  <a:pt x="2050" y="543"/>
                </a:lnTo>
                <a:lnTo>
                  <a:pt x="2050" y="552"/>
                </a:lnTo>
                <a:lnTo>
                  <a:pt x="2050" y="514"/>
                </a:lnTo>
                <a:lnTo>
                  <a:pt x="2053" y="526"/>
                </a:lnTo>
                <a:lnTo>
                  <a:pt x="2053" y="552"/>
                </a:lnTo>
                <a:lnTo>
                  <a:pt x="2053" y="526"/>
                </a:lnTo>
                <a:lnTo>
                  <a:pt x="2056" y="552"/>
                </a:lnTo>
                <a:lnTo>
                  <a:pt x="2056" y="526"/>
                </a:lnTo>
                <a:lnTo>
                  <a:pt x="2059" y="552"/>
                </a:lnTo>
                <a:lnTo>
                  <a:pt x="2059" y="520"/>
                </a:lnTo>
                <a:lnTo>
                  <a:pt x="2061" y="537"/>
                </a:lnTo>
                <a:lnTo>
                  <a:pt x="2061" y="552"/>
                </a:lnTo>
                <a:lnTo>
                  <a:pt x="2061" y="473"/>
                </a:lnTo>
                <a:lnTo>
                  <a:pt x="2064" y="485"/>
                </a:lnTo>
                <a:lnTo>
                  <a:pt x="2064" y="552"/>
                </a:lnTo>
                <a:lnTo>
                  <a:pt x="2064" y="470"/>
                </a:lnTo>
                <a:lnTo>
                  <a:pt x="2067" y="552"/>
                </a:lnTo>
                <a:lnTo>
                  <a:pt x="2067" y="540"/>
                </a:lnTo>
                <a:lnTo>
                  <a:pt x="2070" y="552"/>
                </a:lnTo>
                <a:lnTo>
                  <a:pt x="2070" y="482"/>
                </a:lnTo>
                <a:lnTo>
                  <a:pt x="2073" y="497"/>
                </a:lnTo>
                <a:lnTo>
                  <a:pt x="2073" y="552"/>
                </a:lnTo>
                <a:lnTo>
                  <a:pt x="2073" y="465"/>
                </a:lnTo>
                <a:lnTo>
                  <a:pt x="2076" y="531"/>
                </a:lnTo>
                <a:lnTo>
                  <a:pt x="2076" y="552"/>
                </a:lnTo>
                <a:lnTo>
                  <a:pt x="2076" y="491"/>
                </a:lnTo>
                <a:lnTo>
                  <a:pt x="2079" y="552"/>
                </a:lnTo>
                <a:lnTo>
                  <a:pt x="2079" y="537"/>
                </a:lnTo>
                <a:lnTo>
                  <a:pt x="2082" y="552"/>
                </a:lnTo>
                <a:lnTo>
                  <a:pt x="2082" y="546"/>
                </a:lnTo>
                <a:lnTo>
                  <a:pt x="2085" y="552"/>
                </a:lnTo>
                <a:lnTo>
                  <a:pt x="2085" y="468"/>
                </a:lnTo>
                <a:lnTo>
                  <a:pt x="2088" y="468"/>
                </a:lnTo>
                <a:lnTo>
                  <a:pt x="2088" y="552"/>
                </a:lnTo>
                <a:lnTo>
                  <a:pt x="2088" y="441"/>
                </a:lnTo>
                <a:lnTo>
                  <a:pt x="2091" y="552"/>
                </a:lnTo>
                <a:lnTo>
                  <a:pt x="2091" y="531"/>
                </a:lnTo>
                <a:lnTo>
                  <a:pt x="2093" y="552"/>
                </a:lnTo>
                <a:lnTo>
                  <a:pt x="2093" y="540"/>
                </a:lnTo>
                <a:lnTo>
                  <a:pt x="2096" y="543"/>
                </a:lnTo>
                <a:lnTo>
                  <a:pt x="2096" y="552"/>
                </a:lnTo>
                <a:lnTo>
                  <a:pt x="2096" y="526"/>
                </a:lnTo>
                <a:lnTo>
                  <a:pt x="2099" y="552"/>
                </a:lnTo>
                <a:lnTo>
                  <a:pt x="2099" y="508"/>
                </a:lnTo>
                <a:lnTo>
                  <a:pt x="2102" y="552"/>
                </a:lnTo>
                <a:lnTo>
                  <a:pt x="2102" y="534"/>
                </a:lnTo>
                <a:lnTo>
                  <a:pt x="2105" y="549"/>
                </a:lnTo>
                <a:lnTo>
                  <a:pt x="2105" y="552"/>
                </a:lnTo>
                <a:lnTo>
                  <a:pt x="2105" y="531"/>
                </a:lnTo>
                <a:lnTo>
                  <a:pt x="2108" y="549"/>
                </a:lnTo>
                <a:lnTo>
                  <a:pt x="2108" y="552"/>
                </a:lnTo>
                <a:lnTo>
                  <a:pt x="2108" y="531"/>
                </a:lnTo>
                <a:lnTo>
                  <a:pt x="2111" y="549"/>
                </a:lnTo>
                <a:lnTo>
                  <a:pt x="2111" y="552"/>
                </a:lnTo>
                <a:lnTo>
                  <a:pt x="2111" y="543"/>
                </a:lnTo>
                <a:lnTo>
                  <a:pt x="2114" y="552"/>
                </a:lnTo>
                <a:lnTo>
                  <a:pt x="2114" y="543"/>
                </a:lnTo>
                <a:lnTo>
                  <a:pt x="2117" y="552"/>
                </a:lnTo>
                <a:lnTo>
                  <a:pt x="2117" y="505"/>
                </a:lnTo>
                <a:lnTo>
                  <a:pt x="2120" y="520"/>
                </a:lnTo>
                <a:lnTo>
                  <a:pt x="2120" y="552"/>
                </a:lnTo>
                <a:lnTo>
                  <a:pt x="2120" y="520"/>
                </a:lnTo>
                <a:lnTo>
                  <a:pt x="2122" y="552"/>
                </a:lnTo>
                <a:lnTo>
                  <a:pt x="2122" y="534"/>
                </a:lnTo>
                <a:lnTo>
                  <a:pt x="2125" y="552"/>
                </a:lnTo>
                <a:lnTo>
                  <a:pt x="2125" y="526"/>
                </a:lnTo>
                <a:lnTo>
                  <a:pt x="2128" y="552"/>
                </a:lnTo>
                <a:lnTo>
                  <a:pt x="2128" y="543"/>
                </a:lnTo>
                <a:lnTo>
                  <a:pt x="2131" y="543"/>
                </a:lnTo>
                <a:lnTo>
                  <a:pt x="2131" y="552"/>
                </a:lnTo>
                <a:lnTo>
                  <a:pt x="2131" y="534"/>
                </a:lnTo>
                <a:lnTo>
                  <a:pt x="2134" y="549"/>
                </a:lnTo>
                <a:lnTo>
                  <a:pt x="2134" y="552"/>
                </a:lnTo>
                <a:lnTo>
                  <a:pt x="2134" y="511"/>
                </a:lnTo>
                <a:lnTo>
                  <a:pt x="2137" y="552"/>
                </a:lnTo>
                <a:lnTo>
                  <a:pt x="2137" y="511"/>
                </a:lnTo>
                <a:lnTo>
                  <a:pt x="2140" y="537"/>
                </a:lnTo>
                <a:lnTo>
                  <a:pt x="2140" y="552"/>
                </a:lnTo>
                <a:lnTo>
                  <a:pt x="2140" y="529"/>
                </a:lnTo>
                <a:lnTo>
                  <a:pt x="2143" y="543"/>
                </a:lnTo>
                <a:lnTo>
                  <a:pt x="2143" y="552"/>
                </a:lnTo>
                <a:lnTo>
                  <a:pt x="2143" y="537"/>
                </a:lnTo>
                <a:lnTo>
                  <a:pt x="2146" y="552"/>
                </a:lnTo>
                <a:lnTo>
                  <a:pt x="2146" y="502"/>
                </a:lnTo>
                <a:lnTo>
                  <a:pt x="2149" y="549"/>
                </a:lnTo>
                <a:lnTo>
                  <a:pt x="2149" y="552"/>
                </a:lnTo>
                <a:lnTo>
                  <a:pt x="2149" y="476"/>
                </a:lnTo>
                <a:lnTo>
                  <a:pt x="2152" y="531"/>
                </a:lnTo>
                <a:lnTo>
                  <a:pt x="2152" y="552"/>
                </a:lnTo>
                <a:lnTo>
                  <a:pt x="2152" y="502"/>
                </a:lnTo>
                <a:lnTo>
                  <a:pt x="2154" y="543"/>
                </a:lnTo>
                <a:lnTo>
                  <a:pt x="2154" y="552"/>
                </a:lnTo>
                <a:lnTo>
                  <a:pt x="2154" y="543"/>
                </a:lnTo>
                <a:lnTo>
                  <a:pt x="2157" y="552"/>
                </a:lnTo>
                <a:lnTo>
                  <a:pt x="2157" y="543"/>
                </a:lnTo>
                <a:lnTo>
                  <a:pt x="2160" y="552"/>
                </a:lnTo>
                <a:lnTo>
                  <a:pt x="2160" y="497"/>
                </a:lnTo>
                <a:lnTo>
                  <a:pt x="2163" y="537"/>
                </a:lnTo>
                <a:lnTo>
                  <a:pt x="2163" y="552"/>
                </a:lnTo>
                <a:lnTo>
                  <a:pt x="2163" y="491"/>
                </a:lnTo>
                <a:lnTo>
                  <a:pt x="2166" y="526"/>
                </a:lnTo>
                <a:lnTo>
                  <a:pt x="2166" y="552"/>
                </a:lnTo>
                <a:lnTo>
                  <a:pt x="2166" y="520"/>
                </a:lnTo>
                <a:lnTo>
                  <a:pt x="2169" y="546"/>
                </a:lnTo>
                <a:lnTo>
                  <a:pt x="2169" y="552"/>
                </a:lnTo>
                <a:lnTo>
                  <a:pt x="2169" y="537"/>
                </a:lnTo>
                <a:lnTo>
                  <a:pt x="2172" y="552"/>
                </a:lnTo>
                <a:lnTo>
                  <a:pt x="2172" y="502"/>
                </a:lnTo>
                <a:lnTo>
                  <a:pt x="2175" y="531"/>
                </a:lnTo>
                <a:lnTo>
                  <a:pt x="2175" y="552"/>
                </a:lnTo>
                <a:lnTo>
                  <a:pt x="2175" y="514"/>
                </a:lnTo>
                <a:lnTo>
                  <a:pt x="2178" y="546"/>
                </a:lnTo>
                <a:lnTo>
                  <a:pt x="2178" y="552"/>
                </a:lnTo>
                <a:lnTo>
                  <a:pt x="2178" y="546"/>
                </a:lnTo>
                <a:lnTo>
                  <a:pt x="2181" y="552"/>
                </a:lnTo>
                <a:lnTo>
                  <a:pt x="2181" y="540"/>
                </a:lnTo>
                <a:lnTo>
                  <a:pt x="2184" y="552"/>
                </a:lnTo>
                <a:lnTo>
                  <a:pt x="2184" y="540"/>
                </a:lnTo>
                <a:lnTo>
                  <a:pt x="2186" y="543"/>
                </a:lnTo>
                <a:lnTo>
                  <a:pt x="2186" y="552"/>
                </a:lnTo>
                <a:lnTo>
                  <a:pt x="2186" y="517"/>
                </a:lnTo>
                <a:lnTo>
                  <a:pt x="2189" y="552"/>
                </a:lnTo>
                <a:lnTo>
                  <a:pt x="2189" y="540"/>
                </a:lnTo>
                <a:lnTo>
                  <a:pt x="2192" y="552"/>
                </a:lnTo>
                <a:lnTo>
                  <a:pt x="2192" y="543"/>
                </a:lnTo>
                <a:lnTo>
                  <a:pt x="2195" y="552"/>
                </a:lnTo>
                <a:lnTo>
                  <a:pt x="2195" y="540"/>
                </a:lnTo>
                <a:lnTo>
                  <a:pt x="2198" y="537"/>
                </a:lnTo>
                <a:lnTo>
                  <a:pt x="2198" y="552"/>
                </a:lnTo>
                <a:lnTo>
                  <a:pt x="2198" y="537"/>
                </a:lnTo>
                <a:lnTo>
                  <a:pt x="2201" y="549"/>
                </a:lnTo>
                <a:lnTo>
                  <a:pt x="2201" y="552"/>
                </a:lnTo>
                <a:lnTo>
                  <a:pt x="2201" y="546"/>
                </a:lnTo>
                <a:lnTo>
                  <a:pt x="2204" y="549"/>
                </a:lnTo>
                <a:lnTo>
                  <a:pt x="2204" y="552"/>
                </a:lnTo>
                <a:lnTo>
                  <a:pt x="2204" y="549"/>
                </a:lnTo>
                <a:lnTo>
                  <a:pt x="2207" y="552"/>
                </a:lnTo>
                <a:lnTo>
                  <a:pt x="2207" y="534"/>
                </a:lnTo>
                <a:lnTo>
                  <a:pt x="2210" y="552"/>
                </a:lnTo>
                <a:lnTo>
                  <a:pt x="2210" y="540"/>
                </a:lnTo>
                <a:lnTo>
                  <a:pt x="2213" y="546"/>
                </a:lnTo>
                <a:lnTo>
                  <a:pt x="2213" y="552"/>
                </a:lnTo>
                <a:lnTo>
                  <a:pt x="2213" y="529"/>
                </a:lnTo>
                <a:lnTo>
                  <a:pt x="2216" y="552"/>
                </a:lnTo>
                <a:lnTo>
                  <a:pt x="2216" y="546"/>
                </a:lnTo>
                <a:lnTo>
                  <a:pt x="2218" y="552"/>
                </a:lnTo>
                <a:lnTo>
                  <a:pt x="2218" y="546"/>
                </a:lnTo>
                <a:lnTo>
                  <a:pt x="2221" y="549"/>
                </a:lnTo>
                <a:lnTo>
                  <a:pt x="2221" y="552"/>
                </a:lnTo>
                <a:lnTo>
                  <a:pt x="2221" y="520"/>
                </a:lnTo>
                <a:lnTo>
                  <a:pt x="2224" y="534"/>
                </a:lnTo>
                <a:lnTo>
                  <a:pt x="2224" y="552"/>
                </a:lnTo>
                <a:lnTo>
                  <a:pt x="2224" y="499"/>
                </a:lnTo>
                <a:lnTo>
                  <a:pt x="2227" y="552"/>
                </a:lnTo>
                <a:lnTo>
                  <a:pt x="2227" y="540"/>
                </a:lnTo>
                <a:lnTo>
                  <a:pt x="2230" y="552"/>
                </a:lnTo>
                <a:lnTo>
                  <a:pt x="2230" y="543"/>
                </a:lnTo>
                <a:lnTo>
                  <a:pt x="2233" y="552"/>
                </a:lnTo>
                <a:lnTo>
                  <a:pt x="2233" y="537"/>
                </a:lnTo>
                <a:lnTo>
                  <a:pt x="2236" y="540"/>
                </a:lnTo>
                <a:lnTo>
                  <a:pt x="2236" y="552"/>
                </a:lnTo>
                <a:lnTo>
                  <a:pt x="2236" y="531"/>
                </a:lnTo>
                <a:lnTo>
                  <a:pt x="2239" y="552"/>
                </a:lnTo>
                <a:lnTo>
                  <a:pt x="2239" y="529"/>
                </a:lnTo>
                <a:lnTo>
                  <a:pt x="2242" y="552"/>
                </a:lnTo>
                <a:lnTo>
                  <a:pt x="2242" y="540"/>
                </a:lnTo>
                <a:lnTo>
                  <a:pt x="2245" y="549"/>
                </a:lnTo>
                <a:lnTo>
                  <a:pt x="2245" y="552"/>
                </a:lnTo>
                <a:lnTo>
                  <a:pt x="2245" y="546"/>
                </a:lnTo>
                <a:lnTo>
                  <a:pt x="2248" y="552"/>
                </a:lnTo>
                <a:lnTo>
                  <a:pt x="2248" y="511"/>
                </a:lnTo>
                <a:lnTo>
                  <a:pt x="2250" y="552"/>
                </a:lnTo>
                <a:lnTo>
                  <a:pt x="2250" y="508"/>
                </a:lnTo>
                <a:lnTo>
                  <a:pt x="2253" y="546"/>
                </a:lnTo>
                <a:lnTo>
                  <a:pt x="2253" y="552"/>
                </a:lnTo>
                <a:lnTo>
                  <a:pt x="2253" y="546"/>
                </a:lnTo>
                <a:lnTo>
                  <a:pt x="2256" y="552"/>
                </a:lnTo>
                <a:lnTo>
                  <a:pt x="2256" y="540"/>
                </a:lnTo>
                <a:lnTo>
                  <a:pt x="2259" y="552"/>
                </a:lnTo>
                <a:lnTo>
                  <a:pt x="2259" y="540"/>
                </a:lnTo>
                <a:lnTo>
                  <a:pt x="2262" y="552"/>
                </a:lnTo>
                <a:lnTo>
                  <a:pt x="2262" y="549"/>
                </a:lnTo>
                <a:lnTo>
                  <a:pt x="2265" y="552"/>
                </a:lnTo>
                <a:lnTo>
                  <a:pt x="2265" y="549"/>
                </a:lnTo>
                <a:lnTo>
                  <a:pt x="2268" y="552"/>
                </a:lnTo>
                <a:lnTo>
                  <a:pt x="2268" y="543"/>
                </a:lnTo>
                <a:lnTo>
                  <a:pt x="2271" y="552"/>
                </a:lnTo>
                <a:lnTo>
                  <a:pt x="2271" y="543"/>
                </a:lnTo>
                <a:lnTo>
                  <a:pt x="2274" y="552"/>
                </a:lnTo>
                <a:lnTo>
                  <a:pt x="2274" y="543"/>
                </a:lnTo>
                <a:lnTo>
                  <a:pt x="2277" y="549"/>
                </a:lnTo>
                <a:lnTo>
                  <a:pt x="2277" y="552"/>
                </a:lnTo>
                <a:lnTo>
                  <a:pt x="2277" y="549"/>
                </a:lnTo>
                <a:lnTo>
                  <a:pt x="2277" y="552"/>
                </a:lnTo>
                <a:lnTo>
                  <a:pt x="2279" y="546"/>
                </a:lnTo>
                <a:lnTo>
                  <a:pt x="2279" y="552"/>
                </a:lnTo>
                <a:lnTo>
                  <a:pt x="2279" y="540"/>
                </a:lnTo>
                <a:lnTo>
                  <a:pt x="2282" y="552"/>
                </a:lnTo>
                <a:lnTo>
                  <a:pt x="2282" y="537"/>
                </a:lnTo>
                <a:lnTo>
                  <a:pt x="2285" y="552"/>
                </a:lnTo>
                <a:lnTo>
                  <a:pt x="2285" y="540"/>
                </a:lnTo>
                <a:lnTo>
                  <a:pt x="2288" y="552"/>
                </a:lnTo>
                <a:lnTo>
                  <a:pt x="2288" y="546"/>
                </a:lnTo>
                <a:lnTo>
                  <a:pt x="2291" y="552"/>
                </a:lnTo>
                <a:lnTo>
                  <a:pt x="2291" y="543"/>
                </a:lnTo>
                <a:lnTo>
                  <a:pt x="2294" y="552"/>
                </a:lnTo>
                <a:lnTo>
                  <a:pt x="2294" y="546"/>
                </a:lnTo>
                <a:lnTo>
                  <a:pt x="2297" y="552"/>
                </a:lnTo>
                <a:lnTo>
                  <a:pt x="2297" y="537"/>
                </a:lnTo>
                <a:lnTo>
                  <a:pt x="2300" y="546"/>
                </a:lnTo>
                <a:lnTo>
                  <a:pt x="2300" y="552"/>
                </a:lnTo>
                <a:lnTo>
                  <a:pt x="2300" y="543"/>
                </a:lnTo>
                <a:lnTo>
                  <a:pt x="2303" y="552"/>
                </a:lnTo>
                <a:lnTo>
                  <a:pt x="2303" y="549"/>
                </a:lnTo>
                <a:lnTo>
                  <a:pt x="2306" y="552"/>
                </a:lnTo>
                <a:lnTo>
                  <a:pt x="2306" y="543"/>
                </a:lnTo>
                <a:lnTo>
                  <a:pt x="2309" y="552"/>
                </a:lnTo>
                <a:lnTo>
                  <a:pt x="2309" y="517"/>
                </a:lnTo>
                <a:lnTo>
                  <a:pt x="2311" y="531"/>
                </a:lnTo>
                <a:lnTo>
                  <a:pt x="2311" y="552"/>
                </a:lnTo>
                <a:lnTo>
                  <a:pt x="2311" y="529"/>
                </a:lnTo>
                <a:lnTo>
                  <a:pt x="2314" y="552"/>
                </a:lnTo>
                <a:lnTo>
                  <a:pt x="2314" y="540"/>
                </a:lnTo>
                <a:lnTo>
                  <a:pt x="2317" y="552"/>
                </a:lnTo>
                <a:lnTo>
                  <a:pt x="2317" y="549"/>
                </a:lnTo>
                <a:lnTo>
                  <a:pt x="2320" y="552"/>
                </a:lnTo>
                <a:lnTo>
                  <a:pt x="2320" y="540"/>
                </a:lnTo>
                <a:lnTo>
                  <a:pt x="2323" y="543"/>
                </a:lnTo>
                <a:lnTo>
                  <a:pt x="2323" y="552"/>
                </a:lnTo>
                <a:lnTo>
                  <a:pt x="2323" y="523"/>
                </a:lnTo>
                <a:lnTo>
                  <a:pt x="2326" y="531"/>
                </a:lnTo>
                <a:lnTo>
                  <a:pt x="2326" y="552"/>
                </a:lnTo>
                <a:lnTo>
                  <a:pt x="2326" y="514"/>
                </a:lnTo>
                <a:lnTo>
                  <a:pt x="2329" y="552"/>
                </a:lnTo>
                <a:lnTo>
                  <a:pt x="2329" y="537"/>
                </a:lnTo>
                <a:lnTo>
                  <a:pt x="2332" y="552"/>
                </a:lnTo>
                <a:lnTo>
                  <a:pt x="2332" y="546"/>
                </a:lnTo>
                <a:lnTo>
                  <a:pt x="2335" y="552"/>
                </a:lnTo>
                <a:lnTo>
                  <a:pt x="2335" y="543"/>
                </a:lnTo>
                <a:lnTo>
                  <a:pt x="2338" y="552"/>
                </a:lnTo>
                <a:lnTo>
                  <a:pt x="2338" y="543"/>
                </a:lnTo>
                <a:lnTo>
                  <a:pt x="2341" y="552"/>
                </a:lnTo>
                <a:lnTo>
                  <a:pt x="2341" y="543"/>
                </a:lnTo>
                <a:lnTo>
                  <a:pt x="2343" y="552"/>
                </a:lnTo>
                <a:lnTo>
                  <a:pt x="2343" y="534"/>
                </a:lnTo>
                <a:lnTo>
                  <a:pt x="2346" y="546"/>
                </a:lnTo>
                <a:lnTo>
                  <a:pt x="2346" y="552"/>
                </a:lnTo>
                <a:lnTo>
                  <a:pt x="2346" y="537"/>
                </a:lnTo>
                <a:lnTo>
                  <a:pt x="2349" y="552"/>
                </a:lnTo>
                <a:lnTo>
                  <a:pt x="2349" y="546"/>
                </a:lnTo>
                <a:lnTo>
                  <a:pt x="2352" y="552"/>
                </a:lnTo>
                <a:lnTo>
                  <a:pt x="2352" y="543"/>
                </a:lnTo>
                <a:lnTo>
                  <a:pt x="2355" y="552"/>
                </a:lnTo>
                <a:lnTo>
                  <a:pt x="2355" y="546"/>
                </a:lnTo>
                <a:lnTo>
                  <a:pt x="2358" y="552"/>
                </a:lnTo>
                <a:lnTo>
                  <a:pt x="2358" y="540"/>
                </a:lnTo>
                <a:lnTo>
                  <a:pt x="2361" y="552"/>
                </a:lnTo>
                <a:lnTo>
                  <a:pt x="2361" y="546"/>
                </a:lnTo>
                <a:lnTo>
                  <a:pt x="2364" y="552"/>
                </a:lnTo>
                <a:lnTo>
                  <a:pt x="2367" y="552"/>
                </a:lnTo>
                <a:lnTo>
                  <a:pt x="2367" y="543"/>
                </a:lnTo>
                <a:lnTo>
                  <a:pt x="2370" y="552"/>
                </a:lnTo>
                <a:lnTo>
                  <a:pt x="2373" y="552"/>
                </a:lnTo>
                <a:lnTo>
                  <a:pt x="2373" y="549"/>
                </a:lnTo>
                <a:lnTo>
                  <a:pt x="2375" y="552"/>
                </a:lnTo>
                <a:lnTo>
                  <a:pt x="2375" y="543"/>
                </a:lnTo>
                <a:lnTo>
                  <a:pt x="2378" y="552"/>
                </a:lnTo>
                <a:lnTo>
                  <a:pt x="2378" y="549"/>
                </a:lnTo>
                <a:lnTo>
                  <a:pt x="2381" y="552"/>
                </a:lnTo>
                <a:lnTo>
                  <a:pt x="2381" y="543"/>
                </a:lnTo>
                <a:lnTo>
                  <a:pt x="2384" y="552"/>
                </a:lnTo>
                <a:lnTo>
                  <a:pt x="2384" y="546"/>
                </a:lnTo>
                <a:lnTo>
                  <a:pt x="2387" y="552"/>
                </a:lnTo>
                <a:lnTo>
                  <a:pt x="2387" y="543"/>
                </a:lnTo>
                <a:lnTo>
                  <a:pt x="2390" y="549"/>
                </a:lnTo>
                <a:lnTo>
                  <a:pt x="2390" y="552"/>
                </a:lnTo>
                <a:lnTo>
                  <a:pt x="2390" y="549"/>
                </a:lnTo>
                <a:lnTo>
                  <a:pt x="2393" y="552"/>
                </a:lnTo>
                <a:lnTo>
                  <a:pt x="2393" y="543"/>
                </a:lnTo>
                <a:lnTo>
                  <a:pt x="2396" y="552"/>
                </a:lnTo>
                <a:lnTo>
                  <a:pt x="2396" y="529"/>
                </a:lnTo>
                <a:lnTo>
                  <a:pt x="2399" y="549"/>
                </a:lnTo>
                <a:lnTo>
                  <a:pt x="2399" y="552"/>
                </a:lnTo>
                <a:lnTo>
                  <a:pt x="2399" y="523"/>
                </a:lnTo>
                <a:lnTo>
                  <a:pt x="2402" y="552"/>
                </a:lnTo>
                <a:lnTo>
                  <a:pt x="2402" y="546"/>
                </a:lnTo>
                <a:lnTo>
                  <a:pt x="2404" y="549"/>
                </a:lnTo>
                <a:lnTo>
                  <a:pt x="2404" y="552"/>
                </a:lnTo>
                <a:lnTo>
                  <a:pt x="2404" y="546"/>
                </a:lnTo>
                <a:lnTo>
                  <a:pt x="2407" y="549"/>
                </a:lnTo>
                <a:lnTo>
                  <a:pt x="2407" y="552"/>
                </a:lnTo>
                <a:lnTo>
                  <a:pt x="2407" y="540"/>
                </a:lnTo>
                <a:lnTo>
                  <a:pt x="2410" y="552"/>
                </a:lnTo>
                <a:lnTo>
                  <a:pt x="2410" y="517"/>
                </a:lnTo>
                <a:lnTo>
                  <a:pt x="2413" y="543"/>
                </a:lnTo>
                <a:lnTo>
                  <a:pt x="2413" y="552"/>
                </a:lnTo>
                <a:lnTo>
                  <a:pt x="2413" y="543"/>
                </a:lnTo>
                <a:lnTo>
                  <a:pt x="2416" y="552"/>
                </a:lnTo>
                <a:lnTo>
                  <a:pt x="2416" y="549"/>
                </a:lnTo>
                <a:lnTo>
                  <a:pt x="2419" y="552"/>
                </a:lnTo>
                <a:lnTo>
                  <a:pt x="2419" y="549"/>
                </a:lnTo>
                <a:lnTo>
                  <a:pt x="2422" y="552"/>
                </a:lnTo>
                <a:lnTo>
                  <a:pt x="2422" y="549"/>
                </a:lnTo>
                <a:lnTo>
                  <a:pt x="2425" y="552"/>
                </a:lnTo>
                <a:lnTo>
                  <a:pt x="2425" y="549"/>
                </a:lnTo>
                <a:lnTo>
                  <a:pt x="2428" y="552"/>
                </a:lnTo>
                <a:lnTo>
                  <a:pt x="2428" y="549"/>
                </a:lnTo>
                <a:lnTo>
                  <a:pt x="2431" y="552"/>
                </a:lnTo>
                <a:lnTo>
                  <a:pt x="2431" y="537"/>
                </a:lnTo>
                <a:lnTo>
                  <a:pt x="2434" y="552"/>
                </a:lnTo>
                <a:lnTo>
                  <a:pt x="2436" y="552"/>
                </a:lnTo>
                <a:lnTo>
                  <a:pt x="2436" y="549"/>
                </a:lnTo>
                <a:lnTo>
                  <a:pt x="2439" y="552"/>
                </a:lnTo>
                <a:lnTo>
                  <a:pt x="2439" y="546"/>
                </a:lnTo>
                <a:lnTo>
                  <a:pt x="2442" y="552"/>
                </a:lnTo>
                <a:lnTo>
                  <a:pt x="2442" y="546"/>
                </a:lnTo>
                <a:lnTo>
                  <a:pt x="2445" y="549"/>
                </a:lnTo>
                <a:lnTo>
                  <a:pt x="2445" y="552"/>
                </a:lnTo>
                <a:lnTo>
                  <a:pt x="2445" y="543"/>
                </a:lnTo>
                <a:lnTo>
                  <a:pt x="2448" y="552"/>
                </a:lnTo>
                <a:lnTo>
                  <a:pt x="2454" y="552"/>
                </a:lnTo>
                <a:lnTo>
                  <a:pt x="2454" y="549"/>
                </a:lnTo>
                <a:lnTo>
                  <a:pt x="2457" y="552"/>
                </a:lnTo>
                <a:lnTo>
                  <a:pt x="2463" y="552"/>
                </a:lnTo>
                <a:lnTo>
                  <a:pt x="2463" y="549"/>
                </a:lnTo>
                <a:lnTo>
                  <a:pt x="2466" y="552"/>
                </a:lnTo>
                <a:lnTo>
                  <a:pt x="2466" y="543"/>
                </a:lnTo>
                <a:lnTo>
                  <a:pt x="2468" y="552"/>
                </a:lnTo>
                <a:lnTo>
                  <a:pt x="2468" y="543"/>
                </a:lnTo>
                <a:lnTo>
                  <a:pt x="2471" y="552"/>
                </a:lnTo>
                <a:lnTo>
                  <a:pt x="2471" y="543"/>
                </a:lnTo>
                <a:lnTo>
                  <a:pt x="2474" y="552"/>
                </a:lnTo>
                <a:lnTo>
                  <a:pt x="2474" y="549"/>
                </a:lnTo>
                <a:lnTo>
                  <a:pt x="2477" y="552"/>
                </a:lnTo>
                <a:lnTo>
                  <a:pt x="2477" y="549"/>
                </a:lnTo>
                <a:lnTo>
                  <a:pt x="2480" y="552"/>
                </a:lnTo>
                <a:lnTo>
                  <a:pt x="2486" y="552"/>
                </a:lnTo>
                <a:lnTo>
                  <a:pt x="2486" y="546"/>
                </a:lnTo>
                <a:lnTo>
                  <a:pt x="2489" y="552"/>
                </a:lnTo>
                <a:lnTo>
                  <a:pt x="2495" y="552"/>
                </a:lnTo>
                <a:lnTo>
                  <a:pt x="2495" y="549"/>
                </a:lnTo>
                <a:lnTo>
                  <a:pt x="2498" y="552"/>
                </a:lnTo>
                <a:lnTo>
                  <a:pt x="2498" y="543"/>
                </a:lnTo>
                <a:lnTo>
                  <a:pt x="2500" y="552"/>
                </a:lnTo>
                <a:lnTo>
                  <a:pt x="2500" y="549"/>
                </a:lnTo>
                <a:lnTo>
                  <a:pt x="2503" y="552"/>
                </a:lnTo>
                <a:lnTo>
                  <a:pt x="2503" y="549"/>
                </a:lnTo>
                <a:lnTo>
                  <a:pt x="2506" y="552"/>
                </a:lnTo>
                <a:lnTo>
                  <a:pt x="2506" y="549"/>
                </a:lnTo>
                <a:lnTo>
                  <a:pt x="2509" y="552"/>
                </a:lnTo>
                <a:lnTo>
                  <a:pt x="2509" y="549"/>
                </a:lnTo>
                <a:lnTo>
                  <a:pt x="2512" y="552"/>
                </a:lnTo>
                <a:lnTo>
                  <a:pt x="2515" y="552"/>
                </a:lnTo>
                <a:lnTo>
                  <a:pt x="2515" y="546"/>
                </a:lnTo>
                <a:lnTo>
                  <a:pt x="2518" y="552"/>
                </a:lnTo>
                <a:lnTo>
                  <a:pt x="2518" y="549"/>
                </a:lnTo>
                <a:lnTo>
                  <a:pt x="2521" y="552"/>
                </a:lnTo>
                <a:lnTo>
                  <a:pt x="2524" y="552"/>
                </a:lnTo>
                <a:lnTo>
                  <a:pt x="2524" y="546"/>
                </a:lnTo>
                <a:lnTo>
                  <a:pt x="2527" y="552"/>
                </a:lnTo>
                <a:lnTo>
                  <a:pt x="2527" y="546"/>
                </a:lnTo>
                <a:lnTo>
                  <a:pt x="2529" y="552"/>
                </a:lnTo>
                <a:lnTo>
                  <a:pt x="2529" y="549"/>
                </a:lnTo>
                <a:lnTo>
                  <a:pt x="2532" y="552"/>
                </a:lnTo>
                <a:lnTo>
                  <a:pt x="2541" y="552"/>
                </a:lnTo>
                <a:lnTo>
                  <a:pt x="2544" y="549"/>
                </a:lnTo>
                <a:lnTo>
                  <a:pt x="2544" y="552"/>
                </a:lnTo>
                <a:lnTo>
                  <a:pt x="2544" y="543"/>
                </a:lnTo>
                <a:lnTo>
                  <a:pt x="2547" y="552"/>
                </a:lnTo>
                <a:lnTo>
                  <a:pt x="2547" y="549"/>
                </a:lnTo>
                <a:lnTo>
                  <a:pt x="2550" y="552"/>
                </a:lnTo>
                <a:lnTo>
                  <a:pt x="2550" y="549"/>
                </a:lnTo>
                <a:lnTo>
                  <a:pt x="2553" y="552"/>
                </a:lnTo>
                <a:lnTo>
                  <a:pt x="2553" y="549"/>
                </a:lnTo>
                <a:lnTo>
                  <a:pt x="2556" y="549"/>
                </a:lnTo>
                <a:lnTo>
                  <a:pt x="2556" y="552"/>
                </a:lnTo>
                <a:lnTo>
                  <a:pt x="2556" y="549"/>
                </a:lnTo>
                <a:lnTo>
                  <a:pt x="2559" y="552"/>
                </a:lnTo>
                <a:lnTo>
                  <a:pt x="2564" y="552"/>
                </a:lnTo>
                <a:lnTo>
                  <a:pt x="2564" y="549"/>
                </a:lnTo>
                <a:lnTo>
                  <a:pt x="2567" y="552"/>
                </a:lnTo>
                <a:lnTo>
                  <a:pt x="2567" y="549"/>
                </a:lnTo>
                <a:lnTo>
                  <a:pt x="2570" y="552"/>
                </a:lnTo>
                <a:lnTo>
                  <a:pt x="2576" y="552"/>
                </a:lnTo>
                <a:lnTo>
                  <a:pt x="2576" y="549"/>
                </a:lnTo>
                <a:lnTo>
                  <a:pt x="2579" y="552"/>
                </a:lnTo>
                <a:lnTo>
                  <a:pt x="2579" y="549"/>
                </a:lnTo>
                <a:lnTo>
                  <a:pt x="2582" y="552"/>
                </a:lnTo>
                <a:lnTo>
                  <a:pt x="2582" y="543"/>
                </a:lnTo>
                <a:lnTo>
                  <a:pt x="2585" y="549"/>
                </a:lnTo>
                <a:lnTo>
                  <a:pt x="2585" y="552"/>
                </a:lnTo>
                <a:lnTo>
                  <a:pt x="2585" y="549"/>
                </a:lnTo>
                <a:lnTo>
                  <a:pt x="2588" y="552"/>
                </a:lnTo>
                <a:lnTo>
                  <a:pt x="2588" y="546"/>
                </a:lnTo>
                <a:lnTo>
                  <a:pt x="2591" y="552"/>
                </a:lnTo>
                <a:lnTo>
                  <a:pt x="2591" y="543"/>
                </a:lnTo>
                <a:lnTo>
                  <a:pt x="2593" y="552"/>
                </a:lnTo>
                <a:lnTo>
                  <a:pt x="2593" y="546"/>
                </a:lnTo>
                <a:lnTo>
                  <a:pt x="2596" y="552"/>
                </a:lnTo>
                <a:lnTo>
                  <a:pt x="2596" y="549"/>
                </a:lnTo>
                <a:lnTo>
                  <a:pt x="2599" y="552"/>
                </a:lnTo>
                <a:lnTo>
                  <a:pt x="2599" y="549"/>
                </a:lnTo>
                <a:lnTo>
                  <a:pt x="2602" y="552"/>
                </a:lnTo>
                <a:lnTo>
                  <a:pt x="2608" y="552"/>
                </a:lnTo>
                <a:lnTo>
                  <a:pt x="2608" y="549"/>
                </a:lnTo>
                <a:lnTo>
                  <a:pt x="2611" y="552"/>
                </a:lnTo>
                <a:lnTo>
                  <a:pt x="2614" y="552"/>
                </a:lnTo>
                <a:lnTo>
                  <a:pt x="2617" y="549"/>
                </a:lnTo>
                <a:lnTo>
                  <a:pt x="2617" y="552"/>
                </a:lnTo>
                <a:lnTo>
                  <a:pt x="2617" y="549"/>
                </a:lnTo>
                <a:lnTo>
                  <a:pt x="2620" y="549"/>
                </a:lnTo>
                <a:lnTo>
                  <a:pt x="2620" y="552"/>
                </a:lnTo>
                <a:lnTo>
                  <a:pt x="2620" y="549"/>
                </a:lnTo>
                <a:lnTo>
                  <a:pt x="2623" y="552"/>
                </a:lnTo>
                <a:lnTo>
                  <a:pt x="2623" y="546"/>
                </a:lnTo>
                <a:lnTo>
                  <a:pt x="2625" y="552"/>
                </a:lnTo>
                <a:lnTo>
                  <a:pt x="2625" y="549"/>
                </a:lnTo>
                <a:lnTo>
                  <a:pt x="2628" y="552"/>
                </a:lnTo>
                <a:lnTo>
                  <a:pt x="2628" y="546"/>
                </a:lnTo>
                <a:lnTo>
                  <a:pt x="2631" y="546"/>
                </a:lnTo>
                <a:lnTo>
                  <a:pt x="2631" y="552"/>
                </a:lnTo>
                <a:lnTo>
                  <a:pt x="2631" y="543"/>
                </a:lnTo>
                <a:lnTo>
                  <a:pt x="2634" y="552"/>
                </a:lnTo>
                <a:lnTo>
                  <a:pt x="2637" y="552"/>
                </a:lnTo>
                <a:lnTo>
                  <a:pt x="2637" y="546"/>
                </a:lnTo>
                <a:lnTo>
                  <a:pt x="2640" y="552"/>
                </a:lnTo>
                <a:lnTo>
                  <a:pt x="2640" y="549"/>
                </a:lnTo>
                <a:lnTo>
                  <a:pt x="2640" y="552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Line 12"/>
          <p:cNvSpPr>
            <a:spLocks noChangeShapeType="1"/>
          </p:cNvSpPr>
          <p:nvPr/>
        </p:nvSpPr>
        <p:spPr bwMode="auto">
          <a:xfrm>
            <a:off x="1476593" y="4468250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384517" y="4388250"/>
            <a:ext cx="7534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1" name="Line 20"/>
          <p:cNvSpPr>
            <a:spLocks noChangeShapeType="1"/>
          </p:cNvSpPr>
          <p:nvPr/>
        </p:nvSpPr>
        <p:spPr bwMode="auto">
          <a:xfrm>
            <a:off x="1486118" y="3914213"/>
            <a:ext cx="127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Line 27"/>
          <p:cNvSpPr>
            <a:spLocks noChangeShapeType="1"/>
          </p:cNvSpPr>
          <p:nvPr/>
        </p:nvSpPr>
        <p:spPr bwMode="auto">
          <a:xfrm>
            <a:off x="1476593" y="3364938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1" name="Line 33"/>
          <p:cNvSpPr>
            <a:spLocks noChangeShapeType="1"/>
          </p:cNvSpPr>
          <p:nvPr/>
        </p:nvSpPr>
        <p:spPr bwMode="auto">
          <a:xfrm>
            <a:off x="1498818" y="4473013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2" name="Line 34"/>
          <p:cNvSpPr>
            <a:spLocks noChangeShapeType="1"/>
          </p:cNvSpPr>
          <p:nvPr/>
        </p:nvSpPr>
        <p:spPr bwMode="auto">
          <a:xfrm>
            <a:off x="1743293" y="447301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3" name="Rectangle 35"/>
          <p:cNvSpPr>
            <a:spLocks noChangeArrowheads="1"/>
          </p:cNvSpPr>
          <p:nvPr/>
        </p:nvSpPr>
        <p:spPr bwMode="auto">
          <a:xfrm>
            <a:off x="1633457" y="4495238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74" name="Line 36"/>
          <p:cNvSpPr>
            <a:spLocks noChangeShapeType="1"/>
          </p:cNvSpPr>
          <p:nvPr/>
        </p:nvSpPr>
        <p:spPr bwMode="auto">
          <a:xfrm>
            <a:off x="1992530" y="4473013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5" name="Line 37"/>
          <p:cNvSpPr>
            <a:spLocks noChangeShapeType="1"/>
          </p:cNvSpPr>
          <p:nvPr/>
        </p:nvSpPr>
        <p:spPr bwMode="auto">
          <a:xfrm>
            <a:off x="2238593" y="447301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6" name="Rectangle 38"/>
          <p:cNvSpPr>
            <a:spLocks noChangeArrowheads="1"/>
          </p:cNvSpPr>
          <p:nvPr/>
        </p:nvSpPr>
        <p:spPr bwMode="auto">
          <a:xfrm>
            <a:off x="2128757" y="4495238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77" name="Line 39"/>
          <p:cNvSpPr>
            <a:spLocks noChangeShapeType="1"/>
          </p:cNvSpPr>
          <p:nvPr/>
        </p:nvSpPr>
        <p:spPr bwMode="auto">
          <a:xfrm>
            <a:off x="2483068" y="4473013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8" name="Line 40"/>
          <p:cNvSpPr>
            <a:spLocks noChangeShapeType="1"/>
          </p:cNvSpPr>
          <p:nvPr/>
        </p:nvSpPr>
        <p:spPr bwMode="auto">
          <a:xfrm>
            <a:off x="2732305" y="447301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9" name="Rectangle 41"/>
          <p:cNvSpPr>
            <a:spLocks noChangeArrowheads="1"/>
          </p:cNvSpPr>
          <p:nvPr/>
        </p:nvSpPr>
        <p:spPr bwMode="auto">
          <a:xfrm>
            <a:off x="2608182" y="449523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0" name="Line 42"/>
          <p:cNvSpPr>
            <a:spLocks noChangeShapeType="1"/>
          </p:cNvSpPr>
          <p:nvPr/>
        </p:nvSpPr>
        <p:spPr bwMode="auto">
          <a:xfrm>
            <a:off x="2976780" y="4473013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1" name="Line 43"/>
          <p:cNvSpPr>
            <a:spLocks noChangeShapeType="1"/>
          </p:cNvSpPr>
          <p:nvPr/>
        </p:nvSpPr>
        <p:spPr bwMode="auto">
          <a:xfrm>
            <a:off x="3221255" y="447301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2" name="Rectangle 44"/>
          <p:cNvSpPr>
            <a:spLocks noChangeArrowheads="1"/>
          </p:cNvSpPr>
          <p:nvPr/>
        </p:nvSpPr>
        <p:spPr bwMode="auto">
          <a:xfrm>
            <a:off x="3097132" y="449523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3" name="Line 45"/>
          <p:cNvSpPr>
            <a:spLocks noChangeShapeType="1"/>
          </p:cNvSpPr>
          <p:nvPr/>
        </p:nvSpPr>
        <p:spPr bwMode="auto">
          <a:xfrm>
            <a:off x="3470493" y="4473013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4" name="Line 46"/>
          <p:cNvSpPr>
            <a:spLocks noChangeShapeType="1"/>
          </p:cNvSpPr>
          <p:nvPr/>
        </p:nvSpPr>
        <p:spPr bwMode="auto">
          <a:xfrm>
            <a:off x="3714968" y="447301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5" name="Rectangle 47"/>
          <p:cNvSpPr>
            <a:spLocks noChangeArrowheads="1"/>
          </p:cNvSpPr>
          <p:nvPr/>
        </p:nvSpPr>
        <p:spPr bwMode="auto">
          <a:xfrm>
            <a:off x="3590845" y="449523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6" name="Line 48"/>
          <p:cNvSpPr>
            <a:spLocks noChangeShapeType="1"/>
          </p:cNvSpPr>
          <p:nvPr/>
        </p:nvSpPr>
        <p:spPr bwMode="auto">
          <a:xfrm>
            <a:off x="3964205" y="4473013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7" name="Line 49"/>
          <p:cNvSpPr>
            <a:spLocks noChangeShapeType="1"/>
          </p:cNvSpPr>
          <p:nvPr/>
        </p:nvSpPr>
        <p:spPr bwMode="auto">
          <a:xfrm>
            <a:off x="4208680" y="447301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8" name="Rectangle 50"/>
          <p:cNvSpPr>
            <a:spLocks noChangeArrowheads="1"/>
          </p:cNvSpPr>
          <p:nvPr/>
        </p:nvSpPr>
        <p:spPr bwMode="auto">
          <a:xfrm>
            <a:off x="4084557" y="449523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89" name="Line 51"/>
          <p:cNvSpPr>
            <a:spLocks noChangeShapeType="1"/>
          </p:cNvSpPr>
          <p:nvPr/>
        </p:nvSpPr>
        <p:spPr bwMode="auto">
          <a:xfrm>
            <a:off x="4453155" y="4473013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0" name="Line 52"/>
          <p:cNvSpPr>
            <a:spLocks noChangeShapeType="1"/>
          </p:cNvSpPr>
          <p:nvPr/>
        </p:nvSpPr>
        <p:spPr bwMode="auto">
          <a:xfrm>
            <a:off x="4702393" y="447301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1" name="Rectangle 53"/>
          <p:cNvSpPr>
            <a:spLocks noChangeArrowheads="1"/>
          </p:cNvSpPr>
          <p:nvPr/>
        </p:nvSpPr>
        <p:spPr bwMode="auto">
          <a:xfrm>
            <a:off x="4578270" y="449523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92" name="Line 54"/>
          <p:cNvSpPr>
            <a:spLocks noChangeShapeType="1"/>
          </p:cNvSpPr>
          <p:nvPr/>
        </p:nvSpPr>
        <p:spPr bwMode="auto">
          <a:xfrm>
            <a:off x="4946868" y="4473013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3" name="Line 55"/>
          <p:cNvSpPr>
            <a:spLocks noChangeShapeType="1"/>
          </p:cNvSpPr>
          <p:nvPr/>
        </p:nvSpPr>
        <p:spPr bwMode="auto">
          <a:xfrm>
            <a:off x="5191343" y="447301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4" name="Rectangle 56"/>
          <p:cNvSpPr>
            <a:spLocks noChangeArrowheads="1"/>
          </p:cNvSpPr>
          <p:nvPr/>
        </p:nvSpPr>
        <p:spPr bwMode="auto">
          <a:xfrm>
            <a:off x="5067220" y="4495238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195" name="Line 57"/>
          <p:cNvSpPr>
            <a:spLocks noChangeShapeType="1"/>
          </p:cNvSpPr>
          <p:nvPr/>
        </p:nvSpPr>
        <p:spPr bwMode="auto">
          <a:xfrm>
            <a:off x="5440580" y="4473013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6" name="Line 58"/>
          <p:cNvSpPr>
            <a:spLocks noChangeShapeType="1"/>
          </p:cNvSpPr>
          <p:nvPr/>
        </p:nvSpPr>
        <p:spPr bwMode="auto">
          <a:xfrm>
            <a:off x="5685055" y="4473013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7" name="Rectangle 59"/>
          <p:cNvSpPr>
            <a:spLocks noChangeArrowheads="1"/>
          </p:cNvSpPr>
          <p:nvPr/>
        </p:nvSpPr>
        <p:spPr bwMode="auto">
          <a:xfrm>
            <a:off x="5524420" y="4495238"/>
            <a:ext cx="216406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5369885" y="3214753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Oval 63"/>
          <p:cNvSpPr/>
          <p:nvPr/>
        </p:nvSpPr>
        <p:spPr>
          <a:xfrm>
            <a:off x="5376898" y="3537517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5" name="Straight Arrow Connector 64"/>
          <p:cNvCxnSpPr>
            <a:stCxn id="63" idx="4"/>
            <a:endCxn id="64" idx="0"/>
          </p:cNvCxnSpPr>
          <p:nvPr/>
        </p:nvCxnSpPr>
        <p:spPr>
          <a:xfrm>
            <a:off x="5505616" y="3398988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5342550" y="3162530"/>
            <a:ext cx="3401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4+</a:t>
            </a:r>
            <a:endParaRPr lang="zh-CN" altLang="en-US" sz="1200" dirty="0"/>
          </a:p>
        </p:txBody>
      </p:sp>
      <p:sp>
        <p:nvSpPr>
          <p:cNvPr id="67" name="TextBox 66"/>
          <p:cNvSpPr txBox="1"/>
          <p:nvPr/>
        </p:nvSpPr>
        <p:spPr>
          <a:xfrm>
            <a:off x="5307284" y="3491134"/>
            <a:ext cx="4106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3+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68" name="5-Point Star 67"/>
          <p:cNvSpPr/>
          <p:nvPr/>
        </p:nvSpPr>
        <p:spPr>
          <a:xfrm>
            <a:off x="3767829" y="4092083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Rectangle 25"/>
          <p:cNvSpPr>
            <a:spLocks noChangeArrowheads="1"/>
          </p:cNvSpPr>
          <p:nvPr/>
        </p:nvSpPr>
        <p:spPr bwMode="auto">
          <a:xfrm>
            <a:off x="1245924" y="3268836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79" name="Straight Arrow Connector 78"/>
          <p:cNvCxnSpPr/>
          <p:nvPr/>
        </p:nvCxnSpPr>
        <p:spPr>
          <a:xfrm>
            <a:off x="1687041" y="3491134"/>
            <a:ext cx="7020" cy="7539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431648" y="3142184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81" name="Straight Arrow Connector 80"/>
          <p:cNvCxnSpPr/>
          <p:nvPr/>
        </p:nvCxnSpPr>
        <p:spPr>
          <a:xfrm flipH="1">
            <a:off x="1613187" y="3416445"/>
            <a:ext cx="20270" cy="6827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>
            <a:off x="1621916" y="3537517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83" name="TextBox 82"/>
          <p:cNvSpPr txBox="1"/>
          <p:nvPr/>
        </p:nvSpPr>
        <p:spPr>
          <a:xfrm>
            <a:off x="1700236" y="3421465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84" name="Straight Arrow Connector 83"/>
          <p:cNvCxnSpPr/>
          <p:nvPr/>
        </p:nvCxnSpPr>
        <p:spPr>
          <a:xfrm>
            <a:off x="2091585" y="3331806"/>
            <a:ext cx="56044" cy="25891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/>
          <p:cNvSpPr txBox="1"/>
          <p:nvPr/>
        </p:nvSpPr>
        <p:spPr>
          <a:xfrm>
            <a:off x="1557464" y="3289487"/>
            <a:ext cx="5341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2</a:t>
            </a:r>
            <a:r>
              <a:rPr lang="en-US" altLang="zh-CN" sz="1050" baseline="30000" dirty="0"/>
              <a:t>+</a:t>
            </a:r>
            <a:endParaRPr lang="zh-CN" altLang="en-US" sz="1050" baseline="30000" dirty="0"/>
          </a:p>
        </p:txBody>
      </p:sp>
      <p:sp>
        <p:nvSpPr>
          <p:cNvPr id="86" name="TextBox 85"/>
          <p:cNvSpPr txBox="1"/>
          <p:nvPr/>
        </p:nvSpPr>
        <p:spPr>
          <a:xfrm>
            <a:off x="1879419" y="313445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87" name="TextBox 86"/>
          <p:cNvSpPr txBox="1"/>
          <p:nvPr/>
        </p:nvSpPr>
        <p:spPr>
          <a:xfrm>
            <a:off x="2044210" y="3806263"/>
            <a:ext cx="3385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88" name="TextBox 87"/>
          <p:cNvSpPr txBox="1"/>
          <p:nvPr/>
        </p:nvSpPr>
        <p:spPr>
          <a:xfrm>
            <a:off x="2440077" y="3629585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6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89" name="Straight Arrow Connector 88"/>
          <p:cNvCxnSpPr/>
          <p:nvPr/>
        </p:nvCxnSpPr>
        <p:spPr>
          <a:xfrm flipH="1">
            <a:off x="2384116" y="3629633"/>
            <a:ext cx="33894" cy="6940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/>
          <p:cNvCxnSpPr>
            <a:stCxn id="87" idx="2"/>
          </p:cNvCxnSpPr>
          <p:nvPr/>
        </p:nvCxnSpPr>
        <p:spPr>
          <a:xfrm>
            <a:off x="2213487" y="4060179"/>
            <a:ext cx="2" cy="2967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Arrow Connector 91"/>
          <p:cNvCxnSpPr/>
          <p:nvPr/>
        </p:nvCxnSpPr>
        <p:spPr>
          <a:xfrm>
            <a:off x="2516092" y="3721752"/>
            <a:ext cx="7414" cy="6741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/>
          <p:cNvSpPr txBox="1"/>
          <p:nvPr/>
        </p:nvSpPr>
        <p:spPr>
          <a:xfrm>
            <a:off x="2991101" y="3185613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94" name="Straight Arrow Connector 93"/>
          <p:cNvCxnSpPr/>
          <p:nvPr/>
        </p:nvCxnSpPr>
        <p:spPr>
          <a:xfrm flipH="1">
            <a:off x="4065364" y="3596713"/>
            <a:ext cx="140442" cy="68570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/>
          <p:cNvSpPr txBox="1"/>
          <p:nvPr/>
        </p:nvSpPr>
        <p:spPr>
          <a:xfrm>
            <a:off x="4578270" y="3521748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96" name="Straight Arrow Connector 95"/>
          <p:cNvCxnSpPr/>
          <p:nvPr/>
        </p:nvCxnSpPr>
        <p:spPr>
          <a:xfrm flipH="1">
            <a:off x="4939156" y="4060179"/>
            <a:ext cx="24520" cy="3325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Arrow Connector 96"/>
          <p:cNvCxnSpPr/>
          <p:nvPr/>
        </p:nvCxnSpPr>
        <p:spPr>
          <a:xfrm>
            <a:off x="5300320" y="4066887"/>
            <a:ext cx="0" cy="38363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/>
          <p:cNvSpPr txBox="1"/>
          <p:nvPr/>
        </p:nvSpPr>
        <p:spPr>
          <a:xfrm>
            <a:off x="4320147" y="3294507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00" name="TextBox 99"/>
          <p:cNvSpPr txBox="1"/>
          <p:nvPr/>
        </p:nvSpPr>
        <p:spPr>
          <a:xfrm>
            <a:off x="4185495" y="3134450"/>
            <a:ext cx="63671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dirty="0" smtClean="0"/>
              <a:t>-BH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101" name="TextBox 100"/>
          <p:cNvSpPr txBox="1"/>
          <p:nvPr/>
        </p:nvSpPr>
        <p:spPr>
          <a:xfrm>
            <a:off x="4504027" y="3666523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02" name="TextBox 101"/>
          <p:cNvSpPr txBox="1"/>
          <p:nvPr/>
        </p:nvSpPr>
        <p:spPr>
          <a:xfrm>
            <a:off x="5053407" y="3891607"/>
            <a:ext cx="4651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103" name="TextBox 102"/>
          <p:cNvSpPr txBox="1"/>
          <p:nvPr/>
        </p:nvSpPr>
        <p:spPr>
          <a:xfrm>
            <a:off x="2667134" y="3353474"/>
            <a:ext cx="6479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dirty="0" smtClean="0"/>
              <a:t>/y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104" name="Straight Arrow Connector 103"/>
          <p:cNvCxnSpPr/>
          <p:nvPr/>
        </p:nvCxnSpPr>
        <p:spPr>
          <a:xfrm flipH="1">
            <a:off x="4453155" y="3654250"/>
            <a:ext cx="155282" cy="54164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Arrow Connector 104"/>
          <p:cNvCxnSpPr/>
          <p:nvPr/>
        </p:nvCxnSpPr>
        <p:spPr>
          <a:xfrm flipH="1">
            <a:off x="4780858" y="3721752"/>
            <a:ext cx="22696" cy="59578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/>
          <p:cNvSpPr txBox="1"/>
          <p:nvPr/>
        </p:nvSpPr>
        <p:spPr>
          <a:xfrm>
            <a:off x="2309402" y="4141967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08" name="Straight Arrow Connector 107"/>
          <p:cNvCxnSpPr/>
          <p:nvPr/>
        </p:nvCxnSpPr>
        <p:spPr>
          <a:xfrm flipH="1">
            <a:off x="4587634" y="3843114"/>
            <a:ext cx="25116" cy="5278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3591846" y="3301029"/>
            <a:ext cx="54373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111" name="Straight Arrow Connector 110"/>
          <p:cNvCxnSpPr/>
          <p:nvPr/>
        </p:nvCxnSpPr>
        <p:spPr>
          <a:xfrm flipH="1">
            <a:off x="3985225" y="3756543"/>
            <a:ext cx="99332" cy="5609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Arrow Connector 112"/>
          <p:cNvCxnSpPr/>
          <p:nvPr/>
        </p:nvCxnSpPr>
        <p:spPr>
          <a:xfrm flipH="1">
            <a:off x="4406200" y="3451355"/>
            <a:ext cx="74983" cy="87285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Arrow Connector 114"/>
          <p:cNvCxnSpPr/>
          <p:nvPr/>
        </p:nvCxnSpPr>
        <p:spPr>
          <a:xfrm flipH="1">
            <a:off x="4233563" y="3468252"/>
            <a:ext cx="86584" cy="86282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Box 115"/>
          <p:cNvSpPr txBox="1"/>
          <p:nvPr/>
        </p:nvSpPr>
        <p:spPr>
          <a:xfrm>
            <a:off x="3100196" y="3570010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18" name="TextBox 117"/>
          <p:cNvSpPr txBox="1"/>
          <p:nvPr/>
        </p:nvSpPr>
        <p:spPr>
          <a:xfrm>
            <a:off x="3741236" y="3843114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19" name="Straight Arrow Connector 118"/>
          <p:cNvCxnSpPr/>
          <p:nvPr/>
        </p:nvCxnSpPr>
        <p:spPr>
          <a:xfrm>
            <a:off x="2926693" y="4246829"/>
            <a:ext cx="27157" cy="1414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/>
          <p:cNvSpPr txBox="1"/>
          <p:nvPr/>
        </p:nvSpPr>
        <p:spPr>
          <a:xfrm>
            <a:off x="2344482" y="351516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121" name="Straight Arrow Connector 120"/>
          <p:cNvCxnSpPr/>
          <p:nvPr/>
        </p:nvCxnSpPr>
        <p:spPr>
          <a:xfrm flipH="1">
            <a:off x="4320147" y="3306870"/>
            <a:ext cx="66910" cy="9572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/>
          <p:cNvCxnSpPr/>
          <p:nvPr/>
        </p:nvCxnSpPr>
        <p:spPr>
          <a:xfrm>
            <a:off x="2833535" y="4060179"/>
            <a:ext cx="17704" cy="2261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>
            <a:off x="2539901" y="3756543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615142" y="389160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25" name="Straight Arrow Connector 124"/>
          <p:cNvCxnSpPr/>
          <p:nvPr/>
        </p:nvCxnSpPr>
        <p:spPr>
          <a:xfrm flipH="1">
            <a:off x="2641797" y="3933065"/>
            <a:ext cx="38219" cy="3180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>
            <a:off x="3156858" y="3454398"/>
            <a:ext cx="49885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127" name="Straight Arrow Connector 126"/>
          <p:cNvCxnSpPr/>
          <p:nvPr/>
        </p:nvCxnSpPr>
        <p:spPr>
          <a:xfrm flipH="1">
            <a:off x="2576301" y="3843114"/>
            <a:ext cx="25374" cy="4805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TextBox 132"/>
          <p:cNvSpPr txBox="1"/>
          <p:nvPr/>
        </p:nvSpPr>
        <p:spPr>
          <a:xfrm>
            <a:off x="2058031" y="3275811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134" name="Straight Arrow Connector 133"/>
          <p:cNvCxnSpPr>
            <a:stCxn id="133" idx="2"/>
          </p:cNvCxnSpPr>
          <p:nvPr/>
        </p:nvCxnSpPr>
        <p:spPr>
          <a:xfrm flipH="1">
            <a:off x="2331270" y="3529727"/>
            <a:ext cx="1837" cy="6788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36"/>
          <p:cNvSpPr txBox="1"/>
          <p:nvPr/>
        </p:nvSpPr>
        <p:spPr>
          <a:xfrm>
            <a:off x="2241769" y="3402787"/>
            <a:ext cx="5581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dirty="0" smtClean="0"/>
              <a:t>/y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sp>
        <p:nvSpPr>
          <p:cNvPr id="145" name="TextBox 144"/>
          <p:cNvSpPr txBox="1"/>
          <p:nvPr/>
        </p:nvSpPr>
        <p:spPr>
          <a:xfrm>
            <a:off x="2767788" y="4034863"/>
            <a:ext cx="3449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47" name="TextBox 146"/>
          <p:cNvSpPr txBox="1"/>
          <p:nvPr/>
        </p:nvSpPr>
        <p:spPr>
          <a:xfrm>
            <a:off x="4760248" y="3798457"/>
            <a:ext cx="4651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155" name="TextBox 154"/>
          <p:cNvSpPr txBox="1"/>
          <p:nvPr/>
        </p:nvSpPr>
        <p:spPr>
          <a:xfrm>
            <a:off x="4443692" y="3421465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159" name="TextBox 158"/>
          <p:cNvSpPr txBox="1"/>
          <p:nvPr/>
        </p:nvSpPr>
        <p:spPr>
          <a:xfrm>
            <a:off x="3994610" y="3262546"/>
            <a:ext cx="4651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161" name="TextBox 160"/>
          <p:cNvSpPr txBox="1"/>
          <p:nvPr/>
        </p:nvSpPr>
        <p:spPr>
          <a:xfrm>
            <a:off x="3798434" y="3425619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5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164" name="TextBox 163"/>
          <p:cNvSpPr txBox="1"/>
          <p:nvPr/>
        </p:nvSpPr>
        <p:spPr>
          <a:xfrm>
            <a:off x="3645848" y="3562750"/>
            <a:ext cx="63671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dirty="0" smtClean="0"/>
              <a:t>-BH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166" name="Straight Arrow Connector 165"/>
          <p:cNvCxnSpPr/>
          <p:nvPr/>
        </p:nvCxnSpPr>
        <p:spPr>
          <a:xfrm>
            <a:off x="3837884" y="3948681"/>
            <a:ext cx="24336" cy="3325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Arrow Connector 166"/>
          <p:cNvCxnSpPr/>
          <p:nvPr/>
        </p:nvCxnSpPr>
        <p:spPr>
          <a:xfrm flipH="1">
            <a:off x="3874499" y="4060179"/>
            <a:ext cx="17711" cy="22946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/>
          <p:cNvSpPr txBox="1"/>
          <p:nvPr/>
        </p:nvSpPr>
        <p:spPr>
          <a:xfrm>
            <a:off x="3613087" y="3711307"/>
            <a:ext cx="54053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dirty="0" smtClean="0"/>
              <a:t>/x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2</a:t>
            </a:r>
            <a:r>
              <a:rPr lang="en-US" altLang="zh-CN" sz="1050" b="1" i="1" baseline="30000" dirty="0"/>
              <a:t>+</a:t>
            </a:r>
            <a:endParaRPr lang="zh-CN" altLang="en-US" sz="1050" b="1" i="1" baseline="30000" dirty="0"/>
          </a:p>
        </p:txBody>
      </p:sp>
      <p:cxnSp>
        <p:nvCxnSpPr>
          <p:cNvPr id="129" name="Straight Arrow Connector 128"/>
          <p:cNvCxnSpPr/>
          <p:nvPr/>
        </p:nvCxnSpPr>
        <p:spPr>
          <a:xfrm>
            <a:off x="3714968" y="3464315"/>
            <a:ext cx="0" cy="77120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/>
          <p:cNvCxnSpPr/>
          <p:nvPr/>
        </p:nvCxnSpPr>
        <p:spPr>
          <a:xfrm>
            <a:off x="3655713" y="3406213"/>
            <a:ext cx="26769" cy="8613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/>
          <p:cNvCxnSpPr/>
          <p:nvPr/>
        </p:nvCxnSpPr>
        <p:spPr>
          <a:xfrm>
            <a:off x="3580980" y="3554945"/>
            <a:ext cx="51373" cy="7923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/>
          <p:cNvCxnSpPr/>
          <p:nvPr/>
        </p:nvCxnSpPr>
        <p:spPr>
          <a:xfrm flipH="1">
            <a:off x="3361846" y="3756236"/>
            <a:ext cx="7013" cy="5045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/>
          <p:cNvCxnSpPr/>
          <p:nvPr/>
        </p:nvCxnSpPr>
        <p:spPr>
          <a:xfrm>
            <a:off x="3541246" y="3620029"/>
            <a:ext cx="12260" cy="69038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3418068" y="3185613"/>
            <a:ext cx="50206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139" name="TextBox 138"/>
          <p:cNvSpPr txBox="1"/>
          <p:nvPr/>
        </p:nvSpPr>
        <p:spPr>
          <a:xfrm>
            <a:off x="3153542" y="333735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dirty="0" smtClean="0"/>
              <a:t>-BH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141" name="Straight Arrow Connector 140"/>
          <p:cNvCxnSpPr/>
          <p:nvPr/>
        </p:nvCxnSpPr>
        <p:spPr>
          <a:xfrm>
            <a:off x="3084570" y="3590724"/>
            <a:ext cx="0" cy="7305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Arrow Connector 141"/>
          <p:cNvCxnSpPr/>
          <p:nvPr/>
        </p:nvCxnSpPr>
        <p:spPr>
          <a:xfrm flipH="1">
            <a:off x="3206971" y="3388366"/>
            <a:ext cx="30063" cy="9924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Oval 71"/>
          <p:cNvSpPr/>
          <p:nvPr/>
        </p:nvSpPr>
        <p:spPr>
          <a:xfrm>
            <a:off x="5360418" y="1071098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Oval 72"/>
          <p:cNvSpPr/>
          <p:nvPr/>
        </p:nvSpPr>
        <p:spPr>
          <a:xfrm>
            <a:off x="5367431" y="1393862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74" name="Straight Arrow Connector 73"/>
          <p:cNvCxnSpPr>
            <a:stCxn id="72" idx="4"/>
            <a:endCxn id="73" idx="0"/>
          </p:cNvCxnSpPr>
          <p:nvPr/>
        </p:nvCxnSpPr>
        <p:spPr>
          <a:xfrm>
            <a:off x="5496149" y="1255333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5333083" y="1018875"/>
            <a:ext cx="3401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4+</a:t>
            </a:r>
            <a:endParaRPr lang="zh-CN" altLang="en-US" sz="1200" dirty="0"/>
          </a:p>
        </p:txBody>
      </p:sp>
      <p:sp>
        <p:nvSpPr>
          <p:cNvPr id="76" name="TextBox 75"/>
          <p:cNvSpPr txBox="1"/>
          <p:nvPr/>
        </p:nvSpPr>
        <p:spPr>
          <a:xfrm>
            <a:off x="5297817" y="1347479"/>
            <a:ext cx="4106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3+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109" name="5-Point Star 108"/>
          <p:cNvSpPr/>
          <p:nvPr/>
        </p:nvSpPr>
        <p:spPr>
          <a:xfrm>
            <a:off x="3775352" y="1885790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AutoShape 3"/>
          <p:cNvSpPr>
            <a:spLocks noChangeAspect="1" noChangeArrowheads="1" noTextEdit="1"/>
          </p:cNvSpPr>
          <p:nvPr/>
        </p:nvSpPr>
        <p:spPr bwMode="auto">
          <a:xfrm>
            <a:off x="1255742" y="995281"/>
            <a:ext cx="4443412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Rectangle 5"/>
          <p:cNvSpPr>
            <a:spLocks noChangeArrowheads="1"/>
          </p:cNvSpPr>
          <p:nvPr/>
        </p:nvSpPr>
        <p:spPr bwMode="auto">
          <a:xfrm>
            <a:off x="1485929" y="1004806"/>
            <a:ext cx="4195762" cy="1333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6"/>
          <p:cNvSpPr>
            <a:spLocks/>
          </p:cNvSpPr>
          <p:nvPr/>
        </p:nvSpPr>
        <p:spPr bwMode="auto">
          <a:xfrm>
            <a:off x="1485929" y="1179431"/>
            <a:ext cx="4191000" cy="1158875"/>
          </a:xfrm>
          <a:custGeom>
            <a:avLst/>
            <a:gdLst>
              <a:gd name="T0" fmla="*/ 102 w 2640"/>
              <a:gd name="T1" fmla="*/ 730 h 730"/>
              <a:gd name="T2" fmla="*/ 154 w 2640"/>
              <a:gd name="T3" fmla="*/ 730 h 730"/>
              <a:gd name="T4" fmla="*/ 230 w 2640"/>
              <a:gd name="T5" fmla="*/ 730 h 730"/>
              <a:gd name="T6" fmla="*/ 277 w 2640"/>
              <a:gd name="T7" fmla="*/ 721 h 730"/>
              <a:gd name="T8" fmla="*/ 399 w 2640"/>
              <a:gd name="T9" fmla="*/ 500 h 730"/>
              <a:gd name="T10" fmla="*/ 489 w 2640"/>
              <a:gd name="T11" fmla="*/ 576 h 730"/>
              <a:gd name="T12" fmla="*/ 553 w 2640"/>
              <a:gd name="T13" fmla="*/ 730 h 730"/>
              <a:gd name="T14" fmla="*/ 602 w 2640"/>
              <a:gd name="T15" fmla="*/ 611 h 730"/>
              <a:gd name="T16" fmla="*/ 672 w 2640"/>
              <a:gd name="T17" fmla="*/ 692 h 730"/>
              <a:gd name="T18" fmla="*/ 713 w 2640"/>
              <a:gd name="T19" fmla="*/ 730 h 730"/>
              <a:gd name="T20" fmla="*/ 756 w 2640"/>
              <a:gd name="T21" fmla="*/ 730 h 730"/>
              <a:gd name="T22" fmla="*/ 803 w 2640"/>
              <a:gd name="T23" fmla="*/ 718 h 730"/>
              <a:gd name="T24" fmla="*/ 855 w 2640"/>
              <a:gd name="T25" fmla="*/ 730 h 730"/>
              <a:gd name="T26" fmla="*/ 890 w 2640"/>
              <a:gd name="T27" fmla="*/ 730 h 730"/>
              <a:gd name="T28" fmla="*/ 939 w 2640"/>
              <a:gd name="T29" fmla="*/ 730 h 730"/>
              <a:gd name="T30" fmla="*/ 977 w 2640"/>
              <a:gd name="T31" fmla="*/ 680 h 730"/>
              <a:gd name="T32" fmla="*/ 1015 w 2640"/>
              <a:gd name="T33" fmla="*/ 730 h 730"/>
              <a:gd name="T34" fmla="*/ 1044 w 2640"/>
              <a:gd name="T35" fmla="*/ 695 h 730"/>
              <a:gd name="T36" fmla="*/ 1070 w 2640"/>
              <a:gd name="T37" fmla="*/ 709 h 730"/>
              <a:gd name="T38" fmla="*/ 1105 w 2640"/>
              <a:gd name="T39" fmla="*/ 730 h 730"/>
              <a:gd name="T40" fmla="*/ 1131 w 2640"/>
              <a:gd name="T41" fmla="*/ 724 h 730"/>
              <a:gd name="T42" fmla="*/ 1166 w 2640"/>
              <a:gd name="T43" fmla="*/ 675 h 730"/>
              <a:gd name="T44" fmla="*/ 1195 w 2640"/>
              <a:gd name="T45" fmla="*/ 707 h 730"/>
              <a:gd name="T46" fmla="*/ 1224 w 2640"/>
              <a:gd name="T47" fmla="*/ 730 h 730"/>
              <a:gd name="T48" fmla="*/ 1250 w 2640"/>
              <a:gd name="T49" fmla="*/ 555 h 730"/>
              <a:gd name="T50" fmla="*/ 1282 w 2640"/>
              <a:gd name="T51" fmla="*/ 730 h 730"/>
              <a:gd name="T52" fmla="*/ 1306 w 2640"/>
              <a:gd name="T53" fmla="*/ 730 h 730"/>
              <a:gd name="T54" fmla="*/ 1332 w 2640"/>
              <a:gd name="T55" fmla="*/ 276 h 730"/>
              <a:gd name="T56" fmla="*/ 1355 w 2640"/>
              <a:gd name="T57" fmla="*/ 593 h 730"/>
              <a:gd name="T58" fmla="*/ 1381 w 2640"/>
              <a:gd name="T59" fmla="*/ 709 h 730"/>
              <a:gd name="T60" fmla="*/ 1404 w 2640"/>
              <a:gd name="T61" fmla="*/ 730 h 730"/>
              <a:gd name="T62" fmla="*/ 1436 w 2640"/>
              <a:gd name="T63" fmla="*/ 616 h 730"/>
              <a:gd name="T64" fmla="*/ 1466 w 2640"/>
              <a:gd name="T65" fmla="*/ 730 h 730"/>
              <a:gd name="T66" fmla="*/ 1495 w 2640"/>
              <a:gd name="T67" fmla="*/ 689 h 730"/>
              <a:gd name="T68" fmla="*/ 1524 w 2640"/>
              <a:gd name="T69" fmla="*/ 730 h 730"/>
              <a:gd name="T70" fmla="*/ 1556 w 2640"/>
              <a:gd name="T71" fmla="*/ 709 h 730"/>
              <a:gd name="T72" fmla="*/ 1585 w 2640"/>
              <a:gd name="T73" fmla="*/ 730 h 730"/>
              <a:gd name="T74" fmla="*/ 1622 w 2640"/>
              <a:gd name="T75" fmla="*/ 628 h 730"/>
              <a:gd name="T76" fmla="*/ 1652 w 2640"/>
              <a:gd name="T77" fmla="*/ 643 h 730"/>
              <a:gd name="T78" fmla="*/ 1681 w 2640"/>
              <a:gd name="T79" fmla="*/ 730 h 730"/>
              <a:gd name="T80" fmla="*/ 1716 w 2640"/>
              <a:gd name="T81" fmla="*/ 657 h 730"/>
              <a:gd name="T82" fmla="*/ 1750 w 2640"/>
              <a:gd name="T83" fmla="*/ 730 h 730"/>
              <a:gd name="T84" fmla="*/ 1777 w 2640"/>
              <a:gd name="T85" fmla="*/ 698 h 730"/>
              <a:gd name="T86" fmla="*/ 1811 w 2640"/>
              <a:gd name="T87" fmla="*/ 611 h 730"/>
              <a:gd name="T88" fmla="*/ 1846 w 2640"/>
              <a:gd name="T89" fmla="*/ 730 h 730"/>
              <a:gd name="T90" fmla="*/ 1878 w 2640"/>
              <a:gd name="T91" fmla="*/ 730 h 730"/>
              <a:gd name="T92" fmla="*/ 1907 w 2640"/>
              <a:gd name="T93" fmla="*/ 698 h 730"/>
              <a:gd name="T94" fmla="*/ 1936 w 2640"/>
              <a:gd name="T95" fmla="*/ 686 h 730"/>
              <a:gd name="T96" fmla="*/ 1971 w 2640"/>
              <a:gd name="T97" fmla="*/ 730 h 730"/>
              <a:gd name="T98" fmla="*/ 2003 w 2640"/>
              <a:gd name="T99" fmla="*/ 730 h 730"/>
              <a:gd name="T100" fmla="*/ 2032 w 2640"/>
              <a:gd name="T101" fmla="*/ 730 h 730"/>
              <a:gd name="T102" fmla="*/ 2079 w 2640"/>
              <a:gd name="T103" fmla="*/ 646 h 730"/>
              <a:gd name="T104" fmla="*/ 2117 w 2640"/>
              <a:gd name="T105" fmla="*/ 730 h 730"/>
              <a:gd name="T106" fmla="*/ 2157 w 2640"/>
              <a:gd name="T107" fmla="*/ 709 h 730"/>
              <a:gd name="T108" fmla="*/ 2195 w 2640"/>
              <a:gd name="T109" fmla="*/ 721 h 730"/>
              <a:gd name="T110" fmla="*/ 2233 w 2640"/>
              <a:gd name="T111" fmla="*/ 648 h 730"/>
              <a:gd name="T112" fmla="*/ 2279 w 2640"/>
              <a:gd name="T113" fmla="*/ 730 h 730"/>
              <a:gd name="T114" fmla="*/ 2323 w 2640"/>
              <a:gd name="T115" fmla="*/ 724 h 730"/>
              <a:gd name="T116" fmla="*/ 2407 w 2640"/>
              <a:gd name="T117" fmla="*/ 730 h 730"/>
              <a:gd name="T118" fmla="*/ 2483 w 2640"/>
              <a:gd name="T119" fmla="*/ 730 h 730"/>
              <a:gd name="T120" fmla="*/ 2593 w 2640"/>
              <a:gd name="T121" fmla="*/ 721 h 7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40" h="730">
                <a:moveTo>
                  <a:pt x="0" y="689"/>
                </a:moveTo>
                <a:lnTo>
                  <a:pt x="0" y="730"/>
                </a:lnTo>
                <a:lnTo>
                  <a:pt x="0" y="689"/>
                </a:lnTo>
                <a:lnTo>
                  <a:pt x="3" y="730"/>
                </a:lnTo>
                <a:lnTo>
                  <a:pt x="53" y="730"/>
                </a:lnTo>
                <a:lnTo>
                  <a:pt x="53" y="625"/>
                </a:lnTo>
                <a:lnTo>
                  <a:pt x="56" y="730"/>
                </a:lnTo>
                <a:lnTo>
                  <a:pt x="76" y="730"/>
                </a:lnTo>
                <a:lnTo>
                  <a:pt x="76" y="654"/>
                </a:lnTo>
                <a:lnTo>
                  <a:pt x="79" y="730"/>
                </a:lnTo>
                <a:lnTo>
                  <a:pt x="79" y="724"/>
                </a:lnTo>
                <a:lnTo>
                  <a:pt x="82" y="730"/>
                </a:lnTo>
                <a:lnTo>
                  <a:pt x="85" y="730"/>
                </a:lnTo>
                <a:lnTo>
                  <a:pt x="85" y="680"/>
                </a:lnTo>
                <a:lnTo>
                  <a:pt x="88" y="730"/>
                </a:lnTo>
                <a:lnTo>
                  <a:pt x="88" y="683"/>
                </a:lnTo>
                <a:lnTo>
                  <a:pt x="90" y="715"/>
                </a:lnTo>
                <a:lnTo>
                  <a:pt x="90" y="730"/>
                </a:lnTo>
                <a:lnTo>
                  <a:pt x="90" y="715"/>
                </a:lnTo>
                <a:lnTo>
                  <a:pt x="93" y="730"/>
                </a:lnTo>
                <a:lnTo>
                  <a:pt x="102" y="730"/>
                </a:lnTo>
                <a:lnTo>
                  <a:pt x="102" y="698"/>
                </a:lnTo>
                <a:lnTo>
                  <a:pt x="105" y="730"/>
                </a:lnTo>
                <a:lnTo>
                  <a:pt x="105" y="727"/>
                </a:lnTo>
                <a:lnTo>
                  <a:pt x="108" y="730"/>
                </a:lnTo>
                <a:lnTo>
                  <a:pt x="114" y="730"/>
                </a:lnTo>
                <a:lnTo>
                  <a:pt x="114" y="628"/>
                </a:lnTo>
                <a:lnTo>
                  <a:pt x="117" y="715"/>
                </a:lnTo>
                <a:lnTo>
                  <a:pt x="117" y="730"/>
                </a:lnTo>
                <a:lnTo>
                  <a:pt x="117" y="715"/>
                </a:lnTo>
                <a:lnTo>
                  <a:pt x="120" y="730"/>
                </a:lnTo>
                <a:lnTo>
                  <a:pt x="122" y="730"/>
                </a:lnTo>
                <a:lnTo>
                  <a:pt x="122" y="657"/>
                </a:lnTo>
                <a:lnTo>
                  <a:pt x="125" y="730"/>
                </a:lnTo>
                <a:lnTo>
                  <a:pt x="125" y="695"/>
                </a:lnTo>
                <a:lnTo>
                  <a:pt x="128" y="730"/>
                </a:lnTo>
                <a:lnTo>
                  <a:pt x="137" y="730"/>
                </a:lnTo>
                <a:lnTo>
                  <a:pt x="137" y="675"/>
                </a:lnTo>
                <a:lnTo>
                  <a:pt x="140" y="730"/>
                </a:lnTo>
                <a:lnTo>
                  <a:pt x="152" y="730"/>
                </a:lnTo>
                <a:lnTo>
                  <a:pt x="152" y="628"/>
                </a:lnTo>
                <a:lnTo>
                  <a:pt x="154" y="730"/>
                </a:lnTo>
                <a:lnTo>
                  <a:pt x="154" y="686"/>
                </a:lnTo>
                <a:lnTo>
                  <a:pt x="157" y="727"/>
                </a:lnTo>
                <a:lnTo>
                  <a:pt x="157" y="730"/>
                </a:lnTo>
                <a:lnTo>
                  <a:pt x="157" y="727"/>
                </a:lnTo>
                <a:lnTo>
                  <a:pt x="160" y="730"/>
                </a:lnTo>
                <a:lnTo>
                  <a:pt x="178" y="730"/>
                </a:lnTo>
                <a:lnTo>
                  <a:pt x="178" y="721"/>
                </a:lnTo>
                <a:lnTo>
                  <a:pt x="181" y="701"/>
                </a:lnTo>
                <a:lnTo>
                  <a:pt x="181" y="730"/>
                </a:lnTo>
                <a:lnTo>
                  <a:pt x="181" y="701"/>
                </a:lnTo>
                <a:lnTo>
                  <a:pt x="183" y="730"/>
                </a:lnTo>
                <a:lnTo>
                  <a:pt x="198" y="730"/>
                </a:lnTo>
                <a:lnTo>
                  <a:pt x="198" y="683"/>
                </a:lnTo>
                <a:lnTo>
                  <a:pt x="201" y="730"/>
                </a:lnTo>
                <a:lnTo>
                  <a:pt x="215" y="730"/>
                </a:lnTo>
                <a:lnTo>
                  <a:pt x="215" y="677"/>
                </a:lnTo>
                <a:lnTo>
                  <a:pt x="218" y="730"/>
                </a:lnTo>
                <a:lnTo>
                  <a:pt x="227" y="730"/>
                </a:lnTo>
                <a:lnTo>
                  <a:pt x="227" y="692"/>
                </a:lnTo>
                <a:lnTo>
                  <a:pt x="230" y="707"/>
                </a:lnTo>
                <a:lnTo>
                  <a:pt x="230" y="730"/>
                </a:lnTo>
                <a:lnTo>
                  <a:pt x="230" y="550"/>
                </a:lnTo>
                <a:lnTo>
                  <a:pt x="233" y="730"/>
                </a:lnTo>
                <a:lnTo>
                  <a:pt x="233" y="683"/>
                </a:lnTo>
                <a:lnTo>
                  <a:pt x="236" y="730"/>
                </a:lnTo>
                <a:lnTo>
                  <a:pt x="239" y="730"/>
                </a:lnTo>
                <a:lnTo>
                  <a:pt x="239" y="646"/>
                </a:lnTo>
                <a:lnTo>
                  <a:pt x="242" y="730"/>
                </a:lnTo>
                <a:lnTo>
                  <a:pt x="247" y="730"/>
                </a:lnTo>
                <a:lnTo>
                  <a:pt x="247" y="715"/>
                </a:lnTo>
                <a:lnTo>
                  <a:pt x="250" y="727"/>
                </a:lnTo>
                <a:lnTo>
                  <a:pt x="250" y="730"/>
                </a:lnTo>
                <a:lnTo>
                  <a:pt x="250" y="721"/>
                </a:lnTo>
                <a:lnTo>
                  <a:pt x="253" y="730"/>
                </a:lnTo>
                <a:lnTo>
                  <a:pt x="256" y="730"/>
                </a:lnTo>
                <a:lnTo>
                  <a:pt x="256" y="660"/>
                </a:lnTo>
                <a:lnTo>
                  <a:pt x="259" y="730"/>
                </a:lnTo>
                <a:lnTo>
                  <a:pt x="259" y="663"/>
                </a:lnTo>
                <a:lnTo>
                  <a:pt x="262" y="730"/>
                </a:lnTo>
                <a:lnTo>
                  <a:pt x="274" y="730"/>
                </a:lnTo>
                <a:lnTo>
                  <a:pt x="274" y="675"/>
                </a:lnTo>
                <a:lnTo>
                  <a:pt x="277" y="721"/>
                </a:lnTo>
                <a:lnTo>
                  <a:pt x="277" y="730"/>
                </a:lnTo>
                <a:lnTo>
                  <a:pt x="277" y="689"/>
                </a:lnTo>
                <a:lnTo>
                  <a:pt x="277" y="730"/>
                </a:lnTo>
                <a:lnTo>
                  <a:pt x="279" y="683"/>
                </a:lnTo>
                <a:lnTo>
                  <a:pt x="279" y="730"/>
                </a:lnTo>
                <a:lnTo>
                  <a:pt x="279" y="616"/>
                </a:lnTo>
                <a:lnTo>
                  <a:pt x="282" y="730"/>
                </a:lnTo>
                <a:lnTo>
                  <a:pt x="297" y="730"/>
                </a:lnTo>
                <a:lnTo>
                  <a:pt x="297" y="721"/>
                </a:lnTo>
                <a:lnTo>
                  <a:pt x="300" y="730"/>
                </a:lnTo>
                <a:lnTo>
                  <a:pt x="352" y="730"/>
                </a:lnTo>
                <a:lnTo>
                  <a:pt x="352" y="663"/>
                </a:lnTo>
                <a:lnTo>
                  <a:pt x="355" y="730"/>
                </a:lnTo>
                <a:lnTo>
                  <a:pt x="370" y="730"/>
                </a:lnTo>
                <a:lnTo>
                  <a:pt x="370" y="715"/>
                </a:lnTo>
                <a:lnTo>
                  <a:pt x="372" y="730"/>
                </a:lnTo>
                <a:lnTo>
                  <a:pt x="387" y="730"/>
                </a:lnTo>
                <a:lnTo>
                  <a:pt x="387" y="657"/>
                </a:lnTo>
                <a:lnTo>
                  <a:pt x="390" y="730"/>
                </a:lnTo>
                <a:lnTo>
                  <a:pt x="399" y="730"/>
                </a:lnTo>
                <a:lnTo>
                  <a:pt x="399" y="500"/>
                </a:lnTo>
                <a:lnTo>
                  <a:pt x="402" y="730"/>
                </a:lnTo>
                <a:lnTo>
                  <a:pt x="402" y="707"/>
                </a:lnTo>
                <a:lnTo>
                  <a:pt x="404" y="730"/>
                </a:lnTo>
                <a:lnTo>
                  <a:pt x="413" y="730"/>
                </a:lnTo>
                <a:lnTo>
                  <a:pt x="413" y="707"/>
                </a:lnTo>
                <a:lnTo>
                  <a:pt x="416" y="730"/>
                </a:lnTo>
                <a:lnTo>
                  <a:pt x="428" y="730"/>
                </a:lnTo>
                <a:lnTo>
                  <a:pt x="428" y="584"/>
                </a:lnTo>
                <a:lnTo>
                  <a:pt x="431" y="730"/>
                </a:lnTo>
                <a:lnTo>
                  <a:pt x="431" y="683"/>
                </a:lnTo>
                <a:lnTo>
                  <a:pt x="434" y="730"/>
                </a:lnTo>
                <a:lnTo>
                  <a:pt x="445" y="730"/>
                </a:lnTo>
                <a:lnTo>
                  <a:pt x="445" y="625"/>
                </a:lnTo>
                <a:lnTo>
                  <a:pt x="448" y="657"/>
                </a:lnTo>
                <a:lnTo>
                  <a:pt x="448" y="730"/>
                </a:lnTo>
                <a:lnTo>
                  <a:pt x="448" y="657"/>
                </a:lnTo>
                <a:lnTo>
                  <a:pt x="451" y="730"/>
                </a:lnTo>
                <a:lnTo>
                  <a:pt x="451" y="721"/>
                </a:lnTo>
                <a:lnTo>
                  <a:pt x="454" y="730"/>
                </a:lnTo>
                <a:lnTo>
                  <a:pt x="489" y="730"/>
                </a:lnTo>
                <a:lnTo>
                  <a:pt x="489" y="576"/>
                </a:lnTo>
                <a:lnTo>
                  <a:pt x="492" y="730"/>
                </a:lnTo>
                <a:lnTo>
                  <a:pt x="506" y="730"/>
                </a:lnTo>
                <a:lnTo>
                  <a:pt x="506" y="570"/>
                </a:lnTo>
                <a:lnTo>
                  <a:pt x="509" y="730"/>
                </a:lnTo>
                <a:lnTo>
                  <a:pt x="515" y="730"/>
                </a:lnTo>
                <a:lnTo>
                  <a:pt x="515" y="721"/>
                </a:lnTo>
                <a:lnTo>
                  <a:pt x="518" y="730"/>
                </a:lnTo>
                <a:lnTo>
                  <a:pt x="524" y="730"/>
                </a:lnTo>
                <a:lnTo>
                  <a:pt x="524" y="512"/>
                </a:lnTo>
                <a:lnTo>
                  <a:pt x="527" y="730"/>
                </a:lnTo>
                <a:lnTo>
                  <a:pt x="538" y="730"/>
                </a:lnTo>
                <a:lnTo>
                  <a:pt x="538" y="672"/>
                </a:lnTo>
                <a:lnTo>
                  <a:pt x="541" y="730"/>
                </a:lnTo>
                <a:lnTo>
                  <a:pt x="544" y="730"/>
                </a:lnTo>
                <a:lnTo>
                  <a:pt x="544" y="709"/>
                </a:lnTo>
                <a:lnTo>
                  <a:pt x="547" y="730"/>
                </a:lnTo>
                <a:lnTo>
                  <a:pt x="550" y="721"/>
                </a:lnTo>
                <a:lnTo>
                  <a:pt x="550" y="730"/>
                </a:lnTo>
                <a:lnTo>
                  <a:pt x="550" y="692"/>
                </a:lnTo>
                <a:lnTo>
                  <a:pt x="553" y="721"/>
                </a:lnTo>
                <a:lnTo>
                  <a:pt x="553" y="730"/>
                </a:lnTo>
                <a:lnTo>
                  <a:pt x="553" y="640"/>
                </a:lnTo>
                <a:lnTo>
                  <a:pt x="556" y="730"/>
                </a:lnTo>
                <a:lnTo>
                  <a:pt x="556" y="724"/>
                </a:lnTo>
                <a:lnTo>
                  <a:pt x="559" y="730"/>
                </a:lnTo>
                <a:lnTo>
                  <a:pt x="564" y="730"/>
                </a:lnTo>
                <a:lnTo>
                  <a:pt x="564" y="707"/>
                </a:lnTo>
                <a:lnTo>
                  <a:pt x="567" y="730"/>
                </a:lnTo>
                <a:lnTo>
                  <a:pt x="573" y="730"/>
                </a:lnTo>
                <a:lnTo>
                  <a:pt x="573" y="707"/>
                </a:lnTo>
                <a:lnTo>
                  <a:pt x="576" y="730"/>
                </a:lnTo>
                <a:lnTo>
                  <a:pt x="576" y="724"/>
                </a:lnTo>
                <a:lnTo>
                  <a:pt x="579" y="730"/>
                </a:lnTo>
                <a:lnTo>
                  <a:pt x="585" y="730"/>
                </a:lnTo>
                <a:lnTo>
                  <a:pt x="588" y="686"/>
                </a:lnTo>
                <a:lnTo>
                  <a:pt x="588" y="730"/>
                </a:lnTo>
                <a:lnTo>
                  <a:pt x="588" y="503"/>
                </a:lnTo>
                <a:lnTo>
                  <a:pt x="590" y="730"/>
                </a:lnTo>
                <a:lnTo>
                  <a:pt x="599" y="730"/>
                </a:lnTo>
                <a:lnTo>
                  <a:pt x="599" y="660"/>
                </a:lnTo>
                <a:lnTo>
                  <a:pt x="602" y="730"/>
                </a:lnTo>
                <a:lnTo>
                  <a:pt x="602" y="611"/>
                </a:lnTo>
                <a:lnTo>
                  <a:pt x="605" y="730"/>
                </a:lnTo>
                <a:lnTo>
                  <a:pt x="625" y="730"/>
                </a:lnTo>
                <a:lnTo>
                  <a:pt x="625" y="439"/>
                </a:lnTo>
                <a:lnTo>
                  <a:pt x="628" y="730"/>
                </a:lnTo>
                <a:lnTo>
                  <a:pt x="637" y="730"/>
                </a:lnTo>
                <a:lnTo>
                  <a:pt x="637" y="724"/>
                </a:lnTo>
                <a:lnTo>
                  <a:pt x="637" y="730"/>
                </a:lnTo>
                <a:lnTo>
                  <a:pt x="640" y="721"/>
                </a:lnTo>
                <a:lnTo>
                  <a:pt x="640" y="730"/>
                </a:lnTo>
                <a:lnTo>
                  <a:pt x="640" y="695"/>
                </a:lnTo>
                <a:lnTo>
                  <a:pt x="643" y="730"/>
                </a:lnTo>
                <a:lnTo>
                  <a:pt x="657" y="730"/>
                </a:lnTo>
                <a:lnTo>
                  <a:pt x="657" y="698"/>
                </a:lnTo>
                <a:lnTo>
                  <a:pt x="660" y="730"/>
                </a:lnTo>
                <a:lnTo>
                  <a:pt x="663" y="730"/>
                </a:lnTo>
                <a:lnTo>
                  <a:pt x="663" y="686"/>
                </a:lnTo>
                <a:lnTo>
                  <a:pt x="666" y="730"/>
                </a:lnTo>
                <a:lnTo>
                  <a:pt x="666" y="646"/>
                </a:lnTo>
                <a:lnTo>
                  <a:pt x="669" y="730"/>
                </a:lnTo>
                <a:lnTo>
                  <a:pt x="672" y="730"/>
                </a:lnTo>
                <a:lnTo>
                  <a:pt x="672" y="692"/>
                </a:lnTo>
                <a:lnTo>
                  <a:pt x="675" y="730"/>
                </a:lnTo>
                <a:lnTo>
                  <a:pt x="675" y="602"/>
                </a:lnTo>
                <a:lnTo>
                  <a:pt x="678" y="730"/>
                </a:lnTo>
                <a:lnTo>
                  <a:pt x="678" y="558"/>
                </a:lnTo>
                <a:lnTo>
                  <a:pt x="681" y="730"/>
                </a:lnTo>
                <a:lnTo>
                  <a:pt x="686" y="730"/>
                </a:lnTo>
                <a:lnTo>
                  <a:pt x="686" y="701"/>
                </a:lnTo>
                <a:lnTo>
                  <a:pt x="689" y="730"/>
                </a:lnTo>
                <a:lnTo>
                  <a:pt x="692" y="730"/>
                </a:lnTo>
                <a:lnTo>
                  <a:pt x="692" y="727"/>
                </a:lnTo>
                <a:lnTo>
                  <a:pt x="695" y="730"/>
                </a:lnTo>
                <a:lnTo>
                  <a:pt x="698" y="730"/>
                </a:lnTo>
                <a:lnTo>
                  <a:pt x="698" y="721"/>
                </a:lnTo>
                <a:lnTo>
                  <a:pt x="701" y="730"/>
                </a:lnTo>
                <a:lnTo>
                  <a:pt x="704" y="730"/>
                </a:lnTo>
                <a:lnTo>
                  <a:pt x="704" y="692"/>
                </a:lnTo>
                <a:lnTo>
                  <a:pt x="707" y="692"/>
                </a:lnTo>
                <a:lnTo>
                  <a:pt x="707" y="730"/>
                </a:lnTo>
                <a:lnTo>
                  <a:pt x="707" y="692"/>
                </a:lnTo>
                <a:lnTo>
                  <a:pt x="710" y="730"/>
                </a:lnTo>
                <a:lnTo>
                  <a:pt x="713" y="730"/>
                </a:lnTo>
                <a:lnTo>
                  <a:pt x="713" y="686"/>
                </a:lnTo>
                <a:lnTo>
                  <a:pt x="715" y="730"/>
                </a:lnTo>
                <a:lnTo>
                  <a:pt x="724" y="730"/>
                </a:lnTo>
                <a:lnTo>
                  <a:pt x="724" y="407"/>
                </a:lnTo>
                <a:lnTo>
                  <a:pt x="727" y="550"/>
                </a:lnTo>
                <a:lnTo>
                  <a:pt x="727" y="730"/>
                </a:lnTo>
                <a:lnTo>
                  <a:pt x="727" y="550"/>
                </a:lnTo>
                <a:lnTo>
                  <a:pt x="730" y="730"/>
                </a:lnTo>
                <a:lnTo>
                  <a:pt x="736" y="730"/>
                </a:lnTo>
                <a:lnTo>
                  <a:pt x="736" y="637"/>
                </a:lnTo>
                <a:lnTo>
                  <a:pt x="739" y="730"/>
                </a:lnTo>
                <a:lnTo>
                  <a:pt x="742" y="730"/>
                </a:lnTo>
                <a:lnTo>
                  <a:pt x="745" y="724"/>
                </a:lnTo>
                <a:lnTo>
                  <a:pt x="745" y="730"/>
                </a:lnTo>
                <a:lnTo>
                  <a:pt x="745" y="707"/>
                </a:lnTo>
                <a:lnTo>
                  <a:pt x="747" y="730"/>
                </a:lnTo>
                <a:lnTo>
                  <a:pt x="747" y="643"/>
                </a:lnTo>
                <a:lnTo>
                  <a:pt x="750" y="730"/>
                </a:lnTo>
                <a:lnTo>
                  <a:pt x="753" y="730"/>
                </a:lnTo>
                <a:lnTo>
                  <a:pt x="753" y="724"/>
                </a:lnTo>
                <a:lnTo>
                  <a:pt x="756" y="730"/>
                </a:lnTo>
                <a:lnTo>
                  <a:pt x="756" y="695"/>
                </a:lnTo>
                <a:lnTo>
                  <a:pt x="759" y="730"/>
                </a:lnTo>
                <a:lnTo>
                  <a:pt x="765" y="730"/>
                </a:lnTo>
                <a:lnTo>
                  <a:pt x="765" y="672"/>
                </a:lnTo>
                <a:lnTo>
                  <a:pt x="768" y="730"/>
                </a:lnTo>
                <a:lnTo>
                  <a:pt x="771" y="730"/>
                </a:lnTo>
                <a:lnTo>
                  <a:pt x="771" y="712"/>
                </a:lnTo>
                <a:lnTo>
                  <a:pt x="774" y="730"/>
                </a:lnTo>
                <a:lnTo>
                  <a:pt x="785" y="730"/>
                </a:lnTo>
                <a:lnTo>
                  <a:pt x="785" y="689"/>
                </a:lnTo>
                <a:lnTo>
                  <a:pt x="785" y="730"/>
                </a:lnTo>
                <a:lnTo>
                  <a:pt x="788" y="657"/>
                </a:lnTo>
                <a:lnTo>
                  <a:pt x="788" y="730"/>
                </a:lnTo>
                <a:lnTo>
                  <a:pt x="788" y="547"/>
                </a:lnTo>
                <a:lnTo>
                  <a:pt x="791" y="730"/>
                </a:lnTo>
                <a:lnTo>
                  <a:pt x="797" y="730"/>
                </a:lnTo>
                <a:lnTo>
                  <a:pt x="797" y="558"/>
                </a:lnTo>
                <a:lnTo>
                  <a:pt x="800" y="730"/>
                </a:lnTo>
                <a:lnTo>
                  <a:pt x="800" y="721"/>
                </a:lnTo>
                <a:lnTo>
                  <a:pt x="803" y="730"/>
                </a:lnTo>
                <a:lnTo>
                  <a:pt x="803" y="718"/>
                </a:lnTo>
                <a:lnTo>
                  <a:pt x="806" y="730"/>
                </a:lnTo>
                <a:lnTo>
                  <a:pt x="811" y="730"/>
                </a:lnTo>
                <a:lnTo>
                  <a:pt x="811" y="500"/>
                </a:lnTo>
                <a:lnTo>
                  <a:pt x="814" y="730"/>
                </a:lnTo>
                <a:lnTo>
                  <a:pt x="832" y="730"/>
                </a:lnTo>
                <a:lnTo>
                  <a:pt x="832" y="611"/>
                </a:lnTo>
                <a:lnTo>
                  <a:pt x="835" y="730"/>
                </a:lnTo>
                <a:lnTo>
                  <a:pt x="838" y="730"/>
                </a:lnTo>
                <a:lnTo>
                  <a:pt x="838" y="709"/>
                </a:lnTo>
                <a:lnTo>
                  <a:pt x="840" y="730"/>
                </a:lnTo>
                <a:lnTo>
                  <a:pt x="840" y="707"/>
                </a:lnTo>
                <a:lnTo>
                  <a:pt x="843" y="730"/>
                </a:lnTo>
                <a:lnTo>
                  <a:pt x="843" y="683"/>
                </a:lnTo>
                <a:lnTo>
                  <a:pt x="846" y="730"/>
                </a:lnTo>
                <a:lnTo>
                  <a:pt x="846" y="608"/>
                </a:lnTo>
                <a:lnTo>
                  <a:pt x="849" y="730"/>
                </a:lnTo>
                <a:lnTo>
                  <a:pt x="849" y="646"/>
                </a:lnTo>
                <a:lnTo>
                  <a:pt x="852" y="695"/>
                </a:lnTo>
                <a:lnTo>
                  <a:pt x="852" y="730"/>
                </a:lnTo>
                <a:lnTo>
                  <a:pt x="852" y="695"/>
                </a:lnTo>
                <a:lnTo>
                  <a:pt x="855" y="730"/>
                </a:lnTo>
                <a:lnTo>
                  <a:pt x="855" y="675"/>
                </a:lnTo>
                <a:lnTo>
                  <a:pt x="858" y="730"/>
                </a:lnTo>
                <a:lnTo>
                  <a:pt x="858" y="683"/>
                </a:lnTo>
                <a:lnTo>
                  <a:pt x="861" y="730"/>
                </a:lnTo>
                <a:lnTo>
                  <a:pt x="861" y="509"/>
                </a:lnTo>
                <a:lnTo>
                  <a:pt x="864" y="657"/>
                </a:lnTo>
                <a:lnTo>
                  <a:pt x="864" y="730"/>
                </a:lnTo>
                <a:lnTo>
                  <a:pt x="864" y="657"/>
                </a:lnTo>
                <a:lnTo>
                  <a:pt x="867" y="730"/>
                </a:lnTo>
                <a:lnTo>
                  <a:pt x="872" y="730"/>
                </a:lnTo>
                <a:lnTo>
                  <a:pt x="872" y="643"/>
                </a:lnTo>
                <a:lnTo>
                  <a:pt x="875" y="730"/>
                </a:lnTo>
                <a:lnTo>
                  <a:pt x="875" y="675"/>
                </a:lnTo>
                <a:lnTo>
                  <a:pt x="878" y="730"/>
                </a:lnTo>
                <a:lnTo>
                  <a:pt x="878" y="605"/>
                </a:lnTo>
                <a:lnTo>
                  <a:pt x="881" y="730"/>
                </a:lnTo>
                <a:lnTo>
                  <a:pt x="884" y="730"/>
                </a:lnTo>
                <a:lnTo>
                  <a:pt x="884" y="648"/>
                </a:lnTo>
                <a:lnTo>
                  <a:pt x="887" y="730"/>
                </a:lnTo>
                <a:lnTo>
                  <a:pt x="887" y="451"/>
                </a:lnTo>
                <a:lnTo>
                  <a:pt x="890" y="730"/>
                </a:lnTo>
                <a:lnTo>
                  <a:pt x="899" y="730"/>
                </a:lnTo>
                <a:lnTo>
                  <a:pt x="899" y="529"/>
                </a:lnTo>
                <a:lnTo>
                  <a:pt x="902" y="547"/>
                </a:lnTo>
                <a:lnTo>
                  <a:pt x="902" y="730"/>
                </a:lnTo>
                <a:lnTo>
                  <a:pt x="902" y="547"/>
                </a:lnTo>
                <a:lnTo>
                  <a:pt x="904" y="730"/>
                </a:lnTo>
                <a:lnTo>
                  <a:pt x="913" y="730"/>
                </a:lnTo>
                <a:lnTo>
                  <a:pt x="913" y="619"/>
                </a:lnTo>
                <a:lnTo>
                  <a:pt x="916" y="730"/>
                </a:lnTo>
                <a:lnTo>
                  <a:pt x="922" y="730"/>
                </a:lnTo>
                <a:lnTo>
                  <a:pt x="922" y="663"/>
                </a:lnTo>
                <a:lnTo>
                  <a:pt x="925" y="730"/>
                </a:lnTo>
                <a:lnTo>
                  <a:pt x="928" y="730"/>
                </a:lnTo>
                <a:lnTo>
                  <a:pt x="928" y="515"/>
                </a:lnTo>
                <a:lnTo>
                  <a:pt x="931" y="730"/>
                </a:lnTo>
                <a:lnTo>
                  <a:pt x="931" y="709"/>
                </a:lnTo>
                <a:lnTo>
                  <a:pt x="934" y="730"/>
                </a:lnTo>
                <a:lnTo>
                  <a:pt x="936" y="730"/>
                </a:lnTo>
                <a:lnTo>
                  <a:pt x="936" y="675"/>
                </a:lnTo>
                <a:lnTo>
                  <a:pt x="939" y="721"/>
                </a:lnTo>
                <a:lnTo>
                  <a:pt x="939" y="730"/>
                </a:lnTo>
                <a:lnTo>
                  <a:pt x="939" y="707"/>
                </a:lnTo>
                <a:lnTo>
                  <a:pt x="942" y="730"/>
                </a:lnTo>
                <a:lnTo>
                  <a:pt x="942" y="721"/>
                </a:lnTo>
                <a:lnTo>
                  <a:pt x="945" y="730"/>
                </a:lnTo>
                <a:lnTo>
                  <a:pt x="945" y="707"/>
                </a:lnTo>
                <a:lnTo>
                  <a:pt x="948" y="730"/>
                </a:lnTo>
                <a:lnTo>
                  <a:pt x="951" y="730"/>
                </a:lnTo>
                <a:lnTo>
                  <a:pt x="951" y="646"/>
                </a:lnTo>
                <a:lnTo>
                  <a:pt x="954" y="730"/>
                </a:lnTo>
                <a:lnTo>
                  <a:pt x="960" y="730"/>
                </a:lnTo>
                <a:lnTo>
                  <a:pt x="960" y="692"/>
                </a:lnTo>
                <a:lnTo>
                  <a:pt x="963" y="730"/>
                </a:lnTo>
                <a:lnTo>
                  <a:pt x="963" y="625"/>
                </a:lnTo>
                <a:lnTo>
                  <a:pt x="965" y="730"/>
                </a:lnTo>
                <a:lnTo>
                  <a:pt x="965" y="428"/>
                </a:lnTo>
                <a:lnTo>
                  <a:pt x="968" y="730"/>
                </a:lnTo>
                <a:lnTo>
                  <a:pt x="971" y="730"/>
                </a:lnTo>
                <a:lnTo>
                  <a:pt x="971" y="709"/>
                </a:lnTo>
                <a:lnTo>
                  <a:pt x="974" y="730"/>
                </a:lnTo>
                <a:lnTo>
                  <a:pt x="974" y="648"/>
                </a:lnTo>
                <a:lnTo>
                  <a:pt x="977" y="680"/>
                </a:lnTo>
                <a:lnTo>
                  <a:pt x="977" y="730"/>
                </a:lnTo>
                <a:lnTo>
                  <a:pt x="977" y="680"/>
                </a:lnTo>
                <a:lnTo>
                  <a:pt x="980" y="730"/>
                </a:lnTo>
                <a:lnTo>
                  <a:pt x="983" y="730"/>
                </a:lnTo>
                <a:lnTo>
                  <a:pt x="983" y="637"/>
                </a:lnTo>
                <a:lnTo>
                  <a:pt x="986" y="730"/>
                </a:lnTo>
                <a:lnTo>
                  <a:pt x="986" y="579"/>
                </a:lnTo>
                <a:lnTo>
                  <a:pt x="989" y="730"/>
                </a:lnTo>
                <a:lnTo>
                  <a:pt x="997" y="730"/>
                </a:lnTo>
                <a:lnTo>
                  <a:pt x="997" y="686"/>
                </a:lnTo>
                <a:lnTo>
                  <a:pt x="1000" y="730"/>
                </a:lnTo>
                <a:lnTo>
                  <a:pt x="1000" y="628"/>
                </a:lnTo>
                <a:lnTo>
                  <a:pt x="1003" y="721"/>
                </a:lnTo>
                <a:lnTo>
                  <a:pt x="1003" y="730"/>
                </a:lnTo>
                <a:lnTo>
                  <a:pt x="1003" y="579"/>
                </a:lnTo>
                <a:lnTo>
                  <a:pt x="1006" y="730"/>
                </a:lnTo>
                <a:lnTo>
                  <a:pt x="1009" y="730"/>
                </a:lnTo>
                <a:lnTo>
                  <a:pt x="1009" y="628"/>
                </a:lnTo>
                <a:lnTo>
                  <a:pt x="1012" y="730"/>
                </a:lnTo>
                <a:lnTo>
                  <a:pt x="1012" y="599"/>
                </a:lnTo>
                <a:lnTo>
                  <a:pt x="1015" y="730"/>
                </a:lnTo>
                <a:lnTo>
                  <a:pt x="1015" y="692"/>
                </a:lnTo>
                <a:lnTo>
                  <a:pt x="1018" y="628"/>
                </a:lnTo>
                <a:lnTo>
                  <a:pt x="1018" y="730"/>
                </a:lnTo>
                <a:lnTo>
                  <a:pt x="1018" y="628"/>
                </a:lnTo>
                <a:lnTo>
                  <a:pt x="1021" y="730"/>
                </a:lnTo>
                <a:lnTo>
                  <a:pt x="1021" y="715"/>
                </a:lnTo>
                <a:lnTo>
                  <a:pt x="1024" y="730"/>
                </a:lnTo>
                <a:lnTo>
                  <a:pt x="1024" y="526"/>
                </a:lnTo>
                <a:lnTo>
                  <a:pt x="1027" y="675"/>
                </a:lnTo>
                <a:lnTo>
                  <a:pt x="1027" y="730"/>
                </a:lnTo>
                <a:lnTo>
                  <a:pt x="1027" y="675"/>
                </a:lnTo>
                <a:lnTo>
                  <a:pt x="1029" y="730"/>
                </a:lnTo>
                <a:lnTo>
                  <a:pt x="1029" y="701"/>
                </a:lnTo>
                <a:lnTo>
                  <a:pt x="1032" y="730"/>
                </a:lnTo>
                <a:lnTo>
                  <a:pt x="1032" y="538"/>
                </a:lnTo>
                <a:lnTo>
                  <a:pt x="1035" y="730"/>
                </a:lnTo>
                <a:lnTo>
                  <a:pt x="1035" y="573"/>
                </a:lnTo>
                <a:lnTo>
                  <a:pt x="1038" y="730"/>
                </a:lnTo>
                <a:lnTo>
                  <a:pt x="1038" y="483"/>
                </a:lnTo>
                <a:lnTo>
                  <a:pt x="1041" y="730"/>
                </a:lnTo>
                <a:lnTo>
                  <a:pt x="1044" y="695"/>
                </a:lnTo>
                <a:lnTo>
                  <a:pt x="1044" y="730"/>
                </a:lnTo>
                <a:lnTo>
                  <a:pt x="1044" y="576"/>
                </a:lnTo>
                <a:lnTo>
                  <a:pt x="1047" y="730"/>
                </a:lnTo>
                <a:lnTo>
                  <a:pt x="1050" y="707"/>
                </a:lnTo>
                <a:lnTo>
                  <a:pt x="1050" y="730"/>
                </a:lnTo>
                <a:lnTo>
                  <a:pt x="1050" y="631"/>
                </a:lnTo>
                <a:lnTo>
                  <a:pt x="1053" y="730"/>
                </a:lnTo>
                <a:lnTo>
                  <a:pt x="1053" y="686"/>
                </a:lnTo>
                <a:lnTo>
                  <a:pt x="1056" y="730"/>
                </a:lnTo>
                <a:lnTo>
                  <a:pt x="1056" y="701"/>
                </a:lnTo>
                <a:lnTo>
                  <a:pt x="1059" y="730"/>
                </a:lnTo>
                <a:lnTo>
                  <a:pt x="1059" y="707"/>
                </a:lnTo>
                <a:lnTo>
                  <a:pt x="1061" y="730"/>
                </a:lnTo>
                <a:lnTo>
                  <a:pt x="1061" y="721"/>
                </a:lnTo>
                <a:lnTo>
                  <a:pt x="1064" y="730"/>
                </a:lnTo>
                <a:lnTo>
                  <a:pt x="1064" y="541"/>
                </a:lnTo>
                <a:lnTo>
                  <a:pt x="1067" y="730"/>
                </a:lnTo>
                <a:lnTo>
                  <a:pt x="1067" y="715"/>
                </a:lnTo>
                <a:lnTo>
                  <a:pt x="1070" y="709"/>
                </a:lnTo>
                <a:lnTo>
                  <a:pt x="1070" y="730"/>
                </a:lnTo>
                <a:lnTo>
                  <a:pt x="1070" y="709"/>
                </a:lnTo>
                <a:lnTo>
                  <a:pt x="1073" y="730"/>
                </a:lnTo>
                <a:lnTo>
                  <a:pt x="1076" y="730"/>
                </a:lnTo>
                <a:lnTo>
                  <a:pt x="1076" y="683"/>
                </a:lnTo>
                <a:lnTo>
                  <a:pt x="1079" y="730"/>
                </a:lnTo>
                <a:lnTo>
                  <a:pt x="1079" y="672"/>
                </a:lnTo>
                <a:lnTo>
                  <a:pt x="1082" y="730"/>
                </a:lnTo>
                <a:lnTo>
                  <a:pt x="1085" y="730"/>
                </a:lnTo>
                <a:lnTo>
                  <a:pt x="1085" y="683"/>
                </a:lnTo>
                <a:lnTo>
                  <a:pt x="1088" y="730"/>
                </a:lnTo>
                <a:lnTo>
                  <a:pt x="1088" y="654"/>
                </a:lnTo>
                <a:lnTo>
                  <a:pt x="1090" y="721"/>
                </a:lnTo>
                <a:lnTo>
                  <a:pt x="1090" y="730"/>
                </a:lnTo>
                <a:lnTo>
                  <a:pt x="1090" y="602"/>
                </a:lnTo>
                <a:lnTo>
                  <a:pt x="1093" y="730"/>
                </a:lnTo>
                <a:lnTo>
                  <a:pt x="1096" y="730"/>
                </a:lnTo>
                <a:lnTo>
                  <a:pt x="1096" y="701"/>
                </a:lnTo>
                <a:lnTo>
                  <a:pt x="1099" y="730"/>
                </a:lnTo>
                <a:lnTo>
                  <a:pt x="1102" y="730"/>
                </a:lnTo>
                <a:lnTo>
                  <a:pt x="1102" y="654"/>
                </a:lnTo>
                <a:lnTo>
                  <a:pt x="1105" y="675"/>
                </a:lnTo>
                <a:lnTo>
                  <a:pt x="1105" y="730"/>
                </a:lnTo>
                <a:lnTo>
                  <a:pt x="1105" y="657"/>
                </a:lnTo>
                <a:lnTo>
                  <a:pt x="1108" y="707"/>
                </a:lnTo>
                <a:lnTo>
                  <a:pt x="1108" y="730"/>
                </a:lnTo>
                <a:lnTo>
                  <a:pt x="1108" y="637"/>
                </a:lnTo>
                <a:lnTo>
                  <a:pt x="1111" y="730"/>
                </a:lnTo>
                <a:lnTo>
                  <a:pt x="1111" y="727"/>
                </a:lnTo>
                <a:lnTo>
                  <a:pt x="1114" y="730"/>
                </a:lnTo>
                <a:lnTo>
                  <a:pt x="1114" y="675"/>
                </a:lnTo>
                <a:lnTo>
                  <a:pt x="1117" y="730"/>
                </a:lnTo>
                <a:lnTo>
                  <a:pt x="1117" y="608"/>
                </a:lnTo>
                <a:lnTo>
                  <a:pt x="1120" y="709"/>
                </a:lnTo>
                <a:lnTo>
                  <a:pt x="1120" y="730"/>
                </a:lnTo>
                <a:lnTo>
                  <a:pt x="1120" y="666"/>
                </a:lnTo>
                <a:lnTo>
                  <a:pt x="1122" y="730"/>
                </a:lnTo>
                <a:lnTo>
                  <a:pt x="1122" y="494"/>
                </a:lnTo>
                <a:lnTo>
                  <a:pt x="1125" y="730"/>
                </a:lnTo>
                <a:lnTo>
                  <a:pt x="1125" y="587"/>
                </a:lnTo>
                <a:lnTo>
                  <a:pt x="1128" y="730"/>
                </a:lnTo>
                <a:lnTo>
                  <a:pt x="1128" y="657"/>
                </a:lnTo>
                <a:lnTo>
                  <a:pt x="1131" y="730"/>
                </a:lnTo>
                <a:lnTo>
                  <a:pt x="1131" y="724"/>
                </a:lnTo>
                <a:lnTo>
                  <a:pt x="1134" y="730"/>
                </a:lnTo>
                <a:lnTo>
                  <a:pt x="1134" y="654"/>
                </a:lnTo>
                <a:lnTo>
                  <a:pt x="1137" y="730"/>
                </a:lnTo>
                <a:lnTo>
                  <a:pt x="1143" y="730"/>
                </a:lnTo>
                <a:lnTo>
                  <a:pt x="1143" y="564"/>
                </a:lnTo>
                <a:lnTo>
                  <a:pt x="1146" y="730"/>
                </a:lnTo>
                <a:lnTo>
                  <a:pt x="1146" y="657"/>
                </a:lnTo>
                <a:lnTo>
                  <a:pt x="1149" y="730"/>
                </a:lnTo>
                <a:lnTo>
                  <a:pt x="1149" y="701"/>
                </a:lnTo>
                <a:lnTo>
                  <a:pt x="1152" y="718"/>
                </a:lnTo>
                <a:lnTo>
                  <a:pt x="1152" y="730"/>
                </a:lnTo>
                <a:lnTo>
                  <a:pt x="1152" y="707"/>
                </a:lnTo>
                <a:lnTo>
                  <a:pt x="1154" y="730"/>
                </a:lnTo>
                <a:lnTo>
                  <a:pt x="1154" y="648"/>
                </a:lnTo>
                <a:lnTo>
                  <a:pt x="1157" y="730"/>
                </a:lnTo>
                <a:lnTo>
                  <a:pt x="1160" y="730"/>
                </a:lnTo>
                <a:lnTo>
                  <a:pt x="1160" y="646"/>
                </a:lnTo>
                <a:lnTo>
                  <a:pt x="1163" y="730"/>
                </a:lnTo>
                <a:lnTo>
                  <a:pt x="1163" y="715"/>
                </a:lnTo>
                <a:lnTo>
                  <a:pt x="1166" y="730"/>
                </a:lnTo>
                <a:lnTo>
                  <a:pt x="1166" y="675"/>
                </a:lnTo>
                <a:lnTo>
                  <a:pt x="1169" y="730"/>
                </a:lnTo>
                <a:lnTo>
                  <a:pt x="1169" y="535"/>
                </a:lnTo>
                <a:lnTo>
                  <a:pt x="1172" y="730"/>
                </a:lnTo>
                <a:lnTo>
                  <a:pt x="1172" y="576"/>
                </a:lnTo>
                <a:lnTo>
                  <a:pt x="1175" y="611"/>
                </a:lnTo>
                <a:lnTo>
                  <a:pt x="1175" y="730"/>
                </a:lnTo>
                <a:lnTo>
                  <a:pt x="1175" y="314"/>
                </a:lnTo>
                <a:lnTo>
                  <a:pt x="1178" y="730"/>
                </a:lnTo>
                <a:lnTo>
                  <a:pt x="1178" y="550"/>
                </a:lnTo>
                <a:lnTo>
                  <a:pt x="1181" y="730"/>
                </a:lnTo>
                <a:lnTo>
                  <a:pt x="1181" y="631"/>
                </a:lnTo>
                <a:lnTo>
                  <a:pt x="1184" y="730"/>
                </a:lnTo>
                <a:lnTo>
                  <a:pt x="1184" y="663"/>
                </a:lnTo>
                <a:lnTo>
                  <a:pt x="1186" y="730"/>
                </a:lnTo>
                <a:lnTo>
                  <a:pt x="1186" y="515"/>
                </a:lnTo>
                <a:lnTo>
                  <a:pt x="1189" y="730"/>
                </a:lnTo>
                <a:lnTo>
                  <a:pt x="1189" y="509"/>
                </a:lnTo>
                <a:lnTo>
                  <a:pt x="1192" y="730"/>
                </a:lnTo>
                <a:lnTo>
                  <a:pt x="1192" y="692"/>
                </a:lnTo>
                <a:lnTo>
                  <a:pt x="1195" y="730"/>
                </a:lnTo>
                <a:lnTo>
                  <a:pt x="1195" y="707"/>
                </a:lnTo>
                <a:lnTo>
                  <a:pt x="1198" y="730"/>
                </a:lnTo>
                <a:lnTo>
                  <a:pt x="1198" y="384"/>
                </a:lnTo>
                <a:lnTo>
                  <a:pt x="1201" y="730"/>
                </a:lnTo>
                <a:lnTo>
                  <a:pt x="1201" y="593"/>
                </a:lnTo>
                <a:lnTo>
                  <a:pt x="1204" y="730"/>
                </a:lnTo>
                <a:lnTo>
                  <a:pt x="1204" y="657"/>
                </a:lnTo>
                <a:lnTo>
                  <a:pt x="1207" y="707"/>
                </a:lnTo>
                <a:lnTo>
                  <a:pt x="1207" y="730"/>
                </a:lnTo>
                <a:lnTo>
                  <a:pt x="1207" y="587"/>
                </a:lnTo>
                <a:lnTo>
                  <a:pt x="1210" y="730"/>
                </a:lnTo>
                <a:lnTo>
                  <a:pt x="1210" y="317"/>
                </a:lnTo>
                <a:lnTo>
                  <a:pt x="1213" y="709"/>
                </a:lnTo>
                <a:lnTo>
                  <a:pt x="1213" y="730"/>
                </a:lnTo>
                <a:lnTo>
                  <a:pt x="1213" y="701"/>
                </a:lnTo>
                <a:lnTo>
                  <a:pt x="1215" y="730"/>
                </a:lnTo>
                <a:lnTo>
                  <a:pt x="1215" y="462"/>
                </a:lnTo>
                <a:lnTo>
                  <a:pt x="1218" y="730"/>
                </a:lnTo>
                <a:lnTo>
                  <a:pt x="1218" y="503"/>
                </a:lnTo>
                <a:lnTo>
                  <a:pt x="1221" y="730"/>
                </a:lnTo>
                <a:lnTo>
                  <a:pt x="1221" y="590"/>
                </a:lnTo>
                <a:lnTo>
                  <a:pt x="1224" y="730"/>
                </a:lnTo>
                <a:lnTo>
                  <a:pt x="1224" y="404"/>
                </a:lnTo>
                <a:lnTo>
                  <a:pt x="1227" y="730"/>
                </a:lnTo>
                <a:lnTo>
                  <a:pt x="1227" y="611"/>
                </a:lnTo>
                <a:lnTo>
                  <a:pt x="1230" y="730"/>
                </a:lnTo>
                <a:lnTo>
                  <a:pt x="1233" y="730"/>
                </a:lnTo>
                <a:lnTo>
                  <a:pt x="1233" y="692"/>
                </a:lnTo>
                <a:lnTo>
                  <a:pt x="1236" y="730"/>
                </a:lnTo>
                <a:lnTo>
                  <a:pt x="1236" y="657"/>
                </a:lnTo>
                <a:lnTo>
                  <a:pt x="1239" y="730"/>
                </a:lnTo>
                <a:lnTo>
                  <a:pt x="1239" y="390"/>
                </a:lnTo>
                <a:lnTo>
                  <a:pt x="1242" y="672"/>
                </a:lnTo>
                <a:lnTo>
                  <a:pt x="1242" y="730"/>
                </a:lnTo>
                <a:lnTo>
                  <a:pt x="1242" y="648"/>
                </a:lnTo>
                <a:lnTo>
                  <a:pt x="1245" y="730"/>
                </a:lnTo>
                <a:lnTo>
                  <a:pt x="1245" y="707"/>
                </a:lnTo>
                <a:lnTo>
                  <a:pt x="1247" y="730"/>
                </a:lnTo>
                <a:lnTo>
                  <a:pt x="1247" y="590"/>
                </a:lnTo>
                <a:lnTo>
                  <a:pt x="1247" y="651"/>
                </a:lnTo>
                <a:lnTo>
                  <a:pt x="1250" y="555"/>
                </a:lnTo>
                <a:lnTo>
                  <a:pt x="1250" y="730"/>
                </a:lnTo>
                <a:lnTo>
                  <a:pt x="1250" y="555"/>
                </a:lnTo>
                <a:lnTo>
                  <a:pt x="1253" y="730"/>
                </a:lnTo>
                <a:lnTo>
                  <a:pt x="1253" y="288"/>
                </a:lnTo>
                <a:lnTo>
                  <a:pt x="1256" y="646"/>
                </a:lnTo>
                <a:lnTo>
                  <a:pt x="1256" y="730"/>
                </a:lnTo>
                <a:lnTo>
                  <a:pt x="1256" y="646"/>
                </a:lnTo>
                <a:lnTo>
                  <a:pt x="1259" y="730"/>
                </a:lnTo>
                <a:lnTo>
                  <a:pt x="1259" y="709"/>
                </a:lnTo>
                <a:lnTo>
                  <a:pt x="1262" y="730"/>
                </a:lnTo>
                <a:lnTo>
                  <a:pt x="1262" y="640"/>
                </a:lnTo>
                <a:lnTo>
                  <a:pt x="1265" y="730"/>
                </a:lnTo>
                <a:lnTo>
                  <a:pt x="1265" y="471"/>
                </a:lnTo>
                <a:lnTo>
                  <a:pt x="1268" y="730"/>
                </a:lnTo>
                <a:lnTo>
                  <a:pt x="1268" y="625"/>
                </a:lnTo>
                <a:lnTo>
                  <a:pt x="1271" y="730"/>
                </a:lnTo>
                <a:lnTo>
                  <a:pt x="1274" y="730"/>
                </a:lnTo>
                <a:lnTo>
                  <a:pt x="1274" y="547"/>
                </a:lnTo>
                <a:lnTo>
                  <a:pt x="1277" y="730"/>
                </a:lnTo>
                <a:lnTo>
                  <a:pt x="1279" y="730"/>
                </a:lnTo>
                <a:lnTo>
                  <a:pt x="1279" y="515"/>
                </a:lnTo>
                <a:lnTo>
                  <a:pt x="1282" y="555"/>
                </a:lnTo>
                <a:lnTo>
                  <a:pt x="1282" y="730"/>
                </a:lnTo>
                <a:lnTo>
                  <a:pt x="1282" y="0"/>
                </a:lnTo>
                <a:lnTo>
                  <a:pt x="1285" y="707"/>
                </a:lnTo>
                <a:lnTo>
                  <a:pt x="1285" y="730"/>
                </a:lnTo>
                <a:lnTo>
                  <a:pt x="1285" y="628"/>
                </a:lnTo>
                <a:lnTo>
                  <a:pt x="1288" y="730"/>
                </a:lnTo>
                <a:lnTo>
                  <a:pt x="1288" y="596"/>
                </a:lnTo>
                <a:lnTo>
                  <a:pt x="1291" y="730"/>
                </a:lnTo>
                <a:lnTo>
                  <a:pt x="1291" y="486"/>
                </a:lnTo>
                <a:lnTo>
                  <a:pt x="1294" y="701"/>
                </a:lnTo>
                <a:lnTo>
                  <a:pt x="1294" y="730"/>
                </a:lnTo>
                <a:lnTo>
                  <a:pt x="1294" y="643"/>
                </a:lnTo>
                <a:lnTo>
                  <a:pt x="1297" y="721"/>
                </a:lnTo>
                <a:lnTo>
                  <a:pt x="1297" y="730"/>
                </a:lnTo>
                <a:lnTo>
                  <a:pt x="1297" y="491"/>
                </a:lnTo>
                <a:lnTo>
                  <a:pt x="1300" y="611"/>
                </a:lnTo>
                <a:lnTo>
                  <a:pt x="1300" y="730"/>
                </a:lnTo>
                <a:lnTo>
                  <a:pt x="1300" y="593"/>
                </a:lnTo>
                <a:lnTo>
                  <a:pt x="1303" y="730"/>
                </a:lnTo>
                <a:lnTo>
                  <a:pt x="1303" y="587"/>
                </a:lnTo>
                <a:lnTo>
                  <a:pt x="1306" y="715"/>
                </a:lnTo>
                <a:lnTo>
                  <a:pt x="1306" y="730"/>
                </a:lnTo>
                <a:lnTo>
                  <a:pt x="1306" y="715"/>
                </a:lnTo>
                <a:lnTo>
                  <a:pt x="1309" y="730"/>
                </a:lnTo>
                <a:lnTo>
                  <a:pt x="1309" y="704"/>
                </a:lnTo>
                <a:lnTo>
                  <a:pt x="1311" y="666"/>
                </a:lnTo>
                <a:lnTo>
                  <a:pt x="1311" y="730"/>
                </a:lnTo>
                <a:lnTo>
                  <a:pt x="1311" y="663"/>
                </a:lnTo>
                <a:lnTo>
                  <a:pt x="1314" y="730"/>
                </a:lnTo>
                <a:lnTo>
                  <a:pt x="1314" y="579"/>
                </a:lnTo>
                <a:lnTo>
                  <a:pt x="1317" y="730"/>
                </a:lnTo>
                <a:lnTo>
                  <a:pt x="1317" y="689"/>
                </a:lnTo>
                <a:lnTo>
                  <a:pt x="1320" y="730"/>
                </a:lnTo>
                <a:lnTo>
                  <a:pt x="1320" y="683"/>
                </a:lnTo>
                <a:lnTo>
                  <a:pt x="1323" y="730"/>
                </a:lnTo>
                <a:lnTo>
                  <a:pt x="1323" y="471"/>
                </a:lnTo>
                <a:lnTo>
                  <a:pt x="1326" y="712"/>
                </a:lnTo>
                <a:lnTo>
                  <a:pt x="1326" y="730"/>
                </a:lnTo>
                <a:lnTo>
                  <a:pt x="1326" y="506"/>
                </a:lnTo>
                <a:lnTo>
                  <a:pt x="1329" y="730"/>
                </a:lnTo>
                <a:lnTo>
                  <a:pt x="1329" y="675"/>
                </a:lnTo>
                <a:lnTo>
                  <a:pt x="1332" y="730"/>
                </a:lnTo>
                <a:lnTo>
                  <a:pt x="1332" y="276"/>
                </a:lnTo>
                <a:lnTo>
                  <a:pt x="1335" y="529"/>
                </a:lnTo>
                <a:lnTo>
                  <a:pt x="1335" y="730"/>
                </a:lnTo>
                <a:lnTo>
                  <a:pt x="1335" y="529"/>
                </a:lnTo>
                <a:lnTo>
                  <a:pt x="1338" y="730"/>
                </a:lnTo>
                <a:lnTo>
                  <a:pt x="1338" y="404"/>
                </a:lnTo>
                <a:lnTo>
                  <a:pt x="1341" y="564"/>
                </a:lnTo>
                <a:lnTo>
                  <a:pt x="1341" y="730"/>
                </a:lnTo>
                <a:lnTo>
                  <a:pt x="1341" y="294"/>
                </a:lnTo>
                <a:lnTo>
                  <a:pt x="1343" y="631"/>
                </a:lnTo>
                <a:lnTo>
                  <a:pt x="1343" y="730"/>
                </a:lnTo>
                <a:lnTo>
                  <a:pt x="1343" y="631"/>
                </a:lnTo>
                <a:lnTo>
                  <a:pt x="1346" y="730"/>
                </a:lnTo>
                <a:lnTo>
                  <a:pt x="1346" y="704"/>
                </a:lnTo>
                <a:lnTo>
                  <a:pt x="1349" y="730"/>
                </a:lnTo>
                <a:lnTo>
                  <a:pt x="1349" y="134"/>
                </a:lnTo>
                <a:lnTo>
                  <a:pt x="1352" y="698"/>
                </a:lnTo>
                <a:lnTo>
                  <a:pt x="1352" y="730"/>
                </a:lnTo>
                <a:lnTo>
                  <a:pt x="1352" y="547"/>
                </a:lnTo>
                <a:lnTo>
                  <a:pt x="1355" y="730"/>
                </a:lnTo>
                <a:lnTo>
                  <a:pt x="1355" y="558"/>
                </a:lnTo>
                <a:lnTo>
                  <a:pt x="1355" y="593"/>
                </a:lnTo>
                <a:lnTo>
                  <a:pt x="1358" y="419"/>
                </a:lnTo>
                <a:lnTo>
                  <a:pt x="1358" y="730"/>
                </a:lnTo>
                <a:lnTo>
                  <a:pt x="1358" y="419"/>
                </a:lnTo>
                <a:lnTo>
                  <a:pt x="1361" y="730"/>
                </a:lnTo>
                <a:lnTo>
                  <a:pt x="1361" y="451"/>
                </a:lnTo>
                <a:lnTo>
                  <a:pt x="1364" y="730"/>
                </a:lnTo>
                <a:lnTo>
                  <a:pt x="1364" y="660"/>
                </a:lnTo>
                <a:lnTo>
                  <a:pt x="1367" y="730"/>
                </a:lnTo>
                <a:lnTo>
                  <a:pt x="1367" y="669"/>
                </a:lnTo>
                <a:lnTo>
                  <a:pt x="1370" y="730"/>
                </a:lnTo>
                <a:lnTo>
                  <a:pt x="1370" y="526"/>
                </a:lnTo>
                <a:lnTo>
                  <a:pt x="1372" y="564"/>
                </a:lnTo>
                <a:lnTo>
                  <a:pt x="1372" y="730"/>
                </a:lnTo>
                <a:lnTo>
                  <a:pt x="1372" y="381"/>
                </a:lnTo>
                <a:lnTo>
                  <a:pt x="1375" y="707"/>
                </a:lnTo>
                <a:lnTo>
                  <a:pt x="1375" y="730"/>
                </a:lnTo>
                <a:lnTo>
                  <a:pt x="1375" y="550"/>
                </a:lnTo>
                <a:lnTo>
                  <a:pt x="1378" y="730"/>
                </a:lnTo>
                <a:lnTo>
                  <a:pt x="1378" y="727"/>
                </a:lnTo>
                <a:lnTo>
                  <a:pt x="1378" y="730"/>
                </a:lnTo>
                <a:lnTo>
                  <a:pt x="1381" y="709"/>
                </a:lnTo>
                <a:lnTo>
                  <a:pt x="1381" y="730"/>
                </a:lnTo>
                <a:lnTo>
                  <a:pt x="1381" y="576"/>
                </a:lnTo>
                <a:lnTo>
                  <a:pt x="1384" y="730"/>
                </a:lnTo>
                <a:lnTo>
                  <a:pt x="1384" y="628"/>
                </a:lnTo>
                <a:lnTo>
                  <a:pt x="1387" y="730"/>
                </a:lnTo>
                <a:lnTo>
                  <a:pt x="1387" y="576"/>
                </a:lnTo>
                <a:lnTo>
                  <a:pt x="1387" y="669"/>
                </a:lnTo>
                <a:lnTo>
                  <a:pt x="1390" y="570"/>
                </a:lnTo>
                <a:lnTo>
                  <a:pt x="1390" y="730"/>
                </a:lnTo>
                <a:lnTo>
                  <a:pt x="1390" y="61"/>
                </a:lnTo>
                <a:lnTo>
                  <a:pt x="1393" y="666"/>
                </a:lnTo>
                <a:lnTo>
                  <a:pt x="1393" y="730"/>
                </a:lnTo>
                <a:lnTo>
                  <a:pt x="1393" y="648"/>
                </a:lnTo>
                <a:lnTo>
                  <a:pt x="1396" y="730"/>
                </a:lnTo>
                <a:lnTo>
                  <a:pt x="1396" y="712"/>
                </a:lnTo>
                <a:lnTo>
                  <a:pt x="1399" y="707"/>
                </a:lnTo>
                <a:lnTo>
                  <a:pt x="1399" y="730"/>
                </a:lnTo>
                <a:lnTo>
                  <a:pt x="1399" y="611"/>
                </a:lnTo>
                <a:lnTo>
                  <a:pt x="1402" y="730"/>
                </a:lnTo>
                <a:lnTo>
                  <a:pt x="1402" y="596"/>
                </a:lnTo>
                <a:lnTo>
                  <a:pt x="1404" y="730"/>
                </a:lnTo>
                <a:lnTo>
                  <a:pt x="1404" y="680"/>
                </a:lnTo>
                <a:lnTo>
                  <a:pt x="1407" y="730"/>
                </a:lnTo>
                <a:lnTo>
                  <a:pt x="1413" y="730"/>
                </a:lnTo>
                <a:lnTo>
                  <a:pt x="1413" y="396"/>
                </a:lnTo>
                <a:lnTo>
                  <a:pt x="1416" y="730"/>
                </a:lnTo>
                <a:lnTo>
                  <a:pt x="1416" y="695"/>
                </a:lnTo>
                <a:lnTo>
                  <a:pt x="1419" y="730"/>
                </a:lnTo>
                <a:lnTo>
                  <a:pt x="1419" y="558"/>
                </a:lnTo>
                <a:lnTo>
                  <a:pt x="1422" y="692"/>
                </a:lnTo>
                <a:lnTo>
                  <a:pt x="1422" y="730"/>
                </a:lnTo>
                <a:lnTo>
                  <a:pt x="1422" y="692"/>
                </a:lnTo>
                <a:lnTo>
                  <a:pt x="1425" y="730"/>
                </a:lnTo>
                <a:lnTo>
                  <a:pt x="1425" y="683"/>
                </a:lnTo>
                <a:lnTo>
                  <a:pt x="1428" y="730"/>
                </a:lnTo>
                <a:lnTo>
                  <a:pt x="1431" y="730"/>
                </a:lnTo>
                <a:lnTo>
                  <a:pt x="1431" y="486"/>
                </a:lnTo>
                <a:lnTo>
                  <a:pt x="1434" y="602"/>
                </a:lnTo>
                <a:lnTo>
                  <a:pt x="1434" y="730"/>
                </a:lnTo>
                <a:lnTo>
                  <a:pt x="1434" y="602"/>
                </a:lnTo>
                <a:lnTo>
                  <a:pt x="1436" y="730"/>
                </a:lnTo>
                <a:lnTo>
                  <a:pt x="1436" y="616"/>
                </a:lnTo>
                <a:lnTo>
                  <a:pt x="1439" y="730"/>
                </a:lnTo>
                <a:lnTo>
                  <a:pt x="1442" y="730"/>
                </a:lnTo>
                <a:lnTo>
                  <a:pt x="1442" y="724"/>
                </a:lnTo>
                <a:lnTo>
                  <a:pt x="1445" y="730"/>
                </a:lnTo>
                <a:lnTo>
                  <a:pt x="1445" y="721"/>
                </a:lnTo>
                <a:lnTo>
                  <a:pt x="1448" y="730"/>
                </a:lnTo>
                <a:lnTo>
                  <a:pt x="1448" y="669"/>
                </a:lnTo>
                <a:lnTo>
                  <a:pt x="1451" y="695"/>
                </a:lnTo>
                <a:lnTo>
                  <a:pt x="1451" y="730"/>
                </a:lnTo>
                <a:lnTo>
                  <a:pt x="1451" y="503"/>
                </a:lnTo>
                <a:lnTo>
                  <a:pt x="1454" y="730"/>
                </a:lnTo>
                <a:lnTo>
                  <a:pt x="1454" y="686"/>
                </a:lnTo>
                <a:lnTo>
                  <a:pt x="1457" y="625"/>
                </a:lnTo>
                <a:lnTo>
                  <a:pt x="1457" y="730"/>
                </a:lnTo>
                <a:lnTo>
                  <a:pt x="1457" y="625"/>
                </a:lnTo>
                <a:lnTo>
                  <a:pt x="1460" y="712"/>
                </a:lnTo>
                <a:lnTo>
                  <a:pt x="1460" y="730"/>
                </a:lnTo>
                <a:lnTo>
                  <a:pt x="1460" y="404"/>
                </a:lnTo>
                <a:lnTo>
                  <a:pt x="1463" y="730"/>
                </a:lnTo>
                <a:lnTo>
                  <a:pt x="1466" y="689"/>
                </a:lnTo>
                <a:lnTo>
                  <a:pt x="1466" y="730"/>
                </a:lnTo>
                <a:lnTo>
                  <a:pt x="1466" y="428"/>
                </a:lnTo>
                <a:lnTo>
                  <a:pt x="1468" y="660"/>
                </a:lnTo>
                <a:lnTo>
                  <a:pt x="1468" y="730"/>
                </a:lnTo>
                <a:lnTo>
                  <a:pt x="1468" y="660"/>
                </a:lnTo>
                <a:lnTo>
                  <a:pt x="1471" y="730"/>
                </a:lnTo>
                <a:lnTo>
                  <a:pt x="1471" y="669"/>
                </a:lnTo>
                <a:lnTo>
                  <a:pt x="1474" y="730"/>
                </a:lnTo>
                <a:lnTo>
                  <a:pt x="1474" y="428"/>
                </a:lnTo>
                <a:lnTo>
                  <a:pt x="1477" y="730"/>
                </a:lnTo>
                <a:lnTo>
                  <a:pt x="1477" y="576"/>
                </a:lnTo>
                <a:lnTo>
                  <a:pt x="1480" y="730"/>
                </a:lnTo>
                <a:lnTo>
                  <a:pt x="1480" y="637"/>
                </a:lnTo>
                <a:lnTo>
                  <a:pt x="1483" y="730"/>
                </a:lnTo>
                <a:lnTo>
                  <a:pt x="1486" y="730"/>
                </a:lnTo>
                <a:lnTo>
                  <a:pt x="1486" y="643"/>
                </a:lnTo>
                <a:lnTo>
                  <a:pt x="1489" y="730"/>
                </a:lnTo>
                <a:lnTo>
                  <a:pt x="1489" y="689"/>
                </a:lnTo>
                <a:lnTo>
                  <a:pt x="1492" y="730"/>
                </a:lnTo>
                <a:lnTo>
                  <a:pt x="1492" y="631"/>
                </a:lnTo>
                <a:lnTo>
                  <a:pt x="1495" y="730"/>
                </a:lnTo>
                <a:lnTo>
                  <a:pt x="1495" y="689"/>
                </a:lnTo>
                <a:lnTo>
                  <a:pt x="1497" y="730"/>
                </a:lnTo>
                <a:lnTo>
                  <a:pt x="1497" y="707"/>
                </a:lnTo>
                <a:lnTo>
                  <a:pt x="1500" y="730"/>
                </a:lnTo>
                <a:lnTo>
                  <a:pt x="1500" y="675"/>
                </a:lnTo>
                <a:lnTo>
                  <a:pt x="1503" y="730"/>
                </a:lnTo>
                <a:lnTo>
                  <a:pt x="1503" y="686"/>
                </a:lnTo>
                <a:lnTo>
                  <a:pt x="1506" y="730"/>
                </a:lnTo>
                <a:lnTo>
                  <a:pt x="1506" y="628"/>
                </a:lnTo>
                <a:lnTo>
                  <a:pt x="1509" y="707"/>
                </a:lnTo>
                <a:lnTo>
                  <a:pt x="1509" y="730"/>
                </a:lnTo>
                <a:lnTo>
                  <a:pt x="1509" y="532"/>
                </a:lnTo>
                <a:lnTo>
                  <a:pt x="1512" y="730"/>
                </a:lnTo>
                <a:lnTo>
                  <a:pt x="1512" y="680"/>
                </a:lnTo>
                <a:lnTo>
                  <a:pt x="1515" y="730"/>
                </a:lnTo>
                <a:lnTo>
                  <a:pt x="1515" y="709"/>
                </a:lnTo>
                <a:lnTo>
                  <a:pt x="1518" y="730"/>
                </a:lnTo>
                <a:lnTo>
                  <a:pt x="1518" y="611"/>
                </a:lnTo>
                <a:lnTo>
                  <a:pt x="1521" y="730"/>
                </a:lnTo>
                <a:lnTo>
                  <a:pt x="1521" y="657"/>
                </a:lnTo>
                <a:lnTo>
                  <a:pt x="1524" y="709"/>
                </a:lnTo>
                <a:lnTo>
                  <a:pt x="1524" y="730"/>
                </a:lnTo>
                <a:lnTo>
                  <a:pt x="1524" y="709"/>
                </a:lnTo>
                <a:lnTo>
                  <a:pt x="1527" y="730"/>
                </a:lnTo>
                <a:lnTo>
                  <a:pt x="1527" y="648"/>
                </a:lnTo>
                <a:lnTo>
                  <a:pt x="1529" y="730"/>
                </a:lnTo>
                <a:lnTo>
                  <a:pt x="1535" y="730"/>
                </a:lnTo>
                <a:lnTo>
                  <a:pt x="1535" y="654"/>
                </a:lnTo>
                <a:lnTo>
                  <a:pt x="1538" y="695"/>
                </a:lnTo>
                <a:lnTo>
                  <a:pt x="1538" y="730"/>
                </a:lnTo>
                <a:lnTo>
                  <a:pt x="1538" y="689"/>
                </a:lnTo>
                <a:lnTo>
                  <a:pt x="1541" y="730"/>
                </a:lnTo>
                <a:lnTo>
                  <a:pt x="1541" y="715"/>
                </a:lnTo>
                <a:lnTo>
                  <a:pt x="1544" y="730"/>
                </a:lnTo>
                <a:lnTo>
                  <a:pt x="1544" y="715"/>
                </a:lnTo>
                <a:lnTo>
                  <a:pt x="1547" y="730"/>
                </a:lnTo>
                <a:lnTo>
                  <a:pt x="1547" y="483"/>
                </a:lnTo>
                <a:lnTo>
                  <a:pt x="1550" y="730"/>
                </a:lnTo>
                <a:lnTo>
                  <a:pt x="1550" y="715"/>
                </a:lnTo>
                <a:lnTo>
                  <a:pt x="1553" y="730"/>
                </a:lnTo>
                <a:lnTo>
                  <a:pt x="1553" y="692"/>
                </a:lnTo>
                <a:lnTo>
                  <a:pt x="1556" y="730"/>
                </a:lnTo>
                <a:lnTo>
                  <a:pt x="1556" y="709"/>
                </a:lnTo>
                <a:lnTo>
                  <a:pt x="1559" y="730"/>
                </a:lnTo>
                <a:lnTo>
                  <a:pt x="1559" y="680"/>
                </a:lnTo>
                <a:lnTo>
                  <a:pt x="1561" y="582"/>
                </a:lnTo>
                <a:lnTo>
                  <a:pt x="1561" y="730"/>
                </a:lnTo>
                <a:lnTo>
                  <a:pt x="1561" y="582"/>
                </a:lnTo>
                <a:lnTo>
                  <a:pt x="1564" y="730"/>
                </a:lnTo>
                <a:lnTo>
                  <a:pt x="1567" y="730"/>
                </a:lnTo>
                <a:lnTo>
                  <a:pt x="1567" y="707"/>
                </a:lnTo>
                <a:lnTo>
                  <a:pt x="1570" y="715"/>
                </a:lnTo>
                <a:lnTo>
                  <a:pt x="1570" y="730"/>
                </a:lnTo>
                <a:lnTo>
                  <a:pt x="1570" y="715"/>
                </a:lnTo>
                <a:lnTo>
                  <a:pt x="1570" y="727"/>
                </a:lnTo>
                <a:lnTo>
                  <a:pt x="1573" y="707"/>
                </a:lnTo>
                <a:lnTo>
                  <a:pt x="1573" y="730"/>
                </a:lnTo>
                <a:lnTo>
                  <a:pt x="1573" y="707"/>
                </a:lnTo>
                <a:lnTo>
                  <a:pt x="1576" y="730"/>
                </a:lnTo>
                <a:lnTo>
                  <a:pt x="1576" y="704"/>
                </a:lnTo>
                <a:lnTo>
                  <a:pt x="1579" y="730"/>
                </a:lnTo>
                <a:lnTo>
                  <a:pt x="1579" y="663"/>
                </a:lnTo>
                <a:lnTo>
                  <a:pt x="1582" y="730"/>
                </a:lnTo>
                <a:lnTo>
                  <a:pt x="1585" y="730"/>
                </a:lnTo>
                <a:lnTo>
                  <a:pt x="1585" y="564"/>
                </a:lnTo>
                <a:lnTo>
                  <a:pt x="1588" y="730"/>
                </a:lnTo>
                <a:lnTo>
                  <a:pt x="1588" y="605"/>
                </a:lnTo>
                <a:lnTo>
                  <a:pt x="1591" y="730"/>
                </a:lnTo>
                <a:lnTo>
                  <a:pt x="1593" y="730"/>
                </a:lnTo>
                <a:lnTo>
                  <a:pt x="1593" y="689"/>
                </a:lnTo>
                <a:lnTo>
                  <a:pt x="1596" y="730"/>
                </a:lnTo>
                <a:lnTo>
                  <a:pt x="1599" y="730"/>
                </a:lnTo>
                <a:lnTo>
                  <a:pt x="1599" y="628"/>
                </a:lnTo>
                <a:lnTo>
                  <a:pt x="1602" y="730"/>
                </a:lnTo>
                <a:lnTo>
                  <a:pt x="1608" y="730"/>
                </a:lnTo>
                <a:lnTo>
                  <a:pt x="1608" y="616"/>
                </a:lnTo>
                <a:lnTo>
                  <a:pt x="1611" y="730"/>
                </a:lnTo>
                <a:lnTo>
                  <a:pt x="1611" y="430"/>
                </a:lnTo>
                <a:lnTo>
                  <a:pt x="1614" y="730"/>
                </a:lnTo>
                <a:lnTo>
                  <a:pt x="1614" y="689"/>
                </a:lnTo>
                <a:lnTo>
                  <a:pt x="1617" y="730"/>
                </a:lnTo>
                <a:lnTo>
                  <a:pt x="1617" y="640"/>
                </a:lnTo>
                <a:lnTo>
                  <a:pt x="1620" y="730"/>
                </a:lnTo>
                <a:lnTo>
                  <a:pt x="1622" y="730"/>
                </a:lnTo>
                <a:lnTo>
                  <a:pt x="1622" y="628"/>
                </a:lnTo>
                <a:lnTo>
                  <a:pt x="1625" y="712"/>
                </a:lnTo>
                <a:lnTo>
                  <a:pt x="1625" y="730"/>
                </a:lnTo>
                <a:lnTo>
                  <a:pt x="1625" y="178"/>
                </a:lnTo>
                <a:lnTo>
                  <a:pt x="1628" y="599"/>
                </a:lnTo>
                <a:lnTo>
                  <a:pt x="1628" y="730"/>
                </a:lnTo>
                <a:lnTo>
                  <a:pt x="1628" y="506"/>
                </a:lnTo>
                <a:lnTo>
                  <a:pt x="1631" y="730"/>
                </a:lnTo>
                <a:lnTo>
                  <a:pt x="1634" y="730"/>
                </a:lnTo>
                <a:lnTo>
                  <a:pt x="1634" y="646"/>
                </a:lnTo>
                <a:lnTo>
                  <a:pt x="1637" y="692"/>
                </a:lnTo>
                <a:lnTo>
                  <a:pt x="1637" y="730"/>
                </a:lnTo>
                <a:lnTo>
                  <a:pt x="1637" y="480"/>
                </a:lnTo>
                <a:lnTo>
                  <a:pt x="1640" y="730"/>
                </a:lnTo>
                <a:lnTo>
                  <a:pt x="1640" y="628"/>
                </a:lnTo>
                <a:lnTo>
                  <a:pt x="1643" y="730"/>
                </a:lnTo>
                <a:lnTo>
                  <a:pt x="1643" y="704"/>
                </a:lnTo>
                <a:lnTo>
                  <a:pt x="1646" y="730"/>
                </a:lnTo>
                <a:lnTo>
                  <a:pt x="1649" y="730"/>
                </a:lnTo>
                <a:lnTo>
                  <a:pt x="1649" y="695"/>
                </a:lnTo>
                <a:lnTo>
                  <a:pt x="1652" y="730"/>
                </a:lnTo>
                <a:lnTo>
                  <a:pt x="1652" y="643"/>
                </a:lnTo>
                <a:lnTo>
                  <a:pt x="1654" y="730"/>
                </a:lnTo>
                <a:lnTo>
                  <a:pt x="1654" y="686"/>
                </a:lnTo>
                <a:lnTo>
                  <a:pt x="1657" y="730"/>
                </a:lnTo>
                <a:lnTo>
                  <a:pt x="1657" y="707"/>
                </a:lnTo>
                <a:lnTo>
                  <a:pt x="1660" y="730"/>
                </a:lnTo>
                <a:lnTo>
                  <a:pt x="1660" y="692"/>
                </a:lnTo>
                <a:lnTo>
                  <a:pt x="1663" y="730"/>
                </a:lnTo>
                <a:lnTo>
                  <a:pt x="1663" y="419"/>
                </a:lnTo>
                <a:lnTo>
                  <a:pt x="1666" y="730"/>
                </a:lnTo>
                <a:lnTo>
                  <a:pt x="1666" y="628"/>
                </a:lnTo>
                <a:lnTo>
                  <a:pt x="1669" y="712"/>
                </a:lnTo>
                <a:lnTo>
                  <a:pt x="1669" y="730"/>
                </a:lnTo>
                <a:lnTo>
                  <a:pt x="1669" y="646"/>
                </a:lnTo>
                <a:lnTo>
                  <a:pt x="1672" y="707"/>
                </a:lnTo>
                <a:lnTo>
                  <a:pt x="1672" y="730"/>
                </a:lnTo>
                <a:lnTo>
                  <a:pt x="1672" y="611"/>
                </a:lnTo>
                <a:lnTo>
                  <a:pt x="1675" y="730"/>
                </a:lnTo>
                <a:lnTo>
                  <a:pt x="1675" y="561"/>
                </a:lnTo>
                <a:lnTo>
                  <a:pt x="1678" y="730"/>
                </a:lnTo>
                <a:lnTo>
                  <a:pt x="1678" y="654"/>
                </a:lnTo>
                <a:lnTo>
                  <a:pt x="1681" y="730"/>
                </a:lnTo>
                <a:lnTo>
                  <a:pt x="1681" y="611"/>
                </a:lnTo>
                <a:lnTo>
                  <a:pt x="1684" y="730"/>
                </a:lnTo>
                <a:lnTo>
                  <a:pt x="1686" y="730"/>
                </a:lnTo>
                <a:lnTo>
                  <a:pt x="1686" y="611"/>
                </a:lnTo>
                <a:lnTo>
                  <a:pt x="1689" y="730"/>
                </a:lnTo>
                <a:lnTo>
                  <a:pt x="1692" y="730"/>
                </a:lnTo>
                <a:lnTo>
                  <a:pt x="1692" y="721"/>
                </a:lnTo>
                <a:lnTo>
                  <a:pt x="1695" y="730"/>
                </a:lnTo>
                <a:lnTo>
                  <a:pt x="1698" y="730"/>
                </a:lnTo>
                <a:lnTo>
                  <a:pt x="1698" y="663"/>
                </a:lnTo>
                <a:lnTo>
                  <a:pt x="1701" y="730"/>
                </a:lnTo>
                <a:lnTo>
                  <a:pt x="1701" y="619"/>
                </a:lnTo>
                <a:lnTo>
                  <a:pt x="1704" y="730"/>
                </a:lnTo>
                <a:lnTo>
                  <a:pt x="1704" y="648"/>
                </a:lnTo>
                <a:lnTo>
                  <a:pt x="1707" y="730"/>
                </a:lnTo>
                <a:lnTo>
                  <a:pt x="1710" y="730"/>
                </a:lnTo>
                <a:lnTo>
                  <a:pt x="1710" y="651"/>
                </a:lnTo>
                <a:lnTo>
                  <a:pt x="1713" y="730"/>
                </a:lnTo>
                <a:lnTo>
                  <a:pt x="1713" y="692"/>
                </a:lnTo>
                <a:lnTo>
                  <a:pt x="1716" y="730"/>
                </a:lnTo>
                <a:lnTo>
                  <a:pt x="1716" y="657"/>
                </a:lnTo>
                <a:lnTo>
                  <a:pt x="1718" y="730"/>
                </a:lnTo>
                <a:lnTo>
                  <a:pt x="1718" y="675"/>
                </a:lnTo>
                <a:lnTo>
                  <a:pt x="1721" y="730"/>
                </a:lnTo>
                <a:lnTo>
                  <a:pt x="1721" y="535"/>
                </a:lnTo>
                <a:lnTo>
                  <a:pt x="1724" y="730"/>
                </a:lnTo>
                <a:lnTo>
                  <a:pt x="1724" y="683"/>
                </a:lnTo>
                <a:lnTo>
                  <a:pt x="1727" y="730"/>
                </a:lnTo>
                <a:lnTo>
                  <a:pt x="1733" y="730"/>
                </a:lnTo>
                <a:lnTo>
                  <a:pt x="1733" y="587"/>
                </a:lnTo>
                <a:lnTo>
                  <a:pt x="1736" y="730"/>
                </a:lnTo>
                <a:lnTo>
                  <a:pt x="1736" y="715"/>
                </a:lnTo>
                <a:lnTo>
                  <a:pt x="1739" y="730"/>
                </a:lnTo>
                <a:lnTo>
                  <a:pt x="1739" y="727"/>
                </a:lnTo>
                <a:lnTo>
                  <a:pt x="1742" y="730"/>
                </a:lnTo>
                <a:lnTo>
                  <a:pt x="1742" y="675"/>
                </a:lnTo>
                <a:lnTo>
                  <a:pt x="1745" y="730"/>
                </a:lnTo>
                <a:lnTo>
                  <a:pt x="1745" y="686"/>
                </a:lnTo>
                <a:lnTo>
                  <a:pt x="1747" y="709"/>
                </a:lnTo>
                <a:lnTo>
                  <a:pt x="1747" y="730"/>
                </a:lnTo>
                <a:lnTo>
                  <a:pt x="1747" y="675"/>
                </a:lnTo>
                <a:lnTo>
                  <a:pt x="1750" y="730"/>
                </a:lnTo>
                <a:lnTo>
                  <a:pt x="1750" y="721"/>
                </a:lnTo>
                <a:lnTo>
                  <a:pt x="1753" y="730"/>
                </a:lnTo>
                <a:lnTo>
                  <a:pt x="1756" y="730"/>
                </a:lnTo>
                <a:lnTo>
                  <a:pt x="1756" y="709"/>
                </a:lnTo>
                <a:lnTo>
                  <a:pt x="1759" y="724"/>
                </a:lnTo>
                <a:lnTo>
                  <a:pt x="1759" y="730"/>
                </a:lnTo>
                <a:lnTo>
                  <a:pt x="1759" y="593"/>
                </a:lnTo>
                <a:lnTo>
                  <a:pt x="1762" y="715"/>
                </a:lnTo>
                <a:lnTo>
                  <a:pt x="1762" y="730"/>
                </a:lnTo>
                <a:lnTo>
                  <a:pt x="1762" y="465"/>
                </a:lnTo>
                <a:lnTo>
                  <a:pt x="1765" y="675"/>
                </a:lnTo>
                <a:lnTo>
                  <a:pt x="1765" y="730"/>
                </a:lnTo>
                <a:lnTo>
                  <a:pt x="1765" y="675"/>
                </a:lnTo>
                <a:lnTo>
                  <a:pt x="1768" y="730"/>
                </a:lnTo>
                <a:lnTo>
                  <a:pt x="1768" y="648"/>
                </a:lnTo>
                <a:lnTo>
                  <a:pt x="1771" y="730"/>
                </a:lnTo>
                <a:lnTo>
                  <a:pt x="1771" y="579"/>
                </a:lnTo>
                <a:lnTo>
                  <a:pt x="1774" y="730"/>
                </a:lnTo>
                <a:lnTo>
                  <a:pt x="1774" y="579"/>
                </a:lnTo>
                <a:lnTo>
                  <a:pt x="1777" y="730"/>
                </a:lnTo>
                <a:lnTo>
                  <a:pt x="1777" y="698"/>
                </a:lnTo>
                <a:lnTo>
                  <a:pt x="1779" y="730"/>
                </a:lnTo>
                <a:lnTo>
                  <a:pt x="1779" y="564"/>
                </a:lnTo>
                <a:lnTo>
                  <a:pt x="1782" y="730"/>
                </a:lnTo>
                <a:lnTo>
                  <a:pt x="1782" y="707"/>
                </a:lnTo>
                <a:lnTo>
                  <a:pt x="1785" y="730"/>
                </a:lnTo>
                <a:lnTo>
                  <a:pt x="1785" y="584"/>
                </a:lnTo>
                <a:lnTo>
                  <a:pt x="1788" y="730"/>
                </a:lnTo>
                <a:lnTo>
                  <a:pt x="1788" y="701"/>
                </a:lnTo>
                <a:lnTo>
                  <a:pt x="1791" y="730"/>
                </a:lnTo>
                <a:lnTo>
                  <a:pt x="1794" y="730"/>
                </a:lnTo>
                <a:lnTo>
                  <a:pt x="1794" y="715"/>
                </a:lnTo>
                <a:lnTo>
                  <a:pt x="1797" y="730"/>
                </a:lnTo>
                <a:lnTo>
                  <a:pt x="1800" y="730"/>
                </a:lnTo>
                <a:lnTo>
                  <a:pt x="1800" y="515"/>
                </a:lnTo>
                <a:lnTo>
                  <a:pt x="1803" y="730"/>
                </a:lnTo>
                <a:lnTo>
                  <a:pt x="1806" y="730"/>
                </a:lnTo>
                <a:lnTo>
                  <a:pt x="1806" y="675"/>
                </a:lnTo>
                <a:lnTo>
                  <a:pt x="1809" y="730"/>
                </a:lnTo>
                <a:lnTo>
                  <a:pt x="1809" y="640"/>
                </a:lnTo>
                <a:lnTo>
                  <a:pt x="1811" y="730"/>
                </a:lnTo>
                <a:lnTo>
                  <a:pt x="1811" y="611"/>
                </a:lnTo>
                <a:lnTo>
                  <a:pt x="1814" y="730"/>
                </a:lnTo>
                <a:lnTo>
                  <a:pt x="1814" y="683"/>
                </a:lnTo>
                <a:lnTo>
                  <a:pt x="1817" y="730"/>
                </a:lnTo>
                <a:lnTo>
                  <a:pt x="1817" y="532"/>
                </a:lnTo>
                <a:lnTo>
                  <a:pt x="1820" y="730"/>
                </a:lnTo>
                <a:lnTo>
                  <a:pt x="1823" y="730"/>
                </a:lnTo>
                <a:lnTo>
                  <a:pt x="1823" y="675"/>
                </a:lnTo>
                <a:lnTo>
                  <a:pt x="1826" y="730"/>
                </a:lnTo>
                <a:lnTo>
                  <a:pt x="1829" y="730"/>
                </a:lnTo>
                <a:lnTo>
                  <a:pt x="1829" y="707"/>
                </a:lnTo>
                <a:lnTo>
                  <a:pt x="1832" y="730"/>
                </a:lnTo>
                <a:lnTo>
                  <a:pt x="1835" y="730"/>
                </a:lnTo>
                <a:lnTo>
                  <a:pt x="1835" y="619"/>
                </a:lnTo>
                <a:lnTo>
                  <a:pt x="1838" y="730"/>
                </a:lnTo>
                <a:lnTo>
                  <a:pt x="1838" y="689"/>
                </a:lnTo>
                <a:lnTo>
                  <a:pt x="1841" y="730"/>
                </a:lnTo>
                <a:lnTo>
                  <a:pt x="1841" y="628"/>
                </a:lnTo>
                <a:lnTo>
                  <a:pt x="1843" y="724"/>
                </a:lnTo>
                <a:lnTo>
                  <a:pt x="1843" y="730"/>
                </a:lnTo>
                <a:lnTo>
                  <a:pt x="1843" y="544"/>
                </a:lnTo>
                <a:lnTo>
                  <a:pt x="1846" y="730"/>
                </a:lnTo>
                <a:lnTo>
                  <a:pt x="1846" y="512"/>
                </a:lnTo>
                <a:lnTo>
                  <a:pt x="1849" y="730"/>
                </a:lnTo>
                <a:lnTo>
                  <a:pt x="1849" y="640"/>
                </a:lnTo>
                <a:lnTo>
                  <a:pt x="1852" y="730"/>
                </a:lnTo>
                <a:lnTo>
                  <a:pt x="1858" y="730"/>
                </a:lnTo>
                <a:lnTo>
                  <a:pt x="1858" y="547"/>
                </a:lnTo>
                <a:lnTo>
                  <a:pt x="1861" y="683"/>
                </a:lnTo>
                <a:lnTo>
                  <a:pt x="1861" y="730"/>
                </a:lnTo>
                <a:lnTo>
                  <a:pt x="1861" y="660"/>
                </a:lnTo>
                <a:lnTo>
                  <a:pt x="1864" y="727"/>
                </a:lnTo>
                <a:lnTo>
                  <a:pt x="1864" y="730"/>
                </a:lnTo>
                <a:lnTo>
                  <a:pt x="1864" y="698"/>
                </a:lnTo>
                <a:lnTo>
                  <a:pt x="1867" y="730"/>
                </a:lnTo>
                <a:lnTo>
                  <a:pt x="1867" y="721"/>
                </a:lnTo>
                <a:lnTo>
                  <a:pt x="1870" y="721"/>
                </a:lnTo>
                <a:lnTo>
                  <a:pt x="1870" y="730"/>
                </a:lnTo>
                <a:lnTo>
                  <a:pt x="1870" y="721"/>
                </a:lnTo>
                <a:lnTo>
                  <a:pt x="1872" y="730"/>
                </a:lnTo>
                <a:lnTo>
                  <a:pt x="1875" y="730"/>
                </a:lnTo>
                <a:lnTo>
                  <a:pt x="1875" y="553"/>
                </a:lnTo>
                <a:lnTo>
                  <a:pt x="1878" y="730"/>
                </a:lnTo>
                <a:lnTo>
                  <a:pt x="1878" y="611"/>
                </a:lnTo>
                <a:lnTo>
                  <a:pt x="1881" y="730"/>
                </a:lnTo>
                <a:lnTo>
                  <a:pt x="1881" y="686"/>
                </a:lnTo>
                <a:lnTo>
                  <a:pt x="1884" y="730"/>
                </a:lnTo>
                <a:lnTo>
                  <a:pt x="1884" y="564"/>
                </a:lnTo>
                <a:lnTo>
                  <a:pt x="1887" y="730"/>
                </a:lnTo>
                <a:lnTo>
                  <a:pt x="1890" y="721"/>
                </a:lnTo>
                <a:lnTo>
                  <a:pt x="1890" y="730"/>
                </a:lnTo>
                <a:lnTo>
                  <a:pt x="1890" y="669"/>
                </a:lnTo>
                <a:lnTo>
                  <a:pt x="1893" y="730"/>
                </a:lnTo>
                <a:lnTo>
                  <a:pt x="1896" y="730"/>
                </a:lnTo>
                <a:lnTo>
                  <a:pt x="1896" y="640"/>
                </a:lnTo>
                <a:lnTo>
                  <a:pt x="1899" y="721"/>
                </a:lnTo>
                <a:lnTo>
                  <a:pt x="1899" y="730"/>
                </a:lnTo>
                <a:lnTo>
                  <a:pt x="1899" y="707"/>
                </a:lnTo>
                <a:lnTo>
                  <a:pt x="1902" y="730"/>
                </a:lnTo>
                <a:lnTo>
                  <a:pt x="1902" y="468"/>
                </a:lnTo>
                <a:lnTo>
                  <a:pt x="1904" y="730"/>
                </a:lnTo>
                <a:lnTo>
                  <a:pt x="1904" y="680"/>
                </a:lnTo>
                <a:lnTo>
                  <a:pt x="1907" y="730"/>
                </a:lnTo>
                <a:lnTo>
                  <a:pt x="1907" y="698"/>
                </a:lnTo>
                <a:lnTo>
                  <a:pt x="1910" y="721"/>
                </a:lnTo>
                <a:lnTo>
                  <a:pt x="1910" y="730"/>
                </a:lnTo>
                <a:lnTo>
                  <a:pt x="1910" y="721"/>
                </a:lnTo>
                <a:lnTo>
                  <a:pt x="1910" y="730"/>
                </a:lnTo>
                <a:lnTo>
                  <a:pt x="1913" y="707"/>
                </a:lnTo>
                <a:lnTo>
                  <a:pt x="1913" y="730"/>
                </a:lnTo>
                <a:lnTo>
                  <a:pt x="1913" y="657"/>
                </a:lnTo>
                <a:lnTo>
                  <a:pt x="1916" y="730"/>
                </a:lnTo>
                <a:lnTo>
                  <a:pt x="1919" y="730"/>
                </a:lnTo>
                <a:lnTo>
                  <a:pt x="1919" y="672"/>
                </a:lnTo>
                <a:lnTo>
                  <a:pt x="1922" y="730"/>
                </a:lnTo>
                <a:lnTo>
                  <a:pt x="1922" y="558"/>
                </a:lnTo>
                <a:lnTo>
                  <a:pt x="1925" y="663"/>
                </a:lnTo>
                <a:lnTo>
                  <a:pt x="1925" y="730"/>
                </a:lnTo>
                <a:lnTo>
                  <a:pt x="1925" y="433"/>
                </a:lnTo>
                <a:lnTo>
                  <a:pt x="1928" y="730"/>
                </a:lnTo>
                <a:lnTo>
                  <a:pt x="1934" y="730"/>
                </a:lnTo>
                <a:lnTo>
                  <a:pt x="1934" y="657"/>
                </a:lnTo>
                <a:lnTo>
                  <a:pt x="1936" y="721"/>
                </a:lnTo>
                <a:lnTo>
                  <a:pt x="1936" y="730"/>
                </a:lnTo>
                <a:lnTo>
                  <a:pt x="1936" y="686"/>
                </a:lnTo>
                <a:lnTo>
                  <a:pt x="1939" y="730"/>
                </a:lnTo>
                <a:lnTo>
                  <a:pt x="1939" y="707"/>
                </a:lnTo>
                <a:lnTo>
                  <a:pt x="1942" y="730"/>
                </a:lnTo>
                <a:lnTo>
                  <a:pt x="1945" y="730"/>
                </a:lnTo>
                <a:lnTo>
                  <a:pt x="1945" y="631"/>
                </a:lnTo>
                <a:lnTo>
                  <a:pt x="1948" y="689"/>
                </a:lnTo>
                <a:lnTo>
                  <a:pt x="1948" y="730"/>
                </a:lnTo>
                <a:lnTo>
                  <a:pt x="1948" y="590"/>
                </a:lnTo>
                <a:lnTo>
                  <a:pt x="1951" y="730"/>
                </a:lnTo>
                <a:lnTo>
                  <a:pt x="1951" y="660"/>
                </a:lnTo>
                <a:lnTo>
                  <a:pt x="1954" y="730"/>
                </a:lnTo>
                <a:lnTo>
                  <a:pt x="1954" y="680"/>
                </a:lnTo>
                <a:lnTo>
                  <a:pt x="1957" y="730"/>
                </a:lnTo>
                <a:lnTo>
                  <a:pt x="1960" y="730"/>
                </a:lnTo>
                <a:lnTo>
                  <a:pt x="1960" y="704"/>
                </a:lnTo>
                <a:lnTo>
                  <a:pt x="1963" y="730"/>
                </a:lnTo>
                <a:lnTo>
                  <a:pt x="1966" y="730"/>
                </a:lnTo>
                <a:lnTo>
                  <a:pt x="1966" y="663"/>
                </a:lnTo>
                <a:lnTo>
                  <a:pt x="1968" y="730"/>
                </a:lnTo>
                <a:lnTo>
                  <a:pt x="1968" y="669"/>
                </a:lnTo>
                <a:lnTo>
                  <a:pt x="1971" y="730"/>
                </a:lnTo>
                <a:lnTo>
                  <a:pt x="1974" y="730"/>
                </a:lnTo>
                <a:lnTo>
                  <a:pt x="1974" y="663"/>
                </a:lnTo>
                <a:lnTo>
                  <a:pt x="1977" y="730"/>
                </a:lnTo>
                <a:lnTo>
                  <a:pt x="1977" y="628"/>
                </a:lnTo>
                <a:lnTo>
                  <a:pt x="1980" y="730"/>
                </a:lnTo>
                <a:lnTo>
                  <a:pt x="1980" y="709"/>
                </a:lnTo>
                <a:lnTo>
                  <a:pt x="1983" y="730"/>
                </a:lnTo>
                <a:lnTo>
                  <a:pt x="1983" y="721"/>
                </a:lnTo>
                <a:lnTo>
                  <a:pt x="1986" y="730"/>
                </a:lnTo>
                <a:lnTo>
                  <a:pt x="1986" y="727"/>
                </a:lnTo>
                <a:lnTo>
                  <a:pt x="1989" y="730"/>
                </a:lnTo>
                <a:lnTo>
                  <a:pt x="1989" y="675"/>
                </a:lnTo>
                <a:lnTo>
                  <a:pt x="1992" y="730"/>
                </a:lnTo>
                <a:lnTo>
                  <a:pt x="1995" y="730"/>
                </a:lnTo>
                <a:lnTo>
                  <a:pt x="1995" y="701"/>
                </a:lnTo>
                <a:lnTo>
                  <a:pt x="1997" y="730"/>
                </a:lnTo>
                <a:lnTo>
                  <a:pt x="1997" y="477"/>
                </a:lnTo>
                <a:lnTo>
                  <a:pt x="2000" y="721"/>
                </a:lnTo>
                <a:lnTo>
                  <a:pt x="2000" y="730"/>
                </a:lnTo>
                <a:lnTo>
                  <a:pt x="2000" y="695"/>
                </a:lnTo>
                <a:lnTo>
                  <a:pt x="2003" y="730"/>
                </a:lnTo>
                <a:lnTo>
                  <a:pt x="2006" y="730"/>
                </a:lnTo>
                <a:lnTo>
                  <a:pt x="2006" y="631"/>
                </a:lnTo>
                <a:lnTo>
                  <a:pt x="2009" y="730"/>
                </a:lnTo>
                <a:lnTo>
                  <a:pt x="2009" y="398"/>
                </a:lnTo>
                <a:lnTo>
                  <a:pt x="2012" y="480"/>
                </a:lnTo>
                <a:lnTo>
                  <a:pt x="2012" y="730"/>
                </a:lnTo>
                <a:lnTo>
                  <a:pt x="2012" y="480"/>
                </a:lnTo>
                <a:lnTo>
                  <a:pt x="2015" y="730"/>
                </a:lnTo>
                <a:lnTo>
                  <a:pt x="2018" y="730"/>
                </a:lnTo>
                <a:lnTo>
                  <a:pt x="2018" y="628"/>
                </a:lnTo>
                <a:lnTo>
                  <a:pt x="2021" y="730"/>
                </a:lnTo>
                <a:lnTo>
                  <a:pt x="2021" y="660"/>
                </a:lnTo>
                <a:lnTo>
                  <a:pt x="2024" y="730"/>
                </a:lnTo>
                <a:lnTo>
                  <a:pt x="2024" y="564"/>
                </a:lnTo>
                <a:lnTo>
                  <a:pt x="2027" y="730"/>
                </a:lnTo>
                <a:lnTo>
                  <a:pt x="2027" y="724"/>
                </a:lnTo>
                <a:lnTo>
                  <a:pt x="2027" y="730"/>
                </a:lnTo>
                <a:lnTo>
                  <a:pt x="2029" y="715"/>
                </a:lnTo>
                <a:lnTo>
                  <a:pt x="2029" y="730"/>
                </a:lnTo>
                <a:lnTo>
                  <a:pt x="2029" y="675"/>
                </a:lnTo>
                <a:lnTo>
                  <a:pt x="2032" y="730"/>
                </a:lnTo>
                <a:lnTo>
                  <a:pt x="2035" y="730"/>
                </a:lnTo>
                <a:lnTo>
                  <a:pt x="2035" y="425"/>
                </a:lnTo>
                <a:lnTo>
                  <a:pt x="2038" y="730"/>
                </a:lnTo>
                <a:lnTo>
                  <a:pt x="2044" y="730"/>
                </a:lnTo>
                <a:lnTo>
                  <a:pt x="2044" y="666"/>
                </a:lnTo>
                <a:lnTo>
                  <a:pt x="2047" y="709"/>
                </a:lnTo>
                <a:lnTo>
                  <a:pt x="2047" y="730"/>
                </a:lnTo>
                <a:lnTo>
                  <a:pt x="2047" y="587"/>
                </a:lnTo>
                <a:lnTo>
                  <a:pt x="2050" y="730"/>
                </a:lnTo>
                <a:lnTo>
                  <a:pt x="2050" y="689"/>
                </a:lnTo>
                <a:lnTo>
                  <a:pt x="2053" y="730"/>
                </a:lnTo>
                <a:lnTo>
                  <a:pt x="2059" y="730"/>
                </a:lnTo>
                <a:lnTo>
                  <a:pt x="2059" y="646"/>
                </a:lnTo>
                <a:lnTo>
                  <a:pt x="2061" y="730"/>
                </a:lnTo>
                <a:lnTo>
                  <a:pt x="2070" y="730"/>
                </a:lnTo>
                <a:lnTo>
                  <a:pt x="2070" y="596"/>
                </a:lnTo>
                <a:lnTo>
                  <a:pt x="2073" y="730"/>
                </a:lnTo>
                <a:lnTo>
                  <a:pt x="2076" y="730"/>
                </a:lnTo>
                <a:lnTo>
                  <a:pt x="2076" y="707"/>
                </a:lnTo>
                <a:lnTo>
                  <a:pt x="2079" y="730"/>
                </a:lnTo>
                <a:lnTo>
                  <a:pt x="2079" y="646"/>
                </a:lnTo>
                <a:lnTo>
                  <a:pt x="2082" y="730"/>
                </a:lnTo>
                <a:lnTo>
                  <a:pt x="2082" y="643"/>
                </a:lnTo>
                <a:lnTo>
                  <a:pt x="2085" y="730"/>
                </a:lnTo>
                <a:lnTo>
                  <a:pt x="2085" y="646"/>
                </a:lnTo>
                <a:lnTo>
                  <a:pt x="2088" y="730"/>
                </a:lnTo>
                <a:lnTo>
                  <a:pt x="2088" y="701"/>
                </a:lnTo>
                <a:lnTo>
                  <a:pt x="2091" y="730"/>
                </a:lnTo>
                <a:lnTo>
                  <a:pt x="2096" y="730"/>
                </a:lnTo>
                <a:lnTo>
                  <a:pt x="2096" y="643"/>
                </a:lnTo>
                <a:lnTo>
                  <a:pt x="2099" y="730"/>
                </a:lnTo>
                <a:lnTo>
                  <a:pt x="2099" y="503"/>
                </a:lnTo>
                <a:lnTo>
                  <a:pt x="2102" y="611"/>
                </a:lnTo>
                <a:lnTo>
                  <a:pt x="2102" y="730"/>
                </a:lnTo>
                <a:lnTo>
                  <a:pt x="2102" y="50"/>
                </a:lnTo>
                <a:lnTo>
                  <a:pt x="2105" y="625"/>
                </a:lnTo>
                <a:lnTo>
                  <a:pt x="2105" y="730"/>
                </a:lnTo>
                <a:lnTo>
                  <a:pt x="2105" y="625"/>
                </a:lnTo>
                <a:lnTo>
                  <a:pt x="2108" y="730"/>
                </a:lnTo>
                <a:lnTo>
                  <a:pt x="2114" y="730"/>
                </a:lnTo>
                <a:lnTo>
                  <a:pt x="2114" y="727"/>
                </a:lnTo>
                <a:lnTo>
                  <a:pt x="2117" y="730"/>
                </a:lnTo>
                <a:lnTo>
                  <a:pt x="2120" y="730"/>
                </a:lnTo>
                <a:lnTo>
                  <a:pt x="2120" y="611"/>
                </a:lnTo>
                <a:lnTo>
                  <a:pt x="2122" y="730"/>
                </a:lnTo>
                <a:lnTo>
                  <a:pt x="2122" y="587"/>
                </a:lnTo>
                <a:lnTo>
                  <a:pt x="2125" y="730"/>
                </a:lnTo>
                <a:lnTo>
                  <a:pt x="2131" y="730"/>
                </a:lnTo>
                <a:lnTo>
                  <a:pt x="2131" y="596"/>
                </a:lnTo>
                <a:lnTo>
                  <a:pt x="2134" y="730"/>
                </a:lnTo>
                <a:lnTo>
                  <a:pt x="2134" y="646"/>
                </a:lnTo>
                <a:lnTo>
                  <a:pt x="2137" y="730"/>
                </a:lnTo>
                <a:lnTo>
                  <a:pt x="2140" y="730"/>
                </a:lnTo>
                <a:lnTo>
                  <a:pt x="2140" y="611"/>
                </a:lnTo>
                <a:lnTo>
                  <a:pt x="2143" y="730"/>
                </a:lnTo>
                <a:lnTo>
                  <a:pt x="2143" y="721"/>
                </a:lnTo>
                <a:lnTo>
                  <a:pt x="2146" y="730"/>
                </a:lnTo>
                <a:lnTo>
                  <a:pt x="2146" y="721"/>
                </a:lnTo>
                <a:lnTo>
                  <a:pt x="2149" y="730"/>
                </a:lnTo>
                <a:lnTo>
                  <a:pt x="2149" y="692"/>
                </a:lnTo>
                <a:lnTo>
                  <a:pt x="2152" y="730"/>
                </a:lnTo>
                <a:lnTo>
                  <a:pt x="2157" y="730"/>
                </a:lnTo>
                <a:lnTo>
                  <a:pt x="2157" y="709"/>
                </a:lnTo>
                <a:lnTo>
                  <a:pt x="2160" y="730"/>
                </a:lnTo>
                <a:lnTo>
                  <a:pt x="2160" y="648"/>
                </a:lnTo>
                <a:lnTo>
                  <a:pt x="2163" y="721"/>
                </a:lnTo>
                <a:lnTo>
                  <a:pt x="2163" y="730"/>
                </a:lnTo>
                <a:lnTo>
                  <a:pt x="2163" y="721"/>
                </a:lnTo>
                <a:lnTo>
                  <a:pt x="2166" y="730"/>
                </a:lnTo>
                <a:lnTo>
                  <a:pt x="2169" y="730"/>
                </a:lnTo>
                <a:lnTo>
                  <a:pt x="2169" y="718"/>
                </a:lnTo>
                <a:lnTo>
                  <a:pt x="2172" y="730"/>
                </a:lnTo>
                <a:lnTo>
                  <a:pt x="2172" y="602"/>
                </a:lnTo>
                <a:lnTo>
                  <a:pt x="2175" y="701"/>
                </a:lnTo>
                <a:lnTo>
                  <a:pt x="2175" y="730"/>
                </a:lnTo>
                <a:lnTo>
                  <a:pt x="2175" y="672"/>
                </a:lnTo>
                <a:lnTo>
                  <a:pt x="2178" y="730"/>
                </a:lnTo>
                <a:lnTo>
                  <a:pt x="2184" y="730"/>
                </a:lnTo>
                <a:lnTo>
                  <a:pt x="2184" y="573"/>
                </a:lnTo>
                <a:lnTo>
                  <a:pt x="2186" y="730"/>
                </a:lnTo>
                <a:lnTo>
                  <a:pt x="2186" y="643"/>
                </a:lnTo>
                <a:lnTo>
                  <a:pt x="2189" y="730"/>
                </a:lnTo>
                <a:lnTo>
                  <a:pt x="2195" y="730"/>
                </a:lnTo>
                <a:lnTo>
                  <a:pt x="2195" y="721"/>
                </a:lnTo>
                <a:lnTo>
                  <a:pt x="2198" y="730"/>
                </a:lnTo>
                <a:lnTo>
                  <a:pt x="2204" y="730"/>
                </a:lnTo>
                <a:lnTo>
                  <a:pt x="2204" y="683"/>
                </a:lnTo>
                <a:lnTo>
                  <a:pt x="2207" y="730"/>
                </a:lnTo>
                <a:lnTo>
                  <a:pt x="2207" y="707"/>
                </a:lnTo>
                <a:lnTo>
                  <a:pt x="2210" y="730"/>
                </a:lnTo>
                <a:lnTo>
                  <a:pt x="2213" y="730"/>
                </a:lnTo>
                <a:lnTo>
                  <a:pt x="2213" y="657"/>
                </a:lnTo>
                <a:lnTo>
                  <a:pt x="2216" y="730"/>
                </a:lnTo>
                <a:lnTo>
                  <a:pt x="2216" y="692"/>
                </a:lnTo>
                <a:lnTo>
                  <a:pt x="2218" y="730"/>
                </a:lnTo>
                <a:lnTo>
                  <a:pt x="2218" y="672"/>
                </a:lnTo>
                <a:lnTo>
                  <a:pt x="2221" y="730"/>
                </a:lnTo>
                <a:lnTo>
                  <a:pt x="2221" y="654"/>
                </a:lnTo>
                <a:lnTo>
                  <a:pt x="2224" y="730"/>
                </a:lnTo>
                <a:lnTo>
                  <a:pt x="2224" y="477"/>
                </a:lnTo>
                <a:lnTo>
                  <a:pt x="2227" y="730"/>
                </a:lnTo>
                <a:lnTo>
                  <a:pt x="2227" y="707"/>
                </a:lnTo>
                <a:lnTo>
                  <a:pt x="2230" y="730"/>
                </a:lnTo>
                <a:lnTo>
                  <a:pt x="2233" y="730"/>
                </a:lnTo>
                <a:lnTo>
                  <a:pt x="2233" y="648"/>
                </a:lnTo>
                <a:lnTo>
                  <a:pt x="2236" y="730"/>
                </a:lnTo>
                <a:lnTo>
                  <a:pt x="2236" y="428"/>
                </a:lnTo>
                <a:lnTo>
                  <a:pt x="2239" y="707"/>
                </a:lnTo>
                <a:lnTo>
                  <a:pt x="2239" y="730"/>
                </a:lnTo>
                <a:lnTo>
                  <a:pt x="2239" y="692"/>
                </a:lnTo>
                <a:lnTo>
                  <a:pt x="2242" y="730"/>
                </a:lnTo>
                <a:lnTo>
                  <a:pt x="2245" y="730"/>
                </a:lnTo>
                <a:lnTo>
                  <a:pt x="2245" y="704"/>
                </a:lnTo>
                <a:lnTo>
                  <a:pt x="2248" y="730"/>
                </a:lnTo>
                <a:lnTo>
                  <a:pt x="2248" y="541"/>
                </a:lnTo>
                <a:lnTo>
                  <a:pt x="2250" y="730"/>
                </a:lnTo>
                <a:lnTo>
                  <a:pt x="2250" y="677"/>
                </a:lnTo>
                <a:lnTo>
                  <a:pt x="2253" y="730"/>
                </a:lnTo>
                <a:lnTo>
                  <a:pt x="2271" y="730"/>
                </a:lnTo>
                <a:lnTo>
                  <a:pt x="2271" y="704"/>
                </a:lnTo>
                <a:lnTo>
                  <a:pt x="2274" y="721"/>
                </a:lnTo>
                <a:lnTo>
                  <a:pt x="2274" y="730"/>
                </a:lnTo>
                <a:lnTo>
                  <a:pt x="2274" y="721"/>
                </a:lnTo>
                <a:lnTo>
                  <a:pt x="2277" y="730"/>
                </a:lnTo>
                <a:lnTo>
                  <a:pt x="2277" y="689"/>
                </a:lnTo>
                <a:lnTo>
                  <a:pt x="2279" y="730"/>
                </a:lnTo>
                <a:lnTo>
                  <a:pt x="2279" y="651"/>
                </a:lnTo>
                <a:lnTo>
                  <a:pt x="2282" y="730"/>
                </a:lnTo>
                <a:lnTo>
                  <a:pt x="2291" y="730"/>
                </a:lnTo>
                <a:lnTo>
                  <a:pt x="2291" y="683"/>
                </a:lnTo>
                <a:lnTo>
                  <a:pt x="2294" y="730"/>
                </a:lnTo>
                <a:lnTo>
                  <a:pt x="2294" y="657"/>
                </a:lnTo>
                <a:lnTo>
                  <a:pt x="2297" y="730"/>
                </a:lnTo>
                <a:lnTo>
                  <a:pt x="2306" y="730"/>
                </a:lnTo>
                <a:lnTo>
                  <a:pt x="2306" y="715"/>
                </a:lnTo>
                <a:lnTo>
                  <a:pt x="2309" y="721"/>
                </a:lnTo>
                <a:lnTo>
                  <a:pt x="2309" y="730"/>
                </a:lnTo>
                <a:lnTo>
                  <a:pt x="2309" y="599"/>
                </a:lnTo>
                <a:lnTo>
                  <a:pt x="2309" y="657"/>
                </a:lnTo>
                <a:lnTo>
                  <a:pt x="2311" y="497"/>
                </a:lnTo>
                <a:lnTo>
                  <a:pt x="2311" y="730"/>
                </a:lnTo>
                <a:lnTo>
                  <a:pt x="2311" y="439"/>
                </a:lnTo>
                <a:lnTo>
                  <a:pt x="2314" y="730"/>
                </a:lnTo>
                <a:lnTo>
                  <a:pt x="2317" y="730"/>
                </a:lnTo>
                <a:lnTo>
                  <a:pt x="2317" y="727"/>
                </a:lnTo>
                <a:lnTo>
                  <a:pt x="2320" y="730"/>
                </a:lnTo>
                <a:lnTo>
                  <a:pt x="2323" y="724"/>
                </a:lnTo>
                <a:lnTo>
                  <a:pt x="2323" y="730"/>
                </a:lnTo>
                <a:lnTo>
                  <a:pt x="2323" y="625"/>
                </a:lnTo>
                <a:lnTo>
                  <a:pt x="2326" y="730"/>
                </a:lnTo>
                <a:lnTo>
                  <a:pt x="2326" y="352"/>
                </a:lnTo>
                <a:lnTo>
                  <a:pt x="2329" y="730"/>
                </a:lnTo>
                <a:lnTo>
                  <a:pt x="2335" y="730"/>
                </a:lnTo>
                <a:lnTo>
                  <a:pt x="2335" y="680"/>
                </a:lnTo>
                <a:lnTo>
                  <a:pt x="2338" y="730"/>
                </a:lnTo>
                <a:lnTo>
                  <a:pt x="2358" y="730"/>
                </a:lnTo>
                <a:lnTo>
                  <a:pt x="2358" y="712"/>
                </a:lnTo>
                <a:lnTo>
                  <a:pt x="2361" y="730"/>
                </a:lnTo>
                <a:lnTo>
                  <a:pt x="2361" y="727"/>
                </a:lnTo>
                <a:lnTo>
                  <a:pt x="2364" y="730"/>
                </a:lnTo>
                <a:lnTo>
                  <a:pt x="2393" y="730"/>
                </a:lnTo>
                <a:lnTo>
                  <a:pt x="2393" y="707"/>
                </a:lnTo>
                <a:lnTo>
                  <a:pt x="2396" y="730"/>
                </a:lnTo>
                <a:lnTo>
                  <a:pt x="2396" y="579"/>
                </a:lnTo>
                <a:lnTo>
                  <a:pt x="2399" y="730"/>
                </a:lnTo>
                <a:lnTo>
                  <a:pt x="2399" y="660"/>
                </a:lnTo>
                <a:lnTo>
                  <a:pt x="2402" y="730"/>
                </a:lnTo>
                <a:lnTo>
                  <a:pt x="2407" y="730"/>
                </a:lnTo>
                <a:lnTo>
                  <a:pt x="2407" y="279"/>
                </a:lnTo>
                <a:lnTo>
                  <a:pt x="2410" y="666"/>
                </a:lnTo>
                <a:lnTo>
                  <a:pt x="2410" y="730"/>
                </a:lnTo>
                <a:lnTo>
                  <a:pt x="2410" y="24"/>
                </a:lnTo>
                <a:lnTo>
                  <a:pt x="2413" y="500"/>
                </a:lnTo>
                <a:lnTo>
                  <a:pt x="2413" y="730"/>
                </a:lnTo>
                <a:lnTo>
                  <a:pt x="2413" y="500"/>
                </a:lnTo>
                <a:lnTo>
                  <a:pt x="2416" y="730"/>
                </a:lnTo>
                <a:lnTo>
                  <a:pt x="2416" y="526"/>
                </a:lnTo>
                <a:lnTo>
                  <a:pt x="2419" y="730"/>
                </a:lnTo>
                <a:lnTo>
                  <a:pt x="2428" y="730"/>
                </a:lnTo>
                <a:lnTo>
                  <a:pt x="2428" y="616"/>
                </a:lnTo>
                <a:lnTo>
                  <a:pt x="2431" y="730"/>
                </a:lnTo>
                <a:lnTo>
                  <a:pt x="2436" y="730"/>
                </a:lnTo>
                <a:lnTo>
                  <a:pt x="2436" y="686"/>
                </a:lnTo>
                <a:lnTo>
                  <a:pt x="2439" y="730"/>
                </a:lnTo>
                <a:lnTo>
                  <a:pt x="2439" y="683"/>
                </a:lnTo>
                <a:lnTo>
                  <a:pt x="2442" y="730"/>
                </a:lnTo>
                <a:lnTo>
                  <a:pt x="2442" y="634"/>
                </a:lnTo>
                <a:lnTo>
                  <a:pt x="2445" y="730"/>
                </a:lnTo>
                <a:lnTo>
                  <a:pt x="2483" y="730"/>
                </a:lnTo>
                <a:lnTo>
                  <a:pt x="2483" y="663"/>
                </a:lnTo>
                <a:lnTo>
                  <a:pt x="2486" y="730"/>
                </a:lnTo>
                <a:lnTo>
                  <a:pt x="2498" y="730"/>
                </a:lnTo>
                <a:lnTo>
                  <a:pt x="2498" y="707"/>
                </a:lnTo>
                <a:lnTo>
                  <a:pt x="2500" y="730"/>
                </a:lnTo>
                <a:lnTo>
                  <a:pt x="2512" y="730"/>
                </a:lnTo>
                <a:lnTo>
                  <a:pt x="2512" y="709"/>
                </a:lnTo>
                <a:lnTo>
                  <a:pt x="2515" y="730"/>
                </a:lnTo>
                <a:lnTo>
                  <a:pt x="2527" y="730"/>
                </a:lnTo>
                <a:lnTo>
                  <a:pt x="2529" y="721"/>
                </a:lnTo>
                <a:lnTo>
                  <a:pt x="2529" y="730"/>
                </a:lnTo>
                <a:lnTo>
                  <a:pt x="2529" y="692"/>
                </a:lnTo>
                <a:lnTo>
                  <a:pt x="2532" y="730"/>
                </a:lnTo>
                <a:lnTo>
                  <a:pt x="2535" y="730"/>
                </a:lnTo>
                <a:lnTo>
                  <a:pt x="2535" y="724"/>
                </a:lnTo>
                <a:lnTo>
                  <a:pt x="2538" y="730"/>
                </a:lnTo>
                <a:lnTo>
                  <a:pt x="2541" y="730"/>
                </a:lnTo>
                <a:lnTo>
                  <a:pt x="2541" y="672"/>
                </a:lnTo>
                <a:lnTo>
                  <a:pt x="2544" y="730"/>
                </a:lnTo>
                <a:lnTo>
                  <a:pt x="2593" y="730"/>
                </a:lnTo>
                <a:lnTo>
                  <a:pt x="2593" y="721"/>
                </a:lnTo>
                <a:lnTo>
                  <a:pt x="2596" y="721"/>
                </a:lnTo>
                <a:lnTo>
                  <a:pt x="2596" y="730"/>
                </a:lnTo>
                <a:lnTo>
                  <a:pt x="2596" y="721"/>
                </a:lnTo>
                <a:lnTo>
                  <a:pt x="2599" y="730"/>
                </a:lnTo>
                <a:lnTo>
                  <a:pt x="2640" y="730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69" name="Line 9"/>
          <p:cNvSpPr>
            <a:spLocks noChangeShapeType="1"/>
          </p:cNvSpPr>
          <p:nvPr/>
        </p:nvSpPr>
        <p:spPr bwMode="auto">
          <a:xfrm>
            <a:off x="1463704" y="2333544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8" name="Rectangle 10"/>
          <p:cNvSpPr>
            <a:spLocks noChangeArrowheads="1"/>
          </p:cNvSpPr>
          <p:nvPr/>
        </p:nvSpPr>
        <p:spPr bwMode="auto">
          <a:xfrm>
            <a:off x="1364751" y="2246231"/>
            <a:ext cx="7534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9" name="Line 29"/>
          <p:cNvSpPr>
            <a:spLocks noChangeShapeType="1"/>
          </p:cNvSpPr>
          <p:nvPr/>
        </p:nvSpPr>
        <p:spPr bwMode="auto">
          <a:xfrm>
            <a:off x="1485929" y="233830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Line 30"/>
          <p:cNvSpPr>
            <a:spLocks noChangeShapeType="1"/>
          </p:cNvSpPr>
          <p:nvPr/>
        </p:nvSpPr>
        <p:spPr bwMode="auto">
          <a:xfrm>
            <a:off x="1730404" y="233830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Rectangle 31"/>
          <p:cNvSpPr>
            <a:spLocks noChangeArrowheads="1"/>
          </p:cNvSpPr>
          <p:nvPr/>
        </p:nvSpPr>
        <p:spPr bwMode="auto">
          <a:xfrm>
            <a:off x="1612200" y="2360531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2" name="Line 32"/>
          <p:cNvSpPr>
            <a:spLocks noChangeShapeType="1"/>
          </p:cNvSpPr>
          <p:nvPr/>
        </p:nvSpPr>
        <p:spPr bwMode="auto">
          <a:xfrm>
            <a:off x="1979642" y="233830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Line 33"/>
          <p:cNvSpPr>
            <a:spLocks noChangeShapeType="1"/>
          </p:cNvSpPr>
          <p:nvPr/>
        </p:nvSpPr>
        <p:spPr bwMode="auto">
          <a:xfrm>
            <a:off x="2225704" y="233830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34"/>
          <p:cNvSpPr>
            <a:spLocks noChangeArrowheads="1"/>
          </p:cNvSpPr>
          <p:nvPr/>
        </p:nvSpPr>
        <p:spPr bwMode="auto">
          <a:xfrm>
            <a:off x="2107500" y="2360531"/>
            <a:ext cx="22602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5" name="Line 35"/>
          <p:cNvSpPr>
            <a:spLocks noChangeShapeType="1"/>
          </p:cNvSpPr>
          <p:nvPr/>
        </p:nvSpPr>
        <p:spPr bwMode="auto">
          <a:xfrm>
            <a:off x="2470179" y="233830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Line 36"/>
          <p:cNvSpPr>
            <a:spLocks noChangeShapeType="1"/>
          </p:cNvSpPr>
          <p:nvPr/>
        </p:nvSpPr>
        <p:spPr bwMode="auto">
          <a:xfrm>
            <a:off x="2719417" y="233830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Rectangle 37"/>
          <p:cNvSpPr>
            <a:spLocks noChangeArrowheads="1"/>
          </p:cNvSpPr>
          <p:nvPr/>
        </p:nvSpPr>
        <p:spPr bwMode="auto">
          <a:xfrm>
            <a:off x="2586925" y="2360531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8" name="Line 38"/>
          <p:cNvSpPr>
            <a:spLocks noChangeShapeType="1"/>
          </p:cNvSpPr>
          <p:nvPr/>
        </p:nvSpPr>
        <p:spPr bwMode="auto">
          <a:xfrm>
            <a:off x="2963892" y="233830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Line 39"/>
          <p:cNvSpPr>
            <a:spLocks noChangeShapeType="1"/>
          </p:cNvSpPr>
          <p:nvPr/>
        </p:nvSpPr>
        <p:spPr bwMode="auto">
          <a:xfrm>
            <a:off x="3208367" y="233830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Rectangle 40"/>
          <p:cNvSpPr>
            <a:spLocks noChangeArrowheads="1"/>
          </p:cNvSpPr>
          <p:nvPr/>
        </p:nvSpPr>
        <p:spPr bwMode="auto">
          <a:xfrm>
            <a:off x="3075875" y="2360531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1" name="Line 41"/>
          <p:cNvSpPr>
            <a:spLocks noChangeShapeType="1"/>
          </p:cNvSpPr>
          <p:nvPr/>
        </p:nvSpPr>
        <p:spPr bwMode="auto">
          <a:xfrm>
            <a:off x="3457604" y="233830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Line 42"/>
          <p:cNvSpPr>
            <a:spLocks noChangeShapeType="1"/>
          </p:cNvSpPr>
          <p:nvPr/>
        </p:nvSpPr>
        <p:spPr bwMode="auto">
          <a:xfrm>
            <a:off x="3702079" y="233830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Rectangle 43"/>
          <p:cNvSpPr>
            <a:spLocks noChangeArrowheads="1"/>
          </p:cNvSpPr>
          <p:nvPr/>
        </p:nvSpPr>
        <p:spPr bwMode="auto">
          <a:xfrm>
            <a:off x="3569587" y="2360531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8" name="Line 44"/>
          <p:cNvSpPr>
            <a:spLocks noChangeShapeType="1"/>
          </p:cNvSpPr>
          <p:nvPr/>
        </p:nvSpPr>
        <p:spPr bwMode="auto">
          <a:xfrm>
            <a:off x="3951317" y="233830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Line 45"/>
          <p:cNvSpPr>
            <a:spLocks noChangeShapeType="1"/>
          </p:cNvSpPr>
          <p:nvPr/>
        </p:nvSpPr>
        <p:spPr bwMode="auto">
          <a:xfrm>
            <a:off x="4195792" y="233830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Rectangle 46"/>
          <p:cNvSpPr>
            <a:spLocks noChangeArrowheads="1"/>
          </p:cNvSpPr>
          <p:nvPr/>
        </p:nvSpPr>
        <p:spPr bwMode="auto">
          <a:xfrm>
            <a:off x="4063300" y="2360531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6" name="Line 47"/>
          <p:cNvSpPr>
            <a:spLocks noChangeShapeType="1"/>
          </p:cNvSpPr>
          <p:nvPr/>
        </p:nvSpPr>
        <p:spPr bwMode="auto">
          <a:xfrm>
            <a:off x="4440267" y="233830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Line 48"/>
          <p:cNvSpPr>
            <a:spLocks noChangeShapeType="1"/>
          </p:cNvSpPr>
          <p:nvPr/>
        </p:nvSpPr>
        <p:spPr bwMode="auto">
          <a:xfrm>
            <a:off x="4689504" y="233830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Rectangle 49"/>
          <p:cNvSpPr>
            <a:spLocks noChangeArrowheads="1"/>
          </p:cNvSpPr>
          <p:nvPr/>
        </p:nvSpPr>
        <p:spPr bwMode="auto">
          <a:xfrm>
            <a:off x="4557012" y="2360531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50" name="Line 50"/>
          <p:cNvSpPr>
            <a:spLocks noChangeShapeType="1"/>
          </p:cNvSpPr>
          <p:nvPr/>
        </p:nvSpPr>
        <p:spPr bwMode="auto">
          <a:xfrm>
            <a:off x="4933979" y="233830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Line 51"/>
          <p:cNvSpPr>
            <a:spLocks noChangeShapeType="1"/>
          </p:cNvSpPr>
          <p:nvPr/>
        </p:nvSpPr>
        <p:spPr bwMode="auto">
          <a:xfrm>
            <a:off x="5178454" y="233830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Rectangle 52"/>
          <p:cNvSpPr>
            <a:spLocks noChangeArrowheads="1"/>
          </p:cNvSpPr>
          <p:nvPr/>
        </p:nvSpPr>
        <p:spPr bwMode="auto">
          <a:xfrm>
            <a:off x="5045962" y="2360531"/>
            <a:ext cx="301365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53" name="Line 53"/>
          <p:cNvSpPr>
            <a:spLocks noChangeShapeType="1"/>
          </p:cNvSpPr>
          <p:nvPr/>
        </p:nvSpPr>
        <p:spPr bwMode="auto">
          <a:xfrm>
            <a:off x="5427692" y="2338306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Line 54"/>
          <p:cNvSpPr>
            <a:spLocks noChangeShapeType="1"/>
          </p:cNvSpPr>
          <p:nvPr/>
        </p:nvSpPr>
        <p:spPr bwMode="auto">
          <a:xfrm>
            <a:off x="5672167" y="2338306"/>
            <a:ext cx="0" cy="222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Rectangle 55"/>
          <p:cNvSpPr>
            <a:spLocks noChangeArrowheads="1"/>
          </p:cNvSpPr>
          <p:nvPr/>
        </p:nvSpPr>
        <p:spPr bwMode="auto">
          <a:xfrm>
            <a:off x="5503162" y="2360531"/>
            <a:ext cx="216406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4" name="Line 20"/>
          <p:cNvSpPr>
            <a:spLocks noChangeShapeType="1"/>
          </p:cNvSpPr>
          <p:nvPr/>
        </p:nvSpPr>
        <p:spPr bwMode="auto">
          <a:xfrm>
            <a:off x="1467354" y="1770559"/>
            <a:ext cx="127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Line 27"/>
          <p:cNvSpPr>
            <a:spLocks noChangeShapeType="1"/>
          </p:cNvSpPr>
          <p:nvPr/>
        </p:nvSpPr>
        <p:spPr bwMode="auto">
          <a:xfrm>
            <a:off x="1467354" y="1221284"/>
            <a:ext cx="2222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Rectangle 25"/>
          <p:cNvSpPr>
            <a:spLocks noChangeArrowheads="1"/>
          </p:cNvSpPr>
          <p:nvPr/>
        </p:nvSpPr>
        <p:spPr bwMode="auto">
          <a:xfrm>
            <a:off x="1242046" y="1133795"/>
            <a:ext cx="23564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205" name="Straight Arrow Connector 204"/>
          <p:cNvCxnSpPr/>
          <p:nvPr/>
        </p:nvCxnSpPr>
        <p:spPr>
          <a:xfrm>
            <a:off x="2235905" y="1540759"/>
            <a:ext cx="82849" cy="459599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/>
          <p:cNvSpPr txBox="1"/>
          <p:nvPr/>
        </p:nvSpPr>
        <p:spPr>
          <a:xfrm>
            <a:off x="1427133" y="1094326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207" name="Straight Arrow Connector 206"/>
          <p:cNvCxnSpPr/>
          <p:nvPr/>
        </p:nvCxnSpPr>
        <p:spPr>
          <a:xfrm>
            <a:off x="1555883" y="1316863"/>
            <a:ext cx="55723" cy="89721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8" name="TextBox 207"/>
          <p:cNvSpPr txBox="1"/>
          <p:nvPr/>
        </p:nvSpPr>
        <p:spPr>
          <a:xfrm>
            <a:off x="1559393" y="1992315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09" name="TextBox 208"/>
          <p:cNvSpPr txBox="1"/>
          <p:nvPr/>
        </p:nvSpPr>
        <p:spPr>
          <a:xfrm>
            <a:off x="2311868" y="1254739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210" name="Straight Arrow Connector 209"/>
          <p:cNvCxnSpPr/>
          <p:nvPr/>
        </p:nvCxnSpPr>
        <p:spPr>
          <a:xfrm flipH="1">
            <a:off x="3382081" y="1285061"/>
            <a:ext cx="44945" cy="486159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Box 210"/>
          <p:cNvSpPr txBox="1"/>
          <p:nvPr/>
        </p:nvSpPr>
        <p:spPr>
          <a:xfrm>
            <a:off x="2961683" y="1230713"/>
            <a:ext cx="42030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sp>
        <p:nvSpPr>
          <p:cNvPr id="212" name="TextBox 211"/>
          <p:cNvSpPr txBox="1"/>
          <p:nvPr/>
        </p:nvSpPr>
        <p:spPr>
          <a:xfrm>
            <a:off x="1729876" y="1564922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14" name="TextBox 213"/>
          <p:cNvSpPr txBox="1"/>
          <p:nvPr/>
        </p:nvSpPr>
        <p:spPr>
          <a:xfrm>
            <a:off x="2475306" y="1122239"/>
            <a:ext cx="52931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7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+</a:t>
            </a:r>
            <a:endParaRPr lang="zh-CN" altLang="en-US" sz="1050" b="1" i="1" baseline="30000" dirty="0"/>
          </a:p>
        </p:txBody>
      </p:sp>
      <p:sp>
        <p:nvSpPr>
          <p:cNvPr id="215" name="TextBox 214"/>
          <p:cNvSpPr txBox="1"/>
          <p:nvPr/>
        </p:nvSpPr>
        <p:spPr>
          <a:xfrm>
            <a:off x="2849195" y="1084061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2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cxnSp>
        <p:nvCxnSpPr>
          <p:cNvPr id="216" name="Straight Arrow Connector 215"/>
          <p:cNvCxnSpPr/>
          <p:nvPr/>
        </p:nvCxnSpPr>
        <p:spPr>
          <a:xfrm>
            <a:off x="4316634" y="1354347"/>
            <a:ext cx="0" cy="72173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4284104" y="1303267"/>
            <a:ext cx="63671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12</a:t>
            </a:r>
            <a:r>
              <a:rPr lang="en-US" altLang="zh-CN" sz="1050" b="1" i="1" dirty="0" smtClean="0"/>
              <a:t>-BH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220" name="TextBox 219"/>
          <p:cNvSpPr txBox="1"/>
          <p:nvPr/>
        </p:nvSpPr>
        <p:spPr>
          <a:xfrm>
            <a:off x="4423029" y="1601269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222" name="Straight Arrow Connector 221"/>
          <p:cNvCxnSpPr/>
          <p:nvPr/>
        </p:nvCxnSpPr>
        <p:spPr>
          <a:xfrm flipH="1">
            <a:off x="4578421" y="1818838"/>
            <a:ext cx="6331" cy="322838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/>
          <p:cNvSpPr txBox="1"/>
          <p:nvPr/>
        </p:nvSpPr>
        <p:spPr>
          <a:xfrm>
            <a:off x="3004618" y="976556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sp>
        <p:nvSpPr>
          <p:cNvPr id="225" name="TextBox 224"/>
          <p:cNvSpPr txBox="1"/>
          <p:nvPr/>
        </p:nvSpPr>
        <p:spPr>
          <a:xfrm>
            <a:off x="2998603" y="1347353"/>
            <a:ext cx="3706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227" name="Straight Arrow Connector 226"/>
          <p:cNvCxnSpPr/>
          <p:nvPr/>
        </p:nvCxnSpPr>
        <p:spPr>
          <a:xfrm>
            <a:off x="4546359" y="1667917"/>
            <a:ext cx="21306" cy="517396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Arrow Connector 227"/>
          <p:cNvCxnSpPr/>
          <p:nvPr/>
        </p:nvCxnSpPr>
        <p:spPr>
          <a:xfrm flipH="1">
            <a:off x="4680540" y="1474311"/>
            <a:ext cx="89309" cy="38738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/>
          <p:cNvSpPr txBox="1"/>
          <p:nvPr/>
        </p:nvSpPr>
        <p:spPr>
          <a:xfrm>
            <a:off x="3847264" y="1270990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+</a:t>
            </a:r>
            <a:endParaRPr lang="zh-CN" altLang="en-US" sz="1050" baseline="30000" dirty="0"/>
          </a:p>
        </p:txBody>
      </p:sp>
      <p:cxnSp>
        <p:nvCxnSpPr>
          <p:cNvPr id="231" name="Straight Arrow Connector 230"/>
          <p:cNvCxnSpPr/>
          <p:nvPr/>
        </p:nvCxnSpPr>
        <p:spPr>
          <a:xfrm>
            <a:off x="3186935" y="1540759"/>
            <a:ext cx="1" cy="51924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" name="TextBox 231"/>
          <p:cNvSpPr txBox="1"/>
          <p:nvPr/>
        </p:nvSpPr>
        <p:spPr>
          <a:xfrm>
            <a:off x="2535976" y="1006837"/>
            <a:ext cx="5565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3</a:t>
            </a:r>
            <a:r>
              <a:rPr lang="en-US" altLang="zh-CN" sz="1050" b="1" i="1" dirty="0" smtClean="0"/>
              <a:t>:G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233" name="TextBox 232"/>
          <p:cNvSpPr txBox="1"/>
          <p:nvPr/>
        </p:nvSpPr>
        <p:spPr>
          <a:xfrm>
            <a:off x="1864822" y="1337977"/>
            <a:ext cx="5501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234" name="Straight Arrow Connector 233"/>
          <p:cNvCxnSpPr/>
          <p:nvPr/>
        </p:nvCxnSpPr>
        <p:spPr>
          <a:xfrm>
            <a:off x="2094662" y="1765039"/>
            <a:ext cx="22843" cy="249533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TextBox 234"/>
          <p:cNvSpPr txBox="1"/>
          <p:nvPr/>
        </p:nvSpPr>
        <p:spPr>
          <a:xfrm>
            <a:off x="1991811" y="1179431"/>
            <a:ext cx="5581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dirty="0" smtClean="0"/>
              <a:t>/y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237" name="TextBox 236"/>
          <p:cNvSpPr txBox="1"/>
          <p:nvPr/>
        </p:nvSpPr>
        <p:spPr>
          <a:xfrm>
            <a:off x="3449794" y="970772"/>
            <a:ext cx="4651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w</a:t>
            </a:r>
            <a:r>
              <a:rPr lang="en-US" altLang="zh-CN" sz="1050" b="1" i="1" baseline="-25000" dirty="0" smtClean="0"/>
              <a:t>13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sp>
        <p:nvSpPr>
          <p:cNvPr id="241" name="TextBox 240"/>
          <p:cNvSpPr txBox="1"/>
          <p:nvPr/>
        </p:nvSpPr>
        <p:spPr>
          <a:xfrm>
            <a:off x="4068557" y="1150749"/>
            <a:ext cx="63671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dirty="0" smtClean="0"/>
              <a:t>-BH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245" name="Straight Arrow Connector 244"/>
          <p:cNvCxnSpPr/>
          <p:nvPr/>
        </p:nvCxnSpPr>
        <p:spPr>
          <a:xfrm flipH="1">
            <a:off x="3608652" y="1160928"/>
            <a:ext cx="10461" cy="477582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Arrow Connector 245"/>
          <p:cNvCxnSpPr/>
          <p:nvPr/>
        </p:nvCxnSpPr>
        <p:spPr>
          <a:xfrm>
            <a:off x="3332390" y="1157374"/>
            <a:ext cx="29900" cy="545703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Arrow Connector 246"/>
          <p:cNvCxnSpPr/>
          <p:nvPr/>
        </p:nvCxnSpPr>
        <p:spPr>
          <a:xfrm>
            <a:off x="2324624" y="1410027"/>
            <a:ext cx="46408" cy="770403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Arrow Connector 247"/>
          <p:cNvCxnSpPr/>
          <p:nvPr/>
        </p:nvCxnSpPr>
        <p:spPr>
          <a:xfrm>
            <a:off x="2623924" y="1393862"/>
            <a:ext cx="12260" cy="45209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/>
          <p:cNvSpPr txBox="1"/>
          <p:nvPr/>
        </p:nvSpPr>
        <p:spPr>
          <a:xfrm>
            <a:off x="3242893" y="1065397"/>
            <a:ext cx="3898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a</a:t>
            </a:r>
            <a:r>
              <a:rPr lang="en-US" altLang="zh-CN" sz="1050" b="1" i="1" baseline="-25000" dirty="0" smtClean="0"/>
              <a:t>8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200" name="TextBox 199"/>
          <p:cNvSpPr txBox="1"/>
          <p:nvPr/>
        </p:nvSpPr>
        <p:spPr>
          <a:xfrm>
            <a:off x="1548239" y="1451139"/>
            <a:ext cx="5581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G</a:t>
            </a:r>
            <a:r>
              <a:rPr lang="en-US" altLang="zh-CN" sz="1050" b="1" i="1" baseline="-25000" dirty="0" smtClean="0"/>
              <a:t>7</a:t>
            </a:r>
            <a:r>
              <a:rPr lang="en-US" altLang="zh-CN" sz="1050" b="1" i="1" dirty="0" smtClean="0"/>
              <a:t>:C</a:t>
            </a:r>
            <a:r>
              <a:rPr lang="en-US" altLang="zh-CN" sz="1050" b="1" i="1" baseline="-25000" dirty="0" smtClean="0"/>
              <a:t>9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cxnSp>
        <p:nvCxnSpPr>
          <p:cNvPr id="202" name="Straight Arrow Connector 201"/>
          <p:cNvCxnSpPr/>
          <p:nvPr/>
        </p:nvCxnSpPr>
        <p:spPr>
          <a:xfrm>
            <a:off x="1813182" y="1691880"/>
            <a:ext cx="99870" cy="421085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TextBox 250"/>
          <p:cNvSpPr txBox="1"/>
          <p:nvPr/>
        </p:nvSpPr>
        <p:spPr>
          <a:xfrm>
            <a:off x="2264555" y="1376708"/>
            <a:ext cx="4154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2+</a:t>
            </a:r>
            <a:endParaRPr lang="zh-CN" altLang="en-US" sz="1050" baseline="30000" dirty="0"/>
          </a:p>
        </p:txBody>
      </p:sp>
      <p:cxnSp>
        <p:nvCxnSpPr>
          <p:cNvPr id="252" name="Straight Arrow Connector 251"/>
          <p:cNvCxnSpPr/>
          <p:nvPr/>
        </p:nvCxnSpPr>
        <p:spPr>
          <a:xfrm>
            <a:off x="2421745" y="1537803"/>
            <a:ext cx="0" cy="44213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Arrow Connector 252"/>
          <p:cNvCxnSpPr/>
          <p:nvPr/>
        </p:nvCxnSpPr>
        <p:spPr>
          <a:xfrm>
            <a:off x="2823523" y="1305421"/>
            <a:ext cx="53748" cy="81958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Arrow Connector 253"/>
          <p:cNvCxnSpPr/>
          <p:nvPr/>
        </p:nvCxnSpPr>
        <p:spPr>
          <a:xfrm>
            <a:off x="2923413" y="1208422"/>
            <a:ext cx="78128" cy="972555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Straight Arrow Connector 254"/>
          <p:cNvCxnSpPr/>
          <p:nvPr/>
        </p:nvCxnSpPr>
        <p:spPr>
          <a:xfrm>
            <a:off x="3036590" y="1275002"/>
            <a:ext cx="0" cy="957493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6" name="Straight Arrow Connector 255"/>
          <p:cNvCxnSpPr/>
          <p:nvPr/>
        </p:nvCxnSpPr>
        <p:spPr>
          <a:xfrm>
            <a:off x="3075875" y="1381697"/>
            <a:ext cx="47174" cy="57244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7" name="TextBox 256"/>
          <p:cNvSpPr txBox="1"/>
          <p:nvPr/>
        </p:nvSpPr>
        <p:spPr>
          <a:xfrm>
            <a:off x="4198474" y="1438355"/>
            <a:ext cx="6303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c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dirty="0" smtClean="0"/>
              <a:t>/x</a:t>
            </a:r>
            <a:r>
              <a:rPr lang="en-US" altLang="zh-CN" sz="1050" b="1" i="1" baseline="-25000" dirty="0" smtClean="0"/>
              <a:t>11</a:t>
            </a:r>
            <a:r>
              <a:rPr lang="en-US" altLang="zh-CN" sz="1050" b="1" i="1" baseline="30000" dirty="0" smtClean="0"/>
              <a:t>2</a:t>
            </a:r>
            <a:r>
              <a:rPr lang="en-US" altLang="zh-CN" sz="1050" b="1" i="1" baseline="30000" dirty="0"/>
              <a:t>+</a:t>
            </a:r>
            <a:endParaRPr lang="zh-CN" altLang="en-US" sz="1050" b="1" i="1" baseline="30000" dirty="0"/>
          </a:p>
        </p:txBody>
      </p:sp>
      <p:sp>
        <p:nvSpPr>
          <p:cNvPr id="258" name="TextBox 257"/>
          <p:cNvSpPr txBox="1"/>
          <p:nvPr/>
        </p:nvSpPr>
        <p:spPr>
          <a:xfrm>
            <a:off x="3988295" y="1638510"/>
            <a:ext cx="4347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b</a:t>
            </a:r>
            <a:r>
              <a:rPr lang="en-US" altLang="zh-CN" sz="1050" b="1" i="1" baseline="-25000" dirty="0" smtClean="0"/>
              <a:t>10</a:t>
            </a:r>
            <a:r>
              <a:rPr lang="en-US" altLang="zh-CN" sz="1050" b="1" i="1" baseline="30000" dirty="0" smtClean="0"/>
              <a:t>2+</a:t>
            </a:r>
            <a:endParaRPr lang="zh-CN" altLang="en-US" sz="1050" b="1" i="1" baseline="30000" dirty="0"/>
          </a:p>
        </p:txBody>
      </p:sp>
      <p:sp>
        <p:nvSpPr>
          <p:cNvPr id="259" name="TextBox 258"/>
          <p:cNvSpPr txBox="1"/>
          <p:nvPr/>
        </p:nvSpPr>
        <p:spPr>
          <a:xfrm>
            <a:off x="3519772" y="1101529"/>
            <a:ext cx="4716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 i="1" dirty="0" smtClean="0"/>
              <a:t>-CH</a:t>
            </a:r>
            <a:r>
              <a:rPr lang="en-US" altLang="zh-CN" sz="1050" b="1" i="1" baseline="30000" dirty="0" smtClean="0"/>
              <a:t>3+</a:t>
            </a:r>
            <a:endParaRPr lang="zh-CN" altLang="en-US" sz="1050" b="1" i="1" baseline="30000" dirty="0"/>
          </a:p>
        </p:txBody>
      </p:sp>
      <p:sp>
        <p:nvSpPr>
          <p:cNvPr id="199" name="TextBox 198"/>
          <p:cNvSpPr txBox="1"/>
          <p:nvPr/>
        </p:nvSpPr>
        <p:spPr>
          <a:xfrm>
            <a:off x="490505" y="5097016"/>
            <a:ext cx="561662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14 </a:t>
            </a:r>
            <a:r>
              <a:rPr lang="en-US" altLang="zh-CN" dirty="0" smtClean="0"/>
              <a:t>MS/MS spectra of ss1/</a:t>
            </a:r>
            <a:r>
              <a:rPr lang="en-US" altLang="zh-CN" dirty="0" err="1" smtClean="0"/>
              <a:t>cisplatin</a:t>
            </a:r>
            <a:r>
              <a:rPr lang="en-US" altLang="zh-CN" dirty="0" smtClean="0"/>
              <a:t> </a:t>
            </a:r>
            <a:r>
              <a:rPr lang="en-US" altLang="zh-CN" dirty="0"/>
              <a:t>adduct by (a) CID (</a:t>
            </a:r>
            <a:r>
              <a:rPr lang="en-US" altLang="zh-CN" dirty="0" smtClean="0"/>
              <a:t>3+), </a:t>
            </a:r>
            <a:r>
              <a:rPr lang="en-US" altLang="zh-CN" dirty="0"/>
              <a:t>(b) IRMPD (</a:t>
            </a:r>
            <a:r>
              <a:rPr lang="en-US" altLang="zh-CN" dirty="0" smtClean="0"/>
              <a:t>3+), (c) </a:t>
            </a:r>
            <a:r>
              <a:rPr lang="en-US" altLang="zh-CN" dirty="0"/>
              <a:t>193-nm UVPD (</a:t>
            </a:r>
            <a:r>
              <a:rPr lang="en-US" altLang="zh-CN" dirty="0" smtClean="0"/>
              <a:t>3+), (</a:t>
            </a:r>
            <a:r>
              <a:rPr lang="en-US" altLang="zh-CN" dirty="0"/>
              <a:t>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3+), </a:t>
            </a:r>
            <a:r>
              <a:rPr lang="en-US" altLang="zh-CN" dirty="0"/>
              <a:t>(e</a:t>
            </a:r>
            <a:r>
              <a:rPr lang="en-US" altLang="zh-CN" dirty="0" smtClean="0"/>
              <a:t>)</a:t>
            </a:r>
            <a:r>
              <a:rPr lang="en-US" altLang="zh-CN" dirty="0"/>
              <a:t>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</a:t>
            </a:r>
            <a:r>
              <a:rPr lang="en-US" altLang="zh-CN" dirty="0"/>
              <a:t>(</a:t>
            </a:r>
            <a:r>
              <a:rPr lang="en-US" altLang="zh-CN" dirty="0" smtClean="0"/>
              <a:t>3+•), and </a:t>
            </a:r>
            <a:r>
              <a:rPr lang="en-US" altLang="zh-CN" dirty="0"/>
              <a:t>(f</a:t>
            </a:r>
            <a:r>
              <a:rPr lang="en-US" altLang="zh-CN" dirty="0" smtClean="0"/>
              <a:t>)</a:t>
            </a:r>
            <a:r>
              <a:rPr lang="en-US" altLang="zh-CN" dirty="0"/>
              <a:t> </a:t>
            </a:r>
            <a:r>
              <a:rPr lang="en-US" altLang="zh-CN" dirty="0" smtClean="0"/>
              <a:t>ET-IRMPD </a:t>
            </a:r>
            <a:r>
              <a:rPr lang="en-US" altLang="zh-CN" dirty="0"/>
              <a:t>(</a:t>
            </a:r>
            <a:r>
              <a:rPr lang="en-US" altLang="zh-CN" dirty="0" smtClean="0"/>
              <a:t>3+•). </a:t>
            </a:r>
            <a:r>
              <a:rPr lang="en-US" altLang="zh-CN" dirty="0"/>
              <a:t>Precursor ions are noted with a star</a:t>
            </a:r>
            <a:r>
              <a:rPr lang="en-US" altLang="zh-CN" dirty="0" smtClean="0"/>
              <a:t>. </a:t>
            </a:r>
            <a:r>
              <a:rPr lang="en-US" altLang="zh-CN" dirty="0"/>
              <a:t>Bolded</a:t>
            </a:r>
            <a:r>
              <a:rPr lang="en-US" altLang="zh-CN" dirty="0" smtClean="0"/>
              <a:t>, </a:t>
            </a:r>
            <a:r>
              <a:rPr lang="en-US" altLang="zh-CN" dirty="0"/>
              <a:t>italicized product ions retain the modification.</a:t>
            </a:r>
            <a:endParaRPr lang="zh-CN" altLang="en-US" dirty="0"/>
          </a:p>
          <a:p>
            <a:r>
              <a:rPr lang="en-US" altLang="zh-CN" dirty="0" smtClean="0"/>
              <a:t> </a:t>
            </a:r>
            <a:endParaRPr lang="zh-CN" altLang="en-US" dirty="0"/>
          </a:p>
        </p:txBody>
      </p:sp>
      <p:sp>
        <p:nvSpPr>
          <p:cNvPr id="192" name="TextBox 1838"/>
          <p:cNvSpPr txBox="1"/>
          <p:nvPr/>
        </p:nvSpPr>
        <p:spPr>
          <a:xfrm rot="16200000">
            <a:off x="642235" y="3797328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193" name="TextBox 1838"/>
          <p:cNvSpPr txBox="1"/>
          <p:nvPr/>
        </p:nvSpPr>
        <p:spPr>
          <a:xfrm rot="16200000">
            <a:off x="642236" y="1637954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54903148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TextBox 191"/>
          <p:cNvSpPr txBox="1"/>
          <p:nvPr/>
        </p:nvSpPr>
        <p:spPr>
          <a:xfrm>
            <a:off x="631355" y="5364062"/>
            <a:ext cx="561662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2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ss1</a:t>
            </a:r>
            <a:r>
              <a:rPr lang="en-US" altLang="zh-CN" dirty="0"/>
              <a:t> by (a) CID (3-</a:t>
            </a:r>
            <a:r>
              <a:rPr lang="en-US" altLang="zh-CN" dirty="0" smtClean="0"/>
              <a:t>), </a:t>
            </a:r>
            <a:r>
              <a:rPr lang="en-US" altLang="zh-CN" dirty="0"/>
              <a:t>(b) IRMPD (3-</a:t>
            </a:r>
            <a:r>
              <a:rPr lang="en-US" altLang="zh-CN" dirty="0" smtClean="0"/>
              <a:t>), </a:t>
            </a:r>
            <a:r>
              <a:rPr lang="en-US" altLang="zh-CN" dirty="0"/>
              <a:t>(c) 193-nm UVPD (3-</a:t>
            </a:r>
            <a:r>
              <a:rPr lang="en-US" altLang="zh-CN" dirty="0" smtClean="0"/>
              <a:t>), </a:t>
            </a:r>
            <a:r>
              <a:rPr lang="en-US" altLang="zh-CN" dirty="0"/>
              <a:t>(d) </a:t>
            </a:r>
            <a:r>
              <a:rPr lang="en-US" altLang="zh-CN" dirty="0" err="1"/>
              <a:t>neg</a:t>
            </a:r>
            <a:r>
              <a:rPr lang="en-US" altLang="zh-CN" dirty="0"/>
              <a:t> ETD (3-</a:t>
            </a:r>
            <a:r>
              <a:rPr lang="en-US" altLang="zh-CN" dirty="0" smtClean="0"/>
              <a:t>), (e) </a:t>
            </a:r>
            <a:r>
              <a:rPr lang="en-US" altLang="zh-CN" dirty="0" err="1" smtClean="0"/>
              <a:t>neg</a:t>
            </a:r>
            <a:r>
              <a:rPr lang="en-US" altLang="zh-CN" dirty="0" smtClean="0"/>
              <a:t>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(3-</a:t>
            </a:r>
            <a:r>
              <a:rPr lang="en-US" altLang="zh-CN" dirty="0"/>
              <a:t>•</a:t>
            </a:r>
            <a:r>
              <a:rPr lang="en-US" altLang="zh-CN" dirty="0" smtClean="0"/>
              <a:t>), and (f) </a:t>
            </a:r>
            <a:r>
              <a:rPr lang="en-US" altLang="zh-CN" dirty="0" err="1" smtClean="0"/>
              <a:t>neg</a:t>
            </a:r>
            <a:r>
              <a:rPr lang="en-US" altLang="zh-CN" dirty="0" smtClean="0"/>
              <a:t> ET-IRMPD (</a:t>
            </a:r>
            <a:r>
              <a:rPr lang="en-US" altLang="zh-CN" dirty="0"/>
              <a:t>3-</a:t>
            </a:r>
            <a:r>
              <a:rPr lang="en-US" altLang="zh-CN" dirty="0" smtClean="0"/>
              <a:t>•). Precursor </a:t>
            </a:r>
            <a:r>
              <a:rPr lang="en-US" altLang="zh-CN" dirty="0"/>
              <a:t>ions are noted with a star. </a:t>
            </a:r>
            <a:endParaRPr lang="en-US" altLang="zh-CN" dirty="0" smtClean="0"/>
          </a:p>
          <a:p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32" name="AutoShape 63"/>
          <p:cNvSpPr>
            <a:spLocks noChangeAspect="1" noChangeArrowheads="1" noTextEdit="1"/>
          </p:cNvSpPr>
          <p:nvPr/>
        </p:nvSpPr>
        <p:spPr bwMode="auto">
          <a:xfrm>
            <a:off x="225996" y="2881584"/>
            <a:ext cx="6413500" cy="2360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Rectangle 65"/>
          <p:cNvSpPr>
            <a:spLocks noChangeArrowheads="1"/>
          </p:cNvSpPr>
          <p:nvPr/>
        </p:nvSpPr>
        <p:spPr bwMode="auto">
          <a:xfrm>
            <a:off x="578421" y="2897459"/>
            <a:ext cx="6032500" cy="2190750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66"/>
          <p:cNvSpPr>
            <a:spLocks/>
          </p:cNvSpPr>
          <p:nvPr/>
        </p:nvSpPr>
        <p:spPr bwMode="auto">
          <a:xfrm>
            <a:off x="578421" y="3186384"/>
            <a:ext cx="6026150" cy="1901825"/>
          </a:xfrm>
          <a:custGeom>
            <a:avLst/>
            <a:gdLst>
              <a:gd name="T0" fmla="*/ 85 w 3796"/>
              <a:gd name="T1" fmla="*/ 1198 h 1198"/>
              <a:gd name="T2" fmla="*/ 174 w 3796"/>
              <a:gd name="T3" fmla="*/ 1193 h 1198"/>
              <a:gd name="T4" fmla="*/ 254 w 3796"/>
              <a:gd name="T5" fmla="*/ 1198 h 1198"/>
              <a:gd name="T6" fmla="*/ 334 w 3796"/>
              <a:gd name="T7" fmla="*/ 1198 h 1198"/>
              <a:gd name="T8" fmla="*/ 400 w 3796"/>
              <a:gd name="T9" fmla="*/ 1183 h 1198"/>
              <a:gd name="T10" fmla="*/ 467 w 3796"/>
              <a:gd name="T11" fmla="*/ 1198 h 1198"/>
              <a:gd name="T12" fmla="*/ 538 w 3796"/>
              <a:gd name="T13" fmla="*/ 1198 h 1198"/>
              <a:gd name="T14" fmla="*/ 614 w 3796"/>
              <a:gd name="T15" fmla="*/ 1198 h 1198"/>
              <a:gd name="T16" fmla="*/ 689 w 3796"/>
              <a:gd name="T17" fmla="*/ 1198 h 1198"/>
              <a:gd name="T18" fmla="*/ 756 w 3796"/>
              <a:gd name="T19" fmla="*/ 1198 h 1198"/>
              <a:gd name="T20" fmla="*/ 822 w 3796"/>
              <a:gd name="T21" fmla="*/ 1198 h 1198"/>
              <a:gd name="T22" fmla="*/ 885 w 3796"/>
              <a:gd name="T23" fmla="*/ 1188 h 1198"/>
              <a:gd name="T24" fmla="*/ 938 w 3796"/>
              <a:gd name="T25" fmla="*/ 1188 h 1198"/>
              <a:gd name="T26" fmla="*/ 1000 w 3796"/>
              <a:gd name="T27" fmla="*/ 1198 h 1198"/>
              <a:gd name="T28" fmla="*/ 1067 w 3796"/>
              <a:gd name="T29" fmla="*/ 1188 h 1198"/>
              <a:gd name="T30" fmla="*/ 1129 w 3796"/>
              <a:gd name="T31" fmla="*/ 1198 h 1198"/>
              <a:gd name="T32" fmla="*/ 1196 w 3796"/>
              <a:gd name="T33" fmla="*/ 1188 h 1198"/>
              <a:gd name="T34" fmla="*/ 1258 w 3796"/>
              <a:gd name="T35" fmla="*/ 1198 h 1198"/>
              <a:gd name="T36" fmla="*/ 1311 w 3796"/>
              <a:gd name="T37" fmla="*/ 1198 h 1198"/>
              <a:gd name="T38" fmla="*/ 1360 w 3796"/>
              <a:gd name="T39" fmla="*/ 1198 h 1198"/>
              <a:gd name="T40" fmla="*/ 1409 w 3796"/>
              <a:gd name="T41" fmla="*/ 1198 h 1198"/>
              <a:gd name="T42" fmla="*/ 1462 w 3796"/>
              <a:gd name="T43" fmla="*/ 1126 h 1198"/>
              <a:gd name="T44" fmla="*/ 1516 w 3796"/>
              <a:gd name="T45" fmla="*/ 1193 h 1198"/>
              <a:gd name="T46" fmla="*/ 1565 w 3796"/>
              <a:gd name="T47" fmla="*/ 1198 h 1198"/>
              <a:gd name="T48" fmla="*/ 1614 w 3796"/>
              <a:gd name="T49" fmla="*/ 1183 h 1198"/>
              <a:gd name="T50" fmla="*/ 1658 w 3796"/>
              <a:gd name="T51" fmla="*/ 1188 h 1198"/>
              <a:gd name="T52" fmla="*/ 1716 w 3796"/>
              <a:gd name="T53" fmla="*/ 1198 h 1198"/>
              <a:gd name="T54" fmla="*/ 1765 w 3796"/>
              <a:gd name="T55" fmla="*/ 1169 h 1198"/>
              <a:gd name="T56" fmla="*/ 1813 w 3796"/>
              <a:gd name="T57" fmla="*/ 1193 h 1198"/>
              <a:gd name="T58" fmla="*/ 1858 w 3796"/>
              <a:gd name="T59" fmla="*/ 1198 h 1198"/>
              <a:gd name="T60" fmla="*/ 1911 w 3796"/>
              <a:gd name="T61" fmla="*/ 1198 h 1198"/>
              <a:gd name="T62" fmla="*/ 1969 w 3796"/>
              <a:gd name="T63" fmla="*/ 1150 h 1198"/>
              <a:gd name="T64" fmla="*/ 2022 w 3796"/>
              <a:gd name="T65" fmla="*/ 1198 h 1198"/>
              <a:gd name="T66" fmla="*/ 2067 w 3796"/>
              <a:gd name="T67" fmla="*/ 1198 h 1198"/>
              <a:gd name="T68" fmla="*/ 2120 w 3796"/>
              <a:gd name="T69" fmla="*/ 1198 h 1198"/>
              <a:gd name="T70" fmla="*/ 2178 w 3796"/>
              <a:gd name="T71" fmla="*/ 1174 h 1198"/>
              <a:gd name="T72" fmla="*/ 2231 w 3796"/>
              <a:gd name="T73" fmla="*/ 1145 h 1198"/>
              <a:gd name="T74" fmla="*/ 2280 w 3796"/>
              <a:gd name="T75" fmla="*/ 1193 h 1198"/>
              <a:gd name="T76" fmla="*/ 2325 w 3796"/>
              <a:gd name="T77" fmla="*/ 1174 h 1198"/>
              <a:gd name="T78" fmla="*/ 2378 w 3796"/>
              <a:gd name="T79" fmla="*/ 1198 h 1198"/>
              <a:gd name="T80" fmla="*/ 2436 w 3796"/>
              <a:gd name="T81" fmla="*/ 1198 h 1198"/>
              <a:gd name="T82" fmla="*/ 2485 w 3796"/>
              <a:gd name="T83" fmla="*/ 1198 h 1198"/>
              <a:gd name="T84" fmla="*/ 2529 w 3796"/>
              <a:gd name="T85" fmla="*/ 1159 h 1198"/>
              <a:gd name="T86" fmla="*/ 2587 w 3796"/>
              <a:gd name="T87" fmla="*/ 1159 h 1198"/>
              <a:gd name="T88" fmla="*/ 2653 w 3796"/>
              <a:gd name="T89" fmla="*/ 1198 h 1198"/>
              <a:gd name="T90" fmla="*/ 2702 w 3796"/>
              <a:gd name="T91" fmla="*/ 1188 h 1198"/>
              <a:gd name="T92" fmla="*/ 2747 w 3796"/>
              <a:gd name="T93" fmla="*/ 1198 h 1198"/>
              <a:gd name="T94" fmla="*/ 2800 w 3796"/>
              <a:gd name="T95" fmla="*/ 1188 h 1198"/>
              <a:gd name="T96" fmla="*/ 2862 w 3796"/>
              <a:gd name="T97" fmla="*/ 1198 h 1198"/>
              <a:gd name="T98" fmla="*/ 2925 w 3796"/>
              <a:gd name="T99" fmla="*/ 1198 h 1198"/>
              <a:gd name="T100" fmla="*/ 2978 w 3796"/>
              <a:gd name="T101" fmla="*/ 1198 h 1198"/>
              <a:gd name="T102" fmla="*/ 3049 w 3796"/>
              <a:gd name="T103" fmla="*/ 1198 h 1198"/>
              <a:gd name="T104" fmla="*/ 3111 w 3796"/>
              <a:gd name="T105" fmla="*/ 1198 h 1198"/>
              <a:gd name="T106" fmla="*/ 3169 w 3796"/>
              <a:gd name="T107" fmla="*/ 1188 h 1198"/>
              <a:gd name="T108" fmla="*/ 3222 w 3796"/>
              <a:gd name="T109" fmla="*/ 1198 h 1198"/>
              <a:gd name="T110" fmla="*/ 3298 w 3796"/>
              <a:gd name="T111" fmla="*/ 1198 h 1198"/>
              <a:gd name="T112" fmla="*/ 3378 w 3796"/>
              <a:gd name="T113" fmla="*/ 1183 h 1198"/>
              <a:gd name="T114" fmla="*/ 3458 w 3796"/>
              <a:gd name="T115" fmla="*/ 1154 h 1198"/>
              <a:gd name="T116" fmla="*/ 3525 w 3796"/>
              <a:gd name="T117" fmla="*/ 1188 h 1198"/>
              <a:gd name="T118" fmla="*/ 3587 w 3796"/>
              <a:gd name="T119" fmla="*/ 1154 h 1198"/>
              <a:gd name="T120" fmla="*/ 3645 w 3796"/>
              <a:gd name="T121" fmla="*/ 1198 h 1198"/>
              <a:gd name="T122" fmla="*/ 3711 w 3796"/>
              <a:gd name="T123" fmla="*/ 1198 h 1198"/>
              <a:gd name="T124" fmla="*/ 3787 w 3796"/>
              <a:gd name="T125" fmla="*/ 1198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6" h="1198">
                <a:moveTo>
                  <a:pt x="0" y="1198"/>
                </a:moveTo>
                <a:lnTo>
                  <a:pt x="9" y="1198"/>
                </a:lnTo>
                <a:lnTo>
                  <a:pt x="14" y="1193"/>
                </a:lnTo>
                <a:lnTo>
                  <a:pt x="14" y="1198"/>
                </a:lnTo>
                <a:lnTo>
                  <a:pt x="14" y="577"/>
                </a:lnTo>
                <a:lnTo>
                  <a:pt x="18" y="1078"/>
                </a:lnTo>
                <a:lnTo>
                  <a:pt x="18" y="1198"/>
                </a:lnTo>
                <a:lnTo>
                  <a:pt x="18" y="1078"/>
                </a:lnTo>
                <a:lnTo>
                  <a:pt x="22" y="1193"/>
                </a:lnTo>
                <a:lnTo>
                  <a:pt x="22" y="1198"/>
                </a:lnTo>
                <a:lnTo>
                  <a:pt x="22" y="1193"/>
                </a:lnTo>
                <a:lnTo>
                  <a:pt x="27" y="1198"/>
                </a:lnTo>
                <a:lnTo>
                  <a:pt x="36" y="1198"/>
                </a:lnTo>
                <a:lnTo>
                  <a:pt x="36" y="1193"/>
                </a:lnTo>
                <a:lnTo>
                  <a:pt x="40" y="1193"/>
                </a:lnTo>
                <a:lnTo>
                  <a:pt x="40" y="1198"/>
                </a:lnTo>
                <a:lnTo>
                  <a:pt x="40" y="1174"/>
                </a:lnTo>
                <a:lnTo>
                  <a:pt x="45" y="1198"/>
                </a:lnTo>
                <a:lnTo>
                  <a:pt x="45" y="1193"/>
                </a:lnTo>
                <a:lnTo>
                  <a:pt x="49" y="1198"/>
                </a:lnTo>
                <a:lnTo>
                  <a:pt x="54" y="1193"/>
                </a:lnTo>
                <a:lnTo>
                  <a:pt x="54" y="1198"/>
                </a:lnTo>
                <a:lnTo>
                  <a:pt x="54" y="1183"/>
                </a:lnTo>
                <a:lnTo>
                  <a:pt x="58" y="1198"/>
                </a:lnTo>
                <a:lnTo>
                  <a:pt x="71" y="1198"/>
                </a:lnTo>
                <a:lnTo>
                  <a:pt x="71" y="1169"/>
                </a:lnTo>
                <a:lnTo>
                  <a:pt x="76" y="1193"/>
                </a:lnTo>
                <a:lnTo>
                  <a:pt x="76" y="1198"/>
                </a:lnTo>
                <a:lnTo>
                  <a:pt x="76" y="1183"/>
                </a:lnTo>
                <a:lnTo>
                  <a:pt x="80" y="1198"/>
                </a:lnTo>
                <a:lnTo>
                  <a:pt x="85" y="1198"/>
                </a:lnTo>
                <a:lnTo>
                  <a:pt x="85" y="1183"/>
                </a:lnTo>
                <a:lnTo>
                  <a:pt x="89" y="1198"/>
                </a:lnTo>
                <a:lnTo>
                  <a:pt x="89" y="1188"/>
                </a:lnTo>
                <a:lnTo>
                  <a:pt x="94" y="1198"/>
                </a:lnTo>
                <a:lnTo>
                  <a:pt x="102" y="1198"/>
                </a:lnTo>
                <a:lnTo>
                  <a:pt x="102" y="1179"/>
                </a:lnTo>
                <a:lnTo>
                  <a:pt x="107" y="1198"/>
                </a:lnTo>
                <a:lnTo>
                  <a:pt x="107" y="1188"/>
                </a:lnTo>
                <a:lnTo>
                  <a:pt x="111" y="1193"/>
                </a:lnTo>
                <a:lnTo>
                  <a:pt x="111" y="1198"/>
                </a:lnTo>
                <a:lnTo>
                  <a:pt x="111" y="1174"/>
                </a:lnTo>
                <a:lnTo>
                  <a:pt x="116" y="1198"/>
                </a:lnTo>
                <a:lnTo>
                  <a:pt x="129" y="1198"/>
                </a:lnTo>
                <a:lnTo>
                  <a:pt x="129" y="1188"/>
                </a:lnTo>
                <a:lnTo>
                  <a:pt x="134" y="1198"/>
                </a:lnTo>
                <a:lnTo>
                  <a:pt x="134" y="1193"/>
                </a:lnTo>
                <a:lnTo>
                  <a:pt x="138" y="1198"/>
                </a:lnTo>
                <a:lnTo>
                  <a:pt x="138" y="1193"/>
                </a:lnTo>
                <a:lnTo>
                  <a:pt x="142" y="1198"/>
                </a:lnTo>
                <a:lnTo>
                  <a:pt x="142" y="1121"/>
                </a:lnTo>
                <a:lnTo>
                  <a:pt x="147" y="1193"/>
                </a:lnTo>
                <a:lnTo>
                  <a:pt x="147" y="1198"/>
                </a:lnTo>
                <a:lnTo>
                  <a:pt x="147" y="1179"/>
                </a:lnTo>
                <a:lnTo>
                  <a:pt x="151" y="1198"/>
                </a:lnTo>
                <a:lnTo>
                  <a:pt x="151" y="1183"/>
                </a:lnTo>
                <a:lnTo>
                  <a:pt x="156" y="1198"/>
                </a:lnTo>
                <a:lnTo>
                  <a:pt x="156" y="1193"/>
                </a:lnTo>
                <a:lnTo>
                  <a:pt x="160" y="1198"/>
                </a:lnTo>
                <a:lnTo>
                  <a:pt x="169" y="1198"/>
                </a:lnTo>
                <a:lnTo>
                  <a:pt x="169" y="1126"/>
                </a:lnTo>
                <a:lnTo>
                  <a:pt x="174" y="1193"/>
                </a:lnTo>
                <a:lnTo>
                  <a:pt x="174" y="1198"/>
                </a:lnTo>
                <a:lnTo>
                  <a:pt x="174" y="1073"/>
                </a:lnTo>
                <a:lnTo>
                  <a:pt x="178" y="1198"/>
                </a:lnTo>
                <a:lnTo>
                  <a:pt x="178" y="1174"/>
                </a:lnTo>
                <a:lnTo>
                  <a:pt x="182" y="1198"/>
                </a:lnTo>
                <a:lnTo>
                  <a:pt x="191" y="1198"/>
                </a:lnTo>
                <a:lnTo>
                  <a:pt x="191" y="1183"/>
                </a:lnTo>
                <a:lnTo>
                  <a:pt x="196" y="1198"/>
                </a:lnTo>
                <a:lnTo>
                  <a:pt x="196" y="1193"/>
                </a:lnTo>
                <a:lnTo>
                  <a:pt x="200" y="1198"/>
                </a:lnTo>
                <a:lnTo>
                  <a:pt x="200" y="1188"/>
                </a:lnTo>
                <a:lnTo>
                  <a:pt x="205" y="1198"/>
                </a:lnTo>
                <a:lnTo>
                  <a:pt x="205" y="1193"/>
                </a:lnTo>
                <a:lnTo>
                  <a:pt x="209" y="1198"/>
                </a:lnTo>
                <a:lnTo>
                  <a:pt x="209" y="1193"/>
                </a:lnTo>
                <a:lnTo>
                  <a:pt x="214" y="1198"/>
                </a:lnTo>
                <a:lnTo>
                  <a:pt x="214" y="0"/>
                </a:lnTo>
                <a:lnTo>
                  <a:pt x="218" y="1198"/>
                </a:lnTo>
                <a:lnTo>
                  <a:pt x="218" y="1049"/>
                </a:lnTo>
                <a:lnTo>
                  <a:pt x="222" y="1198"/>
                </a:lnTo>
                <a:lnTo>
                  <a:pt x="222" y="1193"/>
                </a:lnTo>
                <a:lnTo>
                  <a:pt x="227" y="1198"/>
                </a:lnTo>
                <a:lnTo>
                  <a:pt x="227" y="1193"/>
                </a:lnTo>
                <a:lnTo>
                  <a:pt x="231" y="1198"/>
                </a:lnTo>
                <a:lnTo>
                  <a:pt x="231" y="1188"/>
                </a:lnTo>
                <a:lnTo>
                  <a:pt x="236" y="1198"/>
                </a:lnTo>
                <a:lnTo>
                  <a:pt x="236" y="1193"/>
                </a:lnTo>
                <a:lnTo>
                  <a:pt x="240" y="1198"/>
                </a:lnTo>
                <a:lnTo>
                  <a:pt x="249" y="1198"/>
                </a:lnTo>
                <a:lnTo>
                  <a:pt x="249" y="1193"/>
                </a:lnTo>
                <a:lnTo>
                  <a:pt x="254" y="1198"/>
                </a:lnTo>
                <a:lnTo>
                  <a:pt x="258" y="1198"/>
                </a:lnTo>
                <a:lnTo>
                  <a:pt x="258" y="1140"/>
                </a:lnTo>
                <a:lnTo>
                  <a:pt x="262" y="1198"/>
                </a:lnTo>
                <a:lnTo>
                  <a:pt x="262" y="1135"/>
                </a:lnTo>
                <a:lnTo>
                  <a:pt x="267" y="1198"/>
                </a:lnTo>
                <a:lnTo>
                  <a:pt x="267" y="1188"/>
                </a:lnTo>
                <a:lnTo>
                  <a:pt x="271" y="1198"/>
                </a:lnTo>
                <a:lnTo>
                  <a:pt x="271" y="1140"/>
                </a:lnTo>
                <a:lnTo>
                  <a:pt x="276" y="1198"/>
                </a:lnTo>
                <a:lnTo>
                  <a:pt x="276" y="1193"/>
                </a:lnTo>
                <a:lnTo>
                  <a:pt x="280" y="1198"/>
                </a:lnTo>
                <a:lnTo>
                  <a:pt x="285" y="1198"/>
                </a:lnTo>
                <a:lnTo>
                  <a:pt x="285" y="1193"/>
                </a:lnTo>
                <a:lnTo>
                  <a:pt x="289" y="1198"/>
                </a:lnTo>
                <a:lnTo>
                  <a:pt x="289" y="1193"/>
                </a:lnTo>
                <a:lnTo>
                  <a:pt x="294" y="1198"/>
                </a:lnTo>
                <a:lnTo>
                  <a:pt x="294" y="1193"/>
                </a:lnTo>
                <a:lnTo>
                  <a:pt x="298" y="1198"/>
                </a:lnTo>
                <a:lnTo>
                  <a:pt x="298" y="1193"/>
                </a:lnTo>
                <a:lnTo>
                  <a:pt x="302" y="1198"/>
                </a:lnTo>
                <a:lnTo>
                  <a:pt x="302" y="1193"/>
                </a:lnTo>
                <a:lnTo>
                  <a:pt x="307" y="1198"/>
                </a:lnTo>
                <a:lnTo>
                  <a:pt x="307" y="1193"/>
                </a:lnTo>
                <a:lnTo>
                  <a:pt x="311" y="1198"/>
                </a:lnTo>
                <a:lnTo>
                  <a:pt x="320" y="1198"/>
                </a:lnTo>
                <a:lnTo>
                  <a:pt x="320" y="1150"/>
                </a:lnTo>
                <a:lnTo>
                  <a:pt x="325" y="1198"/>
                </a:lnTo>
                <a:lnTo>
                  <a:pt x="325" y="1188"/>
                </a:lnTo>
                <a:lnTo>
                  <a:pt x="329" y="1198"/>
                </a:lnTo>
                <a:lnTo>
                  <a:pt x="329" y="1188"/>
                </a:lnTo>
                <a:lnTo>
                  <a:pt x="334" y="1198"/>
                </a:lnTo>
                <a:lnTo>
                  <a:pt x="342" y="1198"/>
                </a:lnTo>
                <a:lnTo>
                  <a:pt x="342" y="1193"/>
                </a:lnTo>
                <a:lnTo>
                  <a:pt x="347" y="1198"/>
                </a:lnTo>
                <a:lnTo>
                  <a:pt x="347" y="1174"/>
                </a:lnTo>
                <a:lnTo>
                  <a:pt x="351" y="1198"/>
                </a:lnTo>
                <a:lnTo>
                  <a:pt x="351" y="1140"/>
                </a:lnTo>
                <a:lnTo>
                  <a:pt x="356" y="1193"/>
                </a:lnTo>
                <a:lnTo>
                  <a:pt x="356" y="1198"/>
                </a:lnTo>
                <a:lnTo>
                  <a:pt x="356" y="1188"/>
                </a:lnTo>
                <a:lnTo>
                  <a:pt x="360" y="1198"/>
                </a:lnTo>
                <a:lnTo>
                  <a:pt x="360" y="1193"/>
                </a:lnTo>
                <a:lnTo>
                  <a:pt x="365" y="1198"/>
                </a:lnTo>
                <a:lnTo>
                  <a:pt x="365" y="1193"/>
                </a:lnTo>
                <a:lnTo>
                  <a:pt x="369" y="1198"/>
                </a:lnTo>
                <a:lnTo>
                  <a:pt x="369" y="1193"/>
                </a:lnTo>
                <a:lnTo>
                  <a:pt x="374" y="1198"/>
                </a:lnTo>
                <a:lnTo>
                  <a:pt x="374" y="1193"/>
                </a:lnTo>
                <a:lnTo>
                  <a:pt x="378" y="1198"/>
                </a:lnTo>
                <a:lnTo>
                  <a:pt x="378" y="1188"/>
                </a:lnTo>
                <a:lnTo>
                  <a:pt x="382" y="1198"/>
                </a:lnTo>
                <a:lnTo>
                  <a:pt x="387" y="1198"/>
                </a:lnTo>
                <a:lnTo>
                  <a:pt x="387" y="1193"/>
                </a:lnTo>
                <a:lnTo>
                  <a:pt x="391" y="1193"/>
                </a:lnTo>
                <a:lnTo>
                  <a:pt x="391" y="1198"/>
                </a:lnTo>
                <a:lnTo>
                  <a:pt x="391" y="198"/>
                </a:lnTo>
                <a:lnTo>
                  <a:pt x="396" y="904"/>
                </a:lnTo>
                <a:lnTo>
                  <a:pt x="396" y="1198"/>
                </a:lnTo>
                <a:lnTo>
                  <a:pt x="396" y="904"/>
                </a:lnTo>
                <a:lnTo>
                  <a:pt x="400" y="1183"/>
                </a:lnTo>
                <a:lnTo>
                  <a:pt x="400" y="1198"/>
                </a:lnTo>
                <a:lnTo>
                  <a:pt x="400" y="1183"/>
                </a:lnTo>
                <a:lnTo>
                  <a:pt x="405" y="1198"/>
                </a:lnTo>
                <a:lnTo>
                  <a:pt x="409" y="1193"/>
                </a:lnTo>
                <a:lnTo>
                  <a:pt x="409" y="1198"/>
                </a:lnTo>
                <a:lnTo>
                  <a:pt x="409" y="1183"/>
                </a:lnTo>
                <a:lnTo>
                  <a:pt x="414" y="1188"/>
                </a:lnTo>
                <a:lnTo>
                  <a:pt x="414" y="1198"/>
                </a:lnTo>
                <a:lnTo>
                  <a:pt x="414" y="1188"/>
                </a:lnTo>
                <a:lnTo>
                  <a:pt x="418" y="1198"/>
                </a:lnTo>
                <a:lnTo>
                  <a:pt x="418" y="1193"/>
                </a:lnTo>
                <a:lnTo>
                  <a:pt x="422" y="1198"/>
                </a:lnTo>
                <a:lnTo>
                  <a:pt x="422" y="1193"/>
                </a:lnTo>
                <a:lnTo>
                  <a:pt x="427" y="1198"/>
                </a:lnTo>
                <a:lnTo>
                  <a:pt x="431" y="1198"/>
                </a:lnTo>
                <a:lnTo>
                  <a:pt x="431" y="1193"/>
                </a:lnTo>
                <a:lnTo>
                  <a:pt x="436" y="1198"/>
                </a:lnTo>
                <a:lnTo>
                  <a:pt x="436" y="1183"/>
                </a:lnTo>
                <a:lnTo>
                  <a:pt x="440" y="1179"/>
                </a:lnTo>
                <a:lnTo>
                  <a:pt x="440" y="1198"/>
                </a:lnTo>
                <a:lnTo>
                  <a:pt x="440" y="1179"/>
                </a:lnTo>
                <a:lnTo>
                  <a:pt x="445" y="1193"/>
                </a:lnTo>
                <a:lnTo>
                  <a:pt x="445" y="1198"/>
                </a:lnTo>
                <a:lnTo>
                  <a:pt x="445" y="1193"/>
                </a:lnTo>
                <a:lnTo>
                  <a:pt x="449" y="1198"/>
                </a:lnTo>
                <a:lnTo>
                  <a:pt x="449" y="1183"/>
                </a:lnTo>
                <a:lnTo>
                  <a:pt x="454" y="1193"/>
                </a:lnTo>
                <a:lnTo>
                  <a:pt x="454" y="1198"/>
                </a:lnTo>
                <a:lnTo>
                  <a:pt x="454" y="1193"/>
                </a:lnTo>
                <a:lnTo>
                  <a:pt x="458" y="1198"/>
                </a:lnTo>
                <a:lnTo>
                  <a:pt x="458" y="1193"/>
                </a:lnTo>
                <a:lnTo>
                  <a:pt x="462" y="1198"/>
                </a:lnTo>
                <a:lnTo>
                  <a:pt x="467" y="1198"/>
                </a:lnTo>
                <a:lnTo>
                  <a:pt x="467" y="1193"/>
                </a:lnTo>
                <a:lnTo>
                  <a:pt x="471" y="1198"/>
                </a:lnTo>
                <a:lnTo>
                  <a:pt x="476" y="1198"/>
                </a:lnTo>
                <a:lnTo>
                  <a:pt x="476" y="1193"/>
                </a:lnTo>
                <a:lnTo>
                  <a:pt x="480" y="1198"/>
                </a:lnTo>
                <a:lnTo>
                  <a:pt x="480" y="1010"/>
                </a:lnTo>
                <a:lnTo>
                  <a:pt x="485" y="1150"/>
                </a:lnTo>
                <a:lnTo>
                  <a:pt x="485" y="1198"/>
                </a:lnTo>
                <a:lnTo>
                  <a:pt x="485" y="1145"/>
                </a:lnTo>
                <a:lnTo>
                  <a:pt x="489" y="1193"/>
                </a:lnTo>
                <a:lnTo>
                  <a:pt x="489" y="1198"/>
                </a:lnTo>
                <a:lnTo>
                  <a:pt x="489" y="1188"/>
                </a:lnTo>
                <a:lnTo>
                  <a:pt x="494" y="1198"/>
                </a:lnTo>
                <a:lnTo>
                  <a:pt x="502" y="1198"/>
                </a:lnTo>
                <a:lnTo>
                  <a:pt x="502" y="1193"/>
                </a:lnTo>
                <a:lnTo>
                  <a:pt x="507" y="1198"/>
                </a:lnTo>
                <a:lnTo>
                  <a:pt x="507" y="1193"/>
                </a:lnTo>
                <a:lnTo>
                  <a:pt x="511" y="1198"/>
                </a:lnTo>
                <a:lnTo>
                  <a:pt x="511" y="1193"/>
                </a:lnTo>
                <a:lnTo>
                  <a:pt x="516" y="1198"/>
                </a:lnTo>
                <a:lnTo>
                  <a:pt x="516" y="1193"/>
                </a:lnTo>
                <a:lnTo>
                  <a:pt x="520" y="1198"/>
                </a:lnTo>
                <a:lnTo>
                  <a:pt x="520" y="1193"/>
                </a:lnTo>
                <a:lnTo>
                  <a:pt x="525" y="1198"/>
                </a:lnTo>
                <a:lnTo>
                  <a:pt x="525" y="1193"/>
                </a:lnTo>
                <a:lnTo>
                  <a:pt x="529" y="1193"/>
                </a:lnTo>
                <a:lnTo>
                  <a:pt x="529" y="1198"/>
                </a:lnTo>
                <a:lnTo>
                  <a:pt x="529" y="1188"/>
                </a:lnTo>
                <a:lnTo>
                  <a:pt x="534" y="1198"/>
                </a:lnTo>
                <a:lnTo>
                  <a:pt x="534" y="1193"/>
                </a:lnTo>
                <a:lnTo>
                  <a:pt x="538" y="1198"/>
                </a:lnTo>
                <a:lnTo>
                  <a:pt x="538" y="1193"/>
                </a:lnTo>
                <a:lnTo>
                  <a:pt x="542" y="1198"/>
                </a:lnTo>
                <a:lnTo>
                  <a:pt x="542" y="1193"/>
                </a:lnTo>
                <a:lnTo>
                  <a:pt x="547" y="1198"/>
                </a:lnTo>
                <a:lnTo>
                  <a:pt x="547" y="1193"/>
                </a:lnTo>
                <a:lnTo>
                  <a:pt x="551" y="1198"/>
                </a:lnTo>
                <a:lnTo>
                  <a:pt x="556" y="1198"/>
                </a:lnTo>
                <a:lnTo>
                  <a:pt x="556" y="1193"/>
                </a:lnTo>
                <a:lnTo>
                  <a:pt x="560" y="1198"/>
                </a:lnTo>
                <a:lnTo>
                  <a:pt x="565" y="1198"/>
                </a:lnTo>
                <a:lnTo>
                  <a:pt x="565" y="1193"/>
                </a:lnTo>
                <a:lnTo>
                  <a:pt x="569" y="1198"/>
                </a:lnTo>
                <a:lnTo>
                  <a:pt x="569" y="424"/>
                </a:lnTo>
                <a:lnTo>
                  <a:pt x="574" y="1174"/>
                </a:lnTo>
                <a:lnTo>
                  <a:pt x="574" y="1198"/>
                </a:lnTo>
                <a:lnTo>
                  <a:pt x="574" y="957"/>
                </a:lnTo>
                <a:lnTo>
                  <a:pt x="578" y="1198"/>
                </a:lnTo>
                <a:lnTo>
                  <a:pt x="578" y="1169"/>
                </a:lnTo>
                <a:lnTo>
                  <a:pt x="582" y="1198"/>
                </a:lnTo>
                <a:lnTo>
                  <a:pt x="591" y="1198"/>
                </a:lnTo>
                <a:lnTo>
                  <a:pt x="591" y="1193"/>
                </a:lnTo>
                <a:lnTo>
                  <a:pt x="596" y="1198"/>
                </a:lnTo>
                <a:lnTo>
                  <a:pt x="596" y="1159"/>
                </a:lnTo>
                <a:lnTo>
                  <a:pt x="600" y="1198"/>
                </a:lnTo>
                <a:lnTo>
                  <a:pt x="600" y="1179"/>
                </a:lnTo>
                <a:lnTo>
                  <a:pt x="605" y="1198"/>
                </a:lnTo>
                <a:lnTo>
                  <a:pt x="605" y="1164"/>
                </a:lnTo>
                <a:lnTo>
                  <a:pt x="609" y="1193"/>
                </a:lnTo>
                <a:lnTo>
                  <a:pt x="609" y="1198"/>
                </a:lnTo>
                <a:lnTo>
                  <a:pt x="609" y="1130"/>
                </a:lnTo>
                <a:lnTo>
                  <a:pt x="614" y="1198"/>
                </a:lnTo>
                <a:lnTo>
                  <a:pt x="614" y="1174"/>
                </a:lnTo>
                <a:lnTo>
                  <a:pt x="618" y="1198"/>
                </a:lnTo>
                <a:lnTo>
                  <a:pt x="618" y="1193"/>
                </a:lnTo>
                <a:lnTo>
                  <a:pt x="622" y="1198"/>
                </a:lnTo>
                <a:lnTo>
                  <a:pt x="627" y="1198"/>
                </a:lnTo>
                <a:lnTo>
                  <a:pt x="627" y="1183"/>
                </a:lnTo>
                <a:lnTo>
                  <a:pt x="631" y="1198"/>
                </a:lnTo>
                <a:lnTo>
                  <a:pt x="631" y="1193"/>
                </a:lnTo>
                <a:lnTo>
                  <a:pt x="636" y="1198"/>
                </a:lnTo>
                <a:lnTo>
                  <a:pt x="636" y="1029"/>
                </a:lnTo>
                <a:lnTo>
                  <a:pt x="640" y="1198"/>
                </a:lnTo>
                <a:lnTo>
                  <a:pt x="640" y="1073"/>
                </a:lnTo>
                <a:lnTo>
                  <a:pt x="645" y="1198"/>
                </a:lnTo>
                <a:lnTo>
                  <a:pt x="645" y="1183"/>
                </a:lnTo>
                <a:lnTo>
                  <a:pt x="649" y="1198"/>
                </a:lnTo>
                <a:lnTo>
                  <a:pt x="649" y="1188"/>
                </a:lnTo>
                <a:lnTo>
                  <a:pt x="654" y="1193"/>
                </a:lnTo>
                <a:lnTo>
                  <a:pt x="654" y="1198"/>
                </a:lnTo>
                <a:lnTo>
                  <a:pt x="654" y="1193"/>
                </a:lnTo>
                <a:lnTo>
                  <a:pt x="658" y="1198"/>
                </a:lnTo>
                <a:lnTo>
                  <a:pt x="658" y="943"/>
                </a:lnTo>
                <a:lnTo>
                  <a:pt x="662" y="1198"/>
                </a:lnTo>
                <a:lnTo>
                  <a:pt x="662" y="1111"/>
                </a:lnTo>
                <a:lnTo>
                  <a:pt x="667" y="1198"/>
                </a:lnTo>
                <a:lnTo>
                  <a:pt x="667" y="1193"/>
                </a:lnTo>
                <a:lnTo>
                  <a:pt x="671" y="1198"/>
                </a:lnTo>
                <a:lnTo>
                  <a:pt x="680" y="1198"/>
                </a:lnTo>
                <a:lnTo>
                  <a:pt x="680" y="1188"/>
                </a:lnTo>
                <a:lnTo>
                  <a:pt x="685" y="1198"/>
                </a:lnTo>
                <a:lnTo>
                  <a:pt x="685" y="1174"/>
                </a:lnTo>
                <a:lnTo>
                  <a:pt x="689" y="1198"/>
                </a:lnTo>
                <a:lnTo>
                  <a:pt x="689" y="1188"/>
                </a:lnTo>
                <a:lnTo>
                  <a:pt x="694" y="1198"/>
                </a:lnTo>
                <a:lnTo>
                  <a:pt x="694" y="1174"/>
                </a:lnTo>
                <a:lnTo>
                  <a:pt x="698" y="1188"/>
                </a:lnTo>
                <a:lnTo>
                  <a:pt x="698" y="1198"/>
                </a:lnTo>
                <a:lnTo>
                  <a:pt x="698" y="1188"/>
                </a:lnTo>
                <a:lnTo>
                  <a:pt x="702" y="1198"/>
                </a:lnTo>
                <a:lnTo>
                  <a:pt x="707" y="1198"/>
                </a:lnTo>
                <a:lnTo>
                  <a:pt x="707" y="1193"/>
                </a:lnTo>
                <a:lnTo>
                  <a:pt x="711" y="1198"/>
                </a:lnTo>
                <a:lnTo>
                  <a:pt x="711" y="1188"/>
                </a:lnTo>
                <a:lnTo>
                  <a:pt x="716" y="1188"/>
                </a:lnTo>
                <a:lnTo>
                  <a:pt x="716" y="1198"/>
                </a:lnTo>
                <a:lnTo>
                  <a:pt x="716" y="1179"/>
                </a:lnTo>
                <a:lnTo>
                  <a:pt x="720" y="1198"/>
                </a:lnTo>
                <a:lnTo>
                  <a:pt x="720" y="1193"/>
                </a:lnTo>
                <a:lnTo>
                  <a:pt x="725" y="1198"/>
                </a:lnTo>
                <a:lnTo>
                  <a:pt x="725" y="1193"/>
                </a:lnTo>
                <a:lnTo>
                  <a:pt x="729" y="1198"/>
                </a:lnTo>
                <a:lnTo>
                  <a:pt x="729" y="1193"/>
                </a:lnTo>
                <a:lnTo>
                  <a:pt x="734" y="1198"/>
                </a:lnTo>
                <a:lnTo>
                  <a:pt x="734" y="1193"/>
                </a:lnTo>
                <a:lnTo>
                  <a:pt x="738" y="1198"/>
                </a:lnTo>
                <a:lnTo>
                  <a:pt x="738" y="1174"/>
                </a:lnTo>
                <a:lnTo>
                  <a:pt x="742" y="1198"/>
                </a:lnTo>
                <a:lnTo>
                  <a:pt x="742" y="1193"/>
                </a:lnTo>
                <a:lnTo>
                  <a:pt x="747" y="1198"/>
                </a:lnTo>
                <a:lnTo>
                  <a:pt x="747" y="1078"/>
                </a:lnTo>
                <a:lnTo>
                  <a:pt x="751" y="1198"/>
                </a:lnTo>
                <a:lnTo>
                  <a:pt x="751" y="1179"/>
                </a:lnTo>
                <a:lnTo>
                  <a:pt x="756" y="1198"/>
                </a:lnTo>
                <a:lnTo>
                  <a:pt x="756" y="1193"/>
                </a:lnTo>
                <a:lnTo>
                  <a:pt x="760" y="1198"/>
                </a:lnTo>
                <a:lnTo>
                  <a:pt x="760" y="1193"/>
                </a:lnTo>
                <a:lnTo>
                  <a:pt x="765" y="1198"/>
                </a:lnTo>
                <a:lnTo>
                  <a:pt x="769" y="1198"/>
                </a:lnTo>
                <a:lnTo>
                  <a:pt x="769" y="1193"/>
                </a:lnTo>
                <a:lnTo>
                  <a:pt x="774" y="1198"/>
                </a:lnTo>
                <a:lnTo>
                  <a:pt x="774" y="1179"/>
                </a:lnTo>
                <a:lnTo>
                  <a:pt x="778" y="1198"/>
                </a:lnTo>
                <a:lnTo>
                  <a:pt x="778" y="1188"/>
                </a:lnTo>
                <a:lnTo>
                  <a:pt x="782" y="1198"/>
                </a:lnTo>
                <a:lnTo>
                  <a:pt x="782" y="1188"/>
                </a:lnTo>
                <a:lnTo>
                  <a:pt x="787" y="1198"/>
                </a:lnTo>
                <a:lnTo>
                  <a:pt x="787" y="1140"/>
                </a:lnTo>
                <a:lnTo>
                  <a:pt x="791" y="1188"/>
                </a:lnTo>
                <a:lnTo>
                  <a:pt x="791" y="1198"/>
                </a:lnTo>
                <a:lnTo>
                  <a:pt x="791" y="1174"/>
                </a:lnTo>
                <a:lnTo>
                  <a:pt x="796" y="1198"/>
                </a:lnTo>
                <a:lnTo>
                  <a:pt x="796" y="1188"/>
                </a:lnTo>
                <a:lnTo>
                  <a:pt x="800" y="1198"/>
                </a:lnTo>
                <a:lnTo>
                  <a:pt x="805" y="1198"/>
                </a:lnTo>
                <a:lnTo>
                  <a:pt x="805" y="1179"/>
                </a:lnTo>
                <a:lnTo>
                  <a:pt x="809" y="1198"/>
                </a:lnTo>
                <a:lnTo>
                  <a:pt x="809" y="1193"/>
                </a:lnTo>
                <a:lnTo>
                  <a:pt x="814" y="1198"/>
                </a:lnTo>
                <a:lnTo>
                  <a:pt x="814" y="1159"/>
                </a:lnTo>
                <a:lnTo>
                  <a:pt x="818" y="1188"/>
                </a:lnTo>
                <a:lnTo>
                  <a:pt x="818" y="1198"/>
                </a:lnTo>
                <a:lnTo>
                  <a:pt x="818" y="1111"/>
                </a:lnTo>
                <a:lnTo>
                  <a:pt x="822" y="1193"/>
                </a:lnTo>
                <a:lnTo>
                  <a:pt x="822" y="1198"/>
                </a:lnTo>
                <a:lnTo>
                  <a:pt x="822" y="1188"/>
                </a:lnTo>
                <a:lnTo>
                  <a:pt x="827" y="1198"/>
                </a:lnTo>
                <a:lnTo>
                  <a:pt x="827" y="1193"/>
                </a:lnTo>
                <a:lnTo>
                  <a:pt x="831" y="1198"/>
                </a:lnTo>
                <a:lnTo>
                  <a:pt x="836" y="1198"/>
                </a:lnTo>
                <a:lnTo>
                  <a:pt x="836" y="1020"/>
                </a:lnTo>
                <a:lnTo>
                  <a:pt x="840" y="1078"/>
                </a:lnTo>
                <a:lnTo>
                  <a:pt x="840" y="1198"/>
                </a:lnTo>
                <a:lnTo>
                  <a:pt x="840" y="1029"/>
                </a:lnTo>
                <a:lnTo>
                  <a:pt x="845" y="1183"/>
                </a:lnTo>
                <a:lnTo>
                  <a:pt x="845" y="1198"/>
                </a:lnTo>
                <a:lnTo>
                  <a:pt x="845" y="1183"/>
                </a:lnTo>
                <a:lnTo>
                  <a:pt x="849" y="1198"/>
                </a:lnTo>
                <a:lnTo>
                  <a:pt x="849" y="1188"/>
                </a:lnTo>
                <a:lnTo>
                  <a:pt x="854" y="1198"/>
                </a:lnTo>
                <a:lnTo>
                  <a:pt x="854" y="1193"/>
                </a:lnTo>
                <a:lnTo>
                  <a:pt x="858" y="1198"/>
                </a:lnTo>
                <a:lnTo>
                  <a:pt x="858" y="188"/>
                </a:lnTo>
                <a:lnTo>
                  <a:pt x="862" y="702"/>
                </a:lnTo>
                <a:lnTo>
                  <a:pt x="862" y="1198"/>
                </a:lnTo>
                <a:lnTo>
                  <a:pt x="862" y="702"/>
                </a:lnTo>
                <a:lnTo>
                  <a:pt x="867" y="1154"/>
                </a:lnTo>
                <a:lnTo>
                  <a:pt x="867" y="1198"/>
                </a:lnTo>
                <a:lnTo>
                  <a:pt x="867" y="1154"/>
                </a:lnTo>
                <a:lnTo>
                  <a:pt x="871" y="1198"/>
                </a:lnTo>
                <a:lnTo>
                  <a:pt x="876" y="1198"/>
                </a:lnTo>
                <a:lnTo>
                  <a:pt x="876" y="1188"/>
                </a:lnTo>
                <a:lnTo>
                  <a:pt x="880" y="1193"/>
                </a:lnTo>
                <a:lnTo>
                  <a:pt x="880" y="1198"/>
                </a:lnTo>
                <a:lnTo>
                  <a:pt x="880" y="1183"/>
                </a:lnTo>
                <a:lnTo>
                  <a:pt x="885" y="1188"/>
                </a:lnTo>
                <a:lnTo>
                  <a:pt x="885" y="1198"/>
                </a:lnTo>
                <a:lnTo>
                  <a:pt x="885" y="1188"/>
                </a:lnTo>
                <a:lnTo>
                  <a:pt x="889" y="1198"/>
                </a:lnTo>
                <a:lnTo>
                  <a:pt x="894" y="1193"/>
                </a:lnTo>
                <a:lnTo>
                  <a:pt x="894" y="1198"/>
                </a:lnTo>
                <a:lnTo>
                  <a:pt x="894" y="1188"/>
                </a:lnTo>
                <a:lnTo>
                  <a:pt x="898" y="1198"/>
                </a:lnTo>
                <a:lnTo>
                  <a:pt x="902" y="1198"/>
                </a:lnTo>
                <a:lnTo>
                  <a:pt x="902" y="1174"/>
                </a:lnTo>
                <a:lnTo>
                  <a:pt x="907" y="1174"/>
                </a:lnTo>
                <a:lnTo>
                  <a:pt x="907" y="1198"/>
                </a:lnTo>
                <a:lnTo>
                  <a:pt x="907" y="1164"/>
                </a:lnTo>
                <a:lnTo>
                  <a:pt x="911" y="1179"/>
                </a:lnTo>
                <a:lnTo>
                  <a:pt x="911" y="1198"/>
                </a:lnTo>
                <a:lnTo>
                  <a:pt x="911" y="1179"/>
                </a:lnTo>
                <a:lnTo>
                  <a:pt x="916" y="1188"/>
                </a:lnTo>
                <a:lnTo>
                  <a:pt x="916" y="1198"/>
                </a:lnTo>
                <a:lnTo>
                  <a:pt x="916" y="1169"/>
                </a:lnTo>
                <a:lnTo>
                  <a:pt x="920" y="1183"/>
                </a:lnTo>
                <a:lnTo>
                  <a:pt x="920" y="1198"/>
                </a:lnTo>
                <a:lnTo>
                  <a:pt x="920" y="1183"/>
                </a:lnTo>
                <a:lnTo>
                  <a:pt x="925" y="1198"/>
                </a:lnTo>
                <a:lnTo>
                  <a:pt x="925" y="1188"/>
                </a:lnTo>
                <a:lnTo>
                  <a:pt x="929" y="1179"/>
                </a:lnTo>
                <a:lnTo>
                  <a:pt x="929" y="1198"/>
                </a:lnTo>
                <a:lnTo>
                  <a:pt x="929" y="1150"/>
                </a:lnTo>
                <a:lnTo>
                  <a:pt x="934" y="1198"/>
                </a:lnTo>
                <a:lnTo>
                  <a:pt x="934" y="1193"/>
                </a:lnTo>
                <a:lnTo>
                  <a:pt x="938" y="1193"/>
                </a:lnTo>
                <a:lnTo>
                  <a:pt x="938" y="1198"/>
                </a:lnTo>
                <a:lnTo>
                  <a:pt x="938" y="1188"/>
                </a:lnTo>
                <a:lnTo>
                  <a:pt x="942" y="1193"/>
                </a:lnTo>
                <a:lnTo>
                  <a:pt x="942" y="1198"/>
                </a:lnTo>
                <a:lnTo>
                  <a:pt x="942" y="1193"/>
                </a:lnTo>
                <a:lnTo>
                  <a:pt x="947" y="1198"/>
                </a:lnTo>
                <a:lnTo>
                  <a:pt x="947" y="1193"/>
                </a:lnTo>
                <a:lnTo>
                  <a:pt x="951" y="1198"/>
                </a:lnTo>
                <a:lnTo>
                  <a:pt x="951" y="1188"/>
                </a:lnTo>
                <a:lnTo>
                  <a:pt x="956" y="1198"/>
                </a:lnTo>
                <a:lnTo>
                  <a:pt x="956" y="1193"/>
                </a:lnTo>
                <a:lnTo>
                  <a:pt x="960" y="1198"/>
                </a:lnTo>
                <a:lnTo>
                  <a:pt x="960" y="1188"/>
                </a:lnTo>
                <a:lnTo>
                  <a:pt x="965" y="1198"/>
                </a:lnTo>
                <a:lnTo>
                  <a:pt x="965" y="1188"/>
                </a:lnTo>
                <a:lnTo>
                  <a:pt x="969" y="1174"/>
                </a:lnTo>
                <a:lnTo>
                  <a:pt x="969" y="1198"/>
                </a:lnTo>
                <a:lnTo>
                  <a:pt x="969" y="1164"/>
                </a:lnTo>
                <a:lnTo>
                  <a:pt x="974" y="1188"/>
                </a:lnTo>
                <a:lnTo>
                  <a:pt x="974" y="1198"/>
                </a:lnTo>
                <a:lnTo>
                  <a:pt x="974" y="1159"/>
                </a:lnTo>
                <a:lnTo>
                  <a:pt x="978" y="1193"/>
                </a:lnTo>
                <a:lnTo>
                  <a:pt x="978" y="1198"/>
                </a:lnTo>
                <a:lnTo>
                  <a:pt x="978" y="1188"/>
                </a:lnTo>
                <a:lnTo>
                  <a:pt x="982" y="1198"/>
                </a:lnTo>
                <a:lnTo>
                  <a:pt x="982" y="1193"/>
                </a:lnTo>
                <a:lnTo>
                  <a:pt x="987" y="1198"/>
                </a:lnTo>
                <a:lnTo>
                  <a:pt x="991" y="1198"/>
                </a:lnTo>
                <a:lnTo>
                  <a:pt x="991" y="1193"/>
                </a:lnTo>
                <a:lnTo>
                  <a:pt x="996" y="1193"/>
                </a:lnTo>
                <a:lnTo>
                  <a:pt x="996" y="1198"/>
                </a:lnTo>
                <a:lnTo>
                  <a:pt x="996" y="1159"/>
                </a:lnTo>
                <a:lnTo>
                  <a:pt x="1000" y="1198"/>
                </a:lnTo>
                <a:lnTo>
                  <a:pt x="1000" y="1174"/>
                </a:lnTo>
                <a:lnTo>
                  <a:pt x="1005" y="1198"/>
                </a:lnTo>
                <a:lnTo>
                  <a:pt x="1005" y="1183"/>
                </a:lnTo>
                <a:lnTo>
                  <a:pt x="1009" y="1198"/>
                </a:lnTo>
                <a:lnTo>
                  <a:pt x="1009" y="1193"/>
                </a:lnTo>
                <a:lnTo>
                  <a:pt x="1014" y="1198"/>
                </a:lnTo>
                <a:lnTo>
                  <a:pt x="1018" y="1198"/>
                </a:lnTo>
                <a:lnTo>
                  <a:pt x="1018" y="1193"/>
                </a:lnTo>
                <a:lnTo>
                  <a:pt x="1022" y="1198"/>
                </a:lnTo>
                <a:lnTo>
                  <a:pt x="1022" y="1193"/>
                </a:lnTo>
                <a:lnTo>
                  <a:pt x="1027" y="1198"/>
                </a:lnTo>
                <a:lnTo>
                  <a:pt x="1027" y="1193"/>
                </a:lnTo>
                <a:lnTo>
                  <a:pt x="1031" y="1198"/>
                </a:lnTo>
                <a:lnTo>
                  <a:pt x="1031" y="1188"/>
                </a:lnTo>
                <a:lnTo>
                  <a:pt x="1036" y="1198"/>
                </a:lnTo>
                <a:lnTo>
                  <a:pt x="1036" y="491"/>
                </a:lnTo>
                <a:lnTo>
                  <a:pt x="1040" y="1164"/>
                </a:lnTo>
                <a:lnTo>
                  <a:pt x="1040" y="1198"/>
                </a:lnTo>
                <a:lnTo>
                  <a:pt x="1040" y="861"/>
                </a:lnTo>
                <a:lnTo>
                  <a:pt x="1045" y="1198"/>
                </a:lnTo>
                <a:lnTo>
                  <a:pt x="1045" y="1174"/>
                </a:lnTo>
                <a:lnTo>
                  <a:pt x="1049" y="1198"/>
                </a:lnTo>
                <a:lnTo>
                  <a:pt x="1049" y="1193"/>
                </a:lnTo>
                <a:lnTo>
                  <a:pt x="1054" y="1198"/>
                </a:lnTo>
                <a:lnTo>
                  <a:pt x="1054" y="1193"/>
                </a:lnTo>
                <a:lnTo>
                  <a:pt x="1058" y="1198"/>
                </a:lnTo>
                <a:lnTo>
                  <a:pt x="1058" y="1183"/>
                </a:lnTo>
                <a:lnTo>
                  <a:pt x="1062" y="1198"/>
                </a:lnTo>
                <a:lnTo>
                  <a:pt x="1062" y="1159"/>
                </a:lnTo>
                <a:lnTo>
                  <a:pt x="1067" y="1198"/>
                </a:lnTo>
                <a:lnTo>
                  <a:pt x="1067" y="1188"/>
                </a:lnTo>
                <a:lnTo>
                  <a:pt x="1071" y="1198"/>
                </a:lnTo>
                <a:lnTo>
                  <a:pt x="1076" y="1198"/>
                </a:lnTo>
                <a:lnTo>
                  <a:pt x="1076" y="1193"/>
                </a:lnTo>
                <a:lnTo>
                  <a:pt x="1080" y="1198"/>
                </a:lnTo>
                <a:lnTo>
                  <a:pt x="1080" y="1164"/>
                </a:lnTo>
                <a:lnTo>
                  <a:pt x="1085" y="1183"/>
                </a:lnTo>
                <a:lnTo>
                  <a:pt x="1085" y="1198"/>
                </a:lnTo>
                <a:lnTo>
                  <a:pt x="1085" y="1174"/>
                </a:lnTo>
                <a:lnTo>
                  <a:pt x="1089" y="1198"/>
                </a:lnTo>
                <a:lnTo>
                  <a:pt x="1089" y="1193"/>
                </a:lnTo>
                <a:lnTo>
                  <a:pt x="1094" y="1193"/>
                </a:lnTo>
                <a:lnTo>
                  <a:pt x="1094" y="1198"/>
                </a:lnTo>
                <a:lnTo>
                  <a:pt x="1094" y="1188"/>
                </a:lnTo>
                <a:lnTo>
                  <a:pt x="1098" y="1188"/>
                </a:lnTo>
                <a:lnTo>
                  <a:pt x="1098" y="1198"/>
                </a:lnTo>
                <a:lnTo>
                  <a:pt x="1098" y="1179"/>
                </a:lnTo>
                <a:lnTo>
                  <a:pt x="1102" y="1198"/>
                </a:lnTo>
                <a:lnTo>
                  <a:pt x="1102" y="1193"/>
                </a:lnTo>
                <a:lnTo>
                  <a:pt x="1107" y="1198"/>
                </a:lnTo>
                <a:lnTo>
                  <a:pt x="1107" y="1183"/>
                </a:lnTo>
                <a:lnTo>
                  <a:pt x="1111" y="1198"/>
                </a:lnTo>
                <a:lnTo>
                  <a:pt x="1111" y="1193"/>
                </a:lnTo>
                <a:lnTo>
                  <a:pt x="1116" y="1193"/>
                </a:lnTo>
                <a:lnTo>
                  <a:pt x="1116" y="1198"/>
                </a:lnTo>
                <a:lnTo>
                  <a:pt x="1116" y="1193"/>
                </a:lnTo>
                <a:lnTo>
                  <a:pt x="1120" y="1198"/>
                </a:lnTo>
                <a:lnTo>
                  <a:pt x="1120" y="1188"/>
                </a:lnTo>
                <a:lnTo>
                  <a:pt x="1125" y="1198"/>
                </a:lnTo>
                <a:lnTo>
                  <a:pt x="1125" y="1135"/>
                </a:lnTo>
                <a:lnTo>
                  <a:pt x="1129" y="1193"/>
                </a:lnTo>
                <a:lnTo>
                  <a:pt x="1129" y="1198"/>
                </a:lnTo>
                <a:lnTo>
                  <a:pt x="1129" y="1164"/>
                </a:lnTo>
                <a:lnTo>
                  <a:pt x="1134" y="1198"/>
                </a:lnTo>
                <a:lnTo>
                  <a:pt x="1134" y="1188"/>
                </a:lnTo>
                <a:lnTo>
                  <a:pt x="1138" y="1198"/>
                </a:lnTo>
                <a:lnTo>
                  <a:pt x="1138" y="1193"/>
                </a:lnTo>
                <a:lnTo>
                  <a:pt x="1142" y="1198"/>
                </a:lnTo>
                <a:lnTo>
                  <a:pt x="1147" y="1198"/>
                </a:lnTo>
                <a:lnTo>
                  <a:pt x="1147" y="1193"/>
                </a:lnTo>
                <a:lnTo>
                  <a:pt x="1151" y="1198"/>
                </a:lnTo>
                <a:lnTo>
                  <a:pt x="1151" y="1188"/>
                </a:lnTo>
                <a:lnTo>
                  <a:pt x="1156" y="1198"/>
                </a:lnTo>
                <a:lnTo>
                  <a:pt x="1156" y="1193"/>
                </a:lnTo>
                <a:lnTo>
                  <a:pt x="1160" y="1198"/>
                </a:lnTo>
                <a:lnTo>
                  <a:pt x="1160" y="1193"/>
                </a:lnTo>
                <a:lnTo>
                  <a:pt x="1165" y="1198"/>
                </a:lnTo>
                <a:lnTo>
                  <a:pt x="1169" y="1198"/>
                </a:lnTo>
                <a:lnTo>
                  <a:pt x="1169" y="1179"/>
                </a:lnTo>
                <a:lnTo>
                  <a:pt x="1174" y="1183"/>
                </a:lnTo>
                <a:lnTo>
                  <a:pt x="1174" y="1198"/>
                </a:lnTo>
                <a:lnTo>
                  <a:pt x="1174" y="1174"/>
                </a:lnTo>
                <a:lnTo>
                  <a:pt x="1178" y="1198"/>
                </a:lnTo>
                <a:lnTo>
                  <a:pt x="1178" y="1193"/>
                </a:lnTo>
                <a:lnTo>
                  <a:pt x="1182" y="1198"/>
                </a:lnTo>
                <a:lnTo>
                  <a:pt x="1182" y="1193"/>
                </a:lnTo>
                <a:lnTo>
                  <a:pt x="1187" y="1198"/>
                </a:lnTo>
                <a:lnTo>
                  <a:pt x="1187" y="1183"/>
                </a:lnTo>
                <a:lnTo>
                  <a:pt x="1191" y="1198"/>
                </a:lnTo>
                <a:lnTo>
                  <a:pt x="1191" y="1193"/>
                </a:lnTo>
                <a:lnTo>
                  <a:pt x="1196" y="1193"/>
                </a:lnTo>
                <a:lnTo>
                  <a:pt x="1196" y="1198"/>
                </a:lnTo>
                <a:lnTo>
                  <a:pt x="1196" y="1188"/>
                </a:lnTo>
                <a:lnTo>
                  <a:pt x="1200" y="1198"/>
                </a:lnTo>
                <a:lnTo>
                  <a:pt x="1200" y="1193"/>
                </a:lnTo>
                <a:lnTo>
                  <a:pt x="1205" y="1198"/>
                </a:lnTo>
                <a:lnTo>
                  <a:pt x="1205" y="1044"/>
                </a:lnTo>
                <a:lnTo>
                  <a:pt x="1209" y="1188"/>
                </a:lnTo>
                <a:lnTo>
                  <a:pt x="1209" y="1198"/>
                </a:lnTo>
                <a:lnTo>
                  <a:pt x="1209" y="1111"/>
                </a:lnTo>
                <a:lnTo>
                  <a:pt x="1214" y="1198"/>
                </a:lnTo>
                <a:lnTo>
                  <a:pt x="1214" y="736"/>
                </a:lnTo>
                <a:lnTo>
                  <a:pt x="1218" y="1188"/>
                </a:lnTo>
                <a:lnTo>
                  <a:pt x="1218" y="1198"/>
                </a:lnTo>
                <a:lnTo>
                  <a:pt x="1218" y="1015"/>
                </a:lnTo>
                <a:lnTo>
                  <a:pt x="1222" y="1193"/>
                </a:lnTo>
                <a:lnTo>
                  <a:pt x="1222" y="1198"/>
                </a:lnTo>
                <a:lnTo>
                  <a:pt x="1222" y="1179"/>
                </a:lnTo>
                <a:lnTo>
                  <a:pt x="1227" y="1198"/>
                </a:lnTo>
                <a:lnTo>
                  <a:pt x="1227" y="1193"/>
                </a:lnTo>
                <a:lnTo>
                  <a:pt x="1231" y="1198"/>
                </a:lnTo>
                <a:lnTo>
                  <a:pt x="1231" y="1193"/>
                </a:lnTo>
                <a:lnTo>
                  <a:pt x="1236" y="1198"/>
                </a:lnTo>
                <a:lnTo>
                  <a:pt x="1236" y="1188"/>
                </a:lnTo>
                <a:lnTo>
                  <a:pt x="1240" y="1198"/>
                </a:lnTo>
                <a:lnTo>
                  <a:pt x="1240" y="1188"/>
                </a:lnTo>
                <a:lnTo>
                  <a:pt x="1245" y="1198"/>
                </a:lnTo>
                <a:lnTo>
                  <a:pt x="1245" y="1193"/>
                </a:lnTo>
                <a:lnTo>
                  <a:pt x="1249" y="1198"/>
                </a:lnTo>
                <a:lnTo>
                  <a:pt x="1249" y="1188"/>
                </a:lnTo>
                <a:lnTo>
                  <a:pt x="1254" y="1198"/>
                </a:lnTo>
                <a:lnTo>
                  <a:pt x="1254" y="1102"/>
                </a:lnTo>
                <a:lnTo>
                  <a:pt x="1258" y="1188"/>
                </a:lnTo>
                <a:lnTo>
                  <a:pt x="1258" y="1198"/>
                </a:lnTo>
                <a:lnTo>
                  <a:pt x="1258" y="1145"/>
                </a:lnTo>
                <a:lnTo>
                  <a:pt x="1262" y="1198"/>
                </a:lnTo>
                <a:lnTo>
                  <a:pt x="1262" y="1188"/>
                </a:lnTo>
                <a:lnTo>
                  <a:pt x="1267" y="1198"/>
                </a:lnTo>
                <a:lnTo>
                  <a:pt x="1267" y="1193"/>
                </a:lnTo>
                <a:lnTo>
                  <a:pt x="1271" y="1198"/>
                </a:lnTo>
                <a:lnTo>
                  <a:pt x="1271" y="1193"/>
                </a:lnTo>
                <a:lnTo>
                  <a:pt x="1276" y="1198"/>
                </a:lnTo>
                <a:lnTo>
                  <a:pt x="1276" y="1188"/>
                </a:lnTo>
                <a:lnTo>
                  <a:pt x="1280" y="1193"/>
                </a:lnTo>
                <a:lnTo>
                  <a:pt x="1280" y="1198"/>
                </a:lnTo>
                <a:lnTo>
                  <a:pt x="1280" y="1092"/>
                </a:lnTo>
                <a:lnTo>
                  <a:pt x="1285" y="1116"/>
                </a:lnTo>
                <a:lnTo>
                  <a:pt x="1285" y="1198"/>
                </a:lnTo>
                <a:lnTo>
                  <a:pt x="1285" y="1102"/>
                </a:lnTo>
                <a:lnTo>
                  <a:pt x="1289" y="1164"/>
                </a:lnTo>
                <a:lnTo>
                  <a:pt x="1289" y="1198"/>
                </a:lnTo>
                <a:lnTo>
                  <a:pt x="1289" y="1164"/>
                </a:lnTo>
                <a:lnTo>
                  <a:pt x="1294" y="1193"/>
                </a:lnTo>
                <a:lnTo>
                  <a:pt x="1294" y="1198"/>
                </a:lnTo>
                <a:lnTo>
                  <a:pt x="1294" y="1126"/>
                </a:lnTo>
                <a:lnTo>
                  <a:pt x="1298" y="1159"/>
                </a:lnTo>
                <a:lnTo>
                  <a:pt x="1298" y="1198"/>
                </a:lnTo>
                <a:lnTo>
                  <a:pt x="1298" y="1159"/>
                </a:lnTo>
                <a:lnTo>
                  <a:pt x="1302" y="1198"/>
                </a:lnTo>
                <a:lnTo>
                  <a:pt x="1302" y="1087"/>
                </a:lnTo>
                <a:lnTo>
                  <a:pt x="1307" y="1164"/>
                </a:lnTo>
                <a:lnTo>
                  <a:pt x="1307" y="1198"/>
                </a:lnTo>
                <a:lnTo>
                  <a:pt x="1307" y="1154"/>
                </a:lnTo>
                <a:lnTo>
                  <a:pt x="1311" y="1183"/>
                </a:lnTo>
                <a:lnTo>
                  <a:pt x="1311" y="1198"/>
                </a:lnTo>
                <a:lnTo>
                  <a:pt x="1311" y="1183"/>
                </a:lnTo>
                <a:lnTo>
                  <a:pt x="1316" y="1188"/>
                </a:lnTo>
                <a:lnTo>
                  <a:pt x="1316" y="1198"/>
                </a:lnTo>
                <a:lnTo>
                  <a:pt x="1316" y="1188"/>
                </a:lnTo>
                <a:lnTo>
                  <a:pt x="1320" y="1198"/>
                </a:lnTo>
                <a:lnTo>
                  <a:pt x="1320" y="1188"/>
                </a:lnTo>
                <a:lnTo>
                  <a:pt x="1325" y="1193"/>
                </a:lnTo>
                <a:lnTo>
                  <a:pt x="1325" y="1198"/>
                </a:lnTo>
                <a:lnTo>
                  <a:pt x="1325" y="1188"/>
                </a:lnTo>
                <a:lnTo>
                  <a:pt x="1329" y="1188"/>
                </a:lnTo>
                <a:lnTo>
                  <a:pt x="1329" y="1198"/>
                </a:lnTo>
                <a:lnTo>
                  <a:pt x="1329" y="1188"/>
                </a:lnTo>
                <a:lnTo>
                  <a:pt x="1334" y="1193"/>
                </a:lnTo>
                <a:lnTo>
                  <a:pt x="1334" y="1198"/>
                </a:lnTo>
                <a:lnTo>
                  <a:pt x="1334" y="1179"/>
                </a:lnTo>
                <a:lnTo>
                  <a:pt x="1334" y="1183"/>
                </a:lnTo>
                <a:lnTo>
                  <a:pt x="1338" y="1174"/>
                </a:lnTo>
                <a:lnTo>
                  <a:pt x="1338" y="1198"/>
                </a:lnTo>
                <a:lnTo>
                  <a:pt x="1338" y="1174"/>
                </a:lnTo>
                <a:lnTo>
                  <a:pt x="1342" y="1169"/>
                </a:lnTo>
                <a:lnTo>
                  <a:pt x="1342" y="1198"/>
                </a:lnTo>
                <a:lnTo>
                  <a:pt x="1342" y="1164"/>
                </a:lnTo>
                <a:lnTo>
                  <a:pt x="1347" y="1188"/>
                </a:lnTo>
                <a:lnTo>
                  <a:pt x="1347" y="1198"/>
                </a:lnTo>
                <a:lnTo>
                  <a:pt x="1347" y="1188"/>
                </a:lnTo>
                <a:lnTo>
                  <a:pt x="1351" y="1198"/>
                </a:lnTo>
                <a:lnTo>
                  <a:pt x="1351" y="1188"/>
                </a:lnTo>
                <a:lnTo>
                  <a:pt x="1356" y="1198"/>
                </a:lnTo>
                <a:lnTo>
                  <a:pt x="1356" y="1193"/>
                </a:lnTo>
                <a:lnTo>
                  <a:pt x="1360" y="1193"/>
                </a:lnTo>
                <a:lnTo>
                  <a:pt x="1360" y="1198"/>
                </a:lnTo>
                <a:lnTo>
                  <a:pt x="1360" y="1188"/>
                </a:lnTo>
                <a:lnTo>
                  <a:pt x="1365" y="1183"/>
                </a:lnTo>
                <a:lnTo>
                  <a:pt x="1365" y="1198"/>
                </a:lnTo>
                <a:lnTo>
                  <a:pt x="1365" y="1183"/>
                </a:lnTo>
                <a:lnTo>
                  <a:pt x="1369" y="1188"/>
                </a:lnTo>
                <a:lnTo>
                  <a:pt x="1369" y="1198"/>
                </a:lnTo>
                <a:lnTo>
                  <a:pt x="1369" y="1188"/>
                </a:lnTo>
                <a:lnTo>
                  <a:pt x="1374" y="1193"/>
                </a:lnTo>
                <a:lnTo>
                  <a:pt x="1374" y="1198"/>
                </a:lnTo>
                <a:lnTo>
                  <a:pt x="1374" y="1193"/>
                </a:lnTo>
                <a:lnTo>
                  <a:pt x="1378" y="1193"/>
                </a:lnTo>
                <a:lnTo>
                  <a:pt x="1378" y="1198"/>
                </a:lnTo>
                <a:lnTo>
                  <a:pt x="1378" y="1193"/>
                </a:lnTo>
                <a:lnTo>
                  <a:pt x="1382" y="1193"/>
                </a:lnTo>
                <a:lnTo>
                  <a:pt x="1382" y="1198"/>
                </a:lnTo>
                <a:lnTo>
                  <a:pt x="1382" y="1188"/>
                </a:lnTo>
                <a:lnTo>
                  <a:pt x="1387" y="1188"/>
                </a:lnTo>
                <a:lnTo>
                  <a:pt x="1387" y="1198"/>
                </a:lnTo>
                <a:lnTo>
                  <a:pt x="1387" y="1183"/>
                </a:lnTo>
                <a:lnTo>
                  <a:pt x="1391" y="1198"/>
                </a:lnTo>
                <a:lnTo>
                  <a:pt x="1391" y="1145"/>
                </a:lnTo>
                <a:lnTo>
                  <a:pt x="1396" y="1111"/>
                </a:lnTo>
                <a:lnTo>
                  <a:pt x="1396" y="1198"/>
                </a:lnTo>
                <a:lnTo>
                  <a:pt x="1396" y="1106"/>
                </a:lnTo>
                <a:lnTo>
                  <a:pt x="1400" y="1188"/>
                </a:lnTo>
                <a:lnTo>
                  <a:pt x="1400" y="1198"/>
                </a:lnTo>
                <a:lnTo>
                  <a:pt x="1400" y="1188"/>
                </a:lnTo>
                <a:lnTo>
                  <a:pt x="1405" y="1193"/>
                </a:lnTo>
                <a:lnTo>
                  <a:pt x="1405" y="1174"/>
                </a:lnTo>
                <a:lnTo>
                  <a:pt x="1409" y="1188"/>
                </a:lnTo>
                <a:lnTo>
                  <a:pt x="1409" y="1198"/>
                </a:lnTo>
                <a:lnTo>
                  <a:pt x="1409" y="1169"/>
                </a:lnTo>
                <a:lnTo>
                  <a:pt x="1414" y="1198"/>
                </a:lnTo>
                <a:lnTo>
                  <a:pt x="1414" y="1183"/>
                </a:lnTo>
                <a:lnTo>
                  <a:pt x="1418" y="1193"/>
                </a:lnTo>
                <a:lnTo>
                  <a:pt x="1418" y="1198"/>
                </a:lnTo>
                <a:lnTo>
                  <a:pt x="1418" y="1188"/>
                </a:lnTo>
                <a:lnTo>
                  <a:pt x="1422" y="1198"/>
                </a:lnTo>
                <a:lnTo>
                  <a:pt x="1422" y="1179"/>
                </a:lnTo>
                <a:lnTo>
                  <a:pt x="1427" y="1193"/>
                </a:lnTo>
                <a:lnTo>
                  <a:pt x="1427" y="1198"/>
                </a:lnTo>
                <a:lnTo>
                  <a:pt x="1427" y="1159"/>
                </a:lnTo>
                <a:lnTo>
                  <a:pt x="1431" y="1193"/>
                </a:lnTo>
                <a:lnTo>
                  <a:pt x="1431" y="1198"/>
                </a:lnTo>
                <a:lnTo>
                  <a:pt x="1431" y="1169"/>
                </a:lnTo>
                <a:lnTo>
                  <a:pt x="1436" y="1169"/>
                </a:lnTo>
                <a:lnTo>
                  <a:pt x="1436" y="1198"/>
                </a:lnTo>
                <a:lnTo>
                  <a:pt x="1436" y="1097"/>
                </a:lnTo>
                <a:lnTo>
                  <a:pt x="1440" y="1188"/>
                </a:lnTo>
                <a:lnTo>
                  <a:pt x="1440" y="1198"/>
                </a:lnTo>
                <a:lnTo>
                  <a:pt x="1440" y="1169"/>
                </a:lnTo>
                <a:lnTo>
                  <a:pt x="1445" y="1198"/>
                </a:lnTo>
                <a:lnTo>
                  <a:pt x="1445" y="1188"/>
                </a:lnTo>
                <a:lnTo>
                  <a:pt x="1449" y="1198"/>
                </a:lnTo>
                <a:lnTo>
                  <a:pt x="1449" y="1154"/>
                </a:lnTo>
                <a:lnTo>
                  <a:pt x="1454" y="1198"/>
                </a:lnTo>
                <a:lnTo>
                  <a:pt x="1454" y="1164"/>
                </a:lnTo>
                <a:lnTo>
                  <a:pt x="1458" y="1188"/>
                </a:lnTo>
                <a:lnTo>
                  <a:pt x="1458" y="1198"/>
                </a:lnTo>
                <a:lnTo>
                  <a:pt x="1458" y="1188"/>
                </a:lnTo>
                <a:lnTo>
                  <a:pt x="1462" y="1198"/>
                </a:lnTo>
                <a:lnTo>
                  <a:pt x="1462" y="1126"/>
                </a:lnTo>
                <a:lnTo>
                  <a:pt x="1467" y="1193"/>
                </a:lnTo>
                <a:lnTo>
                  <a:pt x="1467" y="1198"/>
                </a:lnTo>
                <a:lnTo>
                  <a:pt x="1467" y="1174"/>
                </a:lnTo>
                <a:lnTo>
                  <a:pt x="1471" y="1188"/>
                </a:lnTo>
                <a:lnTo>
                  <a:pt x="1471" y="1198"/>
                </a:lnTo>
                <a:lnTo>
                  <a:pt x="1471" y="1183"/>
                </a:lnTo>
                <a:lnTo>
                  <a:pt x="1476" y="1198"/>
                </a:lnTo>
                <a:lnTo>
                  <a:pt x="1476" y="1188"/>
                </a:lnTo>
                <a:lnTo>
                  <a:pt x="1480" y="1198"/>
                </a:lnTo>
                <a:lnTo>
                  <a:pt x="1480" y="1179"/>
                </a:lnTo>
                <a:lnTo>
                  <a:pt x="1485" y="1198"/>
                </a:lnTo>
                <a:lnTo>
                  <a:pt x="1485" y="1174"/>
                </a:lnTo>
                <a:lnTo>
                  <a:pt x="1489" y="1193"/>
                </a:lnTo>
                <a:lnTo>
                  <a:pt x="1489" y="1198"/>
                </a:lnTo>
                <a:lnTo>
                  <a:pt x="1489" y="1174"/>
                </a:lnTo>
                <a:lnTo>
                  <a:pt x="1494" y="1174"/>
                </a:lnTo>
                <a:lnTo>
                  <a:pt x="1494" y="1193"/>
                </a:lnTo>
                <a:lnTo>
                  <a:pt x="1494" y="1154"/>
                </a:lnTo>
                <a:lnTo>
                  <a:pt x="1498" y="1193"/>
                </a:lnTo>
                <a:lnTo>
                  <a:pt x="1498" y="1198"/>
                </a:lnTo>
                <a:lnTo>
                  <a:pt x="1498" y="1169"/>
                </a:lnTo>
                <a:lnTo>
                  <a:pt x="1502" y="1193"/>
                </a:lnTo>
                <a:lnTo>
                  <a:pt x="1502" y="1198"/>
                </a:lnTo>
                <a:lnTo>
                  <a:pt x="1502" y="563"/>
                </a:lnTo>
                <a:lnTo>
                  <a:pt x="1507" y="1188"/>
                </a:lnTo>
                <a:lnTo>
                  <a:pt x="1507" y="1193"/>
                </a:lnTo>
                <a:lnTo>
                  <a:pt x="1507" y="784"/>
                </a:lnTo>
                <a:lnTo>
                  <a:pt x="1511" y="1188"/>
                </a:lnTo>
                <a:lnTo>
                  <a:pt x="1511" y="1198"/>
                </a:lnTo>
                <a:lnTo>
                  <a:pt x="1511" y="1135"/>
                </a:lnTo>
                <a:lnTo>
                  <a:pt x="1516" y="1193"/>
                </a:lnTo>
                <a:lnTo>
                  <a:pt x="1516" y="1198"/>
                </a:lnTo>
                <a:lnTo>
                  <a:pt x="1516" y="1188"/>
                </a:lnTo>
                <a:lnTo>
                  <a:pt x="1520" y="1193"/>
                </a:lnTo>
                <a:lnTo>
                  <a:pt x="1520" y="1198"/>
                </a:lnTo>
                <a:lnTo>
                  <a:pt x="1520" y="1169"/>
                </a:lnTo>
                <a:lnTo>
                  <a:pt x="1525" y="1193"/>
                </a:lnTo>
                <a:lnTo>
                  <a:pt x="1525" y="1198"/>
                </a:lnTo>
                <a:lnTo>
                  <a:pt x="1525" y="1169"/>
                </a:lnTo>
                <a:lnTo>
                  <a:pt x="1529" y="1188"/>
                </a:lnTo>
                <a:lnTo>
                  <a:pt x="1529" y="1198"/>
                </a:lnTo>
                <a:lnTo>
                  <a:pt x="1529" y="1179"/>
                </a:lnTo>
                <a:lnTo>
                  <a:pt x="1534" y="1198"/>
                </a:lnTo>
                <a:lnTo>
                  <a:pt x="1534" y="1193"/>
                </a:lnTo>
                <a:lnTo>
                  <a:pt x="1538" y="1198"/>
                </a:lnTo>
                <a:lnTo>
                  <a:pt x="1538" y="1164"/>
                </a:lnTo>
                <a:lnTo>
                  <a:pt x="1542" y="1183"/>
                </a:lnTo>
                <a:lnTo>
                  <a:pt x="1542" y="1198"/>
                </a:lnTo>
                <a:lnTo>
                  <a:pt x="1542" y="1174"/>
                </a:lnTo>
                <a:lnTo>
                  <a:pt x="1547" y="1193"/>
                </a:lnTo>
                <a:lnTo>
                  <a:pt x="1547" y="1198"/>
                </a:lnTo>
                <a:lnTo>
                  <a:pt x="1547" y="1188"/>
                </a:lnTo>
                <a:lnTo>
                  <a:pt x="1551" y="1198"/>
                </a:lnTo>
                <a:lnTo>
                  <a:pt x="1551" y="1159"/>
                </a:lnTo>
                <a:lnTo>
                  <a:pt x="1556" y="1183"/>
                </a:lnTo>
                <a:lnTo>
                  <a:pt x="1556" y="1198"/>
                </a:lnTo>
                <a:lnTo>
                  <a:pt x="1556" y="1159"/>
                </a:lnTo>
                <a:lnTo>
                  <a:pt x="1560" y="1174"/>
                </a:lnTo>
                <a:lnTo>
                  <a:pt x="1560" y="1198"/>
                </a:lnTo>
                <a:lnTo>
                  <a:pt x="1560" y="1159"/>
                </a:lnTo>
                <a:lnTo>
                  <a:pt x="1565" y="1193"/>
                </a:lnTo>
                <a:lnTo>
                  <a:pt x="1565" y="1198"/>
                </a:lnTo>
                <a:lnTo>
                  <a:pt x="1565" y="1183"/>
                </a:lnTo>
                <a:lnTo>
                  <a:pt x="1569" y="1198"/>
                </a:lnTo>
                <a:lnTo>
                  <a:pt x="1569" y="1179"/>
                </a:lnTo>
                <a:lnTo>
                  <a:pt x="1574" y="1193"/>
                </a:lnTo>
                <a:lnTo>
                  <a:pt x="1574" y="1097"/>
                </a:lnTo>
                <a:lnTo>
                  <a:pt x="1578" y="1154"/>
                </a:lnTo>
                <a:lnTo>
                  <a:pt x="1578" y="1198"/>
                </a:lnTo>
                <a:lnTo>
                  <a:pt x="1578" y="1154"/>
                </a:lnTo>
                <a:lnTo>
                  <a:pt x="1582" y="1183"/>
                </a:lnTo>
                <a:lnTo>
                  <a:pt x="1582" y="1198"/>
                </a:lnTo>
                <a:lnTo>
                  <a:pt x="1582" y="1121"/>
                </a:lnTo>
                <a:lnTo>
                  <a:pt x="1587" y="1179"/>
                </a:lnTo>
                <a:lnTo>
                  <a:pt x="1587" y="1198"/>
                </a:lnTo>
                <a:lnTo>
                  <a:pt x="1587" y="1179"/>
                </a:lnTo>
                <a:lnTo>
                  <a:pt x="1591" y="1188"/>
                </a:lnTo>
                <a:lnTo>
                  <a:pt x="1591" y="1198"/>
                </a:lnTo>
                <a:lnTo>
                  <a:pt x="1591" y="1179"/>
                </a:lnTo>
                <a:lnTo>
                  <a:pt x="1596" y="1169"/>
                </a:lnTo>
                <a:lnTo>
                  <a:pt x="1596" y="1198"/>
                </a:lnTo>
                <a:lnTo>
                  <a:pt x="1596" y="1164"/>
                </a:lnTo>
                <a:lnTo>
                  <a:pt x="1600" y="1188"/>
                </a:lnTo>
                <a:lnTo>
                  <a:pt x="1600" y="1198"/>
                </a:lnTo>
                <a:lnTo>
                  <a:pt x="1600" y="1174"/>
                </a:lnTo>
                <a:lnTo>
                  <a:pt x="1600" y="1179"/>
                </a:lnTo>
                <a:lnTo>
                  <a:pt x="1605" y="1169"/>
                </a:lnTo>
                <a:lnTo>
                  <a:pt x="1605" y="1198"/>
                </a:lnTo>
                <a:lnTo>
                  <a:pt x="1605" y="1145"/>
                </a:lnTo>
                <a:lnTo>
                  <a:pt x="1609" y="1193"/>
                </a:lnTo>
                <a:lnTo>
                  <a:pt x="1609" y="1198"/>
                </a:lnTo>
                <a:lnTo>
                  <a:pt x="1609" y="1179"/>
                </a:lnTo>
                <a:lnTo>
                  <a:pt x="1614" y="1183"/>
                </a:lnTo>
                <a:lnTo>
                  <a:pt x="1614" y="1198"/>
                </a:lnTo>
                <a:lnTo>
                  <a:pt x="1614" y="1135"/>
                </a:lnTo>
                <a:lnTo>
                  <a:pt x="1618" y="1193"/>
                </a:lnTo>
                <a:lnTo>
                  <a:pt x="1618" y="1198"/>
                </a:lnTo>
                <a:lnTo>
                  <a:pt x="1618" y="1179"/>
                </a:lnTo>
                <a:lnTo>
                  <a:pt x="1622" y="1193"/>
                </a:lnTo>
                <a:lnTo>
                  <a:pt x="1622" y="1198"/>
                </a:lnTo>
                <a:lnTo>
                  <a:pt x="1622" y="1179"/>
                </a:lnTo>
                <a:lnTo>
                  <a:pt x="1627" y="1193"/>
                </a:lnTo>
                <a:lnTo>
                  <a:pt x="1627" y="1198"/>
                </a:lnTo>
                <a:lnTo>
                  <a:pt x="1627" y="1183"/>
                </a:lnTo>
                <a:lnTo>
                  <a:pt x="1631" y="1188"/>
                </a:lnTo>
                <a:lnTo>
                  <a:pt x="1631" y="1198"/>
                </a:lnTo>
                <a:lnTo>
                  <a:pt x="1631" y="1174"/>
                </a:lnTo>
                <a:lnTo>
                  <a:pt x="1636" y="1193"/>
                </a:lnTo>
                <a:lnTo>
                  <a:pt x="1636" y="1198"/>
                </a:lnTo>
                <a:lnTo>
                  <a:pt x="1636" y="1179"/>
                </a:lnTo>
                <a:lnTo>
                  <a:pt x="1640" y="1193"/>
                </a:lnTo>
                <a:lnTo>
                  <a:pt x="1640" y="1121"/>
                </a:lnTo>
                <a:lnTo>
                  <a:pt x="1645" y="1183"/>
                </a:lnTo>
                <a:lnTo>
                  <a:pt x="1645" y="1198"/>
                </a:lnTo>
                <a:lnTo>
                  <a:pt x="1645" y="1179"/>
                </a:lnTo>
                <a:lnTo>
                  <a:pt x="1649" y="1193"/>
                </a:lnTo>
                <a:lnTo>
                  <a:pt x="1649" y="1198"/>
                </a:lnTo>
                <a:lnTo>
                  <a:pt x="1649" y="1154"/>
                </a:lnTo>
                <a:lnTo>
                  <a:pt x="1654" y="1193"/>
                </a:lnTo>
                <a:lnTo>
                  <a:pt x="1654" y="1198"/>
                </a:lnTo>
                <a:lnTo>
                  <a:pt x="1654" y="1164"/>
                </a:lnTo>
                <a:lnTo>
                  <a:pt x="1658" y="1188"/>
                </a:lnTo>
                <a:lnTo>
                  <a:pt x="1658" y="1198"/>
                </a:lnTo>
                <a:lnTo>
                  <a:pt x="1658" y="1188"/>
                </a:lnTo>
                <a:lnTo>
                  <a:pt x="1662" y="1193"/>
                </a:lnTo>
                <a:lnTo>
                  <a:pt x="1662" y="1111"/>
                </a:lnTo>
                <a:lnTo>
                  <a:pt x="1667" y="1193"/>
                </a:lnTo>
                <a:lnTo>
                  <a:pt x="1667" y="1198"/>
                </a:lnTo>
                <a:lnTo>
                  <a:pt x="1667" y="1164"/>
                </a:lnTo>
                <a:lnTo>
                  <a:pt x="1671" y="1179"/>
                </a:lnTo>
                <a:lnTo>
                  <a:pt x="1671" y="1198"/>
                </a:lnTo>
                <a:lnTo>
                  <a:pt x="1671" y="1154"/>
                </a:lnTo>
                <a:lnTo>
                  <a:pt x="1676" y="1198"/>
                </a:lnTo>
                <a:lnTo>
                  <a:pt x="1676" y="1179"/>
                </a:lnTo>
                <a:lnTo>
                  <a:pt x="1680" y="1193"/>
                </a:lnTo>
                <a:lnTo>
                  <a:pt x="1680" y="741"/>
                </a:lnTo>
                <a:lnTo>
                  <a:pt x="1685" y="1159"/>
                </a:lnTo>
                <a:lnTo>
                  <a:pt x="1685" y="1193"/>
                </a:lnTo>
                <a:lnTo>
                  <a:pt x="1685" y="856"/>
                </a:lnTo>
                <a:lnTo>
                  <a:pt x="1689" y="1188"/>
                </a:lnTo>
                <a:lnTo>
                  <a:pt x="1689" y="1198"/>
                </a:lnTo>
                <a:lnTo>
                  <a:pt x="1689" y="1174"/>
                </a:lnTo>
                <a:lnTo>
                  <a:pt x="1693" y="1193"/>
                </a:lnTo>
                <a:lnTo>
                  <a:pt x="1693" y="1198"/>
                </a:lnTo>
                <a:lnTo>
                  <a:pt x="1693" y="1169"/>
                </a:lnTo>
                <a:lnTo>
                  <a:pt x="1698" y="1198"/>
                </a:lnTo>
                <a:lnTo>
                  <a:pt x="1698" y="1183"/>
                </a:lnTo>
                <a:lnTo>
                  <a:pt x="1702" y="1198"/>
                </a:lnTo>
                <a:lnTo>
                  <a:pt x="1702" y="1159"/>
                </a:lnTo>
                <a:lnTo>
                  <a:pt x="1707" y="1198"/>
                </a:lnTo>
                <a:lnTo>
                  <a:pt x="1707" y="1174"/>
                </a:lnTo>
                <a:lnTo>
                  <a:pt x="1711" y="1198"/>
                </a:lnTo>
                <a:lnTo>
                  <a:pt x="1711" y="1154"/>
                </a:lnTo>
                <a:lnTo>
                  <a:pt x="1716" y="1193"/>
                </a:lnTo>
                <a:lnTo>
                  <a:pt x="1716" y="1198"/>
                </a:lnTo>
                <a:lnTo>
                  <a:pt x="1716" y="1174"/>
                </a:lnTo>
                <a:lnTo>
                  <a:pt x="1720" y="1198"/>
                </a:lnTo>
                <a:lnTo>
                  <a:pt x="1720" y="1179"/>
                </a:lnTo>
                <a:lnTo>
                  <a:pt x="1725" y="1183"/>
                </a:lnTo>
                <a:lnTo>
                  <a:pt x="1725" y="1198"/>
                </a:lnTo>
                <a:lnTo>
                  <a:pt x="1725" y="1159"/>
                </a:lnTo>
                <a:lnTo>
                  <a:pt x="1729" y="1183"/>
                </a:lnTo>
                <a:lnTo>
                  <a:pt x="1729" y="1193"/>
                </a:lnTo>
                <a:lnTo>
                  <a:pt x="1729" y="1097"/>
                </a:lnTo>
                <a:lnTo>
                  <a:pt x="1733" y="1188"/>
                </a:lnTo>
                <a:lnTo>
                  <a:pt x="1733" y="1198"/>
                </a:lnTo>
                <a:lnTo>
                  <a:pt x="1733" y="1169"/>
                </a:lnTo>
                <a:lnTo>
                  <a:pt x="1738" y="1193"/>
                </a:lnTo>
                <a:lnTo>
                  <a:pt x="1738" y="1140"/>
                </a:lnTo>
                <a:lnTo>
                  <a:pt x="1742" y="1183"/>
                </a:lnTo>
                <a:lnTo>
                  <a:pt x="1742" y="1198"/>
                </a:lnTo>
                <a:lnTo>
                  <a:pt x="1742" y="1174"/>
                </a:lnTo>
                <a:lnTo>
                  <a:pt x="1747" y="1193"/>
                </a:lnTo>
                <a:lnTo>
                  <a:pt x="1747" y="1198"/>
                </a:lnTo>
                <a:lnTo>
                  <a:pt x="1747" y="1188"/>
                </a:lnTo>
                <a:lnTo>
                  <a:pt x="1751" y="1198"/>
                </a:lnTo>
                <a:lnTo>
                  <a:pt x="1751" y="1082"/>
                </a:lnTo>
                <a:lnTo>
                  <a:pt x="1756" y="1130"/>
                </a:lnTo>
                <a:lnTo>
                  <a:pt x="1756" y="1193"/>
                </a:lnTo>
                <a:lnTo>
                  <a:pt x="1756" y="1130"/>
                </a:lnTo>
                <a:lnTo>
                  <a:pt x="1760" y="1183"/>
                </a:lnTo>
                <a:lnTo>
                  <a:pt x="1760" y="1198"/>
                </a:lnTo>
                <a:lnTo>
                  <a:pt x="1760" y="1183"/>
                </a:lnTo>
                <a:lnTo>
                  <a:pt x="1765" y="1193"/>
                </a:lnTo>
                <a:lnTo>
                  <a:pt x="1765" y="1198"/>
                </a:lnTo>
                <a:lnTo>
                  <a:pt x="1765" y="1169"/>
                </a:lnTo>
                <a:lnTo>
                  <a:pt x="1769" y="1179"/>
                </a:lnTo>
                <a:lnTo>
                  <a:pt x="1769" y="1198"/>
                </a:lnTo>
                <a:lnTo>
                  <a:pt x="1769" y="1106"/>
                </a:lnTo>
                <a:lnTo>
                  <a:pt x="1773" y="1140"/>
                </a:lnTo>
                <a:lnTo>
                  <a:pt x="1773" y="1188"/>
                </a:lnTo>
                <a:lnTo>
                  <a:pt x="1773" y="1058"/>
                </a:lnTo>
                <a:lnTo>
                  <a:pt x="1778" y="1130"/>
                </a:lnTo>
                <a:lnTo>
                  <a:pt x="1778" y="1198"/>
                </a:lnTo>
                <a:lnTo>
                  <a:pt x="1778" y="1130"/>
                </a:lnTo>
                <a:lnTo>
                  <a:pt x="1782" y="1198"/>
                </a:lnTo>
                <a:lnTo>
                  <a:pt x="1782" y="1179"/>
                </a:lnTo>
                <a:lnTo>
                  <a:pt x="1787" y="1164"/>
                </a:lnTo>
                <a:lnTo>
                  <a:pt x="1787" y="1198"/>
                </a:lnTo>
                <a:lnTo>
                  <a:pt x="1787" y="1164"/>
                </a:lnTo>
                <a:lnTo>
                  <a:pt x="1791" y="1188"/>
                </a:lnTo>
                <a:lnTo>
                  <a:pt x="1791" y="1198"/>
                </a:lnTo>
                <a:lnTo>
                  <a:pt x="1791" y="1154"/>
                </a:lnTo>
                <a:lnTo>
                  <a:pt x="1796" y="1154"/>
                </a:lnTo>
                <a:lnTo>
                  <a:pt x="1796" y="1188"/>
                </a:lnTo>
                <a:lnTo>
                  <a:pt x="1796" y="1044"/>
                </a:lnTo>
                <a:lnTo>
                  <a:pt x="1800" y="1174"/>
                </a:lnTo>
                <a:lnTo>
                  <a:pt x="1800" y="1198"/>
                </a:lnTo>
                <a:lnTo>
                  <a:pt x="1800" y="1154"/>
                </a:lnTo>
                <a:lnTo>
                  <a:pt x="1805" y="1159"/>
                </a:lnTo>
                <a:lnTo>
                  <a:pt x="1805" y="1198"/>
                </a:lnTo>
                <a:lnTo>
                  <a:pt x="1805" y="1159"/>
                </a:lnTo>
                <a:lnTo>
                  <a:pt x="1809" y="1179"/>
                </a:lnTo>
                <a:lnTo>
                  <a:pt x="1809" y="1198"/>
                </a:lnTo>
                <a:lnTo>
                  <a:pt x="1809" y="1179"/>
                </a:lnTo>
                <a:lnTo>
                  <a:pt x="1813" y="1188"/>
                </a:lnTo>
                <a:lnTo>
                  <a:pt x="1813" y="1193"/>
                </a:lnTo>
                <a:lnTo>
                  <a:pt x="1813" y="1174"/>
                </a:lnTo>
                <a:lnTo>
                  <a:pt x="1818" y="1145"/>
                </a:lnTo>
                <a:lnTo>
                  <a:pt x="1818" y="1198"/>
                </a:lnTo>
                <a:lnTo>
                  <a:pt x="1818" y="1111"/>
                </a:lnTo>
                <a:lnTo>
                  <a:pt x="1822" y="1174"/>
                </a:lnTo>
                <a:lnTo>
                  <a:pt x="1822" y="1198"/>
                </a:lnTo>
                <a:lnTo>
                  <a:pt x="1822" y="1174"/>
                </a:lnTo>
                <a:lnTo>
                  <a:pt x="1822" y="1183"/>
                </a:lnTo>
                <a:lnTo>
                  <a:pt x="1827" y="1154"/>
                </a:lnTo>
                <a:lnTo>
                  <a:pt x="1827" y="1193"/>
                </a:lnTo>
                <a:lnTo>
                  <a:pt x="1827" y="1130"/>
                </a:lnTo>
                <a:lnTo>
                  <a:pt x="1831" y="1183"/>
                </a:lnTo>
                <a:lnTo>
                  <a:pt x="1831" y="1198"/>
                </a:lnTo>
                <a:lnTo>
                  <a:pt x="1831" y="1179"/>
                </a:lnTo>
                <a:lnTo>
                  <a:pt x="1836" y="1188"/>
                </a:lnTo>
                <a:lnTo>
                  <a:pt x="1836" y="1198"/>
                </a:lnTo>
                <a:lnTo>
                  <a:pt x="1836" y="1164"/>
                </a:lnTo>
                <a:lnTo>
                  <a:pt x="1836" y="1179"/>
                </a:lnTo>
                <a:lnTo>
                  <a:pt x="1840" y="1159"/>
                </a:lnTo>
                <a:lnTo>
                  <a:pt x="1840" y="1198"/>
                </a:lnTo>
                <a:lnTo>
                  <a:pt x="1840" y="1154"/>
                </a:lnTo>
                <a:lnTo>
                  <a:pt x="1845" y="1193"/>
                </a:lnTo>
                <a:lnTo>
                  <a:pt x="1845" y="1198"/>
                </a:lnTo>
                <a:lnTo>
                  <a:pt x="1845" y="1183"/>
                </a:lnTo>
                <a:lnTo>
                  <a:pt x="1849" y="1183"/>
                </a:lnTo>
                <a:lnTo>
                  <a:pt x="1849" y="1198"/>
                </a:lnTo>
                <a:lnTo>
                  <a:pt x="1849" y="1174"/>
                </a:lnTo>
                <a:lnTo>
                  <a:pt x="1853" y="1183"/>
                </a:lnTo>
                <a:lnTo>
                  <a:pt x="1853" y="1198"/>
                </a:lnTo>
                <a:lnTo>
                  <a:pt x="1853" y="1164"/>
                </a:lnTo>
                <a:lnTo>
                  <a:pt x="1858" y="1198"/>
                </a:lnTo>
                <a:lnTo>
                  <a:pt x="1858" y="1126"/>
                </a:lnTo>
                <a:lnTo>
                  <a:pt x="1862" y="1020"/>
                </a:lnTo>
                <a:lnTo>
                  <a:pt x="1862" y="1193"/>
                </a:lnTo>
                <a:lnTo>
                  <a:pt x="1862" y="842"/>
                </a:lnTo>
                <a:lnTo>
                  <a:pt x="1867" y="1159"/>
                </a:lnTo>
                <a:lnTo>
                  <a:pt x="1867" y="1198"/>
                </a:lnTo>
                <a:lnTo>
                  <a:pt x="1867" y="1126"/>
                </a:lnTo>
                <a:lnTo>
                  <a:pt x="1871" y="1198"/>
                </a:lnTo>
                <a:lnTo>
                  <a:pt x="1871" y="1188"/>
                </a:lnTo>
                <a:lnTo>
                  <a:pt x="1876" y="1198"/>
                </a:lnTo>
                <a:lnTo>
                  <a:pt x="1876" y="1159"/>
                </a:lnTo>
                <a:lnTo>
                  <a:pt x="1880" y="1198"/>
                </a:lnTo>
                <a:lnTo>
                  <a:pt x="1880" y="1145"/>
                </a:lnTo>
                <a:lnTo>
                  <a:pt x="1885" y="1179"/>
                </a:lnTo>
                <a:lnTo>
                  <a:pt x="1885" y="1198"/>
                </a:lnTo>
                <a:lnTo>
                  <a:pt x="1885" y="1087"/>
                </a:lnTo>
                <a:lnTo>
                  <a:pt x="1889" y="1193"/>
                </a:lnTo>
                <a:lnTo>
                  <a:pt x="1889" y="1198"/>
                </a:lnTo>
                <a:lnTo>
                  <a:pt x="1889" y="1179"/>
                </a:lnTo>
                <a:lnTo>
                  <a:pt x="1893" y="1198"/>
                </a:lnTo>
                <a:lnTo>
                  <a:pt x="1893" y="1116"/>
                </a:lnTo>
                <a:lnTo>
                  <a:pt x="1898" y="1188"/>
                </a:lnTo>
                <a:lnTo>
                  <a:pt x="1898" y="1198"/>
                </a:lnTo>
                <a:lnTo>
                  <a:pt x="1898" y="1005"/>
                </a:lnTo>
                <a:lnTo>
                  <a:pt x="1902" y="1183"/>
                </a:lnTo>
                <a:lnTo>
                  <a:pt x="1902" y="1198"/>
                </a:lnTo>
                <a:lnTo>
                  <a:pt x="1902" y="1053"/>
                </a:lnTo>
                <a:lnTo>
                  <a:pt x="1907" y="1193"/>
                </a:lnTo>
                <a:lnTo>
                  <a:pt x="1907" y="909"/>
                </a:lnTo>
                <a:lnTo>
                  <a:pt x="1911" y="1063"/>
                </a:lnTo>
                <a:lnTo>
                  <a:pt x="1911" y="1198"/>
                </a:lnTo>
                <a:lnTo>
                  <a:pt x="1911" y="1063"/>
                </a:lnTo>
                <a:lnTo>
                  <a:pt x="1916" y="1198"/>
                </a:lnTo>
                <a:lnTo>
                  <a:pt x="1916" y="1078"/>
                </a:lnTo>
                <a:lnTo>
                  <a:pt x="1920" y="1193"/>
                </a:lnTo>
                <a:lnTo>
                  <a:pt x="1920" y="1198"/>
                </a:lnTo>
                <a:lnTo>
                  <a:pt x="1920" y="1121"/>
                </a:lnTo>
                <a:lnTo>
                  <a:pt x="1925" y="1198"/>
                </a:lnTo>
                <a:lnTo>
                  <a:pt x="1925" y="1116"/>
                </a:lnTo>
                <a:lnTo>
                  <a:pt x="1929" y="1198"/>
                </a:lnTo>
                <a:lnTo>
                  <a:pt x="1929" y="1102"/>
                </a:lnTo>
                <a:lnTo>
                  <a:pt x="1933" y="1198"/>
                </a:lnTo>
                <a:lnTo>
                  <a:pt x="1933" y="1169"/>
                </a:lnTo>
                <a:lnTo>
                  <a:pt x="1938" y="1198"/>
                </a:lnTo>
                <a:lnTo>
                  <a:pt x="1938" y="1150"/>
                </a:lnTo>
                <a:lnTo>
                  <a:pt x="1942" y="1198"/>
                </a:lnTo>
                <a:lnTo>
                  <a:pt x="1942" y="1154"/>
                </a:lnTo>
                <a:lnTo>
                  <a:pt x="1947" y="1198"/>
                </a:lnTo>
                <a:lnTo>
                  <a:pt x="1947" y="1188"/>
                </a:lnTo>
                <a:lnTo>
                  <a:pt x="1951" y="1198"/>
                </a:lnTo>
                <a:lnTo>
                  <a:pt x="1951" y="1150"/>
                </a:lnTo>
                <a:lnTo>
                  <a:pt x="1956" y="1193"/>
                </a:lnTo>
                <a:lnTo>
                  <a:pt x="1956" y="1198"/>
                </a:lnTo>
                <a:lnTo>
                  <a:pt x="1956" y="1174"/>
                </a:lnTo>
                <a:lnTo>
                  <a:pt x="1960" y="1198"/>
                </a:lnTo>
                <a:lnTo>
                  <a:pt x="1960" y="1140"/>
                </a:lnTo>
                <a:lnTo>
                  <a:pt x="1965" y="1188"/>
                </a:lnTo>
                <a:lnTo>
                  <a:pt x="1965" y="1198"/>
                </a:lnTo>
                <a:lnTo>
                  <a:pt x="1965" y="1135"/>
                </a:lnTo>
                <a:lnTo>
                  <a:pt x="1969" y="1193"/>
                </a:lnTo>
                <a:lnTo>
                  <a:pt x="1969" y="1198"/>
                </a:lnTo>
                <a:lnTo>
                  <a:pt x="1969" y="1150"/>
                </a:lnTo>
                <a:lnTo>
                  <a:pt x="1973" y="1188"/>
                </a:lnTo>
                <a:lnTo>
                  <a:pt x="1973" y="1198"/>
                </a:lnTo>
                <a:lnTo>
                  <a:pt x="1973" y="1150"/>
                </a:lnTo>
                <a:lnTo>
                  <a:pt x="1978" y="1198"/>
                </a:lnTo>
                <a:lnTo>
                  <a:pt x="1978" y="1188"/>
                </a:lnTo>
                <a:lnTo>
                  <a:pt x="1982" y="1198"/>
                </a:lnTo>
                <a:lnTo>
                  <a:pt x="1982" y="1121"/>
                </a:lnTo>
                <a:lnTo>
                  <a:pt x="1987" y="1169"/>
                </a:lnTo>
                <a:lnTo>
                  <a:pt x="1987" y="1198"/>
                </a:lnTo>
                <a:lnTo>
                  <a:pt x="1987" y="1082"/>
                </a:lnTo>
                <a:lnTo>
                  <a:pt x="1991" y="1174"/>
                </a:lnTo>
                <a:lnTo>
                  <a:pt x="1991" y="1198"/>
                </a:lnTo>
                <a:lnTo>
                  <a:pt x="1991" y="1169"/>
                </a:lnTo>
                <a:lnTo>
                  <a:pt x="1996" y="1188"/>
                </a:lnTo>
                <a:lnTo>
                  <a:pt x="1996" y="1198"/>
                </a:lnTo>
                <a:lnTo>
                  <a:pt x="1996" y="1188"/>
                </a:lnTo>
                <a:lnTo>
                  <a:pt x="2000" y="1198"/>
                </a:lnTo>
                <a:lnTo>
                  <a:pt x="2000" y="1188"/>
                </a:lnTo>
                <a:lnTo>
                  <a:pt x="2005" y="1198"/>
                </a:lnTo>
                <a:lnTo>
                  <a:pt x="2005" y="1020"/>
                </a:lnTo>
                <a:lnTo>
                  <a:pt x="2009" y="1063"/>
                </a:lnTo>
                <a:lnTo>
                  <a:pt x="2009" y="1198"/>
                </a:lnTo>
                <a:lnTo>
                  <a:pt x="2009" y="1063"/>
                </a:lnTo>
                <a:lnTo>
                  <a:pt x="2013" y="1193"/>
                </a:lnTo>
                <a:lnTo>
                  <a:pt x="2013" y="1198"/>
                </a:lnTo>
                <a:lnTo>
                  <a:pt x="2013" y="1150"/>
                </a:lnTo>
                <a:lnTo>
                  <a:pt x="2018" y="1164"/>
                </a:lnTo>
                <a:lnTo>
                  <a:pt x="2018" y="1198"/>
                </a:lnTo>
                <a:lnTo>
                  <a:pt x="2018" y="1164"/>
                </a:lnTo>
                <a:lnTo>
                  <a:pt x="2022" y="1193"/>
                </a:lnTo>
                <a:lnTo>
                  <a:pt x="2022" y="1198"/>
                </a:lnTo>
                <a:lnTo>
                  <a:pt x="2022" y="1188"/>
                </a:lnTo>
                <a:lnTo>
                  <a:pt x="2027" y="1183"/>
                </a:lnTo>
                <a:lnTo>
                  <a:pt x="2027" y="1198"/>
                </a:lnTo>
                <a:lnTo>
                  <a:pt x="2027" y="1150"/>
                </a:lnTo>
                <a:lnTo>
                  <a:pt x="2031" y="1159"/>
                </a:lnTo>
                <a:lnTo>
                  <a:pt x="2031" y="1198"/>
                </a:lnTo>
                <a:lnTo>
                  <a:pt x="2031" y="1159"/>
                </a:lnTo>
                <a:lnTo>
                  <a:pt x="2036" y="1193"/>
                </a:lnTo>
                <a:lnTo>
                  <a:pt x="2036" y="1198"/>
                </a:lnTo>
                <a:lnTo>
                  <a:pt x="2036" y="1174"/>
                </a:lnTo>
                <a:lnTo>
                  <a:pt x="2040" y="1174"/>
                </a:lnTo>
                <a:lnTo>
                  <a:pt x="2040" y="1198"/>
                </a:lnTo>
                <a:lnTo>
                  <a:pt x="2040" y="1154"/>
                </a:lnTo>
                <a:lnTo>
                  <a:pt x="2045" y="1179"/>
                </a:lnTo>
                <a:lnTo>
                  <a:pt x="2045" y="1198"/>
                </a:lnTo>
                <a:lnTo>
                  <a:pt x="2045" y="1169"/>
                </a:lnTo>
                <a:lnTo>
                  <a:pt x="2049" y="1193"/>
                </a:lnTo>
                <a:lnTo>
                  <a:pt x="2049" y="1198"/>
                </a:lnTo>
                <a:lnTo>
                  <a:pt x="2049" y="1029"/>
                </a:lnTo>
                <a:lnTo>
                  <a:pt x="2053" y="1029"/>
                </a:lnTo>
                <a:lnTo>
                  <a:pt x="2053" y="1198"/>
                </a:lnTo>
                <a:lnTo>
                  <a:pt x="2053" y="981"/>
                </a:lnTo>
                <a:lnTo>
                  <a:pt x="2058" y="1188"/>
                </a:lnTo>
                <a:lnTo>
                  <a:pt x="2058" y="1198"/>
                </a:lnTo>
                <a:lnTo>
                  <a:pt x="2058" y="1188"/>
                </a:lnTo>
                <a:lnTo>
                  <a:pt x="2058" y="1193"/>
                </a:lnTo>
                <a:lnTo>
                  <a:pt x="2062" y="1183"/>
                </a:lnTo>
                <a:lnTo>
                  <a:pt x="2062" y="1198"/>
                </a:lnTo>
                <a:lnTo>
                  <a:pt x="2062" y="1169"/>
                </a:lnTo>
                <a:lnTo>
                  <a:pt x="2067" y="1183"/>
                </a:lnTo>
                <a:lnTo>
                  <a:pt x="2067" y="1198"/>
                </a:lnTo>
                <a:lnTo>
                  <a:pt x="2067" y="1179"/>
                </a:lnTo>
                <a:lnTo>
                  <a:pt x="2071" y="1193"/>
                </a:lnTo>
                <a:lnTo>
                  <a:pt x="2071" y="1198"/>
                </a:lnTo>
                <a:lnTo>
                  <a:pt x="2071" y="1179"/>
                </a:lnTo>
                <a:lnTo>
                  <a:pt x="2076" y="1179"/>
                </a:lnTo>
                <a:lnTo>
                  <a:pt x="2076" y="1198"/>
                </a:lnTo>
                <a:lnTo>
                  <a:pt x="2076" y="1159"/>
                </a:lnTo>
                <a:lnTo>
                  <a:pt x="2080" y="1198"/>
                </a:lnTo>
                <a:lnTo>
                  <a:pt x="2080" y="1063"/>
                </a:lnTo>
                <a:lnTo>
                  <a:pt x="2085" y="1193"/>
                </a:lnTo>
                <a:lnTo>
                  <a:pt x="2085" y="1198"/>
                </a:lnTo>
                <a:lnTo>
                  <a:pt x="2085" y="1159"/>
                </a:lnTo>
                <a:lnTo>
                  <a:pt x="2089" y="1198"/>
                </a:lnTo>
                <a:lnTo>
                  <a:pt x="2089" y="1188"/>
                </a:lnTo>
                <a:lnTo>
                  <a:pt x="2093" y="1198"/>
                </a:lnTo>
                <a:lnTo>
                  <a:pt x="2093" y="1029"/>
                </a:lnTo>
                <a:lnTo>
                  <a:pt x="2098" y="1135"/>
                </a:lnTo>
                <a:lnTo>
                  <a:pt x="2098" y="1198"/>
                </a:lnTo>
                <a:lnTo>
                  <a:pt x="2098" y="1049"/>
                </a:lnTo>
                <a:lnTo>
                  <a:pt x="2102" y="1198"/>
                </a:lnTo>
                <a:lnTo>
                  <a:pt x="2102" y="1188"/>
                </a:lnTo>
                <a:lnTo>
                  <a:pt x="2107" y="1193"/>
                </a:lnTo>
                <a:lnTo>
                  <a:pt x="2107" y="1198"/>
                </a:lnTo>
                <a:lnTo>
                  <a:pt x="2107" y="1116"/>
                </a:lnTo>
                <a:lnTo>
                  <a:pt x="2111" y="1193"/>
                </a:lnTo>
                <a:lnTo>
                  <a:pt x="2111" y="1198"/>
                </a:lnTo>
                <a:lnTo>
                  <a:pt x="2111" y="1150"/>
                </a:lnTo>
                <a:lnTo>
                  <a:pt x="2116" y="1198"/>
                </a:lnTo>
                <a:lnTo>
                  <a:pt x="2116" y="1126"/>
                </a:lnTo>
                <a:lnTo>
                  <a:pt x="2120" y="1193"/>
                </a:lnTo>
                <a:lnTo>
                  <a:pt x="2120" y="1198"/>
                </a:lnTo>
                <a:lnTo>
                  <a:pt x="2120" y="1159"/>
                </a:lnTo>
                <a:lnTo>
                  <a:pt x="2125" y="1198"/>
                </a:lnTo>
                <a:lnTo>
                  <a:pt x="2125" y="1164"/>
                </a:lnTo>
                <a:lnTo>
                  <a:pt x="2129" y="1198"/>
                </a:lnTo>
                <a:lnTo>
                  <a:pt x="2129" y="1159"/>
                </a:lnTo>
                <a:lnTo>
                  <a:pt x="2133" y="1198"/>
                </a:lnTo>
                <a:lnTo>
                  <a:pt x="2133" y="1188"/>
                </a:lnTo>
                <a:lnTo>
                  <a:pt x="2138" y="1198"/>
                </a:lnTo>
                <a:lnTo>
                  <a:pt x="2138" y="1068"/>
                </a:lnTo>
                <a:lnTo>
                  <a:pt x="2142" y="1193"/>
                </a:lnTo>
                <a:lnTo>
                  <a:pt x="2142" y="1198"/>
                </a:lnTo>
                <a:lnTo>
                  <a:pt x="2142" y="1102"/>
                </a:lnTo>
                <a:lnTo>
                  <a:pt x="2147" y="1198"/>
                </a:lnTo>
                <a:lnTo>
                  <a:pt x="2147" y="837"/>
                </a:lnTo>
                <a:lnTo>
                  <a:pt x="2151" y="1169"/>
                </a:lnTo>
                <a:lnTo>
                  <a:pt x="2151" y="1193"/>
                </a:lnTo>
                <a:lnTo>
                  <a:pt x="2151" y="847"/>
                </a:lnTo>
                <a:lnTo>
                  <a:pt x="2156" y="1183"/>
                </a:lnTo>
                <a:lnTo>
                  <a:pt x="2156" y="1198"/>
                </a:lnTo>
                <a:lnTo>
                  <a:pt x="2156" y="1145"/>
                </a:lnTo>
                <a:lnTo>
                  <a:pt x="2160" y="1198"/>
                </a:lnTo>
                <a:lnTo>
                  <a:pt x="2160" y="1150"/>
                </a:lnTo>
                <a:lnTo>
                  <a:pt x="2165" y="1198"/>
                </a:lnTo>
                <a:lnTo>
                  <a:pt x="2165" y="1179"/>
                </a:lnTo>
                <a:lnTo>
                  <a:pt x="2169" y="1198"/>
                </a:lnTo>
                <a:lnTo>
                  <a:pt x="2169" y="1159"/>
                </a:lnTo>
                <a:lnTo>
                  <a:pt x="2173" y="1198"/>
                </a:lnTo>
                <a:lnTo>
                  <a:pt x="2173" y="1159"/>
                </a:lnTo>
                <a:lnTo>
                  <a:pt x="2178" y="1193"/>
                </a:lnTo>
                <a:lnTo>
                  <a:pt x="2178" y="1198"/>
                </a:lnTo>
                <a:lnTo>
                  <a:pt x="2178" y="1174"/>
                </a:lnTo>
                <a:lnTo>
                  <a:pt x="2182" y="1198"/>
                </a:lnTo>
                <a:lnTo>
                  <a:pt x="2182" y="1145"/>
                </a:lnTo>
                <a:lnTo>
                  <a:pt x="2187" y="1188"/>
                </a:lnTo>
                <a:lnTo>
                  <a:pt x="2187" y="1198"/>
                </a:lnTo>
                <a:lnTo>
                  <a:pt x="2187" y="1121"/>
                </a:lnTo>
                <a:lnTo>
                  <a:pt x="2191" y="1198"/>
                </a:lnTo>
                <a:lnTo>
                  <a:pt x="2191" y="1183"/>
                </a:lnTo>
                <a:lnTo>
                  <a:pt x="2196" y="1198"/>
                </a:lnTo>
                <a:lnTo>
                  <a:pt x="2196" y="1154"/>
                </a:lnTo>
                <a:lnTo>
                  <a:pt x="2200" y="1183"/>
                </a:lnTo>
                <a:lnTo>
                  <a:pt x="2200" y="1198"/>
                </a:lnTo>
                <a:lnTo>
                  <a:pt x="2200" y="1174"/>
                </a:lnTo>
                <a:lnTo>
                  <a:pt x="2205" y="1198"/>
                </a:lnTo>
                <a:lnTo>
                  <a:pt x="2205" y="1130"/>
                </a:lnTo>
                <a:lnTo>
                  <a:pt x="2209" y="1183"/>
                </a:lnTo>
                <a:lnTo>
                  <a:pt x="2209" y="1198"/>
                </a:lnTo>
                <a:lnTo>
                  <a:pt x="2209" y="1179"/>
                </a:lnTo>
                <a:lnTo>
                  <a:pt x="2213" y="1198"/>
                </a:lnTo>
                <a:lnTo>
                  <a:pt x="2213" y="1188"/>
                </a:lnTo>
                <a:lnTo>
                  <a:pt x="2218" y="1193"/>
                </a:lnTo>
                <a:lnTo>
                  <a:pt x="2218" y="1198"/>
                </a:lnTo>
                <a:lnTo>
                  <a:pt x="2218" y="1087"/>
                </a:lnTo>
                <a:lnTo>
                  <a:pt x="2222" y="1159"/>
                </a:lnTo>
                <a:lnTo>
                  <a:pt x="2222" y="1198"/>
                </a:lnTo>
                <a:lnTo>
                  <a:pt x="2222" y="1111"/>
                </a:lnTo>
                <a:lnTo>
                  <a:pt x="2227" y="1188"/>
                </a:lnTo>
                <a:lnTo>
                  <a:pt x="2227" y="1198"/>
                </a:lnTo>
                <a:lnTo>
                  <a:pt x="2227" y="1140"/>
                </a:lnTo>
                <a:lnTo>
                  <a:pt x="2231" y="1154"/>
                </a:lnTo>
                <a:lnTo>
                  <a:pt x="2231" y="1198"/>
                </a:lnTo>
                <a:lnTo>
                  <a:pt x="2231" y="1145"/>
                </a:lnTo>
                <a:lnTo>
                  <a:pt x="2236" y="1183"/>
                </a:lnTo>
                <a:lnTo>
                  <a:pt x="2236" y="1198"/>
                </a:lnTo>
                <a:lnTo>
                  <a:pt x="2236" y="1130"/>
                </a:lnTo>
                <a:lnTo>
                  <a:pt x="2240" y="1140"/>
                </a:lnTo>
                <a:lnTo>
                  <a:pt x="2240" y="1198"/>
                </a:lnTo>
                <a:lnTo>
                  <a:pt x="2240" y="1053"/>
                </a:lnTo>
                <a:lnTo>
                  <a:pt x="2245" y="1140"/>
                </a:lnTo>
                <a:lnTo>
                  <a:pt x="2245" y="1198"/>
                </a:lnTo>
                <a:lnTo>
                  <a:pt x="2245" y="1140"/>
                </a:lnTo>
                <a:lnTo>
                  <a:pt x="2249" y="1193"/>
                </a:lnTo>
                <a:lnTo>
                  <a:pt x="2249" y="1198"/>
                </a:lnTo>
                <a:lnTo>
                  <a:pt x="2249" y="1121"/>
                </a:lnTo>
                <a:lnTo>
                  <a:pt x="2253" y="1174"/>
                </a:lnTo>
                <a:lnTo>
                  <a:pt x="2253" y="1198"/>
                </a:lnTo>
                <a:lnTo>
                  <a:pt x="2253" y="1169"/>
                </a:lnTo>
                <a:lnTo>
                  <a:pt x="2258" y="1193"/>
                </a:lnTo>
                <a:lnTo>
                  <a:pt x="2258" y="1198"/>
                </a:lnTo>
                <a:lnTo>
                  <a:pt x="2258" y="1130"/>
                </a:lnTo>
                <a:lnTo>
                  <a:pt x="2262" y="1145"/>
                </a:lnTo>
                <a:lnTo>
                  <a:pt x="2262" y="1198"/>
                </a:lnTo>
                <a:lnTo>
                  <a:pt x="2262" y="1126"/>
                </a:lnTo>
                <a:lnTo>
                  <a:pt x="2267" y="1145"/>
                </a:lnTo>
                <a:lnTo>
                  <a:pt x="2267" y="1198"/>
                </a:lnTo>
                <a:lnTo>
                  <a:pt x="2267" y="1145"/>
                </a:lnTo>
                <a:lnTo>
                  <a:pt x="2271" y="1193"/>
                </a:lnTo>
                <a:lnTo>
                  <a:pt x="2271" y="1198"/>
                </a:lnTo>
                <a:lnTo>
                  <a:pt x="2271" y="1183"/>
                </a:lnTo>
                <a:lnTo>
                  <a:pt x="2276" y="1179"/>
                </a:lnTo>
                <a:lnTo>
                  <a:pt x="2276" y="1198"/>
                </a:lnTo>
                <a:lnTo>
                  <a:pt x="2276" y="1174"/>
                </a:lnTo>
                <a:lnTo>
                  <a:pt x="2280" y="1193"/>
                </a:lnTo>
                <a:lnTo>
                  <a:pt x="2280" y="1198"/>
                </a:lnTo>
                <a:lnTo>
                  <a:pt x="2280" y="1179"/>
                </a:lnTo>
                <a:lnTo>
                  <a:pt x="2285" y="1169"/>
                </a:lnTo>
                <a:lnTo>
                  <a:pt x="2285" y="1198"/>
                </a:lnTo>
                <a:lnTo>
                  <a:pt x="2285" y="1087"/>
                </a:lnTo>
                <a:lnTo>
                  <a:pt x="2289" y="1154"/>
                </a:lnTo>
                <a:lnTo>
                  <a:pt x="2289" y="1198"/>
                </a:lnTo>
                <a:lnTo>
                  <a:pt x="2289" y="1145"/>
                </a:lnTo>
                <a:lnTo>
                  <a:pt x="2293" y="1193"/>
                </a:lnTo>
                <a:lnTo>
                  <a:pt x="2293" y="1198"/>
                </a:lnTo>
                <a:lnTo>
                  <a:pt x="2293" y="1159"/>
                </a:lnTo>
                <a:lnTo>
                  <a:pt x="2298" y="1174"/>
                </a:lnTo>
                <a:lnTo>
                  <a:pt x="2298" y="1198"/>
                </a:lnTo>
                <a:lnTo>
                  <a:pt x="2298" y="1140"/>
                </a:lnTo>
                <a:lnTo>
                  <a:pt x="2302" y="1174"/>
                </a:lnTo>
                <a:lnTo>
                  <a:pt x="2302" y="1198"/>
                </a:lnTo>
                <a:lnTo>
                  <a:pt x="2302" y="1169"/>
                </a:lnTo>
                <a:lnTo>
                  <a:pt x="2307" y="1193"/>
                </a:lnTo>
                <a:lnTo>
                  <a:pt x="2307" y="1198"/>
                </a:lnTo>
                <a:lnTo>
                  <a:pt x="2307" y="1116"/>
                </a:lnTo>
                <a:lnTo>
                  <a:pt x="2311" y="1150"/>
                </a:lnTo>
                <a:lnTo>
                  <a:pt x="2311" y="1198"/>
                </a:lnTo>
                <a:lnTo>
                  <a:pt x="2311" y="1097"/>
                </a:lnTo>
                <a:lnTo>
                  <a:pt x="2316" y="1188"/>
                </a:lnTo>
                <a:lnTo>
                  <a:pt x="2316" y="1198"/>
                </a:lnTo>
                <a:lnTo>
                  <a:pt x="2316" y="1169"/>
                </a:lnTo>
                <a:lnTo>
                  <a:pt x="2320" y="1193"/>
                </a:lnTo>
                <a:lnTo>
                  <a:pt x="2320" y="1198"/>
                </a:lnTo>
                <a:lnTo>
                  <a:pt x="2320" y="1188"/>
                </a:lnTo>
                <a:lnTo>
                  <a:pt x="2325" y="1198"/>
                </a:lnTo>
                <a:lnTo>
                  <a:pt x="2325" y="1174"/>
                </a:lnTo>
                <a:lnTo>
                  <a:pt x="2329" y="1121"/>
                </a:lnTo>
                <a:lnTo>
                  <a:pt x="2329" y="1193"/>
                </a:lnTo>
                <a:lnTo>
                  <a:pt x="2329" y="914"/>
                </a:lnTo>
                <a:lnTo>
                  <a:pt x="2333" y="1169"/>
                </a:lnTo>
                <a:lnTo>
                  <a:pt x="2333" y="1198"/>
                </a:lnTo>
                <a:lnTo>
                  <a:pt x="2333" y="1073"/>
                </a:lnTo>
                <a:lnTo>
                  <a:pt x="2338" y="1198"/>
                </a:lnTo>
                <a:lnTo>
                  <a:pt x="2338" y="1164"/>
                </a:lnTo>
                <a:lnTo>
                  <a:pt x="2342" y="1193"/>
                </a:lnTo>
                <a:lnTo>
                  <a:pt x="2342" y="1198"/>
                </a:lnTo>
                <a:lnTo>
                  <a:pt x="2342" y="1174"/>
                </a:lnTo>
                <a:lnTo>
                  <a:pt x="2347" y="1198"/>
                </a:lnTo>
                <a:lnTo>
                  <a:pt x="2347" y="1150"/>
                </a:lnTo>
                <a:lnTo>
                  <a:pt x="2351" y="1193"/>
                </a:lnTo>
                <a:lnTo>
                  <a:pt x="2351" y="1198"/>
                </a:lnTo>
                <a:lnTo>
                  <a:pt x="2351" y="1106"/>
                </a:lnTo>
                <a:lnTo>
                  <a:pt x="2356" y="1193"/>
                </a:lnTo>
                <a:lnTo>
                  <a:pt x="2356" y="1198"/>
                </a:lnTo>
                <a:lnTo>
                  <a:pt x="2356" y="1174"/>
                </a:lnTo>
                <a:lnTo>
                  <a:pt x="2360" y="1198"/>
                </a:lnTo>
                <a:lnTo>
                  <a:pt x="2360" y="1179"/>
                </a:lnTo>
                <a:lnTo>
                  <a:pt x="2365" y="1193"/>
                </a:lnTo>
                <a:lnTo>
                  <a:pt x="2365" y="1198"/>
                </a:lnTo>
                <a:lnTo>
                  <a:pt x="2365" y="1169"/>
                </a:lnTo>
                <a:lnTo>
                  <a:pt x="2369" y="1193"/>
                </a:lnTo>
                <a:lnTo>
                  <a:pt x="2369" y="1198"/>
                </a:lnTo>
                <a:lnTo>
                  <a:pt x="2369" y="1174"/>
                </a:lnTo>
                <a:lnTo>
                  <a:pt x="2373" y="1193"/>
                </a:lnTo>
                <a:lnTo>
                  <a:pt x="2373" y="1198"/>
                </a:lnTo>
                <a:lnTo>
                  <a:pt x="2373" y="1053"/>
                </a:lnTo>
                <a:lnTo>
                  <a:pt x="2378" y="1198"/>
                </a:lnTo>
                <a:lnTo>
                  <a:pt x="2378" y="1145"/>
                </a:lnTo>
                <a:lnTo>
                  <a:pt x="2382" y="1198"/>
                </a:lnTo>
                <a:lnTo>
                  <a:pt x="2382" y="1169"/>
                </a:lnTo>
                <a:lnTo>
                  <a:pt x="2387" y="1198"/>
                </a:lnTo>
                <a:lnTo>
                  <a:pt x="2387" y="1179"/>
                </a:lnTo>
                <a:lnTo>
                  <a:pt x="2391" y="1198"/>
                </a:lnTo>
                <a:lnTo>
                  <a:pt x="2391" y="1179"/>
                </a:lnTo>
                <a:lnTo>
                  <a:pt x="2396" y="1198"/>
                </a:lnTo>
                <a:lnTo>
                  <a:pt x="2396" y="1164"/>
                </a:lnTo>
                <a:lnTo>
                  <a:pt x="2400" y="1198"/>
                </a:lnTo>
                <a:lnTo>
                  <a:pt x="2400" y="1164"/>
                </a:lnTo>
                <a:lnTo>
                  <a:pt x="2405" y="1193"/>
                </a:lnTo>
                <a:lnTo>
                  <a:pt x="2405" y="1198"/>
                </a:lnTo>
                <a:lnTo>
                  <a:pt x="2405" y="1169"/>
                </a:lnTo>
                <a:lnTo>
                  <a:pt x="2409" y="1193"/>
                </a:lnTo>
                <a:lnTo>
                  <a:pt x="2409" y="1198"/>
                </a:lnTo>
                <a:lnTo>
                  <a:pt x="2409" y="1174"/>
                </a:lnTo>
                <a:lnTo>
                  <a:pt x="2413" y="1193"/>
                </a:lnTo>
                <a:lnTo>
                  <a:pt x="2413" y="1198"/>
                </a:lnTo>
                <a:lnTo>
                  <a:pt x="2413" y="1183"/>
                </a:lnTo>
                <a:lnTo>
                  <a:pt x="2418" y="1198"/>
                </a:lnTo>
                <a:lnTo>
                  <a:pt x="2418" y="1111"/>
                </a:lnTo>
                <a:lnTo>
                  <a:pt x="2422" y="1188"/>
                </a:lnTo>
                <a:lnTo>
                  <a:pt x="2422" y="1198"/>
                </a:lnTo>
                <a:lnTo>
                  <a:pt x="2422" y="1164"/>
                </a:lnTo>
                <a:lnTo>
                  <a:pt x="2427" y="1198"/>
                </a:lnTo>
                <a:lnTo>
                  <a:pt x="2427" y="1188"/>
                </a:lnTo>
                <a:lnTo>
                  <a:pt x="2431" y="1198"/>
                </a:lnTo>
                <a:lnTo>
                  <a:pt x="2431" y="1135"/>
                </a:lnTo>
                <a:lnTo>
                  <a:pt x="2436" y="1164"/>
                </a:lnTo>
                <a:lnTo>
                  <a:pt x="2436" y="1198"/>
                </a:lnTo>
                <a:lnTo>
                  <a:pt x="2436" y="1164"/>
                </a:lnTo>
                <a:lnTo>
                  <a:pt x="2440" y="1179"/>
                </a:lnTo>
                <a:lnTo>
                  <a:pt x="2440" y="1198"/>
                </a:lnTo>
                <a:lnTo>
                  <a:pt x="2440" y="1154"/>
                </a:lnTo>
                <a:lnTo>
                  <a:pt x="2445" y="1193"/>
                </a:lnTo>
                <a:lnTo>
                  <a:pt x="2445" y="1198"/>
                </a:lnTo>
                <a:lnTo>
                  <a:pt x="2445" y="1183"/>
                </a:lnTo>
                <a:lnTo>
                  <a:pt x="2449" y="1193"/>
                </a:lnTo>
                <a:lnTo>
                  <a:pt x="2449" y="1198"/>
                </a:lnTo>
                <a:lnTo>
                  <a:pt x="2449" y="1179"/>
                </a:lnTo>
                <a:lnTo>
                  <a:pt x="2453" y="1188"/>
                </a:lnTo>
                <a:lnTo>
                  <a:pt x="2453" y="1198"/>
                </a:lnTo>
                <a:lnTo>
                  <a:pt x="2453" y="1169"/>
                </a:lnTo>
                <a:lnTo>
                  <a:pt x="2458" y="1198"/>
                </a:lnTo>
                <a:lnTo>
                  <a:pt x="2458" y="1188"/>
                </a:lnTo>
                <a:lnTo>
                  <a:pt x="2462" y="1188"/>
                </a:lnTo>
                <a:lnTo>
                  <a:pt x="2462" y="1198"/>
                </a:lnTo>
                <a:lnTo>
                  <a:pt x="2462" y="1121"/>
                </a:lnTo>
                <a:lnTo>
                  <a:pt x="2467" y="1145"/>
                </a:lnTo>
                <a:lnTo>
                  <a:pt x="2467" y="1198"/>
                </a:lnTo>
                <a:lnTo>
                  <a:pt x="2467" y="1145"/>
                </a:lnTo>
                <a:lnTo>
                  <a:pt x="2471" y="1198"/>
                </a:lnTo>
                <a:lnTo>
                  <a:pt x="2471" y="1116"/>
                </a:lnTo>
                <a:lnTo>
                  <a:pt x="2476" y="1097"/>
                </a:lnTo>
                <a:lnTo>
                  <a:pt x="2476" y="1198"/>
                </a:lnTo>
                <a:lnTo>
                  <a:pt x="2476" y="1097"/>
                </a:lnTo>
                <a:lnTo>
                  <a:pt x="2480" y="1188"/>
                </a:lnTo>
                <a:lnTo>
                  <a:pt x="2480" y="1198"/>
                </a:lnTo>
                <a:lnTo>
                  <a:pt x="2480" y="1164"/>
                </a:lnTo>
                <a:lnTo>
                  <a:pt x="2485" y="1169"/>
                </a:lnTo>
                <a:lnTo>
                  <a:pt x="2485" y="1198"/>
                </a:lnTo>
                <a:lnTo>
                  <a:pt x="2485" y="1150"/>
                </a:lnTo>
                <a:lnTo>
                  <a:pt x="2489" y="1188"/>
                </a:lnTo>
                <a:lnTo>
                  <a:pt x="2489" y="1198"/>
                </a:lnTo>
                <a:lnTo>
                  <a:pt x="2489" y="1188"/>
                </a:lnTo>
                <a:lnTo>
                  <a:pt x="2493" y="1188"/>
                </a:lnTo>
                <a:lnTo>
                  <a:pt x="2493" y="1198"/>
                </a:lnTo>
                <a:lnTo>
                  <a:pt x="2493" y="1183"/>
                </a:lnTo>
                <a:lnTo>
                  <a:pt x="2498" y="1183"/>
                </a:lnTo>
                <a:lnTo>
                  <a:pt x="2498" y="1198"/>
                </a:lnTo>
                <a:lnTo>
                  <a:pt x="2498" y="1159"/>
                </a:lnTo>
                <a:lnTo>
                  <a:pt x="2502" y="1188"/>
                </a:lnTo>
                <a:lnTo>
                  <a:pt x="2502" y="1198"/>
                </a:lnTo>
                <a:lnTo>
                  <a:pt x="2502" y="1188"/>
                </a:lnTo>
                <a:lnTo>
                  <a:pt x="2507" y="1193"/>
                </a:lnTo>
                <a:lnTo>
                  <a:pt x="2507" y="1198"/>
                </a:lnTo>
                <a:lnTo>
                  <a:pt x="2507" y="1049"/>
                </a:lnTo>
                <a:lnTo>
                  <a:pt x="2511" y="1179"/>
                </a:lnTo>
                <a:lnTo>
                  <a:pt x="2511" y="1198"/>
                </a:lnTo>
                <a:lnTo>
                  <a:pt x="2511" y="1150"/>
                </a:lnTo>
                <a:lnTo>
                  <a:pt x="2516" y="1183"/>
                </a:lnTo>
                <a:lnTo>
                  <a:pt x="2516" y="1198"/>
                </a:lnTo>
                <a:lnTo>
                  <a:pt x="2516" y="1179"/>
                </a:lnTo>
                <a:lnTo>
                  <a:pt x="2520" y="1179"/>
                </a:lnTo>
                <a:lnTo>
                  <a:pt x="2520" y="1198"/>
                </a:lnTo>
                <a:lnTo>
                  <a:pt x="2520" y="1154"/>
                </a:lnTo>
                <a:lnTo>
                  <a:pt x="2525" y="1188"/>
                </a:lnTo>
                <a:lnTo>
                  <a:pt x="2525" y="1198"/>
                </a:lnTo>
                <a:lnTo>
                  <a:pt x="2525" y="1183"/>
                </a:lnTo>
                <a:lnTo>
                  <a:pt x="2529" y="1193"/>
                </a:lnTo>
                <a:lnTo>
                  <a:pt x="2529" y="1198"/>
                </a:lnTo>
                <a:lnTo>
                  <a:pt x="2529" y="1159"/>
                </a:lnTo>
                <a:lnTo>
                  <a:pt x="2533" y="1198"/>
                </a:lnTo>
                <a:lnTo>
                  <a:pt x="2533" y="1183"/>
                </a:lnTo>
                <a:lnTo>
                  <a:pt x="2538" y="1198"/>
                </a:lnTo>
                <a:lnTo>
                  <a:pt x="2538" y="1169"/>
                </a:lnTo>
                <a:lnTo>
                  <a:pt x="2542" y="1183"/>
                </a:lnTo>
                <a:lnTo>
                  <a:pt x="2542" y="1198"/>
                </a:lnTo>
                <a:lnTo>
                  <a:pt x="2542" y="1111"/>
                </a:lnTo>
                <a:lnTo>
                  <a:pt x="2547" y="1188"/>
                </a:lnTo>
                <a:lnTo>
                  <a:pt x="2547" y="1198"/>
                </a:lnTo>
                <a:lnTo>
                  <a:pt x="2547" y="1039"/>
                </a:lnTo>
                <a:lnTo>
                  <a:pt x="2551" y="1188"/>
                </a:lnTo>
                <a:lnTo>
                  <a:pt x="2551" y="1198"/>
                </a:lnTo>
                <a:lnTo>
                  <a:pt x="2551" y="1121"/>
                </a:lnTo>
                <a:lnTo>
                  <a:pt x="2556" y="1198"/>
                </a:lnTo>
                <a:lnTo>
                  <a:pt x="2556" y="1179"/>
                </a:lnTo>
                <a:lnTo>
                  <a:pt x="2560" y="1198"/>
                </a:lnTo>
                <a:lnTo>
                  <a:pt x="2560" y="1145"/>
                </a:lnTo>
                <a:lnTo>
                  <a:pt x="2565" y="1193"/>
                </a:lnTo>
                <a:lnTo>
                  <a:pt x="2565" y="1198"/>
                </a:lnTo>
                <a:lnTo>
                  <a:pt x="2565" y="1126"/>
                </a:lnTo>
                <a:lnTo>
                  <a:pt x="2569" y="1198"/>
                </a:lnTo>
                <a:lnTo>
                  <a:pt x="2569" y="1169"/>
                </a:lnTo>
                <a:lnTo>
                  <a:pt x="2573" y="1193"/>
                </a:lnTo>
                <a:lnTo>
                  <a:pt x="2573" y="1198"/>
                </a:lnTo>
                <a:lnTo>
                  <a:pt x="2573" y="1150"/>
                </a:lnTo>
                <a:lnTo>
                  <a:pt x="2578" y="1198"/>
                </a:lnTo>
                <a:lnTo>
                  <a:pt x="2578" y="1179"/>
                </a:lnTo>
                <a:lnTo>
                  <a:pt x="2582" y="1198"/>
                </a:lnTo>
                <a:lnTo>
                  <a:pt x="2582" y="1183"/>
                </a:lnTo>
                <a:lnTo>
                  <a:pt x="2587" y="1198"/>
                </a:lnTo>
                <a:lnTo>
                  <a:pt x="2587" y="1159"/>
                </a:lnTo>
                <a:lnTo>
                  <a:pt x="2591" y="1198"/>
                </a:lnTo>
                <a:lnTo>
                  <a:pt x="2591" y="1183"/>
                </a:lnTo>
                <a:lnTo>
                  <a:pt x="2596" y="1198"/>
                </a:lnTo>
                <a:lnTo>
                  <a:pt x="2596" y="1150"/>
                </a:lnTo>
                <a:lnTo>
                  <a:pt x="2600" y="1198"/>
                </a:lnTo>
                <a:lnTo>
                  <a:pt x="2600" y="1169"/>
                </a:lnTo>
                <a:lnTo>
                  <a:pt x="2605" y="1198"/>
                </a:lnTo>
                <a:lnTo>
                  <a:pt x="2605" y="1145"/>
                </a:lnTo>
                <a:lnTo>
                  <a:pt x="2609" y="1198"/>
                </a:lnTo>
                <a:lnTo>
                  <a:pt x="2609" y="1150"/>
                </a:lnTo>
                <a:lnTo>
                  <a:pt x="2613" y="1198"/>
                </a:lnTo>
                <a:lnTo>
                  <a:pt x="2613" y="1183"/>
                </a:lnTo>
                <a:lnTo>
                  <a:pt x="2618" y="1198"/>
                </a:lnTo>
                <a:lnTo>
                  <a:pt x="2618" y="1164"/>
                </a:lnTo>
                <a:lnTo>
                  <a:pt x="2622" y="1193"/>
                </a:lnTo>
                <a:lnTo>
                  <a:pt x="2622" y="1198"/>
                </a:lnTo>
                <a:lnTo>
                  <a:pt x="2622" y="1183"/>
                </a:lnTo>
                <a:lnTo>
                  <a:pt x="2627" y="1198"/>
                </a:lnTo>
                <a:lnTo>
                  <a:pt x="2627" y="1183"/>
                </a:lnTo>
                <a:lnTo>
                  <a:pt x="2631" y="1198"/>
                </a:lnTo>
                <a:lnTo>
                  <a:pt x="2631" y="1126"/>
                </a:lnTo>
                <a:lnTo>
                  <a:pt x="2636" y="1198"/>
                </a:lnTo>
                <a:lnTo>
                  <a:pt x="2636" y="1169"/>
                </a:lnTo>
                <a:lnTo>
                  <a:pt x="2640" y="1198"/>
                </a:lnTo>
                <a:lnTo>
                  <a:pt x="2640" y="1188"/>
                </a:lnTo>
                <a:lnTo>
                  <a:pt x="2645" y="1198"/>
                </a:lnTo>
                <a:lnTo>
                  <a:pt x="2645" y="1188"/>
                </a:lnTo>
                <a:lnTo>
                  <a:pt x="2649" y="1198"/>
                </a:lnTo>
                <a:lnTo>
                  <a:pt x="2649" y="1169"/>
                </a:lnTo>
                <a:lnTo>
                  <a:pt x="2653" y="1188"/>
                </a:lnTo>
                <a:lnTo>
                  <a:pt x="2653" y="1198"/>
                </a:lnTo>
                <a:lnTo>
                  <a:pt x="2653" y="1174"/>
                </a:lnTo>
                <a:lnTo>
                  <a:pt x="2658" y="1193"/>
                </a:lnTo>
                <a:lnTo>
                  <a:pt x="2658" y="1198"/>
                </a:lnTo>
                <a:lnTo>
                  <a:pt x="2658" y="1188"/>
                </a:lnTo>
                <a:lnTo>
                  <a:pt x="2662" y="1193"/>
                </a:lnTo>
                <a:lnTo>
                  <a:pt x="2662" y="1198"/>
                </a:lnTo>
                <a:lnTo>
                  <a:pt x="2662" y="1179"/>
                </a:lnTo>
                <a:lnTo>
                  <a:pt x="2667" y="1198"/>
                </a:lnTo>
                <a:lnTo>
                  <a:pt x="2667" y="1183"/>
                </a:lnTo>
                <a:lnTo>
                  <a:pt x="2671" y="1193"/>
                </a:lnTo>
                <a:lnTo>
                  <a:pt x="2671" y="1198"/>
                </a:lnTo>
                <a:lnTo>
                  <a:pt x="2671" y="1179"/>
                </a:lnTo>
                <a:lnTo>
                  <a:pt x="2676" y="1188"/>
                </a:lnTo>
                <a:lnTo>
                  <a:pt x="2676" y="1198"/>
                </a:lnTo>
                <a:lnTo>
                  <a:pt x="2676" y="1183"/>
                </a:lnTo>
                <a:lnTo>
                  <a:pt x="2680" y="1193"/>
                </a:lnTo>
                <a:lnTo>
                  <a:pt x="2680" y="1198"/>
                </a:lnTo>
                <a:lnTo>
                  <a:pt x="2680" y="1183"/>
                </a:lnTo>
                <a:lnTo>
                  <a:pt x="2685" y="1188"/>
                </a:lnTo>
                <a:lnTo>
                  <a:pt x="2685" y="1198"/>
                </a:lnTo>
                <a:lnTo>
                  <a:pt x="2685" y="1169"/>
                </a:lnTo>
                <a:lnTo>
                  <a:pt x="2689" y="1174"/>
                </a:lnTo>
                <a:lnTo>
                  <a:pt x="2689" y="1198"/>
                </a:lnTo>
                <a:lnTo>
                  <a:pt x="2689" y="1174"/>
                </a:lnTo>
                <a:lnTo>
                  <a:pt x="2693" y="1188"/>
                </a:lnTo>
                <a:lnTo>
                  <a:pt x="2693" y="1198"/>
                </a:lnTo>
                <a:lnTo>
                  <a:pt x="2693" y="1154"/>
                </a:lnTo>
                <a:lnTo>
                  <a:pt x="2698" y="1169"/>
                </a:lnTo>
                <a:lnTo>
                  <a:pt x="2698" y="1198"/>
                </a:lnTo>
                <a:lnTo>
                  <a:pt x="2698" y="1121"/>
                </a:lnTo>
                <a:lnTo>
                  <a:pt x="2702" y="1188"/>
                </a:lnTo>
                <a:lnTo>
                  <a:pt x="2702" y="1198"/>
                </a:lnTo>
                <a:lnTo>
                  <a:pt x="2702" y="1188"/>
                </a:lnTo>
                <a:lnTo>
                  <a:pt x="2707" y="1193"/>
                </a:lnTo>
                <a:lnTo>
                  <a:pt x="2707" y="1198"/>
                </a:lnTo>
                <a:lnTo>
                  <a:pt x="2707" y="1183"/>
                </a:lnTo>
                <a:lnTo>
                  <a:pt x="2711" y="1193"/>
                </a:lnTo>
                <a:lnTo>
                  <a:pt x="2711" y="1198"/>
                </a:lnTo>
                <a:lnTo>
                  <a:pt x="2711" y="1188"/>
                </a:lnTo>
                <a:lnTo>
                  <a:pt x="2716" y="1193"/>
                </a:lnTo>
                <a:lnTo>
                  <a:pt x="2716" y="1198"/>
                </a:lnTo>
                <a:lnTo>
                  <a:pt x="2716" y="1188"/>
                </a:lnTo>
                <a:lnTo>
                  <a:pt x="2716" y="1193"/>
                </a:lnTo>
                <a:lnTo>
                  <a:pt x="2720" y="1183"/>
                </a:lnTo>
                <a:lnTo>
                  <a:pt x="2720" y="1198"/>
                </a:lnTo>
                <a:lnTo>
                  <a:pt x="2720" y="1179"/>
                </a:lnTo>
                <a:lnTo>
                  <a:pt x="2725" y="1193"/>
                </a:lnTo>
                <a:lnTo>
                  <a:pt x="2725" y="1198"/>
                </a:lnTo>
                <a:lnTo>
                  <a:pt x="2725" y="1097"/>
                </a:lnTo>
                <a:lnTo>
                  <a:pt x="2729" y="1135"/>
                </a:lnTo>
                <a:lnTo>
                  <a:pt x="2729" y="1198"/>
                </a:lnTo>
                <a:lnTo>
                  <a:pt x="2729" y="1135"/>
                </a:lnTo>
                <a:lnTo>
                  <a:pt x="2733" y="1179"/>
                </a:lnTo>
                <a:lnTo>
                  <a:pt x="2733" y="1198"/>
                </a:lnTo>
                <a:lnTo>
                  <a:pt x="2733" y="1174"/>
                </a:lnTo>
                <a:lnTo>
                  <a:pt x="2738" y="1198"/>
                </a:lnTo>
                <a:lnTo>
                  <a:pt x="2738" y="1188"/>
                </a:lnTo>
                <a:lnTo>
                  <a:pt x="2742" y="1188"/>
                </a:lnTo>
                <a:lnTo>
                  <a:pt x="2742" y="1198"/>
                </a:lnTo>
                <a:lnTo>
                  <a:pt x="2742" y="1150"/>
                </a:lnTo>
                <a:lnTo>
                  <a:pt x="2747" y="1183"/>
                </a:lnTo>
                <a:lnTo>
                  <a:pt x="2747" y="1198"/>
                </a:lnTo>
                <a:lnTo>
                  <a:pt x="2747" y="1183"/>
                </a:lnTo>
                <a:lnTo>
                  <a:pt x="2751" y="1198"/>
                </a:lnTo>
                <a:lnTo>
                  <a:pt x="2751" y="1188"/>
                </a:lnTo>
                <a:lnTo>
                  <a:pt x="2751" y="1193"/>
                </a:lnTo>
                <a:lnTo>
                  <a:pt x="2756" y="1183"/>
                </a:lnTo>
                <a:lnTo>
                  <a:pt x="2756" y="1198"/>
                </a:lnTo>
                <a:lnTo>
                  <a:pt x="2756" y="1169"/>
                </a:lnTo>
                <a:lnTo>
                  <a:pt x="2760" y="1198"/>
                </a:lnTo>
                <a:lnTo>
                  <a:pt x="2760" y="1169"/>
                </a:lnTo>
                <a:lnTo>
                  <a:pt x="2765" y="1193"/>
                </a:lnTo>
                <a:lnTo>
                  <a:pt x="2765" y="1198"/>
                </a:lnTo>
                <a:lnTo>
                  <a:pt x="2765" y="1169"/>
                </a:lnTo>
                <a:lnTo>
                  <a:pt x="2769" y="1193"/>
                </a:lnTo>
                <a:lnTo>
                  <a:pt x="2769" y="1198"/>
                </a:lnTo>
                <a:lnTo>
                  <a:pt x="2769" y="1183"/>
                </a:lnTo>
                <a:lnTo>
                  <a:pt x="2773" y="1198"/>
                </a:lnTo>
                <a:lnTo>
                  <a:pt x="2773" y="1188"/>
                </a:lnTo>
                <a:lnTo>
                  <a:pt x="2778" y="1193"/>
                </a:lnTo>
                <a:lnTo>
                  <a:pt x="2778" y="1198"/>
                </a:lnTo>
                <a:lnTo>
                  <a:pt x="2778" y="1179"/>
                </a:lnTo>
                <a:lnTo>
                  <a:pt x="2782" y="1198"/>
                </a:lnTo>
                <a:lnTo>
                  <a:pt x="2782" y="1188"/>
                </a:lnTo>
                <a:lnTo>
                  <a:pt x="2787" y="1188"/>
                </a:lnTo>
                <a:lnTo>
                  <a:pt x="2787" y="1198"/>
                </a:lnTo>
                <a:lnTo>
                  <a:pt x="2787" y="1164"/>
                </a:lnTo>
                <a:lnTo>
                  <a:pt x="2791" y="1198"/>
                </a:lnTo>
                <a:lnTo>
                  <a:pt x="2791" y="1183"/>
                </a:lnTo>
                <a:lnTo>
                  <a:pt x="2796" y="1183"/>
                </a:lnTo>
                <a:lnTo>
                  <a:pt x="2796" y="1198"/>
                </a:lnTo>
                <a:lnTo>
                  <a:pt x="2796" y="943"/>
                </a:lnTo>
                <a:lnTo>
                  <a:pt x="2800" y="1188"/>
                </a:lnTo>
                <a:lnTo>
                  <a:pt x="2800" y="1198"/>
                </a:lnTo>
                <a:lnTo>
                  <a:pt x="2800" y="1073"/>
                </a:lnTo>
                <a:lnTo>
                  <a:pt x="2805" y="1193"/>
                </a:lnTo>
                <a:lnTo>
                  <a:pt x="2805" y="1198"/>
                </a:lnTo>
                <a:lnTo>
                  <a:pt x="2805" y="1179"/>
                </a:lnTo>
                <a:lnTo>
                  <a:pt x="2809" y="1198"/>
                </a:lnTo>
                <a:lnTo>
                  <a:pt x="2809" y="1179"/>
                </a:lnTo>
                <a:lnTo>
                  <a:pt x="2813" y="1198"/>
                </a:lnTo>
                <a:lnTo>
                  <a:pt x="2813" y="1159"/>
                </a:lnTo>
                <a:lnTo>
                  <a:pt x="2818" y="1188"/>
                </a:lnTo>
                <a:lnTo>
                  <a:pt x="2818" y="1198"/>
                </a:lnTo>
                <a:lnTo>
                  <a:pt x="2818" y="1169"/>
                </a:lnTo>
                <a:lnTo>
                  <a:pt x="2822" y="1198"/>
                </a:lnTo>
                <a:lnTo>
                  <a:pt x="2822" y="1174"/>
                </a:lnTo>
                <a:lnTo>
                  <a:pt x="2827" y="1198"/>
                </a:lnTo>
                <a:lnTo>
                  <a:pt x="2827" y="1193"/>
                </a:lnTo>
                <a:lnTo>
                  <a:pt x="2831" y="1198"/>
                </a:lnTo>
                <a:lnTo>
                  <a:pt x="2831" y="1188"/>
                </a:lnTo>
                <a:lnTo>
                  <a:pt x="2836" y="1198"/>
                </a:lnTo>
                <a:lnTo>
                  <a:pt x="2836" y="1188"/>
                </a:lnTo>
                <a:lnTo>
                  <a:pt x="2840" y="1198"/>
                </a:lnTo>
                <a:lnTo>
                  <a:pt x="2840" y="1174"/>
                </a:lnTo>
                <a:lnTo>
                  <a:pt x="2845" y="1198"/>
                </a:lnTo>
                <a:lnTo>
                  <a:pt x="2845" y="1179"/>
                </a:lnTo>
                <a:lnTo>
                  <a:pt x="2849" y="1198"/>
                </a:lnTo>
                <a:lnTo>
                  <a:pt x="2849" y="1193"/>
                </a:lnTo>
                <a:lnTo>
                  <a:pt x="2853" y="1198"/>
                </a:lnTo>
                <a:lnTo>
                  <a:pt x="2853" y="1193"/>
                </a:lnTo>
                <a:lnTo>
                  <a:pt x="2858" y="1198"/>
                </a:lnTo>
                <a:lnTo>
                  <a:pt x="2858" y="1193"/>
                </a:lnTo>
                <a:lnTo>
                  <a:pt x="2862" y="1198"/>
                </a:lnTo>
                <a:lnTo>
                  <a:pt x="2862" y="1174"/>
                </a:lnTo>
                <a:lnTo>
                  <a:pt x="2867" y="1198"/>
                </a:lnTo>
                <a:lnTo>
                  <a:pt x="2867" y="1164"/>
                </a:lnTo>
                <a:lnTo>
                  <a:pt x="2871" y="1198"/>
                </a:lnTo>
                <a:lnTo>
                  <a:pt x="2871" y="1188"/>
                </a:lnTo>
                <a:lnTo>
                  <a:pt x="2876" y="1198"/>
                </a:lnTo>
                <a:lnTo>
                  <a:pt x="2876" y="1193"/>
                </a:lnTo>
                <a:lnTo>
                  <a:pt x="2880" y="1198"/>
                </a:lnTo>
                <a:lnTo>
                  <a:pt x="2880" y="1193"/>
                </a:lnTo>
                <a:lnTo>
                  <a:pt x="2885" y="1198"/>
                </a:lnTo>
                <a:lnTo>
                  <a:pt x="2885" y="1169"/>
                </a:lnTo>
                <a:lnTo>
                  <a:pt x="2889" y="1188"/>
                </a:lnTo>
                <a:lnTo>
                  <a:pt x="2889" y="1198"/>
                </a:lnTo>
                <a:lnTo>
                  <a:pt x="2889" y="1174"/>
                </a:lnTo>
                <a:lnTo>
                  <a:pt x="2893" y="1198"/>
                </a:lnTo>
                <a:lnTo>
                  <a:pt x="2893" y="1188"/>
                </a:lnTo>
                <a:lnTo>
                  <a:pt x="2898" y="1193"/>
                </a:lnTo>
                <a:lnTo>
                  <a:pt x="2898" y="1198"/>
                </a:lnTo>
                <a:lnTo>
                  <a:pt x="2898" y="1193"/>
                </a:lnTo>
                <a:lnTo>
                  <a:pt x="2902" y="1198"/>
                </a:lnTo>
                <a:lnTo>
                  <a:pt x="2902" y="1164"/>
                </a:lnTo>
                <a:lnTo>
                  <a:pt x="2907" y="1198"/>
                </a:lnTo>
                <a:lnTo>
                  <a:pt x="2907" y="1164"/>
                </a:lnTo>
                <a:lnTo>
                  <a:pt x="2911" y="1188"/>
                </a:lnTo>
                <a:lnTo>
                  <a:pt x="2911" y="1198"/>
                </a:lnTo>
                <a:lnTo>
                  <a:pt x="2911" y="1183"/>
                </a:lnTo>
                <a:lnTo>
                  <a:pt x="2916" y="1193"/>
                </a:lnTo>
                <a:lnTo>
                  <a:pt x="2916" y="1198"/>
                </a:lnTo>
                <a:lnTo>
                  <a:pt x="2916" y="1188"/>
                </a:lnTo>
                <a:lnTo>
                  <a:pt x="2920" y="1198"/>
                </a:lnTo>
                <a:lnTo>
                  <a:pt x="2925" y="1198"/>
                </a:lnTo>
                <a:lnTo>
                  <a:pt x="2925" y="1188"/>
                </a:lnTo>
                <a:lnTo>
                  <a:pt x="2929" y="1198"/>
                </a:lnTo>
                <a:lnTo>
                  <a:pt x="2929" y="1174"/>
                </a:lnTo>
                <a:lnTo>
                  <a:pt x="2933" y="1179"/>
                </a:lnTo>
                <a:lnTo>
                  <a:pt x="2933" y="1198"/>
                </a:lnTo>
                <a:lnTo>
                  <a:pt x="2933" y="1179"/>
                </a:lnTo>
                <a:lnTo>
                  <a:pt x="2938" y="1198"/>
                </a:lnTo>
                <a:lnTo>
                  <a:pt x="2938" y="1193"/>
                </a:lnTo>
                <a:lnTo>
                  <a:pt x="2942" y="1198"/>
                </a:lnTo>
                <a:lnTo>
                  <a:pt x="2942" y="1164"/>
                </a:lnTo>
                <a:lnTo>
                  <a:pt x="2947" y="1193"/>
                </a:lnTo>
                <a:lnTo>
                  <a:pt x="2947" y="1198"/>
                </a:lnTo>
                <a:lnTo>
                  <a:pt x="2947" y="1159"/>
                </a:lnTo>
                <a:lnTo>
                  <a:pt x="2951" y="1193"/>
                </a:lnTo>
                <a:lnTo>
                  <a:pt x="2951" y="1198"/>
                </a:lnTo>
                <a:lnTo>
                  <a:pt x="2951" y="1188"/>
                </a:lnTo>
                <a:lnTo>
                  <a:pt x="2956" y="1193"/>
                </a:lnTo>
                <a:lnTo>
                  <a:pt x="2956" y="1198"/>
                </a:lnTo>
                <a:lnTo>
                  <a:pt x="2956" y="1169"/>
                </a:lnTo>
                <a:lnTo>
                  <a:pt x="2960" y="1193"/>
                </a:lnTo>
                <a:lnTo>
                  <a:pt x="2960" y="1198"/>
                </a:lnTo>
                <a:lnTo>
                  <a:pt x="2960" y="1193"/>
                </a:lnTo>
                <a:lnTo>
                  <a:pt x="2965" y="1193"/>
                </a:lnTo>
                <a:lnTo>
                  <a:pt x="2965" y="1198"/>
                </a:lnTo>
                <a:lnTo>
                  <a:pt x="2965" y="1193"/>
                </a:lnTo>
                <a:lnTo>
                  <a:pt x="2969" y="1198"/>
                </a:lnTo>
                <a:lnTo>
                  <a:pt x="2969" y="1188"/>
                </a:lnTo>
                <a:lnTo>
                  <a:pt x="2973" y="1198"/>
                </a:lnTo>
                <a:lnTo>
                  <a:pt x="2973" y="1068"/>
                </a:lnTo>
                <a:lnTo>
                  <a:pt x="2978" y="1193"/>
                </a:lnTo>
                <a:lnTo>
                  <a:pt x="2978" y="1198"/>
                </a:lnTo>
                <a:lnTo>
                  <a:pt x="2978" y="1140"/>
                </a:lnTo>
                <a:lnTo>
                  <a:pt x="2982" y="1198"/>
                </a:lnTo>
                <a:lnTo>
                  <a:pt x="2982" y="1193"/>
                </a:lnTo>
                <a:lnTo>
                  <a:pt x="2987" y="1198"/>
                </a:lnTo>
                <a:lnTo>
                  <a:pt x="2987" y="1193"/>
                </a:lnTo>
                <a:lnTo>
                  <a:pt x="2991" y="1198"/>
                </a:lnTo>
                <a:lnTo>
                  <a:pt x="2991" y="1159"/>
                </a:lnTo>
                <a:lnTo>
                  <a:pt x="2996" y="1198"/>
                </a:lnTo>
                <a:lnTo>
                  <a:pt x="2996" y="1159"/>
                </a:lnTo>
                <a:lnTo>
                  <a:pt x="3000" y="1198"/>
                </a:lnTo>
                <a:lnTo>
                  <a:pt x="3000" y="1193"/>
                </a:lnTo>
                <a:lnTo>
                  <a:pt x="3005" y="1198"/>
                </a:lnTo>
                <a:lnTo>
                  <a:pt x="3005" y="1188"/>
                </a:lnTo>
                <a:lnTo>
                  <a:pt x="3009" y="1198"/>
                </a:lnTo>
                <a:lnTo>
                  <a:pt x="3013" y="1198"/>
                </a:lnTo>
                <a:lnTo>
                  <a:pt x="3013" y="1179"/>
                </a:lnTo>
                <a:lnTo>
                  <a:pt x="3018" y="1198"/>
                </a:lnTo>
                <a:lnTo>
                  <a:pt x="3018" y="1174"/>
                </a:lnTo>
                <a:lnTo>
                  <a:pt x="3022" y="1198"/>
                </a:lnTo>
                <a:lnTo>
                  <a:pt x="3022" y="1179"/>
                </a:lnTo>
                <a:lnTo>
                  <a:pt x="3027" y="1198"/>
                </a:lnTo>
                <a:lnTo>
                  <a:pt x="3027" y="1188"/>
                </a:lnTo>
                <a:lnTo>
                  <a:pt x="3031" y="1198"/>
                </a:lnTo>
                <a:lnTo>
                  <a:pt x="3031" y="1188"/>
                </a:lnTo>
                <a:lnTo>
                  <a:pt x="3036" y="1198"/>
                </a:lnTo>
                <a:lnTo>
                  <a:pt x="3036" y="1183"/>
                </a:lnTo>
                <a:lnTo>
                  <a:pt x="3040" y="1198"/>
                </a:lnTo>
                <a:lnTo>
                  <a:pt x="3040" y="1188"/>
                </a:lnTo>
                <a:lnTo>
                  <a:pt x="3045" y="1198"/>
                </a:lnTo>
                <a:lnTo>
                  <a:pt x="3045" y="1193"/>
                </a:lnTo>
                <a:lnTo>
                  <a:pt x="3049" y="1198"/>
                </a:lnTo>
                <a:lnTo>
                  <a:pt x="3049" y="1193"/>
                </a:lnTo>
                <a:lnTo>
                  <a:pt x="3053" y="1198"/>
                </a:lnTo>
                <a:lnTo>
                  <a:pt x="3053" y="1183"/>
                </a:lnTo>
                <a:lnTo>
                  <a:pt x="3058" y="1198"/>
                </a:lnTo>
                <a:lnTo>
                  <a:pt x="3058" y="1183"/>
                </a:lnTo>
                <a:lnTo>
                  <a:pt x="3062" y="1198"/>
                </a:lnTo>
                <a:lnTo>
                  <a:pt x="3062" y="1164"/>
                </a:lnTo>
                <a:lnTo>
                  <a:pt x="3067" y="1193"/>
                </a:lnTo>
                <a:lnTo>
                  <a:pt x="3067" y="1198"/>
                </a:lnTo>
                <a:lnTo>
                  <a:pt x="3067" y="1183"/>
                </a:lnTo>
                <a:lnTo>
                  <a:pt x="3071" y="1198"/>
                </a:lnTo>
                <a:lnTo>
                  <a:pt x="3071" y="1193"/>
                </a:lnTo>
                <a:lnTo>
                  <a:pt x="3076" y="1198"/>
                </a:lnTo>
                <a:lnTo>
                  <a:pt x="3076" y="1188"/>
                </a:lnTo>
                <a:lnTo>
                  <a:pt x="3080" y="1198"/>
                </a:lnTo>
                <a:lnTo>
                  <a:pt x="3080" y="1188"/>
                </a:lnTo>
                <a:lnTo>
                  <a:pt x="3085" y="1193"/>
                </a:lnTo>
                <a:lnTo>
                  <a:pt x="3085" y="1198"/>
                </a:lnTo>
                <a:lnTo>
                  <a:pt x="3085" y="1188"/>
                </a:lnTo>
                <a:lnTo>
                  <a:pt x="3089" y="1198"/>
                </a:lnTo>
                <a:lnTo>
                  <a:pt x="3089" y="1193"/>
                </a:lnTo>
                <a:lnTo>
                  <a:pt x="3093" y="1198"/>
                </a:lnTo>
                <a:lnTo>
                  <a:pt x="3093" y="1193"/>
                </a:lnTo>
                <a:lnTo>
                  <a:pt x="3098" y="1198"/>
                </a:lnTo>
                <a:lnTo>
                  <a:pt x="3098" y="1188"/>
                </a:lnTo>
                <a:lnTo>
                  <a:pt x="3102" y="1198"/>
                </a:lnTo>
                <a:lnTo>
                  <a:pt x="3102" y="1188"/>
                </a:lnTo>
                <a:lnTo>
                  <a:pt x="3107" y="1198"/>
                </a:lnTo>
                <a:lnTo>
                  <a:pt x="3107" y="1193"/>
                </a:lnTo>
                <a:lnTo>
                  <a:pt x="3111" y="1193"/>
                </a:lnTo>
                <a:lnTo>
                  <a:pt x="3111" y="1198"/>
                </a:lnTo>
                <a:lnTo>
                  <a:pt x="3111" y="1193"/>
                </a:lnTo>
                <a:lnTo>
                  <a:pt x="3116" y="1198"/>
                </a:lnTo>
                <a:lnTo>
                  <a:pt x="3120" y="1198"/>
                </a:lnTo>
                <a:lnTo>
                  <a:pt x="3120" y="1174"/>
                </a:lnTo>
                <a:lnTo>
                  <a:pt x="3125" y="1188"/>
                </a:lnTo>
                <a:lnTo>
                  <a:pt x="3125" y="1198"/>
                </a:lnTo>
                <a:lnTo>
                  <a:pt x="3125" y="1174"/>
                </a:lnTo>
                <a:lnTo>
                  <a:pt x="3129" y="1193"/>
                </a:lnTo>
                <a:lnTo>
                  <a:pt x="3129" y="1198"/>
                </a:lnTo>
                <a:lnTo>
                  <a:pt x="3129" y="1183"/>
                </a:lnTo>
                <a:lnTo>
                  <a:pt x="3133" y="1193"/>
                </a:lnTo>
                <a:lnTo>
                  <a:pt x="3133" y="1198"/>
                </a:lnTo>
                <a:lnTo>
                  <a:pt x="3133" y="1193"/>
                </a:lnTo>
                <a:lnTo>
                  <a:pt x="3138" y="1198"/>
                </a:lnTo>
                <a:lnTo>
                  <a:pt x="3142" y="1198"/>
                </a:lnTo>
                <a:lnTo>
                  <a:pt x="3142" y="1193"/>
                </a:lnTo>
                <a:lnTo>
                  <a:pt x="3147" y="1198"/>
                </a:lnTo>
                <a:lnTo>
                  <a:pt x="3147" y="1193"/>
                </a:lnTo>
                <a:lnTo>
                  <a:pt x="3151" y="1193"/>
                </a:lnTo>
                <a:lnTo>
                  <a:pt x="3151" y="1198"/>
                </a:lnTo>
                <a:lnTo>
                  <a:pt x="3151" y="1183"/>
                </a:lnTo>
                <a:lnTo>
                  <a:pt x="3156" y="1179"/>
                </a:lnTo>
                <a:lnTo>
                  <a:pt x="3156" y="1198"/>
                </a:lnTo>
                <a:lnTo>
                  <a:pt x="3156" y="1179"/>
                </a:lnTo>
                <a:lnTo>
                  <a:pt x="3160" y="1193"/>
                </a:lnTo>
                <a:lnTo>
                  <a:pt x="3160" y="1198"/>
                </a:lnTo>
                <a:lnTo>
                  <a:pt x="3160" y="1193"/>
                </a:lnTo>
                <a:lnTo>
                  <a:pt x="3165" y="1193"/>
                </a:lnTo>
                <a:lnTo>
                  <a:pt x="3165" y="1198"/>
                </a:lnTo>
                <a:lnTo>
                  <a:pt x="3165" y="1188"/>
                </a:lnTo>
                <a:lnTo>
                  <a:pt x="3169" y="1188"/>
                </a:lnTo>
                <a:lnTo>
                  <a:pt x="3169" y="1198"/>
                </a:lnTo>
                <a:lnTo>
                  <a:pt x="3169" y="1188"/>
                </a:lnTo>
                <a:lnTo>
                  <a:pt x="3173" y="1193"/>
                </a:lnTo>
                <a:lnTo>
                  <a:pt x="3173" y="1198"/>
                </a:lnTo>
                <a:lnTo>
                  <a:pt x="3173" y="1193"/>
                </a:lnTo>
                <a:lnTo>
                  <a:pt x="3178" y="1193"/>
                </a:lnTo>
                <a:lnTo>
                  <a:pt x="3178" y="1198"/>
                </a:lnTo>
                <a:lnTo>
                  <a:pt x="3178" y="1193"/>
                </a:lnTo>
                <a:lnTo>
                  <a:pt x="3182" y="1198"/>
                </a:lnTo>
                <a:lnTo>
                  <a:pt x="3182" y="1193"/>
                </a:lnTo>
                <a:lnTo>
                  <a:pt x="3187" y="1198"/>
                </a:lnTo>
                <a:lnTo>
                  <a:pt x="3191" y="1198"/>
                </a:lnTo>
                <a:lnTo>
                  <a:pt x="3191" y="1145"/>
                </a:lnTo>
                <a:lnTo>
                  <a:pt x="3191" y="1159"/>
                </a:lnTo>
                <a:lnTo>
                  <a:pt x="3196" y="1126"/>
                </a:lnTo>
                <a:lnTo>
                  <a:pt x="3196" y="1198"/>
                </a:lnTo>
                <a:lnTo>
                  <a:pt x="3196" y="1121"/>
                </a:lnTo>
                <a:lnTo>
                  <a:pt x="3200" y="1193"/>
                </a:lnTo>
                <a:lnTo>
                  <a:pt x="3200" y="1198"/>
                </a:lnTo>
                <a:lnTo>
                  <a:pt x="3200" y="1188"/>
                </a:lnTo>
                <a:lnTo>
                  <a:pt x="3205" y="1198"/>
                </a:lnTo>
                <a:lnTo>
                  <a:pt x="3205" y="1193"/>
                </a:lnTo>
                <a:lnTo>
                  <a:pt x="3209" y="1198"/>
                </a:lnTo>
                <a:lnTo>
                  <a:pt x="3209" y="1188"/>
                </a:lnTo>
                <a:lnTo>
                  <a:pt x="3213" y="1183"/>
                </a:lnTo>
                <a:lnTo>
                  <a:pt x="3213" y="1198"/>
                </a:lnTo>
                <a:lnTo>
                  <a:pt x="3213" y="1183"/>
                </a:lnTo>
                <a:lnTo>
                  <a:pt x="3218" y="1193"/>
                </a:lnTo>
                <a:lnTo>
                  <a:pt x="3218" y="1198"/>
                </a:lnTo>
                <a:lnTo>
                  <a:pt x="3218" y="1188"/>
                </a:lnTo>
                <a:lnTo>
                  <a:pt x="3222" y="1198"/>
                </a:lnTo>
                <a:lnTo>
                  <a:pt x="3222" y="1193"/>
                </a:lnTo>
                <a:lnTo>
                  <a:pt x="3227" y="1198"/>
                </a:lnTo>
                <a:lnTo>
                  <a:pt x="3236" y="1198"/>
                </a:lnTo>
                <a:lnTo>
                  <a:pt x="3236" y="1193"/>
                </a:lnTo>
                <a:lnTo>
                  <a:pt x="3240" y="1198"/>
                </a:lnTo>
                <a:lnTo>
                  <a:pt x="3240" y="1174"/>
                </a:lnTo>
                <a:lnTo>
                  <a:pt x="3245" y="1193"/>
                </a:lnTo>
                <a:lnTo>
                  <a:pt x="3245" y="1198"/>
                </a:lnTo>
                <a:lnTo>
                  <a:pt x="3245" y="1183"/>
                </a:lnTo>
                <a:lnTo>
                  <a:pt x="3249" y="1198"/>
                </a:lnTo>
                <a:lnTo>
                  <a:pt x="3249" y="1188"/>
                </a:lnTo>
                <a:lnTo>
                  <a:pt x="3253" y="1198"/>
                </a:lnTo>
                <a:lnTo>
                  <a:pt x="3253" y="1183"/>
                </a:lnTo>
                <a:lnTo>
                  <a:pt x="3258" y="1198"/>
                </a:lnTo>
                <a:lnTo>
                  <a:pt x="3258" y="1193"/>
                </a:lnTo>
                <a:lnTo>
                  <a:pt x="3262" y="1198"/>
                </a:lnTo>
                <a:lnTo>
                  <a:pt x="3262" y="1193"/>
                </a:lnTo>
                <a:lnTo>
                  <a:pt x="3267" y="1198"/>
                </a:lnTo>
                <a:lnTo>
                  <a:pt x="3267" y="1193"/>
                </a:lnTo>
                <a:lnTo>
                  <a:pt x="3271" y="1198"/>
                </a:lnTo>
                <a:lnTo>
                  <a:pt x="3271" y="1193"/>
                </a:lnTo>
                <a:lnTo>
                  <a:pt x="3276" y="1198"/>
                </a:lnTo>
                <a:lnTo>
                  <a:pt x="3280" y="1198"/>
                </a:lnTo>
                <a:lnTo>
                  <a:pt x="3280" y="1116"/>
                </a:lnTo>
                <a:lnTo>
                  <a:pt x="3285" y="1198"/>
                </a:lnTo>
                <a:lnTo>
                  <a:pt x="3285" y="1135"/>
                </a:lnTo>
                <a:lnTo>
                  <a:pt x="3289" y="1198"/>
                </a:lnTo>
                <a:lnTo>
                  <a:pt x="3289" y="1179"/>
                </a:lnTo>
                <a:lnTo>
                  <a:pt x="3293" y="1198"/>
                </a:lnTo>
                <a:lnTo>
                  <a:pt x="3293" y="1193"/>
                </a:lnTo>
                <a:lnTo>
                  <a:pt x="3298" y="1198"/>
                </a:lnTo>
                <a:lnTo>
                  <a:pt x="3298" y="1193"/>
                </a:lnTo>
                <a:lnTo>
                  <a:pt x="3302" y="1198"/>
                </a:lnTo>
                <a:lnTo>
                  <a:pt x="3302" y="1183"/>
                </a:lnTo>
                <a:lnTo>
                  <a:pt x="3307" y="1198"/>
                </a:lnTo>
                <a:lnTo>
                  <a:pt x="3307" y="1188"/>
                </a:lnTo>
                <a:lnTo>
                  <a:pt x="3311" y="1198"/>
                </a:lnTo>
                <a:lnTo>
                  <a:pt x="3311" y="1193"/>
                </a:lnTo>
                <a:lnTo>
                  <a:pt x="3316" y="1198"/>
                </a:lnTo>
                <a:lnTo>
                  <a:pt x="3316" y="1193"/>
                </a:lnTo>
                <a:lnTo>
                  <a:pt x="3320" y="1198"/>
                </a:lnTo>
                <a:lnTo>
                  <a:pt x="3320" y="1193"/>
                </a:lnTo>
                <a:lnTo>
                  <a:pt x="3325" y="1198"/>
                </a:lnTo>
                <a:lnTo>
                  <a:pt x="3329" y="1198"/>
                </a:lnTo>
                <a:lnTo>
                  <a:pt x="3329" y="1183"/>
                </a:lnTo>
                <a:lnTo>
                  <a:pt x="3333" y="1198"/>
                </a:lnTo>
                <a:lnTo>
                  <a:pt x="3333" y="1179"/>
                </a:lnTo>
                <a:lnTo>
                  <a:pt x="3338" y="1198"/>
                </a:lnTo>
                <a:lnTo>
                  <a:pt x="3338" y="1193"/>
                </a:lnTo>
                <a:lnTo>
                  <a:pt x="3342" y="1198"/>
                </a:lnTo>
                <a:lnTo>
                  <a:pt x="3342" y="1188"/>
                </a:lnTo>
                <a:lnTo>
                  <a:pt x="3347" y="1198"/>
                </a:lnTo>
                <a:lnTo>
                  <a:pt x="3347" y="1188"/>
                </a:lnTo>
                <a:lnTo>
                  <a:pt x="3351" y="1198"/>
                </a:lnTo>
                <a:lnTo>
                  <a:pt x="3365" y="1198"/>
                </a:lnTo>
                <a:lnTo>
                  <a:pt x="3365" y="1193"/>
                </a:lnTo>
                <a:lnTo>
                  <a:pt x="3369" y="1198"/>
                </a:lnTo>
                <a:lnTo>
                  <a:pt x="3369" y="1140"/>
                </a:lnTo>
                <a:lnTo>
                  <a:pt x="3373" y="1198"/>
                </a:lnTo>
                <a:lnTo>
                  <a:pt x="3373" y="1121"/>
                </a:lnTo>
                <a:lnTo>
                  <a:pt x="3378" y="1198"/>
                </a:lnTo>
                <a:lnTo>
                  <a:pt x="3378" y="1183"/>
                </a:lnTo>
                <a:lnTo>
                  <a:pt x="3382" y="1198"/>
                </a:lnTo>
                <a:lnTo>
                  <a:pt x="3382" y="1193"/>
                </a:lnTo>
                <a:lnTo>
                  <a:pt x="3387" y="1198"/>
                </a:lnTo>
                <a:lnTo>
                  <a:pt x="3391" y="1198"/>
                </a:lnTo>
                <a:lnTo>
                  <a:pt x="3391" y="1193"/>
                </a:lnTo>
                <a:lnTo>
                  <a:pt x="3396" y="1198"/>
                </a:lnTo>
                <a:lnTo>
                  <a:pt x="3396" y="1193"/>
                </a:lnTo>
                <a:lnTo>
                  <a:pt x="3400" y="1198"/>
                </a:lnTo>
                <a:lnTo>
                  <a:pt x="3400" y="1193"/>
                </a:lnTo>
                <a:lnTo>
                  <a:pt x="3405" y="1198"/>
                </a:lnTo>
                <a:lnTo>
                  <a:pt x="3405" y="1193"/>
                </a:lnTo>
                <a:lnTo>
                  <a:pt x="3409" y="1198"/>
                </a:lnTo>
                <a:lnTo>
                  <a:pt x="3409" y="1188"/>
                </a:lnTo>
                <a:lnTo>
                  <a:pt x="3413" y="1198"/>
                </a:lnTo>
                <a:lnTo>
                  <a:pt x="3413" y="1179"/>
                </a:lnTo>
                <a:lnTo>
                  <a:pt x="3418" y="1198"/>
                </a:lnTo>
                <a:lnTo>
                  <a:pt x="3418" y="1183"/>
                </a:lnTo>
                <a:lnTo>
                  <a:pt x="3422" y="1198"/>
                </a:lnTo>
                <a:lnTo>
                  <a:pt x="3422" y="1188"/>
                </a:lnTo>
                <a:lnTo>
                  <a:pt x="3427" y="1198"/>
                </a:lnTo>
                <a:lnTo>
                  <a:pt x="3427" y="1193"/>
                </a:lnTo>
                <a:lnTo>
                  <a:pt x="3431" y="1198"/>
                </a:lnTo>
                <a:lnTo>
                  <a:pt x="3431" y="1193"/>
                </a:lnTo>
                <a:lnTo>
                  <a:pt x="3436" y="1198"/>
                </a:lnTo>
                <a:lnTo>
                  <a:pt x="3440" y="1198"/>
                </a:lnTo>
                <a:lnTo>
                  <a:pt x="3440" y="1193"/>
                </a:lnTo>
                <a:lnTo>
                  <a:pt x="3445" y="1198"/>
                </a:lnTo>
                <a:lnTo>
                  <a:pt x="3445" y="1193"/>
                </a:lnTo>
                <a:lnTo>
                  <a:pt x="3449" y="1198"/>
                </a:lnTo>
                <a:lnTo>
                  <a:pt x="3458" y="1198"/>
                </a:lnTo>
                <a:lnTo>
                  <a:pt x="3458" y="1154"/>
                </a:lnTo>
                <a:lnTo>
                  <a:pt x="3462" y="1198"/>
                </a:lnTo>
                <a:lnTo>
                  <a:pt x="3462" y="1150"/>
                </a:lnTo>
                <a:lnTo>
                  <a:pt x="3467" y="1193"/>
                </a:lnTo>
                <a:lnTo>
                  <a:pt x="3467" y="1198"/>
                </a:lnTo>
                <a:lnTo>
                  <a:pt x="3467" y="1188"/>
                </a:lnTo>
                <a:lnTo>
                  <a:pt x="3471" y="1198"/>
                </a:lnTo>
                <a:lnTo>
                  <a:pt x="3471" y="1193"/>
                </a:lnTo>
                <a:lnTo>
                  <a:pt x="3476" y="1198"/>
                </a:lnTo>
                <a:lnTo>
                  <a:pt x="3480" y="1198"/>
                </a:lnTo>
                <a:lnTo>
                  <a:pt x="3480" y="1193"/>
                </a:lnTo>
                <a:lnTo>
                  <a:pt x="3485" y="1198"/>
                </a:lnTo>
                <a:lnTo>
                  <a:pt x="3485" y="1188"/>
                </a:lnTo>
                <a:lnTo>
                  <a:pt x="3489" y="1198"/>
                </a:lnTo>
                <a:lnTo>
                  <a:pt x="3489" y="1193"/>
                </a:lnTo>
                <a:lnTo>
                  <a:pt x="3493" y="1198"/>
                </a:lnTo>
                <a:lnTo>
                  <a:pt x="3493" y="1193"/>
                </a:lnTo>
                <a:lnTo>
                  <a:pt x="3498" y="1198"/>
                </a:lnTo>
                <a:lnTo>
                  <a:pt x="3498" y="1193"/>
                </a:lnTo>
                <a:lnTo>
                  <a:pt x="3502" y="1198"/>
                </a:lnTo>
                <a:lnTo>
                  <a:pt x="3502" y="1193"/>
                </a:lnTo>
                <a:lnTo>
                  <a:pt x="3507" y="1198"/>
                </a:lnTo>
                <a:lnTo>
                  <a:pt x="3507" y="1193"/>
                </a:lnTo>
                <a:lnTo>
                  <a:pt x="3511" y="1198"/>
                </a:lnTo>
                <a:lnTo>
                  <a:pt x="3511" y="1193"/>
                </a:lnTo>
                <a:lnTo>
                  <a:pt x="3516" y="1193"/>
                </a:lnTo>
                <a:lnTo>
                  <a:pt x="3516" y="1198"/>
                </a:lnTo>
                <a:lnTo>
                  <a:pt x="3516" y="1193"/>
                </a:lnTo>
                <a:lnTo>
                  <a:pt x="3520" y="1198"/>
                </a:lnTo>
                <a:lnTo>
                  <a:pt x="3520" y="1193"/>
                </a:lnTo>
                <a:lnTo>
                  <a:pt x="3525" y="1198"/>
                </a:lnTo>
                <a:lnTo>
                  <a:pt x="3525" y="1188"/>
                </a:lnTo>
                <a:lnTo>
                  <a:pt x="3529" y="1198"/>
                </a:lnTo>
                <a:lnTo>
                  <a:pt x="3529" y="1150"/>
                </a:lnTo>
                <a:lnTo>
                  <a:pt x="3533" y="1179"/>
                </a:lnTo>
                <a:lnTo>
                  <a:pt x="3533" y="1198"/>
                </a:lnTo>
                <a:lnTo>
                  <a:pt x="3533" y="1169"/>
                </a:lnTo>
                <a:lnTo>
                  <a:pt x="3538" y="1188"/>
                </a:lnTo>
                <a:lnTo>
                  <a:pt x="3538" y="1198"/>
                </a:lnTo>
                <a:lnTo>
                  <a:pt x="3538" y="1188"/>
                </a:lnTo>
                <a:lnTo>
                  <a:pt x="3542" y="1198"/>
                </a:lnTo>
                <a:lnTo>
                  <a:pt x="3547" y="1198"/>
                </a:lnTo>
                <a:lnTo>
                  <a:pt x="3547" y="1145"/>
                </a:lnTo>
                <a:lnTo>
                  <a:pt x="3551" y="1179"/>
                </a:lnTo>
                <a:lnTo>
                  <a:pt x="3551" y="1198"/>
                </a:lnTo>
                <a:lnTo>
                  <a:pt x="3551" y="1150"/>
                </a:lnTo>
                <a:lnTo>
                  <a:pt x="3556" y="1193"/>
                </a:lnTo>
                <a:lnTo>
                  <a:pt x="3556" y="1198"/>
                </a:lnTo>
                <a:lnTo>
                  <a:pt x="3556" y="1188"/>
                </a:lnTo>
                <a:lnTo>
                  <a:pt x="3560" y="1198"/>
                </a:lnTo>
                <a:lnTo>
                  <a:pt x="3560" y="1193"/>
                </a:lnTo>
                <a:lnTo>
                  <a:pt x="3565" y="1198"/>
                </a:lnTo>
                <a:lnTo>
                  <a:pt x="3565" y="1193"/>
                </a:lnTo>
                <a:lnTo>
                  <a:pt x="3569" y="1193"/>
                </a:lnTo>
                <a:lnTo>
                  <a:pt x="3569" y="1198"/>
                </a:lnTo>
                <a:lnTo>
                  <a:pt x="3569" y="1193"/>
                </a:lnTo>
                <a:lnTo>
                  <a:pt x="3573" y="1198"/>
                </a:lnTo>
                <a:lnTo>
                  <a:pt x="3578" y="1198"/>
                </a:lnTo>
                <a:lnTo>
                  <a:pt x="3578" y="1188"/>
                </a:lnTo>
                <a:lnTo>
                  <a:pt x="3582" y="1198"/>
                </a:lnTo>
                <a:lnTo>
                  <a:pt x="3582" y="1193"/>
                </a:lnTo>
                <a:lnTo>
                  <a:pt x="3587" y="1198"/>
                </a:lnTo>
                <a:lnTo>
                  <a:pt x="3587" y="1154"/>
                </a:lnTo>
                <a:lnTo>
                  <a:pt x="3591" y="1159"/>
                </a:lnTo>
                <a:lnTo>
                  <a:pt x="3591" y="1198"/>
                </a:lnTo>
                <a:lnTo>
                  <a:pt x="3591" y="1159"/>
                </a:lnTo>
                <a:lnTo>
                  <a:pt x="3596" y="1179"/>
                </a:lnTo>
                <a:lnTo>
                  <a:pt x="3596" y="1198"/>
                </a:lnTo>
                <a:lnTo>
                  <a:pt x="3596" y="1179"/>
                </a:lnTo>
                <a:lnTo>
                  <a:pt x="3600" y="1188"/>
                </a:lnTo>
                <a:lnTo>
                  <a:pt x="3600" y="1198"/>
                </a:lnTo>
                <a:lnTo>
                  <a:pt x="3600" y="1188"/>
                </a:lnTo>
                <a:lnTo>
                  <a:pt x="3605" y="1198"/>
                </a:lnTo>
                <a:lnTo>
                  <a:pt x="3609" y="1198"/>
                </a:lnTo>
                <a:lnTo>
                  <a:pt x="3609" y="1188"/>
                </a:lnTo>
                <a:lnTo>
                  <a:pt x="3613" y="1198"/>
                </a:lnTo>
                <a:lnTo>
                  <a:pt x="3613" y="1193"/>
                </a:lnTo>
                <a:lnTo>
                  <a:pt x="3618" y="1193"/>
                </a:lnTo>
                <a:lnTo>
                  <a:pt x="3618" y="1198"/>
                </a:lnTo>
                <a:lnTo>
                  <a:pt x="3618" y="1193"/>
                </a:lnTo>
                <a:lnTo>
                  <a:pt x="3622" y="1188"/>
                </a:lnTo>
                <a:lnTo>
                  <a:pt x="3622" y="1198"/>
                </a:lnTo>
                <a:lnTo>
                  <a:pt x="3622" y="1188"/>
                </a:lnTo>
                <a:lnTo>
                  <a:pt x="3627" y="1193"/>
                </a:lnTo>
                <a:lnTo>
                  <a:pt x="3627" y="1198"/>
                </a:lnTo>
                <a:lnTo>
                  <a:pt x="3627" y="1193"/>
                </a:lnTo>
                <a:lnTo>
                  <a:pt x="3631" y="1198"/>
                </a:lnTo>
                <a:lnTo>
                  <a:pt x="3636" y="1198"/>
                </a:lnTo>
                <a:lnTo>
                  <a:pt x="3636" y="1179"/>
                </a:lnTo>
                <a:lnTo>
                  <a:pt x="3640" y="1169"/>
                </a:lnTo>
                <a:lnTo>
                  <a:pt x="3640" y="1198"/>
                </a:lnTo>
                <a:lnTo>
                  <a:pt x="3640" y="1169"/>
                </a:lnTo>
                <a:lnTo>
                  <a:pt x="3645" y="1183"/>
                </a:lnTo>
                <a:lnTo>
                  <a:pt x="3645" y="1198"/>
                </a:lnTo>
                <a:lnTo>
                  <a:pt x="3645" y="1183"/>
                </a:lnTo>
                <a:lnTo>
                  <a:pt x="3649" y="1198"/>
                </a:lnTo>
                <a:lnTo>
                  <a:pt x="3649" y="1193"/>
                </a:lnTo>
                <a:lnTo>
                  <a:pt x="3653" y="1198"/>
                </a:lnTo>
                <a:lnTo>
                  <a:pt x="3658" y="1198"/>
                </a:lnTo>
                <a:lnTo>
                  <a:pt x="3658" y="1169"/>
                </a:lnTo>
                <a:lnTo>
                  <a:pt x="3662" y="1183"/>
                </a:lnTo>
                <a:lnTo>
                  <a:pt x="3662" y="1198"/>
                </a:lnTo>
                <a:lnTo>
                  <a:pt x="3662" y="1150"/>
                </a:lnTo>
                <a:lnTo>
                  <a:pt x="3667" y="1193"/>
                </a:lnTo>
                <a:lnTo>
                  <a:pt x="3667" y="1198"/>
                </a:lnTo>
                <a:lnTo>
                  <a:pt x="3667" y="1179"/>
                </a:lnTo>
                <a:lnTo>
                  <a:pt x="3671" y="1193"/>
                </a:lnTo>
                <a:lnTo>
                  <a:pt x="3671" y="1198"/>
                </a:lnTo>
                <a:lnTo>
                  <a:pt x="3671" y="1193"/>
                </a:lnTo>
                <a:lnTo>
                  <a:pt x="3676" y="1198"/>
                </a:lnTo>
                <a:lnTo>
                  <a:pt x="3680" y="1198"/>
                </a:lnTo>
                <a:lnTo>
                  <a:pt x="3680" y="1183"/>
                </a:lnTo>
                <a:lnTo>
                  <a:pt x="3685" y="1198"/>
                </a:lnTo>
                <a:lnTo>
                  <a:pt x="3685" y="1179"/>
                </a:lnTo>
                <a:lnTo>
                  <a:pt x="3689" y="1198"/>
                </a:lnTo>
                <a:lnTo>
                  <a:pt x="3689" y="1193"/>
                </a:lnTo>
                <a:lnTo>
                  <a:pt x="3693" y="1198"/>
                </a:lnTo>
                <a:lnTo>
                  <a:pt x="3698" y="1198"/>
                </a:lnTo>
                <a:lnTo>
                  <a:pt x="3698" y="1193"/>
                </a:lnTo>
                <a:lnTo>
                  <a:pt x="3702" y="1198"/>
                </a:lnTo>
                <a:lnTo>
                  <a:pt x="3702" y="1193"/>
                </a:lnTo>
                <a:lnTo>
                  <a:pt x="3707" y="1193"/>
                </a:lnTo>
                <a:lnTo>
                  <a:pt x="3707" y="1198"/>
                </a:lnTo>
                <a:lnTo>
                  <a:pt x="3707" y="1164"/>
                </a:lnTo>
                <a:lnTo>
                  <a:pt x="3711" y="1198"/>
                </a:lnTo>
                <a:lnTo>
                  <a:pt x="3711" y="1140"/>
                </a:lnTo>
                <a:lnTo>
                  <a:pt x="3716" y="1198"/>
                </a:lnTo>
                <a:lnTo>
                  <a:pt x="3716" y="1193"/>
                </a:lnTo>
                <a:lnTo>
                  <a:pt x="3720" y="1198"/>
                </a:lnTo>
                <a:lnTo>
                  <a:pt x="3725" y="1198"/>
                </a:lnTo>
                <a:lnTo>
                  <a:pt x="3725" y="1193"/>
                </a:lnTo>
                <a:lnTo>
                  <a:pt x="3729" y="1198"/>
                </a:lnTo>
                <a:lnTo>
                  <a:pt x="3729" y="1183"/>
                </a:lnTo>
                <a:lnTo>
                  <a:pt x="3733" y="1198"/>
                </a:lnTo>
                <a:lnTo>
                  <a:pt x="3733" y="1193"/>
                </a:lnTo>
                <a:lnTo>
                  <a:pt x="3738" y="1198"/>
                </a:lnTo>
                <a:lnTo>
                  <a:pt x="3738" y="1193"/>
                </a:lnTo>
                <a:lnTo>
                  <a:pt x="3742" y="1198"/>
                </a:lnTo>
                <a:lnTo>
                  <a:pt x="3742" y="1193"/>
                </a:lnTo>
                <a:lnTo>
                  <a:pt x="3747" y="1198"/>
                </a:lnTo>
                <a:lnTo>
                  <a:pt x="3747" y="1193"/>
                </a:lnTo>
                <a:lnTo>
                  <a:pt x="3751" y="1198"/>
                </a:lnTo>
                <a:lnTo>
                  <a:pt x="3751" y="1188"/>
                </a:lnTo>
                <a:lnTo>
                  <a:pt x="3756" y="1198"/>
                </a:lnTo>
                <a:lnTo>
                  <a:pt x="3756" y="1193"/>
                </a:lnTo>
                <a:lnTo>
                  <a:pt x="3760" y="1198"/>
                </a:lnTo>
                <a:lnTo>
                  <a:pt x="3765" y="1198"/>
                </a:lnTo>
                <a:lnTo>
                  <a:pt x="3765" y="1193"/>
                </a:lnTo>
                <a:lnTo>
                  <a:pt x="3769" y="1198"/>
                </a:lnTo>
                <a:lnTo>
                  <a:pt x="3769" y="1164"/>
                </a:lnTo>
                <a:lnTo>
                  <a:pt x="3773" y="1198"/>
                </a:lnTo>
                <a:lnTo>
                  <a:pt x="3773" y="1183"/>
                </a:lnTo>
                <a:lnTo>
                  <a:pt x="3778" y="1198"/>
                </a:lnTo>
                <a:lnTo>
                  <a:pt x="3778" y="1193"/>
                </a:lnTo>
                <a:lnTo>
                  <a:pt x="3782" y="1198"/>
                </a:lnTo>
                <a:lnTo>
                  <a:pt x="3787" y="1198"/>
                </a:lnTo>
                <a:lnTo>
                  <a:pt x="3787" y="1193"/>
                </a:lnTo>
                <a:lnTo>
                  <a:pt x="3791" y="1198"/>
                </a:lnTo>
                <a:lnTo>
                  <a:pt x="3791" y="1193"/>
                </a:lnTo>
                <a:lnTo>
                  <a:pt x="3796" y="1198"/>
                </a:lnTo>
                <a:lnTo>
                  <a:pt x="3796" y="1193"/>
                </a:lnTo>
                <a:lnTo>
                  <a:pt x="3796" y="1198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9" name="Line 83"/>
          <p:cNvSpPr>
            <a:spLocks noChangeShapeType="1"/>
          </p:cNvSpPr>
          <p:nvPr/>
        </p:nvSpPr>
        <p:spPr bwMode="auto">
          <a:xfrm>
            <a:off x="543496" y="5080272"/>
            <a:ext cx="3492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0" name="Rectangle 84"/>
          <p:cNvSpPr>
            <a:spLocks noChangeArrowheads="1"/>
          </p:cNvSpPr>
          <p:nvPr/>
        </p:nvSpPr>
        <p:spPr bwMode="auto">
          <a:xfrm>
            <a:off x="423190" y="4995876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77" name="Line 91"/>
          <p:cNvSpPr>
            <a:spLocks noChangeShapeType="1"/>
          </p:cNvSpPr>
          <p:nvPr/>
        </p:nvSpPr>
        <p:spPr bwMode="auto">
          <a:xfrm>
            <a:off x="557784" y="4134122"/>
            <a:ext cx="20638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4" name="Line 98"/>
          <p:cNvSpPr>
            <a:spLocks noChangeShapeType="1"/>
          </p:cNvSpPr>
          <p:nvPr/>
        </p:nvSpPr>
        <p:spPr bwMode="auto">
          <a:xfrm>
            <a:off x="543496" y="3186384"/>
            <a:ext cx="3492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5" name="Rectangle 99"/>
          <p:cNvSpPr>
            <a:spLocks noChangeArrowheads="1"/>
          </p:cNvSpPr>
          <p:nvPr/>
        </p:nvSpPr>
        <p:spPr bwMode="auto">
          <a:xfrm>
            <a:off x="291152" y="3089842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6" name="Line 103"/>
          <p:cNvSpPr>
            <a:spLocks noChangeShapeType="1"/>
          </p:cNvSpPr>
          <p:nvPr/>
        </p:nvSpPr>
        <p:spPr bwMode="auto">
          <a:xfrm>
            <a:off x="578421" y="508820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Line 104"/>
          <p:cNvSpPr>
            <a:spLocks noChangeShapeType="1"/>
          </p:cNvSpPr>
          <p:nvPr/>
        </p:nvSpPr>
        <p:spPr bwMode="auto">
          <a:xfrm>
            <a:off x="930846" y="508820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Rectangle 105"/>
          <p:cNvSpPr>
            <a:spLocks noChangeArrowheads="1"/>
          </p:cNvSpPr>
          <p:nvPr/>
        </p:nvSpPr>
        <p:spPr bwMode="auto">
          <a:xfrm>
            <a:off x="749400" y="512630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71" name="Line 106"/>
          <p:cNvSpPr>
            <a:spLocks noChangeShapeType="1"/>
          </p:cNvSpPr>
          <p:nvPr/>
        </p:nvSpPr>
        <p:spPr bwMode="auto">
          <a:xfrm>
            <a:off x="1284859" y="508820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Line 107"/>
          <p:cNvSpPr>
            <a:spLocks noChangeShapeType="1"/>
          </p:cNvSpPr>
          <p:nvPr/>
        </p:nvSpPr>
        <p:spPr bwMode="auto">
          <a:xfrm>
            <a:off x="1643634" y="508820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Rectangle 108"/>
          <p:cNvSpPr>
            <a:spLocks noChangeArrowheads="1"/>
          </p:cNvSpPr>
          <p:nvPr/>
        </p:nvSpPr>
        <p:spPr bwMode="auto">
          <a:xfrm>
            <a:off x="1462187" y="512630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79" name="Line 109"/>
          <p:cNvSpPr>
            <a:spLocks noChangeShapeType="1"/>
          </p:cNvSpPr>
          <p:nvPr/>
        </p:nvSpPr>
        <p:spPr bwMode="auto">
          <a:xfrm>
            <a:off x="1996059" y="508820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Line 110"/>
          <p:cNvSpPr>
            <a:spLocks noChangeShapeType="1"/>
          </p:cNvSpPr>
          <p:nvPr/>
        </p:nvSpPr>
        <p:spPr bwMode="auto">
          <a:xfrm>
            <a:off x="2350071" y="508820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Rectangle 111"/>
          <p:cNvSpPr>
            <a:spLocks noChangeArrowheads="1"/>
          </p:cNvSpPr>
          <p:nvPr/>
        </p:nvSpPr>
        <p:spPr bwMode="auto">
          <a:xfrm>
            <a:off x="2143225" y="512630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2" name="Line 112"/>
          <p:cNvSpPr>
            <a:spLocks noChangeShapeType="1"/>
          </p:cNvSpPr>
          <p:nvPr/>
        </p:nvSpPr>
        <p:spPr bwMode="auto">
          <a:xfrm>
            <a:off x="2702496" y="508820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Line 113"/>
          <p:cNvSpPr>
            <a:spLocks noChangeShapeType="1"/>
          </p:cNvSpPr>
          <p:nvPr/>
        </p:nvSpPr>
        <p:spPr bwMode="auto">
          <a:xfrm>
            <a:off x="3054921" y="508820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4" name="Rectangle 114"/>
          <p:cNvSpPr>
            <a:spLocks noChangeArrowheads="1"/>
          </p:cNvSpPr>
          <p:nvPr/>
        </p:nvSpPr>
        <p:spPr bwMode="auto">
          <a:xfrm>
            <a:off x="2848075" y="512630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10" name="Line 115"/>
          <p:cNvSpPr>
            <a:spLocks noChangeShapeType="1"/>
          </p:cNvSpPr>
          <p:nvPr/>
        </p:nvSpPr>
        <p:spPr bwMode="auto">
          <a:xfrm>
            <a:off x="3407346" y="508820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1" name="Line 116"/>
          <p:cNvSpPr>
            <a:spLocks noChangeShapeType="1"/>
          </p:cNvSpPr>
          <p:nvPr/>
        </p:nvSpPr>
        <p:spPr bwMode="auto">
          <a:xfrm>
            <a:off x="3767709" y="508820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2" name="Rectangle 117"/>
          <p:cNvSpPr>
            <a:spLocks noChangeArrowheads="1"/>
          </p:cNvSpPr>
          <p:nvPr/>
        </p:nvSpPr>
        <p:spPr bwMode="auto">
          <a:xfrm>
            <a:off x="3560862" y="512630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13" name="Line 118"/>
          <p:cNvSpPr>
            <a:spLocks noChangeShapeType="1"/>
          </p:cNvSpPr>
          <p:nvPr/>
        </p:nvSpPr>
        <p:spPr bwMode="auto">
          <a:xfrm>
            <a:off x="4120134" y="508820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4" name="Line 119"/>
          <p:cNvSpPr>
            <a:spLocks noChangeShapeType="1"/>
          </p:cNvSpPr>
          <p:nvPr/>
        </p:nvSpPr>
        <p:spPr bwMode="auto">
          <a:xfrm>
            <a:off x="4472559" y="508820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5" name="Rectangle 120"/>
          <p:cNvSpPr>
            <a:spLocks noChangeArrowheads="1"/>
          </p:cNvSpPr>
          <p:nvPr/>
        </p:nvSpPr>
        <p:spPr bwMode="auto">
          <a:xfrm>
            <a:off x="4265712" y="512630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16" name="Line 121"/>
          <p:cNvSpPr>
            <a:spLocks noChangeShapeType="1"/>
          </p:cNvSpPr>
          <p:nvPr/>
        </p:nvSpPr>
        <p:spPr bwMode="auto">
          <a:xfrm>
            <a:off x="4826571" y="508820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7" name="Line 122"/>
          <p:cNvSpPr>
            <a:spLocks noChangeShapeType="1"/>
          </p:cNvSpPr>
          <p:nvPr/>
        </p:nvSpPr>
        <p:spPr bwMode="auto">
          <a:xfrm>
            <a:off x="5178996" y="508820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8" name="Rectangle 123"/>
          <p:cNvSpPr>
            <a:spLocks noChangeArrowheads="1"/>
          </p:cNvSpPr>
          <p:nvPr/>
        </p:nvSpPr>
        <p:spPr bwMode="auto">
          <a:xfrm>
            <a:off x="4972150" y="512630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19" name="Line 124"/>
          <p:cNvSpPr>
            <a:spLocks noChangeShapeType="1"/>
          </p:cNvSpPr>
          <p:nvPr/>
        </p:nvSpPr>
        <p:spPr bwMode="auto">
          <a:xfrm>
            <a:off x="5531421" y="508820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Line 125"/>
          <p:cNvSpPr>
            <a:spLocks noChangeShapeType="1"/>
          </p:cNvSpPr>
          <p:nvPr/>
        </p:nvSpPr>
        <p:spPr bwMode="auto">
          <a:xfrm>
            <a:off x="5891784" y="508820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Rectangle 126"/>
          <p:cNvSpPr>
            <a:spLocks noChangeArrowheads="1"/>
          </p:cNvSpPr>
          <p:nvPr/>
        </p:nvSpPr>
        <p:spPr bwMode="auto">
          <a:xfrm>
            <a:off x="5684937" y="512630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5" name="Line 127"/>
          <p:cNvSpPr>
            <a:spLocks noChangeShapeType="1"/>
          </p:cNvSpPr>
          <p:nvPr/>
        </p:nvSpPr>
        <p:spPr bwMode="auto">
          <a:xfrm>
            <a:off x="6244209" y="508820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Line 128"/>
          <p:cNvSpPr>
            <a:spLocks noChangeShapeType="1"/>
          </p:cNvSpPr>
          <p:nvPr/>
        </p:nvSpPr>
        <p:spPr bwMode="auto">
          <a:xfrm>
            <a:off x="6596634" y="508820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Rectangle 129"/>
          <p:cNvSpPr>
            <a:spLocks noChangeArrowheads="1"/>
          </p:cNvSpPr>
          <p:nvPr/>
        </p:nvSpPr>
        <p:spPr bwMode="auto">
          <a:xfrm>
            <a:off x="6326287" y="5126309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37" name="TextBox 17"/>
          <p:cNvSpPr txBox="1"/>
          <p:nvPr/>
        </p:nvSpPr>
        <p:spPr>
          <a:xfrm>
            <a:off x="471816" y="3912155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38" name="Straight Arrow Connector 337"/>
          <p:cNvCxnSpPr/>
          <p:nvPr/>
        </p:nvCxnSpPr>
        <p:spPr>
          <a:xfrm flipH="1">
            <a:off x="3578629" y="4281218"/>
            <a:ext cx="30798" cy="5273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9" name="TextBox 338"/>
          <p:cNvSpPr txBox="1"/>
          <p:nvPr/>
        </p:nvSpPr>
        <p:spPr>
          <a:xfrm>
            <a:off x="524062" y="4327796"/>
            <a:ext cx="468398" cy="3616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 smtClean="0"/>
          </a:p>
          <a:p>
            <a:endParaRPr lang="zh-CN" altLang="en-US" sz="1050" baseline="30000" dirty="0"/>
          </a:p>
        </p:txBody>
      </p:sp>
      <p:cxnSp>
        <p:nvCxnSpPr>
          <p:cNvPr id="340" name="Straight Arrow Connector 339"/>
          <p:cNvCxnSpPr/>
          <p:nvPr/>
        </p:nvCxnSpPr>
        <p:spPr>
          <a:xfrm>
            <a:off x="786621" y="4455274"/>
            <a:ext cx="60486" cy="4244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4" name="TextBox 343"/>
          <p:cNvSpPr txBox="1"/>
          <p:nvPr/>
        </p:nvSpPr>
        <p:spPr>
          <a:xfrm>
            <a:off x="740630" y="2919476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5" name="TextBox 344"/>
          <p:cNvSpPr txBox="1"/>
          <p:nvPr/>
        </p:nvSpPr>
        <p:spPr>
          <a:xfrm>
            <a:off x="1763789" y="3257863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6" name="TextBox 345"/>
          <p:cNvSpPr txBox="1"/>
          <p:nvPr/>
        </p:nvSpPr>
        <p:spPr>
          <a:xfrm>
            <a:off x="2798056" y="3865834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7" name="TextBox 346"/>
          <p:cNvSpPr txBox="1"/>
          <p:nvPr/>
        </p:nvSpPr>
        <p:spPr>
          <a:xfrm>
            <a:off x="3845877" y="4281219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8" name="TextBox 347"/>
          <p:cNvSpPr txBox="1"/>
          <p:nvPr/>
        </p:nvSpPr>
        <p:spPr>
          <a:xfrm>
            <a:off x="4856044" y="4452001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9" name="TextBox 348"/>
          <p:cNvSpPr txBox="1"/>
          <p:nvPr/>
        </p:nvSpPr>
        <p:spPr>
          <a:xfrm>
            <a:off x="5941721" y="4505169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50" name="Straight Arrow Connector 349"/>
          <p:cNvCxnSpPr/>
          <p:nvPr/>
        </p:nvCxnSpPr>
        <p:spPr>
          <a:xfrm>
            <a:off x="6130494" y="4775472"/>
            <a:ext cx="68778" cy="2336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2" name="TextBox 17"/>
          <p:cNvSpPr txBox="1"/>
          <p:nvPr/>
        </p:nvSpPr>
        <p:spPr>
          <a:xfrm>
            <a:off x="6018424" y="4289635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8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53" name="TextBox 17"/>
          <p:cNvSpPr txBox="1"/>
          <p:nvPr/>
        </p:nvSpPr>
        <p:spPr>
          <a:xfrm>
            <a:off x="924883" y="3253912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54" name="TextBox 17"/>
          <p:cNvSpPr txBox="1"/>
          <p:nvPr/>
        </p:nvSpPr>
        <p:spPr>
          <a:xfrm>
            <a:off x="1953014" y="3755922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55" name="TextBox 17"/>
          <p:cNvSpPr txBox="1"/>
          <p:nvPr/>
        </p:nvSpPr>
        <p:spPr>
          <a:xfrm>
            <a:off x="2991917" y="4154261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56" name="TextBox 17"/>
          <p:cNvSpPr txBox="1"/>
          <p:nvPr/>
        </p:nvSpPr>
        <p:spPr>
          <a:xfrm>
            <a:off x="4062100" y="4404226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57" name="TextBox 17"/>
          <p:cNvSpPr txBox="1"/>
          <p:nvPr/>
        </p:nvSpPr>
        <p:spPr>
          <a:xfrm>
            <a:off x="5042960" y="4625854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58" name="Straight Arrow Connector 357"/>
          <p:cNvCxnSpPr/>
          <p:nvPr/>
        </p:nvCxnSpPr>
        <p:spPr>
          <a:xfrm>
            <a:off x="6377698" y="4510913"/>
            <a:ext cx="100458" cy="49446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0" name="TextBox 359"/>
          <p:cNvSpPr txBox="1"/>
          <p:nvPr/>
        </p:nvSpPr>
        <p:spPr>
          <a:xfrm>
            <a:off x="3454069" y="4061890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9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61" name="TextBox 360"/>
          <p:cNvSpPr txBox="1"/>
          <p:nvPr/>
        </p:nvSpPr>
        <p:spPr>
          <a:xfrm>
            <a:off x="4980261" y="4240743"/>
            <a:ext cx="4427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362" name="Straight Arrow Connector 361"/>
          <p:cNvCxnSpPr/>
          <p:nvPr/>
        </p:nvCxnSpPr>
        <p:spPr>
          <a:xfrm flipH="1">
            <a:off x="5129374" y="4452001"/>
            <a:ext cx="21227" cy="61250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4" name="Straight Arrow Connector 363"/>
          <p:cNvCxnSpPr/>
          <p:nvPr/>
        </p:nvCxnSpPr>
        <p:spPr>
          <a:xfrm flipH="1">
            <a:off x="4108523" y="4154261"/>
            <a:ext cx="57658" cy="77729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6" name="TextBox 365"/>
          <p:cNvSpPr txBox="1"/>
          <p:nvPr/>
        </p:nvSpPr>
        <p:spPr>
          <a:xfrm>
            <a:off x="3977855" y="3916627"/>
            <a:ext cx="4427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10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67" name="TextBox 366"/>
          <p:cNvSpPr txBox="1"/>
          <p:nvPr/>
        </p:nvSpPr>
        <p:spPr>
          <a:xfrm>
            <a:off x="2890252" y="4700611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68" name="TextBox 367"/>
          <p:cNvSpPr txBox="1"/>
          <p:nvPr/>
        </p:nvSpPr>
        <p:spPr>
          <a:xfrm>
            <a:off x="2223729" y="4394555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69" name="TextBox 17"/>
          <p:cNvSpPr txBox="1"/>
          <p:nvPr/>
        </p:nvSpPr>
        <p:spPr>
          <a:xfrm>
            <a:off x="2242687" y="4119750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70" name="TextBox 17"/>
          <p:cNvSpPr txBox="1"/>
          <p:nvPr/>
        </p:nvSpPr>
        <p:spPr>
          <a:xfrm>
            <a:off x="1184730" y="3684152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71" name="TextBox 370"/>
          <p:cNvSpPr txBox="1"/>
          <p:nvPr/>
        </p:nvSpPr>
        <p:spPr>
          <a:xfrm>
            <a:off x="1608953" y="3675184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372" name="Straight Arrow Connector 371"/>
          <p:cNvCxnSpPr/>
          <p:nvPr/>
        </p:nvCxnSpPr>
        <p:spPr>
          <a:xfrm>
            <a:off x="1745980" y="4299390"/>
            <a:ext cx="31062" cy="6654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Straight Arrow Connector 372"/>
          <p:cNvCxnSpPr/>
          <p:nvPr/>
        </p:nvCxnSpPr>
        <p:spPr>
          <a:xfrm>
            <a:off x="1765958" y="3992792"/>
            <a:ext cx="107908" cy="9569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Straight Arrow Connector 373"/>
          <p:cNvCxnSpPr/>
          <p:nvPr/>
        </p:nvCxnSpPr>
        <p:spPr>
          <a:xfrm>
            <a:off x="3880579" y="4281219"/>
            <a:ext cx="21349" cy="5463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Arrow Connector 374"/>
          <p:cNvCxnSpPr/>
          <p:nvPr/>
        </p:nvCxnSpPr>
        <p:spPr>
          <a:xfrm>
            <a:off x="2457441" y="4630825"/>
            <a:ext cx="24749" cy="2366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Arrow Connector 375"/>
          <p:cNvCxnSpPr/>
          <p:nvPr/>
        </p:nvCxnSpPr>
        <p:spPr>
          <a:xfrm>
            <a:off x="1837518" y="3919506"/>
            <a:ext cx="72576" cy="88185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0" name="TextBox 379"/>
          <p:cNvSpPr txBox="1"/>
          <p:nvPr/>
        </p:nvSpPr>
        <p:spPr>
          <a:xfrm>
            <a:off x="1458721" y="3836835"/>
            <a:ext cx="4683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 smtClean="0"/>
          </a:p>
        </p:txBody>
      </p:sp>
      <p:sp>
        <p:nvSpPr>
          <p:cNvPr id="383" name="TextBox 382"/>
          <p:cNvSpPr txBox="1"/>
          <p:nvPr/>
        </p:nvSpPr>
        <p:spPr>
          <a:xfrm>
            <a:off x="2613876" y="3738876"/>
            <a:ext cx="4683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 smtClean="0"/>
          </a:p>
        </p:txBody>
      </p:sp>
      <p:sp>
        <p:nvSpPr>
          <p:cNvPr id="384" name="TextBox 383"/>
          <p:cNvSpPr txBox="1"/>
          <p:nvPr/>
        </p:nvSpPr>
        <p:spPr>
          <a:xfrm>
            <a:off x="3700150" y="4073880"/>
            <a:ext cx="4683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 smtClean="0"/>
          </a:p>
        </p:txBody>
      </p:sp>
      <p:cxnSp>
        <p:nvCxnSpPr>
          <p:cNvPr id="386" name="Straight Arrow Connector 385"/>
          <p:cNvCxnSpPr/>
          <p:nvPr/>
        </p:nvCxnSpPr>
        <p:spPr>
          <a:xfrm>
            <a:off x="2020754" y="4434202"/>
            <a:ext cx="38512" cy="5960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Arrow Connector 386"/>
          <p:cNvCxnSpPr/>
          <p:nvPr/>
        </p:nvCxnSpPr>
        <p:spPr>
          <a:xfrm>
            <a:off x="2782175" y="4752812"/>
            <a:ext cx="11186" cy="27268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Arrow Connector 387"/>
          <p:cNvCxnSpPr/>
          <p:nvPr/>
        </p:nvCxnSpPr>
        <p:spPr>
          <a:xfrm>
            <a:off x="2805516" y="3963793"/>
            <a:ext cx="94712" cy="94853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Oval 389"/>
          <p:cNvSpPr/>
          <p:nvPr/>
        </p:nvSpPr>
        <p:spPr>
          <a:xfrm>
            <a:off x="6223648" y="3032288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1" name="Oval 390"/>
          <p:cNvSpPr/>
          <p:nvPr/>
        </p:nvSpPr>
        <p:spPr>
          <a:xfrm>
            <a:off x="6230661" y="3355052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2" name="Straight Arrow Connector 391"/>
          <p:cNvCxnSpPr>
            <a:stCxn id="390" idx="4"/>
            <a:endCxn id="391" idx="0"/>
          </p:cNvCxnSpPr>
          <p:nvPr/>
        </p:nvCxnSpPr>
        <p:spPr>
          <a:xfrm>
            <a:off x="6359379" y="3216523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TextBox 392"/>
          <p:cNvSpPr txBox="1"/>
          <p:nvPr/>
        </p:nvSpPr>
        <p:spPr>
          <a:xfrm>
            <a:off x="6196313" y="2980065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399" name="TextBox 398"/>
          <p:cNvSpPr txBox="1"/>
          <p:nvPr/>
        </p:nvSpPr>
        <p:spPr>
          <a:xfrm>
            <a:off x="6161047" y="3308669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403" name="TextBox 17"/>
          <p:cNvSpPr txBox="1"/>
          <p:nvPr/>
        </p:nvSpPr>
        <p:spPr>
          <a:xfrm>
            <a:off x="1373774" y="448813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04" name="TextBox 403"/>
          <p:cNvSpPr txBox="1"/>
          <p:nvPr/>
        </p:nvSpPr>
        <p:spPr>
          <a:xfrm>
            <a:off x="1407396" y="4166071"/>
            <a:ext cx="52931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 smtClean="0"/>
          </a:p>
        </p:txBody>
      </p:sp>
      <p:sp>
        <p:nvSpPr>
          <p:cNvPr id="405" name="TextBox 17"/>
          <p:cNvSpPr txBox="1"/>
          <p:nvPr/>
        </p:nvSpPr>
        <p:spPr>
          <a:xfrm>
            <a:off x="3542283" y="3723912"/>
            <a:ext cx="60946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10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406" name="TextBox 17"/>
          <p:cNvSpPr txBox="1"/>
          <p:nvPr/>
        </p:nvSpPr>
        <p:spPr>
          <a:xfrm>
            <a:off x="1857365" y="4271751"/>
            <a:ext cx="56457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407" name="TextBox 17"/>
          <p:cNvSpPr txBox="1"/>
          <p:nvPr/>
        </p:nvSpPr>
        <p:spPr>
          <a:xfrm>
            <a:off x="2420207" y="4446695"/>
            <a:ext cx="56457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8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408" name="TextBox 17"/>
          <p:cNvSpPr txBox="1"/>
          <p:nvPr/>
        </p:nvSpPr>
        <p:spPr>
          <a:xfrm>
            <a:off x="4454928" y="4119750"/>
            <a:ext cx="60946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12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409" name="Straight Arrow Connector 408"/>
          <p:cNvCxnSpPr/>
          <p:nvPr/>
        </p:nvCxnSpPr>
        <p:spPr>
          <a:xfrm flipH="1">
            <a:off x="3730780" y="3880843"/>
            <a:ext cx="84207" cy="105466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" name="Straight Arrow Connector 409"/>
          <p:cNvCxnSpPr/>
          <p:nvPr/>
        </p:nvCxnSpPr>
        <p:spPr>
          <a:xfrm>
            <a:off x="4759658" y="4327796"/>
            <a:ext cx="1" cy="6842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" name="Straight Arrow Connector 410"/>
          <p:cNvCxnSpPr/>
          <p:nvPr/>
        </p:nvCxnSpPr>
        <p:spPr>
          <a:xfrm>
            <a:off x="2613876" y="4610224"/>
            <a:ext cx="18843" cy="4142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2" name="5-Point Star 411"/>
          <p:cNvSpPr/>
          <p:nvPr/>
        </p:nvSpPr>
        <p:spPr>
          <a:xfrm>
            <a:off x="3586508" y="4562577"/>
            <a:ext cx="43212" cy="47422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4" name="TextBox 17"/>
          <p:cNvSpPr txBox="1"/>
          <p:nvPr/>
        </p:nvSpPr>
        <p:spPr>
          <a:xfrm>
            <a:off x="3230389" y="4325043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15" name="TextBox 17"/>
          <p:cNvSpPr txBox="1"/>
          <p:nvPr/>
        </p:nvSpPr>
        <p:spPr>
          <a:xfrm>
            <a:off x="2033660" y="4605291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416" name="Straight Arrow Connector 415"/>
          <p:cNvCxnSpPr/>
          <p:nvPr/>
        </p:nvCxnSpPr>
        <p:spPr>
          <a:xfrm flipH="1">
            <a:off x="4501365" y="4442250"/>
            <a:ext cx="38059" cy="5273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Arrow Connector 416"/>
          <p:cNvCxnSpPr/>
          <p:nvPr/>
        </p:nvCxnSpPr>
        <p:spPr>
          <a:xfrm>
            <a:off x="3329081" y="3772902"/>
            <a:ext cx="96906" cy="105466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Arrow Connector 417"/>
          <p:cNvCxnSpPr/>
          <p:nvPr/>
        </p:nvCxnSpPr>
        <p:spPr>
          <a:xfrm>
            <a:off x="2267665" y="4722756"/>
            <a:ext cx="1" cy="30754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9" name="Straight Arrow Connector 418"/>
          <p:cNvCxnSpPr/>
          <p:nvPr/>
        </p:nvCxnSpPr>
        <p:spPr>
          <a:xfrm flipH="1">
            <a:off x="3474450" y="3927940"/>
            <a:ext cx="84207" cy="105466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0" name="TextBox 17"/>
          <p:cNvSpPr txBox="1"/>
          <p:nvPr/>
        </p:nvSpPr>
        <p:spPr>
          <a:xfrm>
            <a:off x="2555514" y="461022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22" name="TextBox 421"/>
          <p:cNvSpPr txBox="1"/>
          <p:nvPr/>
        </p:nvSpPr>
        <p:spPr>
          <a:xfrm>
            <a:off x="4225854" y="4235712"/>
            <a:ext cx="60465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11</a:t>
            </a:r>
            <a:r>
              <a:rPr lang="en-US" altLang="zh-CN" sz="1050" dirty="0" smtClean="0"/>
              <a:t>/z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 smtClean="0"/>
          </a:p>
        </p:txBody>
      </p:sp>
      <p:sp>
        <p:nvSpPr>
          <p:cNvPr id="425" name="Rectangle 424"/>
          <p:cNvSpPr/>
          <p:nvPr/>
        </p:nvSpPr>
        <p:spPr>
          <a:xfrm>
            <a:off x="3036908" y="3590224"/>
            <a:ext cx="466794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3-</a:t>
            </a:r>
            <a:endParaRPr lang="en-US" altLang="zh-CN" sz="1050" baseline="30000" dirty="0"/>
          </a:p>
        </p:txBody>
      </p:sp>
      <p:sp>
        <p:nvSpPr>
          <p:cNvPr id="426" name="Rectangle 425"/>
          <p:cNvSpPr/>
          <p:nvPr/>
        </p:nvSpPr>
        <p:spPr>
          <a:xfrm>
            <a:off x="3313739" y="3670557"/>
            <a:ext cx="453970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3-</a:t>
            </a:r>
            <a:endParaRPr lang="en-US" altLang="zh-CN" sz="1050" baseline="30000" dirty="0"/>
          </a:p>
        </p:txBody>
      </p:sp>
      <p:sp>
        <p:nvSpPr>
          <p:cNvPr id="224" name="TextBox 223"/>
          <p:cNvSpPr txBox="1"/>
          <p:nvPr/>
        </p:nvSpPr>
        <p:spPr>
          <a:xfrm>
            <a:off x="4616486" y="2967030"/>
            <a:ext cx="15377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(f) NET-IRMPD</a:t>
            </a:r>
            <a:endParaRPr lang="zh-CN" altLang="en-US" dirty="0"/>
          </a:p>
        </p:txBody>
      </p:sp>
      <p:sp>
        <p:nvSpPr>
          <p:cNvPr id="226" name="AutoShape 131"/>
          <p:cNvSpPr>
            <a:spLocks noChangeAspect="1" noChangeArrowheads="1" noTextEdit="1"/>
          </p:cNvSpPr>
          <p:nvPr/>
        </p:nvSpPr>
        <p:spPr bwMode="auto">
          <a:xfrm>
            <a:off x="215490" y="132283"/>
            <a:ext cx="6362700" cy="2360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227" name="Rectangle 133"/>
          <p:cNvSpPr>
            <a:spLocks noChangeArrowheads="1"/>
          </p:cNvSpPr>
          <p:nvPr/>
        </p:nvSpPr>
        <p:spPr bwMode="auto">
          <a:xfrm>
            <a:off x="611759" y="158079"/>
            <a:ext cx="5984875" cy="2190750"/>
          </a:xfrm>
          <a:prstGeom prst="rect">
            <a:avLst/>
          </a:prstGeom>
          <a:noFill/>
          <a:ln w="4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134"/>
          <p:cNvSpPr>
            <a:spLocks/>
          </p:cNvSpPr>
          <p:nvPr/>
        </p:nvSpPr>
        <p:spPr bwMode="auto">
          <a:xfrm>
            <a:off x="611759" y="447004"/>
            <a:ext cx="5978525" cy="1901825"/>
          </a:xfrm>
          <a:custGeom>
            <a:avLst/>
            <a:gdLst>
              <a:gd name="T0" fmla="*/ 142 w 3766"/>
              <a:gd name="T1" fmla="*/ 1188 h 1198"/>
              <a:gd name="T2" fmla="*/ 234 w 3766"/>
              <a:gd name="T3" fmla="*/ 1193 h 1198"/>
              <a:gd name="T4" fmla="*/ 366 w 3766"/>
              <a:gd name="T5" fmla="*/ 1198 h 1198"/>
              <a:gd name="T6" fmla="*/ 446 w 3766"/>
              <a:gd name="T7" fmla="*/ 1193 h 1198"/>
              <a:gd name="T8" fmla="*/ 547 w 3766"/>
              <a:gd name="T9" fmla="*/ 1193 h 1198"/>
              <a:gd name="T10" fmla="*/ 627 w 3766"/>
              <a:gd name="T11" fmla="*/ 1193 h 1198"/>
              <a:gd name="T12" fmla="*/ 693 w 3766"/>
              <a:gd name="T13" fmla="*/ 1193 h 1198"/>
              <a:gd name="T14" fmla="*/ 768 w 3766"/>
              <a:gd name="T15" fmla="*/ 1198 h 1198"/>
              <a:gd name="T16" fmla="*/ 829 w 3766"/>
              <a:gd name="T17" fmla="*/ 1154 h 1198"/>
              <a:gd name="T18" fmla="*/ 878 w 3766"/>
              <a:gd name="T19" fmla="*/ 1188 h 1198"/>
              <a:gd name="T20" fmla="*/ 940 w 3766"/>
              <a:gd name="T21" fmla="*/ 1193 h 1198"/>
              <a:gd name="T22" fmla="*/ 1001 w 3766"/>
              <a:gd name="T23" fmla="*/ 1193 h 1198"/>
              <a:gd name="T24" fmla="*/ 1063 w 3766"/>
              <a:gd name="T25" fmla="*/ 1198 h 1198"/>
              <a:gd name="T26" fmla="*/ 1134 w 3766"/>
              <a:gd name="T27" fmla="*/ 1198 h 1198"/>
              <a:gd name="T28" fmla="*/ 1204 w 3766"/>
              <a:gd name="T29" fmla="*/ 1001 h 1198"/>
              <a:gd name="T30" fmla="*/ 1261 w 3766"/>
              <a:gd name="T31" fmla="*/ 1198 h 1198"/>
              <a:gd name="T32" fmla="*/ 1306 w 3766"/>
              <a:gd name="T33" fmla="*/ 1193 h 1198"/>
              <a:gd name="T34" fmla="*/ 1358 w 3766"/>
              <a:gd name="T35" fmla="*/ 1193 h 1198"/>
              <a:gd name="T36" fmla="*/ 1411 w 3766"/>
              <a:gd name="T37" fmla="*/ 1198 h 1198"/>
              <a:gd name="T38" fmla="*/ 1460 w 3766"/>
              <a:gd name="T39" fmla="*/ 1183 h 1198"/>
              <a:gd name="T40" fmla="*/ 1504 w 3766"/>
              <a:gd name="T41" fmla="*/ 1198 h 1198"/>
              <a:gd name="T42" fmla="*/ 1548 w 3766"/>
              <a:gd name="T43" fmla="*/ 1193 h 1198"/>
              <a:gd name="T44" fmla="*/ 1588 w 3766"/>
              <a:gd name="T45" fmla="*/ 1169 h 1198"/>
              <a:gd name="T46" fmla="*/ 1632 w 3766"/>
              <a:gd name="T47" fmla="*/ 1169 h 1198"/>
              <a:gd name="T48" fmla="*/ 1672 w 3766"/>
              <a:gd name="T49" fmla="*/ 904 h 1198"/>
              <a:gd name="T50" fmla="*/ 1716 w 3766"/>
              <a:gd name="T51" fmla="*/ 1106 h 1198"/>
              <a:gd name="T52" fmla="*/ 1760 w 3766"/>
              <a:gd name="T53" fmla="*/ 1174 h 1198"/>
              <a:gd name="T54" fmla="*/ 1804 w 3766"/>
              <a:gd name="T55" fmla="*/ 1169 h 1198"/>
              <a:gd name="T56" fmla="*/ 1843 w 3766"/>
              <a:gd name="T57" fmla="*/ 1198 h 1198"/>
              <a:gd name="T58" fmla="*/ 1888 w 3766"/>
              <a:gd name="T59" fmla="*/ 1198 h 1198"/>
              <a:gd name="T60" fmla="*/ 1940 w 3766"/>
              <a:gd name="T61" fmla="*/ 1198 h 1198"/>
              <a:gd name="T62" fmla="*/ 1985 w 3766"/>
              <a:gd name="T63" fmla="*/ 1179 h 1198"/>
              <a:gd name="T64" fmla="*/ 2029 w 3766"/>
              <a:gd name="T65" fmla="*/ 1188 h 1198"/>
              <a:gd name="T66" fmla="*/ 2068 w 3766"/>
              <a:gd name="T67" fmla="*/ 1164 h 1198"/>
              <a:gd name="T68" fmla="*/ 2117 w 3766"/>
              <a:gd name="T69" fmla="*/ 1179 h 1198"/>
              <a:gd name="T70" fmla="*/ 2170 w 3766"/>
              <a:gd name="T71" fmla="*/ 1198 h 1198"/>
              <a:gd name="T72" fmla="*/ 2214 w 3766"/>
              <a:gd name="T73" fmla="*/ 1164 h 1198"/>
              <a:gd name="T74" fmla="*/ 2258 w 3766"/>
              <a:gd name="T75" fmla="*/ 1198 h 1198"/>
              <a:gd name="T76" fmla="*/ 2298 w 3766"/>
              <a:gd name="T77" fmla="*/ 1174 h 1198"/>
              <a:gd name="T78" fmla="*/ 2346 w 3766"/>
              <a:gd name="T79" fmla="*/ 1164 h 1198"/>
              <a:gd name="T80" fmla="*/ 2403 w 3766"/>
              <a:gd name="T81" fmla="*/ 1179 h 1198"/>
              <a:gd name="T82" fmla="*/ 2448 w 3766"/>
              <a:gd name="T83" fmla="*/ 1164 h 1198"/>
              <a:gd name="T84" fmla="*/ 2487 w 3766"/>
              <a:gd name="T85" fmla="*/ 1193 h 1198"/>
              <a:gd name="T86" fmla="*/ 2527 w 3766"/>
              <a:gd name="T87" fmla="*/ 1198 h 1198"/>
              <a:gd name="T88" fmla="*/ 2580 w 3766"/>
              <a:gd name="T89" fmla="*/ 1174 h 1198"/>
              <a:gd name="T90" fmla="*/ 2633 w 3766"/>
              <a:gd name="T91" fmla="*/ 1198 h 1198"/>
              <a:gd name="T92" fmla="*/ 2677 w 3766"/>
              <a:gd name="T93" fmla="*/ 1106 h 1198"/>
              <a:gd name="T94" fmla="*/ 2712 w 3766"/>
              <a:gd name="T95" fmla="*/ 1145 h 1198"/>
              <a:gd name="T96" fmla="*/ 2756 w 3766"/>
              <a:gd name="T97" fmla="*/ 1188 h 1198"/>
              <a:gd name="T98" fmla="*/ 2809 w 3766"/>
              <a:gd name="T99" fmla="*/ 1198 h 1198"/>
              <a:gd name="T100" fmla="*/ 2862 w 3766"/>
              <a:gd name="T101" fmla="*/ 1198 h 1198"/>
              <a:gd name="T102" fmla="*/ 2910 w 3766"/>
              <a:gd name="T103" fmla="*/ 1154 h 1198"/>
              <a:gd name="T104" fmla="*/ 2955 w 3766"/>
              <a:gd name="T105" fmla="*/ 1145 h 1198"/>
              <a:gd name="T106" fmla="*/ 3016 w 3766"/>
              <a:gd name="T107" fmla="*/ 1183 h 1198"/>
              <a:gd name="T108" fmla="*/ 3074 w 3766"/>
              <a:gd name="T109" fmla="*/ 1198 h 1198"/>
              <a:gd name="T110" fmla="*/ 3135 w 3766"/>
              <a:gd name="T111" fmla="*/ 1193 h 1198"/>
              <a:gd name="T112" fmla="*/ 3188 w 3766"/>
              <a:gd name="T113" fmla="*/ 1198 h 1198"/>
              <a:gd name="T114" fmla="*/ 3268 w 3766"/>
              <a:gd name="T115" fmla="*/ 1198 h 1198"/>
              <a:gd name="T116" fmla="*/ 3365 w 3766"/>
              <a:gd name="T117" fmla="*/ 1198 h 1198"/>
              <a:gd name="T118" fmla="*/ 3497 w 3766"/>
              <a:gd name="T119" fmla="*/ 1198 h 1198"/>
              <a:gd name="T120" fmla="*/ 3567 w 3766"/>
              <a:gd name="T121" fmla="*/ 1188 h 1198"/>
              <a:gd name="T122" fmla="*/ 3642 w 3766"/>
              <a:gd name="T123" fmla="*/ 1198 h 1198"/>
              <a:gd name="T124" fmla="*/ 3766 w 3766"/>
              <a:gd name="T125" fmla="*/ 1198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66" h="1198">
                <a:moveTo>
                  <a:pt x="0" y="1198"/>
                </a:moveTo>
                <a:lnTo>
                  <a:pt x="14" y="1198"/>
                </a:lnTo>
                <a:lnTo>
                  <a:pt x="14" y="1092"/>
                </a:lnTo>
                <a:lnTo>
                  <a:pt x="18" y="1183"/>
                </a:lnTo>
                <a:lnTo>
                  <a:pt x="18" y="1198"/>
                </a:lnTo>
                <a:lnTo>
                  <a:pt x="18" y="1183"/>
                </a:lnTo>
                <a:lnTo>
                  <a:pt x="23" y="1198"/>
                </a:lnTo>
                <a:lnTo>
                  <a:pt x="36" y="1198"/>
                </a:lnTo>
                <a:lnTo>
                  <a:pt x="36" y="1193"/>
                </a:lnTo>
                <a:lnTo>
                  <a:pt x="40" y="1198"/>
                </a:lnTo>
                <a:lnTo>
                  <a:pt x="53" y="1198"/>
                </a:lnTo>
                <a:lnTo>
                  <a:pt x="53" y="1193"/>
                </a:lnTo>
                <a:lnTo>
                  <a:pt x="58" y="1198"/>
                </a:lnTo>
                <a:lnTo>
                  <a:pt x="71" y="1198"/>
                </a:lnTo>
                <a:lnTo>
                  <a:pt x="71" y="1193"/>
                </a:lnTo>
                <a:lnTo>
                  <a:pt x="75" y="1198"/>
                </a:lnTo>
                <a:lnTo>
                  <a:pt x="102" y="1198"/>
                </a:lnTo>
                <a:lnTo>
                  <a:pt x="102" y="1193"/>
                </a:lnTo>
                <a:lnTo>
                  <a:pt x="106" y="1198"/>
                </a:lnTo>
                <a:lnTo>
                  <a:pt x="106" y="1193"/>
                </a:lnTo>
                <a:lnTo>
                  <a:pt x="111" y="1198"/>
                </a:lnTo>
                <a:lnTo>
                  <a:pt x="111" y="1193"/>
                </a:lnTo>
                <a:lnTo>
                  <a:pt x="115" y="1198"/>
                </a:lnTo>
                <a:lnTo>
                  <a:pt x="128" y="1198"/>
                </a:lnTo>
                <a:lnTo>
                  <a:pt x="128" y="1193"/>
                </a:lnTo>
                <a:lnTo>
                  <a:pt x="133" y="1198"/>
                </a:lnTo>
                <a:lnTo>
                  <a:pt x="142" y="1198"/>
                </a:lnTo>
                <a:lnTo>
                  <a:pt x="142" y="1188"/>
                </a:lnTo>
                <a:lnTo>
                  <a:pt x="146" y="1198"/>
                </a:lnTo>
                <a:lnTo>
                  <a:pt x="146" y="1188"/>
                </a:lnTo>
                <a:lnTo>
                  <a:pt x="150" y="1198"/>
                </a:lnTo>
                <a:lnTo>
                  <a:pt x="150" y="1193"/>
                </a:lnTo>
                <a:lnTo>
                  <a:pt x="155" y="1198"/>
                </a:lnTo>
                <a:lnTo>
                  <a:pt x="155" y="1193"/>
                </a:lnTo>
                <a:lnTo>
                  <a:pt x="159" y="1198"/>
                </a:lnTo>
                <a:lnTo>
                  <a:pt x="168" y="1198"/>
                </a:lnTo>
                <a:lnTo>
                  <a:pt x="168" y="1183"/>
                </a:lnTo>
                <a:lnTo>
                  <a:pt x="172" y="1198"/>
                </a:lnTo>
                <a:lnTo>
                  <a:pt x="172" y="1150"/>
                </a:lnTo>
                <a:lnTo>
                  <a:pt x="177" y="1198"/>
                </a:lnTo>
                <a:lnTo>
                  <a:pt x="177" y="1188"/>
                </a:lnTo>
                <a:lnTo>
                  <a:pt x="181" y="1198"/>
                </a:lnTo>
                <a:lnTo>
                  <a:pt x="181" y="1193"/>
                </a:lnTo>
                <a:lnTo>
                  <a:pt x="186" y="1198"/>
                </a:lnTo>
                <a:lnTo>
                  <a:pt x="190" y="1198"/>
                </a:lnTo>
                <a:lnTo>
                  <a:pt x="190" y="1193"/>
                </a:lnTo>
                <a:lnTo>
                  <a:pt x="194" y="1198"/>
                </a:lnTo>
                <a:lnTo>
                  <a:pt x="212" y="1198"/>
                </a:lnTo>
                <a:lnTo>
                  <a:pt x="212" y="736"/>
                </a:lnTo>
                <a:lnTo>
                  <a:pt x="217" y="1198"/>
                </a:lnTo>
                <a:lnTo>
                  <a:pt x="217" y="1150"/>
                </a:lnTo>
                <a:lnTo>
                  <a:pt x="221" y="1198"/>
                </a:lnTo>
                <a:lnTo>
                  <a:pt x="230" y="1198"/>
                </a:lnTo>
                <a:lnTo>
                  <a:pt x="230" y="1193"/>
                </a:lnTo>
                <a:lnTo>
                  <a:pt x="234" y="1198"/>
                </a:lnTo>
                <a:lnTo>
                  <a:pt x="234" y="1193"/>
                </a:lnTo>
                <a:lnTo>
                  <a:pt x="239" y="1198"/>
                </a:lnTo>
                <a:lnTo>
                  <a:pt x="256" y="1198"/>
                </a:lnTo>
                <a:lnTo>
                  <a:pt x="256" y="1188"/>
                </a:lnTo>
                <a:lnTo>
                  <a:pt x="261" y="1198"/>
                </a:lnTo>
                <a:lnTo>
                  <a:pt x="261" y="1179"/>
                </a:lnTo>
                <a:lnTo>
                  <a:pt x="265" y="1198"/>
                </a:lnTo>
                <a:lnTo>
                  <a:pt x="265" y="1193"/>
                </a:lnTo>
                <a:lnTo>
                  <a:pt x="269" y="1198"/>
                </a:lnTo>
                <a:lnTo>
                  <a:pt x="269" y="1174"/>
                </a:lnTo>
                <a:lnTo>
                  <a:pt x="274" y="1198"/>
                </a:lnTo>
                <a:lnTo>
                  <a:pt x="296" y="1198"/>
                </a:lnTo>
                <a:lnTo>
                  <a:pt x="296" y="1193"/>
                </a:lnTo>
                <a:lnTo>
                  <a:pt x="300" y="1198"/>
                </a:lnTo>
                <a:lnTo>
                  <a:pt x="318" y="1198"/>
                </a:lnTo>
                <a:lnTo>
                  <a:pt x="318" y="1193"/>
                </a:lnTo>
                <a:lnTo>
                  <a:pt x="322" y="1198"/>
                </a:lnTo>
                <a:lnTo>
                  <a:pt x="327" y="1198"/>
                </a:lnTo>
                <a:lnTo>
                  <a:pt x="327" y="1193"/>
                </a:lnTo>
                <a:lnTo>
                  <a:pt x="331" y="1198"/>
                </a:lnTo>
                <a:lnTo>
                  <a:pt x="344" y="1198"/>
                </a:lnTo>
                <a:lnTo>
                  <a:pt x="344" y="1193"/>
                </a:lnTo>
                <a:lnTo>
                  <a:pt x="349" y="1193"/>
                </a:lnTo>
                <a:lnTo>
                  <a:pt x="349" y="1198"/>
                </a:lnTo>
                <a:lnTo>
                  <a:pt x="349" y="1179"/>
                </a:lnTo>
                <a:lnTo>
                  <a:pt x="353" y="1198"/>
                </a:lnTo>
                <a:lnTo>
                  <a:pt x="353" y="1193"/>
                </a:lnTo>
                <a:lnTo>
                  <a:pt x="358" y="1198"/>
                </a:lnTo>
                <a:lnTo>
                  <a:pt x="366" y="1198"/>
                </a:lnTo>
                <a:lnTo>
                  <a:pt x="366" y="1193"/>
                </a:lnTo>
                <a:lnTo>
                  <a:pt x="371" y="1198"/>
                </a:lnTo>
                <a:lnTo>
                  <a:pt x="388" y="1198"/>
                </a:lnTo>
                <a:lnTo>
                  <a:pt x="388" y="890"/>
                </a:lnTo>
                <a:lnTo>
                  <a:pt x="393" y="1111"/>
                </a:lnTo>
                <a:lnTo>
                  <a:pt x="393" y="1198"/>
                </a:lnTo>
                <a:lnTo>
                  <a:pt x="393" y="1111"/>
                </a:lnTo>
                <a:lnTo>
                  <a:pt x="397" y="1193"/>
                </a:lnTo>
                <a:lnTo>
                  <a:pt x="397" y="1198"/>
                </a:lnTo>
                <a:lnTo>
                  <a:pt x="397" y="1193"/>
                </a:lnTo>
                <a:lnTo>
                  <a:pt x="402" y="1198"/>
                </a:lnTo>
                <a:lnTo>
                  <a:pt x="406" y="1198"/>
                </a:lnTo>
                <a:lnTo>
                  <a:pt x="406" y="1188"/>
                </a:lnTo>
                <a:lnTo>
                  <a:pt x="411" y="1193"/>
                </a:lnTo>
                <a:lnTo>
                  <a:pt x="411" y="1198"/>
                </a:lnTo>
                <a:lnTo>
                  <a:pt x="411" y="1193"/>
                </a:lnTo>
                <a:lnTo>
                  <a:pt x="415" y="1198"/>
                </a:lnTo>
                <a:lnTo>
                  <a:pt x="415" y="1193"/>
                </a:lnTo>
                <a:lnTo>
                  <a:pt x="419" y="1198"/>
                </a:lnTo>
                <a:lnTo>
                  <a:pt x="433" y="1198"/>
                </a:lnTo>
                <a:lnTo>
                  <a:pt x="433" y="1193"/>
                </a:lnTo>
                <a:lnTo>
                  <a:pt x="437" y="1188"/>
                </a:lnTo>
                <a:lnTo>
                  <a:pt x="437" y="1198"/>
                </a:lnTo>
                <a:lnTo>
                  <a:pt x="437" y="1188"/>
                </a:lnTo>
                <a:lnTo>
                  <a:pt x="441" y="1198"/>
                </a:lnTo>
                <a:lnTo>
                  <a:pt x="441" y="1193"/>
                </a:lnTo>
                <a:lnTo>
                  <a:pt x="446" y="1198"/>
                </a:lnTo>
                <a:lnTo>
                  <a:pt x="446" y="1193"/>
                </a:lnTo>
                <a:lnTo>
                  <a:pt x="450" y="1198"/>
                </a:lnTo>
                <a:lnTo>
                  <a:pt x="450" y="1193"/>
                </a:lnTo>
                <a:lnTo>
                  <a:pt x="455" y="1198"/>
                </a:lnTo>
                <a:lnTo>
                  <a:pt x="477" y="1198"/>
                </a:lnTo>
                <a:lnTo>
                  <a:pt x="477" y="1135"/>
                </a:lnTo>
                <a:lnTo>
                  <a:pt x="481" y="1179"/>
                </a:lnTo>
                <a:lnTo>
                  <a:pt x="481" y="1198"/>
                </a:lnTo>
                <a:lnTo>
                  <a:pt x="481" y="1169"/>
                </a:lnTo>
                <a:lnTo>
                  <a:pt x="485" y="1193"/>
                </a:lnTo>
                <a:lnTo>
                  <a:pt x="485" y="1198"/>
                </a:lnTo>
                <a:lnTo>
                  <a:pt x="485" y="1193"/>
                </a:lnTo>
                <a:lnTo>
                  <a:pt x="490" y="1198"/>
                </a:lnTo>
                <a:lnTo>
                  <a:pt x="512" y="1198"/>
                </a:lnTo>
                <a:lnTo>
                  <a:pt x="512" y="1183"/>
                </a:lnTo>
                <a:lnTo>
                  <a:pt x="516" y="1198"/>
                </a:lnTo>
                <a:lnTo>
                  <a:pt x="516" y="1193"/>
                </a:lnTo>
                <a:lnTo>
                  <a:pt x="521" y="1198"/>
                </a:lnTo>
                <a:lnTo>
                  <a:pt x="521" y="1193"/>
                </a:lnTo>
                <a:lnTo>
                  <a:pt x="525" y="1198"/>
                </a:lnTo>
                <a:lnTo>
                  <a:pt x="525" y="1193"/>
                </a:lnTo>
                <a:lnTo>
                  <a:pt x="530" y="1198"/>
                </a:lnTo>
                <a:lnTo>
                  <a:pt x="530" y="1193"/>
                </a:lnTo>
                <a:lnTo>
                  <a:pt x="534" y="1198"/>
                </a:lnTo>
                <a:lnTo>
                  <a:pt x="538" y="1198"/>
                </a:lnTo>
                <a:lnTo>
                  <a:pt x="538" y="1193"/>
                </a:lnTo>
                <a:lnTo>
                  <a:pt x="543" y="1198"/>
                </a:lnTo>
                <a:lnTo>
                  <a:pt x="547" y="1198"/>
                </a:lnTo>
                <a:lnTo>
                  <a:pt x="547" y="1193"/>
                </a:lnTo>
                <a:lnTo>
                  <a:pt x="552" y="1198"/>
                </a:lnTo>
                <a:lnTo>
                  <a:pt x="565" y="1198"/>
                </a:lnTo>
                <a:lnTo>
                  <a:pt x="565" y="967"/>
                </a:lnTo>
                <a:lnTo>
                  <a:pt x="569" y="1188"/>
                </a:lnTo>
                <a:lnTo>
                  <a:pt x="569" y="1198"/>
                </a:lnTo>
                <a:lnTo>
                  <a:pt x="569" y="1092"/>
                </a:lnTo>
                <a:lnTo>
                  <a:pt x="574" y="1198"/>
                </a:lnTo>
                <a:lnTo>
                  <a:pt x="574" y="1179"/>
                </a:lnTo>
                <a:lnTo>
                  <a:pt x="578" y="1198"/>
                </a:lnTo>
                <a:lnTo>
                  <a:pt x="587" y="1198"/>
                </a:lnTo>
                <a:lnTo>
                  <a:pt x="587" y="1193"/>
                </a:lnTo>
                <a:lnTo>
                  <a:pt x="591" y="1198"/>
                </a:lnTo>
                <a:lnTo>
                  <a:pt x="591" y="1188"/>
                </a:lnTo>
                <a:lnTo>
                  <a:pt x="596" y="1198"/>
                </a:lnTo>
                <a:lnTo>
                  <a:pt x="596" y="1193"/>
                </a:lnTo>
                <a:lnTo>
                  <a:pt x="600" y="1198"/>
                </a:lnTo>
                <a:lnTo>
                  <a:pt x="600" y="1188"/>
                </a:lnTo>
                <a:lnTo>
                  <a:pt x="605" y="1198"/>
                </a:lnTo>
                <a:lnTo>
                  <a:pt x="605" y="1159"/>
                </a:lnTo>
                <a:lnTo>
                  <a:pt x="609" y="1198"/>
                </a:lnTo>
                <a:lnTo>
                  <a:pt x="609" y="1188"/>
                </a:lnTo>
                <a:lnTo>
                  <a:pt x="613" y="1198"/>
                </a:lnTo>
                <a:lnTo>
                  <a:pt x="613" y="1193"/>
                </a:lnTo>
                <a:lnTo>
                  <a:pt x="618" y="1198"/>
                </a:lnTo>
                <a:lnTo>
                  <a:pt x="622" y="1198"/>
                </a:lnTo>
                <a:lnTo>
                  <a:pt x="622" y="1193"/>
                </a:lnTo>
                <a:lnTo>
                  <a:pt x="627" y="1198"/>
                </a:lnTo>
                <a:lnTo>
                  <a:pt x="627" y="1193"/>
                </a:lnTo>
                <a:lnTo>
                  <a:pt x="631" y="1198"/>
                </a:lnTo>
                <a:lnTo>
                  <a:pt x="631" y="1126"/>
                </a:lnTo>
                <a:lnTo>
                  <a:pt x="635" y="1198"/>
                </a:lnTo>
                <a:lnTo>
                  <a:pt x="635" y="1154"/>
                </a:lnTo>
                <a:lnTo>
                  <a:pt x="640" y="1198"/>
                </a:lnTo>
                <a:lnTo>
                  <a:pt x="640" y="1188"/>
                </a:lnTo>
                <a:lnTo>
                  <a:pt x="644" y="1198"/>
                </a:lnTo>
                <a:lnTo>
                  <a:pt x="644" y="1193"/>
                </a:lnTo>
                <a:lnTo>
                  <a:pt x="649" y="1193"/>
                </a:lnTo>
                <a:lnTo>
                  <a:pt x="649" y="1198"/>
                </a:lnTo>
                <a:lnTo>
                  <a:pt x="649" y="1193"/>
                </a:lnTo>
                <a:lnTo>
                  <a:pt x="653" y="1198"/>
                </a:lnTo>
                <a:lnTo>
                  <a:pt x="653" y="1082"/>
                </a:lnTo>
                <a:lnTo>
                  <a:pt x="657" y="1198"/>
                </a:lnTo>
                <a:lnTo>
                  <a:pt x="657" y="1159"/>
                </a:lnTo>
                <a:lnTo>
                  <a:pt x="662" y="1198"/>
                </a:lnTo>
                <a:lnTo>
                  <a:pt x="662" y="1193"/>
                </a:lnTo>
                <a:lnTo>
                  <a:pt x="666" y="1198"/>
                </a:lnTo>
                <a:lnTo>
                  <a:pt x="675" y="1198"/>
                </a:lnTo>
                <a:lnTo>
                  <a:pt x="675" y="1193"/>
                </a:lnTo>
                <a:lnTo>
                  <a:pt x="679" y="1198"/>
                </a:lnTo>
                <a:lnTo>
                  <a:pt x="679" y="1188"/>
                </a:lnTo>
                <a:lnTo>
                  <a:pt x="684" y="1198"/>
                </a:lnTo>
                <a:lnTo>
                  <a:pt x="684" y="1193"/>
                </a:lnTo>
                <a:lnTo>
                  <a:pt x="688" y="1198"/>
                </a:lnTo>
                <a:lnTo>
                  <a:pt x="688" y="1183"/>
                </a:lnTo>
                <a:lnTo>
                  <a:pt x="693" y="1198"/>
                </a:lnTo>
                <a:lnTo>
                  <a:pt x="693" y="1193"/>
                </a:lnTo>
                <a:lnTo>
                  <a:pt x="697" y="1198"/>
                </a:lnTo>
                <a:lnTo>
                  <a:pt x="706" y="1198"/>
                </a:lnTo>
                <a:lnTo>
                  <a:pt x="706" y="1193"/>
                </a:lnTo>
                <a:lnTo>
                  <a:pt x="710" y="1193"/>
                </a:lnTo>
                <a:lnTo>
                  <a:pt x="710" y="1198"/>
                </a:lnTo>
                <a:lnTo>
                  <a:pt x="710" y="1188"/>
                </a:lnTo>
                <a:lnTo>
                  <a:pt x="715" y="1198"/>
                </a:lnTo>
                <a:lnTo>
                  <a:pt x="715" y="1193"/>
                </a:lnTo>
                <a:lnTo>
                  <a:pt x="719" y="1198"/>
                </a:lnTo>
                <a:lnTo>
                  <a:pt x="724" y="1198"/>
                </a:lnTo>
                <a:lnTo>
                  <a:pt x="724" y="1193"/>
                </a:lnTo>
                <a:lnTo>
                  <a:pt x="728" y="1198"/>
                </a:lnTo>
                <a:lnTo>
                  <a:pt x="732" y="1198"/>
                </a:lnTo>
                <a:lnTo>
                  <a:pt x="732" y="1188"/>
                </a:lnTo>
                <a:lnTo>
                  <a:pt x="737" y="1193"/>
                </a:lnTo>
                <a:lnTo>
                  <a:pt x="737" y="1198"/>
                </a:lnTo>
                <a:lnTo>
                  <a:pt x="737" y="1188"/>
                </a:lnTo>
                <a:lnTo>
                  <a:pt x="741" y="1198"/>
                </a:lnTo>
                <a:lnTo>
                  <a:pt x="741" y="1150"/>
                </a:lnTo>
                <a:lnTo>
                  <a:pt x="746" y="1198"/>
                </a:lnTo>
                <a:lnTo>
                  <a:pt x="746" y="1183"/>
                </a:lnTo>
                <a:lnTo>
                  <a:pt x="750" y="1198"/>
                </a:lnTo>
                <a:lnTo>
                  <a:pt x="750" y="1193"/>
                </a:lnTo>
                <a:lnTo>
                  <a:pt x="754" y="1193"/>
                </a:lnTo>
                <a:lnTo>
                  <a:pt x="754" y="1198"/>
                </a:lnTo>
                <a:lnTo>
                  <a:pt x="754" y="1193"/>
                </a:lnTo>
                <a:lnTo>
                  <a:pt x="759" y="1198"/>
                </a:lnTo>
                <a:lnTo>
                  <a:pt x="768" y="1198"/>
                </a:lnTo>
                <a:lnTo>
                  <a:pt x="768" y="1193"/>
                </a:lnTo>
                <a:lnTo>
                  <a:pt x="772" y="1198"/>
                </a:lnTo>
                <a:lnTo>
                  <a:pt x="772" y="1188"/>
                </a:lnTo>
                <a:lnTo>
                  <a:pt x="776" y="1198"/>
                </a:lnTo>
                <a:lnTo>
                  <a:pt x="776" y="1193"/>
                </a:lnTo>
                <a:lnTo>
                  <a:pt x="781" y="1198"/>
                </a:lnTo>
                <a:lnTo>
                  <a:pt x="781" y="1179"/>
                </a:lnTo>
                <a:lnTo>
                  <a:pt x="785" y="1198"/>
                </a:lnTo>
                <a:lnTo>
                  <a:pt x="785" y="1183"/>
                </a:lnTo>
                <a:lnTo>
                  <a:pt x="790" y="1198"/>
                </a:lnTo>
                <a:lnTo>
                  <a:pt x="790" y="1193"/>
                </a:lnTo>
                <a:lnTo>
                  <a:pt x="794" y="1198"/>
                </a:lnTo>
                <a:lnTo>
                  <a:pt x="799" y="1198"/>
                </a:lnTo>
                <a:lnTo>
                  <a:pt x="799" y="1188"/>
                </a:lnTo>
                <a:lnTo>
                  <a:pt x="803" y="1198"/>
                </a:lnTo>
                <a:lnTo>
                  <a:pt x="807" y="1198"/>
                </a:lnTo>
                <a:lnTo>
                  <a:pt x="807" y="1183"/>
                </a:lnTo>
                <a:lnTo>
                  <a:pt x="812" y="1193"/>
                </a:lnTo>
                <a:lnTo>
                  <a:pt x="812" y="1198"/>
                </a:lnTo>
                <a:lnTo>
                  <a:pt x="812" y="1150"/>
                </a:lnTo>
                <a:lnTo>
                  <a:pt x="816" y="1188"/>
                </a:lnTo>
                <a:lnTo>
                  <a:pt x="816" y="1198"/>
                </a:lnTo>
                <a:lnTo>
                  <a:pt x="816" y="1188"/>
                </a:lnTo>
                <a:lnTo>
                  <a:pt x="821" y="1198"/>
                </a:lnTo>
                <a:lnTo>
                  <a:pt x="821" y="1193"/>
                </a:lnTo>
                <a:lnTo>
                  <a:pt x="825" y="1198"/>
                </a:lnTo>
                <a:lnTo>
                  <a:pt x="829" y="1198"/>
                </a:lnTo>
                <a:lnTo>
                  <a:pt x="829" y="1154"/>
                </a:lnTo>
                <a:lnTo>
                  <a:pt x="834" y="1159"/>
                </a:lnTo>
                <a:lnTo>
                  <a:pt x="834" y="1198"/>
                </a:lnTo>
                <a:lnTo>
                  <a:pt x="834" y="1135"/>
                </a:lnTo>
                <a:lnTo>
                  <a:pt x="838" y="1193"/>
                </a:lnTo>
                <a:lnTo>
                  <a:pt x="838" y="1198"/>
                </a:lnTo>
                <a:lnTo>
                  <a:pt x="838" y="1193"/>
                </a:lnTo>
                <a:lnTo>
                  <a:pt x="843" y="1198"/>
                </a:lnTo>
                <a:lnTo>
                  <a:pt x="843" y="1193"/>
                </a:lnTo>
                <a:lnTo>
                  <a:pt x="847" y="1198"/>
                </a:lnTo>
                <a:lnTo>
                  <a:pt x="851" y="1198"/>
                </a:lnTo>
                <a:lnTo>
                  <a:pt x="851" y="510"/>
                </a:lnTo>
                <a:lnTo>
                  <a:pt x="856" y="837"/>
                </a:lnTo>
                <a:lnTo>
                  <a:pt x="856" y="1198"/>
                </a:lnTo>
                <a:lnTo>
                  <a:pt x="856" y="837"/>
                </a:lnTo>
                <a:lnTo>
                  <a:pt x="860" y="1164"/>
                </a:lnTo>
                <a:lnTo>
                  <a:pt x="860" y="1198"/>
                </a:lnTo>
                <a:lnTo>
                  <a:pt x="860" y="1164"/>
                </a:lnTo>
                <a:lnTo>
                  <a:pt x="865" y="1193"/>
                </a:lnTo>
                <a:lnTo>
                  <a:pt x="865" y="1198"/>
                </a:lnTo>
                <a:lnTo>
                  <a:pt x="865" y="1193"/>
                </a:lnTo>
                <a:lnTo>
                  <a:pt x="869" y="1198"/>
                </a:lnTo>
                <a:lnTo>
                  <a:pt x="869" y="1188"/>
                </a:lnTo>
                <a:lnTo>
                  <a:pt x="873" y="1188"/>
                </a:lnTo>
                <a:lnTo>
                  <a:pt x="873" y="1198"/>
                </a:lnTo>
                <a:lnTo>
                  <a:pt x="873" y="1188"/>
                </a:lnTo>
                <a:lnTo>
                  <a:pt x="878" y="1193"/>
                </a:lnTo>
                <a:lnTo>
                  <a:pt x="878" y="1198"/>
                </a:lnTo>
                <a:lnTo>
                  <a:pt x="878" y="1188"/>
                </a:lnTo>
                <a:lnTo>
                  <a:pt x="882" y="1198"/>
                </a:lnTo>
                <a:lnTo>
                  <a:pt x="887" y="1198"/>
                </a:lnTo>
                <a:lnTo>
                  <a:pt x="887" y="1193"/>
                </a:lnTo>
                <a:lnTo>
                  <a:pt x="891" y="1198"/>
                </a:lnTo>
                <a:lnTo>
                  <a:pt x="896" y="1198"/>
                </a:lnTo>
                <a:lnTo>
                  <a:pt x="896" y="1188"/>
                </a:lnTo>
                <a:lnTo>
                  <a:pt x="900" y="1183"/>
                </a:lnTo>
                <a:lnTo>
                  <a:pt x="900" y="1198"/>
                </a:lnTo>
                <a:lnTo>
                  <a:pt x="900" y="1183"/>
                </a:lnTo>
                <a:lnTo>
                  <a:pt x="904" y="1193"/>
                </a:lnTo>
                <a:lnTo>
                  <a:pt x="904" y="1198"/>
                </a:lnTo>
                <a:lnTo>
                  <a:pt x="904" y="1193"/>
                </a:lnTo>
                <a:lnTo>
                  <a:pt x="909" y="1198"/>
                </a:lnTo>
                <a:lnTo>
                  <a:pt x="909" y="1159"/>
                </a:lnTo>
                <a:lnTo>
                  <a:pt x="913" y="1183"/>
                </a:lnTo>
                <a:lnTo>
                  <a:pt x="913" y="1198"/>
                </a:lnTo>
                <a:lnTo>
                  <a:pt x="913" y="1179"/>
                </a:lnTo>
                <a:lnTo>
                  <a:pt x="918" y="1198"/>
                </a:lnTo>
                <a:lnTo>
                  <a:pt x="918" y="1193"/>
                </a:lnTo>
                <a:lnTo>
                  <a:pt x="922" y="1198"/>
                </a:lnTo>
                <a:lnTo>
                  <a:pt x="922" y="1183"/>
                </a:lnTo>
                <a:lnTo>
                  <a:pt x="926" y="1198"/>
                </a:lnTo>
                <a:lnTo>
                  <a:pt x="931" y="1198"/>
                </a:lnTo>
                <a:lnTo>
                  <a:pt x="931" y="1193"/>
                </a:lnTo>
                <a:lnTo>
                  <a:pt x="935" y="1198"/>
                </a:lnTo>
                <a:lnTo>
                  <a:pt x="935" y="1193"/>
                </a:lnTo>
                <a:lnTo>
                  <a:pt x="940" y="1198"/>
                </a:lnTo>
                <a:lnTo>
                  <a:pt x="940" y="1193"/>
                </a:lnTo>
                <a:lnTo>
                  <a:pt x="944" y="1198"/>
                </a:lnTo>
                <a:lnTo>
                  <a:pt x="944" y="1193"/>
                </a:lnTo>
                <a:lnTo>
                  <a:pt x="948" y="1198"/>
                </a:lnTo>
                <a:lnTo>
                  <a:pt x="948" y="1193"/>
                </a:lnTo>
                <a:lnTo>
                  <a:pt x="953" y="1198"/>
                </a:lnTo>
                <a:lnTo>
                  <a:pt x="957" y="1198"/>
                </a:lnTo>
                <a:lnTo>
                  <a:pt x="962" y="1193"/>
                </a:lnTo>
                <a:lnTo>
                  <a:pt x="962" y="1198"/>
                </a:lnTo>
                <a:lnTo>
                  <a:pt x="962" y="1188"/>
                </a:lnTo>
                <a:lnTo>
                  <a:pt x="966" y="1188"/>
                </a:lnTo>
                <a:lnTo>
                  <a:pt x="966" y="1198"/>
                </a:lnTo>
                <a:lnTo>
                  <a:pt x="966" y="1179"/>
                </a:lnTo>
                <a:lnTo>
                  <a:pt x="970" y="1198"/>
                </a:lnTo>
                <a:lnTo>
                  <a:pt x="970" y="1188"/>
                </a:lnTo>
                <a:lnTo>
                  <a:pt x="975" y="1198"/>
                </a:lnTo>
                <a:lnTo>
                  <a:pt x="975" y="1193"/>
                </a:lnTo>
                <a:lnTo>
                  <a:pt x="979" y="1198"/>
                </a:lnTo>
                <a:lnTo>
                  <a:pt x="979" y="1193"/>
                </a:lnTo>
                <a:lnTo>
                  <a:pt x="984" y="1198"/>
                </a:lnTo>
                <a:lnTo>
                  <a:pt x="988" y="1198"/>
                </a:lnTo>
                <a:lnTo>
                  <a:pt x="988" y="1174"/>
                </a:lnTo>
                <a:lnTo>
                  <a:pt x="993" y="1193"/>
                </a:lnTo>
                <a:lnTo>
                  <a:pt x="993" y="1198"/>
                </a:lnTo>
                <a:lnTo>
                  <a:pt x="993" y="1183"/>
                </a:lnTo>
                <a:lnTo>
                  <a:pt x="997" y="1198"/>
                </a:lnTo>
                <a:lnTo>
                  <a:pt x="997" y="1193"/>
                </a:lnTo>
                <a:lnTo>
                  <a:pt x="1001" y="1198"/>
                </a:lnTo>
                <a:lnTo>
                  <a:pt x="1001" y="1193"/>
                </a:lnTo>
                <a:lnTo>
                  <a:pt x="1006" y="1198"/>
                </a:lnTo>
                <a:lnTo>
                  <a:pt x="1010" y="1198"/>
                </a:lnTo>
                <a:lnTo>
                  <a:pt x="1010" y="1193"/>
                </a:lnTo>
                <a:lnTo>
                  <a:pt x="1015" y="1198"/>
                </a:lnTo>
                <a:lnTo>
                  <a:pt x="1015" y="1193"/>
                </a:lnTo>
                <a:lnTo>
                  <a:pt x="1019" y="1198"/>
                </a:lnTo>
                <a:lnTo>
                  <a:pt x="1023" y="1198"/>
                </a:lnTo>
                <a:lnTo>
                  <a:pt x="1023" y="1193"/>
                </a:lnTo>
                <a:lnTo>
                  <a:pt x="1028" y="1198"/>
                </a:lnTo>
                <a:lnTo>
                  <a:pt x="1028" y="852"/>
                </a:lnTo>
                <a:lnTo>
                  <a:pt x="1032" y="1183"/>
                </a:lnTo>
                <a:lnTo>
                  <a:pt x="1032" y="1198"/>
                </a:lnTo>
                <a:lnTo>
                  <a:pt x="1032" y="1044"/>
                </a:lnTo>
                <a:lnTo>
                  <a:pt x="1037" y="1193"/>
                </a:lnTo>
                <a:lnTo>
                  <a:pt x="1037" y="1198"/>
                </a:lnTo>
                <a:lnTo>
                  <a:pt x="1037" y="1188"/>
                </a:lnTo>
                <a:lnTo>
                  <a:pt x="1041" y="1198"/>
                </a:lnTo>
                <a:lnTo>
                  <a:pt x="1041" y="1193"/>
                </a:lnTo>
                <a:lnTo>
                  <a:pt x="1045" y="1198"/>
                </a:lnTo>
                <a:lnTo>
                  <a:pt x="1045" y="1193"/>
                </a:lnTo>
                <a:lnTo>
                  <a:pt x="1050" y="1193"/>
                </a:lnTo>
                <a:lnTo>
                  <a:pt x="1050" y="1198"/>
                </a:lnTo>
                <a:lnTo>
                  <a:pt x="1050" y="1183"/>
                </a:lnTo>
                <a:lnTo>
                  <a:pt x="1054" y="1198"/>
                </a:lnTo>
                <a:lnTo>
                  <a:pt x="1054" y="1174"/>
                </a:lnTo>
                <a:lnTo>
                  <a:pt x="1059" y="1198"/>
                </a:lnTo>
                <a:lnTo>
                  <a:pt x="1059" y="1193"/>
                </a:lnTo>
                <a:lnTo>
                  <a:pt x="1063" y="1198"/>
                </a:lnTo>
                <a:lnTo>
                  <a:pt x="1067" y="1198"/>
                </a:lnTo>
                <a:lnTo>
                  <a:pt x="1067" y="1193"/>
                </a:lnTo>
                <a:lnTo>
                  <a:pt x="1072" y="1198"/>
                </a:lnTo>
                <a:lnTo>
                  <a:pt x="1072" y="1179"/>
                </a:lnTo>
                <a:lnTo>
                  <a:pt x="1076" y="1174"/>
                </a:lnTo>
                <a:lnTo>
                  <a:pt x="1076" y="1198"/>
                </a:lnTo>
                <a:lnTo>
                  <a:pt x="1076" y="1169"/>
                </a:lnTo>
                <a:lnTo>
                  <a:pt x="1081" y="1198"/>
                </a:lnTo>
                <a:lnTo>
                  <a:pt x="1081" y="1193"/>
                </a:lnTo>
                <a:lnTo>
                  <a:pt x="1085" y="1198"/>
                </a:lnTo>
                <a:lnTo>
                  <a:pt x="1085" y="1193"/>
                </a:lnTo>
                <a:lnTo>
                  <a:pt x="1090" y="1193"/>
                </a:lnTo>
                <a:lnTo>
                  <a:pt x="1090" y="1198"/>
                </a:lnTo>
                <a:lnTo>
                  <a:pt x="1090" y="1193"/>
                </a:lnTo>
                <a:lnTo>
                  <a:pt x="1094" y="1198"/>
                </a:lnTo>
                <a:lnTo>
                  <a:pt x="1098" y="1198"/>
                </a:lnTo>
                <a:lnTo>
                  <a:pt x="1098" y="1188"/>
                </a:lnTo>
                <a:lnTo>
                  <a:pt x="1103" y="1198"/>
                </a:lnTo>
                <a:lnTo>
                  <a:pt x="1116" y="1198"/>
                </a:lnTo>
                <a:lnTo>
                  <a:pt x="1116" y="1164"/>
                </a:lnTo>
                <a:lnTo>
                  <a:pt x="1120" y="1193"/>
                </a:lnTo>
                <a:lnTo>
                  <a:pt x="1120" y="1198"/>
                </a:lnTo>
                <a:lnTo>
                  <a:pt x="1120" y="1179"/>
                </a:lnTo>
                <a:lnTo>
                  <a:pt x="1125" y="1198"/>
                </a:lnTo>
                <a:lnTo>
                  <a:pt x="1125" y="1193"/>
                </a:lnTo>
                <a:lnTo>
                  <a:pt x="1129" y="1198"/>
                </a:lnTo>
                <a:lnTo>
                  <a:pt x="1129" y="1193"/>
                </a:lnTo>
                <a:lnTo>
                  <a:pt x="1134" y="1198"/>
                </a:lnTo>
                <a:lnTo>
                  <a:pt x="1138" y="1198"/>
                </a:lnTo>
                <a:lnTo>
                  <a:pt x="1138" y="1193"/>
                </a:lnTo>
                <a:lnTo>
                  <a:pt x="1142" y="1198"/>
                </a:lnTo>
                <a:lnTo>
                  <a:pt x="1142" y="1193"/>
                </a:lnTo>
                <a:lnTo>
                  <a:pt x="1147" y="1198"/>
                </a:lnTo>
                <a:lnTo>
                  <a:pt x="1147" y="1193"/>
                </a:lnTo>
                <a:lnTo>
                  <a:pt x="1151" y="1198"/>
                </a:lnTo>
                <a:lnTo>
                  <a:pt x="1151" y="1193"/>
                </a:lnTo>
                <a:lnTo>
                  <a:pt x="1156" y="1198"/>
                </a:lnTo>
                <a:lnTo>
                  <a:pt x="1160" y="1198"/>
                </a:lnTo>
                <a:lnTo>
                  <a:pt x="1160" y="1188"/>
                </a:lnTo>
                <a:lnTo>
                  <a:pt x="1164" y="1193"/>
                </a:lnTo>
                <a:lnTo>
                  <a:pt x="1164" y="1198"/>
                </a:lnTo>
                <a:lnTo>
                  <a:pt x="1164" y="1179"/>
                </a:lnTo>
                <a:lnTo>
                  <a:pt x="1169" y="1198"/>
                </a:lnTo>
                <a:lnTo>
                  <a:pt x="1178" y="1198"/>
                </a:lnTo>
                <a:lnTo>
                  <a:pt x="1178" y="1193"/>
                </a:lnTo>
                <a:lnTo>
                  <a:pt x="1182" y="1198"/>
                </a:lnTo>
                <a:lnTo>
                  <a:pt x="1187" y="1198"/>
                </a:lnTo>
                <a:lnTo>
                  <a:pt x="1187" y="1193"/>
                </a:lnTo>
                <a:lnTo>
                  <a:pt x="1191" y="1198"/>
                </a:lnTo>
                <a:lnTo>
                  <a:pt x="1195" y="1198"/>
                </a:lnTo>
                <a:lnTo>
                  <a:pt x="1195" y="1087"/>
                </a:lnTo>
                <a:lnTo>
                  <a:pt x="1200" y="1179"/>
                </a:lnTo>
                <a:lnTo>
                  <a:pt x="1200" y="1198"/>
                </a:lnTo>
                <a:lnTo>
                  <a:pt x="1200" y="1126"/>
                </a:lnTo>
                <a:lnTo>
                  <a:pt x="1204" y="1198"/>
                </a:lnTo>
                <a:lnTo>
                  <a:pt x="1204" y="1001"/>
                </a:lnTo>
                <a:lnTo>
                  <a:pt x="1209" y="1188"/>
                </a:lnTo>
                <a:lnTo>
                  <a:pt x="1209" y="1198"/>
                </a:lnTo>
                <a:lnTo>
                  <a:pt x="1209" y="1073"/>
                </a:lnTo>
                <a:lnTo>
                  <a:pt x="1213" y="1198"/>
                </a:lnTo>
                <a:lnTo>
                  <a:pt x="1213" y="1179"/>
                </a:lnTo>
                <a:lnTo>
                  <a:pt x="1217" y="1198"/>
                </a:lnTo>
                <a:lnTo>
                  <a:pt x="1217" y="1193"/>
                </a:lnTo>
                <a:lnTo>
                  <a:pt x="1222" y="1198"/>
                </a:lnTo>
                <a:lnTo>
                  <a:pt x="1222" y="1193"/>
                </a:lnTo>
                <a:lnTo>
                  <a:pt x="1226" y="1198"/>
                </a:lnTo>
                <a:lnTo>
                  <a:pt x="1226" y="1193"/>
                </a:lnTo>
                <a:lnTo>
                  <a:pt x="1231" y="1198"/>
                </a:lnTo>
                <a:lnTo>
                  <a:pt x="1235" y="1198"/>
                </a:lnTo>
                <a:lnTo>
                  <a:pt x="1235" y="1193"/>
                </a:lnTo>
                <a:lnTo>
                  <a:pt x="1239" y="1198"/>
                </a:lnTo>
                <a:lnTo>
                  <a:pt x="1239" y="1193"/>
                </a:lnTo>
                <a:lnTo>
                  <a:pt x="1244" y="1193"/>
                </a:lnTo>
                <a:lnTo>
                  <a:pt x="1244" y="1198"/>
                </a:lnTo>
                <a:lnTo>
                  <a:pt x="1244" y="1135"/>
                </a:lnTo>
                <a:lnTo>
                  <a:pt x="1248" y="1179"/>
                </a:lnTo>
                <a:lnTo>
                  <a:pt x="1248" y="1198"/>
                </a:lnTo>
                <a:lnTo>
                  <a:pt x="1248" y="1154"/>
                </a:lnTo>
                <a:lnTo>
                  <a:pt x="1253" y="1193"/>
                </a:lnTo>
                <a:lnTo>
                  <a:pt x="1253" y="1198"/>
                </a:lnTo>
                <a:lnTo>
                  <a:pt x="1253" y="1188"/>
                </a:lnTo>
                <a:lnTo>
                  <a:pt x="1257" y="1198"/>
                </a:lnTo>
                <a:lnTo>
                  <a:pt x="1257" y="1193"/>
                </a:lnTo>
                <a:lnTo>
                  <a:pt x="1261" y="1198"/>
                </a:lnTo>
                <a:lnTo>
                  <a:pt x="1261" y="1193"/>
                </a:lnTo>
                <a:lnTo>
                  <a:pt x="1266" y="1198"/>
                </a:lnTo>
                <a:lnTo>
                  <a:pt x="1266" y="1188"/>
                </a:lnTo>
                <a:lnTo>
                  <a:pt x="1270" y="1198"/>
                </a:lnTo>
                <a:lnTo>
                  <a:pt x="1270" y="1126"/>
                </a:lnTo>
                <a:lnTo>
                  <a:pt x="1275" y="1135"/>
                </a:lnTo>
                <a:lnTo>
                  <a:pt x="1275" y="1198"/>
                </a:lnTo>
                <a:lnTo>
                  <a:pt x="1275" y="1116"/>
                </a:lnTo>
                <a:lnTo>
                  <a:pt x="1279" y="1169"/>
                </a:lnTo>
                <a:lnTo>
                  <a:pt x="1279" y="1198"/>
                </a:lnTo>
                <a:lnTo>
                  <a:pt x="1279" y="1169"/>
                </a:lnTo>
                <a:lnTo>
                  <a:pt x="1284" y="1193"/>
                </a:lnTo>
                <a:lnTo>
                  <a:pt x="1284" y="1198"/>
                </a:lnTo>
                <a:lnTo>
                  <a:pt x="1284" y="1150"/>
                </a:lnTo>
                <a:lnTo>
                  <a:pt x="1288" y="1159"/>
                </a:lnTo>
                <a:lnTo>
                  <a:pt x="1288" y="1198"/>
                </a:lnTo>
                <a:lnTo>
                  <a:pt x="1288" y="1159"/>
                </a:lnTo>
                <a:lnTo>
                  <a:pt x="1292" y="1198"/>
                </a:lnTo>
                <a:lnTo>
                  <a:pt x="1292" y="1140"/>
                </a:lnTo>
                <a:lnTo>
                  <a:pt x="1297" y="1164"/>
                </a:lnTo>
                <a:lnTo>
                  <a:pt x="1297" y="1198"/>
                </a:lnTo>
                <a:lnTo>
                  <a:pt x="1297" y="1164"/>
                </a:lnTo>
                <a:lnTo>
                  <a:pt x="1301" y="1188"/>
                </a:lnTo>
                <a:lnTo>
                  <a:pt x="1301" y="1198"/>
                </a:lnTo>
                <a:lnTo>
                  <a:pt x="1301" y="1188"/>
                </a:lnTo>
                <a:lnTo>
                  <a:pt x="1306" y="1193"/>
                </a:lnTo>
                <a:lnTo>
                  <a:pt x="1306" y="1198"/>
                </a:lnTo>
                <a:lnTo>
                  <a:pt x="1306" y="1193"/>
                </a:lnTo>
                <a:lnTo>
                  <a:pt x="1310" y="1198"/>
                </a:lnTo>
                <a:lnTo>
                  <a:pt x="1310" y="1193"/>
                </a:lnTo>
                <a:lnTo>
                  <a:pt x="1314" y="1198"/>
                </a:lnTo>
                <a:lnTo>
                  <a:pt x="1314" y="1193"/>
                </a:lnTo>
                <a:lnTo>
                  <a:pt x="1319" y="1198"/>
                </a:lnTo>
                <a:lnTo>
                  <a:pt x="1319" y="1193"/>
                </a:lnTo>
                <a:lnTo>
                  <a:pt x="1323" y="1198"/>
                </a:lnTo>
                <a:lnTo>
                  <a:pt x="1323" y="1193"/>
                </a:lnTo>
                <a:lnTo>
                  <a:pt x="1328" y="1188"/>
                </a:lnTo>
                <a:lnTo>
                  <a:pt x="1328" y="1198"/>
                </a:lnTo>
                <a:lnTo>
                  <a:pt x="1328" y="1179"/>
                </a:lnTo>
                <a:lnTo>
                  <a:pt x="1328" y="1183"/>
                </a:lnTo>
                <a:lnTo>
                  <a:pt x="1332" y="1174"/>
                </a:lnTo>
                <a:lnTo>
                  <a:pt x="1332" y="1198"/>
                </a:lnTo>
                <a:lnTo>
                  <a:pt x="1332" y="1174"/>
                </a:lnTo>
                <a:lnTo>
                  <a:pt x="1336" y="1198"/>
                </a:lnTo>
                <a:lnTo>
                  <a:pt x="1336" y="1193"/>
                </a:lnTo>
                <a:lnTo>
                  <a:pt x="1341" y="1198"/>
                </a:lnTo>
                <a:lnTo>
                  <a:pt x="1341" y="1193"/>
                </a:lnTo>
                <a:lnTo>
                  <a:pt x="1345" y="1193"/>
                </a:lnTo>
                <a:lnTo>
                  <a:pt x="1345" y="1198"/>
                </a:lnTo>
                <a:lnTo>
                  <a:pt x="1345" y="1193"/>
                </a:lnTo>
                <a:lnTo>
                  <a:pt x="1350" y="1198"/>
                </a:lnTo>
                <a:lnTo>
                  <a:pt x="1350" y="1193"/>
                </a:lnTo>
                <a:lnTo>
                  <a:pt x="1354" y="1198"/>
                </a:lnTo>
                <a:lnTo>
                  <a:pt x="1354" y="1188"/>
                </a:lnTo>
                <a:lnTo>
                  <a:pt x="1358" y="1198"/>
                </a:lnTo>
                <a:lnTo>
                  <a:pt x="1358" y="1193"/>
                </a:lnTo>
                <a:lnTo>
                  <a:pt x="1363" y="1193"/>
                </a:lnTo>
                <a:lnTo>
                  <a:pt x="1363" y="1198"/>
                </a:lnTo>
                <a:lnTo>
                  <a:pt x="1363" y="1188"/>
                </a:lnTo>
                <a:lnTo>
                  <a:pt x="1367" y="1198"/>
                </a:lnTo>
                <a:lnTo>
                  <a:pt x="1367" y="1193"/>
                </a:lnTo>
                <a:lnTo>
                  <a:pt x="1372" y="1198"/>
                </a:lnTo>
                <a:lnTo>
                  <a:pt x="1372" y="1193"/>
                </a:lnTo>
                <a:lnTo>
                  <a:pt x="1376" y="1188"/>
                </a:lnTo>
                <a:lnTo>
                  <a:pt x="1376" y="1198"/>
                </a:lnTo>
                <a:lnTo>
                  <a:pt x="1376" y="1188"/>
                </a:lnTo>
                <a:lnTo>
                  <a:pt x="1381" y="1198"/>
                </a:lnTo>
                <a:lnTo>
                  <a:pt x="1381" y="1183"/>
                </a:lnTo>
                <a:lnTo>
                  <a:pt x="1385" y="1164"/>
                </a:lnTo>
                <a:lnTo>
                  <a:pt x="1385" y="1198"/>
                </a:lnTo>
                <a:lnTo>
                  <a:pt x="1385" y="1150"/>
                </a:lnTo>
                <a:lnTo>
                  <a:pt x="1389" y="1193"/>
                </a:lnTo>
                <a:lnTo>
                  <a:pt x="1389" y="1198"/>
                </a:lnTo>
                <a:lnTo>
                  <a:pt x="1389" y="1188"/>
                </a:lnTo>
                <a:lnTo>
                  <a:pt x="1394" y="1198"/>
                </a:lnTo>
                <a:lnTo>
                  <a:pt x="1394" y="1169"/>
                </a:lnTo>
                <a:lnTo>
                  <a:pt x="1398" y="1193"/>
                </a:lnTo>
                <a:lnTo>
                  <a:pt x="1398" y="1198"/>
                </a:lnTo>
                <a:lnTo>
                  <a:pt x="1398" y="1188"/>
                </a:lnTo>
                <a:lnTo>
                  <a:pt x="1403" y="1198"/>
                </a:lnTo>
                <a:lnTo>
                  <a:pt x="1403" y="1188"/>
                </a:lnTo>
                <a:lnTo>
                  <a:pt x="1407" y="1198"/>
                </a:lnTo>
                <a:lnTo>
                  <a:pt x="1407" y="1188"/>
                </a:lnTo>
                <a:lnTo>
                  <a:pt x="1411" y="1198"/>
                </a:lnTo>
                <a:lnTo>
                  <a:pt x="1411" y="1188"/>
                </a:lnTo>
                <a:lnTo>
                  <a:pt x="1416" y="1188"/>
                </a:lnTo>
                <a:lnTo>
                  <a:pt x="1416" y="1198"/>
                </a:lnTo>
                <a:lnTo>
                  <a:pt x="1416" y="1179"/>
                </a:lnTo>
                <a:lnTo>
                  <a:pt x="1420" y="1198"/>
                </a:lnTo>
                <a:lnTo>
                  <a:pt x="1420" y="1169"/>
                </a:lnTo>
                <a:lnTo>
                  <a:pt x="1425" y="1188"/>
                </a:lnTo>
                <a:lnTo>
                  <a:pt x="1425" y="1198"/>
                </a:lnTo>
                <a:lnTo>
                  <a:pt x="1425" y="1154"/>
                </a:lnTo>
                <a:lnTo>
                  <a:pt x="1429" y="1188"/>
                </a:lnTo>
                <a:lnTo>
                  <a:pt x="1429" y="1198"/>
                </a:lnTo>
                <a:lnTo>
                  <a:pt x="1429" y="1179"/>
                </a:lnTo>
                <a:lnTo>
                  <a:pt x="1433" y="1198"/>
                </a:lnTo>
                <a:lnTo>
                  <a:pt x="1433" y="1193"/>
                </a:lnTo>
                <a:lnTo>
                  <a:pt x="1438" y="1198"/>
                </a:lnTo>
                <a:lnTo>
                  <a:pt x="1438" y="1174"/>
                </a:lnTo>
                <a:lnTo>
                  <a:pt x="1442" y="1193"/>
                </a:lnTo>
                <a:lnTo>
                  <a:pt x="1442" y="1198"/>
                </a:lnTo>
                <a:lnTo>
                  <a:pt x="1442" y="1183"/>
                </a:lnTo>
                <a:lnTo>
                  <a:pt x="1447" y="1188"/>
                </a:lnTo>
                <a:lnTo>
                  <a:pt x="1447" y="1198"/>
                </a:lnTo>
                <a:lnTo>
                  <a:pt x="1447" y="1188"/>
                </a:lnTo>
                <a:lnTo>
                  <a:pt x="1451" y="1198"/>
                </a:lnTo>
                <a:lnTo>
                  <a:pt x="1451" y="1154"/>
                </a:lnTo>
                <a:lnTo>
                  <a:pt x="1455" y="1193"/>
                </a:lnTo>
                <a:lnTo>
                  <a:pt x="1455" y="1198"/>
                </a:lnTo>
                <a:lnTo>
                  <a:pt x="1455" y="1174"/>
                </a:lnTo>
                <a:lnTo>
                  <a:pt x="1460" y="1183"/>
                </a:lnTo>
                <a:lnTo>
                  <a:pt x="1460" y="1198"/>
                </a:lnTo>
                <a:lnTo>
                  <a:pt x="1460" y="1183"/>
                </a:lnTo>
                <a:lnTo>
                  <a:pt x="1464" y="1198"/>
                </a:lnTo>
                <a:lnTo>
                  <a:pt x="1464" y="1188"/>
                </a:lnTo>
                <a:lnTo>
                  <a:pt x="1469" y="1198"/>
                </a:lnTo>
                <a:lnTo>
                  <a:pt x="1469" y="1188"/>
                </a:lnTo>
                <a:lnTo>
                  <a:pt x="1473" y="1198"/>
                </a:lnTo>
                <a:lnTo>
                  <a:pt x="1473" y="1183"/>
                </a:lnTo>
                <a:lnTo>
                  <a:pt x="1478" y="1198"/>
                </a:lnTo>
                <a:lnTo>
                  <a:pt x="1478" y="1183"/>
                </a:lnTo>
                <a:lnTo>
                  <a:pt x="1478" y="1188"/>
                </a:lnTo>
                <a:lnTo>
                  <a:pt x="1482" y="1179"/>
                </a:lnTo>
                <a:lnTo>
                  <a:pt x="1482" y="1193"/>
                </a:lnTo>
                <a:lnTo>
                  <a:pt x="1482" y="1174"/>
                </a:lnTo>
                <a:lnTo>
                  <a:pt x="1486" y="1188"/>
                </a:lnTo>
                <a:lnTo>
                  <a:pt x="1486" y="1193"/>
                </a:lnTo>
                <a:lnTo>
                  <a:pt x="1486" y="1154"/>
                </a:lnTo>
                <a:lnTo>
                  <a:pt x="1491" y="1193"/>
                </a:lnTo>
                <a:lnTo>
                  <a:pt x="1491" y="1198"/>
                </a:lnTo>
                <a:lnTo>
                  <a:pt x="1491" y="755"/>
                </a:lnTo>
                <a:lnTo>
                  <a:pt x="1495" y="1179"/>
                </a:lnTo>
                <a:lnTo>
                  <a:pt x="1495" y="1193"/>
                </a:lnTo>
                <a:lnTo>
                  <a:pt x="1495" y="827"/>
                </a:lnTo>
                <a:lnTo>
                  <a:pt x="1500" y="1188"/>
                </a:lnTo>
                <a:lnTo>
                  <a:pt x="1500" y="1198"/>
                </a:lnTo>
                <a:lnTo>
                  <a:pt x="1500" y="1159"/>
                </a:lnTo>
                <a:lnTo>
                  <a:pt x="1504" y="1193"/>
                </a:lnTo>
                <a:lnTo>
                  <a:pt x="1504" y="1198"/>
                </a:lnTo>
                <a:lnTo>
                  <a:pt x="1504" y="1179"/>
                </a:lnTo>
                <a:lnTo>
                  <a:pt x="1508" y="1198"/>
                </a:lnTo>
                <a:lnTo>
                  <a:pt x="1508" y="1145"/>
                </a:lnTo>
                <a:lnTo>
                  <a:pt x="1513" y="1179"/>
                </a:lnTo>
                <a:lnTo>
                  <a:pt x="1513" y="1198"/>
                </a:lnTo>
                <a:lnTo>
                  <a:pt x="1513" y="1164"/>
                </a:lnTo>
                <a:lnTo>
                  <a:pt x="1517" y="1193"/>
                </a:lnTo>
                <a:lnTo>
                  <a:pt x="1517" y="1198"/>
                </a:lnTo>
                <a:lnTo>
                  <a:pt x="1517" y="1159"/>
                </a:lnTo>
                <a:lnTo>
                  <a:pt x="1522" y="1193"/>
                </a:lnTo>
                <a:lnTo>
                  <a:pt x="1522" y="1198"/>
                </a:lnTo>
                <a:lnTo>
                  <a:pt x="1522" y="1179"/>
                </a:lnTo>
                <a:lnTo>
                  <a:pt x="1526" y="1169"/>
                </a:lnTo>
                <a:lnTo>
                  <a:pt x="1526" y="1193"/>
                </a:lnTo>
                <a:lnTo>
                  <a:pt x="1526" y="1150"/>
                </a:lnTo>
                <a:lnTo>
                  <a:pt x="1530" y="1193"/>
                </a:lnTo>
                <a:lnTo>
                  <a:pt x="1530" y="1198"/>
                </a:lnTo>
                <a:lnTo>
                  <a:pt x="1530" y="1183"/>
                </a:lnTo>
                <a:lnTo>
                  <a:pt x="1535" y="1193"/>
                </a:lnTo>
                <a:lnTo>
                  <a:pt x="1535" y="1198"/>
                </a:lnTo>
                <a:lnTo>
                  <a:pt x="1535" y="1188"/>
                </a:lnTo>
                <a:lnTo>
                  <a:pt x="1539" y="1193"/>
                </a:lnTo>
                <a:lnTo>
                  <a:pt x="1539" y="1198"/>
                </a:lnTo>
                <a:lnTo>
                  <a:pt x="1539" y="1145"/>
                </a:lnTo>
                <a:lnTo>
                  <a:pt x="1544" y="1183"/>
                </a:lnTo>
                <a:lnTo>
                  <a:pt x="1544" y="1198"/>
                </a:lnTo>
                <a:lnTo>
                  <a:pt x="1544" y="1154"/>
                </a:lnTo>
                <a:lnTo>
                  <a:pt x="1548" y="1193"/>
                </a:lnTo>
                <a:lnTo>
                  <a:pt x="1548" y="1198"/>
                </a:lnTo>
                <a:lnTo>
                  <a:pt x="1548" y="1164"/>
                </a:lnTo>
                <a:lnTo>
                  <a:pt x="1552" y="1193"/>
                </a:lnTo>
                <a:lnTo>
                  <a:pt x="1552" y="1198"/>
                </a:lnTo>
                <a:lnTo>
                  <a:pt x="1552" y="1174"/>
                </a:lnTo>
                <a:lnTo>
                  <a:pt x="1557" y="1188"/>
                </a:lnTo>
                <a:lnTo>
                  <a:pt x="1557" y="1198"/>
                </a:lnTo>
                <a:lnTo>
                  <a:pt x="1557" y="1179"/>
                </a:lnTo>
                <a:lnTo>
                  <a:pt x="1561" y="1179"/>
                </a:lnTo>
                <a:lnTo>
                  <a:pt x="1561" y="1183"/>
                </a:lnTo>
                <a:lnTo>
                  <a:pt x="1561" y="1073"/>
                </a:lnTo>
                <a:lnTo>
                  <a:pt x="1566" y="1145"/>
                </a:lnTo>
                <a:lnTo>
                  <a:pt x="1566" y="1198"/>
                </a:lnTo>
                <a:lnTo>
                  <a:pt x="1566" y="1078"/>
                </a:lnTo>
                <a:lnTo>
                  <a:pt x="1570" y="1102"/>
                </a:lnTo>
                <a:lnTo>
                  <a:pt x="1570" y="1188"/>
                </a:lnTo>
                <a:lnTo>
                  <a:pt x="1570" y="1020"/>
                </a:lnTo>
                <a:lnTo>
                  <a:pt x="1575" y="1183"/>
                </a:lnTo>
                <a:lnTo>
                  <a:pt x="1575" y="1198"/>
                </a:lnTo>
                <a:lnTo>
                  <a:pt x="1575" y="1169"/>
                </a:lnTo>
                <a:lnTo>
                  <a:pt x="1579" y="1188"/>
                </a:lnTo>
                <a:lnTo>
                  <a:pt x="1579" y="1198"/>
                </a:lnTo>
                <a:lnTo>
                  <a:pt x="1579" y="1179"/>
                </a:lnTo>
                <a:lnTo>
                  <a:pt x="1583" y="1183"/>
                </a:lnTo>
                <a:lnTo>
                  <a:pt x="1583" y="1193"/>
                </a:lnTo>
                <a:lnTo>
                  <a:pt x="1583" y="1145"/>
                </a:lnTo>
                <a:lnTo>
                  <a:pt x="1588" y="1193"/>
                </a:lnTo>
                <a:lnTo>
                  <a:pt x="1588" y="1169"/>
                </a:lnTo>
                <a:lnTo>
                  <a:pt x="1592" y="1174"/>
                </a:lnTo>
                <a:lnTo>
                  <a:pt x="1592" y="1198"/>
                </a:lnTo>
                <a:lnTo>
                  <a:pt x="1592" y="1159"/>
                </a:lnTo>
                <a:lnTo>
                  <a:pt x="1597" y="1198"/>
                </a:lnTo>
                <a:lnTo>
                  <a:pt x="1597" y="1106"/>
                </a:lnTo>
                <a:lnTo>
                  <a:pt x="1601" y="1126"/>
                </a:lnTo>
                <a:lnTo>
                  <a:pt x="1601" y="1198"/>
                </a:lnTo>
                <a:lnTo>
                  <a:pt x="1601" y="1126"/>
                </a:lnTo>
                <a:lnTo>
                  <a:pt x="1605" y="1193"/>
                </a:lnTo>
                <a:lnTo>
                  <a:pt x="1605" y="1174"/>
                </a:lnTo>
                <a:lnTo>
                  <a:pt x="1610" y="1188"/>
                </a:lnTo>
                <a:lnTo>
                  <a:pt x="1610" y="1193"/>
                </a:lnTo>
                <a:lnTo>
                  <a:pt x="1610" y="1121"/>
                </a:lnTo>
                <a:lnTo>
                  <a:pt x="1614" y="1164"/>
                </a:lnTo>
                <a:lnTo>
                  <a:pt x="1614" y="1198"/>
                </a:lnTo>
                <a:lnTo>
                  <a:pt x="1614" y="1164"/>
                </a:lnTo>
                <a:lnTo>
                  <a:pt x="1619" y="1179"/>
                </a:lnTo>
                <a:lnTo>
                  <a:pt x="1619" y="1198"/>
                </a:lnTo>
                <a:lnTo>
                  <a:pt x="1619" y="1164"/>
                </a:lnTo>
                <a:lnTo>
                  <a:pt x="1623" y="1188"/>
                </a:lnTo>
                <a:lnTo>
                  <a:pt x="1623" y="1198"/>
                </a:lnTo>
                <a:lnTo>
                  <a:pt x="1623" y="1164"/>
                </a:lnTo>
                <a:lnTo>
                  <a:pt x="1627" y="1179"/>
                </a:lnTo>
                <a:lnTo>
                  <a:pt x="1627" y="1183"/>
                </a:lnTo>
                <a:lnTo>
                  <a:pt x="1627" y="1058"/>
                </a:lnTo>
                <a:lnTo>
                  <a:pt x="1632" y="1174"/>
                </a:lnTo>
                <a:lnTo>
                  <a:pt x="1632" y="1193"/>
                </a:lnTo>
                <a:lnTo>
                  <a:pt x="1632" y="1169"/>
                </a:lnTo>
                <a:lnTo>
                  <a:pt x="1636" y="1188"/>
                </a:lnTo>
                <a:lnTo>
                  <a:pt x="1636" y="1164"/>
                </a:lnTo>
                <a:lnTo>
                  <a:pt x="1641" y="1179"/>
                </a:lnTo>
                <a:lnTo>
                  <a:pt x="1641" y="1188"/>
                </a:lnTo>
                <a:lnTo>
                  <a:pt x="1641" y="1092"/>
                </a:lnTo>
                <a:lnTo>
                  <a:pt x="1645" y="1179"/>
                </a:lnTo>
                <a:lnTo>
                  <a:pt x="1645" y="1193"/>
                </a:lnTo>
                <a:lnTo>
                  <a:pt x="1645" y="1164"/>
                </a:lnTo>
                <a:lnTo>
                  <a:pt x="1649" y="1179"/>
                </a:lnTo>
                <a:lnTo>
                  <a:pt x="1649" y="1188"/>
                </a:lnTo>
                <a:lnTo>
                  <a:pt x="1649" y="1092"/>
                </a:lnTo>
                <a:lnTo>
                  <a:pt x="1654" y="1179"/>
                </a:lnTo>
                <a:lnTo>
                  <a:pt x="1654" y="1193"/>
                </a:lnTo>
                <a:lnTo>
                  <a:pt x="1654" y="1145"/>
                </a:lnTo>
                <a:lnTo>
                  <a:pt x="1654" y="1154"/>
                </a:lnTo>
                <a:lnTo>
                  <a:pt x="1658" y="1130"/>
                </a:lnTo>
                <a:lnTo>
                  <a:pt x="1658" y="1193"/>
                </a:lnTo>
                <a:lnTo>
                  <a:pt x="1658" y="1039"/>
                </a:lnTo>
                <a:lnTo>
                  <a:pt x="1663" y="1188"/>
                </a:lnTo>
                <a:lnTo>
                  <a:pt x="1663" y="1198"/>
                </a:lnTo>
                <a:lnTo>
                  <a:pt x="1663" y="1174"/>
                </a:lnTo>
                <a:lnTo>
                  <a:pt x="1663" y="1183"/>
                </a:lnTo>
                <a:lnTo>
                  <a:pt x="1667" y="1164"/>
                </a:lnTo>
                <a:lnTo>
                  <a:pt x="1667" y="1174"/>
                </a:lnTo>
                <a:lnTo>
                  <a:pt x="1667" y="880"/>
                </a:lnTo>
                <a:lnTo>
                  <a:pt x="1672" y="1111"/>
                </a:lnTo>
                <a:lnTo>
                  <a:pt x="1672" y="1183"/>
                </a:lnTo>
                <a:lnTo>
                  <a:pt x="1672" y="904"/>
                </a:lnTo>
                <a:lnTo>
                  <a:pt x="1672" y="1183"/>
                </a:lnTo>
                <a:lnTo>
                  <a:pt x="1676" y="1193"/>
                </a:lnTo>
                <a:lnTo>
                  <a:pt x="1676" y="1198"/>
                </a:lnTo>
                <a:lnTo>
                  <a:pt x="1676" y="1169"/>
                </a:lnTo>
                <a:lnTo>
                  <a:pt x="1680" y="1169"/>
                </a:lnTo>
                <a:lnTo>
                  <a:pt x="1680" y="1193"/>
                </a:lnTo>
                <a:lnTo>
                  <a:pt x="1680" y="1121"/>
                </a:lnTo>
                <a:lnTo>
                  <a:pt x="1680" y="1193"/>
                </a:lnTo>
                <a:lnTo>
                  <a:pt x="1685" y="1198"/>
                </a:lnTo>
                <a:lnTo>
                  <a:pt x="1685" y="1174"/>
                </a:lnTo>
                <a:lnTo>
                  <a:pt x="1689" y="1193"/>
                </a:lnTo>
                <a:lnTo>
                  <a:pt x="1689" y="1154"/>
                </a:lnTo>
                <a:lnTo>
                  <a:pt x="1689" y="1193"/>
                </a:lnTo>
                <a:lnTo>
                  <a:pt x="1694" y="1198"/>
                </a:lnTo>
                <a:lnTo>
                  <a:pt x="1694" y="1183"/>
                </a:lnTo>
                <a:lnTo>
                  <a:pt x="1698" y="1193"/>
                </a:lnTo>
                <a:lnTo>
                  <a:pt x="1698" y="981"/>
                </a:lnTo>
                <a:lnTo>
                  <a:pt x="1702" y="1150"/>
                </a:lnTo>
                <a:lnTo>
                  <a:pt x="1702" y="1198"/>
                </a:lnTo>
                <a:lnTo>
                  <a:pt x="1702" y="1116"/>
                </a:lnTo>
                <a:lnTo>
                  <a:pt x="1707" y="1198"/>
                </a:lnTo>
                <a:lnTo>
                  <a:pt x="1707" y="1145"/>
                </a:lnTo>
                <a:lnTo>
                  <a:pt x="1711" y="1169"/>
                </a:lnTo>
                <a:lnTo>
                  <a:pt x="1711" y="1193"/>
                </a:lnTo>
                <a:lnTo>
                  <a:pt x="1711" y="1135"/>
                </a:lnTo>
                <a:lnTo>
                  <a:pt x="1716" y="1188"/>
                </a:lnTo>
                <a:lnTo>
                  <a:pt x="1716" y="1193"/>
                </a:lnTo>
                <a:lnTo>
                  <a:pt x="1716" y="1106"/>
                </a:lnTo>
                <a:lnTo>
                  <a:pt x="1720" y="1164"/>
                </a:lnTo>
                <a:lnTo>
                  <a:pt x="1720" y="1198"/>
                </a:lnTo>
                <a:lnTo>
                  <a:pt x="1720" y="981"/>
                </a:lnTo>
                <a:lnTo>
                  <a:pt x="1724" y="1078"/>
                </a:lnTo>
                <a:lnTo>
                  <a:pt x="1724" y="1188"/>
                </a:lnTo>
                <a:lnTo>
                  <a:pt x="1724" y="818"/>
                </a:lnTo>
                <a:lnTo>
                  <a:pt x="1729" y="1183"/>
                </a:lnTo>
                <a:lnTo>
                  <a:pt x="1729" y="1188"/>
                </a:lnTo>
                <a:lnTo>
                  <a:pt x="1729" y="1111"/>
                </a:lnTo>
                <a:lnTo>
                  <a:pt x="1733" y="1183"/>
                </a:lnTo>
                <a:lnTo>
                  <a:pt x="1733" y="1198"/>
                </a:lnTo>
                <a:lnTo>
                  <a:pt x="1733" y="1174"/>
                </a:lnTo>
                <a:lnTo>
                  <a:pt x="1738" y="1193"/>
                </a:lnTo>
                <a:lnTo>
                  <a:pt x="1738" y="279"/>
                </a:lnTo>
                <a:lnTo>
                  <a:pt x="1742" y="597"/>
                </a:lnTo>
                <a:lnTo>
                  <a:pt x="1742" y="1188"/>
                </a:lnTo>
                <a:lnTo>
                  <a:pt x="1742" y="597"/>
                </a:lnTo>
                <a:lnTo>
                  <a:pt x="1746" y="1179"/>
                </a:lnTo>
                <a:lnTo>
                  <a:pt x="1746" y="1198"/>
                </a:lnTo>
                <a:lnTo>
                  <a:pt x="1746" y="1174"/>
                </a:lnTo>
                <a:lnTo>
                  <a:pt x="1751" y="1179"/>
                </a:lnTo>
                <a:lnTo>
                  <a:pt x="1751" y="1188"/>
                </a:lnTo>
                <a:lnTo>
                  <a:pt x="1751" y="385"/>
                </a:lnTo>
                <a:lnTo>
                  <a:pt x="1755" y="827"/>
                </a:lnTo>
                <a:lnTo>
                  <a:pt x="1755" y="1198"/>
                </a:lnTo>
                <a:lnTo>
                  <a:pt x="1755" y="827"/>
                </a:lnTo>
                <a:lnTo>
                  <a:pt x="1760" y="1111"/>
                </a:lnTo>
                <a:lnTo>
                  <a:pt x="1760" y="1174"/>
                </a:lnTo>
                <a:lnTo>
                  <a:pt x="1760" y="1029"/>
                </a:lnTo>
                <a:lnTo>
                  <a:pt x="1764" y="1087"/>
                </a:lnTo>
                <a:lnTo>
                  <a:pt x="1764" y="1198"/>
                </a:lnTo>
                <a:lnTo>
                  <a:pt x="1764" y="1087"/>
                </a:lnTo>
                <a:lnTo>
                  <a:pt x="1769" y="1193"/>
                </a:lnTo>
                <a:lnTo>
                  <a:pt x="1769" y="1049"/>
                </a:lnTo>
                <a:lnTo>
                  <a:pt x="1773" y="1063"/>
                </a:lnTo>
                <a:lnTo>
                  <a:pt x="1773" y="1198"/>
                </a:lnTo>
                <a:lnTo>
                  <a:pt x="1773" y="1063"/>
                </a:lnTo>
                <a:lnTo>
                  <a:pt x="1777" y="1183"/>
                </a:lnTo>
                <a:lnTo>
                  <a:pt x="1777" y="1198"/>
                </a:lnTo>
                <a:lnTo>
                  <a:pt x="1777" y="1073"/>
                </a:lnTo>
                <a:lnTo>
                  <a:pt x="1782" y="991"/>
                </a:lnTo>
                <a:lnTo>
                  <a:pt x="1782" y="1145"/>
                </a:lnTo>
                <a:lnTo>
                  <a:pt x="1782" y="0"/>
                </a:lnTo>
                <a:lnTo>
                  <a:pt x="1786" y="1053"/>
                </a:lnTo>
                <a:lnTo>
                  <a:pt x="1786" y="1198"/>
                </a:lnTo>
                <a:lnTo>
                  <a:pt x="1786" y="1053"/>
                </a:lnTo>
                <a:lnTo>
                  <a:pt x="1791" y="1159"/>
                </a:lnTo>
                <a:lnTo>
                  <a:pt x="1791" y="1169"/>
                </a:lnTo>
                <a:lnTo>
                  <a:pt x="1791" y="832"/>
                </a:lnTo>
                <a:lnTo>
                  <a:pt x="1795" y="1145"/>
                </a:lnTo>
                <a:lnTo>
                  <a:pt x="1795" y="1198"/>
                </a:lnTo>
                <a:lnTo>
                  <a:pt x="1795" y="1145"/>
                </a:lnTo>
                <a:lnTo>
                  <a:pt x="1799" y="1174"/>
                </a:lnTo>
                <a:lnTo>
                  <a:pt x="1799" y="1193"/>
                </a:lnTo>
                <a:lnTo>
                  <a:pt x="1799" y="1106"/>
                </a:lnTo>
                <a:lnTo>
                  <a:pt x="1804" y="1169"/>
                </a:lnTo>
                <a:lnTo>
                  <a:pt x="1804" y="1198"/>
                </a:lnTo>
                <a:lnTo>
                  <a:pt x="1804" y="1145"/>
                </a:lnTo>
                <a:lnTo>
                  <a:pt x="1808" y="1188"/>
                </a:lnTo>
                <a:lnTo>
                  <a:pt x="1808" y="1198"/>
                </a:lnTo>
                <a:lnTo>
                  <a:pt x="1808" y="702"/>
                </a:lnTo>
                <a:lnTo>
                  <a:pt x="1808" y="943"/>
                </a:lnTo>
                <a:lnTo>
                  <a:pt x="1813" y="597"/>
                </a:lnTo>
                <a:lnTo>
                  <a:pt x="1813" y="1193"/>
                </a:lnTo>
                <a:lnTo>
                  <a:pt x="1813" y="260"/>
                </a:lnTo>
                <a:lnTo>
                  <a:pt x="1817" y="1179"/>
                </a:lnTo>
                <a:lnTo>
                  <a:pt x="1817" y="1198"/>
                </a:lnTo>
                <a:lnTo>
                  <a:pt x="1817" y="1174"/>
                </a:lnTo>
                <a:lnTo>
                  <a:pt x="1821" y="1174"/>
                </a:lnTo>
                <a:lnTo>
                  <a:pt x="1821" y="1198"/>
                </a:lnTo>
                <a:lnTo>
                  <a:pt x="1821" y="1140"/>
                </a:lnTo>
                <a:lnTo>
                  <a:pt x="1826" y="1174"/>
                </a:lnTo>
                <a:lnTo>
                  <a:pt x="1826" y="1198"/>
                </a:lnTo>
                <a:lnTo>
                  <a:pt x="1826" y="1174"/>
                </a:lnTo>
                <a:lnTo>
                  <a:pt x="1830" y="1198"/>
                </a:lnTo>
                <a:lnTo>
                  <a:pt x="1830" y="1188"/>
                </a:lnTo>
                <a:lnTo>
                  <a:pt x="1835" y="1193"/>
                </a:lnTo>
                <a:lnTo>
                  <a:pt x="1835" y="1198"/>
                </a:lnTo>
                <a:lnTo>
                  <a:pt x="1835" y="1188"/>
                </a:lnTo>
                <a:lnTo>
                  <a:pt x="1839" y="1193"/>
                </a:lnTo>
                <a:lnTo>
                  <a:pt x="1839" y="1198"/>
                </a:lnTo>
                <a:lnTo>
                  <a:pt x="1839" y="1034"/>
                </a:lnTo>
                <a:lnTo>
                  <a:pt x="1843" y="1193"/>
                </a:lnTo>
                <a:lnTo>
                  <a:pt x="1843" y="1198"/>
                </a:lnTo>
                <a:lnTo>
                  <a:pt x="1843" y="1154"/>
                </a:lnTo>
                <a:lnTo>
                  <a:pt x="1848" y="1102"/>
                </a:lnTo>
                <a:lnTo>
                  <a:pt x="1848" y="1193"/>
                </a:lnTo>
                <a:lnTo>
                  <a:pt x="1848" y="1001"/>
                </a:lnTo>
                <a:lnTo>
                  <a:pt x="1852" y="1150"/>
                </a:lnTo>
                <a:lnTo>
                  <a:pt x="1852" y="1198"/>
                </a:lnTo>
                <a:lnTo>
                  <a:pt x="1852" y="1116"/>
                </a:lnTo>
                <a:lnTo>
                  <a:pt x="1857" y="1193"/>
                </a:lnTo>
                <a:lnTo>
                  <a:pt x="1857" y="1198"/>
                </a:lnTo>
                <a:lnTo>
                  <a:pt x="1857" y="1169"/>
                </a:lnTo>
                <a:lnTo>
                  <a:pt x="1861" y="1193"/>
                </a:lnTo>
                <a:lnTo>
                  <a:pt x="1861" y="1198"/>
                </a:lnTo>
                <a:lnTo>
                  <a:pt x="1861" y="1169"/>
                </a:lnTo>
                <a:lnTo>
                  <a:pt x="1866" y="1198"/>
                </a:lnTo>
                <a:lnTo>
                  <a:pt x="1866" y="1169"/>
                </a:lnTo>
                <a:lnTo>
                  <a:pt x="1870" y="1193"/>
                </a:lnTo>
                <a:lnTo>
                  <a:pt x="1870" y="1198"/>
                </a:lnTo>
                <a:lnTo>
                  <a:pt x="1870" y="217"/>
                </a:lnTo>
                <a:lnTo>
                  <a:pt x="1874" y="880"/>
                </a:lnTo>
                <a:lnTo>
                  <a:pt x="1874" y="1198"/>
                </a:lnTo>
                <a:lnTo>
                  <a:pt x="1874" y="751"/>
                </a:lnTo>
                <a:lnTo>
                  <a:pt x="1879" y="1193"/>
                </a:lnTo>
                <a:lnTo>
                  <a:pt x="1879" y="1198"/>
                </a:lnTo>
                <a:lnTo>
                  <a:pt x="1879" y="1015"/>
                </a:lnTo>
                <a:lnTo>
                  <a:pt x="1883" y="1164"/>
                </a:lnTo>
                <a:lnTo>
                  <a:pt x="1883" y="1198"/>
                </a:lnTo>
                <a:lnTo>
                  <a:pt x="1883" y="924"/>
                </a:lnTo>
                <a:lnTo>
                  <a:pt x="1888" y="1198"/>
                </a:lnTo>
                <a:lnTo>
                  <a:pt x="1888" y="1188"/>
                </a:lnTo>
                <a:lnTo>
                  <a:pt x="1892" y="1198"/>
                </a:lnTo>
                <a:lnTo>
                  <a:pt x="1892" y="1193"/>
                </a:lnTo>
                <a:lnTo>
                  <a:pt x="1896" y="1198"/>
                </a:lnTo>
                <a:lnTo>
                  <a:pt x="1896" y="731"/>
                </a:lnTo>
                <a:lnTo>
                  <a:pt x="1901" y="1198"/>
                </a:lnTo>
                <a:lnTo>
                  <a:pt x="1901" y="1169"/>
                </a:lnTo>
                <a:lnTo>
                  <a:pt x="1905" y="1193"/>
                </a:lnTo>
                <a:lnTo>
                  <a:pt x="1905" y="1198"/>
                </a:lnTo>
                <a:lnTo>
                  <a:pt x="1905" y="1159"/>
                </a:lnTo>
                <a:lnTo>
                  <a:pt x="1910" y="1198"/>
                </a:lnTo>
                <a:lnTo>
                  <a:pt x="1910" y="1135"/>
                </a:lnTo>
                <a:lnTo>
                  <a:pt x="1914" y="1193"/>
                </a:lnTo>
                <a:lnTo>
                  <a:pt x="1914" y="1198"/>
                </a:lnTo>
                <a:lnTo>
                  <a:pt x="1914" y="1106"/>
                </a:lnTo>
                <a:lnTo>
                  <a:pt x="1918" y="1179"/>
                </a:lnTo>
                <a:lnTo>
                  <a:pt x="1918" y="1198"/>
                </a:lnTo>
                <a:lnTo>
                  <a:pt x="1918" y="1145"/>
                </a:lnTo>
                <a:lnTo>
                  <a:pt x="1923" y="1198"/>
                </a:lnTo>
                <a:lnTo>
                  <a:pt x="1923" y="1164"/>
                </a:lnTo>
                <a:lnTo>
                  <a:pt x="1927" y="1198"/>
                </a:lnTo>
                <a:lnTo>
                  <a:pt x="1927" y="1154"/>
                </a:lnTo>
                <a:lnTo>
                  <a:pt x="1932" y="1198"/>
                </a:lnTo>
                <a:lnTo>
                  <a:pt x="1932" y="1188"/>
                </a:lnTo>
                <a:lnTo>
                  <a:pt x="1936" y="1193"/>
                </a:lnTo>
                <a:lnTo>
                  <a:pt x="1936" y="1198"/>
                </a:lnTo>
                <a:lnTo>
                  <a:pt x="1936" y="1154"/>
                </a:lnTo>
                <a:lnTo>
                  <a:pt x="1940" y="1198"/>
                </a:lnTo>
                <a:lnTo>
                  <a:pt x="1940" y="1174"/>
                </a:lnTo>
                <a:lnTo>
                  <a:pt x="1945" y="1193"/>
                </a:lnTo>
                <a:lnTo>
                  <a:pt x="1945" y="1198"/>
                </a:lnTo>
                <a:lnTo>
                  <a:pt x="1945" y="1087"/>
                </a:lnTo>
                <a:lnTo>
                  <a:pt x="1949" y="1174"/>
                </a:lnTo>
                <a:lnTo>
                  <a:pt x="1949" y="1198"/>
                </a:lnTo>
                <a:lnTo>
                  <a:pt x="1949" y="1135"/>
                </a:lnTo>
                <a:lnTo>
                  <a:pt x="1954" y="1193"/>
                </a:lnTo>
                <a:lnTo>
                  <a:pt x="1954" y="1198"/>
                </a:lnTo>
                <a:lnTo>
                  <a:pt x="1954" y="1169"/>
                </a:lnTo>
                <a:lnTo>
                  <a:pt x="1958" y="1193"/>
                </a:lnTo>
                <a:lnTo>
                  <a:pt x="1958" y="1198"/>
                </a:lnTo>
                <a:lnTo>
                  <a:pt x="1958" y="1159"/>
                </a:lnTo>
                <a:lnTo>
                  <a:pt x="1963" y="1198"/>
                </a:lnTo>
                <a:lnTo>
                  <a:pt x="1963" y="1188"/>
                </a:lnTo>
                <a:lnTo>
                  <a:pt x="1967" y="1198"/>
                </a:lnTo>
                <a:lnTo>
                  <a:pt x="1967" y="1106"/>
                </a:lnTo>
                <a:lnTo>
                  <a:pt x="1971" y="1159"/>
                </a:lnTo>
                <a:lnTo>
                  <a:pt x="1971" y="1198"/>
                </a:lnTo>
                <a:lnTo>
                  <a:pt x="1971" y="1082"/>
                </a:lnTo>
                <a:lnTo>
                  <a:pt x="1976" y="1179"/>
                </a:lnTo>
                <a:lnTo>
                  <a:pt x="1976" y="1198"/>
                </a:lnTo>
                <a:lnTo>
                  <a:pt x="1976" y="1179"/>
                </a:lnTo>
                <a:lnTo>
                  <a:pt x="1980" y="1198"/>
                </a:lnTo>
                <a:lnTo>
                  <a:pt x="1980" y="1193"/>
                </a:lnTo>
                <a:lnTo>
                  <a:pt x="1985" y="1193"/>
                </a:lnTo>
                <a:lnTo>
                  <a:pt x="1985" y="1198"/>
                </a:lnTo>
                <a:lnTo>
                  <a:pt x="1985" y="1179"/>
                </a:lnTo>
                <a:lnTo>
                  <a:pt x="1989" y="1193"/>
                </a:lnTo>
                <a:lnTo>
                  <a:pt x="1989" y="1198"/>
                </a:lnTo>
                <a:lnTo>
                  <a:pt x="1989" y="1106"/>
                </a:lnTo>
                <a:lnTo>
                  <a:pt x="1993" y="1140"/>
                </a:lnTo>
                <a:lnTo>
                  <a:pt x="1993" y="1198"/>
                </a:lnTo>
                <a:lnTo>
                  <a:pt x="1993" y="1121"/>
                </a:lnTo>
                <a:lnTo>
                  <a:pt x="1998" y="1193"/>
                </a:lnTo>
                <a:lnTo>
                  <a:pt x="1998" y="1198"/>
                </a:lnTo>
                <a:lnTo>
                  <a:pt x="1998" y="1179"/>
                </a:lnTo>
                <a:lnTo>
                  <a:pt x="2002" y="1183"/>
                </a:lnTo>
                <a:lnTo>
                  <a:pt x="2002" y="1198"/>
                </a:lnTo>
                <a:lnTo>
                  <a:pt x="2002" y="1164"/>
                </a:lnTo>
                <a:lnTo>
                  <a:pt x="2007" y="1188"/>
                </a:lnTo>
                <a:lnTo>
                  <a:pt x="2007" y="1198"/>
                </a:lnTo>
                <a:lnTo>
                  <a:pt x="2007" y="1188"/>
                </a:lnTo>
                <a:lnTo>
                  <a:pt x="2011" y="1183"/>
                </a:lnTo>
                <a:lnTo>
                  <a:pt x="2011" y="1198"/>
                </a:lnTo>
                <a:lnTo>
                  <a:pt x="2011" y="1169"/>
                </a:lnTo>
                <a:lnTo>
                  <a:pt x="2015" y="1169"/>
                </a:lnTo>
                <a:lnTo>
                  <a:pt x="2015" y="1198"/>
                </a:lnTo>
                <a:lnTo>
                  <a:pt x="2015" y="1169"/>
                </a:lnTo>
                <a:lnTo>
                  <a:pt x="2020" y="1188"/>
                </a:lnTo>
                <a:lnTo>
                  <a:pt x="2020" y="1198"/>
                </a:lnTo>
                <a:lnTo>
                  <a:pt x="2020" y="1179"/>
                </a:lnTo>
                <a:lnTo>
                  <a:pt x="2024" y="1179"/>
                </a:lnTo>
                <a:lnTo>
                  <a:pt x="2024" y="1198"/>
                </a:lnTo>
                <a:lnTo>
                  <a:pt x="2024" y="1150"/>
                </a:lnTo>
                <a:lnTo>
                  <a:pt x="2029" y="1188"/>
                </a:lnTo>
                <a:lnTo>
                  <a:pt x="2029" y="1198"/>
                </a:lnTo>
                <a:lnTo>
                  <a:pt x="2029" y="1183"/>
                </a:lnTo>
                <a:lnTo>
                  <a:pt x="2033" y="1193"/>
                </a:lnTo>
                <a:lnTo>
                  <a:pt x="2033" y="1198"/>
                </a:lnTo>
                <a:lnTo>
                  <a:pt x="2033" y="996"/>
                </a:lnTo>
                <a:lnTo>
                  <a:pt x="2037" y="1068"/>
                </a:lnTo>
                <a:lnTo>
                  <a:pt x="2037" y="1198"/>
                </a:lnTo>
                <a:lnTo>
                  <a:pt x="2037" y="1015"/>
                </a:lnTo>
                <a:lnTo>
                  <a:pt x="2042" y="1193"/>
                </a:lnTo>
                <a:lnTo>
                  <a:pt x="2042" y="1198"/>
                </a:lnTo>
                <a:lnTo>
                  <a:pt x="2042" y="1183"/>
                </a:lnTo>
                <a:lnTo>
                  <a:pt x="2046" y="1183"/>
                </a:lnTo>
                <a:lnTo>
                  <a:pt x="2046" y="1198"/>
                </a:lnTo>
                <a:lnTo>
                  <a:pt x="2046" y="1179"/>
                </a:lnTo>
                <a:lnTo>
                  <a:pt x="2051" y="1188"/>
                </a:lnTo>
                <a:lnTo>
                  <a:pt x="2051" y="1198"/>
                </a:lnTo>
                <a:lnTo>
                  <a:pt x="2051" y="1183"/>
                </a:lnTo>
                <a:lnTo>
                  <a:pt x="2055" y="1193"/>
                </a:lnTo>
                <a:lnTo>
                  <a:pt x="2055" y="1198"/>
                </a:lnTo>
                <a:lnTo>
                  <a:pt x="2055" y="1183"/>
                </a:lnTo>
                <a:lnTo>
                  <a:pt x="2060" y="1183"/>
                </a:lnTo>
                <a:lnTo>
                  <a:pt x="2060" y="1198"/>
                </a:lnTo>
                <a:lnTo>
                  <a:pt x="2060" y="1169"/>
                </a:lnTo>
                <a:lnTo>
                  <a:pt x="2064" y="1193"/>
                </a:lnTo>
                <a:lnTo>
                  <a:pt x="2064" y="1198"/>
                </a:lnTo>
                <a:lnTo>
                  <a:pt x="2064" y="1135"/>
                </a:lnTo>
                <a:lnTo>
                  <a:pt x="2068" y="1198"/>
                </a:lnTo>
                <a:lnTo>
                  <a:pt x="2068" y="1164"/>
                </a:lnTo>
                <a:lnTo>
                  <a:pt x="2073" y="1193"/>
                </a:lnTo>
                <a:lnTo>
                  <a:pt x="2073" y="1198"/>
                </a:lnTo>
                <a:lnTo>
                  <a:pt x="2073" y="1188"/>
                </a:lnTo>
                <a:lnTo>
                  <a:pt x="2077" y="1198"/>
                </a:lnTo>
                <a:lnTo>
                  <a:pt x="2077" y="1029"/>
                </a:lnTo>
                <a:lnTo>
                  <a:pt x="2082" y="1154"/>
                </a:lnTo>
                <a:lnTo>
                  <a:pt x="2082" y="1198"/>
                </a:lnTo>
                <a:lnTo>
                  <a:pt x="2082" y="1068"/>
                </a:lnTo>
                <a:lnTo>
                  <a:pt x="2086" y="1198"/>
                </a:lnTo>
                <a:lnTo>
                  <a:pt x="2086" y="1183"/>
                </a:lnTo>
                <a:lnTo>
                  <a:pt x="2090" y="1193"/>
                </a:lnTo>
                <a:lnTo>
                  <a:pt x="2090" y="1198"/>
                </a:lnTo>
                <a:lnTo>
                  <a:pt x="2090" y="996"/>
                </a:lnTo>
                <a:lnTo>
                  <a:pt x="2095" y="1188"/>
                </a:lnTo>
                <a:lnTo>
                  <a:pt x="2095" y="1198"/>
                </a:lnTo>
                <a:lnTo>
                  <a:pt x="2095" y="1092"/>
                </a:lnTo>
                <a:lnTo>
                  <a:pt x="2099" y="1193"/>
                </a:lnTo>
                <a:lnTo>
                  <a:pt x="2099" y="1198"/>
                </a:lnTo>
                <a:lnTo>
                  <a:pt x="2099" y="1154"/>
                </a:lnTo>
                <a:lnTo>
                  <a:pt x="2104" y="1198"/>
                </a:lnTo>
                <a:lnTo>
                  <a:pt x="2104" y="1183"/>
                </a:lnTo>
                <a:lnTo>
                  <a:pt x="2108" y="1198"/>
                </a:lnTo>
                <a:lnTo>
                  <a:pt x="2108" y="1179"/>
                </a:lnTo>
                <a:lnTo>
                  <a:pt x="2112" y="1198"/>
                </a:lnTo>
                <a:lnTo>
                  <a:pt x="2112" y="1174"/>
                </a:lnTo>
                <a:lnTo>
                  <a:pt x="2117" y="1193"/>
                </a:lnTo>
                <a:lnTo>
                  <a:pt x="2117" y="1198"/>
                </a:lnTo>
                <a:lnTo>
                  <a:pt x="2117" y="1179"/>
                </a:lnTo>
                <a:lnTo>
                  <a:pt x="2121" y="1198"/>
                </a:lnTo>
                <a:lnTo>
                  <a:pt x="2121" y="1130"/>
                </a:lnTo>
                <a:lnTo>
                  <a:pt x="2126" y="1193"/>
                </a:lnTo>
                <a:lnTo>
                  <a:pt x="2126" y="1198"/>
                </a:lnTo>
                <a:lnTo>
                  <a:pt x="2126" y="1116"/>
                </a:lnTo>
                <a:lnTo>
                  <a:pt x="2130" y="1198"/>
                </a:lnTo>
                <a:lnTo>
                  <a:pt x="2130" y="919"/>
                </a:lnTo>
                <a:lnTo>
                  <a:pt x="2134" y="1179"/>
                </a:lnTo>
                <a:lnTo>
                  <a:pt x="2134" y="1193"/>
                </a:lnTo>
                <a:lnTo>
                  <a:pt x="2134" y="808"/>
                </a:lnTo>
                <a:lnTo>
                  <a:pt x="2139" y="1188"/>
                </a:lnTo>
                <a:lnTo>
                  <a:pt x="2139" y="1198"/>
                </a:lnTo>
                <a:lnTo>
                  <a:pt x="2139" y="1145"/>
                </a:lnTo>
                <a:lnTo>
                  <a:pt x="2143" y="1198"/>
                </a:lnTo>
                <a:lnTo>
                  <a:pt x="2143" y="1140"/>
                </a:lnTo>
                <a:lnTo>
                  <a:pt x="2148" y="1193"/>
                </a:lnTo>
                <a:lnTo>
                  <a:pt x="2148" y="1198"/>
                </a:lnTo>
                <a:lnTo>
                  <a:pt x="2148" y="1188"/>
                </a:lnTo>
                <a:lnTo>
                  <a:pt x="2152" y="1198"/>
                </a:lnTo>
                <a:lnTo>
                  <a:pt x="2152" y="1174"/>
                </a:lnTo>
                <a:lnTo>
                  <a:pt x="2157" y="1198"/>
                </a:lnTo>
                <a:lnTo>
                  <a:pt x="2157" y="1174"/>
                </a:lnTo>
                <a:lnTo>
                  <a:pt x="2161" y="1198"/>
                </a:lnTo>
                <a:lnTo>
                  <a:pt x="2161" y="1179"/>
                </a:lnTo>
                <a:lnTo>
                  <a:pt x="2165" y="1198"/>
                </a:lnTo>
                <a:lnTo>
                  <a:pt x="2165" y="1145"/>
                </a:lnTo>
                <a:lnTo>
                  <a:pt x="2170" y="1188"/>
                </a:lnTo>
                <a:lnTo>
                  <a:pt x="2170" y="1198"/>
                </a:lnTo>
                <a:lnTo>
                  <a:pt x="2170" y="1145"/>
                </a:lnTo>
                <a:lnTo>
                  <a:pt x="2174" y="1198"/>
                </a:lnTo>
                <a:lnTo>
                  <a:pt x="2174" y="1179"/>
                </a:lnTo>
                <a:lnTo>
                  <a:pt x="2179" y="1198"/>
                </a:lnTo>
                <a:lnTo>
                  <a:pt x="2179" y="1164"/>
                </a:lnTo>
                <a:lnTo>
                  <a:pt x="2183" y="1174"/>
                </a:lnTo>
                <a:lnTo>
                  <a:pt x="2183" y="1198"/>
                </a:lnTo>
                <a:lnTo>
                  <a:pt x="2183" y="1164"/>
                </a:lnTo>
                <a:lnTo>
                  <a:pt x="2187" y="1193"/>
                </a:lnTo>
                <a:lnTo>
                  <a:pt x="2187" y="1198"/>
                </a:lnTo>
                <a:lnTo>
                  <a:pt x="2187" y="1150"/>
                </a:lnTo>
                <a:lnTo>
                  <a:pt x="2192" y="1183"/>
                </a:lnTo>
                <a:lnTo>
                  <a:pt x="2192" y="1198"/>
                </a:lnTo>
                <a:lnTo>
                  <a:pt x="2192" y="1174"/>
                </a:lnTo>
                <a:lnTo>
                  <a:pt x="2196" y="1198"/>
                </a:lnTo>
                <a:lnTo>
                  <a:pt x="2196" y="1179"/>
                </a:lnTo>
                <a:lnTo>
                  <a:pt x="2201" y="1188"/>
                </a:lnTo>
                <a:lnTo>
                  <a:pt x="2201" y="1198"/>
                </a:lnTo>
                <a:lnTo>
                  <a:pt x="2201" y="688"/>
                </a:lnTo>
                <a:lnTo>
                  <a:pt x="2205" y="977"/>
                </a:lnTo>
                <a:lnTo>
                  <a:pt x="2205" y="1198"/>
                </a:lnTo>
                <a:lnTo>
                  <a:pt x="2205" y="957"/>
                </a:lnTo>
                <a:lnTo>
                  <a:pt x="2209" y="1179"/>
                </a:lnTo>
                <a:lnTo>
                  <a:pt x="2209" y="1198"/>
                </a:lnTo>
                <a:lnTo>
                  <a:pt x="2209" y="1174"/>
                </a:lnTo>
                <a:lnTo>
                  <a:pt x="2214" y="1183"/>
                </a:lnTo>
                <a:lnTo>
                  <a:pt x="2214" y="1198"/>
                </a:lnTo>
                <a:lnTo>
                  <a:pt x="2214" y="1164"/>
                </a:lnTo>
                <a:lnTo>
                  <a:pt x="2218" y="1188"/>
                </a:lnTo>
                <a:lnTo>
                  <a:pt x="2218" y="1198"/>
                </a:lnTo>
                <a:lnTo>
                  <a:pt x="2218" y="1154"/>
                </a:lnTo>
                <a:lnTo>
                  <a:pt x="2223" y="1164"/>
                </a:lnTo>
                <a:lnTo>
                  <a:pt x="2223" y="1198"/>
                </a:lnTo>
                <a:lnTo>
                  <a:pt x="2223" y="1063"/>
                </a:lnTo>
                <a:lnTo>
                  <a:pt x="2227" y="1164"/>
                </a:lnTo>
                <a:lnTo>
                  <a:pt x="2227" y="1198"/>
                </a:lnTo>
                <a:lnTo>
                  <a:pt x="2227" y="1164"/>
                </a:lnTo>
                <a:lnTo>
                  <a:pt x="2231" y="1179"/>
                </a:lnTo>
                <a:lnTo>
                  <a:pt x="2231" y="1198"/>
                </a:lnTo>
                <a:lnTo>
                  <a:pt x="2231" y="1116"/>
                </a:lnTo>
                <a:lnTo>
                  <a:pt x="2236" y="1169"/>
                </a:lnTo>
                <a:lnTo>
                  <a:pt x="2236" y="1198"/>
                </a:lnTo>
                <a:lnTo>
                  <a:pt x="2236" y="1169"/>
                </a:lnTo>
                <a:lnTo>
                  <a:pt x="2240" y="1198"/>
                </a:lnTo>
                <a:lnTo>
                  <a:pt x="2240" y="1169"/>
                </a:lnTo>
                <a:lnTo>
                  <a:pt x="2245" y="1164"/>
                </a:lnTo>
                <a:lnTo>
                  <a:pt x="2245" y="1198"/>
                </a:lnTo>
                <a:lnTo>
                  <a:pt x="2245" y="1126"/>
                </a:lnTo>
                <a:lnTo>
                  <a:pt x="2249" y="1154"/>
                </a:lnTo>
                <a:lnTo>
                  <a:pt x="2249" y="1198"/>
                </a:lnTo>
                <a:lnTo>
                  <a:pt x="2249" y="1154"/>
                </a:lnTo>
                <a:lnTo>
                  <a:pt x="2254" y="1183"/>
                </a:lnTo>
                <a:lnTo>
                  <a:pt x="2254" y="1198"/>
                </a:lnTo>
                <a:lnTo>
                  <a:pt x="2254" y="1183"/>
                </a:lnTo>
                <a:lnTo>
                  <a:pt x="2258" y="1179"/>
                </a:lnTo>
                <a:lnTo>
                  <a:pt x="2258" y="1198"/>
                </a:lnTo>
                <a:lnTo>
                  <a:pt x="2258" y="1169"/>
                </a:lnTo>
                <a:lnTo>
                  <a:pt x="2262" y="1179"/>
                </a:lnTo>
                <a:lnTo>
                  <a:pt x="2262" y="1198"/>
                </a:lnTo>
                <a:lnTo>
                  <a:pt x="2262" y="1154"/>
                </a:lnTo>
                <a:lnTo>
                  <a:pt x="2267" y="1135"/>
                </a:lnTo>
                <a:lnTo>
                  <a:pt x="2267" y="1198"/>
                </a:lnTo>
                <a:lnTo>
                  <a:pt x="2267" y="1049"/>
                </a:lnTo>
                <a:lnTo>
                  <a:pt x="2271" y="1159"/>
                </a:lnTo>
                <a:lnTo>
                  <a:pt x="2271" y="1198"/>
                </a:lnTo>
                <a:lnTo>
                  <a:pt x="2271" y="1140"/>
                </a:lnTo>
                <a:lnTo>
                  <a:pt x="2276" y="1183"/>
                </a:lnTo>
                <a:lnTo>
                  <a:pt x="2276" y="1198"/>
                </a:lnTo>
                <a:lnTo>
                  <a:pt x="2276" y="1174"/>
                </a:lnTo>
                <a:lnTo>
                  <a:pt x="2280" y="1188"/>
                </a:lnTo>
                <a:lnTo>
                  <a:pt x="2280" y="1198"/>
                </a:lnTo>
                <a:lnTo>
                  <a:pt x="2280" y="1154"/>
                </a:lnTo>
                <a:lnTo>
                  <a:pt x="2284" y="1183"/>
                </a:lnTo>
                <a:lnTo>
                  <a:pt x="2284" y="1198"/>
                </a:lnTo>
                <a:lnTo>
                  <a:pt x="2284" y="1174"/>
                </a:lnTo>
                <a:lnTo>
                  <a:pt x="2289" y="1183"/>
                </a:lnTo>
                <a:lnTo>
                  <a:pt x="2289" y="1198"/>
                </a:lnTo>
                <a:lnTo>
                  <a:pt x="2289" y="1053"/>
                </a:lnTo>
                <a:lnTo>
                  <a:pt x="2293" y="1130"/>
                </a:lnTo>
                <a:lnTo>
                  <a:pt x="2293" y="1198"/>
                </a:lnTo>
                <a:lnTo>
                  <a:pt x="2293" y="1092"/>
                </a:lnTo>
                <a:lnTo>
                  <a:pt x="2298" y="1188"/>
                </a:lnTo>
                <a:lnTo>
                  <a:pt x="2298" y="1198"/>
                </a:lnTo>
                <a:lnTo>
                  <a:pt x="2298" y="1174"/>
                </a:lnTo>
                <a:lnTo>
                  <a:pt x="2302" y="1198"/>
                </a:lnTo>
                <a:lnTo>
                  <a:pt x="2302" y="1188"/>
                </a:lnTo>
                <a:lnTo>
                  <a:pt x="2306" y="1198"/>
                </a:lnTo>
                <a:lnTo>
                  <a:pt x="2306" y="1183"/>
                </a:lnTo>
                <a:lnTo>
                  <a:pt x="2311" y="1145"/>
                </a:lnTo>
                <a:lnTo>
                  <a:pt x="2311" y="1193"/>
                </a:lnTo>
                <a:lnTo>
                  <a:pt x="2311" y="924"/>
                </a:lnTo>
                <a:lnTo>
                  <a:pt x="2315" y="1169"/>
                </a:lnTo>
                <a:lnTo>
                  <a:pt x="2315" y="1198"/>
                </a:lnTo>
                <a:lnTo>
                  <a:pt x="2315" y="1082"/>
                </a:lnTo>
                <a:lnTo>
                  <a:pt x="2320" y="1193"/>
                </a:lnTo>
                <a:lnTo>
                  <a:pt x="2320" y="1198"/>
                </a:lnTo>
                <a:lnTo>
                  <a:pt x="2320" y="1164"/>
                </a:lnTo>
                <a:lnTo>
                  <a:pt x="2324" y="1193"/>
                </a:lnTo>
                <a:lnTo>
                  <a:pt x="2324" y="1198"/>
                </a:lnTo>
                <a:lnTo>
                  <a:pt x="2324" y="1174"/>
                </a:lnTo>
                <a:lnTo>
                  <a:pt x="2328" y="1198"/>
                </a:lnTo>
                <a:lnTo>
                  <a:pt x="2328" y="1150"/>
                </a:lnTo>
                <a:lnTo>
                  <a:pt x="2333" y="1193"/>
                </a:lnTo>
                <a:lnTo>
                  <a:pt x="2333" y="1198"/>
                </a:lnTo>
                <a:lnTo>
                  <a:pt x="2333" y="1135"/>
                </a:lnTo>
                <a:lnTo>
                  <a:pt x="2337" y="1193"/>
                </a:lnTo>
                <a:lnTo>
                  <a:pt x="2337" y="1198"/>
                </a:lnTo>
                <a:lnTo>
                  <a:pt x="2337" y="1169"/>
                </a:lnTo>
                <a:lnTo>
                  <a:pt x="2342" y="1198"/>
                </a:lnTo>
                <a:lnTo>
                  <a:pt x="2342" y="1164"/>
                </a:lnTo>
                <a:lnTo>
                  <a:pt x="2346" y="1198"/>
                </a:lnTo>
                <a:lnTo>
                  <a:pt x="2346" y="1164"/>
                </a:lnTo>
                <a:lnTo>
                  <a:pt x="2351" y="1198"/>
                </a:lnTo>
                <a:lnTo>
                  <a:pt x="2351" y="1159"/>
                </a:lnTo>
                <a:lnTo>
                  <a:pt x="2355" y="1198"/>
                </a:lnTo>
                <a:lnTo>
                  <a:pt x="2355" y="1020"/>
                </a:lnTo>
                <a:lnTo>
                  <a:pt x="2359" y="1198"/>
                </a:lnTo>
                <a:lnTo>
                  <a:pt x="2359" y="1135"/>
                </a:lnTo>
                <a:lnTo>
                  <a:pt x="2364" y="1198"/>
                </a:lnTo>
                <a:lnTo>
                  <a:pt x="2364" y="1183"/>
                </a:lnTo>
                <a:lnTo>
                  <a:pt x="2368" y="1198"/>
                </a:lnTo>
                <a:lnTo>
                  <a:pt x="2368" y="1169"/>
                </a:lnTo>
                <a:lnTo>
                  <a:pt x="2373" y="1198"/>
                </a:lnTo>
                <a:lnTo>
                  <a:pt x="2373" y="1169"/>
                </a:lnTo>
                <a:lnTo>
                  <a:pt x="2377" y="1198"/>
                </a:lnTo>
                <a:lnTo>
                  <a:pt x="2377" y="1169"/>
                </a:lnTo>
                <a:lnTo>
                  <a:pt x="2381" y="1193"/>
                </a:lnTo>
                <a:lnTo>
                  <a:pt x="2381" y="1198"/>
                </a:lnTo>
                <a:lnTo>
                  <a:pt x="2381" y="1140"/>
                </a:lnTo>
                <a:lnTo>
                  <a:pt x="2386" y="1188"/>
                </a:lnTo>
                <a:lnTo>
                  <a:pt x="2386" y="1198"/>
                </a:lnTo>
                <a:lnTo>
                  <a:pt x="2386" y="1164"/>
                </a:lnTo>
                <a:lnTo>
                  <a:pt x="2390" y="1193"/>
                </a:lnTo>
                <a:lnTo>
                  <a:pt x="2390" y="1198"/>
                </a:lnTo>
                <a:lnTo>
                  <a:pt x="2390" y="1174"/>
                </a:lnTo>
                <a:lnTo>
                  <a:pt x="2395" y="1198"/>
                </a:lnTo>
                <a:lnTo>
                  <a:pt x="2395" y="1183"/>
                </a:lnTo>
                <a:lnTo>
                  <a:pt x="2399" y="1198"/>
                </a:lnTo>
                <a:lnTo>
                  <a:pt x="2399" y="1063"/>
                </a:lnTo>
                <a:lnTo>
                  <a:pt x="2403" y="1179"/>
                </a:lnTo>
                <a:lnTo>
                  <a:pt x="2403" y="1198"/>
                </a:lnTo>
                <a:lnTo>
                  <a:pt x="2403" y="1159"/>
                </a:lnTo>
                <a:lnTo>
                  <a:pt x="2408" y="1198"/>
                </a:lnTo>
                <a:lnTo>
                  <a:pt x="2408" y="1174"/>
                </a:lnTo>
                <a:lnTo>
                  <a:pt x="2412" y="1198"/>
                </a:lnTo>
                <a:lnTo>
                  <a:pt x="2412" y="919"/>
                </a:lnTo>
                <a:lnTo>
                  <a:pt x="2417" y="1087"/>
                </a:lnTo>
                <a:lnTo>
                  <a:pt x="2417" y="1198"/>
                </a:lnTo>
                <a:lnTo>
                  <a:pt x="2417" y="1087"/>
                </a:lnTo>
                <a:lnTo>
                  <a:pt x="2421" y="1174"/>
                </a:lnTo>
                <a:lnTo>
                  <a:pt x="2421" y="1198"/>
                </a:lnTo>
                <a:lnTo>
                  <a:pt x="2421" y="1169"/>
                </a:lnTo>
                <a:lnTo>
                  <a:pt x="2425" y="1193"/>
                </a:lnTo>
                <a:lnTo>
                  <a:pt x="2425" y="1198"/>
                </a:lnTo>
                <a:lnTo>
                  <a:pt x="2425" y="1179"/>
                </a:lnTo>
                <a:lnTo>
                  <a:pt x="2430" y="1188"/>
                </a:lnTo>
                <a:lnTo>
                  <a:pt x="2430" y="1198"/>
                </a:lnTo>
                <a:lnTo>
                  <a:pt x="2430" y="1174"/>
                </a:lnTo>
                <a:lnTo>
                  <a:pt x="2434" y="1188"/>
                </a:lnTo>
                <a:lnTo>
                  <a:pt x="2434" y="1198"/>
                </a:lnTo>
                <a:lnTo>
                  <a:pt x="2434" y="1169"/>
                </a:lnTo>
                <a:lnTo>
                  <a:pt x="2439" y="1193"/>
                </a:lnTo>
                <a:lnTo>
                  <a:pt x="2439" y="1198"/>
                </a:lnTo>
                <a:lnTo>
                  <a:pt x="2439" y="1183"/>
                </a:lnTo>
                <a:lnTo>
                  <a:pt x="2443" y="1188"/>
                </a:lnTo>
                <a:lnTo>
                  <a:pt x="2443" y="1198"/>
                </a:lnTo>
                <a:lnTo>
                  <a:pt x="2443" y="1106"/>
                </a:lnTo>
                <a:lnTo>
                  <a:pt x="2448" y="1164"/>
                </a:lnTo>
                <a:lnTo>
                  <a:pt x="2448" y="1198"/>
                </a:lnTo>
                <a:lnTo>
                  <a:pt x="2448" y="1164"/>
                </a:lnTo>
                <a:lnTo>
                  <a:pt x="2452" y="1193"/>
                </a:lnTo>
                <a:lnTo>
                  <a:pt x="2452" y="1198"/>
                </a:lnTo>
                <a:lnTo>
                  <a:pt x="2452" y="1073"/>
                </a:lnTo>
                <a:lnTo>
                  <a:pt x="2456" y="1049"/>
                </a:lnTo>
                <a:lnTo>
                  <a:pt x="2456" y="1198"/>
                </a:lnTo>
                <a:lnTo>
                  <a:pt x="2456" y="1049"/>
                </a:lnTo>
                <a:lnTo>
                  <a:pt x="2461" y="1183"/>
                </a:lnTo>
                <a:lnTo>
                  <a:pt x="2461" y="1198"/>
                </a:lnTo>
                <a:lnTo>
                  <a:pt x="2461" y="1154"/>
                </a:lnTo>
                <a:lnTo>
                  <a:pt x="2465" y="1159"/>
                </a:lnTo>
                <a:lnTo>
                  <a:pt x="2465" y="1198"/>
                </a:lnTo>
                <a:lnTo>
                  <a:pt x="2465" y="1145"/>
                </a:lnTo>
                <a:lnTo>
                  <a:pt x="2470" y="1183"/>
                </a:lnTo>
                <a:lnTo>
                  <a:pt x="2470" y="1198"/>
                </a:lnTo>
                <a:lnTo>
                  <a:pt x="2470" y="1183"/>
                </a:lnTo>
                <a:lnTo>
                  <a:pt x="2474" y="1183"/>
                </a:lnTo>
                <a:lnTo>
                  <a:pt x="2474" y="1198"/>
                </a:lnTo>
                <a:lnTo>
                  <a:pt x="2474" y="1179"/>
                </a:lnTo>
                <a:lnTo>
                  <a:pt x="2474" y="1188"/>
                </a:lnTo>
                <a:lnTo>
                  <a:pt x="2478" y="1174"/>
                </a:lnTo>
                <a:lnTo>
                  <a:pt x="2478" y="1198"/>
                </a:lnTo>
                <a:lnTo>
                  <a:pt x="2478" y="1145"/>
                </a:lnTo>
                <a:lnTo>
                  <a:pt x="2483" y="1188"/>
                </a:lnTo>
                <a:lnTo>
                  <a:pt x="2483" y="1198"/>
                </a:lnTo>
                <a:lnTo>
                  <a:pt x="2483" y="1183"/>
                </a:lnTo>
                <a:lnTo>
                  <a:pt x="2487" y="1193"/>
                </a:lnTo>
                <a:lnTo>
                  <a:pt x="2487" y="1198"/>
                </a:lnTo>
                <a:lnTo>
                  <a:pt x="2487" y="1111"/>
                </a:lnTo>
                <a:lnTo>
                  <a:pt x="2492" y="1159"/>
                </a:lnTo>
                <a:lnTo>
                  <a:pt x="2492" y="1198"/>
                </a:lnTo>
                <a:lnTo>
                  <a:pt x="2492" y="1121"/>
                </a:lnTo>
                <a:lnTo>
                  <a:pt x="2496" y="1193"/>
                </a:lnTo>
                <a:lnTo>
                  <a:pt x="2496" y="1198"/>
                </a:lnTo>
                <a:lnTo>
                  <a:pt x="2496" y="1116"/>
                </a:lnTo>
                <a:lnTo>
                  <a:pt x="2500" y="1135"/>
                </a:lnTo>
                <a:lnTo>
                  <a:pt x="2500" y="1198"/>
                </a:lnTo>
                <a:lnTo>
                  <a:pt x="2500" y="1121"/>
                </a:lnTo>
                <a:lnTo>
                  <a:pt x="2505" y="1183"/>
                </a:lnTo>
                <a:lnTo>
                  <a:pt x="2505" y="1198"/>
                </a:lnTo>
                <a:lnTo>
                  <a:pt x="2505" y="1169"/>
                </a:lnTo>
                <a:lnTo>
                  <a:pt x="2509" y="1188"/>
                </a:lnTo>
                <a:lnTo>
                  <a:pt x="2509" y="1198"/>
                </a:lnTo>
                <a:lnTo>
                  <a:pt x="2509" y="1159"/>
                </a:lnTo>
                <a:lnTo>
                  <a:pt x="2514" y="1193"/>
                </a:lnTo>
                <a:lnTo>
                  <a:pt x="2514" y="1198"/>
                </a:lnTo>
                <a:lnTo>
                  <a:pt x="2514" y="1188"/>
                </a:lnTo>
                <a:lnTo>
                  <a:pt x="2518" y="1198"/>
                </a:lnTo>
                <a:lnTo>
                  <a:pt x="2518" y="1126"/>
                </a:lnTo>
                <a:lnTo>
                  <a:pt x="2518" y="1179"/>
                </a:lnTo>
                <a:lnTo>
                  <a:pt x="2522" y="1111"/>
                </a:lnTo>
                <a:lnTo>
                  <a:pt x="2522" y="1193"/>
                </a:lnTo>
                <a:lnTo>
                  <a:pt x="2522" y="678"/>
                </a:lnTo>
                <a:lnTo>
                  <a:pt x="2527" y="1154"/>
                </a:lnTo>
                <a:lnTo>
                  <a:pt x="2527" y="1198"/>
                </a:lnTo>
                <a:lnTo>
                  <a:pt x="2527" y="1053"/>
                </a:lnTo>
                <a:lnTo>
                  <a:pt x="2531" y="1193"/>
                </a:lnTo>
                <a:lnTo>
                  <a:pt x="2531" y="1198"/>
                </a:lnTo>
                <a:lnTo>
                  <a:pt x="2531" y="1140"/>
                </a:lnTo>
                <a:lnTo>
                  <a:pt x="2536" y="1198"/>
                </a:lnTo>
                <a:lnTo>
                  <a:pt x="2536" y="1179"/>
                </a:lnTo>
                <a:lnTo>
                  <a:pt x="2540" y="1198"/>
                </a:lnTo>
                <a:lnTo>
                  <a:pt x="2540" y="1106"/>
                </a:lnTo>
                <a:lnTo>
                  <a:pt x="2545" y="1188"/>
                </a:lnTo>
                <a:lnTo>
                  <a:pt x="2545" y="1198"/>
                </a:lnTo>
                <a:lnTo>
                  <a:pt x="2545" y="1082"/>
                </a:lnTo>
                <a:lnTo>
                  <a:pt x="2549" y="1198"/>
                </a:lnTo>
                <a:lnTo>
                  <a:pt x="2549" y="1150"/>
                </a:lnTo>
                <a:lnTo>
                  <a:pt x="2553" y="1193"/>
                </a:lnTo>
                <a:lnTo>
                  <a:pt x="2553" y="1198"/>
                </a:lnTo>
                <a:lnTo>
                  <a:pt x="2553" y="1106"/>
                </a:lnTo>
                <a:lnTo>
                  <a:pt x="2558" y="1198"/>
                </a:lnTo>
                <a:lnTo>
                  <a:pt x="2558" y="1169"/>
                </a:lnTo>
                <a:lnTo>
                  <a:pt x="2562" y="1198"/>
                </a:lnTo>
                <a:lnTo>
                  <a:pt x="2562" y="1174"/>
                </a:lnTo>
                <a:lnTo>
                  <a:pt x="2567" y="1198"/>
                </a:lnTo>
                <a:lnTo>
                  <a:pt x="2567" y="1126"/>
                </a:lnTo>
                <a:lnTo>
                  <a:pt x="2571" y="1198"/>
                </a:lnTo>
                <a:lnTo>
                  <a:pt x="2571" y="1179"/>
                </a:lnTo>
                <a:lnTo>
                  <a:pt x="2575" y="1198"/>
                </a:lnTo>
                <a:lnTo>
                  <a:pt x="2575" y="1164"/>
                </a:lnTo>
                <a:lnTo>
                  <a:pt x="2580" y="1198"/>
                </a:lnTo>
                <a:lnTo>
                  <a:pt x="2580" y="1174"/>
                </a:lnTo>
                <a:lnTo>
                  <a:pt x="2584" y="1198"/>
                </a:lnTo>
                <a:lnTo>
                  <a:pt x="2584" y="1068"/>
                </a:lnTo>
                <a:lnTo>
                  <a:pt x="2589" y="1193"/>
                </a:lnTo>
                <a:lnTo>
                  <a:pt x="2589" y="1198"/>
                </a:lnTo>
                <a:lnTo>
                  <a:pt x="2589" y="1025"/>
                </a:lnTo>
                <a:lnTo>
                  <a:pt x="2593" y="1198"/>
                </a:lnTo>
                <a:lnTo>
                  <a:pt x="2593" y="1183"/>
                </a:lnTo>
                <a:lnTo>
                  <a:pt x="2597" y="1198"/>
                </a:lnTo>
                <a:lnTo>
                  <a:pt x="2597" y="1164"/>
                </a:lnTo>
                <a:lnTo>
                  <a:pt x="2602" y="1193"/>
                </a:lnTo>
                <a:lnTo>
                  <a:pt x="2602" y="1198"/>
                </a:lnTo>
                <a:lnTo>
                  <a:pt x="2602" y="1174"/>
                </a:lnTo>
                <a:lnTo>
                  <a:pt x="2606" y="1198"/>
                </a:lnTo>
                <a:lnTo>
                  <a:pt x="2606" y="1154"/>
                </a:lnTo>
                <a:lnTo>
                  <a:pt x="2611" y="1193"/>
                </a:lnTo>
                <a:lnTo>
                  <a:pt x="2611" y="1198"/>
                </a:lnTo>
                <a:lnTo>
                  <a:pt x="2611" y="1044"/>
                </a:lnTo>
                <a:lnTo>
                  <a:pt x="2615" y="1198"/>
                </a:lnTo>
                <a:lnTo>
                  <a:pt x="2615" y="1159"/>
                </a:lnTo>
                <a:lnTo>
                  <a:pt x="2619" y="1198"/>
                </a:lnTo>
                <a:lnTo>
                  <a:pt x="2619" y="1188"/>
                </a:lnTo>
                <a:lnTo>
                  <a:pt x="2624" y="1198"/>
                </a:lnTo>
                <a:lnTo>
                  <a:pt x="2624" y="1183"/>
                </a:lnTo>
                <a:lnTo>
                  <a:pt x="2628" y="1188"/>
                </a:lnTo>
                <a:lnTo>
                  <a:pt x="2628" y="1198"/>
                </a:lnTo>
                <a:lnTo>
                  <a:pt x="2628" y="1116"/>
                </a:lnTo>
                <a:lnTo>
                  <a:pt x="2633" y="1183"/>
                </a:lnTo>
                <a:lnTo>
                  <a:pt x="2633" y="1198"/>
                </a:lnTo>
                <a:lnTo>
                  <a:pt x="2633" y="1111"/>
                </a:lnTo>
                <a:lnTo>
                  <a:pt x="2637" y="1183"/>
                </a:lnTo>
                <a:lnTo>
                  <a:pt x="2637" y="1198"/>
                </a:lnTo>
                <a:lnTo>
                  <a:pt x="2637" y="1183"/>
                </a:lnTo>
                <a:lnTo>
                  <a:pt x="2642" y="1198"/>
                </a:lnTo>
                <a:lnTo>
                  <a:pt x="2642" y="1174"/>
                </a:lnTo>
                <a:lnTo>
                  <a:pt x="2646" y="1193"/>
                </a:lnTo>
                <a:lnTo>
                  <a:pt x="2646" y="1198"/>
                </a:lnTo>
                <a:lnTo>
                  <a:pt x="2646" y="1179"/>
                </a:lnTo>
                <a:lnTo>
                  <a:pt x="2650" y="1188"/>
                </a:lnTo>
                <a:lnTo>
                  <a:pt x="2650" y="1198"/>
                </a:lnTo>
                <a:lnTo>
                  <a:pt x="2650" y="1174"/>
                </a:lnTo>
                <a:lnTo>
                  <a:pt x="2655" y="1179"/>
                </a:lnTo>
                <a:lnTo>
                  <a:pt x="2655" y="1198"/>
                </a:lnTo>
                <a:lnTo>
                  <a:pt x="2655" y="1179"/>
                </a:lnTo>
                <a:lnTo>
                  <a:pt x="2659" y="1188"/>
                </a:lnTo>
                <a:lnTo>
                  <a:pt x="2659" y="1198"/>
                </a:lnTo>
                <a:lnTo>
                  <a:pt x="2659" y="1174"/>
                </a:lnTo>
                <a:lnTo>
                  <a:pt x="2664" y="1188"/>
                </a:lnTo>
                <a:lnTo>
                  <a:pt x="2664" y="1198"/>
                </a:lnTo>
                <a:lnTo>
                  <a:pt x="2664" y="1154"/>
                </a:lnTo>
                <a:lnTo>
                  <a:pt x="2668" y="1174"/>
                </a:lnTo>
                <a:lnTo>
                  <a:pt x="2668" y="1198"/>
                </a:lnTo>
                <a:lnTo>
                  <a:pt x="2668" y="1174"/>
                </a:lnTo>
                <a:lnTo>
                  <a:pt x="2672" y="1188"/>
                </a:lnTo>
                <a:lnTo>
                  <a:pt x="2672" y="1198"/>
                </a:lnTo>
                <a:lnTo>
                  <a:pt x="2672" y="1068"/>
                </a:lnTo>
                <a:lnTo>
                  <a:pt x="2677" y="1106"/>
                </a:lnTo>
                <a:lnTo>
                  <a:pt x="2677" y="1198"/>
                </a:lnTo>
                <a:lnTo>
                  <a:pt x="2677" y="1068"/>
                </a:lnTo>
                <a:lnTo>
                  <a:pt x="2681" y="1164"/>
                </a:lnTo>
                <a:lnTo>
                  <a:pt x="2681" y="1198"/>
                </a:lnTo>
                <a:lnTo>
                  <a:pt x="2681" y="1164"/>
                </a:lnTo>
                <a:lnTo>
                  <a:pt x="2686" y="1193"/>
                </a:lnTo>
                <a:lnTo>
                  <a:pt x="2686" y="1198"/>
                </a:lnTo>
                <a:lnTo>
                  <a:pt x="2686" y="1188"/>
                </a:lnTo>
                <a:lnTo>
                  <a:pt x="2686" y="1193"/>
                </a:lnTo>
                <a:lnTo>
                  <a:pt x="2690" y="1183"/>
                </a:lnTo>
                <a:lnTo>
                  <a:pt x="2690" y="1198"/>
                </a:lnTo>
                <a:lnTo>
                  <a:pt x="2690" y="1179"/>
                </a:lnTo>
                <a:lnTo>
                  <a:pt x="2694" y="1193"/>
                </a:lnTo>
                <a:lnTo>
                  <a:pt x="2694" y="1198"/>
                </a:lnTo>
                <a:lnTo>
                  <a:pt x="2694" y="1169"/>
                </a:lnTo>
                <a:lnTo>
                  <a:pt x="2699" y="1183"/>
                </a:lnTo>
                <a:lnTo>
                  <a:pt x="2699" y="1198"/>
                </a:lnTo>
                <a:lnTo>
                  <a:pt x="2699" y="1164"/>
                </a:lnTo>
                <a:lnTo>
                  <a:pt x="2699" y="1174"/>
                </a:lnTo>
                <a:lnTo>
                  <a:pt x="2703" y="1154"/>
                </a:lnTo>
                <a:lnTo>
                  <a:pt x="2703" y="1198"/>
                </a:lnTo>
                <a:lnTo>
                  <a:pt x="2703" y="1121"/>
                </a:lnTo>
                <a:lnTo>
                  <a:pt x="2708" y="1145"/>
                </a:lnTo>
                <a:lnTo>
                  <a:pt x="2708" y="1198"/>
                </a:lnTo>
                <a:lnTo>
                  <a:pt x="2708" y="1145"/>
                </a:lnTo>
                <a:lnTo>
                  <a:pt x="2712" y="1169"/>
                </a:lnTo>
                <a:lnTo>
                  <a:pt x="2712" y="1198"/>
                </a:lnTo>
                <a:lnTo>
                  <a:pt x="2712" y="1145"/>
                </a:lnTo>
                <a:lnTo>
                  <a:pt x="2716" y="1193"/>
                </a:lnTo>
                <a:lnTo>
                  <a:pt x="2716" y="1198"/>
                </a:lnTo>
                <a:lnTo>
                  <a:pt x="2716" y="1145"/>
                </a:lnTo>
                <a:lnTo>
                  <a:pt x="2716" y="1179"/>
                </a:lnTo>
                <a:lnTo>
                  <a:pt x="2721" y="1130"/>
                </a:lnTo>
                <a:lnTo>
                  <a:pt x="2721" y="1198"/>
                </a:lnTo>
                <a:lnTo>
                  <a:pt x="2721" y="1078"/>
                </a:lnTo>
                <a:lnTo>
                  <a:pt x="2725" y="1183"/>
                </a:lnTo>
                <a:lnTo>
                  <a:pt x="2725" y="1198"/>
                </a:lnTo>
                <a:lnTo>
                  <a:pt x="2725" y="1179"/>
                </a:lnTo>
                <a:lnTo>
                  <a:pt x="2730" y="1193"/>
                </a:lnTo>
                <a:lnTo>
                  <a:pt x="2730" y="1198"/>
                </a:lnTo>
                <a:lnTo>
                  <a:pt x="2730" y="1092"/>
                </a:lnTo>
                <a:lnTo>
                  <a:pt x="2730" y="1164"/>
                </a:lnTo>
                <a:lnTo>
                  <a:pt x="2734" y="1073"/>
                </a:lnTo>
                <a:lnTo>
                  <a:pt x="2734" y="1198"/>
                </a:lnTo>
                <a:lnTo>
                  <a:pt x="2734" y="914"/>
                </a:lnTo>
                <a:lnTo>
                  <a:pt x="2739" y="1188"/>
                </a:lnTo>
                <a:lnTo>
                  <a:pt x="2739" y="1198"/>
                </a:lnTo>
                <a:lnTo>
                  <a:pt x="2739" y="1159"/>
                </a:lnTo>
                <a:lnTo>
                  <a:pt x="2743" y="1193"/>
                </a:lnTo>
                <a:lnTo>
                  <a:pt x="2743" y="1198"/>
                </a:lnTo>
                <a:lnTo>
                  <a:pt x="2743" y="1179"/>
                </a:lnTo>
                <a:lnTo>
                  <a:pt x="2747" y="1198"/>
                </a:lnTo>
                <a:lnTo>
                  <a:pt x="2747" y="1183"/>
                </a:lnTo>
                <a:lnTo>
                  <a:pt x="2752" y="1198"/>
                </a:lnTo>
                <a:lnTo>
                  <a:pt x="2752" y="1154"/>
                </a:lnTo>
                <a:lnTo>
                  <a:pt x="2756" y="1188"/>
                </a:lnTo>
                <a:lnTo>
                  <a:pt x="2756" y="1198"/>
                </a:lnTo>
                <a:lnTo>
                  <a:pt x="2756" y="1154"/>
                </a:lnTo>
                <a:lnTo>
                  <a:pt x="2761" y="1198"/>
                </a:lnTo>
                <a:lnTo>
                  <a:pt x="2761" y="1183"/>
                </a:lnTo>
                <a:lnTo>
                  <a:pt x="2765" y="1193"/>
                </a:lnTo>
                <a:lnTo>
                  <a:pt x="2765" y="1198"/>
                </a:lnTo>
                <a:lnTo>
                  <a:pt x="2765" y="1150"/>
                </a:lnTo>
                <a:lnTo>
                  <a:pt x="2769" y="1198"/>
                </a:lnTo>
                <a:lnTo>
                  <a:pt x="2769" y="1183"/>
                </a:lnTo>
                <a:lnTo>
                  <a:pt x="2774" y="1183"/>
                </a:lnTo>
                <a:lnTo>
                  <a:pt x="2774" y="1198"/>
                </a:lnTo>
                <a:lnTo>
                  <a:pt x="2774" y="981"/>
                </a:lnTo>
                <a:lnTo>
                  <a:pt x="2778" y="1188"/>
                </a:lnTo>
                <a:lnTo>
                  <a:pt x="2778" y="1198"/>
                </a:lnTo>
                <a:lnTo>
                  <a:pt x="2778" y="1049"/>
                </a:lnTo>
                <a:lnTo>
                  <a:pt x="2783" y="1198"/>
                </a:lnTo>
                <a:lnTo>
                  <a:pt x="2783" y="1169"/>
                </a:lnTo>
                <a:lnTo>
                  <a:pt x="2787" y="1198"/>
                </a:lnTo>
                <a:lnTo>
                  <a:pt x="2787" y="1169"/>
                </a:lnTo>
                <a:lnTo>
                  <a:pt x="2791" y="1198"/>
                </a:lnTo>
                <a:lnTo>
                  <a:pt x="2791" y="1183"/>
                </a:lnTo>
                <a:lnTo>
                  <a:pt x="2796" y="1198"/>
                </a:lnTo>
                <a:lnTo>
                  <a:pt x="2796" y="1169"/>
                </a:lnTo>
                <a:lnTo>
                  <a:pt x="2800" y="1198"/>
                </a:lnTo>
                <a:lnTo>
                  <a:pt x="2800" y="1174"/>
                </a:lnTo>
                <a:lnTo>
                  <a:pt x="2805" y="1198"/>
                </a:lnTo>
                <a:lnTo>
                  <a:pt x="2805" y="1179"/>
                </a:lnTo>
                <a:lnTo>
                  <a:pt x="2809" y="1198"/>
                </a:lnTo>
                <a:lnTo>
                  <a:pt x="2809" y="1145"/>
                </a:lnTo>
                <a:lnTo>
                  <a:pt x="2813" y="1198"/>
                </a:lnTo>
                <a:lnTo>
                  <a:pt x="2813" y="1150"/>
                </a:lnTo>
                <a:lnTo>
                  <a:pt x="2818" y="1198"/>
                </a:lnTo>
                <a:lnTo>
                  <a:pt x="2818" y="1135"/>
                </a:lnTo>
                <a:lnTo>
                  <a:pt x="2822" y="1198"/>
                </a:lnTo>
                <a:lnTo>
                  <a:pt x="2822" y="1164"/>
                </a:lnTo>
                <a:lnTo>
                  <a:pt x="2827" y="1198"/>
                </a:lnTo>
                <a:lnTo>
                  <a:pt x="2827" y="1188"/>
                </a:lnTo>
                <a:lnTo>
                  <a:pt x="2831" y="1193"/>
                </a:lnTo>
                <a:lnTo>
                  <a:pt x="2831" y="1198"/>
                </a:lnTo>
                <a:lnTo>
                  <a:pt x="2831" y="1188"/>
                </a:lnTo>
                <a:lnTo>
                  <a:pt x="2836" y="1198"/>
                </a:lnTo>
                <a:lnTo>
                  <a:pt x="2836" y="1193"/>
                </a:lnTo>
                <a:lnTo>
                  <a:pt x="2840" y="1198"/>
                </a:lnTo>
                <a:lnTo>
                  <a:pt x="2840" y="852"/>
                </a:lnTo>
                <a:lnTo>
                  <a:pt x="2844" y="1130"/>
                </a:lnTo>
                <a:lnTo>
                  <a:pt x="2844" y="1198"/>
                </a:lnTo>
                <a:lnTo>
                  <a:pt x="2844" y="837"/>
                </a:lnTo>
                <a:lnTo>
                  <a:pt x="2849" y="1188"/>
                </a:lnTo>
                <a:lnTo>
                  <a:pt x="2849" y="1198"/>
                </a:lnTo>
                <a:lnTo>
                  <a:pt x="2849" y="1174"/>
                </a:lnTo>
                <a:lnTo>
                  <a:pt x="2853" y="1198"/>
                </a:lnTo>
                <a:lnTo>
                  <a:pt x="2853" y="1193"/>
                </a:lnTo>
                <a:lnTo>
                  <a:pt x="2858" y="1193"/>
                </a:lnTo>
                <a:lnTo>
                  <a:pt x="2858" y="1198"/>
                </a:lnTo>
                <a:lnTo>
                  <a:pt x="2858" y="1193"/>
                </a:lnTo>
                <a:lnTo>
                  <a:pt x="2862" y="1198"/>
                </a:lnTo>
                <a:lnTo>
                  <a:pt x="2862" y="1111"/>
                </a:lnTo>
                <a:lnTo>
                  <a:pt x="2866" y="1159"/>
                </a:lnTo>
                <a:lnTo>
                  <a:pt x="2866" y="1198"/>
                </a:lnTo>
                <a:lnTo>
                  <a:pt x="2866" y="1159"/>
                </a:lnTo>
                <a:lnTo>
                  <a:pt x="2871" y="1198"/>
                </a:lnTo>
                <a:lnTo>
                  <a:pt x="2871" y="1164"/>
                </a:lnTo>
                <a:lnTo>
                  <a:pt x="2875" y="1188"/>
                </a:lnTo>
                <a:lnTo>
                  <a:pt x="2875" y="1198"/>
                </a:lnTo>
                <a:lnTo>
                  <a:pt x="2875" y="1183"/>
                </a:lnTo>
                <a:lnTo>
                  <a:pt x="2880" y="1198"/>
                </a:lnTo>
                <a:lnTo>
                  <a:pt x="2880" y="1188"/>
                </a:lnTo>
                <a:lnTo>
                  <a:pt x="2884" y="1198"/>
                </a:lnTo>
                <a:lnTo>
                  <a:pt x="2884" y="1164"/>
                </a:lnTo>
                <a:lnTo>
                  <a:pt x="2888" y="1154"/>
                </a:lnTo>
                <a:lnTo>
                  <a:pt x="2888" y="1198"/>
                </a:lnTo>
                <a:lnTo>
                  <a:pt x="2888" y="1154"/>
                </a:lnTo>
                <a:lnTo>
                  <a:pt x="2893" y="1174"/>
                </a:lnTo>
                <a:lnTo>
                  <a:pt x="2893" y="1198"/>
                </a:lnTo>
                <a:lnTo>
                  <a:pt x="2893" y="1174"/>
                </a:lnTo>
                <a:lnTo>
                  <a:pt x="2897" y="1198"/>
                </a:lnTo>
                <a:lnTo>
                  <a:pt x="2897" y="1179"/>
                </a:lnTo>
                <a:lnTo>
                  <a:pt x="2902" y="1174"/>
                </a:lnTo>
                <a:lnTo>
                  <a:pt x="2902" y="1198"/>
                </a:lnTo>
                <a:lnTo>
                  <a:pt x="2902" y="1174"/>
                </a:lnTo>
                <a:lnTo>
                  <a:pt x="2906" y="1188"/>
                </a:lnTo>
                <a:lnTo>
                  <a:pt x="2906" y="1198"/>
                </a:lnTo>
                <a:lnTo>
                  <a:pt x="2906" y="1135"/>
                </a:lnTo>
                <a:lnTo>
                  <a:pt x="2910" y="1154"/>
                </a:lnTo>
                <a:lnTo>
                  <a:pt x="2910" y="1198"/>
                </a:lnTo>
                <a:lnTo>
                  <a:pt x="2910" y="1154"/>
                </a:lnTo>
                <a:lnTo>
                  <a:pt x="2915" y="1193"/>
                </a:lnTo>
                <a:lnTo>
                  <a:pt x="2915" y="1198"/>
                </a:lnTo>
                <a:lnTo>
                  <a:pt x="2915" y="1193"/>
                </a:lnTo>
                <a:lnTo>
                  <a:pt x="2919" y="1198"/>
                </a:lnTo>
                <a:lnTo>
                  <a:pt x="2919" y="1174"/>
                </a:lnTo>
                <a:lnTo>
                  <a:pt x="2924" y="1188"/>
                </a:lnTo>
                <a:lnTo>
                  <a:pt x="2924" y="1198"/>
                </a:lnTo>
                <a:lnTo>
                  <a:pt x="2924" y="1188"/>
                </a:lnTo>
                <a:lnTo>
                  <a:pt x="2928" y="1198"/>
                </a:lnTo>
                <a:lnTo>
                  <a:pt x="2928" y="1150"/>
                </a:lnTo>
                <a:lnTo>
                  <a:pt x="2928" y="1169"/>
                </a:lnTo>
                <a:lnTo>
                  <a:pt x="2933" y="1140"/>
                </a:lnTo>
                <a:lnTo>
                  <a:pt x="2933" y="1198"/>
                </a:lnTo>
                <a:lnTo>
                  <a:pt x="2933" y="1130"/>
                </a:lnTo>
                <a:lnTo>
                  <a:pt x="2937" y="1183"/>
                </a:lnTo>
                <a:lnTo>
                  <a:pt x="2937" y="1198"/>
                </a:lnTo>
                <a:lnTo>
                  <a:pt x="2937" y="1183"/>
                </a:lnTo>
                <a:lnTo>
                  <a:pt x="2941" y="1198"/>
                </a:lnTo>
                <a:lnTo>
                  <a:pt x="2941" y="1193"/>
                </a:lnTo>
                <a:lnTo>
                  <a:pt x="2946" y="1198"/>
                </a:lnTo>
                <a:lnTo>
                  <a:pt x="2946" y="1193"/>
                </a:lnTo>
                <a:lnTo>
                  <a:pt x="2950" y="1198"/>
                </a:lnTo>
                <a:lnTo>
                  <a:pt x="2950" y="1092"/>
                </a:lnTo>
                <a:lnTo>
                  <a:pt x="2955" y="1188"/>
                </a:lnTo>
                <a:lnTo>
                  <a:pt x="2955" y="1198"/>
                </a:lnTo>
                <a:lnTo>
                  <a:pt x="2955" y="1145"/>
                </a:lnTo>
                <a:lnTo>
                  <a:pt x="2959" y="1198"/>
                </a:lnTo>
                <a:lnTo>
                  <a:pt x="2959" y="1193"/>
                </a:lnTo>
                <a:lnTo>
                  <a:pt x="2963" y="1198"/>
                </a:lnTo>
                <a:lnTo>
                  <a:pt x="2963" y="1179"/>
                </a:lnTo>
                <a:lnTo>
                  <a:pt x="2968" y="1198"/>
                </a:lnTo>
                <a:lnTo>
                  <a:pt x="2968" y="1183"/>
                </a:lnTo>
                <a:lnTo>
                  <a:pt x="2972" y="1198"/>
                </a:lnTo>
                <a:lnTo>
                  <a:pt x="2972" y="1183"/>
                </a:lnTo>
                <a:lnTo>
                  <a:pt x="2977" y="1198"/>
                </a:lnTo>
                <a:lnTo>
                  <a:pt x="2977" y="1193"/>
                </a:lnTo>
                <a:lnTo>
                  <a:pt x="2981" y="1198"/>
                </a:lnTo>
                <a:lnTo>
                  <a:pt x="2981" y="1179"/>
                </a:lnTo>
                <a:lnTo>
                  <a:pt x="2985" y="1198"/>
                </a:lnTo>
                <a:lnTo>
                  <a:pt x="2985" y="1188"/>
                </a:lnTo>
                <a:lnTo>
                  <a:pt x="2990" y="1198"/>
                </a:lnTo>
                <a:lnTo>
                  <a:pt x="2990" y="1188"/>
                </a:lnTo>
                <a:lnTo>
                  <a:pt x="2994" y="1198"/>
                </a:lnTo>
                <a:lnTo>
                  <a:pt x="2994" y="1164"/>
                </a:lnTo>
                <a:lnTo>
                  <a:pt x="2999" y="1198"/>
                </a:lnTo>
                <a:lnTo>
                  <a:pt x="2999" y="1169"/>
                </a:lnTo>
                <a:lnTo>
                  <a:pt x="3003" y="1198"/>
                </a:lnTo>
                <a:lnTo>
                  <a:pt x="3003" y="1193"/>
                </a:lnTo>
                <a:lnTo>
                  <a:pt x="3007" y="1198"/>
                </a:lnTo>
                <a:lnTo>
                  <a:pt x="3007" y="1193"/>
                </a:lnTo>
                <a:lnTo>
                  <a:pt x="3012" y="1198"/>
                </a:lnTo>
                <a:lnTo>
                  <a:pt x="3012" y="1188"/>
                </a:lnTo>
                <a:lnTo>
                  <a:pt x="3016" y="1198"/>
                </a:lnTo>
                <a:lnTo>
                  <a:pt x="3016" y="1183"/>
                </a:lnTo>
                <a:lnTo>
                  <a:pt x="3021" y="1198"/>
                </a:lnTo>
                <a:lnTo>
                  <a:pt x="3021" y="1174"/>
                </a:lnTo>
                <a:lnTo>
                  <a:pt x="3025" y="1198"/>
                </a:lnTo>
                <a:lnTo>
                  <a:pt x="3025" y="1179"/>
                </a:lnTo>
                <a:lnTo>
                  <a:pt x="3030" y="1198"/>
                </a:lnTo>
                <a:lnTo>
                  <a:pt x="3030" y="1154"/>
                </a:lnTo>
                <a:lnTo>
                  <a:pt x="3034" y="1198"/>
                </a:lnTo>
                <a:lnTo>
                  <a:pt x="3034" y="1179"/>
                </a:lnTo>
                <a:lnTo>
                  <a:pt x="3038" y="1198"/>
                </a:lnTo>
                <a:lnTo>
                  <a:pt x="3038" y="1179"/>
                </a:lnTo>
                <a:lnTo>
                  <a:pt x="3043" y="1193"/>
                </a:lnTo>
                <a:lnTo>
                  <a:pt x="3043" y="1198"/>
                </a:lnTo>
                <a:lnTo>
                  <a:pt x="3043" y="1174"/>
                </a:lnTo>
                <a:lnTo>
                  <a:pt x="3047" y="1198"/>
                </a:lnTo>
                <a:lnTo>
                  <a:pt x="3047" y="1183"/>
                </a:lnTo>
                <a:lnTo>
                  <a:pt x="3052" y="1198"/>
                </a:lnTo>
                <a:lnTo>
                  <a:pt x="3052" y="986"/>
                </a:lnTo>
                <a:lnTo>
                  <a:pt x="3056" y="1174"/>
                </a:lnTo>
                <a:lnTo>
                  <a:pt x="3056" y="1198"/>
                </a:lnTo>
                <a:lnTo>
                  <a:pt x="3056" y="1020"/>
                </a:lnTo>
                <a:lnTo>
                  <a:pt x="3060" y="1198"/>
                </a:lnTo>
                <a:lnTo>
                  <a:pt x="3060" y="1164"/>
                </a:lnTo>
                <a:lnTo>
                  <a:pt x="3065" y="1198"/>
                </a:lnTo>
                <a:lnTo>
                  <a:pt x="3065" y="1193"/>
                </a:lnTo>
                <a:lnTo>
                  <a:pt x="3069" y="1198"/>
                </a:lnTo>
                <a:lnTo>
                  <a:pt x="3069" y="1174"/>
                </a:lnTo>
                <a:lnTo>
                  <a:pt x="3074" y="1188"/>
                </a:lnTo>
                <a:lnTo>
                  <a:pt x="3074" y="1198"/>
                </a:lnTo>
                <a:lnTo>
                  <a:pt x="3074" y="1140"/>
                </a:lnTo>
                <a:lnTo>
                  <a:pt x="3078" y="1198"/>
                </a:lnTo>
                <a:lnTo>
                  <a:pt x="3078" y="1188"/>
                </a:lnTo>
                <a:lnTo>
                  <a:pt x="3082" y="1198"/>
                </a:lnTo>
                <a:lnTo>
                  <a:pt x="3082" y="1193"/>
                </a:lnTo>
                <a:lnTo>
                  <a:pt x="3087" y="1198"/>
                </a:lnTo>
                <a:lnTo>
                  <a:pt x="3100" y="1198"/>
                </a:lnTo>
                <a:lnTo>
                  <a:pt x="3100" y="1150"/>
                </a:lnTo>
                <a:lnTo>
                  <a:pt x="3104" y="1159"/>
                </a:lnTo>
                <a:lnTo>
                  <a:pt x="3104" y="1198"/>
                </a:lnTo>
                <a:lnTo>
                  <a:pt x="3104" y="1068"/>
                </a:lnTo>
                <a:lnTo>
                  <a:pt x="3109" y="1159"/>
                </a:lnTo>
                <a:lnTo>
                  <a:pt x="3109" y="1198"/>
                </a:lnTo>
                <a:lnTo>
                  <a:pt x="3109" y="1159"/>
                </a:lnTo>
                <a:lnTo>
                  <a:pt x="3113" y="1193"/>
                </a:lnTo>
                <a:lnTo>
                  <a:pt x="3113" y="1198"/>
                </a:lnTo>
                <a:lnTo>
                  <a:pt x="3113" y="1193"/>
                </a:lnTo>
                <a:lnTo>
                  <a:pt x="3118" y="1198"/>
                </a:lnTo>
                <a:lnTo>
                  <a:pt x="3118" y="1193"/>
                </a:lnTo>
                <a:lnTo>
                  <a:pt x="3122" y="1193"/>
                </a:lnTo>
                <a:lnTo>
                  <a:pt x="3122" y="1198"/>
                </a:lnTo>
                <a:lnTo>
                  <a:pt x="3122" y="1193"/>
                </a:lnTo>
                <a:lnTo>
                  <a:pt x="3127" y="1198"/>
                </a:lnTo>
                <a:lnTo>
                  <a:pt x="3127" y="1188"/>
                </a:lnTo>
                <a:lnTo>
                  <a:pt x="3131" y="1193"/>
                </a:lnTo>
                <a:lnTo>
                  <a:pt x="3131" y="1198"/>
                </a:lnTo>
                <a:lnTo>
                  <a:pt x="3131" y="1193"/>
                </a:lnTo>
                <a:lnTo>
                  <a:pt x="3135" y="1193"/>
                </a:lnTo>
                <a:lnTo>
                  <a:pt x="3135" y="1198"/>
                </a:lnTo>
                <a:lnTo>
                  <a:pt x="3135" y="1169"/>
                </a:lnTo>
                <a:lnTo>
                  <a:pt x="3140" y="1159"/>
                </a:lnTo>
                <a:lnTo>
                  <a:pt x="3140" y="1198"/>
                </a:lnTo>
                <a:lnTo>
                  <a:pt x="3140" y="1135"/>
                </a:lnTo>
                <a:lnTo>
                  <a:pt x="3144" y="1193"/>
                </a:lnTo>
                <a:lnTo>
                  <a:pt x="3144" y="1198"/>
                </a:lnTo>
                <a:lnTo>
                  <a:pt x="3144" y="1193"/>
                </a:lnTo>
                <a:lnTo>
                  <a:pt x="3149" y="1198"/>
                </a:lnTo>
                <a:lnTo>
                  <a:pt x="3149" y="1193"/>
                </a:lnTo>
                <a:lnTo>
                  <a:pt x="3153" y="1198"/>
                </a:lnTo>
                <a:lnTo>
                  <a:pt x="3153" y="1193"/>
                </a:lnTo>
                <a:lnTo>
                  <a:pt x="3157" y="1198"/>
                </a:lnTo>
                <a:lnTo>
                  <a:pt x="3162" y="1198"/>
                </a:lnTo>
                <a:lnTo>
                  <a:pt x="3162" y="1193"/>
                </a:lnTo>
                <a:lnTo>
                  <a:pt x="3166" y="1193"/>
                </a:lnTo>
                <a:lnTo>
                  <a:pt x="3166" y="1198"/>
                </a:lnTo>
                <a:lnTo>
                  <a:pt x="3166" y="1130"/>
                </a:lnTo>
                <a:lnTo>
                  <a:pt x="3171" y="1150"/>
                </a:lnTo>
                <a:lnTo>
                  <a:pt x="3171" y="1198"/>
                </a:lnTo>
                <a:lnTo>
                  <a:pt x="3171" y="1121"/>
                </a:lnTo>
                <a:lnTo>
                  <a:pt x="3175" y="1198"/>
                </a:lnTo>
                <a:lnTo>
                  <a:pt x="3179" y="1198"/>
                </a:lnTo>
                <a:lnTo>
                  <a:pt x="3179" y="1193"/>
                </a:lnTo>
                <a:lnTo>
                  <a:pt x="3184" y="1198"/>
                </a:lnTo>
                <a:lnTo>
                  <a:pt x="3184" y="1188"/>
                </a:lnTo>
                <a:lnTo>
                  <a:pt x="3188" y="1193"/>
                </a:lnTo>
                <a:lnTo>
                  <a:pt x="3188" y="1198"/>
                </a:lnTo>
                <a:lnTo>
                  <a:pt x="3188" y="1188"/>
                </a:lnTo>
                <a:lnTo>
                  <a:pt x="3193" y="1198"/>
                </a:lnTo>
                <a:lnTo>
                  <a:pt x="3193" y="1193"/>
                </a:lnTo>
                <a:lnTo>
                  <a:pt x="3197" y="1198"/>
                </a:lnTo>
                <a:lnTo>
                  <a:pt x="3197" y="1188"/>
                </a:lnTo>
                <a:lnTo>
                  <a:pt x="3201" y="1198"/>
                </a:lnTo>
                <a:lnTo>
                  <a:pt x="3206" y="1198"/>
                </a:lnTo>
                <a:lnTo>
                  <a:pt x="3206" y="1193"/>
                </a:lnTo>
                <a:lnTo>
                  <a:pt x="3210" y="1198"/>
                </a:lnTo>
                <a:lnTo>
                  <a:pt x="3215" y="1198"/>
                </a:lnTo>
                <a:lnTo>
                  <a:pt x="3215" y="1183"/>
                </a:lnTo>
                <a:lnTo>
                  <a:pt x="3219" y="1198"/>
                </a:lnTo>
                <a:lnTo>
                  <a:pt x="3219" y="1183"/>
                </a:lnTo>
                <a:lnTo>
                  <a:pt x="3224" y="1198"/>
                </a:lnTo>
                <a:lnTo>
                  <a:pt x="3224" y="1102"/>
                </a:lnTo>
                <a:lnTo>
                  <a:pt x="3228" y="1193"/>
                </a:lnTo>
                <a:lnTo>
                  <a:pt x="3228" y="549"/>
                </a:lnTo>
                <a:lnTo>
                  <a:pt x="3228" y="1193"/>
                </a:lnTo>
                <a:lnTo>
                  <a:pt x="3232" y="1198"/>
                </a:lnTo>
                <a:lnTo>
                  <a:pt x="3232" y="1121"/>
                </a:lnTo>
                <a:lnTo>
                  <a:pt x="3237" y="1198"/>
                </a:lnTo>
                <a:lnTo>
                  <a:pt x="3254" y="1198"/>
                </a:lnTo>
                <a:lnTo>
                  <a:pt x="3254" y="1179"/>
                </a:lnTo>
                <a:lnTo>
                  <a:pt x="3259" y="1198"/>
                </a:lnTo>
                <a:lnTo>
                  <a:pt x="3259" y="1174"/>
                </a:lnTo>
                <a:lnTo>
                  <a:pt x="3263" y="1198"/>
                </a:lnTo>
                <a:lnTo>
                  <a:pt x="3263" y="1193"/>
                </a:lnTo>
                <a:lnTo>
                  <a:pt x="3268" y="1198"/>
                </a:lnTo>
                <a:lnTo>
                  <a:pt x="3281" y="1198"/>
                </a:lnTo>
                <a:lnTo>
                  <a:pt x="3281" y="1193"/>
                </a:lnTo>
                <a:lnTo>
                  <a:pt x="3285" y="1198"/>
                </a:lnTo>
                <a:lnTo>
                  <a:pt x="3285" y="1188"/>
                </a:lnTo>
                <a:lnTo>
                  <a:pt x="3290" y="1198"/>
                </a:lnTo>
                <a:lnTo>
                  <a:pt x="3290" y="1193"/>
                </a:lnTo>
                <a:lnTo>
                  <a:pt x="3294" y="1198"/>
                </a:lnTo>
                <a:lnTo>
                  <a:pt x="3303" y="1198"/>
                </a:lnTo>
                <a:lnTo>
                  <a:pt x="3303" y="1188"/>
                </a:lnTo>
                <a:lnTo>
                  <a:pt x="3307" y="1198"/>
                </a:lnTo>
                <a:lnTo>
                  <a:pt x="3307" y="1188"/>
                </a:lnTo>
                <a:lnTo>
                  <a:pt x="3312" y="1198"/>
                </a:lnTo>
                <a:lnTo>
                  <a:pt x="3312" y="1193"/>
                </a:lnTo>
                <a:lnTo>
                  <a:pt x="3316" y="1198"/>
                </a:lnTo>
                <a:lnTo>
                  <a:pt x="3329" y="1198"/>
                </a:lnTo>
                <a:lnTo>
                  <a:pt x="3329" y="1193"/>
                </a:lnTo>
                <a:lnTo>
                  <a:pt x="3334" y="1198"/>
                </a:lnTo>
                <a:lnTo>
                  <a:pt x="3343" y="1198"/>
                </a:lnTo>
                <a:lnTo>
                  <a:pt x="3343" y="1193"/>
                </a:lnTo>
                <a:lnTo>
                  <a:pt x="3347" y="1198"/>
                </a:lnTo>
                <a:lnTo>
                  <a:pt x="3347" y="1188"/>
                </a:lnTo>
                <a:lnTo>
                  <a:pt x="3351" y="1198"/>
                </a:lnTo>
                <a:lnTo>
                  <a:pt x="3351" y="1193"/>
                </a:lnTo>
                <a:lnTo>
                  <a:pt x="3356" y="1198"/>
                </a:lnTo>
                <a:lnTo>
                  <a:pt x="3360" y="1198"/>
                </a:lnTo>
                <a:lnTo>
                  <a:pt x="3360" y="1193"/>
                </a:lnTo>
                <a:lnTo>
                  <a:pt x="3365" y="1193"/>
                </a:lnTo>
                <a:lnTo>
                  <a:pt x="3365" y="1198"/>
                </a:lnTo>
                <a:lnTo>
                  <a:pt x="3365" y="1188"/>
                </a:lnTo>
                <a:lnTo>
                  <a:pt x="3369" y="1198"/>
                </a:lnTo>
                <a:lnTo>
                  <a:pt x="3387" y="1198"/>
                </a:lnTo>
                <a:lnTo>
                  <a:pt x="3387" y="1193"/>
                </a:lnTo>
                <a:lnTo>
                  <a:pt x="3391" y="1198"/>
                </a:lnTo>
                <a:lnTo>
                  <a:pt x="3391" y="1164"/>
                </a:lnTo>
                <a:lnTo>
                  <a:pt x="3395" y="1193"/>
                </a:lnTo>
                <a:lnTo>
                  <a:pt x="3395" y="1198"/>
                </a:lnTo>
                <a:lnTo>
                  <a:pt x="3395" y="1174"/>
                </a:lnTo>
                <a:lnTo>
                  <a:pt x="3400" y="1198"/>
                </a:lnTo>
                <a:lnTo>
                  <a:pt x="3413" y="1198"/>
                </a:lnTo>
                <a:lnTo>
                  <a:pt x="3413" y="1193"/>
                </a:lnTo>
                <a:lnTo>
                  <a:pt x="3418" y="1198"/>
                </a:lnTo>
                <a:lnTo>
                  <a:pt x="3431" y="1198"/>
                </a:lnTo>
                <a:lnTo>
                  <a:pt x="3431" y="1183"/>
                </a:lnTo>
                <a:lnTo>
                  <a:pt x="3435" y="1198"/>
                </a:lnTo>
                <a:lnTo>
                  <a:pt x="3435" y="1183"/>
                </a:lnTo>
                <a:lnTo>
                  <a:pt x="3440" y="1198"/>
                </a:lnTo>
                <a:lnTo>
                  <a:pt x="3440" y="1188"/>
                </a:lnTo>
                <a:lnTo>
                  <a:pt x="3444" y="1198"/>
                </a:lnTo>
                <a:lnTo>
                  <a:pt x="3457" y="1198"/>
                </a:lnTo>
                <a:lnTo>
                  <a:pt x="3457" y="1193"/>
                </a:lnTo>
                <a:lnTo>
                  <a:pt x="3462" y="1198"/>
                </a:lnTo>
                <a:lnTo>
                  <a:pt x="3462" y="1193"/>
                </a:lnTo>
                <a:lnTo>
                  <a:pt x="3466" y="1198"/>
                </a:lnTo>
                <a:lnTo>
                  <a:pt x="3492" y="1198"/>
                </a:lnTo>
                <a:lnTo>
                  <a:pt x="3492" y="1193"/>
                </a:lnTo>
                <a:lnTo>
                  <a:pt x="3497" y="1198"/>
                </a:lnTo>
                <a:lnTo>
                  <a:pt x="3501" y="1198"/>
                </a:lnTo>
                <a:lnTo>
                  <a:pt x="3501" y="1164"/>
                </a:lnTo>
                <a:lnTo>
                  <a:pt x="3506" y="1188"/>
                </a:lnTo>
                <a:lnTo>
                  <a:pt x="3506" y="1198"/>
                </a:lnTo>
                <a:lnTo>
                  <a:pt x="3506" y="1164"/>
                </a:lnTo>
                <a:lnTo>
                  <a:pt x="3510" y="1193"/>
                </a:lnTo>
                <a:lnTo>
                  <a:pt x="3510" y="1198"/>
                </a:lnTo>
                <a:lnTo>
                  <a:pt x="3510" y="1193"/>
                </a:lnTo>
                <a:lnTo>
                  <a:pt x="3515" y="1198"/>
                </a:lnTo>
                <a:lnTo>
                  <a:pt x="3519" y="1198"/>
                </a:lnTo>
                <a:lnTo>
                  <a:pt x="3519" y="1193"/>
                </a:lnTo>
                <a:lnTo>
                  <a:pt x="3523" y="1193"/>
                </a:lnTo>
                <a:lnTo>
                  <a:pt x="3523" y="1198"/>
                </a:lnTo>
                <a:lnTo>
                  <a:pt x="3523" y="1188"/>
                </a:lnTo>
                <a:lnTo>
                  <a:pt x="3528" y="1198"/>
                </a:lnTo>
                <a:lnTo>
                  <a:pt x="3541" y="1198"/>
                </a:lnTo>
                <a:lnTo>
                  <a:pt x="3541" y="1193"/>
                </a:lnTo>
                <a:lnTo>
                  <a:pt x="3545" y="1198"/>
                </a:lnTo>
                <a:lnTo>
                  <a:pt x="3545" y="1193"/>
                </a:lnTo>
                <a:lnTo>
                  <a:pt x="3550" y="1193"/>
                </a:lnTo>
                <a:lnTo>
                  <a:pt x="3550" y="1198"/>
                </a:lnTo>
                <a:lnTo>
                  <a:pt x="3550" y="1193"/>
                </a:lnTo>
                <a:lnTo>
                  <a:pt x="3554" y="1198"/>
                </a:lnTo>
                <a:lnTo>
                  <a:pt x="3559" y="1198"/>
                </a:lnTo>
                <a:lnTo>
                  <a:pt x="3559" y="1193"/>
                </a:lnTo>
                <a:lnTo>
                  <a:pt x="3563" y="1198"/>
                </a:lnTo>
                <a:lnTo>
                  <a:pt x="3563" y="1188"/>
                </a:lnTo>
                <a:lnTo>
                  <a:pt x="3567" y="1188"/>
                </a:lnTo>
                <a:lnTo>
                  <a:pt x="3567" y="1198"/>
                </a:lnTo>
                <a:lnTo>
                  <a:pt x="3567" y="1188"/>
                </a:lnTo>
                <a:lnTo>
                  <a:pt x="3572" y="1198"/>
                </a:lnTo>
                <a:lnTo>
                  <a:pt x="3589" y="1198"/>
                </a:lnTo>
                <a:lnTo>
                  <a:pt x="3594" y="1193"/>
                </a:lnTo>
                <a:lnTo>
                  <a:pt x="3594" y="1198"/>
                </a:lnTo>
                <a:lnTo>
                  <a:pt x="3594" y="1193"/>
                </a:lnTo>
                <a:lnTo>
                  <a:pt x="3598" y="1198"/>
                </a:lnTo>
                <a:lnTo>
                  <a:pt x="3598" y="1193"/>
                </a:lnTo>
                <a:lnTo>
                  <a:pt x="3603" y="1198"/>
                </a:lnTo>
                <a:lnTo>
                  <a:pt x="3603" y="1193"/>
                </a:lnTo>
                <a:lnTo>
                  <a:pt x="3607" y="1198"/>
                </a:lnTo>
                <a:lnTo>
                  <a:pt x="3607" y="1193"/>
                </a:lnTo>
                <a:lnTo>
                  <a:pt x="3612" y="1193"/>
                </a:lnTo>
                <a:lnTo>
                  <a:pt x="3612" y="1198"/>
                </a:lnTo>
                <a:lnTo>
                  <a:pt x="3612" y="1193"/>
                </a:lnTo>
                <a:lnTo>
                  <a:pt x="3616" y="1193"/>
                </a:lnTo>
                <a:lnTo>
                  <a:pt x="3616" y="1198"/>
                </a:lnTo>
                <a:lnTo>
                  <a:pt x="3616" y="1193"/>
                </a:lnTo>
                <a:lnTo>
                  <a:pt x="3620" y="1198"/>
                </a:lnTo>
                <a:lnTo>
                  <a:pt x="3629" y="1198"/>
                </a:lnTo>
                <a:lnTo>
                  <a:pt x="3629" y="1188"/>
                </a:lnTo>
                <a:lnTo>
                  <a:pt x="3634" y="1193"/>
                </a:lnTo>
                <a:lnTo>
                  <a:pt x="3634" y="1198"/>
                </a:lnTo>
                <a:lnTo>
                  <a:pt x="3634" y="1188"/>
                </a:lnTo>
                <a:lnTo>
                  <a:pt x="3638" y="1198"/>
                </a:lnTo>
                <a:lnTo>
                  <a:pt x="3638" y="1193"/>
                </a:lnTo>
                <a:lnTo>
                  <a:pt x="3642" y="1198"/>
                </a:lnTo>
                <a:lnTo>
                  <a:pt x="3642" y="1193"/>
                </a:lnTo>
                <a:lnTo>
                  <a:pt x="3647" y="1198"/>
                </a:lnTo>
                <a:lnTo>
                  <a:pt x="3651" y="1198"/>
                </a:lnTo>
                <a:lnTo>
                  <a:pt x="3651" y="1193"/>
                </a:lnTo>
                <a:lnTo>
                  <a:pt x="3656" y="1198"/>
                </a:lnTo>
                <a:lnTo>
                  <a:pt x="3656" y="1193"/>
                </a:lnTo>
                <a:lnTo>
                  <a:pt x="3660" y="1198"/>
                </a:lnTo>
                <a:lnTo>
                  <a:pt x="3678" y="1198"/>
                </a:lnTo>
                <a:lnTo>
                  <a:pt x="3678" y="1179"/>
                </a:lnTo>
                <a:lnTo>
                  <a:pt x="3682" y="1198"/>
                </a:lnTo>
                <a:lnTo>
                  <a:pt x="3682" y="1179"/>
                </a:lnTo>
                <a:lnTo>
                  <a:pt x="3686" y="1198"/>
                </a:lnTo>
                <a:lnTo>
                  <a:pt x="3686" y="1193"/>
                </a:lnTo>
                <a:lnTo>
                  <a:pt x="3691" y="1198"/>
                </a:lnTo>
                <a:lnTo>
                  <a:pt x="3700" y="1198"/>
                </a:lnTo>
                <a:lnTo>
                  <a:pt x="3700" y="1193"/>
                </a:lnTo>
                <a:lnTo>
                  <a:pt x="3704" y="1198"/>
                </a:lnTo>
                <a:lnTo>
                  <a:pt x="3722" y="1198"/>
                </a:lnTo>
                <a:lnTo>
                  <a:pt x="3722" y="1188"/>
                </a:lnTo>
                <a:lnTo>
                  <a:pt x="3726" y="1198"/>
                </a:lnTo>
                <a:lnTo>
                  <a:pt x="3726" y="1193"/>
                </a:lnTo>
                <a:lnTo>
                  <a:pt x="3731" y="1198"/>
                </a:lnTo>
                <a:lnTo>
                  <a:pt x="3744" y="1198"/>
                </a:lnTo>
                <a:lnTo>
                  <a:pt x="3744" y="1193"/>
                </a:lnTo>
                <a:lnTo>
                  <a:pt x="3748" y="1198"/>
                </a:lnTo>
                <a:lnTo>
                  <a:pt x="3766" y="1198"/>
                </a:lnTo>
                <a:lnTo>
                  <a:pt x="3766" y="1193"/>
                </a:lnTo>
                <a:lnTo>
                  <a:pt x="3766" y="1198"/>
                </a:lnTo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Line 152"/>
          <p:cNvSpPr>
            <a:spLocks noChangeShapeType="1"/>
          </p:cNvSpPr>
          <p:nvPr/>
        </p:nvSpPr>
        <p:spPr bwMode="auto">
          <a:xfrm>
            <a:off x="576834" y="2340891"/>
            <a:ext cx="3492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Rectangle 153"/>
          <p:cNvSpPr>
            <a:spLocks noChangeArrowheads="1"/>
          </p:cNvSpPr>
          <p:nvPr/>
        </p:nvSpPr>
        <p:spPr bwMode="auto">
          <a:xfrm>
            <a:off x="488104" y="2231105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01" name="Line 160"/>
          <p:cNvSpPr>
            <a:spLocks noChangeShapeType="1"/>
          </p:cNvSpPr>
          <p:nvPr/>
        </p:nvSpPr>
        <p:spPr bwMode="auto">
          <a:xfrm>
            <a:off x="591122" y="1394741"/>
            <a:ext cx="20638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Line 167"/>
          <p:cNvSpPr>
            <a:spLocks noChangeShapeType="1"/>
          </p:cNvSpPr>
          <p:nvPr/>
        </p:nvSpPr>
        <p:spPr bwMode="auto">
          <a:xfrm>
            <a:off x="576834" y="447004"/>
            <a:ext cx="34925" cy="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Rectangle 168"/>
          <p:cNvSpPr>
            <a:spLocks noChangeArrowheads="1"/>
          </p:cNvSpPr>
          <p:nvPr/>
        </p:nvSpPr>
        <p:spPr bwMode="auto">
          <a:xfrm>
            <a:off x="323544" y="35426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20" name="Line 172"/>
          <p:cNvSpPr>
            <a:spLocks noChangeShapeType="1"/>
          </p:cNvSpPr>
          <p:nvPr/>
        </p:nvSpPr>
        <p:spPr bwMode="auto">
          <a:xfrm>
            <a:off x="611759" y="234882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Line 173"/>
          <p:cNvSpPr>
            <a:spLocks noChangeShapeType="1"/>
          </p:cNvSpPr>
          <p:nvPr/>
        </p:nvSpPr>
        <p:spPr bwMode="auto">
          <a:xfrm>
            <a:off x="962597" y="234882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Rectangle 174"/>
          <p:cNvSpPr>
            <a:spLocks noChangeArrowheads="1"/>
          </p:cNvSpPr>
          <p:nvPr/>
        </p:nvSpPr>
        <p:spPr bwMode="auto">
          <a:xfrm>
            <a:off x="789088" y="238692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23" name="Line 175"/>
          <p:cNvSpPr>
            <a:spLocks noChangeShapeType="1"/>
          </p:cNvSpPr>
          <p:nvPr/>
        </p:nvSpPr>
        <p:spPr bwMode="auto">
          <a:xfrm>
            <a:off x="1311847" y="234882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Line 176"/>
          <p:cNvSpPr>
            <a:spLocks noChangeShapeType="1"/>
          </p:cNvSpPr>
          <p:nvPr/>
        </p:nvSpPr>
        <p:spPr bwMode="auto">
          <a:xfrm>
            <a:off x="1669034" y="234882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Rectangle 177"/>
          <p:cNvSpPr>
            <a:spLocks noChangeArrowheads="1"/>
          </p:cNvSpPr>
          <p:nvPr/>
        </p:nvSpPr>
        <p:spPr bwMode="auto">
          <a:xfrm>
            <a:off x="1495526" y="238692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26" name="Line 178"/>
          <p:cNvSpPr>
            <a:spLocks noChangeShapeType="1"/>
          </p:cNvSpPr>
          <p:nvPr/>
        </p:nvSpPr>
        <p:spPr bwMode="auto">
          <a:xfrm>
            <a:off x="2019872" y="234882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Line 179"/>
          <p:cNvSpPr>
            <a:spLocks noChangeShapeType="1"/>
          </p:cNvSpPr>
          <p:nvPr/>
        </p:nvSpPr>
        <p:spPr bwMode="auto">
          <a:xfrm>
            <a:off x="2369122" y="234882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Rectangle 180"/>
          <p:cNvSpPr>
            <a:spLocks noChangeArrowheads="1"/>
          </p:cNvSpPr>
          <p:nvPr/>
        </p:nvSpPr>
        <p:spPr bwMode="auto">
          <a:xfrm>
            <a:off x="2170213" y="238692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29" name="Line 181"/>
          <p:cNvSpPr>
            <a:spLocks noChangeShapeType="1"/>
          </p:cNvSpPr>
          <p:nvPr/>
        </p:nvSpPr>
        <p:spPr bwMode="auto">
          <a:xfrm>
            <a:off x="2719959" y="234882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Line 182"/>
          <p:cNvSpPr>
            <a:spLocks noChangeShapeType="1"/>
          </p:cNvSpPr>
          <p:nvPr/>
        </p:nvSpPr>
        <p:spPr bwMode="auto">
          <a:xfrm>
            <a:off x="3069209" y="234882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Rectangle 183"/>
          <p:cNvSpPr>
            <a:spLocks noChangeArrowheads="1"/>
          </p:cNvSpPr>
          <p:nvPr/>
        </p:nvSpPr>
        <p:spPr bwMode="auto">
          <a:xfrm>
            <a:off x="2870301" y="238692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32" name="Line 184"/>
          <p:cNvSpPr>
            <a:spLocks noChangeShapeType="1"/>
          </p:cNvSpPr>
          <p:nvPr/>
        </p:nvSpPr>
        <p:spPr bwMode="auto">
          <a:xfrm>
            <a:off x="3418459" y="234882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Line 185"/>
          <p:cNvSpPr>
            <a:spLocks noChangeShapeType="1"/>
          </p:cNvSpPr>
          <p:nvPr/>
        </p:nvSpPr>
        <p:spPr bwMode="auto">
          <a:xfrm>
            <a:off x="3775647" y="234882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Rectangle 186"/>
          <p:cNvSpPr>
            <a:spLocks noChangeArrowheads="1"/>
          </p:cNvSpPr>
          <p:nvPr/>
        </p:nvSpPr>
        <p:spPr bwMode="auto">
          <a:xfrm>
            <a:off x="3576738" y="238692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35" name="Line 187"/>
          <p:cNvSpPr>
            <a:spLocks noChangeShapeType="1"/>
          </p:cNvSpPr>
          <p:nvPr/>
        </p:nvSpPr>
        <p:spPr bwMode="auto">
          <a:xfrm>
            <a:off x="4126484" y="234882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Line 188"/>
          <p:cNvSpPr>
            <a:spLocks noChangeShapeType="1"/>
          </p:cNvSpPr>
          <p:nvPr/>
        </p:nvSpPr>
        <p:spPr bwMode="auto">
          <a:xfrm>
            <a:off x="4475734" y="234882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Rectangle 189"/>
          <p:cNvSpPr>
            <a:spLocks noChangeArrowheads="1"/>
          </p:cNvSpPr>
          <p:nvPr/>
        </p:nvSpPr>
        <p:spPr bwMode="auto">
          <a:xfrm>
            <a:off x="4276826" y="238692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42" name="Line 190"/>
          <p:cNvSpPr>
            <a:spLocks noChangeShapeType="1"/>
          </p:cNvSpPr>
          <p:nvPr/>
        </p:nvSpPr>
        <p:spPr bwMode="auto">
          <a:xfrm>
            <a:off x="4826572" y="234882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Line 191"/>
          <p:cNvSpPr>
            <a:spLocks noChangeShapeType="1"/>
          </p:cNvSpPr>
          <p:nvPr/>
        </p:nvSpPr>
        <p:spPr bwMode="auto">
          <a:xfrm>
            <a:off x="5175822" y="234882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Rectangle 192"/>
          <p:cNvSpPr>
            <a:spLocks noChangeArrowheads="1"/>
          </p:cNvSpPr>
          <p:nvPr/>
        </p:nvSpPr>
        <p:spPr bwMode="auto">
          <a:xfrm>
            <a:off x="4976913" y="238692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59" name="Line 193"/>
          <p:cNvSpPr>
            <a:spLocks noChangeShapeType="1"/>
          </p:cNvSpPr>
          <p:nvPr/>
        </p:nvSpPr>
        <p:spPr bwMode="auto">
          <a:xfrm>
            <a:off x="5526659" y="234882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Line 194"/>
          <p:cNvSpPr>
            <a:spLocks noChangeShapeType="1"/>
          </p:cNvSpPr>
          <p:nvPr/>
        </p:nvSpPr>
        <p:spPr bwMode="auto">
          <a:xfrm>
            <a:off x="5882259" y="234882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Rectangle 195"/>
          <p:cNvSpPr>
            <a:spLocks noChangeArrowheads="1"/>
          </p:cNvSpPr>
          <p:nvPr/>
        </p:nvSpPr>
        <p:spPr bwMode="auto">
          <a:xfrm>
            <a:off x="5683351" y="238692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77" name="Line 196"/>
          <p:cNvSpPr>
            <a:spLocks noChangeShapeType="1"/>
          </p:cNvSpPr>
          <p:nvPr/>
        </p:nvSpPr>
        <p:spPr bwMode="auto">
          <a:xfrm>
            <a:off x="6233097" y="2348829"/>
            <a:ext cx="0" cy="22225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Line 197"/>
          <p:cNvSpPr>
            <a:spLocks noChangeShapeType="1"/>
          </p:cNvSpPr>
          <p:nvPr/>
        </p:nvSpPr>
        <p:spPr bwMode="auto">
          <a:xfrm>
            <a:off x="6582347" y="2348829"/>
            <a:ext cx="0" cy="38100"/>
          </a:xfrm>
          <a:prstGeom prst="line">
            <a:avLst/>
          </a:pr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Rectangle 198"/>
          <p:cNvSpPr>
            <a:spLocks noChangeArrowheads="1"/>
          </p:cNvSpPr>
          <p:nvPr/>
        </p:nvSpPr>
        <p:spPr bwMode="auto">
          <a:xfrm>
            <a:off x="6319938" y="2386929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97" name="Oval 496"/>
          <p:cNvSpPr/>
          <p:nvPr/>
        </p:nvSpPr>
        <p:spPr>
          <a:xfrm>
            <a:off x="6196582" y="292464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8" name="Oval 497"/>
          <p:cNvSpPr/>
          <p:nvPr/>
        </p:nvSpPr>
        <p:spPr>
          <a:xfrm>
            <a:off x="6203595" y="615228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99" name="Straight Arrow Connector 498"/>
          <p:cNvCxnSpPr>
            <a:stCxn id="497" idx="4"/>
            <a:endCxn id="498" idx="0"/>
          </p:cNvCxnSpPr>
          <p:nvPr/>
        </p:nvCxnSpPr>
        <p:spPr>
          <a:xfrm>
            <a:off x="6332313" y="476699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TextBox 499"/>
          <p:cNvSpPr txBox="1"/>
          <p:nvPr/>
        </p:nvSpPr>
        <p:spPr>
          <a:xfrm>
            <a:off x="6169247" y="240241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501" name="TextBox 500"/>
          <p:cNvSpPr txBox="1"/>
          <p:nvPr/>
        </p:nvSpPr>
        <p:spPr>
          <a:xfrm>
            <a:off x="6133981" y="568845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502" name="TextBox 17"/>
          <p:cNvSpPr txBox="1"/>
          <p:nvPr/>
        </p:nvSpPr>
        <p:spPr>
          <a:xfrm>
            <a:off x="544848" y="1073873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03" name="TextBox 502"/>
          <p:cNvSpPr txBox="1"/>
          <p:nvPr/>
        </p:nvSpPr>
        <p:spPr>
          <a:xfrm>
            <a:off x="576806" y="1685800"/>
            <a:ext cx="4683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504" name="Straight Arrow Connector 503"/>
          <p:cNvCxnSpPr/>
          <p:nvPr/>
        </p:nvCxnSpPr>
        <p:spPr>
          <a:xfrm>
            <a:off x="841248" y="1852796"/>
            <a:ext cx="60486" cy="4244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Straight Arrow Connector 504"/>
          <p:cNvCxnSpPr/>
          <p:nvPr/>
        </p:nvCxnSpPr>
        <p:spPr>
          <a:xfrm>
            <a:off x="1747476" y="1773772"/>
            <a:ext cx="60486" cy="5417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" name="Straight Arrow Connector 505"/>
          <p:cNvCxnSpPr/>
          <p:nvPr/>
        </p:nvCxnSpPr>
        <p:spPr>
          <a:xfrm>
            <a:off x="1908330" y="1787916"/>
            <a:ext cx="37305" cy="46840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" name="Straight Arrow Connector 506"/>
          <p:cNvCxnSpPr/>
          <p:nvPr/>
        </p:nvCxnSpPr>
        <p:spPr>
          <a:xfrm>
            <a:off x="1849545" y="1606206"/>
            <a:ext cx="42659" cy="6784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Straight Arrow Connector 507"/>
          <p:cNvCxnSpPr/>
          <p:nvPr/>
        </p:nvCxnSpPr>
        <p:spPr>
          <a:xfrm>
            <a:off x="2468339" y="1860496"/>
            <a:ext cx="60486" cy="1818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Arrow Connector 508"/>
          <p:cNvCxnSpPr/>
          <p:nvPr/>
        </p:nvCxnSpPr>
        <p:spPr>
          <a:xfrm>
            <a:off x="3193734" y="1260671"/>
            <a:ext cx="55956" cy="5858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Arrow Connector 509"/>
          <p:cNvCxnSpPr/>
          <p:nvPr/>
        </p:nvCxnSpPr>
        <p:spPr>
          <a:xfrm>
            <a:off x="2627425" y="1720238"/>
            <a:ext cx="8402" cy="5459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Arrow Connector 510"/>
          <p:cNvCxnSpPr/>
          <p:nvPr/>
        </p:nvCxnSpPr>
        <p:spPr>
          <a:xfrm flipH="1">
            <a:off x="2684662" y="1599050"/>
            <a:ext cx="107298" cy="6813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Straight Arrow Connector 511"/>
          <p:cNvCxnSpPr/>
          <p:nvPr/>
        </p:nvCxnSpPr>
        <p:spPr>
          <a:xfrm>
            <a:off x="2358333" y="2059358"/>
            <a:ext cx="138999" cy="1269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Straight Arrow Connector 512"/>
          <p:cNvCxnSpPr/>
          <p:nvPr/>
        </p:nvCxnSpPr>
        <p:spPr>
          <a:xfrm flipH="1">
            <a:off x="647790" y="1317886"/>
            <a:ext cx="60131" cy="82783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5" name="TextBox 514"/>
          <p:cNvSpPr txBox="1"/>
          <p:nvPr/>
        </p:nvSpPr>
        <p:spPr>
          <a:xfrm>
            <a:off x="773880" y="1397916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16" name="TextBox 515"/>
          <p:cNvSpPr txBox="1"/>
          <p:nvPr/>
        </p:nvSpPr>
        <p:spPr>
          <a:xfrm>
            <a:off x="1807962" y="1021322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17" name="TextBox 516"/>
          <p:cNvSpPr txBox="1"/>
          <p:nvPr/>
        </p:nvSpPr>
        <p:spPr>
          <a:xfrm>
            <a:off x="2852665" y="1427676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19" name="TextBox 17"/>
          <p:cNvSpPr txBox="1"/>
          <p:nvPr/>
        </p:nvSpPr>
        <p:spPr>
          <a:xfrm>
            <a:off x="949267" y="1651832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20" name="TextBox 17"/>
          <p:cNvSpPr txBox="1"/>
          <p:nvPr/>
        </p:nvSpPr>
        <p:spPr>
          <a:xfrm>
            <a:off x="1996562" y="1598613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21" name="TextBox 17"/>
          <p:cNvSpPr txBox="1"/>
          <p:nvPr/>
        </p:nvSpPr>
        <p:spPr>
          <a:xfrm>
            <a:off x="2797191" y="1067752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22" name="TextBox 17"/>
          <p:cNvSpPr txBox="1"/>
          <p:nvPr/>
        </p:nvSpPr>
        <p:spPr>
          <a:xfrm>
            <a:off x="1190128" y="1779188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23" name="TextBox 522"/>
          <p:cNvSpPr txBox="1"/>
          <p:nvPr/>
        </p:nvSpPr>
        <p:spPr>
          <a:xfrm>
            <a:off x="2562512" y="1185631"/>
            <a:ext cx="4683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 smtClean="0"/>
          </a:p>
        </p:txBody>
      </p:sp>
      <p:sp>
        <p:nvSpPr>
          <p:cNvPr id="524" name="TextBox 17"/>
          <p:cNvSpPr txBox="1"/>
          <p:nvPr/>
        </p:nvSpPr>
        <p:spPr>
          <a:xfrm>
            <a:off x="1416706" y="1972492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25" name="Rectangle 524"/>
          <p:cNvSpPr/>
          <p:nvPr/>
        </p:nvSpPr>
        <p:spPr>
          <a:xfrm>
            <a:off x="3240760" y="266161"/>
            <a:ext cx="466794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3-</a:t>
            </a:r>
            <a:endParaRPr lang="en-US" altLang="zh-CN" sz="1050" baseline="30000" dirty="0"/>
          </a:p>
        </p:txBody>
      </p:sp>
      <p:sp>
        <p:nvSpPr>
          <p:cNvPr id="526" name="Rectangle 525"/>
          <p:cNvSpPr/>
          <p:nvPr/>
        </p:nvSpPr>
        <p:spPr>
          <a:xfrm>
            <a:off x="3395431" y="394745"/>
            <a:ext cx="453970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-CH</a:t>
            </a:r>
            <a:r>
              <a:rPr lang="en-US" altLang="zh-CN" sz="1050" baseline="30000" dirty="0" smtClean="0"/>
              <a:t>3-</a:t>
            </a:r>
            <a:endParaRPr lang="en-US" altLang="zh-CN" sz="1050" baseline="30000" dirty="0"/>
          </a:p>
        </p:txBody>
      </p:sp>
      <p:sp>
        <p:nvSpPr>
          <p:cNvPr id="527" name="TextBox 526"/>
          <p:cNvSpPr txBox="1"/>
          <p:nvPr/>
        </p:nvSpPr>
        <p:spPr>
          <a:xfrm>
            <a:off x="1385816" y="1553610"/>
            <a:ext cx="52931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b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/y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 smtClean="0"/>
          </a:p>
        </p:txBody>
      </p:sp>
      <p:sp>
        <p:nvSpPr>
          <p:cNvPr id="530" name="TextBox 529"/>
          <p:cNvSpPr txBox="1"/>
          <p:nvPr/>
        </p:nvSpPr>
        <p:spPr>
          <a:xfrm>
            <a:off x="1492694" y="1397916"/>
            <a:ext cx="4683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 smtClean="0"/>
          </a:p>
        </p:txBody>
      </p:sp>
      <p:sp>
        <p:nvSpPr>
          <p:cNvPr id="531" name="TextBox 530"/>
          <p:cNvSpPr txBox="1"/>
          <p:nvPr/>
        </p:nvSpPr>
        <p:spPr>
          <a:xfrm>
            <a:off x="1678273" y="1685800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35" name="TextBox 534"/>
          <p:cNvSpPr txBox="1"/>
          <p:nvPr/>
        </p:nvSpPr>
        <p:spPr>
          <a:xfrm>
            <a:off x="2164646" y="1863053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36" name="TextBox 17"/>
          <p:cNvSpPr txBox="1"/>
          <p:nvPr/>
        </p:nvSpPr>
        <p:spPr>
          <a:xfrm>
            <a:off x="2211484" y="1709429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40" name="TextBox 539"/>
          <p:cNvSpPr txBox="1"/>
          <p:nvPr/>
        </p:nvSpPr>
        <p:spPr>
          <a:xfrm>
            <a:off x="2396626" y="1574572"/>
            <a:ext cx="47000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/z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 smtClean="0"/>
          </a:p>
        </p:txBody>
      </p:sp>
      <p:sp>
        <p:nvSpPr>
          <p:cNvPr id="542" name="TextBox 17"/>
          <p:cNvSpPr txBox="1"/>
          <p:nvPr/>
        </p:nvSpPr>
        <p:spPr>
          <a:xfrm>
            <a:off x="2494199" y="143188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546" name="Straight Arrow Connector 545"/>
          <p:cNvCxnSpPr/>
          <p:nvPr/>
        </p:nvCxnSpPr>
        <p:spPr>
          <a:xfrm flipH="1">
            <a:off x="3484980" y="528336"/>
            <a:ext cx="55859" cy="3580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" name="Straight Arrow Connector 546"/>
          <p:cNvCxnSpPr/>
          <p:nvPr/>
        </p:nvCxnSpPr>
        <p:spPr>
          <a:xfrm flipH="1">
            <a:off x="3534960" y="1259777"/>
            <a:ext cx="75932" cy="79853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" name="Straight Arrow Connector 547"/>
          <p:cNvCxnSpPr/>
          <p:nvPr/>
        </p:nvCxnSpPr>
        <p:spPr>
          <a:xfrm>
            <a:off x="3686143" y="1781922"/>
            <a:ext cx="60486" cy="4244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" name="Straight Arrow Connector 548"/>
          <p:cNvCxnSpPr/>
          <p:nvPr/>
        </p:nvCxnSpPr>
        <p:spPr>
          <a:xfrm>
            <a:off x="4210574" y="1371018"/>
            <a:ext cx="45277" cy="79895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0" name="Straight Arrow Connector 549"/>
          <p:cNvCxnSpPr/>
          <p:nvPr/>
        </p:nvCxnSpPr>
        <p:spPr>
          <a:xfrm>
            <a:off x="3885565" y="1903006"/>
            <a:ext cx="41921" cy="16203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" name="Straight Arrow Connector 550"/>
          <p:cNvCxnSpPr/>
          <p:nvPr/>
        </p:nvCxnSpPr>
        <p:spPr>
          <a:xfrm>
            <a:off x="2895389" y="1405608"/>
            <a:ext cx="38493" cy="86060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3" name="TextBox 552"/>
          <p:cNvSpPr txBox="1"/>
          <p:nvPr/>
        </p:nvSpPr>
        <p:spPr>
          <a:xfrm>
            <a:off x="2924612" y="1824471"/>
            <a:ext cx="3978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56" name="TextBox 555"/>
          <p:cNvSpPr txBox="1"/>
          <p:nvPr/>
        </p:nvSpPr>
        <p:spPr>
          <a:xfrm>
            <a:off x="3088150" y="703240"/>
            <a:ext cx="4427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557" name="5-Point Star 556"/>
          <p:cNvSpPr/>
          <p:nvPr/>
        </p:nvSpPr>
        <p:spPr>
          <a:xfrm>
            <a:off x="3626196" y="1511025"/>
            <a:ext cx="43212" cy="47422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8" name="TextBox 17"/>
          <p:cNvSpPr txBox="1"/>
          <p:nvPr/>
        </p:nvSpPr>
        <p:spPr>
          <a:xfrm>
            <a:off x="3389039" y="999538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60" name="TextBox 17"/>
          <p:cNvSpPr txBox="1"/>
          <p:nvPr/>
        </p:nvSpPr>
        <p:spPr>
          <a:xfrm>
            <a:off x="3528086" y="1614482"/>
            <a:ext cx="60946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10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61" name="TextBox 560"/>
          <p:cNvSpPr txBox="1"/>
          <p:nvPr/>
        </p:nvSpPr>
        <p:spPr>
          <a:xfrm>
            <a:off x="3629650" y="1765389"/>
            <a:ext cx="4683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 smtClean="0"/>
          </a:p>
        </p:txBody>
      </p:sp>
      <p:sp>
        <p:nvSpPr>
          <p:cNvPr id="563" name="TextBox 562"/>
          <p:cNvSpPr txBox="1"/>
          <p:nvPr/>
        </p:nvSpPr>
        <p:spPr>
          <a:xfrm>
            <a:off x="3877866" y="1303713"/>
            <a:ext cx="4427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10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cxnSp>
        <p:nvCxnSpPr>
          <p:cNvPr id="564" name="Straight Arrow Connector 563"/>
          <p:cNvCxnSpPr/>
          <p:nvPr/>
        </p:nvCxnSpPr>
        <p:spPr>
          <a:xfrm>
            <a:off x="4290096" y="1245294"/>
            <a:ext cx="0" cy="6716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Arrow Connector 567"/>
          <p:cNvCxnSpPr/>
          <p:nvPr/>
        </p:nvCxnSpPr>
        <p:spPr>
          <a:xfrm flipH="1">
            <a:off x="5259856" y="1732983"/>
            <a:ext cx="57355" cy="53323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Arrow Connector 568"/>
          <p:cNvCxnSpPr/>
          <p:nvPr/>
        </p:nvCxnSpPr>
        <p:spPr>
          <a:xfrm>
            <a:off x="4768369" y="1284973"/>
            <a:ext cx="0" cy="83199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0" name="Rectangle 569"/>
          <p:cNvSpPr/>
          <p:nvPr/>
        </p:nvSpPr>
        <p:spPr>
          <a:xfrm>
            <a:off x="5526659" y="1123450"/>
            <a:ext cx="508473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50" dirty="0" smtClean="0"/>
              <a:t>-GH</a:t>
            </a:r>
            <a:r>
              <a:rPr lang="en-US" altLang="zh-CN" sz="1050" baseline="30000" dirty="0" smtClean="0"/>
              <a:t>2-</a:t>
            </a:r>
            <a:r>
              <a:rPr lang="en-US" altLang="zh-CN" sz="1050" baseline="30000" dirty="0" smtClean="0">
                <a:sym typeface="Symbol"/>
              </a:rPr>
              <a:t></a:t>
            </a:r>
            <a:endParaRPr lang="en-US" altLang="zh-CN" sz="1050" baseline="30000" dirty="0"/>
          </a:p>
        </p:txBody>
      </p:sp>
      <p:sp>
        <p:nvSpPr>
          <p:cNvPr id="571" name="TextBox 570"/>
          <p:cNvSpPr txBox="1"/>
          <p:nvPr/>
        </p:nvSpPr>
        <p:spPr>
          <a:xfrm>
            <a:off x="5174985" y="1816059"/>
            <a:ext cx="60465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13</a:t>
            </a:r>
            <a:r>
              <a:rPr lang="en-US" altLang="zh-CN" sz="1050" dirty="0" smtClean="0"/>
              <a:t>/z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 smtClean="0"/>
          </a:p>
        </p:txBody>
      </p:sp>
      <p:sp>
        <p:nvSpPr>
          <p:cNvPr id="572" name="TextBox 17"/>
          <p:cNvSpPr txBox="1"/>
          <p:nvPr/>
        </p:nvSpPr>
        <p:spPr>
          <a:xfrm>
            <a:off x="3736869" y="1148280"/>
            <a:ext cx="60946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11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73" name="TextBox 17"/>
          <p:cNvSpPr txBox="1"/>
          <p:nvPr/>
        </p:nvSpPr>
        <p:spPr>
          <a:xfrm>
            <a:off x="4447457" y="1162976"/>
            <a:ext cx="60946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12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74" name="TextBox 17"/>
          <p:cNvSpPr txBox="1"/>
          <p:nvPr/>
        </p:nvSpPr>
        <p:spPr>
          <a:xfrm>
            <a:off x="5128177" y="1500712"/>
            <a:ext cx="60946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13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75" name="TextBox 17"/>
          <p:cNvSpPr txBox="1"/>
          <p:nvPr/>
        </p:nvSpPr>
        <p:spPr>
          <a:xfrm>
            <a:off x="3950727" y="996492"/>
            <a:ext cx="51969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-BH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79" name="TextBox 578"/>
          <p:cNvSpPr txBox="1"/>
          <p:nvPr/>
        </p:nvSpPr>
        <p:spPr>
          <a:xfrm>
            <a:off x="4210574" y="1659046"/>
            <a:ext cx="60465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a</a:t>
            </a:r>
            <a:r>
              <a:rPr lang="en-US" altLang="zh-CN" sz="1050" baseline="-25000" dirty="0" smtClean="0"/>
              <a:t>11</a:t>
            </a:r>
            <a:r>
              <a:rPr lang="en-US" altLang="zh-CN" sz="1050" dirty="0" smtClean="0"/>
              <a:t>/z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 smtClean="0"/>
          </a:p>
        </p:txBody>
      </p:sp>
      <p:sp>
        <p:nvSpPr>
          <p:cNvPr id="580" name="TextBox 579"/>
          <p:cNvSpPr txBox="1"/>
          <p:nvPr/>
        </p:nvSpPr>
        <p:spPr>
          <a:xfrm>
            <a:off x="4437678" y="1313636"/>
            <a:ext cx="4427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84" name="TextBox 583"/>
          <p:cNvSpPr txBox="1"/>
          <p:nvPr/>
        </p:nvSpPr>
        <p:spPr>
          <a:xfrm>
            <a:off x="4932383" y="1625856"/>
            <a:ext cx="4427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12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585" name="TextBox 584"/>
          <p:cNvSpPr txBox="1"/>
          <p:nvPr/>
        </p:nvSpPr>
        <p:spPr>
          <a:xfrm>
            <a:off x="4869791" y="1851208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86" name="TextBox 585"/>
          <p:cNvSpPr txBox="1"/>
          <p:nvPr/>
        </p:nvSpPr>
        <p:spPr>
          <a:xfrm>
            <a:off x="4707424" y="1708954"/>
            <a:ext cx="46839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/x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 smtClean="0"/>
          </a:p>
        </p:txBody>
      </p:sp>
      <p:sp>
        <p:nvSpPr>
          <p:cNvPr id="445" name="TextBox 444"/>
          <p:cNvSpPr txBox="1"/>
          <p:nvPr/>
        </p:nvSpPr>
        <p:spPr>
          <a:xfrm>
            <a:off x="677128" y="194074"/>
            <a:ext cx="11967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(e) </a:t>
            </a:r>
            <a:r>
              <a:rPr lang="en-US" altLang="zh-CN" dirty="0" err="1" smtClean="0"/>
              <a:t>NETcaD</a:t>
            </a:r>
            <a:endParaRPr lang="zh-CN" altLang="en-US" dirty="0"/>
          </a:p>
        </p:txBody>
      </p:sp>
      <p:sp>
        <p:nvSpPr>
          <p:cNvPr id="209" name="TextBox 208"/>
          <p:cNvSpPr txBox="1"/>
          <p:nvPr/>
        </p:nvSpPr>
        <p:spPr>
          <a:xfrm rot="16200000">
            <a:off x="-467084" y="3917490"/>
            <a:ext cx="1619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Relative abundance</a:t>
            </a:r>
            <a:endParaRPr lang="en-US" sz="1400" dirty="0"/>
          </a:p>
        </p:txBody>
      </p:sp>
      <p:sp>
        <p:nvSpPr>
          <p:cNvPr id="210" name="TextBox 209"/>
          <p:cNvSpPr txBox="1"/>
          <p:nvPr/>
        </p:nvSpPr>
        <p:spPr>
          <a:xfrm rot="16200000">
            <a:off x="-467084" y="1144229"/>
            <a:ext cx="1619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Relative abundance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998600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AutoShape 216"/>
          <p:cNvSpPr>
            <a:spLocks noChangeAspect="1" noChangeArrowheads="1" noTextEdit="1"/>
          </p:cNvSpPr>
          <p:nvPr/>
        </p:nvSpPr>
        <p:spPr bwMode="auto">
          <a:xfrm>
            <a:off x="908933" y="2455448"/>
            <a:ext cx="4748213" cy="161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AutoShape 144"/>
          <p:cNvSpPr>
            <a:spLocks noChangeAspect="1" noChangeArrowheads="1" noTextEdit="1"/>
          </p:cNvSpPr>
          <p:nvPr/>
        </p:nvSpPr>
        <p:spPr bwMode="auto">
          <a:xfrm>
            <a:off x="877888" y="436563"/>
            <a:ext cx="4808537" cy="154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TextBox 3"/>
          <p:cNvSpPr txBox="1"/>
          <p:nvPr/>
        </p:nvSpPr>
        <p:spPr>
          <a:xfrm>
            <a:off x="-14270" y="6905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(a) CID</a:t>
            </a:r>
            <a:endParaRPr lang="zh-CN" altLang="en-US" dirty="0"/>
          </a:p>
        </p:txBody>
      </p:sp>
      <p:sp>
        <p:nvSpPr>
          <p:cNvPr id="7251" name="AutoShape 3"/>
          <p:cNvSpPr>
            <a:spLocks noChangeAspect="1" noChangeArrowheads="1" noTextEdit="1"/>
          </p:cNvSpPr>
          <p:nvPr/>
        </p:nvSpPr>
        <p:spPr bwMode="auto">
          <a:xfrm>
            <a:off x="901914" y="4627395"/>
            <a:ext cx="4708525" cy="155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52" name="Rectangle 5"/>
          <p:cNvSpPr>
            <a:spLocks noChangeArrowheads="1"/>
          </p:cNvSpPr>
          <p:nvPr/>
        </p:nvSpPr>
        <p:spPr bwMode="auto">
          <a:xfrm>
            <a:off x="1146389" y="4636920"/>
            <a:ext cx="4449763" cy="1446212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TextBox 6"/>
          <p:cNvSpPr txBox="1"/>
          <p:nvPr/>
        </p:nvSpPr>
        <p:spPr>
          <a:xfrm>
            <a:off x="3007708" y="5008592"/>
            <a:ext cx="94862" cy="1952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zh-CN" alt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1247387" y="5639662"/>
            <a:ext cx="177144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8" name="TextBox 17"/>
          <p:cNvSpPr txBox="1"/>
          <p:nvPr/>
        </p:nvSpPr>
        <p:spPr>
          <a:xfrm>
            <a:off x="1355673" y="5780854"/>
            <a:ext cx="3257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c</a:t>
            </a:r>
            <a:r>
              <a:rPr lang="en-US" altLang="zh-CN" sz="1000" baseline="-25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2</a:t>
            </a:r>
            <a:r>
              <a:rPr lang="en-US" altLang="zh-CN" sz="1000" baseline="30000" dirty="0" smtClean="0"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-</a:t>
            </a:r>
            <a:endParaRPr lang="zh-CN" altLang="en-US" sz="1000" baseline="30000" dirty="0" smtClean="0"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cxnSp>
        <p:nvCxnSpPr>
          <p:cNvPr id="19" name="Straight Arrow Connector 18"/>
          <p:cNvCxnSpPr/>
          <p:nvPr/>
        </p:nvCxnSpPr>
        <p:spPr>
          <a:xfrm>
            <a:off x="1505111" y="5693262"/>
            <a:ext cx="18228" cy="32658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7"/>
          <p:cNvSpPr txBox="1"/>
          <p:nvPr/>
        </p:nvSpPr>
        <p:spPr>
          <a:xfrm>
            <a:off x="1514225" y="5422347"/>
            <a:ext cx="258637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" name="TextBox 17"/>
          <p:cNvSpPr txBox="1"/>
          <p:nvPr/>
        </p:nvSpPr>
        <p:spPr>
          <a:xfrm>
            <a:off x="1990520" y="5705320"/>
            <a:ext cx="182083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4" name="TextBox 23"/>
          <p:cNvSpPr txBox="1"/>
          <p:nvPr/>
        </p:nvSpPr>
        <p:spPr>
          <a:xfrm>
            <a:off x="2151932" y="5651692"/>
            <a:ext cx="177144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6" name="Straight Arrow Connector 25"/>
          <p:cNvCxnSpPr/>
          <p:nvPr/>
        </p:nvCxnSpPr>
        <p:spPr>
          <a:xfrm>
            <a:off x="1980635" y="5716388"/>
            <a:ext cx="48561" cy="30448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/>
          <p:cNvSpPr/>
          <p:nvPr/>
        </p:nvSpPr>
        <p:spPr>
          <a:xfrm>
            <a:off x="2213874" y="5847471"/>
            <a:ext cx="38094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cxnSp>
        <p:nvCxnSpPr>
          <p:cNvPr id="28" name="Straight Arrow Connector 27"/>
          <p:cNvCxnSpPr/>
          <p:nvPr/>
        </p:nvCxnSpPr>
        <p:spPr>
          <a:xfrm flipH="1">
            <a:off x="2315247" y="5628612"/>
            <a:ext cx="68847" cy="403771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2182003" y="5427506"/>
            <a:ext cx="39577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 smtClean="0"/>
          </a:p>
        </p:txBody>
      </p:sp>
      <p:cxnSp>
        <p:nvCxnSpPr>
          <p:cNvPr id="30" name="Straight Arrow Connector 29"/>
          <p:cNvCxnSpPr/>
          <p:nvPr/>
        </p:nvCxnSpPr>
        <p:spPr>
          <a:xfrm flipH="1">
            <a:off x="2457084" y="5737908"/>
            <a:ext cx="23257" cy="216746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17"/>
          <p:cNvSpPr txBox="1"/>
          <p:nvPr/>
        </p:nvSpPr>
        <p:spPr>
          <a:xfrm>
            <a:off x="2304393" y="5311913"/>
            <a:ext cx="280863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2" name="Straight Arrow Connector 31"/>
          <p:cNvCxnSpPr/>
          <p:nvPr/>
        </p:nvCxnSpPr>
        <p:spPr>
          <a:xfrm flipH="1">
            <a:off x="2501547" y="5487419"/>
            <a:ext cx="44252" cy="519650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17"/>
          <p:cNvSpPr txBox="1"/>
          <p:nvPr/>
        </p:nvSpPr>
        <p:spPr>
          <a:xfrm>
            <a:off x="2490530" y="5832180"/>
            <a:ext cx="182083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5" name="TextBox 17"/>
          <p:cNvSpPr txBox="1"/>
          <p:nvPr/>
        </p:nvSpPr>
        <p:spPr>
          <a:xfrm>
            <a:off x="2665535" y="5696161"/>
            <a:ext cx="280863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8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6" name="Straight Arrow Connector 35"/>
          <p:cNvCxnSpPr/>
          <p:nvPr/>
        </p:nvCxnSpPr>
        <p:spPr>
          <a:xfrm>
            <a:off x="2914506" y="5856975"/>
            <a:ext cx="9350" cy="14071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17"/>
          <p:cNvSpPr txBox="1"/>
          <p:nvPr/>
        </p:nvSpPr>
        <p:spPr>
          <a:xfrm>
            <a:off x="2916666" y="5830497"/>
            <a:ext cx="182083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8" name="Rectangle 37"/>
          <p:cNvSpPr/>
          <p:nvPr/>
        </p:nvSpPr>
        <p:spPr>
          <a:xfrm>
            <a:off x="2892110" y="5543096"/>
            <a:ext cx="408795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 smtClean="0"/>
          </a:p>
        </p:txBody>
      </p:sp>
      <p:cxnSp>
        <p:nvCxnSpPr>
          <p:cNvPr id="39" name="Straight Arrow Connector 38"/>
          <p:cNvCxnSpPr/>
          <p:nvPr/>
        </p:nvCxnSpPr>
        <p:spPr>
          <a:xfrm>
            <a:off x="3154978" y="5742794"/>
            <a:ext cx="15488" cy="24217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17"/>
          <p:cNvSpPr txBox="1"/>
          <p:nvPr/>
        </p:nvSpPr>
        <p:spPr>
          <a:xfrm>
            <a:off x="3096508" y="5566018"/>
            <a:ext cx="280863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1" name="Straight Arrow Connector 40"/>
          <p:cNvCxnSpPr/>
          <p:nvPr/>
        </p:nvCxnSpPr>
        <p:spPr>
          <a:xfrm>
            <a:off x="3312430" y="5800833"/>
            <a:ext cx="43559" cy="13502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17"/>
          <p:cNvSpPr txBox="1"/>
          <p:nvPr/>
        </p:nvSpPr>
        <p:spPr>
          <a:xfrm>
            <a:off x="3176111" y="5677722"/>
            <a:ext cx="44672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44" name="Straight Arrow Connector 43"/>
          <p:cNvCxnSpPr/>
          <p:nvPr/>
        </p:nvCxnSpPr>
        <p:spPr>
          <a:xfrm flipH="1" flipV="1">
            <a:off x="3400941" y="5817246"/>
            <a:ext cx="36803" cy="156281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tangle 44"/>
          <p:cNvSpPr/>
          <p:nvPr/>
        </p:nvSpPr>
        <p:spPr>
          <a:xfrm>
            <a:off x="3170466" y="5470542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46" name="Straight Arrow Connector 45"/>
          <p:cNvCxnSpPr/>
          <p:nvPr/>
        </p:nvCxnSpPr>
        <p:spPr>
          <a:xfrm>
            <a:off x="3509897" y="5631089"/>
            <a:ext cx="15488" cy="342831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/>
          <p:cNvSpPr/>
          <p:nvPr/>
        </p:nvSpPr>
        <p:spPr>
          <a:xfrm>
            <a:off x="3256176" y="5343988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48" name="Straight Arrow Connector 47"/>
          <p:cNvCxnSpPr/>
          <p:nvPr/>
        </p:nvCxnSpPr>
        <p:spPr>
          <a:xfrm>
            <a:off x="3546874" y="5503380"/>
            <a:ext cx="15488" cy="342831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17"/>
          <p:cNvSpPr txBox="1"/>
          <p:nvPr/>
        </p:nvSpPr>
        <p:spPr>
          <a:xfrm>
            <a:off x="3623475" y="5485544"/>
            <a:ext cx="303088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51" name="Straight Arrow Connector 50"/>
          <p:cNvCxnSpPr/>
          <p:nvPr/>
        </p:nvCxnSpPr>
        <p:spPr>
          <a:xfrm>
            <a:off x="3724489" y="5693262"/>
            <a:ext cx="45980" cy="29612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17"/>
          <p:cNvSpPr txBox="1"/>
          <p:nvPr/>
        </p:nvSpPr>
        <p:spPr>
          <a:xfrm>
            <a:off x="3664221" y="5608655"/>
            <a:ext cx="221595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54" name="TextBox 53"/>
          <p:cNvSpPr txBox="1"/>
          <p:nvPr/>
        </p:nvSpPr>
        <p:spPr>
          <a:xfrm>
            <a:off x="3983619" y="5603497"/>
            <a:ext cx="177144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55" name="Straight Arrow Connector 54"/>
          <p:cNvCxnSpPr/>
          <p:nvPr/>
        </p:nvCxnSpPr>
        <p:spPr>
          <a:xfrm>
            <a:off x="3924701" y="5841830"/>
            <a:ext cx="51554" cy="109158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Rectangle 56"/>
          <p:cNvSpPr/>
          <p:nvPr/>
        </p:nvSpPr>
        <p:spPr>
          <a:xfrm>
            <a:off x="3899114" y="5778744"/>
            <a:ext cx="39466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cxnSp>
        <p:nvCxnSpPr>
          <p:cNvPr id="58" name="Straight Arrow Connector 57"/>
          <p:cNvCxnSpPr/>
          <p:nvPr/>
        </p:nvCxnSpPr>
        <p:spPr>
          <a:xfrm flipH="1">
            <a:off x="4001165" y="5764701"/>
            <a:ext cx="71026" cy="205106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17"/>
          <p:cNvSpPr txBox="1"/>
          <p:nvPr/>
        </p:nvSpPr>
        <p:spPr>
          <a:xfrm>
            <a:off x="4154127" y="5498469"/>
            <a:ext cx="221595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62" name="Straight Arrow Connector 61"/>
          <p:cNvCxnSpPr>
            <a:endCxn id="7253" idx="35"/>
          </p:cNvCxnSpPr>
          <p:nvPr/>
        </p:nvCxnSpPr>
        <p:spPr>
          <a:xfrm>
            <a:off x="4298448" y="5677723"/>
            <a:ext cx="84854" cy="329208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17"/>
          <p:cNvSpPr txBox="1"/>
          <p:nvPr/>
        </p:nvSpPr>
        <p:spPr>
          <a:xfrm>
            <a:off x="4321485" y="5681338"/>
            <a:ext cx="258637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64" name="TextBox 17"/>
          <p:cNvSpPr txBox="1"/>
          <p:nvPr/>
        </p:nvSpPr>
        <p:spPr>
          <a:xfrm>
            <a:off x="4461316" y="5778744"/>
            <a:ext cx="159859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65" name="TextBox 17"/>
          <p:cNvSpPr txBox="1"/>
          <p:nvPr/>
        </p:nvSpPr>
        <p:spPr>
          <a:xfrm>
            <a:off x="4403938" y="5520886"/>
            <a:ext cx="303088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66" name="Straight Arrow Connector 65"/>
          <p:cNvCxnSpPr/>
          <p:nvPr/>
        </p:nvCxnSpPr>
        <p:spPr>
          <a:xfrm>
            <a:off x="4611174" y="5721286"/>
            <a:ext cx="27493" cy="20604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17"/>
          <p:cNvSpPr txBox="1"/>
          <p:nvPr/>
        </p:nvSpPr>
        <p:spPr>
          <a:xfrm>
            <a:off x="4782604" y="5791904"/>
            <a:ext cx="177144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68" name="TextBox 17"/>
          <p:cNvSpPr txBox="1"/>
          <p:nvPr/>
        </p:nvSpPr>
        <p:spPr>
          <a:xfrm>
            <a:off x="4773080" y="5402028"/>
            <a:ext cx="303088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69" name="Straight Arrow Connector 68"/>
          <p:cNvCxnSpPr/>
          <p:nvPr/>
        </p:nvCxnSpPr>
        <p:spPr>
          <a:xfrm>
            <a:off x="5019572" y="5617563"/>
            <a:ext cx="35617" cy="330636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17"/>
          <p:cNvSpPr txBox="1"/>
          <p:nvPr/>
        </p:nvSpPr>
        <p:spPr>
          <a:xfrm>
            <a:off x="5019572" y="5583650"/>
            <a:ext cx="258637" cy="130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71" name="Straight Arrow Connector 70"/>
          <p:cNvCxnSpPr/>
          <p:nvPr/>
        </p:nvCxnSpPr>
        <p:spPr>
          <a:xfrm>
            <a:off x="5300281" y="5807865"/>
            <a:ext cx="27493" cy="15138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17"/>
          <p:cNvSpPr txBox="1"/>
          <p:nvPr/>
        </p:nvSpPr>
        <p:spPr>
          <a:xfrm>
            <a:off x="5210811" y="5737908"/>
            <a:ext cx="43204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73" name="Rectangle 72"/>
          <p:cNvSpPr/>
          <p:nvPr/>
        </p:nvSpPr>
        <p:spPr>
          <a:xfrm>
            <a:off x="5079434" y="5486590"/>
            <a:ext cx="49244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cxnSp>
        <p:nvCxnSpPr>
          <p:cNvPr id="74" name="Straight Arrow Connector 73"/>
          <p:cNvCxnSpPr/>
          <p:nvPr/>
        </p:nvCxnSpPr>
        <p:spPr>
          <a:xfrm>
            <a:off x="5432176" y="5682020"/>
            <a:ext cx="16606" cy="14970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Rectangle 74"/>
          <p:cNvSpPr/>
          <p:nvPr/>
        </p:nvSpPr>
        <p:spPr>
          <a:xfrm>
            <a:off x="5161637" y="5332958"/>
            <a:ext cx="48122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cxnSp>
        <p:nvCxnSpPr>
          <p:cNvPr id="76" name="Straight Arrow Connector 75"/>
          <p:cNvCxnSpPr/>
          <p:nvPr/>
        </p:nvCxnSpPr>
        <p:spPr>
          <a:xfrm>
            <a:off x="5505320" y="5503380"/>
            <a:ext cx="8303" cy="400651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53" name="Freeform 6"/>
          <p:cNvSpPr>
            <a:spLocks/>
          </p:cNvSpPr>
          <p:nvPr/>
        </p:nvSpPr>
        <p:spPr bwMode="auto">
          <a:xfrm>
            <a:off x="1146389" y="4829007"/>
            <a:ext cx="4445000" cy="1254124"/>
          </a:xfrm>
          <a:custGeom>
            <a:avLst/>
            <a:gdLst>
              <a:gd name="T0" fmla="*/ 111 w 2800"/>
              <a:gd name="T1" fmla="*/ 749 h 790"/>
              <a:gd name="T2" fmla="*/ 160 w 2800"/>
              <a:gd name="T3" fmla="*/ 790 h 790"/>
              <a:gd name="T4" fmla="*/ 200 w 2800"/>
              <a:gd name="T5" fmla="*/ 790 h 790"/>
              <a:gd name="T6" fmla="*/ 268 w 2800"/>
              <a:gd name="T7" fmla="*/ 790 h 790"/>
              <a:gd name="T8" fmla="*/ 364 w 2800"/>
              <a:gd name="T9" fmla="*/ 771 h 790"/>
              <a:gd name="T10" fmla="*/ 453 w 2800"/>
              <a:gd name="T11" fmla="*/ 790 h 790"/>
              <a:gd name="T12" fmla="*/ 511 w 2800"/>
              <a:gd name="T13" fmla="*/ 695 h 790"/>
              <a:gd name="T14" fmla="*/ 539 w 2800"/>
              <a:gd name="T15" fmla="*/ 790 h 790"/>
              <a:gd name="T16" fmla="*/ 662 w 2800"/>
              <a:gd name="T17" fmla="*/ 790 h 790"/>
              <a:gd name="T18" fmla="*/ 758 w 2800"/>
              <a:gd name="T19" fmla="*/ 774 h 790"/>
              <a:gd name="T20" fmla="*/ 853 w 2800"/>
              <a:gd name="T21" fmla="*/ 790 h 790"/>
              <a:gd name="T22" fmla="*/ 936 w 2800"/>
              <a:gd name="T23" fmla="*/ 790 h 790"/>
              <a:gd name="T24" fmla="*/ 1017 w 2800"/>
              <a:gd name="T25" fmla="*/ 254 h 790"/>
              <a:gd name="T26" fmla="*/ 1091 w 2800"/>
              <a:gd name="T27" fmla="*/ 790 h 790"/>
              <a:gd name="T28" fmla="*/ 1177 w 2800"/>
              <a:gd name="T29" fmla="*/ 771 h 790"/>
              <a:gd name="T30" fmla="*/ 1263 w 2800"/>
              <a:gd name="T31" fmla="*/ 790 h 790"/>
              <a:gd name="T32" fmla="*/ 1346 w 2800"/>
              <a:gd name="T33" fmla="*/ 790 h 790"/>
              <a:gd name="T34" fmla="*/ 1389 w 2800"/>
              <a:gd name="T35" fmla="*/ 790 h 790"/>
              <a:gd name="T36" fmla="*/ 1423 w 2800"/>
              <a:gd name="T37" fmla="*/ 790 h 790"/>
              <a:gd name="T38" fmla="*/ 1460 w 2800"/>
              <a:gd name="T39" fmla="*/ 790 h 790"/>
              <a:gd name="T40" fmla="*/ 1506 w 2800"/>
              <a:gd name="T41" fmla="*/ 790 h 790"/>
              <a:gd name="T42" fmla="*/ 1534 w 2800"/>
              <a:gd name="T43" fmla="*/ 790 h 790"/>
              <a:gd name="T44" fmla="*/ 1590 w 2800"/>
              <a:gd name="T45" fmla="*/ 790 h 790"/>
              <a:gd name="T46" fmla="*/ 1608 w 2800"/>
              <a:gd name="T47" fmla="*/ 790 h 790"/>
              <a:gd name="T48" fmla="*/ 1660 w 2800"/>
              <a:gd name="T49" fmla="*/ 736 h 790"/>
              <a:gd name="T50" fmla="*/ 1716 w 2800"/>
              <a:gd name="T51" fmla="*/ 790 h 790"/>
              <a:gd name="T52" fmla="*/ 1759 w 2800"/>
              <a:gd name="T53" fmla="*/ 717 h 790"/>
              <a:gd name="T54" fmla="*/ 1790 w 2800"/>
              <a:gd name="T55" fmla="*/ 758 h 790"/>
              <a:gd name="T56" fmla="*/ 1821 w 2800"/>
              <a:gd name="T57" fmla="*/ 790 h 790"/>
              <a:gd name="T58" fmla="*/ 1845 w 2800"/>
              <a:gd name="T59" fmla="*/ 755 h 790"/>
              <a:gd name="T60" fmla="*/ 1882 w 2800"/>
              <a:gd name="T61" fmla="*/ 790 h 790"/>
              <a:gd name="T62" fmla="*/ 1904 w 2800"/>
              <a:gd name="T63" fmla="*/ 790 h 790"/>
              <a:gd name="T64" fmla="*/ 1931 w 2800"/>
              <a:gd name="T65" fmla="*/ 790 h 790"/>
              <a:gd name="T66" fmla="*/ 1950 w 2800"/>
              <a:gd name="T67" fmla="*/ 780 h 790"/>
              <a:gd name="T68" fmla="*/ 1996 w 2800"/>
              <a:gd name="T69" fmla="*/ 790 h 790"/>
              <a:gd name="T70" fmla="*/ 2039 w 2800"/>
              <a:gd name="T71" fmla="*/ 742 h 790"/>
              <a:gd name="T72" fmla="*/ 2070 w 2800"/>
              <a:gd name="T73" fmla="*/ 790 h 790"/>
              <a:gd name="T74" fmla="*/ 2098 w 2800"/>
              <a:gd name="T75" fmla="*/ 638 h 790"/>
              <a:gd name="T76" fmla="*/ 2135 w 2800"/>
              <a:gd name="T77" fmla="*/ 790 h 790"/>
              <a:gd name="T78" fmla="*/ 2172 w 2800"/>
              <a:gd name="T79" fmla="*/ 790 h 790"/>
              <a:gd name="T80" fmla="*/ 2209 w 2800"/>
              <a:gd name="T81" fmla="*/ 777 h 790"/>
              <a:gd name="T82" fmla="*/ 2240 w 2800"/>
              <a:gd name="T83" fmla="*/ 774 h 790"/>
              <a:gd name="T84" fmla="*/ 2258 w 2800"/>
              <a:gd name="T85" fmla="*/ 660 h 790"/>
              <a:gd name="T86" fmla="*/ 2289 w 2800"/>
              <a:gd name="T87" fmla="*/ 790 h 790"/>
              <a:gd name="T88" fmla="*/ 2320 w 2800"/>
              <a:gd name="T89" fmla="*/ 790 h 790"/>
              <a:gd name="T90" fmla="*/ 2354 w 2800"/>
              <a:gd name="T91" fmla="*/ 790 h 790"/>
              <a:gd name="T92" fmla="*/ 2384 w 2800"/>
              <a:gd name="T93" fmla="*/ 790 h 790"/>
              <a:gd name="T94" fmla="*/ 2415 w 2800"/>
              <a:gd name="T95" fmla="*/ 790 h 790"/>
              <a:gd name="T96" fmla="*/ 2443 w 2800"/>
              <a:gd name="T97" fmla="*/ 790 h 790"/>
              <a:gd name="T98" fmla="*/ 2468 w 2800"/>
              <a:gd name="T99" fmla="*/ 698 h 790"/>
              <a:gd name="T100" fmla="*/ 2495 w 2800"/>
              <a:gd name="T101" fmla="*/ 768 h 790"/>
              <a:gd name="T102" fmla="*/ 2517 w 2800"/>
              <a:gd name="T103" fmla="*/ 764 h 790"/>
              <a:gd name="T104" fmla="*/ 2541 w 2800"/>
              <a:gd name="T105" fmla="*/ 733 h 790"/>
              <a:gd name="T106" fmla="*/ 2563 w 2800"/>
              <a:gd name="T107" fmla="*/ 736 h 790"/>
              <a:gd name="T108" fmla="*/ 2588 w 2800"/>
              <a:gd name="T109" fmla="*/ 758 h 790"/>
              <a:gd name="T110" fmla="*/ 2622 w 2800"/>
              <a:gd name="T111" fmla="*/ 777 h 790"/>
              <a:gd name="T112" fmla="*/ 2652 w 2800"/>
              <a:gd name="T113" fmla="*/ 790 h 790"/>
              <a:gd name="T114" fmla="*/ 2677 w 2800"/>
              <a:gd name="T115" fmla="*/ 758 h 790"/>
              <a:gd name="T116" fmla="*/ 2705 w 2800"/>
              <a:gd name="T117" fmla="*/ 771 h 790"/>
              <a:gd name="T118" fmla="*/ 2745 w 2800"/>
              <a:gd name="T119" fmla="*/ 790 h 790"/>
              <a:gd name="T120" fmla="*/ 2785 w 2800"/>
              <a:gd name="T121" fmla="*/ 749 h 7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0" h="790">
                <a:moveTo>
                  <a:pt x="0" y="790"/>
                </a:moveTo>
                <a:lnTo>
                  <a:pt x="9" y="790"/>
                </a:lnTo>
                <a:lnTo>
                  <a:pt x="9" y="739"/>
                </a:lnTo>
                <a:lnTo>
                  <a:pt x="12" y="704"/>
                </a:lnTo>
                <a:lnTo>
                  <a:pt x="12" y="790"/>
                </a:lnTo>
                <a:lnTo>
                  <a:pt x="12" y="669"/>
                </a:lnTo>
                <a:lnTo>
                  <a:pt x="15" y="790"/>
                </a:lnTo>
                <a:lnTo>
                  <a:pt x="68" y="790"/>
                </a:lnTo>
                <a:lnTo>
                  <a:pt x="68" y="749"/>
                </a:lnTo>
                <a:lnTo>
                  <a:pt x="71" y="790"/>
                </a:lnTo>
                <a:lnTo>
                  <a:pt x="86" y="790"/>
                </a:lnTo>
                <a:lnTo>
                  <a:pt x="86" y="736"/>
                </a:lnTo>
                <a:lnTo>
                  <a:pt x="89" y="790"/>
                </a:lnTo>
                <a:lnTo>
                  <a:pt x="111" y="790"/>
                </a:lnTo>
                <a:lnTo>
                  <a:pt x="111" y="749"/>
                </a:lnTo>
                <a:lnTo>
                  <a:pt x="114" y="790"/>
                </a:lnTo>
                <a:lnTo>
                  <a:pt x="114" y="739"/>
                </a:lnTo>
                <a:lnTo>
                  <a:pt x="117" y="749"/>
                </a:lnTo>
                <a:lnTo>
                  <a:pt x="117" y="790"/>
                </a:lnTo>
                <a:lnTo>
                  <a:pt x="117" y="749"/>
                </a:lnTo>
                <a:lnTo>
                  <a:pt x="120" y="790"/>
                </a:lnTo>
                <a:lnTo>
                  <a:pt x="126" y="790"/>
                </a:lnTo>
                <a:lnTo>
                  <a:pt x="126" y="761"/>
                </a:lnTo>
                <a:lnTo>
                  <a:pt x="129" y="790"/>
                </a:lnTo>
                <a:lnTo>
                  <a:pt x="142" y="790"/>
                </a:lnTo>
                <a:lnTo>
                  <a:pt x="142" y="780"/>
                </a:lnTo>
                <a:lnTo>
                  <a:pt x="145" y="790"/>
                </a:lnTo>
                <a:lnTo>
                  <a:pt x="145" y="707"/>
                </a:lnTo>
                <a:lnTo>
                  <a:pt x="148" y="790"/>
                </a:lnTo>
                <a:lnTo>
                  <a:pt x="160" y="790"/>
                </a:lnTo>
                <a:lnTo>
                  <a:pt x="160" y="774"/>
                </a:lnTo>
                <a:lnTo>
                  <a:pt x="163" y="790"/>
                </a:lnTo>
                <a:lnTo>
                  <a:pt x="176" y="790"/>
                </a:lnTo>
                <a:lnTo>
                  <a:pt x="176" y="695"/>
                </a:lnTo>
                <a:lnTo>
                  <a:pt x="179" y="628"/>
                </a:lnTo>
                <a:lnTo>
                  <a:pt x="179" y="790"/>
                </a:lnTo>
                <a:lnTo>
                  <a:pt x="179" y="628"/>
                </a:lnTo>
                <a:lnTo>
                  <a:pt x="182" y="790"/>
                </a:lnTo>
                <a:lnTo>
                  <a:pt x="182" y="764"/>
                </a:lnTo>
                <a:lnTo>
                  <a:pt x="185" y="790"/>
                </a:lnTo>
                <a:lnTo>
                  <a:pt x="194" y="790"/>
                </a:lnTo>
                <a:lnTo>
                  <a:pt x="194" y="764"/>
                </a:lnTo>
                <a:lnTo>
                  <a:pt x="197" y="790"/>
                </a:lnTo>
                <a:lnTo>
                  <a:pt x="197" y="739"/>
                </a:lnTo>
                <a:lnTo>
                  <a:pt x="200" y="790"/>
                </a:lnTo>
                <a:lnTo>
                  <a:pt x="203" y="790"/>
                </a:lnTo>
                <a:lnTo>
                  <a:pt x="203" y="780"/>
                </a:lnTo>
                <a:lnTo>
                  <a:pt x="206" y="790"/>
                </a:lnTo>
                <a:lnTo>
                  <a:pt x="219" y="790"/>
                </a:lnTo>
                <a:lnTo>
                  <a:pt x="219" y="726"/>
                </a:lnTo>
                <a:lnTo>
                  <a:pt x="222" y="790"/>
                </a:lnTo>
                <a:lnTo>
                  <a:pt x="234" y="790"/>
                </a:lnTo>
                <a:lnTo>
                  <a:pt x="234" y="761"/>
                </a:lnTo>
                <a:lnTo>
                  <a:pt x="237" y="790"/>
                </a:lnTo>
                <a:lnTo>
                  <a:pt x="253" y="790"/>
                </a:lnTo>
                <a:lnTo>
                  <a:pt x="253" y="777"/>
                </a:lnTo>
                <a:lnTo>
                  <a:pt x="256" y="790"/>
                </a:lnTo>
                <a:lnTo>
                  <a:pt x="256" y="780"/>
                </a:lnTo>
                <a:lnTo>
                  <a:pt x="259" y="790"/>
                </a:lnTo>
                <a:lnTo>
                  <a:pt x="268" y="790"/>
                </a:lnTo>
                <a:lnTo>
                  <a:pt x="268" y="752"/>
                </a:lnTo>
                <a:lnTo>
                  <a:pt x="271" y="790"/>
                </a:lnTo>
                <a:lnTo>
                  <a:pt x="296" y="790"/>
                </a:lnTo>
                <a:lnTo>
                  <a:pt x="296" y="745"/>
                </a:lnTo>
                <a:lnTo>
                  <a:pt x="299" y="790"/>
                </a:lnTo>
                <a:lnTo>
                  <a:pt x="327" y="790"/>
                </a:lnTo>
                <a:lnTo>
                  <a:pt x="327" y="650"/>
                </a:lnTo>
                <a:lnTo>
                  <a:pt x="330" y="790"/>
                </a:lnTo>
                <a:lnTo>
                  <a:pt x="330" y="771"/>
                </a:lnTo>
                <a:lnTo>
                  <a:pt x="333" y="790"/>
                </a:lnTo>
                <a:lnTo>
                  <a:pt x="342" y="790"/>
                </a:lnTo>
                <a:lnTo>
                  <a:pt x="342" y="777"/>
                </a:lnTo>
                <a:lnTo>
                  <a:pt x="345" y="790"/>
                </a:lnTo>
                <a:lnTo>
                  <a:pt x="364" y="790"/>
                </a:lnTo>
                <a:lnTo>
                  <a:pt x="364" y="771"/>
                </a:lnTo>
                <a:lnTo>
                  <a:pt x="367" y="790"/>
                </a:lnTo>
                <a:lnTo>
                  <a:pt x="367" y="774"/>
                </a:lnTo>
                <a:lnTo>
                  <a:pt x="370" y="790"/>
                </a:lnTo>
                <a:lnTo>
                  <a:pt x="400" y="790"/>
                </a:lnTo>
                <a:lnTo>
                  <a:pt x="400" y="492"/>
                </a:lnTo>
                <a:lnTo>
                  <a:pt x="404" y="790"/>
                </a:lnTo>
                <a:lnTo>
                  <a:pt x="404" y="672"/>
                </a:lnTo>
                <a:lnTo>
                  <a:pt x="407" y="761"/>
                </a:lnTo>
                <a:lnTo>
                  <a:pt x="407" y="790"/>
                </a:lnTo>
                <a:lnTo>
                  <a:pt x="407" y="657"/>
                </a:lnTo>
                <a:lnTo>
                  <a:pt x="410" y="790"/>
                </a:lnTo>
                <a:lnTo>
                  <a:pt x="444" y="790"/>
                </a:lnTo>
                <a:lnTo>
                  <a:pt x="444" y="768"/>
                </a:lnTo>
                <a:lnTo>
                  <a:pt x="447" y="790"/>
                </a:lnTo>
                <a:lnTo>
                  <a:pt x="453" y="790"/>
                </a:lnTo>
                <a:lnTo>
                  <a:pt x="453" y="771"/>
                </a:lnTo>
                <a:lnTo>
                  <a:pt x="456" y="790"/>
                </a:lnTo>
                <a:lnTo>
                  <a:pt x="474" y="790"/>
                </a:lnTo>
                <a:lnTo>
                  <a:pt x="474" y="171"/>
                </a:lnTo>
                <a:lnTo>
                  <a:pt x="478" y="0"/>
                </a:lnTo>
                <a:lnTo>
                  <a:pt x="478" y="790"/>
                </a:lnTo>
                <a:lnTo>
                  <a:pt x="478" y="0"/>
                </a:lnTo>
                <a:lnTo>
                  <a:pt x="481" y="790"/>
                </a:lnTo>
                <a:lnTo>
                  <a:pt x="481" y="625"/>
                </a:lnTo>
                <a:lnTo>
                  <a:pt x="484" y="790"/>
                </a:lnTo>
                <a:lnTo>
                  <a:pt x="508" y="790"/>
                </a:lnTo>
                <a:lnTo>
                  <a:pt x="508" y="749"/>
                </a:lnTo>
                <a:lnTo>
                  <a:pt x="511" y="752"/>
                </a:lnTo>
                <a:lnTo>
                  <a:pt x="511" y="790"/>
                </a:lnTo>
                <a:lnTo>
                  <a:pt x="511" y="695"/>
                </a:lnTo>
                <a:lnTo>
                  <a:pt x="514" y="790"/>
                </a:lnTo>
                <a:lnTo>
                  <a:pt x="518" y="790"/>
                </a:lnTo>
                <a:lnTo>
                  <a:pt x="521" y="771"/>
                </a:lnTo>
                <a:lnTo>
                  <a:pt x="521" y="790"/>
                </a:lnTo>
                <a:lnTo>
                  <a:pt x="521" y="755"/>
                </a:lnTo>
                <a:lnTo>
                  <a:pt x="524" y="790"/>
                </a:lnTo>
                <a:lnTo>
                  <a:pt x="527" y="790"/>
                </a:lnTo>
                <a:lnTo>
                  <a:pt x="527" y="777"/>
                </a:lnTo>
                <a:lnTo>
                  <a:pt x="530" y="768"/>
                </a:lnTo>
                <a:lnTo>
                  <a:pt x="530" y="790"/>
                </a:lnTo>
                <a:lnTo>
                  <a:pt x="530" y="768"/>
                </a:lnTo>
                <a:lnTo>
                  <a:pt x="533" y="790"/>
                </a:lnTo>
                <a:lnTo>
                  <a:pt x="536" y="790"/>
                </a:lnTo>
                <a:lnTo>
                  <a:pt x="539" y="780"/>
                </a:lnTo>
                <a:lnTo>
                  <a:pt x="539" y="790"/>
                </a:lnTo>
                <a:lnTo>
                  <a:pt x="539" y="771"/>
                </a:lnTo>
                <a:lnTo>
                  <a:pt x="542" y="790"/>
                </a:lnTo>
                <a:lnTo>
                  <a:pt x="542" y="745"/>
                </a:lnTo>
                <a:lnTo>
                  <a:pt x="545" y="790"/>
                </a:lnTo>
                <a:lnTo>
                  <a:pt x="551" y="790"/>
                </a:lnTo>
                <a:lnTo>
                  <a:pt x="551" y="742"/>
                </a:lnTo>
                <a:lnTo>
                  <a:pt x="555" y="790"/>
                </a:lnTo>
                <a:lnTo>
                  <a:pt x="625" y="790"/>
                </a:lnTo>
                <a:lnTo>
                  <a:pt x="625" y="730"/>
                </a:lnTo>
                <a:lnTo>
                  <a:pt x="628" y="790"/>
                </a:lnTo>
                <a:lnTo>
                  <a:pt x="628" y="669"/>
                </a:lnTo>
                <a:lnTo>
                  <a:pt x="632" y="790"/>
                </a:lnTo>
                <a:lnTo>
                  <a:pt x="659" y="790"/>
                </a:lnTo>
                <a:lnTo>
                  <a:pt x="659" y="752"/>
                </a:lnTo>
                <a:lnTo>
                  <a:pt x="662" y="790"/>
                </a:lnTo>
                <a:lnTo>
                  <a:pt x="684" y="790"/>
                </a:lnTo>
                <a:lnTo>
                  <a:pt x="684" y="771"/>
                </a:lnTo>
                <a:lnTo>
                  <a:pt x="687" y="790"/>
                </a:lnTo>
                <a:lnTo>
                  <a:pt x="687" y="768"/>
                </a:lnTo>
                <a:lnTo>
                  <a:pt x="690" y="790"/>
                </a:lnTo>
                <a:lnTo>
                  <a:pt x="718" y="790"/>
                </a:lnTo>
                <a:lnTo>
                  <a:pt x="718" y="634"/>
                </a:lnTo>
                <a:lnTo>
                  <a:pt x="721" y="790"/>
                </a:lnTo>
                <a:lnTo>
                  <a:pt x="730" y="790"/>
                </a:lnTo>
                <a:lnTo>
                  <a:pt x="730" y="780"/>
                </a:lnTo>
                <a:lnTo>
                  <a:pt x="733" y="790"/>
                </a:lnTo>
                <a:lnTo>
                  <a:pt x="733" y="768"/>
                </a:lnTo>
                <a:lnTo>
                  <a:pt x="736" y="790"/>
                </a:lnTo>
                <a:lnTo>
                  <a:pt x="758" y="790"/>
                </a:lnTo>
                <a:lnTo>
                  <a:pt x="758" y="774"/>
                </a:lnTo>
                <a:lnTo>
                  <a:pt x="761" y="790"/>
                </a:lnTo>
                <a:lnTo>
                  <a:pt x="807" y="790"/>
                </a:lnTo>
                <a:lnTo>
                  <a:pt x="807" y="749"/>
                </a:lnTo>
                <a:lnTo>
                  <a:pt x="810" y="758"/>
                </a:lnTo>
                <a:lnTo>
                  <a:pt x="810" y="790"/>
                </a:lnTo>
                <a:lnTo>
                  <a:pt x="810" y="758"/>
                </a:lnTo>
                <a:lnTo>
                  <a:pt x="813" y="790"/>
                </a:lnTo>
                <a:lnTo>
                  <a:pt x="813" y="742"/>
                </a:lnTo>
                <a:lnTo>
                  <a:pt x="816" y="790"/>
                </a:lnTo>
                <a:lnTo>
                  <a:pt x="835" y="790"/>
                </a:lnTo>
                <a:lnTo>
                  <a:pt x="835" y="717"/>
                </a:lnTo>
                <a:lnTo>
                  <a:pt x="838" y="790"/>
                </a:lnTo>
                <a:lnTo>
                  <a:pt x="850" y="790"/>
                </a:lnTo>
                <a:lnTo>
                  <a:pt x="850" y="755"/>
                </a:lnTo>
                <a:lnTo>
                  <a:pt x="853" y="790"/>
                </a:lnTo>
                <a:lnTo>
                  <a:pt x="866" y="790"/>
                </a:lnTo>
                <a:lnTo>
                  <a:pt x="866" y="634"/>
                </a:lnTo>
                <a:lnTo>
                  <a:pt x="869" y="790"/>
                </a:lnTo>
                <a:lnTo>
                  <a:pt x="869" y="733"/>
                </a:lnTo>
                <a:lnTo>
                  <a:pt x="872" y="764"/>
                </a:lnTo>
                <a:lnTo>
                  <a:pt x="872" y="790"/>
                </a:lnTo>
                <a:lnTo>
                  <a:pt x="872" y="764"/>
                </a:lnTo>
                <a:lnTo>
                  <a:pt x="875" y="790"/>
                </a:lnTo>
                <a:lnTo>
                  <a:pt x="884" y="790"/>
                </a:lnTo>
                <a:lnTo>
                  <a:pt x="884" y="749"/>
                </a:lnTo>
                <a:lnTo>
                  <a:pt x="887" y="790"/>
                </a:lnTo>
                <a:lnTo>
                  <a:pt x="896" y="790"/>
                </a:lnTo>
                <a:lnTo>
                  <a:pt x="896" y="701"/>
                </a:lnTo>
                <a:lnTo>
                  <a:pt x="900" y="790"/>
                </a:lnTo>
                <a:lnTo>
                  <a:pt x="936" y="790"/>
                </a:lnTo>
                <a:lnTo>
                  <a:pt x="936" y="774"/>
                </a:lnTo>
                <a:lnTo>
                  <a:pt x="940" y="790"/>
                </a:lnTo>
                <a:lnTo>
                  <a:pt x="940" y="771"/>
                </a:lnTo>
                <a:lnTo>
                  <a:pt x="943" y="790"/>
                </a:lnTo>
                <a:lnTo>
                  <a:pt x="958" y="790"/>
                </a:lnTo>
                <a:lnTo>
                  <a:pt x="958" y="742"/>
                </a:lnTo>
                <a:lnTo>
                  <a:pt x="961" y="790"/>
                </a:lnTo>
                <a:lnTo>
                  <a:pt x="992" y="790"/>
                </a:lnTo>
                <a:lnTo>
                  <a:pt x="992" y="768"/>
                </a:lnTo>
                <a:lnTo>
                  <a:pt x="995" y="790"/>
                </a:lnTo>
                <a:lnTo>
                  <a:pt x="1014" y="790"/>
                </a:lnTo>
                <a:lnTo>
                  <a:pt x="1014" y="761"/>
                </a:lnTo>
                <a:lnTo>
                  <a:pt x="1017" y="784"/>
                </a:lnTo>
                <a:lnTo>
                  <a:pt x="1017" y="790"/>
                </a:lnTo>
                <a:lnTo>
                  <a:pt x="1017" y="254"/>
                </a:lnTo>
                <a:lnTo>
                  <a:pt x="1020" y="790"/>
                </a:lnTo>
                <a:lnTo>
                  <a:pt x="1020" y="672"/>
                </a:lnTo>
                <a:lnTo>
                  <a:pt x="1023" y="790"/>
                </a:lnTo>
                <a:lnTo>
                  <a:pt x="1041" y="790"/>
                </a:lnTo>
                <a:lnTo>
                  <a:pt x="1041" y="752"/>
                </a:lnTo>
                <a:lnTo>
                  <a:pt x="1044" y="790"/>
                </a:lnTo>
                <a:lnTo>
                  <a:pt x="1047" y="790"/>
                </a:lnTo>
                <a:lnTo>
                  <a:pt x="1047" y="768"/>
                </a:lnTo>
                <a:lnTo>
                  <a:pt x="1050" y="761"/>
                </a:lnTo>
                <a:lnTo>
                  <a:pt x="1050" y="790"/>
                </a:lnTo>
                <a:lnTo>
                  <a:pt x="1050" y="736"/>
                </a:lnTo>
                <a:lnTo>
                  <a:pt x="1054" y="790"/>
                </a:lnTo>
                <a:lnTo>
                  <a:pt x="1087" y="790"/>
                </a:lnTo>
                <a:lnTo>
                  <a:pt x="1087" y="777"/>
                </a:lnTo>
                <a:lnTo>
                  <a:pt x="1091" y="790"/>
                </a:lnTo>
                <a:lnTo>
                  <a:pt x="1094" y="790"/>
                </a:lnTo>
                <a:lnTo>
                  <a:pt x="1094" y="745"/>
                </a:lnTo>
                <a:lnTo>
                  <a:pt x="1097" y="790"/>
                </a:lnTo>
                <a:lnTo>
                  <a:pt x="1118" y="790"/>
                </a:lnTo>
                <a:lnTo>
                  <a:pt x="1118" y="758"/>
                </a:lnTo>
                <a:lnTo>
                  <a:pt x="1121" y="790"/>
                </a:lnTo>
                <a:lnTo>
                  <a:pt x="1121" y="742"/>
                </a:lnTo>
                <a:lnTo>
                  <a:pt x="1124" y="790"/>
                </a:lnTo>
                <a:lnTo>
                  <a:pt x="1164" y="790"/>
                </a:lnTo>
                <a:lnTo>
                  <a:pt x="1164" y="736"/>
                </a:lnTo>
                <a:lnTo>
                  <a:pt x="1168" y="790"/>
                </a:lnTo>
                <a:lnTo>
                  <a:pt x="1168" y="749"/>
                </a:lnTo>
                <a:lnTo>
                  <a:pt x="1171" y="790"/>
                </a:lnTo>
                <a:lnTo>
                  <a:pt x="1177" y="790"/>
                </a:lnTo>
                <a:lnTo>
                  <a:pt x="1177" y="771"/>
                </a:lnTo>
                <a:lnTo>
                  <a:pt x="1180" y="790"/>
                </a:lnTo>
                <a:lnTo>
                  <a:pt x="1198" y="790"/>
                </a:lnTo>
                <a:lnTo>
                  <a:pt x="1198" y="739"/>
                </a:lnTo>
                <a:lnTo>
                  <a:pt x="1201" y="790"/>
                </a:lnTo>
                <a:lnTo>
                  <a:pt x="1251" y="790"/>
                </a:lnTo>
                <a:lnTo>
                  <a:pt x="1251" y="704"/>
                </a:lnTo>
                <a:lnTo>
                  <a:pt x="1254" y="752"/>
                </a:lnTo>
                <a:lnTo>
                  <a:pt x="1254" y="790"/>
                </a:lnTo>
                <a:lnTo>
                  <a:pt x="1254" y="752"/>
                </a:lnTo>
                <a:lnTo>
                  <a:pt x="1257" y="790"/>
                </a:lnTo>
                <a:lnTo>
                  <a:pt x="1257" y="704"/>
                </a:lnTo>
                <a:lnTo>
                  <a:pt x="1260" y="726"/>
                </a:lnTo>
                <a:lnTo>
                  <a:pt x="1260" y="790"/>
                </a:lnTo>
                <a:lnTo>
                  <a:pt x="1260" y="723"/>
                </a:lnTo>
                <a:lnTo>
                  <a:pt x="1263" y="790"/>
                </a:lnTo>
                <a:lnTo>
                  <a:pt x="1263" y="771"/>
                </a:lnTo>
                <a:lnTo>
                  <a:pt x="1266" y="790"/>
                </a:lnTo>
                <a:lnTo>
                  <a:pt x="1275" y="790"/>
                </a:lnTo>
                <a:lnTo>
                  <a:pt x="1275" y="742"/>
                </a:lnTo>
                <a:lnTo>
                  <a:pt x="1278" y="790"/>
                </a:lnTo>
                <a:lnTo>
                  <a:pt x="1285" y="790"/>
                </a:lnTo>
                <a:lnTo>
                  <a:pt x="1285" y="739"/>
                </a:lnTo>
                <a:lnTo>
                  <a:pt x="1288" y="790"/>
                </a:lnTo>
                <a:lnTo>
                  <a:pt x="1303" y="790"/>
                </a:lnTo>
                <a:lnTo>
                  <a:pt x="1303" y="714"/>
                </a:lnTo>
                <a:lnTo>
                  <a:pt x="1306" y="790"/>
                </a:lnTo>
                <a:lnTo>
                  <a:pt x="1325" y="790"/>
                </a:lnTo>
                <a:lnTo>
                  <a:pt x="1325" y="771"/>
                </a:lnTo>
                <a:lnTo>
                  <a:pt x="1328" y="790"/>
                </a:lnTo>
                <a:lnTo>
                  <a:pt x="1346" y="790"/>
                </a:lnTo>
                <a:lnTo>
                  <a:pt x="1346" y="768"/>
                </a:lnTo>
                <a:lnTo>
                  <a:pt x="1349" y="736"/>
                </a:lnTo>
                <a:lnTo>
                  <a:pt x="1349" y="790"/>
                </a:lnTo>
                <a:lnTo>
                  <a:pt x="1349" y="669"/>
                </a:lnTo>
                <a:lnTo>
                  <a:pt x="1352" y="790"/>
                </a:lnTo>
                <a:lnTo>
                  <a:pt x="1352" y="726"/>
                </a:lnTo>
                <a:lnTo>
                  <a:pt x="1355" y="790"/>
                </a:lnTo>
                <a:lnTo>
                  <a:pt x="1380" y="790"/>
                </a:lnTo>
                <a:lnTo>
                  <a:pt x="1380" y="742"/>
                </a:lnTo>
                <a:lnTo>
                  <a:pt x="1383" y="780"/>
                </a:lnTo>
                <a:lnTo>
                  <a:pt x="1383" y="790"/>
                </a:lnTo>
                <a:lnTo>
                  <a:pt x="1383" y="780"/>
                </a:lnTo>
                <a:lnTo>
                  <a:pt x="1386" y="790"/>
                </a:lnTo>
                <a:lnTo>
                  <a:pt x="1386" y="758"/>
                </a:lnTo>
                <a:lnTo>
                  <a:pt x="1389" y="790"/>
                </a:lnTo>
                <a:lnTo>
                  <a:pt x="1389" y="749"/>
                </a:lnTo>
                <a:lnTo>
                  <a:pt x="1392" y="777"/>
                </a:lnTo>
                <a:lnTo>
                  <a:pt x="1392" y="790"/>
                </a:lnTo>
                <a:lnTo>
                  <a:pt x="1392" y="704"/>
                </a:lnTo>
                <a:lnTo>
                  <a:pt x="1395" y="790"/>
                </a:lnTo>
                <a:lnTo>
                  <a:pt x="1395" y="726"/>
                </a:lnTo>
                <a:lnTo>
                  <a:pt x="1399" y="790"/>
                </a:lnTo>
                <a:lnTo>
                  <a:pt x="1405" y="790"/>
                </a:lnTo>
                <a:lnTo>
                  <a:pt x="1405" y="666"/>
                </a:lnTo>
                <a:lnTo>
                  <a:pt x="1408" y="790"/>
                </a:lnTo>
                <a:lnTo>
                  <a:pt x="1408" y="774"/>
                </a:lnTo>
                <a:lnTo>
                  <a:pt x="1411" y="790"/>
                </a:lnTo>
                <a:lnTo>
                  <a:pt x="1411" y="749"/>
                </a:lnTo>
                <a:lnTo>
                  <a:pt x="1414" y="790"/>
                </a:lnTo>
                <a:lnTo>
                  <a:pt x="1423" y="790"/>
                </a:lnTo>
                <a:lnTo>
                  <a:pt x="1423" y="749"/>
                </a:lnTo>
                <a:lnTo>
                  <a:pt x="1426" y="790"/>
                </a:lnTo>
                <a:lnTo>
                  <a:pt x="1426" y="739"/>
                </a:lnTo>
                <a:lnTo>
                  <a:pt x="1429" y="790"/>
                </a:lnTo>
                <a:lnTo>
                  <a:pt x="1432" y="790"/>
                </a:lnTo>
                <a:lnTo>
                  <a:pt x="1432" y="736"/>
                </a:lnTo>
                <a:lnTo>
                  <a:pt x="1436" y="790"/>
                </a:lnTo>
                <a:lnTo>
                  <a:pt x="1451" y="790"/>
                </a:lnTo>
                <a:lnTo>
                  <a:pt x="1451" y="730"/>
                </a:lnTo>
                <a:lnTo>
                  <a:pt x="1454" y="749"/>
                </a:lnTo>
                <a:lnTo>
                  <a:pt x="1454" y="790"/>
                </a:lnTo>
                <a:lnTo>
                  <a:pt x="1454" y="749"/>
                </a:lnTo>
                <a:lnTo>
                  <a:pt x="1457" y="790"/>
                </a:lnTo>
                <a:lnTo>
                  <a:pt x="1457" y="695"/>
                </a:lnTo>
                <a:lnTo>
                  <a:pt x="1460" y="790"/>
                </a:lnTo>
                <a:lnTo>
                  <a:pt x="1463" y="790"/>
                </a:lnTo>
                <a:lnTo>
                  <a:pt x="1463" y="736"/>
                </a:lnTo>
                <a:lnTo>
                  <a:pt x="1466" y="790"/>
                </a:lnTo>
                <a:lnTo>
                  <a:pt x="1482" y="790"/>
                </a:lnTo>
                <a:lnTo>
                  <a:pt x="1482" y="749"/>
                </a:lnTo>
                <a:lnTo>
                  <a:pt x="1485" y="790"/>
                </a:lnTo>
                <a:lnTo>
                  <a:pt x="1497" y="790"/>
                </a:lnTo>
                <a:lnTo>
                  <a:pt x="1497" y="752"/>
                </a:lnTo>
                <a:lnTo>
                  <a:pt x="1500" y="790"/>
                </a:lnTo>
                <a:lnTo>
                  <a:pt x="1500" y="749"/>
                </a:lnTo>
                <a:lnTo>
                  <a:pt x="1500" y="758"/>
                </a:lnTo>
                <a:lnTo>
                  <a:pt x="1503" y="723"/>
                </a:lnTo>
                <a:lnTo>
                  <a:pt x="1503" y="790"/>
                </a:lnTo>
                <a:lnTo>
                  <a:pt x="1503" y="723"/>
                </a:lnTo>
                <a:lnTo>
                  <a:pt x="1506" y="790"/>
                </a:lnTo>
                <a:lnTo>
                  <a:pt x="1509" y="790"/>
                </a:lnTo>
                <a:lnTo>
                  <a:pt x="1509" y="761"/>
                </a:lnTo>
                <a:lnTo>
                  <a:pt x="1513" y="790"/>
                </a:lnTo>
                <a:lnTo>
                  <a:pt x="1513" y="774"/>
                </a:lnTo>
                <a:lnTo>
                  <a:pt x="1516" y="790"/>
                </a:lnTo>
                <a:lnTo>
                  <a:pt x="1516" y="736"/>
                </a:lnTo>
                <a:lnTo>
                  <a:pt x="1519" y="790"/>
                </a:lnTo>
                <a:lnTo>
                  <a:pt x="1525" y="790"/>
                </a:lnTo>
                <a:lnTo>
                  <a:pt x="1525" y="638"/>
                </a:lnTo>
                <a:lnTo>
                  <a:pt x="1528" y="784"/>
                </a:lnTo>
                <a:lnTo>
                  <a:pt x="1528" y="790"/>
                </a:lnTo>
                <a:lnTo>
                  <a:pt x="1528" y="755"/>
                </a:lnTo>
                <a:lnTo>
                  <a:pt x="1531" y="790"/>
                </a:lnTo>
                <a:lnTo>
                  <a:pt x="1531" y="780"/>
                </a:lnTo>
                <a:lnTo>
                  <a:pt x="1534" y="790"/>
                </a:lnTo>
                <a:lnTo>
                  <a:pt x="1546" y="790"/>
                </a:lnTo>
                <a:lnTo>
                  <a:pt x="1546" y="764"/>
                </a:lnTo>
                <a:lnTo>
                  <a:pt x="1550" y="790"/>
                </a:lnTo>
                <a:lnTo>
                  <a:pt x="1556" y="790"/>
                </a:lnTo>
                <a:lnTo>
                  <a:pt x="1556" y="530"/>
                </a:lnTo>
                <a:lnTo>
                  <a:pt x="1559" y="590"/>
                </a:lnTo>
                <a:lnTo>
                  <a:pt x="1559" y="790"/>
                </a:lnTo>
                <a:lnTo>
                  <a:pt x="1559" y="590"/>
                </a:lnTo>
                <a:lnTo>
                  <a:pt x="1562" y="790"/>
                </a:lnTo>
                <a:lnTo>
                  <a:pt x="1562" y="749"/>
                </a:lnTo>
                <a:lnTo>
                  <a:pt x="1565" y="790"/>
                </a:lnTo>
                <a:lnTo>
                  <a:pt x="1574" y="790"/>
                </a:lnTo>
                <a:lnTo>
                  <a:pt x="1574" y="777"/>
                </a:lnTo>
                <a:lnTo>
                  <a:pt x="1577" y="790"/>
                </a:lnTo>
                <a:lnTo>
                  <a:pt x="1590" y="790"/>
                </a:lnTo>
                <a:lnTo>
                  <a:pt x="1590" y="749"/>
                </a:lnTo>
                <a:lnTo>
                  <a:pt x="1593" y="768"/>
                </a:lnTo>
                <a:lnTo>
                  <a:pt x="1593" y="790"/>
                </a:lnTo>
                <a:lnTo>
                  <a:pt x="1593" y="653"/>
                </a:lnTo>
                <a:lnTo>
                  <a:pt x="1596" y="688"/>
                </a:lnTo>
                <a:lnTo>
                  <a:pt x="1596" y="790"/>
                </a:lnTo>
                <a:lnTo>
                  <a:pt x="1596" y="333"/>
                </a:lnTo>
                <a:lnTo>
                  <a:pt x="1599" y="768"/>
                </a:lnTo>
                <a:lnTo>
                  <a:pt x="1599" y="790"/>
                </a:lnTo>
                <a:lnTo>
                  <a:pt x="1599" y="679"/>
                </a:lnTo>
                <a:lnTo>
                  <a:pt x="1602" y="790"/>
                </a:lnTo>
                <a:lnTo>
                  <a:pt x="1602" y="777"/>
                </a:lnTo>
                <a:lnTo>
                  <a:pt x="1605" y="790"/>
                </a:lnTo>
                <a:lnTo>
                  <a:pt x="1605" y="761"/>
                </a:lnTo>
                <a:lnTo>
                  <a:pt x="1608" y="790"/>
                </a:lnTo>
                <a:lnTo>
                  <a:pt x="1620" y="790"/>
                </a:lnTo>
                <a:lnTo>
                  <a:pt x="1620" y="749"/>
                </a:lnTo>
                <a:lnTo>
                  <a:pt x="1623" y="790"/>
                </a:lnTo>
                <a:lnTo>
                  <a:pt x="1623" y="723"/>
                </a:lnTo>
                <a:lnTo>
                  <a:pt x="1627" y="790"/>
                </a:lnTo>
                <a:lnTo>
                  <a:pt x="1630" y="790"/>
                </a:lnTo>
                <a:lnTo>
                  <a:pt x="1630" y="755"/>
                </a:lnTo>
                <a:lnTo>
                  <a:pt x="1633" y="790"/>
                </a:lnTo>
                <a:lnTo>
                  <a:pt x="1639" y="790"/>
                </a:lnTo>
                <a:lnTo>
                  <a:pt x="1639" y="768"/>
                </a:lnTo>
                <a:lnTo>
                  <a:pt x="1642" y="790"/>
                </a:lnTo>
                <a:lnTo>
                  <a:pt x="1657" y="790"/>
                </a:lnTo>
                <a:lnTo>
                  <a:pt x="1657" y="736"/>
                </a:lnTo>
                <a:lnTo>
                  <a:pt x="1660" y="790"/>
                </a:lnTo>
                <a:lnTo>
                  <a:pt x="1660" y="736"/>
                </a:lnTo>
                <a:lnTo>
                  <a:pt x="1663" y="790"/>
                </a:lnTo>
                <a:lnTo>
                  <a:pt x="1663" y="739"/>
                </a:lnTo>
                <a:lnTo>
                  <a:pt x="1667" y="790"/>
                </a:lnTo>
                <a:lnTo>
                  <a:pt x="1670" y="790"/>
                </a:lnTo>
                <a:lnTo>
                  <a:pt x="1670" y="739"/>
                </a:lnTo>
                <a:lnTo>
                  <a:pt x="1673" y="790"/>
                </a:lnTo>
                <a:lnTo>
                  <a:pt x="1676" y="790"/>
                </a:lnTo>
                <a:lnTo>
                  <a:pt x="1676" y="780"/>
                </a:lnTo>
                <a:lnTo>
                  <a:pt x="1679" y="790"/>
                </a:lnTo>
                <a:lnTo>
                  <a:pt x="1691" y="790"/>
                </a:lnTo>
                <a:lnTo>
                  <a:pt x="1691" y="745"/>
                </a:lnTo>
                <a:lnTo>
                  <a:pt x="1694" y="790"/>
                </a:lnTo>
                <a:lnTo>
                  <a:pt x="1713" y="790"/>
                </a:lnTo>
                <a:lnTo>
                  <a:pt x="1713" y="755"/>
                </a:lnTo>
                <a:lnTo>
                  <a:pt x="1716" y="790"/>
                </a:lnTo>
                <a:lnTo>
                  <a:pt x="1734" y="790"/>
                </a:lnTo>
                <a:lnTo>
                  <a:pt x="1734" y="761"/>
                </a:lnTo>
                <a:lnTo>
                  <a:pt x="1737" y="790"/>
                </a:lnTo>
                <a:lnTo>
                  <a:pt x="1741" y="780"/>
                </a:lnTo>
                <a:lnTo>
                  <a:pt x="1741" y="790"/>
                </a:lnTo>
                <a:lnTo>
                  <a:pt x="1741" y="768"/>
                </a:lnTo>
                <a:lnTo>
                  <a:pt x="1744" y="777"/>
                </a:lnTo>
                <a:lnTo>
                  <a:pt x="1744" y="790"/>
                </a:lnTo>
                <a:lnTo>
                  <a:pt x="1744" y="777"/>
                </a:lnTo>
                <a:lnTo>
                  <a:pt x="1747" y="790"/>
                </a:lnTo>
                <a:lnTo>
                  <a:pt x="1750" y="790"/>
                </a:lnTo>
                <a:lnTo>
                  <a:pt x="1750" y="755"/>
                </a:lnTo>
                <a:lnTo>
                  <a:pt x="1753" y="790"/>
                </a:lnTo>
                <a:lnTo>
                  <a:pt x="1759" y="790"/>
                </a:lnTo>
                <a:lnTo>
                  <a:pt x="1759" y="717"/>
                </a:lnTo>
                <a:lnTo>
                  <a:pt x="1762" y="790"/>
                </a:lnTo>
                <a:lnTo>
                  <a:pt x="1762" y="771"/>
                </a:lnTo>
                <a:lnTo>
                  <a:pt x="1765" y="790"/>
                </a:lnTo>
                <a:lnTo>
                  <a:pt x="1774" y="790"/>
                </a:lnTo>
                <a:lnTo>
                  <a:pt x="1774" y="771"/>
                </a:lnTo>
                <a:lnTo>
                  <a:pt x="1777" y="790"/>
                </a:lnTo>
                <a:lnTo>
                  <a:pt x="1781" y="790"/>
                </a:lnTo>
                <a:lnTo>
                  <a:pt x="1781" y="704"/>
                </a:lnTo>
                <a:lnTo>
                  <a:pt x="1784" y="790"/>
                </a:lnTo>
                <a:lnTo>
                  <a:pt x="1784" y="761"/>
                </a:lnTo>
                <a:lnTo>
                  <a:pt x="1787" y="774"/>
                </a:lnTo>
                <a:lnTo>
                  <a:pt x="1787" y="790"/>
                </a:lnTo>
                <a:lnTo>
                  <a:pt x="1787" y="774"/>
                </a:lnTo>
                <a:lnTo>
                  <a:pt x="1790" y="790"/>
                </a:lnTo>
                <a:lnTo>
                  <a:pt x="1790" y="758"/>
                </a:lnTo>
                <a:lnTo>
                  <a:pt x="1793" y="790"/>
                </a:lnTo>
                <a:lnTo>
                  <a:pt x="1796" y="790"/>
                </a:lnTo>
                <a:lnTo>
                  <a:pt x="1796" y="717"/>
                </a:lnTo>
                <a:lnTo>
                  <a:pt x="1799" y="790"/>
                </a:lnTo>
                <a:lnTo>
                  <a:pt x="1799" y="755"/>
                </a:lnTo>
                <a:lnTo>
                  <a:pt x="1802" y="790"/>
                </a:lnTo>
                <a:lnTo>
                  <a:pt x="1802" y="761"/>
                </a:lnTo>
                <a:lnTo>
                  <a:pt x="1805" y="790"/>
                </a:lnTo>
                <a:lnTo>
                  <a:pt x="1811" y="790"/>
                </a:lnTo>
                <a:lnTo>
                  <a:pt x="1811" y="768"/>
                </a:lnTo>
                <a:lnTo>
                  <a:pt x="1814" y="790"/>
                </a:lnTo>
                <a:lnTo>
                  <a:pt x="1814" y="752"/>
                </a:lnTo>
                <a:lnTo>
                  <a:pt x="1818" y="790"/>
                </a:lnTo>
                <a:lnTo>
                  <a:pt x="1818" y="771"/>
                </a:lnTo>
                <a:lnTo>
                  <a:pt x="1821" y="790"/>
                </a:lnTo>
                <a:lnTo>
                  <a:pt x="1824" y="790"/>
                </a:lnTo>
                <a:lnTo>
                  <a:pt x="1824" y="758"/>
                </a:lnTo>
                <a:lnTo>
                  <a:pt x="1827" y="790"/>
                </a:lnTo>
                <a:lnTo>
                  <a:pt x="1830" y="790"/>
                </a:lnTo>
                <a:lnTo>
                  <a:pt x="1833" y="784"/>
                </a:lnTo>
                <a:lnTo>
                  <a:pt x="1833" y="790"/>
                </a:lnTo>
                <a:lnTo>
                  <a:pt x="1833" y="768"/>
                </a:lnTo>
                <a:lnTo>
                  <a:pt x="1836" y="790"/>
                </a:lnTo>
                <a:lnTo>
                  <a:pt x="1839" y="790"/>
                </a:lnTo>
                <a:lnTo>
                  <a:pt x="1839" y="736"/>
                </a:lnTo>
                <a:lnTo>
                  <a:pt x="1842" y="790"/>
                </a:lnTo>
                <a:lnTo>
                  <a:pt x="1842" y="755"/>
                </a:lnTo>
                <a:lnTo>
                  <a:pt x="1845" y="755"/>
                </a:lnTo>
                <a:lnTo>
                  <a:pt x="1845" y="790"/>
                </a:lnTo>
                <a:lnTo>
                  <a:pt x="1845" y="755"/>
                </a:lnTo>
                <a:lnTo>
                  <a:pt x="1848" y="790"/>
                </a:lnTo>
                <a:lnTo>
                  <a:pt x="1848" y="780"/>
                </a:lnTo>
                <a:lnTo>
                  <a:pt x="1851" y="790"/>
                </a:lnTo>
                <a:lnTo>
                  <a:pt x="1851" y="717"/>
                </a:lnTo>
                <a:lnTo>
                  <a:pt x="1854" y="790"/>
                </a:lnTo>
                <a:lnTo>
                  <a:pt x="1854" y="761"/>
                </a:lnTo>
                <a:lnTo>
                  <a:pt x="1858" y="790"/>
                </a:lnTo>
                <a:lnTo>
                  <a:pt x="1858" y="752"/>
                </a:lnTo>
                <a:lnTo>
                  <a:pt x="1861" y="790"/>
                </a:lnTo>
                <a:lnTo>
                  <a:pt x="1864" y="790"/>
                </a:lnTo>
                <a:lnTo>
                  <a:pt x="1864" y="742"/>
                </a:lnTo>
                <a:lnTo>
                  <a:pt x="1867" y="790"/>
                </a:lnTo>
                <a:lnTo>
                  <a:pt x="1867" y="777"/>
                </a:lnTo>
                <a:lnTo>
                  <a:pt x="1870" y="790"/>
                </a:lnTo>
                <a:lnTo>
                  <a:pt x="1882" y="790"/>
                </a:lnTo>
                <a:lnTo>
                  <a:pt x="1885" y="780"/>
                </a:lnTo>
                <a:lnTo>
                  <a:pt x="1885" y="790"/>
                </a:lnTo>
                <a:lnTo>
                  <a:pt x="1885" y="758"/>
                </a:lnTo>
                <a:lnTo>
                  <a:pt x="1888" y="790"/>
                </a:lnTo>
                <a:lnTo>
                  <a:pt x="1888" y="701"/>
                </a:lnTo>
                <a:lnTo>
                  <a:pt x="1891" y="790"/>
                </a:lnTo>
                <a:lnTo>
                  <a:pt x="1891" y="749"/>
                </a:lnTo>
                <a:lnTo>
                  <a:pt x="1895" y="761"/>
                </a:lnTo>
                <a:lnTo>
                  <a:pt x="1895" y="790"/>
                </a:lnTo>
                <a:lnTo>
                  <a:pt x="1895" y="761"/>
                </a:lnTo>
                <a:lnTo>
                  <a:pt x="1898" y="790"/>
                </a:lnTo>
                <a:lnTo>
                  <a:pt x="1898" y="736"/>
                </a:lnTo>
                <a:lnTo>
                  <a:pt x="1901" y="790"/>
                </a:lnTo>
                <a:lnTo>
                  <a:pt x="1901" y="745"/>
                </a:lnTo>
                <a:lnTo>
                  <a:pt x="1904" y="790"/>
                </a:lnTo>
                <a:lnTo>
                  <a:pt x="1910" y="790"/>
                </a:lnTo>
                <a:lnTo>
                  <a:pt x="1910" y="730"/>
                </a:lnTo>
                <a:lnTo>
                  <a:pt x="1913" y="790"/>
                </a:lnTo>
                <a:lnTo>
                  <a:pt x="1913" y="761"/>
                </a:lnTo>
                <a:lnTo>
                  <a:pt x="1916" y="790"/>
                </a:lnTo>
                <a:lnTo>
                  <a:pt x="1916" y="774"/>
                </a:lnTo>
                <a:lnTo>
                  <a:pt x="1919" y="784"/>
                </a:lnTo>
                <a:lnTo>
                  <a:pt x="1919" y="790"/>
                </a:lnTo>
                <a:lnTo>
                  <a:pt x="1919" y="784"/>
                </a:lnTo>
                <a:lnTo>
                  <a:pt x="1922" y="790"/>
                </a:lnTo>
                <a:lnTo>
                  <a:pt x="1922" y="764"/>
                </a:lnTo>
                <a:lnTo>
                  <a:pt x="1925" y="790"/>
                </a:lnTo>
                <a:lnTo>
                  <a:pt x="1928" y="790"/>
                </a:lnTo>
                <a:lnTo>
                  <a:pt x="1928" y="663"/>
                </a:lnTo>
                <a:lnTo>
                  <a:pt x="1931" y="790"/>
                </a:lnTo>
                <a:lnTo>
                  <a:pt x="1935" y="790"/>
                </a:lnTo>
                <a:lnTo>
                  <a:pt x="1935" y="739"/>
                </a:lnTo>
                <a:lnTo>
                  <a:pt x="1938" y="755"/>
                </a:lnTo>
                <a:lnTo>
                  <a:pt x="1938" y="790"/>
                </a:lnTo>
                <a:lnTo>
                  <a:pt x="1938" y="755"/>
                </a:lnTo>
                <a:lnTo>
                  <a:pt x="1941" y="790"/>
                </a:lnTo>
                <a:lnTo>
                  <a:pt x="1941" y="768"/>
                </a:lnTo>
                <a:lnTo>
                  <a:pt x="1944" y="790"/>
                </a:lnTo>
                <a:lnTo>
                  <a:pt x="1944" y="736"/>
                </a:lnTo>
                <a:lnTo>
                  <a:pt x="1947" y="742"/>
                </a:lnTo>
                <a:lnTo>
                  <a:pt x="1947" y="790"/>
                </a:lnTo>
                <a:lnTo>
                  <a:pt x="1947" y="669"/>
                </a:lnTo>
                <a:lnTo>
                  <a:pt x="1950" y="780"/>
                </a:lnTo>
                <a:lnTo>
                  <a:pt x="1950" y="790"/>
                </a:lnTo>
                <a:lnTo>
                  <a:pt x="1950" y="780"/>
                </a:lnTo>
                <a:lnTo>
                  <a:pt x="1953" y="790"/>
                </a:lnTo>
                <a:lnTo>
                  <a:pt x="1962" y="790"/>
                </a:lnTo>
                <a:lnTo>
                  <a:pt x="1962" y="761"/>
                </a:lnTo>
                <a:lnTo>
                  <a:pt x="1965" y="726"/>
                </a:lnTo>
                <a:lnTo>
                  <a:pt x="1965" y="790"/>
                </a:lnTo>
                <a:lnTo>
                  <a:pt x="1965" y="726"/>
                </a:lnTo>
                <a:lnTo>
                  <a:pt x="1968" y="790"/>
                </a:lnTo>
                <a:lnTo>
                  <a:pt x="1968" y="723"/>
                </a:lnTo>
                <a:lnTo>
                  <a:pt x="1972" y="790"/>
                </a:lnTo>
                <a:lnTo>
                  <a:pt x="1984" y="790"/>
                </a:lnTo>
                <a:lnTo>
                  <a:pt x="1984" y="774"/>
                </a:lnTo>
                <a:lnTo>
                  <a:pt x="1987" y="790"/>
                </a:lnTo>
                <a:lnTo>
                  <a:pt x="1993" y="790"/>
                </a:lnTo>
                <a:lnTo>
                  <a:pt x="1993" y="730"/>
                </a:lnTo>
                <a:lnTo>
                  <a:pt x="1996" y="790"/>
                </a:lnTo>
                <a:lnTo>
                  <a:pt x="2002" y="790"/>
                </a:lnTo>
                <a:lnTo>
                  <a:pt x="2002" y="780"/>
                </a:lnTo>
                <a:lnTo>
                  <a:pt x="2005" y="790"/>
                </a:lnTo>
                <a:lnTo>
                  <a:pt x="2009" y="790"/>
                </a:lnTo>
                <a:lnTo>
                  <a:pt x="2009" y="723"/>
                </a:lnTo>
                <a:lnTo>
                  <a:pt x="2012" y="790"/>
                </a:lnTo>
                <a:lnTo>
                  <a:pt x="2021" y="790"/>
                </a:lnTo>
                <a:lnTo>
                  <a:pt x="2021" y="768"/>
                </a:lnTo>
                <a:lnTo>
                  <a:pt x="2024" y="790"/>
                </a:lnTo>
                <a:lnTo>
                  <a:pt x="2033" y="790"/>
                </a:lnTo>
                <a:lnTo>
                  <a:pt x="2036" y="784"/>
                </a:lnTo>
                <a:lnTo>
                  <a:pt x="2036" y="790"/>
                </a:lnTo>
                <a:lnTo>
                  <a:pt x="2036" y="777"/>
                </a:lnTo>
                <a:lnTo>
                  <a:pt x="2039" y="790"/>
                </a:lnTo>
                <a:lnTo>
                  <a:pt x="2039" y="742"/>
                </a:lnTo>
                <a:lnTo>
                  <a:pt x="2042" y="790"/>
                </a:lnTo>
                <a:lnTo>
                  <a:pt x="2049" y="790"/>
                </a:lnTo>
                <a:lnTo>
                  <a:pt x="2049" y="726"/>
                </a:lnTo>
                <a:lnTo>
                  <a:pt x="2052" y="745"/>
                </a:lnTo>
                <a:lnTo>
                  <a:pt x="2052" y="790"/>
                </a:lnTo>
                <a:lnTo>
                  <a:pt x="2052" y="745"/>
                </a:lnTo>
                <a:lnTo>
                  <a:pt x="2055" y="790"/>
                </a:lnTo>
                <a:lnTo>
                  <a:pt x="2058" y="790"/>
                </a:lnTo>
                <a:lnTo>
                  <a:pt x="2058" y="745"/>
                </a:lnTo>
                <a:lnTo>
                  <a:pt x="2061" y="790"/>
                </a:lnTo>
                <a:lnTo>
                  <a:pt x="2061" y="755"/>
                </a:lnTo>
                <a:lnTo>
                  <a:pt x="2064" y="790"/>
                </a:lnTo>
                <a:lnTo>
                  <a:pt x="2064" y="739"/>
                </a:lnTo>
                <a:lnTo>
                  <a:pt x="2067" y="790"/>
                </a:lnTo>
                <a:lnTo>
                  <a:pt x="2070" y="790"/>
                </a:lnTo>
                <a:lnTo>
                  <a:pt x="2070" y="771"/>
                </a:lnTo>
                <a:lnTo>
                  <a:pt x="2073" y="790"/>
                </a:lnTo>
                <a:lnTo>
                  <a:pt x="2073" y="717"/>
                </a:lnTo>
                <a:lnTo>
                  <a:pt x="2076" y="790"/>
                </a:lnTo>
                <a:lnTo>
                  <a:pt x="2076" y="771"/>
                </a:lnTo>
                <a:lnTo>
                  <a:pt x="2079" y="790"/>
                </a:lnTo>
                <a:lnTo>
                  <a:pt x="2079" y="771"/>
                </a:lnTo>
                <a:lnTo>
                  <a:pt x="2082" y="790"/>
                </a:lnTo>
                <a:lnTo>
                  <a:pt x="2089" y="790"/>
                </a:lnTo>
                <a:lnTo>
                  <a:pt x="2089" y="749"/>
                </a:lnTo>
                <a:lnTo>
                  <a:pt x="2092" y="790"/>
                </a:lnTo>
                <a:lnTo>
                  <a:pt x="2095" y="790"/>
                </a:lnTo>
                <a:lnTo>
                  <a:pt x="2095" y="688"/>
                </a:lnTo>
                <a:lnTo>
                  <a:pt x="2098" y="790"/>
                </a:lnTo>
                <a:lnTo>
                  <a:pt x="2098" y="638"/>
                </a:lnTo>
                <a:lnTo>
                  <a:pt x="2101" y="790"/>
                </a:lnTo>
                <a:lnTo>
                  <a:pt x="2104" y="790"/>
                </a:lnTo>
                <a:lnTo>
                  <a:pt x="2104" y="733"/>
                </a:lnTo>
                <a:lnTo>
                  <a:pt x="2107" y="790"/>
                </a:lnTo>
                <a:lnTo>
                  <a:pt x="2119" y="790"/>
                </a:lnTo>
                <a:lnTo>
                  <a:pt x="2119" y="780"/>
                </a:lnTo>
                <a:lnTo>
                  <a:pt x="2122" y="790"/>
                </a:lnTo>
                <a:lnTo>
                  <a:pt x="2126" y="790"/>
                </a:lnTo>
                <a:lnTo>
                  <a:pt x="2126" y="730"/>
                </a:lnTo>
                <a:lnTo>
                  <a:pt x="2129" y="790"/>
                </a:lnTo>
                <a:lnTo>
                  <a:pt x="2129" y="730"/>
                </a:lnTo>
                <a:lnTo>
                  <a:pt x="2132" y="771"/>
                </a:lnTo>
                <a:lnTo>
                  <a:pt x="2132" y="790"/>
                </a:lnTo>
                <a:lnTo>
                  <a:pt x="2132" y="726"/>
                </a:lnTo>
                <a:lnTo>
                  <a:pt x="2135" y="790"/>
                </a:lnTo>
                <a:lnTo>
                  <a:pt x="2135" y="745"/>
                </a:lnTo>
                <a:lnTo>
                  <a:pt x="2138" y="790"/>
                </a:lnTo>
                <a:lnTo>
                  <a:pt x="2147" y="790"/>
                </a:lnTo>
                <a:lnTo>
                  <a:pt x="2147" y="736"/>
                </a:lnTo>
                <a:lnTo>
                  <a:pt x="2150" y="790"/>
                </a:lnTo>
                <a:lnTo>
                  <a:pt x="2150" y="777"/>
                </a:lnTo>
                <a:lnTo>
                  <a:pt x="2153" y="790"/>
                </a:lnTo>
                <a:lnTo>
                  <a:pt x="2156" y="790"/>
                </a:lnTo>
                <a:lnTo>
                  <a:pt x="2159" y="784"/>
                </a:lnTo>
                <a:lnTo>
                  <a:pt x="2159" y="790"/>
                </a:lnTo>
                <a:lnTo>
                  <a:pt x="2159" y="777"/>
                </a:lnTo>
                <a:lnTo>
                  <a:pt x="2163" y="790"/>
                </a:lnTo>
                <a:lnTo>
                  <a:pt x="2169" y="790"/>
                </a:lnTo>
                <a:lnTo>
                  <a:pt x="2169" y="771"/>
                </a:lnTo>
                <a:lnTo>
                  <a:pt x="2172" y="790"/>
                </a:lnTo>
                <a:lnTo>
                  <a:pt x="2175" y="790"/>
                </a:lnTo>
                <a:lnTo>
                  <a:pt x="2175" y="771"/>
                </a:lnTo>
                <a:lnTo>
                  <a:pt x="2178" y="790"/>
                </a:lnTo>
                <a:lnTo>
                  <a:pt x="2187" y="790"/>
                </a:lnTo>
                <a:lnTo>
                  <a:pt x="2187" y="704"/>
                </a:lnTo>
                <a:lnTo>
                  <a:pt x="2190" y="790"/>
                </a:lnTo>
                <a:lnTo>
                  <a:pt x="2190" y="774"/>
                </a:lnTo>
                <a:lnTo>
                  <a:pt x="2193" y="790"/>
                </a:lnTo>
                <a:lnTo>
                  <a:pt x="2199" y="790"/>
                </a:lnTo>
                <a:lnTo>
                  <a:pt x="2199" y="698"/>
                </a:lnTo>
                <a:lnTo>
                  <a:pt x="2203" y="790"/>
                </a:lnTo>
                <a:lnTo>
                  <a:pt x="2206" y="790"/>
                </a:lnTo>
                <a:lnTo>
                  <a:pt x="2206" y="764"/>
                </a:lnTo>
                <a:lnTo>
                  <a:pt x="2209" y="790"/>
                </a:lnTo>
                <a:lnTo>
                  <a:pt x="2209" y="777"/>
                </a:lnTo>
                <a:lnTo>
                  <a:pt x="2212" y="764"/>
                </a:lnTo>
                <a:lnTo>
                  <a:pt x="2212" y="790"/>
                </a:lnTo>
                <a:lnTo>
                  <a:pt x="2212" y="764"/>
                </a:lnTo>
                <a:lnTo>
                  <a:pt x="2215" y="790"/>
                </a:lnTo>
                <a:lnTo>
                  <a:pt x="2215" y="777"/>
                </a:lnTo>
                <a:lnTo>
                  <a:pt x="2218" y="790"/>
                </a:lnTo>
                <a:lnTo>
                  <a:pt x="2221" y="790"/>
                </a:lnTo>
                <a:lnTo>
                  <a:pt x="2221" y="768"/>
                </a:lnTo>
                <a:lnTo>
                  <a:pt x="2224" y="790"/>
                </a:lnTo>
                <a:lnTo>
                  <a:pt x="2224" y="749"/>
                </a:lnTo>
                <a:lnTo>
                  <a:pt x="2227" y="790"/>
                </a:lnTo>
                <a:lnTo>
                  <a:pt x="2227" y="777"/>
                </a:lnTo>
                <a:lnTo>
                  <a:pt x="2230" y="790"/>
                </a:lnTo>
                <a:lnTo>
                  <a:pt x="2240" y="790"/>
                </a:lnTo>
                <a:lnTo>
                  <a:pt x="2240" y="774"/>
                </a:lnTo>
                <a:lnTo>
                  <a:pt x="2243" y="790"/>
                </a:lnTo>
                <a:lnTo>
                  <a:pt x="2243" y="736"/>
                </a:lnTo>
                <a:lnTo>
                  <a:pt x="2246" y="749"/>
                </a:lnTo>
                <a:lnTo>
                  <a:pt x="2246" y="790"/>
                </a:lnTo>
                <a:lnTo>
                  <a:pt x="2246" y="749"/>
                </a:lnTo>
                <a:lnTo>
                  <a:pt x="2249" y="790"/>
                </a:lnTo>
                <a:lnTo>
                  <a:pt x="2249" y="745"/>
                </a:lnTo>
                <a:lnTo>
                  <a:pt x="2252" y="790"/>
                </a:lnTo>
                <a:lnTo>
                  <a:pt x="2252" y="768"/>
                </a:lnTo>
                <a:lnTo>
                  <a:pt x="2255" y="717"/>
                </a:lnTo>
                <a:lnTo>
                  <a:pt x="2255" y="790"/>
                </a:lnTo>
                <a:lnTo>
                  <a:pt x="2255" y="707"/>
                </a:lnTo>
                <a:lnTo>
                  <a:pt x="2258" y="758"/>
                </a:lnTo>
                <a:lnTo>
                  <a:pt x="2258" y="790"/>
                </a:lnTo>
                <a:lnTo>
                  <a:pt x="2258" y="660"/>
                </a:lnTo>
                <a:lnTo>
                  <a:pt x="2261" y="790"/>
                </a:lnTo>
                <a:lnTo>
                  <a:pt x="2270" y="790"/>
                </a:lnTo>
                <a:lnTo>
                  <a:pt x="2270" y="717"/>
                </a:lnTo>
                <a:lnTo>
                  <a:pt x="2273" y="790"/>
                </a:lnTo>
                <a:lnTo>
                  <a:pt x="2277" y="790"/>
                </a:lnTo>
                <a:lnTo>
                  <a:pt x="2277" y="730"/>
                </a:lnTo>
                <a:lnTo>
                  <a:pt x="2280" y="780"/>
                </a:lnTo>
                <a:lnTo>
                  <a:pt x="2280" y="790"/>
                </a:lnTo>
                <a:lnTo>
                  <a:pt x="2280" y="695"/>
                </a:lnTo>
                <a:lnTo>
                  <a:pt x="2283" y="790"/>
                </a:lnTo>
                <a:lnTo>
                  <a:pt x="2283" y="726"/>
                </a:lnTo>
                <a:lnTo>
                  <a:pt x="2286" y="768"/>
                </a:lnTo>
                <a:lnTo>
                  <a:pt x="2286" y="790"/>
                </a:lnTo>
                <a:lnTo>
                  <a:pt x="2286" y="768"/>
                </a:lnTo>
                <a:lnTo>
                  <a:pt x="2289" y="790"/>
                </a:lnTo>
                <a:lnTo>
                  <a:pt x="2292" y="790"/>
                </a:lnTo>
                <a:lnTo>
                  <a:pt x="2292" y="758"/>
                </a:lnTo>
                <a:lnTo>
                  <a:pt x="2295" y="790"/>
                </a:lnTo>
                <a:lnTo>
                  <a:pt x="2295" y="768"/>
                </a:lnTo>
                <a:lnTo>
                  <a:pt x="2298" y="790"/>
                </a:lnTo>
                <a:lnTo>
                  <a:pt x="2307" y="790"/>
                </a:lnTo>
                <a:lnTo>
                  <a:pt x="2307" y="695"/>
                </a:lnTo>
                <a:lnTo>
                  <a:pt x="2310" y="749"/>
                </a:lnTo>
                <a:lnTo>
                  <a:pt x="2310" y="790"/>
                </a:lnTo>
                <a:lnTo>
                  <a:pt x="2310" y="749"/>
                </a:lnTo>
                <a:lnTo>
                  <a:pt x="2313" y="790"/>
                </a:lnTo>
                <a:lnTo>
                  <a:pt x="2313" y="774"/>
                </a:lnTo>
                <a:lnTo>
                  <a:pt x="2317" y="790"/>
                </a:lnTo>
                <a:lnTo>
                  <a:pt x="2317" y="749"/>
                </a:lnTo>
                <a:lnTo>
                  <a:pt x="2320" y="790"/>
                </a:lnTo>
                <a:lnTo>
                  <a:pt x="2320" y="777"/>
                </a:lnTo>
                <a:lnTo>
                  <a:pt x="2323" y="790"/>
                </a:lnTo>
                <a:lnTo>
                  <a:pt x="2332" y="790"/>
                </a:lnTo>
                <a:lnTo>
                  <a:pt x="2332" y="749"/>
                </a:lnTo>
                <a:lnTo>
                  <a:pt x="2335" y="790"/>
                </a:lnTo>
                <a:lnTo>
                  <a:pt x="2338" y="790"/>
                </a:lnTo>
                <a:lnTo>
                  <a:pt x="2338" y="679"/>
                </a:lnTo>
                <a:lnTo>
                  <a:pt x="2341" y="790"/>
                </a:lnTo>
                <a:lnTo>
                  <a:pt x="2344" y="790"/>
                </a:lnTo>
                <a:lnTo>
                  <a:pt x="2344" y="774"/>
                </a:lnTo>
                <a:lnTo>
                  <a:pt x="2347" y="790"/>
                </a:lnTo>
                <a:lnTo>
                  <a:pt x="2347" y="749"/>
                </a:lnTo>
                <a:lnTo>
                  <a:pt x="2350" y="790"/>
                </a:lnTo>
                <a:lnTo>
                  <a:pt x="2350" y="739"/>
                </a:lnTo>
                <a:lnTo>
                  <a:pt x="2354" y="790"/>
                </a:lnTo>
                <a:lnTo>
                  <a:pt x="2354" y="742"/>
                </a:lnTo>
                <a:lnTo>
                  <a:pt x="2357" y="790"/>
                </a:lnTo>
                <a:lnTo>
                  <a:pt x="2357" y="742"/>
                </a:lnTo>
                <a:lnTo>
                  <a:pt x="2360" y="752"/>
                </a:lnTo>
                <a:lnTo>
                  <a:pt x="2360" y="790"/>
                </a:lnTo>
                <a:lnTo>
                  <a:pt x="2360" y="752"/>
                </a:lnTo>
                <a:lnTo>
                  <a:pt x="2363" y="790"/>
                </a:lnTo>
                <a:lnTo>
                  <a:pt x="2363" y="758"/>
                </a:lnTo>
                <a:lnTo>
                  <a:pt x="2366" y="790"/>
                </a:lnTo>
                <a:lnTo>
                  <a:pt x="2366" y="742"/>
                </a:lnTo>
                <a:lnTo>
                  <a:pt x="2369" y="790"/>
                </a:lnTo>
                <a:lnTo>
                  <a:pt x="2378" y="790"/>
                </a:lnTo>
                <a:lnTo>
                  <a:pt x="2378" y="764"/>
                </a:lnTo>
                <a:lnTo>
                  <a:pt x="2381" y="790"/>
                </a:lnTo>
                <a:lnTo>
                  <a:pt x="2384" y="790"/>
                </a:lnTo>
                <a:lnTo>
                  <a:pt x="2384" y="711"/>
                </a:lnTo>
                <a:lnTo>
                  <a:pt x="2387" y="790"/>
                </a:lnTo>
                <a:lnTo>
                  <a:pt x="2387" y="771"/>
                </a:lnTo>
                <a:lnTo>
                  <a:pt x="2390" y="790"/>
                </a:lnTo>
                <a:lnTo>
                  <a:pt x="2390" y="777"/>
                </a:lnTo>
                <a:lnTo>
                  <a:pt x="2394" y="790"/>
                </a:lnTo>
                <a:lnTo>
                  <a:pt x="2394" y="730"/>
                </a:lnTo>
                <a:lnTo>
                  <a:pt x="2397" y="790"/>
                </a:lnTo>
                <a:lnTo>
                  <a:pt x="2397" y="764"/>
                </a:lnTo>
                <a:lnTo>
                  <a:pt x="2400" y="790"/>
                </a:lnTo>
                <a:lnTo>
                  <a:pt x="2400" y="720"/>
                </a:lnTo>
                <a:lnTo>
                  <a:pt x="2403" y="790"/>
                </a:lnTo>
                <a:lnTo>
                  <a:pt x="2412" y="790"/>
                </a:lnTo>
                <a:lnTo>
                  <a:pt x="2412" y="777"/>
                </a:lnTo>
                <a:lnTo>
                  <a:pt x="2415" y="790"/>
                </a:lnTo>
                <a:lnTo>
                  <a:pt x="2418" y="790"/>
                </a:lnTo>
                <a:lnTo>
                  <a:pt x="2418" y="768"/>
                </a:lnTo>
                <a:lnTo>
                  <a:pt x="2421" y="790"/>
                </a:lnTo>
                <a:lnTo>
                  <a:pt x="2427" y="790"/>
                </a:lnTo>
                <a:lnTo>
                  <a:pt x="2427" y="745"/>
                </a:lnTo>
                <a:lnTo>
                  <a:pt x="2431" y="771"/>
                </a:lnTo>
                <a:lnTo>
                  <a:pt x="2431" y="790"/>
                </a:lnTo>
                <a:lnTo>
                  <a:pt x="2431" y="723"/>
                </a:lnTo>
                <a:lnTo>
                  <a:pt x="2434" y="790"/>
                </a:lnTo>
                <a:lnTo>
                  <a:pt x="2437" y="790"/>
                </a:lnTo>
                <a:lnTo>
                  <a:pt x="2437" y="768"/>
                </a:lnTo>
                <a:lnTo>
                  <a:pt x="2440" y="726"/>
                </a:lnTo>
                <a:lnTo>
                  <a:pt x="2440" y="790"/>
                </a:lnTo>
                <a:lnTo>
                  <a:pt x="2440" y="726"/>
                </a:lnTo>
                <a:lnTo>
                  <a:pt x="2443" y="790"/>
                </a:lnTo>
                <a:lnTo>
                  <a:pt x="2443" y="771"/>
                </a:lnTo>
                <a:lnTo>
                  <a:pt x="2446" y="790"/>
                </a:lnTo>
                <a:lnTo>
                  <a:pt x="2452" y="790"/>
                </a:lnTo>
                <a:lnTo>
                  <a:pt x="2452" y="771"/>
                </a:lnTo>
                <a:lnTo>
                  <a:pt x="2455" y="790"/>
                </a:lnTo>
                <a:lnTo>
                  <a:pt x="2458" y="790"/>
                </a:lnTo>
                <a:lnTo>
                  <a:pt x="2458" y="761"/>
                </a:lnTo>
                <a:lnTo>
                  <a:pt x="2461" y="780"/>
                </a:lnTo>
                <a:lnTo>
                  <a:pt x="2461" y="790"/>
                </a:lnTo>
                <a:lnTo>
                  <a:pt x="2461" y="736"/>
                </a:lnTo>
                <a:lnTo>
                  <a:pt x="2464" y="752"/>
                </a:lnTo>
                <a:lnTo>
                  <a:pt x="2464" y="790"/>
                </a:lnTo>
                <a:lnTo>
                  <a:pt x="2464" y="752"/>
                </a:lnTo>
                <a:lnTo>
                  <a:pt x="2468" y="790"/>
                </a:lnTo>
                <a:lnTo>
                  <a:pt x="2468" y="698"/>
                </a:lnTo>
                <a:lnTo>
                  <a:pt x="2471" y="780"/>
                </a:lnTo>
                <a:lnTo>
                  <a:pt x="2471" y="790"/>
                </a:lnTo>
                <a:lnTo>
                  <a:pt x="2471" y="733"/>
                </a:lnTo>
                <a:lnTo>
                  <a:pt x="2474" y="790"/>
                </a:lnTo>
                <a:lnTo>
                  <a:pt x="2474" y="714"/>
                </a:lnTo>
                <a:lnTo>
                  <a:pt x="2477" y="790"/>
                </a:lnTo>
                <a:lnTo>
                  <a:pt x="2477" y="739"/>
                </a:lnTo>
                <a:lnTo>
                  <a:pt x="2480" y="790"/>
                </a:lnTo>
                <a:lnTo>
                  <a:pt x="2483" y="790"/>
                </a:lnTo>
                <a:lnTo>
                  <a:pt x="2483" y="730"/>
                </a:lnTo>
                <a:lnTo>
                  <a:pt x="2486" y="790"/>
                </a:lnTo>
                <a:lnTo>
                  <a:pt x="2486" y="704"/>
                </a:lnTo>
                <a:lnTo>
                  <a:pt x="2489" y="790"/>
                </a:lnTo>
                <a:lnTo>
                  <a:pt x="2495" y="790"/>
                </a:lnTo>
                <a:lnTo>
                  <a:pt x="2495" y="768"/>
                </a:lnTo>
                <a:lnTo>
                  <a:pt x="2498" y="790"/>
                </a:lnTo>
                <a:lnTo>
                  <a:pt x="2501" y="790"/>
                </a:lnTo>
                <a:lnTo>
                  <a:pt x="2501" y="761"/>
                </a:lnTo>
                <a:lnTo>
                  <a:pt x="2504" y="771"/>
                </a:lnTo>
                <a:lnTo>
                  <a:pt x="2504" y="790"/>
                </a:lnTo>
                <a:lnTo>
                  <a:pt x="2504" y="768"/>
                </a:lnTo>
                <a:lnTo>
                  <a:pt x="2508" y="790"/>
                </a:lnTo>
                <a:lnTo>
                  <a:pt x="2511" y="780"/>
                </a:lnTo>
                <a:lnTo>
                  <a:pt x="2511" y="790"/>
                </a:lnTo>
                <a:lnTo>
                  <a:pt x="2511" y="774"/>
                </a:lnTo>
                <a:lnTo>
                  <a:pt x="2514" y="752"/>
                </a:lnTo>
                <a:lnTo>
                  <a:pt x="2514" y="790"/>
                </a:lnTo>
                <a:lnTo>
                  <a:pt x="2514" y="752"/>
                </a:lnTo>
                <a:lnTo>
                  <a:pt x="2517" y="790"/>
                </a:lnTo>
                <a:lnTo>
                  <a:pt x="2517" y="764"/>
                </a:lnTo>
                <a:lnTo>
                  <a:pt x="2520" y="790"/>
                </a:lnTo>
                <a:lnTo>
                  <a:pt x="2520" y="742"/>
                </a:lnTo>
                <a:lnTo>
                  <a:pt x="2523" y="790"/>
                </a:lnTo>
                <a:lnTo>
                  <a:pt x="2523" y="577"/>
                </a:lnTo>
                <a:lnTo>
                  <a:pt x="2526" y="603"/>
                </a:lnTo>
                <a:lnTo>
                  <a:pt x="2526" y="790"/>
                </a:lnTo>
                <a:lnTo>
                  <a:pt x="2526" y="603"/>
                </a:lnTo>
                <a:lnTo>
                  <a:pt x="2529" y="790"/>
                </a:lnTo>
                <a:lnTo>
                  <a:pt x="2532" y="790"/>
                </a:lnTo>
                <a:lnTo>
                  <a:pt x="2532" y="768"/>
                </a:lnTo>
                <a:lnTo>
                  <a:pt x="2535" y="790"/>
                </a:lnTo>
                <a:lnTo>
                  <a:pt x="2538" y="790"/>
                </a:lnTo>
                <a:lnTo>
                  <a:pt x="2538" y="780"/>
                </a:lnTo>
                <a:lnTo>
                  <a:pt x="2541" y="790"/>
                </a:lnTo>
                <a:lnTo>
                  <a:pt x="2541" y="733"/>
                </a:lnTo>
                <a:lnTo>
                  <a:pt x="2545" y="790"/>
                </a:lnTo>
                <a:lnTo>
                  <a:pt x="2545" y="771"/>
                </a:lnTo>
                <a:lnTo>
                  <a:pt x="2548" y="790"/>
                </a:lnTo>
                <a:lnTo>
                  <a:pt x="2548" y="774"/>
                </a:lnTo>
                <a:lnTo>
                  <a:pt x="2551" y="790"/>
                </a:lnTo>
                <a:lnTo>
                  <a:pt x="2551" y="758"/>
                </a:lnTo>
                <a:lnTo>
                  <a:pt x="2554" y="723"/>
                </a:lnTo>
                <a:lnTo>
                  <a:pt x="2554" y="790"/>
                </a:lnTo>
                <a:lnTo>
                  <a:pt x="2554" y="723"/>
                </a:lnTo>
                <a:lnTo>
                  <a:pt x="2557" y="790"/>
                </a:lnTo>
                <a:lnTo>
                  <a:pt x="2560" y="790"/>
                </a:lnTo>
                <a:lnTo>
                  <a:pt x="2560" y="755"/>
                </a:lnTo>
                <a:lnTo>
                  <a:pt x="2563" y="784"/>
                </a:lnTo>
                <a:lnTo>
                  <a:pt x="2563" y="790"/>
                </a:lnTo>
                <a:lnTo>
                  <a:pt x="2563" y="736"/>
                </a:lnTo>
                <a:lnTo>
                  <a:pt x="2566" y="733"/>
                </a:lnTo>
                <a:lnTo>
                  <a:pt x="2566" y="790"/>
                </a:lnTo>
                <a:lnTo>
                  <a:pt x="2566" y="733"/>
                </a:lnTo>
                <a:lnTo>
                  <a:pt x="2569" y="790"/>
                </a:lnTo>
                <a:lnTo>
                  <a:pt x="2572" y="790"/>
                </a:lnTo>
                <a:lnTo>
                  <a:pt x="2572" y="704"/>
                </a:lnTo>
                <a:lnTo>
                  <a:pt x="2575" y="790"/>
                </a:lnTo>
                <a:lnTo>
                  <a:pt x="2578" y="790"/>
                </a:lnTo>
                <a:lnTo>
                  <a:pt x="2578" y="723"/>
                </a:lnTo>
                <a:lnTo>
                  <a:pt x="2581" y="771"/>
                </a:lnTo>
                <a:lnTo>
                  <a:pt x="2581" y="790"/>
                </a:lnTo>
                <a:lnTo>
                  <a:pt x="2581" y="764"/>
                </a:lnTo>
                <a:lnTo>
                  <a:pt x="2585" y="790"/>
                </a:lnTo>
                <a:lnTo>
                  <a:pt x="2588" y="790"/>
                </a:lnTo>
                <a:lnTo>
                  <a:pt x="2588" y="758"/>
                </a:lnTo>
                <a:lnTo>
                  <a:pt x="2591" y="790"/>
                </a:lnTo>
                <a:lnTo>
                  <a:pt x="2591" y="771"/>
                </a:lnTo>
                <a:lnTo>
                  <a:pt x="2594" y="790"/>
                </a:lnTo>
                <a:lnTo>
                  <a:pt x="2600" y="790"/>
                </a:lnTo>
                <a:lnTo>
                  <a:pt x="2600" y="780"/>
                </a:lnTo>
                <a:lnTo>
                  <a:pt x="2603" y="790"/>
                </a:lnTo>
                <a:lnTo>
                  <a:pt x="2612" y="790"/>
                </a:lnTo>
                <a:lnTo>
                  <a:pt x="2612" y="761"/>
                </a:lnTo>
                <a:lnTo>
                  <a:pt x="2615" y="790"/>
                </a:lnTo>
                <a:lnTo>
                  <a:pt x="2615" y="739"/>
                </a:lnTo>
                <a:lnTo>
                  <a:pt x="2618" y="755"/>
                </a:lnTo>
                <a:lnTo>
                  <a:pt x="2618" y="790"/>
                </a:lnTo>
                <a:lnTo>
                  <a:pt x="2618" y="755"/>
                </a:lnTo>
                <a:lnTo>
                  <a:pt x="2622" y="790"/>
                </a:lnTo>
                <a:lnTo>
                  <a:pt x="2622" y="777"/>
                </a:lnTo>
                <a:lnTo>
                  <a:pt x="2625" y="752"/>
                </a:lnTo>
                <a:lnTo>
                  <a:pt x="2625" y="790"/>
                </a:lnTo>
                <a:lnTo>
                  <a:pt x="2625" y="752"/>
                </a:lnTo>
                <a:lnTo>
                  <a:pt x="2628" y="790"/>
                </a:lnTo>
                <a:lnTo>
                  <a:pt x="2628" y="711"/>
                </a:lnTo>
                <a:lnTo>
                  <a:pt x="2631" y="790"/>
                </a:lnTo>
                <a:lnTo>
                  <a:pt x="2634" y="790"/>
                </a:lnTo>
                <a:lnTo>
                  <a:pt x="2634" y="774"/>
                </a:lnTo>
                <a:lnTo>
                  <a:pt x="2637" y="790"/>
                </a:lnTo>
                <a:lnTo>
                  <a:pt x="2637" y="726"/>
                </a:lnTo>
                <a:lnTo>
                  <a:pt x="2640" y="780"/>
                </a:lnTo>
                <a:lnTo>
                  <a:pt x="2640" y="790"/>
                </a:lnTo>
                <a:lnTo>
                  <a:pt x="2640" y="749"/>
                </a:lnTo>
                <a:lnTo>
                  <a:pt x="2643" y="790"/>
                </a:lnTo>
                <a:lnTo>
                  <a:pt x="2652" y="790"/>
                </a:lnTo>
                <a:lnTo>
                  <a:pt x="2652" y="704"/>
                </a:lnTo>
                <a:lnTo>
                  <a:pt x="2655" y="790"/>
                </a:lnTo>
                <a:lnTo>
                  <a:pt x="2662" y="790"/>
                </a:lnTo>
                <a:lnTo>
                  <a:pt x="2662" y="777"/>
                </a:lnTo>
                <a:lnTo>
                  <a:pt x="2665" y="758"/>
                </a:lnTo>
                <a:lnTo>
                  <a:pt x="2665" y="790"/>
                </a:lnTo>
                <a:lnTo>
                  <a:pt x="2665" y="698"/>
                </a:lnTo>
                <a:lnTo>
                  <a:pt x="2668" y="749"/>
                </a:lnTo>
                <a:lnTo>
                  <a:pt x="2668" y="790"/>
                </a:lnTo>
                <a:lnTo>
                  <a:pt x="2668" y="749"/>
                </a:lnTo>
                <a:lnTo>
                  <a:pt x="2671" y="790"/>
                </a:lnTo>
                <a:lnTo>
                  <a:pt x="2671" y="736"/>
                </a:lnTo>
                <a:lnTo>
                  <a:pt x="2674" y="790"/>
                </a:lnTo>
                <a:lnTo>
                  <a:pt x="2677" y="790"/>
                </a:lnTo>
                <a:lnTo>
                  <a:pt x="2677" y="758"/>
                </a:lnTo>
                <a:lnTo>
                  <a:pt x="2680" y="764"/>
                </a:lnTo>
                <a:lnTo>
                  <a:pt x="2680" y="790"/>
                </a:lnTo>
                <a:lnTo>
                  <a:pt x="2680" y="730"/>
                </a:lnTo>
                <a:lnTo>
                  <a:pt x="2683" y="790"/>
                </a:lnTo>
                <a:lnTo>
                  <a:pt x="2683" y="707"/>
                </a:lnTo>
                <a:lnTo>
                  <a:pt x="2686" y="755"/>
                </a:lnTo>
                <a:lnTo>
                  <a:pt x="2686" y="790"/>
                </a:lnTo>
                <a:lnTo>
                  <a:pt x="2686" y="730"/>
                </a:lnTo>
                <a:lnTo>
                  <a:pt x="2689" y="790"/>
                </a:lnTo>
                <a:lnTo>
                  <a:pt x="2689" y="739"/>
                </a:lnTo>
                <a:lnTo>
                  <a:pt x="2692" y="790"/>
                </a:lnTo>
                <a:lnTo>
                  <a:pt x="2692" y="780"/>
                </a:lnTo>
                <a:lnTo>
                  <a:pt x="2695" y="790"/>
                </a:lnTo>
                <a:lnTo>
                  <a:pt x="2705" y="790"/>
                </a:lnTo>
                <a:lnTo>
                  <a:pt x="2705" y="771"/>
                </a:lnTo>
                <a:lnTo>
                  <a:pt x="2708" y="790"/>
                </a:lnTo>
                <a:lnTo>
                  <a:pt x="2714" y="790"/>
                </a:lnTo>
                <a:lnTo>
                  <a:pt x="2714" y="714"/>
                </a:lnTo>
                <a:lnTo>
                  <a:pt x="2717" y="790"/>
                </a:lnTo>
                <a:lnTo>
                  <a:pt x="2717" y="704"/>
                </a:lnTo>
                <a:lnTo>
                  <a:pt x="2720" y="723"/>
                </a:lnTo>
                <a:lnTo>
                  <a:pt x="2720" y="790"/>
                </a:lnTo>
                <a:lnTo>
                  <a:pt x="2720" y="638"/>
                </a:lnTo>
                <a:lnTo>
                  <a:pt x="2723" y="790"/>
                </a:lnTo>
                <a:lnTo>
                  <a:pt x="2729" y="790"/>
                </a:lnTo>
                <a:lnTo>
                  <a:pt x="2729" y="771"/>
                </a:lnTo>
                <a:lnTo>
                  <a:pt x="2732" y="790"/>
                </a:lnTo>
                <a:lnTo>
                  <a:pt x="2742" y="790"/>
                </a:lnTo>
                <a:lnTo>
                  <a:pt x="2742" y="749"/>
                </a:lnTo>
                <a:lnTo>
                  <a:pt x="2745" y="790"/>
                </a:lnTo>
                <a:lnTo>
                  <a:pt x="2751" y="790"/>
                </a:lnTo>
                <a:lnTo>
                  <a:pt x="2751" y="768"/>
                </a:lnTo>
                <a:lnTo>
                  <a:pt x="2754" y="790"/>
                </a:lnTo>
                <a:lnTo>
                  <a:pt x="2754" y="749"/>
                </a:lnTo>
                <a:lnTo>
                  <a:pt x="2757" y="780"/>
                </a:lnTo>
                <a:lnTo>
                  <a:pt x="2757" y="790"/>
                </a:lnTo>
                <a:lnTo>
                  <a:pt x="2757" y="682"/>
                </a:lnTo>
                <a:lnTo>
                  <a:pt x="2760" y="790"/>
                </a:lnTo>
                <a:lnTo>
                  <a:pt x="2760" y="771"/>
                </a:lnTo>
                <a:lnTo>
                  <a:pt x="2763" y="790"/>
                </a:lnTo>
                <a:lnTo>
                  <a:pt x="2766" y="790"/>
                </a:lnTo>
                <a:lnTo>
                  <a:pt x="2766" y="752"/>
                </a:lnTo>
                <a:lnTo>
                  <a:pt x="2769" y="790"/>
                </a:lnTo>
                <a:lnTo>
                  <a:pt x="2785" y="790"/>
                </a:lnTo>
                <a:lnTo>
                  <a:pt x="2785" y="749"/>
                </a:lnTo>
                <a:lnTo>
                  <a:pt x="2788" y="790"/>
                </a:lnTo>
                <a:lnTo>
                  <a:pt x="2788" y="742"/>
                </a:lnTo>
                <a:lnTo>
                  <a:pt x="2791" y="790"/>
                </a:lnTo>
                <a:lnTo>
                  <a:pt x="2794" y="790"/>
                </a:lnTo>
                <a:lnTo>
                  <a:pt x="2794" y="717"/>
                </a:lnTo>
                <a:lnTo>
                  <a:pt x="2797" y="790"/>
                </a:lnTo>
                <a:lnTo>
                  <a:pt x="2797" y="774"/>
                </a:lnTo>
                <a:lnTo>
                  <a:pt x="2800" y="749"/>
                </a:lnTo>
                <a:lnTo>
                  <a:pt x="2800" y="790"/>
                </a:lnTo>
                <a:lnTo>
                  <a:pt x="2800" y="749"/>
                </a:lnTo>
                <a:lnTo>
                  <a:pt x="2800" y="790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Line 20"/>
          <p:cNvSpPr>
            <a:spLocks noChangeShapeType="1"/>
          </p:cNvSpPr>
          <p:nvPr/>
        </p:nvSpPr>
        <p:spPr bwMode="auto">
          <a:xfrm>
            <a:off x="1122576" y="5442056"/>
            <a:ext cx="23813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72" name="Line 44"/>
          <p:cNvSpPr>
            <a:spLocks noChangeShapeType="1"/>
          </p:cNvSpPr>
          <p:nvPr/>
        </p:nvSpPr>
        <p:spPr bwMode="auto">
          <a:xfrm>
            <a:off x="1122576" y="4794082"/>
            <a:ext cx="23813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0" name="Line 52"/>
          <p:cNvSpPr>
            <a:spLocks noChangeShapeType="1"/>
          </p:cNvSpPr>
          <p:nvPr/>
        </p:nvSpPr>
        <p:spPr bwMode="auto">
          <a:xfrm>
            <a:off x="1738526" y="6083132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1" name="Line 53"/>
          <p:cNvSpPr>
            <a:spLocks noChangeShapeType="1"/>
          </p:cNvSpPr>
          <p:nvPr/>
        </p:nvSpPr>
        <p:spPr bwMode="auto">
          <a:xfrm>
            <a:off x="2036976" y="608313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2" name="Rectangle 54"/>
          <p:cNvSpPr>
            <a:spLocks noChangeArrowheads="1"/>
          </p:cNvSpPr>
          <p:nvPr/>
        </p:nvSpPr>
        <p:spPr bwMode="auto">
          <a:xfrm>
            <a:off x="1874070" y="6108532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83" name="Line 55"/>
          <p:cNvSpPr>
            <a:spLocks noChangeShapeType="1"/>
          </p:cNvSpPr>
          <p:nvPr/>
        </p:nvSpPr>
        <p:spPr bwMode="auto">
          <a:xfrm>
            <a:off x="2329076" y="6083132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4" name="Line 56"/>
          <p:cNvSpPr>
            <a:spLocks noChangeShapeType="1"/>
          </p:cNvSpPr>
          <p:nvPr/>
        </p:nvSpPr>
        <p:spPr bwMode="auto">
          <a:xfrm>
            <a:off x="2627526" y="608313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5" name="Rectangle 57"/>
          <p:cNvSpPr>
            <a:spLocks noChangeArrowheads="1"/>
          </p:cNvSpPr>
          <p:nvPr/>
        </p:nvSpPr>
        <p:spPr bwMode="auto">
          <a:xfrm>
            <a:off x="2445570" y="610853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86" name="Line 58"/>
          <p:cNvSpPr>
            <a:spLocks noChangeShapeType="1"/>
          </p:cNvSpPr>
          <p:nvPr/>
        </p:nvSpPr>
        <p:spPr bwMode="auto">
          <a:xfrm>
            <a:off x="2921214" y="6083132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7" name="Line 59"/>
          <p:cNvSpPr>
            <a:spLocks noChangeShapeType="1"/>
          </p:cNvSpPr>
          <p:nvPr/>
        </p:nvSpPr>
        <p:spPr bwMode="auto">
          <a:xfrm>
            <a:off x="3219664" y="608313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8" name="Rectangle 60"/>
          <p:cNvSpPr>
            <a:spLocks noChangeArrowheads="1"/>
          </p:cNvSpPr>
          <p:nvPr/>
        </p:nvSpPr>
        <p:spPr bwMode="auto">
          <a:xfrm>
            <a:off x="3037707" y="610853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89" name="Line 61"/>
          <p:cNvSpPr>
            <a:spLocks noChangeShapeType="1"/>
          </p:cNvSpPr>
          <p:nvPr/>
        </p:nvSpPr>
        <p:spPr bwMode="auto">
          <a:xfrm>
            <a:off x="3513351" y="6083132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0" name="Line 62"/>
          <p:cNvSpPr>
            <a:spLocks noChangeShapeType="1"/>
          </p:cNvSpPr>
          <p:nvPr/>
        </p:nvSpPr>
        <p:spPr bwMode="auto">
          <a:xfrm>
            <a:off x="3811801" y="608313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1" name="Rectangle 63"/>
          <p:cNvSpPr>
            <a:spLocks noChangeArrowheads="1"/>
          </p:cNvSpPr>
          <p:nvPr/>
        </p:nvSpPr>
        <p:spPr bwMode="auto">
          <a:xfrm>
            <a:off x="3629845" y="610853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92" name="Line 64"/>
          <p:cNvSpPr>
            <a:spLocks noChangeShapeType="1"/>
          </p:cNvSpPr>
          <p:nvPr/>
        </p:nvSpPr>
        <p:spPr bwMode="auto">
          <a:xfrm>
            <a:off x="4105489" y="6083132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3" name="Line 65"/>
          <p:cNvSpPr>
            <a:spLocks noChangeShapeType="1"/>
          </p:cNvSpPr>
          <p:nvPr/>
        </p:nvSpPr>
        <p:spPr bwMode="auto">
          <a:xfrm>
            <a:off x="4403939" y="608313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4" name="Rectangle 66"/>
          <p:cNvSpPr>
            <a:spLocks noChangeArrowheads="1"/>
          </p:cNvSpPr>
          <p:nvPr/>
        </p:nvSpPr>
        <p:spPr bwMode="auto">
          <a:xfrm>
            <a:off x="4221982" y="610853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95" name="Line 67"/>
          <p:cNvSpPr>
            <a:spLocks noChangeShapeType="1"/>
          </p:cNvSpPr>
          <p:nvPr/>
        </p:nvSpPr>
        <p:spPr bwMode="auto">
          <a:xfrm>
            <a:off x="4696039" y="6083132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6" name="Line 68"/>
          <p:cNvSpPr>
            <a:spLocks noChangeShapeType="1"/>
          </p:cNvSpPr>
          <p:nvPr/>
        </p:nvSpPr>
        <p:spPr bwMode="auto">
          <a:xfrm>
            <a:off x="4994489" y="608313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7" name="Rectangle 69"/>
          <p:cNvSpPr>
            <a:spLocks noChangeArrowheads="1"/>
          </p:cNvSpPr>
          <p:nvPr/>
        </p:nvSpPr>
        <p:spPr bwMode="auto">
          <a:xfrm>
            <a:off x="4812532" y="610853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98" name="Line 70"/>
          <p:cNvSpPr>
            <a:spLocks noChangeShapeType="1"/>
          </p:cNvSpPr>
          <p:nvPr/>
        </p:nvSpPr>
        <p:spPr bwMode="auto">
          <a:xfrm>
            <a:off x="5288176" y="6083132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9" name="Line 71"/>
          <p:cNvSpPr>
            <a:spLocks noChangeShapeType="1"/>
          </p:cNvSpPr>
          <p:nvPr/>
        </p:nvSpPr>
        <p:spPr bwMode="auto">
          <a:xfrm>
            <a:off x="5586626" y="608313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00" name="Rectangle 72"/>
          <p:cNvSpPr>
            <a:spLocks noChangeArrowheads="1"/>
          </p:cNvSpPr>
          <p:nvPr/>
        </p:nvSpPr>
        <p:spPr bwMode="auto">
          <a:xfrm>
            <a:off x="5355457" y="6108532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261" name="Line 14"/>
          <p:cNvSpPr>
            <a:spLocks noChangeShapeType="1"/>
          </p:cNvSpPr>
          <p:nvPr/>
        </p:nvSpPr>
        <p:spPr bwMode="auto">
          <a:xfrm>
            <a:off x="1122576" y="6078369"/>
            <a:ext cx="23813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77" name="Line 49"/>
          <p:cNvSpPr>
            <a:spLocks noChangeShapeType="1"/>
          </p:cNvSpPr>
          <p:nvPr/>
        </p:nvSpPr>
        <p:spPr bwMode="auto">
          <a:xfrm>
            <a:off x="1146389" y="6083132"/>
            <a:ext cx="0" cy="142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78" name="Line 50"/>
          <p:cNvSpPr>
            <a:spLocks noChangeShapeType="1"/>
          </p:cNvSpPr>
          <p:nvPr/>
        </p:nvSpPr>
        <p:spPr bwMode="auto">
          <a:xfrm>
            <a:off x="1444839" y="608313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79" name="Rectangle 51"/>
          <p:cNvSpPr>
            <a:spLocks noChangeArrowheads="1"/>
          </p:cNvSpPr>
          <p:nvPr/>
        </p:nvSpPr>
        <p:spPr bwMode="auto">
          <a:xfrm>
            <a:off x="1281932" y="6108532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5" name="Rectangle 10"/>
          <p:cNvSpPr>
            <a:spLocks noChangeArrowheads="1"/>
          </p:cNvSpPr>
          <p:nvPr/>
        </p:nvSpPr>
        <p:spPr bwMode="auto">
          <a:xfrm>
            <a:off x="1016775" y="5976092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167" name="Rectangle 25"/>
          <p:cNvSpPr>
            <a:spLocks noChangeArrowheads="1"/>
          </p:cNvSpPr>
          <p:nvPr/>
        </p:nvSpPr>
        <p:spPr bwMode="auto">
          <a:xfrm>
            <a:off x="867703" y="470944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1081491" y="4774692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70" name="Straight Arrow Connector 169"/>
          <p:cNvCxnSpPr/>
          <p:nvPr/>
        </p:nvCxnSpPr>
        <p:spPr>
          <a:xfrm flipH="1">
            <a:off x="1181716" y="4942455"/>
            <a:ext cx="51647" cy="9299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"/>
          <p:cNvSpPr txBox="1"/>
          <p:nvPr/>
        </p:nvSpPr>
        <p:spPr>
          <a:xfrm>
            <a:off x="1126280" y="5787049"/>
            <a:ext cx="3545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73" name="TextBox 172"/>
          <p:cNvSpPr txBox="1"/>
          <p:nvPr/>
        </p:nvSpPr>
        <p:spPr>
          <a:xfrm>
            <a:off x="1605994" y="462480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74" name="TextBox 173"/>
          <p:cNvSpPr txBox="1"/>
          <p:nvPr/>
        </p:nvSpPr>
        <p:spPr>
          <a:xfrm>
            <a:off x="2463255" y="5008592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75" name="5-Point Star 174"/>
          <p:cNvSpPr/>
          <p:nvPr/>
        </p:nvSpPr>
        <p:spPr>
          <a:xfrm>
            <a:off x="3658702" y="5252321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9" name="TextBox 178"/>
          <p:cNvSpPr txBox="1"/>
          <p:nvPr/>
        </p:nvSpPr>
        <p:spPr>
          <a:xfrm>
            <a:off x="1175194" y="5474470"/>
            <a:ext cx="40276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80" name="Straight Arrow Connector 179"/>
          <p:cNvCxnSpPr/>
          <p:nvPr/>
        </p:nvCxnSpPr>
        <p:spPr>
          <a:xfrm>
            <a:off x="1335607" y="5668569"/>
            <a:ext cx="47296" cy="29283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" name="TextBox 17"/>
          <p:cNvSpPr txBox="1"/>
          <p:nvPr/>
        </p:nvSpPr>
        <p:spPr>
          <a:xfrm>
            <a:off x="1355673" y="5524171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87" name="TextBox 17"/>
          <p:cNvSpPr txBox="1"/>
          <p:nvPr/>
        </p:nvSpPr>
        <p:spPr>
          <a:xfrm>
            <a:off x="1437305" y="5651029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88" name="Straight Arrow Connector 187"/>
          <p:cNvCxnSpPr>
            <a:stCxn id="187" idx="2"/>
          </p:cNvCxnSpPr>
          <p:nvPr/>
        </p:nvCxnSpPr>
        <p:spPr>
          <a:xfrm flipH="1">
            <a:off x="1558840" y="5897250"/>
            <a:ext cx="38926" cy="15004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TextBox 190"/>
          <p:cNvSpPr txBox="1"/>
          <p:nvPr/>
        </p:nvSpPr>
        <p:spPr>
          <a:xfrm>
            <a:off x="1825126" y="552756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96" name="Rectangle 195"/>
          <p:cNvSpPr/>
          <p:nvPr/>
        </p:nvSpPr>
        <p:spPr>
          <a:xfrm>
            <a:off x="2303660" y="5554612"/>
            <a:ext cx="39577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 smtClean="0"/>
          </a:p>
        </p:txBody>
      </p:sp>
      <p:sp>
        <p:nvSpPr>
          <p:cNvPr id="206" name="TextBox 17"/>
          <p:cNvSpPr txBox="1"/>
          <p:nvPr/>
        </p:nvSpPr>
        <p:spPr>
          <a:xfrm>
            <a:off x="3227693" y="5206583"/>
            <a:ext cx="5720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07" name="Straight Arrow Connector 206"/>
          <p:cNvCxnSpPr/>
          <p:nvPr/>
        </p:nvCxnSpPr>
        <p:spPr>
          <a:xfrm>
            <a:off x="3606161" y="5397487"/>
            <a:ext cx="15488" cy="24217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TextBox 160"/>
          <p:cNvSpPr txBox="1"/>
          <p:nvPr/>
        </p:nvSpPr>
        <p:spPr>
          <a:xfrm>
            <a:off x="21146" y="4175227"/>
            <a:ext cx="18944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(c) Negative UVPD</a:t>
            </a:r>
            <a:endParaRPr lang="zh-CN" altLang="en-US" dirty="0"/>
          </a:p>
        </p:txBody>
      </p:sp>
      <p:sp>
        <p:nvSpPr>
          <p:cNvPr id="7356" name="TextBox 7355"/>
          <p:cNvSpPr txBox="1"/>
          <p:nvPr/>
        </p:nvSpPr>
        <p:spPr>
          <a:xfrm>
            <a:off x="-6582" y="6331663"/>
            <a:ext cx="17453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(d) Negative ETD</a:t>
            </a:r>
            <a:endParaRPr lang="zh-CN" altLang="en-US" dirty="0"/>
          </a:p>
        </p:txBody>
      </p:sp>
      <p:sp>
        <p:nvSpPr>
          <p:cNvPr id="327" name="TextBox 326"/>
          <p:cNvSpPr txBox="1"/>
          <p:nvPr/>
        </p:nvSpPr>
        <p:spPr>
          <a:xfrm>
            <a:off x="1203922" y="1542058"/>
            <a:ext cx="180913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28" name="Straight Arrow Connector 327"/>
          <p:cNvCxnSpPr/>
          <p:nvPr/>
        </p:nvCxnSpPr>
        <p:spPr>
          <a:xfrm>
            <a:off x="1693170" y="1539120"/>
            <a:ext cx="8934" cy="124212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TextBox 17"/>
          <p:cNvSpPr txBox="1"/>
          <p:nvPr/>
        </p:nvSpPr>
        <p:spPr>
          <a:xfrm>
            <a:off x="1561100" y="1337190"/>
            <a:ext cx="264140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32" name="TextBox 331"/>
          <p:cNvSpPr txBox="1"/>
          <p:nvPr/>
        </p:nvSpPr>
        <p:spPr>
          <a:xfrm>
            <a:off x="2024659" y="1545018"/>
            <a:ext cx="180913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33" name="Rectangle 332"/>
          <p:cNvSpPr/>
          <p:nvPr/>
        </p:nvSpPr>
        <p:spPr>
          <a:xfrm>
            <a:off x="2876091" y="1539120"/>
            <a:ext cx="39466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 smtClean="0"/>
          </a:p>
        </p:txBody>
      </p:sp>
      <p:cxnSp>
        <p:nvCxnSpPr>
          <p:cNvPr id="334" name="Straight Arrow Connector 333"/>
          <p:cNvCxnSpPr/>
          <p:nvPr/>
        </p:nvCxnSpPr>
        <p:spPr>
          <a:xfrm flipH="1">
            <a:off x="2925265" y="1475820"/>
            <a:ext cx="76778" cy="31736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Arrow Connector 334"/>
          <p:cNvCxnSpPr/>
          <p:nvPr/>
        </p:nvCxnSpPr>
        <p:spPr>
          <a:xfrm>
            <a:off x="2878296" y="1322498"/>
            <a:ext cx="28660" cy="44172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6" name="TextBox 17"/>
          <p:cNvSpPr txBox="1"/>
          <p:nvPr/>
        </p:nvSpPr>
        <p:spPr>
          <a:xfrm>
            <a:off x="2146671" y="1459940"/>
            <a:ext cx="286839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37" name="Straight Arrow Connector 336"/>
          <p:cNvCxnSpPr/>
          <p:nvPr/>
        </p:nvCxnSpPr>
        <p:spPr>
          <a:xfrm flipH="1">
            <a:off x="2350716" y="1651091"/>
            <a:ext cx="22597" cy="19362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8" name="TextBox 17"/>
          <p:cNvSpPr txBox="1"/>
          <p:nvPr/>
        </p:nvSpPr>
        <p:spPr>
          <a:xfrm>
            <a:off x="2338390" y="1624218"/>
            <a:ext cx="203612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39" name="TextBox 17"/>
          <p:cNvSpPr txBox="1"/>
          <p:nvPr/>
        </p:nvSpPr>
        <p:spPr>
          <a:xfrm>
            <a:off x="2413161" y="1237227"/>
            <a:ext cx="264140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40" name="Straight Arrow Connector 339"/>
          <p:cNvCxnSpPr/>
          <p:nvPr/>
        </p:nvCxnSpPr>
        <p:spPr>
          <a:xfrm flipH="1">
            <a:off x="2955490" y="1693060"/>
            <a:ext cx="46553" cy="145716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1" name="TextBox 17"/>
          <p:cNvSpPr txBox="1"/>
          <p:nvPr/>
        </p:nvSpPr>
        <p:spPr>
          <a:xfrm>
            <a:off x="2666126" y="1618820"/>
            <a:ext cx="185957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42" name="TextBox 17"/>
          <p:cNvSpPr txBox="1"/>
          <p:nvPr/>
        </p:nvSpPr>
        <p:spPr>
          <a:xfrm>
            <a:off x="2597419" y="1466273"/>
            <a:ext cx="309537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343" name="TextBox 17"/>
          <p:cNvSpPr txBox="1"/>
          <p:nvPr/>
        </p:nvSpPr>
        <p:spPr>
          <a:xfrm>
            <a:off x="2564146" y="1343729"/>
            <a:ext cx="226310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344" name="Straight Arrow Connector 343"/>
          <p:cNvCxnSpPr/>
          <p:nvPr/>
        </p:nvCxnSpPr>
        <p:spPr>
          <a:xfrm flipH="1">
            <a:off x="2580981" y="1419748"/>
            <a:ext cx="55589" cy="233873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5" name="Rectangle 344"/>
          <p:cNvSpPr/>
          <p:nvPr/>
        </p:nvSpPr>
        <p:spPr>
          <a:xfrm>
            <a:off x="2925265" y="1162050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346" name="Straight Arrow Connector 345"/>
          <p:cNvCxnSpPr/>
          <p:nvPr/>
        </p:nvCxnSpPr>
        <p:spPr>
          <a:xfrm>
            <a:off x="3258881" y="1337190"/>
            <a:ext cx="20557" cy="340040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7" name="Rectangle 346"/>
          <p:cNvSpPr/>
          <p:nvPr/>
        </p:nvSpPr>
        <p:spPr>
          <a:xfrm>
            <a:off x="3089454" y="461963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48" name="TextBox 17"/>
          <p:cNvSpPr txBox="1"/>
          <p:nvPr/>
        </p:nvSpPr>
        <p:spPr>
          <a:xfrm>
            <a:off x="3311378" y="1366310"/>
            <a:ext cx="309537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49" name="Straight Arrow Connector 348"/>
          <p:cNvCxnSpPr/>
          <p:nvPr/>
        </p:nvCxnSpPr>
        <p:spPr>
          <a:xfrm>
            <a:off x="3481112" y="1555520"/>
            <a:ext cx="23715" cy="220498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0" name="TextBox 17"/>
          <p:cNvSpPr txBox="1"/>
          <p:nvPr/>
        </p:nvSpPr>
        <p:spPr>
          <a:xfrm>
            <a:off x="3529152" y="1490978"/>
            <a:ext cx="226310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51" name="TextBox 350"/>
          <p:cNvSpPr txBox="1"/>
          <p:nvPr/>
        </p:nvSpPr>
        <p:spPr>
          <a:xfrm>
            <a:off x="3624650" y="1615442"/>
            <a:ext cx="180913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52" name="Straight Arrow Connector 351"/>
          <p:cNvCxnSpPr/>
          <p:nvPr/>
        </p:nvCxnSpPr>
        <p:spPr>
          <a:xfrm flipH="1">
            <a:off x="3692638" y="1752555"/>
            <a:ext cx="45741" cy="67470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3" name="TextBox 17"/>
          <p:cNvSpPr txBox="1"/>
          <p:nvPr/>
        </p:nvSpPr>
        <p:spPr>
          <a:xfrm>
            <a:off x="3864498" y="1503208"/>
            <a:ext cx="226310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54" name="TextBox 17"/>
          <p:cNvSpPr txBox="1"/>
          <p:nvPr/>
        </p:nvSpPr>
        <p:spPr>
          <a:xfrm>
            <a:off x="4012451" y="1395398"/>
            <a:ext cx="264140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5" name="TextBox 17"/>
          <p:cNvSpPr txBox="1"/>
          <p:nvPr/>
        </p:nvSpPr>
        <p:spPr>
          <a:xfrm>
            <a:off x="4714856" y="1594542"/>
            <a:ext cx="208656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56" name="TextBox 17"/>
          <p:cNvSpPr txBox="1"/>
          <p:nvPr/>
        </p:nvSpPr>
        <p:spPr>
          <a:xfrm>
            <a:off x="4135395" y="1533147"/>
            <a:ext cx="309537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57" name="Straight Arrow Connector 356"/>
          <p:cNvCxnSpPr>
            <a:stCxn id="356" idx="2"/>
          </p:cNvCxnSpPr>
          <p:nvPr/>
        </p:nvCxnSpPr>
        <p:spPr>
          <a:xfrm flipH="1">
            <a:off x="4267466" y="1662230"/>
            <a:ext cx="22698" cy="16537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" name="TextBox 17"/>
          <p:cNvSpPr txBox="1"/>
          <p:nvPr/>
        </p:nvSpPr>
        <p:spPr>
          <a:xfrm>
            <a:off x="5104530" y="1670723"/>
            <a:ext cx="180913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9" name="TextBox 17"/>
          <p:cNvSpPr txBox="1"/>
          <p:nvPr/>
        </p:nvSpPr>
        <p:spPr>
          <a:xfrm>
            <a:off x="4358519" y="1624217"/>
            <a:ext cx="226310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67" name="Straight Arrow Connector 366"/>
          <p:cNvCxnSpPr/>
          <p:nvPr/>
        </p:nvCxnSpPr>
        <p:spPr>
          <a:xfrm flipH="1">
            <a:off x="2634839" y="1529249"/>
            <a:ext cx="49625" cy="31731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Straight Arrow Connector 367"/>
          <p:cNvCxnSpPr/>
          <p:nvPr/>
        </p:nvCxnSpPr>
        <p:spPr>
          <a:xfrm>
            <a:off x="2750457" y="1689383"/>
            <a:ext cx="16205" cy="157026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9" name="TextBox 17"/>
          <p:cNvSpPr txBox="1"/>
          <p:nvPr/>
        </p:nvSpPr>
        <p:spPr>
          <a:xfrm>
            <a:off x="2732869" y="1143311"/>
            <a:ext cx="203612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/>
              <a:t>w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70" name="TextBox 369"/>
          <p:cNvSpPr txBox="1"/>
          <p:nvPr/>
        </p:nvSpPr>
        <p:spPr>
          <a:xfrm>
            <a:off x="2847448" y="1293022"/>
            <a:ext cx="180913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71" name="TextBox 17"/>
          <p:cNvSpPr txBox="1"/>
          <p:nvPr/>
        </p:nvSpPr>
        <p:spPr>
          <a:xfrm>
            <a:off x="3003347" y="1337189"/>
            <a:ext cx="226310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372" name="Straight Arrow Connector 371"/>
          <p:cNvCxnSpPr/>
          <p:nvPr/>
        </p:nvCxnSpPr>
        <p:spPr>
          <a:xfrm>
            <a:off x="3193916" y="1463852"/>
            <a:ext cx="28118" cy="233873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TextBox 17"/>
          <p:cNvSpPr txBox="1"/>
          <p:nvPr/>
        </p:nvSpPr>
        <p:spPr>
          <a:xfrm>
            <a:off x="3714916" y="1322498"/>
            <a:ext cx="309537" cy="1290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74" name="Straight Arrow Connector 373"/>
          <p:cNvCxnSpPr/>
          <p:nvPr/>
        </p:nvCxnSpPr>
        <p:spPr>
          <a:xfrm>
            <a:off x="3864498" y="1510504"/>
            <a:ext cx="28078" cy="20436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Arrow Connector 374"/>
          <p:cNvCxnSpPr>
            <a:stCxn id="354" idx="2"/>
          </p:cNvCxnSpPr>
          <p:nvPr/>
        </p:nvCxnSpPr>
        <p:spPr>
          <a:xfrm flipH="1">
            <a:off x="4128574" y="1524481"/>
            <a:ext cx="15948" cy="21594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9" name="Rectangle 146"/>
          <p:cNvSpPr>
            <a:spLocks noChangeArrowheads="1"/>
          </p:cNvSpPr>
          <p:nvPr/>
        </p:nvSpPr>
        <p:spPr bwMode="auto">
          <a:xfrm>
            <a:off x="1127125" y="446088"/>
            <a:ext cx="4545012" cy="1431925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147"/>
          <p:cNvSpPr>
            <a:spLocks/>
          </p:cNvSpPr>
          <p:nvPr/>
        </p:nvSpPr>
        <p:spPr bwMode="auto">
          <a:xfrm>
            <a:off x="1127125" y="646113"/>
            <a:ext cx="4540250" cy="1231900"/>
          </a:xfrm>
          <a:custGeom>
            <a:avLst/>
            <a:gdLst>
              <a:gd name="T0" fmla="*/ 44 w 2860"/>
              <a:gd name="T1" fmla="*/ 776 h 776"/>
              <a:gd name="T2" fmla="*/ 176 w 2860"/>
              <a:gd name="T3" fmla="*/ 773 h 776"/>
              <a:gd name="T4" fmla="*/ 293 w 2860"/>
              <a:gd name="T5" fmla="*/ 761 h 776"/>
              <a:gd name="T6" fmla="*/ 368 w 2860"/>
              <a:gd name="T7" fmla="*/ 776 h 776"/>
              <a:gd name="T8" fmla="*/ 460 w 2860"/>
              <a:gd name="T9" fmla="*/ 767 h 776"/>
              <a:gd name="T10" fmla="*/ 567 w 2860"/>
              <a:gd name="T11" fmla="*/ 773 h 776"/>
              <a:gd name="T12" fmla="*/ 629 w 2860"/>
              <a:gd name="T13" fmla="*/ 773 h 776"/>
              <a:gd name="T14" fmla="*/ 683 w 2860"/>
              <a:gd name="T15" fmla="*/ 776 h 776"/>
              <a:gd name="T16" fmla="*/ 733 w 2860"/>
              <a:gd name="T17" fmla="*/ 751 h 776"/>
              <a:gd name="T18" fmla="*/ 790 w 2860"/>
              <a:gd name="T19" fmla="*/ 770 h 776"/>
              <a:gd name="T20" fmla="*/ 847 w 2860"/>
              <a:gd name="T21" fmla="*/ 776 h 776"/>
              <a:gd name="T22" fmla="*/ 884 w 2860"/>
              <a:gd name="T23" fmla="*/ 776 h 776"/>
              <a:gd name="T24" fmla="*/ 944 w 2860"/>
              <a:gd name="T25" fmla="*/ 776 h 776"/>
              <a:gd name="T26" fmla="*/ 982 w 2860"/>
              <a:gd name="T27" fmla="*/ 776 h 776"/>
              <a:gd name="T28" fmla="*/ 1026 w 2860"/>
              <a:gd name="T29" fmla="*/ 770 h 776"/>
              <a:gd name="T30" fmla="*/ 1067 w 2860"/>
              <a:gd name="T31" fmla="*/ 776 h 776"/>
              <a:gd name="T32" fmla="*/ 1095 w 2860"/>
              <a:gd name="T33" fmla="*/ 770 h 776"/>
              <a:gd name="T34" fmla="*/ 1133 w 2860"/>
              <a:gd name="T35" fmla="*/ 776 h 776"/>
              <a:gd name="T36" fmla="*/ 1158 w 2860"/>
              <a:gd name="T37" fmla="*/ 761 h 776"/>
              <a:gd name="T38" fmla="*/ 1189 w 2860"/>
              <a:gd name="T39" fmla="*/ 776 h 776"/>
              <a:gd name="T40" fmla="*/ 1215 w 2860"/>
              <a:gd name="T41" fmla="*/ 776 h 776"/>
              <a:gd name="T42" fmla="*/ 1237 w 2860"/>
              <a:gd name="T43" fmla="*/ 776 h 776"/>
              <a:gd name="T44" fmla="*/ 1259 w 2860"/>
              <a:gd name="T45" fmla="*/ 776 h 776"/>
              <a:gd name="T46" fmla="*/ 1290 w 2860"/>
              <a:gd name="T47" fmla="*/ 776 h 776"/>
              <a:gd name="T48" fmla="*/ 1312 w 2860"/>
              <a:gd name="T49" fmla="*/ 770 h 776"/>
              <a:gd name="T50" fmla="*/ 1331 w 2860"/>
              <a:gd name="T51" fmla="*/ 773 h 776"/>
              <a:gd name="T52" fmla="*/ 1353 w 2860"/>
              <a:gd name="T53" fmla="*/ 657 h 776"/>
              <a:gd name="T54" fmla="*/ 1375 w 2860"/>
              <a:gd name="T55" fmla="*/ 0 h 776"/>
              <a:gd name="T56" fmla="*/ 1400 w 2860"/>
              <a:gd name="T57" fmla="*/ 776 h 776"/>
              <a:gd name="T58" fmla="*/ 1422 w 2860"/>
              <a:gd name="T59" fmla="*/ 770 h 776"/>
              <a:gd name="T60" fmla="*/ 1447 w 2860"/>
              <a:gd name="T61" fmla="*/ 776 h 776"/>
              <a:gd name="T62" fmla="*/ 1495 w 2860"/>
              <a:gd name="T63" fmla="*/ 776 h 776"/>
              <a:gd name="T64" fmla="*/ 1520 w 2860"/>
              <a:gd name="T65" fmla="*/ 758 h 776"/>
              <a:gd name="T66" fmla="*/ 1551 w 2860"/>
              <a:gd name="T67" fmla="*/ 773 h 776"/>
              <a:gd name="T68" fmla="*/ 1576 w 2860"/>
              <a:gd name="T69" fmla="*/ 776 h 776"/>
              <a:gd name="T70" fmla="*/ 1608 w 2860"/>
              <a:gd name="T71" fmla="*/ 776 h 776"/>
              <a:gd name="T72" fmla="*/ 1636 w 2860"/>
              <a:gd name="T73" fmla="*/ 764 h 776"/>
              <a:gd name="T74" fmla="*/ 1661 w 2860"/>
              <a:gd name="T75" fmla="*/ 776 h 776"/>
              <a:gd name="T76" fmla="*/ 1696 w 2860"/>
              <a:gd name="T77" fmla="*/ 764 h 776"/>
              <a:gd name="T78" fmla="*/ 1737 w 2860"/>
              <a:gd name="T79" fmla="*/ 751 h 776"/>
              <a:gd name="T80" fmla="*/ 1762 w 2860"/>
              <a:gd name="T81" fmla="*/ 767 h 776"/>
              <a:gd name="T82" fmla="*/ 1797 w 2860"/>
              <a:gd name="T83" fmla="*/ 776 h 776"/>
              <a:gd name="T84" fmla="*/ 1831 w 2860"/>
              <a:gd name="T85" fmla="*/ 776 h 776"/>
              <a:gd name="T86" fmla="*/ 1856 w 2860"/>
              <a:gd name="T87" fmla="*/ 770 h 776"/>
              <a:gd name="T88" fmla="*/ 1891 w 2860"/>
              <a:gd name="T89" fmla="*/ 729 h 776"/>
              <a:gd name="T90" fmla="*/ 1919 w 2860"/>
              <a:gd name="T91" fmla="*/ 776 h 776"/>
              <a:gd name="T92" fmla="*/ 1957 w 2860"/>
              <a:gd name="T93" fmla="*/ 776 h 776"/>
              <a:gd name="T94" fmla="*/ 2001 w 2860"/>
              <a:gd name="T95" fmla="*/ 776 h 776"/>
              <a:gd name="T96" fmla="*/ 2029 w 2860"/>
              <a:gd name="T97" fmla="*/ 776 h 776"/>
              <a:gd name="T98" fmla="*/ 2055 w 2860"/>
              <a:gd name="T99" fmla="*/ 776 h 776"/>
              <a:gd name="T100" fmla="*/ 2099 w 2860"/>
              <a:gd name="T101" fmla="*/ 770 h 776"/>
              <a:gd name="T102" fmla="*/ 2130 w 2860"/>
              <a:gd name="T103" fmla="*/ 745 h 776"/>
              <a:gd name="T104" fmla="*/ 2165 w 2860"/>
              <a:gd name="T105" fmla="*/ 776 h 776"/>
              <a:gd name="T106" fmla="*/ 2224 w 2860"/>
              <a:gd name="T107" fmla="*/ 717 h 776"/>
              <a:gd name="T108" fmla="*/ 2284 w 2860"/>
              <a:gd name="T109" fmla="*/ 773 h 776"/>
              <a:gd name="T110" fmla="*/ 2379 w 2860"/>
              <a:gd name="T111" fmla="*/ 776 h 776"/>
              <a:gd name="T112" fmla="*/ 2514 w 2860"/>
              <a:gd name="T113" fmla="*/ 776 h 776"/>
              <a:gd name="T114" fmla="*/ 2615 w 2860"/>
              <a:gd name="T115" fmla="*/ 776 h 776"/>
              <a:gd name="T116" fmla="*/ 2737 w 2860"/>
              <a:gd name="T117" fmla="*/ 776 h 776"/>
              <a:gd name="T118" fmla="*/ 2851 w 2860"/>
              <a:gd name="T119" fmla="*/ 732 h 7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60" h="776">
                <a:moveTo>
                  <a:pt x="0" y="776"/>
                </a:moveTo>
                <a:lnTo>
                  <a:pt x="10" y="776"/>
                </a:lnTo>
                <a:lnTo>
                  <a:pt x="10" y="770"/>
                </a:lnTo>
                <a:lnTo>
                  <a:pt x="13" y="776"/>
                </a:lnTo>
                <a:lnTo>
                  <a:pt x="13" y="773"/>
                </a:lnTo>
                <a:lnTo>
                  <a:pt x="16" y="776"/>
                </a:lnTo>
                <a:lnTo>
                  <a:pt x="22" y="776"/>
                </a:lnTo>
                <a:lnTo>
                  <a:pt x="22" y="773"/>
                </a:lnTo>
                <a:lnTo>
                  <a:pt x="25" y="776"/>
                </a:lnTo>
                <a:lnTo>
                  <a:pt x="25" y="770"/>
                </a:lnTo>
                <a:lnTo>
                  <a:pt x="29" y="776"/>
                </a:lnTo>
                <a:lnTo>
                  <a:pt x="32" y="776"/>
                </a:lnTo>
                <a:lnTo>
                  <a:pt x="32" y="770"/>
                </a:lnTo>
                <a:lnTo>
                  <a:pt x="35" y="776"/>
                </a:lnTo>
                <a:lnTo>
                  <a:pt x="44" y="776"/>
                </a:lnTo>
                <a:lnTo>
                  <a:pt x="44" y="773"/>
                </a:lnTo>
                <a:lnTo>
                  <a:pt x="47" y="776"/>
                </a:lnTo>
                <a:lnTo>
                  <a:pt x="76" y="776"/>
                </a:lnTo>
                <a:lnTo>
                  <a:pt x="76" y="773"/>
                </a:lnTo>
                <a:lnTo>
                  <a:pt x="79" y="776"/>
                </a:lnTo>
                <a:lnTo>
                  <a:pt x="104" y="776"/>
                </a:lnTo>
                <a:lnTo>
                  <a:pt x="104" y="770"/>
                </a:lnTo>
                <a:lnTo>
                  <a:pt x="107" y="776"/>
                </a:lnTo>
                <a:lnTo>
                  <a:pt x="158" y="776"/>
                </a:lnTo>
                <a:lnTo>
                  <a:pt x="161" y="770"/>
                </a:lnTo>
                <a:lnTo>
                  <a:pt x="161" y="776"/>
                </a:lnTo>
                <a:lnTo>
                  <a:pt x="161" y="682"/>
                </a:lnTo>
                <a:lnTo>
                  <a:pt x="164" y="776"/>
                </a:lnTo>
                <a:lnTo>
                  <a:pt x="176" y="776"/>
                </a:lnTo>
                <a:lnTo>
                  <a:pt x="176" y="773"/>
                </a:lnTo>
                <a:lnTo>
                  <a:pt x="180" y="776"/>
                </a:lnTo>
                <a:lnTo>
                  <a:pt x="214" y="776"/>
                </a:lnTo>
                <a:lnTo>
                  <a:pt x="214" y="622"/>
                </a:lnTo>
                <a:lnTo>
                  <a:pt x="217" y="773"/>
                </a:lnTo>
                <a:lnTo>
                  <a:pt x="217" y="776"/>
                </a:lnTo>
                <a:lnTo>
                  <a:pt x="217" y="773"/>
                </a:lnTo>
                <a:lnTo>
                  <a:pt x="221" y="776"/>
                </a:lnTo>
                <a:lnTo>
                  <a:pt x="227" y="776"/>
                </a:lnTo>
                <a:lnTo>
                  <a:pt x="227" y="761"/>
                </a:lnTo>
                <a:lnTo>
                  <a:pt x="230" y="776"/>
                </a:lnTo>
                <a:lnTo>
                  <a:pt x="249" y="776"/>
                </a:lnTo>
                <a:lnTo>
                  <a:pt x="249" y="770"/>
                </a:lnTo>
                <a:lnTo>
                  <a:pt x="252" y="776"/>
                </a:lnTo>
                <a:lnTo>
                  <a:pt x="293" y="776"/>
                </a:lnTo>
                <a:lnTo>
                  <a:pt x="293" y="761"/>
                </a:lnTo>
                <a:lnTo>
                  <a:pt x="296" y="764"/>
                </a:lnTo>
                <a:lnTo>
                  <a:pt x="296" y="776"/>
                </a:lnTo>
                <a:lnTo>
                  <a:pt x="296" y="764"/>
                </a:lnTo>
                <a:lnTo>
                  <a:pt x="299" y="776"/>
                </a:lnTo>
                <a:lnTo>
                  <a:pt x="356" y="776"/>
                </a:lnTo>
                <a:lnTo>
                  <a:pt x="356" y="657"/>
                </a:lnTo>
                <a:lnTo>
                  <a:pt x="359" y="723"/>
                </a:lnTo>
                <a:lnTo>
                  <a:pt x="359" y="776"/>
                </a:lnTo>
                <a:lnTo>
                  <a:pt x="359" y="723"/>
                </a:lnTo>
                <a:lnTo>
                  <a:pt x="362" y="776"/>
                </a:lnTo>
                <a:lnTo>
                  <a:pt x="362" y="660"/>
                </a:lnTo>
                <a:lnTo>
                  <a:pt x="365" y="758"/>
                </a:lnTo>
                <a:lnTo>
                  <a:pt x="365" y="776"/>
                </a:lnTo>
                <a:lnTo>
                  <a:pt x="365" y="758"/>
                </a:lnTo>
                <a:lnTo>
                  <a:pt x="368" y="776"/>
                </a:lnTo>
                <a:lnTo>
                  <a:pt x="400" y="776"/>
                </a:lnTo>
                <a:lnTo>
                  <a:pt x="400" y="773"/>
                </a:lnTo>
                <a:lnTo>
                  <a:pt x="403" y="776"/>
                </a:lnTo>
                <a:lnTo>
                  <a:pt x="406" y="776"/>
                </a:lnTo>
                <a:lnTo>
                  <a:pt x="406" y="758"/>
                </a:lnTo>
                <a:lnTo>
                  <a:pt x="409" y="776"/>
                </a:lnTo>
                <a:lnTo>
                  <a:pt x="409" y="770"/>
                </a:lnTo>
                <a:lnTo>
                  <a:pt x="412" y="776"/>
                </a:lnTo>
                <a:lnTo>
                  <a:pt x="428" y="776"/>
                </a:lnTo>
                <a:lnTo>
                  <a:pt x="428" y="685"/>
                </a:lnTo>
                <a:lnTo>
                  <a:pt x="431" y="776"/>
                </a:lnTo>
                <a:lnTo>
                  <a:pt x="431" y="745"/>
                </a:lnTo>
                <a:lnTo>
                  <a:pt x="434" y="776"/>
                </a:lnTo>
                <a:lnTo>
                  <a:pt x="460" y="776"/>
                </a:lnTo>
                <a:lnTo>
                  <a:pt x="460" y="767"/>
                </a:lnTo>
                <a:lnTo>
                  <a:pt x="463" y="776"/>
                </a:lnTo>
                <a:lnTo>
                  <a:pt x="472" y="776"/>
                </a:lnTo>
                <a:lnTo>
                  <a:pt x="472" y="748"/>
                </a:lnTo>
                <a:lnTo>
                  <a:pt x="475" y="776"/>
                </a:lnTo>
                <a:lnTo>
                  <a:pt x="475" y="770"/>
                </a:lnTo>
                <a:lnTo>
                  <a:pt x="478" y="776"/>
                </a:lnTo>
                <a:lnTo>
                  <a:pt x="497" y="776"/>
                </a:lnTo>
                <a:lnTo>
                  <a:pt x="497" y="770"/>
                </a:lnTo>
                <a:lnTo>
                  <a:pt x="500" y="776"/>
                </a:lnTo>
                <a:lnTo>
                  <a:pt x="523" y="776"/>
                </a:lnTo>
                <a:lnTo>
                  <a:pt x="523" y="773"/>
                </a:lnTo>
                <a:lnTo>
                  <a:pt x="526" y="776"/>
                </a:lnTo>
                <a:lnTo>
                  <a:pt x="563" y="776"/>
                </a:lnTo>
                <a:lnTo>
                  <a:pt x="563" y="758"/>
                </a:lnTo>
                <a:lnTo>
                  <a:pt x="567" y="773"/>
                </a:lnTo>
                <a:lnTo>
                  <a:pt x="567" y="776"/>
                </a:lnTo>
                <a:lnTo>
                  <a:pt x="567" y="767"/>
                </a:lnTo>
                <a:lnTo>
                  <a:pt x="570" y="776"/>
                </a:lnTo>
                <a:lnTo>
                  <a:pt x="589" y="776"/>
                </a:lnTo>
                <a:lnTo>
                  <a:pt x="589" y="773"/>
                </a:lnTo>
                <a:lnTo>
                  <a:pt x="592" y="776"/>
                </a:lnTo>
                <a:lnTo>
                  <a:pt x="592" y="773"/>
                </a:lnTo>
                <a:lnTo>
                  <a:pt x="595" y="776"/>
                </a:lnTo>
                <a:lnTo>
                  <a:pt x="595" y="773"/>
                </a:lnTo>
                <a:lnTo>
                  <a:pt x="598" y="776"/>
                </a:lnTo>
                <a:lnTo>
                  <a:pt x="601" y="776"/>
                </a:lnTo>
                <a:lnTo>
                  <a:pt x="601" y="773"/>
                </a:lnTo>
                <a:lnTo>
                  <a:pt x="604" y="776"/>
                </a:lnTo>
                <a:lnTo>
                  <a:pt x="629" y="776"/>
                </a:lnTo>
                <a:lnTo>
                  <a:pt x="629" y="773"/>
                </a:lnTo>
                <a:lnTo>
                  <a:pt x="633" y="776"/>
                </a:lnTo>
                <a:lnTo>
                  <a:pt x="633" y="773"/>
                </a:lnTo>
                <a:lnTo>
                  <a:pt x="636" y="776"/>
                </a:lnTo>
                <a:lnTo>
                  <a:pt x="645" y="776"/>
                </a:lnTo>
                <a:lnTo>
                  <a:pt x="645" y="670"/>
                </a:lnTo>
                <a:lnTo>
                  <a:pt x="648" y="773"/>
                </a:lnTo>
                <a:lnTo>
                  <a:pt x="648" y="776"/>
                </a:lnTo>
                <a:lnTo>
                  <a:pt x="648" y="748"/>
                </a:lnTo>
                <a:lnTo>
                  <a:pt x="652" y="776"/>
                </a:lnTo>
                <a:lnTo>
                  <a:pt x="661" y="776"/>
                </a:lnTo>
                <a:lnTo>
                  <a:pt x="661" y="773"/>
                </a:lnTo>
                <a:lnTo>
                  <a:pt x="664" y="776"/>
                </a:lnTo>
                <a:lnTo>
                  <a:pt x="680" y="776"/>
                </a:lnTo>
                <a:lnTo>
                  <a:pt x="680" y="773"/>
                </a:lnTo>
                <a:lnTo>
                  <a:pt x="683" y="776"/>
                </a:lnTo>
                <a:lnTo>
                  <a:pt x="699" y="776"/>
                </a:lnTo>
                <a:lnTo>
                  <a:pt x="699" y="773"/>
                </a:lnTo>
                <a:lnTo>
                  <a:pt x="702" y="776"/>
                </a:lnTo>
                <a:lnTo>
                  <a:pt x="705" y="776"/>
                </a:lnTo>
                <a:lnTo>
                  <a:pt x="705" y="761"/>
                </a:lnTo>
                <a:lnTo>
                  <a:pt x="708" y="767"/>
                </a:lnTo>
                <a:lnTo>
                  <a:pt x="708" y="776"/>
                </a:lnTo>
                <a:lnTo>
                  <a:pt x="708" y="767"/>
                </a:lnTo>
                <a:lnTo>
                  <a:pt x="711" y="776"/>
                </a:lnTo>
                <a:lnTo>
                  <a:pt x="727" y="776"/>
                </a:lnTo>
                <a:lnTo>
                  <a:pt x="727" y="770"/>
                </a:lnTo>
                <a:lnTo>
                  <a:pt x="730" y="776"/>
                </a:lnTo>
                <a:lnTo>
                  <a:pt x="730" y="761"/>
                </a:lnTo>
                <a:lnTo>
                  <a:pt x="733" y="776"/>
                </a:lnTo>
                <a:lnTo>
                  <a:pt x="733" y="751"/>
                </a:lnTo>
                <a:lnTo>
                  <a:pt x="736" y="776"/>
                </a:lnTo>
                <a:lnTo>
                  <a:pt x="755" y="776"/>
                </a:lnTo>
                <a:lnTo>
                  <a:pt x="755" y="770"/>
                </a:lnTo>
                <a:lnTo>
                  <a:pt x="758" y="776"/>
                </a:lnTo>
                <a:lnTo>
                  <a:pt x="762" y="776"/>
                </a:lnTo>
                <a:lnTo>
                  <a:pt x="762" y="773"/>
                </a:lnTo>
                <a:lnTo>
                  <a:pt x="765" y="776"/>
                </a:lnTo>
                <a:lnTo>
                  <a:pt x="765" y="758"/>
                </a:lnTo>
                <a:lnTo>
                  <a:pt x="768" y="776"/>
                </a:lnTo>
                <a:lnTo>
                  <a:pt x="780" y="776"/>
                </a:lnTo>
                <a:lnTo>
                  <a:pt x="780" y="764"/>
                </a:lnTo>
                <a:lnTo>
                  <a:pt x="784" y="776"/>
                </a:lnTo>
                <a:lnTo>
                  <a:pt x="787" y="776"/>
                </a:lnTo>
                <a:lnTo>
                  <a:pt x="787" y="773"/>
                </a:lnTo>
                <a:lnTo>
                  <a:pt x="790" y="770"/>
                </a:lnTo>
                <a:lnTo>
                  <a:pt x="790" y="776"/>
                </a:lnTo>
                <a:lnTo>
                  <a:pt x="790" y="770"/>
                </a:lnTo>
                <a:lnTo>
                  <a:pt x="793" y="776"/>
                </a:lnTo>
                <a:lnTo>
                  <a:pt x="799" y="776"/>
                </a:lnTo>
                <a:lnTo>
                  <a:pt x="799" y="754"/>
                </a:lnTo>
                <a:lnTo>
                  <a:pt x="803" y="776"/>
                </a:lnTo>
                <a:lnTo>
                  <a:pt x="834" y="776"/>
                </a:lnTo>
                <a:lnTo>
                  <a:pt x="834" y="770"/>
                </a:lnTo>
                <a:lnTo>
                  <a:pt x="837" y="776"/>
                </a:lnTo>
                <a:lnTo>
                  <a:pt x="837" y="773"/>
                </a:lnTo>
                <a:lnTo>
                  <a:pt x="840" y="773"/>
                </a:lnTo>
                <a:lnTo>
                  <a:pt x="840" y="776"/>
                </a:lnTo>
                <a:lnTo>
                  <a:pt x="840" y="773"/>
                </a:lnTo>
                <a:lnTo>
                  <a:pt x="843" y="776"/>
                </a:lnTo>
                <a:lnTo>
                  <a:pt x="847" y="776"/>
                </a:lnTo>
                <a:lnTo>
                  <a:pt x="847" y="761"/>
                </a:lnTo>
                <a:lnTo>
                  <a:pt x="850" y="776"/>
                </a:lnTo>
                <a:lnTo>
                  <a:pt x="865" y="776"/>
                </a:lnTo>
                <a:lnTo>
                  <a:pt x="865" y="773"/>
                </a:lnTo>
                <a:lnTo>
                  <a:pt x="869" y="776"/>
                </a:lnTo>
                <a:lnTo>
                  <a:pt x="869" y="717"/>
                </a:lnTo>
                <a:lnTo>
                  <a:pt x="872" y="773"/>
                </a:lnTo>
                <a:lnTo>
                  <a:pt x="872" y="776"/>
                </a:lnTo>
                <a:lnTo>
                  <a:pt x="872" y="773"/>
                </a:lnTo>
                <a:lnTo>
                  <a:pt x="875" y="776"/>
                </a:lnTo>
                <a:lnTo>
                  <a:pt x="875" y="739"/>
                </a:lnTo>
                <a:lnTo>
                  <a:pt x="878" y="776"/>
                </a:lnTo>
                <a:lnTo>
                  <a:pt x="881" y="776"/>
                </a:lnTo>
                <a:lnTo>
                  <a:pt x="881" y="764"/>
                </a:lnTo>
                <a:lnTo>
                  <a:pt x="884" y="776"/>
                </a:lnTo>
                <a:lnTo>
                  <a:pt x="887" y="776"/>
                </a:lnTo>
                <a:lnTo>
                  <a:pt x="887" y="773"/>
                </a:lnTo>
                <a:lnTo>
                  <a:pt x="891" y="776"/>
                </a:lnTo>
                <a:lnTo>
                  <a:pt x="916" y="776"/>
                </a:lnTo>
                <a:lnTo>
                  <a:pt x="916" y="641"/>
                </a:lnTo>
                <a:lnTo>
                  <a:pt x="919" y="776"/>
                </a:lnTo>
                <a:lnTo>
                  <a:pt x="919" y="758"/>
                </a:lnTo>
                <a:lnTo>
                  <a:pt x="922" y="776"/>
                </a:lnTo>
                <a:lnTo>
                  <a:pt x="938" y="776"/>
                </a:lnTo>
                <a:lnTo>
                  <a:pt x="938" y="761"/>
                </a:lnTo>
                <a:lnTo>
                  <a:pt x="941" y="776"/>
                </a:lnTo>
                <a:lnTo>
                  <a:pt x="944" y="770"/>
                </a:lnTo>
                <a:lnTo>
                  <a:pt x="944" y="776"/>
                </a:lnTo>
                <a:lnTo>
                  <a:pt x="944" y="770"/>
                </a:lnTo>
                <a:lnTo>
                  <a:pt x="944" y="776"/>
                </a:lnTo>
                <a:lnTo>
                  <a:pt x="947" y="764"/>
                </a:lnTo>
                <a:lnTo>
                  <a:pt x="947" y="776"/>
                </a:lnTo>
                <a:lnTo>
                  <a:pt x="947" y="758"/>
                </a:lnTo>
                <a:lnTo>
                  <a:pt x="950" y="770"/>
                </a:lnTo>
                <a:lnTo>
                  <a:pt x="950" y="776"/>
                </a:lnTo>
                <a:lnTo>
                  <a:pt x="950" y="758"/>
                </a:lnTo>
                <a:lnTo>
                  <a:pt x="954" y="776"/>
                </a:lnTo>
                <a:lnTo>
                  <a:pt x="969" y="776"/>
                </a:lnTo>
                <a:lnTo>
                  <a:pt x="969" y="764"/>
                </a:lnTo>
                <a:lnTo>
                  <a:pt x="972" y="776"/>
                </a:lnTo>
                <a:lnTo>
                  <a:pt x="972" y="773"/>
                </a:lnTo>
                <a:lnTo>
                  <a:pt x="976" y="776"/>
                </a:lnTo>
                <a:lnTo>
                  <a:pt x="976" y="773"/>
                </a:lnTo>
                <a:lnTo>
                  <a:pt x="979" y="776"/>
                </a:lnTo>
                <a:lnTo>
                  <a:pt x="982" y="776"/>
                </a:lnTo>
                <a:lnTo>
                  <a:pt x="982" y="773"/>
                </a:lnTo>
                <a:lnTo>
                  <a:pt x="985" y="776"/>
                </a:lnTo>
                <a:lnTo>
                  <a:pt x="1001" y="776"/>
                </a:lnTo>
                <a:lnTo>
                  <a:pt x="1001" y="751"/>
                </a:lnTo>
                <a:lnTo>
                  <a:pt x="1004" y="776"/>
                </a:lnTo>
                <a:lnTo>
                  <a:pt x="1010" y="776"/>
                </a:lnTo>
                <a:lnTo>
                  <a:pt x="1010" y="773"/>
                </a:lnTo>
                <a:lnTo>
                  <a:pt x="1013" y="776"/>
                </a:lnTo>
                <a:lnTo>
                  <a:pt x="1016" y="776"/>
                </a:lnTo>
                <a:lnTo>
                  <a:pt x="1016" y="773"/>
                </a:lnTo>
                <a:lnTo>
                  <a:pt x="1020" y="776"/>
                </a:lnTo>
                <a:lnTo>
                  <a:pt x="1023" y="776"/>
                </a:lnTo>
                <a:lnTo>
                  <a:pt x="1023" y="767"/>
                </a:lnTo>
                <a:lnTo>
                  <a:pt x="1026" y="776"/>
                </a:lnTo>
                <a:lnTo>
                  <a:pt x="1026" y="770"/>
                </a:lnTo>
                <a:lnTo>
                  <a:pt x="1029" y="776"/>
                </a:lnTo>
                <a:lnTo>
                  <a:pt x="1029" y="773"/>
                </a:lnTo>
                <a:lnTo>
                  <a:pt x="1032" y="776"/>
                </a:lnTo>
                <a:lnTo>
                  <a:pt x="1032" y="767"/>
                </a:lnTo>
                <a:lnTo>
                  <a:pt x="1035" y="776"/>
                </a:lnTo>
                <a:lnTo>
                  <a:pt x="1042" y="776"/>
                </a:lnTo>
                <a:lnTo>
                  <a:pt x="1042" y="761"/>
                </a:lnTo>
                <a:lnTo>
                  <a:pt x="1045" y="773"/>
                </a:lnTo>
                <a:lnTo>
                  <a:pt x="1045" y="776"/>
                </a:lnTo>
                <a:lnTo>
                  <a:pt x="1045" y="773"/>
                </a:lnTo>
                <a:lnTo>
                  <a:pt x="1048" y="776"/>
                </a:lnTo>
                <a:lnTo>
                  <a:pt x="1051" y="776"/>
                </a:lnTo>
                <a:lnTo>
                  <a:pt x="1051" y="751"/>
                </a:lnTo>
                <a:lnTo>
                  <a:pt x="1054" y="776"/>
                </a:lnTo>
                <a:lnTo>
                  <a:pt x="1067" y="776"/>
                </a:lnTo>
                <a:lnTo>
                  <a:pt x="1067" y="773"/>
                </a:lnTo>
                <a:lnTo>
                  <a:pt x="1070" y="776"/>
                </a:lnTo>
                <a:lnTo>
                  <a:pt x="1073" y="776"/>
                </a:lnTo>
                <a:lnTo>
                  <a:pt x="1073" y="748"/>
                </a:lnTo>
                <a:lnTo>
                  <a:pt x="1076" y="776"/>
                </a:lnTo>
                <a:lnTo>
                  <a:pt x="1076" y="758"/>
                </a:lnTo>
                <a:lnTo>
                  <a:pt x="1079" y="773"/>
                </a:lnTo>
                <a:lnTo>
                  <a:pt x="1079" y="776"/>
                </a:lnTo>
                <a:lnTo>
                  <a:pt x="1079" y="773"/>
                </a:lnTo>
                <a:lnTo>
                  <a:pt x="1082" y="776"/>
                </a:lnTo>
                <a:lnTo>
                  <a:pt x="1086" y="776"/>
                </a:lnTo>
                <a:lnTo>
                  <a:pt x="1086" y="770"/>
                </a:lnTo>
                <a:lnTo>
                  <a:pt x="1089" y="776"/>
                </a:lnTo>
                <a:lnTo>
                  <a:pt x="1095" y="776"/>
                </a:lnTo>
                <a:lnTo>
                  <a:pt x="1095" y="770"/>
                </a:lnTo>
                <a:lnTo>
                  <a:pt x="1098" y="776"/>
                </a:lnTo>
                <a:lnTo>
                  <a:pt x="1101" y="776"/>
                </a:lnTo>
                <a:lnTo>
                  <a:pt x="1101" y="767"/>
                </a:lnTo>
                <a:lnTo>
                  <a:pt x="1105" y="776"/>
                </a:lnTo>
                <a:lnTo>
                  <a:pt x="1117" y="776"/>
                </a:lnTo>
                <a:lnTo>
                  <a:pt x="1117" y="748"/>
                </a:lnTo>
                <a:lnTo>
                  <a:pt x="1120" y="720"/>
                </a:lnTo>
                <a:lnTo>
                  <a:pt x="1120" y="776"/>
                </a:lnTo>
                <a:lnTo>
                  <a:pt x="1120" y="720"/>
                </a:lnTo>
                <a:lnTo>
                  <a:pt x="1123" y="776"/>
                </a:lnTo>
                <a:lnTo>
                  <a:pt x="1123" y="748"/>
                </a:lnTo>
                <a:lnTo>
                  <a:pt x="1127" y="776"/>
                </a:lnTo>
                <a:lnTo>
                  <a:pt x="1127" y="770"/>
                </a:lnTo>
                <a:lnTo>
                  <a:pt x="1130" y="776"/>
                </a:lnTo>
                <a:lnTo>
                  <a:pt x="1133" y="776"/>
                </a:lnTo>
                <a:lnTo>
                  <a:pt x="1133" y="714"/>
                </a:lnTo>
                <a:lnTo>
                  <a:pt x="1136" y="776"/>
                </a:lnTo>
                <a:lnTo>
                  <a:pt x="1136" y="758"/>
                </a:lnTo>
                <a:lnTo>
                  <a:pt x="1139" y="776"/>
                </a:lnTo>
                <a:lnTo>
                  <a:pt x="1142" y="776"/>
                </a:lnTo>
                <a:lnTo>
                  <a:pt x="1142" y="770"/>
                </a:lnTo>
                <a:lnTo>
                  <a:pt x="1145" y="776"/>
                </a:lnTo>
                <a:lnTo>
                  <a:pt x="1149" y="776"/>
                </a:lnTo>
                <a:lnTo>
                  <a:pt x="1149" y="754"/>
                </a:lnTo>
                <a:lnTo>
                  <a:pt x="1152" y="776"/>
                </a:lnTo>
                <a:lnTo>
                  <a:pt x="1152" y="773"/>
                </a:lnTo>
                <a:lnTo>
                  <a:pt x="1155" y="776"/>
                </a:lnTo>
                <a:lnTo>
                  <a:pt x="1155" y="767"/>
                </a:lnTo>
                <a:lnTo>
                  <a:pt x="1158" y="776"/>
                </a:lnTo>
                <a:lnTo>
                  <a:pt x="1158" y="761"/>
                </a:lnTo>
                <a:lnTo>
                  <a:pt x="1161" y="776"/>
                </a:lnTo>
                <a:lnTo>
                  <a:pt x="1161" y="764"/>
                </a:lnTo>
                <a:lnTo>
                  <a:pt x="1164" y="776"/>
                </a:lnTo>
                <a:lnTo>
                  <a:pt x="1171" y="776"/>
                </a:lnTo>
                <a:lnTo>
                  <a:pt x="1171" y="770"/>
                </a:lnTo>
                <a:lnTo>
                  <a:pt x="1174" y="776"/>
                </a:lnTo>
                <a:lnTo>
                  <a:pt x="1174" y="761"/>
                </a:lnTo>
                <a:lnTo>
                  <a:pt x="1177" y="776"/>
                </a:lnTo>
                <a:lnTo>
                  <a:pt x="1177" y="764"/>
                </a:lnTo>
                <a:lnTo>
                  <a:pt x="1180" y="776"/>
                </a:lnTo>
                <a:lnTo>
                  <a:pt x="1183" y="776"/>
                </a:lnTo>
                <a:lnTo>
                  <a:pt x="1183" y="767"/>
                </a:lnTo>
                <a:lnTo>
                  <a:pt x="1186" y="776"/>
                </a:lnTo>
                <a:lnTo>
                  <a:pt x="1186" y="764"/>
                </a:lnTo>
                <a:lnTo>
                  <a:pt x="1189" y="776"/>
                </a:lnTo>
                <a:lnTo>
                  <a:pt x="1189" y="758"/>
                </a:lnTo>
                <a:lnTo>
                  <a:pt x="1193" y="776"/>
                </a:lnTo>
                <a:lnTo>
                  <a:pt x="1193" y="773"/>
                </a:lnTo>
                <a:lnTo>
                  <a:pt x="1196" y="776"/>
                </a:lnTo>
                <a:lnTo>
                  <a:pt x="1196" y="758"/>
                </a:lnTo>
                <a:lnTo>
                  <a:pt x="1199" y="776"/>
                </a:lnTo>
                <a:lnTo>
                  <a:pt x="1202" y="776"/>
                </a:lnTo>
                <a:lnTo>
                  <a:pt x="1202" y="767"/>
                </a:lnTo>
                <a:lnTo>
                  <a:pt x="1205" y="776"/>
                </a:lnTo>
                <a:lnTo>
                  <a:pt x="1205" y="767"/>
                </a:lnTo>
                <a:lnTo>
                  <a:pt x="1208" y="776"/>
                </a:lnTo>
                <a:lnTo>
                  <a:pt x="1211" y="776"/>
                </a:lnTo>
                <a:lnTo>
                  <a:pt x="1211" y="758"/>
                </a:lnTo>
                <a:lnTo>
                  <a:pt x="1215" y="754"/>
                </a:lnTo>
                <a:lnTo>
                  <a:pt x="1215" y="776"/>
                </a:lnTo>
                <a:lnTo>
                  <a:pt x="1215" y="754"/>
                </a:lnTo>
                <a:lnTo>
                  <a:pt x="1218" y="776"/>
                </a:lnTo>
                <a:lnTo>
                  <a:pt x="1218" y="770"/>
                </a:lnTo>
                <a:lnTo>
                  <a:pt x="1221" y="776"/>
                </a:lnTo>
                <a:lnTo>
                  <a:pt x="1221" y="770"/>
                </a:lnTo>
                <a:lnTo>
                  <a:pt x="1224" y="776"/>
                </a:lnTo>
                <a:lnTo>
                  <a:pt x="1224" y="767"/>
                </a:lnTo>
                <a:lnTo>
                  <a:pt x="1227" y="770"/>
                </a:lnTo>
                <a:lnTo>
                  <a:pt x="1227" y="776"/>
                </a:lnTo>
                <a:lnTo>
                  <a:pt x="1227" y="732"/>
                </a:lnTo>
                <a:lnTo>
                  <a:pt x="1230" y="776"/>
                </a:lnTo>
                <a:lnTo>
                  <a:pt x="1234" y="776"/>
                </a:lnTo>
                <a:lnTo>
                  <a:pt x="1234" y="761"/>
                </a:lnTo>
                <a:lnTo>
                  <a:pt x="1237" y="767"/>
                </a:lnTo>
                <a:lnTo>
                  <a:pt x="1237" y="776"/>
                </a:lnTo>
                <a:lnTo>
                  <a:pt x="1237" y="758"/>
                </a:lnTo>
                <a:lnTo>
                  <a:pt x="1240" y="776"/>
                </a:lnTo>
                <a:lnTo>
                  <a:pt x="1240" y="761"/>
                </a:lnTo>
                <a:lnTo>
                  <a:pt x="1243" y="776"/>
                </a:lnTo>
                <a:lnTo>
                  <a:pt x="1243" y="770"/>
                </a:lnTo>
                <a:lnTo>
                  <a:pt x="1246" y="776"/>
                </a:lnTo>
                <a:lnTo>
                  <a:pt x="1246" y="739"/>
                </a:lnTo>
                <a:lnTo>
                  <a:pt x="1249" y="776"/>
                </a:lnTo>
                <a:lnTo>
                  <a:pt x="1249" y="751"/>
                </a:lnTo>
                <a:lnTo>
                  <a:pt x="1252" y="776"/>
                </a:lnTo>
                <a:lnTo>
                  <a:pt x="1252" y="704"/>
                </a:lnTo>
                <a:lnTo>
                  <a:pt x="1256" y="776"/>
                </a:lnTo>
                <a:lnTo>
                  <a:pt x="1256" y="673"/>
                </a:lnTo>
                <a:lnTo>
                  <a:pt x="1259" y="742"/>
                </a:lnTo>
                <a:lnTo>
                  <a:pt x="1259" y="776"/>
                </a:lnTo>
                <a:lnTo>
                  <a:pt x="1259" y="682"/>
                </a:lnTo>
                <a:lnTo>
                  <a:pt x="1262" y="776"/>
                </a:lnTo>
                <a:lnTo>
                  <a:pt x="1268" y="776"/>
                </a:lnTo>
                <a:lnTo>
                  <a:pt x="1268" y="745"/>
                </a:lnTo>
                <a:lnTo>
                  <a:pt x="1271" y="776"/>
                </a:lnTo>
                <a:lnTo>
                  <a:pt x="1271" y="742"/>
                </a:lnTo>
                <a:lnTo>
                  <a:pt x="1274" y="776"/>
                </a:lnTo>
                <a:lnTo>
                  <a:pt x="1274" y="770"/>
                </a:lnTo>
                <a:lnTo>
                  <a:pt x="1278" y="773"/>
                </a:lnTo>
                <a:lnTo>
                  <a:pt x="1278" y="776"/>
                </a:lnTo>
                <a:lnTo>
                  <a:pt x="1278" y="773"/>
                </a:lnTo>
                <a:lnTo>
                  <a:pt x="1281" y="776"/>
                </a:lnTo>
                <a:lnTo>
                  <a:pt x="1287" y="776"/>
                </a:lnTo>
                <a:lnTo>
                  <a:pt x="1287" y="767"/>
                </a:lnTo>
                <a:lnTo>
                  <a:pt x="1290" y="776"/>
                </a:lnTo>
                <a:lnTo>
                  <a:pt x="1290" y="723"/>
                </a:lnTo>
                <a:lnTo>
                  <a:pt x="1293" y="764"/>
                </a:lnTo>
                <a:lnTo>
                  <a:pt x="1293" y="776"/>
                </a:lnTo>
                <a:lnTo>
                  <a:pt x="1293" y="764"/>
                </a:lnTo>
                <a:lnTo>
                  <a:pt x="1296" y="776"/>
                </a:lnTo>
                <a:lnTo>
                  <a:pt x="1296" y="770"/>
                </a:lnTo>
                <a:lnTo>
                  <a:pt x="1300" y="764"/>
                </a:lnTo>
                <a:lnTo>
                  <a:pt x="1300" y="776"/>
                </a:lnTo>
                <a:lnTo>
                  <a:pt x="1300" y="764"/>
                </a:lnTo>
                <a:lnTo>
                  <a:pt x="1303" y="776"/>
                </a:lnTo>
                <a:lnTo>
                  <a:pt x="1303" y="761"/>
                </a:lnTo>
                <a:lnTo>
                  <a:pt x="1306" y="776"/>
                </a:lnTo>
                <a:lnTo>
                  <a:pt x="1309" y="776"/>
                </a:lnTo>
                <a:lnTo>
                  <a:pt x="1309" y="770"/>
                </a:lnTo>
                <a:lnTo>
                  <a:pt x="1312" y="770"/>
                </a:lnTo>
                <a:lnTo>
                  <a:pt x="1312" y="773"/>
                </a:lnTo>
                <a:lnTo>
                  <a:pt x="1312" y="632"/>
                </a:lnTo>
                <a:lnTo>
                  <a:pt x="1312" y="770"/>
                </a:lnTo>
                <a:lnTo>
                  <a:pt x="1315" y="776"/>
                </a:lnTo>
                <a:lnTo>
                  <a:pt x="1315" y="707"/>
                </a:lnTo>
                <a:lnTo>
                  <a:pt x="1318" y="776"/>
                </a:lnTo>
                <a:lnTo>
                  <a:pt x="1318" y="657"/>
                </a:lnTo>
                <a:lnTo>
                  <a:pt x="1322" y="736"/>
                </a:lnTo>
                <a:lnTo>
                  <a:pt x="1322" y="776"/>
                </a:lnTo>
                <a:lnTo>
                  <a:pt x="1322" y="704"/>
                </a:lnTo>
                <a:lnTo>
                  <a:pt x="1325" y="776"/>
                </a:lnTo>
                <a:lnTo>
                  <a:pt x="1325" y="767"/>
                </a:lnTo>
                <a:lnTo>
                  <a:pt x="1328" y="776"/>
                </a:lnTo>
                <a:lnTo>
                  <a:pt x="1331" y="776"/>
                </a:lnTo>
                <a:lnTo>
                  <a:pt x="1331" y="773"/>
                </a:lnTo>
                <a:lnTo>
                  <a:pt x="1334" y="776"/>
                </a:lnTo>
                <a:lnTo>
                  <a:pt x="1334" y="770"/>
                </a:lnTo>
                <a:lnTo>
                  <a:pt x="1337" y="776"/>
                </a:lnTo>
                <a:lnTo>
                  <a:pt x="1340" y="776"/>
                </a:lnTo>
                <a:lnTo>
                  <a:pt x="1340" y="770"/>
                </a:lnTo>
                <a:lnTo>
                  <a:pt x="1344" y="776"/>
                </a:lnTo>
                <a:lnTo>
                  <a:pt x="1344" y="773"/>
                </a:lnTo>
                <a:lnTo>
                  <a:pt x="1347" y="776"/>
                </a:lnTo>
                <a:lnTo>
                  <a:pt x="1347" y="773"/>
                </a:lnTo>
                <a:lnTo>
                  <a:pt x="1350" y="776"/>
                </a:lnTo>
                <a:lnTo>
                  <a:pt x="1350" y="773"/>
                </a:lnTo>
                <a:lnTo>
                  <a:pt x="1350" y="776"/>
                </a:lnTo>
                <a:lnTo>
                  <a:pt x="1353" y="754"/>
                </a:lnTo>
                <a:lnTo>
                  <a:pt x="1353" y="776"/>
                </a:lnTo>
                <a:lnTo>
                  <a:pt x="1353" y="657"/>
                </a:lnTo>
                <a:lnTo>
                  <a:pt x="1356" y="776"/>
                </a:lnTo>
                <a:lnTo>
                  <a:pt x="1359" y="776"/>
                </a:lnTo>
                <a:lnTo>
                  <a:pt x="1359" y="720"/>
                </a:lnTo>
                <a:lnTo>
                  <a:pt x="1362" y="773"/>
                </a:lnTo>
                <a:lnTo>
                  <a:pt x="1362" y="776"/>
                </a:lnTo>
                <a:lnTo>
                  <a:pt x="1362" y="726"/>
                </a:lnTo>
                <a:lnTo>
                  <a:pt x="1366" y="770"/>
                </a:lnTo>
                <a:lnTo>
                  <a:pt x="1366" y="776"/>
                </a:lnTo>
                <a:lnTo>
                  <a:pt x="1366" y="748"/>
                </a:lnTo>
                <a:lnTo>
                  <a:pt x="1369" y="776"/>
                </a:lnTo>
                <a:lnTo>
                  <a:pt x="1369" y="770"/>
                </a:lnTo>
                <a:lnTo>
                  <a:pt x="1372" y="776"/>
                </a:lnTo>
                <a:lnTo>
                  <a:pt x="1372" y="767"/>
                </a:lnTo>
                <a:lnTo>
                  <a:pt x="1375" y="773"/>
                </a:lnTo>
                <a:lnTo>
                  <a:pt x="1375" y="0"/>
                </a:lnTo>
                <a:lnTo>
                  <a:pt x="1378" y="761"/>
                </a:lnTo>
                <a:lnTo>
                  <a:pt x="1378" y="776"/>
                </a:lnTo>
                <a:lnTo>
                  <a:pt x="1378" y="736"/>
                </a:lnTo>
                <a:lnTo>
                  <a:pt x="1381" y="776"/>
                </a:lnTo>
                <a:lnTo>
                  <a:pt x="1381" y="770"/>
                </a:lnTo>
                <a:lnTo>
                  <a:pt x="1385" y="770"/>
                </a:lnTo>
                <a:lnTo>
                  <a:pt x="1385" y="776"/>
                </a:lnTo>
                <a:lnTo>
                  <a:pt x="1385" y="764"/>
                </a:lnTo>
                <a:lnTo>
                  <a:pt x="1388" y="776"/>
                </a:lnTo>
                <a:lnTo>
                  <a:pt x="1391" y="776"/>
                </a:lnTo>
                <a:lnTo>
                  <a:pt x="1391" y="745"/>
                </a:lnTo>
                <a:lnTo>
                  <a:pt x="1394" y="776"/>
                </a:lnTo>
                <a:lnTo>
                  <a:pt x="1394" y="773"/>
                </a:lnTo>
                <a:lnTo>
                  <a:pt x="1397" y="776"/>
                </a:lnTo>
                <a:lnTo>
                  <a:pt x="1400" y="776"/>
                </a:lnTo>
                <a:lnTo>
                  <a:pt x="1400" y="685"/>
                </a:lnTo>
                <a:lnTo>
                  <a:pt x="1403" y="776"/>
                </a:lnTo>
                <a:lnTo>
                  <a:pt x="1403" y="729"/>
                </a:lnTo>
                <a:lnTo>
                  <a:pt x="1407" y="742"/>
                </a:lnTo>
                <a:lnTo>
                  <a:pt x="1407" y="776"/>
                </a:lnTo>
                <a:lnTo>
                  <a:pt x="1407" y="742"/>
                </a:lnTo>
                <a:lnTo>
                  <a:pt x="1410" y="776"/>
                </a:lnTo>
                <a:lnTo>
                  <a:pt x="1413" y="776"/>
                </a:lnTo>
                <a:lnTo>
                  <a:pt x="1413" y="773"/>
                </a:lnTo>
                <a:lnTo>
                  <a:pt x="1416" y="776"/>
                </a:lnTo>
                <a:lnTo>
                  <a:pt x="1416" y="767"/>
                </a:lnTo>
                <a:lnTo>
                  <a:pt x="1419" y="776"/>
                </a:lnTo>
                <a:lnTo>
                  <a:pt x="1419" y="758"/>
                </a:lnTo>
                <a:lnTo>
                  <a:pt x="1422" y="776"/>
                </a:lnTo>
                <a:lnTo>
                  <a:pt x="1422" y="770"/>
                </a:lnTo>
                <a:lnTo>
                  <a:pt x="1425" y="776"/>
                </a:lnTo>
                <a:lnTo>
                  <a:pt x="1425" y="773"/>
                </a:lnTo>
                <a:lnTo>
                  <a:pt x="1429" y="776"/>
                </a:lnTo>
                <a:lnTo>
                  <a:pt x="1429" y="758"/>
                </a:lnTo>
                <a:lnTo>
                  <a:pt x="1432" y="776"/>
                </a:lnTo>
                <a:lnTo>
                  <a:pt x="1432" y="767"/>
                </a:lnTo>
                <a:lnTo>
                  <a:pt x="1435" y="776"/>
                </a:lnTo>
                <a:lnTo>
                  <a:pt x="1435" y="751"/>
                </a:lnTo>
                <a:lnTo>
                  <a:pt x="1438" y="776"/>
                </a:lnTo>
                <a:lnTo>
                  <a:pt x="1438" y="484"/>
                </a:lnTo>
                <a:lnTo>
                  <a:pt x="1441" y="739"/>
                </a:lnTo>
                <a:lnTo>
                  <a:pt x="1441" y="776"/>
                </a:lnTo>
                <a:lnTo>
                  <a:pt x="1441" y="739"/>
                </a:lnTo>
                <a:lnTo>
                  <a:pt x="1444" y="776"/>
                </a:lnTo>
                <a:lnTo>
                  <a:pt x="1447" y="776"/>
                </a:lnTo>
                <a:lnTo>
                  <a:pt x="1447" y="767"/>
                </a:lnTo>
                <a:lnTo>
                  <a:pt x="1451" y="776"/>
                </a:lnTo>
                <a:lnTo>
                  <a:pt x="1451" y="767"/>
                </a:lnTo>
                <a:lnTo>
                  <a:pt x="1454" y="776"/>
                </a:lnTo>
                <a:lnTo>
                  <a:pt x="1463" y="776"/>
                </a:lnTo>
                <a:lnTo>
                  <a:pt x="1463" y="767"/>
                </a:lnTo>
                <a:lnTo>
                  <a:pt x="1466" y="776"/>
                </a:lnTo>
                <a:lnTo>
                  <a:pt x="1469" y="776"/>
                </a:lnTo>
                <a:lnTo>
                  <a:pt x="1469" y="773"/>
                </a:lnTo>
                <a:lnTo>
                  <a:pt x="1473" y="776"/>
                </a:lnTo>
                <a:lnTo>
                  <a:pt x="1473" y="758"/>
                </a:lnTo>
                <a:lnTo>
                  <a:pt x="1476" y="776"/>
                </a:lnTo>
                <a:lnTo>
                  <a:pt x="1476" y="764"/>
                </a:lnTo>
                <a:lnTo>
                  <a:pt x="1479" y="776"/>
                </a:lnTo>
                <a:lnTo>
                  <a:pt x="1495" y="776"/>
                </a:lnTo>
                <a:lnTo>
                  <a:pt x="1495" y="714"/>
                </a:lnTo>
                <a:lnTo>
                  <a:pt x="1498" y="767"/>
                </a:lnTo>
                <a:lnTo>
                  <a:pt x="1498" y="776"/>
                </a:lnTo>
                <a:lnTo>
                  <a:pt x="1498" y="729"/>
                </a:lnTo>
                <a:lnTo>
                  <a:pt x="1501" y="776"/>
                </a:lnTo>
                <a:lnTo>
                  <a:pt x="1510" y="776"/>
                </a:lnTo>
                <a:lnTo>
                  <a:pt x="1510" y="707"/>
                </a:lnTo>
                <a:lnTo>
                  <a:pt x="1513" y="770"/>
                </a:lnTo>
                <a:lnTo>
                  <a:pt x="1513" y="776"/>
                </a:lnTo>
                <a:lnTo>
                  <a:pt x="1513" y="767"/>
                </a:lnTo>
                <a:lnTo>
                  <a:pt x="1517" y="776"/>
                </a:lnTo>
                <a:lnTo>
                  <a:pt x="1517" y="761"/>
                </a:lnTo>
                <a:lnTo>
                  <a:pt x="1520" y="770"/>
                </a:lnTo>
                <a:lnTo>
                  <a:pt x="1520" y="776"/>
                </a:lnTo>
                <a:lnTo>
                  <a:pt x="1520" y="758"/>
                </a:lnTo>
                <a:lnTo>
                  <a:pt x="1523" y="776"/>
                </a:lnTo>
                <a:lnTo>
                  <a:pt x="1529" y="776"/>
                </a:lnTo>
                <a:lnTo>
                  <a:pt x="1529" y="773"/>
                </a:lnTo>
                <a:lnTo>
                  <a:pt x="1532" y="773"/>
                </a:lnTo>
                <a:lnTo>
                  <a:pt x="1532" y="776"/>
                </a:lnTo>
                <a:lnTo>
                  <a:pt x="1532" y="770"/>
                </a:lnTo>
                <a:lnTo>
                  <a:pt x="1536" y="776"/>
                </a:lnTo>
                <a:lnTo>
                  <a:pt x="1539" y="776"/>
                </a:lnTo>
                <a:lnTo>
                  <a:pt x="1539" y="767"/>
                </a:lnTo>
                <a:lnTo>
                  <a:pt x="1542" y="776"/>
                </a:lnTo>
                <a:lnTo>
                  <a:pt x="1542" y="773"/>
                </a:lnTo>
                <a:lnTo>
                  <a:pt x="1545" y="776"/>
                </a:lnTo>
                <a:lnTo>
                  <a:pt x="1548" y="776"/>
                </a:lnTo>
                <a:lnTo>
                  <a:pt x="1548" y="773"/>
                </a:lnTo>
                <a:lnTo>
                  <a:pt x="1551" y="773"/>
                </a:lnTo>
                <a:lnTo>
                  <a:pt x="1551" y="776"/>
                </a:lnTo>
                <a:lnTo>
                  <a:pt x="1551" y="758"/>
                </a:lnTo>
                <a:lnTo>
                  <a:pt x="1554" y="773"/>
                </a:lnTo>
                <a:lnTo>
                  <a:pt x="1554" y="776"/>
                </a:lnTo>
                <a:lnTo>
                  <a:pt x="1554" y="773"/>
                </a:lnTo>
                <a:lnTo>
                  <a:pt x="1558" y="776"/>
                </a:lnTo>
                <a:lnTo>
                  <a:pt x="1561" y="776"/>
                </a:lnTo>
                <a:lnTo>
                  <a:pt x="1561" y="751"/>
                </a:lnTo>
                <a:lnTo>
                  <a:pt x="1564" y="767"/>
                </a:lnTo>
                <a:lnTo>
                  <a:pt x="1564" y="776"/>
                </a:lnTo>
                <a:lnTo>
                  <a:pt x="1564" y="764"/>
                </a:lnTo>
                <a:lnTo>
                  <a:pt x="1567" y="776"/>
                </a:lnTo>
                <a:lnTo>
                  <a:pt x="1567" y="754"/>
                </a:lnTo>
                <a:lnTo>
                  <a:pt x="1570" y="776"/>
                </a:lnTo>
                <a:lnTo>
                  <a:pt x="1576" y="776"/>
                </a:lnTo>
                <a:lnTo>
                  <a:pt x="1576" y="742"/>
                </a:lnTo>
                <a:lnTo>
                  <a:pt x="1580" y="773"/>
                </a:lnTo>
                <a:lnTo>
                  <a:pt x="1580" y="776"/>
                </a:lnTo>
                <a:lnTo>
                  <a:pt x="1580" y="773"/>
                </a:lnTo>
                <a:lnTo>
                  <a:pt x="1583" y="776"/>
                </a:lnTo>
                <a:lnTo>
                  <a:pt x="1586" y="776"/>
                </a:lnTo>
                <a:lnTo>
                  <a:pt x="1586" y="770"/>
                </a:lnTo>
                <a:lnTo>
                  <a:pt x="1589" y="776"/>
                </a:lnTo>
                <a:lnTo>
                  <a:pt x="1598" y="776"/>
                </a:lnTo>
                <a:lnTo>
                  <a:pt x="1598" y="764"/>
                </a:lnTo>
                <a:lnTo>
                  <a:pt x="1602" y="776"/>
                </a:lnTo>
                <a:lnTo>
                  <a:pt x="1605" y="761"/>
                </a:lnTo>
                <a:lnTo>
                  <a:pt x="1605" y="776"/>
                </a:lnTo>
                <a:lnTo>
                  <a:pt x="1605" y="635"/>
                </a:lnTo>
                <a:lnTo>
                  <a:pt x="1608" y="776"/>
                </a:lnTo>
                <a:lnTo>
                  <a:pt x="1611" y="776"/>
                </a:lnTo>
                <a:lnTo>
                  <a:pt x="1611" y="773"/>
                </a:lnTo>
                <a:lnTo>
                  <a:pt x="1614" y="773"/>
                </a:lnTo>
                <a:lnTo>
                  <a:pt x="1614" y="776"/>
                </a:lnTo>
                <a:lnTo>
                  <a:pt x="1614" y="773"/>
                </a:lnTo>
                <a:lnTo>
                  <a:pt x="1617" y="776"/>
                </a:lnTo>
                <a:lnTo>
                  <a:pt x="1617" y="751"/>
                </a:lnTo>
                <a:lnTo>
                  <a:pt x="1620" y="776"/>
                </a:lnTo>
                <a:lnTo>
                  <a:pt x="1620" y="732"/>
                </a:lnTo>
                <a:lnTo>
                  <a:pt x="1624" y="776"/>
                </a:lnTo>
                <a:lnTo>
                  <a:pt x="1627" y="776"/>
                </a:lnTo>
                <a:lnTo>
                  <a:pt x="1627" y="773"/>
                </a:lnTo>
                <a:lnTo>
                  <a:pt x="1630" y="776"/>
                </a:lnTo>
                <a:lnTo>
                  <a:pt x="1636" y="776"/>
                </a:lnTo>
                <a:lnTo>
                  <a:pt x="1636" y="764"/>
                </a:lnTo>
                <a:lnTo>
                  <a:pt x="1639" y="776"/>
                </a:lnTo>
                <a:lnTo>
                  <a:pt x="1639" y="773"/>
                </a:lnTo>
                <a:lnTo>
                  <a:pt x="1642" y="776"/>
                </a:lnTo>
                <a:lnTo>
                  <a:pt x="1646" y="776"/>
                </a:lnTo>
                <a:lnTo>
                  <a:pt x="1646" y="745"/>
                </a:lnTo>
                <a:lnTo>
                  <a:pt x="1649" y="770"/>
                </a:lnTo>
                <a:lnTo>
                  <a:pt x="1649" y="776"/>
                </a:lnTo>
                <a:lnTo>
                  <a:pt x="1649" y="767"/>
                </a:lnTo>
                <a:lnTo>
                  <a:pt x="1652" y="776"/>
                </a:lnTo>
                <a:lnTo>
                  <a:pt x="1655" y="776"/>
                </a:lnTo>
                <a:lnTo>
                  <a:pt x="1655" y="767"/>
                </a:lnTo>
                <a:lnTo>
                  <a:pt x="1658" y="751"/>
                </a:lnTo>
                <a:lnTo>
                  <a:pt x="1658" y="776"/>
                </a:lnTo>
                <a:lnTo>
                  <a:pt x="1658" y="751"/>
                </a:lnTo>
                <a:lnTo>
                  <a:pt x="1661" y="776"/>
                </a:lnTo>
                <a:lnTo>
                  <a:pt x="1661" y="748"/>
                </a:lnTo>
                <a:lnTo>
                  <a:pt x="1664" y="776"/>
                </a:lnTo>
                <a:lnTo>
                  <a:pt x="1671" y="776"/>
                </a:lnTo>
                <a:lnTo>
                  <a:pt x="1671" y="770"/>
                </a:lnTo>
                <a:lnTo>
                  <a:pt x="1674" y="776"/>
                </a:lnTo>
                <a:lnTo>
                  <a:pt x="1680" y="776"/>
                </a:lnTo>
                <a:lnTo>
                  <a:pt x="1680" y="773"/>
                </a:lnTo>
                <a:lnTo>
                  <a:pt x="1683" y="776"/>
                </a:lnTo>
                <a:lnTo>
                  <a:pt x="1687" y="776"/>
                </a:lnTo>
                <a:lnTo>
                  <a:pt x="1687" y="773"/>
                </a:lnTo>
                <a:lnTo>
                  <a:pt x="1690" y="776"/>
                </a:lnTo>
                <a:lnTo>
                  <a:pt x="1693" y="776"/>
                </a:lnTo>
                <a:lnTo>
                  <a:pt x="1693" y="751"/>
                </a:lnTo>
                <a:lnTo>
                  <a:pt x="1696" y="776"/>
                </a:lnTo>
                <a:lnTo>
                  <a:pt x="1696" y="764"/>
                </a:lnTo>
                <a:lnTo>
                  <a:pt x="1699" y="776"/>
                </a:lnTo>
                <a:lnTo>
                  <a:pt x="1702" y="773"/>
                </a:lnTo>
                <a:lnTo>
                  <a:pt x="1702" y="776"/>
                </a:lnTo>
                <a:lnTo>
                  <a:pt x="1702" y="764"/>
                </a:lnTo>
                <a:lnTo>
                  <a:pt x="1705" y="776"/>
                </a:lnTo>
                <a:lnTo>
                  <a:pt x="1705" y="767"/>
                </a:lnTo>
                <a:lnTo>
                  <a:pt x="1709" y="776"/>
                </a:lnTo>
                <a:lnTo>
                  <a:pt x="1712" y="776"/>
                </a:lnTo>
                <a:lnTo>
                  <a:pt x="1712" y="767"/>
                </a:lnTo>
                <a:lnTo>
                  <a:pt x="1715" y="776"/>
                </a:lnTo>
                <a:lnTo>
                  <a:pt x="1721" y="776"/>
                </a:lnTo>
                <a:lnTo>
                  <a:pt x="1721" y="767"/>
                </a:lnTo>
                <a:lnTo>
                  <a:pt x="1724" y="776"/>
                </a:lnTo>
                <a:lnTo>
                  <a:pt x="1737" y="776"/>
                </a:lnTo>
                <a:lnTo>
                  <a:pt x="1737" y="751"/>
                </a:lnTo>
                <a:lnTo>
                  <a:pt x="1740" y="773"/>
                </a:lnTo>
                <a:lnTo>
                  <a:pt x="1740" y="776"/>
                </a:lnTo>
                <a:lnTo>
                  <a:pt x="1740" y="682"/>
                </a:lnTo>
                <a:lnTo>
                  <a:pt x="1743" y="776"/>
                </a:lnTo>
                <a:lnTo>
                  <a:pt x="1743" y="767"/>
                </a:lnTo>
                <a:lnTo>
                  <a:pt x="1746" y="776"/>
                </a:lnTo>
                <a:lnTo>
                  <a:pt x="1746" y="773"/>
                </a:lnTo>
                <a:lnTo>
                  <a:pt x="1749" y="776"/>
                </a:lnTo>
                <a:lnTo>
                  <a:pt x="1753" y="776"/>
                </a:lnTo>
                <a:lnTo>
                  <a:pt x="1753" y="648"/>
                </a:lnTo>
                <a:lnTo>
                  <a:pt x="1756" y="776"/>
                </a:lnTo>
                <a:lnTo>
                  <a:pt x="1756" y="679"/>
                </a:lnTo>
                <a:lnTo>
                  <a:pt x="1759" y="776"/>
                </a:lnTo>
                <a:lnTo>
                  <a:pt x="1762" y="776"/>
                </a:lnTo>
                <a:lnTo>
                  <a:pt x="1762" y="767"/>
                </a:lnTo>
                <a:lnTo>
                  <a:pt x="1765" y="776"/>
                </a:lnTo>
                <a:lnTo>
                  <a:pt x="1771" y="776"/>
                </a:lnTo>
                <a:lnTo>
                  <a:pt x="1771" y="770"/>
                </a:lnTo>
                <a:lnTo>
                  <a:pt x="1775" y="773"/>
                </a:lnTo>
                <a:lnTo>
                  <a:pt x="1775" y="776"/>
                </a:lnTo>
                <a:lnTo>
                  <a:pt x="1775" y="758"/>
                </a:lnTo>
                <a:lnTo>
                  <a:pt x="1778" y="776"/>
                </a:lnTo>
                <a:lnTo>
                  <a:pt x="1787" y="776"/>
                </a:lnTo>
                <a:lnTo>
                  <a:pt x="1787" y="751"/>
                </a:lnTo>
                <a:lnTo>
                  <a:pt x="1790" y="776"/>
                </a:lnTo>
                <a:lnTo>
                  <a:pt x="1790" y="761"/>
                </a:lnTo>
                <a:lnTo>
                  <a:pt x="1793" y="776"/>
                </a:lnTo>
                <a:lnTo>
                  <a:pt x="1793" y="754"/>
                </a:lnTo>
                <a:lnTo>
                  <a:pt x="1797" y="764"/>
                </a:lnTo>
                <a:lnTo>
                  <a:pt x="1797" y="776"/>
                </a:lnTo>
                <a:lnTo>
                  <a:pt x="1797" y="764"/>
                </a:lnTo>
                <a:lnTo>
                  <a:pt x="1800" y="776"/>
                </a:lnTo>
                <a:lnTo>
                  <a:pt x="1800" y="773"/>
                </a:lnTo>
                <a:lnTo>
                  <a:pt x="1803" y="776"/>
                </a:lnTo>
                <a:lnTo>
                  <a:pt x="1806" y="776"/>
                </a:lnTo>
                <a:lnTo>
                  <a:pt x="1806" y="758"/>
                </a:lnTo>
                <a:lnTo>
                  <a:pt x="1809" y="776"/>
                </a:lnTo>
                <a:lnTo>
                  <a:pt x="1819" y="776"/>
                </a:lnTo>
                <a:lnTo>
                  <a:pt x="1819" y="770"/>
                </a:lnTo>
                <a:lnTo>
                  <a:pt x="1822" y="776"/>
                </a:lnTo>
                <a:lnTo>
                  <a:pt x="1822" y="754"/>
                </a:lnTo>
                <a:lnTo>
                  <a:pt x="1825" y="776"/>
                </a:lnTo>
                <a:lnTo>
                  <a:pt x="1828" y="776"/>
                </a:lnTo>
                <a:lnTo>
                  <a:pt x="1828" y="773"/>
                </a:lnTo>
                <a:lnTo>
                  <a:pt x="1831" y="776"/>
                </a:lnTo>
                <a:lnTo>
                  <a:pt x="1831" y="767"/>
                </a:lnTo>
                <a:lnTo>
                  <a:pt x="1834" y="776"/>
                </a:lnTo>
                <a:lnTo>
                  <a:pt x="1834" y="773"/>
                </a:lnTo>
                <a:lnTo>
                  <a:pt x="1838" y="776"/>
                </a:lnTo>
                <a:lnTo>
                  <a:pt x="1844" y="776"/>
                </a:lnTo>
                <a:lnTo>
                  <a:pt x="1844" y="739"/>
                </a:lnTo>
                <a:lnTo>
                  <a:pt x="1847" y="776"/>
                </a:lnTo>
                <a:lnTo>
                  <a:pt x="1847" y="638"/>
                </a:lnTo>
                <a:lnTo>
                  <a:pt x="1850" y="773"/>
                </a:lnTo>
                <a:lnTo>
                  <a:pt x="1850" y="776"/>
                </a:lnTo>
                <a:lnTo>
                  <a:pt x="1850" y="723"/>
                </a:lnTo>
                <a:lnTo>
                  <a:pt x="1853" y="776"/>
                </a:lnTo>
                <a:lnTo>
                  <a:pt x="1853" y="773"/>
                </a:lnTo>
                <a:lnTo>
                  <a:pt x="1856" y="776"/>
                </a:lnTo>
                <a:lnTo>
                  <a:pt x="1856" y="770"/>
                </a:lnTo>
                <a:lnTo>
                  <a:pt x="1860" y="776"/>
                </a:lnTo>
                <a:lnTo>
                  <a:pt x="1869" y="776"/>
                </a:lnTo>
                <a:lnTo>
                  <a:pt x="1872" y="773"/>
                </a:lnTo>
                <a:lnTo>
                  <a:pt x="1872" y="776"/>
                </a:lnTo>
                <a:lnTo>
                  <a:pt x="1872" y="761"/>
                </a:lnTo>
                <a:lnTo>
                  <a:pt x="1875" y="776"/>
                </a:lnTo>
                <a:lnTo>
                  <a:pt x="1882" y="776"/>
                </a:lnTo>
                <a:lnTo>
                  <a:pt x="1882" y="695"/>
                </a:lnTo>
                <a:lnTo>
                  <a:pt x="1885" y="776"/>
                </a:lnTo>
                <a:lnTo>
                  <a:pt x="1885" y="773"/>
                </a:lnTo>
                <a:lnTo>
                  <a:pt x="1888" y="776"/>
                </a:lnTo>
                <a:lnTo>
                  <a:pt x="1888" y="726"/>
                </a:lnTo>
                <a:lnTo>
                  <a:pt x="1891" y="729"/>
                </a:lnTo>
                <a:lnTo>
                  <a:pt x="1891" y="776"/>
                </a:lnTo>
                <a:lnTo>
                  <a:pt x="1891" y="729"/>
                </a:lnTo>
                <a:lnTo>
                  <a:pt x="1894" y="776"/>
                </a:lnTo>
                <a:lnTo>
                  <a:pt x="1894" y="773"/>
                </a:lnTo>
                <a:lnTo>
                  <a:pt x="1897" y="773"/>
                </a:lnTo>
                <a:lnTo>
                  <a:pt x="1897" y="776"/>
                </a:lnTo>
                <a:lnTo>
                  <a:pt x="1897" y="767"/>
                </a:lnTo>
                <a:lnTo>
                  <a:pt x="1900" y="776"/>
                </a:lnTo>
                <a:lnTo>
                  <a:pt x="1904" y="776"/>
                </a:lnTo>
                <a:lnTo>
                  <a:pt x="1904" y="764"/>
                </a:lnTo>
                <a:lnTo>
                  <a:pt x="1907" y="776"/>
                </a:lnTo>
                <a:lnTo>
                  <a:pt x="1913" y="776"/>
                </a:lnTo>
                <a:lnTo>
                  <a:pt x="1913" y="773"/>
                </a:lnTo>
                <a:lnTo>
                  <a:pt x="1916" y="776"/>
                </a:lnTo>
                <a:lnTo>
                  <a:pt x="1916" y="767"/>
                </a:lnTo>
                <a:lnTo>
                  <a:pt x="1919" y="770"/>
                </a:lnTo>
                <a:lnTo>
                  <a:pt x="1919" y="776"/>
                </a:lnTo>
                <a:lnTo>
                  <a:pt x="1919" y="764"/>
                </a:lnTo>
                <a:lnTo>
                  <a:pt x="1922" y="776"/>
                </a:lnTo>
                <a:lnTo>
                  <a:pt x="1922" y="742"/>
                </a:lnTo>
                <a:lnTo>
                  <a:pt x="1926" y="776"/>
                </a:lnTo>
                <a:lnTo>
                  <a:pt x="1932" y="776"/>
                </a:lnTo>
                <a:lnTo>
                  <a:pt x="1932" y="773"/>
                </a:lnTo>
                <a:lnTo>
                  <a:pt x="1935" y="776"/>
                </a:lnTo>
                <a:lnTo>
                  <a:pt x="1935" y="754"/>
                </a:lnTo>
                <a:lnTo>
                  <a:pt x="1938" y="776"/>
                </a:lnTo>
                <a:lnTo>
                  <a:pt x="1938" y="742"/>
                </a:lnTo>
                <a:lnTo>
                  <a:pt x="1941" y="776"/>
                </a:lnTo>
                <a:lnTo>
                  <a:pt x="1954" y="776"/>
                </a:lnTo>
                <a:lnTo>
                  <a:pt x="1954" y="770"/>
                </a:lnTo>
                <a:lnTo>
                  <a:pt x="1957" y="773"/>
                </a:lnTo>
                <a:lnTo>
                  <a:pt x="1957" y="776"/>
                </a:lnTo>
                <a:lnTo>
                  <a:pt x="1957" y="767"/>
                </a:lnTo>
                <a:lnTo>
                  <a:pt x="1960" y="776"/>
                </a:lnTo>
                <a:lnTo>
                  <a:pt x="1970" y="776"/>
                </a:lnTo>
                <a:lnTo>
                  <a:pt x="1970" y="773"/>
                </a:lnTo>
                <a:lnTo>
                  <a:pt x="1973" y="776"/>
                </a:lnTo>
                <a:lnTo>
                  <a:pt x="1973" y="764"/>
                </a:lnTo>
                <a:lnTo>
                  <a:pt x="1976" y="776"/>
                </a:lnTo>
                <a:lnTo>
                  <a:pt x="1982" y="776"/>
                </a:lnTo>
                <a:lnTo>
                  <a:pt x="1982" y="736"/>
                </a:lnTo>
                <a:lnTo>
                  <a:pt x="1985" y="776"/>
                </a:lnTo>
                <a:lnTo>
                  <a:pt x="1995" y="776"/>
                </a:lnTo>
                <a:lnTo>
                  <a:pt x="1995" y="758"/>
                </a:lnTo>
                <a:lnTo>
                  <a:pt x="1998" y="776"/>
                </a:lnTo>
                <a:lnTo>
                  <a:pt x="1998" y="751"/>
                </a:lnTo>
                <a:lnTo>
                  <a:pt x="2001" y="776"/>
                </a:lnTo>
                <a:lnTo>
                  <a:pt x="2004" y="776"/>
                </a:lnTo>
                <a:lnTo>
                  <a:pt x="2004" y="761"/>
                </a:lnTo>
                <a:lnTo>
                  <a:pt x="2007" y="773"/>
                </a:lnTo>
                <a:lnTo>
                  <a:pt x="2007" y="776"/>
                </a:lnTo>
                <a:lnTo>
                  <a:pt x="2007" y="770"/>
                </a:lnTo>
                <a:lnTo>
                  <a:pt x="2011" y="776"/>
                </a:lnTo>
                <a:lnTo>
                  <a:pt x="2011" y="761"/>
                </a:lnTo>
                <a:lnTo>
                  <a:pt x="2014" y="776"/>
                </a:lnTo>
                <a:lnTo>
                  <a:pt x="2017" y="776"/>
                </a:lnTo>
                <a:lnTo>
                  <a:pt x="2017" y="764"/>
                </a:lnTo>
                <a:lnTo>
                  <a:pt x="2020" y="776"/>
                </a:lnTo>
                <a:lnTo>
                  <a:pt x="2023" y="776"/>
                </a:lnTo>
                <a:lnTo>
                  <a:pt x="2023" y="770"/>
                </a:lnTo>
                <a:lnTo>
                  <a:pt x="2026" y="776"/>
                </a:lnTo>
                <a:lnTo>
                  <a:pt x="2029" y="776"/>
                </a:lnTo>
                <a:lnTo>
                  <a:pt x="2029" y="739"/>
                </a:lnTo>
                <a:lnTo>
                  <a:pt x="2033" y="776"/>
                </a:lnTo>
                <a:lnTo>
                  <a:pt x="2033" y="720"/>
                </a:lnTo>
                <a:lnTo>
                  <a:pt x="2036" y="770"/>
                </a:lnTo>
                <a:lnTo>
                  <a:pt x="2036" y="776"/>
                </a:lnTo>
                <a:lnTo>
                  <a:pt x="2036" y="770"/>
                </a:lnTo>
                <a:lnTo>
                  <a:pt x="2039" y="776"/>
                </a:lnTo>
                <a:lnTo>
                  <a:pt x="2039" y="770"/>
                </a:lnTo>
                <a:lnTo>
                  <a:pt x="2042" y="776"/>
                </a:lnTo>
                <a:lnTo>
                  <a:pt x="2048" y="776"/>
                </a:lnTo>
                <a:lnTo>
                  <a:pt x="2048" y="770"/>
                </a:lnTo>
                <a:lnTo>
                  <a:pt x="2051" y="770"/>
                </a:lnTo>
                <a:lnTo>
                  <a:pt x="2051" y="776"/>
                </a:lnTo>
                <a:lnTo>
                  <a:pt x="2051" y="770"/>
                </a:lnTo>
                <a:lnTo>
                  <a:pt x="2055" y="776"/>
                </a:lnTo>
                <a:lnTo>
                  <a:pt x="2055" y="770"/>
                </a:lnTo>
                <a:lnTo>
                  <a:pt x="2058" y="776"/>
                </a:lnTo>
                <a:lnTo>
                  <a:pt x="2061" y="776"/>
                </a:lnTo>
                <a:lnTo>
                  <a:pt x="2061" y="732"/>
                </a:lnTo>
                <a:lnTo>
                  <a:pt x="2064" y="745"/>
                </a:lnTo>
                <a:lnTo>
                  <a:pt x="2064" y="776"/>
                </a:lnTo>
                <a:lnTo>
                  <a:pt x="2064" y="745"/>
                </a:lnTo>
                <a:lnTo>
                  <a:pt x="2067" y="776"/>
                </a:lnTo>
                <a:lnTo>
                  <a:pt x="2067" y="770"/>
                </a:lnTo>
                <a:lnTo>
                  <a:pt x="2070" y="776"/>
                </a:lnTo>
                <a:lnTo>
                  <a:pt x="2095" y="776"/>
                </a:lnTo>
                <a:lnTo>
                  <a:pt x="2095" y="773"/>
                </a:lnTo>
                <a:lnTo>
                  <a:pt x="2099" y="770"/>
                </a:lnTo>
                <a:lnTo>
                  <a:pt x="2099" y="776"/>
                </a:lnTo>
                <a:lnTo>
                  <a:pt x="2099" y="770"/>
                </a:lnTo>
                <a:lnTo>
                  <a:pt x="2102" y="776"/>
                </a:lnTo>
                <a:lnTo>
                  <a:pt x="2102" y="767"/>
                </a:lnTo>
                <a:lnTo>
                  <a:pt x="2105" y="776"/>
                </a:lnTo>
                <a:lnTo>
                  <a:pt x="2105" y="767"/>
                </a:lnTo>
                <a:lnTo>
                  <a:pt x="2108" y="776"/>
                </a:lnTo>
                <a:lnTo>
                  <a:pt x="2108" y="770"/>
                </a:lnTo>
                <a:lnTo>
                  <a:pt x="2111" y="776"/>
                </a:lnTo>
                <a:lnTo>
                  <a:pt x="2121" y="776"/>
                </a:lnTo>
                <a:lnTo>
                  <a:pt x="2121" y="773"/>
                </a:lnTo>
                <a:lnTo>
                  <a:pt x="2124" y="776"/>
                </a:lnTo>
                <a:lnTo>
                  <a:pt x="2124" y="707"/>
                </a:lnTo>
                <a:lnTo>
                  <a:pt x="2127" y="776"/>
                </a:lnTo>
                <a:lnTo>
                  <a:pt x="2127" y="745"/>
                </a:lnTo>
                <a:lnTo>
                  <a:pt x="2130" y="776"/>
                </a:lnTo>
                <a:lnTo>
                  <a:pt x="2130" y="745"/>
                </a:lnTo>
                <a:lnTo>
                  <a:pt x="2133" y="732"/>
                </a:lnTo>
                <a:lnTo>
                  <a:pt x="2133" y="776"/>
                </a:lnTo>
                <a:lnTo>
                  <a:pt x="2133" y="732"/>
                </a:lnTo>
                <a:lnTo>
                  <a:pt x="2136" y="776"/>
                </a:lnTo>
                <a:lnTo>
                  <a:pt x="2146" y="776"/>
                </a:lnTo>
                <a:lnTo>
                  <a:pt x="2146" y="773"/>
                </a:lnTo>
                <a:lnTo>
                  <a:pt x="2149" y="776"/>
                </a:lnTo>
                <a:lnTo>
                  <a:pt x="2155" y="776"/>
                </a:lnTo>
                <a:lnTo>
                  <a:pt x="2155" y="773"/>
                </a:lnTo>
                <a:lnTo>
                  <a:pt x="2158" y="767"/>
                </a:lnTo>
                <a:lnTo>
                  <a:pt x="2158" y="776"/>
                </a:lnTo>
                <a:lnTo>
                  <a:pt x="2158" y="758"/>
                </a:lnTo>
                <a:lnTo>
                  <a:pt x="2162" y="776"/>
                </a:lnTo>
                <a:lnTo>
                  <a:pt x="2162" y="773"/>
                </a:lnTo>
                <a:lnTo>
                  <a:pt x="2165" y="776"/>
                </a:lnTo>
                <a:lnTo>
                  <a:pt x="2165" y="773"/>
                </a:lnTo>
                <a:lnTo>
                  <a:pt x="2168" y="776"/>
                </a:lnTo>
                <a:lnTo>
                  <a:pt x="2187" y="776"/>
                </a:lnTo>
                <a:lnTo>
                  <a:pt x="2187" y="767"/>
                </a:lnTo>
                <a:lnTo>
                  <a:pt x="2190" y="776"/>
                </a:lnTo>
                <a:lnTo>
                  <a:pt x="2190" y="767"/>
                </a:lnTo>
                <a:lnTo>
                  <a:pt x="2193" y="776"/>
                </a:lnTo>
                <a:lnTo>
                  <a:pt x="2202" y="776"/>
                </a:lnTo>
                <a:lnTo>
                  <a:pt x="2202" y="767"/>
                </a:lnTo>
                <a:lnTo>
                  <a:pt x="2206" y="776"/>
                </a:lnTo>
                <a:lnTo>
                  <a:pt x="2218" y="776"/>
                </a:lnTo>
                <a:lnTo>
                  <a:pt x="2218" y="773"/>
                </a:lnTo>
                <a:lnTo>
                  <a:pt x="2221" y="776"/>
                </a:lnTo>
                <a:lnTo>
                  <a:pt x="2224" y="776"/>
                </a:lnTo>
                <a:lnTo>
                  <a:pt x="2224" y="717"/>
                </a:lnTo>
                <a:lnTo>
                  <a:pt x="2228" y="767"/>
                </a:lnTo>
                <a:lnTo>
                  <a:pt x="2228" y="776"/>
                </a:lnTo>
                <a:lnTo>
                  <a:pt x="2228" y="767"/>
                </a:lnTo>
                <a:lnTo>
                  <a:pt x="2231" y="776"/>
                </a:lnTo>
                <a:lnTo>
                  <a:pt x="2243" y="776"/>
                </a:lnTo>
                <a:lnTo>
                  <a:pt x="2243" y="770"/>
                </a:lnTo>
                <a:lnTo>
                  <a:pt x="2246" y="776"/>
                </a:lnTo>
                <a:lnTo>
                  <a:pt x="2259" y="776"/>
                </a:lnTo>
                <a:lnTo>
                  <a:pt x="2259" y="773"/>
                </a:lnTo>
                <a:lnTo>
                  <a:pt x="2262" y="776"/>
                </a:lnTo>
                <a:lnTo>
                  <a:pt x="2275" y="776"/>
                </a:lnTo>
                <a:lnTo>
                  <a:pt x="2275" y="770"/>
                </a:lnTo>
                <a:lnTo>
                  <a:pt x="2278" y="776"/>
                </a:lnTo>
                <a:lnTo>
                  <a:pt x="2284" y="776"/>
                </a:lnTo>
                <a:lnTo>
                  <a:pt x="2284" y="773"/>
                </a:lnTo>
                <a:lnTo>
                  <a:pt x="2287" y="776"/>
                </a:lnTo>
                <a:lnTo>
                  <a:pt x="2316" y="776"/>
                </a:lnTo>
                <a:lnTo>
                  <a:pt x="2319" y="773"/>
                </a:lnTo>
                <a:lnTo>
                  <a:pt x="2319" y="776"/>
                </a:lnTo>
                <a:lnTo>
                  <a:pt x="2319" y="761"/>
                </a:lnTo>
                <a:lnTo>
                  <a:pt x="2322" y="776"/>
                </a:lnTo>
                <a:lnTo>
                  <a:pt x="2335" y="776"/>
                </a:lnTo>
                <a:lnTo>
                  <a:pt x="2335" y="767"/>
                </a:lnTo>
                <a:lnTo>
                  <a:pt x="2338" y="776"/>
                </a:lnTo>
                <a:lnTo>
                  <a:pt x="2372" y="776"/>
                </a:lnTo>
                <a:lnTo>
                  <a:pt x="2372" y="732"/>
                </a:lnTo>
                <a:lnTo>
                  <a:pt x="2375" y="723"/>
                </a:lnTo>
                <a:lnTo>
                  <a:pt x="2375" y="776"/>
                </a:lnTo>
                <a:lnTo>
                  <a:pt x="2375" y="723"/>
                </a:lnTo>
                <a:lnTo>
                  <a:pt x="2379" y="776"/>
                </a:lnTo>
                <a:lnTo>
                  <a:pt x="2379" y="767"/>
                </a:lnTo>
                <a:lnTo>
                  <a:pt x="2382" y="776"/>
                </a:lnTo>
                <a:lnTo>
                  <a:pt x="2407" y="776"/>
                </a:lnTo>
                <a:lnTo>
                  <a:pt x="2407" y="773"/>
                </a:lnTo>
                <a:lnTo>
                  <a:pt x="2410" y="776"/>
                </a:lnTo>
                <a:lnTo>
                  <a:pt x="2410" y="773"/>
                </a:lnTo>
                <a:lnTo>
                  <a:pt x="2413" y="776"/>
                </a:lnTo>
                <a:lnTo>
                  <a:pt x="2492" y="776"/>
                </a:lnTo>
                <a:lnTo>
                  <a:pt x="2492" y="773"/>
                </a:lnTo>
                <a:lnTo>
                  <a:pt x="2495" y="776"/>
                </a:lnTo>
                <a:lnTo>
                  <a:pt x="2495" y="773"/>
                </a:lnTo>
                <a:lnTo>
                  <a:pt x="2498" y="776"/>
                </a:lnTo>
                <a:lnTo>
                  <a:pt x="2511" y="776"/>
                </a:lnTo>
                <a:lnTo>
                  <a:pt x="2511" y="770"/>
                </a:lnTo>
                <a:lnTo>
                  <a:pt x="2514" y="776"/>
                </a:lnTo>
                <a:lnTo>
                  <a:pt x="2536" y="776"/>
                </a:lnTo>
                <a:lnTo>
                  <a:pt x="2536" y="773"/>
                </a:lnTo>
                <a:lnTo>
                  <a:pt x="2539" y="776"/>
                </a:lnTo>
                <a:lnTo>
                  <a:pt x="2583" y="776"/>
                </a:lnTo>
                <a:lnTo>
                  <a:pt x="2583" y="773"/>
                </a:lnTo>
                <a:lnTo>
                  <a:pt x="2586" y="776"/>
                </a:lnTo>
                <a:lnTo>
                  <a:pt x="2593" y="776"/>
                </a:lnTo>
                <a:lnTo>
                  <a:pt x="2593" y="764"/>
                </a:lnTo>
                <a:lnTo>
                  <a:pt x="2596" y="776"/>
                </a:lnTo>
                <a:lnTo>
                  <a:pt x="2605" y="776"/>
                </a:lnTo>
                <a:lnTo>
                  <a:pt x="2605" y="770"/>
                </a:lnTo>
                <a:lnTo>
                  <a:pt x="2608" y="776"/>
                </a:lnTo>
                <a:lnTo>
                  <a:pt x="2611" y="776"/>
                </a:lnTo>
                <a:lnTo>
                  <a:pt x="2611" y="773"/>
                </a:lnTo>
                <a:lnTo>
                  <a:pt x="2615" y="776"/>
                </a:lnTo>
                <a:lnTo>
                  <a:pt x="2671" y="776"/>
                </a:lnTo>
                <a:lnTo>
                  <a:pt x="2671" y="773"/>
                </a:lnTo>
                <a:lnTo>
                  <a:pt x="2674" y="767"/>
                </a:lnTo>
                <a:lnTo>
                  <a:pt x="2674" y="776"/>
                </a:lnTo>
                <a:lnTo>
                  <a:pt x="2674" y="761"/>
                </a:lnTo>
                <a:lnTo>
                  <a:pt x="2677" y="776"/>
                </a:lnTo>
                <a:lnTo>
                  <a:pt x="2677" y="770"/>
                </a:lnTo>
                <a:lnTo>
                  <a:pt x="2681" y="776"/>
                </a:lnTo>
                <a:lnTo>
                  <a:pt x="2690" y="776"/>
                </a:lnTo>
                <a:lnTo>
                  <a:pt x="2690" y="754"/>
                </a:lnTo>
                <a:lnTo>
                  <a:pt x="2693" y="767"/>
                </a:lnTo>
                <a:lnTo>
                  <a:pt x="2693" y="776"/>
                </a:lnTo>
                <a:lnTo>
                  <a:pt x="2693" y="767"/>
                </a:lnTo>
                <a:lnTo>
                  <a:pt x="2696" y="776"/>
                </a:lnTo>
                <a:lnTo>
                  <a:pt x="2737" y="776"/>
                </a:lnTo>
                <a:lnTo>
                  <a:pt x="2737" y="773"/>
                </a:lnTo>
                <a:lnTo>
                  <a:pt x="2740" y="776"/>
                </a:lnTo>
                <a:lnTo>
                  <a:pt x="2747" y="776"/>
                </a:lnTo>
                <a:lnTo>
                  <a:pt x="2747" y="770"/>
                </a:lnTo>
                <a:lnTo>
                  <a:pt x="2750" y="776"/>
                </a:lnTo>
                <a:lnTo>
                  <a:pt x="2778" y="776"/>
                </a:lnTo>
                <a:lnTo>
                  <a:pt x="2778" y="773"/>
                </a:lnTo>
                <a:lnTo>
                  <a:pt x="2781" y="776"/>
                </a:lnTo>
                <a:lnTo>
                  <a:pt x="2806" y="776"/>
                </a:lnTo>
                <a:lnTo>
                  <a:pt x="2806" y="717"/>
                </a:lnTo>
                <a:lnTo>
                  <a:pt x="2810" y="776"/>
                </a:lnTo>
                <a:lnTo>
                  <a:pt x="2810" y="767"/>
                </a:lnTo>
                <a:lnTo>
                  <a:pt x="2813" y="776"/>
                </a:lnTo>
                <a:lnTo>
                  <a:pt x="2851" y="776"/>
                </a:lnTo>
                <a:lnTo>
                  <a:pt x="2851" y="732"/>
                </a:lnTo>
                <a:lnTo>
                  <a:pt x="2854" y="776"/>
                </a:lnTo>
                <a:lnTo>
                  <a:pt x="2860" y="776"/>
                </a:lnTo>
                <a:lnTo>
                  <a:pt x="2860" y="764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Line 150"/>
          <p:cNvSpPr>
            <a:spLocks noChangeShapeType="1"/>
          </p:cNvSpPr>
          <p:nvPr/>
        </p:nvSpPr>
        <p:spPr bwMode="auto">
          <a:xfrm>
            <a:off x="1103313" y="1873251"/>
            <a:ext cx="23812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Rectangle 151"/>
          <p:cNvSpPr>
            <a:spLocks noChangeArrowheads="1"/>
          </p:cNvSpPr>
          <p:nvPr/>
        </p:nvSpPr>
        <p:spPr bwMode="auto">
          <a:xfrm>
            <a:off x="1006669" y="1798380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11" name="Line 168"/>
          <p:cNvSpPr>
            <a:spLocks noChangeShapeType="1"/>
          </p:cNvSpPr>
          <p:nvPr/>
        </p:nvSpPr>
        <p:spPr bwMode="auto">
          <a:xfrm>
            <a:off x="1107336" y="1263297"/>
            <a:ext cx="23812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Line 180"/>
          <p:cNvSpPr>
            <a:spLocks noChangeShapeType="1"/>
          </p:cNvSpPr>
          <p:nvPr/>
        </p:nvSpPr>
        <p:spPr bwMode="auto">
          <a:xfrm>
            <a:off x="1103313" y="632520"/>
            <a:ext cx="23812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65" name="Line 188"/>
          <p:cNvSpPr>
            <a:spLocks noChangeShapeType="1"/>
          </p:cNvSpPr>
          <p:nvPr/>
        </p:nvSpPr>
        <p:spPr bwMode="auto">
          <a:xfrm>
            <a:off x="1127125" y="187801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66" name="Line 189"/>
          <p:cNvSpPr>
            <a:spLocks noChangeShapeType="1"/>
          </p:cNvSpPr>
          <p:nvPr/>
        </p:nvSpPr>
        <p:spPr bwMode="auto">
          <a:xfrm>
            <a:off x="1392238" y="187801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67" name="Rectangle 190"/>
          <p:cNvSpPr>
            <a:spLocks noChangeArrowheads="1"/>
          </p:cNvSpPr>
          <p:nvPr/>
        </p:nvSpPr>
        <p:spPr bwMode="auto">
          <a:xfrm>
            <a:off x="1243342" y="189287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368" name="Line 191"/>
          <p:cNvSpPr>
            <a:spLocks noChangeShapeType="1"/>
          </p:cNvSpPr>
          <p:nvPr/>
        </p:nvSpPr>
        <p:spPr bwMode="auto">
          <a:xfrm>
            <a:off x="1662113" y="187801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69" name="Line 192"/>
          <p:cNvSpPr>
            <a:spLocks noChangeShapeType="1"/>
          </p:cNvSpPr>
          <p:nvPr/>
        </p:nvSpPr>
        <p:spPr bwMode="auto">
          <a:xfrm>
            <a:off x="1927225" y="187801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0" name="Rectangle 193"/>
          <p:cNvSpPr>
            <a:spLocks noChangeArrowheads="1"/>
          </p:cNvSpPr>
          <p:nvPr/>
        </p:nvSpPr>
        <p:spPr bwMode="auto">
          <a:xfrm>
            <a:off x="1778329" y="189287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371" name="Line 194"/>
          <p:cNvSpPr>
            <a:spLocks noChangeShapeType="1"/>
          </p:cNvSpPr>
          <p:nvPr/>
        </p:nvSpPr>
        <p:spPr bwMode="auto">
          <a:xfrm>
            <a:off x="2197100" y="187801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2" name="Line 195"/>
          <p:cNvSpPr>
            <a:spLocks noChangeShapeType="1"/>
          </p:cNvSpPr>
          <p:nvPr/>
        </p:nvSpPr>
        <p:spPr bwMode="auto">
          <a:xfrm>
            <a:off x="2460625" y="187801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3" name="Rectangle 196"/>
          <p:cNvSpPr>
            <a:spLocks noChangeArrowheads="1"/>
          </p:cNvSpPr>
          <p:nvPr/>
        </p:nvSpPr>
        <p:spPr bwMode="auto">
          <a:xfrm>
            <a:off x="2294267" y="189287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374" name="Line 197"/>
          <p:cNvSpPr>
            <a:spLocks noChangeShapeType="1"/>
          </p:cNvSpPr>
          <p:nvPr/>
        </p:nvSpPr>
        <p:spPr bwMode="auto">
          <a:xfrm>
            <a:off x="2725738" y="187801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5" name="Line 198"/>
          <p:cNvSpPr>
            <a:spLocks noChangeShapeType="1"/>
          </p:cNvSpPr>
          <p:nvPr/>
        </p:nvSpPr>
        <p:spPr bwMode="auto">
          <a:xfrm>
            <a:off x="2995613" y="187801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6" name="Rectangle 199"/>
          <p:cNvSpPr>
            <a:spLocks noChangeArrowheads="1"/>
          </p:cNvSpPr>
          <p:nvPr/>
        </p:nvSpPr>
        <p:spPr bwMode="auto">
          <a:xfrm>
            <a:off x="2829254" y="189287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377" name="Line 200"/>
          <p:cNvSpPr>
            <a:spLocks noChangeShapeType="1"/>
          </p:cNvSpPr>
          <p:nvPr/>
        </p:nvSpPr>
        <p:spPr bwMode="auto">
          <a:xfrm>
            <a:off x="3260725" y="187801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8" name="Line 201"/>
          <p:cNvSpPr>
            <a:spLocks noChangeShapeType="1"/>
          </p:cNvSpPr>
          <p:nvPr/>
        </p:nvSpPr>
        <p:spPr bwMode="auto">
          <a:xfrm>
            <a:off x="3530600" y="187801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9" name="Rectangle 202"/>
          <p:cNvSpPr>
            <a:spLocks noChangeArrowheads="1"/>
          </p:cNvSpPr>
          <p:nvPr/>
        </p:nvSpPr>
        <p:spPr bwMode="auto">
          <a:xfrm>
            <a:off x="3364242" y="189287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380" name="Line 203"/>
          <p:cNvSpPr>
            <a:spLocks noChangeShapeType="1"/>
          </p:cNvSpPr>
          <p:nvPr/>
        </p:nvSpPr>
        <p:spPr bwMode="auto">
          <a:xfrm>
            <a:off x="3794125" y="187801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81" name="Line 204"/>
          <p:cNvSpPr>
            <a:spLocks noChangeShapeType="1"/>
          </p:cNvSpPr>
          <p:nvPr/>
        </p:nvSpPr>
        <p:spPr bwMode="auto">
          <a:xfrm>
            <a:off x="4064000" y="187801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82" name="Rectangle 205"/>
          <p:cNvSpPr>
            <a:spLocks noChangeArrowheads="1"/>
          </p:cNvSpPr>
          <p:nvPr/>
        </p:nvSpPr>
        <p:spPr bwMode="auto">
          <a:xfrm>
            <a:off x="3897642" y="189287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383" name="Line 206"/>
          <p:cNvSpPr>
            <a:spLocks noChangeShapeType="1"/>
          </p:cNvSpPr>
          <p:nvPr/>
        </p:nvSpPr>
        <p:spPr bwMode="auto">
          <a:xfrm>
            <a:off x="4329113" y="187801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84" name="Line 207"/>
          <p:cNvSpPr>
            <a:spLocks noChangeShapeType="1"/>
          </p:cNvSpPr>
          <p:nvPr/>
        </p:nvSpPr>
        <p:spPr bwMode="auto">
          <a:xfrm>
            <a:off x="4594225" y="187801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85" name="Rectangle 208"/>
          <p:cNvSpPr>
            <a:spLocks noChangeArrowheads="1"/>
          </p:cNvSpPr>
          <p:nvPr/>
        </p:nvSpPr>
        <p:spPr bwMode="auto">
          <a:xfrm>
            <a:off x="4427867" y="189287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386" name="Line 209"/>
          <p:cNvSpPr>
            <a:spLocks noChangeShapeType="1"/>
          </p:cNvSpPr>
          <p:nvPr/>
        </p:nvSpPr>
        <p:spPr bwMode="auto">
          <a:xfrm>
            <a:off x="4862513" y="187801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87" name="Line 210"/>
          <p:cNvSpPr>
            <a:spLocks noChangeShapeType="1"/>
          </p:cNvSpPr>
          <p:nvPr/>
        </p:nvSpPr>
        <p:spPr bwMode="auto">
          <a:xfrm>
            <a:off x="5127625" y="187801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88" name="Rectangle 211"/>
          <p:cNvSpPr>
            <a:spLocks noChangeArrowheads="1"/>
          </p:cNvSpPr>
          <p:nvPr/>
        </p:nvSpPr>
        <p:spPr bwMode="auto">
          <a:xfrm>
            <a:off x="4961267" y="189287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389" name="Line 212"/>
          <p:cNvSpPr>
            <a:spLocks noChangeShapeType="1"/>
          </p:cNvSpPr>
          <p:nvPr/>
        </p:nvSpPr>
        <p:spPr bwMode="auto">
          <a:xfrm>
            <a:off x="5397500" y="187801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90" name="Line 213"/>
          <p:cNvSpPr>
            <a:spLocks noChangeShapeType="1"/>
          </p:cNvSpPr>
          <p:nvPr/>
        </p:nvSpPr>
        <p:spPr bwMode="auto">
          <a:xfrm>
            <a:off x="5662613" y="187801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91" name="Rectangle 214"/>
          <p:cNvSpPr>
            <a:spLocks noChangeArrowheads="1"/>
          </p:cNvSpPr>
          <p:nvPr/>
        </p:nvSpPr>
        <p:spPr bwMode="auto">
          <a:xfrm>
            <a:off x="5443867" y="1892876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48" name="Rectangle 25"/>
          <p:cNvSpPr>
            <a:spLocks noChangeArrowheads="1"/>
          </p:cNvSpPr>
          <p:nvPr/>
        </p:nvSpPr>
        <p:spPr bwMode="auto">
          <a:xfrm>
            <a:off x="790869" y="51602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452" name="TextBox 17"/>
          <p:cNvSpPr txBox="1"/>
          <p:nvPr/>
        </p:nvSpPr>
        <p:spPr>
          <a:xfrm>
            <a:off x="1313871" y="1404870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53" name="TextBox 452"/>
          <p:cNvSpPr txBox="1"/>
          <p:nvPr/>
        </p:nvSpPr>
        <p:spPr>
          <a:xfrm>
            <a:off x="1625272" y="151398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55" name="TextBox 454"/>
          <p:cNvSpPr txBox="1"/>
          <p:nvPr/>
        </p:nvSpPr>
        <p:spPr>
          <a:xfrm>
            <a:off x="1714932" y="1638960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59" name="5-Point Star 458"/>
          <p:cNvSpPr/>
          <p:nvPr/>
        </p:nvSpPr>
        <p:spPr>
          <a:xfrm>
            <a:off x="3391307" y="3800361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0" name="5-Point Star 459"/>
          <p:cNvSpPr/>
          <p:nvPr/>
        </p:nvSpPr>
        <p:spPr>
          <a:xfrm>
            <a:off x="3387625" y="1322498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1" name="TextBox 17"/>
          <p:cNvSpPr txBox="1"/>
          <p:nvPr/>
        </p:nvSpPr>
        <p:spPr>
          <a:xfrm>
            <a:off x="3221457" y="105656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62" name="Straight Arrow Connector 461"/>
          <p:cNvCxnSpPr/>
          <p:nvPr/>
        </p:nvCxnSpPr>
        <p:spPr>
          <a:xfrm flipH="1">
            <a:off x="3358050" y="1272394"/>
            <a:ext cx="342" cy="46350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9" name="TextBox 468"/>
          <p:cNvSpPr txBox="1"/>
          <p:nvPr/>
        </p:nvSpPr>
        <p:spPr>
          <a:xfrm>
            <a:off x="2701209" y="3555967"/>
            <a:ext cx="201045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70" name="TextBox 469"/>
          <p:cNvSpPr txBox="1"/>
          <p:nvPr/>
        </p:nvSpPr>
        <p:spPr>
          <a:xfrm>
            <a:off x="1270779" y="2892719"/>
            <a:ext cx="178632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71" name="TextBox 17"/>
          <p:cNvSpPr txBox="1"/>
          <p:nvPr/>
        </p:nvSpPr>
        <p:spPr>
          <a:xfrm>
            <a:off x="1454245" y="2640391"/>
            <a:ext cx="260810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74" name="TextBox 17"/>
          <p:cNvSpPr txBox="1"/>
          <p:nvPr/>
        </p:nvSpPr>
        <p:spPr>
          <a:xfrm>
            <a:off x="1915575" y="3658978"/>
            <a:ext cx="183613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75" name="TextBox 474"/>
          <p:cNvSpPr txBox="1"/>
          <p:nvPr/>
        </p:nvSpPr>
        <p:spPr>
          <a:xfrm>
            <a:off x="2032051" y="3269844"/>
            <a:ext cx="178632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76" name="TextBox 17"/>
          <p:cNvSpPr txBox="1"/>
          <p:nvPr/>
        </p:nvSpPr>
        <p:spPr>
          <a:xfrm>
            <a:off x="2147773" y="3443485"/>
            <a:ext cx="283222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77" name="TextBox 17"/>
          <p:cNvSpPr txBox="1"/>
          <p:nvPr/>
        </p:nvSpPr>
        <p:spPr>
          <a:xfrm>
            <a:off x="2334397" y="3710931"/>
            <a:ext cx="201045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79" name="TextBox 17"/>
          <p:cNvSpPr txBox="1"/>
          <p:nvPr/>
        </p:nvSpPr>
        <p:spPr>
          <a:xfrm>
            <a:off x="2649094" y="3688111"/>
            <a:ext cx="183613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83" name="TextBox 17"/>
          <p:cNvSpPr txBox="1"/>
          <p:nvPr/>
        </p:nvSpPr>
        <p:spPr>
          <a:xfrm>
            <a:off x="3403755" y="3508772"/>
            <a:ext cx="223456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84" name="TextBox 483"/>
          <p:cNvSpPr txBox="1"/>
          <p:nvPr/>
        </p:nvSpPr>
        <p:spPr>
          <a:xfrm>
            <a:off x="2803777" y="3387928"/>
            <a:ext cx="178632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85" name="Straight Arrow Connector 484"/>
          <p:cNvCxnSpPr/>
          <p:nvPr/>
        </p:nvCxnSpPr>
        <p:spPr>
          <a:xfrm>
            <a:off x="3444583" y="3563386"/>
            <a:ext cx="59595" cy="279778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9" name="TextBox 17"/>
          <p:cNvSpPr txBox="1"/>
          <p:nvPr/>
        </p:nvSpPr>
        <p:spPr>
          <a:xfrm>
            <a:off x="3879815" y="3473263"/>
            <a:ext cx="223456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90" name="TextBox 17"/>
          <p:cNvSpPr txBox="1"/>
          <p:nvPr/>
        </p:nvSpPr>
        <p:spPr>
          <a:xfrm>
            <a:off x="4329580" y="3721106"/>
            <a:ext cx="178632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91" name="TextBox 17"/>
          <p:cNvSpPr txBox="1"/>
          <p:nvPr/>
        </p:nvSpPr>
        <p:spPr>
          <a:xfrm>
            <a:off x="3710155" y="3379304"/>
            <a:ext cx="305634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92" name="Straight Arrow Connector 491"/>
          <p:cNvCxnSpPr/>
          <p:nvPr/>
        </p:nvCxnSpPr>
        <p:spPr>
          <a:xfrm>
            <a:off x="3872884" y="3608372"/>
            <a:ext cx="13862" cy="2271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3" name="TextBox 17"/>
          <p:cNvSpPr txBox="1"/>
          <p:nvPr/>
        </p:nvSpPr>
        <p:spPr>
          <a:xfrm>
            <a:off x="3572828" y="3597361"/>
            <a:ext cx="178632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94" name="TextBox 17"/>
          <p:cNvSpPr txBox="1"/>
          <p:nvPr/>
        </p:nvSpPr>
        <p:spPr>
          <a:xfrm>
            <a:off x="4418896" y="3514129"/>
            <a:ext cx="305634" cy="1351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95" name="Straight Arrow Connector 494"/>
          <p:cNvCxnSpPr/>
          <p:nvPr/>
        </p:nvCxnSpPr>
        <p:spPr>
          <a:xfrm>
            <a:off x="4611231" y="3723007"/>
            <a:ext cx="27724" cy="157161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Straight Arrow Connector 495"/>
          <p:cNvCxnSpPr/>
          <p:nvPr/>
        </p:nvCxnSpPr>
        <p:spPr>
          <a:xfrm>
            <a:off x="2334434" y="3623522"/>
            <a:ext cx="41723" cy="195168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7" name="Straight Arrow Connector 496"/>
          <p:cNvCxnSpPr/>
          <p:nvPr/>
        </p:nvCxnSpPr>
        <p:spPr>
          <a:xfrm>
            <a:off x="2897116" y="3765882"/>
            <a:ext cx="15655" cy="141653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8" name="Straight Arrow Connector 497"/>
          <p:cNvCxnSpPr/>
          <p:nvPr/>
        </p:nvCxnSpPr>
        <p:spPr>
          <a:xfrm>
            <a:off x="3644357" y="3743517"/>
            <a:ext cx="25421" cy="165390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" name="Straight Arrow Connector 498"/>
          <p:cNvCxnSpPr/>
          <p:nvPr/>
        </p:nvCxnSpPr>
        <p:spPr>
          <a:xfrm>
            <a:off x="4043708" y="3671909"/>
            <a:ext cx="0" cy="189732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" name="Straight Arrow Connector 499"/>
          <p:cNvCxnSpPr/>
          <p:nvPr/>
        </p:nvCxnSpPr>
        <p:spPr>
          <a:xfrm>
            <a:off x="3107386" y="3676853"/>
            <a:ext cx="17275" cy="179844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7" name="Rectangle 218"/>
          <p:cNvSpPr>
            <a:spLocks noChangeArrowheads="1"/>
          </p:cNvSpPr>
          <p:nvPr/>
        </p:nvSpPr>
        <p:spPr bwMode="auto">
          <a:xfrm>
            <a:off x="1154996" y="2466561"/>
            <a:ext cx="4487863" cy="1497013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8" name="Freeform 219"/>
          <p:cNvSpPr>
            <a:spLocks/>
          </p:cNvSpPr>
          <p:nvPr/>
        </p:nvSpPr>
        <p:spPr bwMode="auto">
          <a:xfrm>
            <a:off x="1154996" y="2669761"/>
            <a:ext cx="4483100" cy="1293813"/>
          </a:xfrm>
          <a:custGeom>
            <a:avLst/>
            <a:gdLst>
              <a:gd name="T0" fmla="*/ 90 w 2824"/>
              <a:gd name="T1" fmla="*/ 815 h 815"/>
              <a:gd name="T2" fmla="*/ 156 w 2824"/>
              <a:gd name="T3" fmla="*/ 815 h 815"/>
              <a:gd name="T4" fmla="*/ 196 w 2824"/>
              <a:gd name="T5" fmla="*/ 812 h 815"/>
              <a:gd name="T6" fmla="*/ 289 w 2824"/>
              <a:gd name="T7" fmla="*/ 773 h 815"/>
              <a:gd name="T8" fmla="*/ 361 w 2824"/>
              <a:gd name="T9" fmla="*/ 707 h 815"/>
              <a:gd name="T10" fmla="*/ 426 w 2824"/>
              <a:gd name="T11" fmla="*/ 569 h 815"/>
              <a:gd name="T12" fmla="*/ 482 w 2824"/>
              <a:gd name="T13" fmla="*/ 815 h 815"/>
              <a:gd name="T14" fmla="*/ 522 w 2824"/>
              <a:gd name="T15" fmla="*/ 815 h 815"/>
              <a:gd name="T16" fmla="*/ 581 w 2824"/>
              <a:gd name="T17" fmla="*/ 815 h 815"/>
              <a:gd name="T18" fmla="*/ 628 w 2824"/>
              <a:gd name="T19" fmla="*/ 815 h 815"/>
              <a:gd name="T20" fmla="*/ 665 w 2824"/>
              <a:gd name="T21" fmla="*/ 802 h 815"/>
              <a:gd name="T22" fmla="*/ 718 w 2824"/>
              <a:gd name="T23" fmla="*/ 743 h 815"/>
              <a:gd name="T24" fmla="*/ 765 w 2824"/>
              <a:gd name="T25" fmla="*/ 806 h 815"/>
              <a:gd name="T26" fmla="*/ 805 w 2824"/>
              <a:gd name="T27" fmla="*/ 809 h 815"/>
              <a:gd name="T28" fmla="*/ 867 w 2824"/>
              <a:gd name="T29" fmla="*/ 815 h 815"/>
              <a:gd name="T30" fmla="*/ 898 w 2824"/>
              <a:gd name="T31" fmla="*/ 806 h 815"/>
              <a:gd name="T32" fmla="*/ 935 w 2824"/>
              <a:gd name="T33" fmla="*/ 756 h 815"/>
              <a:gd name="T34" fmla="*/ 966 w 2824"/>
              <a:gd name="T35" fmla="*/ 802 h 815"/>
              <a:gd name="T36" fmla="*/ 1019 w 2824"/>
              <a:gd name="T37" fmla="*/ 815 h 815"/>
              <a:gd name="T38" fmla="*/ 1050 w 2824"/>
              <a:gd name="T39" fmla="*/ 812 h 815"/>
              <a:gd name="T40" fmla="*/ 1081 w 2824"/>
              <a:gd name="T41" fmla="*/ 809 h 815"/>
              <a:gd name="T42" fmla="*/ 1116 w 2824"/>
              <a:gd name="T43" fmla="*/ 815 h 815"/>
              <a:gd name="T44" fmla="*/ 1150 w 2824"/>
              <a:gd name="T45" fmla="*/ 815 h 815"/>
              <a:gd name="T46" fmla="*/ 1187 w 2824"/>
              <a:gd name="T47" fmla="*/ 815 h 815"/>
              <a:gd name="T48" fmla="*/ 1212 w 2824"/>
              <a:gd name="T49" fmla="*/ 815 h 815"/>
              <a:gd name="T50" fmla="*/ 1240 w 2824"/>
              <a:gd name="T51" fmla="*/ 815 h 815"/>
              <a:gd name="T52" fmla="*/ 1268 w 2824"/>
              <a:gd name="T53" fmla="*/ 812 h 815"/>
              <a:gd name="T54" fmla="*/ 1299 w 2824"/>
              <a:gd name="T55" fmla="*/ 815 h 815"/>
              <a:gd name="T56" fmla="*/ 1339 w 2824"/>
              <a:gd name="T57" fmla="*/ 812 h 815"/>
              <a:gd name="T58" fmla="*/ 1367 w 2824"/>
              <a:gd name="T59" fmla="*/ 806 h 815"/>
              <a:gd name="T60" fmla="*/ 1398 w 2824"/>
              <a:gd name="T61" fmla="*/ 815 h 815"/>
              <a:gd name="T62" fmla="*/ 1423 w 2824"/>
              <a:gd name="T63" fmla="*/ 802 h 815"/>
              <a:gd name="T64" fmla="*/ 1467 w 2824"/>
              <a:gd name="T65" fmla="*/ 815 h 815"/>
              <a:gd name="T66" fmla="*/ 1498 w 2824"/>
              <a:gd name="T67" fmla="*/ 815 h 815"/>
              <a:gd name="T68" fmla="*/ 1535 w 2824"/>
              <a:gd name="T69" fmla="*/ 815 h 815"/>
              <a:gd name="T70" fmla="*/ 1563 w 2824"/>
              <a:gd name="T71" fmla="*/ 815 h 815"/>
              <a:gd name="T72" fmla="*/ 1591 w 2824"/>
              <a:gd name="T73" fmla="*/ 815 h 815"/>
              <a:gd name="T74" fmla="*/ 1619 w 2824"/>
              <a:gd name="T75" fmla="*/ 815 h 815"/>
              <a:gd name="T76" fmla="*/ 1650 w 2824"/>
              <a:gd name="T77" fmla="*/ 809 h 815"/>
              <a:gd name="T78" fmla="*/ 1681 w 2824"/>
              <a:gd name="T79" fmla="*/ 700 h 815"/>
              <a:gd name="T80" fmla="*/ 1712 w 2824"/>
              <a:gd name="T81" fmla="*/ 815 h 815"/>
              <a:gd name="T82" fmla="*/ 1749 w 2824"/>
              <a:gd name="T83" fmla="*/ 799 h 815"/>
              <a:gd name="T84" fmla="*/ 1783 w 2824"/>
              <a:gd name="T85" fmla="*/ 812 h 815"/>
              <a:gd name="T86" fmla="*/ 1824 w 2824"/>
              <a:gd name="T87" fmla="*/ 815 h 815"/>
              <a:gd name="T88" fmla="*/ 1864 w 2824"/>
              <a:gd name="T89" fmla="*/ 638 h 815"/>
              <a:gd name="T90" fmla="*/ 1895 w 2824"/>
              <a:gd name="T91" fmla="*/ 740 h 815"/>
              <a:gd name="T92" fmla="*/ 1933 w 2824"/>
              <a:gd name="T93" fmla="*/ 815 h 815"/>
              <a:gd name="T94" fmla="*/ 1973 w 2824"/>
              <a:gd name="T95" fmla="*/ 815 h 815"/>
              <a:gd name="T96" fmla="*/ 2026 w 2824"/>
              <a:gd name="T97" fmla="*/ 815 h 815"/>
              <a:gd name="T98" fmla="*/ 2057 w 2824"/>
              <a:gd name="T99" fmla="*/ 799 h 815"/>
              <a:gd name="T100" fmla="*/ 2103 w 2824"/>
              <a:gd name="T101" fmla="*/ 815 h 815"/>
              <a:gd name="T102" fmla="*/ 2166 w 2824"/>
              <a:gd name="T103" fmla="*/ 806 h 815"/>
              <a:gd name="T104" fmla="*/ 2215 w 2824"/>
              <a:gd name="T105" fmla="*/ 809 h 815"/>
              <a:gd name="T106" fmla="*/ 2287 w 2824"/>
              <a:gd name="T107" fmla="*/ 815 h 815"/>
              <a:gd name="T108" fmla="*/ 2343 w 2824"/>
              <a:gd name="T109" fmla="*/ 756 h 815"/>
              <a:gd name="T110" fmla="*/ 2408 w 2824"/>
              <a:gd name="T111" fmla="*/ 815 h 815"/>
              <a:gd name="T112" fmla="*/ 2489 w 2824"/>
              <a:gd name="T113" fmla="*/ 815 h 815"/>
              <a:gd name="T114" fmla="*/ 2554 w 2824"/>
              <a:gd name="T115" fmla="*/ 812 h 815"/>
              <a:gd name="T116" fmla="*/ 2604 w 2824"/>
              <a:gd name="T117" fmla="*/ 812 h 815"/>
              <a:gd name="T118" fmla="*/ 2672 w 2824"/>
              <a:gd name="T119" fmla="*/ 792 h 815"/>
              <a:gd name="T120" fmla="*/ 2725 w 2824"/>
              <a:gd name="T121" fmla="*/ 792 h 815"/>
              <a:gd name="T122" fmla="*/ 2756 w 2824"/>
              <a:gd name="T123" fmla="*/ 809 h 815"/>
              <a:gd name="T124" fmla="*/ 2821 w 2824"/>
              <a:gd name="T125" fmla="*/ 81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24" h="815">
                <a:moveTo>
                  <a:pt x="0" y="815"/>
                </a:moveTo>
                <a:lnTo>
                  <a:pt x="10" y="815"/>
                </a:lnTo>
                <a:lnTo>
                  <a:pt x="10" y="579"/>
                </a:lnTo>
                <a:lnTo>
                  <a:pt x="13" y="812"/>
                </a:lnTo>
                <a:lnTo>
                  <a:pt x="13" y="815"/>
                </a:lnTo>
                <a:lnTo>
                  <a:pt x="13" y="763"/>
                </a:lnTo>
                <a:lnTo>
                  <a:pt x="16" y="815"/>
                </a:lnTo>
                <a:lnTo>
                  <a:pt x="56" y="815"/>
                </a:lnTo>
                <a:lnTo>
                  <a:pt x="56" y="812"/>
                </a:lnTo>
                <a:lnTo>
                  <a:pt x="59" y="815"/>
                </a:lnTo>
                <a:lnTo>
                  <a:pt x="62" y="815"/>
                </a:lnTo>
                <a:lnTo>
                  <a:pt x="62" y="812"/>
                </a:lnTo>
                <a:lnTo>
                  <a:pt x="66" y="815"/>
                </a:lnTo>
                <a:lnTo>
                  <a:pt x="75" y="815"/>
                </a:lnTo>
                <a:lnTo>
                  <a:pt x="75" y="812"/>
                </a:lnTo>
                <a:lnTo>
                  <a:pt x="78" y="806"/>
                </a:lnTo>
                <a:lnTo>
                  <a:pt x="78" y="815"/>
                </a:lnTo>
                <a:lnTo>
                  <a:pt x="78" y="806"/>
                </a:lnTo>
                <a:lnTo>
                  <a:pt x="81" y="815"/>
                </a:lnTo>
                <a:lnTo>
                  <a:pt x="90" y="815"/>
                </a:lnTo>
                <a:lnTo>
                  <a:pt x="90" y="809"/>
                </a:lnTo>
                <a:lnTo>
                  <a:pt x="94" y="815"/>
                </a:lnTo>
                <a:lnTo>
                  <a:pt x="106" y="815"/>
                </a:lnTo>
                <a:lnTo>
                  <a:pt x="106" y="799"/>
                </a:lnTo>
                <a:lnTo>
                  <a:pt x="109" y="815"/>
                </a:lnTo>
                <a:lnTo>
                  <a:pt x="115" y="815"/>
                </a:lnTo>
                <a:lnTo>
                  <a:pt x="115" y="806"/>
                </a:lnTo>
                <a:lnTo>
                  <a:pt x="118" y="815"/>
                </a:lnTo>
                <a:lnTo>
                  <a:pt x="128" y="815"/>
                </a:lnTo>
                <a:lnTo>
                  <a:pt x="128" y="809"/>
                </a:lnTo>
                <a:lnTo>
                  <a:pt x="131" y="815"/>
                </a:lnTo>
                <a:lnTo>
                  <a:pt x="143" y="815"/>
                </a:lnTo>
                <a:lnTo>
                  <a:pt x="143" y="806"/>
                </a:lnTo>
                <a:lnTo>
                  <a:pt x="146" y="815"/>
                </a:lnTo>
                <a:lnTo>
                  <a:pt x="149" y="815"/>
                </a:lnTo>
                <a:lnTo>
                  <a:pt x="149" y="806"/>
                </a:lnTo>
                <a:lnTo>
                  <a:pt x="153" y="802"/>
                </a:lnTo>
                <a:lnTo>
                  <a:pt x="153" y="815"/>
                </a:lnTo>
                <a:lnTo>
                  <a:pt x="153" y="802"/>
                </a:lnTo>
                <a:lnTo>
                  <a:pt x="156" y="815"/>
                </a:lnTo>
                <a:lnTo>
                  <a:pt x="159" y="815"/>
                </a:lnTo>
                <a:lnTo>
                  <a:pt x="159" y="270"/>
                </a:lnTo>
                <a:lnTo>
                  <a:pt x="162" y="815"/>
                </a:lnTo>
                <a:lnTo>
                  <a:pt x="162" y="773"/>
                </a:lnTo>
                <a:lnTo>
                  <a:pt x="165" y="815"/>
                </a:lnTo>
                <a:lnTo>
                  <a:pt x="171" y="815"/>
                </a:lnTo>
                <a:lnTo>
                  <a:pt x="171" y="783"/>
                </a:lnTo>
                <a:lnTo>
                  <a:pt x="174" y="756"/>
                </a:lnTo>
                <a:lnTo>
                  <a:pt x="174" y="815"/>
                </a:lnTo>
                <a:lnTo>
                  <a:pt x="174" y="746"/>
                </a:lnTo>
                <a:lnTo>
                  <a:pt x="177" y="815"/>
                </a:lnTo>
                <a:lnTo>
                  <a:pt x="177" y="806"/>
                </a:lnTo>
                <a:lnTo>
                  <a:pt x="180" y="815"/>
                </a:lnTo>
                <a:lnTo>
                  <a:pt x="190" y="815"/>
                </a:lnTo>
                <a:lnTo>
                  <a:pt x="190" y="812"/>
                </a:lnTo>
                <a:lnTo>
                  <a:pt x="193" y="812"/>
                </a:lnTo>
                <a:lnTo>
                  <a:pt x="193" y="815"/>
                </a:lnTo>
                <a:lnTo>
                  <a:pt x="193" y="812"/>
                </a:lnTo>
                <a:lnTo>
                  <a:pt x="196" y="815"/>
                </a:lnTo>
                <a:lnTo>
                  <a:pt x="196" y="812"/>
                </a:lnTo>
                <a:lnTo>
                  <a:pt x="199" y="815"/>
                </a:lnTo>
                <a:lnTo>
                  <a:pt x="224" y="815"/>
                </a:lnTo>
                <a:lnTo>
                  <a:pt x="224" y="799"/>
                </a:lnTo>
                <a:lnTo>
                  <a:pt x="227" y="815"/>
                </a:lnTo>
                <a:lnTo>
                  <a:pt x="227" y="809"/>
                </a:lnTo>
                <a:lnTo>
                  <a:pt x="230" y="815"/>
                </a:lnTo>
                <a:lnTo>
                  <a:pt x="240" y="815"/>
                </a:lnTo>
                <a:lnTo>
                  <a:pt x="240" y="763"/>
                </a:lnTo>
                <a:lnTo>
                  <a:pt x="243" y="815"/>
                </a:lnTo>
                <a:lnTo>
                  <a:pt x="267" y="815"/>
                </a:lnTo>
                <a:lnTo>
                  <a:pt x="267" y="812"/>
                </a:lnTo>
                <a:lnTo>
                  <a:pt x="271" y="812"/>
                </a:lnTo>
                <a:lnTo>
                  <a:pt x="271" y="815"/>
                </a:lnTo>
                <a:lnTo>
                  <a:pt x="271" y="812"/>
                </a:lnTo>
                <a:lnTo>
                  <a:pt x="274" y="815"/>
                </a:lnTo>
                <a:lnTo>
                  <a:pt x="277" y="815"/>
                </a:lnTo>
                <a:lnTo>
                  <a:pt x="277" y="812"/>
                </a:lnTo>
                <a:lnTo>
                  <a:pt x="280" y="815"/>
                </a:lnTo>
                <a:lnTo>
                  <a:pt x="289" y="815"/>
                </a:lnTo>
                <a:lnTo>
                  <a:pt x="289" y="773"/>
                </a:lnTo>
                <a:lnTo>
                  <a:pt x="292" y="769"/>
                </a:lnTo>
                <a:lnTo>
                  <a:pt x="292" y="815"/>
                </a:lnTo>
                <a:lnTo>
                  <a:pt x="292" y="769"/>
                </a:lnTo>
                <a:lnTo>
                  <a:pt x="295" y="815"/>
                </a:lnTo>
                <a:lnTo>
                  <a:pt x="295" y="812"/>
                </a:lnTo>
                <a:lnTo>
                  <a:pt x="299" y="815"/>
                </a:lnTo>
                <a:lnTo>
                  <a:pt x="305" y="815"/>
                </a:lnTo>
                <a:lnTo>
                  <a:pt x="305" y="809"/>
                </a:lnTo>
                <a:lnTo>
                  <a:pt x="308" y="815"/>
                </a:lnTo>
                <a:lnTo>
                  <a:pt x="330" y="815"/>
                </a:lnTo>
                <a:lnTo>
                  <a:pt x="330" y="783"/>
                </a:lnTo>
                <a:lnTo>
                  <a:pt x="333" y="809"/>
                </a:lnTo>
                <a:lnTo>
                  <a:pt x="333" y="815"/>
                </a:lnTo>
                <a:lnTo>
                  <a:pt x="333" y="799"/>
                </a:lnTo>
                <a:lnTo>
                  <a:pt x="336" y="815"/>
                </a:lnTo>
                <a:lnTo>
                  <a:pt x="358" y="815"/>
                </a:lnTo>
                <a:lnTo>
                  <a:pt x="358" y="89"/>
                </a:lnTo>
                <a:lnTo>
                  <a:pt x="361" y="707"/>
                </a:lnTo>
                <a:lnTo>
                  <a:pt x="361" y="815"/>
                </a:lnTo>
                <a:lnTo>
                  <a:pt x="361" y="707"/>
                </a:lnTo>
                <a:lnTo>
                  <a:pt x="364" y="812"/>
                </a:lnTo>
                <a:lnTo>
                  <a:pt x="364" y="815"/>
                </a:lnTo>
                <a:lnTo>
                  <a:pt x="364" y="809"/>
                </a:lnTo>
                <a:lnTo>
                  <a:pt x="367" y="815"/>
                </a:lnTo>
                <a:lnTo>
                  <a:pt x="386" y="815"/>
                </a:lnTo>
                <a:lnTo>
                  <a:pt x="386" y="802"/>
                </a:lnTo>
                <a:lnTo>
                  <a:pt x="389" y="815"/>
                </a:lnTo>
                <a:lnTo>
                  <a:pt x="392" y="815"/>
                </a:lnTo>
                <a:lnTo>
                  <a:pt x="392" y="809"/>
                </a:lnTo>
                <a:lnTo>
                  <a:pt x="395" y="815"/>
                </a:lnTo>
                <a:lnTo>
                  <a:pt x="395" y="812"/>
                </a:lnTo>
                <a:lnTo>
                  <a:pt x="398" y="815"/>
                </a:lnTo>
                <a:lnTo>
                  <a:pt x="404" y="815"/>
                </a:lnTo>
                <a:lnTo>
                  <a:pt x="404" y="812"/>
                </a:lnTo>
                <a:lnTo>
                  <a:pt x="407" y="815"/>
                </a:lnTo>
                <a:lnTo>
                  <a:pt x="423" y="815"/>
                </a:lnTo>
                <a:lnTo>
                  <a:pt x="423" y="0"/>
                </a:lnTo>
                <a:lnTo>
                  <a:pt x="426" y="812"/>
                </a:lnTo>
                <a:lnTo>
                  <a:pt x="426" y="815"/>
                </a:lnTo>
                <a:lnTo>
                  <a:pt x="426" y="569"/>
                </a:lnTo>
                <a:lnTo>
                  <a:pt x="429" y="812"/>
                </a:lnTo>
                <a:lnTo>
                  <a:pt x="429" y="815"/>
                </a:lnTo>
                <a:lnTo>
                  <a:pt x="429" y="809"/>
                </a:lnTo>
                <a:lnTo>
                  <a:pt x="432" y="815"/>
                </a:lnTo>
                <a:lnTo>
                  <a:pt x="451" y="815"/>
                </a:lnTo>
                <a:lnTo>
                  <a:pt x="451" y="809"/>
                </a:lnTo>
                <a:lnTo>
                  <a:pt x="454" y="815"/>
                </a:lnTo>
                <a:lnTo>
                  <a:pt x="454" y="776"/>
                </a:lnTo>
                <a:lnTo>
                  <a:pt x="457" y="812"/>
                </a:lnTo>
                <a:lnTo>
                  <a:pt x="457" y="815"/>
                </a:lnTo>
                <a:lnTo>
                  <a:pt x="457" y="812"/>
                </a:lnTo>
                <a:lnTo>
                  <a:pt x="460" y="815"/>
                </a:lnTo>
                <a:lnTo>
                  <a:pt x="466" y="815"/>
                </a:lnTo>
                <a:lnTo>
                  <a:pt x="466" y="812"/>
                </a:lnTo>
                <a:lnTo>
                  <a:pt x="469" y="815"/>
                </a:lnTo>
                <a:lnTo>
                  <a:pt x="469" y="806"/>
                </a:lnTo>
                <a:lnTo>
                  <a:pt x="473" y="815"/>
                </a:lnTo>
                <a:lnTo>
                  <a:pt x="479" y="815"/>
                </a:lnTo>
                <a:lnTo>
                  <a:pt x="479" y="806"/>
                </a:lnTo>
                <a:lnTo>
                  <a:pt x="482" y="815"/>
                </a:lnTo>
                <a:lnTo>
                  <a:pt x="491" y="815"/>
                </a:lnTo>
                <a:lnTo>
                  <a:pt x="491" y="677"/>
                </a:lnTo>
                <a:lnTo>
                  <a:pt x="494" y="815"/>
                </a:lnTo>
                <a:lnTo>
                  <a:pt x="494" y="776"/>
                </a:lnTo>
                <a:lnTo>
                  <a:pt x="497" y="815"/>
                </a:lnTo>
                <a:lnTo>
                  <a:pt x="497" y="812"/>
                </a:lnTo>
                <a:lnTo>
                  <a:pt x="500" y="812"/>
                </a:lnTo>
                <a:lnTo>
                  <a:pt x="500" y="815"/>
                </a:lnTo>
                <a:lnTo>
                  <a:pt x="500" y="812"/>
                </a:lnTo>
                <a:lnTo>
                  <a:pt x="504" y="815"/>
                </a:lnTo>
                <a:lnTo>
                  <a:pt x="507" y="812"/>
                </a:lnTo>
                <a:lnTo>
                  <a:pt x="507" y="815"/>
                </a:lnTo>
                <a:lnTo>
                  <a:pt x="507" y="806"/>
                </a:lnTo>
                <a:lnTo>
                  <a:pt x="510" y="815"/>
                </a:lnTo>
                <a:lnTo>
                  <a:pt x="516" y="815"/>
                </a:lnTo>
                <a:lnTo>
                  <a:pt x="516" y="806"/>
                </a:lnTo>
                <a:lnTo>
                  <a:pt x="519" y="809"/>
                </a:lnTo>
                <a:lnTo>
                  <a:pt x="519" y="815"/>
                </a:lnTo>
                <a:lnTo>
                  <a:pt x="519" y="809"/>
                </a:lnTo>
                <a:lnTo>
                  <a:pt x="522" y="815"/>
                </a:lnTo>
                <a:lnTo>
                  <a:pt x="532" y="815"/>
                </a:lnTo>
                <a:lnTo>
                  <a:pt x="532" y="812"/>
                </a:lnTo>
                <a:lnTo>
                  <a:pt x="535" y="815"/>
                </a:lnTo>
                <a:lnTo>
                  <a:pt x="535" y="812"/>
                </a:lnTo>
                <a:lnTo>
                  <a:pt x="538" y="815"/>
                </a:lnTo>
                <a:lnTo>
                  <a:pt x="541" y="815"/>
                </a:lnTo>
                <a:lnTo>
                  <a:pt x="541" y="812"/>
                </a:lnTo>
                <a:lnTo>
                  <a:pt x="544" y="815"/>
                </a:lnTo>
                <a:lnTo>
                  <a:pt x="550" y="815"/>
                </a:lnTo>
                <a:lnTo>
                  <a:pt x="550" y="783"/>
                </a:lnTo>
                <a:lnTo>
                  <a:pt x="553" y="815"/>
                </a:lnTo>
                <a:lnTo>
                  <a:pt x="556" y="815"/>
                </a:lnTo>
                <a:lnTo>
                  <a:pt x="556" y="733"/>
                </a:lnTo>
                <a:lnTo>
                  <a:pt x="559" y="815"/>
                </a:lnTo>
                <a:lnTo>
                  <a:pt x="559" y="802"/>
                </a:lnTo>
                <a:lnTo>
                  <a:pt x="563" y="815"/>
                </a:lnTo>
                <a:lnTo>
                  <a:pt x="575" y="815"/>
                </a:lnTo>
                <a:lnTo>
                  <a:pt x="575" y="812"/>
                </a:lnTo>
                <a:lnTo>
                  <a:pt x="578" y="815"/>
                </a:lnTo>
                <a:lnTo>
                  <a:pt x="581" y="815"/>
                </a:lnTo>
                <a:lnTo>
                  <a:pt x="581" y="802"/>
                </a:lnTo>
                <a:lnTo>
                  <a:pt x="584" y="815"/>
                </a:lnTo>
                <a:lnTo>
                  <a:pt x="584" y="812"/>
                </a:lnTo>
                <a:lnTo>
                  <a:pt x="587" y="815"/>
                </a:lnTo>
                <a:lnTo>
                  <a:pt x="587" y="812"/>
                </a:lnTo>
                <a:lnTo>
                  <a:pt x="591" y="815"/>
                </a:lnTo>
                <a:lnTo>
                  <a:pt x="597" y="815"/>
                </a:lnTo>
                <a:lnTo>
                  <a:pt x="597" y="809"/>
                </a:lnTo>
                <a:lnTo>
                  <a:pt x="600" y="815"/>
                </a:lnTo>
                <a:lnTo>
                  <a:pt x="609" y="815"/>
                </a:lnTo>
                <a:lnTo>
                  <a:pt x="609" y="802"/>
                </a:lnTo>
                <a:lnTo>
                  <a:pt x="612" y="815"/>
                </a:lnTo>
                <a:lnTo>
                  <a:pt x="619" y="815"/>
                </a:lnTo>
                <a:lnTo>
                  <a:pt x="619" y="802"/>
                </a:lnTo>
                <a:lnTo>
                  <a:pt x="622" y="815"/>
                </a:lnTo>
                <a:lnTo>
                  <a:pt x="622" y="792"/>
                </a:lnTo>
                <a:lnTo>
                  <a:pt x="625" y="799"/>
                </a:lnTo>
                <a:lnTo>
                  <a:pt x="625" y="815"/>
                </a:lnTo>
                <a:lnTo>
                  <a:pt x="625" y="786"/>
                </a:lnTo>
                <a:lnTo>
                  <a:pt x="628" y="815"/>
                </a:lnTo>
                <a:lnTo>
                  <a:pt x="631" y="815"/>
                </a:lnTo>
                <a:lnTo>
                  <a:pt x="631" y="812"/>
                </a:lnTo>
                <a:lnTo>
                  <a:pt x="634" y="815"/>
                </a:lnTo>
                <a:lnTo>
                  <a:pt x="637" y="815"/>
                </a:lnTo>
                <a:lnTo>
                  <a:pt x="637" y="500"/>
                </a:lnTo>
                <a:lnTo>
                  <a:pt x="640" y="815"/>
                </a:lnTo>
                <a:lnTo>
                  <a:pt x="640" y="687"/>
                </a:lnTo>
                <a:lnTo>
                  <a:pt x="643" y="815"/>
                </a:lnTo>
                <a:lnTo>
                  <a:pt x="643" y="809"/>
                </a:lnTo>
                <a:lnTo>
                  <a:pt x="646" y="815"/>
                </a:lnTo>
                <a:lnTo>
                  <a:pt x="650" y="815"/>
                </a:lnTo>
                <a:lnTo>
                  <a:pt x="650" y="796"/>
                </a:lnTo>
                <a:lnTo>
                  <a:pt x="653" y="815"/>
                </a:lnTo>
                <a:lnTo>
                  <a:pt x="653" y="806"/>
                </a:lnTo>
                <a:lnTo>
                  <a:pt x="656" y="815"/>
                </a:lnTo>
                <a:lnTo>
                  <a:pt x="656" y="802"/>
                </a:lnTo>
                <a:lnTo>
                  <a:pt x="659" y="815"/>
                </a:lnTo>
                <a:lnTo>
                  <a:pt x="662" y="815"/>
                </a:lnTo>
                <a:lnTo>
                  <a:pt x="662" y="809"/>
                </a:lnTo>
                <a:lnTo>
                  <a:pt x="665" y="802"/>
                </a:lnTo>
                <a:lnTo>
                  <a:pt x="665" y="815"/>
                </a:lnTo>
                <a:lnTo>
                  <a:pt x="665" y="802"/>
                </a:lnTo>
                <a:lnTo>
                  <a:pt x="668" y="815"/>
                </a:lnTo>
                <a:lnTo>
                  <a:pt x="681" y="815"/>
                </a:lnTo>
                <a:lnTo>
                  <a:pt x="681" y="809"/>
                </a:lnTo>
                <a:lnTo>
                  <a:pt x="684" y="815"/>
                </a:lnTo>
                <a:lnTo>
                  <a:pt x="684" y="809"/>
                </a:lnTo>
                <a:lnTo>
                  <a:pt x="687" y="815"/>
                </a:lnTo>
                <a:lnTo>
                  <a:pt x="690" y="815"/>
                </a:lnTo>
                <a:lnTo>
                  <a:pt x="690" y="809"/>
                </a:lnTo>
                <a:lnTo>
                  <a:pt x="693" y="815"/>
                </a:lnTo>
                <a:lnTo>
                  <a:pt x="693" y="806"/>
                </a:lnTo>
                <a:lnTo>
                  <a:pt x="696" y="815"/>
                </a:lnTo>
                <a:lnTo>
                  <a:pt x="696" y="812"/>
                </a:lnTo>
                <a:lnTo>
                  <a:pt x="699" y="815"/>
                </a:lnTo>
                <a:lnTo>
                  <a:pt x="709" y="815"/>
                </a:lnTo>
                <a:lnTo>
                  <a:pt x="709" y="809"/>
                </a:lnTo>
                <a:lnTo>
                  <a:pt x="712" y="815"/>
                </a:lnTo>
                <a:lnTo>
                  <a:pt x="718" y="815"/>
                </a:lnTo>
                <a:lnTo>
                  <a:pt x="718" y="743"/>
                </a:lnTo>
                <a:lnTo>
                  <a:pt x="721" y="746"/>
                </a:lnTo>
                <a:lnTo>
                  <a:pt x="721" y="815"/>
                </a:lnTo>
                <a:lnTo>
                  <a:pt x="721" y="746"/>
                </a:lnTo>
                <a:lnTo>
                  <a:pt x="724" y="815"/>
                </a:lnTo>
                <a:lnTo>
                  <a:pt x="740" y="815"/>
                </a:lnTo>
                <a:lnTo>
                  <a:pt x="740" y="812"/>
                </a:lnTo>
                <a:lnTo>
                  <a:pt x="743" y="815"/>
                </a:lnTo>
                <a:lnTo>
                  <a:pt x="746" y="815"/>
                </a:lnTo>
                <a:lnTo>
                  <a:pt x="746" y="812"/>
                </a:lnTo>
                <a:lnTo>
                  <a:pt x="749" y="815"/>
                </a:lnTo>
                <a:lnTo>
                  <a:pt x="749" y="812"/>
                </a:lnTo>
                <a:lnTo>
                  <a:pt x="752" y="815"/>
                </a:lnTo>
                <a:lnTo>
                  <a:pt x="755" y="815"/>
                </a:lnTo>
                <a:lnTo>
                  <a:pt x="755" y="783"/>
                </a:lnTo>
                <a:lnTo>
                  <a:pt x="758" y="792"/>
                </a:lnTo>
                <a:lnTo>
                  <a:pt x="758" y="815"/>
                </a:lnTo>
                <a:lnTo>
                  <a:pt x="758" y="792"/>
                </a:lnTo>
                <a:lnTo>
                  <a:pt x="761" y="815"/>
                </a:lnTo>
                <a:lnTo>
                  <a:pt x="765" y="815"/>
                </a:lnTo>
                <a:lnTo>
                  <a:pt x="765" y="806"/>
                </a:lnTo>
                <a:lnTo>
                  <a:pt x="768" y="815"/>
                </a:lnTo>
                <a:lnTo>
                  <a:pt x="771" y="815"/>
                </a:lnTo>
                <a:lnTo>
                  <a:pt x="771" y="727"/>
                </a:lnTo>
                <a:lnTo>
                  <a:pt x="774" y="812"/>
                </a:lnTo>
                <a:lnTo>
                  <a:pt x="774" y="815"/>
                </a:lnTo>
                <a:lnTo>
                  <a:pt x="774" y="799"/>
                </a:lnTo>
                <a:lnTo>
                  <a:pt x="777" y="815"/>
                </a:lnTo>
                <a:lnTo>
                  <a:pt x="780" y="815"/>
                </a:lnTo>
                <a:lnTo>
                  <a:pt x="780" y="809"/>
                </a:lnTo>
                <a:lnTo>
                  <a:pt x="783" y="815"/>
                </a:lnTo>
                <a:lnTo>
                  <a:pt x="783" y="812"/>
                </a:lnTo>
                <a:lnTo>
                  <a:pt x="786" y="815"/>
                </a:lnTo>
                <a:lnTo>
                  <a:pt x="786" y="792"/>
                </a:lnTo>
                <a:lnTo>
                  <a:pt x="789" y="815"/>
                </a:lnTo>
                <a:lnTo>
                  <a:pt x="789" y="806"/>
                </a:lnTo>
                <a:lnTo>
                  <a:pt x="792" y="815"/>
                </a:lnTo>
                <a:lnTo>
                  <a:pt x="792" y="812"/>
                </a:lnTo>
                <a:lnTo>
                  <a:pt x="796" y="815"/>
                </a:lnTo>
                <a:lnTo>
                  <a:pt x="805" y="815"/>
                </a:lnTo>
                <a:lnTo>
                  <a:pt x="805" y="809"/>
                </a:lnTo>
                <a:lnTo>
                  <a:pt x="808" y="815"/>
                </a:lnTo>
                <a:lnTo>
                  <a:pt x="811" y="815"/>
                </a:lnTo>
                <a:lnTo>
                  <a:pt x="811" y="809"/>
                </a:lnTo>
                <a:lnTo>
                  <a:pt x="814" y="815"/>
                </a:lnTo>
                <a:lnTo>
                  <a:pt x="814" y="809"/>
                </a:lnTo>
                <a:lnTo>
                  <a:pt x="817" y="815"/>
                </a:lnTo>
                <a:lnTo>
                  <a:pt x="824" y="815"/>
                </a:lnTo>
                <a:lnTo>
                  <a:pt x="824" y="809"/>
                </a:lnTo>
                <a:lnTo>
                  <a:pt x="827" y="815"/>
                </a:lnTo>
                <a:lnTo>
                  <a:pt x="836" y="815"/>
                </a:lnTo>
                <a:lnTo>
                  <a:pt x="836" y="809"/>
                </a:lnTo>
                <a:lnTo>
                  <a:pt x="839" y="815"/>
                </a:lnTo>
                <a:lnTo>
                  <a:pt x="839" y="812"/>
                </a:lnTo>
                <a:lnTo>
                  <a:pt x="842" y="815"/>
                </a:lnTo>
                <a:lnTo>
                  <a:pt x="851" y="815"/>
                </a:lnTo>
                <a:lnTo>
                  <a:pt x="851" y="799"/>
                </a:lnTo>
                <a:lnTo>
                  <a:pt x="855" y="815"/>
                </a:lnTo>
                <a:lnTo>
                  <a:pt x="864" y="815"/>
                </a:lnTo>
                <a:lnTo>
                  <a:pt x="864" y="786"/>
                </a:lnTo>
                <a:lnTo>
                  <a:pt x="867" y="815"/>
                </a:lnTo>
                <a:lnTo>
                  <a:pt x="867" y="799"/>
                </a:lnTo>
                <a:lnTo>
                  <a:pt x="870" y="812"/>
                </a:lnTo>
                <a:lnTo>
                  <a:pt x="870" y="815"/>
                </a:lnTo>
                <a:lnTo>
                  <a:pt x="870" y="812"/>
                </a:lnTo>
                <a:lnTo>
                  <a:pt x="873" y="815"/>
                </a:lnTo>
                <a:lnTo>
                  <a:pt x="873" y="809"/>
                </a:lnTo>
                <a:lnTo>
                  <a:pt x="876" y="815"/>
                </a:lnTo>
                <a:lnTo>
                  <a:pt x="876" y="812"/>
                </a:lnTo>
                <a:lnTo>
                  <a:pt x="879" y="815"/>
                </a:lnTo>
                <a:lnTo>
                  <a:pt x="883" y="815"/>
                </a:lnTo>
                <a:lnTo>
                  <a:pt x="883" y="812"/>
                </a:lnTo>
                <a:lnTo>
                  <a:pt x="886" y="815"/>
                </a:lnTo>
                <a:lnTo>
                  <a:pt x="889" y="815"/>
                </a:lnTo>
                <a:lnTo>
                  <a:pt x="889" y="812"/>
                </a:lnTo>
                <a:lnTo>
                  <a:pt x="892" y="815"/>
                </a:lnTo>
                <a:lnTo>
                  <a:pt x="895" y="815"/>
                </a:lnTo>
                <a:lnTo>
                  <a:pt x="895" y="806"/>
                </a:lnTo>
                <a:lnTo>
                  <a:pt x="898" y="812"/>
                </a:lnTo>
                <a:lnTo>
                  <a:pt x="898" y="815"/>
                </a:lnTo>
                <a:lnTo>
                  <a:pt x="898" y="806"/>
                </a:lnTo>
                <a:lnTo>
                  <a:pt x="901" y="812"/>
                </a:lnTo>
                <a:lnTo>
                  <a:pt x="901" y="815"/>
                </a:lnTo>
                <a:lnTo>
                  <a:pt x="901" y="809"/>
                </a:lnTo>
                <a:lnTo>
                  <a:pt x="904" y="815"/>
                </a:lnTo>
                <a:lnTo>
                  <a:pt x="904" y="177"/>
                </a:lnTo>
                <a:lnTo>
                  <a:pt x="907" y="763"/>
                </a:lnTo>
                <a:lnTo>
                  <a:pt x="907" y="815"/>
                </a:lnTo>
                <a:lnTo>
                  <a:pt x="907" y="743"/>
                </a:lnTo>
                <a:lnTo>
                  <a:pt x="911" y="812"/>
                </a:lnTo>
                <a:lnTo>
                  <a:pt x="911" y="815"/>
                </a:lnTo>
                <a:lnTo>
                  <a:pt x="911" y="812"/>
                </a:lnTo>
                <a:lnTo>
                  <a:pt x="914" y="815"/>
                </a:lnTo>
                <a:lnTo>
                  <a:pt x="920" y="815"/>
                </a:lnTo>
                <a:lnTo>
                  <a:pt x="920" y="812"/>
                </a:lnTo>
                <a:lnTo>
                  <a:pt x="923" y="815"/>
                </a:lnTo>
                <a:lnTo>
                  <a:pt x="929" y="815"/>
                </a:lnTo>
                <a:lnTo>
                  <a:pt x="929" y="809"/>
                </a:lnTo>
                <a:lnTo>
                  <a:pt x="932" y="815"/>
                </a:lnTo>
                <a:lnTo>
                  <a:pt x="932" y="753"/>
                </a:lnTo>
                <a:lnTo>
                  <a:pt x="935" y="756"/>
                </a:lnTo>
                <a:lnTo>
                  <a:pt x="935" y="815"/>
                </a:lnTo>
                <a:lnTo>
                  <a:pt x="935" y="756"/>
                </a:lnTo>
                <a:lnTo>
                  <a:pt x="938" y="809"/>
                </a:lnTo>
                <a:lnTo>
                  <a:pt x="938" y="815"/>
                </a:lnTo>
                <a:lnTo>
                  <a:pt x="938" y="796"/>
                </a:lnTo>
                <a:lnTo>
                  <a:pt x="942" y="812"/>
                </a:lnTo>
                <a:lnTo>
                  <a:pt x="942" y="815"/>
                </a:lnTo>
                <a:lnTo>
                  <a:pt x="942" y="806"/>
                </a:lnTo>
                <a:lnTo>
                  <a:pt x="945" y="815"/>
                </a:lnTo>
                <a:lnTo>
                  <a:pt x="948" y="815"/>
                </a:lnTo>
                <a:lnTo>
                  <a:pt x="948" y="792"/>
                </a:lnTo>
                <a:lnTo>
                  <a:pt x="951" y="815"/>
                </a:lnTo>
                <a:lnTo>
                  <a:pt x="954" y="815"/>
                </a:lnTo>
                <a:lnTo>
                  <a:pt x="954" y="809"/>
                </a:lnTo>
                <a:lnTo>
                  <a:pt x="957" y="812"/>
                </a:lnTo>
                <a:lnTo>
                  <a:pt x="957" y="815"/>
                </a:lnTo>
                <a:lnTo>
                  <a:pt x="957" y="812"/>
                </a:lnTo>
                <a:lnTo>
                  <a:pt x="960" y="815"/>
                </a:lnTo>
                <a:lnTo>
                  <a:pt x="966" y="815"/>
                </a:lnTo>
                <a:lnTo>
                  <a:pt x="966" y="802"/>
                </a:lnTo>
                <a:lnTo>
                  <a:pt x="970" y="815"/>
                </a:lnTo>
                <a:lnTo>
                  <a:pt x="970" y="737"/>
                </a:lnTo>
                <a:lnTo>
                  <a:pt x="973" y="815"/>
                </a:lnTo>
                <a:lnTo>
                  <a:pt x="973" y="806"/>
                </a:lnTo>
                <a:lnTo>
                  <a:pt x="976" y="815"/>
                </a:lnTo>
                <a:lnTo>
                  <a:pt x="985" y="815"/>
                </a:lnTo>
                <a:lnTo>
                  <a:pt x="985" y="799"/>
                </a:lnTo>
                <a:lnTo>
                  <a:pt x="988" y="815"/>
                </a:lnTo>
                <a:lnTo>
                  <a:pt x="994" y="815"/>
                </a:lnTo>
                <a:lnTo>
                  <a:pt x="994" y="799"/>
                </a:lnTo>
                <a:lnTo>
                  <a:pt x="997" y="786"/>
                </a:lnTo>
                <a:lnTo>
                  <a:pt x="997" y="815"/>
                </a:lnTo>
                <a:lnTo>
                  <a:pt x="997" y="766"/>
                </a:lnTo>
                <a:lnTo>
                  <a:pt x="1001" y="815"/>
                </a:lnTo>
                <a:lnTo>
                  <a:pt x="1007" y="815"/>
                </a:lnTo>
                <a:lnTo>
                  <a:pt x="1007" y="812"/>
                </a:lnTo>
                <a:lnTo>
                  <a:pt x="1010" y="815"/>
                </a:lnTo>
                <a:lnTo>
                  <a:pt x="1010" y="812"/>
                </a:lnTo>
                <a:lnTo>
                  <a:pt x="1013" y="815"/>
                </a:lnTo>
                <a:lnTo>
                  <a:pt x="1019" y="815"/>
                </a:lnTo>
                <a:lnTo>
                  <a:pt x="1019" y="812"/>
                </a:lnTo>
                <a:lnTo>
                  <a:pt x="1022" y="815"/>
                </a:lnTo>
                <a:lnTo>
                  <a:pt x="1025" y="815"/>
                </a:lnTo>
                <a:lnTo>
                  <a:pt x="1025" y="812"/>
                </a:lnTo>
                <a:lnTo>
                  <a:pt x="1029" y="815"/>
                </a:lnTo>
                <a:lnTo>
                  <a:pt x="1029" y="796"/>
                </a:lnTo>
                <a:lnTo>
                  <a:pt x="1032" y="815"/>
                </a:lnTo>
                <a:lnTo>
                  <a:pt x="1032" y="806"/>
                </a:lnTo>
                <a:lnTo>
                  <a:pt x="1035" y="815"/>
                </a:lnTo>
                <a:lnTo>
                  <a:pt x="1035" y="812"/>
                </a:lnTo>
                <a:lnTo>
                  <a:pt x="1038" y="806"/>
                </a:lnTo>
                <a:lnTo>
                  <a:pt x="1038" y="815"/>
                </a:lnTo>
                <a:lnTo>
                  <a:pt x="1038" y="769"/>
                </a:lnTo>
                <a:lnTo>
                  <a:pt x="1041" y="815"/>
                </a:lnTo>
                <a:lnTo>
                  <a:pt x="1041" y="809"/>
                </a:lnTo>
                <a:lnTo>
                  <a:pt x="1044" y="815"/>
                </a:lnTo>
                <a:lnTo>
                  <a:pt x="1044" y="802"/>
                </a:lnTo>
                <a:lnTo>
                  <a:pt x="1047" y="815"/>
                </a:lnTo>
                <a:lnTo>
                  <a:pt x="1050" y="815"/>
                </a:lnTo>
                <a:lnTo>
                  <a:pt x="1050" y="812"/>
                </a:lnTo>
                <a:lnTo>
                  <a:pt x="1053" y="815"/>
                </a:lnTo>
                <a:lnTo>
                  <a:pt x="1053" y="809"/>
                </a:lnTo>
                <a:lnTo>
                  <a:pt x="1057" y="812"/>
                </a:lnTo>
                <a:lnTo>
                  <a:pt x="1057" y="815"/>
                </a:lnTo>
                <a:lnTo>
                  <a:pt x="1057" y="809"/>
                </a:lnTo>
                <a:lnTo>
                  <a:pt x="1060" y="815"/>
                </a:lnTo>
                <a:lnTo>
                  <a:pt x="1060" y="802"/>
                </a:lnTo>
                <a:lnTo>
                  <a:pt x="1063" y="815"/>
                </a:lnTo>
                <a:lnTo>
                  <a:pt x="1063" y="786"/>
                </a:lnTo>
                <a:lnTo>
                  <a:pt x="1066" y="815"/>
                </a:lnTo>
                <a:lnTo>
                  <a:pt x="1066" y="796"/>
                </a:lnTo>
                <a:lnTo>
                  <a:pt x="1069" y="806"/>
                </a:lnTo>
                <a:lnTo>
                  <a:pt x="1069" y="815"/>
                </a:lnTo>
                <a:lnTo>
                  <a:pt x="1069" y="796"/>
                </a:lnTo>
                <a:lnTo>
                  <a:pt x="1072" y="815"/>
                </a:lnTo>
                <a:lnTo>
                  <a:pt x="1078" y="815"/>
                </a:lnTo>
                <a:lnTo>
                  <a:pt x="1078" y="799"/>
                </a:lnTo>
                <a:lnTo>
                  <a:pt x="1081" y="812"/>
                </a:lnTo>
                <a:lnTo>
                  <a:pt x="1081" y="815"/>
                </a:lnTo>
                <a:lnTo>
                  <a:pt x="1081" y="809"/>
                </a:lnTo>
                <a:lnTo>
                  <a:pt x="1084" y="815"/>
                </a:lnTo>
                <a:lnTo>
                  <a:pt x="1084" y="806"/>
                </a:lnTo>
                <a:lnTo>
                  <a:pt x="1088" y="815"/>
                </a:lnTo>
                <a:lnTo>
                  <a:pt x="1088" y="789"/>
                </a:lnTo>
                <a:lnTo>
                  <a:pt x="1091" y="815"/>
                </a:lnTo>
                <a:lnTo>
                  <a:pt x="1091" y="812"/>
                </a:lnTo>
                <a:lnTo>
                  <a:pt x="1094" y="815"/>
                </a:lnTo>
                <a:lnTo>
                  <a:pt x="1094" y="806"/>
                </a:lnTo>
                <a:lnTo>
                  <a:pt x="1097" y="815"/>
                </a:lnTo>
                <a:lnTo>
                  <a:pt x="1100" y="815"/>
                </a:lnTo>
                <a:lnTo>
                  <a:pt x="1100" y="812"/>
                </a:lnTo>
                <a:lnTo>
                  <a:pt x="1103" y="815"/>
                </a:lnTo>
                <a:lnTo>
                  <a:pt x="1103" y="783"/>
                </a:lnTo>
                <a:lnTo>
                  <a:pt x="1106" y="802"/>
                </a:lnTo>
                <a:lnTo>
                  <a:pt x="1106" y="815"/>
                </a:lnTo>
                <a:lnTo>
                  <a:pt x="1106" y="789"/>
                </a:lnTo>
                <a:lnTo>
                  <a:pt x="1109" y="815"/>
                </a:lnTo>
                <a:lnTo>
                  <a:pt x="1112" y="815"/>
                </a:lnTo>
                <a:lnTo>
                  <a:pt x="1112" y="812"/>
                </a:lnTo>
                <a:lnTo>
                  <a:pt x="1116" y="815"/>
                </a:lnTo>
                <a:lnTo>
                  <a:pt x="1116" y="812"/>
                </a:lnTo>
                <a:lnTo>
                  <a:pt x="1119" y="815"/>
                </a:lnTo>
                <a:lnTo>
                  <a:pt x="1119" y="556"/>
                </a:lnTo>
                <a:lnTo>
                  <a:pt x="1122" y="812"/>
                </a:lnTo>
                <a:lnTo>
                  <a:pt x="1122" y="815"/>
                </a:lnTo>
                <a:lnTo>
                  <a:pt x="1122" y="773"/>
                </a:lnTo>
                <a:lnTo>
                  <a:pt x="1125" y="815"/>
                </a:lnTo>
                <a:lnTo>
                  <a:pt x="1131" y="815"/>
                </a:lnTo>
                <a:lnTo>
                  <a:pt x="1131" y="809"/>
                </a:lnTo>
                <a:lnTo>
                  <a:pt x="1134" y="815"/>
                </a:lnTo>
                <a:lnTo>
                  <a:pt x="1134" y="806"/>
                </a:lnTo>
                <a:lnTo>
                  <a:pt x="1137" y="815"/>
                </a:lnTo>
                <a:lnTo>
                  <a:pt x="1137" y="802"/>
                </a:lnTo>
                <a:lnTo>
                  <a:pt x="1140" y="815"/>
                </a:lnTo>
                <a:lnTo>
                  <a:pt x="1144" y="815"/>
                </a:lnTo>
                <a:lnTo>
                  <a:pt x="1144" y="769"/>
                </a:lnTo>
                <a:lnTo>
                  <a:pt x="1147" y="809"/>
                </a:lnTo>
                <a:lnTo>
                  <a:pt x="1147" y="815"/>
                </a:lnTo>
                <a:lnTo>
                  <a:pt x="1147" y="789"/>
                </a:lnTo>
                <a:lnTo>
                  <a:pt x="1150" y="815"/>
                </a:lnTo>
                <a:lnTo>
                  <a:pt x="1156" y="815"/>
                </a:lnTo>
                <a:lnTo>
                  <a:pt x="1156" y="812"/>
                </a:lnTo>
                <a:lnTo>
                  <a:pt x="1159" y="815"/>
                </a:lnTo>
                <a:lnTo>
                  <a:pt x="1159" y="796"/>
                </a:lnTo>
                <a:lnTo>
                  <a:pt x="1162" y="815"/>
                </a:lnTo>
                <a:lnTo>
                  <a:pt x="1162" y="809"/>
                </a:lnTo>
                <a:lnTo>
                  <a:pt x="1165" y="815"/>
                </a:lnTo>
                <a:lnTo>
                  <a:pt x="1165" y="812"/>
                </a:lnTo>
                <a:lnTo>
                  <a:pt x="1168" y="815"/>
                </a:lnTo>
                <a:lnTo>
                  <a:pt x="1168" y="789"/>
                </a:lnTo>
                <a:lnTo>
                  <a:pt x="1171" y="815"/>
                </a:lnTo>
                <a:lnTo>
                  <a:pt x="1175" y="815"/>
                </a:lnTo>
                <a:lnTo>
                  <a:pt x="1175" y="812"/>
                </a:lnTo>
                <a:lnTo>
                  <a:pt x="1178" y="815"/>
                </a:lnTo>
                <a:lnTo>
                  <a:pt x="1178" y="779"/>
                </a:lnTo>
                <a:lnTo>
                  <a:pt x="1181" y="815"/>
                </a:lnTo>
                <a:lnTo>
                  <a:pt x="1181" y="786"/>
                </a:lnTo>
                <a:lnTo>
                  <a:pt x="1184" y="815"/>
                </a:lnTo>
                <a:lnTo>
                  <a:pt x="1184" y="802"/>
                </a:lnTo>
                <a:lnTo>
                  <a:pt x="1187" y="815"/>
                </a:lnTo>
                <a:lnTo>
                  <a:pt x="1187" y="806"/>
                </a:lnTo>
                <a:lnTo>
                  <a:pt x="1190" y="809"/>
                </a:lnTo>
                <a:lnTo>
                  <a:pt x="1190" y="815"/>
                </a:lnTo>
                <a:lnTo>
                  <a:pt x="1190" y="809"/>
                </a:lnTo>
                <a:lnTo>
                  <a:pt x="1193" y="815"/>
                </a:lnTo>
                <a:lnTo>
                  <a:pt x="1193" y="806"/>
                </a:lnTo>
                <a:lnTo>
                  <a:pt x="1196" y="815"/>
                </a:lnTo>
                <a:lnTo>
                  <a:pt x="1196" y="812"/>
                </a:lnTo>
                <a:lnTo>
                  <a:pt x="1199" y="806"/>
                </a:lnTo>
                <a:lnTo>
                  <a:pt x="1199" y="815"/>
                </a:lnTo>
                <a:lnTo>
                  <a:pt x="1199" y="717"/>
                </a:lnTo>
                <a:lnTo>
                  <a:pt x="1203" y="809"/>
                </a:lnTo>
                <a:lnTo>
                  <a:pt x="1203" y="815"/>
                </a:lnTo>
                <a:lnTo>
                  <a:pt x="1203" y="766"/>
                </a:lnTo>
                <a:lnTo>
                  <a:pt x="1206" y="815"/>
                </a:lnTo>
                <a:lnTo>
                  <a:pt x="1206" y="809"/>
                </a:lnTo>
                <a:lnTo>
                  <a:pt x="1209" y="815"/>
                </a:lnTo>
                <a:lnTo>
                  <a:pt x="1209" y="796"/>
                </a:lnTo>
                <a:lnTo>
                  <a:pt x="1212" y="802"/>
                </a:lnTo>
                <a:lnTo>
                  <a:pt x="1212" y="815"/>
                </a:lnTo>
                <a:lnTo>
                  <a:pt x="1212" y="799"/>
                </a:lnTo>
                <a:lnTo>
                  <a:pt x="1215" y="815"/>
                </a:lnTo>
                <a:lnTo>
                  <a:pt x="1218" y="815"/>
                </a:lnTo>
                <a:lnTo>
                  <a:pt x="1218" y="809"/>
                </a:lnTo>
                <a:lnTo>
                  <a:pt x="1221" y="802"/>
                </a:lnTo>
                <a:lnTo>
                  <a:pt x="1221" y="815"/>
                </a:lnTo>
                <a:lnTo>
                  <a:pt x="1221" y="802"/>
                </a:lnTo>
                <a:lnTo>
                  <a:pt x="1224" y="815"/>
                </a:lnTo>
                <a:lnTo>
                  <a:pt x="1224" y="809"/>
                </a:lnTo>
                <a:lnTo>
                  <a:pt x="1227" y="815"/>
                </a:lnTo>
                <a:lnTo>
                  <a:pt x="1227" y="812"/>
                </a:lnTo>
                <a:lnTo>
                  <a:pt x="1230" y="815"/>
                </a:lnTo>
                <a:lnTo>
                  <a:pt x="1230" y="802"/>
                </a:lnTo>
                <a:lnTo>
                  <a:pt x="1234" y="809"/>
                </a:lnTo>
                <a:lnTo>
                  <a:pt x="1234" y="815"/>
                </a:lnTo>
                <a:lnTo>
                  <a:pt x="1234" y="799"/>
                </a:lnTo>
                <a:lnTo>
                  <a:pt x="1237" y="809"/>
                </a:lnTo>
                <a:lnTo>
                  <a:pt x="1237" y="815"/>
                </a:lnTo>
                <a:lnTo>
                  <a:pt x="1237" y="723"/>
                </a:lnTo>
                <a:lnTo>
                  <a:pt x="1240" y="815"/>
                </a:lnTo>
                <a:lnTo>
                  <a:pt x="1240" y="779"/>
                </a:lnTo>
                <a:lnTo>
                  <a:pt x="1243" y="812"/>
                </a:lnTo>
                <a:lnTo>
                  <a:pt x="1243" y="815"/>
                </a:lnTo>
                <a:lnTo>
                  <a:pt x="1243" y="809"/>
                </a:lnTo>
                <a:lnTo>
                  <a:pt x="1246" y="815"/>
                </a:lnTo>
                <a:lnTo>
                  <a:pt x="1249" y="815"/>
                </a:lnTo>
                <a:lnTo>
                  <a:pt x="1249" y="806"/>
                </a:lnTo>
                <a:lnTo>
                  <a:pt x="1252" y="786"/>
                </a:lnTo>
                <a:lnTo>
                  <a:pt x="1252" y="815"/>
                </a:lnTo>
                <a:lnTo>
                  <a:pt x="1252" y="723"/>
                </a:lnTo>
                <a:lnTo>
                  <a:pt x="1255" y="812"/>
                </a:lnTo>
                <a:lnTo>
                  <a:pt x="1255" y="815"/>
                </a:lnTo>
                <a:lnTo>
                  <a:pt x="1255" y="809"/>
                </a:lnTo>
                <a:lnTo>
                  <a:pt x="1258" y="815"/>
                </a:lnTo>
                <a:lnTo>
                  <a:pt x="1258" y="799"/>
                </a:lnTo>
                <a:lnTo>
                  <a:pt x="1262" y="815"/>
                </a:lnTo>
                <a:lnTo>
                  <a:pt x="1262" y="809"/>
                </a:lnTo>
                <a:lnTo>
                  <a:pt x="1265" y="815"/>
                </a:lnTo>
                <a:lnTo>
                  <a:pt x="1265" y="806"/>
                </a:lnTo>
                <a:lnTo>
                  <a:pt x="1268" y="812"/>
                </a:lnTo>
                <a:lnTo>
                  <a:pt x="1268" y="815"/>
                </a:lnTo>
                <a:lnTo>
                  <a:pt x="1268" y="802"/>
                </a:lnTo>
                <a:lnTo>
                  <a:pt x="1271" y="812"/>
                </a:lnTo>
                <a:lnTo>
                  <a:pt x="1271" y="815"/>
                </a:lnTo>
                <a:lnTo>
                  <a:pt x="1271" y="799"/>
                </a:lnTo>
                <a:lnTo>
                  <a:pt x="1274" y="815"/>
                </a:lnTo>
                <a:lnTo>
                  <a:pt x="1274" y="806"/>
                </a:lnTo>
                <a:lnTo>
                  <a:pt x="1277" y="815"/>
                </a:lnTo>
                <a:lnTo>
                  <a:pt x="1277" y="806"/>
                </a:lnTo>
                <a:lnTo>
                  <a:pt x="1280" y="815"/>
                </a:lnTo>
                <a:lnTo>
                  <a:pt x="1283" y="815"/>
                </a:lnTo>
                <a:lnTo>
                  <a:pt x="1283" y="806"/>
                </a:lnTo>
                <a:lnTo>
                  <a:pt x="1286" y="815"/>
                </a:lnTo>
                <a:lnTo>
                  <a:pt x="1286" y="799"/>
                </a:lnTo>
                <a:lnTo>
                  <a:pt x="1290" y="815"/>
                </a:lnTo>
                <a:lnTo>
                  <a:pt x="1293" y="815"/>
                </a:lnTo>
                <a:lnTo>
                  <a:pt x="1293" y="786"/>
                </a:lnTo>
                <a:lnTo>
                  <a:pt x="1296" y="815"/>
                </a:lnTo>
                <a:lnTo>
                  <a:pt x="1296" y="786"/>
                </a:lnTo>
                <a:lnTo>
                  <a:pt x="1299" y="815"/>
                </a:lnTo>
                <a:lnTo>
                  <a:pt x="1302" y="815"/>
                </a:lnTo>
                <a:lnTo>
                  <a:pt x="1302" y="792"/>
                </a:lnTo>
                <a:lnTo>
                  <a:pt x="1305" y="799"/>
                </a:lnTo>
                <a:lnTo>
                  <a:pt x="1305" y="815"/>
                </a:lnTo>
                <a:lnTo>
                  <a:pt x="1305" y="799"/>
                </a:lnTo>
                <a:lnTo>
                  <a:pt x="1308" y="815"/>
                </a:lnTo>
                <a:lnTo>
                  <a:pt x="1317" y="815"/>
                </a:lnTo>
                <a:lnTo>
                  <a:pt x="1317" y="796"/>
                </a:lnTo>
                <a:lnTo>
                  <a:pt x="1321" y="799"/>
                </a:lnTo>
                <a:lnTo>
                  <a:pt x="1321" y="815"/>
                </a:lnTo>
                <a:lnTo>
                  <a:pt x="1321" y="796"/>
                </a:lnTo>
                <a:lnTo>
                  <a:pt x="1324" y="815"/>
                </a:lnTo>
                <a:lnTo>
                  <a:pt x="1324" y="806"/>
                </a:lnTo>
                <a:lnTo>
                  <a:pt x="1327" y="815"/>
                </a:lnTo>
                <a:lnTo>
                  <a:pt x="1327" y="796"/>
                </a:lnTo>
                <a:lnTo>
                  <a:pt x="1330" y="815"/>
                </a:lnTo>
                <a:lnTo>
                  <a:pt x="1336" y="815"/>
                </a:lnTo>
                <a:lnTo>
                  <a:pt x="1336" y="806"/>
                </a:lnTo>
                <a:lnTo>
                  <a:pt x="1339" y="815"/>
                </a:lnTo>
                <a:lnTo>
                  <a:pt x="1339" y="812"/>
                </a:lnTo>
                <a:lnTo>
                  <a:pt x="1342" y="815"/>
                </a:lnTo>
                <a:lnTo>
                  <a:pt x="1342" y="796"/>
                </a:lnTo>
                <a:lnTo>
                  <a:pt x="1345" y="796"/>
                </a:lnTo>
                <a:lnTo>
                  <a:pt x="1345" y="815"/>
                </a:lnTo>
                <a:lnTo>
                  <a:pt x="1345" y="769"/>
                </a:lnTo>
                <a:lnTo>
                  <a:pt x="1349" y="815"/>
                </a:lnTo>
                <a:lnTo>
                  <a:pt x="1349" y="792"/>
                </a:lnTo>
                <a:lnTo>
                  <a:pt x="1352" y="815"/>
                </a:lnTo>
                <a:lnTo>
                  <a:pt x="1352" y="789"/>
                </a:lnTo>
                <a:lnTo>
                  <a:pt x="1355" y="802"/>
                </a:lnTo>
                <a:lnTo>
                  <a:pt x="1355" y="815"/>
                </a:lnTo>
                <a:lnTo>
                  <a:pt x="1355" y="802"/>
                </a:lnTo>
                <a:lnTo>
                  <a:pt x="1358" y="815"/>
                </a:lnTo>
                <a:lnTo>
                  <a:pt x="1358" y="792"/>
                </a:lnTo>
                <a:lnTo>
                  <a:pt x="1361" y="815"/>
                </a:lnTo>
                <a:lnTo>
                  <a:pt x="1361" y="812"/>
                </a:lnTo>
                <a:lnTo>
                  <a:pt x="1364" y="812"/>
                </a:lnTo>
                <a:lnTo>
                  <a:pt x="1364" y="815"/>
                </a:lnTo>
                <a:lnTo>
                  <a:pt x="1364" y="809"/>
                </a:lnTo>
                <a:lnTo>
                  <a:pt x="1367" y="806"/>
                </a:lnTo>
                <a:lnTo>
                  <a:pt x="1367" y="815"/>
                </a:lnTo>
                <a:lnTo>
                  <a:pt x="1367" y="796"/>
                </a:lnTo>
                <a:lnTo>
                  <a:pt x="1370" y="815"/>
                </a:lnTo>
                <a:lnTo>
                  <a:pt x="1370" y="809"/>
                </a:lnTo>
                <a:lnTo>
                  <a:pt x="1373" y="815"/>
                </a:lnTo>
                <a:lnTo>
                  <a:pt x="1376" y="815"/>
                </a:lnTo>
                <a:lnTo>
                  <a:pt x="1376" y="812"/>
                </a:lnTo>
                <a:lnTo>
                  <a:pt x="1380" y="815"/>
                </a:lnTo>
                <a:lnTo>
                  <a:pt x="1383" y="815"/>
                </a:lnTo>
                <a:lnTo>
                  <a:pt x="1383" y="467"/>
                </a:lnTo>
                <a:lnTo>
                  <a:pt x="1386" y="766"/>
                </a:lnTo>
                <a:lnTo>
                  <a:pt x="1386" y="812"/>
                </a:lnTo>
                <a:lnTo>
                  <a:pt x="1386" y="496"/>
                </a:lnTo>
                <a:lnTo>
                  <a:pt x="1389" y="743"/>
                </a:lnTo>
                <a:lnTo>
                  <a:pt x="1389" y="815"/>
                </a:lnTo>
                <a:lnTo>
                  <a:pt x="1389" y="743"/>
                </a:lnTo>
                <a:lnTo>
                  <a:pt x="1392" y="815"/>
                </a:lnTo>
                <a:lnTo>
                  <a:pt x="1395" y="815"/>
                </a:lnTo>
                <a:lnTo>
                  <a:pt x="1395" y="812"/>
                </a:lnTo>
                <a:lnTo>
                  <a:pt x="1398" y="815"/>
                </a:lnTo>
                <a:lnTo>
                  <a:pt x="1398" y="776"/>
                </a:lnTo>
                <a:lnTo>
                  <a:pt x="1401" y="802"/>
                </a:lnTo>
                <a:lnTo>
                  <a:pt x="1401" y="815"/>
                </a:lnTo>
                <a:lnTo>
                  <a:pt x="1401" y="783"/>
                </a:lnTo>
                <a:lnTo>
                  <a:pt x="1404" y="815"/>
                </a:lnTo>
                <a:lnTo>
                  <a:pt x="1408" y="815"/>
                </a:lnTo>
                <a:lnTo>
                  <a:pt x="1408" y="812"/>
                </a:lnTo>
                <a:lnTo>
                  <a:pt x="1411" y="815"/>
                </a:lnTo>
                <a:lnTo>
                  <a:pt x="1411" y="792"/>
                </a:lnTo>
                <a:lnTo>
                  <a:pt x="1414" y="815"/>
                </a:lnTo>
                <a:lnTo>
                  <a:pt x="1414" y="779"/>
                </a:lnTo>
                <a:lnTo>
                  <a:pt x="1417" y="806"/>
                </a:lnTo>
                <a:lnTo>
                  <a:pt x="1417" y="815"/>
                </a:lnTo>
                <a:lnTo>
                  <a:pt x="1417" y="766"/>
                </a:lnTo>
                <a:lnTo>
                  <a:pt x="1420" y="806"/>
                </a:lnTo>
                <a:lnTo>
                  <a:pt x="1420" y="815"/>
                </a:lnTo>
                <a:lnTo>
                  <a:pt x="1420" y="776"/>
                </a:lnTo>
                <a:lnTo>
                  <a:pt x="1423" y="802"/>
                </a:lnTo>
                <a:lnTo>
                  <a:pt x="1423" y="815"/>
                </a:lnTo>
                <a:lnTo>
                  <a:pt x="1423" y="802"/>
                </a:lnTo>
                <a:lnTo>
                  <a:pt x="1426" y="815"/>
                </a:lnTo>
                <a:lnTo>
                  <a:pt x="1426" y="796"/>
                </a:lnTo>
                <a:lnTo>
                  <a:pt x="1429" y="815"/>
                </a:lnTo>
                <a:lnTo>
                  <a:pt x="1429" y="812"/>
                </a:lnTo>
                <a:lnTo>
                  <a:pt x="1432" y="815"/>
                </a:lnTo>
                <a:lnTo>
                  <a:pt x="1432" y="809"/>
                </a:lnTo>
                <a:lnTo>
                  <a:pt x="1436" y="815"/>
                </a:lnTo>
                <a:lnTo>
                  <a:pt x="1436" y="812"/>
                </a:lnTo>
                <a:lnTo>
                  <a:pt x="1439" y="815"/>
                </a:lnTo>
                <a:lnTo>
                  <a:pt x="1445" y="815"/>
                </a:lnTo>
                <a:lnTo>
                  <a:pt x="1445" y="806"/>
                </a:lnTo>
                <a:lnTo>
                  <a:pt x="1448" y="815"/>
                </a:lnTo>
                <a:lnTo>
                  <a:pt x="1451" y="815"/>
                </a:lnTo>
                <a:lnTo>
                  <a:pt x="1451" y="786"/>
                </a:lnTo>
                <a:lnTo>
                  <a:pt x="1454" y="815"/>
                </a:lnTo>
                <a:lnTo>
                  <a:pt x="1454" y="786"/>
                </a:lnTo>
                <a:lnTo>
                  <a:pt x="1457" y="815"/>
                </a:lnTo>
                <a:lnTo>
                  <a:pt x="1463" y="815"/>
                </a:lnTo>
                <a:lnTo>
                  <a:pt x="1463" y="809"/>
                </a:lnTo>
                <a:lnTo>
                  <a:pt x="1467" y="815"/>
                </a:lnTo>
                <a:lnTo>
                  <a:pt x="1467" y="799"/>
                </a:lnTo>
                <a:lnTo>
                  <a:pt x="1470" y="812"/>
                </a:lnTo>
                <a:lnTo>
                  <a:pt x="1470" y="815"/>
                </a:lnTo>
                <a:lnTo>
                  <a:pt x="1470" y="809"/>
                </a:lnTo>
                <a:lnTo>
                  <a:pt x="1473" y="815"/>
                </a:lnTo>
                <a:lnTo>
                  <a:pt x="1473" y="812"/>
                </a:lnTo>
                <a:lnTo>
                  <a:pt x="1476" y="815"/>
                </a:lnTo>
                <a:lnTo>
                  <a:pt x="1476" y="737"/>
                </a:lnTo>
                <a:lnTo>
                  <a:pt x="1479" y="806"/>
                </a:lnTo>
                <a:lnTo>
                  <a:pt x="1479" y="815"/>
                </a:lnTo>
                <a:lnTo>
                  <a:pt x="1479" y="750"/>
                </a:lnTo>
                <a:lnTo>
                  <a:pt x="1482" y="815"/>
                </a:lnTo>
                <a:lnTo>
                  <a:pt x="1482" y="802"/>
                </a:lnTo>
                <a:lnTo>
                  <a:pt x="1485" y="815"/>
                </a:lnTo>
                <a:lnTo>
                  <a:pt x="1491" y="815"/>
                </a:lnTo>
                <a:lnTo>
                  <a:pt x="1491" y="737"/>
                </a:lnTo>
                <a:lnTo>
                  <a:pt x="1495" y="806"/>
                </a:lnTo>
                <a:lnTo>
                  <a:pt x="1495" y="815"/>
                </a:lnTo>
                <a:lnTo>
                  <a:pt x="1495" y="776"/>
                </a:lnTo>
                <a:lnTo>
                  <a:pt x="1498" y="815"/>
                </a:lnTo>
                <a:lnTo>
                  <a:pt x="1498" y="789"/>
                </a:lnTo>
                <a:lnTo>
                  <a:pt x="1501" y="806"/>
                </a:lnTo>
                <a:lnTo>
                  <a:pt x="1501" y="815"/>
                </a:lnTo>
                <a:lnTo>
                  <a:pt x="1501" y="753"/>
                </a:lnTo>
                <a:lnTo>
                  <a:pt x="1504" y="815"/>
                </a:lnTo>
                <a:lnTo>
                  <a:pt x="1510" y="815"/>
                </a:lnTo>
                <a:lnTo>
                  <a:pt x="1510" y="796"/>
                </a:lnTo>
                <a:lnTo>
                  <a:pt x="1513" y="815"/>
                </a:lnTo>
                <a:lnTo>
                  <a:pt x="1513" y="809"/>
                </a:lnTo>
                <a:lnTo>
                  <a:pt x="1516" y="815"/>
                </a:lnTo>
                <a:lnTo>
                  <a:pt x="1516" y="802"/>
                </a:lnTo>
                <a:lnTo>
                  <a:pt x="1519" y="815"/>
                </a:lnTo>
                <a:lnTo>
                  <a:pt x="1519" y="799"/>
                </a:lnTo>
                <a:lnTo>
                  <a:pt x="1522" y="815"/>
                </a:lnTo>
                <a:lnTo>
                  <a:pt x="1526" y="815"/>
                </a:lnTo>
                <a:lnTo>
                  <a:pt x="1526" y="786"/>
                </a:lnTo>
                <a:lnTo>
                  <a:pt x="1529" y="815"/>
                </a:lnTo>
                <a:lnTo>
                  <a:pt x="1532" y="815"/>
                </a:lnTo>
                <a:lnTo>
                  <a:pt x="1532" y="802"/>
                </a:lnTo>
                <a:lnTo>
                  <a:pt x="1535" y="815"/>
                </a:lnTo>
                <a:lnTo>
                  <a:pt x="1535" y="720"/>
                </a:lnTo>
                <a:lnTo>
                  <a:pt x="1538" y="806"/>
                </a:lnTo>
                <a:lnTo>
                  <a:pt x="1538" y="815"/>
                </a:lnTo>
                <a:lnTo>
                  <a:pt x="1538" y="799"/>
                </a:lnTo>
                <a:lnTo>
                  <a:pt x="1541" y="809"/>
                </a:lnTo>
                <a:lnTo>
                  <a:pt x="1541" y="815"/>
                </a:lnTo>
                <a:lnTo>
                  <a:pt x="1541" y="809"/>
                </a:lnTo>
                <a:lnTo>
                  <a:pt x="1544" y="815"/>
                </a:lnTo>
                <a:lnTo>
                  <a:pt x="1544" y="809"/>
                </a:lnTo>
                <a:lnTo>
                  <a:pt x="1547" y="815"/>
                </a:lnTo>
                <a:lnTo>
                  <a:pt x="1547" y="796"/>
                </a:lnTo>
                <a:lnTo>
                  <a:pt x="1550" y="815"/>
                </a:lnTo>
                <a:lnTo>
                  <a:pt x="1550" y="796"/>
                </a:lnTo>
                <a:lnTo>
                  <a:pt x="1554" y="815"/>
                </a:lnTo>
                <a:lnTo>
                  <a:pt x="1557" y="815"/>
                </a:lnTo>
                <a:lnTo>
                  <a:pt x="1557" y="802"/>
                </a:lnTo>
                <a:lnTo>
                  <a:pt x="1560" y="809"/>
                </a:lnTo>
                <a:lnTo>
                  <a:pt x="1560" y="815"/>
                </a:lnTo>
                <a:lnTo>
                  <a:pt x="1560" y="799"/>
                </a:lnTo>
                <a:lnTo>
                  <a:pt x="1563" y="815"/>
                </a:lnTo>
                <a:lnTo>
                  <a:pt x="1566" y="815"/>
                </a:lnTo>
                <a:lnTo>
                  <a:pt x="1566" y="806"/>
                </a:lnTo>
                <a:lnTo>
                  <a:pt x="1569" y="812"/>
                </a:lnTo>
                <a:lnTo>
                  <a:pt x="1569" y="815"/>
                </a:lnTo>
                <a:lnTo>
                  <a:pt x="1569" y="806"/>
                </a:lnTo>
                <a:lnTo>
                  <a:pt x="1572" y="815"/>
                </a:lnTo>
                <a:lnTo>
                  <a:pt x="1572" y="809"/>
                </a:lnTo>
                <a:lnTo>
                  <a:pt x="1575" y="815"/>
                </a:lnTo>
                <a:lnTo>
                  <a:pt x="1575" y="809"/>
                </a:lnTo>
                <a:lnTo>
                  <a:pt x="1578" y="815"/>
                </a:lnTo>
                <a:lnTo>
                  <a:pt x="1578" y="806"/>
                </a:lnTo>
                <a:lnTo>
                  <a:pt x="1582" y="815"/>
                </a:lnTo>
                <a:lnTo>
                  <a:pt x="1582" y="812"/>
                </a:lnTo>
                <a:lnTo>
                  <a:pt x="1582" y="815"/>
                </a:lnTo>
                <a:lnTo>
                  <a:pt x="1585" y="809"/>
                </a:lnTo>
                <a:lnTo>
                  <a:pt x="1585" y="815"/>
                </a:lnTo>
                <a:lnTo>
                  <a:pt x="1585" y="779"/>
                </a:lnTo>
                <a:lnTo>
                  <a:pt x="1588" y="815"/>
                </a:lnTo>
                <a:lnTo>
                  <a:pt x="1588" y="812"/>
                </a:lnTo>
                <a:lnTo>
                  <a:pt x="1591" y="815"/>
                </a:lnTo>
                <a:lnTo>
                  <a:pt x="1591" y="802"/>
                </a:lnTo>
                <a:lnTo>
                  <a:pt x="1594" y="792"/>
                </a:lnTo>
                <a:lnTo>
                  <a:pt x="1594" y="815"/>
                </a:lnTo>
                <a:lnTo>
                  <a:pt x="1594" y="792"/>
                </a:lnTo>
                <a:lnTo>
                  <a:pt x="1597" y="815"/>
                </a:lnTo>
                <a:lnTo>
                  <a:pt x="1597" y="786"/>
                </a:lnTo>
                <a:lnTo>
                  <a:pt x="1600" y="815"/>
                </a:lnTo>
                <a:lnTo>
                  <a:pt x="1600" y="773"/>
                </a:lnTo>
                <a:lnTo>
                  <a:pt x="1603" y="806"/>
                </a:lnTo>
                <a:lnTo>
                  <a:pt x="1603" y="815"/>
                </a:lnTo>
                <a:lnTo>
                  <a:pt x="1603" y="806"/>
                </a:lnTo>
                <a:lnTo>
                  <a:pt x="1606" y="815"/>
                </a:lnTo>
                <a:lnTo>
                  <a:pt x="1606" y="802"/>
                </a:lnTo>
                <a:lnTo>
                  <a:pt x="1609" y="815"/>
                </a:lnTo>
                <a:lnTo>
                  <a:pt x="1609" y="806"/>
                </a:lnTo>
                <a:lnTo>
                  <a:pt x="1613" y="815"/>
                </a:lnTo>
                <a:lnTo>
                  <a:pt x="1613" y="796"/>
                </a:lnTo>
                <a:lnTo>
                  <a:pt x="1616" y="815"/>
                </a:lnTo>
                <a:lnTo>
                  <a:pt x="1616" y="799"/>
                </a:lnTo>
                <a:lnTo>
                  <a:pt x="1619" y="815"/>
                </a:lnTo>
                <a:lnTo>
                  <a:pt x="1625" y="815"/>
                </a:lnTo>
                <a:lnTo>
                  <a:pt x="1625" y="727"/>
                </a:lnTo>
                <a:lnTo>
                  <a:pt x="1628" y="799"/>
                </a:lnTo>
                <a:lnTo>
                  <a:pt x="1628" y="815"/>
                </a:lnTo>
                <a:lnTo>
                  <a:pt x="1628" y="796"/>
                </a:lnTo>
                <a:lnTo>
                  <a:pt x="1631" y="815"/>
                </a:lnTo>
                <a:lnTo>
                  <a:pt x="1631" y="812"/>
                </a:lnTo>
                <a:lnTo>
                  <a:pt x="1634" y="815"/>
                </a:lnTo>
                <a:lnTo>
                  <a:pt x="1634" y="812"/>
                </a:lnTo>
                <a:lnTo>
                  <a:pt x="1637" y="815"/>
                </a:lnTo>
                <a:lnTo>
                  <a:pt x="1637" y="773"/>
                </a:lnTo>
                <a:lnTo>
                  <a:pt x="1641" y="796"/>
                </a:lnTo>
                <a:lnTo>
                  <a:pt x="1641" y="815"/>
                </a:lnTo>
                <a:lnTo>
                  <a:pt x="1641" y="760"/>
                </a:lnTo>
                <a:lnTo>
                  <a:pt x="1644" y="815"/>
                </a:lnTo>
                <a:lnTo>
                  <a:pt x="1644" y="812"/>
                </a:lnTo>
                <a:lnTo>
                  <a:pt x="1647" y="815"/>
                </a:lnTo>
                <a:lnTo>
                  <a:pt x="1647" y="812"/>
                </a:lnTo>
                <a:lnTo>
                  <a:pt x="1650" y="815"/>
                </a:lnTo>
                <a:lnTo>
                  <a:pt x="1650" y="809"/>
                </a:lnTo>
                <a:lnTo>
                  <a:pt x="1653" y="815"/>
                </a:lnTo>
                <a:lnTo>
                  <a:pt x="1656" y="815"/>
                </a:lnTo>
                <a:lnTo>
                  <a:pt x="1656" y="783"/>
                </a:lnTo>
                <a:lnTo>
                  <a:pt x="1659" y="815"/>
                </a:lnTo>
                <a:lnTo>
                  <a:pt x="1659" y="799"/>
                </a:lnTo>
                <a:lnTo>
                  <a:pt x="1662" y="812"/>
                </a:lnTo>
                <a:lnTo>
                  <a:pt x="1662" y="815"/>
                </a:lnTo>
                <a:lnTo>
                  <a:pt x="1662" y="812"/>
                </a:lnTo>
                <a:lnTo>
                  <a:pt x="1665" y="815"/>
                </a:lnTo>
                <a:lnTo>
                  <a:pt x="1665" y="809"/>
                </a:lnTo>
                <a:lnTo>
                  <a:pt x="1668" y="815"/>
                </a:lnTo>
                <a:lnTo>
                  <a:pt x="1668" y="786"/>
                </a:lnTo>
                <a:lnTo>
                  <a:pt x="1672" y="815"/>
                </a:lnTo>
                <a:lnTo>
                  <a:pt x="1675" y="815"/>
                </a:lnTo>
                <a:lnTo>
                  <a:pt x="1675" y="812"/>
                </a:lnTo>
                <a:lnTo>
                  <a:pt x="1678" y="815"/>
                </a:lnTo>
                <a:lnTo>
                  <a:pt x="1678" y="779"/>
                </a:lnTo>
                <a:lnTo>
                  <a:pt x="1681" y="730"/>
                </a:lnTo>
                <a:lnTo>
                  <a:pt x="1681" y="815"/>
                </a:lnTo>
                <a:lnTo>
                  <a:pt x="1681" y="700"/>
                </a:lnTo>
                <a:lnTo>
                  <a:pt x="1684" y="815"/>
                </a:lnTo>
                <a:lnTo>
                  <a:pt x="1684" y="802"/>
                </a:lnTo>
                <a:lnTo>
                  <a:pt x="1687" y="815"/>
                </a:lnTo>
                <a:lnTo>
                  <a:pt x="1687" y="812"/>
                </a:lnTo>
                <a:lnTo>
                  <a:pt x="1690" y="815"/>
                </a:lnTo>
                <a:lnTo>
                  <a:pt x="1690" y="809"/>
                </a:lnTo>
                <a:lnTo>
                  <a:pt x="1693" y="815"/>
                </a:lnTo>
                <a:lnTo>
                  <a:pt x="1693" y="809"/>
                </a:lnTo>
                <a:lnTo>
                  <a:pt x="1696" y="815"/>
                </a:lnTo>
                <a:lnTo>
                  <a:pt x="1696" y="812"/>
                </a:lnTo>
                <a:lnTo>
                  <a:pt x="1700" y="812"/>
                </a:lnTo>
                <a:lnTo>
                  <a:pt x="1700" y="815"/>
                </a:lnTo>
                <a:lnTo>
                  <a:pt x="1700" y="806"/>
                </a:lnTo>
                <a:lnTo>
                  <a:pt x="1703" y="815"/>
                </a:lnTo>
                <a:lnTo>
                  <a:pt x="1703" y="812"/>
                </a:lnTo>
                <a:lnTo>
                  <a:pt x="1706" y="815"/>
                </a:lnTo>
                <a:lnTo>
                  <a:pt x="1706" y="783"/>
                </a:lnTo>
                <a:lnTo>
                  <a:pt x="1709" y="815"/>
                </a:lnTo>
                <a:lnTo>
                  <a:pt x="1709" y="812"/>
                </a:lnTo>
                <a:lnTo>
                  <a:pt x="1712" y="815"/>
                </a:lnTo>
                <a:lnTo>
                  <a:pt x="1712" y="812"/>
                </a:lnTo>
                <a:lnTo>
                  <a:pt x="1715" y="815"/>
                </a:lnTo>
                <a:lnTo>
                  <a:pt x="1715" y="792"/>
                </a:lnTo>
                <a:lnTo>
                  <a:pt x="1718" y="815"/>
                </a:lnTo>
                <a:lnTo>
                  <a:pt x="1718" y="743"/>
                </a:lnTo>
                <a:lnTo>
                  <a:pt x="1721" y="815"/>
                </a:lnTo>
                <a:lnTo>
                  <a:pt x="1728" y="815"/>
                </a:lnTo>
                <a:lnTo>
                  <a:pt x="1728" y="812"/>
                </a:lnTo>
                <a:lnTo>
                  <a:pt x="1731" y="815"/>
                </a:lnTo>
                <a:lnTo>
                  <a:pt x="1731" y="746"/>
                </a:lnTo>
                <a:lnTo>
                  <a:pt x="1734" y="809"/>
                </a:lnTo>
                <a:lnTo>
                  <a:pt x="1734" y="815"/>
                </a:lnTo>
                <a:lnTo>
                  <a:pt x="1734" y="746"/>
                </a:lnTo>
                <a:lnTo>
                  <a:pt x="1737" y="815"/>
                </a:lnTo>
                <a:lnTo>
                  <a:pt x="1740" y="815"/>
                </a:lnTo>
                <a:lnTo>
                  <a:pt x="1740" y="796"/>
                </a:lnTo>
                <a:lnTo>
                  <a:pt x="1743" y="815"/>
                </a:lnTo>
                <a:lnTo>
                  <a:pt x="1746" y="815"/>
                </a:lnTo>
                <a:lnTo>
                  <a:pt x="1746" y="796"/>
                </a:lnTo>
                <a:lnTo>
                  <a:pt x="1749" y="799"/>
                </a:lnTo>
                <a:lnTo>
                  <a:pt x="1749" y="815"/>
                </a:lnTo>
                <a:lnTo>
                  <a:pt x="1749" y="766"/>
                </a:lnTo>
                <a:lnTo>
                  <a:pt x="1752" y="815"/>
                </a:lnTo>
                <a:lnTo>
                  <a:pt x="1755" y="815"/>
                </a:lnTo>
                <a:lnTo>
                  <a:pt x="1755" y="812"/>
                </a:lnTo>
                <a:lnTo>
                  <a:pt x="1759" y="815"/>
                </a:lnTo>
                <a:lnTo>
                  <a:pt x="1762" y="815"/>
                </a:lnTo>
                <a:lnTo>
                  <a:pt x="1762" y="812"/>
                </a:lnTo>
                <a:lnTo>
                  <a:pt x="1765" y="815"/>
                </a:lnTo>
                <a:lnTo>
                  <a:pt x="1765" y="783"/>
                </a:lnTo>
                <a:lnTo>
                  <a:pt x="1768" y="815"/>
                </a:lnTo>
                <a:lnTo>
                  <a:pt x="1768" y="812"/>
                </a:lnTo>
                <a:lnTo>
                  <a:pt x="1771" y="815"/>
                </a:lnTo>
                <a:lnTo>
                  <a:pt x="1771" y="809"/>
                </a:lnTo>
                <a:lnTo>
                  <a:pt x="1774" y="809"/>
                </a:lnTo>
                <a:lnTo>
                  <a:pt x="1774" y="815"/>
                </a:lnTo>
                <a:lnTo>
                  <a:pt x="1774" y="802"/>
                </a:lnTo>
                <a:lnTo>
                  <a:pt x="1777" y="815"/>
                </a:lnTo>
                <a:lnTo>
                  <a:pt x="1783" y="815"/>
                </a:lnTo>
                <a:lnTo>
                  <a:pt x="1783" y="812"/>
                </a:lnTo>
                <a:lnTo>
                  <a:pt x="1787" y="815"/>
                </a:lnTo>
                <a:lnTo>
                  <a:pt x="1787" y="812"/>
                </a:lnTo>
                <a:lnTo>
                  <a:pt x="1790" y="815"/>
                </a:lnTo>
                <a:lnTo>
                  <a:pt x="1796" y="815"/>
                </a:lnTo>
                <a:lnTo>
                  <a:pt x="1799" y="812"/>
                </a:lnTo>
                <a:lnTo>
                  <a:pt x="1799" y="815"/>
                </a:lnTo>
                <a:lnTo>
                  <a:pt x="1799" y="806"/>
                </a:lnTo>
                <a:lnTo>
                  <a:pt x="1802" y="815"/>
                </a:lnTo>
                <a:lnTo>
                  <a:pt x="1805" y="815"/>
                </a:lnTo>
                <a:lnTo>
                  <a:pt x="1805" y="806"/>
                </a:lnTo>
                <a:lnTo>
                  <a:pt x="1808" y="815"/>
                </a:lnTo>
                <a:lnTo>
                  <a:pt x="1808" y="809"/>
                </a:lnTo>
                <a:lnTo>
                  <a:pt x="1811" y="815"/>
                </a:lnTo>
                <a:lnTo>
                  <a:pt x="1811" y="802"/>
                </a:lnTo>
                <a:lnTo>
                  <a:pt x="1814" y="815"/>
                </a:lnTo>
                <a:lnTo>
                  <a:pt x="1814" y="812"/>
                </a:lnTo>
                <a:lnTo>
                  <a:pt x="1818" y="815"/>
                </a:lnTo>
                <a:lnTo>
                  <a:pt x="1821" y="815"/>
                </a:lnTo>
                <a:lnTo>
                  <a:pt x="1821" y="812"/>
                </a:lnTo>
                <a:lnTo>
                  <a:pt x="1824" y="815"/>
                </a:lnTo>
                <a:lnTo>
                  <a:pt x="1824" y="776"/>
                </a:lnTo>
                <a:lnTo>
                  <a:pt x="1827" y="815"/>
                </a:lnTo>
                <a:lnTo>
                  <a:pt x="1827" y="806"/>
                </a:lnTo>
                <a:lnTo>
                  <a:pt x="1830" y="815"/>
                </a:lnTo>
                <a:lnTo>
                  <a:pt x="1833" y="815"/>
                </a:lnTo>
                <a:lnTo>
                  <a:pt x="1833" y="802"/>
                </a:lnTo>
                <a:lnTo>
                  <a:pt x="1836" y="815"/>
                </a:lnTo>
                <a:lnTo>
                  <a:pt x="1842" y="815"/>
                </a:lnTo>
                <a:lnTo>
                  <a:pt x="1842" y="809"/>
                </a:lnTo>
                <a:lnTo>
                  <a:pt x="1846" y="799"/>
                </a:lnTo>
                <a:lnTo>
                  <a:pt x="1846" y="815"/>
                </a:lnTo>
                <a:lnTo>
                  <a:pt x="1846" y="796"/>
                </a:lnTo>
                <a:lnTo>
                  <a:pt x="1849" y="815"/>
                </a:lnTo>
                <a:lnTo>
                  <a:pt x="1849" y="812"/>
                </a:lnTo>
                <a:lnTo>
                  <a:pt x="1852" y="815"/>
                </a:lnTo>
                <a:lnTo>
                  <a:pt x="1858" y="815"/>
                </a:lnTo>
                <a:lnTo>
                  <a:pt x="1858" y="802"/>
                </a:lnTo>
                <a:lnTo>
                  <a:pt x="1861" y="815"/>
                </a:lnTo>
                <a:lnTo>
                  <a:pt x="1864" y="815"/>
                </a:lnTo>
                <a:lnTo>
                  <a:pt x="1864" y="638"/>
                </a:lnTo>
                <a:lnTo>
                  <a:pt x="1867" y="743"/>
                </a:lnTo>
                <a:lnTo>
                  <a:pt x="1867" y="815"/>
                </a:lnTo>
                <a:lnTo>
                  <a:pt x="1867" y="743"/>
                </a:lnTo>
                <a:lnTo>
                  <a:pt x="1870" y="802"/>
                </a:lnTo>
                <a:lnTo>
                  <a:pt x="1870" y="815"/>
                </a:lnTo>
                <a:lnTo>
                  <a:pt x="1870" y="792"/>
                </a:lnTo>
                <a:lnTo>
                  <a:pt x="1874" y="815"/>
                </a:lnTo>
                <a:lnTo>
                  <a:pt x="1874" y="812"/>
                </a:lnTo>
                <a:lnTo>
                  <a:pt x="1877" y="815"/>
                </a:lnTo>
                <a:lnTo>
                  <a:pt x="1880" y="815"/>
                </a:lnTo>
                <a:lnTo>
                  <a:pt x="1880" y="806"/>
                </a:lnTo>
                <a:lnTo>
                  <a:pt x="1883" y="815"/>
                </a:lnTo>
                <a:lnTo>
                  <a:pt x="1889" y="815"/>
                </a:lnTo>
                <a:lnTo>
                  <a:pt x="1889" y="809"/>
                </a:lnTo>
                <a:lnTo>
                  <a:pt x="1892" y="812"/>
                </a:lnTo>
                <a:lnTo>
                  <a:pt x="1892" y="815"/>
                </a:lnTo>
                <a:lnTo>
                  <a:pt x="1892" y="809"/>
                </a:lnTo>
                <a:lnTo>
                  <a:pt x="1895" y="786"/>
                </a:lnTo>
                <a:lnTo>
                  <a:pt x="1895" y="815"/>
                </a:lnTo>
                <a:lnTo>
                  <a:pt x="1895" y="740"/>
                </a:lnTo>
                <a:lnTo>
                  <a:pt x="1898" y="815"/>
                </a:lnTo>
                <a:lnTo>
                  <a:pt x="1898" y="799"/>
                </a:lnTo>
                <a:lnTo>
                  <a:pt x="1901" y="815"/>
                </a:lnTo>
                <a:lnTo>
                  <a:pt x="1901" y="809"/>
                </a:lnTo>
                <a:lnTo>
                  <a:pt x="1905" y="815"/>
                </a:lnTo>
                <a:lnTo>
                  <a:pt x="1905" y="812"/>
                </a:lnTo>
                <a:lnTo>
                  <a:pt x="1908" y="815"/>
                </a:lnTo>
                <a:lnTo>
                  <a:pt x="1908" y="809"/>
                </a:lnTo>
                <a:lnTo>
                  <a:pt x="1911" y="815"/>
                </a:lnTo>
                <a:lnTo>
                  <a:pt x="1914" y="815"/>
                </a:lnTo>
                <a:lnTo>
                  <a:pt x="1914" y="792"/>
                </a:lnTo>
                <a:lnTo>
                  <a:pt x="1917" y="812"/>
                </a:lnTo>
                <a:lnTo>
                  <a:pt x="1917" y="815"/>
                </a:lnTo>
                <a:lnTo>
                  <a:pt x="1917" y="812"/>
                </a:lnTo>
                <a:lnTo>
                  <a:pt x="1920" y="815"/>
                </a:lnTo>
                <a:lnTo>
                  <a:pt x="1920" y="812"/>
                </a:lnTo>
                <a:lnTo>
                  <a:pt x="1923" y="815"/>
                </a:lnTo>
                <a:lnTo>
                  <a:pt x="1929" y="815"/>
                </a:lnTo>
                <a:lnTo>
                  <a:pt x="1929" y="796"/>
                </a:lnTo>
                <a:lnTo>
                  <a:pt x="1933" y="815"/>
                </a:lnTo>
                <a:lnTo>
                  <a:pt x="1933" y="799"/>
                </a:lnTo>
                <a:lnTo>
                  <a:pt x="1936" y="815"/>
                </a:lnTo>
                <a:lnTo>
                  <a:pt x="1939" y="812"/>
                </a:lnTo>
                <a:lnTo>
                  <a:pt x="1939" y="815"/>
                </a:lnTo>
                <a:lnTo>
                  <a:pt x="1939" y="812"/>
                </a:lnTo>
                <a:lnTo>
                  <a:pt x="1942" y="815"/>
                </a:lnTo>
                <a:lnTo>
                  <a:pt x="1945" y="815"/>
                </a:lnTo>
                <a:lnTo>
                  <a:pt x="1945" y="812"/>
                </a:lnTo>
                <a:lnTo>
                  <a:pt x="1948" y="815"/>
                </a:lnTo>
                <a:lnTo>
                  <a:pt x="1948" y="812"/>
                </a:lnTo>
                <a:lnTo>
                  <a:pt x="1951" y="815"/>
                </a:lnTo>
                <a:lnTo>
                  <a:pt x="1957" y="815"/>
                </a:lnTo>
                <a:lnTo>
                  <a:pt x="1957" y="799"/>
                </a:lnTo>
                <a:lnTo>
                  <a:pt x="1961" y="812"/>
                </a:lnTo>
                <a:lnTo>
                  <a:pt x="1961" y="815"/>
                </a:lnTo>
                <a:lnTo>
                  <a:pt x="1961" y="812"/>
                </a:lnTo>
                <a:lnTo>
                  <a:pt x="1964" y="815"/>
                </a:lnTo>
                <a:lnTo>
                  <a:pt x="1970" y="815"/>
                </a:lnTo>
                <a:lnTo>
                  <a:pt x="1970" y="806"/>
                </a:lnTo>
                <a:lnTo>
                  <a:pt x="1973" y="815"/>
                </a:lnTo>
                <a:lnTo>
                  <a:pt x="1973" y="806"/>
                </a:lnTo>
                <a:lnTo>
                  <a:pt x="1976" y="809"/>
                </a:lnTo>
                <a:lnTo>
                  <a:pt x="1976" y="815"/>
                </a:lnTo>
                <a:lnTo>
                  <a:pt x="1976" y="802"/>
                </a:lnTo>
                <a:lnTo>
                  <a:pt x="1979" y="815"/>
                </a:lnTo>
                <a:lnTo>
                  <a:pt x="1979" y="806"/>
                </a:lnTo>
                <a:lnTo>
                  <a:pt x="1982" y="815"/>
                </a:lnTo>
                <a:lnTo>
                  <a:pt x="1992" y="815"/>
                </a:lnTo>
                <a:lnTo>
                  <a:pt x="1992" y="812"/>
                </a:lnTo>
                <a:lnTo>
                  <a:pt x="1995" y="815"/>
                </a:lnTo>
                <a:lnTo>
                  <a:pt x="1998" y="815"/>
                </a:lnTo>
                <a:lnTo>
                  <a:pt x="1998" y="802"/>
                </a:lnTo>
                <a:lnTo>
                  <a:pt x="2001" y="815"/>
                </a:lnTo>
                <a:lnTo>
                  <a:pt x="2007" y="815"/>
                </a:lnTo>
                <a:lnTo>
                  <a:pt x="2007" y="806"/>
                </a:lnTo>
                <a:lnTo>
                  <a:pt x="2010" y="815"/>
                </a:lnTo>
                <a:lnTo>
                  <a:pt x="2016" y="815"/>
                </a:lnTo>
                <a:lnTo>
                  <a:pt x="2016" y="812"/>
                </a:lnTo>
                <a:lnTo>
                  <a:pt x="2020" y="815"/>
                </a:lnTo>
                <a:lnTo>
                  <a:pt x="2026" y="815"/>
                </a:lnTo>
                <a:lnTo>
                  <a:pt x="2026" y="799"/>
                </a:lnTo>
                <a:lnTo>
                  <a:pt x="2029" y="815"/>
                </a:lnTo>
                <a:lnTo>
                  <a:pt x="2029" y="776"/>
                </a:lnTo>
                <a:lnTo>
                  <a:pt x="2032" y="812"/>
                </a:lnTo>
                <a:lnTo>
                  <a:pt x="2032" y="815"/>
                </a:lnTo>
                <a:lnTo>
                  <a:pt x="2032" y="812"/>
                </a:lnTo>
                <a:lnTo>
                  <a:pt x="2035" y="815"/>
                </a:lnTo>
                <a:lnTo>
                  <a:pt x="2038" y="815"/>
                </a:lnTo>
                <a:lnTo>
                  <a:pt x="2038" y="812"/>
                </a:lnTo>
                <a:lnTo>
                  <a:pt x="2041" y="815"/>
                </a:lnTo>
                <a:lnTo>
                  <a:pt x="2041" y="806"/>
                </a:lnTo>
                <a:lnTo>
                  <a:pt x="2044" y="815"/>
                </a:lnTo>
                <a:lnTo>
                  <a:pt x="2044" y="812"/>
                </a:lnTo>
                <a:lnTo>
                  <a:pt x="2047" y="815"/>
                </a:lnTo>
                <a:lnTo>
                  <a:pt x="2047" y="812"/>
                </a:lnTo>
                <a:lnTo>
                  <a:pt x="2051" y="815"/>
                </a:lnTo>
                <a:lnTo>
                  <a:pt x="2054" y="815"/>
                </a:lnTo>
                <a:lnTo>
                  <a:pt x="2054" y="802"/>
                </a:lnTo>
                <a:lnTo>
                  <a:pt x="2057" y="815"/>
                </a:lnTo>
                <a:lnTo>
                  <a:pt x="2057" y="799"/>
                </a:lnTo>
                <a:lnTo>
                  <a:pt x="2060" y="815"/>
                </a:lnTo>
                <a:lnTo>
                  <a:pt x="2066" y="815"/>
                </a:lnTo>
                <a:lnTo>
                  <a:pt x="2066" y="812"/>
                </a:lnTo>
                <a:lnTo>
                  <a:pt x="2069" y="815"/>
                </a:lnTo>
                <a:lnTo>
                  <a:pt x="2079" y="815"/>
                </a:lnTo>
                <a:lnTo>
                  <a:pt x="2079" y="789"/>
                </a:lnTo>
                <a:lnTo>
                  <a:pt x="2082" y="779"/>
                </a:lnTo>
                <a:lnTo>
                  <a:pt x="2082" y="815"/>
                </a:lnTo>
                <a:lnTo>
                  <a:pt x="2082" y="779"/>
                </a:lnTo>
                <a:lnTo>
                  <a:pt x="2085" y="806"/>
                </a:lnTo>
                <a:lnTo>
                  <a:pt x="2085" y="815"/>
                </a:lnTo>
                <a:lnTo>
                  <a:pt x="2085" y="802"/>
                </a:lnTo>
                <a:lnTo>
                  <a:pt x="2088" y="815"/>
                </a:lnTo>
                <a:lnTo>
                  <a:pt x="2094" y="815"/>
                </a:lnTo>
                <a:lnTo>
                  <a:pt x="2094" y="806"/>
                </a:lnTo>
                <a:lnTo>
                  <a:pt x="2097" y="815"/>
                </a:lnTo>
                <a:lnTo>
                  <a:pt x="2097" y="802"/>
                </a:lnTo>
                <a:lnTo>
                  <a:pt x="2100" y="815"/>
                </a:lnTo>
                <a:lnTo>
                  <a:pt x="2100" y="809"/>
                </a:lnTo>
                <a:lnTo>
                  <a:pt x="2103" y="815"/>
                </a:lnTo>
                <a:lnTo>
                  <a:pt x="2103" y="812"/>
                </a:lnTo>
                <a:lnTo>
                  <a:pt x="2107" y="815"/>
                </a:lnTo>
                <a:lnTo>
                  <a:pt x="2107" y="806"/>
                </a:lnTo>
                <a:lnTo>
                  <a:pt x="2110" y="815"/>
                </a:lnTo>
                <a:lnTo>
                  <a:pt x="2119" y="815"/>
                </a:lnTo>
                <a:lnTo>
                  <a:pt x="2119" y="812"/>
                </a:lnTo>
                <a:lnTo>
                  <a:pt x="2122" y="815"/>
                </a:lnTo>
                <a:lnTo>
                  <a:pt x="2122" y="806"/>
                </a:lnTo>
                <a:lnTo>
                  <a:pt x="2125" y="815"/>
                </a:lnTo>
                <a:lnTo>
                  <a:pt x="2131" y="815"/>
                </a:lnTo>
                <a:lnTo>
                  <a:pt x="2131" y="812"/>
                </a:lnTo>
                <a:lnTo>
                  <a:pt x="2134" y="815"/>
                </a:lnTo>
                <a:lnTo>
                  <a:pt x="2138" y="815"/>
                </a:lnTo>
                <a:lnTo>
                  <a:pt x="2138" y="812"/>
                </a:lnTo>
                <a:lnTo>
                  <a:pt x="2141" y="815"/>
                </a:lnTo>
                <a:lnTo>
                  <a:pt x="2159" y="815"/>
                </a:lnTo>
                <a:lnTo>
                  <a:pt x="2159" y="720"/>
                </a:lnTo>
                <a:lnTo>
                  <a:pt x="2162" y="815"/>
                </a:lnTo>
                <a:lnTo>
                  <a:pt x="2162" y="717"/>
                </a:lnTo>
                <a:lnTo>
                  <a:pt x="2166" y="806"/>
                </a:lnTo>
                <a:lnTo>
                  <a:pt x="2166" y="815"/>
                </a:lnTo>
                <a:lnTo>
                  <a:pt x="2166" y="796"/>
                </a:lnTo>
                <a:lnTo>
                  <a:pt x="2169" y="815"/>
                </a:lnTo>
                <a:lnTo>
                  <a:pt x="2190" y="815"/>
                </a:lnTo>
                <a:lnTo>
                  <a:pt x="2190" y="783"/>
                </a:lnTo>
                <a:lnTo>
                  <a:pt x="2193" y="815"/>
                </a:lnTo>
                <a:lnTo>
                  <a:pt x="2193" y="792"/>
                </a:lnTo>
                <a:lnTo>
                  <a:pt x="2197" y="815"/>
                </a:lnTo>
                <a:lnTo>
                  <a:pt x="2197" y="776"/>
                </a:lnTo>
                <a:lnTo>
                  <a:pt x="2200" y="806"/>
                </a:lnTo>
                <a:lnTo>
                  <a:pt x="2200" y="815"/>
                </a:lnTo>
                <a:lnTo>
                  <a:pt x="2200" y="799"/>
                </a:lnTo>
                <a:lnTo>
                  <a:pt x="2203" y="815"/>
                </a:lnTo>
                <a:lnTo>
                  <a:pt x="2206" y="815"/>
                </a:lnTo>
                <a:lnTo>
                  <a:pt x="2206" y="806"/>
                </a:lnTo>
                <a:lnTo>
                  <a:pt x="2209" y="815"/>
                </a:lnTo>
                <a:lnTo>
                  <a:pt x="2212" y="815"/>
                </a:lnTo>
                <a:lnTo>
                  <a:pt x="2212" y="799"/>
                </a:lnTo>
                <a:lnTo>
                  <a:pt x="2215" y="815"/>
                </a:lnTo>
                <a:lnTo>
                  <a:pt x="2215" y="809"/>
                </a:lnTo>
                <a:lnTo>
                  <a:pt x="2218" y="815"/>
                </a:lnTo>
                <a:lnTo>
                  <a:pt x="2225" y="815"/>
                </a:lnTo>
                <a:lnTo>
                  <a:pt x="2225" y="809"/>
                </a:lnTo>
                <a:lnTo>
                  <a:pt x="2228" y="802"/>
                </a:lnTo>
                <a:lnTo>
                  <a:pt x="2228" y="815"/>
                </a:lnTo>
                <a:lnTo>
                  <a:pt x="2228" y="799"/>
                </a:lnTo>
                <a:lnTo>
                  <a:pt x="2231" y="815"/>
                </a:lnTo>
                <a:lnTo>
                  <a:pt x="2231" y="802"/>
                </a:lnTo>
                <a:lnTo>
                  <a:pt x="2234" y="815"/>
                </a:lnTo>
                <a:lnTo>
                  <a:pt x="2240" y="815"/>
                </a:lnTo>
                <a:lnTo>
                  <a:pt x="2240" y="812"/>
                </a:lnTo>
                <a:lnTo>
                  <a:pt x="2243" y="815"/>
                </a:lnTo>
                <a:lnTo>
                  <a:pt x="2243" y="806"/>
                </a:lnTo>
                <a:lnTo>
                  <a:pt x="2246" y="815"/>
                </a:lnTo>
                <a:lnTo>
                  <a:pt x="2259" y="815"/>
                </a:lnTo>
                <a:lnTo>
                  <a:pt x="2259" y="812"/>
                </a:lnTo>
                <a:lnTo>
                  <a:pt x="2262" y="815"/>
                </a:lnTo>
                <a:lnTo>
                  <a:pt x="2284" y="815"/>
                </a:lnTo>
                <a:lnTo>
                  <a:pt x="2284" y="812"/>
                </a:lnTo>
                <a:lnTo>
                  <a:pt x="2287" y="815"/>
                </a:lnTo>
                <a:lnTo>
                  <a:pt x="2287" y="799"/>
                </a:lnTo>
                <a:lnTo>
                  <a:pt x="2290" y="802"/>
                </a:lnTo>
                <a:lnTo>
                  <a:pt x="2290" y="815"/>
                </a:lnTo>
                <a:lnTo>
                  <a:pt x="2290" y="802"/>
                </a:lnTo>
                <a:lnTo>
                  <a:pt x="2293" y="815"/>
                </a:lnTo>
                <a:lnTo>
                  <a:pt x="2293" y="783"/>
                </a:lnTo>
                <a:lnTo>
                  <a:pt x="2296" y="812"/>
                </a:lnTo>
                <a:lnTo>
                  <a:pt x="2296" y="815"/>
                </a:lnTo>
                <a:lnTo>
                  <a:pt x="2296" y="809"/>
                </a:lnTo>
                <a:lnTo>
                  <a:pt x="2299" y="815"/>
                </a:lnTo>
                <a:lnTo>
                  <a:pt x="2308" y="815"/>
                </a:lnTo>
                <a:lnTo>
                  <a:pt x="2308" y="806"/>
                </a:lnTo>
                <a:lnTo>
                  <a:pt x="2312" y="815"/>
                </a:lnTo>
                <a:lnTo>
                  <a:pt x="2324" y="815"/>
                </a:lnTo>
                <a:lnTo>
                  <a:pt x="2324" y="812"/>
                </a:lnTo>
                <a:lnTo>
                  <a:pt x="2327" y="815"/>
                </a:lnTo>
                <a:lnTo>
                  <a:pt x="2327" y="809"/>
                </a:lnTo>
                <a:lnTo>
                  <a:pt x="2330" y="815"/>
                </a:lnTo>
                <a:lnTo>
                  <a:pt x="2343" y="815"/>
                </a:lnTo>
                <a:lnTo>
                  <a:pt x="2343" y="756"/>
                </a:lnTo>
                <a:lnTo>
                  <a:pt x="2346" y="746"/>
                </a:lnTo>
                <a:lnTo>
                  <a:pt x="2346" y="815"/>
                </a:lnTo>
                <a:lnTo>
                  <a:pt x="2346" y="743"/>
                </a:lnTo>
                <a:lnTo>
                  <a:pt x="2349" y="815"/>
                </a:lnTo>
                <a:lnTo>
                  <a:pt x="2349" y="792"/>
                </a:lnTo>
                <a:lnTo>
                  <a:pt x="2352" y="815"/>
                </a:lnTo>
                <a:lnTo>
                  <a:pt x="2361" y="815"/>
                </a:lnTo>
                <a:lnTo>
                  <a:pt x="2361" y="806"/>
                </a:lnTo>
                <a:lnTo>
                  <a:pt x="2364" y="815"/>
                </a:lnTo>
                <a:lnTo>
                  <a:pt x="2374" y="815"/>
                </a:lnTo>
                <a:lnTo>
                  <a:pt x="2374" y="750"/>
                </a:lnTo>
                <a:lnTo>
                  <a:pt x="2377" y="815"/>
                </a:lnTo>
                <a:lnTo>
                  <a:pt x="2377" y="769"/>
                </a:lnTo>
                <a:lnTo>
                  <a:pt x="2380" y="815"/>
                </a:lnTo>
                <a:lnTo>
                  <a:pt x="2380" y="806"/>
                </a:lnTo>
                <a:lnTo>
                  <a:pt x="2383" y="815"/>
                </a:lnTo>
                <a:lnTo>
                  <a:pt x="2392" y="815"/>
                </a:lnTo>
                <a:lnTo>
                  <a:pt x="2392" y="799"/>
                </a:lnTo>
                <a:lnTo>
                  <a:pt x="2395" y="815"/>
                </a:lnTo>
                <a:lnTo>
                  <a:pt x="2408" y="815"/>
                </a:lnTo>
                <a:lnTo>
                  <a:pt x="2408" y="812"/>
                </a:lnTo>
                <a:lnTo>
                  <a:pt x="2411" y="815"/>
                </a:lnTo>
                <a:lnTo>
                  <a:pt x="2411" y="809"/>
                </a:lnTo>
                <a:lnTo>
                  <a:pt x="2414" y="815"/>
                </a:lnTo>
                <a:lnTo>
                  <a:pt x="2442" y="815"/>
                </a:lnTo>
                <a:lnTo>
                  <a:pt x="2442" y="812"/>
                </a:lnTo>
                <a:lnTo>
                  <a:pt x="2445" y="815"/>
                </a:lnTo>
                <a:lnTo>
                  <a:pt x="2445" y="806"/>
                </a:lnTo>
                <a:lnTo>
                  <a:pt x="2448" y="815"/>
                </a:lnTo>
                <a:lnTo>
                  <a:pt x="2454" y="815"/>
                </a:lnTo>
                <a:lnTo>
                  <a:pt x="2454" y="799"/>
                </a:lnTo>
                <a:lnTo>
                  <a:pt x="2458" y="815"/>
                </a:lnTo>
                <a:lnTo>
                  <a:pt x="2458" y="786"/>
                </a:lnTo>
                <a:lnTo>
                  <a:pt x="2461" y="815"/>
                </a:lnTo>
                <a:lnTo>
                  <a:pt x="2476" y="815"/>
                </a:lnTo>
                <a:lnTo>
                  <a:pt x="2476" y="809"/>
                </a:lnTo>
                <a:lnTo>
                  <a:pt x="2479" y="815"/>
                </a:lnTo>
                <a:lnTo>
                  <a:pt x="2479" y="809"/>
                </a:lnTo>
                <a:lnTo>
                  <a:pt x="2482" y="815"/>
                </a:lnTo>
                <a:lnTo>
                  <a:pt x="2489" y="815"/>
                </a:lnTo>
                <a:lnTo>
                  <a:pt x="2489" y="806"/>
                </a:lnTo>
                <a:lnTo>
                  <a:pt x="2492" y="815"/>
                </a:lnTo>
                <a:lnTo>
                  <a:pt x="2492" y="812"/>
                </a:lnTo>
                <a:lnTo>
                  <a:pt x="2495" y="815"/>
                </a:lnTo>
                <a:lnTo>
                  <a:pt x="2507" y="815"/>
                </a:lnTo>
                <a:lnTo>
                  <a:pt x="2507" y="809"/>
                </a:lnTo>
                <a:lnTo>
                  <a:pt x="2510" y="815"/>
                </a:lnTo>
                <a:lnTo>
                  <a:pt x="2523" y="815"/>
                </a:lnTo>
                <a:lnTo>
                  <a:pt x="2523" y="812"/>
                </a:lnTo>
                <a:lnTo>
                  <a:pt x="2526" y="815"/>
                </a:lnTo>
                <a:lnTo>
                  <a:pt x="2532" y="815"/>
                </a:lnTo>
                <a:lnTo>
                  <a:pt x="2532" y="812"/>
                </a:lnTo>
                <a:lnTo>
                  <a:pt x="2535" y="815"/>
                </a:lnTo>
                <a:lnTo>
                  <a:pt x="2538" y="815"/>
                </a:lnTo>
                <a:lnTo>
                  <a:pt x="2538" y="809"/>
                </a:lnTo>
                <a:lnTo>
                  <a:pt x="2541" y="815"/>
                </a:lnTo>
                <a:lnTo>
                  <a:pt x="2541" y="812"/>
                </a:lnTo>
                <a:lnTo>
                  <a:pt x="2545" y="815"/>
                </a:lnTo>
                <a:lnTo>
                  <a:pt x="2554" y="815"/>
                </a:lnTo>
                <a:lnTo>
                  <a:pt x="2554" y="812"/>
                </a:lnTo>
                <a:lnTo>
                  <a:pt x="2557" y="815"/>
                </a:lnTo>
                <a:lnTo>
                  <a:pt x="2560" y="812"/>
                </a:lnTo>
                <a:lnTo>
                  <a:pt x="2560" y="815"/>
                </a:lnTo>
                <a:lnTo>
                  <a:pt x="2560" y="792"/>
                </a:lnTo>
                <a:lnTo>
                  <a:pt x="2563" y="812"/>
                </a:lnTo>
                <a:lnTo>
                  <a:pt x="2563" y="815"/>
                </a:lnTo>
                <a:lnTo>
                  <a:pt x="2563" y="779"/>
                </a:lnTo>
                <a:lnTo>
                  <a:pt x="2566" y="815"/>
                </a:lnTo>
                <a:lnTo>
                  <a:pt x="2572" y="815"/>
                </a:lnTo>
                <a:lnTo>
                  <a:pt x="2572" y="812"/>
                </a:lnTo>
                <a:lnTo>
                  <a:pt x="2576" y="815"/>
                </a:lnTo>
                <a:lnTo>
                  <a:pt x="2576" y="812"/>
                </a:lnTo>
                <a:lnTo>
                  <a:pt x="2579" y="815"/>
                </a:lnTo>
                <a:lnTo>
                  <a:pt x="2579" y="812"/>
                </a:lnTo>
                <a:lnTo>
                  <a:pt x="2582" y="815"/>
                </a:lnTo>
                <a:lnTo>
                  <a:pt x="2591" y="815"/>
                </a:lnTo>
                <a:lnTo>
                  <a:pt x="2591" y="812"/>
                </a:lnTo>
                <a:lnTo>
                  <a:pt x="2594" y="815"/>
                </a:lnTo>
                <a:lnTo>
                  <a:pt x="2604" y="815"/>
                </a:lnTo>
                <a:lnTo>
                  <a:pt x="2604" y="812"/>
                </a:lnTo>
                <a:lnTo>
                  <a:pt x="2607" y="815"/>
                </a:lnTo>
                <a:lnTo>
                  <a:pt x="2619" y="815"/>
                </a:lnTo>
                <a:lnTo>
                  <a:pt x="2619" y="809"/>
                </a:lnTo>
                <a:lnTo>
                  <a:pt x="2622" y="815"/>
                </a:lnTo>
                <a:lnTo>
                  <a:pt x="2622" y="812"/>
                </a:lnTo>
                <a:lnTo>
                  <a:pt x="2625" y="815"/>
                </a:lnTo>
                <a:lnTo>
                  <a:pt x="2628" y="815"/>
                </a:lnTo>
                <a:lnTo>
                  <a:pt x="2628" y="806"/>
                </a:lnTo>
                <a:lnTo>
                  <a:pt x="2631" y="815"/>
                </a:lnTo>
                <a:lnTo>
                  <a:pt x="2641" y="815"/>
                </a:lnTo>
                <a:lnTo>
                  <a:pt x="2641" y="727"/>
                </a:lnTo>
                <a:lnTo>
                  <a:pt x="2644" y="815"/>
                </a:lnTo>
                <a:lnTo>
                  <a:pt x="2644" y="773"/>
                </a:lnTo>
                <a:lnTo>
                  <a:pt x="2647" y="815"/>
                </a:lnTo>
                <a:lnTo>
                  <a:pt x="2647" y="809"/>
                </a:lnTo>
                <a:lnTo>
                  <a:pt x="2650" y="815"/>
                </a:lnTo>
                <a:lnTo>
                  <a:pt x="2669" y="815"/>
                </a:lnTo>
                <a:lnTo>
                  <a:pt x="2669" y="796"/>
                </a:lnTo>
                <a:lnTo>
                  <a:pt x="2672" y="815"/>
                </a:lnTo>
                <a:lnTo>
                  <a:pt x="2672" y="792"/>
                </a:lnTo>
                <a:lnTo>
                  <a:pt x="2675" y="815"/>
                </a:lnTo>
                <a:lnTo>
                  <a:pt x="2675" y="802"/>
                </a:lnTo>
                <a:lnTo>
                  <a:pt x="2678" y="815"/>
                </a:lnTo>
                <a:lnTo>
                  <a:pt x="2694" y="815"/>
                </a:lnTo>
                <a:lnTo>
                  <a:pt x="2694" y="812"/>
                </a:lnTo>
                <a:lnTo>
                  <a:pt x="2697" y="815"/>
                </a:lnTo>
                <a:lnTo>
                  <a:pt x="2697" y="809"/>
                </a:lnTo>
                <a:lnTo>
                  <a:pt x="2700" y="809"/>
                </a:lnTo>
                <a:lnTo>
                  <a:pt x="2700" y="815"/>
                </a:lnTo>
                <a:lnTo>
                  <a:pt x="2700" y="809"/>
                </a:lnTo>
                <a:lnTo>
                  <a:pt x="2703" y="815"/>
                </a:lnTo>
                <a:lnTo>
                  <a:pt x="2706" y="815"/>
                </a:lnTo>
                <a:lnTo>
                  <a:pt x="2706" y="799"/>
                </a:lnTo>
                <a:lnTo>
                  <a:pt x="2709" y="815"/>
                </a:lnTo>
                <a:lnTo>
                  <a:pt x="2709" y="802"/>
                </a:lnTo>
                <a:lnTo>
                  <a:pt x="2712" y="815"/>
                </a:lnTo>
                <a:lnTo>
                  <a:pt x="2722" y="815"/>
                </a:lnTo>
                <a:lnTo>
                  <a:pt x="2722" y="809"/>
                </a:lnTo>
                <a:lnTo>
                  <a:pt x="2725" y="815"/>
                </a:lnTo>
                <a:lnTo>
                  <a:pt x="2725" y="792"/>
                </a:lnTo>
                <a:lnTo>
                  <a:pt x="2728" y="815"/>
                </a:lnTo>
                <a:lnTo>
                  <a:pt x="2734" y="815"/>
                </a:lnTo>
                <a:lnTo>
                  <a:pt x="2734" y="812"/>
                </a:lnTo>
                <a:lnTo>
                  <a:pt x="2737" y="812"/>
                </a:lnTo>
                <a:lnTo>
                  <a:pt x="2737" y="815"/>
                </a:lnTo>
                <a:lnTo>
                  <a:pt x="2737" y="812"/>
                </a:lnTo>
                <a:lnTo>
                  <a:pt x="2740" y="815"/>
                </a:lnTo>
                <a:lnTo>
                  <a:pt x="2740" y="812"/>
                </a:lnTo>
                <a:lnTo>
                  <a:pt x="2743" y="815"/>
                </a:lnTo>
                <a:lnTo>
                  <a:pt x="2743" y="809"/>
                </a:lnTo>
                <a:lnTo>
                  <a:pt x="2746" y="815"/>
                </a:lnTo>
                <a:lnTo>
                  <a:pt x="2746" y="812"/>
                </a:lnTo>
                <a:lnTo>
                  <a:pt x="2750" y="815"/>
                </a:lnTo>
                <a:lnTo>
                  <a:pt x="2750" y="802"/>
                </a:lnTo>
                <a:lnTo>
                  <a:pt x="2753" y="792"/>
                </a:lnTo>
                <a:lnTo>
                  <a:pt x="2753" y="815"/>
                </a:lnTo>
                <a:lnTo>
                  <a:pt x="2753" y="792"/>
                </a:lnTo>
                <a:lnTo>
                  <a:pt x="2756" y="812"/>
                </a:lnTo>
                <a:lnTo>
                  <a:pt x="2756" y="815"/>
                </a:lnTo>
                <a:lnTo>
                  <a:pt x="2756" y="809"/>
                </a:lnTo>
                <a:lnTo>
                  <a:pt x="2759" y="815"/>
                </a:lnTo>
                <a:lnTo>
                  <a:pt x="2759" y="809"/>
                </a:lnTo>
                <a:lnTo>
                  <a:pt x="2762" y="815"/>
                </a:lnTo>
                <a:lnTo>
                  <a:pt x="2774" y="815"/>
                </a:lnTo>
                <a:lnTo>
                  <a:pt x="2774" y="809"/>
                </a:lnTo>
                <a:lnTo>
                  <a:pt x="2777" y="812"/>
                </a:lnTo>
                <a:lnTo>
                  <a:pt x="2777" y="815"/>
                </a:lnTo>
                <a:lnTo>
                  <a:pt x="2777" y="812"/>
                </a:lnTo>
                <a:lnTo>
                  <a:pt x="2781" y="815"/>
                </a:lnTo>
                <a:lnTo>
                  <a:pt x="2805" y="815"/>
                </a:lnTo>
                <a:lnTo>
                  <a:pt x="2805" y="799"/>
                </a:lnTo>
                <a:lnTo>
                  <a:pt x="2809" y="815"/>
                </a:lnTo>
                <a:lnTo>
                  <a:pt x="2809" y="812"/>
                </a:lnTo>
                <a:lnTo>
                  <a:pt x="2812" y="815"/>
                </a:lnTo>
                <a:lnTo>
                  <a:pt x="2815" y="815"/>
                </a:lnTo>
                <a:lnTo>
                  <a:pt x="2815" y="812"/>
                </a:lnTo>
                <a:lnTo>
                  <a:pt x="2818" y="812"/>
                </a:lnTo>
                <a:lnTo>
                  <a:pt x="2818" y="815"/>
                </a:lnTo>
                <a:lnTo>
                  <a:pt x="2818" y="809"/>
                </a:lnTo>
                <a:lnTo>
                  <a:pt x="2821" y="815"/>
                </a:lnTo>
                <a:lnTo>
                  <a:pt x="2824" y="815"/>
                </a:lnTo>
                <a:lnTo>
                  <a:pt x="2824" y="799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96" name="Line 227"/>
          <p:cNvSpPr>
            <a:spLocks noChangeShapeType="1"/>
          </p:cNvSpPr>
          <p:nvPr/>
        </p:nvSpPr>
        <p:spPr bwMode="auto">
          <a:xfrm>
            <a:off x="1131183" y="3958811"/>
            <a:ext cx="23813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97" name="Rectangle 228"/>
          <p:cNvSpPr>
            <a:spLocks noChangeArrowheads="1"/>
          </p:cNvSpPr>
          <p:nvPr/>
        </p:nvSpPr>
        <p:spPr bwMode="auto">
          <a:xfrm>
            <a:off x="1061333" y="392229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14" name="Line 245"/>
          <p:cNvSpPr>
            <a:spLocks noChangeShapeType="1"/>
          </p:cNvSpPr>
          <p:nvPr/>
        </p:nvSpPr>
        <p:spPr bwMode="auto">
          <a:xfrm>
            <a:off x="1138453" y="3381755"/>
            <a:ext cx="23813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2" name="Line 263"/>
          <p:cNvSpPr>
            <a:spLocks noChangeShapeType="1"/>
          </p:cNvSpPr>
          <p:nvPr/>
        </p:nvSpPr>
        <p:spPr bwMode="auto">
          <a:xfrm>
            <a:off x="1131183" y="2672266"/>
            <a:ext cx="23813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5" name="Line 266"/>
          <p:cNvSpPr>
            <a:spLocks noChangeShapeType="1"/>
          </p:cNvSpPr>
          <p:nvPr/>
        </p:nvSpPr>
        <p:spPr bwMode="auto">
          <a:xfrm>
            <a:off x="1154996" y="396516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6" name="Line 267"/>
          <p:cNvSpPr>
            <a:spLocks noChangeShapeType="1"/>
          </p:cNvSpPr>
          <p:nvPr/>
        </p:nvSpPr>
        <p:spPr bwMode="auto">
          <a:xfrm>
            <a:off x="1416933" y="396516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7" name="Rectangle 268"/>
          <p:cNvSpPr>
            <a:spLocks noChangeArrowheads="1"/>
          </p:cNvSpPr>
          <p:nvPr/>
        </p:nvSpPr>
        <p:spPr bwMode="auto">
          <a:xfrm>
            <a:off x="1289494" y="399056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38" name="Line 269"/>
          <p:cNvSpPr>
            <a:spLocks noChangeShapeType="1"/>
          </p:cNvSpPr>
          <p:nvPr/>
        </p:nvSpPr>
        <p:spPr bwMode="auto">
          <a:xfrm>
            <a:off x="1683633" y="396516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9" name="Line 270"/>
          <p:cNvSpPr>
            <a:spLocks noChangeShapeType="1"/>
          </p:cNvSpPr>
          <p:nvPr/>
        </p:nvSpPr>
        <p:spPr bwMode="auto">
          <a:xfrm>
            <a:off x="1943983" y="396516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0" name="Rectangle 271"/>
          <p:cNvSpPr>
            <a:spLocks noChangeArrowheads="1"/>
          </p:cNvSpPr>
          <p:nvPr/>
        </p:nvSpPr>
        <p:spPr bwMode="auto">
          <a:xfrm>
            <a:off x="1816544" y="399056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41" name="Line 272"/>
          <p:cNvSpPr>
            <a:spLocks noChangeShapeType="1"/>
          </p:cNvSpPr>
          <p:nvPr/>
        </p:nvSpPr>
        <p:spPr bwMode="auto">
          <a:xfrm>
            <a:off x="2210683" y="396516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2" name="Line 273"/>
          <p:cNvSpPr>
            <a:spLocks noChangeShapeType="1"/>
          </p:cNvSpPr>
          <p:nvPr/>
        </p:nvSpPr>
        <p:spPr bwMode="auto">
          <a:xfrm>
            <a:off x="2472621" y="396516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3" name="Rectangle 274"/>
          <p:cNvSpPr>
            <a:spLocks noChangeArrowheads="1"/>
          </p:cNvSpPr>
          <p:nvPr/>
        </p:nvSpPr>
        <p:spPr bwMode="auto">
          <a:xfrm>
            <a:off x="2327719" y="39905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44" name="Line 275"/>
          <p:cNvSpPr>
            <a:spLocks noChangeShapeType="1"/>
          </p:cNvSpPr>
          <p:nvPr/>
        </p:nvSpPr>
        <p:spPr bwMode="auto">
          <a:xfrm>
            <a:off x="2732971" y="396516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5" name="Line 276"/>
          <p:cNvSpPr>
            <a:spLocks noChangeShapeType="1"/>
          </p:cNvSpPr>
          <p:nvPr/>
        </p:nvSpPr>
        <p:spPr bwMode="auto">
          <a:xfrm>
            <a:off x="2999671" y="396516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6" name="Rectangle 277"/>
          <p:cNvSpPr>
            <a:spLocks noChangeArrowheads="1"/>
          </p:cNvSpPr>
          <p:nvPr/>
        </p:nvSpPr>
        <p:spPr bwMode="auto">
          <a:xfrm>
            <a:off x="2854769" y="39905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47" name="Line 278"/>
          <p:cNvSpPr>
            <a:spLocks noChangeShapeType="1"/>
          </p:cNvSpPr>
          <p:nvPr/>
        </p:nvSpPr>
        <p:spPr bwMode="auto">
          <a:xfrm>
            <a:off x="3261608" y="396516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8" name="Line 279"/>
          <p:cNvSpPr>
            <a:spLocks noChangeShapeType="1"/>
          </p:cNvSpPr>
          <p:nvPr/>
        </p:nvSpPr>
        <p:spPr bwMode="auto">
          <a:xfrm>
            <a:off x="3528308" y="396516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9" name="Rectangle 280"/>
          <p:cNvSpPr>
            <a:spLocks noChangeArrowheads="1"/>
          </p:cNvSpPr>
          <p:nvPr/>
        </p:nvSpPr>
        <p:spPr bwMode="auto">
          <a:xfrm>
            <a:off x="3383406" y="39905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50" name="Line 281"/>
          <p:cNvSpPr>
            <a:spLocks noChangeShapeType="1"/>
          </p:cNvSpPr>
          <p:nvPr/>
        </p:nvSpPr>
        <p:spPr bwMode="auto">
          <a:xfrm>
            <a:off x="3788658" y="396516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51" name="Line 282"/>
          <p:cNvSpPr>
            <a:spLocks noChangeShapeType="1"/>
          </p:cNvSpPr>
          <p:nvPr/>
        </p:nvSpPr>
        <p:spPr bwMode="auto">
          <a:xfrm>
            <a:off x="4055358" y="396516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52" name="Rectangle 283"/>
          <p:cNvSpPr>
            <a:spLocks noChangeArrowheads="1"/>
          </p:cNvSpPr>
          <p:nvPr/>
        </p:nvSpPr>
        <p:spPr bwMode="auto">
          <a:xfrm>
            <a:off x="3910456" y="39905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53" name="Line 284"/>
          <p:cNvSpPr>
            <a:spLocks noChangeShapeType="1"/>
          </p:cNvSpPr>
          <p:nvPr/>
        </p:nvSpPr>
        <p:spPr bwMode="auto">
          <a:xfrm>
            <a:off x="4317296" y="396516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54" name="Line 285"/>
          <p:cNvSpPr>
            <a:spLocks noChangeShapeType="1"/>
          </p:cNvSpPr>
          <p:nvPr/>
        </p:nvSpPr>
        <p:spPr bwMode="auto">
          <a:xfrm>
            <a:off x="4577646" y="396516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55" name="Rectangle 286"/>
          <p:cNvSpPr>
            <a:spLocks noChangeArrowheads="1"/>
          </p:cNvSpPr>
          <p:nvPr/>
        </p:nvSpPr>
        <p:spPr bwMode="auto">
          <a:xfrm>
            <a:off x="4432744" y="39905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56" name="Line 287"/>
          <p:cNvSpPr>
            <a:spLocks noChangeShapeType="1"/>
          </p:cNvSpPr>
          <p:nvPr/>
        </p:nvSpPr>
        <p:spPr bwMode="auto">
          <a:xfrm>
            <a:off x="4844346" y="396516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57" name="Line 288"/>
          <p:cNvSpPr>
            <a:spLocks noChangeShapeType="1"/>
          </p:cNvSpPr>
          <p:nvPr/>
        </p:nvSpPr>
        <p:spPr bwMode="auto">
          <a:xfrm>
            <a:off x="5106283" y="396516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58" name="Rectangle 289"/>
          <p:cNvSpPr>
            <a:spLocks noChangeArrowheads="1"/>
          </p:cNvSpPr>
          <p:nvPr/>
        </p:nvSpPr>
        <p:spPr bwMode="auto">
          <a:xfrm>
            <a:off x="4961381" y="399056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59" name="Line 290"/>
          <p:cNvSpPr>
            <a:spLocks noChangeShapeType="1"/>
          </p:cNvSpPr>
          <p:nvPr/>
        </p:nvSpPr>
        <p:spPr bwMode="auto">
          <a:xfrm>
            <a:off x="5371396" y="3965161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60" name="Line 291"/>
          <p:cNvSpPr>
            <a:spLocks noChangeShapeType="1"/>
          </p:cNvSpPr>
          <p:nvPr/>
        </p:nvSpPr>
        <p:spPr bwMode="auto">
          <a:xfrm>
            <a:off x="5633333" y="3965161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61" name="Rectangle 292"/>
          <p:cNvSpPr>
            <a:spLocks noChangeArrowheads="1"/>
          </p:cNvSpPr>
          <p:nvPr/>
        </p:nvSpPr>
        <p:spPr bwMode="auto">
          <a:xfrm>
            <a:off x="5445569" y="3990561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83" name="Rectangle 25"/>
          <p:cNvSpPr>
            <a:spLocks noChangeArrowheads="1"/>
          </p:cNvSpPr>
          <p:nvPr/>
        </p:nvSpPr>
        <p:spPr bwMode="auto">
          <a:xfrm>
            <a:off x="863041" y="257742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10</a:t>
            </a: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585" name="TextBox 584"/>
          <p:cNvSpPr txBox="1"/>
          <p:nvPr/>
        </p:nvSpPr>
        <p:spPr>
          <a:xfrm>
            <a:off x="1077642" y="2474540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586" name="Straight Arrow Connector 585"/>
          <p:cNvCxnSpPr/>
          <p:nvPr/>
        </p:nvCxnSpPr>
        <p:spPr>
          <a:xfrm flipH="1">
            <a:off x="1177867" y="2642303"/>
            <a:ext cx="51647" cy="92994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7" name="TextBox 586"/>
          <p:cNvSpPr txBox="1"/>
          <p:nvPr/>
        </p:nvSpPr>
        <p:spPr>
          <a:xfrm>
            <a:off x="1613161" y="247454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88" name="TextBox 17"/>
          <p:cNvSpPr txBox="1"/>
          <p:nvPr/>
        </p:nvSpPr>
        <p:spPr>
          <a:xfrm>
            <a:off x="2360175" y="2740943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89" name="TextBox 17"/>
          <p:cNvSpPr txBox="1"/>
          <p:nvPr/>
        </p:nvSpPr>
        <p:spPr>
          <a:xfrm>
            <a:off x="1336258" y="3332373"/>
            <a:ext cx="4106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590" name="Straight Arrow Connector 589"/>
          <p:cNvCxnSpPr/>
          <p:nvPr/>
        </p:nvCxnSpPr>
        <p:spPr>
          <a:xfrm flipH="1">
            <a:off x="1433218" y="3510329"/>
            <a:ext cx="25822" cy="335751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2" name="Straight Arrow Connector 591"/>
          <p:cNvCxnSpPr/>
          <p:nvPr/>
        </p:nvCxnSpPr>
        <p:spPr>
          <a:xfrm flipH="1">
            <a:off x="1509869" y="3693910"/>
            <a:ext cx="25822" cy="231128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4" name="TextBox 593"/>
          <p:cNvSpPr txBox="1"/>
          <p:nvPr/>
        </p:nvSpPr>
        <p:spPr>
          <a:xfrm>
            <a:off x="1389759" y="3493243"/>
            <a:ext cx="3294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95" name="TextBox 594"/>
          <p:cNvSpPr txBox="1"/>
          <p:nvPr/>
        </p:nvSpPr>
        <p:spPr>
          <a:xfrm>
            <a:off x="1767856" y="3505716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596" name="TextBox 595"/>
          <p:cNvSpPr txBox="1"/>
          <p:nvPr/>
        </p:nvSpPr>
        <p:spPr>
          <a:xfrm>
            <a:off x="2500566" y="3309470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597" name="Straight Arrow Connector 596"/>
          <p:cNvCxnSpPr/>
          <p:nvPr/>
        </p:nvCxnSpPr>
        <p:spPr>
          <a:xfrm>
            <a:off x="2652010" y="3505716"/>
            <a:ext cx="41723" cy="318400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9" name="TextBox 17"/>
          <p:cNvSpPr txBox="1"/>
          <p:nvPr/>
        </p:nvSpPr>
        <p:spPr>
          <a:xfrm>
            <a:off x="2612007" y="3488413"/>
            <a:ext cx="3113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600" name="Straight Arrow Connector 599"/>
          <p:cNvCxnSpPr/>
          <p:nvPr/>
        </p:nvCxnSpPr>
        <p:spPr>
          <a:xfrm>
            <a:off x="2718809" y="3707834"/>
            <a:ext cx="2533" cy="20928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5" name="TextBox 17"/>
          <p:cNvSpPr txBox="1"/>
          <p:nvPr/>
        </p:nvSpPr>
        <p:spPr>
          <a:xfrm>
            <a:off x="2908657" y="3487765"/>
            <a:ext cx="57649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609" name="TextBox 17"/>
          <p:cNvSpPr txBox="1"/>
          <p:nvPr/>
        </p:nvSpPr>
        <p:spPr>
          <a:xfrm>
            <a:off x="3022547" y="3639112"/>
            <a:ext cx="36747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610" name="TextBox 17"/>
          <p:cNvSpPr txBox="1"/>
          <p:nvPr/>
        </p:nvSpPr>
        <p:spPr>
          <a:xfrm>
            <a:off x="3096832" y="322017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611" name="TextBox 17"/>
          <p:cNvSpPr txBox="1"/>
          <p:nvPr/>
        </p:nvSpPr>
        <p:spPr>
          <a:xfrm>
            <a:off x="3274031" y="3343282"/>
            <a:ext cx="6499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615" name="Straight Arrow Connector 614"/>
          <p:cNvCxnSpPr/>
          <p:nvPr/>
        </p:nvCxnSpPr>
        <p:spPr>
          <a:xfrm flipH="1">
            <a:off x="3695938" y="3751726"/>
            <a:ext cx="15684" cy="165390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7" name="TextBox 17"/>
          <p:cNvSpPr txBox="1"/>
          <p:nvPr/>
        </p:nvSpPr>
        <p:spPr>
          <a:xfrm>
            <a:off x="4602619" y="3636521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7475" name="TextBox 7474"/>
          <p:cNvSpPr txBox="1"/>
          <p:nvPr/>
        </p:nvSpPr>
        <p:spPr>
          <a:xfrm>
            <a:off x="-16273" y="2077542"/>
            <a:ext cx="2019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(b) Negative IRMPD</a:t>
            </a:r>
            <a:endParaRPr lang="zh-CN" altLang="en-US" dirty="0"/>
          </a:p>
        </p:txBody>
      </p: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873763" y="7249984"/>
            <a:ext cx="4826000" cy="162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1138876" y="7261096"/>
            <a:ext cx="4540250" cy="1506537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1138876" y="7459534"/>
            <a:ext cx="4533900" cy="1308100"/>
          </a:xfrm>
          <a:custGeom>
            <a:avLst/>
            <a:gdLst>
              <a:gd name="T0" fmla="*/ 161 w 2856"/>
              <a:gd name="T1" fmla="*/ 824 h 824"/>
              <a:gd name="T2" fmla="*/ 164 w 2856"/>
              <a:gd name="T3" fmla="*/ 824 h 824"/>
              <a:gd name="T4" fmla="*/ 361 w 2856"/>
              <a:gd name="T5" fmla="*/ 811 h 824"/>
              <a:gd name="T6" fmla="*/ 428 w 2856"/>
              <a:gd name="T7" fmla="*/ 824 h 824"/>
              <a:gd name="T8" fmla="*/ 432 w 2856"/>
              <a:gd name="T9" fmla="*/ 824 h 824"/>
              <a:gd name="T10" fmla="*/ 1171 w 2856"/>
              <a:gd name="T11" fmla="*/ 821 h 824"/>
              <a:gd name="T12" fmla="*/ 1194 w 2856"/>
              <a:gd name="T13" fmla="*/ 824 h 824"/>
              <a:gd name="T14" fmla="*/ 1197 w 2856"/>
              <a:gd name="T15" fmla="*/ 824 h 824"/>
              <a:gd name="T16" fmla="*/ 1311 w 2856"/>
              <a:gd name="T17" fmla="*/ 821 h 824"/>
              <a:gd name="T18" fmla="*/ 1318 w 2856"/>
              <a:gd name="T19" fmla="*/ 824 h 824"/>
              <a:gd name="T20" fmla="*/ 1321 w 2856"/>
              <a:gd name="T21" fmla="*/ 824 h 824"/>
              <a:gd name="T22" fmla="*/ 1351 w 2856"/>
              <a:gd name="T23" fmla="*/ 821 h 824"/>
              <a:gd name="T24" fmla="*/ 1371 w 2856"/>
              <a:gd name="T25" fmla="*/ 824 h 824"/>
              <a:gd name="T26" fmla="*/ 1375 w 2856"/>
              <a:gd name="T27" fmla="*/ 817 h 824"/>
              <a:gd name="T28" fmla="*/ 1375 w 2856"/>
              <a:gd name="T29" fmla="*/ 817 h 824"/>
              <a:gd name="T30" fmla="*/ 1435 w 2856"/>
              <a:gd name="T31" fmla="*/ 824 h 824"/>
              <a:gd name="T32" fmla="*/ 1438 w 2856"/>
              <a:gd name="T33" fmla="*/ 771 h 824"/>
              <a:gd name="T34" fmla="*/ 1438 w 2856"/>
              <a:gd name="T35" fmla="*/ 768 h 824"/>
              <a:gd name="T36" fmla="*/ 1699 w 2856"/>
              <a:gd name="T37" fmla="*/ 824 h 824"/>
              <a:gd name="T38" fmla="*/ 1702 w 2856"/>
              <a:gd name="T39" fmla="*/ 824 h 824"/>
              <a:gd name="T40" fmla="*/ 2288 w 2856"/>
              <a:gd name="T41" fmla="*/ 821 h 824"/>
              <a:gd name="T42" fmla="*/ 2304 w 2856"/>
              <a:gd name="T43" fmla="*/ 824 h 824"/>
              <a:gd name="T44" fmla="*/ 2308 w 2856"/>
              <a:gd name="T45" fmla="*/ 824 h 824"/>
              <a:gd name="T46" fmla="*/ 2355 w 2856"/>
              <a:gd name="T47" fmla="*/ 821 h 824"/>
              <a:gd name="T48" fmla="*/ 2371 w 2856"/>
              <a:gd name="T49" fmla="*/ 824 h 824"/>
              <a:gd name="T50" fmla="*/ 2375 w 2856"/>
              <a:gd name="T51" fmla="*/ 824 h 824"/>
              <a:gd name="T52" fmla="*/ 2381 w 2856"/>
              <a:gd name="T53" fmla="*/ 821 h 824"/>
              <a:gd name="T54" fmla="*/ 2385 w 2856"/>
              <a:gd name="T55" fmla="*/ 817 h 824"/>
              <a:gd name="T56" fmla="*/ 2388 w 2856"/>
              <a:gd name="T57" fmla="*/ 824 h 824"/>
              <a:gd name="T58" fmla="*/ 2391 w 2856"/>
              <a:gd name="T59" fmla="*/ 824 h 824"/>
              <a:gd name="T60" fmla="*/ 2398 w 2856"/>
              <a:gd name="T61" fmla="*/ 821 h 824"/>
              <a:gd name="T62" fmla="*/ 2398 w 2856"/>
              <a:gd name="T63" fmla="*/ 817 h 824"/>
              <a:gd name="T64" fmla="*/ 2445 w 2856"/>
              <a:gd name="T65" fmla="*/ 824 h 824"/>
              <a:gd name="T66" fmla="*/ 2448 w 2856"/>
              <a:gd name="T67" fmla="*/ 824 h 824"/>
              <a:gd name="T68" fmla="*/ 2455 w 2856"/>
              <a:gd name="T69" fmla="*/ 821 h 824"/>
              <a:gd name="T70" fmla="*/ 2465 w 2856"/>
              <a:gd name="T71" fmla="*/ 824 h 824"/>
              <a:gd name="T72" fmla="*/ 2468 w 2856"/>
              <a:gd name="T73" fmla="*/ 824 h 824"/>
              <a:gd name="T74" fmla="*/ 2478 w 2856"/>
              <a:gd name="T75" fmla="*/ 781 h 824"/>
              <a:gd name="T76" fmla="*/ 2482 w 2856"/>
              <a:gd name="T77" fmla="*/ 824 h 824"/>
              <a:gd name="T78" fmla="*/ 2485 w 2856"/>
              <a:gd name="T79" fmla="*/ 824 h 824"/>
              <a:gd name="T80" fmla="*/ 2549 w 2856"/>
              <a:gd name="T81" fmla="*/ 821 h 824"/>
              <a:gd name="T82" fmla="*/ 2552 w 2856"/>
              <a:gd name="T83" fmla="*/ 821 h 824"/>
              <a:gd name="T84" fmla="*/ 2562 w 2856"/>
              <a:gd name="T85" fmla="*/ 824 h 824"/>
              <a:gd name="T86" fmla="*/ 2565 w 2856"/>
              <a:gd name="T87" fmla="*/ 824 h 824"/>
              <a:gd name="T88" fmla="*/ 2572 w 2856"/>
              <a:gd name="T89" fmla="*/ 252 h 824"/>
              <a:gd name="T90" fmla="*/ 2575 w 2856"/>
              <a:gd name="T91" fmla="*/ 821 h 824"/>
              <a:gd name="T92" fmla="*/ 2579 w 2856"/>
              <a:gd name="T93" fmla="*/ 811 h 824"/>
              <a:gd name="T94" fmla="*/ 2579 w 2856"/>
              <a:gd name="T95" fmla="*/ 781 h 824"/>
              <a:gd name="T96" fmla="*/ 2599 w 2856"/>
              <a:gd name="T97" fmla="*/ 824 h 824"/>
              <a:gd name="T98" fmla="*/ 2602 w 2856"/>
              <a:gd name="T99" fmla="*/ 824 h 824"/>
              <a:gd name="T100" fmla="*/ 2605 w 2856"/>
              <a:gd name="T101" fmla="*/ 824 h 824"/>
              <a:gd name="T102" fmla="*/ 2649 w 2856"/>
              <a:gd name="T103" fmla="*/ 821 h 824"/>
              <a:gd name="T104" fmla="*/ 2736 w 2856"/>
              <a:gd name="T105" fmla="*/ 824 h 824"/>
              <a:gd name="T106" fmla="*/ 2739 w 2856"/>
              <a:gd name="T107" fmla="*/ 824 h 824"/>
              <a:gd name="T108" fmla="*/ 2742 w 2856"/>
              <a:gd name="T109" fmla="*/ 771 h 824"/>
              <a:gd name="T110" fmla="*/ 2746 w 2856"/>
              <a:gd name="T111" fmla="*/ 824 h 824"/>
              <a:gd name="T112" fmla="*/ 2749 w 2856"/>
              <a:gd name="T113" fmla="*/ 824 h 824"/>
              <a:gd name="T114" fmla="*/ 2753 w 2856"/>
              <a:gd name="T115" fmla="*/ 824 h 824"/>
              <a:gd name="T116" fmla="*/ 2856 w 2856"/>
              <a:gd name="T117" fmla="*/ 821 h 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56" h="824">
                <a:moveTo>
                  <a:pt x="0" y="824"/>
                </a:moveTo>
                <a:lnTo>
                  <a:pt x="161" y="824"/>
                </a:lnTo>
                <a:lnTo>
                  <a:pt x="161" y="804"/>
                </a:lnTo>
                <a:lnTo>
                  <a:pt x="164" y="824"/>
                </a:lnTo>
                <a:lnTo>
                  <a:pt x="361" y="824"/>
                </a:lnTo>
                <a:lnTo>
                  <a:pt x="361" y="811"/>
                </a:lnTo>
                <a:lnTo>
                  <a:pt x="365" y="824"/>
                </a:lnTo>
                <a:lnTo>
                  <a:pt x="428" y="824"/>
                </a:lnTo>
                <a:lnTo>
                  <a:pt x="428" y="821"/>
                </a:lnTo>
                <a:lnTo>
                  <a:pt x="432" y="824"/>
                </a:lnTo>
                <a:lnTo>
                  <a:pt x="1171" y="824"/>
                </a:lnTo>
                <a:lnTo>
                  <a:pt x="1171" y="821"/>
                </a:lnTo>
                <a:lnTo>
                  <a:pt x="1174" y="824"/>
                </a:lnTo>
                <a:lnTo>
                  <a:pt x="1194" y="824"/>
                </a:lnTo>
                <a:lnTo>
                  <a:pt x="1194" y="821"/>
                </a:lnTo>
                <a:lnTo>
                  <a:pt x="1197" y="824"/>
                </a:lnTo>
                <a:lnTo>
                  <a:pt x="1311" y="824"/>
                </a:lnTo>
                <a:lnTo>
                  <a:pt x="1311" y="821"/>
                </a:lnTo>
                <a:lnTo>
                  <a:pt x="1314" y="824"/>
                </a:lnTo>
                <a:lnTo>
                  <a:pt x="1318" y="824"/>
                </a:lnTo>
                <a:lnTo>
                  <a:pt x="1318" y="821"/>
                </a:lnTo>
                <a:lnTo>
                  <a:pt x="1321" y="824"/>
                </a:lnTo>
                <a:lnTo>
                  <a:pt x="1351" y="824"/>
                </a:lnTo>
                <a:lnTo>
                  <a:pt x="1351" y="821"/>
                </a:lnTo>
                <a:lnTo>
                  <a:pt x="1355" y="824"/>
                </a:lnTo>
                <a:lnTo>
                  <a:pt x="1371" y="824"/>
                </a:lnTo>
                <a:lnTo>
                  <a:pt x="1371" y="817"/>
                </a:lnTo>
                <a:lnTo>
                  <a:pt x="1375" y="817"/>
                </a:lnTo>
                <a:lnTo>
                  <a:pt x="1375" y="824"/>
                </a:lnTo>
                <a:lnTo>
                  <a:pt x="1375" y="817"/>
                </a:lnTo>
                <a:lnTo>
                  <a:pt x="1378" y="824"/>
                </a:lnTo>
                <a:lnTo>
                  <a:pt x="1435" y="824"/>
                </a:lnTo>
                <a:lnTo>
                  <a:pt x="1435" y="639"/>
                </a:lnTo>
                <a:lnTo>
                  <a:pt x="1438" y="771"/>
                </a:lnTo>
                <a:lnTo>
                  <a:pt x="1438" y="824"/>
                </a:lnTo>
                <a:lnTo>
                  <a:pt x="1438" y="768"/>
                </a:lnTo>
                <a:lnTo>
                  <a:pt x="1442" y="824"/>
                </a:lnTo>
                <a:lnTo>
                  <a:pt x="1699" y="824"/>
                </a:lnTo>
                <a:lnTo>
                  <a:pt x="1699" y="821"/>
                </a:lnTo>
                <a:lnTo>
                  <a:pt x="1702" y="824"/>
                </a:lnTo>
                <a:lnTo>
                  <a:pt x="2288" y="824"/>
                </a:lnTo>
                <a:lnTo>
                  <a:pt x="2288" y="821"/>
                </a:lnTo>
                <a:lnTo>
                  <a:pt x="2291" y="824"/>
                </a:lnTo>
                <a:lnTo>
                  <a:pt x="2304" y="824"/>
                </a:lnTo>
                <a:lnTo>
                  <a:pt x="2304" y="821"/>
                </a:lnTo>
                <a:lnTo>
                  <a:pt x="2308" y="824"/>
                </a:lnTo>
                <a:lnTo>
                  <a:pt x="2355" y="824"/>
                </a:lnTo>
                <a:lnTo>
                  <a:pt x="2355" y="821"/>
                </a:lnTo>
                <a:lnTo>
                  <a:pt x="2358" y="824"/>
                </a:lnTo>
                <a:lnTo>
                  <a:pt x="2371" y="824"/>
                </a:lnTo>
                <a:lnTo>
                  <a:pt x="2371" y="821"/>
                </a:lnTo>
                <a:lnTo>
                  <a:pt x="2375" y="824"/>
                </a:lnTo>
                <a:lnTo>
                  <a:pt x="2381" y="824"/>
                </a:lnTo>
                <a:lnTo>
                  <a:pt x="2381" y="821"/>
                </a:lnTo>
                <a:lnTo>
                  <a:pt x="2385" y="824"/>
                </a:lnTo>
                <a:lnTo>
                  <a:pt x="2385" y="817"/>
                </a:lnTo>
                <a:lnTo>
                  <a:pt x="2388" y="814"/>
                </a:lnTo>
                <a:lnTo>
                  <a:pt x="2388" y="824"/>
                </a:lnTo>
                <a:lnTo>
                  <a:pt x="2388" y="814"/>
                </a:lnTo>
                <a:lnTo>
                  <a:pt x="2391" y="824"/>
                </a:lnTo>
                <a:lnTo>
                  <a:pt x="2395" y="824"/>
                </a:lnTo>
                <a:lnTo>
                  <a:pt x="2398" y="821"/>
                </a:lnTo>
                <a:lnTo>
                  <a:pt x="2398" y="824"/>
                </a:lnTo>
                <a:lnTo>
                  <a:pt x="2398" y="817"/>
                </a:lnTo>
                <a:lnTo>
                  <a:pt x="2401" y="824"/>
                </a:lnTo>
                <a:lnTo>
                  <a:pt x="2445" y="824"/>
                </a:lnTo>
                <a:lnTo>
                  <a:pt x="2445" y="817"/>
                </a:lnTo>
                <a:lnTo>
                  <a:pt x="2448" y="824"/>
                </a:lnTo>
                <a:lnTo>
                  <a:pt x="2455" y="824"/>
                </a:lnTo>
                <a:lnTo>
                  <a:pt x="2455" y="821"/>
                </a:lnTo>
                <a:lnTo>
                  <a:pt x="2458" y="824"/>
                </a:lnTo>
                <a:lnTo>
                  <a:pt x="2465" y="824"/>
                </a:lnTo>
                <a:lnTo>
                  <a:pt x="2465" y="821"/>
                </a:lnTo>
                <a:lnTo>
                  <a:pt x="2468" y="824"/>
                </a:lnTo>
                <a:lnTo>
                  <a:pt x="2478" y="824"/>
                </a:lnTo>
                <a:lnTo>
                  <a:pt x="2478" y="781"/>
                </a:lnTo>
                <a:lnTo>
                  <a:pt x="2482" y="817"/>
                </a:lnTo>
                <a:lnTo>
                  <a:pt x="2482" y="824"/>
                </a:lnTo>
                <a:lnTo>
                  <a:pt x="2482" y="801"/>
                </a:lnTo>
                <a:lnTo>
                  <a:pt x="2485" y="824"/>
                </a:lnTo>
                <a:lnTo>
                  <a:pt x="2549" y="824"/>
                </a:lnTo>
                <a:lnTo>
                  <a:pt x="2549" y="821"/>
                </a:lnTo>
                <a:lnTo>
                  <a:pt x="2552" y="824"/>
                </a:lnTo>
                <a:lnTo>
                  <a:pt x="2552" y="821"/>
                </a:lnTo>
                <a:lnTo>
                  <a:pt x="2555" y="824"/>
                </a:lnTo>
                <a:lnTo>
                  <a:pt x="2562" y="824"/>
                </a:lnTo>
                <a:lnTo>
                  <a:pt x="2562" y="821"/>
                </a:lnTo>
                <a:lnTo>
                  <a:pt x="2565" y="824"/>
                </a:lnTo>
                <a:lnTo>
                  <a:pt x="2572" y="824"/>
                </a:lnTo>
                <a:lnTo>
                  <a:pt x="2572" y="252"/>
                </a:lnTo>
                <a:lnTo>
                  <a:pt x="2575" y="669"/>
                </a:lnTo>
                <a:lnTo>
                  <a:pt x="2575" y="821"/>
                </a:lnTo>
                <a:lnTo>
                  <a:pt x="2575" y="0"/>
                </a:lnTo>
                <a:lnTo>
                  <a:pt x="2579" y="811"/>
                </a:lnTo>
                <a:lnTo>
                  <a:pt x="2579" y="824"/>
                </a:lnTo>
                <a:lnTo>
                  <a:pt x="2579" y="781"/>
                </a:lnTo>
                <a:lnTo>
                  <a:pt x="2582" y="824"/>
                </a:lnTo>
                <a:lnTo>
                  <a:pt x="2599" y="824"/>
                </a:lnTo>
                <a:lnTo>
                  <a:pt x="2599" y="821"/>
                </a:lnTo>
                <a:lnTo>
                  <a:pt x="2602" y="824"/>
                </a:lnTo>
                <a:lnTo>
                  <a:pt x="2602" y="821"/>
                </a:lnTo>
                <a:lnTo>
                  <a:pt x="2605" y="824"/>
                </a:lnTo>
                <a:lnTo>
                  <a:pt x="2649" y="824"/>
                </a:lnTo>
                <a:lnTo>
                  <a:pt x="2649" y="821"/>
                </a:lnTo>
                <a:lnTo>
                  <a:pt x="2652" y="824"/>
                </a:lnTo>
                <a:lnTo>
                  <a:pt x="2736" y="824"/>
                </a:lnTo>
                <a:lnTo>
                  <a:pt x="2736" y="821"/>
                </a:lnTo>
                <a:lnTo>
                  <a:pt x="2739" y="824"/>
                </a:lnTo>
                <a:lnTo>
                  <a:pt x="2742" y="824"/>
                </a:lnTo>
                <a:lnTo>
                  <a:pt x="2742" y="771"/>
                </a:lnTo>
                <a:lnTo>
                  <a:pt x="2746" y="814"/>
                </a:lnTo>
                <a:lnTo>
                  <a:pt x="2746" y="824"/>
                </a:lnTo>
                <a:lnTo>
                  <a:pt x="2746" y="781"/>
                </a:lnTo>
                <a:lnTo>
                  <a:pt x="2749" y="824"/>
                </a:lnTo>
                <a:lnTo>
                  <a:pt x="2749" y="821"/>
                </a:lnTo>
                <a:lnTo>
                  <a:pt x="2753" y="824"/>
                </a:lnTo>
                <a:lnTo>
                  <a:pt x="2856" y="824"/>
                </a:lnTo>
                <a:lnTo>
                  <a:pt x="2856" y="821"/>
                </a:lnTo>
                <a:lnTo>
                  <a:pt x="2856" y="824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Line 12"/>
          <p:cNvSpPr>
            <a:spLocks noChangeShapeType="1"/>
          </p:cNvSpPr>
          <p:nvPr/>
        </p:nvSpPr>
        <p:spPr bwMode="auto">
          <a:xfrm>
            <a:off x="1111888" y="8762871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Rectangle 13"/>
          <p:cNvSpPr>
            <a:spLocks noChangeArrowheads="1"/>
          </p:cNvSpPr>
          <p:nvPr/>
        </p:nvSpPr>
        <p:spPr bwMode="auto">
          <a:xfrm>
            <a:off x="981537" y="867053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24" name="Line 20"/>
          <p:cNvSpPr>
            <a:spLocks noChangeShapeType="1"/>
          </p:cNvSpPr>
          <p:nvPr/>
        </p:nvSpPr>
        <p:spPr bwMode="auto">
          <a:xfrm>
            <a:off x="1123001" y="8111996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1" name="Line 27"/>
          <p:cNvSpPr>
            <a:spLocks noChangeShapeType="1"/>
          </p:cNvSpPr>
          <p:nvPr/>
        </p:nvSpPr>
        <p:spPr bwMode="auto">
          <a:xfrm>
            <a:off x="1111888" y="7459534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3" name="Rectangle 28"/>
          <p:cNvSpPr>
            <a:spLocks noChangeArrowheads="1"/>
          </p:cNvSpPr>
          <p:nvPr/>
        </p:nvSpPr>
        <p:spPr bwMode="auto">
          <a:xfrm>
            <a:off x="860677" y="738547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65" name="Line 32"/>
          <p:cNvSpPr>
            <a:spLocks noChangeShapeType="1"/>
          </p:cNvSpPr>
          <p:nvPr/>
        </p:nvSpPr>
        <p:spPr bwMode="auto">
          <a:xfrm>
            <a:off x="1138876" y="8767634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66" name="Line 33"/>
          <p:cNvSpPr>
            <a:spLocks noChangeShapeType="1"/>
          </p:cNvSpPr>
          <p:nvPr/>
        </p:nvSpPr>
        <p:spPr bwMode="auto">
          <a:xfrm>
            <a:off x="1403988" y="8767634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67" name="Rectangle 34"/>
          <p:cNvSpPr>
            <a:spLocks noChangeArrowheads="1"/>
          </p:cNvSpPr>
          <p:nvPr/>
        </p:nvSpPr>
        <p:spPr bwMode="auto">
          <a:xfrm>
            <a:off x="1241393" y="879462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68" name="Line 35"/>
          <p:cNvSpPr>
            <a:spLocks noChangeShapeType="1"/>
          </p:cNvSpPr>
          <p:nvPr/>
        </p:nvSpPr>
        <p:spPr bwMode="auto">
          <a:xfrm>
            <a:off x="1670688" y="8767634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69" name="Line 36"/>
          <p:cNvSpPr>
            <a:spLocks noChangeShapeType="1"/>
          </p:cNvSpPr>
          <p:nvPr/>
        </p:nvSpPr>
        <p:spPr bwMode="auto">
          <a:xfrm>
            <a:off x="1940563" y="8767634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70" name="Rectangle 37"/>
          <p:cNvSpPr>
            <a:spLocks noChangeArrowheads="1"/>
          </p:cNvSpPr>
          <p:nvPr/>
        </p:nvSpPr>
        <p:spPr bwMode="auto">
          <a:xfrm>
            <a:off x="1777968" y="8794621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71" name="Line 38"/>
          <p:cNvSpPr>
            <a:spLocks noChangeShapeType="1"/>
          </p:cNvSpPr>
          <p:nvPr/>
        </p:nvSpPr>
        <p:spPr bwMode="auto">
          <a:xfrm>
            <a:off x="2205676" y="8767634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72" name="Line 39"/>
          <p:cNvSpPr>
            <a:spLocks noChangeShapeType="1"/>
          </p:cNvSpPr>
          <p:nvPr/>
        </p:nvSpPr>
        <p:spPr bwMode="auto">
          <a:xfrm>
            <a:off x="2472376" y="8767634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73" name="Rectangle 40"/>
          <p:cNvSpPr>
            <a:spLocks noChangeArrowheads="1"/>
          </p:cNvSpPr>
          <p:nvPr/>
        </p:nvSpPr>
        <p:spPr bwMode="auto">
          <a:xfrm>
            <a:off x="2293906" y="879462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74" name="Line 41"/>
          <p:cNvSpPr>
            <a:spLocks noChangeShapeType="1"/>
          </p:cNvSpPr>
          <p:nvPr/>
        </p:nvSpPr>
        <p:spPr bwMode="auto">
          <a:xfrm>
            <a:off x="2737488" y="8767634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76" name="Line 42"/>
          <p:cNvSpPr>
            <a:spLocks noChangeShapeType="1"/>
          </p:cNvSpPr>
          <p:nvPr/>
        </p:nvSpPr>
        <p:spPr bwMode="auto">
          <a:xfrm>
            <a:off x="3002601" y="8767634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77" name="Rectangle 43"/>
          <p:cNvSpPr>
            <a:spLocks noChangeArrowheads="1"/>
          </p:cNvSpPr>
          <p:nvPr/>
        </p:nvSpPr>
        <p:spPr bwMode="auto">
          <a:xfrm>
            <a:off x="2824131" y="879462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78" name="Line 44"/>
          <p:cNvSpPr>
            <a:spLocks noChangeShapeType="1"/>
          </p:cNvSpPr>
          <p:nvPr/>
        </p:nvSpPr>
        <p:spPr bwMode="auto">
          <a:xfrm>
            <a:off x="3267713" y="8767634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79" name="Line 45"/>
          <p:cNvSpPr>
            <a:spLocks noChangeShapeType="1"/>
          </p:cNvSpPr>
          <p:nvPr/>
        </p:nvSpPr>
        <p:spPr bwMode="auto">
          <a:xfrm>
            <a:off x="3539176" y="8767634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80" name="Rectangle 46"/>
          <p:cNvSpPr>
            <a:spLocks noChangeArrowheads="1"/>
          </p:cNvSpPr>
          <p:nvPr/>
        </p:nvSpPr>
        <p:spPr bwMode="auto">
          <a:xfrm>
            <a:off x="3360706" y="879462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81" name="Line 47"/>
          <p:cNvSpPr>
            <a:spLocks noChangeShapeType="1"/>
          </p:cNvSpPr>
          <p:nvPr/>
        </p:nvSpPr>
        <p:spPr bwMode="auto">
          <a:xfrm>
            <a:off x="3804288" y="8767634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82" name="Line 48"/>
          <p:cNvSpPr>
            <a:spLocks noChangeShapeType="1"/>
          </p:cNvSpPr>
          <p:nvPr/>
        </p:nvSpPr>
        <p:spPr bwMode="auto">
          <a:xfrm>
            <a:off x="4069401" y="8767634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83" name="Rectangle 49"/>
          <p:cNvSpPr>
            <a:spLocks noChangeArrowheads="1"/>
          </p:cNvSpPr>
          <p:nvPr/>
        </p:nvSpPr>
        <p:spPr bwMode="auto">
          <a:xfrm>
            <a:off x="3890931" y="879462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84" name="Line 50"/>
          <p:cNvSpPr>
            <a:spLocks noChangeShapeType="1"/>
          </p:cNvSpPr>
          <p:nvPr/>
        </p:nvSpPr>
        <p:spPr bwMode="auto">
          <a:xfrm>
            <a:off x="4334513" y="8767634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85" name="Line 51"/>
          <p:cNvSpPr>
            <a:spLocks noChangeShapeType="1"/>
          </p:cNvSpPr>
          <p:nvPr/>
        </p:nvSpPr>
        <p:spPr bwMode="auto">
          <a:xfrm>
            <a:off x="4601213" y="8767634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86" name="Rectangle 52"/>
          <p:cNvSpPr>
            <a:spLocks noChangeArrowheads="1"/>
          </p:cNvSpPr>
          <p:nvPr/>
        </p:nvSpPr>
        <p:spPr bwMode="auto">
          <a:xfrm>
            <a:off x="4422743" y="879462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487" name="Line 53"/>
          <p:cNvSpPr>
            <a:spLocks noChangeShapeType="1"/>
          </p:cNvSpPr>
          <p:nvPr/>
        </p:nvSpPr>
        <p:spPr bwMode="auto">
          <a:xfrm>
            <a:off x="4866326" y="8767634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Line 54"/>
          <p:cNvSpPr>
            <a:spLocks noChangeShapeType="1"/>
          </p:cNvSpPr>
          <p:nvPr/>
        </p:nvSpPr>
        <p:spPr bwMode="auto">
          <a:xfrm>
            <a:off x="5136201" y="8767634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Rectangle 55"/>
          <p:cNvSpPr>
            <a:spLocks noChangeArrowheads="1"/>
          </p:cNvSpPr>
          <p:nvPr/>
        </p:nvSpPr>
        <p:spPr bwMode="auto">
          <a:xfrm>
            <a:off x="4957731" y="8794621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9" name="Line 56"/>
          <p:cNvSpPr>
            <a:spLocks noChangeShapeType="1"/>
          </p:cNvSpPr>
          <p:nvPr/>
        </p:nvSpPr>
        <p:spPr bwMode="auto">
          <a:xfrm>
            <a:off x="5402901" y="8767634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5668013" y="8767634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Rectangle 58"/>
          <p:cNvSpPr>
            <a:spLocks noChangeArrowheads="1"/>
          </p:cNvSpPr>
          <p:nvPr/>
        </p:nvSpPr>
        <p:spPr bwMode="auto">
          <a:xfrm>
            <a:off x="5445093" y="8794621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91" name="5-Point Star 390"/>
          <p:cNvSpPr/>
          <p:nvPr/>
        </p:nvSpPr>
        <p:spPr>
          <a:xfrm>
            <a:off x="3401633" y="8357186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2" name="TextBox 391"/>
          <p:cNvSpPr txBox="1"/>
          <p:nvPr/>
        </p:nvSpPr>
        <p:spPr>
          <a:xfrm>
            <a:off x="1238107" y="8505379"/>
            <a:ext cx="38175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93" name="Straight Arrow Connector 392"/>
          <p:cNvCxnSpPr/>
          <p:nvPr/>
        </p:nvCxnSpPr>
        <p:spPr>
          <a:xfrm>
            <a:off x="1747390" y="8468959"/>
            <a:ext cx="64244" cy="2824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4" name="TextBox 17"/>
          <p:cNvSpPr txBox="1"/>
          <p:nvPr/>
        </p:nvSpPr>
        <p:spPr>
          <a:xfrm>
            <a:off x="1502238" y="8256934"/>
            <a:ext cx="5709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n</a:t>
            </a:r>
            <a:r>
              <a:rPr lang="en-US" altLang="zh-CN" sz="1000" dirty="0" smtClean="0"/>
              <a:t>:C</a:t>
            </a:r>
            <a:r>
              <a:rPr lang="en-US" altLang="zh-CN" sz="1000" baseline="-25000" dirty="0" smtClean="0"/>
              <a:t>n+1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95" name="Rectangle 394"/>
          <p:cNvSpPr/>
          <p:nvPr/>
        </p:nvSpPr>
        <p:spPr>
          <a:xfrm>
            <a:off x="2807548" y="8420146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96" name="Rectangle 395"/>
          <p:cNvSpPr/>
          <p:nvPr/>
        </p:nvSpPr>
        <p:spPr>
          <a:xfrm>
            <a:off x="3017127" y="8256933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397" name="Straight Arrow Connector 396"/>
          <p:cNvCxnSpPr/>
          <p:nvPr/>
        </p:nvCxnSpPr>
        <p:spPr>
          <a:xfrm>
            <a:off x="3255723" y="8463685"/>
            <a:ext cx="64244" cy="2824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8" name="Straight Arrow Connector 397"/>
          <p:cNvCxnSpPr/>
          <p:nvPr/>
        </p:nvCxnSpPr>
        <p:spPr>
          <a:xfrm>
            <a:off x="3147347" y="8566600"/>
            <a:ext cx="131416" cy="21452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0" name="Rectangle 399"/>
          <p:cNvSpPr/>
          <p:nvPr/>
        </p:nvSpPr>
        <p:spPr>
          <a:xfrm>
            <a:off x="5049410" y="7262365"/>
            <a:ext cx="39305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ss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401" name="Rectangle 400"/>
          <p:cNvSpPr/>
          <p:nvPr/>
        </p:nvSpPr>
        <p:spPr>
          <a:xfrm>
            <a:off x="4719809" y="8199859"/>
            <a:ext cx="48122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402" name="Rectangle 401"/>
          <p:cNvSpPr/>
          <p:nvPr/>
        </p:nvSpPr>
        <p:spPr>
          <a:xfrm>
            <a:off x="4629987" y="8322371"/>
            <a:ext cx="49244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cxnSp>
        <p:nvCxnSpPr>
          <p:cNvPr id="403" name="Straight Arrow Connector 402"/>
          <p:cNvCxnSpPr/>
          <p:nvPr/>
        </p:nvCxnSpPr>
        <p:spPr>
          <a:xfrm>
            <a:off x="4943199" y="8445481"/>
            <a:ext cx="64244" cy="2824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Straight Arrow Connector 403"/>
          <p:cNvCxnSpPr/>
          <p:nvPr/>
        </p:nvCxnSpPr>
        <p:spPr>
          <a:xfrm>
            <a:off x="5017288" y="8388052"/>
            <a:ext cx="64244" cy="2824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5" name="TextBox 324"/>
          <p:cNvSpPr txBox="1"/>
          <p:nvPr/>
        </p:nvSpPr>
        <p:spPr>
          <a:xfrm rot="16200000">
            <a:off x="302536" y="114918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26" name="TextBox 325"/>
          <p:cNvSpPr txBox="1"/>
          <p:nvPr/>
        </p:nvSpPr>
        <p:spPr>
          <a:xfrm rot="16200000">
            <a:off x="302536" y="3226378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30" name="TextBox 329"/>
          <p:cNvSpPr txBox="1"/>
          <p:nvPr/>
        </p:nvSpPr>
        <p:spPr>
          <a:xfrm rot="16200000">
            <a:off x="262402" y="5347432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31" name="TextBox 330"/>
          <p:cNvSpPr txBox="1"/>
          <p:nvPr/>
        </p:nvSpPr>
        <p:spPr>
          <a:xfrm rot="16200000">
            <a:off x="289974" y="7993043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406957785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Oval 169"/>
          <p:cNvSpPr/>
          <p:nvPr/>
        </p:nvSpPr>
        <p:spPr>
          <a:xfrm>
            <a:off x="1397825" y="761202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" name="Oval 170"/>
          <p:cNvSpPr/>
          <p:nvPr/>
        </p:nvSpPr>
        <p:spPr>
          <a:xfrm>
            <a:off x="1404838" y="1083966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72" name="Straight Arrow Connector 171"/>
          <p:cNvCxnSpPr>
            <a:stCxn id="170" idx="4"/>
            <a:endCxn id="171" idx="0"/>
          </p:cNvCxnSpPr>
          <p:nvPr/>
        </p:nvCxnSpPr>
        <p:spPr>
          <a:xfrm>
            <a:off x="1533556" y="945437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TextBox 172"/>
          <p:cNvSpPr txBox="1"/>
          <p:nvPr/>
        </p:nvSpPr>
        <p:spPr>
          <a:xfrm>
            <a:off x="1370490" y="708979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74" name="TextBox 173"/>
          <p:cNvSpPr txBox="1"/>
          <p:nvPr/>
        </p:nvSpPr>
        <p:spPr>
          <a:xfrm>
            <a:off x="1335224" y="1037583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175" name="TextBox 174"/>
          <p:cNvSpPr txBox="1"/>
          <p:nvPr/>
        </p:nvSpPr>
        <p:spPr>
          <a:xfrm>
            <a:off x="88980" y="-12876"/>
            <a:ext cx="19270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(e) Negative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270" name="TextBox 269"/>
          <p:cNvSpPr txBox="1"/>
          <p:nvPr/>
        </p:nvSpPr>
        <p:spPr>
          <a:xfrm>
            <a:off x="114886" y="2459323"/>
            <a:ext cx="23016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(f) Negative ET-IRMPD</a:t>
            </a:r>
            <a:endParaRPr lang="zh-CN" altLang="en-US" dirty="0"/>
          </a:p>
        </p:txBody>
      </p:sp>
      <p:sp>
        <p:nvSpPr>
          <p:cNvPr id="271" name="TextBox 270"/>
          <p:cNvSpPr txBox="1"/>
          <p:nvPr/>
        </p:nvSpPr>
        <p:spPr>
          <a:xfrm>
            <a:off x="568049" y="4827687"/>
            <a:ext cx="56166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3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ss2</a:t>
            </a:r>
            <a:r>
              <a:rPr lang="en-US" altLang="zh-CN" dirty="0"/>
              <a:t> by (a) CID (</a:t>
            </a:r>
            <a:r>
              <a:rPr lang="en-US" altLang="zh-CN" dirty="0" smtClean="0"/>
              <a:t>3-), </a:t>
            </a:r>
            <a:r>
              <a:rPr lang="en-US" altLang="zh-CN" dirty="0"/>
              <a:t>(b) IRMPD (</a:t>
            </a:r>
            <a:r>
              <a:rPr lang="en-US" altLang="zh-CN" dirty="0" smtClean="0"/>
              <a:t>3-), </a:t>
            </a:r>
            <a:r>
              <a:rPr lang="en-US" altLang="zh-CN" dirty="0"/>
              <a:t>(c) 193-nm UVPD (</a:t>
            </a:r>
            <a:r>
              <a:rPr lang="en-US" altLang="zh-CN" dirty="0" smtClean="0"/>
              <a:t>3-), </a:t>
            </a:r>
            <a:r>
              <a:rPr lang="en-US" altLang="zh-CN" dirty="0"/>
              <a:t>(d)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3-), (e)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(3-•), and (f) ET-IRMPD (3-•). Precursor </a:t>
            </a:r>
            <a:r>
              <a:rPr lang="en-US" altLang="zh-CN" dirty="0"/>
              <a:t>ions are noted with a star. </a:t>
            </a:r>
            <a:endParaRPr lang="en-US" altLang="zh-CN" dirty="0" smtClean="0"/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1298575" y="663575"/>
            <a:ext cx="4594225" cy="158750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1298575" y="884238"/>
            <a:ext cx="4589462" cy="1366837"/>
          </a:xfrm>
          <a:custGeom>
            <a:avLst/>
            <a:gdLst>
              <a:gd name="T0" fmla="*/ 85 w 2891"/>
              <a:gd name="T1" fmla="*/ 854 h 861"/>
              <a:gd name="T2" fmla="*/ 169 w 2891"/>
              <a:gd name="T3" fmla="*/ 861 h 861"/>
              <a:gd name="T4" fmla="*/ 244 w 2891"/>
              <a:gd name="T5" fmla="*/ 861 h 861"/>
              <a:gd name="T6" fmla="*/ 305 w 2891"/>
              <a:gd name="T7" fmla="*/ 861 h 861"/>
              <a:gd name="T8" fmla="*/ 396 w 2891"/>
              <a:gd name="T9" fmla="*/ 861 h 861"/>
              <a:gd name="T10" fmla="*/ 457 w 2891"/>
              <a:gd name="T11" fmla="*/ 854 h 861"/>
              <a:gd name="T12" fmla="*/ 508 w 2891"/>
              <a:gd name="T13" fmla="*/ 861 h 861"/>
              <a:gd name="T14" fmla="*/ 569 w 2891"/>
              <a:gd name="T15" fmla="*/ 843 h 861"/>
              <a:gd name="T16" fmla="*/ 620 w 2891"/>
              <a:gd name="T17" fmla="*/ 861 h 861"/>
              <a:gd name="T18" fmla="*/ 664 w 2891"/>
              <a:gd name="T19" fmla="*/ 861 h 861"/>
              <a:gd name="T20" fmla="*/ 711 w 2891"/>
              <a:gd name="T21" fmla="*/ 861 h 861"/>
              <a:gd name="T22" fmla="*/ 782 w 2891"/>
              <a:gd name="T23" fmla="*/ 861 h 861"/>
              <a:gd name="T24" fmla="*/ 846 w 2891"/>
              <a:gd name="T25" fmla="*/ 854 h 861"/>
              <a:gd name="T26" fmla="*/ 890 w 2891"/>
              <a:gd name="T27" fmla="*/ 861 h 861"/>
              <a:gd name="T28" fmla="*/ 938 w 2891"/>
              <a:gd name="T29" fmla="*/ 861 h 861"/>
              <a:gd name="T30" fmla="*/ 978 w 2891"/>
              <a:gd name="T31" fmla="*/ 861 h 861"/>
              <a:gd name="T32" fmla="*/ 1019 w 2891"/>
              <a:gd name="T33" fmla="*/ 861 h 861"/>
              <a:gd name="T34" fmla="*/ 1053 w 2891"/>
              <a:gd name="T35" fmla="*/ 854 h 861"/>
              <a:gd name="T36" fmla="*/ 1097 w 2891"/>
              <a:gd name="T37" fmla="*/ 861 h 861"/>
              <a:gd name="T38" fmla="*/ 1134 w 2891"/>
              <a:gd name="T39" fmla="*/ 854 h 861"/>
              <a:gd name="T40" fmla="*/ 1171 w 2891"/>
              <a:gd name="T41" fmla="*/ 857 h 861"/>
              <a:gd name="T42" fmla="*/ 1205 w 2891"/>
              <a:gd name="T43" fmla="*/ 857 h 861"/>
              <a:gd name="T44" fmla="*/ 1236 w 2891"/>
              <a:gd name="T45" fmla="*/ 847 h 861"/>
              <a:gd name="T46" fmla="*/ 1270 w 2891"/>
              <a:gd name="T47" fmla="*/ 861 h 861"/>
              <a:gd name="T48" fmla="*/ 1300 w 2891"/>
              <a:gd name="T49" fmla="*/ 861 h 861"/>
              <a:gd name="T50" fmla="*/ 1331 w 2891"/>
              <a:gd name="T51" fmla="*/ 840 h 861"/>
              <a:gd name="T52" fmla="*/ 1364 w 2891"/>
              <a:gd name="T53" fmla="*/ 798 h 861"/>
              <a:gd name="T54" fmla="*/ 1391 w 2891"/>
              <a:gd name="T55" fmla="*/ 854 h 861"/>
              <a:gd name="T56" fmla="*/ 1429 w 2891"/>
              <a:gd name="T57" fmla="*/ 857 h 861"/>
              <a:gd name="T58" fmla="*/ 1463 w 2891"/>
              <a:gd name="T59" fmla="*/ 836 h 861"/>
              <a:gd name="T60" fmla="*/ 1500 w 2891"/>
              <a:gd name="T61" fmla="*/ 861 h 861"/>
              <a:gd name="T62" fmla="*/ 1530 w 2891"/>
              <a:gd name="T63" fmla="*/ 735 h 861"/>
              <a:gd name="T64" fmla="*/ 1564 w 2891"/>
              <a:gd name="T65" fmla="*/ 840 h 861"/>
              <a:gd name="T66" fmla="*/ 1598 w 2891"/>
              <a:gd name="T67" fmla="*/ 833 h 861"/>
              <a:gd name="T68" fmla="*/ 1632 w 2891"/>
              <a:gd name="T69" fmla="*/ 861 h 861"/>
              <a:gd name="T70" fmla="*/ 1666 w 2891"/>
              <a:gd name="T71" fmla="*/ 812 h 861"/>
              <a:gd name="T72" fmla="*/ 1699 w 2891"/>
              <a:gd name="T73" fmla="*/ 861 h 861"/>
              <a:gd name="T74" fmla="*/ 1730 w 2891"/>
              <a:gd name="T75" fmla="*/ 861 h 861"/>
              <a:gd name="T76" fmla="*/ 1760 w 2891"/>
              <a:gd name="T77" fmla="*/ 829 h 861"/>
              <a:gd name="T78" fmla="*/ 1794 w 2891"/>
              <a:gd name="T79" fmla="*/ 836 h 861"/>
              <a:gd name="T80" fmla="*/ 1831 w 2891"/>
              <a:gd name="T81" fmla="*/ 847 h 861"/>
              <a:gd name="T82" fmla="*/ 1865 w 2891"/>
              <a:gd name="T83" fmla="*/ 596 h 861"/>
              <a:gd name="T84" fmla="*/ 1896 w 2891"/>
              <a:gd name="T85" fmla="*/ 850 h 861"/>
              <a:gd name="T86" fmla="*/ 1930 w 2891"/>
              <a:gd name="T87" fmla="*/ 854 h 861"/>
              <a:gd name="T88" fmla="*/ 1964 w 2891"/>
              <a:gd name="T89" fmla="*/ 850 h 861"/>
              <a:gd name="T90" fmla="*/ 2001 w 2891"/>
              <a:gd name="T91" fmla="*/ 829 h 861"/>
              <a:gd name="T92" fmla="*/ 2035 w 2891"/>
              <a:gd name="T93" fmla="*/ 861 h 861"/>
              <a:gd name="T94" fmla="*/ 2065 w 2891"/>
              <a:gd name="T95" fmla="*/ 707 h 861"/>
              <a:gd name="T96" fmla="*/ 2096 w 2891"/>
              <a:gd name="T97" fmla="*/ 861 h 861"/>
              <a:gd name="T98" fmla="*/ 2133 w 2891"/>
              <a:gd name="T99" fmla="*/ 843 h 861"/>
              <a:gd name="T100" fmla="*/ 2173 w 2891"/>
              <a:gd name="T101" fmla="*/ 840 h 861"/>
              <a:gd name="T102" fmla="*/ 2211 w 2891"/>
              <a:gd name="T103" fmla="*/ 857 h 861"/>
              <a:gd name="T104" fmla="*/ 2241 w 2891"/>
              <a:gd name="T105" fmla="*/ 854 h 861"/>
              <a:gd name="T106" fmla="*/ 2285 w 2891"/>
              <a:gd name="T107" fmla="*/ 861 h 861"/>
              <a:gd name="T108" fmla="*/ 2336 w 2891"/>
              <a:gd name="T109" fmla="*/ 861 h 861"/>
              <a:gd name="T110" fmla="*/ 2373 w 2891"/>
              <a:gd name="T111" fmla="*/ 857 h 861"/>
              <a:gd name="T112" fmla="*/ 2414 w 2891"/>
              <a:gd name="T113" fmla="*/ 861 h 861"/>
              <a:gd name="T114" fmla="*/ 2475 w 2891"/>
              <a:gd name="T115" fmla="*/ 861 h 861"/>
              <a:gd name="T116" fmla="*/ 2566 w 2891"/>
              <a:gd name="T117" fmla="*/ 843 h 861"/>
              <a:gd name="T118" fmla="*/ 2624 w 2891"/>
              <a:gd name="T119" fmla="*/ 854 h 861"/>
              <a:gd name="T120" fmla="*/ 2708 w 2891"/>
              <a:gd name="T121" fmla="*/ 854 h 861"/>
              <a:gd name="T122" fmla="*/ 2773 w 2891"/>
              <a:gd name="T123" fmla="*/ 861 h 861"/>
              <a:gd name="T124" fmla="*/ 2857 w 2891"/>
              <a:gd name="T125" fmla="*/ 861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91" h="861">
                <a:moveTo>
                  <a:pt x="0" y="861"/>
                </a:moveTo>
                <a:lnTo>
                  <a:pt x="10" y="861"/>
                </a:lnTo>
                <a:lnTo>
                  <a:pt x="10" y="801"/>
                </a:lnTo>
                <a:lnTo>
                  <a:pt x="14" y="854"/>
                </a:lnTo>
                <a:lnTo>
                  <a:pt x="14" y="861"/>
                </a:lnTo>
                <a:lnTo>
                  <a:pt x="14" y="850"/>
                </a:lnTo>
                <a:lnTo>
                  <a:pt x="17" y="861"/>
                </a:lnTo>
                <a:lnTo>
                  <a:pt x="37" y="861"/>
                </a:lnTo>
                <a:lnTo>
                  <a:pt x="37" y="857"/>
                </a:lnTo>
                <a:lnTo>
                  <a:pt x="41" y="861"/>
                </a:lnTo>
                <a:lnTo>
                  <a:pt x="41" y="857"/>
                </a:lnTo>
                <a:lnTo>
                  <a:pt x="44" y="861"/>
                </a:lnTo>
                <a:lnTo>
                  <a:pt x="58" y="861"/>
                </a:lnTo>
                <a:lnTo>
                  <a:pt x="58" y="857"/>
                </a:lnTo>
                <a:lnTo>
                  <a:pt x="61" y="861"/>
                </a:lnTo>
                <a:lnTo>
                  <a:pt x="61" y="843"/>
                </a:lnTo>
                <a:lnTo>
                  <a:pt x="65" y="861"/>
                </a:lnTo>
                <a:lnTo>
                  <a:pt x="65" y="843"/>
                </a:lnTo>
                <a:lnTo>
                  <a:pt x="68" y="861"/>
                </a:lnTo>
                <a:lnTo>
                  <a:pt x="71" y="861"/>
                </a:lnTo>
                <a:lnTo>
                  <a:pt x="71" y="857"/>
                </a:lnTo>
                <a:lnTo>
                  <a:pt x="75" y="861"/>
                </a:lnTo>
                <a:lnTo>
                  <a:pt x="78" y="861"/>
                </a:lnTo>
                <a:lnTo>
                  <a:pt x="78" y="857"/>
                </a:lnTo>
                <a:lnTo>
                  <a:pt x="81" y="861"/>
                </a:lnTo>
                <a:lnTo>
                  <a:pt x="85" y="861"/>
                </a:lnTo>
                <a:lnTo>
                  <a:pt x="85" y="854"/>
                </a:lnTo>
                <a:lnTo>
                  <a:pt x="88" y="861"/>
                </a:lnTo>
                <a:lnTo>
                  <a:pt x="95" y="861"/>
                </a:lnTo>
                <a:lnTo>
                  <a:pt x="95" y="857"/>
                </a:lnTo>
                <a:lnTo>
                  <a:pt x="98" y="861"/>
                </a:lnTo>
                <a:lnTo>
                  <a:pt x="98" y="857"/>
                </a:lnTo>
                <a:lnTo>
                  <a:pt x="102" y="861"/>
                </a:lnTo>
                <a:lnTo>
                  <a:pt x="109" y="861"/>
                </a:lnTo>
                <a:lnTo>
                  <a:pt x="109" y="854"/>
                </a:lnTo>
                <a:lnTo>
                  <a:pt x="112" y="861"/>
                </a:lnTo>
                <a:lnTo>
                  <a:pt x="112" y="857"/>
                </a:lnTo>
                <a:lnTo>
                  <a:pt x="115" y="861"/>
                </a:lnTo>
                <a:lnTo>
                  <a:pt x="129" y="861"/>
                </a:lnTo>
                <a:lnTo>
                  <a:pt x="129" y="850"/>
                </a:lnTo>
                <a:lnTo>
                  <a:pt x="132" y="861"/>
                </a:lnTo>
                <a:lnTo>
                  <a:pt x="132" y="833"/>
                </a:lnTo>
                <a:lnTo>
                  <a:pt x="136" y="861"/>
                </a:lnTo>
                <a:lnTo>
                  <a:pt x="136" y="857"/>
                </a:lnTo>
                <a:lnTo>
                  <a:pt x="139" y="861"/>
                </a:lnTo>
                <a:lnTo>
                  <a:pt x="146" y="861"/>
                </a:lnTo>
                <a:lnTo>
                  <a:pt x="146" y="857"/>
                </a:lnTo>
                <a:lnTo>
                  <a:pt x="149" y="861"/>
                </a:lnTo>
                <a:lnTo>
                  <a:pt x="163" y="861"/>
                </a:lnTo>
                <a:lnTo>
                  <a:pt x="163" y="672"/>
                </a:lnTo>
                <a:lnTo>
                  <a:pt x="166" y="857"/>
                </a:lnTo>
                <a:lnTo>
                  <a:pt x="166" y="861"/>
                </a:lnTo>
                <a:lnTo>
                  <a:pt x="166" y="850"/>
                </a:lnTo>
                <a:lnTo>
                  <a:pt x="169" y="861"/>
                </a:lnTo>
                <a:lnTo>
                  <a:pt x="176" y="861"/>
                </a:lnTo>
                <a:lnTo>
                  <a:pt x="176" y="847"/>
                </a:lnTo>
                <a:lnTo>
                  <a:pt x="180" y="861"/>
                </a:lnTo>
                <a:lnTo>
                  <a:pt x="180" y="854"/>
                </a:lnTo>
                <a:lnTo>
                  <a:pt x="183" y="861"/>
                </a:lnTo>
                <a:lnTo>
                  <a:pt x="183" y="857"/>
                </a:lnTo>
                <a:lnTo>
                  <a:pt x="186" y="861"/>
                </a:lnTo>
                <a:lnTo>
                  <a:pt x="197" y="861"/>
                </a:lnTo>
                <a:lnTo>
                  <a:pt x="197" y="857"/>
                </a:lnTo>
                <a:lnTo>
                  <a:pt x="200" y="861"/>
                </a:lnTo>
                <a:lnTo>
                  <a:pt x="200" y="850"/>
                </a:lnTo>
                <a:lnTo>
                  <a:pt x="203" y="861"/>
                </a:lnTo>
                <a:lnTo>
                  <a:pt x="207" y="861"/>
                </a:lnTo>
                <a:lnTo>
                  <a:pt x="207" y="843"/>
                </a:lnTo>
                <a:lnTo>
                  <a:pt x="210" y="861"/>
                </a:lnTo>
                <a:lnTo>
                  <a:pt x="220" y="861"/>
                </a:lnTo>
                <a:lnTo>
                  <a:pt x="220" y="857"/>
                </a:lnTo>
                <a:lnTo>
                  <a:pt x="224" y="861"/>
                </a:lnTo>
                <a:lnTo>
                  <a:pt x="227" y="861"/>
                </a:lnTo>
                <a:lnTo>
                  <a:pt x="227" y="857"/>
                </a:lnTo>
                <a:lnTo>
                  <a:pt x="230" y="861"/>
                </a:lnTo>
                <a:lnTo>
                  <a:pt x="230" y="767"/>
                </a:lnTo>
                <a:lnTo>
                  <a:pt x="234" y="843"/>
                </a:lnTo>
                <a:lnTo>
                  <a:pt x="234" y="861"/>
                </a:lnTo>
                <a:lnTo>
                  <a:pt x="234" y="843"/>
                </a:lnTo>
                <a:lnTo>
                  <a:pt x="237" y="861"/>
                </a:lnTo>
                <a:lnTo>
                  <a:pt x="244" y="861"/>
                </a:lnTo>
                <a:lnTo>
                  <a:pt x="247" y="857"/>
                </a:lnTo>
                <a:lnTo>
                  <a:pt x="247" y="861"/>
                </a:lnTo>
                <a:lnTo>
                  <a:pt x="247" y="857"/>
                </a:lnTo>
                <a:lnTo>
                  <a:pt x="251" y="861"/>
                </a:lnTo>
                <a:lnTo>
                  <a:pt x="251" y="857"/>
                </a:lnTo>
                <a:lnTo>
                  <a:pt x="254" y="861"/>
                </a:lnTo>
                <a:lnTo>
                  <a:pt x="254" y="857"/>
                </a:lnTo>
                <a:lnTo>
                  <a:pt x="258" y="861"/>
                </a:lnTo>
                <a:lnTo>
                  <a:pt x="258" y="857"/>
                </a:lnTo>
                <a:lnTo>
                  <a:pt x="261" y="861"/>
                </a:lnTo>
                <a:lnTo>
                  <a:pt x="264" y="861"/>
                </a:lnTo>
                <a:lnTo>
                  <a:pt x="264" y="854"/>
                </a:lnTo>
                <a:lnTo>
                  <a:pt x="268" y="857"/>
                </a:lnTo>
                <a:lnTo>
                  <a:pt x="268" y="861"/>
                </a:lnTo>
                <a:lnTo>
                  <a:pt x="268" y="843"/>
                </a:lnTo>
                <a:lnTo>
                  <a:pt x="271" y="857"/>
                </a:lnTo>
                <a:lnTo>
                  <a:pt x="271" y="861"/>
                </a:lnTo>
                <a:lnTo>
                  <a:pt x="271" y="857"/>
                </a:lnTo>
                <a:lnTo>
                  <a:pt x="274" y="861"/>
                </a:lnTo>
                <a:lnTo>
                  <a:pt x="295" y="861"/>
                </a:lnTo>
                <a:lnTo>
                  <a:pt x="295" y="857"/>
                </a:lnTo>
                <a:lnTo>
                  <a:pt x="298" y="861"/>
                </a:lnTo>
                <a:lnTo>
                  <a:pt x="298" y="760"/>
                </a:lnTo>
                <a:lnTo>
                  <a:pt x="302" y="836"/>
                </a:lnTo>
                <a:lnTo>
                  <a:pt x="302" y="861"/>
                </a:lnTo>
                <a:lnTo>
                  <a:pt x="302" y="836"/>
                </a:lnTo>
                <a:lnTo>
                  <a:pt x="305" y="861"/>
                </a:lnTo>
                <a:lnTo>
                  <a:pt x="315" y="861"/>
                </a:lnTo>
                <a:lnTo>
                  <a:pt x="315" y="857"/>
                </a:lnTo>
                <a:lnTo>
                  <a:pt x="318" y="861"/>
                </a:lnTo>
                <a:lnTo>
                  <a:pt x="335" y="861"/>
                </a:lnTo>
                <a:lnTo>
                  <a:pt x="335" y="854"/>
                </a:lnTo>
                <a:lnTo>
                  <a:pt x="339" y="861"/>
                </a:lnTo>
                <a:lnTo>
                  <a:pt x="342" y="861"/>
                </a:lnTo>
                <a:lnTo>
                  <a:pt x="342" y="854"/>
                </a:lnTo>
                <a:lnTo>
                  <a:pt x="346" y="861"/>
                </a:lnTo>
                <a:lnTo>
                  <a:pt x="359" y="861"/>
                </a:lnTo>
                <a:lnTo>
                  <a:pt x="359" y="857"/>
                </a:lnTo>
                <a:lnTo>
                  <a:pt x="362" y="861"/>
                </a:lnTo>
                <a:lnTo>
                  <a:pt x="366" y="861"/>
                </a:lnTo>
                <a:lnTo>
                  <a:pt x="366" y="704"/>
                </a:lnTo>
                <a:lnTo>
                  <a:pt x="369" y="847"/>
                </a:lnTo>
                <a:lnTo>
                  <a:pt x="369" y="861"/>
                </a:lnTo>
                <a:lnTo>
                  <a:pt x="369" y="794"/>
                </a:lnTo>
                <a:lnTo>
                  <a:pt x="373" y="861"/>
                </a:lnTo>
                <a:lnTo>
                  <a:pt x="373" y="857"/>
                </a:lnTo>
                <a:lnTo>
                  <a:pt x="376" y="861"/>
                </a:lnTo>
                <a:lnTo>
                  <a:pt x="376" y="857"/>
                </a:lnTo>
                <a:lnTo>
                  <a:pt x="379" y="861"/>
                </a:lnTo>
                <a:lnTo>
                  <a:pt x="390" y="861"/>
                </a:lnTo>
                <a:lnTo>
                  <a:pt x="390" y="857"/>
                </a:lnTo>
                <a:lnTo>
                  <a:pt x="393" y="861"/>
                </a:lnTo>
                <a:lnTo>
                  <a:pt x="393" y="857"/>
                </a:lnTo>
                <a:lnTo>
                  <a:pt x="396" y="861"/>
                </a:lnTo>
                <a:lnTo>
                  <a:pt x="396" y="857"/>
                </a:lnTo>
                <a:lnTo>
                  <a:pt x="400" y="861"/>
                </a:lnTo>
                <a:lnTo>
                  <a:pt x="403" y="861"/>
                </a:lnTo>
                <a:lnTo>
                  <a:pt x="403" y="857"/>
                </a:lnTo>
                <a:lnTo>
                  <a:pt x="406" y="861"/>
                </a:lnTo>
                <a:lnTo>
                  <a:pt x="406" y="857"/>
                </a:lnTo>
                <a:lnTo>
                  <a:pt x="410" y="861"/>
                </a:lnTo>
                <a:lnTo>
                  <a:pt x="417" y="861"/>
                </a:lnTo>
                <a:lnTo>
                  <a:pt x="417" y="857"/>
                </a:lnTo>
                <a:lnTo>
                  <a:pt x="420" y="861"/>
                </a:lnTo>
                <a:lnTo>
                  <a:pt x="427" y="861"/>
                </a:lnTo>
                <a:lnTo>
                  <a:pt x="427" y="857"/>
                </a:lnTo>
                <a:lnTo>
                  <a:pt x="430" y="861"/>
                </a:lnTo>
                <a:lnTo>
                  <a:pt x="434" y="861"/>
                </a:lnTo>
                <a:lnTo>
                  <a:pt x="434" y="732"/>
                </a:lnTo>
                <a:lnTo>
                  <a:pt x="437" y="857"/>
                </a:lnTo>
                <a:lnTo>
                  <a:pt x="437" y="861"/>
                </a:lnTo>
                <a:lnTo>
                  <a:pt x="437" y="812"/>
                </a:lnTo>
                <a:lnTo>
                  <a:pt x="440" y="861"/>
                </a:lnTo>
                <a:lnTo>
                  <a:pt x="440" y="857"/>
                </a:lnTo>
                <a:lnTo>
                  <a:pt x="444" y="861"/>
                </a:lnTo>
                <a:lnTo>
                  <a:pt x="444" y="808"/>
                </a:lnTo>
                <a:lnTo>
                  <a:pt x="447" y="861"/>
                </a:lnTo>
                <a:lnTo>
                  <a:pt x="454" y="861"/>
                </a:lnTo>
                <a:lnTo>
                  <a:pt x="454" y="854"/>
                </a:lnTo>
                <a:lnTo>
                  <a:pt x="457" y="861"/>
                </a:lnTo>
                <a:lnTo>
                  <a:pt x="457" y="854"/>
                </a:lnTo>
                <a:lnTo>
                  <a:pt x="461" y="861"/>
                </a:lnTo>
                <a:lnTo>
                  <a:pt x="461" y="857"/>
                </a:lnTo>
                <a:lnTo>
                  <a:pt x="464" y="861"/>
                </a:lnTo>
                <a:lnTo>
                  <a:pt x="464" y="850"/>
                </a:lnTo>
                <a:lnTo>
                  <a:pt x="467" y="861"/>
                </a:lnTo>
                <a:lnTo>
                  <a:pt x="467" y="857"/>
                </a:lnTo>
                <a:lnTo>
                  <a:pt x="471" y="861"/>
                </a:lnTo>
                <a:lnTo>
                  <a:pt x="471" y="854"/>
                </a:lnTo>
                <a:lnTo>
                  <a:pt x="474" y="861"/>
                </a:lnTo>
                <a:lnTo>
                  <a:pt x="474" y="857"/>
                </a:lnTo>
                <a:lnTo>
                  <a:pt x="478" y="861"/>
                </a:lnTo>
                <a:lnTo>
                  <a:pt x="478" y="857"/>
                </a:lnTo>
                <a:lnTo>
                  <a:pt x="481" y="861"/>
                </a:lnTo>
                <a:lnTo>
                  <a:pt x="481" y="857"/>
                </a:lnTo>
                <a:lnTo>
                  <a:pt x="484" y="861"/>
                </a:lnTo>
                <a:lnTo>
                  <a:pt x="484" y="843"/>
                </a:lnTo>
                <a:lnTo>
                  <a:pt x="488" y="861"/>
                </a:lnTo>
                <a:lnTo>
                  <a:pt x="488" y="847"/>
                </a:lnTo>
                <a:lnTo>
                  <a:pt x="491" y="861"/>
                </a:lnTo>
                <a:lnTo>
                  <a:pt x="491" y="857"/>
                </a:lnTo>
                <a:lnTo>
                  <a:pt x="494" y="861"/>
                </a:lnTo>
                <a:lnTo>
                  <a:pt x="501" y="861"/>
                </a:lnTo>
                <a:lnTo>
                  <a:pt x="501" y="840"/>
                </a:lnTo>
                <a:lnTo>
                  <a:pt x="505" y="857"/>
                </a:lnTo>
                <a:lnTo>
                  <a:pt x="505" y="861"/>
                </a:lnTo>
                <a:lnTo>
                  <a:pt x="505" y="854"/>
                </a:lnTo>
                <a:lnTo>
                  <a:pt x="508" y="861"/>
                </a:lnTo>
                <a:lnTo>
                  <a:pt x="518" y="861"/>
                </a:lnTo>
                <a:lnTo>
                  <a:pt x="518" y="857"/>
                </a:lnTo>
                <a:lnTo>
                  <a:pt x="522" y="861"/>
                </a:lnTo>
                <a:lnTo>
                  <a:pt x="525" y="861"/>
                </a:lnTo>
                <a:lnTo>
                  <a:pt x="525" y="857"/>
                </a:lnTo>
                <a:lnTo>
                  <a:pt x="528" y="861"/>
                </a:lnTo>
                <a:lnTo>
                  <a:pt x="528" y="857"/>
                </a:lnTo>
                <a:lnTo>
                  <a:pt x="532" y="861"/>
                </a:lnTo>
                <a:lnTo>
                  <a:pt x="532" y="854"/>
                </a:lnTo>
                <a:lnTo>
                  <a:pt x="535" y="857"/>
                </a:lnTo>
                <a:lnTo>
                  <a:pt x="535" y="861"/>
                </a:lnTo>
                <a:lnTo>
                  <a:pt x="535" y="857"/>
                </a:lnTo>
                <a:lnTo>
                  <a:pt x="538" y="861"/>
                </a:lnTo>
                <a:lnTo>
                  <a:pt x="542" y="861"/>
                </a:lnTo>
                <a:lnTo>
                  <a:pt x="542" y="857"/>
                </a:lnTo>
                <a:lnTo>
                  <a:pt x="545" y="861"/>
                </a:lnTo>
                <a:lnTo>
                  <a:pt x="552" y="861"/>
                </a:lnTo>
                <a:lnTo>
                  <a:pt x="552" y="857"/>
                </a:lnTo>
                <a:lnTo>
                  <a:pt x="555" y="861"/>
                </a:lnTo>
                <a:lnTo>
                  <a:pt x="555" y="857"/>
                </a:lnTo>
                <a:lnTo>
                  <a:pt x="559" y="861"/>
                </a:lnTo>
                <a:lnTo>
                  <a:pt x="562" y="861"/>
                </a:lnTo>
                <a:lnTo>
                  <a:pt x="562" y="854"/>
                </a:lnTo>
                <a:lnTo>
                  <a:pt x="566" y="861"/>
                </a:lnTo>
                <a:lnTo>
                  <a:pt x="566" y="857"/>
                </a:lnTo>
                <a:lnTo>
                  <a:pt x="569" y="861"/>
                </a:lnTo>
                <a:lnTo>
                  <a:pt x="569" y="843"/>
                </a:lnTo>
                <a:lnTo>
                  <a:pt x="572" y="854"/>
                </a:lnTo>
                <a:lnTo>
                  <a:pt x="572" y="861"/>
                </a:lnTo>
                <a:lnTo>
                  <a:pt x="572" y="847"/>
                </a:lnTo>
                <a:lnTo>
                  <a:pt x="576" y="861"/>
                </a:lnTo>
                <a:lnTo>
                  <a:pt x="576" y="857"/>
                </a:lnTo>
                <a:lnTo>
                  <a:pt x="579" y="861"/>
                </a:lnTo>
                <a:lnTo>
                  <a:pt x="582" y="861"/>
                </a:lnTo>
                <a:lnTo>
                  <a:pt x="582" y="857"/>
                </a:lnTo>
                <a:lnTo>
                  <a:pt x="586" y="861"/>
                </a:lnTo>
                <a:lnTo>
                  <a:pt x="589" y="861"/>
                </a:lnTo>
                <a:lnTo>
                  <a:pt x="589" y="854"/>
                </a:lnTo>
                <a:lnTo>
                  <a:pt x="593" y="857"/>
                </a:lnTo>
                <a:lnTo>
                  <a:pt x="593" y="861"/>
                </a:lnTo>
                <a:lnTo>
                  <a:pt x="593" y="857"/>
                </a:lnTo>
                <a:lnTo>
                  <a:pt x="596" y="861"/>
                </a:lnTo>
                <a:lnTo>
                  <a:pt x="596" y="857"/>
                </a:lnTo>
                <a:lnTo>
                  <a:pt x="599" y="861"/>
                </a:lnTo>
                <a:lnTo>
                  <a:pt x="599" y="850"/>
                </a:lnTo>
                <a:lnTo>
                  <a:pt x="603" y="857"/>
                </a:lnTo>
                <a:lnTo>
                  <a:pt x="603" y="861"/>
                </a:lnTo>
                <a:lnTo>
                  <a:pt x="603" y="857"/>
                </a:lnTo>
                <a:lnTo>
                  <a:pt x="606" y="861"/>
                </a:lnTo>
                <a:lnTo>
                  <a:pt x="613" y="861"/>
                </a:lnTo>
                <a:lnTo>
                  <a:pt x="616" y="857"/>
                </a:lnTo>
                <a:lnTo>
                  <a:pt x="616" y="861"/>
                </a:lnTo>
                <a:lnTo>
                  <a:pt x="616" y="857"/>
                </a:lnTo>
                <a:lnTo>
                  <a:pt x="620" y="861"/>
                </a:lnTo>
                <a:lnTo>
                  <a:pt x="620" y="840"/>
                </a:lnTo>
                <a:lnTo>
                  <a:pt x="623" y="840"/>
                </a:lnTo>
                <a:lnTo>
                  <a:pt x="623" y="861"/>
                </a:lnTo>
                <a:lnTo>
                  <a:pt x="623" y="819"/>
                </a:lnTo>
                <a:lnTo>
                  <a:pt x="626" y="847"/>
                </a:lnTo>
                <a:lnTo>
                  <a:pt x="626" y="861"/>
                </a:lnTo>
                <a:lnTo>
                  <a:pt x="626" y="847"/>
                </a:lnTo>
                <a:lnTo>
                  <a:pt x="630" y="861"/>
                </a:lnTo>
                <a:lnTo>
                  <a:pt x="637" y="861"/>
                </a:lnTo>
                <a:lnTo>
                  <a:pt x="637" y="857"/>
                </a:lnTo>
                <a:lnTo>
                  <a:pt x="640" y="857"/>
                </a:lnTo>
                <a:lnTo>
                  <a:pt x="640" y="861"/>
                </a:lnTo>
                <a:lnTo>
                  <a:pt x="640" y="854"/>
                </a:lnTo>
                <a:lnTo>
                  <a:pt x="643" y="861"/>
                </a:lnTo>
                <a:lnTo>
                  <a:pt x="647" y="861"/>
                </a:lnTo>
                <a:lnTo>
                  <a:pt x="647" y="857"/>
                </a:lnTo>
                <a:lnTo>
                  <a:pt x="650" y="861"/>
                </a:lnTo>
                <a:lnTo>
                  <a:pt x="650" y="857"/>
                </a:lnTo>
                <a:lnTo>
                  <a:pt x="654" y="861"/>
                </a:lnTo>
                <a:lnTo>
                  <a:pt x="654" y="655"/>
                </a:lnTo>
                <a:lnTo>
                  <a:pt x="657" y="784"/>
                </a:lnTo>
                <a:lnTo>
                  <a:pt x="657" y="861"/>
                </a:lnTo>
                <a:lnTo>
                  <a:pt x="657" y="774"/>
                </a:lnTo>
                <a:lnTo>
                  <a:pt x="660" y="854"/>
                </a:lnTo>
                <a:lnTo>
                  <a:pt x="660" y="861"/>
                </a:lnTo>
                <a:lnTo>
                  <a:pt x="660" y="854"/>
                </a:lnTo>
                <a:lnTo>
                  <a:pt x="664" y="861"/>
                </a:lnTo>
                <a:lnTo>
                  <a:pt x="667" y="861"/>
                </a:lnTo>
                <a:lnTo>
                  <a:pt x="667" y="857"/>
                </a:lnTo>
                <a:lnTo>
                  <a:pt x="670" y="857"/>
                </a:lnTo>
                <a:lnTo>
                  <a:pt x="670" y="861"/>
                </a:lnTo>
                <a:lnTo>
                  <a:pt x="670" y="857"/>
                </a:lnTo>
                <a:lnTo>
                  <a:pt x="674" y="861"/>
                </a:lnTo>
                <a:lnTo>
                  <a:pt x="674" y="857"/>
                </a:lnTo>
                <a:lnTo>
                  <a:pt x="677" y="861"/>
                </a:lnTo>
                <a:lnTo>
                  <a:pt x="677" y="857"/>
                </a:lnTo>
                <a:lnTo>
                  <a:pt x="681" y="861"/>
                </a:lnTo>
                <a:lnTo>
                  <a:pt x="681" y="857"/>
                </a:lnTo>
                <a:lnTo>
                  <a:pt x="684" y="861"/>
                </a:lnTo>
                <a:lnTo>
                  <a:pt x="687" y="861"/>
                </a:lnTo>
                <a:lnTo>
                  <a:pt x="687" y="857"/>
                </a:lnTo>
                <a:lnTo>
                  <a:pt x="691" y="861"/>
                </a:lnTo>
                <a:lnTo>
                  <a:pt x="691" y="857"/>
                </a:lnTo>
                <a:lnTo>
                  <a:pt x="694" y="861"/>
                </a:lnTo>
                <a:lnTo>
                  <a:pt x="694" y="854"/>
                </a:lnTo>
                <a:lnTo>
                  <a:pt x="698" y="861"/>
                </a:lnTo>
                <a:lnTo>
                  <a:pt x="698" y="854"/>
                </a:lnTo>
                <a:lnTo>
                  <a:pt x="701" y="857"/>
                </a:lnTo>
                <a:lnTo>
                  <a:pt x="701" y="861"/>
                </a:lnTo>
                <a:lnTo>
                  <a:pt x="701" y="854"/>
                </a:lnTo>
                <a:lnTo>
                  <a:pt x="704" y="861"/>
                </a:lnTo>
                <a:lnTo>
                  <a:pt x="708" y="861"/>
                </a:lnTo>
                <a:lnTo>
                  <a:pt x="708" y="850"/>
                </a:lnTo>
                <a:lnTo>
                  <a:pt x="711" y="861"/>
                </a:lnTo>
                <a:lnTo>
                  <a:pt x="711" y="857"/>
                </a:lnTo>
                <a:lnTo>
                  <a:pt x="714" y="861"/>
                </a:lnTo>
                <a:lnTo>
                  <a:pt x="718" y="861"/>
                </a:lnTo>
                <a:lnTo>
                  <a:pt x="718" y="854"/>
                </a:lnTo>
                <a:lnTo>
                  <a:pt x="721" y="861"/>
                </a:lnTo>
                <a:lnTo>
                  <a:pt x="735" y="861"/>
                </a:lnTo>
                <a:lnTo>
                  <a:pt x="738" y="857"/>
                </a:lnTo>
                <a:lnTo>
                  <a:pt x="738" y="861"/>
                </a:lnTo>
                <a:lnTo>
                  <a:pt x="738" y="850"/>
                </a:lnTo>
                <a:lnTo>
                  <a:pt x="742" y="857"/>
                </a:lnTo>
                <a:lnTo>
                  <a:pt x="742" y="861"/>
                </a:lnTo>
                <a:lnTo>
                  <a:pt x="742" y="857"/>
                </a:lnTo>
                <a:lnTo>
                  <a:pt x="745" y="861"/>
                </a:lnTo>
                <a:lnTo>
                  <a:pt x="745" y="857"/>
                </a:lnTo>
                <a:lnTo>
                  <a:pt x="748" y="861"/>
                </a:lnTo>
                <a:lnTo>
                  <a:pt x="758" y="861"/>
                </a:lnTo>
                <a:lnTo>
                  <a:pt x="758" y="847"/>
                </a:lnTo>
                <a:lnTo>
                  <a:pt x="762" y="861"/>
                </a:lnTo>
                <a:lnTo>
                  <a:pt x="762" y="854"/>
                </a:lnTo>
                <a:lnTo>
                  <a:pt x="765" y="861"/>
                </a:lnTo>
                <a:lnTo>
                  <a:pt x="765" y="857"/>
                </a:lnTo>
                <a:lnTo>
                  <a:pt x="769" y="861"/>
                </a:lnTo>
                <a:lnTo>
                  <a:pt x="775" y="861"/>
                </a:lnTo>
                <a:lnTo>
                  <a:pt x="775" y="850"/>
                </a:lnTo>
                <a:lnTo>
                  <a:pt x="779" y="861"/>
                </a:lnTo>
                <a:lnTo>
                  <a:pt x="779" y="857"/>
                </a:lnTo>
                <a:lnTo>
                  <a:pt x="782" y="861"/>
                </a:lnTo>
                <a:lnTo>
                  <a:pt x="789" y="861"/>
                </a:lnTo>
                <a:lnTo>
                  <a:pt x="789" y="707"/>
                </a:lnTo>
                <a:lnTo>
                  <a:pt x="792" y="850"/>
                </a:lnTo>
                <a:lnTo>
                  <a:pt x="792" y="861"/>
                </a:lnTo>
                <a:lnTo>
                  <a:pt x="792" y="794"/>
                </a:lnTo>
                <a:lnTo>
                  <a:pt x="796" y="861"/>
                </a:lnTo>
                <a:lnTo>
                  <a:pt x="796" y="854"/>
                </a:lnTo>
                <a:lnTo>
                  <a:pt x="799" y="861"/>
                </a:lnTo>
                <a:lnTo>
                  <a:pt x="806" y="861"/>
                </a:lnTo>
                <a:lnTo>
                  <a:pt x="806" y="857"/>
                </a:lnTo>
                <a:lnTo>
                  <a:pt x="809" y="861"/>
                </a:lnTo>
                <a:lnTo>
                  <a:pt x="809" y="857"/>
                </a:lnTo>
                <a:lnTo>
                  <a:pt x="813" y="861"/>
                </a:lnTo>
                <a:lnTo>
                  <a:pt x="813" y="857"/>
                </a:lnTo>
                <a:lnTo>
                  <a:pt x="816" y="861"/>
                </a:lnTo>
                <a:lnTo>
                  <a:pt x="823" y="861"/>
                </a:lnTo>
                <a:lnTo>
                  <a:pt x="823" y="857"/>
                </a:lnTo>
                <a:lnTo>
                  <a:pt x="826" y="861"/>
                </a:lnTo>
                <a:lnTo>
                  <a:pt x="826" y="857"/>
                </a:lnTo>
                <a:lnTo>
                  <a:pt x="830" y="861"/>
                </a:lnTo>
                <a:lnTo>
                  <a:pt x="833" y="861"/>
                </a:lnTo>
                <a:lnTo>
                  <a:pt x="833" y="857"/>
                </a:lnTo>
                <a:lnTo>
                  <a:pt x="836" y="861"/>
                </a:lnTo>
                <a:lnTo>
                  <a:pt x="843" y="861"/>
                </a:lnTo>
                <a:lnTo>
                  <a:pt x="843" y="857"/>
                </a:lnTo>
                <a:lnTo>
                  <a:pt x="846" y="861"/>
                </a:lnTo>
                <a:lnTo>
                  <a:pt x="846" y="854"/>
                </a:lnTo>
                <a:lnTo>
                  <a:pt x="850" y="861"/>
                </a:lnTo>
                <a:lnTo>
                  <a:pt x="853" y="861"/>
                </a:lnTo>
                <a:lnTo>
                  <a:pt x="853" y="857"/>
                </a:lnTo>
                <a:lnTo>
                  <a:pt x="857" y="861"/>
                </a:lnTo>
                <a:lnTo>
                  <a:pt x="857" y="850"/>
                </a:lnTo>
                <a:lnTo>
                  <a:pt x="860" y="857"/>
                </a:lnTo>
                <a:lnTo>
                  <a:pt x="860" y="861"/>
                </a:lnTo>
                <a:lnTo>
                  <a:pt x="860" y="854"/>
                </a:lnTo>
                <a:lnTo>
                  <a:pt x="863" y="861"/>
                </a:lnTo>
                <a:lnTo>
                  <a:pt x="863" y="857"/>
                </a:lnTo>
                <a:lnTo>
                  <a:pt x="867" y="861"/>
                </a:lnTo>
                <a:lnTo>
                  <a:pt x="870" y="861"/>
                </a:lnTo>
                <a:lnTo>
                  <a:pt x="870" y="857"/>
                </a:lnTo>
                <a:lnTo>
                  <a:pt x="874" y="857"/>
                </a:lnTo>
                <a:lnTo>
                  <a:pt x="874" y="861"/>
                </a:lnTo>
                <a:lnTo>
                  <a:pt x="874" y="857"/>
                </a:lnTo>
                <a:lnTo>
                  <a:pt x="877" y="861"/>
                </a:lnTo>
                <a:lnTo>
                  <a:pt x="877" y="854"/>
                </a:lnTo>
                <a:lnTo>
                  <a:pt x="880" y="861"/>
                </a:lnTo>
                <a:lnTo>
                  <a:pt x="880" y="857"/>
                </a:lnTo>
                <a:lnTo>
                  <a:pt x="884" y="861"/>
                </a:lnTo>
                <a:lnTo>
                  <a:pt x="884" y="847"/>
                </a:lnTo>
                <a:lnTo>
                  <a:pt x="887" y="857"/>
                </a:lnTo>
                <a:lnTo>
                  <a:pt x="887" y="861"/>
                </a:lnTo>
                <a:lnTo>
                  <a:pt x="887" y="854"/>
                </a:lnTo>
                <a:lnTo>
                  <a:pt x="890" y="857"/>
                </a:lnTo>
                <a:lnTo>
                  <a:pt x="890" y="861"/>
                </a:lnTo>
                <a:lnTo>
                  <a:pt x="890" y="857"/>
                </a:lnTo>
                <a:lnTo>
                  <a:pt x="894" y="861"/>
                </a:lnTo>
                <a:lnTo>
                  <a:pt x="894" y="854"/>
                </a:lnTo>
                <a:lnTo>
                  <a:pt x="897" y="861"/>
                </a:lnTo>
                <a:lnTo>
                  <a:pt x="897" y="857"/>
                </a:lnTo>
                <a:lnTo>
                  <a:pt x="901" y="861"/>
                </a:lnTo>
                <a:lnTo>
                  <a:pt x="904" y="861"/>
                </a:lnTo>
                <a:lnTo>
                  <a:pt x="904" y="857"/>
                </a:lnTo>
                <a:lnTo>
                  <a:pt x="907" y="861"/>
                </a:lnTo>
                <a:lnTo>
                  <a:pt x="907" y="857"/>
                </a:lnTo>
                <a:lnTo>
                  <a:pt x="911" y="861"/>
                </a:lnTo>
                <a:lnTo>
                  <a:pt x="911" y="857"/>
                </a:lnTo>
                <a:lnTo>
                  <a:pt x="914" y="861"/>
                </a:lnTo>
                <a:lnTo>
                  <a:pt x="918" y="861"/>
                </a:lnTo>
                <a:lnTo>
                  <a:pt x="918" y="857"/>
                </a:lnTo>
                <a:lnTo>
                  <a:pt x="921" y="861"/>
                </a:lnTo>
                <a:lnTo>
                  <a:pt x="924" y="861"/>
                </a:lnTo>
                <a:lnTo>
                  <a:pt x="924" y="700"/>
                </a:lnTo>
                <a:lnTo>
                  <a:pt x="928" y="808"/>
                </a:lnTo>
                <a:lnTo>
                  <a:pt x="928" y="857"/>
                </a:lnTo>
                <a:lnTo>
                  <a:pt x="928" y="784"/>
                </a:lnTo>
                <a:lnTo>
                  <a:pt x="931" y="843"/>
                </a:lnTo>
                <a:lnTo>
                  <a:pt x="931" y="861"/>
                </a:lnTo>
                <a:lnTo>
                  <a:pt x="931" y="843"/>
                </a:lnTo>
                <a:lnTo>
                  <a:pt x="934" y="861"/>
                </a:lnTo>
                <a:lnTo>
                  <a:pt x="934" y="857"/>
                </a:lnTo>
                <a:lnTo>
                  <a:pt x="938" y="861"/>
                </a:lnTo>
                <a:lnTo>
                  <a:pt x="938" y="857"/>
                </a:lnTo>
                <a:lnTo>
                  <a:pt x="941" y="861"/>
                </a:lnTo>
                <a:lnTo>
                  <a:pt x="945" y="861"/>
                </a:lnTo>
                <a:lnTo>
                  <a:pt x="945" y="857"/>
                </a:lnTo>
                <a:lnTo>
                  <a:pt x="948" y="857"/>
                </a:lnTo>
                <a:lnTo>
                  <a:pt x="948" y="861"/>
                </a:lnTo>
                <a:lnTo>
                  <a:pt x="948" y="857"/>
                </a:lnTo>
                <a:lnTo>
                  <a:pt x="951" y="861"/>
                </a:lnTo>
                <a:lnTo>
                  <a:pt x="951" y="850"/>
                </a:lnTo>
                <a:lnTo>
                  <a:pt x="955" y="854"/>
                </a:lnTo>
                <a:lnTo>
                  <a:pt x="955" y="861"/>
                </a:lnTo>
                <a:lnTo>
                  <a:pt x="955" y="836"/>
                </a:lnTo>
                <a:lnTo>
                  <a:pt x="958" y="847"/>
                </a:lnTo>
                <a:lnTo>
                  <a:pt x="958" y="861"/>
                </a:lnTo>
                <a:lnTo>
                  <a:pt x="958" y="847"/>
                </a:lnTo>
                <a:lnTo>
                  <a:pt x="962" y="854"/>
                </a:lnTo>
                <a:lnTo>
                  <a:pt x="962" y="861"/>
                </a:lnTo>
                <a:lnTo>
                  <a:pt x="962" y="854"/>
                </a:lnTo>
                <a:lnTo>
                  <a:pt x="965" y="861"/>
                </a:lnTo>
                <a:lnTo>
                  <a:pt x="968" y="861"/>
                </a:lnTo>
                <a:lnTo>
                  <a:pt x="968" y="857"/>
                </a:lnTo>
                <a:lnTo>
                  <a:pt x="972" y="861"/>
                </a:lnTo>
                <a:lnTo>
                  <a:pt x="972" y="857"/>
                </a:lnTo>
                <a:lnTo>
                  <a:pt x="975" y="861"/>
                </a:lnTo>
                <a:lnTo>
                  <a:pt x="975" y="850"/>
                </a:lnTo>
                <a:lnTo>
                  <a:pt x="978" y="847"/>
                </a:lnTo>
                <a:lnTo>
                  <a:pt x="978" y="861"/>
                </a:lnTo>
                <a:lnTo>
                  <a:pt x="978" y="843"/>
                </a:lnTo>
                <a:lnTo>
                  <a:pt x="982" y="854"/>
                </a:lnTo>
                <a:lnTo>
                  <a:pt x="982" y="861"/>
                </a:lnTo>
                <a:lnTo>
                  <a:pt x="982" y="850"/>
                </a:lnTo>
                <a:lnTo>
                  <a:pt x="985" y="861"/>
                </a:lnTo>
                <a:lnTo>
                  <a:pt x="985" y="857"/>
                </a:lnTo>
                <a:lnTo>
                  <a:pt x="989" y="861"/>
                </a:lnTo>
                <a:lnTo>
                  <a:pt x="989" y="854"/>
                </a:lnTo>
                <a:lnTo>
                  <a:pt x="992" y="861"/>
                </a:lnTo>
                <a:lnTo>
                  <a:pt x="992" y="850"/>
                </a:lnTo>
                <a:lnTo>
                  <a:pt x="995" y="850"/>
                </a:lnTo>
                <a:lnTo>
                  <a:pt x="995" y="861"/>
                </a:lnTo>
                <a:lnTo>
                  <a:pt x="995" y="850"/>
                </a:lnTo>
                <a:lnTo>
                  <a:pt x="999" y="857"/>
                </a:lnTo>
                <a:lnTo>
                  <a:pt x="999" y="861"/>
                </a:lnTo>
                <a:lnTo>
                  <a:pt x="999" y="854"/>
                </a:lnTo>
                <a:lnTo>
                  <a:pt x="1002" y="857"/>
                </a:lnTo>
                <a:lnTo>
                  <a:pt x="1002" y="861"/>
                </a:lnTo>
                <a:lnTo>
                  <a:pt x="1002" y="857"/>
                </a:lnTo>
                <a:lnTo>
                  <a:pt x="1006" y="861"/>
                </a:lnTo>
                <a:lnTo>
                  <a:pt x="1006" y="857"/>
                </a:lnTo>
                <a:lnTo>
                  <a:pt x="1009" y="861"/>
                </a:lnTo>
                <a:lnTo>
                  <a:pt x="1009" y="857"/>
                </a:lnTo>
                <a:lnTo>
                  <a:pt x="1012" y="861"/>
                </a:lnTo>
                <a:lnTo>
                  <a:pt x="1016" y="861"/>
                </a:lnTo>
                <a:lnTo>
                  <a:pt x="1016" y="857"/>
                </a:lnTo>
                <a:lnTo>
                  <a:pt x="1019" y="861"/>
                </a:lnTo>
                <a:lnTo>
                  <a:pt x="1019" y="850"/>
                </a:lnTo>
                <a:lnTo>
                  <a:pt x="1022" y="850"/>
                </a:lnTo>
                <a:lnTo>
                  <a:pt x="1022" y="861"/>
                </a:lnTo>
                <a:lnTo>
                  <a:pt x="1022" y="847"/>
                </a:lnTo>
                <a:lnTo>
                  <a:pt x="1026" y="857"/>
                </a:lnTo>
                <a:lnTo>
                  <a:pt x="1026" y="861"/>
                </a:lnTo>
                <a:lnTo>
                  <a:pt x="1026" y="850"/>
                </a:lnTo>
                <a:lnTo>
                  <a:pt x="1029" y="857"/>
                </a:lnTo>
                <a:lnTo>
                  <a:pt x="1029" y="861"/>
                </a:lnTo>
                <a:lnTo>
                  <a:pt x="1029" y="854"/>
                </a:lnTo>
                <a:lnTo>
                  <a:pt x="1033" y="861"/>
                </a:lnTo>
                <a:lnTo>
                  <a:pt x="1033" y="857"/>
                </a:lnTo>
                <a:lnTo>
                  <a:pt x="1036" y="861"/>
                </a:lnTo>
                <a:lnTo>
                  <a:pt x="1036" y="857"/>
                </a:lnTo>
                <a:lnTo>
                  <a:pt x="1039" y="857"/>
                </a:lnTo>
                <a:lnTo>
                  <a:pt x="1039" y="861"/>
                </a:lnTo>
                <a:lnTo>
                  <a:pt x="1039" y="857"/>
                </a:lnTo>
                <a:lnTo>
                  <a:pt x="1043" y="857"/>
                </a:lnTo>
                <a:lnTo>
                  <a:pt x="1043" y="861"/>
                </a:lnTo>
                <a:lnTo>
                  <a:pt x="1043" y="854"/>
                </a:lnTo>
                <a:lnTo>
                  <a:pt x="1046" y="857"/>
                </a:lnTo>
                <a:lnTo>
                  <a:pt x="1046" y="861"/>
                </a:lnTo>
                <a:lnTo>
                  <a:pt x="1046" y="857"/>
                </a:lnTo>
                <a:lnTo>
                  <a:pt x="1050" y="861"/>
                </a:lnTo>
                <a:lnTo>
                  <a:pt x="1050" y="854"/>
                </a:lnTo>
                <a:lnTo>
                  <a:pt x="1053" y="861"/>
                </a:lnTo>
                <a:lnTo>
                  <a:pt x="1053" y="854"/>
                </a:lnTo>
                <a:lnTo>
                  <a:pt x="1056" y="857"/>
                </a:lnTo>
                <a:lnTo>
                  <a:pt x="1056" y="861"/>
                </a:lnTo>
                <a:lnTo>
                  <a:pt x="1056" y="850"/>
                </a:lnTo>
                <a:lnTo>
                  <a:pt x="1060" y="861"/>
                </a:lnTo>
                <a:lnTo>
                  <a:pt x="1060" y="857"/>
                </a:lnTo>
                <a:lnTo>
                  <a:pt x="1063" y="857"/>
                </a:lnTo>
                <a:lnTo>
                  <a:pt x="1063" y="861"/>
                </a:lnTo>
                <a:lnTo>
                  <a:pt x="1063" y="847"/>
                </a:lnTo>
                <a:lnTo>
                  <a:pt x="1067" y="861"/>
                </a:lnTo>
                <a:lnTo>
                  <a:pt x="1067" y="857"/>
                </a:lnTo>
                <a:lnTo>
                  <a:pt x="1070" y="861"/>
                </a:lnTo>
                <a:lnTo>
                  <a:pt x="1070" y="854"/>
                </a:lnTo>
                <a:lnTo>
                  <a:pt x="1073" y="861"/>
                </a:lnTo>
                <a:lnTo>
                  <a:pt x="1080" y="861"/>
                </a:lnTo>
                <a:lnTo>
                  <a:pt x="1080" y="857"/>
                </a:lnTo>
                <a:lnTo>
                  <a:pt x="1083" y="861"/>
                </a:lnTo>
                <a:lnTo>
                  <a:pt x="1083" y="854"/>
                </a:lnTo>
                <a:lnTo>
                  <a:pt x="1087" y="857"/>
                </a:lnTo>
                <a:lnTo>
                  <a:pt x="1087" y="861"/>
                </a:lnTo>
                <a:lnTo>
                  <a:pt x="1087" y="850"/>
                </a:lnTo>
                <a:lnTo>
                  <a:pt x="1090" y="857"/>
                </a:lnTo>
                <a:lnTo>
                  <a:pt x="1090" y="861"/>
                </a:lnTo>
                <a:lnTo>
                  <a:pt x="1090" y="850"/>
                </a:lnTo>
                <a:lnTo>
                  <a:pt x="1094" y="857"/>
                </a:lnTo>
                <a:lnTo>
                  <a:pt x="1094" y="861"/>
                </a:lnTo>
                <a:lnTo>
                  <a:pt x="1094" y="847"/>
                </a:lnTo>
                <a:lnTo>
                  <a:pt x="1097" y="861"/>
                </a:lnTo>
                <a:lnTo>
                  <a:pt x="1097" y="854"/>
                </a:lnTo>
                <a:lnTo>
                  <a:pt x="1100" y="857"/>
                </a:lnTo>
                <a:lnTo>
                  <a:pt x="1100" y="861"/>
                </a:lnTo>
                <a:lnTo>
                  <a:pt x="1100" y="857"/>
                </a:lnTo>
                <a:lnTo>
                  <a:pt x="1104" y="861"/>
                </a:lnTo>
                <a:lnTo>
                  <a:pt x="1104" y="850"/>
                </a:lnTo>
                <a:lnTo>
                  <a:pt x="1107" y="857"/>
                </a:lnTo>
                <a:lnTo>
                  <a:pt x="1107" y="861"/>
                </a:lnTo>
                <a:lnTo>
                  <a:pt x="1107" y="850"/>
                </a:lnTo>
                <a:lnTo>
                  <a:pt x="1111" y="857"/>
                </a:lnTo>
                <a:lnTo>
                  <a:pt x="1111" y="861"/>
                </a:lnTo>
                <a:lnTo>
                  <a:pt x="1111" y="857"/>
                </a:lnTo>
                <a:lnTo>
                  <a:pt x="1114" y="861"/>
                </a:lnTo>
                <a:lnTo>
                  <a:pt x="1114" y="826"/>
                </a:lnTo>
                <a:lnTo>
                  <a:pt x="1117" y="861"/>
                </a:lnTo>
                <a:lnTo>
                  <a:pt x="1117" y="847"/>
                </a:lnTo>
                <a:lnTo>
                  <a:pt x="1121" y="857"/>
                </a:lnTo>
                <a:lnTo>
                  <a:pt x="1121" y="861"/>
                </a:lnTo>
                <a:lnTo>
                  <a:pt x="1121" y="854"/>
                </a:lnTo>
                <a:lnTo>
                  <a:pt x="1124" y="861"/>
                </a:lnTo>
                <a:lnTo>
                  <a:pt x="1124" y="857"/>
                </a:lnTo>
                <a:lnTo>
                  <a:pt x="1127" y="857"/>
                </a:lnTo>
                <a:lnTo>
                  <a:pt x="1127" y="861"/>
                </a:lnTo>
                <a:lnTo>
                  <a:pt x="1127" y="857"/>
                </a:lnTo>
                <a:lnTo>
                  <a:pt x="1131" y="861"/>
                </a:lnTo>
                <a:lnTo>
                  <a:pt x="1131" y="836"/>
                </a:lnTo>
                <a:lnTo>
                  <a:pt x="1134" y="854"/>
                </a:lnTo>
                <a:lnTo>
                  <a:pt x="1134" y="861"/>
                </a:lnTo>
                <a:lnTo>
                  <a:pt x="1134" y="850"/>
                </a:lnTo>
                <a:lnTo>
                  <a:pt x="1138" y="861"/>
                </a:lnTo>
                <a:lnTo>
                  <a:pt x="1138" y="850"/>
                </a:lnTo>
                <a:lnTo>
                  <a:pt x="1141" y="854"/>
                </a:lnTo>
                <a:lnTo>
                  <a:pt x="1141" y="861"/>
                </a:lnTo>
                <a:lnTo>
                  <a:pt x="1141" y="840"/>
                </a:lnTo>
                <a:lnTo>
                  <a:pt x="1144" y="861"/>
                </a:lnTo>
                <a:lnTo>
                  <a:pt x="1144" y="697"/>
                </a:lnTo>
                <a:lnTo>
                  <a:pt x="1148" y="850"/>
                </a:lnTo>
                <a:lnTo>
                  <a:pt x="1148" y="767"/>
                </a:lnTo>
                <a:lnTo>
                  <a:pt x="1151" y="847"/>
                </a:lnTo>
                <a:lnTo>
                  <a:pt x="1151" y="861"/>
                </a:lnTo>
                <a:lnTo>
                  <a:pt x="1151" y="843"/>
                </a:lnTo>
                <a:lnTo>
                  <a:pt x="1155" y="854"/>
                </a:lnTo>
                <a:lnTo>
                  <a:pt x="1155" y="861"/>
                </a:lnTo>
                <a:lnTo>
                  <a:pt x="1155" y="843"/>
                </a:lnTo>
                <a:lnTo>
                  <a:pt x="1158" y="861"/>
                </a:lnTo>
                <a:lnTo>
                  <a:pt x="1158" y="857"/>
                </a:lnTo>
                <a:lnTo>
                  <a:pt x="1161" y="861"/>
                </a:lnTo>
                <a:lnTo>
                  <a:pt x="1161" y="850"/>
                </a:lnTo>
                <a:lnTo>
                  <a:pt x="1165" y="857"/>
                </a:lnTo>
                <a:lnTo>
                  <a:pt x="1165" y="850"/>
                </a:lnTo>
                <a:lnTo>
                  <a:pt x="1168" y="857"/>
                </a:lnTo>
                <a:lnTo>
                  <a:pt x="1168" y="861"/>
                </a:lnTo>
                <a:lnTo>
                  <a:pt x="1168" y="854"/>
                </a:lnTo>
                <a:lnTo>
                  <a:pt x="1171" y="857"/>
                </a:lnTo>
                <a:lnTo>
                  <a:pt x="1171" y="861"/>
                </a:lnTo>
                <a:lnTo>
                  <a:pt x="1171" y="843"/>
                </a:lnTo>
                <a:lnTo>
                  <a:pt x="1175" y="850"/>
                </a:lnTo>
                <a:lnTo>
                  <a:pt x="1175" y="861"/>
                </a:lnTo>
                <a:lnTo>
                  <a:pt x="1175" y="850"/>
                </a:lnTo>
                <a:lnTo>
                  <a:pt x="1178" y="861"/>
                </a:lnTo>
                <a:lnTo>
                  <a:pt x="1178" y="857"/>
                </a:lnTo>
                <a:lnTo>
                  <a:pt x="1182" y="861"/>
                </a:lnTo>
                <a:lnTo>
                  <a:pt x="1182" y="840"/>
                </a:lnTo>
                <a:lnTo>
                  <a:pt x="1185" y="854"/>
                </a:lnTo>
                <a:lnTo>
                  <a:pt x="1185" y="861"/>
                </a:lnTo>
                <a:lnTo>
                  <a:pt x="1185" y="847"/>
                </a:lnTo>
                <a:lnTo>
                  <a:pt x="1188" y="854"/>
                </a:lnTo>
                <a:lnTo>
                  <a:pt x="1188" y="861"/>
                </a:lnTo>
                <a:lnTo>
                  <a:pt x="1188" y="850"/>
                </a:lnTo>
                <a:lnTo>
                  <a:pt x="1192" y="861"/>
                </a:lnTo>
                <a:lnTo>
                  <a:pt x="1192" y="854"/>
                </a:lnTo>
                <a:lnTo>
                  <a:pt x="1195" y="850"/>
                </a:lnTo>
                <a:lnTo>
                  <a:pt x="1195" y="861"/>
                </a:lnTo>
                <a:lnTo>
                  <a:pt x="1195" y="843"/>
                </a:lnTo>
                <a:lnTo>
                  <a:pt x="1199" y="857"/>
                </a:lnTo>
                <a:lnTo>
                  <a:pt x="1199" y="861"/>
                </a:lnTo>
                <a:lnTo>
                  <a:pt x="1199" y="822"/>
                </a:lnTo>
                <a:lnTo>
                  <a:pt x="1202" y="850"/>
                </a:lnTo>
                <a:lnTo>
                  <a:pt x="1202" y="861"/>
                </a:lnTo>
                <a:lnTo>
                  <a:pt x="1202" y="847"/>
                </a:lnTo>
                <a:lnTo>
                  <a:pt x="1205" y="857"/>
                </a:lnTo>
                <a:lnTo>
                  <a:pt x="1205" y="861"/>
                </a:lnTo>
                <a:lnTo>
                  <a:pt x="1205" y="854"/>
                </a:lnTo>
                <a:lnTo>
                  <a:pt x="1209" y="857"/>
                </a:lnTo>
                <a:lnTo>
                  <a:pt x="1209" y="847"/>
                </a:lnTo>
                <a:lnTo>
                  <a:pt x="1212" y="854"/>
                </a:lnTo>
                <a:lnTo>
                  <a:pt x="1212" y="861"/>
                </a:lnTo>
                <a:lnTo>
                  <a:pt x="1212" y="854"/>
                </a:lnTo>
                <a:lnTo>
                  <a:pt x="1215" y="857"/>
                </a:lnTo>
                <a:lnTo>
                  <a:pt x="1215" y="861"/>
                </a:lnTo>
                <a:lnTo>
                  <a:pt x="1215" y="836"/>
                </a:lnTo>
                <a:lnTo>
                  <a:pt x="1219" y="836"/>
                </a:lnTo>
                <a:lnTo>
                  <a:pt x="1219" y="857"/>
                </a:lnTo>
                <a:lnTo>
                  <a:pt x="1219" y="836"/>
                </a:lnTo>
                <a:lnTo>
                  <a:pt x="1222" y="857"/>
                </a:lnTo>
                <a:lnTo>
                  <a:pt x="1222" y="861"/>
                </a:lnTo>
                <a:lnTo>
                  <a:pt x="1222" y="854"/>
                </a:lnTo>
                <a:lnTo>
                  <a:pt x="1226" y="854"/>
                </a:lnTo>
                <a:lnTo>
                  <a:pt x="1226" y="861"/>
                </a:lnTo>
                <a:lnTo>
                  <a:pt x="1226" y="794"/>
                </a:lnTo>
                <a:lnTo>
                  <a:pt x="1229" y="812"/>
                </a:lnTo>
                <a:lnTo>
                  <a:pt x="1229" y="861"/>
                </a:lnTo>
                <a:lnTo>
                  <a:pt x="1229" y="812"/>
                </a:lnTo>
                <a:lnTo>
                  <a:pt x="1232" y="861"/>
                </a:lnTo>
                <a:lnTo>
                  <a:pt x="1232" y="847"/>
                </a:lnTo>
                <a:lnTo>
                  <a:pt x="1236" y="854"/>
                </a:lnTo>
                <a:lnTo>
                  <a:pt x="1236" y="857"/>
                </a:lnTo>
                <a:lnTo>
                  <a:pt x="1236" y="847"/>
                </a:lnTo>
                <a:lnTo>
                  <a:pt x="1239" y="854"/>
                </a:lnTo>
                <a:lnTo>
                  <a:pt x="1239" y="861"/>
                </a:lnTo>
                <a:lnTo>
                  <a:pt x="1239" y="847"/>
                </a:lnTo>
                <a:lnTo>
                  <a:pt x="1243" y="843"/>
                </a:lnTo>
                <a:lnTo>
                  <a:pt x="1243" y="857"/>
                </a:lnTo>
                <a:lnTo>
                  <a:pt x="1243" y="843"/>
                </a:lnTo>
                <a:lnTo>
                  <a:pt x="1246" y="857"/>
                </a:lnTo>
                <a:lnTo>
                  <a:pt x="1246" y="861"/>
                </a:lnTo>
                <a:lnTo>
                  <a:pt x="1246" y="854"/>
                </a:lnTo>
                <a:lnTo>
                  <a:pt x="1249" y="857"/>
                </a:lnTo>
                <a:lnTo>
                  <a:pt x="1249" y="826"/>
                </a:lnTo>
                <a:lnTo>
                  <a:pt x="1253" y="850"/>
                </a:lnTo>
                <a:lnTo>
                  <a:pt x="1253" y="861"/>
                </a:lnTo>
                <a:lnTo>
                  <a:pt x="1253" y="847"/>
                </a:lnTo>
                <a:lnTo>
                  <a:pt x="1256" y="857"/>
                </a:lnTo>
                <a:lnTo>
                  <a:pt x="1256" y="833"/>
                </a:lnTo>
                <a:lnTo>
                  <a:pt x="1259" y="850"/>
                </a:lnTo>
                <a:lnTo>
                  <a:pt x="1259" y="857"/>
                </a:lnTo>
                <a:lnTo>
                  <a:pt x="1259" y="843"/>
                </a:lnTo>
                <a:lnTo>
                  <a:pt x="1263" y="854"/>
                </a:lnTo>
                <a:lnTo>
                  <a:pt x="1263" y="857"/>
                </a:lnTo>
                <a:lnTo>
                  <a:pt x="1263" y="840"/>
                </a:lnTo>
                <a:lnTo>
                  <a:pt x="1266" y="854"/>
                </a:lnTo>
                <a:lnTo>
                  <a:pt x="1266" y="857"/>
                </a:lnTo>
                <a:lnTo>
                  <a:pt x="1266" y="822"/>
                </a:lnTo>
                <a:lnTo>
                  <a:pt x="1270" y="850"/>
                </a:lnTo>
                <a:lnTo>
                  <a:pt x="1270" y="861"/>
                </a:lnTo>
                <a:lnTo>
                  <a:pt x="1270" y="826"/>
                </a:lnTo>
                <a:lnTo>
                  <a:pt x="1270" y="829"/>
                </a:lnTo>
                <a:lnTo>
                  <a:pt x="1273" y="815"/>
                </a:lnTo>
                <a:lnTo>
                  <a:pt x="1273" y="857"/>
                </a:lnTo>
                <a:lnTo>
                  <a:pt x="1273" y="742"/>
                </a:lnTo>
                <a:lnTo>
                  <a:pt x="1276" y="857"/>
                </a:lnTo>
                <a:lnTo>
                  <a:pt x="1276" y="861"/>
                </a:lnTo>
                <a:lnTo>
                  <a:pt x="1276" y="836"/>
                </a:lnTo>
                <a:lnTo>
                  <a:pt x="1280" y="850"/>
                </a:lnTo>
                <a:lnTo>
                  <a:pt x="1280" y="732"/>
                </a:lnTo>
                <a:lnTo>
                  <a:pt x="1283" y="805"/>
                </a:lnTo>
                <a:lnTo>
                  <a:pt x="1283" y="847"/>
                </a:lnTo>
                <a:lnTo>
                  <a:pt x="1283" y="746"/>
                </a:lnTo>
                <a:lnTo>
                  <a:pt x="1287" y="847"/>
                </a:lnTo>
                <a:lnTo>
                  <a:pt x="1287" y="857"/>
                </a:lnTo>
                <a:lnTo>
                  <a:pt x="1287" y="836"/>
                </a:lnTo>
                <a:lnTo>
                  <a:pt x="1290" y="840"/>
                </a:lnTo>
                <a:lnTo>
                  <a:pt x="1290" y="857"/>
                </a:lnTo>
                <a:lnTo>
                  <a:pt x="1290" y="836"/>
                </a:lnTo>
                <a:lnTo>
                  <a:pt x="1293" y="857"/>
                </a:lnTo>
                <a:lnTo>
                  <a:pt x="1293" y="861"/>
                </a:lnTo>
                <a:lnTo>
                  <a:pt x="1293" y="850"/>
                </a:lnTo>
                <a:lnTo>
                  <a:pt x="1297" y="854"/>
                </a:lnTo>
                <a:lnTo>
                  <a:pt x="1297" y="857"/>
                </a:lnTo>
                <a:lnTo>
                  <a:pt x="1297" y="843"/>
                </a:lnTo>
                <a:lnTo>
                  <a:pt x="1300" y="857"/>
                </a:lnTo>
                <a:lnTo>
                  <a:pt x="1300" y="861"/>
                </a:lnTo>
                <a:lnTo>
                  <a:pt x="1300" y="850"/>
                </a:lnTo>
                <a:lnTo>
                  <a:pt x="1303" y="854"/>
                </a:lnTo>
                <a:lnTo>
                  <a:pt x="1303" y="791"/>
                </a:lnTo>
                <a:lnTo>
                  <a:pt x="1307" y="847"/>
                </a:lnTo>
                <a:lnTo>
                  <a:pt x="1307" y="861"/>
                </a:lnTo>
                <a:lnTo>
                  <a:pt x="1307" y="843"/>
                </a:lnTo>
                <a:lnTo>
                  <a:pt x="1310" y="857"/>
                </a:lnTo>
                <a:lnTo>
                  <a:pt x="1310" y="861"/>
                </a:lnTo>
                <a:lnTo>
                  <a:pt x="1310" y="847"/>
                </a:lnTo>
                <a:lnTo>
                  <a:pt x="1314" y="854"/>
                </a:lnTo>
                <a:lnTo>
                  <a:pt x="1314" y="861"/>
                </a:lnTo>
                <a:lnTo>
                  <a:pt x="1314" y="847"/>
                </a:lnTo>
                <a:lnTo>
                  <a:pt x="1317" y="854"/>
                </a:lnTo>
                <a:lnTo>
                  <a:pt x="1317" y="857"/>
                </a:lnTo>
                <a:lnTo>
                  <a:pt x="1317" y="815"/>
                </a:lnTo>
                <a:lnTo>
                  <a:pt x="1320" y="822"/>
                </a:lnTo>
                <a:lnTo>
                  <a:pt x="1320" y="861"/>
                </a:lnTo>
                <a:lnTo>
                  <a:pt x="1320" y="822"/>
                </a:lnTo>
                <a:lnTo>
                  <a:pt x="1324" y="854"/>
                </a:lnTo>
                <a:lnTo>
                  <a:pt x="1324" y="861"/>
                </a:lnTo>
                <a:lnTo>
                  <a:pt x="1324" y="843"/>
                </a:lnTo>
                <a:lnTo>
                  <a:pt x="1327" y="854"/>
                </a:lnTo>
                <a:lnTo>
                  <a:pt x="1327" y="857"/>
                </a:lnTo>
                <a:lnTo>
                  <a:pt x="1327" y="815"/>
                </a:lnTo>
                <a:lnTo>
                  <a:pt x="1331" y="840"/>
                </a:lnTo>
                <a:lnTo>
                  <a:pt x="1331" y="861"/>
                </a:lnTo>
                <a:lnTo>
                  <a:pt x="1331" y="840"/>
                </a:lnTo>
                <a:lnTo>
                  <a:pt x="1334" y="850"/>
                </a:lnTo>
                <a:lnTo>
                  <a:pt x="1334" y="0"/>
                </a:lnTo>
                <a:lnTo>
                  <a:pt x="1337" y="383"/>
                </a:lnTo>
                <a:lnTo>
                  <a:pt x="1337" y="857"/>
                </a:lnTo>
                <a:lnTo>
                  <a:pt x="1337" y="383"/>
                </a:lnTo>
                <a:lnTo>
                  <a:pt x="1341" y="854"/>
                </a:lnTo>
                <a:lnTo>
                  <a:pt x="1341" y="861"/>
                </a:lnTo>
                <a:lnTo>
                  <a:pt x="1341" y="854"/>
                </a:lnTo>
                <a:lnTo>
                  <a:pt x="1344" y="850"/>
                </a:lnTo>
                <a:lnTo>
                  <a:pt x="1344" y="512"/>
                </a:lnTo>
                <a:lnTo>
                  <a:pt x="1347" y="645"/>
                </a:lnTo>
                <a:lnTo>
                  <a:pt x="1347" y="854"/>
                </a:lnTo>
                <a:lnTo>
                  <a:pt x="1347" y="645"/>
                </a:lnTo>
                <a:lnTo>
                  <a:pt x="1351" y="739"/>
                </a:lnTo>
                <a:lnTo>
                  <a:pt x="1351" y="843"/>
                </a:lnTo>
                <a:lnTo>
                  <a:pt x="1351" y="707"/>
                </a:lnTo>
                <a:lnTo>
                  <a:pt x="1354" y="833"/>
                </a:lnTo>
                <a:lnTo>
                  <a:pt x="1354" y="861"/>
                </a:lnTo>
                <a:lnTo>
                  <a:pt x="1354" y="833"/>
                </a:lnTo>
                <a:lnTo>
                  <a:pt x="1358" y="861"/>
                </a:lnTo>
                <a:lnTo>
                  <a:pt x="1358" y="780"/>
                </a:lnTo>
                <a:lnTo>
                  <a:pt x="1361" y="787"/>
                </a:lnTo>
                <a:lnTo>
                  <a:pt x="1361" y="861"/>
                </a:lnTo>
                <a:lnTo>
                  <a:pt x="1361" y="784"/>
                </a:lnTo>
                <a:lnTo>
                  <a:pt x="1364" y="857"/>
                </a:lnTo>
                <a:lnTo>
                  <a:pt x="1364" y="861"/>
                </a:lnTo>
                <a:lnTo>
                  <a:pt x="1364" y="798"/>
                </a:lnTo>
                <a:lnTo>
                  <a:pt x="1364" y="801"/>
                </a:lnTo>
                <a:lnTo>
                  <a:pt x="1368" y="760"/>
                </a:lnTo>
                <a:lnTo>
                  <a:pt x="1368" y="843"/>
                </a:lnTo>
                <a:lnTo>
                  <a:pt x="1368" y="648"/>
                </a:lnTo>
                <a:lnTo>
                  <a:pt x="1368" y="843"/>
                </a:lnTo>
                <a:lnTo>
                  <a:pt x="1371" y="847"/>
                </a:lnTo>
                <a:lnTo>
                  <a:pt x="1371" y="861"/>
                </a:lnTo>
                <a:lnTo>
                  <a:pt x="1371" y="836"/>
                </a:lnTo>
                <a:lnTo>
                  <a:pt x="1375" y="815"/>
                </a:lnTo>
                <a:lnTo>
                  <a:pt x="1375" y="822"/>
                </a:lnTo>
                <a:lnTo>
                  <a:pt x="1375" y="662"/>
                </a:lnTo>
                <a:lnTo>
                  <a:pt x="1378" y="767"/>
                </a:lnTo>
                <a:lnTo>
                  <a:pt x="1378" y="857"/>
                </a:lnTo>
                <a:lnTo>
                  <a:pt x="1378" y="749"/>
                </a:lnTo>
                <a:lnTo>
                  <a:pt x="1381" y="847"/>
                </a:lnTo>
                <a:lnTo>
                  <a:pt x="1381" y="850"/>
                </a:lnTo>
                <a:lnTo>
                  <a:pt x="1381" y="822"/>
                </a:lnTo>
                <a:lnTo>
                  <a:pt x="1385" y="847"/>
                </a:lnTo>
                <a:lnTo>
                  <a:pt x="1385" y="861"/>
                </a:lnTo>
                <a:lnTo>
                  <a:pt x="1385" y="829"/>
                </a:lnTo>
                <a:lnTo>
                  <a:pt x="1388" y="857"/>
                </a:lnTo>
                <a:lnTo>
                  <a:pt x="1388" y="861"/>
                </a:lnTo>
                <a:lnTo>
                  <a:pt x="1388" y="488"/>
                </a:lnTo>
                <a:lnTo>
                  <a:pt x="1391" y="526"/>
                </a:lnTo>
                <a:lnTo>
                  <a:pt x="1391" y="854"/>
                </a:lnTo>
                <a:lnTo>
                  <a:pt x="1391" y="314"/>
                </a:lnTo>
                <a:lnTo>
                  <a:pt x="1391" y="854"/>
                </a:lnTo>
                <a:lnTo>
                  <a:pt x="1395" y="857"/>
                </a:lnTo>
                <a:lnTo>
                  <a:pt x="1395" y="847"/>
                </a:lnTo>
                <a:lnTo>
                  <a:pt x="1398" y="854"/>
                </a:lnTo>
                <a:lnTo>
                  <a:pt x="1398" y="861"/>
                </a:lnTo>
                <a:lnTo>
                  <a:pt x="1398" y="843"/>
                </a:lnTo>
                <a:lnTo>
                  <a:pt x="1402" y="854"/>
                </a:lnTo>
                <a:lnTo>
                  <a:pt x="1402" y="861"/>
                </a:lnTo>
                <a:lnTo>
                  <a:pt x="1402" y="847"/>
                </a:lnTo>
                <a:lnTo>
                  <a:pt x="1405" y="861"/>
                </a:lnTo>
                <a:lnTo>
                  <a:pt x="1405" y="854"/>
                </a:lnTo>
                <a:lnTo>
                  <a:pt x="1408" y="861"/>
                </a:lnTo>
                <a:lnTo>
                  <a:pt x="1408" y="854"/>
                </a:lnTo>
                <a:lnTo>
                  <a:pt x="1412" y="857"/>
                </a:lnTo>
                <a:lnTo>
                  <a:pt x="1412" y="812"/>
                </a:lnTo>
                <a:lnTo>
                  <a:pt x="1415" y="857"/>
                </a:lnTo>
                <a:lnTo>
                  <a:pt x="1415" y="861"/>
                </a:lnTo>
                <a:lnTo>
                  <a:pt x="1415" y="826"/>
                </a:lnTo>
                <a:lnTo>
                  <a:pt x="1419" y="801"/>
                </a:lnTo>
                <a:lnTo>
                  <a:pt x="1419" y="847"/>
                </a:lnTo>
                <a:lnTo>
                  <a:pt x="1419" y="700"/>
                </a:lnTo>
                <a:lnTo>
                  <a:pt x="1422" y="836"/>
                </a:lnTo>
                <a:lnTo>
                  <a:pt x="1422" y="861"/>
                </a:lnTo>
                <a:lnTo>
                  <a:pt x="1422" y="791"/>
                </a:lnTo>
                <a:lnTo>
                  <a:pt x="1425" y="861"/>
                </a:lnTo>
                <a:lnTo>
                  <a:pt x="1425" y="840"/>
                </a:lnTo>
                <a:lnTo>
                  <a:pt x="1429" y="854"/>
                </a:lnTo>
                <a:lnTo>
                  <a:pt x="1429" y="857"/>
                </a:lnTo>
                <a:lnTo>
                  <a:pt x="1429" y="843"/>
                </a:lnTo>
                <a:lnTo>
                  <a:pt x="1429" y="857"/>
                </a:lnTo>
                <a:lnTo>
                  <a:pt x="1432" y="861"/>
                </a:lnTo>
                <a:lnTo>
                  <a:pt x="1432" y="840"/>
                </a:lnTo>
                <a:lnTo>
                  <a:pt x="1435" y="857"/>
                </a:lnTo>
                <a:lnTo>
                  <a:pt x="1435" y="481"/>
                </a:lnTo>
                <a:lnTo>
                  <a:pt x="1439" y="613"/>
                </a:lnTo>
                <a:lnTo>
                  <a:pt x="1439" y="861"/>
                </a:lnTo>
                <a:lnTo>
                  <a:pt x="1439" y="613"/>
                </a:lnTo>
                <a:lnTo>
                  <a:pt x="1442" y="861"/>
                </a:lnTo>
                <a:lnTo>
                  <a:pt x="1442" y="721"/>
                </a:lnTo>
                <a:lnTo>
                  <a:pt x="1446" y="836"/>
                </a:lnTo>
                <a:lnTo>
                  <a:pt x="1446" y="861"/>
                </a:lnTo>
                <a:lnTo>
                  <a:pt x="1446" y="777"/>
                </a:lnTo>
                <a:lnTo>
                  <a:pt x="1449" y="861"/>
                </a:lnTo>
                <a:lnTo>
                  <a:pt x="1449" y="854"/>
                </a:lnTo>
                <a:lnTo>
                  <a:pt x="1452" y="861"/>
                </a:lnTo>
                <a:lnTo>
                  <a:pt x="1452" y="819"/>
                </a:lnTo>
                <a:lnTo>
                  <a:pt x="1456" y="812"/>
                </a:lnTo>
                <a:lnTo>
                  <a:pt x="1456" y="857"/>
                </a:lnTo>
                <a:lnTo>
                  <a:pt x="1456" y="707"/>
                </a:lnTo>
                <a:lnTo>
                  <a:pt x="1456" y="857"/>
                </a:lnTo>
                <a:lnTo>
                  <a:pt x="1459" y="861"/>
                </a:lnTo>
                <a:lnTo>
                  <a:pt x="1459" y="826"/>
                </a:lnTo>
                <a:lnTo>
                  <a:pt x="1463" y="857"/>
                </a:lnTo>
                <a:lnTo>
                  <a:pt x="1463" y="861"/>
                </a:lnTo>
                <a:lnTo>
                  <a:pt x="1463" y="836"/>
                </a:lnTo>
                <a:lnTo>
                  <a:pt x="1466" y="861"/>
                </a:lnTo>
                <a:lnTo>
                  <a:pt x="1466" y="840"/>
                </a:lnTo>
                <a:lnTo>
                  <a:pt x="1469" y="861"/>
                </a:lnTo>
                <a:lnTo>
                  <a:pt x="1469" y="843"/>
                </a:lnTo>
                <a:lnTo>
                  <a:pt x="1473" y="850"/>
                </a:lnTo>
                <a:lnTo>
                  <a:pt x="1473" y="861"/>
                </a:lnTo>
                <a:lnTo>
                  <a:pt x="1473" y="847"/>
                </a:lnTo>
                <a:lnTo>
                  <a:pt x="1476" y="861"/>
                </a:lnTo>
                <a:lnTo>
                  <a:pt x="1476" y="850"/>
                </a:lnTo>
                <a:lnTo>
                  <a:pt x="1479" y="854"/>
                </a:lnTo>
                <a:lnTo>
                  <a:pt x="1479" y="861"/>
                </a:lnTo>
                <a:lnTo>
                  <a:pt x="1479" y="840"/>
                </a:lnTo>
                <a:lnTo>
                  <a:pt x="1483" y="857"/>
                </a:lnTo>
                <a:lnTo>
                  <a:pt x="1483" y="861"/>
                </a:lnTo>
                <a:lnTo>
                  <a:pt x="1483" y="854"/>
                </a:lnTo>
                <a:lnTo>
                  <a:pt x="1486" y="861"/>
                </a:lnTo>
                <a:lnTo>
                  <a:pt x="1486" y="836"/>
                </a:lnTo>
                <a:lnTo>
                  <a:pt x="1490" y="857"/>
                </a:lnTo>
                <a:lnTo>
                  <a:pt x="1490" y="861"/>
                </a:lnTo>
                <a:lnTo>
                  <a:pt x="1490" y="843"/>
                </a:lnTo>
                <a:lnTo>
                  <a:pt x="1493" y="857"/>
                </a:lnTo>
                <a:lnTo>
                  <a:pt x="1493" y="861"/>
                </a:lnTo>
                <a:lnTo>
                  <a:pt x="1493" y="840"/>
                </a:lnTo>
                <a:lnTo>
                  <a:pt x="1496" y="850"/>
                </a:lnTo>
                <a:lnTo>
                  <a:pt x="1496" y="861"/>
                </a:lnTo>
                <a:lnTo>
                  <a:pt x="1496" y="847"/>
                </a:lnTo>
                <a:lnTo>
                  <a:pt x="1500" y="861"/>
                </a:lnTo>
                <a:lnTo>
                  <a:pt x="1500" y="843"/>
                </a:lnTo>
                <a:lnTo>
                  <a:pt x="1503" y="854"/>
                </a:lnTo>
                <a:lnTo>
                  <a:pt x="1503" y="861"/>
                </a:lnTo>
                <a:lnTo>
                  <a:pt x="1503" y="836"/>
                </a:lnTo>
                <a:lnTo>
                  <a:pt x="1507" y="854"/>
                </a:lnTo>
                <a:lnTo>
                  <a:pt x="1507" y="861"/>
                </a:lnTo>
                <a:lnTo>
                  <a:pt x="1507" y="854"/>
                </a:lnTo>
                <a:lnTo>
                  <a:pt x="1510" y="861"/>
                </a:lnTo>
                <a:lnTo>
                  <a:pt x="1510" y="791"/>
                </a:lnTo>
                <a:lnTo>
                  <a:pt x="1513" y="815"/>
                </a:lnTo>
                <a:lnTo>
                  <a:pt x="1513" y="857"/>
                </a:lnTo>
                <a:lnTo>
                  <a:pt x="1513" y="760"/>
                </a:lnTo>
                <a:lnTo>
                  <a:pt x="1517" y="847"/>
                </a:lnTo>
                <a:lnTo>
                  <a:pt x="1517" y="861"/>
                </a:lnTo>
                <a:lnTo>
                  <a:pt x="1517" y="843"/>
                </a:lnTo>
                <a:lnTo>
                  <a:pt x="1520" y="857"/>
                </a:lnTo>
                <a:lnTo>
                  <a:pt x="1520" y="861"/>
                </a:lnTo>
                <a:lnTo>
                  <a:pt x="1520" y="854"/>
                </a:lnTo>
                <a:lnTo>
                  <a:pt x="1523" y="857"/>
                </a:lnTo>
                <a:lnTo>
                  <a:pt x="1523" y="861"/>
                </a:lnTo>
                <a:lnTo>
                  <a:pt x="1523" y="850"/>
                </a:lnTo>
                <a:lnTo>
                  <a:pt x="1527" y="857"/>
                </a:lnTo>
                <a:lnTo>
                  <a:pt x="1527" y="861"/>
                </a:lnTo>
                <a:lnTo>
                  <a:pt x="1527" y="714"/>
                </a:lnTo>
                <a:lnTo>
                  <a:pt x="1530" y="735"/>
                </a:lnTo>
                <a:lnTo>
                  <a:pt x="1530" y="861"/>
                </a:lnTo>
                <a:lnTo>
                  <a:pt x="1530" y="735"/>
                </a:lnTo>
                <a:lnTo>
                  <a:pt x="1534" y="854"/>
                </a:lnTo>
                <a:lnTo>
                  <a:pt x="1534" y="861"/>
                </a:lnTo>
                <a:lnTo>
                  <a:pt x="1534" y="850"/>
                </a:lnTo>
                <a:lnTo>
                  <a:pt x="1537" y="854"/>
                </a:lnTo>
                <a:lnTo>
                  <a:pt x="1537" y="861"/>
                </a:lnTo>
                <a:lnTo>
                  <a:pt x="1537" y="843"/>
                </a:lnTo>
                <a:lnTo>
                  <a:pt x="1540" y="847"/>
                </a:lnTo>
                <a:lnTo>
                  <a:pt x="1540" y="861"/>
                </a:lnTo>
                <a:lnTo>
                  <a:pt x="1540" y="840"/>
                </a:lnTo>
                <a:lnTo>
                  <a:pt x="1544" y="861"/>
                </a:lnTo>
                <a:lnTo>
                  <a:pt x="1544" y="854"/>
                </a:lnTo>
                <a:lnTo>
                  <a:pt x="1547" y="847"/>
                </a:lnTo>
                <a:lnTo>
                  <a:pt x="1547" y="861"/>
                </a:lnTo>
                <a:lnTo>
                  <a:pt x="1547" y="840"/>
                </a:lnTo>
                <a:lnTo>
                  <a:pt x="1551" y="847"/>
                </a:lnTo>
                <a:lnTo>
                  <a:pt x="1551" y="861"/>
                </a:lnTo>
                <a:lnTo>
                  <a:pt x="1551" y="847"/>
                </a:lnTo>
                <a:lnTo>
                  <a:pt x="1554" y="857"/>
                </a:lnTo>
                <a:lnTo>
                  <a:pt x="1554" y="861"/>
                </a:lnTo>
                <a:lnTo>
                  <a:pt x="1554" y="847"/>
                </a:lnTo>
                <a:lnTo>
                  <a:pt x="1557" y="857"/>
                </a:lnTo>
                <a:lnTo>
                  <a:pt x="1557" y="861"/>
                </a:lnTo>
                <a:lnTo>
                  <a:pt x="1557" y="854"/>
                </a:lnTo>
                <a:lnTo>
                  <a:pt x="1561" y="857"/>
                </a:lnTo>
                <a:lnTo>
                  <a:pt x="1561" y="861"/>
                </a:lnTo>
                <a:lnTo>
                  <a:pt x="1561" y="822"/>
                </a:lnTo>
                <a:lnTo>
                  <a:pt x="1564" y="840"/>
                </a:lnTo>
                <a:lnTo>
                  <a:pt x="1564" y="861"/>
                </a:lnTo>
                <a:lnTo>
                  <a:pt x="1564" y="819"/>
                </a:lnTo>
                <a:lnTo>
                  <a:pt x="1567" y="861"/>
                </a:lnTo>
                <a:lnTo>
                  <a:pt x="1567" y="850"/>
                </a:lnTo>
                <a:lnTo>
                  <a:pt x="1571" y="854"/>
                </a:lnTo>
                <a:lnTo>
                  <a:pt x="1571" y="861"/>
                </a:lnTo>
                <a:lnTo>
                  <a:pt x="1571" y="833"/>
                </a:lnTo>
                <a:lnTo>
                  <a:pt x="1574" y="850"/>
                </a:lnTo>
                <a:lnTo>
                  <a:pt x="1574" y="861"/>
                </a:lnTo>
                <a:lnTo>
                  <a:pt x="1574" y="847"/>
                </a:lnTo>
                <a:lnTo>
                  <a:pt x="1578" y="857"/>
                </a:lnTo>
                <a:lnTo>
                  <a:pt x="1578" y="861"/>
                </a:lnTo>
                <a:lnTo>
                  <a:pt x="1578" y="847"/>
                </a:lnTo>
                <a:lnTo>
                  <a:pt x="1578" y="854"/>
                </a:lnTo>
                <a:lnTo>
                  <a:pt x="1581" y="843"/>
                </a:lnTo>
                <a:lnTo>
                  <a:pt x="1581" y="861"/>
                </a:lnTo>
                <a:lnTo>
                  <a:pt x="1581" y="829"/>
                </a:lnTo>
                <a:lnTo>
                  <a:pt x="1584" y="854"/>
                </a:lnTo>
                <a:lnTo>
                  <a:pt x="1584" y="861"/>
                </a:lnTo>
                <a:lnTo>
                  <a:pt x="1584" y="829"/>
                </a:lnTo>
                <a:lnTo>
                  <a:pt x="1588" y="861"/>
                </a:lnTo>
                <a:lnTo>
                  <a:pt x="1588" y="850"/>
                </a:lnTo>
                <a:lnTo>
                  <a:pt x="1591" y="861"/>
                </a:lnTo>
                <a:lnTo>
                  <a:pt x="1591" y="854"/>
                </a:lnTo>
                <a:lnTo>
                  <a:pt x="1595" y="861"/>
                </a:lnTo>
                <a:lnTo>
                  <a:pt x="1595" y="756"/>
                </a:lnTo>
                <a:lnTo>
                  <a:pt x="1598" y="833"/>
                </a:lnTo>
                <a:lnTo>
                  <a:pt x="1598" y="861"/>
                </a:lnTo>
                <a:lnTo>
                  <a:pt x="1598" y="767"/>
                </a:lnTo>
                <a:lnTo>
                  <a:pt x="1601" y="861"/>
                </a:lnTo>
                <a:lnTo>
                  <a:pt x="1601" y="854"/>
                </a:lnTo>
                <a:lnTo>
                  <a:pt x="1605" y="857"/>
                </a:lnTo>
                <a:lnTo>
                  <a:pt x="1605" y="861"/>
                </a:lnTo>
                <a:lnTo>
                  <a:pt x="1605" y="787"/>
                </a:lnTo>
                <a:lnTo>
                  <a:pt x="1608" y="857"/>
                </a:lnTo>
                <a:lnTo>
                  <a:pt x="1608" y="861"/>
                </a:lnTo>
                <a:lnTo>
                  <a:pt x="1608" y="808"/>
                </a:lnTo>
                <a:lnTo>
                  <a:pt x="1611" y="857"/>
                </a:lnTo>
                <a:lnTo>
                  <a:pt x="1611" y="861"/>
                </a:lnTo>
                <a:lnTo>
                  <a:pt x="1611" y="829"/>
                </a:lnTo>
                <a:lnTo>
                  <a:pt x="1615" y="861"/>
                </a:lnTo>
                <a:lnTo>
                  <a:pt x="1615" y="843"/>
                </a:lnTo>
                <a:lnTo>
                  <a:pt x="1618" y="861"/>
                </a:lnTo>
                <a:lnTo>
                  <a:pt x="1618" y="854"/>
                </a:lnTo>
                <a:lnTo>
                  <a:pt x="1622" y="857"/>
                </a:lnTo>
                <a:lnTo>
                  <a:pt x="1622" y="861"/>
                </a:lnTo>
                <a:lnTo>
                  <a:pt x="1622" y="648"/>
                </a:lnTo>
                <a:lnTo>
                  <a:pt x="1625" y="850"/>
                </a:lnTo>
                <a:lnTo>
                  <a:pt x="1625" y="861"/>
                </a:lnTo>
                <a:lnTo>
                  <a:pt x="1625" y="742"/>
                </a:lnTo>
                <a:lnTo>
                  <a:pt x="1628" y="861"/>
                </a:lnTo>
                <a:lnTo>
                  <a:pt x="1628" y="826"/>
                </a:lnTo>
                <a:lnTo>
                  <a:pt x="1632" y="857"/>
                </a:lnTo>
                <a:lnTo>
                  <a:pt x="1632" y="861"/>
                </a:lnTo>
                <a:lnTo>
                  <a:pt x="1632" y="840"/>
                </a:lnTo>
                <a:lnTo>
                  <a:pt x="1635" y="861"/>
                </a:lnTo>
                <a:lnTo>
                  <a:pt x="1635" y="774"/>
                </a:lnTo>
                <a:lnTo>
                  <a:pt x="1639" y="847"/>
                </a:lnTo>
                <a:lnTo>
                  <a:pt x="1639" y="861"/>
                </a:lnTo>
                <a:lnTo>
                  <a:pt x="1639" y="794"/>
                </a:lnTo>
                <a:lnTo>
                  <a:pt x="1642" y="857"/>
                </a:lnTo>
                <a:lnTo>
                  <a:pt x="1642" y="861"/>
                </a:lnTo>
                <a:lnTo>
                  <a:pt x="1642" y="843"/>
                </a:lnTo>
                <a:lnTo>
                  <a:pt x="1645" y="854"/>
                </a:lnTo>
                <a:lnTo>
                  <a:pt x="1645" y="861"/>
                </a:lnTo>
                <a:lnTo>
                  <a:pt x="1645" y="815"/>
                </a:lnTo>
                <a:lnTo>
                  <a:pt x="1649" y="861"/>
                </a:lnTo>
                <a:lnTo>
                  <a:pt x="1649" y="850"/>
                </a:lnTo>
                <a:lnTo>
                  <a:pt x="1652" y="861"/>
                </a:lnTo>
                <a:lnTo>
                  <a:pt x="1652" y="847"/>
                </a:lnTo>
                <a:lnTo>
                  <a:pt x="1655" y="854"/>
                </a:lnTo>
                <a:lnTo>
                  <a:pt x="1655" y="861"/>
                </a:lnTo>
                <a:lnTo>
                  <a:pt x="1655" y="847"/>
                </a:lnTo>
                <a:lnTo>
                  <a:pt x="1659" y="857"/>
                </a:lnTo>
                <a:lnTo>
                  <a:pt x="1659" y="861"/>
                </a:lnTo>
                <a:lnTo>
                  <a:pt x="1659" y="850"/>
                </a:lnTo>
                <a:lnTo>
                  <a:pt x="1662" y="861"/>
                </a:lnTo>
                <a:lnTo>
                  <a:pt x="1662" y="805"/>
                </a:lnTo>
                <a:lnTo>
                  <a:pt x="1666" y="850"/>
                </a:lnTo>
                <a:lnTo>
                  <a:pt x="1666" y="861"/>
                </a:lnTo>
                <a:lnTo>
                  <a:pt x="1666" y="812"/>
                </a:lnTo>
                <a:lnTo>
                  <a:pt x="1669" y="854"/>
                </a:lnTo>
                <a:lnTo>
                  <a:pt x="1669" y="861"/>
                </a:lnTo>
                <a:lnTo>
                  <a:pt x="1669" y="850"/>
                </a:lnTo>
                <a:lnTo>
                  <a:pt x="1672" y="861"/>
                </a:lnTo>
                <a:lnTo>
                  <a:pt x="1672" y="850"/>
                </a:lnTo>
                <a:lnTo>
                  <a:pt x="1676" y="854"/>
                </a:lnTo>
                <a:lnTo>
                  <a:pt x="1676" y="861"/>
                </a:lnTo>
                <a:lnTo>
                  <a:pt x="1676" y="843"/>
                </a:lnTo>
                <a:lnTo>
                  <a:pt x="1679" y="847"/>
                </a:lnTo>
                <a:lnTo>
                  <a:pt x="1679" y="857"/>
                </a:lnTo>
                <a:lnTo>
                  <a:pt x="1679" y="808"/>
                </a:lnTo>
                <a:lnTo>
                  <a:pt x="1683" y="847"/>
                </a:lnTo>
                <a:lnTo>
                  <a:pt x="1683" y="861"/>
                </a:lnTo>
                <a:lnTo>
                  <a:pt x="1683" y="836"/>
                </a:lnTo>
                <a:lnTo>
                  <a:pt x="1686" y="861"/>
                </a:lnTo>
                <a:lnTo>
                  <a:pt x="1686" y="854"/>
                </a:lnTo>
                <a:lnTo>
                  <a:pt x="1689" y="854"/>
                </a:lnTo>
                <a:lnTo>
                  <a:pt x="1689" y="861"/>
                </a:lnTo>
                <a:lnTo>
                  <a:pt x="1689" y="662"/>
                </a:lnTo>
                <a:lnTo>
                  <a:pt x="1693" y="735"/>
                </a:lnTo>
                <a:lnTo>
                  <a:pt x="1693" y="861"/>
                </a:lnTo>
                <a:lnTo>
                  <a:pt x="1693" y="735"/>
                </a:lnTo>
                <a:lnTo>
                  <a:pt x="1696" y="854"/>
                </a:lnTo>
                <a:lnTo>
                  <a:pt x="1696" y="861"/>
                </a:lnTo>
                <a:lnTo>
                  <a:pt x="1696" y="843"/>
                </a:lnTo>
                <a:lnTo>
                  <a:pt x="1699" y="847"/>
                </a:lnTo>
                <a:lnTo>
                  <a:pt x="1699" y="861"/>
                </a:lnTo>
                <a:lnTo>
                  <a:pt x="1699" y="847"/>
                </a:lnTo>
                <a:lnTo>
                  <a:pt x="1703" y="850"/>
                </a:lnTo>
                <a:lnTo>
                  <a:pt x="1703" y="861"/>
                </a:lnTo>
                <a:lnTo>
                  <a:pt x="1703" y="812"/>
                </a:lnTo>
                <a:lnTo>
                  <a:pt x="1706" y="801"/>
                </a:lnTo>
                <a:lnTo>
                  <a:pt x="1706" y="861"/>
                </a:lnTo>
                <a:lnTo>
                  <a:pt x="1706" y="767"/>
                </a:lnTo>
                <a:lnTo>
                  <a:pt x="1710" y="819"/>
                </a:lnTo>
                <a:lnTo>
                  <a:pt x="1710" y="861"/>
                </a:lnTo>
                <a:lnTo>
                  <a:pt x="1710" y="819"/>
                </a:lnTo>
                <a:lnTo>
                  <a:pt x="1713" y="847"/>
                </a:lnTo>
                <a:lnTo>
                  <a:pt x="1713" y="861"/>
                </a:lnTo>
                <a:lnTo>
                  <a:pt x="1713" y="833"/>
                </a:lnTo>
                <a:lnTo>
                  <a:pt x="1716" y="850"/>
                </a:lnTo>
                <a:lnTo>
                  <a:pt x="1716" y="861"/>
                </a:lnTo>
                <a:lnTo>
                  <a:pt x="1716" y="850"/>
                </a:lnTo>
                <a:lnTo>
                  <a:pt x="1720" y="861"/>
                </a:lnTo>
                <a:lnTo>
                  <a:pt x="1720" y="836"/>
                </a:lnTo>
                <a:lnTo>
                  <a:pt x="1720" y="840"/>
                </a:lnTo>
                <a:lnTo>
                  <a:pt x="1723" y="833"/>
                </a:lnTo>
                <a:lnTo>
                  <a:pt x="1723" y="861"/>
                </a:lnTo>
                <a:lnTo>
                  <a:pt x="1723" y="826"/>
                </a:lnTo>
                <a:lnTo>
                  <a:pt x="1727" y="829"/>
                </a:lnTo>
                <a:lnTo>
                  <a:pt x="1727" y="861"/>
                </a:lnTo>
                <a:lnTo>
                  <a:pt x="1727" y="829"/>
                </a:lnTo>
                <a:lnTo>
                  <a:pt x="1730" y="850"/>
                </a:lnTo>
                <a:lnTo>
                  <a:pt x="1730" y="861"/>
                </a:lnTo>
                <a:lnTo>
                  <a:pt x="1730" y="847"/>
                </a:lnTo>
                <a:lnTo>
                  <a:pt x="1730" y="854"/>
                </a:lnTo>
                <a:lnTo>
                  <a:pt x="1733" y="843"/>
                </a:lnTo>
                <a:lnTo>
                  <a:pt x="1733" y="861"/>
                </a:lnTo>
                <a:lnTo>
                  <a:pt x="1733" y="843"/>
                </a:lnTo>
                <a:lnTo>
                  <a:pt x="1737" y="850"/>
                </a:lnTo>
                <a:lnTo>
                  <a:pt x="1737" y="861"/>
                </a:lnTo>
                <a:lnTo>
                  <a:pt x="1737" y="843"/>
                </a:lnTo>
                <a:lnTo>
                  <a:pt x="1737" y="850"/>
                </a:lnTo>
                <a:lnTo>
                  <a:pt x="1740" y="833"/>
                </a:lnTo>
                <a:lnTo>
                  <a:pt x="1740" y="861"/>
                </a:lnTo>
                <a:lnTo>
                  <a:pt x="1740" y="819"/>
                </a:lnTo>
                <a:lnTo>
                  <a:pt x="1743" y="854"/>
                </a:lnTo>
                <a:lnTo>
                  <a:pt x="1743" y="861"/>
                </a:lnTo>
                <a:lnTo>
                  <a:pt x="1743" y="843"/>
                </a:lnTo>
                <a:lnTo>
                  <a:pt x="1747" y="861"/>
                </a:lnTo>
                <a:lnTo>
                  <a:pt x="1747" y="833"/>
                </a:lnTo>
                <a:lnTo>
                  <a:pt x="1750" y="850"/>
                </a:lnTo>
                <a:lnTo>
                  <a:pt x="1750" y="861"/>
                </a:lnTo>
                <a:lnTo>
                  <a:pt x="1750" y="833"/>
                </a:lnTo>
                <a:lnTo>
                  <a:pt x="1754" y="857"/>
                </a:lnTo>
                <a:lnTo>
                  <a:pt x="1754" y="861"/>
                </a:lnTo>
                <a:lnTo>
                  <a:pt x="1754" y="850"/>
                </a:lnTo>
                <a:lnTo>
                  <a:pt x="1757" y="857"/>
                </a:lnTo>
                <a:lnTo>
                  <a:pt x="1757" y="861"/>
                </a:lnTo>
                <a:lnTo>
                  <a:pt x="1757" y="767"/>
                </a:lnTo>
                <a:lnTo>
                  <a:pt x="1760" y="829"/>
                </a:lnTo>
                <a:lnTo>
                  <a:pt x="1760" y="861"/>
                </a:lnTo>
                <a:lnTo>
                  <a:pt x="1760" y="780"/>
                </a:lnTo>
                <a:lnTo>
                  <a:pt x="1764" y="857"/>
                </a:lnTo>
                <a:lnTo>
                  <a:pt x="1764" y="861"/>
                </a:lnTo>
                <a:lnTo>
                  <a:pt x="1764" y="850"/>
                </a:lnTo>
                <a:lnTo>
                  <a:pt x="1767" y="861"/>
                </a:lnTo>
                <a:lnTo>
                  <a:pt x="1767" y="854"/>
                </a:lnTo>
                <a:lnTo>
                  <a:pt x="1771" y="857"/>
                </a:lnTo>
                <a:lnTo>
                  <a:pt x="1771" y="861"/>
                </a:lnTo>
                <a:lnTo>
                  <a:pt x="1771" y="843"/>
                </a:lnTo>
                <a:lnTo>
                  <a:pt x="1771" y="854"/>
                </a:lnTo>
                <a:lnTo>
                  <a:pt x="1774" y="836"/>
                </a:lnTo>
                <a:lnTo>
                  <a:pt x="1774" y="854"/>
                </a:lnTo>
                <a:lnTo>
                  <a:pt x="1774" y="568"/>
                </a:lnTo>
                <a:lnTo>
                  <a:pt x="1777" y="843"/>
                </a:lnTo>
                <a:lnTo>
                  <a:pt x="1777" y="861"/>
                </a:lnTo>
                <a:lnTo>
                  <a:pt x="1777" y="767"/>
                </a:lnTo>
                <a:lnTo>
                  <a:pt x="1781" y="861"/>
                </a:lnTo>
                <a:lnTo>
                  <a:pt x="1781" y="843"/>
                </a:lnTo>
                <a:lnTo>
                  <a:pt x="1784" y="861"/>
                </a:lnTo>
                <a:lnTo>
                  <a:pt x="1784" y="791"/>
                </a:lnTo>
                <a:lnTo>
                  <a:pt x="1787" y="861"/>
                </a:lnTo>
                <a:lnTo>
                  <a:pt x="1787" y="843"/>
                </a:lnTo>
                <a:lnTo>
                  <a:pt x="1791" y="861"/>
                </a:lnTo>
                <a:lnTo>
                  <a:pt x="1791" y="843"/>
                </a:lnTo>
                <a:lnTo>
                  <a:pt x="1794" y="861"/>
                </a:lnTo>
                <a:lnTo>
                  <a:pt x="1794" y="836"/>
                </a:lnTo>
                <a:lnTo>
                  <a:pt x="1798" y="861"/>
                </a:lnTo>
                <a:lnTo>
                  <a:pt x="1798" y="843"/>
                </a:lnTo>
                <a:lnTo>
                  <a:pt x="1801" y="861"/>
                </a:lnTo>
                <a:lnTo>
                  <a:pt x="1801" y="857"/>
                </a:lnTo>
                <a:lnTo>
                  <a:pt x="1804" y="861"/>
                </a:lnTo>
                <a:lnTo>
                  <a:pt x="1804" y="840"/>
                </a:lnTo>
                <a:lnTo>
                  <a:pt x="1808" y="857"/>
                </a:lnTo>
                <a:lnTo>
                  <a:pt x="1808" y="861"/>
                </a:lnTo>
                <a:lnTo>
                  <a:pt x="1808" y="784"/>
                </a:lnTo>
                <a:lnTo>
                  <a:pt x="1811" y="857"/>
                </a:lnTo>
                <a:lnTo>
                  <a:pt x="1811" y="861"/>
                </a:lnTo>
                <a:lnTo>
                  <a:pt x="1811" y="847"/>
                </a:lnTo>
                <a:lnTo>
                  <a:pt x="1815" y="861"/>
                </a:lnTo>
                <a:lnTo>
                  <a:pt x="1815" y="847"/>
                </a:lnTo>
                <a:lnTo>
                  <a:pt x="1818" y="861"/>
                </a:lnTo>
                <a:lnTo>
                  <a:pt x="1818" y="843"/>
                </a:lnTo>
                <a:lnTo>
                  <a:pt x="1821" y="854"/>
                </a:lnTo>
                <a:lnTo>
                  <a:pt x="1821" y="861"/>
                </a:lnTo>
                <a:lnTo>
                  <a:pt x="1821" y="847"/>
                </a:lnTo>
                <a:lnTo>
                  <a:pt x="1825" y="861"/>
                </a:lnTo>
                <a:lnTo>
                  <a:pt x="1825" y="829"/>
                </a:lnTo>
                <a:lnTo>
                  <a:pt x="1828" y="857"/>
                </a:lnTo>
                <a:lnTo>
                  <a:pt x="1828" y="861"/>
                </a:lnTo>
                <a:lnTo>
                  <a:pt x="1828" y="836"/>
                </a:lnTo>
                <a:lnTo>
                  <a:pt x="1831" y="854"/>
                </a:lnTo>
                <a:lnTo>
                  <a:pt x="1831" y="861"/>
                </a:lnTo>
                <a:lnTo>
                  <a:pt x="1831" y="847"/>
                </a:lnTo>
                <a:lnTo>
                  <a:pt x="1835" y="861"/>
                </a:lnTo>
                <a:lnTo>
                  <a:pt x="1835" y="854"/>
                </a:lnTo>
                <a:lnTo>
                  <a:pt x="1838" y="861"/>
                </a:lnTo>
                <a:lnTo>
                  <a:pt x="1838" y="854"/>
                </a:lnTo>
                <a:lnTo>
                  <a:pt x="1842" y="857"/>
                </a:lnTo>
                <a:lnTo>
                  <a:pt x="1842" y="756"/>
                </a:lnTo>
                <a:lnTo>
                  <a:pt x="1845" y="843"/>
                </a:lnTo>
                <a:lnTo>
                  <a:pt x="1845" y="861"/>
                </a:lnTo>
                <a:lnTo>
                  <a:pt x="1845" y="812"/>
                </a:lnTo>
                <a:lnTo>
                  <a:pt x="1848" y="857"/>
                </a:lnTo>
                <a:lnTo>
                  <a:pt x="1848" y="861"/>
                </a:lnTo>
                <a:lnTo>
                  <a:pt x="1848" y="854"/>
                </a:lnTo>
                <a:lnTo>
                  <a:pt x="1852" y="857"/>
                </a:lnTo>
                <a:lnTo>
                  <a:pt x="1852" y="861"/>
                </a:lnTo>
                <a:lnTo>
                  <a:pt x="1852" y="746"/>
                </a:lnTo>
                <a:lnTo>
                  <a:pt x="1855" y="794"/>
                </a:lnTo>
                <a:lnTo>
                  <a:pt x="1855" y="861"/>
                </a:lnTo>
                <a:lnTo>
                  <a:pt x="1855" y="794"/>
                </a:lnTo>
                <a:lnTo>
                  <a:pt x="1859" y="847"/>
                </a:lnTo>
                <a:lnTo>
                  <a:pt x="1859" y="861"/>
                </a:lnTo>
                <a:lnTo>
                  <a:pt x="1859" y="840"/>
                </a:lnTo>
                <a:lnTo>
                  <a:pt x="1862" y="854"/>
                </a:lnTo>
                <a:lnTo>
                  <a:pt x="1862" y="861"/>
                </a:lnTo>
                <a:lnTo>
                  <a:pt x="1862" y="850"/>
                </a:lnTo>
                <a:lnTo>
                  <a:pt x="1865" y="854"/>
                </a:lnTo>
                <a:lnTo>
                  <a:pt x="1865" y="861"/>
                </a:lnTo>
                <a:lnTo>
                  <a:pt x="1865" y="596"/>
                </a:lnTo>
                <a:lnTo>
                  <a:pt x="1869" y="617"/>
                </a:lnTo>
                <a:lnTo>
                  <a:pt x="1869" y="854"/>
                </a:lnTo>
                <a:lnTo>
                  <a:pt x="1869" y="394"/>
                </a:lnTo>
                <a:lnTo>
                  <a:pt x="1872" y="784"/>
                </a:lnTo>
                <a:lnTo>
                  <a:pt x="1872" y="861"/>
                </a:lnTo>
                <a:lnTo>
                  <a:pt x="1872" y="784"/>
                </a:lnTo>
                <a:lnTo>
                  <a:pt x="1876" y="850"/>
                </a:lnTo>
                <a:lnTo>
                  <a:pt x="1876" y="861"/>
                </a:lnTo>
                <a:lnTo>
                  <a:pt x="1876" y="822"/>
                </a:lnTo>
                <a:lnTo>
                  <a:pt x="1879" y="833"/>
                </a:lnTo>
                <a:lnTo>
                  <a:pt x="1879" y="861"/>
                </a:lnTo>
                <a:lnTo>
                  <a:pt x="1879" y="833"/>
                </a:lnTo>
                <a:lnTo>
                  <a:pt x="1882" y="854"/>
                </a:lnTo>
                <a:lnTo>
                  <a:pt x="1882" y="861"/>
                </a:lnTo>
                <a:lnTo>
                  <a:pt x="1882" y="854"/>
                </a:lnTo>
                <a:lnTo>
                  <a:pt x="1886" y="854"/>
                </a:lnTo>
                <a:lnTo>
                  <a:pt x="1886" y="861"/>
                </a:lnTo>
                <a:lnTo>
                  <a:pt x="1886" y="833"/>
                </a:lnTo>
                <a:lnTo>
                  <a:pt x="1889" y="843"/>
                </a:lnTo>
                <a:lnTo>
                  <a:pt x="1889" y="861"/>
                </a:lnTo>
                <a:lnTo>
                  <a:pt x="1889" y="829"/>
                </a:lnTo>
                <a:lnTo>
                  <a:pt x="1892" y="819"/>
                </a:lnTo>
                <a:lnTo>
                  <a:pt x="1892" y="861"/>
                </a:lnTo>
                <a:lnTo>
                  <a:pt x="1892" y="815"/>
                </a:lnTo>
                <a:lnTo>
                  <a:pt x="1896" y="850"/>
                </a:lnTo>
                <a:lnTo>
                  <a:pt x="1896" y="861"/>
                </a:lnTo>
                <a:lnTo>
                  <a:pt x="1896" y="850"/>
                </a:lnTo>
                <a:lnTo>
                  <a:pt x="1899" y="857"/>
                </a:lnTo>
                <a:lnTo>
                  <a:pt x="1899" y="861"/>
                </a:lnTo>
                <a:lnTo>
                  <a:pt x="1899" y="843"/>
                </a:lnTo>
                <a:lnTo>
                  <a:pt x="1903" y="843"/>
                </a:lnTo>
                <a:lnTo>
                  <a:pt x="1903" y="861"/>
                </a:lnTo>
                <a:lnTo>
                  <a:pt x="1903" y="822"/>
                </a:lnTo>
                <a:lnTo>
                  <a:pt x="1906" y="854"/>
                </a:lnTo>
                <a:lnTo>
                  <a:pt x="1906" y="861"/>
                </a:lnTo>
                <a:lnTo>
                  <a:pt x="1906" y="850"/>
                </a:lnTo>
                <a:lnTo>
                  <a:pt x="1909" y="857"/>
                </a:lnTo>
                <a:lnTo>
                  <a:pt x="1909" y="767"/>
                </a:lnTo>
                <a:lnTo>
                  <a:pt x="1913" y="822"/>
                </a:lnTo>
                <a:lnTo>
                  <a:pt x="1913" y="861"/>
                </a:lnTo>
                <a:lnTo>
                  <a:pt x="1913" y="794"/>
                </a:lnTo>
                <a:lnTo>
                  <a:pt x="1916" y="857"/>
                </a:lnTo>
                <a:lnTo>
                  <a:pt x="1916" y="861"/>
                </a:lnTo>
                <a:lnTo>
                  <a:pt x="1916" y="847"/>
                </a:lnTo>
                <a:lnTo>
                  <a:pt x="1920" y="857"/>
                </a:lnTo>
                <a:lnTo>
                  <a:pt x="1920" y="861"/>
                </a:lnTo>
                <a:lnTo>
                  <a:pt x="1920" y="847"/>
                </a:lnTo>
                <a:lnTo>
                  <a:pt x="1923" y="854"/>
                </a:lnTo>
                <a:lnTo>
                  <a:pt x="1923" y="861"/>
                </a:lnTo>
                <a:lnTo>
                  <a:pt x="1923" y="840"/>
                </a:lnTo>
                <a:lnTo>
                  <a:pt x="1926" y="850"/>
                </a:lnTo>
                <a:lnTo>
                  <a:pt x="1926" y="861"/>
                </a:lnTo>
                <a:lnTo>
                  <a:pt x="1926" y="829"/>
                </a:lnTo>
                <a:lnTo>
                  <a:pt x="1930" y="854"/>
                </a:lnTo>
                <a:lnTo>
                  <a:pt x="1930" y="861"/>
                </a:lnTo>
                <a:lnTo>
                  <a:pt x="1930" y="843"/>
                </a:lnTo>
                <a:lnTo>
                  <a:pt x="1933" y="861"/>
                </a:lnTo>
                <a:lnTo>
                  <a:pt x="1933" y="840"/>
                </a:lnTo>
                <a:lnTo>
                  <a:pt x="1936" y="840"/>
                </a:lnTo>
                <a:lnTo>
                  <a:pt x="1936" y="857"/>
                </a:lnTo>
                <a:lnTo>
                  <a:pt x="1936" y="624"/>
                </a:lnTo>
                <a:lnTo>
                  <a:pt x="1940" y="847"/>
                </a:lnTo>
                <a:lnTo>
                  <a:pt x="1940" y="861"/>
                </a:lnTo>
                <a:lnTo>
                  <a:pt x="1940" y="794"/>
                </a:lnTo>
                <a:lnTo>
                  <a:pt x="1943" y="857"/>
                </a:lnTo>
                <a:lnTo>
                  <a:pt x="1943" y="861"/>
                </a:lnTo>
                <a:lnTo>
                  <a:pt x="1943" y="833"/>
                </a:lnTo>
                <a:lnTo>
                  <a:pt x="1947" y="857"/>
                </a:lnTo>
                <a:lnTo>
                  <a:pt x="1947" y="861"/>
                </a:lnTo>
                <a:lnTo>
                  <a:pt x="1947" y="836"/>
                </a:lnTo>
                <a:lnTo>
                  <a:pt x="1950" y="861"/>
                </a:lnTo>
                <a:lnTo>
                  <a:pt x="1950" y="798"/>
                </a:lnTo>
                <a:lnTo>
                  <a:pt x="1953" y="861"/>
                </a:lnTo>
                <a:lnTo>
                  <a:pt x="1953" y="801"/>
                </a:lnTo>
                <a:lnTo>
                  <a:pt x="1957" y="861"/>
                </a:lnTo>
                <a:lnTo>
                  <a:pt x="1957" y="829"/>
                </a:lnTo>
                <a:lnTo>
                  <a:pt x="1960" y="857"/>
                </a:lnTo>
                <a:lnTo>
                  <a:pt x="1960" y="861"/>
                </a:lnTo>
                <a:lnTo>
                  <a:pt x="1960" y="794"/>
                </a:lnTo>
                <a:lnTo>
                  <a:pt x="1964" y="861"/>
                </a:lnTo>
                <a:lnTo>
                  <a:pt x="1964" y="850"/>
                </a:lnTo>
                <a:lnTo>
                  <a:pt x="1967" y="861"/>
                </a:lnTo>
                <a:lnTo>
                  <a:pt x="1967" y="836"/>
                </a:lnTo>
                <a:lnTo>
                  <a:pt x="1970" y="854"/>
                </a:lnTo>
                <a:lnTo>
                  <a:pt x="1970" y="861"/>
                </a:lnTo>
                <a:lnTo>
                  <a:pt x="1970" y="756"/>
                </a:lnTo>
                <a:lnTo>
                  <a:pt x="1974" y="857"/>
                </a:lnTo>
                <a:lnTo>
                  <a:pt x="1974" y="861"/>
                </a:lnTo>
                <a:lnTo>
                  <a:pt x="1974" y="826"/>
                </a:lnTo>
                <a:lnTo>
                  <a:pt x="1977" y="861"/>
                </a:lnTo>
                <a:lnTo>
                  <a:pt x="1977" y="850"/>
                </a:lnTo>
                <a:lnTo>
                  <a:pt x="1980" y="861"/>
                </a:lnTo>
                <a:lnTo>
                  <a:pt x="1980" y="843"/>
                </a:lnTo>
                <a:lnTo>
                  <a:pt x="1984" y="861"/>
                </a:lnTo>
                <a:lnTo>
                  <a:pt x="1984" y="780"/>
                </a:lnTo>
                <a:lnTo>
                  <a:pt x="1987" y="857"/>
                </a:lnTo>
                <a:lnTo>
                  <a:pt x="1987" y="861"/>
                </a:lnTo>
                <a:lnTo>
                  <a:pt x="1987" y="760"/>
                </a:lnTo>
                <a:lnTo>
                  <a:pt x="1991" y="857"/>
                </a:lnTo>
                <a:lnTo>
                  <a:pt x="1991" y="861"/>
                </a:lnTo>
                <a:lnTo>
                  <a:pt x="1991" y="850"/>
                </a:lnTo>
                <a:lnTo>
                  <a:pt x="1994" y="861"/>
                </a:lnTo>
                <a:lnTo>
                  <a:pt x="1994" y="829"/>
                </a:lnTo>
                <a:lnTo>
                  <a:pt x="1997" y="857"/>
                </a:lnTo>
                <a:lnTo>
                  <a:pt x="1997" y="861"/>
                </a:lnTo>
                <a:lnTo>
                  <a:pt x="1997" y="850"/>
                </a:lnTo>
                <a:lnTo>
                  <a:pt x="2001" y="861"/>
                </a:lnTo>
                <a:lnTo>
                  <a:pt x="2001" y="829"/>
                </a:lnTo>
                <a:lnTo>
                  <a:pt x="2004" y="857"/>
                </a:lnTo>
                <a:lnTo>
                  <a:pt x="2004" y="861"/>
                </a:lnTo>
                <a:lnTo>
                  <a:pt x="2004" y="763"/>
                </a:lnTo>
                <a:lnTo>
                  <a:pt x="2008" y="850"/>
                </a:lnTo>
                <a:lnTo>
                  <a:pt x="2008" y="861"/>
                </a:lnTo>
                <a:lnTo>
                  <a:pt x="2008" y="836"/>
                </a:lnTo>
                <a:lnTo>
                  <a:pt x="2011" y="857"/>
                </a:lnTo>
                <a:lnTo>
                  <a:pt x="2011" y="861"/>
                </a:lnTo>
                <a:lnTo>
                  <a:pt x="2011" y="850"/>
                </a:lnTo>
                <a:lnTo>
                  <a:pt x="2014" y="861"/>
                </a:lnTo>
                <a:lnTo>
                  <a:pt x="2014" y="854"/>
                </a:lnTo>
                <a:lnTo>
                  <a:pt x="2018" y="861"/>
                </a:lnTo>
                <a:lnTo>
                  <a:pt x="2018" y="784"/>
                </a:lnTo>
                <a:lnTo>
                  <a:pt x="2021" y="822"/>
                </a:lnTo>
                <a:lnTo>
                  <a:pt x="2021" y="861"/>
                </a:lnTo>
                <a:lnTo>
                  <a:pt x="2021" y="777"/>
                </a:lnTo>
                <a:lnTo>
                  <a:pt x="2024" y="854"/>
                </a:lnTo>
                <a:lnTo>
                  <a:pt x="2024" y="861"/>
                </a:lnTo>
                <a:lnTo>
                  <a:pt x="2024" y="847"/>
                </a:lnTo>
                <a:lnTo>
                  <a:pt x="2028" y="857"/>
                </a:lnTo>
                <a:lnTo>
                  <a:pt x="2028" y="861"/>
                </a:lnTo>
                <a:lnTo>
                  <a:pt x="2028" y="836"/>
                </a:lnTo>
                <a:lnTo>
                  <a:pt x="2031" y="850"/>
                </a:lnTo>
                <a:lnTo>
                  <a:pt x="2031" y="861"/>
                </a:lnTo>
                <a:lnTo>
                  <a:pt x="2031" y="843"/>
                </a:lnTo>
                <a:lnTo>
                  <a:pt x="2035" y="857"/>
                </a:lnTo>
                <a:lnTo>
                  <a:pt x="2035" y="861"/>
                </a:lnTo>
                <a:lnTo>
                  <a:pt x="2035" y="854"/>
                </a:lnTo>
                <a:lnTo>
                  <a:pt x="2038" y="854"/>
                </a:lnTo>
                <a:lnTo>
                  <a:pt x="2038" y="861"/>
                </a:lnTo>
                <a:lnTo>
                  <a:pt x="2038" y="833"/>
                </a:lnTo>
                <a:lnTo>
                  <a:pt x="2041" y="833"/>
                </a:lnTo>
                <a:lnTo>
                  <a:pt x="2041" y="861"/>
                </a:lnTo>
                <a:lnTo>
                  <a:pt x="2041" y="833"/>
                </a:lnTo>
                <a:lnTo>
                  <a:pt x="2045" y="850"/>
                </a:lnTo>
                <a:lnTo>
                  <a:pt x="2045" y="861"/>
                </a:lnTo>
                <a:lnTo>
                  <a:pt x="2045" y="843"/>
                </a:lnTo>
                <a:lnTo>
                  <a:pt x="2048" y="854"/>
                </a:lnTo>
                <a:lnTo>
                  <a:pt x="2048" y="861"/>
                </a:lnTo>
                <a:lnTo>
                  <a:pt x="2048" y="854"/>
                </a:lnTo>
                <a:lnTo>
                  <a:pt x="2052" y="857"/>
                </a:lnTo>
                <a:lnTo>
                  <a:pt x="2052" y="861"/>
                </a:lnTo>
                <a:lnTo>
                  <a:pt x="2052" y="676"/>
                </a:lnTo>
                <a:lnTo>
                  <a:pt x="2055" y="666"/>
                </a:lnTo>
                <a:lnTo>
                  <a:pt x="2055" y="861"/>
                </a:lnTo>
                <a:lnTo>
                  <a:pt x="2055" y="666"/>
                </a:lnTo>
                <a:lnTo>
                  <a:pt x="2058" y="819"/>
                </a:lnTo>
                <a:lnTo>
                  <a:pt x="2058" y="861"/>
                </a:lnTo>
                <a:lnTo>
                  <a:pt x="2058" y="819"/>
                </a:lnTo>
                <a:lnTo>
                  <a:pt x="2062" y="857"/>
                </a:lnTo>
                <a:lnTo>
                  <a:pt x="2062" y="861"/>
                </a:lnTo>
                <a:lnTo>
                  <a:pt x="2062" y="784"/>
                </a:lnTo>
                <a:lnTo>
                  <a:pt x="2062" y="794"/>
                </a:lnTo>
                <a:lnTo>
                  <a:pt x="2065" y="707"/>
                </a:lnTo>
                <a:lnTo>
                  <a:pt x="2065" y="861"/>
                </a:lnTo>
                <a:lnTo>
                  <a:pt x="2065" y="655"/>
                </a:lnTo>
                <a:lnTo>
                  <a:pt x="2068" y="840"/>
                </a:lnTo>
                <a:lnTo>
                  <a:pt x="2068" y="861"/>
                </a:lnTo>
                <a:lnTo>
                  <a:pt x="2068" y="833"/>
                </a:lnTo>
                <a:lnTo>
                  <a:pt x="2072" y="854"/>
                </a:lnTo>
                <a:lnTo>
                  <a:pt x="2072" y="861"/>
                </a:lnTo>
                <a:lnTo>
                  <a:pt x="2072" y="843"/>
                </a:lnTo>
                <a:lnTo>
                  <a:pt x="2075" y="847"/>
                </a:lnTo>
                <a:lnTo>
                  <a:pt x="2075" y="861"/>
                </a:lnTo>
                <a:lnTo>
                  <a:pt x="2075" y="826"/>
                </a:lnTo>
                <a:lnTo>
                  <a:pt x="2079" y="843"/>
                </a:lnTo>
                <a:lnTo>
                  <a:pt x="2079" y="861"/>
                </a:lnTo>
                <a:lnTo>
                  <a:pt x="2079" y="843"/>
                </a:lnTo>
                <a:lnTo>
                  <a:pt x="2082" y="857"/>
                </a:lnTo>
                <a:lnTo>
                  <a:pt x="2082" y="861"/>
                </a:lnTo>
                <a:lnTo>
                  <a:pt x="2082" y="850"/>
                </a:lnTo>
                <a:lnTo>
                  <a:pt x="2085" y="857"/>
                </a:lnTo>
                <a:lnTo>
                  <a:pt x="2085" y="861"/>
                </a:lnTo>
                <a:lnTo>
                  <a:pt x="2085" y="826"/>
                </a:lnTo>
                <a:lnTo>
                  <a:pt x="2089" y="836"/>
                </a:lnTo>
                <a:lnTo>
                  <a:pt x="2089" y="861"/>
                </a:lnTo>
                <a:lnTo>
                  <a:pt x="2089" y="801"/>
                </a:lnTo>
                <a:lnTo>
                  <a:pt x="2092" y="850"/>
                </a:lnTo>
                <a:lnTo>
                  <a:pt x="2092" y="861"/>
                </a:lnTo>
                <a:lnTo>
                  <a:pt x="2092" y="843"/>
                </a:lnTo>
                <a:lnTo>
                  <a:pt x="2096" y="861"/>
                </a:lnTo>
                <a:lnTo>
                  <a:pt x="2096" y="808"/>
                </a:lnTo>
                <a:lnTo>
                  <a:pt x="2099" y="815"/>
                </a:lnTo>
                <a:lnTo>
                  <a:pt x="2099" y="861"/>
                </a:lnTo>
                <a:lnTo>
                  <a:pt x="2099" y="700"/>
                </a:lnTo>
                <a:lnTo>
                  <a:pt x="2102" y="857"/>
                </a:lnTo>
                <a:lnTo>
                  <a:pt x="2102" y="861"/>
                </a:lnTo>
                <a:lnTo>
                  <a:pt x="2102" y="843"/>
                </a:lnTo>
                <a:lnTo>
                  <a:pt x="2106" y="861"/>
                </a:lnTo>
                <a:lnTo>
                  <a:pt x="2106" y="850"/>
                </a:lnTo>
                <a:lnTo>
                  <a:pt x="2109" y="861"/>
                </a:lnTo>
                <a:lnTo>
                  <a:pt x="2109" y="857"/>
                </a:lnTo>
                <a:lnTo>
                  <a:pt x="2112" y="861"/>
                </a:lnTo>
                <a:lnTo>
                  <a:pt x="2112" y="826"/>
                </a:lnTo>
                <a:lnTo>
                  <a:pt x="2116" y="857"/>
                </a:lnTo>
                <a:lnTo>
                  <a:pt x="2116" y="861"/>
                </a:lnTo>
                <a:lnTo>
                  <a:pt x="2116" y="826"/>
                </a:lnTo>
                <a:lnTo>
                  <a:pt x="2119" y="861"/>
                </a:lnTo>
                <a:lnTo>
                  <a:pt x="2119" y="850"/>
                </a:lnTo>
                <a:lnTo>
                  <a:pt x="2123" y="857"/>
                </a:lnTo>
                <a:lnTo>
                  <a:pt x="2123" y="861"/>
                </a:lnTo>
                <a:lnTo>
                  <a:pt x="2123" y="843"/>
                </a:lnTo>
                <a:lnTo>
                  <a:pt x="2126" y="861"/>
                </a:lnTo>
                <a:lnTo>
                  <a:pt x="2126" y="843"/>
                </a:lnTo>
                <a:lnTo>
                  <a:pt x="2129" y="861"/>
                </a:lnTo>
                <a:lnTo>
                  <a:pt x="2129" y="826"/>
                </a:lnTo>
                <a:lnTo>
                  <a:pt x="2133" y="861"/>
                </a:lnTo>
                <a:lnTo>
                  <a:pt x="2133" y="843"/>
                </a:lnTo>
                <a:lnTo>
                  <a:pt x="2136" y="861"/>
                </a:lnTo>
                <a:lnTo>
                  <a:pt x="2136" y="833"/>
                </a:lnTo>
                <a:lnTo>
                  <a:pt x="2140" y="861"/>
                </a:lnTo>
                <a:lnTo>
                  <a:pt x="2140" y="850"/>
                </a:lnTo>
                <a:lnTo>
                  <a:pt x="2143" y="861"/>
                </a:lnTo>
                <a:lnTo>
                  <a:pt x="2143" y="854"/>
                </a:lnTo>
                <a:lnTo>
                  <a:pt x="2146" y="861"/>
                </a:lnTo>
                <a:lnTo>
                  <a:pt x="2146" y="359"/>
                </a:lnTo>
                <a:lnTo>
                  <a:pt x="2150" y="812"/>
                </a:lnTo>
                <a:lnTo>
                  <a:pt x="2150" y="857"/>
                </a:lnTo>
                <a:lnTo>
                  <a:pt x="2150" y="324"/>
                </a:lnTo>
                <a:lnTo>
                  <a:pt x="2153" y="857"/>
                </a:lnTo>
                <a:lnTo>
                  <a:pt x="2153" y="861"/>
                </a:lnTo>
                <a:lnTo>
                  <a:pt x="2153" y="836"/>
                </a:lnTo>
                <a:lnTo>
                  <a:pt x="2156" y="861"/>
                </a:lnTo>
                <a:lnTo>
                  <a:pt x="2156" y="829"/>
                </a:lnTo>
                <a:lnTo>
                  <a:pt x="2160" y="861"/>
                </a:lnTo>
                <a:lnTo>
                  <a:pt x="2160" y="829"/>
                </a:lnTo>
                <a:lnTo>
                  <a:pt x="2163" y="861"/>
                </a:lnTo>
                <a:lnTo>
                  <a:pt x="2163" y="854"/>
                </a:lnTo>
                <a:lnTo>
                  <a:pt x="2167" y="861"/>
                </a:lnTo>
                <a:lnTo>
                  <a:pt x="2167" y="850"/>
                </a:lnTo>
                <a:lnTo>
                  <a:pt x="2170" y="861"/>
                </a:lnTo>
                <a:lnTo>
                  <a:pt x="2170" y="808"/>
                </a:lnTo>
                <a:lnTo>
                  <a:pt x="2173" y="854"/>
                </a:lnTo>
                <a:lnTo>
                  <a:pt x="2173" y="861"/>
                </a:lnTo>
                <a:lnTo>
                  <a:pt x="2173" y="840"/>
                </a:lnTo>
                <a:lnTo>
                  <a:pt x="2177" y="861"/>
                </a:lnTo>
                <a:lnTo>
                  <a:pt x="2177" y="857"/>
                </a:lnTo>
                <a:lnTo>
                  <a:pt x="2180" y="861"/>
                </a:lnTo>
                <a:lnTo>
                  <a:pt x="2180" y="714"/>
                </a:lnTo>
                <a:lnTo>
                  <a:pt x="2184" y="826"/>
                </a:lnTo>
                <a:lnTo>
                  <a:pt x="2184" y="861"/>
                </a:lnTo>
                <a:lnTo>
                  <a:pt x="2184" y="704"/>
                </a:lnTo>
                <a:lnTo>
                  <a:pt x="2187" y="857"/>
                </a:lnTo>
                <a:lnTo>
                  <a:pt x="2187" y="861"/>
                </a:lnTo>
                <a:lnTo>
                  <a:pt x="2187" y="857"/>
                </a:lnTo>
                <a:lnTo>
                  <a:pt x="2190" y="861"/>
                </a:lnTo>
                <a:lnTo>
                  <a:pt x="2190" y="854"/>
                </a:lnTo>
                <a:lnTo>
                  <a:pt x="2194" y="857"/>
                </a:lnTo>
                <a:lnTo>
                  <a:pt x="2194" y="861"/>
                </a:lnTo>
                <a:lnTo>
                  <a:pt x="2194" y="857"/>
                </a:lnTo>
                <a:lnTo>
                  <a:pt x="2197" y="861"/>
                </a:lnTo>
                <a:lnTo>
                  <a:pt x="2197" y="812"/>
                </a:lnTo>
                <a:lnTo>
                  <a:pt x="2200" y="843"/>
                </a:lnTo>
                <a:lnTo>
                  <a:pt x="2200" y="861"/>
                </a:lnTo>
                <a:lnTo>
                  <a:pt x="2200" y="836"/>
                </a:lnTo>
                <a:lnTo>
                  <a:pt x="2204" y="854"/>
                </a:lnTo>
                <a:lnTo>
                  <a:pt x="2204" y="861"/>
                </a:lnTo>
                <a:lnTo>
                  <a:pt x="2204" y="850"/>
                </a:lnTo>
                <a:lnTo>
                  <a:pt x="2207" y="857"/>
                </a:lnTo>
                <a:lnTo>
                  <a:pt x="2207" y="861"/>
                </a:lnTo>
                <a:lnTo>
                  <a:pt x="2207" y="850"/>
                </a:lnTo>
                <a:lnTo>
                  <a:pt x="2211" y="857"/>
                </a:lnTo>
                <a:lnTo>
                  <a:pt x="2211" y="861"/>
                </a:lnTo>
                <a:lnTo>
                  <a:pt x="2211" y="843"/>
                </a:lnTo>
                <a:lnTo>
                  <a:pt x="2214" y="861"/>
                </a:lnTo>
                <a:lnTo>
                  <a:pt x="2214" y="836"/>
                </a:lnTo>
                <a:lnTo>
                  <a:pt x="2214" y="843"/>
                </a:lnTo>
                <a:lnTo>
                  <a:pt x="2217" y="833"/>
                </a:lnTo>
                <a:lnTo>
                  <a:pt x="2217" y="861"/>
                </a:lnTo>
                <a:lnTo>
                  <a:pt x="2217" y="833"/>
                </a:lnTo>
                <a:lnTo>
                  <a:pt x="2221" y="847"/>
                </a:lnTo>
                <a:lnTo>
                  <a:pt x="2221" y="861"/>
                </a:lnTo>
                <a:lnTo>
                  <a:pt x="2221" y="847"/>
                </a:lnTo>
                <a:lnTo>
                  <a:pt x="2224" y="861"/>
                </a:lnTo>
                <a:lnTo>
                  <a:pt x="2224" y="843"/>
                </a:lnTo>
                <a:lnTo>
                  <a:pt x="2228" y="847"/>
                </a:lnTo>
                <a:lnTo>
                  <a:pt x="2228" y="861"/>
                </a:lnTo>
                <a:lnTo>
                  <a:pt x="2228" y="847"/>
                </a:lnTo>
                <a:lnTo>
                  <a:pt x="2231" y="854"/>
                </a:lnTo>
                <a:lnTo>
                  <a:pt x="2231" y="861"/>
                </a:lnTo>
                <a:lnTo>
                  <a:pt x="2231" y="847"/>
                </a:lnTo>
                <a:lnTo>
                  <a:pt x="2234" y="854"/>
                </a:lnTo>
                <a:lnTo>
                  <a:pt x="2234" y="861"/>
                </a:lnTo>
                <a:lnTo>
                  <a:pt x="2234" y="850"/>
                </a:lnTo>
                <a:lnTo>
                  <a:pt x="2238" y="854"/>
                </a:lnTo>
                <a:lnTo>
                  <a:pt x="2238" y="861"/>
                </a:lnTo>
                <a:lnTo>
                  <a:pt x="2238" y="854"/>
                </a:lnTo>
                <a:lnTo>
                  <a:pt x="2241" y="861"/>
                </a:lnTo>
                <a:lnTo>
                  <a:pt x="2241" y="854"/>
                </a:lnTo>
                <a:lnTo>
                  <a:pt x="2244" y="861"/>
                </a:lnTo>
                <a:lnTo>
                  <a:pt x="2244" y="854"/>
                </a:lnTo>
                <a:lnTo>
                  <a:pt x="2248" y="861"/>
                </a:lnTo>
                <a:lnTo>
                  <a:pt x="2248" y="777"/>
                </a:lnTo>
                <a:lnTo>
                  <a:pt x="2251" y="798"/>
                </a:lnTo>
                <a:lnTo>
                  <a:pt x="2251" y="861"/>
                </a:lnTo>
                <a:lnTo>
                  <a:pt x="2251" y="777"/>
                </a:lnTo>
                <a:lnTo>
                  <a:pt x="2255" y="857"/>
                </a:lnTo>
                <a:lnTo>
                  <a:pt x="2255" y="861"/>
                </a:lnTo>
                <a:lnTo>
                  <a:pt x="2255" y="843"/>
                </a:lnTo>
                <a:lnTo>
                  <a:pt x="2258" y="861"/>
                </a:lnTo>
                <a:lnTo>
                  <a:pt x="2261" y="861"/>
                </a:lnTo>
                <a:lnTo>
                  <a:pt x="2261" y="857"/>
                </a:lnTo>
                <a:lnTo>
                  <a:pt x="2265" y="861"/>
                </a:lnTo>
                <a:lnTo>
                  <a:pt x="2265" y="812"/>
                </a:lnTo>
                <a:lnTo>
                  <a:pt x="2268" y="857"/>
                </a:lnTo>
                <a:lnTo>
                  <a:pt x="2268" y="861"/>
                </a:lnTo>
                <a:lnTo>
                  <a:pt x="2268" y="836"/>
                </a:lnTo>
                <a:lnTo>
                  <a:pt x="2272" y="861"/>
                </a:lnTo>
                <a:lnTo>
                  <a:pt x="2272" y="854"/>
                </a:lnTo>
                <a:lnTo>
                  <a:pt x="2275" y="861"/>
                </a:lnTo>
                <a:lnTo>
                  <a:pt x="2275" y="850"/>
                </a:lnTo>
                <a:lnTo>
                  <a:pt x="2278" y="861"/>
                </a:lnTo>
                <a:lnTo>
                  <a:pt x="2278" y="854"/>
                </a:lnTo>
                <a:lnTo>
                  <a:pt x="2282" y="861"/>
                </a:lnTo>
                <a:lnTo>
                  <a:pt x="2282" y="857"/>
                </a:lnTo>
                <a:lnTo>
                  <a:pt x="2285" y="861"/>
                </a:lnTo>
                <a:lnTo>
                  <a:pt x="2288" y="861"/>
                </a:lnTo>
                <a:lnTo>
                  <a:pt x="2288" y="836"/>
                </a:lnTo>
                <a:lnTo>
                  <a:pt x="2292" y="861"/>
                </a:lnTo>
                <a:lnTo>
                  <a:pt x="2295" y="861"/>
                </a:lnTo>
                <a:lnTo>
                  <a:pt x="2295" y="847"/>
                </a:lnTo>
                <a:lnTo>
                  <a:pt x="2299" y="861"/>
                </a:lnTo>
                <a:lnTo>
                  <a:pt x="2299" y="836"/>
                </a:lnTo>
                <a:lnTo>
                  <a:pt x="2302" y="861"/>
                </a:lnTo>
                <a:lnTo>
                  <a:pt x="2302" y="847"/>
                </a:lnTo>
                <a:lnTo>
                  <a:pt x="2305" y="861"/>
                </a:lnTo>
                <a:lnTo>
                  <a:pt x="2309" y="861"/>
                </a:lnTo>
                <a:lnTo>
                  <a:pt x="2309" y="857"/>
                </a:lnTo>
                <a:lnTo>
                  <a:pt x="2312" y="861"/>
                </a:lnTo>
                <a:lnTo>
                  <a:pt x="2312" y="854"/>
                </a:lnTo>
                <a:lnTo>
                  <a:pt x="2316" y="861"/>
                </a:lnTo>
                <a:lnTo>
                  <a:pt x="2316" y="854"/>
                </a:lnTo>
                <a:lnTo>
                  <a:pt x="2319" y="861"/>
                </a:lnTo>
                <a:lnTo>
                  <a:pt x="2319" y="850"/>
                </a:lnTo>
                <a:lnTo>
                  <a:pt x="2322" y="861"/>
                </a:lnTo>
                <a:lnTo>
                  <a:pt x="2322" y="850"/>
                </a:lnTo>
                <a:lnTo>
                  <a:pt x="2326" y="861"/>
                </a:lnTo>
                <a:lnTo>
                  <a:pt x="2326" y="857"/>
                </a:lnTo>
                <a:lnTo>
                  <a:pt x="2329" y="861"/>
                </a:lnTo>
                <a:lnTo>
                  <a:pt x="2329" y="857"/>
                </a:lnTo>
                <a:lnTo>
                  <a:pt x="2332" y="861"/>
                </a:lnTo>
                <a:lnTo>
                  <a:pt x="2332" y="857"/>
                </a:lnTo>
                <a:lnTo>
                  <a:pt x="2336" y="861"/>
                </a:lnTo>
                <a:lnTo>
                  <a:pt x="2336" y="854"/>
                </a:lnTo>
                <a:lnTo>
                  <a:pt x="2339" y="861"/>
                </a:lnTo>
                <a:lnTo>
                  <a:pt x="2339" y="857"/>
                </a:lnTo>
                <a:lnTo>
                  <a:pt x="2343" y="861"/>
                </a:lnTo>
                <a:lnTo>
                  <a:pt x="2343" y="582"/>
                </a:lnTo>
                <a:lnTo>
                  <a:pt x="2346" y="808"/>
                </a:lnTo>
                <a:lnTo>
                  <a:pt x="2346" y="861"/>
                </a:lnTo>
                <a:lnTo>
                  <a:pt x="2346" y="683"/>
                </a:lnTo>
                <a:lnTo>
                  <a:pt x="2349" y="861"/>
                </a:lnTo>
                <a:lnTo>
                  <a:pt x="2349" y="850"/>
                </a:lnTo>
                <a:lnTo>
                  <a:pt x="2353" y="857"/>
                </a:lnTo>
                <a:lnTo>
                  <a:pt x="2353" y="861"/>
                </a:lnTo>
                <a:lnTo>
                  <a:pt x="2353" y="857"/>
                </a:lnTo>
                <a:lnTo>
                  <a:pt x="2356" y="861"/>
                </a:lnTo>
                <a:lnTo>
                  <a:pt x="2356" y="854"/>
                </a:lnTo>
                <a:lnTo>
                  <a:pt x="2360" y="857"/>
                </a:lnTo>
                <a:lnTo>
                  <a:pt x="2360" y="861"/>
                </a:lnTo>
                <a:lnTo>
                  <a:pt x="2360" y="840"/>
                </a:lnTo>
                <a:lnTo>
                  <a:pt x="2363" y="857"/>
                </a:lnTo>
                <a:lnTo>
                  <a:pt x="2363" y="861"/>
                </a:lnTo>
                <a:lnTo>
                  <a:pt x="2363" y="850"/>
                </a:lnTo>
                <a:lnTo>
                  <a:pt x="2366" y="861"/>
                </a:lnTo>
                <a:lnTo>
                  <a:pt x="2366" y="857"/>
                </a:lnTo>
                <a:lnTo>
                  <a:pt x="2370" y="861"/>
                </a:lnTo>
                <a:lnTo>
                  <a:pt x="2370" y="854"/>
                </a:lnTo>
                <a:lnTo>
                  <a:pt x="2373" y="861"/>
                </a:lnTo>
                <a:lnTo>
                  <a:pt x="2373" y="857"/>
                </a:lnTo>
                <a:lnTo>
                  <a:pt x="2376" y="857"/>
                </a:lnTo>
                <a:lnTo>
                  <a:pt x="2376" y="861"/>
                </a:lnTo>
                <a:lnTo>
                  <a:pt x="2376" y="854"/>
                </a:lnTo>
                <a:lnTo>
                  <a:pt x="2380" y="861"/>
                </a:lnTo>
                <a:lnTo>
                  <a:pt x="2380" y="826"/>
                </a:lnTo>
                <a:lnTo>
                  <a:pt x="2383" y="836"/>
                </a:lnTo>
                <a:lnTo>
                  <a:pt x="2383" y="861"/>
                </a:lnTo>
                <a:lnTo>
                  <a:pt x="2383" y="808"/>
                </a:lnTo>
                <a:lnTo>
                  <a:pt x="2387" y="850"/>
                </a:lnTo>
                <a:lnTo>
                  <a:pt x="2387" y="861"/>
                </a:lnTo>
                <a:lnTo>
                  <a:pt x="2387" y="850"/>
                </a:lnTo>
                <a:lnTo>
                  <a:pt x="2390" y="861"/>
                </a:lnTo>
                <a:lnTo>
                  <a:pt x="2397" y="861"/>
                </a:lnTo>
                <a:lnTo>
                  <a:pt x="2397" y="854"/>
                </a:lnTo>
                <a:lnTo>
                  <a:pt x="2400" y="857"/>
                </a:lnTo>
                <a:lnTo>
                  <a:pt x="2400" y="861"/>
                </a:lnTo>
                <a:lnTo>
                  <a:pt x="2400" y="815"/>
                </a:lnTo>
                <a:lnTo>
                  <a:pt x="2404" y="822"/>
                </a:lnTo>
                <a:lnTo>
                  <a:pt x="2404" y="861"/>
                </a:lnTo>
                <a:lnTo>
                  <a:pt x="2404" y="822"/>
                </a:lnTo>
                <a:lnTo>
                  <a:pt x="2407" y="850"/>
                </a:lnTo>
                <a:lnTo>
                  <a:pt x="2407" y="861"/>
                </a:lnTo>
                <a:lnTo>
                  <a:pt x="2407" y="850"/>
                </a:lnTo>
                <a:lnTo>
                  <a:pt x="2410" y="857"/>
                </a:lnTo>
                <a:lnTo>
                  <a:pt x="2410" y="861"/>
                </a:lnTo>
                <a:lnTo>
                  <a:pt x="2410" y="857"/>
                </a:lnTo>
                <a:lnTo>
                  <a:pt x="2414" y="861"/>
                </a:lnTo>
                <a:lnTo>
                  <a:pt x="2427" y="861"/>
                </a:lnTo>
                <a:lnTo>
                  <a:pt x="2427" y="857"/>
                </a:lnTo>
                <a:lnTo>
                  <a:pt x="2431" y="857"/>
                </a:lnTo>
                <a:lnTo>
                  <a:pt x="2431" y="861"/>
                </a:lnTo>
                <a:lnTo>
                  <a:pt x="2431" y="829"/>
                </a:lnTo>
                <a:lnTo>
                  <a:pt x="2434" y="843"/>
                </a:lnTo>
                <a:lnTo>
                  <a:pt x="2434" y="861"/>
                </a:lnTo>
                <a:lnTo>
                  <a:pt x="2434" y="836"/>
                </a:lnTo>
                <a:lnTo>
                  <a:pt x="2437" y="857"/>
                </a:lnTo>
                <a:lnTo>
                  <a:pt x="2437" y="861"/>
                </a:lnTo>
                <a:lnTo>
                  <a:pt x="2437" y="857"/>
                </a:lnTo>
                <a:lnTo>
                  <a:pt x="2441" y="861"/>
                </a:lnTo>
                <a:lnTo>
                  <a:pt x="2441" y="857"/>
                </a:lnTo>
                <a:lnTo>
                  <a:pt x="2444" y="861"/>
                </a:lnTo>
                <a:lnTo>
                  <a:pt x="2444" y="854"/>
                </a:lnTo>
                <a:lnTo>
                  <a:pt x="2448" y="861"/>
                </a:lnTo>
                <a:lnTo>
                  <a:pt x="2448" y="857"/>
                </a:lnTo>
                <a:lnTo>
                  <a:pt x="2451" y="861"/>
                </a:lnTo>
                <a:lnTo>
                  <a:pt x="2451" y="857"/>
                </a:lnTo>
                <a:lnTo>
                  <a:pt x="2454" y="861"/>
                </a:lnTo>
                <a:lnTo>
                  <a:pt x="2454" y="857"/>
                </a:lnTo>
                <a:lnTo>
                  <a:pt x="2458" y="861"/>
                </a:lnTo>
                <a:lnTo>
                  <a:pt x="2468" y="861"/>
                </a:lnTo>
                <a:lnTo>
                  <a:pt x="2468" y="857"/>
                </a:lnTo>
                <a:lnTo>
                  <a:pt x="2471" y="861"/>
                </a:lnTo>
                <a:lnTo>
                  <a:pt x="2471" y="857"/>
                </a:lnTo>
                <a:lnTo>
                  <a:pt x="2475" y="861"/>
                </a:lnTo>
                <a:lnTo>
                  <a:pt x="2475" y="801"/>
                </a:lnTo>
                <a:lnTo>
                  <a:pt x="2478" y="857"/>
                </a:lnTo>
                <a:lnTo>
                  <a:pt x="2478" y="861"/>
                </a:lnTo>
                <a:lnTo>
                  <a:pt x="2478" y="599"/>
                </a:lnTo>
                <a:lnTo>
                  <a:pt x="2481" y="861"/>
                </a:lnTo>
                <a:lnTo>
                  <a:pt x="2481" y="836"/>
                </a:lnTo>
                <a:lnTo>
                  <a:pt x="2485" y="861"/>
                </a:lnTo>
                <a:lnTo>
                  <a:pt x="2492" y="861"/>
                </a:lnTo>
                <a:lnTo>
                  <a:pt x="2492" y="857"/>
                </a:lnTo>
                <a:lnTo>
                  <a:pt x="2495" y="861"/>
                </a:lnTo>
                <a:lnTo>
                  <a:pt x="2502" y="861"/>
                </a:lnTo>
                <a:lnTo>
                  <a:pt x="2502" y="857"/>
                </a:lnTo>
                <a:lnTo>
                  <a:pt x="2505" y="861"/>
                </a:lnTo>
                <a:lnTo>
                  <a:pt x="2515" y="861"/>
                </a:lnTo>
                <a:lnTo>
                  <a:pt x="2515" y="857"/>
                </a:lnTo>
                <a:lnTo>
                  <a:pt x="2519" y="861"/>
                </a:lnTo>
                <a:lnTo>
                  <a:pt x="2519" y="857"/>
                </a:lnTo>
                <a:lnTo>
                  <a:pt x="2522" y="861"/>
                </a:lnTo>
                <a:lnTo>
                  <a:pt x="2536" y="861"/>
                </a:lnTo>
                <a:lnTo>
                  <a:pt x="2536" y="857"/>
                </a:lnTo>
                <a:lnTo>
                  <a:pt x="2539" y="861"/>
                </a:lnTo>
                <a:lnTo>
                  <a:pt x="2539" y="854"/>
                </a:lnTo>
                <a:lnTo>
                  <a:pt x="2542" y="861"/>
                </a:lnTo>
                <a:lnTo>
                  <a:pt x="2542" y="857"/>
                </a:lnTo>
                <a:lnTo>
                  <a:pt x="2546" y="861"/>
                </a:lnTo>
                <a:lnTo>
                  <a:pt x="2566" y="861"/>
                </a:lnTo>
                <a:lnTo>
                  <a:pt x="2566" y="843"/>
                </a:lnTo>
                <a:lnTo>
                  <a:pt x="2569" y="861"/>
                </a:lnTo>
                <a:lnTo>
                  <a:pt x="2569" y="850"/>
                </a:lnTo>
                <a:lnTo>
                  <a:pt x="2573" y="861"/>
                </a:lnTo>
                <a:lnTo>
                  <a:pt x="2573" y="857"/>
                </a:lnTo>
                <a:lnTo>
                  <a:pt x="2576" y="861"/>
                </a:lnTo>
                <a:lnTo>
                  <a:pt x="2580" y="861"/>
                </a:lnTo>
                <a:lnTo>
                  <a:pt x="2580" y="857"/>
                </a:lnTo>
                <a:lnTo>
                  <a:pt x="2583" y="861"/>
                </a:lnTo>
                <a:lnTo>
                  <a:pt x="2586" y="861"/>
                </a:lnTo>
                <a:lnTo>
                  <a:pt x="2586" y="857"/>
                </a:lnTo>
                <a:lnTo>
                  <a:pt x="2590" y="861"/>
                </a:lnTo>
                <a:lnTo>
                  <a:pt x="2590" y="857"/>
                </a:lnTo>
                <a:lnTo>
                  <a:pt x="2593" y="861"/>
                </a:lnTo>
                <a:lnTo>
                  <a:pt x="2600" y="861"/>
                </a:lnTo>
                <a:lnTo>
                  <a:pt x="2600" y="857"/>
                </a:lnTo>
                <a:lnTo>
                  <a:pt x="2603" y="861"/>
                </a:lnTo>
                <a:lnTo>
                  <a:pt x="2603" y="847"/>
                </a:lnTo>
                <a:lnTo>
                  <a:pt x="2607" y="857"/>
                </a:lnTo>
                <a:lnTo>
                  <a:pt x="2607" y="861"/>
                </a:lnTo>
                <a:lnTo>
                  <a:pt x="2607" y="847"/>
                </a:lnTo>
                <a:lnTo>
                  <a:pt x="2610" y="861"/>
                </a:lnTo>
                <a:lnTo>
                  <a:pt x="2617" y="861"/>
                </a:lnTo>
                <a:lnTo>
                  <a:pt x="2617" y="857"/>
                </a:lnTo>
                <a:lnTo>
                  <a:pt x="2620" y="861"/>
                </a:lnTo>
                <a:lnTo>
                  <a:pt x="2620" y="840"/>
                </a:lnTo>
                <a:lnTo>
                  <a:pt x="2624" y="861"/>
                </a:lnTo>
                <a:lnTo>
                  <a:pt x="2624" y="854"/>
                </a:lnTo>
                <a:lnTo>
                  <a:pt x="2627" y="861"/>
                </a:lnTo>
                <a:lnTo>
                  <a:pt x="2634" y="861"/>
                </a:lnTo>
                <a:lnTo>
                  <a:pt x="2634" y="857"/>
                </a:lnTo>
                <a:lnTo>
                  <a:pt x="2637" y="861"/>
                </a:lnTo>
                <a:lnTo>
                  <a:pt x="2637" y="857"/>
                </a:lnTo>
                <a:lnTo>
                  <a:pt x="2641" y="861"/>
                </a:lnTo>
                <a:lnTo>
                  <a:pt x="2654" y="861"/>
                </a:lnTo>
                <a:lnTo>
                  <a:pt x="2654" y="857"/>
                </a:lnTo>
                <a:lnTo>
                  <a:pt x="2657" y="861"/>
                </a:lnTo>
                <a:lnTo>
                  <a:pt x="2664" y="861"/>
                </a:lnTo>
                <a:lnTo>
                  <a:pt x="2664" y="857"/>
                </a:lnTo>
                <a:lnTo>
                  <a:pt x="2668" y="861"/>
                </a:lnTo>
                <a:lnTo>
                  <a:pt x="2668" y="857"/>
                </a:lnTo>
                <a:lnTo>
                  <a:pt x="2671" y="861"/>
                </a:lnTo>
                <a:lnTo>
                  <a:pt x="2688" y="861"/>
                </a:lnTo>
                <a:lnTo>
                  <a:pt x="2688" y="857"/>
                </a:lnTo>
                <a:lnTo>
                  <a:pt x="2691" y="861"/>
                </a:lnTo>
                <a:lnTo>
                  <a:pt x="2691" y="857"/>
                </a:lnTo>
                <a:lnTo>
                  <a:pt x="2695" y="861"/>
                </a:lnTo>
                <a:lnTo>
                  <a:pt x="2701" y="861"/>
                </a:lnTo>
                <a:lnTo>
                  <a:pt x="2701" y="843"/>
                </a:lnTo>
                <a:lnTo>
                  <a:pt x="2705" y="857"/>
                </a:lnTo>
                <a:lnTo>
                  <a:pt x="2705" y="861"/>
                </a:lnTo>
                <a:lnTo>
                  <a:pt x="2705" y="847"/>
                </a:lnTo>
                <a:lnTo>
                  <a:pt x="2708" y="857"/>
                </a:lnTo>
                <a:lnTo>
                  <a:pt x="2708" y="861"/>
                </a:lnTo>
                <a:lnTo>
                  <a:pt x="2708" y="854"/>
                </a:lnTo>
                <a:lnTo>
                  <a:pt x="2712" y="861"/>
                </a:lnTo>
                <a:lnTo>
                  <a:pt x="2712" y="857"/>
                </a:lnTo>
                <a:lnTo>
                  <a:pt x="2715" y="861"/>
                </a:lnTo>
                <a:lnTo>
                  <a:pt x="2725" y="861"/>
                </a:lnTo>
                <a:lnTo>
                  <a:pt x="2725" y="857"/>
                </a:lnTo>
                <a:lnTo>
                  <a:pt x="2729" y="861"/>
                </a:lnTo>
                <a:lnTo>
                  <a:pt x="2732" y="861"/>
                </a:lnTo>
                <a:lnTo>
                  <a:pt x="2732" y="857"/>
                </a:lnTo>
                <a:lnTo>
                  <a:pt x="2735" y="857"/>
                </a:lnTo>
                <a:lnTo>
                  <a:pt x="2735" y="861"/>
                </a:lnTo>
                <a:lnTo>
                  <a:pt x="2735" y="857"/>
                </a:lnTo>
                <a:lnTo>
                  <a:pt x="2739" y="857"/>
                </a:lnTo>
                <a:lnTo>
                  <a:pt x="2739" y="861"/>
                </a:lnTo>
                <a:lnTo>
                  <a:pt x="2739" y="857"/>
                </a:lnTo>
                <a:lnTo>
                  <a:pt x="2742" y="861"/>
                </a:lnTo>
                <a:lnTo>
                  <a:pt x="2752" y="861"/>
                </a:lnTo>
                <a:lnTo>
                  <a:pt x="2756" y="857"/>
                </a:lnTo>
                <a:lnTo>
                  <a:pt x="2756" y="861"/>
                </a:lnTo>
                <a:lnTo>
                  <a:pt x="2756" y="850"/>
                </a:lnTo>
                <a:lnTo>
                  <a:pt x="2759" y="843"/>
                </a:lnTo>
                <a:lnTo>
                  <a:pt x="2759" y="861"/>
                </a:lnTo>
                <a:lnTo>
                  <a:pt x="2759" y="840"/>
                </a:lnTo>
                <a:lnTo>
                  <a:pt x="2762" y="857"/>
                </a:lnTo>
                <a:lnTo>
                  <a:pt x="2762" y="861"/>
                </a:lnTo>
                <a:lnTo>
                  <a:pt x="2762" y="857"/>
                </a:lnTo>
                <a:lnTo>
                  <a:pt x="2766" y="861"/>
                </a:lnTo>
                <a:lnTo>
                  <a:pt x="2773" y="861"/>
                </a:lnTo>
                <a:lnTo>
                  <a:pt x="2773" y="857"/>
                </a:lnTo>
                <a:lnTo>
                  <a:pt x="2776" y="861"/>
                </a:lnTo>
                <a:lnTo>
                  <a:pt x="2786" y="861"/>
                </a:lnTo>
                <a:lnTo>
                  <a:pt x="2786" y="854"/>
                </a:lnTo>
                <a:lnTo>
                  <a:pt x="2789" y="857"/>
                </a:lnTo>
                <a:lnTo>
                  <a:pt x="2789" y="861"/>
                </a:lnTo>
                <a:lnTo>
                  <a:pt x="2789" y="854"/>
                </a:lnTo>
                <a:lnTo>
                  <a:pt x="2793" y="861"/>
                </a:lnTo>
                <a:lnTo>
                  <a:pt x="2793" y="854"/>
                </a:lnTo>
                <a:lnTo>
                  <a:pt x="2796" y="861"/>
                </a:lnTo>
                <a:lnTo>
                  <a:pt x="2803" y="861"/>
                </a:lnTo>
                <a:lnTo>
                  <a:pt x="2803" y="854"/>
                </a:lnTo>
                <a:lnTo>
                  <a:pt x="2806" y="861"/>
                </a:lnTo>
                <a:lnTo>
                  <a:pt x="2823" y="861"/>
                </a:lnTo>
                <a:lnTo>
                  <a:pt x="2823" y="857"/>
                </a:lnTo>
                <a:lnTo>
                  <a:pt x="2827" y="861"/>
                </a:lnTo>
                <a:lnTo>
                  <a:pt x="2827" y="857"/>
                </a:lnTo>
                <a:lnTo>
                  <a:pt x="2830" y="861"/>
                </a:lnTo>
                <a:lnTo>
                  <a:pt x="2830" y="857"/>
                </a:lnTo>
                <a:lnTo>
                  <a:pt x="2833" y="861"/>
                </a:lnTo>
                <a:lnTo>
                  <a:pt x="2840" y="861"/>
                </a:lnTo>
                <a:lnTo>
                  <a:pt x="2840" y="854"/>
                </a:lnTo>
                <a:lnTo>
                  <a:pt x="2844" y="861"/>
                </a:lnTo>
                <a:lnTo>
                  <a:pt x="2847" y="861"/>
                </a:lnTo>
                <a:lnTo>
                  <a:pt x="2847" y="857"/>
                </a:lnTo>
                <a:lnTo>
                  <a:pt x="2850" y="861"/>
                </a:lnTo>
                <a:lnTo>
                  <a:pt x="2857" y="861"/>
                </a:lnTo>
                <a:lnTo>
                  <a:pt x="2857" y="857"/>
                </a:lnTo>
                <a:lnTo>
                  <a:pt x="2861" y="861"/>
                </a:lnTo>
                <a:lnTo>
                  <a:pt x="2864" y="861"/>
                </a:lnTo>
                <a:lnTo>
                  <a:pt x="2864" y="857"/>
                </a:lnTo>
                <a:lnTo>
                  <a:pt x="2867" y="861"/>
                </a:lnTo>
                <a:lnTo>
                  <a:pt x="2871" y="861"/>
                </a:lnTo>
                <a:lnTo>
                  <a:pt x="2871" y="854"/>
                </a:lnTo>
                <a:lnTo>
                  <a:pt x="2874" y="861"/>
                </a:lnTo>
                <a:lnTo>
                  <a:pt x="2874" y="857"/>
                </a:lnTo>
                <a:lnTo>
                  <a:pt x="2877" y="861"/>
                </a:lnTo>
                <a:lnTo>
                  <a:pt x="2888" y="861"/>
                </a:lnTo>
                <a:lnTo>
                  <a:pt x="2888" y="857"/>
                </a:lnTo>
                <a:lnTo>
                  <a:pt x="2891" y="861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Line 25"/>
          <p:cNvSpPr>
            <a:spLocks noChangeShapeType="1"/>
          </p:cNvSpPr>
          <p:nvPr/>
        </p:nvSpPr>
        <p:spPr bwMode="auto">
          <a:xfrm>
            <a:off x="1271588" y="2244725"/>
            <a:ext cx="26987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1162157" y="2156058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1" name="Line 33"/>
          <p:cNvSpPr>
            <a:spLocks noChangeShapeType="1"/>
          </p:cNvSpPr>
          <p:nvPr/>
        </p:nvSpPr>
        <p:spPr bwMode="auto">
          <a:xfrm>
            <a:off x="1282700" y="1565275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Line 40"/>
          <p:cNvSpPr>
            <a:spLocks noChangeShapeType="1"/>
          </p:cNvSpPr>
          <p:nvPr/>
        </p:nvSpPr>
        <p:spPr bwMode="auto">
          <a:xfrm>
            <a:off x="1271588" y="884238"/>
            <a:ext cx="26987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Rectangle 41"/>
          <p:cNvSpPr>
            <a:spLocks noChangeArrowheads="1"/>
          </p:cNvSpPr>
          <p:nvPr/>
        </p:nvSpPr>
        <p:spPr bwMode="auto">
          <a:xfrm>
            <a:off x="1001438" y="817534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3" name="Line 45"/>
          <p:cNvSpPr>
            <a:spLocks noChangeShapeType="1"/>
          </p:cNvSpPr>
          <p:nvPr/>
        </p:nvSpPr>
        <p:spPr bwMode="auto">
          <a:xfrm>
            <a:off x="1298575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Line 46"/>
          <p:cNvSpPr>
            <a:spLocks noChangeShapeType="1"/>
          </p:cNvSpPr>
          <p:nvPr/>
        </p:nvSpPr>
        <p:spPr bwMode="auto">
          <a:xfrm>
            <a:off x="1566863" y="2251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Rectangle 47"/>
          <p:cNvSpPr>
            <a:spLocks noChangeArrowheads="1"/>
          </p:cNvSpPr>
          <p:nvPr/>
        </p:nvSpPr>
        <p:spPr bwMode="auto">
          <a:xfrm>
            <a:off x="1412776" y="22780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59" name="Line 48"/>
          <p:cNvSpPr>
            <a:spLocks noChangeShapeType="1"/>
          </p:cNvSpPr>
          <p:nvPr/>
        </p:nvSpPr>
        <p:spPr bwMode="auto">
          <a:xfrm>
            <a:off x="1836738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Line 49"/>
          <p:cNvSpPr>
            <a:spLocks noChangeShapeType="1"/>
          </p:cNvSpPr>
          <p:nvPr/>
        </p:nvSpPr>
        <p:spPr bwMode="auto">
          <a:xfrm>
            <a:off x="2109788" y="2251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Rectangle 50"/>
          <p:cNvSpPr>
            <a:spLocks noChangeArrowheads="1"/>
          </p:cNvSpPr>
          <p:nvPr/>
        </p:nvSpPr>
        <p:spPr bwMode="auto">
          <a:xfrm>
            <a:off x="1955701" y="22780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2" name="Line 51"/>
          <p:cNvSpPr>
            <a:spLocks noChangeShapeType="1"/>
          </p:cNvSpPr>
          <p:nvPr/>
        </p:nvSpPr>
        <p:spPr bwMode="auto">
          <a:xfrm>
            <a:off x="2379663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Line 52"/>
          <p:cNvSpPr>
            <a:spLocks noChangeShapeType="1"/>
          </p:cNvSpPr>
          <p:nvPr/>
        </p:nvSpPr>
        <p:spPr bwMode="auto">
          <a:xfrm>
            <a:off x="2647950" y="2251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Rectangle 53"/>
          <p:cNvSpPr>
            <a:spLocks noChangeArrowheads="1"/>
          </p:cNvSpPr>
          <p:nvPr/>
        </p:nvSpPr>
        <p:spPr bwMode="auto">
          <a:xfrm>
            <a:off x="2476401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2" name="Line 54"/>
          <p:cNvSpPr>
            <a:spLocks noChangeShapeType="1"/>
          </p:cNvSpPr>
          <p:nvPr/>
        </p:nvSpPr>
        <p:spPr bwMode="auto">
          <a:xfrm>
            <a:off x="2916238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Line 55"/>
          <p:cNvSpPr>
            <a:spLocks noChangeShapeType="1"/>
          </p:cNvSpPr>
          <p:nvPr/>
        </p:nvSpPr>
        <p:spPr bwMode="auto">
          <a:xfrm>
            <a:off x="3184525" y="2251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Rectangle 56"/>
          <p:cNvSpPr>
            <a:spLocks noChangeArrowheads="1"/>
          </p:cNvSpPr>
          <p:nvPr/>
        </p:nvSpPr>
        <p:spPr bwMode="auto">
          <a:xfrm>
            <a:off x="3012976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5" name="Line 57"/>
          <p:cNvSpPr>
            <a:spLocks noChangeShapeType="1"/>
          </p:cNvSpPr>
          <p:nvPr/>
        </p:nvSpPr>
        <p:spPr bwMode="auto">
          <a:xfrm>
            <a:off x="3454400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Line 58"/>
          <p:cNvSpPr>
            <a:spLocks noChangeShapeType="1"/>
          </p:cNvSpPr>
          <p:nvPr/>
        </p:nvSpPr>
        <p:spPr bwMode="auto">
          <a:xfrm>
            <a:off x="3727450" y="2251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Rectangle 59"/>
          <p:cNvSpPr>
            <a:spLocks noChangeArrowheads="1"/>
          </p:cNvSpPr>
          <p:nvPr/>
        </p:nvSpPr>
        <p:spPr bwMode="auto">
          <a:xfrm>
            <a:off x="3555901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8" name="Line 60"/>
          <p:cNvSpPr>
            <a:spLocks noChangeShapeType="1"/>
          </p:cNvSpPr>
          <p:nvPr/>
        </p:nvSpPr>
        <p:spPr bwMode="auto">
          <a:xfrm>
            <a:off x="3995738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Line 61"/>
          <p:cNvSpPr>
            <a:spLocks noChangeShapeType="1"/>
          </p:cNvSpPr>
          <p:nvPr/>
        </p:nvSpPr>
        <p:spPr bwMode="auto">
          <a:xfrm>
            <a:off x="4265613" y="2251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Rectangle 62"/>
          <p:cNvSpPr>
            <a:spLocks noChangeArrowheads="1"/>
          </p:cNvSpPr>
          <p:nvPr/>
        </p:nvSpPr>
        <p:spPr bwMode="auto">
          <a:xfrm>
            <a:off x="4094063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1" name="Line 63"/>
          <p:cNvSpPr>
            <a:spLocks noChangeShapeType="1"/>
          </p:cNvSpPr>
          <p:nvPr/>
        </p:nvSpPr>
        <p:spPr bwMode="auto">
          <a:xfrm>
            <a:off x="4533900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Line 64"/>
          <p:cNvSpPr>
            <a:spLocks noChangeShapeType="1"/>
          </p:cNvSpPr>
          <p:nvPr/>
        </p:nvSpPr>
        <p:spPr bwMode="auto">
          <a:xfrm>
            <a:off x="4802188" y="2251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Rectangle 65"/>
          <p:cNvSpPr>
            <a:spLocks noChangeArrowheads="1"/>
          </p:cNvSpPr>
          <p:nvPr/>
        </p:nvSpPr>
        <p:spPr bwMode="auto">
          <a:xfrm>
            <a:off x="4630638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4" name="Line 66"/>
          <p:cNvSpPr>
            <a:spLocks noChangeShapeType="1"/>
          </p:cNvSpPr>
          <p:nvPr/>
        </p:nvSpPr>
        <p:spPr bwMode="auto">
          <a:xfrm>
            <a:off x="5070475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Line 67"/>
          <p:cNvSpPr>
            <a:spLocks noChangeShapeType="1"/>
          </p:cNvSpPr>
          <p:nvPr/>
        </p:nvSpPr>
        <p:spPr bwMode="auto">
          <a:xfrm>
            <a:off x="5345113" y="2251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Rectangle 68"/>
          <p:cNvSpPr>
            <a:spLocks noChangeArrowheads="1"/>
          </p:cNvSpPr>
          <p:nvPr/>
        </p:nvSpPr>
        <p:spPr bwMode="auto">
          <a:xfrm>
            <a:off x="5173563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7" name="Line 69"/>
          <p:cNvSpPr>
            <a:spLocks noChangeShapeType="1"/>
          </p:cNvSpPr>
          <p:nvPr/>
        </p:nvSpPr>
        <p:spPr bwMode="auto">
          <a:xfrm>
            <a:off x="5613400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Line 70"/>
          <p:cNvSpPr>
            <a:spLocks noChangeShapeType="1"/>
          </p:cNvSpPr>
          <p:nvPr/>
        </p:nvSpPr>
        <p:spPr bwMode="auto">
          <a:xfrm>
            <a:off x="5883275" y="22510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Rectangle 71"/>
          <p:cNvSpPr>
            <a:spLocks noChangeArrowheads="1"/>
          </p:cNvSpPr>
          <p:nvPr/>
        </p:nvSpPr>
        <p:spPr bwMode="auto">
          <a:xfrm>
            <a:off x="5668863" y="2278063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22" name="5-Point Star 221"/>
          <p:cNvSpPr/>
          <p:nvPr/>
        </p:nvSpPr>
        <p:spPr>
          <a:xfrm>
            <a:off x="3594246" y="1933130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3" name="TextBox 222"/>
          <p:cNvSpPr txBox="1"/>
          <p:nvPr/>
        </p:nvSpPr>
        <p:spPr>
          <a:xfrm>
            <a:off x="1209127" y="1307595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88" name="Straight Arrow Connector 287"/>
          <p:cNvCxnSpPr/>
          <p:nvPr/>
        </p:nvCxnSpPr>
        <p:spPr>
          <a:xfrm flipH="1">
            <a:off x="1320029" y="1525784"/>
            <a:ext cx="37805" cy="6467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9" name="TextBox 12"/>
          <p:cNvSpPr txBox="1"/>
          <p:nvPr/>
        </p:nvSpPr>
        <p:spPr>
          <a:xfrm>
            <a:off x="1376158" y="1729431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90" name="TextBox 17"/>
          <p:cNvSpPr txBox="1"/>
          <p:nvPr/>
        </p:nvSpPr>
        <p:spPr>
          <a:xfrm>
            <a:off x="1345015" y="2010887"/>
            <a:ext cx="31031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1" name="TextBox 17"/>
          <p:cNvSpPr txBox="1"/>
          <p:nvPr/>
        </p:nvSpPr>
        <p:spPr>
          <a:xfrm>
            <a:off x="1472729" y="2027872"/>
            <a:ext cx="31031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2" name="TextBox 17"/>
          <p:cNvSpPr txBox="1"/>
          <p:nvPr/>
        </p:nvSpPr>
        <p:spPr>
          <a:xfrm>
            <a:off x="1506700" y="1891392"/>
            <a:ext cx="34054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3" name="TextBox 17"/>
          <p:cNvSpPr txBox="1"/>
          <p:nvPr/>
        </p:nvSpPr>
        <p:spPr>
          <a:xfrm>
            <a:off x="1655333" y="1786687"/>
            <a:ext cx="265074" cy="1394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94" name="TextBox 293"/>
          <p:cNvSpPr txBox="1"/>
          <p:nvPr/>
        </p:nvSpPr>
        <p:spPr>
          <a:xfrm>
            <a:off x="1783047" y="1896369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95" name="TextBox 12"/>
          <p:cNvSpPr txBox="1"/>
          <p:nvPr/>
        </p:nvSpPr>
        <p:spPr>
          <a:xfrm>
            <a:off x="2149163" y="1711773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96" name="TextBox 12"/>
          <p:cNvSpPr txBox="1"/>
          <p:nvPr/>
        </p:nvSpPr>
        <p:spPr>
          <a:xfrm>
            <a:off x="2383821" y="1827096"/>
            <a:ext cx="3273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d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97" name="TextBox 296"/>
          <p:cNvSpPr txBox="1"/>
          <p:nvPr/>
        </p:nvSpPr>
        <p:spPr>
          <a:xfrm>
            <a:off x="2547488" y="176941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98" name="TextBox 12"/>
          <p:cNvSpPr txBox="1"/>
          <p:nvPr/>
        </p:nvSpPr>
        <p:spPr>
          <a:xfrm>
            <a:off x="2968521" y="1819290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99" name="TextBox 12"/>
          <p:cNvSpPr txBox="1"/>
          <p:nvPr/>
        </p:nvSpPr>
        <p:spPr>
          <a:xfrm>
            <a:off x="3159466" y="1840111"/>
            <a:ext cx="3273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d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00" name="TextBox 17"/>
          <p:cNvSpPr txBox="1"/>
          <p:nvPr/>
        </p:nvSpPr>
        <p:spPr>
          <a:xfrm>
            <a:off x="2304599" y="1883841"/>
            <a:ext cx="31031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01" name="Straight Arrow Connector 300"/>
          <p:cNvCxnSpPr/>
          <p:nvPr/>
        </p:nvCxnSpPr>
        <p:spPr>
          <a:xfrm>
            <a:off x="2422993" y="2048170"/>
            <a:ext cx="73531" cy="1716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2" name="TextBox 17"/>
          <p:cNvSpPr txBox="1"/>
          <p:nvPr/>
        </p:nvSpPr>
        <p:spPr>
          <a:xfrm>
            <a:off x="2127903" y="1994044"/>
            <a:ext cx="40930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03" name="TextBox 12"/>
          <p:cNvSpPr txBox="1"/>
          <p:nvPr/>
        </p:nvSpPr>
        <p:spPr>
          <a:xfrm>
            <a:off x="3089975" y="1951973"/>
            <a:ext cx="3145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x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04" name="TextBox 12"/>
          <p:cNvSpPr txBox="1"/>
          <p:nvPr/>
        </p:nvSpPr>
        <p:spPr>
          <a:xfrm>
            <a:off x="2726328" y="2007701"/>
            <a:ext cx="3145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z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05" name="TextBox 17"/>
          <p:cNvSpPr txBox="1"/>
          <p:nvPr/>
        </p:nvSpPr>
        <p:spPr>
          <a:xfrm>
            <a:off x="3206442" y="694423"/>
            <a:ext cx="433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306" name="TextBox 17"/>
          <p:cNvSpPr txBox="1"/>
          <p:nvPr/>
        </p:nvSpPr>
        <p:spPr>
          <a:xfrm>
            <a:off x="3642506" y="1717587"/>
            <a:ext cx="43347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900" dirty="0" smtClean="0"/>
              <a:t>w</a:t>
            </a:r>
            <a:r>
              <a:rPr lang="en-US" altLang="zh-CN" sz="900" baseline="-25000" dirty="0" smtClean="0"/>
              <a:t>10</a:t>
            </a:r>
            <a:r>
              <a:rPr lang="en-US" altLang="zh-CN" sz="900" baseline="30000" dirty="0" smtClean="0"/>
              <a:t>2-</a:t>
            </a:r>
            <a:endParaRPr lang="zh-CN" altLang="en-US" sz="900" baseline="30000" dirty="0"/>
          </a:p>
        </p:txBody>
      </p:sp>
      <p:sp>
        <p:nvSpPr>
          <p:cNvPr id="307" name="TextBox 17"/>
          <p:cNvSpPr txBox="1"/>
          <p:nvPr/>
        </p:nvSpPr>
        <p:spPr>
          <a:xfrm>
            <a:off x="4513943" y="1176082"/>
            <a:ext cx="433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08" name="TextBox 17"/>
          <p:cNvSpPr txBox="1"/>
          <p:nvPr/>
        </p:nvSpPr>
        <p:spPr>
          <a:xfrm>
            <a:off x="4047241" y="1296465"/>
            <a:ext cx="433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09" name="TextBox 17"/>
          <p:cNvSpPr txBox="1"/>
          <p:nvPr/>
        </p:nvSpPr>
        <p:spPr>
          <a:xfrm>
            <a:off x="4192604" y="1671308"/>
            <a:ext cx="433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10" name="TextBox 17"/>
          <p:cNvSpPr txBox="1"/>
          <p:nvPr/>
        </p:nvSpPr>
        <p:spPr>
          <a:xfrm>
            <a:off x="4615503" y="1830468"/>
            <a:ext cx="433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11" name="TextBox 12"/>
          <p:cNvSpPr txBox="1"/>
          <p:nvPr/>
        </p:nvSpPr>
        <p:spPr>
          <a:xfrm>
            <a:off x="4783755" y="1936218"/>
            <a:ext cx="3273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d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12" name="TextBox 17"/>
          <p:cNvSpPr txBox="1"/>
          <p:nvPr/>
        </p:nvSpPr>
        <p:spPr>
          <a:xfrm>
            <a:off x="4630638" y="1338511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13" name="Straight Arrow Connector 312"/>
          <p:cNvCxnSpPr/>
          <p:nvPr/>
        </p:nvCxnSpPr>
        <p:spPr>
          <a:xfrm flipH="1">
            <a:off x="4866101" y="1533583"/>
            <a:ext cx="37804" cy="5791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4" name="TextBox 17"/>
          <p:cNvSpPr txBox="1"/>
          <p:nvPr/>
        </p:nvSpPr>
        <p:spPr>
          <a:xfrm>
            <a:off x="4848446" y="1607882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15" name="TextBox 17"/>
          <p:cNvSpPr txBox="1"/>
          <p:nvPr/>
        </p:nvSpPr>
        <p:spPr>
          <a:xfrm>
            <a:off x="4199900" y="1093877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16" name="Straight Arrow Connector 315"/>
          <p:cNvCxnSpPr>
            <a:stCxn id="315" idx="2"/>
          </p:cNvCxnSpPr>
          <p:nvPr/>
        </p:nvCxnSpPr>
        <p:spPr>
          <a:xfrm flipH="1">
            <a:off x="4478856" y="1340098"/>
            <a:ext cx="16157" cy="74567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" name="TextBox 17"/>
          <p:cNvSpPr txBox="1"/>
          <p:nvPr/>
        </p:nvSpPr>
        <p:spPr>
          <a:xfrm>
            <a:off x="4017817" y="1860236"/>
            <a:ext cx="433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18" name="TextBox 17"/>
          <p:cNvSpPr txBox="1"/>
          <p:nvPr/>
        </p:nvSpPr>
        <p:spPr>
          <a:xfrm>
            <a:off x="3969696" y="1565707"/>
            <a:ext cx="3536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19" name="TextBox 17"/>
          <p:cNvSpPr txBox="1"/>
          <p:nvPr/>
        </p:nvSpPr>
        <p:spPr>
          <a:xfrm>
            <a:off x="3775927" y="1441710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20" name="Straight Arrow Connector 319"/>
          <p:cNvCxnSpPr/>
          <p:nvPr/>
        </p:nvCxnSpPr>
        <p:spPr>
          <a:xfrm>
            <a:off x="4042698" y="1609332"/>
            <a:ext cx="40305" cy="4835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1" name="TextBox 17"/>
          <p:cNvSpPr txBox="1"/>
          <p:nvPr/>
        </p:nvSpPr>
        <p:spPr>
          <a:xfrm>
            <a:off x="3794008" y="1796241"/>
            <a:ext cx="43347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900" dirty="0" smtClean="0"/>
              <a:t>d</a:t>
            </a:r>
            <a:r>
              <a:rPr lang="en-US" altLang="zh-CN" sz="900" baseline="-25000" dirty="0" smtClean="0"/>
              <a:t>10</a:t>
            </a:r>
            <a:r>
              <a:rPr lang="en-US" altLang="zh-CN" sz="900" baseline="30000" dirty="0" smtClean="0"/>
              <a:t>2-</a:t>
            </a:r>
            <a:endParaRPr lang="zh-CN" altLang="en-US" sz="900" baseline="30000" dirty="0"/>
          </a:p>
        </p:txBody>
      </p:sp>
      <p:sp>
        <p:nvSpPr>
          <p:cNvPr id="322" name="TextBox 12"/>
          <p:cNvSpPr txBox="1"/>
          <p:nvPr/>
        </p:nvSpPr>
        <p:spPr>
          <a:xfrm>
            <a:off x="3655186" y="1887544"/>
            <a:ext cx="3145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x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23" name="TextBox 17"/>
          <p:cNvSpPr txBox="1"/>
          <p:nvPr/>
        </p:nvSpPr>
        <p:spPr>
          <a:xfrm>
            <a:off x="3588733" y="1305525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24" name="Straight Arrow Connector 323"/>
          <p:cNvCxnSpPr/>
          <p:nvPr/>
        </p:nvCxnSpPr>
        <p:spPr>
          <a:xfrm flipH="1">
            <a:off x="3696403" y="1518601"/>
            <a:ext cx="8077" cy="57815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5" name="TextBox 17"/>
          <p:cNvSpPr txBox="1"/>
          <p:nvPr/>
        </p:nvSpPr>
        <p:spPr>
          <a:xfrm>
            <a:off x="3454400" y="101238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26" name="Rectangle 325"/>
          <p:cNvSpPr/>
          <p:nvPr/>
        </p:nvSpPr>
        <p:spPr>
          <a:xfrm>
            <a:off x="3352813" y="856800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27" name="Rectangle 326"/>
          <p:cNvSpPr/>
          <p:nvPr/>
        </p:nvSpPr>
        <p:spPr>
          <a:xfrm>
            <a:off x="3341640" y="1204510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328" name="Straight Arrow Connector 327"/>
          <p:cNvCxnSpPr/>
          <p:nvPr/>
        </p:nvCxnSpPr>
        <p:spPr>
          <a:xfrm>
            <a:off x="3454400" y="1089688"/>
            <a:ext cx="27905" cy="7570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Arrow Connector 328"/>
          <p:cNvCxnSpPr/>
          <p:nvPr/>
        </p:nvCxnSpPr>
        <p:spPr>
          <a:xfrm flipH="1">
            <a:off x="3545214" y="1167942"/>
            <a:ext cx="45085" cy="8268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Rectangle 329"/>
          <p:cNvSpPr/>
          <p:nvPr/>
        </p:nvSpPr>
        <p:spPr>
          <a:xfrm>
            <a:off x="5114501" y="1661512"/>
            <a:ext cx="49244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3" name="AutoShape 3"/>
          <p:cNvSpPr>
            <a:spLocks noChangeAspect="1" noChangeArrowheads="1" noTextEdit="1"/>
          </p:cNvSpPr>
          <p:nvPr/>
        </p:nvSpPr>
        <p:spPr bwMode="auto">
          <a:xfrm>
            <a:off x="1017588" y="2954338"/>
            <a:ext cx="5035550" cy="171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293813" y="2965450"/>
            <a:ext cx="4737100" cy="1589087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1293813" y="3176588"/>
            <a:ext cx="4730750" cy="1377950"/>
          </a:xfrm>
          <a:custGeom>
            <a:avLst/>
            <a:gdLst>
              <a:gd name="T0" fmla="*/ 67 w 2980"/>
              <a:gd name="T1" fmla="*/ 861 h 868"/>
              <a:gd name="T2" fmla="*/ 133 w 2980"/>
              <a:gd name="T3" fmla="*/ 774 h 868"/>
              <a:gd name="T4" fmla="*/ 189 w 2980"/>
              <a:gd name="T5" fmla="*/ 868 h 868"/>
              <a:gd name="T6" fmla="*/ 241 w 2980"/>
              <a:gd name="T7" fmla="*/ 830 h 868"/>
              <a:gd name="T8" fmla="*/ 294 w 2980"/>
              <a:gd name="T9" fmla="*/ 868 h 868"/>
              <a:gd name="T10" fmla="*/ 342 w 2980"/>
              <a:gd name="T11" fmla="*/ 868 h 868"/>
              <a:gd name="T12" fmla="*/ 395 w 2980"/>
              <a:gd name="T13" fmla="*/ 865 h 868"/>
              <a:gd name="T14" fmla="*/ 458 w 2980"/>
              <a:gd name="T15" fmla="*/ 868 h 868"/>
              <a:gd name="T16" fmla="*/ 517 w 2980"/>
              <a:gd name="T17" fmla="*/ 785 h 868"/>
              <a:gd name="T18" fmla="*/ 576 w 2980"/>
              <a:gd name="T19" fmla="*/ 868 h 868"/>
              <a:gd name="T20" fmla="*/ 625 w 2980"/>
              <a:gd name="T21" fmla="*/ 868 h 868"/>
              <a:gd name="T22" fmla="*/ 674 w 2980"/>
              <a:gd name="T23" fmla="*/ 868 h 868"/>
              <a:gd name="T24" fmla="*/ 719 w 2980"/>
              <a:gd name="T25" fmla="*/ 848 h 868"/>
              <a:gd name="T26" fmla="*/ 772 w 2980"/>
              <a:gd name="T27" fmla="*/ 865 h 868"/>
              <a:gd name="T28" fmla="*/ 820 w 2980"/>
              <a:gd name="T29" fmla="*/ 848 h 868"/>
              <a:gd name="T30" fmla="*/ 880 w 2980"/>
              <a:gd name="T31" fmla="*/ 868 h 868"/>
              <a:gd name="T32" fmla="*/ 929 w 2980"/>
              <a:gd name="T33" fmla="*/ 868 h 868"/>
              <a:gd name="T34" fmla="*/ 978 w 2980"/>
              <a:gd name="T35" fmla="*/ 861 h 868"/>
              <a:gd name="T36" fmla="*/ 1019 w 2980"/>
              <a:gd name="T37" fmla="*/ 868 h 868"/>
              <a:gd name="T38" fmla="*/ 1061 w 2980"/>
              <a:gd name="T39" fmla="*/ 865 h 868"/>
              <a:gd name="T40" fmla="*/ 1100 w 2980"/>
              <a:gd name="T41" fmla="*/ 854 h 868"/>
              <a:gd name="T42" fmla="*/ 1145 w 2980"/>
              <a:gd name="T43" fmla="*/ 854 h 868"/>
              <a:gd name="T44" fmla="*/ 1187 w 2980"/>
              <a:gd name="T45" fmla="*/ 854 h 868"/>
              <a:gd name="T46" fmla="*/ 1225 w 2980"/>
              <a:gd name="T47" fmla="*/ 837 h 868"/>
              <a:gd name="T48" fmla="*/ 1267 w 2980"/>
              <a:gd name="T49" fmla="*/ 837 h 868"/>
              <a:gd name="T50" fmla="*/ 1309 w 2980"/>
              <a:gd name="T51" fmla="*/ 854 h 868"/>
              <a:gd name="T52" fmla="*/ 1347 w 2980"/>
              <a:gd name="T53" fmla="*/ 868 h 868"/>
              <a:gd name="T54" fmla="*/ 1386 w 2980"/>
              <a:gd name="T55" fmla="*/ 848 h 868"/>
              <a:gd name="T56" fmla="*/ 1424 w 2980"/>
              <a:gd name="T57" fmla="*/ 844 h 868"/>
              <a:gd name="T58" fmla="*/ 1463 w 2980"/>
              <a:gd name="T59" fmla="*/ 858 h 868"/>
              <a:gd name="T60" fmla="*/ 1508 w 2980"/>
              <a:gd name="T61" fmla="*/ 806 h 868"/>
              <a:gd name="T62" fmla="*/ 1550 w 2980"/>
              <a:gd name="T63" fmla="*/ 841 h 868"/>
              <a:gd name="T64" fmla="*/ 1588 w 2980"/>
              <a:gd name="T65" fmla="*/ 868 h 868"/>
              <a:gd name="T66" fmla="*/ 1627 w 2980"/>
              <a:gd name="T67" fmla="*/ 848 h 868"/>
              <a:gd name="T68" fmla="*/ 1672 w 2980"/>
              <a:gd name="T69" fmla="*/ 575 h 868"/>
              <a:gd name="T70" fmla="*/ 1717 w 2980"/>
              <a:gd name="T71" fmla="*/ 827 h 868"/>
              <a:gd name="T72" fmla="*/ 1756 w 2980"/>
              <a:gd name="T73" fmla="*/ 868 h 868"/>
              <a:gd name="T74" fmla="*/ 1791 w 2980"/>
              <a:gd name="T75" fmla="*/ 854 h 868"/>
              <a:gd name="T76" fmla="*/ 1832 w 2980"/>
              <a:gd name="T77" fmla="*/ 868 h 868"/>
              <a:gd name="T78" fmla="*/ 1878 w 2980"/>
              <a:gd name="T79" fmla="*/ 851 h 868"/>
              <a:gd name="T80" fmla="*/ 1920 w 2980"/>
              <a:gd name="T81" fmla="*/ 851 h 868"/>
              <a:gd name="T82" fmla="*/ 1958 w 2980"/>
              <a:gd name="T83" fmla="*/ 868 h 868"/>
              <a:gd name="T84" fmla="*/ 1996 w 2980"/>
              <a:gd name="T85" fmla="*/ 868 h 868"/>
              <a:gd name="T86" fmla="*/ 2045 w 2980"/>
              <a:gd name="T87" fmla="*/ 834 h 868"/>
              <a:gd name="T88" fmla="*/ 2087 w 2980"/>
              <a:gd name="T89" fmla="*/ 868 h 868"/>
              <a:gd name="T90" fmla="*/ 2126 w 2980"/>
              <a:gd name="T91" fmla="*/ 868 h 868"/>
              <a:gd name="T92" fmla="*/ 2164 w 2980"/>
              <a:gd name="T93" fmla="*/ 844 h 868"/>
              <a:gd name="T94" fmla="*/ 2209 w 2980"/>
              <a:gd name="T95" fmla="*/ 844 h 868"/>
              <a:gd name="T96" fmla="*/ 2262 w 2980"/>
              <a:gd name="T97" fmla="*/ 865 h 868"/>
              <a:gd name="T98" fmla="*/ 2307 w 2980"/>
              <a:gd name="T99" fmla="*/ 868 h 868"/>
              <a:gd name="T100" fmla="*/ 2356 w 2980"/>
              <a:gd name="T101" fmla="*/ 861 h 868"/>
              <a:gd name="T102" fmla="*/ 2419 w 2980"/>
              <a:gd name="T103" fmla="*/ 858 h 868"/>
              <a:gd name="T104" fmla="*/ 2464 w 2980"/>
              <a:gd name="T105" fmla="*/ 865 h 868"/>
              <a:gd name="T106" fmla="*/ 2506 w 2980"/>
              <a:gd name="T107" fmla="*/ 795 h 868"/>
              <a:gd name="T108" fmla="*/ 2558 w 2980"/>
              <a:gd name="T109" fmla="*/ 868 h 868"/>
              <a:gd name="T110" fmla="*/ 2625 w 2980"/>
              <a:gd name="T111" fmla="*/ 868 h 868"/>
              <a:gd name="T112" fmla="*/ 2687 w 2980"/>
              <a:gd name="T113" fmla="*/ 865 h 868"/>
              <a:gd name="T114" fmla="*/ 2747 w 2980"/>
              <a:gd name="T115" fmla="*/ 861 h 868"/>
              <a:gd name="T116" fmla="*/ 2799 w 2980"/>
              <a:gd name="T117" fmla="*/ 865 h 868"/>
              <a:gd name="T118" fmla="*/ 2851 w 2980"/>
              <a:gd name="T119" fmla="*/ 865 h 868"/>
              <a:gd name="T120" fmla="*/ 2904 w 2980"/>
              <a:gd name="T121" fmla="*/ 868 h 868"/>
              <a:gd name="T122" fmla="*/ 2963 w 2980"/>
              <a:gd name="T123" fmla="*/ 868 h 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80" h="868">
                <a:moveTo>
                  <a:pt x="0" y="868"/>
                </a:moveTo>
                <a:lnTo>
                  <a:pt x="0" y="865"/>
                </a:lnTo>
                <a:lnTo>
                  <a:pt x="4" y="868"/>
                </a:lnTo>
                <a:lnTo>
                  <a:pt x="7" y="868"/>
                </a:lnTo>
                <a:lnTo>
                  <a:pt x="11" y="865"/>
                </a:lnTo>
                <a:lnTo>
                  <a:pt x="11" y="868"/>
                </a:lnTo>
                <a:lnTo>
                  <a:pt x="11" y="422"/>
                </a:lnTo>
                <a:lnTo>
                  <a:pt x="14" y="813"/>
                </a:lnTo>
                <a:lnTo>
                  <a:pt x="14" y="868"/>
                </a:lnTo>
                <a:lnTo>
                  <a:pt x="14" y="778"/>
                </a:lnTo>
                <a:lnTo>
                  <a:pt x="18" y="865"/>
                </a:lnTo>
                <a:lnTo>
                  <a:pt x="18" y="868"/>
                </a:lnTo>
                <a:lnTo>
                  <a:pt x="18" y="861"/>
                </a:lnTo>
                <a:lnTo>
                  <a:pt x="21" y="868"/>
                </a:lnTo>
                <a:lnTo>
                  <a:pt x="32" y="868"/>
                </a:lnTo>
                <a:lnTo>
                  <a:pt x="32" y="865"/>
                </a:lnTo>
                <a:lnTo>
                  <a:pt x="35" y="868"/>
                </a:lnTo>
                <a:lnTo>
                  <a:pt x="35" y="861"/>
                </a:lnTo>
                <a:lnTo>
                  <a:pt x="39" y="868"/>
                </a:lnTo>
                <a:lnTo>
                  <a:pt x="39" y="865"/>
                </a:lnTo>
                <a:lnTo>
                  <a:pt x="42" y="861"/>
                </a:lnTo>
                <a:lnTo>
                  <a:pt x="42" y="868"/>
                </a:lnTo>
                <a:lnTo>
                  <a:pt x="42" y="848"/>
                </a:lnTo>
                <a:lnTo>
                  <a:pt x="46" y="868"/>
                </a:lnTo>
                <a:lnTo>
                  <a:pt x="46" y="865"/>
                </a:lnTo>
                <a:lnTo>
                  <a:pt x="49" y="868"/>
                </a:lnTo>
                <a:lnTo>
                  <a:pt x="56" y="868"/>
                </a:lnTo>
                <a:lnTo>
                  <a:pt x="56" y="841"/>
                </a:lnTo>
                <a:lnTo>
                  <a:pt x="60" y="868"/>
                </a:lnTo>
                <a:lnTo>
                  <a:pt x="60" y="848"/>
                </a:lnTo>
                <a:lnTo>
                  <a:pt x="63" y="868"/>
                </a:lnTo>
                <a:lnTo>
                  <a:pt x="63" y="711"/>
                </a:lnTo>
                <a:lnTo>
                  <a:pt x="67" y="861"/>
                </a:lnTo>
                <a:lnTo>
                  <a:pt x="67" y="868"/>
                </a:lnTo>
                <a:lnTo>
                  <a:pt x="67" y="802"/>
                </a:lnTo>
                <a:lnTo>
                  <a:pt x="70" y="868"/>
                </a:lnTo>
                <a:lnTo>
                  <a:pt x="70" y="861"/>
                </a:lnTo>
                <a:lnTo>
                  <a:pt x="74" y="868"/>
                </a:lnTo>
                <a:lnTo>
                  <a:pt x="81" y="868"/>
                </a:lnTo>
                <a:lnTo>
                  <a:pt x="81" y="854"/>
                </a:lnTo>
                <a:lnTo>
                  <a:pt x="84" y="868"/>
                </a:lnTo>
                <a:lnTo>
                  <a:pt x="84" y="861"/>
                </a:lnTo>
                <a:lnTo>
                  <a:pt x="88" y="868"/>
                </a:lnTo>
                <a:lnTo>
                  <a:pt x="88" y="854"/>
                </a:lnTo>
                <a:lnTo>
                  <a:pt x="91" y="868"/>
                </a:lnTo>
                <a:lnTo>
                  <a:pt x="91" y="865"/>
                </a:lnTo>
                <a:lnTo>
                  <a:pt x="95" y="868"/>
                </a:lnTo>
                <a:lnTo>
                  <a:pt x="102" y="868"/>
                </a:lnTo>
                <a:lnTo>
                  <a:pt x="102" y="865"/>
                </a:lnTo>
                <a:lnTo>
                  <a:pt x="105" y="868"/>
                </a:lnTo>
                <a:lnTo>
                  <a:pt x="105" y="865"/>
                </a:lnTo>
                <a:lnTo>
                  <a:pt x="109" y="868"/>
                </a:lnTo>
                <a:lnTo>
                  <a:pt x="109" y="865"/>
                </a:lnTo>
                <a:lnTo>
                  <a:pt x="112" y="868"/>
                </a:lnTo>
                <a:lnTo>
                  <a:pt x="112" y="809"/>
                </a:lnTo>
                <a:lnTo>
                  <a:pt x="116" y="868"/>
                </a:lnTo>
                <a:lnTo>
                  <a:pt x="116" y="854"/>
                </a:lnTo>
                <a:lnTo>
                  <a:pt x="119" y="868"/>
                </a:lnTo>
                <a:lnTo>
                  <a:pt x="119" y="865"/>
                </a:lnTo>
                <a:lnTo>
                  <a:pt x="123" y="868"/>
                </a:lnTo>
                <a:lnTo>
                  <a:pt x="123" y="865"/>
                </a:lnTo>
                <a:lnTo>
                  <a:pt x="126" y="868"/>
                </a:lnTo>
                <a:lnTo>
                  <a:pt x="130" y="868"/>
                </a:lnTo>
                <a:lnTo>
                  <a:pt x="130" y="865"/>
                </a:lnTo>
                <a:lnTo>
                  <a:pt x="133" y="868"/>
                </a:lnTo>
                <a:lnTo>
                  <a:pt x="133" y="774"/>
                </a:lnTo>
                <a:lnTo>
                  <a:pt x="137" y="865"/>
                </a:lnTo>
                <a:lnTo>
                  <a:pt x="137" y="868"/>
                </a:lnTo>
                <a:lnTo>
                  <a:pt x="137" y="732"/>
                </a:lnTo>
                <a:lnTo>
                  <a:pt x="140" y="868"/>
                </a:lnTo>
                <a:lnTo>
                  <a:pt x="140" y="854"/>
                </a:lnTo>
                <a:lnTo>
                  <a:pt x="144" y="868"/>
                </a:lnTo>
                <a:lnTo>
                  <a:pt x="144" y="865"/>
                </a:lnTo>
                <a:lnTo>
                  <a:pt x="147" y="868"/>
                </a:lnTo>
                <a:lnTo>
                  <a:pt x="147" y="865"/>
                </a:lnTo>
                <a:lnTo>
                  <a:pt x="151" y="868"/>
                </a:lnTo>
                <a:lnTo>
                  <a:pt x="151" y="858"/>
                </a:lnTo>
                <a:lnTo>
                  <a:pt x="154" y="868"/>
                </a:lnTo>
                <a:lnTo>
                  <a:pt x="154" y="865"/>
                </a:lnTo>
                <a:lnTo>
                  <a:pt x="157" y="868"/>
                </a:lnTo>
                <a:lnTo>
                  <a:pt x="157" y="865"/>
                </a:lnTo>
                <a:lnTo>
                  <a:pt x="161" y="868"/>
                </a:lnTo>
                <a:lnTo>
                  <a:pt x="164" y="868"/>
                </a:lnTo>
                <a:lnTo>
                  <a:pt x="164" y="865"/>
                </a:lnTo>
                <a:lnTo>
                  <a:pt x="168" y="868"/>
                </a:lnTo>
                <a:lnTo>
                  <a:pt x="168" y="0"/>
                </a:lnTo>
                <a:lnTo>
                  <a:pt x="171" y="858"/>
                </a:lnTo>
                <a:lnTo>
                  <a:pt x="171" y="868"/>
                </a:lnTo>
                <a:lnTo>
                  <a:pt x="171" y="781"/>
                </a:lnTo>
                <a:lnTo>
                  <a:pt x="175" y="868"/>
                </a:lnTo>
                <a:lnTo>
                  <a:pt x="175" y="865"/>
                </a:lnTo>
                <a:lnTo>
                  <a:pt x="178" y="868"/>
                </a:lnTo>
                <a:lnTo>
                  <a:pt x="178" y="865"/>
                </a:lnTo>
                <a:lnTo>
                  <a:pt x="182" y="868"/>
                </a:lnTo>
                <a:lnTo>
                  <a:pt x="182" y="760"/>
                </a:lnTo>
                <a:lnTo>
                  <a:pt x="185" y="865"/>
                </a:lnTo>
                <a:lnTo>
                  <a:pt x="185" y="868"/>
                </a:lnTo>
                <a:lnTo>
                  <a:pt x="185" y="848"/>
                </a:lnTo>
                <a:lnTo>
                  <a:pt x="189" y="868"/>
                </a:lnTo>
                <a:lnTo>
                  <a:pt x="189" y="848"/>
                </a:lnTo>
                <a:lnTo>
                  <a:pt x="192" y="868"/>
                </a:lnTo>
                <a:lnTo>
                  <a:pt x="192" y="865"/>
                </a:lnTo>
                <a:lnTo>
                  <a:pt x="196" y="868"/>
                </a:lnTo>
                <a:lnTo>
                  <a:pt x="196" y="865"/>
                </a:lnTo>
                <a:lnTo>
                  <a:pt x="199" y="868"/>
                </a:lnTo>
                <a:lnTo>
                  <a:pt x="199" y="865"/>
                </a:lnTo>
                <a:lnTo>
                  <a:pt x="203" y="868"/>
                </a:lnTo>
                <a:lnTo>
                  <a:pt x="203" y="858"/>
                </a:lnTo>
                <a:lnTo>
                  <a:pt x="206" y="868"/>
                </a:lnTo>
                <a:lnTo>
                  <a:pt x="206" y="841"/>
                </a:lnTo>
                <a:lnTo>
                  <a:pt x="210" y="865"/>
                </a:lnTo>
                <a:lnTo>
                  <a:pt x="210" y="868"/>
                </a:lnTo>
                <a:lnTo>
                  <a:pt x="210" y="865"/>
                </a:lnTo>
                <a:lnTo>
                  <a:pt x="213" y="868"/>
                </a:lnTo>
                <a:lnTo>
                  <a:pt x="213" y="834"/>
                </a:lnTo>
                <a:lnTo>
                  <a:pt x="217" y="865"/>
                </a:lnTo>
                <a:lnTo>
                  <a:pt x="217" y="868"/>
                </a:lnTo>
                <a:lnTo>
                  <a:pt x="217" y="865"/>
                </a:lnTo>
                <a:lnTo>
                  <a:pt x="220" y="868"/>
                </a:lnTo>
                <a:lnTo>
                  <a:pt x="224" y="868"/>
                </a:lnTo>
                <a:lnTo>
                  <a:pt x="224" y="865"/>
                </a:lnTo>
                <a:lnTo>
                  <a:pt x="227" y="868"/>
                </a:lnTo>
                <a:lnTo>
                  <a:pt x="227" y="865"/>
                </a:lnTo>
                <a:lnTo>
                  <a:pt x="231" y="868"/>
                </a:lnTo>
                <a:lnTo>
                  <a:pt x="231" y="865"/>
                </a:lnTo>
                <a:lnTo>
                  <a:pt x="234" y="868"/>
                </a:lnTo>
                <a:lnTo>
                  <a:pt x="234" y="858"/>
                </a:lnTo>
                <a:lnTo>
                  <a:pt x="238" y="868"/>
                </a:lnTo>
                <a:lnTo>
                  <a:pt x="238" y="495"/>
                </a:lnTo>
                <a:lnTo>
                  <a:pt x="241" y="830"/>
                </a:lnTo>
                <a:lnTo>
                  <a:pt x="241" y="868"/>
                </a:lnTo>
                <a:lnTo>
                  <a:pt x="241" y="830"/>
                </a:lnTo>
                <a:lnTo>
                  <a:pt x="245" y="868"/>
                </a:lnTo>
                <a:lnTo>
                  <a:pt x="245" y="865"/>
                </a:lnTo>
                <a:lnTo>
                  <a:pt x="248" y="868"/>
                </a:lnTo>
                <a:lnTo>
                  <a:pt x="252" y="868"/>
                </a:lnTo>
                <a:lnTo>
                  <a:pt x="252" y="841"/>
                </a:lnTo>
                <a:lnTo>
                  <a:pt x="255" y="865"/>
                </a:lnTo>
                <a:lnTo>
                  <a:pt x="255" y="868"/>
                </a:lnTo>
                <a:lnTo>
                  <a:pt x="255" y="861"/>
                </a:lnTo>
                <a:lnTo>
                  <a:pt x="259" y="865"/>
                </a:lnTo>
                <a:lnTo>
                  <a:pt x="259" y="868"/>
                </a:lnTo>
                <a:lnTo>
                  <a:pt x="259" y="861"/>
                </a:lnTo>
                <a:lnTo>
                  <a:pt x="262" y="865"/>
                </a:lnTo>
                <a:lnTo>
                  <a:pt x="262" y="868"/>
                </a:lnTo>
                <a:lnTo>
                  <a:pt x="262" y="865"/>
                </a:lnTo>
                <a:lnTo>
                  <a:pt x="266" y="868"/>
                </a:lnTo>
                <a:lnTo>
                  <a:pt x="266" y="865"/>
                </a:lnTo>
                <a:lnTo>
                  <a:pt x="269" y="868"/>
                </a:lnTo>
                <a:lnTo>
                  <a:pt x="269" y="865"/>
                </a:lnTo>
                <a:lnTo>
                  <a:pt x="273" y="868"/>
                </a:lnTo>
                <a:lnTo>
                  <a:pt x="273" y="844"/>
                </a:lnTo>
                <a:lnTo>
                  <a:pt x="276" y="858"/>
                </a:lnTo>
                <a:lnTo>
                  <a:pt x="276" y="868"/>
                </a:lnTo>
                <a:lnTo>
                  <a:pt x="276" y="806"/>
                </a:lnTo>
                <a:lnTo>
                  <a:pt x="280" y="861"/>
                </a:lnTo>
                <a:lnTo>
                  <a:pt x="280" y="868"/>
                </a:lnTo>
                <a:lnTo>
                  <a:pt x="280" y="861"/>
                </a:lnTo>
                <a:lnTo>
                  <a:pt x="283" y="868"/>
                </a:lnTo>
                <a:lnTo>
                  <a:pt x="287" y="868"/>
                </a:lnTo>
                <a:lnTo>
                  <a:pt x="287" y="865"/>
                </a:lnTo>
                <a:lnTo>
                  <a:pt x="290" y="868"/>
                </a:lnTo>
                <a:lnTo>
                  <a:pt x="290" y="865"/>
                </a:lnTo>
                <a:lnTo>
                  <a:pt x="294" y="865"/>
                </a:lnTo>
                <a:lnTo>
                  <a:pt x="294" y="868"/>
                </a:lnTo>
                <a:lnTo>
                  <a:pt x="294" y="865"/>
                </a:lnTo>
                <a:lnTo>
                  <a:pt x="297" y="868"/>
                </a:lnTo>
                <a:lnTo>
                  <a:pt x="301" y="865"/>
                </a:lnTo>
                <a:lnTo>
                  <a:pt x="301" y="868"/>
                </a:lnTo>
                <a:lnTo>
                  <a:pt x="301" y="865"/>
                </a:lnTo>
                <a:lnTo>
                  <a:pt x="304" y="868"/>
                </a:lnTo>
                <a:lnTo>
                  <a:pt x="304" y="861"/>
                </a:lnTo>
                <a:lnTo>
                  <a:pt x="308" y="865"/>
                </a:lnTo>
                <a:lnTo>
                  <a:pt x="308" y="868"/>
                </a:lnTo>
                <a:lnTo>
                  <a:pt x="308" y="335"/>
                </a:lnTo>
                <a:lnTo>
                  <a:pt x="311" y="729"/>
                </a:lnTo>
                <a:lnTo>
                  <a:pt x="311" y="868"/>
                </a:lnTo>
                <a:lnTo>
                  <a:pt x="311" y="729"/>
                </a:lnTo>
                <a:lnTo>
                  <a:pt x="315" y="861"/>
                </a:lnTo>
                <a:lnTo>
                  <a:pt x="315" y="868"/>
                </a:lnTo>
                <a:lnTo>
                  <a:pt x="315" y="861"/>
                </a:lnTo>
                <a:lnTo>
                  <a:pt x="318" y="868"/>
                </a:lnTo>
                <a:lnTo>
                  <a:pt x="322" y="868"/>
                </a:lnTo>
                <a:lnTo>
                  <a:pt x="322" y="858"/>
                </a:lnTo>
                <a:lnTo>
                  <a:pt x="325" y="858"/>
                </a:lnTo>
                <a:lnTo>
                  <a:pt x="325" y="868"/>
                </a:lnTo>
                <a:lnTo>
                  <a:pt x="325" y="858"/>
                </a:lnTo>
                <a:lnTo>
                  <a:pt x="328" y="865"/>
                </a:lnTo>
                <a:lnTo>
                  <a:pt x="328" y="868"/>
                </a:lnTo>
                <a:lnTo>
                  <a:pt x="328" y="861"/>
                </a:lnTo>
                <a:lnTo>
                  <a:pt x="332" y="865"/>
                </a:lnTo>
                <a:lnTo>
                  <a:pt x="332" y="868"/>
                </a:lnTo>
                <a:lnTo>
                  <a:pt x="332" y="861"/>
                </a:lnTo>
                <a:lnTo>
                  <a:pt x="335" y="868"/>
                </a:lnTo>
                <a:lnTo>
                  <a:pt x="339" y="865"/>
                </a:lnTo>
                <a:lnTo>
                  <a:pt x="339" y="868"/>
                </a:lnTo>
                <a:lnTo>
                  <a:pt x="339" y="865"/>
                </a:lnTo>
                <a:lnTo>
                  <a:pt x="342" y="868"/>
                </a:lnTo>
                <a:lnTo>
                  <a:pt x="342" y="865"/>
                </a:lnTo>
                <a:lnTo>
                  <a:pt x="346" y="865"/>
                </a:lnTo>
                <a:lnTo>
                  <a:pt x="346" y="868"/>
                </a:lnTo>
                <a:lnTo>
                  <a:pt x="346" y="861"/>
                </a:lnTo>
                <a:lnTo>
                  <a:pt x="349" y="865"/>
                </a:lnTo>
                <a:lnTo>
                  <a:pt x="349" y="868"/>
                </a:lnTo>
                <a:lnTo>
                  <a:pt x="349" y="865"/>
                </a:lnTo>
                <a:lnTo>
                  <a:pt x="353" y="868"/>
                </a:lnTo>
                <a:lnTo>
                  <a:pt x="353" y="858"/>
                </a:lnTo>
                <a:lnTo>
                  <a:pt x="356" y="861"/>
                </a:lnTo>
                <a:lnTo>
                  <a:pt x="356" y="868"/>
                </a:lnTo>
                <a:lnTo>
                  <a:pt x="356" y="861"/>
                </a:lnTo>
                <a:lnTo>
                  <a:pt x="360" y="868"/>
                </a:lnTo>
                <a:lnTo>
                  <a:pt x="367" y="868"/>
                </a:lnTo>
                <a:lnTo>
                  <a:pt x="367" y="865"/>
                </a:lnTo>
                <a:lnTo>
                  <a:pt x="370" y="868"/>
                </a:lnTo>
                <a:lnTo>
                  <a:pt x="370" y="865"/>
                </a:lnTo>
                <a:lnTo>
                  <a:pt x="374" y="868"/>
                </a:lnTo>
                <a:lnTo>
                  <a:pt x="374" y="858"/>
                </a:lnTo>
                <a:lnTo>
                  <a:pt x="377" y="868"/>
                </a:lnTo>
                <a:lnTo>
                  <a:pt x="377" y="108"/>
                </a:lnTo>
                <a:lnTo>
                  <a:pt x="381" y="778"/>
                </a:lnTo>
                <a:lnTo>
                  <a:pt x="381" y="865"/>
                </a:lnTo>
                <a:lnTo>
                  <a:pt x="381" y="610"/>
                </a:lnTo>
                <a:lnTo>
                  <a:pt x="384" y="865"/>
                </a:lnTo>
                <a:lnTo>
                  <a:pt x="384" y="868"/>
                </a:lnTo>
                <a:lnTo>
                  <a:pt x="384" y="858"/>
                </a:lnTo>
                <a:lnTo>
                  <a:pt x="388" y="868"/>
                </a:lnTo>
                <a:lnTo>
                  <a:pt x="388" y="865"/>
                </a:lnTo>
                <a:lnTo>
                  <a:pt x="391" y="868"/>
                </a:lnTo>
                <a:lnTo>
                  <a:pt x="391" y="865"/>
                </a:lnTo>
                <a:lnTo>
                  <a:pt x="395" y="868"/>
                </a:lnTo>
                <a:lnTo>
                  <a:pt x="395" y="865"/>
                </a:lnTo>
                <a:lnTo>
                  <a:pt x="398" y="868"/>
                </a:lnTo>
                <a:lnTo>
                  <a:pt x="398" y="865"/>
                </a:lnTo>
                <a:lnTo>
                  <a:pt x="402" y="868"/>
                </a:lnTo>
                <a:lnTo>
                  <a:pt x="402" y="865"/>
                </a:lnTo>
                <a:lnTo>
                  <a:pt x="405" y="868"/>
                </a:lnTo>
                <a:lnTo>
                  <a:pt x="405" y="865"/>
                </a:lnTo>
                <a:lnTo>
                  <a:pt x="409" y="868"/>
                </a:lnTo>
                <a:lnTo>
                  <a:pt x="409" y="865"/>
                </a:lnTo>
                <a:lnTo>
                  <a:pt x="412" y="868"/>
                </a:lnTo>
                <a:lnTo>
                  <a:pt x="412" y="865"/>
                </a:lnTo>
                <a:lnTo>
                  <a:pt x="416" y="868"/>
                </a:lnTo>
                <a:lnTo>
                  <a:pt x="416" y="861"/>
                </a:lnTo>
                <a:lnTo>
                  <a:pt x="419" y="868"/>
                </a:lnTo>
                <a:lnTo>
                  <a:pt x="419" y="861"/>
                </a:lnTo>
                <a:lnTo>
                  <a:pt x="423" y="868"/>
                </a:lnTo>
                <a:lnTo>
                  <a:pt x="423" y="865"/>
                </a:lnTo>
                <a:lnTo>
                  <a:pt x="426" y="868"/>
                </a:lnTo>
                <a:lnTo>
                  <a:pt x="426" y="865"/>
                </a:lnTo>
                <a:lnTo>
                  <a:pt x="430" y="868"/>
                </a:lnTo>
                <a:lnTo>
                  <a:pt x="437" y="868"/>
                </a:lnTo>
                <a:lnTo>
                  <a:pt x="437" y="865"/>
                </a:lnTo>
                <a:lnTo>
                  <a:pt x="440" y="868"/>
                </a:lnTo>
                <a:lnTo>
                  <a:pt x="440" y="865"/>
                </a:lnTo>
                <a:lnTo>
                  <a:pt x="444" y="868"/>
                </a:lnTo>
                <a:lnTo>
                  <a:pt x="444" y="865"/>
                </a:lnTo>
                <a:lnTo>
                  <a:pt x="447" y="868"/>
                </a:lnTo>
                <a:lnTo>
                  <a:pt x="447" y="125"/>
                </a:lnTo>
                <a:lnTo>
                  <a:pt x="451" y="851"/>
                </a:lnTo>
                <a:lnTo>
                  <a:pt x="451" y="868"/>
                </a:lnTo>
                <a:lnTo>
                  <a:pt x="451" y="638"/>
                </a:lnTo>
                <a:lnTo>
                  <a:pt x="454" y="868"/>
                </a:lnTo>
                <a:lnTo>
                  <a:pt x="454" y="854"/>
                </a:lnTo>
                <a:lnTo>
                  <a:pt x="458" y="868"/>
                </a:lnTo>
                <a:lnTo>
                  <a:pt x="465" y="868"/>
                </a:lnTo>
                <a:lnTo>
                  <a:pt x="465" y="865"/>
                </a:lnTo>
                <a:lnTo>
                  <a:pt x="468" y="868"/>
                </a:lnTo>
                <a:lnTo>
                  <a:pt x="468" y="830"/>
                </a:lnTo>
                <a:lnTo>
                  <a:pt x="472" y="865"/>
                </a:lnTo>
                <a:lnTo>
                  <a:pt x="472" y="868"/>
                </a:lnTo>
                <a:lnTo>
                  <a:pt x="472" y="851"/>
                </a:lnTo>
                <a:lnTo>
                  <a:pt x="475" y="868"/>
                </a:lnTo>
                <a:lnTo>
                  <a:pt x="475" y="858"/>
                </a:lnTo>
                <a:lnTo>
                  <a:pt x="479" y="865"/>
                </a:lnTo>
                <a:lnTo>
                  <a:pt x="479" y="868"/>
                </a:lnTo>
                <a:lnTo>
                  <a:pt x="479" y="827"/>
                </a:lnTo>
                <a:lnTo>
                  <a:pt x="482" y="868"/>
                </a:lnTo>
                <a:lnTo>
                  <a:pt x="482" y="858"/>
                </a:lnTo>
                <a:lnTo>
                  <a:pt x="486" y="868"/>
                </a:lnTo>
                <a:lnTo>
                  <a:pt x="489" y="868"/>
                </a:lnTo>
                <a:lnTo>
                  <a:pt x="489" y="865"/>
                </a:lnTo>
                <a:lnTo>
                  <a:pt x="492" y="868"/>
                </a:lnTo>
                <a:lnTo>
                  <a:pt x="492" y="854"/>
                </a:lnTo>
                <a:lnTo>
                  <a:pt x="496" y="865"/>
                </a:lnTo>
                <a:lnTo>
                  <a:pt x="496" y="868"/>
                </a:lnTo>
                <a:lnTo>
                  <a:pt x="496" y="861"/>
                </a:lnTo>
                <a:lnTo>
                  <a:pt x="499" y="868"/>
                </a:lnTo>
                <a:lnTo>
                  <a:pt x="499" y="792"/>
                </a:lnTo>
                <a:lnTo>
                  <a:pt x="503" y="868"/>
                </a:lnTo>
                <a:lnTo>
                  <a:pt x="503" y="795"/>
                </a:lnTo>
                <a:lnTo>
                  <a:pt x="506" y="868"/>
                </a:lnTo>
                <a:lnTo>
                  <a:pt x="506" y="861"/>
                </a:lnTo>
                <a:lnTo>
                  <a:pt x="510" y="868"/>
                </a:lnTo>
                <a:lnTo>
                  <a:pt x="510" y="865"/>
                </a:lnTo>
                <a:lnTo>
                  <a:pt x="513" y="868"/>
                </a:lnTo>
                <a:lnTo>
                  <a:pt x="517" y="868"/>
                </a:lnTo>
                <a:lnTo>
                  <a:pt x="517" y="785"/>
                </a:lnTo>
                <a:lnTo>
                  <a:pt x="520" y="861"/>
                </a:lnTo>
                <a:lnTo>
                  <a:pt x="520" y="868"/>
                </a:lnTo>
                <a:lnTo>
                  <a:pt x="520" y="841"/>
                </a:lnTo>
                <a:lnTo>
                  <a:pt x="524" y="868"/>
                </a:lnTo>
                <a:lnTo>
                  <a:pt x="524" y="865"/>
                </a:lnTo>
                <a:lnTo>
                  <a:pt x="527" y="868"/>
                </a:lnTo>
                <a:lnTo>
                  <a:pt x="527" y="865"/>
                </a:lnTo>
                <a:lnTo>
                  <a:pt x="531" y="868"/>
                </a:lnTo>
                <a:lnTo>
                  <a:pt x="534" y="868"/>
                </a:lnTo>
                <a:lnTo>
                  <a:pt x="534" y="865"/>
                </a:lnTo>
                <a:lnTo>
                  <a:pt x="538" y="868"/>
                </a:lnTo>
                <a:lnTo>
                  <a:pt x="538" y="865"/>
                </a:lnTo>
                <a:lnTo>
                  <a:pt x="541" y="868"/>
                </a:lnTo>
                <a:lnTo>
                  <a:pt x="541" y="865"/>
                </a:lnTo>
                <a:lnTo>
                  <a:pt x="545" y="868"/>
                </a:lnTo>
                <a:lnTo>
                  <a:pt x="545" y="858"/>
                </a:lnTo>
                <a:lnTo>
                  <a:pt x="548" y="868"/>
                </a:lnTo>
                <a:lnTo>
                  <a:pt x="548" y="844"/>
                </a:lnTo>
                <a:lnTo>
                  <a:pt x="552" y="868"/>
                </a:lnTo>
                <a:lnTo>
                  <a:pt x="552" y="858"/>
                </a:lnTo>
                <a:lnTo>
                  <a:pt x="555" y="868"/>
                </a:lnTo>
                <a:lnTo>
                  <a:pt x="555" y="865"/>
                </a:lnTo>
                <a:lnTo>
                  <a:pt x="559" y="868"/>
                </a:lnTo>
                <a:lnTo>
                  <a:pt x="559" y="865"/>
                </a:lnTo>
                <a:lnTo>
                  <a:pt x="562" y="865"/>
                </a:lnTo>
                <a:lnTo>
                  <a:pt x="562" y="868"/>
                </a:lnTo>
                <a:lnTo>
                  <a:pt x="562" y="865"/>
                </a:lnTo>
                <a:lnTo>
                  <a:pt x="566" y="868"/>
                </a:lnTo>
                <a:lnTo>
                  <a:pt x="566" y="865"/>
                </a:lnTo>
                <a:lnTo>
                  <a:pt x="569" y="868"/>
                </a:lnTo>
                <a:lnTo>
                  <a:pt x="573" y="868"/>
                </a:lnTo>
                <a:lnTo>
                  <a:pt x="573" y="865"/>
                </a:lnTo>
                <a:lnTo>
                  <a:pt x="576" y="868"/>
                </a:lnTo>
                <a:lnTo>
                  <a:pt x="576" y="865"/>
                </a:lnTo>
                <a:lnTo>
                  <a:pt x="580" y="868"/>
                </a:lnTo>
                <a:lnTo>
                  <a:pt x="580" y="861"/>
                </a:lnTo>
                <a:lnTo>
                  <a:pt x="583" y="868"/>
                </a:lnTo>
                <a:lnTo>
                  <a:pt x="583" y="865"/>
                </a:lnTo>
                <a:lnTo>
                  <a:pt x="587" y="868"/>
                </a:lnTo>
                <a:lnTo>
                  <a:pt x="587" y="781"/>
                </a:lnTo>
                <a:lnTo>
                  <a:pt x="590" y="851"/>
                </a:lnTo>
                <a:lnTo>
                  <a:pt x="590" y="868"/>
                </a:lnTo>
                <a:lnTo>
                  <a:pt x="590" y="837"/>
                </a:lnTo>
                <a:lnTo>
                  <a:pt x="594" y="865"/>
                </a:lnTo>
                <a:lnTo>
                  <a:pt x="594" y="868"/>
                </a:lnTo>
                <a:lnTo>
                  <a:pt x="594" y="854"/>
                </a:lnTo>
                <a:lnTo>
                  <a:pt x="597" y="868"/>
                </a:lnTo>
                <a:lnTo>
                  <a:pt x="597" y="865"/>
                </a:lnTo>
                <a:lnTo>
                  <a:pt x="601" y="868"/>
                </a:lnTo>
                <a:lnTo>
                  <a:pt x="604" y="868"/>
                </a:lnTo>
                <a:lnTo>
                  <a:pt x="604" y="865"/>
                </a:lnTo>
                <a:lnTo>
                  <a:pt x="608" y="865"/>
                </a:lnTo>
                <a:lnTo>
                  <a:pt x="608" y="868"/>
                </a:lnTo>
                <a:lnTo>
                  <a:pt x="608" y="844"/>
                </a:lnTo>
                <a:lnTo>
                  <a:pt x="611" y="858"/>
                </a:lnTo>
                <a:lnTo>
                  <a:pt x="611" y="868"/>
                </a:lnTo>
                <a:lnTo>
                  <a:pt x="611" y="858"/>
                </a:lnTo>
                <a:lnTo>
                  <a:pt x="615" y="868"/>
                </a:lnTo>
                <a:lnTo>
                  <a:pt x="615" y="865"/>
                </a:lnTo>
                <a:lnTo>
                  <a:pt x="618" y="865"/>
                </a:lnTo>
                <a:lnTo>
                  <a:pt x="618" y="868"/>
                </a:lnTo>
                <a:lnTo>
                  <a:pt x="618" y="834"/>
                </a:lnTo>
                <a:lnTo>
                  <a:pt x="622" y="861"/>
                </a:lnTo>
                <a:lnTo>
                  <a:pt x="622" y="868"/>
                </a:lnTo>
                <a:lnTo>
                  <a:pt x="622" y="854"/>
                </a:lnTo>
                <a:lnTo>
                  <a:pt x="625" y="868"/>
                </a:lnTo>
                <a:lnTo>
                  <a:pt x="632" y="868"/>
                </a:lnTo>
                <a:lnTo>
                  <a:pt x="632" y="861"/>
                </a:lnTo>
                <a:lnTo>
                  <a:pt x="636" y="861"/>
                </a:lnTo>
                <a:lnTo>
                  <a:pt x="636" y="868"/>
                </a:lnTo>
                <a:lnTo>
                  <a:pt x="636" y="861"/>
                </a:lnTo>
                <a:lnTo>
                  <a:pt x="639" y="865"/>
                </a:lnTo>
                <a:lnTo>
                  <a:pt x="639" y="868"/>
                </a:lnTo>
                <a:lnTo>
                  <a:pt x="639" y="764"/>
                </a:lnTo>
                <a:lnTo>
                  <a:pt x="643" y="774"/>
                </a:lnTo>
                <a:lnTo>
                  <a:pt x="643" y="865"/>
                </a:lnTo>
                <a:lnTo>
                  <a:pt x="643" y="690"/>
                </a:lnTo>
                <a:lnTo>
                  <a:pt x="646" y="823"/>
                </a:lnTo>
                <a:lnTo>
                  <a:pt x="646" y="868"/>
                </a:lnTo>
                <a:lnTo>
                  <a:pt x="646" y="823"/>
                </a:lnTo>
                <a:lnTo>
                  <a:pt x="650" y="865"/>
                </a:lnTo>
                <a:lnTo>
                  <a:pt x="650" y="868"/>
                </a:lnTo>
                <a:lnTo>
                  <a:pt x="650" y="865"/>
                </a:lnTo>
                <a:lnTo>
                  <a:pt x="653" y="868"/>
                </a:lnTo>
                <a:lnTo>
                  <a:pt x="653" y="865"/>
                </a:lnTo>
                <a:lnTo>
                  <a:pt x="656" y="865"/>
                </a:lnTo>
                <a:lnTo>
                  <a:pt x="656" y="868"/>
                </a:lnTo>
                <a:lnTo>
                  <a:pt x="656" y="851"/>
                </a:lnTo>
                <a:lnTo>
                  <a:pt x="660" y="851"/>
                </a:lnTo>
                <a:lnTo>
                  <a:pt x="660" y="868"/>
                </a:lnTo>
                <a:lnTo>
                  <a:pt x="660" y="848"/>
                </a:lnTo>
                <a:lnTo>
                  <a:pt x="663" y="861"/>
                </a:lnTo>
                <a:lnTo>
                  <a:pt x="663" y="868"/>
                </a:lnTo>
                <a:lnTo>
                  <a:pt x="663" y="861"/>
                </a:lnTo>
                <a:lnTo>
                  <a:pt x="667" y="868"/>
                </a:lnTo>
                <a:lnTo>
                  <a:pt x="667" y="865"/>
                </a:lnTo>
                <a:lnTo>
                  <a:pt x="670" y="868"/>
                </a:lnTo>
                <a:lnTo>
                  <a:pt x="670" y="865"/>
                </a:lnTo>
                <a:lnTo>
                  <a:pt x="674" y="868"/>
                </a:lnTo>
                <a:lnTo>
                  <a:pt x="674" y="261"/>
                </a:lnTo>
                <a:lnTo>
                  <a:pt x="677" y="624"/>
                </a:lnTo>
                <a:lnTo>
                  <a:pt x="677" y="868"/>
                </a:lnTo>
                <a:lnTo>
                  <a:pt x="677" y="617"/>
                </a:lnTo>
                <a:lnTo>
                  <a:pt x="681" y="851"/>
                </a:lnTo>
                <a:lnTo>
                  <a:pt x="681" y="868"/>
                </a:lnTo>
                <a:lnTo>
                  <a:pt x="681" y="851"/>
                </a:lnTo>
                <a:lnTo>
                  <a:pt x="684" y="865"/>
                </a:lnTo>
                <a:lnTo>
                  <a:pt x="684" y="868"/>
                </a:lnTo>
                <a:lnTo>
                  <a:pt x="684" y="865"/>
                </a:lnTo>
                <a:lnTo>
                  <a:pt x="688" y="865"/>
                </a:lnTo>
                <a:lnTo>
                  <a:pt x="688" y="868"/>
                </a:lnTo>
                <a:lnTo>
                  <a:pt x="688" y="848"/>
                </a:lnTo>
                <a:lnTo>
                  <a:pt x="691" y="841"/>
                </a:lnTo>
                <a:lnTo>
                  <a:pt x="691" y="868"/>
                </a:lnTo>
                <a:lnTo>
                  <a:pt x="691" y="841"/>
                </a:lnTo>
                <a:lnTo>
                  <a:pt x="695" y="868"/>
                </a:lnTo>
                <a:lnTo>
                  <a:pt x="695" y="865"/>
                </a:lnTo>
                <a:lnTo>
                  <a:pt x="698" y="868"/>
                </a:lnTo>
                <a:lnTo>
                  <a:pt x="702" y="868"/>
                </a:lnTo>
                <a:lnTo>
                  <a:pt x="702" y="865"/>
                </a:lnTo>
                <a:lnTo>
                  <a:pt x="705" y="868"/>
                </a:lnTo>
                <a:lnTo>
                  <a:pt x="705" y="865"/>
                </a:lnTo>
                <a:lnTo>
                  <a:pt x="709" y="868"/>
                </a:lnTo>
                <a:lnTo>
                  <a:pt x="709" y="861"/>
                </a:lnTo>
                <a:lnTo>
                  <a:pt x="712" y="858"/>
                </a:lnTo>
                <a:lnTo>
                  <a:pt x="712" y="868"/>
                </a:lnTo>
                <a:lnTo>
                  <a:pt x="712" y="858"/>
                </a:lnTo>
                <a:lnTo>
                  <a:pt x="716" y="865"/>
                </a:lnTo>
                <a:lnTo>
                  <a:pt x="716" y="868"/>
                </a:lnTo>
                <a:lnTo>
                  <a:pt x="716" y="861"/>
                </a:lnTo>
                <a:lnTo>
                  <a:pt x="719" y="868"/>
                </a:lnTo>
                <a:lnTo>
                  <a:pt x="719" y="848"/>
                </a:lnTo>
                <a:lnTo>
                  <a:pt x="723" y="858"/>
                </a:lnTo>
                <a:lnTo>
                  <a:pt x="723" y="868"/>
                </a:lnTo>
                <a:lnTo>
                  <a:pt x="723" y="854"/>
                </a:lnTo>
                <a:lnTo>
                  <a:pt x="726" y="868"/>
                </a:lnTo>
                <a:lnTo>
                  <a:pt x="726" y="861"/>
                </a:lnTo>
                <a:lnTo>
                  <a:pt x="730" y="858"/>
                </a:lnTo>
                <a:lnTo>
                  <a:pt x="730" y="868"/>
                </a:lnTo>
                <a:lnTo>
                  <a:pt x="730" y="854"/>
                </a:lnTo>
                <a:lnTo>
                  <a:pt x="733" y="868"/>
                </a:lnTo>
                <a:lnTo>
                  <a:pt x="733" y="865"/>
                </a:lnTo>
                <a:lnTo>
                  <a:pt x="737" y="868"/>
                </a:lnTo>
                <a:lnTo>
                  <a:pt x="737" y="865"/>
                </a:lnTo>
                <a:lnTo>
                  <a:pt x="740" y="868"/>
                </a:lnTo>
                <a:lnTo>
                  <a:pt x="740" y="865"/>
                </a:lnTo>
                <a:lnTo>
                  <a:pt x="744" y="868"/>
                </a:lnTo>
                <a:lnTo>
                  <a:pt x="744" y="865"/>
                </a:lnTo>
                <a:lnTo>
                  <a:pt x="747" y="868"/>
                </a:lnTo>
                <a:lnTo>
                  <a:pt x="747" y="865"/>
                </a:lnTo>
                <a:lnTo>
                  <a:pt x="751" y="868"/>
                </a:lnTo>
                <a:lnTo>
                  <a:pt x="751" y="865"/>
                </a:lnTo>
                <a:lnTo>
                  <a:pt x="754" y="868"/>
                </a:lnTo>
                <a:lnTo>
                  <a:pt x="758" y="868"/>
                </a:lnTo>
                <a:lnTo>
                  <a:pt x="758" y="865"/>
                </a:lnTo>
                <a:lnTo>
                  <a:pt x="761" y="861"/>
                </a:lnTo>
                <a:lnTo>
                  <a:pt x="761" y="868"/>
                </a:lnTo>
                <a:lnTo>
                  <a:pt x="761" y="834"/>
                </a:lnTo>
                <a:lnTo>
                  <a:pt x="765" y="865"/>
                </a:lnTo>
                <a:lnTo>
                  <a:pt x="765" y="868"/>
                </a:lnTo>
                <a:lnTo>
                  <a:pt x="765" y="854"/>
                </a:lnTo>
                <a:lnTo>
                  <a:pt x="768" y="868"/>
                </a:lnTo>
                <a:lnTo>
                  <a:pt x="768" y="865"/>
                </a:lnTo>
                <a:lnTo>
                  <a:pt x="772" y="868"/>
                </a:lnTo>
                <a:lnTo>
                  <a:pt x="772" y="865"/>
                </a:lnTo>
                <a:lnTo>
                  <a:pt x="775" y="868"/>
                </a:lnTo>
                <a:lnTo>
                  <a:pt x="775" y="865"/>
                </a:lnTo>
                <a:lnTo>
                  <a:pt x="779" y="868"/>
                </a:lnTo>
                <a:lnTo>
                  <a:pt x="779" y="865"/>
                </a:lnTo>
                <a:lnTo>
                  <a:pt x="782" y="865"/>
                </a:lnTo>
                <a:lnTo>
                  <a:pt x="782" y="868"/>
                </a:lnTo>
                <a:lnTo>
                  <a:pt x="782" y="823"/>
                </a:lnTo>
                <a:lnTo>
                  <a:pt x="786" y="865"/>
                </a:lnTo>
                <a:lnTo>
                  <a:pt x="786" y="868"/>
                </a:lnTo>
                <a:lnTo>
                  <a:pt x="786" y="848"/>
                </a:lnTo>
                <a:lnTo>
                  <a:pt x="789" y="868"/>
                </a:lnTo>
                <a:lnTo>
                  <a:pt x="789" y="865"/>
                </a:lnTo>
                <a:lnTo>
                  <a:pt x="793" y="868"/>
                </a:lnTo>
                <a:lnTo>
                  <a:pt x="793" y="865"/>
                </a:lnTo>
                <a:lnTo>
                  <a:pt x="796" y="868"/>
                </a:lnTo>
                <a:lnTo>
                  <a:pt x="796" y="865"/>
                </a:lnTo>
                <a:lnTo>
                  <a:pt x="800" y="865"/>
                </a:lnTo>
                <a:lnTo>
                  <a:pt x="800" y="844"/>
                </a:lnTo>
                <a:lnTo>
                  <a:pt x="800" y="865"/>
                </a:lnTo>
                <a:lnTo>
                  <a:pt x="803" y="868"/>
                </a:lnTo>
                <a:lnTo>
                  <a:pt x="803" y="865"/>
                </a:lnTo>
                <a:lnTo>
                  <a:pt x="807" y="868"/>
                </a:lnTo>
                <a:lnTo>
                  <a:pt x="807" y="865"/>
                </a:lnTo>
                <a:lnTo>
                  <a:pt x="810" y="868"/>
                </a:lnTo>
                <a:lnTo>
                  <a:pt x="810" y="865"/>
                </a:lnTo>
                <a:lnTo>
                  <a:pt x="814" y="868"/>
                </a:lnTo>
                <a:lnTo>
                  <a:pt x="814" y="380"/>
                </a:lnTo>
                <a:lnTo>
                  <a:pt x="817" y="844"/>
                </a:lnTo>
                <a:lnTo>
                  <a:pt x="817" y="865"/>
                </a:lnTo>
                <a:lnTo>
                  <a:pt x="817" y="628"/>
                </a:lnTo>
                <a:lnTo>
                  <a:pt x="817" y="865"/>
                </a:lnTo>
                <a:lnTo>
                  <a:pt x="820" y="868"/>
                </a:lnTo>
                <a:lnTo>
                  <a:pt x="820" y="848"/>
                </a:lnTo>
                <a:lnTo>
                  <a:pt x="824" y="868"/>
                </a:lnTo>
                <a:lnTo>
                  <a:pt x="824" y="865"/>
                </a:lnTo>
                <a:lnTo>
                  <a:pt x="827" y="868"/>
                </a:lnTo>
                <a:lnTo>
                  <a:pt x="831" y="868"/>
                </a:lnTo>
                <a:lnTo>
                  <a:pt x="831" y="858"/>
                </a:lnTo>
                <a:lnTo>
                  <a:pt x="834" y="868"/>
                </a:lnTo>
                <a:lnTo>
                  <a:pt x="834" y="851"/>
                </a:lnTo>
                <a:lnTo>
                  <a:pt x="838" y="868"/>
                </a:lnTo>
                <a:lnTo>
                  <a:pt x="838" y="861"/>
                </a:lnTo>
                <a:lnTo>
                  <a:pt x="841" y="868"/>
                </a:lnTo>
                <a:lnTo>
                  <a:pt x="845" y="868"/>
                </a:lnTo>
                <a:lnTo>
                  <a:pt x="845" y="865"/>
                </a:lnTo>
                <a:lnTo>
                  <a:pt x="848" y="868"/>
                </a:lnTo>
                <a:lnTo>
                  <a:pt x="848" y="865"/>
                </a:lnTo>
                <a:lnTo>
                  <a:pt x="852" y="868"/>
                </a:lnTo>
                <a:lnTo>
                  <a:pt x="852" y="865"/>
                </a:lnTo>
                <a:lnTo>
                  <a:pt x="855" y="868"/>
                </a:lnTo>
                <a:lnTo>
                  <a:pt x="855" y="865"/>
                </a:lnTo>
                <a:lnTo>
                  <a:pt x="859" y="865"/>
                </a:lnTo>
                <a:lnTo>
                  <a:pt x="859" y="868"/>
                </a:lnTo>
                <a:lnTo>
                  <a:pt x="859" y="865"/>
                </a:lnTo>
                <a:lnTo>
                  <a:pt x="862" y="868"/>
                </a:lnTo>
                <a:lnTo>
                  <a:pt x="862" y="861"/>
                </a:lnTo>
                <a:lnTo>
                  <a:pt x="866" y="868"/>
                </a:lnTo>
                <a:lnTo>
                  <a:pt x="869" y="868"/>
                </a:lnTo>
                <a:lnTo>
                  <a:pt x="869" y="865"/>
                </a:lnTo>
                <a:lnTo>
                  <a:pt x="873" y="865"/>
                </a:lnTo>
                <a:lnTo>
                  <a:pt x="873" y="868"/>
                </a:lnTo>
                <a:lnTo>
                  <a:pt x="873" y="865"/>
                </a:lnTo>
                <a:lnTo>
                  <a:pt x="876" y="865"/>
                </a:lnTo>
                <a:lnTo>
                  <a:pt x="876" y="868"/>
                </a:lnTo>
                <a:lnTo>
                  <a:pt x="876" y="865"/>
                </a:lnTo>
                <a:lnTo>
                  <a:pt x="880" y="868"/>
                </a:lnTo>
                <a:lnTo>
                  <a:pt x="880" y="861"/>
                </a:lnTo>
                <a:lnTo>
                  <a:pt x="883" y="865"/>
                </a:lnTo>
                <a:lnTo>
                  <a:pt x="883" y="868"/>
                </a:lnTo>
                <a:lnTo>
                  <a:pt x="883" y="816"/>
                </a:lnTo>
                <a:lnTo>
                  <a:pt x="887" y="861"/>
                </a:lnTo>
                <a:lnTo>
                  <a:pt x="887" y="868"/>
                </a:lnTo>
                <a:lnTo>
                  <a:pt x="887" y="844"/>
                </a:lnTo>
                <a:lnTo>
                  <a:pt x="890" y="868"/>
                </a:lnTo>
                <a:lnTo>
                  <a:pt x="890" y="865"/>
                </a:lnTo>
                <a:lnTo>
                  <a:pt x="894" y="868"/>
                </a:lnTo>
                <a:lnTo>
                  <a:pt x="894" y="865"/>
                </a:lnTo>
                <a:lnTo>
                  <a:pt x="897" y="868"/>
                </a:lnTo>
                <a:lnTo>
                  <a:pt x="897" y="865"/>
                </a:lnTo>
                <a:lnTo>
                  <a:pt x="901" y="868"/>
                </a:lnTo>
                <a:lnTo>
                  <a:pt x="901" y="861"/>
                </a:lnTo>
                <a:lnTo>
                  <a:pt x="904" y="868"/>
                </a:lnTo>
                <a:lnTo>
                  <a:pt x="904" y="865"/>
                </a:lnTo>
                <a:lnTo>
                  <a:pt x="908" y="868"/>
                </a:lnTo>
                <a:lnTo>
                  <a:pt x="908" y="865"/>
                </a:lnTo>
                <a:lnTo>
                  <a:pt x="911" y="868"/>
                </a:lnTo>
                <a:lnTo>
                  <a:pt x="911" y="816"/>
                </a:lnTo>
                <a:lnTo>
                  <a:pt x="915" y="854"/>
                </a:lnTo>
                <a:lnTo>
                  <a:pt x="915" y="868"/>
                </a:lnTo>
                <a:lnTo>
                  <a:pt x="915" y="837"/>
                </a:lnTo>
                <a:lnTo>
                  <a:pt x="918" y="868"/>
                </a:lnTo>
                <a:lnTo>
                  <a:pt x="918" y="861"/>
                </a:lnTo>
                <a:lnTo>
                  <a:pt x="922" y="865"/>
                </a:lnTo>
                <a:lnTo>
                  <a:pt x="922" y="868"/>
                </a:lnTo>
                <a:lnTo>
                  <a:pt x="922" y="861"/>
                </a:lnTo>
                <a:lnTo>
                  <a:pt x="925" y="868"/>
                </a:lnTo>
                <a:lnTo>
                  <a:pt x="925" y="865"/>
                </a:lnTo>
                <a:lnTo>
                  <a:pt x="929" y="865"/>
                </a:lnTo>
                <a:lnTo>
                  <a:pt x="929" y="868"/>
                </a:lnTo>
                <a:lnTo>
                  <a:pt x="929" y="865"/>
                </a:lnTo>
                <a:lnTo>
                  <a:pt x="932" y="868"/>
                </a:lnTo>
                <a:lnTo>
                  <a:pt x="932" y="865"/>
                </a:lnTo>
                <a:lnTo>
                  <a:pt x="936" y="868"/>
                </a:lnTo>
                <a:lnTo>
                  <a:pt x="936" y="861"/>
                </a:lnTo>
                <a:lnTo>
                  <a:pt x="939" y="865"/>
                </a:lnTo>
                <a:lnTo>
                  <a:pt x="939" y="868"/>
                </a:lnTo>
                <a:lnTo>
                  <a:pt x="939" y="865"/>
                </a:lnTo>
                <a:lnTo>
                  <a:pt x="943" y="868"/>
                </a:lnTo>
                <a:lnTo>
                  <a:pt x="943" y="865"/>
                </a:lnTo>
                <a:lnTo>
                  <a:pt x="946" y="868"/>
                </a:lnTo>
                <a:lnTo>
                  <a:pt x="946" y="865"/>
                </a:lnTo>
                <a:lnTo>
                  <a:pt x="950" y="868"/>
                </a:lnTo>
                <a:lnTo>
                  <a:pt x="950" y="861"/>
                </a:lnTo>
                <a:lnTo>
                  <a:pt x="953" y="868"/>
                </a:lnTo>
                <a:lnTo>
                  <a:pt x="953" y="289"/>
                </a:lnTo>
                <a:lnTo>
                  <a:pt x="957" y="792"/>
                </a:lnTo>
                <a:lnTo>
                  <a:pt x="957" y="861"/>
                </a:lnTo>
                <a:lnTo>
                  <a:pt x="957" y="631"/>
                </a:lnTo>
                <a:lnTo>
                  <a:pt x="960" y="848"/>
                </a:lnTo>
                <a:lnTo>
                  <a:pt x="960" y="868"/>
                </a:lnTo>
                <a:lnTo>
                  <a:pt x="960" y="848"/>
                </a:lnTo>
                <a:lnTo>
                  <a:pt x="964" y="868"/>
                </a:lnTo>
                <a:lnTo>
                  <a:pt x="964" y="865"/>
                </a:lnTo>
                <a:lnTo>
                  <a:pt x="967" y="868"/>
                </a:lnTo>
                <a:lnTo>
                  <a:pt x="967" y="861"/>
                </a:lnTo>
                <a:lnTo>
                  <a:pt x="971" y="868"/>
                </a:lnTo>
                <a:lnTo>
                  <a:pt x="971" y="865"/>
                </a:lnTo>
                <a:lnTo>
                  <a:pt x="974" y="868"/>
                </a:lnTo>
                <a:lnTo>
                  <a:pt x="974" y="854"/>
                </a:lnTo>
                <a:lnTo>
                  <a:pt x="978" y="865"/>
                </a:lnTo>
                <a:lnTo>
                  <a:pt x="978" y="868"/>
                </a:lnTo>
                <a:lnTo>
                  <a:pt x="978" y="861"/>
                </a:lnTo>
                <a:lnTo>
                  <a:pt x="981" y="865"/>
                </a:lnTo>
                <a:lnTo>
                  <a:pt x="981" y="868"/>
                </a:lnTo>
                <a:lnTo>
                  <a:pt x="981" y="844"/>
                </a:lnTo>
                <a:lnTo>
                  <a:pt x="984" y="854"/>
                </a:lnTo>
                <a:lnTo>
                  <a:pt x="984" y="868"/>
                </a:lnTo>
                <a:lnTo>
                  <a:pt x="984" y="816"/>
                </a:lnTo>
                <a:lnTo>
                  <a:pt x="988" y="848"/>
                </a:lnTo>
                <a:lnTo>
                  <a:pt x="988" y="868"/>
                </a:lnTo>
                <a:lnTo>
                  <a:pt x="988" y="844"/>
                </a:lnTo>
                <a:lnTo>
                  <a:pt x="991" y="858"/>
                </a:lnTo>
                <a:lnTo>
                  <a:pt x="991" y="868"/>
                </a:lnTo>
                <a:lnTo>
                  <a:pt x="991" y="858"/>
                </a:lnTo>
                <a:lnTo>
                  <a:pt x="995" y="868"/>
                </a:lnTo>
                <a:lnTo>
                  <a:pt x="995" y="865"/>
                </a:lnTo>
                <a:lnTo>
                  <a:pt x="998" y="868"/>
                </a:lnTo>
                <a:lnTo>
                  <a:pt x="998" y="861"/>
                </a:lnTo>
                <a:lnTo>
                  <a:pt x="1002" y="865"/>
                </a:lnTo>
                <a:lnTo>
                  <a:pt x="1002" y="868"/>
                </a:lnTo>
                <a:lnTo>
                  <a:pt x="1002" y="861"/>
                </a:lnTo>
                <a:lnTo>
                  <a:pt x="1005" y="865"/>
                </a:lnTo>
                <a:lnTo>
                  <a:pt x="1005" y="868"/>
                </a:lnTo>
                <a:lnTo>
                  <a:pt x="1005" y="830"/>
                </a:lnTo>
                <a:lnTo>
                  <a:pt x="1009" y="834"/>
                </a:lnTo>
                <a:lnTo>
                  <a:pt x="1009" y="868"/>
                </a:lnTo>
                <a:lnTo>
                  <a:pt x="1009" y="816"/>
                </a:lnTo>
                <a:lnTo>
                  <a:pt x="1012" y="837"/>
                </a:lnTo>
                <a:lnTo>
                  <a:pt x="1012" y="868"/>
                </a:lnTo>
                <a:lnTo>
                  <a:pt x="1012" y="837"/>
                </a:lnTo>
                <a:lnTo>
                  <a:pt x="1016" y="865"/>
                </a:lnTo>
                <a:lnTo>
                  <a:pt x="1016" y="868"/>
                </a:lnTo>
                <a:lnTo>
                  <a:pt x="1016" y="858"/>
                </a:lnTo>
                <a:lnTo>
                  <a:pt x="1019" y="861"/>
                </a:lnTo>
                <a:lnTo>
                  <a:pt x="1019" y="868"/>
                </a:lnTo>
                <a:lnTo>
                  <a:pt x="1019" y="861"/>
                </a:lnTo>
                <a:lnTo>
                  <a:pt x="1023" y="865"/>
                </a:lnTo>
                <a:lnTo>
                  <a:pt x="1023" y="868"/>
                </a:lnTo>
                <a:lnTo>
                  <a:pt x="1023" y="809"/>
                </a:lnTo>
                <a:lnTo>
                  <a:pt x="1026" y="823"/>
                </a:lnTo>
                <a:lnTo>
                  <a:pt x="1026" y="868"/>
                </a:lnTo>
                <a:lnTo>
                  <a:pt x="1026" y="823"/>
                </a:lnTo>
                <a:lnTo>
                  <a:pt x="1030" y="865"/>
                </a:lnTo>
                <a:lnTo>
                  <a:pt x="1030" y="868"/>
                </a:lnTo>
                <a:lnTo>
                  <a:pt x="1030" y="865"/>
                </a:lnTo>
                <a:lnTo>
                  <a:pt x="1033" y="865"/>
                </a:lnTo>
                <a:lnTo>
                  <a:pt x="1033" y="868"/>
                </a:lnTo>
                <a:lnTo>
                  <a:pt x="1033" y="861"/>
                </a:lnTo>
                <a:lnTo>
                  <a:pt x="1037" y="868"/>
                </a:lnTo>
                <a:lnTo>
                  <a:pt x="1037" y="865"/>
                </a:lnTo>
                <a:lnTo>
                  <a:pt x="1040" y="868"/>
                </a:lnTo>
                <a:lnTo>
                  <a:pt x="1040" y="861"/>
                </a:lnTo>
                <a:lnTo>
                  <a:pt x="1044" y="865"/>
                </a:lnTo>
                <a:lnTo>
                  <a:pt x="1044" y="868"/>
                </a:lnTo>
                <a:lnTo>
                  <a:pt x="1044" y="858"/>
                </a:lnTo>
                <a:lnTo>
                  <a:pt x="1047" y="868"/>
                </a:lnTo>
                <a:lnTo>
                  <a:pt x="1047" y="861"/>
                </a:lnTo>
                <a:lnTo>
                  <a:pt x="1051" y="865"/>
                </a:lnTo>
                <a:lnTo>
                  <a:pt x="1051" y="868"/>
                </a:lnTo>
                <a:lnTo>
                  <a:pt x="1051" y="834"/>
                </a:lnTo>
                <a:lnTo>
                  <a:pt x="1051" y="844"/>
                </a:lnTo>
                <a:lnTo>
                  <a:pt x="1054" y="830"/>
                </a:lnTo>
                <a:lnTo>
                  <a:pt x="1054" y="865"/>
                </a:lnTo>
                <a:lnTo>
                  <a:pt x="1054" y="820"/>
                </a:lnTo>
                <a:lnTo>
                  <a:pt x="1058" y="861"/>
                </a:lnTo>
                <a:lnTo>
                  <a:pt x="1058" y="868"/>
                </a:lnTo>
                <a:lnTo>
                  <a:pt x="1058" y="861"/>
                </a:lnTo>
                <a:lnTo>
                  <a:pt x="1061" y="865"/>
                </a:lnTo>
                <a:lnTo>
                  <a:pt x="1061" y="868"/>
                </a:lnTo>
                <a:lnTo>
                  <a:pt x="1061" y="865"/>
                </a:lnTo>
                <a:lnTo>
                  <a:pt x="1065" y="865"/>
                </a:lnTo>
                <a:lnTo>
                  <a:pt x="1065" y="868"/>
                </a:lnTo>
                <a:lnTo>
                  <a:pt x="1065" y="861"/>
                </a:lnTo>
                <a:lnTo>
                  <a:pt x="1068" y="868"/>
                </a:lnTo>
                <a:lnTo>
                  <a:pt x="1068" y="841"/>
                </a:lnTo>
                <a:lnTo>
                  <a:pt x="1072" y="865"/>
                </a:lnTo>
                <a:lnTo>
                  <a:pt x="1072" y="868"/>
                </a:lnTo>
                <a:lnTo>
                  <a:pt x="1072" y="858"/>
                </a:lnTo>
                <a:lnTo>
                  <a:pt x="1075" y="865"/>
                </a:lnTo>
                <a:lnTo>
                  <a:pt x="1075" y="868"/>
                </a:lnTo>
                <a:lnTo>
                  <a:pt x="1075" y="861"/>
                </a:lnTo>
                <a:lnTo>
                  <a:pt x="1079" y="861"/>
                </a:lnTo>
                <a:lnTo>
                  <a:pt x="1079" y="868"/>
                </a:lnTo>
                <a:lnTo>
                  <a:pt x="1079" y="858"/>
                </a:lnTo>
                <a:lnTo>
                  <a:pt x="1082" y="865"/>
                </a:lnTo>
                <a:lnTo>
                  <a:pt x="1082" y="868"/>
                </a:lnTo>
                <a:lnTo>
                  <a:pt x="1082" y="858"/>
                </a:lnTo>
                <a:lnTo>
                  <a:pt x="1086" y="868"/>
                </a:lnTo>
                <a:lnTo>
                  <a:pt x="1086" y="854"/>
                </a:lnTo>
                <a:lnTo>
                  <a:pt x="1089" y="865"/>
                </a:lnTo>
                <a:lnTo>
                  <a:pt x="1089" y="868"/>
                </a:lnTo>
                <a:lnTo>
                  <a:pt x="1089" y="854"/>
                </a:lnTo>
                <a:lnTo>
                  <a:pt x="1093" y="865"/>
                </a:lnTo>
                <a:lnTo>
                  <a:pt x="1093" y="868"/>
                </a:lnTo>
                <a:lnTo>
                  <a:pt x="1093" y="851"/>
                </a:lnTo>
                <a:lnTo>
                  <a:pt x="1096" y="841"/>
                </a:lnTo>
                <a:lnTo>
                  <a:pt x="1096" y="868"/>
                </a:lnTo>
                <a:lnTo>
                  <a:pt x="1096" y="809"/>
                </a:lnTo>
                <a:lnTo>
                  <a:pt x="1100" y="861"/>
                </a:lnTo>
                <a:lnTo>
                  <a:pt x="1100" y="868"/>
                </a:lnTo>
                <a:lnTo>
                  <a:pt x="1100" y="854"/>
                </a:lnTo>
                <a:lnTo>
                  <a:pt x="1103" y="865"/>
                </a:lnTo>
                <a:lnTo>
                  <a:pt x="1103" y="868"/>
                </a:lnTo>
                <a:lnTo>
                  <a:pt x="1103" y="854"/>
                </a:lnTo>
                <a:lnTo>
                  <a:pt x="1107" y="861"/>
                </a:lnTo>
                <a:lnTo>
                  <a:pt x="1107" y="868"/>
                </a:lnTo>
                <a:lnTo>
                  <a:pt x="1107" y="861"/>
                </a:lnTo>
                <a:lnTo>
                  <a:pt x="1110" y="868"/>
                </a:lnTo>
                <a:lnTo>
                  <a:pt x="1110" y="858"/>
                </a:lnTo>
                <a:lnTo>
                  <a:pt x="1114" y="865"/>
                </a:lnTo>
                <a:lnTo>
                  <a:pt x="1114" y="868"/>
                </a:lnTo>
                <a:lnTo>
                  <a:pt x="1114" y="861"/>
                </a:lnTo>
                <a:lnTo>
                  <a:pt x="1117" y="865"/>
                </a:lnTo>
                <a:lnTo>
                  <a:pt x="1117" y="868"/>
                </a:lnTo>
                <a:lnTo>
                  <a:pt x="1117" y="841"/>
                </a:lnTo>
                <a:lnTo>
                  <a:pt x="1121" y="848"/>
                </a:lnTo>
                <a:lnTo>
                  <a:pt x="1121" y="865"/>
                </a:lnTo>
                <a:lnTo>
                  <a:pt x="1121" y="834"/>
                </a:lnTo>
                <a:lnTo>
                  <a:pt x="1124" y="865"/>
                </a:lnTo>
                <a:lnTo>
                  <a:pt x="1124" y="868"/>
                </a:lnTo>
                <a:lnTo>
                  <a:pt x="1124" y="848"/>
                </a:lnTo>
                <a:lnTo>
                  <a:pt x="1128" y="848"/>
                </a:lnTo>
                <a:lnTo>
                  <a:pt x="1128" y="868"/>
                </a:lnTo>
                <a:lnTo>
                  <a:pt x="1128" y="830"/>
                </a:lnTo>
                <a:lnTo>
                  <a:pt x="1131" y="865"/>
                </a:lnTo>
                <a:lnTo>
                  <a:pt x="1131" y="868"/>
                </a:lnTo>
                <a:lnTo>
                  <a:pt x="1131" y="858"/>
                </a:lnTo>
                <a:lnTo>
                  <a:pt x="1135" y="868"/>
                </a:lnTo>
                <a:lnTo>
                  <a:pt x="1135" y="861"/>
                </a:lnTo>
                <a:lnTo>
                  <a:pt x="1138" y="868"/>
                </a:lnTo>
                <a:lnTo>
                  <a:pt x="1138" y="841"/>
                </a:lnTo>
                <a:lnTo>
                  <a:pt x="1142" y="865"/>
                </a:lnTo>
                <a:lnTo>
                  <a:pt x="1142" y="848"/>
                </a:lnTo>
                <a:lnTo>
                  <a:pt x="1145" y="854"/>
                </a:lnTo>
                <a:lnTo>
                  <a:pt x="1145" y="868"/>
                </a:lnTo>
                <a:lnTo>
                  <a:pt x="1145" y="854"/>
                </a:lnTo>
                <a:lnTo>
                  <a:pt x="1149" y="861"/>
                </a:lnTo>
                <a:lnTo>
                  <a:pt x="1149" y="865"/>
                </a:lnTo>
                <a:lnTo>
                  <a:pt x="1149" y="792"/>
                </a:lnTo>
                <a:lnTo>
                  <a:pt x="1152" y="861"/>
                </a:lnTo>
                <a:lnTo>
                  <a:pt x="1152" y="865"/>
                </a:lnTo>
                <a:lnTo>
                  <a:pt x="1152" y="827"/>
                </a:lnTo>
                <a:lnTo>
                  <a:pt x="1155" y="865"/>
                </a:lnTo>
                <a:lnTo>
                  <a:pt x="1155" y="868"/>
                </a:lnTo>
                <a:lnTo>
                  <a:pt x="1155" y="861"/>
                </a:lnTo>
                <a:lnTo>
                  <a:pt x="1159" y="865"/>
                </a:lnTo>
                <a:lnTo>
                  <a:pt x="1159" y="868"/>
                </a:lnTo>
                <a:lnTo>
                  <a:pt x="1159" y="858"/>
                </a:lnTo>
                <a:lnTo>
                  <a:pt x="1162" y="865"/>
                </a:lnTo>
                <a:lnTo>
                  <a:pt x="1162" y="868"/>
                </a:lnTo>
                <a:lnTo>
                  <a:pt x="1162" y="861"/>
                </a:lnTo>
                <a:lnTo>
                  <a:pt x="1166" y="865"/>
                </a:lnTo>
                <a:lnTo>
                  <a:pt x="1166" y="792"/>
                </a:lnTo>
                <a:lnTo>
                  <a:pt x="1169" y="848"/>
                </a:lnTo>
                <a:lnTo>
                  <a:pt x="1169" y="868"/>
                </a:lnTo>
                <a:lnTo>
                  <a:pt x="1169" y="848"/>
                </a:lnTo>
                <a:lnTo>
                  <a:pt x="1173" y="865"/>
                </a:lnTo>
                <a:lnTo>
                  <a:pt x="1173" y="868"/>
                </a:lnTo>
                <a:lnTo>
                  <a:pt x="1173" y="848"/>
                </a:lnTo>
                <a:lnTo>
                  <a:pt x="1176" y="861"/>
                </a:lnTo>
                <a:lnTo>
                  <a:pt x="1176" y="868"/>
                </a:lnTo>
                <a:lnTo>
                  <a:pt x="1176" y="854"/>
                </a:lnTo>
                <a:lnTo>
                  <a:pt x="1180" y="868"/>
                </a:lnTo>
                <a:lnTo>
                  <a:pt x="1180" y="509"/>
                </a:lnTo>
                <a:lnTo>
                  <a:pt x="1183" y="854"/>
                </a:lnTo>
                <a:lnTo>
                  <a:pt x="1183" y="652"/>
                </a:lnTo>
                <a:lnTo>
                  <a:pt x="1187" y="854"/>
                </a:lnTo>
                <a:lnTo>
                  <a:pt x="1187" y="865"/>
                </a:lnTo>
                <a:lnTo>
                  <a:pt x="1187" y="841"/>
                </a:lnTo>
                <a:lnTo>
                  <a:pt x="1190" y="854"/>
                </a:lnTo>
                <a:lnTo>
                  <a:pt x="1190" y="865"/>
                </a:lnTo>
                <a:lnTo>
                  <a:pt x="1190" y="834"/>
                </a:lnTo>
                <a:lnTo>
                  <a:pt x="1194" y="861"/>
                </a:lnTo>
                <a:lnTo>
                  <a:pt x="1194" y="868"/>
                </a:lnTo>
                <a:lnTo>
                  <a:pt x="1194" y="861"/>
                </a:lnTo>
                <a:lnTo>
                  <a:pt x="1197" y="865"/>
                </a:lnTo>
                <a:lnTo>
                  <a:pt x="1197" y="868"/>
                </a:lnTo>
                <a:lnTo>
                  <a:pt x="1197" y="841"/>
                </a:lnTo>
                <a:lnTo>
                  <a:pt x="1201" y="858"/>
                </a:lnTo>
                <a:lnTo>
                  <a:pt x="1201" y="868"/>
                </a:lnTo>
                <a:lnTo>
                  <a:pt x="1201" y="854"/>
                </a:lnTo>
                <a:lnTo>
                  <a:pt x="1204" y="868"/>
                </a:lnTo>
                <a:lnTo>
                  <a:pt x="1204" y="861"/>
                </a:lnTo>
                <a:lnTo>
                  <a:pt x="1208" y="865"/>
                </a:lnTo>
                <a:lnTo>
                  <a:pt x="1208" y="813"/>
                </a:lnTo>
                <a:lnTo>
                  <a:pt x="1211" y="851"/>
                </a:lnTo>
                <a:lnTo>
                  <a:pt x="1211" y="868"/>
                </a:lnTo>
                <a:lnTo>
                  <a:pt x="1211" y="848"/>
                </a:lnTo>
                <a:lnTo>
                  <a:pt x="1215" y="861"/>
                </a:lnTo>
                <a:lnTo>
                  <a:pt x="1215" y="868"/>
                </a:lnTo>
                <a:lnTo>
                  <a:pt x="1215" y="858"/>
                </a:lnTo>
                <a:lnTo>
                  <a:pt x="1218" y="865"/>
                </a:lnTo>
                <a:lnTo>
                  <a:pt x="1218" y="868"/>
                </a:lnTo>
                <a:lnTo>
                  <a:pt x="1218" y="848"/>
                </a:lnTo>
                <a:lnTo>
                  <a:pt x="1222" y="861"/>
                </a:lnTo>
                <a:lnTo>
                  <a:pt x="1222" y="865"/>
                </a:lnTo>
                <a:lnTo>
                  <a:pt x="1222" y="841"/>
                </a:lnTo>
                <a:lnTo>
                  <a:pt x="1225" y="851"/>
                </a:lnTo>
                <a:lnTo>
                  <a:pt x="1225" y="865"/>
                </a:lnTo>
                <a:lnTo>
                  <a:pt x="1225" y="837"/>
                </a:lnTo>
                <a:lnTo>
                  <a:pt x="1229" y="865"/>
                </a:lnTo>
                <a:lnTo>
                  <a:pt x="1229" y="868"/>
                </a:lnTo>
                <a:lnTo>
                  <a:pt x="1229" y="858"/>
                </a:lnTo>
                <a:lnTo>
                  <a:pt x="1232" y="865"/>
                </a:lnTo>
                <a:lnTo>
                  <a:pt x="1232" y="868"/>
                </a:lnTo>
                <a:lnTo>
                  <a:pt x="1232" y="858"/>
                </a:lnTo>
                <a:lnTo>
                  <a:pt x="1236" y="861"/>
                </a:lnTo>
                <a:lnTo>
                  <a:pt x="1236" y="771"/>
                </a:lnTo>
                <a:lnTo>
                  <a:pt x="1239" y="827"/>
                </a:lnTo>
                <a:lnTo>
                  <a:pt x="1239" y="865"/>
                </a:lnTo>
                <a:lnTo>
                  <a:pt x="1239" y="823"/>
                </a:lnTo>
                <a:lnTo>
                  <a:pt x="1243" y="865"/>
                </a:lnTo>
                <a:lnTo>
                  <a:pt x="1243" y="868"/>
                </a:lnTo>
                <a:lnTo>
                  <a:pt x="1243" y="848"/>
                </a:lnTo>
                <a:lnTo>
                  <a:pt x="1246" y="851"/>
                </a:lnTo>
                <a:lnTo>
                  <a:pt x="1246" y="865"/>
                </a:lnTo>
                <a:lnTo>
                  <a:pt x="1246" y="848"/>
                </a:lnTo>
                <a:lnTo>
                  <a:pt x="1250" y="861"/>
                </a:lnTo>
                <a:lnTo>
                  <a:pt x="1250" y="868"/>
                </a:lnTo>
                <a:lnTo>
                  <a:pt x="1250" y="854"/>
                </a:lnTo>
                <a:lnTo>
                  <a:pt x="1253" y="858"/>
                </a:lnTo>
                <a:lnTo>
                  <a:pt x="1253" y="865"/>
                </a:lnTo>
                <a:lnTo>
                  <a:pt x="1253" y="834"/>
                </a:lnTo>
                <a:lnTo>
                  <a:pt x="1257" y="848"/>
                </a:lnTo>
                <a:lnTo>
                  <a:pt x="1257" y="868"/>
                </a:lnTo>
                <a:lnTo>
                  <a:pt x="1257" y="848"/>
                </a:lnTo>
                <a:lnTo>
                  <a:pt x="1260" y="861"/>
                </a:lnTo>
                <a:lnTo>
                  <a:pt x="1260" y="868"/>
                </a:lnTo>
                <a:lnTo>
                  <a:pt x="1260" y="848"/>
                </a:lnTo>
                <a:lnTo>
                  <a:pt x="1264" y="865"/>
                </a:lnTo>
                <a:lnTo>
                  <a:pt x="1264" y="868"/>
                </a:lnTo>
                <a:lnTo>
                  <a:pt x="1264" y="844"/>
                </a:lnTo>
                <a:lnTo>
                  <a:pt x="1267" y="837"/>
                </a:lnTo>
                <a:lnTo>
                  <a:pt x="1267" y="868"/>
                </a:lnTo>
                <a:lnTo>
                  <a:pt x="1267" y="792"/>
                </a:lnTo>
                <a:lnTo>
                  <a:pt x="1271" y="865"/>
                </a:lnTo>
                <a:lnTo>
                  <a:pt x="1271" y="837"/>
                </a:lnTo>
                <a:lnTo>
                  <a:pt x="1274" y="865"/>
                </a:lnTo>
                <a:lnTo>
                  <a:pt x="1274" y="868"/>
                </a:lnTo>
                <a:lnTo>
                  <a:pt x="1274" y="858"/>
                </a:lnTo>
                <a:lnTo>
                  <a:pt x="1278" y="868"/>
                </a:lnTo>
                <a:lnTo>
                  <a:pt x="1278" y="848"/>
                </a:lnTo>
                <a:lnTo>
                  <a:pt x="1281" y="858"/>
                </a:lnTo>
                <a:lnTo>
                  <a:pt x="1281" y="868"/>
                </a:lnTo>
                <a:lnTo>
                  <a:pt x="1281" y="848"/>
                </a:lnTo>
                <a:lnTo>
                  <a:pt x="1285" y="868"/>
                </a:lnTo>
                <a:lnTo>
                  <a:pt x="1285" y="858"/>
                </a:lnTo>
                <a:lnTo>
                  <a:pt x="1288" y="858"/>
                </a:lnTo>
                <a:lnTo>
                  <a:pt x="1288" y="861"/>
                </a:lnTo>
                <a:lnTo>
                  <a:pt x="1288" y="820"/>
                </a:lnTo>
                <a:lnTo>
                  <a:pt x="1288" y="861"/>
                </a:lnTo>
                <a:lnTo>
                  <a:pt x="1292" y="865"/>
                </a:lnTo>
                <a:lnTo>
                  <a:pt x="1292" y="868"/>
                </a:lnTo>
                <a:lnTo>
                  <a:pt x="1292" y="848"/>
                </a:lnTo>
                <a:lnTo>
                  <a:pt x="1295" y="858"/>
                </a:lnTo>
                <a:lnTo>
                  <a:pt x="1295" y="865"/>
                </a:lnTo>
                <a:lnTo>
                  <a:pt x="1295" y="834"/>
                </a:lnTo>
                <a:lnTo>
                  <a:pt x="1299" y="861"/>
                </a:lnTo>
                <a:lnTo>
                  <a:pt x="1299" y="865"/>
                </a:lnTo>
                <a:lnTo>
                  <a:pt x="1299" y="844"/>
                </a:lnTo>
                <a:lnTo>
                  <a:pt x="1302" y="861"/>
                </a:lnTo>
                <a:lnTo>
                  <a:pt x="1302" y="865"/>
                </a:lnTo>
                <a:lnTo>
                  <a:pt x="1302" y="851"/>
                </a:lnTo>
                <a:lnTo>
                  <a:pt x="1306" y="861"/>
                </a:lnTo>
                <a:lnTo>
                  <a:pt x="1306" y="760"/>
                </a:lnTo>
                <a:lnTo>
                  <a:pt x="1309" y="854"/>
                </a:lnTo>
                <a:lnTo>
                  <a:pt x="1309" y="861"/>
                </a:lnTo>
                <a:lnTo>
                  <a:pt x="1309" y="827"/>
                </a:lnTo>
                <a:lnTo>
                  <a:pt x="1313" y="848"/>
                </a:lnTo>
                <a:lnTo>
                  <a:pt x="1313" y="865"/>
                </a:lnTo>
                <a:lnTo>
                  <a:pt x="1313" y="785"/>
                </a:lnTo>
                <a:lnTo>
                  <a:pt x="1316" y="861"/>
                </a:lnTo>
                <a:lnTo>
                  <a:pt x="1316" y="868"/>
                </a:lnTo>
                <a:lnTo>
                  <a:pt x="1316" y="858"/>
                </a:lnTo>
                <a:lnTo>
                  <a:pt x="1319" y="865"/>
                </a:lnTo>
                <a:lnTo>
                  <a:pt x="1319" y="607"/>
                </a:lnTo>
                <a:lnTo>
                  <a:pt x="1323" y="820"/>
                </a:lnTo>
                <a:lnTo>
                  <a:pt x="1323" y="854"/>
                </a:lnTo>
                <a:lnTo>
                  <a:pt x="1323" y="642"/>
                </a:lnTo>
                <a:lnTo>
                  <a:pt x="1323" y="848"/>
                </a:lnTo>
                <a:lnTo>
                  <a:pt x="1326" y="858"/>
                </a:lnTo>
                <a:lnTo>
                  <a:pt x="1326" y="865"/>
                </a:lnTo>
                <a:lnTo>
                  <a:pt x="1326" y="848"/>
                </a:lnTo>
                <a:lnTo>
                  <a:pt x="1330" y="861"/>
                </a:lnTo>
                <a:lnTo>
                  <a:pt x="1330" y="865"/>
                </a:lnTo>
                <a:lnTo>
                  <a:pt x="1330" y="837"/>
                </a:lnTo>
                <a:lnTo>
                  <a:pt x="1333" y="865"/>
                </a:lnTo>
                <a:lnTo>
                  <a:pt x="1333" y="868"/>
                </a:lnTo>
                <a:lnTo>
                  <a:pt x="1333" y="854"/>
                </a:lnTo>
                <a:lnTo>
                  <a:pt x="1337" y="865"/>
                </a:lnTo>
                <a:lnTo>
                  <a:pt x="1337" y="868"/>
                </a:lnTo>
                <a:lnTo>
                  <a:pt x="1337" y="851"/>
                </a:lnTo>
                <a:lnTo>
                  <a:pt x="1340" y="865"/>
                </a:lnTo>
                <a:lnTo>
                  <a:pt x="1340" y="830"/>
                </a:lnTo>
                <a:lnTo>
                  <a:pt x="1344" y="861"/>
                </a:lnTo>
                <a:lnTo>
                  <a:pt x="1344" y="865"/>
                </a:lnTo>
                <a:lnTo>
                  <a:pt x="1344" y="837"/>
                </a:lnTo>
                <a:lnTo>
                  <a:pt x="1347" y="854"/>
                </a:lnTo>
                <a:lnTo>
                  <a:pt x="1347" y="868"/>
                </a:lnTo>
                <a:lnTo>
                  <a:pt x="1347" y="854"/>
                </a:lnTo>
                <a:lnTo>
                  <a:pt x="1351" y="868"/>
                </a:lnTo>
                <a:lnTo>
                  <a:pt x="1351" y="858"/>
                </a:lnTo>
                <a:lnTo>
                  <a:pt x="1354" y="865"/>
                </a:lnTo>
                <a:lnTo>
                  <a:pt x="1354" y="868"/>
                </a:lnTo>
                <a:lnTo>
                  <a:pt x="1354" y="841"/>
                </a:lnTo>
                <a:lnTo>
                  <a:pt x="1358" y="858"/>
                </a:lnTo>
                <a:lnTo>
                  <a:pt x="1358" y="861"/>
                </a:lnTo>
                <a:lnTo>
                  <a:pt x="1358" y="813"/>
                </a:lnTo>
                <a:lnTo>
                  <a:pt x="1361" y="858"/>
                </a:lnTo>
                <a:lnTo>
                  <a:pt x="1361" y="868"/>
                </a:lnTo>
                <a:lnTo>
                  <a:pt x="1361" y="858"/>
                </a:lnTo>
                <a:lnTo>
                  <a:pt x="1365" y="865"/>
                </a:lnTo>
                <a:lnTo>
                  <a:pt x="1365" y="868"/>
                </a:lnTo>
                <a:lnTo>
                  <a:pt x="1365" y="848"/>
                </a:lnTo>
                <a:lnTo>
                  <a:pt x="1368" y="861"/>
                </a:lnTo>
                <a:lnTo>
                  <a:pt x="1368" y="865"/>
                </a:lnTo>
                <a:lnTo>
                  <a:pt x="1368" y="837"/>
                </a:lnTo>
                <a:lnTo>
                  <a:pt x="1372" y="861"/>
                </a:lnTo>
                <a:lnTo>
                  <a:pt x="1372" y="868"/>
                </a:lnTo>
                <a:lnTo>
                  <a:pt x="1372" y="861"/>
                </a:lnTo>
                <a:lnTo>
                  <a:pt x="1375" y="865"/>
                </a:lnTo>
                <a:lnTo>
                  <a:pt x="1375" y="868"/>
                </a:lnTo>
                <a:lnTo>
                  <a:pt x="1375" y="753"/>
                </a:lnTo>
                <a:lnTo>
                  <a:pt x="1379" y="753"/>
                </a:lnTo>
                <a:lnTo>
                  <a:pt x="1379" y="865"/>
                </a:lnTo>
                <a:lnTo>
                  <a:pt x="1379" y="753"/>
                </a:lnTo>
                <a:lnTo>
                  <a:pt x="1382" y="858"/>
                </a:lnTo>
                <a:lnTo>
                  <a:pt x="1382" y="868"/>
                </a:lnTo>
                <a:lnTo>
                  <a:pt x="1382" y="858"/>
                </a:lnTo>
                <a:lnTo>
                  <a:pt x="1386" y="861"/>
                </a:lnTo>
                <a:lnTo>
                  <a:pt x="1386" y="868"/>
                </a:lnTo>
                <a:lnTo>
                  <a:pt x="1386" y="848"/>
                </a:lnTo>
                <a:lnTo>
                  <a:pt x="1389" y="837"/>
                </a:lnTo>
                <a:lnTo>
                  <a:pt x="1389" y="868"/>
                </a:lnTo>
                <a:lnTo>
                  <a:pt x="1389" y="753"/>
                </a:lnTo>
                <a:lnTo>
                  <a:pt x="1393" y="771"/>
                </a:lnTo>
                <a:lnTo>
                  <a:pt x="1393" y="861"/>
                </a:lnTo>
                <a:lnTo>
                  <a:pt x="1393" y="729"/>
                </a:lnTo>
                <a:lnTo>
                  <a:pt x="1396" y="834"/>
                </a:lnTo>
                <a:lnTo>
                  <a:pt x="1396" y="868"/>
                </a:lnTo>
                <a:lnTo>
                  <a:pt x="1396" y="834"/>
                </a:lnTo>
                <a:lnTo>
                  <a:pt x="1400" y="865"/>
                </a:lnTo>
                <a:lnTo>
                  <a:pt x="1400" y="868"/>
                </a:lnTo>
                <a:lnTo>
                  <a:pt x="1400" y="848"/>
                </a:lnTo>
                <a:lnTo>
                  <a:pt x="1403" y="841"/>
                </a:lnTo>
                <a:lnTo>
                  <a:pt x="1403" y="868"/>
                </a:lnTo>
                <a:lnTo>
                  <a:pt x="1403" y="827"/>
                </a:lnTo>
                <a:lnTo>
                  <a:pt x="1407" y="854"/>
                </a:lnTo>
                <a:lnTo>
                  <a:pt x="1407" y="868"/>
                </a:lnTo>
                <a:lnTo>
                  <a:pt x="1407" y="837"/>
                </a:lnTo>
                <a:lnTo>
                  <a:pt x="1410" y="837"/>
                </a:lnTo>
                <a:lnTo>
                  <a:pt x="1410" y="865"/>
                </a:lnTo>
                <a:lnTo>
                  <a:pt x="1410" y="837"/>
                </a:lnTo>
                <a:lnTo>
                  <a:pt x="1414" y="861"/>
                </a:lnTo>
                <a:lnTo>
                  <a:pt x="1414" y="868"/>
                </a:lnTo>
                <a:lnTo>
                  <a:pt x="1414" y="858"/>
                </a:lnTo>
                <a:lnTo>
                  <a:pt x="1417" y="854"/>
                </a:lnTo>
                <a:lnTo>
                  <a:pt x="1417" y="865"/>
                </a:lnTo>
                <a:lnTo>
                  <a:pt x="1417" y="767"/>
                </a:lnTo>
                <a:lnTo>
                  <a:pt x="1421" y="715"/>
                </a:lnTo>
                <a:lnTo>
                  <a:pt x="1421" y="861"/>
                </a:lnTo>
                <a:lnTo>
                  <a:pt x="1421" y="708"/>
                </a:lnTo>
                <a:lnTo>
                  <a:pt x="1424" y="858"/>
                </a:lnTo>
                <a:lnTo>
                  <a:pt x="1424" y="865"/>
                </a:lnTo>
                <a:lnTo>
                  <a:pt x="1424" y="844"/>
                </a:lnTo>
                <a:lnTo>
                  <a:pt x="1424" y="851"/>
                </a:lnTo>
                <a:lnTo>
                  <a:pt x="1428" y="834"/>
                </a:lnTo>
                <a:lnTo>
                  <a:pt x="1428" y="861"/>
                </a:lnTo>
                <a:lnTo>
                  <a:pt x="1428" y="781"/>
                </a:lnTo>
                <a:lnTo>
                  <a:pt x="1431" y="851"/>
                </a:lnTo>
                <a:lnTo>
                  <a:pt x="1431" y="868"/>
                </a:lnTo>
                <a:lnTo>
                  <a:pt x="1431" y="848"/>
                </a:lnTo>
                <a:lnTo>
                  <a:pt x="1431" y="851"/>
                </a:lnTo>
                <a:lnTo>
                  <a:pt x="1435" y="837"/>
                </a:lnTo>
                <a:lnTo>
                  <a:pt x="1435" y="868"/>
                </a:lnTo>
                <a:lnTo>
                  <a:pt x="1435" y="781"/>
                </a:lnTo>
                <a:lnTo>
                  <a:pt x="1438" y="861"/>
                </a:lnTo>
                <a:lnTo>
                  <a:pt x="1438" y="865"/>
                </a:lnTo>
                <a:lnTo>
                  <a:pt x="1438" y="844"/>
                </a:lnTo>
                <a:lnTo>
                  <a:pt x="1442" y="861"/>
                </a:lnTo>
                <a:lnTo>
                  <a:pt x="1442" y="865"/>
                </a:lnTo>
                <a:lnTo>
                  <a:pt x="1442" y="837"/>
                </a:lnTo>
                <a:lnTo>
                  <a:pt x="1445" y="848"/>
                </a:lnTo>
                <a:lnTo>
                  <a:pt x="1445" y="868"/>
                </a:lnTo>
                <a:lnTo>
                  <a:pt x="1445" y="834"/>
                </a:lnTo>
                <a:lnTo>
                  <a:pt x="1449" y="868"/>
                </a:lnTo>
                <a:lnTo>
                  <a:pt x="1449" y="861"/>
                </a:lnTo>
                <a:lnTo>
                  <a:pt x="1452" y="861"/>
                </a:lnTo>
                <a:lnTo>
                  <a:pt x="1452" y="868"/>
                </a:lnTo>
                <a:lnTo>
                  <a:pt x="1452" y="854"/>
                </a:lnTo>
                <a:lnTo>
                  <a:pt x="1456" y="865"/>
                </a:lnTo>
                <a:lnTo>
                  <a:pt x="1456" y="868"/>
                </a:lnTo>
                <a:lnTo>
                  <a:pt x="1456" y="854"/>
                </a:lnTo>
                <a:lnTo>
                  <a:pt x="1459" y="865"/>
                </a:lnTo>
                <a:lnTo>
                  <a:pt x="1459" y="868"/>
                </a:lnTo>
                <a:lnTo>
                  <a:pt x="1459" y="795"/>
                </a:lnTo>
                <a:lnTo>
                  <a:pt x="1463" y="718"/>
                </a:lnTo>
                <a:lnTo>
                  <a:pt x="1463" y="858"/>
                </a:lnTo>
                <a:lnTo>
                  <a:pt x="1463" y="432"/>
                </a:lnTo>
                <a:lnTo>
                  <a:pt x="1466" y="837"/>
                </a:lnTo>
                <a:lnTo>
                  <a:pt x="1466" y="868"/>
                </a:lnTo>
                <a:lnTo>
                  <a:pt x="1466" y="771"/>
                </a:lnTo>
                <a:lnTo>
                  <a:pt x="1470" y="868"/>
                </a:lnTo>
                <a:lnTo>
                  <a:pt x="1470" y="861"/>
                </a:lnTo>
                <a:lnTo>
                  <a:pt x="1473" y="868"/>
                </a:lnTo>
                <a:lnTo>
                  <a:pt x="1473" y="848"/>
                </a:lnTo>
                <a:lnTo>
                  <a:pt x="1477" y="865"/>
                </a:lnTo>
                <a:lnTo>
                  <a:pt x="1477" y="771"/>
                </a:lnTo>
                <a:lnTo>
                  <a:pt x="1480" y="848"/>
                </a:lnTo>
                <a:lnTo>
                  <a:pt x="1480" y="868"/>
                </a:lnTo>
                <a:lnTo>
                  <a:pt x="1480" y="792"/>
                </a:lnTo>
                <a:lnTo>
                  <a:pt x="1483" y="865"/>
                </a:lnTo>
                <a:lnTo>
                  <a:pt x="1483" y="868"/>
                </a:lnTo>
                <a:lnTo>
                  <a:pt x="1483" y="861"/>
                </a:lnTo>
                <a:lnTo>
                  <a:pt x="1487" y="868"/>
                </a:lnTo>
                <a:lnTo>
                  <a:pt x="1487" y="788"/>
                </a:lnTo>
                <a:lnTo>
                  <a:pt x="1490" y="837"/>
                </a:lnTo>
                <a:lnTo>
                  <a:pt x="1490" y="865"/>
                </a:lnTo>
                <a:lnTo>
                  <a:pt x="1490" y="743"/>
                </a:lnTo>
                <a:lnTo>
                  <a:pt x="1494" y="865"/>
                </a:lnTo>
                <a:lnTo>
                  <a:pt x="1494" y="795"/>
                </a:lnTo>
                <a:lnTo>
                  <a:pt x="1497" y="861"/>
                </a:lnTo>
                <a:lnTo>
                  <a:pt x="1497" y="760"/>
                </a:lnTo>
                <a:lnTo>
                  <a:pt x="1501" y="792"/>
                </a:lnTo>
                <a:lnTo>
                  <a:pt x="1501" y="868"/>
                </a:lnTo>
                <a:lnTo>
                  <a:pt x="1501" y="792"/>
                </a:lnTo>
                <a:lnTo>
                  <a:pt x="1504" y="868"/>
                </a:lnTo>
                <a:lnTo>
                  <a:pt x="1504" y="788"/>
                </a:lnTo>
                <a:lnTo>
                  <a:pt x="1508" y="861"/>
                </a:lnTo>
                <a:lnTo>
                  <a:pt x="1508" y="865"/>
                </a:lnTo>
                <a:lnTo>
                  <a:pt x="1508" y="806"/>
                </a:lnTo>
                <a:lnTo>
                  <a:pt x="1508" y="865"/>
                </a:lnTo>
                <a:lnTo>
                  <a:pt x="1511" y="868"/>
                </a:lnTo>
                <a:lnTo>
                  <a:pt x="1511" y="823"/>
                </a:lnTo>
                <a:lnTo>
                  <a:pt x="1515" y="861"/>
                </a:lnTo>
                <a:lnTo>
                  <a:pt x="1515" y="868"/>
                </a:lnTo>
                <a:lnTo>
                  <a:pt x="1515" y="823"/>
                </a:lnTo>
                <a:lnTo>
                  <a:pt x="1518" y="865"/>
                </a:lnTo>
                <a:lnTo>
                  <a:pt x="1518" y="868"/>
                </a:lnTo>
                <a:lnTo>
                  <a:pt x="1518" y="848"/>
                </a:lnTo>
                <a:lnTo>
                  <a:pt x="1522" y="868"/>
                </a:lnTo>
                <a:lnTo>
                  <a:pt x="1522" y="834"/>
                </a:lnTo>
                <a:lnTo>
                  <a:pt x="1525" y="861"/>
                </a:lnTo>
                <a:lnTo>
                  <a:pt x="1525" y="868"/>
                </a:lnTo>
                <a:lnTo>
                  <a:pt x="1525" y="823"/>
                </a:lnTo>
                <a:lnTo>
                  <a:pt x="1529" y="861"/>
                </a:lnTo>
                <a:lnTo>
                  <a:pt x="1529" y="868"/>
                </a:lnTo>
                <a:lnTo>
                  <a:pt x="1529" y="851"/>
                </a:lnTo>
                <a:lnTo>
                  <a:pt x="1532" y="865"/>
                </a:lnTo>
                <a:lnTo>
                  <a:pt x="1532" y="868"/>
                </a:lnTo>
                <a:lnTo>
                  <a:pt x="1532" y="809"/>
                </a:lnTo>
                <a:lnTo>
                  <a:pt x="1536" y="861"/>
                </a:lnTo>
                <a:lnTo>
                  <a:pt x="1536" y="868"/>
                </a:lnTo>
                <a:lnTo>
                  <a:pt x="1536" y="837"/>
                </a:lnTo>
                <a:lnTo>
                  <a:pt x="1539" y="861"/>
                </a:lnTo>
                <a:lnTo>
                  <a:pt x="1539" y="868"/>
                </a:lnTo>
                <a:lnTo>
                  <a:pt x="1539" y="827"/>
                </a:lnTo>
                <a:lnTo>
                  <a:pt x="1543" y="848"/>
                </a:lnTo>
                <a:lnTo>
                  <a:pt x="1543" y="868"/>
                </a:lnTo>
                <a:lnTo>
                  <a:pt x="1543" y="837"/>
                </a:lnTo>
                <a:lnTo>
                  <a:pt x="1546" y="865"/>
                </a:lnTo>
                <a:lnTo>
                  <a:pt x="1546" y="868"/>
                </a:lnTo>
                <a:lnTo>
                  <a:pt x="1546" y="809"/>
                </a:lnTo>
                <a:lnTo>
                  <a:pt x="1550" y="841"/>
                </a:lnTo>
                <a:lnTo>
                  <a:pt x="1550" y="868"/>
                </a:lnTo>
                <a:lnTo>
                  <a:pt x="1550" y="816"/>
                </a:lnTo>
                <a:lnTo>
                  <a:pt x="1553" y="861"/>
                </a:lnTo>
                <a:lnTo>
                  <a:pt x="1553" y="868"/>
                </a:lnTo>
                <a:lnTo>
                  <a:pt x="1553" y="858"/>
                </a:lnTo>
                <a:lnTo>
                  <a:pt x="1557" y="868"/>
                </a:lnTo>
                <a:lnTo>
                  <a:pt x="1557" y="757"/>
                </a:lnTo>
                <a:lnTo>
                  <a:pt x="1560" y="788"/>
                </a:lnTo>
                <a:lnTo>
                  <a:pt x="1560" y="865"/>
                </a:lnTo>
                <a:lnTo>
                  <a:pt x="1560" y="701"/>
                </a:lnTo>
                <a:lnTo>
                  <a:pt x="1564" y="827"/>
                </a:lnTo>
                <a:lnTo>
                  <a:pt x="1564" y="868"/>
                </a:lnTo>
                <a:lnTo>
                  <a:pt x="1564" y="827"/>
                </a:lnTo>
                <a:lnTo>
                  <a:pt x="1567" y="858"/>
                </a:lnTo>
                <a:lnTo>
                  <a:pt x="1567" y="868"/>
                </a:lnTo>
                <a:lnTo>
                  <a:pt x="1567" y="854"/>
                </a:lnTo>
                <a:lnTo>
                  <a:pt x="1571" y="865"/>
                </a:lnTo>
                <a:lnTo>
                  <a:pt x="1571" y="868"/>
                </a:lnTo>
                <a:lnTo>
                  <a:pt x="1571" y="858"/>
                </a:lnTo>
                <a:lnTo>
                  <a:pt x="1574" y="865"/>
                </a:lnTo>
                <a:lnTo>
                  <a:pt x="1574" y="868"/>
                </a:lnTo>
                <a:lnTo>
                  <a:pt x="1574" y="520"/>
                </a:lnTo>
                <a:lnTo>
                  <a:pt x="1578" y="568"/>
                </a:lnTo>
                <a:lnTo>
                  <a:pt x="1578" y="865"/>
                </a:lnTo>
                <a:lnTo>
                  <a:pt x="1578" y="568"/>
                </a:lnTo>
                <a:lnTo>
                  <a:pt x="1581" y="854"/>
                </a:lnTo>
                <a:lnTo>
                  <a:pt x="1581" y="868"/>
                </a:lnTo>
                <a:lnTo>
                  <a:pt x="1581" y="830"/>
                </a:lnTo>
                <a:lnTo>
                  <a:pt x="1585" y="837"/>
                </a:lnTo>
                <a:lnTo>
                  <a:pt x="1585" y="865"/>
                </a:lnTo>
                <a:lnTo>
                  <a:pt x="1585" y="820"/>
                </a:lnTo>
                <a:lnTo>
                  <a:pt x="1588" y="841"/>
                </a:lnTo>
                <a:lnTo>
                  <a:pt x="1588" y="868"/>
                </a:lnTo>
                <a:lnTo>
                  <a:pt x="1588" y="830"/>
                </a:lnTo>
                <a:lnTo>
                  <a:pt x="1592" y="861"/>
                </a:lnTo>
                <a:lnTo>
                  <a:pt x="1592" y="868"/>
                </a:lnTo>
                <a:lnTo>
                  <a:pt x="1592" y="844"/>
                </a:lnTo>
                <a:lnTo>
                  <a:pt x="1595" y="830"/>
                </a:lnTo>
                <a:lnTo>
                  <a:pt x="1595" y="865"/>
                </a:lnTo>
                <a:lnTo>
                  <a:pt x="1595" y="823"/>
                </a:lnTo>
                <a:lnTo>
                  <a:pt x="1599" y="844"/>
                </a:lnTo>
                <a:lnTo>
                  <a:pt x="1599" y="868"/>
                </a:lnTo>
                <a:lnTo>
                  <a:pt x="1599" y="837"/>
                </a:lnTo>
                <a:lnTo>
                  <a:pt x="1602" y="858"/>
                </a:lnTo>
                <a:lnTo>
                  <a:pt x="1602" y="868"/>
                </a:lnTo>
                <a:lnTo>
                  <a:pt x="1602" y="820"/>
                </a:lnTo>
                <a:lnTo>
                  <a:pt x="1606" y="865"/>
                </a:lnTo>
                <a:lnTo>
                  <a:pt x="1606" y="868"/>
                </a:lnTo>
                <a:lnTo>
                  <a:pt x="1606" y="851"/>
                </a:lnTo>
                <a:lnTo>
                  <a:pt x="1609" y="868"/>
                </a:lnTo>
                <a:lnTo>
                  <a:pt x="1609" y="802"/>
                </a:lnTo>
                <a:lnTo>
                  <a:pt x="1613" y="827"/>
                </a:lnTo>
                <a:lnTo>
                  <a:pt x="1613" y="868"/>
                </a:lnTo>
                <a:lnTo>
                  <a:pt x="1613" y="806"/>
                </a:lnTo>
                <a:lnTo>
                  <a:pt x="1616" y="868"/>
                </a:lnTo>
                <a:lnTo>
                  <a:pt x="1616" y="848"/>
                </a:lnTo>
                <a:lnTo>
                  <a:pt x="1616" y="858"/>
                </a:lnTo>
                <a:lnTo>
                  <a:pt x="1620" y="841"/>
                </a:lnTo>
                <a:lnTo>
                  <a:pt x="1620" y="865"/>
                </a:lnTo>
                <a:lnTo>
                  <a:pt x="1620" y="820"/>
                </a:lnTo>
                <a:lnTo>
                  <a:pt x="1623" y="861"/>
                </a:lnTo>
                <a:lnTo>
                  <a:pt x="1623" y="868"/>
                </a:lnTo>
                <a:lnTo>
                  <a:pt x="1623" y="851"/>
                </a:lnTo>
                <a:lnTo>
                  <a:pt x="1627" y="865"/>
                </a:lnTo>
                <a:lnTo>
                  <a:pt x="1627" y="868"/>
                </a:lnTo>
                <a:lnTo>
                  <a:pt x="1627" y="848"/>
                </a:lnTo>
                <a:lnTo>
                  <a:pt x="1630" y="848"/>
                </a:lnTo>
                <a:lnTo>
                  <a:pt x="1630" y="865"/>
                </a:lnTo>
                <a:lnTo>
                  <a:pt x="1630" y="813"/>
                </a:lnTo>
                <a:lnTo>
                  <a:pt x="1634" y="861"/>
                </a:lnTo>
                <a:lnTo>
                  <a:pt x="1634" y="865"/>
                </a:lnTo>
                <a:lnTo>
                  <a:pt x="1634" y="781"/>
                </a:lnTo>
                <a:lnTo>
                  <a:pt x="1637" y="861"/>
                </a:lnTo>
                <a:lnTo>
                  <a:pt x="1637" y="868"/>
                </a:lnTo>
                <a:lnTo>
                  <a:pt x="1637" y="844"/>
                </a:lnTo>
                <a:lnTo>
                  <a:pt x="1641" y="868"/>
                </a:lnTo>
                <a:lnTo>
                  <a:pt x="1641" y="858"/>
                </a:lnTo>
                <a:lnTo>
                  <a:pt x="1644" y="868"/>
                </a:lnTo>
                <a:lnTo>
                  <a:pt x="1644" y="684"/>
                </a:lnTo>
                <a:lnTo>
                  <a:pt x="1647" y="820"/>
                </a:lnTo>
                <a:lnTo>
                  <a:pt x="1647" y="868"/>
                </a:lnTo>
                <a:lnTo>
                  <a:pt x="1647" y="677"/>
                </a:lnTo>
                <a:lnTo>
                  <a:pt x="1651" y="868"/>
                </a:lnTo>
                <a:lnTo>
                  <a:pt x="1651" y="858"/>
                </a:lnTo>
                <a:lnTo>
                  <a:pt x="1654" y="858"/>
                </a:lnTo>
                <a:lnTo>
                  <a:pt x="1654" y="868"/>
                </a:lnTo>
                <a:lnTo>
                  <a:pt x="1654" y="785"/>
                </a:lnTo>
                <a:lnTo>
                  <a:pt x="1658" y="858"/>
                </a:lnTo>
                <a:lnTo>
                  <a:pt x="1658" y="865"/>
                </a:lnTo>
                <a:lnTo>
                  <a:pt x="1658" y="785"/>
                </a:lnTo>
                <a:lnTo>
                  <a:pt x="1661" y="865"/>
                </a:lnTo>
                <a:lnTo>
                  <a:pt x="1661" y="792"/>
                </a:lnTo>
                <a:lnTo>
                  <a:pt x="1665" y="861"/>
                </a:lnTo>
                <a:lnTo>
                  <a:pt x="1665" y="868"/>
                </a:lnTo>
                <a:lnTo>
                  <a:pt x="1665" y="841"/>
                </a:lnTo>
                <a:lnTo>
                  <a:pt x="1668" y="868"/>
                </a:lnTo>
                <a:lnTo>
                  <a:pt x="1668" y="844"/>
                </a:lnTo>
                <a:lnTo>
                  <a:pt x="1672" y="865"/>
                </a:lnTo>
                <a:lnTo>
                  <a:pt x="1672" y="575"/>
                </a:lnTo>
                <a:lnTo>
                  <a:pt x="1675" y="854"/>
                </a:lnTo>
                <a:lnTo>
                  <a:pt x="1675" y="868"/>
                </a:lnTo>
                <a:lnTo>
                  <a:pt x="1675" y="708"/>
                </a:lnTo>
                <a:lnTo>
                  <a:pt x="1679" y="868"/>
                </a:lnTo>
                <a:lnTo>
                  <a:pt x="1679" y="778"/>
                </a:lnTo>
                <a:lnTo>
                  <a:pt x="1682" y="858"/>
                </a:lnTo>
                <a:lnTo>
                  <a:pt x="1682" y="868"/>
                </a:lnTo>
                <a:lnTo>
                  <a:pt x="1682" y="778"/>
                </a:lnTo>
                <a:lnTo>
                  <a:pt x="1686" y="865"/>
                </a:lnTo>
                <a:lnTo>
                  <a:pt x="1686" y="868"/>
                </a:lnTo>
                <a:lnTo>
                  <a:pt x="1686" y="750"/>
                </a:lnTo>
                <a:lnTo>
                  <a:pt x="1689" y="851"/>
                </a:lnTo>
                <a:lnTo>
                  <a:pt x="1689" y="865"/>
                </a:lnTo>
                <a:lnTo>
                  <a:pt x="1689" y="781"/>
                </a:lnTo>
                <a:lnTo>
                  <a:pt x="1693" y="858"/>
                </a:lnTo>
                <a:lnTo>
                  <a:pt x="1693" y="868"/>
                </a:lnTo>
                <a:lnTo>
                  <a:pt x="1693" y="827"/>
                </a:lnTo>
                <a:lnTo>
                  <a:pt x="1696" y="865"/>
                </a:lnTo>
                <a:lnTo>
                  <a:pt x="1696" y="806"/>
                </a:lnTo>
                <a:lnTo>
                  <a:pt x="1700" y="865"/>
                </a:lnTo>
                <a:lnTo>
                  <a:pt x="1700" y="868"/>
                </a:lnTo>
                <a:lnTo>
                  <a:pt x="1700" y="841"/>
                </a:lnTo>
                <a:lnTo>
                  <a:pt x="1703" y="868"/>
                </a:lnTo>
                <a:lnTo>
                  <a:pt x="1703" y="837"/>
                </a:lnTo>
                <a:lnTo>
                  <a:pt x="1707" y="865"/>
                </a:lnTo>
                <a:lnTo>
                  <a:pt x="1707" y="868"/>
                </a:lnTo>
                <a:lnTo>
                  <a:pt x="1707" y="834"/>
                </a:lnTo>
                <a:lnTo>
                  <a:pt x="1710" y="865"/>
                </a:lnTo>
                <a:lnTo>
                  <a:pt x="1710" y="868"/>
                </a:lnTo>
                <a:lnTo>
                  <a:pt x="1710" y="854"/>
                </a:lnTo>
                <a:lnTo>
                  <a:pt x="1714" y="868"/>
                </a:lnTo>
                <a:lnTo>
                  <a:pt x="1714" y="708"/>
                </a:lnTo>
                <a:lnTo>
                  <a:pt x="1717" y="827"/>
                </a:lnTo>
                <a:lnTo>
                  <a:pt x="1717" y="865"/>
                </a:lnTo>
                <a:lnTo>
                  <a:pt x="1717" y="708"/>
                </a:lnTo>
                <a:lnTo>
                  <a:pt x="1721" y="861"/>
                </a:lnTo>
                <a:lnTo>
                  <a:pt x="1721" y="868"/>
                </a:lnTo>
                <a:lnTo>
                  <a:pt x="1721" y="848"/>
                </a:lnTo>
                <a:lnTo>
                  <a:pt x="1724" y="868"/>
                </a:lnTo>
                <a:lnTo>
                  <a:pt x="1724" y="844"/>
                </a:lnTo>
                <a:lnTo>
                  <a:pt x="1728" y="854"/>
                </a:lnTo>
                <a:lnTo>
                  <a:pt x="1728" y="868"/>
                </a:lnTo>
                <a:lnTo>
                  <a:pt x="1728" y="841"/>
                </a:lnTo>
                <a:lnTo>
                  <a:pt x="1731" y="851"/>
                </a:lnTo>
                <a:lnTo>
                  <a:pt x="1731" y="861"/>
                </a:lnTo>
                <a:lnTo>
                  <a:pt x="1731" y="718"/>
                </a:lnTo>
                <a:lnTo>
                  <a:pt x="1735" y="813"/>
                </a:lnTo>
                <a:lnTo>
                  <a:pt x="1735" y="868"/>
                </a:lnTo>
                <a:lnTo>
                  <a:pt x="1735" y="813"/>
                </a:lnTo>
                <a:lnTo>
                  <a:pt x="1738" y="865"/>
                </a:lnTo>
                <a:lnTo>
                  <a:pt x="1738" y="868"/>
                </a:lnTo>
                <a:lnTo>
                  <a:pt x="1738" y="854"/>
                </a:lnTo>
                <a:lnTo>
                  <a:pt x="1742" y="861"/>
                </a:lnTo>
                <a:lnTo>
                  <a:pt x="1742" y="868"/>
                </a:lnTo>
                <a:lnTo>
                  <a:pt x="1742" y="684"/>
                </a:lnTo>
                <a:lnTo>
                  <a:pt x="1745" y="760"/>
                </a:lnTo>
                <a:lnTo>
                  <a:pt x="1745" y="865"/>
                </a:lnTo>
                <a:lnTo>
                  <a:pt x="1745" y="753"/>
                </a:lnTo>
                <a:lnTo>
                  <a:pt x="1749" y="861"/>
                </a:lnTo>
                <a:lnTo>
                  <a:pt x="1749" y="868"/>
                </a:lnTo>
                <a:lnTo>
                  <a:pt x="1749" y="813"/>
                </a:lnTo>
                <a:lnTo>
                  <a:pt x="1752" y="806"/>
                </a:lnTo>
                <a:lnTo>
                  <a:pt x="1752" y="868"/>
                </a:lnTo>
                <a:lnTo>
                  <a:pt x="1752" y="806"/>
                </a:lnTo>
                <a:lnTo>
                  <a:pt x="1756" y="848"/>
                </a:lnTo>
                <a:lnTo>
                  <a:pt x="1756" y="868"/>
                </a:lnTo>
                <a:lnTo>
                  <a:pt x="1756" y="823"/>
                </a:lnTo>
                <a:lnTo>
                  <a:pt x="1759" y="816"/>
                </a:lnTo>
                <a:lnTo>
                  <a:pt x="1759" y="865"/>
                </a:lnTo>
                <a:lnTo>
                  <a:pt x="1759" y="732"/>
                </a:lnTo>
                <a:lnTo>
                  <a:pt x="1763" y="820"/>
                </a:lnTo>
                <a:lnTo>
                  <a:pt x="1763" y="868"/>
                </a:lnTo>
                <a:lnTo>
                  <a:pt x="1763" y="820"/>
                </a:lnTo>
                <a:lnTo>
                  <a:pt x="1766" y="854"/>
                </a:lnTo>
                <a:lnTo>
                  <a:pt x="1766" y="868"/>
                </a:lnTo>
                <a:lnTo>
                  <a:pt x="1766" y="802"/>
                </a:lnTo>
                <a:lnTo>
                  <a:pt x="1770" y="820"/>
                </a:lnTo>
                <a:lnTo>
                  <a:pt x="1770" y="868"/>
                </a:lnTo>
                <a:lnTo>
                  <a:pt x="1770" y="820"/>
                </a:lnTo>
                <a:lnTo>
                  <a:pt x="1773" y="865"/>
                </a:lnTo>
                <a:lnTo>
                  <a:pt x="1773" y="868"/>
                </a:lnTo>
                <a:lnTo>
                  <a:pt x="1773" y="778"/>
                </a:lnTo>
                <a:lnTo>
                  <a:pt x="1777" y="813"/>
                </a:lnTo>
                <a:lnTo>
                  <a:pt x="1777" y="868"/>
                </a:lnTo>
                <a:lnTo>
                  <a:pt x="1777" y="799"/>
                </a:lnTo>
                <a:lnTo>
                  <a:pt x="1780" y="813"/>
                </a:lnTo>
                <a:lnTo>
                  <a:pt x="1780" y="868"/>
                </a:lnTo>
                <a:lnTo>
                  <a:pt x="1780" y="809"/>
                </a:lnTo>
                <a:lnTo>
                  <a:pt x="1784" y="844"/>
                </a:lnTo>
                <a:lnTo>
                  <a:pt x="1784" y="868"/>
                </a:lnTo>
                <a:lnTo>
                  <a:pt x="1784" y="837"/>
                </a:lnTo>
                <a:lnTo>
                  <a:pt x="1784" y="844"/>
                </a:lnTo>
                <a:lnTo>
                  <a:pt x="1787" y="830"/>
                </a:lnTo>
                <a:lnTo>
                  <a:pt x="1787" y="868"/>
                </a:lnTo>
                <a:lnTo>
                  <a:pt x="1787" y="830"/>
                </a:lnTo>
                <a:lnTo>
                  <a:pt x="1791" y="848"/>
                </a:lnTo>
                <a:lnTo>
                  <a:pt x="1791" y="868"/>
                </a:lnTo>
                <a:lnTo>
                  <a:pt x="1791" y="844"/>
                </a:lnTo>
                <a:lnTo>
                  <a:pt x="1791" y="854"/>
                </a:lnTo>
                <a:lnTo>
                  <a:pt x="1794" y="837"/>
                </a:lnTo>
                <a:lnTo>
                  <a:pt x="1794" y="868"/>
                </a:lnTo>
                <a:lnTo>
                  <a:pt x="1794" y="830"/>
                </a:lnTo>
                <a:lnTo>
                  <a:pt x="1798" y="851"/>
                </a:lnTo>
                <a:lnTo>
                  <a:pt x="1798" y="868"/>
                </a:lnTo>
                <a:lnTo>
                  <a:pt x="1798" y="827"/>
                </a:lnTo>
                <a:lnTo>
                  <a:pt x="1801" y="865"/>
                </a:lnTo>
                <a:lnTo>
                  <a:pt x="1801" y="868"/>
                </a:lnTo>
                <a:lnTo>
                  <a:pt x="1801" y="816"/>
                </a:lnTo>
                <a:lnTo>
                  <a:pt x="1805" y="844"/>
                </a:lnTo>
                <a:lnTo>
                  <a:pt x="1805" y="868"/>
                </a:lnTo>
                <a:lnTo>
                  <a:pt x="1805" y="827"/>
                </a:lnTo>
                <a:lnTo>
                  <a:pt x="1808" y="854"/>
                </a:lnTo>
                <a:lnTo>
                  <a:pt x="1808" y="868"/>
                </a:lnTo>
                <a:lnTo>
                  <a:pt x="1808" y="851"/>
                </a:lnTo>
                <a:lnTo>
                  <a:pt x="1811" y="865"/>
                </a:lnTo>
                <a:lnTo>
                  <a:pt x="1811" y="868"/>
                </a:lnTo>
                <a:lnTo>
                  <a:pt x="1811" y="670"/>
                </a:lnTo>
                <a:lnTo>
                  <a:pt x="1815" y="799"/>
                </a:lnTo>
                <a:lnTo>
                  <a:pt x="1815" y="868"/>
                </a:lnTo>
                <a:lnTo>
                  <a:pt x="1815" y="701"/>
                </a:lnTo>
                <a:lnTo>
                  <a:pt x="1818" y="868"/>
                </a:lnTo>
                <a:lnTo>
                  <a:pt x="1818" y="844"/>
                </a:lnTo>
                <a:lnTo>
                  <a:pt x="1822" y="868"/>
                </a:lnTo>
                <a:lnTo>
                  <a:pt x="1822" y="854"/>
                </a:lnTo>
                <a:lnTo>
                  <a:pt x="1825" y="868"/>
                </a:lnTo>
                <a:lnTo>
                  <a:pt x="1825" y="844"/>
                </a:lnTo>
                <a:lnTo>
                  <a:pt x="1825" y="858"/>
                </a:lnTo>
                <a:lnTo>
                  <a:pt x="1829" y="823"/>
                </a:lnTo>
                <a:lnTo>
                  <a:pt x="1829" y="858"/>
                </a:lnTo>
                <a:lnTo>
                  <a:pt x="1829" y="282"/>
                </a:lnTo>
                <a:lnTo>
                  <a:pt x="1832" y="830"/>
                </a:lnTo>
                <a:lnTo>
                  <a:pt x="1832" y="868"/>
                </a:lnTo>
                <a:lnTo>
                  <a:pt x="1832" y="670"/>
                </a:lnTo>
                <a:lnTo>
                  <a:pt x="1836" y="865"/>
                </a:lnTo>
                <a:lnTo>
                  <a:pt x="1836" y="868"/>
                </a:lnTo>
                <a:lnTo>
                  <a:pt x="1836" y="823"/>
                </a:lnTo>
                <a:lnTo>
                  <a:pt x="1839" y="861"/>
                </a:lnTo>
                <a:lnTo>
                  <a:pt x="1839" y="868"/>
                </a:lnTo>
                <a:lnTo>
                  <a:pt x="1839" y="837"/>
                </a:lnTo>
                <a:lnTo>
                  <a:pt x="1843" y="865"/>
                </a:lnTo>
                <a:lnTo>
                  <a:pt x="1843" y="868"/>
                </a:lnTo>
                <a:lnTo>
                  <a:pt x="1843" y="841"/>
                </a:lnTo>
                <a:lnTo>
                  <a:pt x="1846" y="868"/>
                </a:lnTo>
                <a:lnTo>
                  <a:pt x="1846" y="823"/>
                </a:lnTo>
                <a:lnTo>
                  <a:pt x="1850" y="865"/>
                </a:lnTo>
                <a:lnTo>
                  <a:pt x="1850" y="868"/>
                </a:lnTo>
                <a:lnTo>
                  <a:pt x="1850" y="816"/>
                </a:lnTo>
                <a:lnTo>
                  <a:pt x="1853" y="868"/>
                </a:lnTo>
                <a:lnTo>
                  <a:pt x="1853" y="844"/>
                </a:lnTo>
                <a:lnTo>
                  <a:pt x="1857" y="868"/>
                </a:lnTo>
                <a:lnTo>
                  <a:pt x="1857" y="854"/>
                </a:lnTo>
                <a:lnTo>
                  <a:pt x="1860" y="868"/>
                </a:lnTo>
                <a:lnTo>
                  <a:pt x="1860" y="851"/>
                </a:lnTo>
                <a:lnTo>
                  <a:pt x="1864" y="865"/>
                </a:lnTo>
                <a:lnTo>
                  <a:pt x="1864" y="757"/>
                </a:lnTo>
                <a:lnTo>
                  <a:pt x="1867" y="865"/>
                </a:lnTo>
                <a:lnTo>
                  <a:pt x="1867" y="868"/>
                </a:lnTo>
                <a:lnTo>
                  <a:pt x="1867" y="827"/>
                </a:lnTo>
                <a:lnTo>
                  <a:pt x="1871" y="868"/>
                </a:lnTo>
                <a:lnTo>
                  <a:pt x="1871" y="837"/>
                </a:lnTo>
                <a:lnTo>
                  <a:pt x="1874" y="865"/>
                </a:lnTo>
                <a:lnTo>
                  <a:pt x="1874" y="868"/>
                </a:lnTo>
                <a:lnTo>
                  <a:pt x="1874" y="841"/>
                </a:lnTo>
                <a:lnTo>
                  <a:pt x="1878" y="868"/>
                </a:lnTo>
                <a:lnTo>
                  <a:pt x="1878" y="851"/>
                </a:lnTo>
                <a:lnTo>
                  <a:pt x="1881" y="868"/>
                </a:lnTo>
                <a:lnTo>
                  <a:pt x="1881" y="823"/>
                </a:lnTo>
                <a:lnTo>
                  <a:pt x="1885" y="865"/>
                </a:lnTo>
                <a:lnTo>
                  <a:pt x="1885" y="868"/>
                </a:lnTo>
                <a:lnTo>
                  <a:pt x="1885" y="820"/>
                </a:lnTo>
                <a:lnTo>
                  <a:pt x="1888" y="858"/>
                </a:lnTo>
                <a:lnTo>
                  <a:pt x="1888" y="868"/>
                </a:lnTo>
                <a:lnTo>
                  <a:pt x="1888" y="844"/>
                </a:lnTo>
                <a:lnTo>
                  <a:pt x="1892" y="865"/>
                </a:lnTo>
                <a:lnTo>
                  <a:pt x="1892" y="868"/>
                </a:lnTo>
                <a:lnTo>
                  <a:pt x="1892" y="858"/>
                </a:lnTo>
                <a:lnTo>
                  <a:pt x="1895" y="868"/>
                </a:lnTo>
                <a:lnTo>
                  <a:pt x="1895" y="851"/>
                </a:lnTo>
                <a:lnTo>
                  <a:pt x="1899" y="861"/>
                </a:lnTo>
                <a:lnTo>
                  <a:pt x="1899" y="865"/>
                </a:lnTo>
                <a:lnTo>
                  <a:pt x="1899" y="753"/>
                </a:lnTo>
                <a:lnTo>
                  <a:pt x="1902" y="841"/>
                </a:lnTo>
                <a:lnTo>
                  <a:pt x="1902" y="868"/>
                </a:lnTo>
                <a:lnTo>
                  <a:pt x="1902" y="799"/>
                </a:lnTo>
                <a:lnTo>
                  <a:pt x="1906" y="868"/>
                </a:lnTo>
                <a:lnTo>
                  <a:pt x="1906" y="844"/>
                </a:lnTo>
                <a:lnTo>
                  <a:pt x="1909" y="865"/>
                </a:lnTo>
                <a:lnTo>
                  <a:pt x="1909" y="868"/>
                </a:lnTo>
                <a:lnTo>
                  <a:pt x="1909" y="795"/>
                </a:lnTo>
                <a:lnTo>
                  <a:pt x="1913" y="816"/>
                </a:lnTo>
                <a:lnTo>
                  <a:pt x="1913" y="868"/>
                </a:lnTo>
                <a:lnTo>
                  <a:pt x="1913" y="816"/>
                </a:lnTo>
                <a:lnTo>
                  <a:pt x="1916" y="858"/>
                </a:lnTo>
                <a:lnTo>
                  <a:pt x="1916" y="868"/>
                </a:lnTo>
                <a:lnTo>
                  <a:pt x="1916" y="827"/>
                </a:lnTo>
                <a:lnTo>
                  <a:pt x="1920" y="851"/>
                </a:lnTo>
                <a:lnTo>
                  <a:pt x="1920" y="868"/>
                </a:lnTo>
                <a:lnTo>
                  <a:pt x="1920" y="851"/>
                </a:lnTo>
                <a:lnTo>
                  <a:pt x="1923" y="861"/>
                </a:lnTo>
                <a:lnTo>
                  <a:pt x="1923" y="868"/>
                </a:lnTo>
                <a:lnTo>
                  <a:pt x="1923" y="732"/>
                </a:lnTo>
                <a:lnTo>
                  <a:pt x="1927" y="753"/>
                </a:lnTo>
                <a:lnTo>
                  <a:pt x="1927" y="865"/>
                </a:lnTo>
                <a:lnTo>
                  <a:pt x="1927" y="499"/>
                </a:lnTo>
                <a:lnTo>
                  <a:pt x="1930" y="799"/>
                </a:lnTo>
                <a:lnTo>
                  <a:pt x="1930" y="868"/>
                </a:lnTo>
                <a:lnTo>
                  <a:pt x="1930" y="799"/>
                </a:lnTo>
                <a:lnTo>
                  <a:pt x="1934" y="854"/>
                </a:lnTo>
                <a:lnTo>
                  <a:pt x="1934" y="868"/>
                </a:lnTo>
                <a:lnTo>
                  <a:pt x="1934" y="781"/>
                </a:lnTo>
                <a:lnTo>
                  <a:pt x="1937" y="809"/>
                </a:lnTo>
                <a:lnTo>
                  <a:pt x="1937" y="868"/>
                </a:lnTo>
                <a:lnTo>
                  <a:pt x="1937" y="809"/>
                </a:lnTo>
                <a:lnTo>
                  <a:pt x="1941" y="861"/>
                </a:lnTo>
                <a:lnTo>
                  <a:pt x="1941" y="868"/>
                </a:lnTo>
                <a:lnTo>
                  <a:pt x="1941" y="858"/>
                </a:lnTo>
                <a:lnTo>
                  <a:pt x="1944" y="865"/>
                </a:lnTo>
                <a:lnTo>
                  <a:pt x="1944" y="868"/>
                </a:lnTo>
                <a:lnTo>
                  <a:pt x="1944" y="830"/>
                </a:lnTo>
                <a:lnTo>
                  <a:pt x="1948" y="830"/>
                </a:lnTo>
                <a:lnTo>
                  <a:pt x="1948" y="868"/>
                </a:lnTo>
                <a:lnTo>
                  <a:pt x="1948" y="830"/>
                </a:lnTo>
                <a:lnTo>
                  <a:pt x="1948" y="837"/>
                </a:lnTo>
                <a:lnTo>
                  <a:pt x="1951" y="820"/>
                </a:lnTo>
                <a:lnTo>
                  <a:pt x="1951" y="868"/>
                </a:lnTo>
                <a:lnTo>
                  <a:pt x="1951" y="806"/>
                </a:lnTo>
                <a:lnTo>
                  <a:pt x="1955" y="841"/>
                </a:lnTo>
                <a:lnTo>
                  <a:pt x="1955" y="868"/>
                </a:lnTo>
                <a:lnTo>
                  <a:pt x="1955" y="841"/>
                </a:lnTo>
                <a:lnTo>
                  <a:pt x="1958" y="861"/>
                </a:lnTo>
                <a:lnTo>
                  <a:pt x="1958" y="868"/>
                </a:lnTo>
                <a:lnTo>
                  <a:pt x="1958" y="854"/>
                </a:lnTo>
                <a:lnTo>
                  <a:pt x="1958" y="861"/>
                </a:lnTo>
                <a:lnTo>
                  <a:pt x="1962" y="851"/>
                </a:lnTo>
                <a:lnTo>
                  <a:pt x="1962" y="868"/>
                </a:lnTo>
                <a:lnTo>
                  <a:pt x="1962" y="823"/>
                </a:lnTo>
                <a:lnTo>
                  <a:pt x="1965" y="861"/>
                </a:lnTo>
                <a:lnTo>
                  <a:pt x="1965" y="868"/>
                </a:lnTo>
                <a:lnTo>
                  <a:pt x="1965" y="854"/>
                </a:lnTo>
                <a:lnTo>
                  <a:pt x="1969" y="861"/>
                </a:lnTo>
                <a:lnTo>
                  <a:pt x="1969" y="865"/>
                </a:lnTo>
                <a:lnTo>
                  <a:pt x="1969" y="649"/>
                </a:lnTo>
                <a:lnTo>
                  <a:pt x="1972" y="837"/>
                </a:lnTo>
                <a:lnTo>
                  <a:pt x="1972" y="868"/>
                </a:lnTo>
                <a:lnTo>
                  <a:pt x="1972" y="785"/>
                </a:lnTo>
                <a:lnTo>
                  <a:pt x="1975" y="861"/>
                </a:lnTo>
                <a:lnTo>
                  <a:pt x="1975" y="868"/>
                </a:lnTo>
                <a:lnTo>
                  <a:pt x="1975" y="858"/>
                </a:lnTo>
                <a:lnTo>
                  <a:pt x="1979" y="868"/>
                </a:lnTo>
                <a:lnTo>
                  <a:pt x="1979" y="851"/>
                </a:lnTo>
                <a:lnTo>
                  <a:pt x="1982" y="865"/>
                </a:lnTo>
                <a:lnTo>
                  <a:pt x="1982" y="868"/>
                </a:lnTo>
                <a:lnTo>
                  <a:pt x="1982" y="844"/>
                </a:lnTo>
                <a:lnTo>
                  <a:pt x="1986" y="851"/>
                </a:lnTo>
                <a:lnTo>
                  <a:pt x="1986" y="868"/>
                </a:lnTo>
                <a:lnTo>
                  <a:pt x="1986" y="823"/>
                </a:lnTo>
                <a:lnTo>
                  <a:pt x="1989" y="865"/>
                </a:lnTo>
                <a:lnTo>
                  <a:pt x="1989" y="868"/>
                </a:lnTo>
                <a:lnTo>
                  <a:pt x="1989" y="861"/>
                </a:lnTo>
                <a:lnTo>
                  <a:pt x="1993" y="865"/>
                </a:lnTo>
                <a:lnTo>
                  <a:pt x="1993" y="868"/>
                </a:lnTo>
                <a:lnTo>
                  <a:pt x="1993" y="858"/>
                </a:lnTo>
                <a:lnTo>
                  <a:pt x="1996" y="861"/>
                </a:lnTo>
                <a:lnTo>
                  <a:pt x="1996" y="868"/>
                </a:lnTo>
                <a:lnTo>
                  <a:pt x="1996" y="767"/>
                </a:lnTo>
                <a:lnTo>
                  <a:pt x="2000" y="861"/>
                </a:lnTo>
                <a:lnTo>
                  <a:pt x="2000" y="868"/>
                </a:lnTo>
                <a:lnTo>
                  <a:pt x="2000" y="788"/>
                </a:lnTo>
                <a:lnTo>
                  <a:pt x="2003" y="865"/>
                </a:lnTo>
                <a:lnTo>
                  <a:pt x="2003" y="868"/>
                </a:lnTo>
                <a:lnTo>
                  <a:pt x="2003" y="820"/>
                </a:lnTo>
                <a:lnTo>
                  <a:pt x="2007" y="868"/>
                </a:lnTo>
                <a:lnTo>
                  <a:pt x="2007" y="827"/>
                </a:lnTo>
                <a:lnTo>
                  <a:pt x="2010" y="868"/>
                </a:lnTo>
                <a:lnTo>
                  <a:pt x="2010" y="851"/>
                </a:lnTo>
                <a:lnTo>
                  <a:pt x="2014" y="868"/>
                </a:lnTo>
                <a:lnTo>
                  <a:pt x="2014" y="841"/>
                </a:lnTo>
                <a:lnTo>
                  <a:pt x="2017" y="868"/>
                </a:lnTo>
                <a:lnTo>
                  <a:pt x="2017" y="830"/>
                </a:lnTo>
                <a:lnTo>
                  <a:pt x="2021" y="861"/>
                </a:lnTo>
                <a:lnTo>
                  <a:pt x="2021" y="868"/>
                </a:lnTo>
                <a:lnTo>
                  <a:pt x="2021" y="778"/>
                </a:lnTo>
                <a:lnTo>
                  <a:pt x="2024" y="865"/>
                </a:lnTo>
                <a:lnTo>
                  <a:pt x="2024" y="868"/>
                </a:lnTo>
                <a:lnTo>
                  <a:pt x="2024" y="848"/>
                </a:lnTo>
                <a:lnTo>
                  <a:pt x="2028" y="868"/>
                </a:lnTo>
                <a:lnTo>
                  <a:pt x="2028" y="844"/>
                </a:lnTo>
                <a:lnTo>
                  <a:pt x="2031" y="868"/>
                </a:lnTo>
                <a:lnTo>
                  <a:pt x="2031" y="774"/>
                </a:lnTo>
                <a:lnTo>
                  <a:pt x="2035" y="868"/>
                </a:lnTo>
                <a:lnTo>
                  <a:pt x="2035" y="837"/>
                </a:lnTo>
                <a:lnTo>
                  <a:pt x="2038" y="868"/>
                </a:lnTo>
                <a:lnTo>
                  <a:pt x="2038" y="830"/>
                </a:lnTo>
                <a:lnTo>
                  <a:pt x="2042" y="868"/>
                </a:lnTo>
                <a:lnTo>
                  <a:pt x="2042" y="841"/>
                </a:lnTo>
                <a:lnTo>
                  <a:pt x="2045" y="868"/>
                </a:lnTo>
                <a:lnTo>
                  <a:pt x="2045" y="834"/>
                </a:lnTo>
                <a:lnTo>
                  <a:pt x="2049" y="865"/>
                </a:lnTo>
                <a:lnTo>
                  <a:pt x="2049" y="868"/>
                </a:lnTo>
                <a:lnTo>
                  <a:pt x="2049" y="830"/>
                </a:lnTo>
                <a:lnTo>
                  <a:pt x="2052" y="861"/>
                </a:lnTo>
                <a:lnTo>
                  <a:pt x="2052" y="868"/>
                </a:lnTo>
                <a:lnTo>
                  <a:pt x="2052" y="851"/>
                </a:lnTo>
                <a:lnTo>
                  <a:pt x="2056" y="865"/>
                </a:lnTo>
                <a:lnTo>
                  <a:pt x="2056" y="868"/>
                </a:lnTo>
                <a:lnTo>
                  <a:pt x="2056" y="837"/>
                </a:lnTo>
                <a:lnTo>
                  <a:pt x="2059" y="865"/>
                </a:lnTo>
                <a:lnTo>
                  <a:pt x="2059" y="868"/>
                </a:lnTo>
                <a:lnTo>
                  <a:pt x="2059" y="858"/>
                </a:lnTo>
                <a:lnTo>
                  <a:pt x="2063" y="868"/>
                </a:lnTo>
                <a:lnTo>
                  <a:pt x="2063" y="848"/>
                </a:lnTo>
                <a:lnTo>
                  <a:pt x="2066" y="865"/>
                </a:lnTo>
                <a:lnTo>
                  <a:pt x="2066" y="868"/>
                </a:lnTo>
                <a:lnTo>
                  <a:pt x="2066" y="764"/>
                </a:lnTo>
                <a:lnTo>
                  <a:pt x="2070" y="858"/>
                </a:lnTo>
                <a:lnTo>
                  <a:pt x="2070" y="868"/>
                </a:lnTo>
                <a:lnTo>
                  <a:pt x="2070" y="841"/>
                </a:lnTo>
                <a:lnTo>
                  <a:pt x="2073" y="868"/>
                </a:lnTo>
                <a:lnTo>
                  <a:pt x="2073" y="858"/>
                </a:lnTo>
                <a:lnTo>
                  <a:pt x="2077" y="865"/>
                </a:lnTo>
                <a:lnTo>
                  <a:pt x="2077" y="868"/>
                </a:lnTo>
                <a:lnTo>
                  <a:pt x="2077" y="865"/>
                </a:lnTo>
                <a:lnTo>
                  <a:pt x="2080" y="865"/>
                </a:lnTo>
                <a:lnTo>
                  <a:pt x="2080" y="868"/>
                </a:lnTo>
                <a:lnTo>
                  <a:pt x="2080" y="823"/>
                </a:lnTo>
                <a:lnTo>
                  <a:pt x="2084" y="851"/>
                </a:lnTo>
                <a:lnTo>
                  <a:pt x="2084" y="868"/>
                </a:lnTo>
                <a:lnTo>
                  <a:pt x="2084" y="813"/>
                </a:lnTo>
                <a:lnTo>
                  <a:pt x="2087" y="861"/>
                </a:lnTo>
                <a:lnTo>
                  <a:pt x="2087" y="868"/>
                </a:lnTo>
                <a:lnTo>
                  <a:pt x="2087" y="848"/>
                </a:lnTo>
                <a:lnTo>
                  <a:pt x="2091" y="861"/>
                </a:lnTo>
                <a:lnTo>
                  <a:pt x="2091" y="868"/>
                </a:lnTo>
                <a:lnTo>
                  <a:pt x="2091" y="844"/>
                </a:lnTo>
                <a:lnTo>
                  <a:pt x="2094" y="861"/>
                </a:lnTo>
                <a:lnTo>
                  <a:pt x="2094" y="868"/>
                </a:lnTo>
                <a:lnTo>
                  <a:pt x="2094" y="854"/>
                </a:lnTo>
                <a:lnTo>
                  <a:pt x="2098" y="865"/>
                </a:lnTo>
                <a:lnTo>
                  <a:pt x="2098" y="868"/>
                </a:lnTo>
                <a:lnTo>
                  <a:pt x="2098" y="865"/>
                </a:lnTo>
                <a:lnTo>
                  <a:pt x="2101" y="865"/>
                </a:lnTo>
                <a:lnTo>
                  <a:pt x="2101" y="868"/>
                </a:lnTo>
                <a:lnTo>
                  <a:pt x="2101" y="837"/>
                </a:lnTo>
                <a:lnTo>
                  <a:pt x="2105" y="851"/>
                </a:lnTo>
                <a:lnTo>
                  <a:pt x="2105" y="868"/>
                </a:lnTo>
                <a:lnTo>
                  <a:pt x="2105" y="851"/>
                </a:lnTo>
                <a:lnTo>
                  <a:pt x="2108" y="858"/>
                </a:lnTo>
                <a:lnTo>
                  <a:pt x="2108" y="868"/>
                </a:lnTo>
                <a:lnTo>
                  <a:pt x="2108" y="844"/>
                </a:lnTo>
                <a:lnTo>
                  <a:pt x="2112" y="854"/>
                </a:lnTo>
                <a:lnTo>
                  <a:pt x="2112" y="868"/>
                </a:lnTo>
                <a:lnTo>
                  <a:pt x="2112" y="854"/>
                </a:lnTo>
                <a:lnTo>
                  <a:pt x="2115" y="858"/>
                </a:lnTo>
                <a:lnTo>
                  <a:pt x="2115" y="868"/>
                </a:lnTo>
                <a:lnTo>
                  <a:pt x="2115" y="746"/>
                </a:lnTo>
                <a:lnTo>
                  <a:pt x="2119" y="750"/>
                </a:lnTo>
                <a:lnTo>
                  <a:pt x="2119" y="868"/>
                </a:lnTo>
                <a:lnTo>
                  <a:pt x="2119" y="711"/>
                </a:lnTo>
                <a:lnTo>
                  <a:pt x="2122" y="834"/>
                </a:lnTo>
                <a:lnTo>
                  <a:pt x="2122" y="868"/>
                </a:lnTo>
                <a:lnTo>
                  <a:pt x="2122" y="834"/>
                </a:lnTo>
                <a:lnTo>
                  <a:pt x="2126" y="861"/>
                </a:lnTo>
                <a:lnTo>
                  <a:pt x="2126" y="868"/>
                </a:lnTo>
                <a:lnTo>
                  <a:pt x="2126" y="844"/>
                </a:lnTo>
                <a:lnTo>
                  <a:pt x="2129" y="830"/>
                </a:lnTo>
                <a:lnTo>
                  <a:pt x="2129" y="868"/>
                </a:lnTo>
                <a:lnTo>
                  <a:pt x="2129" y="809"/>
                </a:lnTo>
                <a:lnTo>
                  <a:pt x="2133" y="858"/>
                </a:lnTo>
                <a:lnTo>
                  <a:pt x="2133" y="868"/>
                </a:lnTo>
                <a:lnTo>
                  <a:pt x="2133" y="854"/>
                </a:lnTo>
                <a:lnTo>
                  <a:pt x="2136" y="861"/>
                </a:lnTo>
                <a:lnTo>
                  <a:pt x="2136" y="868"/>
                </a:lnTo>
                <a:lnTo>
                  <a:pt x="2136" y="844"/>
                </a:lnTo>
                <a:lnTo>
                  <a:pt x="2140" y="851"/>
                </a:lnTo>
                <a:lnTo>
                  <a:pt x="2140" y="868"/>
                </a:lnTo>
                <a:lnTo>
                  <a:pt x="2140" y="795"/>
                </a:lnTo>
                <a:lnTo>
                  <a:pt x="2143" y="806"/>
                </a:lnTo>
                <a:lnTo>
                  <a:pt x="2143" y="868"/>
                </a:lnTo>
                <a:lnTo>
                  <a:pt x="2143" y="806"/>
                </a:lnTo>
                <a:lnTo>
                  <a:pt x="2146" y="861"/>
                </a:lnTo>
                <a:lnTo>
                  <a:pt x="2146" y="868"/>
                </a:lnTo>
                <a:lnTo>
                  <a:pt x="2146" y="858"/>
                </a:lnTo>
                <a:lnTo>
                  <a:pt x="2150" y="865"/>
                </a:lnTo>
                <a:lnTo>
                  <a:pt x="2150" y="868"/>
                </a:lnTo>
                <a:lnTo>
                  <a:pt x="2150" y="851"/>
                </a:lnTo>
                <a:lnTo>
                  <a:pt x="2153" y="854"/>
                </a:lnTo>
                <a:lnTo>
                  <a:pt x="2153" y="868"/>
                </a:lnTo>
                <a:lnTo>
                  <a:pt x="2153" y="830"/>
                </a:lnTo>
                <a:lnTo>
                  <a:pt x="2157" y="861"/>
                </a:lnTo>
                <a:lnTo>
                  <a:pt x="2157" y="868"/>
                </a:lnTo>
                <a:lnTo>
                  <a:pt x="2157" y="858"/>
                </a:lnTo>
                <a:lnTo>
                  <a:pt x="2160" y="865"/>
                </a:lnTo>
                <a:lnTo>
                  <a:pt x="2160" y="868"/>
                </a:lnTo>
                <a:lnTo>
                  <a:pt x="2160" y="854"/>
                </a:lnTo>
                <a:lnTo>
                  <a:pt x="2160" y="865"/>
                </a:lnTo>
                <a:lnTo>
                  <a:pt x="2164" y="844"/>
                </a:lnTo>
                <a:lnTo>
                  <a:pt x="2164" y="868"/>
                </a:lnTo>
                <a:lnTo>
                  <a:pt x="2164" y="816"/>
                </a:lnTo>
                <a:lnTo>
                  <a:pt x="2167" y="865"/>
                </a:lnTo>
                <a:lnTo>
                  <a:pt x="2167" y="868"/>
                </a:lnTo>
                <a:lnTo>
                  <a:pt x="2167" y="851"/>
                </a:lnTo>
                <a:lnTo>
                  <a:pt x="2171" y="865"/>
                </a:lnTo>
                <a:lnTo>
                  <a:pt x="2171" y="868"/>
                </a:lnTo>
                <a:lnTo>
                  <a:pt x="2171" y="858"/>
                </a:lnTo>
                <a:lnTo>
                  <a:pt x="2174" y="868"/>
                </a:lnTo>
                <a:lnTo>
                  <a:pt x="2174" y="861"/>
                </a:lnTo>
                <a:lnTo>
                  <a:pt x="2178" y="868"/>
                </a:lnTo>
                <a:lnTo>
                  <a:pt x="2178" y="854"/>
                </a:lnTo>
                <a:lnTo>
                  <a:pt x="2181" y="865"/>
                </a:lnTo>
                <a:lnTo>
                  <a:pt x="2181" y="868"/>
                </a:lnTo>
                <a:lnTo>
                  <a:pt x="2181" y="858"/>
                </a:lnTo>
                <a:lnTo>
                  <a:pt x="2185" y="868"/>
                </a:lnTo>
                <a:lnTo>
                  <a:pt x="2185" y="851"/>
                </a:lnTo>
                <a:lnTo>
                  <a:pt x="2188" y="865"/>
                </a:lnTo>
                <a:lnTo>
                  <a:pt x="2188" y="868"/>
                </a:lnTo>
                <a:lnTo>
                  <a:pt x="2188" y="851"/>
                </a:lnTo>
                <a:lnTo>
                  <a:pt x="2192" y="868"/>
                </a:lnTo>
                <a:lnTo>
                  <a:pt x="2192" y="861"/>
                </a:lnTo>
                <a:lnTo>
                  <a:pt x="2195" y="865"/>
                </a:lnTo>
                <a:lnTo>
                  <a:pt x="2195" y="868"/>
                </a:lnTo>
                <a:lnTo>
                  <a:pt x="2195" y="820"/>
                </a:lnTo>
                <a:lnTo>
                  <a:pt x="2199" y="868"/>
                </a:lnTo>
                <a:lnTo>
                  <a:pt x="2199" y="841"/>
                </a:lnTo>
                <a:lnTo>
                  <a:pt x="2202" y="868"/>
                </a:lnTo>
                <a:lnTo>
                  <a:pt x="2202" y="854"/>
                </a:lnTo>
                <a:lnTo>
                  <a:pt x="2206" y="868"/>
                </a:lnTo>
                <a:lnTo>
                  <a:pt x="2206" y="854"/>
                </a:lnTo>
                <a:lnTo>
                  <a:pt x="2209" y="868"/>
                </a:lnTo>
                <a:lnTo>
                  <a:pt x="2209" y="844"/>
                </a:lnTo>
                <a:lnTo>
                  <a:pt x="2213" y="868"/>
                </a:lnTo>
                <a:lnTo>
                  <a:pt x="2213" y="774"/>
                </a:lnTo>
                <a:lnTo>
                  <a:pt x="2216" y="861"/>
                </a:lnTo>
                <a:lnTo>
                  <a:pt x="2216" y="868"/>
                </a:lnTo>
                <a:lnTo>
                  <a:pt x="2216" y="753"/>
                </a:lnTo>
                <a:lnTo>
                  <a:pt x="2220" y="868"/>
                </a:lnTo>
                <a:lnTo>
                  <a:pt x="2220" y="858"/>
                </a:lnTo>
                <a:lnTo>
                  <a:pt x="2223" y="868"/>
                </a:lnTo>
                <a:lnTo>
                  <a:pt x="2223" y="834"/>
                </a:lnTo>
                <a:lnTo>
                  <a:pt x="2227" y="868"/>
                </a:lnTo>
                <a:lnTo>
                  <a:pt x="2227" y="858"/>
                </a:lnTo>
                <a:lnTo>
                  <a:pt x="2230" y="868"/>
                </a:lnTo>
                <a:lnTo>
                  <a:pt x="2230" y="865"/>
                </a:lnTo>
                <a:lnTo>
                  <a:pt x="2234" y="868"/>
                </a:lnTo>
                <a:lnTo>
                  <a:pt x="2234" y="854"/>
                </a:lnTo>
                <a:lnTo>
                  <a:pt x="2237" y="868"/>
                </a:lnTo>
                <a:lnTo>
                  <a:pt x="2237" y="848"/>
                </a:lnTo>
                <a:lnTo>
                  <a:pt x="2241" y="865"/>
                </a:lnTo>
                <a:lnTo>
                  <a:pt x="2241" y="868"/>
                </a:lnTo>
                <a:lnTo>
                  <a:pt x="2241" y="854"/>
                </a:lnTo>
                <a:lnTo>
                  <a:pt x="2244" y="868"/>
                </a:lnTo>
                <a:lnTo>
                  <a:pt x="2244" y="865"/>
                </a:lnTo>
                <a:lnTo>
                  <a:pt x="2248" y="868"/>
                </a:lnTo>
                <a:lnTo>
                  <a:pt x="2248" y="834"/>
                </a:lnTo>
                <a:lnTo>
                  <a:pt x="2251" y="861"/>
                </a:lnTo>
                <a:lnTo>
                  <a:pt x="2251" y="868"/>
                </a:lnTo>
                <a:lnTo>
                  <a:pt x="2251" y="820"/>
                </a:lnTo>
                <a:lnTo>
                  <a:pt x="2255" y="865"/>
                </a:lnTo>
                <a:lnTo>
                  <a:pt x="2255" y="868"/>
                </a:lnTo>
                <a:lnTo>
                  <a:pt x="2255" y="865"/>
                </a:lnTo>
                <a:lnTo>
                  <a:pt x="2258" y="868"/>
                </a:lnTo>
                <a:lnTo>
                  <a:pt x="2258" y="865"/>
                </a:lnTo>
                <a:lnTo>
                  <a:pt x="2262" y="865"/>
                </a:lnTo>
                <a:lnTo>
                  <a:pt x="2262" y="868"/>
                </a:lnTo>
                <a:lnTo>
                  <a:pt x="2262" y="865"/>
                </a:lnTo>
                <a:lnTo>
                  <a:pt x="2265" y="868"/>
                </a:lnTo>
                <a:lnTo>
                  <a:pt x="2265" y="851"/>
                </a:lnTo>
                <a:lnTo>
                  <a:pt x="2269" y="861"/>
                </a:lnTo>
                <a:lnTo>
                  <a:pt x="2269" y="868"/>
                </a:lnTo>
                <a:lnTo>
                  <a:pt x="2269" y="854"/>
                </a:lnTo>
                <a:lnTo>
                  <a:pt x="2272" y="868"/>
                </a:lnTo>
                <a:lnTo>
                  <a:pt x="2272" y="865"/>
                </a:lnTo>
                <a:lnTo>
                  <a:pt x="2276" y="868"/>
                </a:lnTo>
                <a:lnTo>
                  <a:pt x="2276" y="865"/>
                </a:lnTo>
                <a:lnTo>
                  <a:pt x="2279" y="868"/>
                </a:lnTo>
                <a:lnTo>
                  <a:pt x="2279" y="760"/>
                </a:lnTo>
                <a:lnTo>
                  <a:pt x="2283" y="868"/>
                </a:lnTo>
                <a:lnTo>
                  <a:pt x="2283" y="799"/>
                </a:lnTo>
                <a:lnTo>
                  <a:pt x="2286" y="861"/>
                </a:lnTo>
                <a:lnTo>
                  <a:pt x="2286" y="868"/>
                </a:lnTo>
                <a:lnTo>
                  <a:pt x="2286" y="848"/>
                </a:lnTo>
                <a:lnTo>
                  <a:pt x="2290" y="865"/>
                </a:lnTo>
                <a:lnTo>
                  <a:pt x="2290" y="868"/>
                </a:lnTo>
                <a:lnTo>
                  <a:pt x="2290" y="861"/>
                </a:lnTo>
                <a:lnTo>
                  <a:pt x="2293" y="868"/>
                </a:lnTo>
                <a:lnTo>
                  <a:pt x="2293" y="858"/>
                </a:lnTo>
                <a:lnTo>
                  <a:pt x="2297" y="854"/>
                </a:lnTo>
                <a:lnTo>
                  <a:pt x="2297" y="868"/>
                </a:lnTo>
                <a:lnTo>
                  <a:pt x="2297" y="854"/>
                </a:lnTo>
                <a:lnTo>
                  <a:pt x="2300" y="865"/>
                </a:lnTo>
                <a:lnTo>
                  <a:pt x="2300" y="868"/>
                </a:lnTo>
                <a:lnTo>
                  <a:pt x="2300" y="861"/>
                </a:lnTo>
                <a:lnTo>
                  <a:pt x="2304" y="868"/>
                </a:lnTo>
                <a:lnTo>
                  <a:pt x="2304" y="854"/>
                </a:lnTo>
                <a:lnTo>
                  <a:pt x="2307" y="865"/>
                </a:lnTo>
                <a:lnTo>
                  <a:pt x="2307" y="868"/>
                </a:lnTo>
                <a:lnTo>
                  <a:pt x="2307" y="865"/>
                </a:lnTo>
                <a:lnTo>
                  <a:pt x="2310" y="868"/>
                </a:lnTo>
                <a:lnTo>
                  <a:pt x="2310" y="837"/>
                </a:lnTo>
                <a:lnTo>
                  <a:pt x="2314" y="865"/>
                </a:lnTo>
                <a:lnTo>
                  <a:pt x="2314" y="868"/>
                </a:lnTo>
                <a:lnTo>
                  <a:pt x="2314" y="848"/>
                </a:lnTo>
                <a:lnTo>
                  <a:pt x="2317" y="868"/>
                </a:lnTo>
                <a:lnTo>
                  <a:pt x="2317" y="823"/>
                </a:lnTo>
                <a:lnTo>
                  <a:pt x="2321" y="823"/>
                </a:lnTo>
                <a:lnTo>
                  <a:pt x="2321" y="868"/>
                </a:lnTo>
                <a:lnTo>
                  <a:pt x="2321" y="806"/>
                </a:lnTo>
                <a:lnTo>
                  <a:pt x="2324" y="865"/>
                </a:lnTo>
                <a:lnTo>
                  <a:pt x="2324" y="868"/>
                </a:lnTo>
                <a:lnTo>
                  <a:pt x="2324" y="861"/>
                </a:lnTo>
                <a:lnTo>
                  <a:pt x="2328" y="868"/>
                </a:lnTo>
                <a:lnTo>
                  <a:pt x="2328" y="865"/>
                </a:lnTo>
                <a:lnTo>
                  <a:pt x="2331" y="868"/>
                </a:lnTo>
                <a:lnTo>
                  <a:pt x="2331" y="861"/>
                </a:lnTo>
                <a:lnTo>
                  <a:pt x="2335" y="868"/>
                </a:lnTo>
                <a:lnTo>
                  <a:pt x="2335" y="792"/>
                </a:lnTo>
                <a:lnTo>
                  <a:pt x="2338" y="865"/>
                </a:lnTo>
                <a:lnTo>
                  <a:pt x="2338" y="868"/>
                </a:lnTo>
                <a:lnTo>
                  <a:pt x="2338" y="827"/>
                </a:lnTo>
                <a:lnTo>
                  <a:pt x="2342" y="868"/>
                </a:lnTo>
                <a:lnTo>
                  <a:pt x="2342" y="865"/>
                </a:lnTo>
                <a:lnTo>
                  <a:pt x="2345" y="868"/>
                </a:lnTo>
                <a:lnTo>
                  <a:pt x="2345" y="865"/>
                </a:lnTo>
                <a:lnTo>
                  <a:pt x="2349" y="868"/>
                </a:lnTo>
                <a:lnTo>
                  <a:pt x="2349" y="841"/>
                </a:lnTo>
                <a:lnTo>
                  <a:pt x="2352" y="868"/>
                </a:lnTo>
                <a:lnTo>
                  <a:pt x="2352" y="858"/>
                </a:lnTo>
                <a:lnTo>
                  <a:pt x="2356" y="868"/>
                </a:lnTo>
                <a:lnTo>
                  <a:pt x="2356" y="861"/>
                </a:lnTo>
                <a:lnTo>
                  <a:pt x="2359" y="868"/>
                </a:lnTo>
                <a:lnTo>
                  <a:pt x="2359" y="858"/>
                </a:lnTo>
                <a:lnTo>
                  <a:pt x="2363" y="868"/>
                </a:lnTo>
                <a:lnTo>
                  <a:pt x="2363" y="865"/>
                </a:lnTo>
                <a:lnTo>
                  <a:pt x="2366" y="868"/>
                </a:lnTo>
                <a:lnTo>
                  <a:pt x="2366" y="854"/>
                </a:lnTo>
                <a:lnTo>
                  <a:pt x="2370" y="868"/>
                </a:lnTo>
                <a:lnTo>
                  <a:pt x="2370" y="851"/>
                </a:lnTo>
                <a:lnTo>
                  <a:pt x="2373" y="868"/>
                </a:lnTo>
                <a:lnTo>
                  <a:pt x="2373" y="861"/>
                </a:lnTo>
                <a:lnTo>
                  <a:pt x="2377" y="868"/>
                </a:lnTo>
                <a:lnTo>
                  <a:pt x="2377" y="865"/>
                </a:lnTo>
                <a:lnTo>
                  <a:pt x="2380" y="868"/>
                </a:lnTo>
                <a:lnTo>
                  <a:pt x="2380" y="861"/>
                </a:lnTo>
                <a:lnTo>
                  <a:pt x="2384" y="868"/>
                </a:lnTo>
                <a:lnTo>
                  <a:pt x="2384" y="861"/>
                </a:lnTo>
                <a:lnTo>
                  <a:pt x="2387" y="868"/>
                </a:lnTo>
                <a:lnTo>
                  <a:pt x="2387" y="865"/>
                </a:lnTo>
                <a:lnTo>
                  <a:pt x="2391" y="868"/>
                </a:lnTo>
                <a:lnTo>
                  <a:pt x="2391" y="865"/>
                </a:lnTo>
                <a:lnTo>
                  <a:pt x="2394" y="868"/>
                </a:lnTo>
                <a:lnTo>
                  <a:pt x="2398" y="868"/>
                </a:lnTo>
                <a:lnTo>
                  <a:pt x="2398" y="865"/>
                </a:lnTo>
                <a:lnTo>
                  <a:pt x="2401" y="868"/>
                </a:lnTo>
                <a:lnTo>
                  <a:pt x="2401" y="865"/>
                </a:lnTo>
                <a:lnTo>
                  <a:pt x="2405" y="868"/>
                </a:lnTo>
                <a:lnTo>
                  <a:pt x="2405" y="858"/>
                </a:lnTo>
                <a:lnTo>
                  <a:pt x="2408" y="868"/>
                </a:lnTo>
                <a:lnTo>
                  <a:pt x="2408" y="858"/>
                </a:lnTo>
                <a:lnTo>
                  <a:pt x="2412" y="868"/>
                </a:lnTo>
                <a:lnTo>
                  <a:pt x="2415" y="868"/>
                </a:lnTo>
                <a:lnTo>
                  <a:pt x="2415" y="816"/>
                </a:lnTo>
                <a:lnTo>
                  <a:pt x="2419" y="858"/>
                </a:lnTo>
                <a:lnTo>
                  <a:pt x="2419" y="868"/>
                </a:lnTo>
                <a:lnTo>
                  <a:pt x="2419" y="820"/>
                </a:lnTo>
                <a:lnTo>
                  <a:pt x="2422" y="868"/>
                </a:lnTo>
                <a:lnTo>
                  <a:pt x="2422" y="858"/>
                </a:lnTo>
                <a:lnTo>
                  <a:pt x="2426" y="868"/>
                </a:lnTo>
                <a:lnTo>
                  <a:pt x="2426" y="865"/>
                </a:lnTo>
                <a:lnTo>
                  <a:pt x="2429" y="868"/>
                </a:lnTo>
                <a:lnTo>
                  <a:pt x="2429" y="865"/>
                </a:lnTo>
                <a:lnTo>
                  <a:pt x="2433" y="868"/>
                </a:lnTo>
                <a:lnTo>
                  <a:pt x="2433" y="861"/>
                </a:lnTo>
                <a:lnTo>
                  <a:pt x="2436" y="861"/>
                </a:lnTo>
                <a:lnTo>
                  <a:pt x="2436" y="868"/>
                </a:lnTo>
                <a:lnTo>
                  <a:pt x="2436" y="861"/>
                </a:lnTo>
                <a:lnTo>
                  <a:pt x="2440" y="865"/>
                </a:lnTo>
                <a:lnTo>
                  <a:pt x="2440" y="868"/>
                </a:lnTo>
                <a:lnTo>
                  <a:pt x="2440" y="861"/>
                </a:lnTo>
                <a:lnTo>
                  <a:pt x="2443" y="865"/>
                </a:lnTo>
                <a:lnTo>
                  <a:pt x="2443" y="868"/>
                </a:lnTo>
                <a:lnTo>
                  <a:pt x="2443" y="865"/>
                </a:lnTo>
                <a:lnTo>
                  <a:pt x="2447" y="868"/>
                </a:lnTo>
                <a:lnTo>
                  <a:pt x="2447" y="865"/>
                </a:lnTo>
                <a:lnTo>
                  <a:pt x="2450" y="868"/>
                </a:lnTo>
                <a:lnTo>
                  <a:pt x="2450" y="848"/>
                </a:lnTo>
                <a:lnTo>
                  <a:pt x="2454" y="854"/>
                </a:lnTo>
                <a:lnTo>
                  <a:pt x="2454" y="868"/>
                </a:lnTo>
                <a:lnTo>
                  <a:pt x="2454" y="848"/>
                </a:lnTo>
                <a:lnTo>
                  <a:pt x="2457" y="858"/>
                </a:lnTo>
                <a:lnTo>
                  <a:pt x="2457" y="868"/>
                </a:lnTo>
                <a:lnTo>
                  <a:pt x="2457" y="848"/>
                </a:lnTo>
                <a:lnTo>
                  <a:pt x="2461" y="861"/>
                </a:lnTo>
                <a:lnTo>
                  <a:pt x="2461" y="868"/>
                </a:lnTo>
                <a:lnTo>
                  <a:pt x="2461" y="861"/>
                </a:lnTo>
                <a:lnTo>
                  <a:pt x="2464" y="865"/>
                </a:lnTo>
                <a:lnTo>
                  <a:pt x="2464" y="868"/>
                </a:lnTo>
                <a:lnTo>
                  <a:pt x="2464" y="865"/>
                </a:lnTo>
                <a:lnTo>
                  <a:pt x="2468" y="868"/>
                </a:lnTo>
                <a:lnTo>
                  <a:pt x="2468" y="865"/>
                </a:lnTo>
                <a:lnTo>
                  <a:pt x="2471" y="868"/>
                </a:lnTo>
                <a:lnTo>
                  <a:pt x="2471" y="865"/>
                </a:lnTo>
                <a:lnTo>
                  <a:pt x="2474" y="861"/>
                </a:lnTo>
                <a:lnTo>
                  <a:pt x="2474" y="868"/>
                </a:lnTo>
                <a:lnTo>
                  <a:pt x="2474" y="743"/>
                </a:lnTo>
                <a:lnTo>
                  <a:pt x="2478" y="767"/>
                </a:lnTo>
                <a:lnTo>
                  <a:pt x="2478" y="868"/>
                </a:lnTo>
                <a:lnTo>
                  <a:pt x="2478" y="764"/>
                </a:lnTo>
                <a:lnTo>
                  <a:pt x="2481" y="854"/>
                </a:lnTo>
                <a:lnTo>
                  <a:pt x="2481" y="868"/>
                </a:lnTo>
                <a:lnTo>
                  <a:pt x="2481" y="854"/>
                </a:lnTo>
                <a:lnTo>
                  <a:pt x="2485" y="865"/>
                </a:lnTo>
                <a:lnTo>
                  <a:pt x="2485" y="868"/>
                </a:lnTo>
                <a:lnTo>
                  <a:pt x="2485" y="865"/>
                </a:lnTo>
                <a:lnTo>
                  <a:pt x="2488" y="865"/>
                </a:lnTo>
                <a:lnTo>
                  <a:pt x="2488" y="868"/>
                </a:lnTo>
                <a:lnTo>
                  <a:pt x="2488" y="865"/>
                </a:lnTo>
                <a:lnTo>
                  <a:pt x="2492" y="865"/>
                </a:lnTo>
                <a:lnTo>
                  <a:pt x="2492" y="868"/>
                </a:lnTo>
                <a:lnTo>
                  <a:pt x="2492" y="865"/>
                </a:lnTo>
                <a:lnTo>
                  <a:pt x="2495" y="865"/>
                </a:lnTo>
                <a:lnTo>
                  <a:pt x="2495" y="868"/>
                </a:lnTo>
                <a:lnTo>
                  <a:pt x="2495" y="865"/>
                </a:lnTo>
                <a:lnTo>
                  <a:pt x="2499" y="868"/>
                </a:lnTo>
                <a:lnTo>
                  <a:pt x="2499" y="865"/>
                </a:lnTo>
                <a:lnTo>
                  <a:pt x="2502" y="868"/>
                </a:lnTo>
                <a:lnTo>
                  <a:pt x="2502" y="865"/>
                </a:lnTo>
                <a:lnTo>
                  <a:pt x="2506" y="868"/>
                </a:lnTo>
                <a:lnTo>
                  <a:pt x="2506" y="795"/>
                </a:lnTo>
                <a:lnTo>
                  <a:pt x="2509" y="813"/>
                </a:lnTo>
                <a:lnTo>
                  <a:pt x="2509" y="868"/>
                </a:lnTo>
                <a:lnTo>
                  <a:pt x="2509" y="792"/>
                </a:lnTo>
                <a:lnTo>
                  <a:pt x="2513" y="858"/>
                </a:lnTo>
                <a:lnTo>
                  <a:pt x="2513" y="868"/>
                </a:lnTo>
                <a:lnTo>
                  <a:pt x="2513" y="854"/>
                </a:lnTo>
                <a:lnTo>
                  <a:pt x="2516" y="868"/>
                </a:lnTo>
                <a:lnTo>
                  <a:pt x="2516" y="865"/>
                </a:lnTo>
                <a:lnTo>
                  <a:pt x="2520" y="868"/>
                </a:lnTo>
                <a:lnTo>
                  <a:pt x="2520" y="861"/>
                </a:lnTo>
                <a:lnTo>
                  <a:pt x="2523" y="858"/>
                </a:lnTo>
                <a:lnTo>
                  <a:pt x="2523" y="868"/>
                </a:lnTo>
                <a:lnTo>
                  <a:pt x="2523" y="858"/>
                </a:lnTo>
                <a:lnTo>
                  <a:pt x="2527" y="865"/>
                </a:lnTo>
                <a:lnTo>
                  <a:pt x="2527" y="868"/>
                </a:lnTo>
                <a:lnTo>
                  <a:pt x="2527" y="865"/>
                </a:lnTo>
                <a:lnTo>
                  <a:pt x="2530" y="868"/>
                </a:lnTo>
                <a:lnTo>
                  <a:pt x="2530" y="865"/>
                </a:lnTo>
                <a:lnTo>
                  <a:pt x="2534" y="868"/>
                </a:lnTo>
                <a:lnTo>
                  <a:pt x="2537" y="868"/>
                </a:lnTo>
                <a:lnTo>
                  <a:pt x="2537" y="865"/>
                </a:lnTo>
                <a:lnTo>
                  <a:pt x="2541" y="868"/>
                </a:lnTo>
                <a:lnTo>
                  <a:pt x="2541" y="865"/>
                </a:lnTo>
                <a:lnTo>
                  <a:pt x="2544" y="868"/>
                </a:lnTo>
                <a:lnTo>
                  <a:pt x="2544" y="851"/>
                </a:lnTo>
                <a:lnTo>
                  <a:pt x="2548" y="865"/>
                </a:lnTo>
                <a:lnTo>
                  <a:pt x="2548" y="868"/>
                </a:lnTo>
                <a:lnTo>
                  <a:pt x="2548" y="851"/>
                </a:lnTo>
                <a:lnTo>
                  <a:pt x="2551" y="868"/>
                </a:lnTo>
                <a:lnTo>
                  <a:pt x="2551" y="865"/>
                </a:lnTo>
                <a:lnTo>
                  <a:pt x="2555" y="868"/>
                </a:lnTo>
                <a:lnTo>
                  <a:pt x="2555" y="854"/>
                </a:lnTo>
                <a:lnTo>
                  <a:pt x="2558" y="868"/>
                </a:lnTo>
                <a:lnTo>
                  <a:pt x="2558" y="865"/>
                </a:lnTo>
                <a:lnTo>
                  <a:pt x="2562" y="868"/>
                </a:lnTo>
                <a:lnTo>
                  <a:pt x="2562" y="865"/>
                </a:lnTo>
                <a:lnTo>
                  <a:pt x="2565" y="868"/>
                </a:lnTo>
                <a:lnTo>
                  <a:pt x="2565" y="865"/>
                </a:lnTo>
                <a:lnTo>
                  <a:pt x="2569" y="868"/>
                </a:lnTo>
                <a:lnTo>
                  <a:pt x="2572" y="868"/>
                </a:lnTo>
                <a:lnTo>
                  <a:pt x="2572" y="865"/>
                </a:lnTo>
                <a:lnTo>
                  <a:pt x="2576" y="868"/>
                </a:lnTo>
                <a:lnTo>
                  <a:pt x="2576" y="854"/>
                </a:lnTo>
                <a:lnTo>
                  <a:pt x="2579" y="868"/>
                </a:lnTo>
                <a:lnTo>
                  <a:pt x="2579" y="854"/>
                </a:lnTo>
                <a:lnTo>
                  <a:pt x="2583" y="868"/>
                </a:lnTo>
                <a:lnTo>
                  <a:pt x="2583" y="861"/>
                </a:lnTo>
                <a:lnTo>
                  <a:pt x="2586" y="868"/>
                </a:lnTo>
                <a:lnTo>
                  <a:pt x="2593" y="868"/>
                </a:lnTo>
                <a:lnTo>
                  <a:pt x="2593" y="841"/>
                </a:lnTo>
                <a:lnTo>
                  <a:pt x="2597" y="868"/>
                </a:lnTo>
                <a:lnTo>
                  <a:pt x="2597" y="858"/>
                </a:lnTo>
                <a:lnTo>
                  <a:pt x="2600" y="868"/>
                </a:lnTo>
                <a:lnTo>
                  <a:pt x="2600" y="865"/>
                </a:lnTo>
                <a:lnTo>
                  <a:pt x="2604" y="868"/>
                </a:lnTo>
                <a:lnTo>
                  <a:pt x="2604" y="865"/>
                </a:lnTo>
                <a:lnTo>
                  <a:pt x="2607" y="868"/>
                </a:lnTo>
                <a:lnTo>
                  <a:pt x="2611" y="868"/>
                </a:lnTo>
                <a:lnTo>
                  <a:pt x="2611" y="865"/>
                </a:lnTo>
                <a:lnTo>
                  <a:pt x="2614" y="868"/>
                </a:lnTo>
                <a:lnTo>
                  <a:pt x="2614" y="851"/>
                </a:lnTo>
                <a:lnTo>
                  <a:pt x="2618" y="868"/>
                </a:lnTo>
                <a:lnTo>
                  <a:pt x="2618" y="858"/>
                </a:lnTo>
                <a:lnTo>
                  <a:pt x="2621" y="868"/>
                </a:lnTo>
                <a:lnTo>
                  <a:pt x="2621" y="858"/>
                </a:lnTo>
                <a:lnTo>
                  <a:pt x="2625" y="868"/>
                </a:lnTo>
                <a:lnTo>
                  <a:pt x="2625" y="858"/>
                </a:lnTo>
                <a:lnTo>
                  <a:pt x="2628" y="868"/>
                </a:lnTo>
                <a:lnTo>
                  <a:pt x="2628" y="865"/>
                </a:lnTo>
                <a:lnTo>
                  <a:pt x="2632" y="868"/>
                </a:lnTo>
                <a:lnTo>
                  <a:pt x="2632" y="865"/>
                </a:lnTo>
                <a:lnTo>
                  <a:pt x="2635" y="868"/>
                </a:lnTo>
                <a:lnTo>
                  <a:pt x="2635" y="865"/>
                </a:lnTo>
                <a:lnTo>
                  <a:pt x="2638" y="868"/>
                </a:lnTo>
                <a:lnTo>
                  <a:pt x="2645" y="868"/>
                </a:lnTo>
                <a:lnTo>
                  <a:pt x="2645" y="785"/>
                </a:lnTo>
                <a:lnTo>
                  <a:pt x="2649" y="868"/>
                </a:lnTo>
                <a:lnTo>
                  <a:pt x="2649" y="792"/>
                </a:lnTo>
                <a:lnTo>
                  <a:pt x="2652" y="868"/>
                </a:lnTo>
                <a:lnTo>
                  <a:pt x="2652" y="854"/>
                </a:lnTo>
                <a:lnTo>
                  <a:pt x="2656" y="868"/>
                </a:lnTo>
                <a:lnTo>
                  <a:pt x="2656" y="865"/>
                </a:lnTo>
                <a:lnTo>
                  <a:pt x="2659" y="868"/>
                </a:lnTo>
                <a:lnTo>
                  <a:pt x="2663" y="868"/>
                </a:lnTo>
                <a:lnTo>
                  <a:pt x="2663" y="858"/>
                </a:lnTo>
                <a:lnTo>
                  <a:pt x="2666" y="868"/>
                </a:lnTo>
                <a:lnTo>
                  <a:pt x="2666" y="861"/>
                </a:lnTo>
                <a:lnTo>
                  <a:pt x="2670" y="868"/>
                </a:lnTo>
                <a:lnTo>
                  <a:pt x="2670" y="861"/>
                </a:lnTo>
                <a:lnTo>
                  <a:pt x="2673" y="868"/>
                </a:lnTo>
                <a:lnTo>
                  <a:pt x="2673" y="865"/>
                </a:lnTo>
                <a:lnTo>
                  <a:pt x="2677" y="868"/>
                </a:lnTo>
                <a:lnTo>
                  <a:pt x="2677" y="851"/>
                </a:lnTo>
                <a:lnTo>
                  <a:pt x="2680" y="868"/>
                </a:lnTo>
                <a:lnTo>
                  <a:pt x="2680" y="858"/>
                </a:lnTo>
                <a:lnTo>
                  <a:pt x="2684" y="868"/>
                </a:lnTo>
                <a:lnTo>
                  <a:pt x="2684" y="858"/>
                </a:lnTo>
                <a:lnTo>
                  <a:pt x="2687" y="868"/>
                </a:lnTo>
                <a:lnTo>
                  <a:pt x="2687" y="865"/>
                </a:lnTo>
                <a:lnTo>
                  <a:pt x="2691" y="868"/>
                </a:lnTo>
                <a:lnTo>
                  <a:pt x="2691" y="865"/>
                </a:lnTo>
                <a:lnTo>
                  <a:pt x="2694" y="868"/>
                </a:lnTo>
                <a:lnTo>
                  <a:pt x="2694" y="861"/>
                </a:lnTo>
                <a:lnTo>
                  <a:pt x="2698" y="868"/>
                </a:lnTo>
                <a:lnTo>
                  <a:pt x="2698" y="865"/>
                </a:lnTo>
                <a:lnTo>
                  <a:pt x="2701" y="868"/>
                </a:lnTo>
                <a:lnTo>
                  <a:pt x="2701" y="823"/>
                </a:lnTo>
                <a:lnTo>
                  <a:pt x="2705" y="868"/>
                </a:lnTo>
                <a:lnTo>
                  <a:pt x="2705" y="848"/>
                </a:lnTo>
                <a:lnTo>
                  <a:pt x="2708" y="868"/>
                </a:lnTo>
                <a:lnTo>
                  <a:pt x="2708" y="865"/>
                </a:lnTo>
                <a:lnTo>
                  <a:pt x="2712" y="868"/>
                </a:lnTo>
                <a:lnTo>
                  <a:pt x="2712" y="865"/>
                </a:lnTo>
                <a:lnTo>
                  <a:pt x="2715" y="868"/>
                </a:lnTo>
                <a:lnTo>
                  <a:pt x="2715" y="848"/>
                </a:lnTo>
                <a:lnTo>
                  <a:pt x="2719" y="868"/>
                </a:lnTo>
                <a:lnTo>
                  <a:pt x="2719" y="851"/>
                </a:lnTo>
                <a:lnTo>
                  <a:pt x="2722" y="868"/>
                </a:lnTo>
                <a:lnTo>
                  <a:pt x="2722" y="865"/>
                </a:lnTo>
                <a:lnTo>
                  <a:pt x="2726" y="868"/>
                </a:lnTo>
                <a:lnTo>
                  <a:pt x="2729" y="868"/>
                </a:lnTo>
                <a:lnTo>
                  <a:pt x="2729" y="865"/>
                </a:lnTo>
                <a:lnTo>
                  <a:pt x="2733" y="868"/>
                </a:lnTo>
                <a:lnTo>
                  <a:pt x="2733" y="861"/>
                </a:lnTo>
                <a:lnTo>
                  <a:pt x="2736" y="868"/>
                </a:lnTo>
                <a:lnTo>
                  <a:pt x="2736" y="865"/>
                </a:lnTo>
                <a:lnTo>
                  <a:pt x="2740" y="868"/>
                </a:lnTo>
                <a:lnTo>
                  <a:pt x="2740" y="861"/>
                </a:lnTo>
                <a:lnTo>
                  <a:pt x="2743" y="868"/>
                </a:lnTo>
                <a:lnTo>
                  <a:pt x="2743" y="865"/>
                </a:lnTo>
                <a:lnTo>
                  <a:pt x="2747" y="868"/>
                </a:lnTo>
                <a:lnTo>
                  <a:pt x="2747" y="861"/>
                </a:lnTo>
                <a:lnTo>
                  <a:pt x="2750" y="868"/>
                </a:lnTo>
                <a:lnTo>
                  <a:pt x="2750" y="861"/>
                </a:lnTo>
                <a:lnTo>
                  <a:pt x="2754" y="868"/>
                </a:lnTo>
                <a:lnTo>
                  <a:pt x="2754" y="865"/>
                </a:lnTo>
                <a:lnTo>
                  <a:pt x="2757" y="868"/>
                </a:lnTo>
                <a:lnTo>
                  <a:pt x="2757" y="865"/>
                </a:lnTo>
                <a:lnTo>
                  <a:pt x="2761" y="868"/>
                </a:lnTo>
                <a:lnTo>
                  <a:pt x="2761" y="865"/>
                </a:lnTo>
                <a:lnTo>
                  <a:pt x="2764" y="868"/>
                </a:lnTo>
                <a:lnTo>
                  <a:pt x="2764" y="865"/>
                </a:lnTo>
                <a:lnTo>
                  <a:pt x="2768" y="868"/>
                </a:lnTo>
                <a:lnTo>
                  <a:pt x="2768" y="865"/>
                </a:lnTo>
                <a:lnTo>
                  <a:pt x="2771" y="868"/>
                </a:lnTo>
                <a:lnTo>
                  <a:pt x="2771" y="861"/>
                </a:lnTo>
                <a:lnTo>
                  <a:pt x="2775" y="868"/>
                </a:lnTo>
                <a:lnTo>
                  <a:pt x="2775" y="865"/>
                </a:lnTo>
                <a:lnTo>
                  <a:pt x="2778" y="868"/>
                </a:lnTo>
                <a:lnTo>
                  <a:pt x="2778" y="865"/>
                </a:lnTo>
                <a:lnTo>
                  <a:pt x="2782" y="868"/>
                </a:lnTo>
                <a:lnTo>
                  <a:pt x="2785" y="868"/>
                </a:lnTo>
                <a:lnTo>
                  <a:pt x="2785" y="753"/>
                </a:lnTo>
                <a:lnTo>
                  <a:pt x="2789" y="830"/>
                </a:lnTo>
                <a:lnTo>
                  <a:pt x="2789" y="868"/>
                </a:lnTo>
                <a:lnTo>
                  <a:pt x="2789" y="753"/>
                </a:lnTo>
                <a:lnTo>
                  <a:pt x="2792" y="854"/>
                </a:lnTo>
                <a:lnTo>
                  <a:pt x="2792" y="868"/>
                </a:lnTo>
                <a:lnTo>
                  <a:pt x="2792" y="851"/>
                </a:lnTo>
                <a:lnTo>
                  <a:pt x="2796" y="865"/>
                </a:lnTo>
                <a:lnTo>
                  <a:pt x="2796" y="868"/>
                </a:lnTo>
                <a:lnTo>
                  <a:pt x="2796" y="865"/>
                </a:lnTo>
                <a:lnTo>
                  <a:pt x="2799" y="865"/>
                </a:lnTo>
                <a:lnTo>
                  <a:pt x="2799" y="868"/>
                </a:lnTo>
                <a:lnTo>
                  <a:pt x="2799" y="865"/>
                </a:lnTo>
                <a:lnTo>
                  <a:pt x="2802" y="868"/>
                </a:lnTo>
                <a:lnTo>
                  <a:pt x="2802" y="865"/>
                </a:lnTo>
                <a:lnTo>
                  <a:pt x="2806" y="868"/>
                </a:lnTo>
                <a:lnTo>
                  <a:pt x="2806" y="865"/>
                </a:lnTo>
                <a:lnTo>
                  <a:pt x="2809" y="868"/>
                </a:lnTo>
                <a:lnTo>
                  <a:pt x="2809" y="861"/>
                </a:lnTo>
                <a:lnTo>
                  <a:pt x="2813" y="865"/>
                </a:lnTo>
                <a:lnTo>
                  <a:pt x="2813" y="868"/>
                </a:lnTo>
                <a:lnTo>
                  <a:pt x="2813" y="865"/>
                </a:lnTo>
                <a:lnTo>
                  <a:pt x="2816" y="865"/>
                </a:lnTo>
                <a:lnTo>
                  <a:pt x="2816" y="868"/>
                </a:lnTo>
                <a:lnTo>
                  <a:pt x="2816" y="834"/>
                </a:lnTo>
                <a:lnTo>
                  <a:pt x="2820" y="830"/>
                </a:lnTo>
                <a:lnTo>
                  <a:pt x="2820" y="868"/>
                </a:lnTo>
                <a:lnTo>
                  <a:pt x="2820" y="830"/>
                </a:lnTo>
                <a:lnTo>
                  <a:pt x="2823" y="848"/>
                </a:lnTo>
                <a:lnTo>
                  <a:pt x="2823" y="868"/>
                </a:lnTo>
                <a:lnTo>
                  <a:pt x="2823" y="848"/>
                </a:lnTo>
                <a:lnTo>
                  <a:pt x="2827" y="868"/>
                </a:lnTo>
                <a:lnTo>
                  <a:pt x="2834" y="868"/>
                </a:lnTo>
                <a:lnTo>
                  <a:pt x="2834" y="865"/>
                </a:lnTo>
                <a:lnTo>
                  <a:pt x="2837" y="868"/>
                </a:lnTo>
                <a:lnTo>
                  <a:pt x="2837" y="865"/>
                </a:lnTo>
                <a:lnTo>
                  <a:pt x="2841" y="865"/>
                </a:lnTo>
                <a:lnTo>
                  <a:pt x="2841" y="868"/>
                </a:lnTo>
                <a:lnTo>
                  <a:pt x="2841" y="830"/>
                </a:lnTo>
                <a:lnTo>
                  <a:pt x="2844" y="830"/>
                </a:lnTo>
                <a:lnTo>
                  <a:pt x="2844" y="868"/>
                </a:lnTo>
                <a:lnTo>
                  <a:pt x="2844" y="823"/>
                </a:lnTo>
                <a:lnTo>
                  <a:pt x="2848" y="851"/>
                </a:lnTo>
                <a:lnTo>
                  <a:pt x="2848" y="868"/>
                </a:lnTo>
                <a:lnTo>
                  <a:pt x="2848" y="848"/>
                </a:lnTo>
                <a:lnTo>
                  <a:pt x="2851" y="865"/>
                </a:lnTo>
                <a:lnTo>
                  <a:pt x="2851" y="868"/>
                </a:lnTo>
                <a:lnTo>
                  <a:pt x="2851" y="865"/>
                </a:lnTo>
                <a:lnTo>
                  <a:pt x="2855" y="868"/>
                </a:lnTo>
                <a:lnTo>
                  <a:pt x="2855" y="861"/>
                </a:lnTo>
                <a:lnTo>
                  <a:pt x="2858" y="854"/>
                </a:lnTo>
                <a:lnTo>
                  <a:pt x="2858" y="868"/>
                </a:lnTo>
                <a:lnTo>
                  <a:pt x="2858" y="848"/>
                </a:lnTo>
                <a:lnTo>
                  <a:pt x="2862" y="858"/>
                </a:lnTo>
                <a:lnTo>
                  <a:pt x="2862" y="868"/>
                </a:lnTo>
                <a:lnTo>
                  <a:pt x="2862" y="854"/>
                </a:lnTo>
                <a:lnTo>
                  <a:pt x="2865" y="865"/>
                </a:lnTo>
                <a:lnTo>
                  <a:pt x="2865" y="868"/>
                </a:lnTo>
                <a:lnTo>
                  <a:pt x="2865" y="865"/>
                </a:lnTo>
                <a:lnTo>
                  <a:pt x="2869" y="868"/>
                </a:lnTo>
                <a:lnTo>
                  <a:pt x="2872" y="868"/>
                </a:lnTo>
                <a:lnTo>
                  <a:pt x="2872" y="844"/>
                </a:lnTo>
                <a:lnTo>
                  <a:pt x="2876" y="858"/>
                </a:lnTo>
                <a:lnTo>
                  <a:pt x="2876" y="868"/>
                </a:lnTo>
                <a:lnTo>
                  <a:pt x="2876" y="827"/>
                </a:lnTo>
                <a:lnTo>
                  <a:pt x="2879" y="865"/>
                </a:lnTo>
                <a:lnTo>
                  <a:pt x="2879" y="868"/>
                </a:lnTo>
                <a:lnTo>
                  <a:pt x="2879" y="854"/>
                </a:lnTo>
                <a:lnTo>
                  <a:pt x="2883" y="868"/>
                </a:lnTo>
                <a:lnTo>
                  <a:pt x="2883" y="865"/>
                </a:lnTo>
                <a:lnTo>
                  <a:pt x="2886" y="868"/>
                </a:lnTo>
                <a:lnTo>
                  <a:pt x="2890" y="868"/>
                </a:lnTo>
                <a:lnTo>
                  <a:pt x="2890" y="858"/>
                </a:lnTo>
                <a:lnTo>
                  <a:pt x="2893" y="868"/>
                </a:lnTo>
                <a:lnTo>
                  <a:pt x="2893" y="861"/>
                </a:lnTo>
                <a:lnTo>
                  <a:pt x="2897" y="868"/>
                </a:lnTo>
                <a:lnTo>
                  <a:pt x="2897" y="865"/>
                </a:lnTo>
                <a:lnTo>
                  <a:pt x="2900" y="868"/>
                </a:lnTo>
                <a:lnTo>
                  <a:pt x="2904" y="868"/>
                </a:lnTo>
                <a:lnTo>
                  <a:pt x="2904" y="865"/>
                </a:lnTo>
                <a:lnTo>
                  <a:pt x="2907" y="865"/>
                </a:lnTo>
                <a:lnTo>
                  <a:pt x="2907" y="868"/>
                </a:lnTo>
                <a:lnTo>
                  <a:pt x="2907" y="865"/>
                </a:lnTo>
                <a:lnTo>
                  <a:pt x="2911" y="868"/>
                </a:lnTo>
                <a:lnTo>
                  <a:pt x="2911" y="851"/>
                </a:lnTo>
                <a:lnTo>
                  <a:pt x="2914" y="868"/>
                </a:lnTo>
                <a:lnTo>
                  <a:pt x="2914" y="858"/>
                </a:lnTo>
                <a:lnTo>
                  <a:pt x="2918" y="868"/>
                </a:lnTo>
                <a:lnTo>
                  <a:pt x="2921" y="868"/>
                </a:lnTo>
                <a:lnTo>
                  <a:pt x="2921" y="861"/>
                </a:lnTo>
                <a:lnTo>
                  <a:pt x="2925" y="868"/>
                </a:lnTo>
                <a:lnTo>
                  <a:pt x="2928" y="868"/>
                </a:lnTo>
                <a:lnTo>
                  <a:pt x="2928" y="858"/>
                </a:lnTo>
                <a:lnTo>
                  <a:pt x="2932" y="868"/>
                </a:lnTo>
                <a:lnTo>
                  <a:pt x="2932" y="858"/>
                </a:lnTo>
                <a:lnTo>
                  <a:pt x="2935" y="868"/>
                </a:lnTo>
                <a:lnTo>
                  <a:pt x="2935" y="865"/>
                </a:lnTo>
                <a:lnTo>
                  <a:pt x="2939" y="868"/>
                </a:lnTo>
                <a:lnTo>
                  <a:pt x="2939" y="865"/>
                </a:lnTo>
                <a:lnTo>
                  <a:pt x="2942" y="868"/>
                </a:lnTo>
                <a:lnTo>
                  <a:pt x="2942" y="865"/>
                </a:lnTo>
                <a:lnTo>
                  <a:pt x="2946" y="868"/>
                </a:lnTo>
                <a:lnTo>
                  <a:pt x="2946" y="854"/>
                </a:lnTo>
                <a:lnTo>
                  <a:pt x="2949" y="868"/>
                </a:lnTo>
                <a:lnTo>
                  <a:pt x="2949" y="865"/>
                </a:lnTo>
                <a:lnTo>
                  <a:pt x="2953" y="868"/>
                </a:lnTo>
                <a:lnTo>
                  <a:pt x="2953" y="865"/>
                </a:lnTo>
                <a:lnTo>
                  <a:pt x="2956" y="868"/>
                </a:lnTo>
                <a:lnTo>
                  <a:pt x="2956" y="865"/>
                </a:lnTo>
                <a:lnTo>
                  <a:pt x="2960" y="868"/>
                </a:lnTo>
                <a:lnTo>
                  <a:pt x="2960" y="844"/>
                </a:lnTo>
                <a:lnTo>
                  <a:pt x="2963" y="868"/>
                </a:lnTo>
                <a:lnTo>
                  <a:pt x="2963" y="844"/>
                </a:lnTo>
                <a:lnTo>
                  <a:pt x="2967" y="868"/>
                </a:lnTo>
                <a:lnTo>
                  <a:pt x="2967" y="861"/>
                </a:lnTo>
                <a:lnTo>
                  <a:pt x="2970" y="868"/>
                </a:lnTo>
                <a:lnTo>
                  <a:pt x="2973" y="868"/>
                </a:lnTo>
                <a:lnTo>
                  <a:pt x="2973" y="865"/>
                </a:lnTo>
                <a:lnTo>
                  <a:pt x="2977" y="868"/>
                </a:lnTo>
                <a:lnTo>
                  <a:pt x="2977" y="865"/>
                </a:lnTo>
                <a:lnTo>
                  <a:pt x="2980" y="868"/>
                </a:lnTo>
                <a:lnTo>
                  <a:pt x="2980" y="861"/>
                </a:lnTo>
                <a:lnTo>
                  <a:pt x="2980" y="868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654426" y="4344988"/>
            <a:ext cx="33338" cy="33337"/>
          </a:xfrm>
          <a:custGeom>
            <a:avLst/>
            <a:gdLst>
              <a:gd name="T0" fmla="*/ 0 w 21"/>
              <a:gd name="T1" fmla="*/ 10 h 21"/>
              <a:gd name="T2" fmla="*/ 10 w 21"/>
              <a:gd name="T3" fmla="*/ 21 h 21"/>
              <a:gd name="T4" fmla="*/ 21 w 21"/>
              <a:gd name="T5" fmla="*/ 10 h 21"/>
              <a:gd name="T6" fmla="*/ 10 w 21"/>
              <a:gd name="T7" fmla="*/ 0 h 21"/>
              <a:gd name="T8" fmla="*/ 0 w 21"/>
              <a:gd name="T9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0" y="10"/>
                </a:moveTo>
                <a:lnTo>
                  <a:pt x="10" y="21"/>
                </a:lnTo>
                <a:lnTo>
                  <a:pt x="21" y="10"/>
                </a:lnTo>
                <a:lnTo>
                  <a:pt x="10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Line 25"/>
          <p:cNvSpPr>
            <a:spLocks noChangeShapeType="1"/>
          </p:cNvSpPr>
          <p:nvPr/>
        </p:nvSpPr>
        <p:spPr bwMode="auto">
          <a:xfrm>
            <a:off x="1266826" y="4549775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04" name="Rectangle 26"/>
          <p:cNvSpPr>
            <a:spLocks noChangeArrowheads="1"/>
          </p:cNvSpPr>
          <p:nvPr/>
        </p:nvSpPr>
        <p:spPr bwMode="auto">
          <a:xfrm>
            <a:off x="1166647" y="4457442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11" name="Line 33"/>
          <p:cNvSpPr>
            <a:spLocks noChangeShapeType="1"/>
          </p:cNvSpPr>
          <p:nvPr/>
        </p:nvSpPr>
        <p:spPr bwMode="auto">
          <a:xfrm>
            <a:off x="1277938" y="3800872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17" name="Rectangle 38"/>
          <p:cNvSpPr>
            <a:spLocks noChangeArrowheads="1"/>
          </p:cNvSpPr>
          <p:nvPr/>
        </p:nvSpPr>
        <p:spPr bwMode="auto">
          <a:xfrm>
            <a:off x="1023135" y="3060467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zh-CN" sz="1200" dirty="0" smtClean="0">
                <a:solidFill>
                  <a:srgbClr val="000000"/>
                </a:solidFill>
                <a:latin typeface="Arial" pitchFamily="34" charset="0"/>
                <a:ea typeface="宋体" pitchFamily="2" charset="-122"/>
                <a:cs typeface="宋体" pitchFamily="2" charset="-122"/>
              </a:rPr>
              <a:t>10</a:t>
            </a: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18" name="Line 39"/>
          <p:cNvSpPr>
            <a:spLocks noChangeShapeType="1"/>
          </p:cNvSpPr>
          <p:nvPr/>
        </p:nvSpPr>
        <p:spPr bwMode="auto">
          <a:xfrm>
            <a:off x="1277938" y="3152800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2" name="Line 43"/>
          <p:cNvSpPr>
            <a:spLocks noChangeShapeType="1"/>
          </p:cNvSpPr>
          <p:nvPr/>
        </p:nvSpPr>
        <p:spPr bwMode="auto">
          <a:xfrm>
            <a:off x="1295401" y="4554538"/>
            <a:ext cx="0" cy="174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3" name="Line 44"/>
          <p:cNvSpPr>
            <a:spLocks noChangeShapeType="1"/>
          </p:cNvSpPr>
          <p:nvPr/>
        </p:nvSpPr>
        <p:spPr bwMode="auto">
          <a:xfrm>
            <a:off x="1571626" y="455453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4" name="Rectangle 45"/>
          <p:cNvSpPr>
            <a:spLocks noChangeArrowheads="1"/>
          </p:cNvSpPr>
          <p:nvPr/>
        </p:nvSpPr>
        <p:spPr bwMode="auto">
          <a:xfrm>
            <a:off x="1412776" y="458311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25" name="Line 46"/>
          <p:cNvSpPr>
            <a:spLocks noChangeShapeType="1"/>
          </p:cNvSpPr>
          <p:nvPr/>
        </p:nvSpPr>
        <p:spPr bwMode="auto">
          <a:xfrm>
            <a:off x="1847851" y="4554538"/>
            <a:ext cx="0" cy="174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6" name="Line 47"/>
          <p:cNvSpPr>
            <a:spLocks noChangeShapeType="1"/>
          </p:cNvSpPr>
          <p:nvPr/>
        </p:nvSpPr>
        <p:spPr bwMode="auto">
          <a:xfrm>
            <a:off x="2130426" y="455453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7" name="Rectangle 48"/>
          <p:cNvSpPr>
            <a:spLocks noChangeArrowheads="1"/>
          </p:cNvSpPr>
          <p:nvPr/>
        </p:nvSpPr>
        <p:spPr bwMode="auto">
          <a:xfrm>
            <a:off x="1971576" y="458311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28" name="Line 49"/>
          <p:cNvSpPr>
            <a:spLocks noChangeShapeType="1"/>
          </p:cNvSpPr>
          <p:nvPr/>
        </p:nvSpPr>
        <p:spPr bwMode="auto">
          <a:xfrm>
            <a:off x="2408238" y="4554538"/>
            <a:ext cx="0" cy="174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9" name="Line 50"/>
          <p:cNvSpPr>
            <a:spLocks noChangeShapeType="1"/>
          </p:cNvSpPr>
          <p:nvPr/>
        </p:nvSpPr>
        <p:spPr bwMode="auto">
          <a:xfrm>
            <a:off x="2684463" y="455453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30" name="Rectangle 51"/>
          <p:cNvSpPr>
            <a:spLocks noChangeArrowheads="1"/>
          </p:cNvSpPr>
          <p:nvPr/>
        </p:nvSpPr>
        <p:spPr bwMode="auto">
          <a:xfrm>
            <a:off x="2509738" y="458311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31" name="Line 52"/>
          <p:cNvSpPr>
            <a:spLocks noChangeShapeType="1"/>
          </p:cNvSpPr>
          <p:nvPr/>
        </p:nvSpPr>
        <p:spPr bwMode="auto">
          <a:xfrm>
            <a:off x="2962276" y="4554538"/>
            <a:ext cx="0" cy="174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32" name="Line 53"/>
          <p:cNvSpPr>
            <a:spLocks noChangeShapeType="1"/>
          </p:cNvSpPr>
          <p:nvPr/>
        </p:nvSpPr>
        <p:spPr bwMode="auto">
          <a:xfrm>
            <a:off x="3238501" y="455453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33" name="Rectangle 54"/>
          <p:cNvSpPr>
            <a:spLocks noChangeArrowheads="1"/>
          </p:cNvSpPr>
          <p:nvPr/>
        </p:nvSpPr>
        <p:spPr bwMode="auto">
          <a:xfrm>
            <a:off x="3063776" y="458311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34" name="Line 55"/>
          <p:cNvSpPr>
            <a:spLocks noChangeShapeType="1"/>
          </p:cNvSpPr>
          <p:nvPr/>
        </p:nvSpPr>
        <p:spPr bwMode="auto">
          <a:xfrm>
            <a:off x="3516313" y="4554538"/>
            <a:ext cx="0" cy="174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35" name="Line 56"/>
          <p:cNvSpPr>
            <a:spLocks noChangeShapeType="1"/>
          </p:cNvSpPr>
          <p:nvPr/>
        </p:nvSpPr>
        <p:spPr bwMode="auto">
          <a:xfrm>
            <a:off x="3798888" y="455453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Rectangle 57"/>
          <p:cNvSpPr>
            <a:spLocks noChangeArrowheads="1"/>
          </p:cNvSpPr>
          <p:nvPr/>
        </p:nvSpPr>
        <p:spPr bwMode="auto">
          <a:xfrm>
            <a:off x="3624163" y="458311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2" name="Line 58"/>
          <p:cNvSpPr>
            <a:spLocks noChangeShapeType="1"/>
          </p:cNvSpPr>
          <p:nvPr/>
        </p:nvSpPr>
        <p:spPr bwMode="auto">
          <a:xfrm>
            <a:off x="4075113" y="4554538"/>
            <a:ext cx="0" cy="174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Line 59"/>
          <p:cNvSpPr>
            <a:spLocks noChangeShapeType="1"/>
          </p:cNvSpPr>
          <p:nvPr/>
        </p:nvSpPr>
        <p:spPr bwMode="auto">
          <a:xfrm>
            <a:off x="4352926" y="455453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Rectangle 60"/>
          <p:cNvSpPr>
            <a:spLocks noChangeArrowheads="1"/>
          </p:cNvSpPr>
          <p:nvPr/>
        </p:nvSpPr>
        <p:spPr bwMode="auto">
          <a:xfrm>
            <a:off x="4178201" y="458311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5" name="Line 61"/>
          <p:cNvSpPr>
            <a:spLocks noChangeShapeType="1"/>
          </p:cNvSpPr>
          <p:nvPr/>
        </p:nvSpPr>
        <p:spPr bwMode="auto">
          <a:xfrm>
            <a:off x="4629151" y="4554538"/>
            <a:ext cx="0" cy="174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Line 62"/>
          <p:cNvSpPr>
            <a:spLocks noChangeShapeType="1"/>
          </p:cNvSpPr>
          <p:nvPr/>
        </p:nvSpPr>
        <p:spPr bwMode="auto">
          <a:xfrm>
            <a:off x="4906963" y="455453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Rectangle 63"/>
          <p:cNvSpPr>
            <a:spLocks noChangeArrowheads="1"/>
          </p:cNvSpPr>
          <p:nvPr/>
        </p:nvSpPr>
        <p:spPr bwMode="auto">
          <a:xfrm>
            <a:off x="4732238" y="458311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9" name="Line 64"/>
          <p:cNvSpPr>
            <a:spLocks noChangeShapeType="1"/>
          </p:cNvSpPr>
          <p:nvPr/>
        </p:nvSpPr>
        <p:spPr bwMode="auto">
          <a:xfrm>
            <a:off x="5183188" y="4554538"/>
            <a:ext cx="0" cy="174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Line 65"/>
          <p:cNvSpPr>
            <a:spLocks noChangeShapeType="1"/>
          </p:cNvSpPr>
          <p:nvPr/>
        </p:nvSpPr>
        <p:spPr bwMode="auto">
          <a:xfrm>
            <a:off x="5465763" y="455453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Rectangle 66"/>
          <p:cNvSpPr>
            <a:spLocks noChangeArrowheads="1"/>
          </p:cNvSpPr>
          <p:nvPr/>
        </p:nvSpPr>
        <p:spPr bwMode="auto">
          <a:xfrm>
            <a:off x="5291038" y="458311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3" name="Line 67"/>
          <p:cNvSpPr>
            <a:spLocks noChangeShapeType="1"/>
          </p:cNvSpPr>
          <p:nvPr/>
        </p:nvSpPr>
        <p:spPr bwMode="auto">
          <a:xfrm>
            <a:off x="5743576" y="4554538"/>
            <a:ext cx="0" cy="174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Line 68"/>
          <p:cNvSpPr>
            <a:spLocks noChangeShapeType="1"/>
          </p:cNvSpPr>
          <p:nvPr/>
        </p:nvSpPr>
        <p:spPr bwMode="auto">
          <a:xfrm>
            <a:off x="6019801" y="4554538"/>
            <a:ext cx="0" cy="285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Rectangle 69"/>
          <p:cNvSpPr>
            <a:spLocks noChangeArrowheads="1"/>
          </p:cNvSpPr>
          <p:nvPr/>
        </p:nvSpPr>
        <p:spPr bwMode="auto">
          <a:xfrm>
            <a:off x="5797451" y="4583113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35" name="Oval 334"/>
          <p:cNvSpPr/>
          <p:nvPr/>
        </p:nvSpPr>
        <p:spPr>
          <a:xfrm>
            <a:off x="5694761" y="3060898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6" name="Oval 335"/>
          <p:cNvSpPr/>
          <p:nvPr/>
        </p:nvSpPr>
        <p:spPr>
          <a:xfrm>
            <a:off x="5701774" y="3383662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37" name="Straight Arrow Connector 336"/>
          <p:cNvCxnSpPr>
            <a:stCxn id="335" idx="4"/>
            <a:endCxn id="336" idx="0"/>
          </p:cNvCxnSpPr>
          <p:nvPr/>
        </p:nvCxnSpPr>
        <p:spPr>
          <a:xfrm>
            <a:off x="5830492" y="3245133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8" name="TextBox 337"/>
          <p:cNvSpPr txBox="1"/>
          <p:nvPr/>
        </p:nvSpPr>
        <p:spPr>
          <a:xfrm>
            <a:off x="5667426" y="3008675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339" name="TextBox 338"/>
          <p:cNvSpPr txBox="1"/>
          <p:nvPr/>
        </p:nvSpPr>
        <p:spPr>
          <a:xfrm>
            <a:off x="5668863" y="3358376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340" name="TextBox 339"/>
          <p:cNvSpPr txBox="1"/>
          <p:nvPr/>
        </p:nvSpPr>
        <p:spPr>
          <a:xfrm>
            <a:off x="1192667" y="2911460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41" name="Straight Arrow Connector 340"/>
          <p:cNvCxnSpPr/>
          <p:nvPr/>
        </p:nvCxnSpPr>
        <p:spPr>
          <a:xfrm flipH="1">
            <a:off x="1301855" y="3155727"/>
            <a:ext cx="37805" cy="6467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2" name="TextBox 12"/>
          <p:cNvSpPr txBox="1"/>
          <p:nvPr/>
        </p:nvSpPr>
        <p:spPr>
          <a:xfrm>
            <a:off x="1412107" y="3001076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3" name="TextBox 17"/>
          <p:cNvSpPr txBox="1"/>
          <p:nvPr/>
        </p:nvSpPr>
        <p:spPr>
          <a:xfrm>
            <a:off x="1358969" y="4132104"/>
            <a:ext cx="31031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4" name="TextBox 17"/>
          <p:cNvSpPr txBox="1"/>
          <p:nvPr/>
        </p:nvSpPr>
        <p:spPr>
          <a:xfrm>
            <a:off x="1485471" y="4311650"/>
            <a:ext cx="31031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5" name="TextBox 17"/>
          <p:cNvSpPr txBox="1"/>
          <p:nvPr/>
        </p:nvSpPr>
        <p:spPr>
          <a:xfrm>
            <a:off x="1522099" y="3795324"/>
            <a:ext cx="35825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6" name="TextBox 17"/>
          <p:cNvSpPr txBox="1"/>
          <p:nvPr/>
        </p:nvSpPr>
        <p:spPr>
          <a:xfrm>
            <a:off x="1682686" y="3077472"/>
            <a:ext cx="265074" cy="1394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47" name="TextBox 346"/>
          <p:cNvSpPr txBox="1"/>
          <p:nvPr/>
        </p:nvSpPr>
        <p:spPr>
          <a:xfrm>
            <a:off x="1810400" y="3187154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8" name="TextBox 12"/>
          <p:cNvSpPr txBox="1"/>
          <p:nvPr/>
        </p:nvSpPr>
        <p:spPr>
          <a:xfrm>
            <a:off x="2184225" y="3368229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9" name="TextBox 348"/>
          <p:cNvSpPr txBox="1"/>
          <p:nvPr/>
        </p:nvSpPr>
        <p:spPr>
          <a:xfrm>
            <a:off x="2537207" y="342586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50" name="TextBox 17"/>
          <p:cNvSpPr txBox="1"/>
          <p:nvPr/>
        </p:nvSpPr>
        <p:spPr>
          <a:xfrm>
            <a:off x="2156064" y="4063414"/>
            <a:ext cx="40930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1" name="TextBox 17"/>
          <p:cNvSpPr txBox="1"/>
          <p:nvPr/>
        </p:nvSpPr>
        <p:spPr>
          <a:xfrm>
            <a:off x="2332555" y="3894852"/>
            <a:ext cx="31031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2" name="TextBox 17"/>
          <p:cNvSpPr txBox="1"/>
          <p:nvPr/>
        </p:nvSpPr>
        <p:spPr>
          <a:xfrm>
            <a:off x="5710777" y="4095750"/>
            <a:ext cx="3545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53" name="Straight Arrow Connector 352"/>
          <p:cNvCxnSpPr/>
          <p:nvPr/>
        </p:nvCxnSpPr>
        <p:spPr>
          <a:xfrm flipH="1">
            <a:off x="5808431" y="4260538"/>
            <a:ext cx="37804" cy="28916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4" name="Straight Arrow Connector 353"/>
          <p:cNvCxnSpPr/>
          <p:nvPr/>
        </p:nvCxnSpPr>
        <p:spPr>
          <a:xfrm>
            <a:off x="2538964" y="3889424"/>
            <a:ext cx="28024" cy="64476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Straight Arrow Connector 354"/>
          <p:cNvCxnSpPr/>
          <p:nvPr/>
        </p:nvCxnSpPr>
        <p:spPr>
          <a:xfrm>
            <a:off x="4696233" y="4211826"/>
            <a:ext cx="72009" cy="23836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Straight Arrow Connector 355"/>
          <p:cNvCxnSpPr/>
          <p:nvPr/>
        </p:nvCxnSpPr>
        <p:spPr>
          <a:xfrm>
            <a:off x="4802188" y="4037784"/>
            <a:ext cx="1" cy="34290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7" name="Straight Arrow Connector 356"/>
          <p:cNvCxnSpPr/>
          <p:nvPr/>
        </p:nvCxnSpPr>
        <p:spPr>
          <a:xfrm>
            <a:off x="4875586" y="4247960"/>
            <a:ext cx="1" cy="20180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8" name="Straight Arrow Connector 357"/>
          <p:cNvCxnSpPr/>
          <p:nvPr/>
        </p:nvCxnSpPr>
        <p:spPr>
          <a:xfrm flipH="1">
            <a:off x="5010866" y="4144962"/>
            <a:ext cx="37804" cy="30480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" name="Straight Arrow Connector 358"/>
          <p:cNvCxnSpPr/>
          <p:nvPr/>
        </p:nvCxnSpPr>
        <p:spPr>
          <a:xfrm>
            <a:off x="5115678" y="4218860"/>
            <a:ext cx="1" cy="23871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Arrow Connector 359"/>
          <p:cNvCxnSpPr/>
          <p:nvPr/>
        </p:nvCxnSpPr>
        <p:spPr>
          <a:xfrm flipH="1">
            <a:off x="5588042" y="4144962"/>
            <a:ext cx="25358" cy="32337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TextBox 17"/>
          <p:cNvSpPr txBox="1"/>
          <p:nvPr/>
        </p:nvSpPr>
        <p:spPr>
          <a:xfrm>
            <a:off x="5474529" y="3965588"/>
            <a:ext cx="3545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2" name="TextBox 17"/>
          <p:cNvSpPr txBox="1"/>
          <p:nvPr/>
        </p:nvSpPr>
        <p:spPr>
          <a:xfrm>
            <a:off x="4973027" y="4041545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63" name="TextBox 12"/>
          <p:cNvSpPr txBox="1"/>
          <p:nvPr/>
        </p:nvSpPr>
        <p:spPr>
          <a:xfrm>
            <a:off x="4885003" y="3914587"/>
            <a:ext cx="3273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d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4" name="TextBox 17"/>
          <p:cNvSpPr txBox="1"/>
          <p:nvPr/>
        </p:nvSpPr>
        <p:spPr>
          <a:xfrm>
            <a:off x="4730682" y="4027594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65" name="TextBox 17"/>
          <p:cNvSpPr txBox="1"/>
          <p:nvPr/>
        </p:nvSpPr>
        <p:spPr>
          <a:xfrm>
            <a:off x="4586424" y="3865563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66" name="TextBox 12"/>
          <p:cNvSpPr txBox="1"/>
          <p:nvPr/>
        </p:nvSpPr>
        <p:spPr>
          <a:xfrm>
            <a:off x="4499459" y="3980314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7" name="TextBox 12"/>
          <p:cNvSpPr txBox="1"/>
          <p:nvPr/>
        </p:nvSpPr>
        <p:spPr>
          <a:xfrm>
            <a:off x="4462463" y="4107740"/>
            <a:ext cx="3145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x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68" name="Straight Arrow Connector 367"/>
          <p:cNvCxnSpPr/>
          <p:nvPr/>
        </p:nvCxnSpPr>
        <p:spPr>
          <a:xfrm flipH="1">
            <a:off x="4451296" y="3718172"/>
            <a:ext cx="37805" cy="6467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Straight Arrow Connector 368"/>
          <p:cNvCxnSpPr/>
          <p:nvPr/>
        </p:nvCxnSpPr>
        <p:spPr>
          <a:xfrm>
            <a:off x="4081718" y="3513099"/>
            <a:ext cx="72009" cy="7532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Arrow Connector 369"/>
          <p:cNvCxnSpPr/>
          <p:nvPr/>
        </p:nvCxnSpPr>
        <p:spPr>
          <a:xfrm>
            <a:off x="4507532" y="3974548"/>
            <a:ext cx="72009" cy="4381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" name="Straight Arrow Connector 370"/>
          <p:cNvCxnSpPr/>
          <p:nvPr/>
        </p:nvCxnSpPr>
        <p:spPr>
          <a:xfrm>
            <a:off x="4603941" y="4272226"/>
            <a:ext cx="144017" cy="21691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2" name="TextBox 17"/>
          <p:cNvSpPr txBox="1"/>
          <p:nvPr/>
        </p:nvSpPr>
        <p:spPr>
          <a:xfrm>
            <a:off x="4362502" y="3759993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73" name="TextBox 17"/>
          <p:cNvSpPr txBox="1"/>
          <p:nvPr/>
        </p:nvSpPr>
        <p:spPr>
          <a:xfrm>
            <a:off x="4170460" y="3675661"/>
            <a:ext cx="433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74" name="TextBox 17"/>
          <p:cNvSpPr txBox="1"/>
          <p:nvPr/>
        </p:nvSpPr>
        <p:spPr>
          <a:xfrm>
            <a:off x="4301298" y="3533239"/>
            <a:ext cx="433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76" name="TextBox 17"/>
          <p:cNvSpPr txBox="1"/>
          <p:nvPr/>
        </p:nvSpPr>
        <p:spPr>
          <a:xfrm>
            <a:off x="4017933" y="3429714"/>
            <a:ext cx="3536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77" name="TextBox 17"/>
          <p:cNvSpPr txBox="1"/>
          <p:nvPr/>
        </p:nvSpPr>
        <p:spPr>
          <a:xfrm>
            <a:off x="3904912" y="3300045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78" name="5-Point Star 377"/>
          <p:cNvSpPr/>
          <p:nvPr/>
        </p:nvSpPr>
        <p:spPr>
          <a:xfrm>
            <a:off x="3645024" y="433121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9" name="TextBox 17"/>
          <p:cNvSpPr txBox="1"/>
          <p:nvPr/>
        </p:nvSpPr>
        <p:spPr>
          <a:xfrm>
            <a:off x="3744238" y="4070520"/>
            <a:ext cx="3536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80" name="TextBox 17"/>
          <p:cNvSpPr txBox="1"/>
          <p:nvPr/>
        </p:nvSpPr>
        <p:spPr>
          <a:xfrm>
            <a:off x="3798152" y="3927575"/>
            <a:ext cx="3536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81" name="TextBox 17"/>
          <p:cNvSpPr txBox="1"/>
          <p:nvPr/>
        </p:nvSpPr>
        <p:spPr>
          <a:xfrm>
            <a:off x="3580234" y="3514388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82" name="Straight Arrow Connector 381"/>
          <p:cNvCxnSpPr/>
          <p:nvPr/>
        </p:nvCxnSpPr>
        <p:spPr>
          <a:xfrm>
            <a:off x="2465198" y="4079240"/>
            <a:ext cx="72009" cy="43121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Arrow Connector 382"/>
          <p:cNvCxnSpPr/>
          <p:nvPr/>
        </p:nvCxnSpPr>
        <p:spPr>
          <a:xfrm>
            <a:off x="2865580" y="3883540"/>
            <a:ext cx="36005" cy="6286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Arrow Connector 383"/>
          <p:cNvCxnSpPr/>
          <p:nvPr/>
        </p:nvCxnSpPr>
        <p:spPr>
          <a:xfrm flipH="1">
            <a:off x="3767376" y="3648101"/>
            <a:ext cx="37805" cy="6467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5" name="TextBox 17"/>
          <p:cNvSpPr txBox="1"/>
          <p:nvPr/>
        </p:nvSpPr>
        <p:spPr>
          <a:xfrm>
            <a:off x="3380182" y="3705178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86" name="TextBox 17"/>
          <p:cNvSpPr txBox="1"/>
          <p:nvPr/>
        </p:nvSpPr>
        <p:spPr>
          <a:xfrm>
            <a:off x="3221722" y="3954872"/>
            <a:ext cx="3536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87" name="TextBox 12"/>
          <p:cNvSpPr txBox="1"/>
          <p:nvPr/>
        </p:nvSpPr>
        <p:spPr>
          <a:xfrm>
            <a:off x="3008034" y="3802681"/>
            <a:ext cx="35298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88" name="TextBox 12"/>
          <p:cNvSpPr txBox="1"/>
          <p:nvPr/>
        </p:nvSpPr>
        <p:spPr>
          <a:xfrm>
            <a:off x="2754076" y="3689410"/>
            <a:ext cx="30970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z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89" name="TextBox 17"/>
          <p:cNvSpPr txBox="1"/>
          <p:nvPr/>
        </p:nvSpPr>
        <p:spPr>
          <a:xfrm>
            <a:off x="2296457" y="3725252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90" name="TextBox 17"/>
          <p:cNvSpPr txBox="1"/>
          <p:nvPr/>
        </p:nvSpPr>
        <p:spPr>
          <a:xfrm>
            <a:off x="2469544" y="3595061"/>
            <a:ext cx="3535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91" name="TextBox 390"/>
          <p:cNvSpPr txBox="1"/>
          <p:nvPr/>
        </p:nvSpPr>
        <p:spPr>
          <a:xfrm>
            <a:off x="1765089" y="3781509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92" name="Straight Arrow Connector 391"/>
          <p:cNvCxnSpPr/>
          <p:nvPr/>
        </p:nvCxnSpPr>
        <p:spPr>
          <a:xfrm flipH="1">
            <a:off x="2225136" y="3879755"/>
            <a:ext cx="37804" cy="4995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Straight Arrow Connector 392"/>
          <p:cNvCxnSpPr/>
          <p:nvPr/>
        </p:nvCxnSpPr>
        <p:spPr>
          <a:xfrm>
            <a:off x="2744430" y="4216397"/>
            <a:ext cx="1" cy="2351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4" name="Straight Arrow Connector 393"/>
          <p:cNvCxnSpPr/>
          <p:nvPr/>
        </p:nvCxnSpPr>
        <p:spPr>
          <a:xfrm>
            <a:off x="2061798" y="4014888"/>
            <a:ext cx="46605" cy="3620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TextBox 394"/>
          <p:cNvSpPr txBox="1"/>
          <p:nvPr/>
        </p:nvSpPr>
        <p:spPr>
          <a:xfrm>
            <a:off x="1913403" y="3652502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3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96" name="TextBox 17"/>
          <p:cNvSpPr txBox="1"/>
          <p:nvPr/>
        </p:nvSpPr>
        <p:spPr>
          <a:xfrm>
            <a:off x="2527990" y="4025837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97" name="TextBox 396"/>
          <p:cNvSpPr txBox="1"/>
          <p:nvPr/>
        </p:nvSpPr>
        <p:spPr>
          <a:xfrm>
            <a:off x="2753184" y="3567897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3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98" name="Straight Arrow Connector 397"/>
          <p:cNvCxnSpPr/>
          <p:nvPr/>
        </p:nvCxnSpPr>
        <p:spPr>
          <a:xfrm flipH="1">
            <a:off x="2975656" y="3859690"/>
            <a:ext cx="37805" cy="6467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9" name="Straight Arrow Connector 398"/>
          <p:cNvCxnSpPr/>
          <p:nvPr/>
        </p:nvCxnSpPr>
        <p:spPr>
          <a:xfrm flipH="1">
            <a:off x="2930717" y="3760886"/>
            <a:ext cx="37804" cy="68887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0" name="TextBox 17"/>
          <p:cNvSpPr txBox="1"/>
          <p:nvPr/>
        </p:nvSpPr>
        <p:spPr>
          <a:xfrm>
            <a:off x="2901585" y="3708085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8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01" name="TextBox 12"/>
          <p:cNvSpPr txBox="1"/>
          <p:nvPr/>
        </p:nvSpPr>
        <p:spPr>
          <a:xfrm>
            <a:off x="2919184" y="4211808"/>
            <a:ext cx="31451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50" dirty="0" smtClean="0"/>
              <a:t>x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02" name="TextBox 17"/>
          <p:cNvSpPr txBox="1"/>
          <p:nvPr/>
        </p:nvSpPr>
        <p:spPr>
          <a:xfrm>
            <a:off x="3082235" y="3890463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03" name="Straight Arrow Connector 402"/>
          <p:cNvCxnSpPr/>
          <p:nvPr/>
        </p:nvCxnSpPr>
        <p:spPr>
          <a:xfrm flipH="1">
            <a:off x="1454255" y="3308127"/>
            <a:ext cx="37805" cy="6467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Straight Arrow Connector 403"/>
          <p:cNvCxnSpPr/>
          <p:nvPr/>
        </p:nvCxnSpPr>
        <p:spPr>
          <a:xfrm>
            <a:off x="3294716" y="4037784"/>
            <a:ext cx="53573" cy="35247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5" name="TextBox 17"/>
          <p:cNvSpPr txBox="1"/>
          <p:nvPr/>
        </p:nvSpPr>
        <p:spPr>
          <a:xfrm>
            <a:off x="3357955" y="4099019"/>
            <a:ext cx="4334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95" name="TextBox 194"/>
          <p:cNvSpPr txBox="1"/>
          <p:nvPr/>
        </p:nvSpPr>
        <p:spPr>
          <a:xfrm rot="16200000">
            <a:off x="413898" y="371817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196" name="TextBox 195"/>
          <p:cNvSpPr txBox="1"/>
          <p:nvPr/>
        </p:nvSpPr>
        <p:spPr>
          <a:xfrm rot="16200000">
            <a:off x="402076" y="1445727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388793749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949325" y="7472363"/>
            <a:ext cx="4900613" cy="166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"/>
          <p:cNvSpPr>
            <a:spLocks/>
          </p:cNvSpPr>
          <p:nvPr/>
        </p:nvSpPr>
        <p:spPr bwMode="auto">
          <a:xfrm>
            <a:off x="1224985" y="5283025"/>
            <a:ext cx="4559300" cy="1292225"/>
          </a:xfrm>
          <a:custGeom>
            <a:avLst/>
            <a:gdLst>
              <a:gd name="T0" fmla="*/ 88 w 2872"/>
              <a:gd name="T1" fmla="*/ 814 h 814"/>
              <a:gd name="T2" fmla="*/ 148 w 2872"/>
              <a:gd name="T3" fmla="*/ 814 h 814"/>
              <a:gd name="T4" fmla="*/ 221 w 2872"/>
              <a:gd name="T5" fmla="*/ 814 h 814"/>
              <a:gd name="T6" fmla="*/ 338 w 2872"/>
              <a:gd name="T7" fmla="*/ 814 h 814"/>
              <a:gd name="T8" fmla="*/ 468 w 2872"/>
              <a:gd name="T9" fmla="*/ 814 h 814"/>
              <a:gd name="T10" fmla="*/ 537 w 2872"/>
              <a:gd name="T11" fmla="*/ 814 h 814"/>
              <a:gd name="T12" fmla="*/ 638 w 2872"/>
              <a:gd name="T13" fmla="*/ 814 h 814"/>
              <a:gd name="T14" fmla="*/ 682 w 2872"/>
              <a:gd name="T15" fmla="*/ 814 h 814"/>
              <a:gd name="T16" fmla="*/ 809 w 2872"/>
              <a:gd name="T17" fmla="*/ 814 h 814"/>
              <a:gd name="T18" fmla="*/ 891 w 2872"/>
              <a:gd name="T19" fmla="*/ 814 h 814"/>
              <a:gd name="T20" fmla="*/ 926 w 2872"/>
              <a:gd name="T21" fmla="*/ 814 h 814"/>
              <a:gd name="T22" fmla="*/ 1011 w 2872"/>
              <a:gd name="T23" fmla="*/ 814 h 814"/>
              <a:gd name="T24" fmla="*/ 1043 w 2872"/>
              <a:gd name="T25" fmla="*/ 814 h 814"/>
              <a:gd name="T26" fmla="*/ 1118 w 2872"/>
              <a:gd name="T27" fmla="*/ 571 h 814"/>
              <a:gd name="T28" fmla="*/ 1194 w 2872"/>
              <a:gd name="T29" fmla="*/ 814 h 814"/>
              <a:gd name="T30" fmla="*/ 1232 w 2872"/>
              <a:gd name="T31" fmla="*/ 784 h 814"/>
              <a:gd name="T32" fmla="*/ 1273 w 2872"/>
              <a:gd name="T33" fmla="*/ 801 h 814"/>
              <a:gd name="T34" fmla="*/ 1308 w 2872"/>
              <a:gd name="T35" fmla="*/ 791 h 814"/>
              <a:gd name="T36" fmla="*/ 1381 w 2872"/>
              <a:gd name="T37" fmla="*/ 814 h 814"/>
              <a:gd name="T38" fmla="*/ 1409 w 2872"/>
              <a:gd name="T39" fmla="*/ 814 h 814"/>
              <a:gd name="T40" fmla="*/ 1456 w 2872"/>
              <a:gd name="T41" fmla="*/ 774 h 814"/>
              <a:gd name="T42" fmla="*/ 1485 w 2872"/>
              <a:gd name="T43" fmla="*/ 814 h 814"/>
              <a:gd name="T44" fmla="*/ 1542 w 2872"/>
              <a:gd name="T45" fmla="*/ 814 h 814"/>
              <a:gd name="T46" fmla="*/ 1580 w 2872"/>
              <a:gd name="T47" fmla="*/ 814 h 814"/>
              <a:gd name="T48" fmla="*/ 1618 w 2872"/>
              <a:gd name="T49" fmla="*/ 814 h 814"/>
              <a:gd name="T50" fmla="*/ 1637 w 2872"/>
              <a:gd name="T51" fmla="*/ 742 h 814"/>
              <a:gd name="T52" fmla="*/ 1674 w 2872"/>
              <a:gd name="T53" fmla="*/ 814 h 814"/>
              <a:gd name="T54" fmla="*/ 1763 w 2872"/>
              <a:gd name="T55" fmla="*/ 774 h 814"/>
              <a:gd name="T56" fmla="*/ 1798 w 2872"/>
              <a:gd name="T57" fmla="*/ 794 h 814"/>
              <a:gd name="T58" fmla="*/ 1836 w 2872"/>
              <a:gd name="T59" fmla="*/ 758 h 814"/>
              <a:gd name="T60" fmla="*/ 1861 w 2872"/>
              <a:gd name="T61" fmla="*/ 814 h 814"/>
              <a:gd name="T62" fmla="*/ 1883 w 2872"/>
              <a:gd name="T63" fmla="*/ 784 h 814"/>
              <a:gd name="T64" fmla="*/ 1930 w 2872"/>
              <a:gd name="T65" fmla="*/ 814 h 814"/>
              <a:gd name="T66" fmla="*/ 1962 w 2872"/>
              <a:gd name="T67" fmla="*/ 814 h 814"/>
              <a:gd name="T68" fmla="*/ 1984 w 2872"/>
              <a:gd name="T69" fmla="*/ 814 h 814"/>
              <a:gd name="T70" fmla="*/ 2003 w 2872"/>
              <a:gd name="T71" fmla="*/ 797 h 814"/>
              <a:gd name="T72" fmla="*/ 2066 w 2872"/>
              <a:gd name="T73" fmla="*/ 771 h 814"/>
              <a:gd name="T74" fmla="*/ 2123 w 2872"/>
              <a:gd name="T75" fmla="*/ 725 h 814"/>
              <a:gd name="T76" fmla="*/ 2186 w 2872"/>
              <a:gd name="T77" fmla="*/ 814 h 814"/>
              <a:gd name="T78" fmla="*/ 2208 w 2872"/>
              <a:gd name="T79" fmla="*/ 814 h 814"/>
              <a:gd name="T80" fmla="*/ 2253 w 2872"/>
              <a:gd name="T81" fmla="*/ 814 h 814"/>
              <a:gd name="T82" fmla="*/ 2281 w 2872"/>
              <a:gd name="T83" fmla="*/ 814 h 814"/>
              <a:gd name="T84" fmla="*/ 2306 w 2872"/>
              <a:gd name="T85" fmla="*/ 787 h 814"/>
              <a:gd name="T86" fmla="*/ 2344 w 2872"/>
              <a:gd name="T87" fmla="*/ 814 h 814"/>
              <a:gd name="T88" fmla="*/ 2366 w 2872"/>
              <a:gd name="T89" fmla="*/ 814 h 814"/>
              <a:gd name="T90" fmla="*/ 2407 w 2872"/>
              <a:gd name="T91" fmla="*/ 814 h 814"/>
              <a:gd name="T92" fmla="*/ 2426 w 2872"/>
              <a:gd name="T93" fmla="*/ 735 h 814"/>
              <a:gd name="T94" fmla="*/ 2455 w 2872"/>
              <a:gd name="T95" fmla="*/ 774 h 814"/>
              <a:gd name="T96" fmla="*/ 2477 w 2872"/>
              <a:gd name="T97" fmla="*/ 719 h 814"/>
              <a:gd name="T98" fmla="*/ 2493 w 2872"/>
              <a:gd name="T99" fmla="*/ 814 h 814"/>
              <a:gd name="T100" fmla="*/ 2524 w 2872"/>
              <a:gd name="T101" fmla="*/ 732 h 814"/>
              <a:gd name="T102" fmla="*/ 2540 w 2872"/>
              <a:gd name="T103" fmla="*/ 797 h 814"/>
              <a:gd name="T104" fmla="*/ 2572 w 2872"/>
              <a:gd name="T105" fmla="*/ 814 h 814"/>
              <a:gd name="T106" fmla="*/ 2600 w 2872"/>
              <a:gd name="T107" fmla="*/ 768 h 814"/>
              <a:gd name="T108" fmla="*/ 2622 w 2872"/>
              <a:gd name="T109" fmla="*/ 814 h 814"/>
              <a:gd name="T110" fmla="*/ 2648 w 2872"/>
              <a:gd name="T111" fmla="*/ 814 h 814"/>
              <a:gd name="T112" fmla="*/ 2670 w 2872"/>
              <a:gd name="T113" fmla="*/ 814 h 814"/>
              <a:gd name="T114" fmla="*/ 2695 w 2872"/>
              <a:gd name="T115" fmla="*/ 814 h 814"/>
              <a:gd name="T116" fmla="*/ 2733 w 2872"/>
              <a:gd name="T117" fmla="*/ 814 h 814"/>
              <a:gd name="T118" fmla="*/ 2752 w 2872"/>
              <a:gd name="T119" fmla="*/ 814 h 814"/>
              <a:gd name="T120" fmla="*/ 2777 w 2872"/>
              <a:gd name="T121" fmla="*/ 784 h 814"/>
              <a:gd name="T122" fmla="*/ 2802 w 2872"/>
              <a:gd name="T123" fmla="*/ 814 h 814"/>
              <a:gd name="T124" fmla="*/ 2862 w 2872"/>
              <a:gd name="T125" fmla="*/ 814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72" h="814">
                <a:moveTo>
                  <a:pt x="0" y="814"/>
                </a:moveTo>
                <a:lnTo>
                  <a:pt x="9" y="814"/>
                </a:lnTo>
                <a:lnTo>
                  <a:pt x="9" y="801"/>
                </a:lnTo>
                <a:lnTo>
                  <a:pt x="13" y="787"/>
                </a:lnTo>
                <a:lnTo>
                  <a:pt x="13" y="814"/>
                </a:lnTo>
                <a:lnTo>
                  <a:pt x="13" y="787"/>
                </a:lnTo>
                <a:lnTo>
                  <a:pt x="16" y="814"/>
                </a:lnTo>
                <a:lnTo>
                  <a:pt x="66" y="814"/>
                </a:lnTo>
                <a:lnTo>
                  <a:pt x="66" y="787"/>
                </a:lnTo>
                <a:lnTo>
                  <a:pt x="69" y="814"/>
                </a:lnTo>
                <a:lnTo>
                  <a:pt x="88" y="814"/>
                </a:lnTo>
                <a:lnTo>
                  <a:pt x="88" y="784"/>
                </a:lnTo>
                <a:lnTo>
                  <a:pt x="92" y="814"/>
                </a:lnTo>
                <a:lnTo>
                  <a:pt x="95" y="814"/>
                </a:lnTo>
                <a:lnTo>
                  <a:pt x="95" y="784"/>
                </a:lnTo>
                <a:lnTo>
                  <a:pt x="98" y="814"/>
                </a:lnTo>
                <a:lnTo>
                  <a:pt x="123" y="814"/>
                </a:lnTo>
                <a:lnTo>
                  <a:pt x="123" y="653"/>
                </a:lnTo>
                <a:lnTo>
                  <a:pt x="126" y="814"/>
                </a:lnTo>
                <a:lnTo>
                  <a:pt x="145" y="814"/>
                </a:lnTo>
                <a:lnTo>
                  <a:pt x="145" y="751"/>
                </a:lnTo>
                <a:lnTo>
                  <a:pt x="148" y="814"/>
                </a:lnTo>
                <a:lnTo>
                  <a:pt x="148" y="771"/>
                </a:lnTo>
                <a:lnTo>
                  <a:pt x="152" y="814"/>
                </a:lnTo>
                <a:lnTo>
                  <a:pt x="180" y="814"/>
                </a:lnTo>
                <a:lnTo>
                  <a:pt x="180" y="686"/>
                </a:lnTo>
                <a:lnTo>
                  <a:pt x="183" y="505"/>
                </a:lnTo>
                <a:lnTo>
                  <a:pt x="183" y="814"/>
                </a:lnTo>
                <a:lnTo>
                  <a:pt x="183" y="296"/>
                </a:lnTo>
                <a:lnTo>
                  <a:pt x="186" y="814"/>
                </a:lnTo>
                <a:lnTo>
                  <a:pt x="218" y="814"/>
                </a:lnTo>
                <a:lnTo>
                  <a:pt x="218" y="791"/>
                </a:lnTo>
                <a:lnTo>
                  <a:pt x="221" y="814"/>
                </a:lnTo>
                <a:lnTo>
                  <a:pt x="259" y="814"/>
                </a:lnTo>
                <a:lnTo>
                  <a:pt x="259" y="797"/>
                </a:lnTo>
                <a:lnTo>
                  <a:pt x="262" y="814"/>
                </a:lnTo>
                <a:lnTo>
                  <a:pt x="272" y="814"/>
                </a:lnTo>
                <a:lnTo>
                  <a:pt x="272" y="787"/>
                </a:lnTo>
                <a:lnTo>
                  <a:pt x="275" y="814"/>
                </a:lnTo>
                <a:lnTo>
                  <a:pt x="275" y="768"/>
                </a:lnTo>
                <a:lnTo>
                  <a:pt x="278" y="814"/>
                </a:lnTo>
                <a:lnTo>
                  <a:pt x="335" y="814"/>
                </a:lnTo>
                <a:lnTo>
                  <a:pt x="335" y="437"/>
                </a:lnTo>
                <a:lnTo>
                  <a:pt x="338" y="814"/>
                </a:lnTo>
                <a:lnTo>
                  <a:pt x="338" y="705"/>
                </a:lnTo>
                <a:lnTo>
                  <a:pt x="341" y="814"/>
                </a:lnTo>
                <a:lnTo>
                  <a:pt x="382" y="814"/>
                </a:lnTo>
                <a:lnTo>
                  <a:pt x="382" y="728"/>
                </a:lnTo>
                <a:lnTo>
                  <a:pt x="385" y="814"/>
                </a:lnTo>
                <a:lnTo>
                  <a:pt x="442" y="814"/>
                </a:lnTo>
                <a:lnTo>
                  <a:pt x="442" y="738"/>
                </a:lnTo>
                <a:lnTo>
                  <a:pt x="445" y="814"/>
                </a:lnTo>
                <a:lnTo>
                  <a:pt x="464" y="814"/>
                </a:lnTo>
                <a:lnTo>
                  <a:pt x="464" y="797"/>
                </a:lnTo>
                <a:lnTo>
                  <a:pt x="468" y="814"/>
                </a:lnTo>
                <a:lnTo>
                  <a:pt x="487" y="814"/>
                </a:lnTo>
                <a:lnTo>
                  <a:pt x="487" y="607"/>
                </a:lnTo>
                <a:lnTo>
                  <a:pt x="490" y="607"/>
                </a:lnTo>
                <a:lnTo>
                  <a:pt x="490" y="814"/>
                </a:lnTo>
                <a:lnTo>
                  <a:pt x="490" y="607"/>
                </a:lnTo>
                <a:lnTo>
                  <a:pt x="493" y="814"/>
                </a:lnTo>
                <a:lnTo>
                  <a:pt x="493" y="751"/>
                </a:lnTo>
                <a:lnTo>
                  <a:pt x="496" y="814"/>
                </a:lnTo>
                <a:lnTo>
                  <a:pt x="534" y="814"/>
                </a:lnTo>
                <a:lnTo>
                  <a:pt x="534" y="778"/>
                </a:lnTo>
                <a:lnTo>
                  <a:pt x="537" y="814"/>
                </a:lnTo>
                <a:lnTo>
                  <a:pt x="562" y="814"/>
                </a:lnTo>
                <a:lnTo>
                  <a:pt x="562" y="748"/>
                </a:lnTo>
                <a:lnTo>
                  <a:pt x="566" y="814"/>
                </a:lnTo>
                <a:lnTo>
                  <a:pt x="566" y="584"/>
                </a:lnTo>
                <a:lnTo>
                  <a:pt x="569" y="814"/>
                </a:lnTo>
                <a:lnTo>
                  <a:pt x="594" y="814"/>
                </a:lnTo>
                <a:lnTo>
                  <a:pt x="594" y="794"/>
                </a:lnTo>
                <a:lnTo>
                  <a:pt x="597" y="814"/>
                </a:lnTo>
                <a:lnTo>
                  <a:pt x="635" y="814"/>
                </a:lnTo>
                <a:lnTo>
                  <a:pt x="635" y="784"/>
                </a:lnTo>
                <a:lnTo>
                  <a:pt x="638" y="814"/>
                </a:lnTo>
                <a:lnTo>
                  <a:pt x="641" y="814"/>
                </a:lnTo>
                <a:lnTo>
                  <a:pt x="641" y="797"/>
                </a:lnTo>
                <a:lnTo>
                  <a:pt x="644" y="814"/>
                </a:lnTo>
                <a:lnTo>
                  <a:pt x="644" y="797"/>
                </a:lnTo>
                <a:lnTo>
                  <a:pt x="648" y="814"/>
                </a:lnTo>
                <a:lnTo>
                  <a:pt x="676" y="814"/>
                </a:lnTo>
                <a:lnTo>
                  <a:pt x="676" y="765"/>
                </a:lnTo>
                <a:lnTo>
                  <a:pt x="679" y="787"/>
                </a:lnTo>
                <a:lnTo>
                  <a:pt x="679" y="814"/>
                </a:lnTo>
                <a:lnTo>
                  <a:pt x="679" y="787"/>
                </a:lnTo>
                <a:lnTo>
                  <a:pt x="682" y="814"/>
                </a:lnTo>
                <a:lnTo>
                  <a:pt x="736" y="814"/>
                </a:lnTo>
                <a:lnTo>
                  <a:pt x="736" y="669"/>
                </a:lnTo>
                <a:lnTo>
                  <a:pt x="739" y="814"/>
                </a:lnTo>
                <a:lnTo>
                  <a:pt x="739" y="784"/>
                </a:lnTo>
                <a:lnTo>
                  <a:pt x="742" y="814"/>
                </a:lnTo>
                <a:lnTo>
                  <a:pt x="802" y="814"/>
                </a:lnTo>
                <a:lnTo>
                  <a:pt x="802" y="791"/>
                </a:lnTo>
                <a:lnTo>
                  <a:pt x="806" y="771"/>
                </a:lnTo>
                <a:lnTo>
                  <a:pt x="806" y="814"/>
                </a:lnTo>
                <a:lnTo>
                  <a:pt x="806" y="771"/>
                </a:lnTo>
                <a:lnTo>
                  <a:pt x="809" y="814"/>
                </a:lnTo>
                <a:lnTo>
                  <a:pt x="856" y="814"/>
                </a:lnTo>
                <a:lnTo>
                  <a:pt x="856" y="804"/>
                </a:lnTo>
                <a:lnTo>
                  <a:pt x="859" y="794"/>
                </a:lnTo>
                <a:lnTo>
                  <a:pt x="859" y="814"/>
                </a:lnTo>
                <a:lnTo>
                  <a:pt x="859" y="794"/>
                </a:lnTo>
                <a:lnTo>
                  <a:pt x="862" y="814"/>
                </a:lnTo>
                <a:lnTo>
                  <a:pt x="862" y="797"/>
                </a:lnTo>
                <a:lnTo>
                  <a:pt x="866" y="814"/>
                </a:lnTo>
                <a:lnTo>
                  <a:pt x="888" y="814"/>
                </a:lnTo>
                <a:lnTo>
                  <a:pt x="888" y="509"/>
                </a:lnTo>
                <a:lnTo>
                  <a:pt x="891" y="814"/>
                </a:lnTo>
                <a:lnTo>
                  <a:pt x="891" y="561"/>
                </a:lnTo>
                <a:lnTo>
                  <a:pt x="894" y="814"/>
                </a:lnTo>
                <a:lnTo>
                  <a:pt x="897" y="814"/>
                </a:lnTo>
                <a:lnTo>
                  <a:pt x="897" y="765"/>
                </a:lnTo>
                <a:lnTo>
                  <a:pt x="900" y="814"/>
                </a:lnTo>
                <a:lnTo>
                  <a:pt x="907" y="814"/>
                </a:lnTo>
                <a:lnTo>
                  <a:pt x="907" y="784"/>
                </a:lnTo>
                <a:lnTo>
                  <a:pt x="910" y="814"/>
                </a:lnTo>
                <a:lnTo>
                  <a:pt x="910" y="797"/>
                </a:lnTo>
                <a:lnTo>
                  <a:pt x="913" y="814"/>
                </a:lnTo>
                <a:lnTo>
                  <a:pt x="926" y="814"/>
                </a:lnTo>
                <a:lnTo>
                  <a:pt x="926" y="660"/>
                </a:lnTo>
                <a:lnTo>
                  <a:pt x="929" y="814"/>
                </a:lnTo>
                <a:lnTo>
                  <a:pt x="964" y="814"/>
                </a:lnTo>
                <a:lnTo>
                  <a:pt x="964" y="781"/>
                </a:lnTo>
                <a:lnTo>
                  <a:pt x="967" y="797"/>
                </a:lnTo>
                <a:lnTo>
                  <a:pt x="967" y="814"/>
                </a:lnTo>
                <a:lnTo>
                  <a:pt x="967" y="784"/>
                </a:lnTo>
                <a:lnTo>
                  <a:pt x="970" y="814"/>
                </a:lnTo>
                <a:lnTo>
                  <a:pt x="970" y="715"/>
                </a:lnTo>
                <a:lnTo>
                  <a:pt x="973" y="814"/>
                </a:lnTo>
                <a:lnTo>
                  <a:pt x="1011" y="814"/>
                </a:lnTo>
                <a:lnTo>
                  <a:pt x="1011" y="761"/>
                </a:lnTo>
                <a:lnTo>
                  <a:pt x="1014" y="814"/>
                </a:lnTo>
                <a:lnTo>
                  <a:pt x="1024" y="814"/>
                </a:lnTo>
                <a:lnTo>
                  <a:pt x="1024" y="797"/>
                </a:lnTo>
                <a:lnTo>
                  <a:pt x="1027" y="814"/>
                </a:lnTo>
                <a:lnTo>
                  <a:pt x="1033" y="814"/>
                </a:lnTo>
                <a:lnTo>
                  <a:pt x="1033" y="732"/>
                </a:lnTo>
                <a:lnTo>
                  <a:pt x="1036" y="814"/>
                </a:lnTo>
                <a:lnTo>
                  <a:pt x="1039" y="814"/>
                </a:lnTo>
                <a:lnTo>
                  <a:pt x="1043" y="801"/>
                </a:lnTo>
                <a:lnTo>
                  <a:pt x="1043" y="814"/>
                </a:lnTo>
                <a:lnTo>
                  <a:pt x="1043" y="361"/>
                </a:lnTo>
                <a:lnTo>
                  <a:pt x="1046" y="814"/>
                </a:lnTo>
                <a:lnTo>
                  <a:pt x="1046" y="715"/>
                </a:lnTo>
                <a:lnTo>
                  <a:pt x="1049" y="814"/>
                </a:lnTo>
                <a:lnTo>
                  <a:pt x="1077" y="814"/>
                </a:lnTo>
                <a:lnTo>
                  <a:pt x="1077" y="748"/>
                </a:lnTo>
                <a:lnTo>
                  <a:pt x="1080" y="814"/>
                </a:lnTo>
                <a:lnTo>
                  <a:pt x="1080" y="650"/>
                </a:lnTo>
                <a:lnTo>
                  <a:pt x="1084" y="814"/>
                </a:lnTo>
                <a:lnTo>
                  <a:pt x="1118" y="814"/>
                </a:lnTo>
                <a:lnTo>
                  <a:pt x="1118" y="571"/>
                </a:lnTo>
                <a:lnTo>
                  <a:pt x="1122" y="732"/>
                </a:lnTo>
                <a:lnTo>
                  <a:pt x="1122" y="814"/>
                </a:lnTo>
                <a:lnTo>
                  <a:pt x="1122" y="732"/>
                </a:lnTo>
                <a:lnTo>
                  <a:pt x="1125" y="814"/>
                </a:lnTo>
                <a:lnTo>
                  <a:pt x="1141" y="814"/>
                </a:lnTo>
                <a:lnTo>
                  <a:pt x="1141" y="791"/>
                </a:lnTo>
                <a:lnTo>
                  <a:pt x="1144" y="814"/>
                </a:lnTo>
                <a:lnTo>
                  <a:pt x="1159" y="814"/>
                </a:lnTo>
                <a:lnTo>
                  <a:pt x="1159" y="702"/>
                </a:lnTo>
                <a:lnTo>
                  <a:pt x="1163" y="814"/>
                </a:lnTo>
                <a:lnTo>
                  <a:pt x="1194" y="814"/>
                </a:lnTo>
                <a:lnTo>
                  <a:pt x="1194" y="712"/>
                </a:lnTo>
                <a:lnTo>
                  <a:pt x="1197" y="814"/>
                </a:lnTo>
                <a:lnTo>
                  <a:pt x="1216" y="814"/>
                </a:lnTo>
                <a:lnTo>
                  <a:pt x="1216" y="784"/>
                </a:lnTo>
                <a:lnTo>
                  <a:pt x="1220" y="814"/>
                </a:lnTo>
                <a:lnTo>
                  <a:pt x="1226" y="814"/>
                </a:lnTo>
                <a:lnTo>
                  <a:pt x="1226" y="725"/>
                </a:lnTo>
                <a:lnTo>
                  <a:pt x="1229" y="814"/>
                </a:lnTo>
                <a:lnTo>
                  <a:pt x="1229" y="689"/>
                </a:lnTo>
                <a:lnTo>
                  <a:pt x="1232" y="814"/>
                </a:lnTo>
                <a:lnTo>
                  <a:pt x="1232" y="784"/>
                </a:lnTo>
                <a:lnTo>
                  <a:pt x="1235" y="814"/>
                </a:lnTo>
                <a:lnTo>
                  <a:pt x="1238" y="814"/>
                </a:lnTo>
                <a:lnTo>
                  <a:pt x="1238" y="765"/>
                </a:lnTo>
                <a:lnTo>
                  <a:pt x="1242" y="814"/>
                </a:lnTo>
                <a:lnTo>
                  <a:pt x="1264" y="814"/>
                </a:lnTo>
                <a:lnTo>
                  <a:pt x="1264" y="728"/>
                </a:lnTo>
                <a:lnTo>
                  <a:pt x="1267" y="814"/>
                </a:lnTo>
                <a:lnTo>
                  <a:pt x="1267" y="768"/>
                </a:lnTo>
                <a:lnTo>
                  <a:pt x="1270" y="814"/>
                </a:lnTo>
                <a:lnTo>
                  <a:pt x="1270" y="791"/>
                </a:lnTo>
                <a:lnTo>
                  <a:pt x="1273" y="801"/>
                </a:lnTo>
                <a:lnTo>
                  <a:pt x="1273" y="814"/>
                </a:lnTo>
                <a:lnTo>
                  <a:pt x="1273" y="801"/>
                </a:lnTo>
                <a:lnTo>
                  <a:pt x="1276" y="814"/>
                </a:lnTo>
                <a:lnTo>
                  <a:pt x="1289" y="814"/>
                </a:lnTo>
                <a:lnTo>
                  <a:pt x="1289" y="663"/>
                </a:lnTo>
                <a:lnTo>
                  <a:pt x="1292" y="755"/>
                </a:lnTo>
                <a:lnTo>
                  <a:pt x="1292" y="814"/>
                </a:lnTo>
                <a:lnTo>
                  <a:pt x="1292" y="751"/>
                </a:lnTo>
                <a:lnTo>
                  <a:pt x="1295" y="814"/>
                </a:lnTo>
                <a:lnTo>
                  <a:pt x="1308" y="814"/>
                </a:lnTo>
                <a:lnTo>
                  <a:pt x="1308" y="791"/>
                </a:lnTo>
                <a:lnTo>
                  <a:pt x="1311" y="771"/>
                </a:lnTo>
                <a:lnTo>
                  <a:pt x="1311" y="814"/>
                </a:lnTo>
                <a:lnTo>
                  <a:pt x="1311" y="771"/>
                </a:lnTo>
                <a:lnTo>
                  <a:pt x="1314" y="814"/>
                </a:lnTo>
                <a:lnTo>
                  <a:pt x="1333" y="814"/>
                </a:lnTo>
                <a:lnTo>
                  <a:pt x="1333" y="797"/>
                </a:lnTo>
                <a:lnTo>
                  <a:pt x="1336" y="814"/>
                </a:lnTo>
                <a:lnTo>
                  <a:pt x="1374" y="814"/>
                </a:lnTo>
                <a:lnTo>
                  <a:pt x="1374" y="617"/>
                </a:lnTo>
                <a:lnTo>
                  <a:pt x="1377" y="814"/>
                </a:lnTo>
                <a:lnTo>
                  <a:pt x="1381" y="814"/>
                </a:lnTo>
                <a:lnTo>
                  <a:pt x="1381" y="771"/>
                </a:lnTo>
                <a:lnTo>
                  <a:pt x="1384" y="797"/>
                </a:lnTo>
                <a:lnTo>
                  <a:pt x="1384" y="814"/>
                </a:lnTo>
                <a:lnTo>
                  <a:pt x="1384" y="666"/>
                </a:lnTo>
                <a:lnTo>
                  <a:pt x="1387" y="814"/>
                </a:lnTo>
                <a:lnTo>
                  <a:pt x="1387" y="555"/>
                </a:lnTo>
                <a:lnTo>
                  <a:pt x="1390" y="781"/>
                </a:lnTo>
                <a:lnTo>
                  <a:pt x="1390" y="814"/>
                </a:lnTo>
                <a:lnTo>
                  <a:pt x="1390" y="781"/>
                </a:lnTo>
                <a:lnTo>
                  <a:pt x="1393" y="814"/>
                </a:lnTo>
                <a:lnTo>
                  <a:pt x="1409" y="814"/>
                </a:lnTo>
                <a:lnTo>
                  <a:pt x="1409" y="791"/>
                </a:lnTo>
                <a:lnTo>
                  <a:pt x="1412" y="814"/>
                </a:lnTo>
                <a:lnTo>
                  <a:pt x="1441" y="814"/>
                </a:lnTo>
                <a:lnTo>
                  <a:pt x="1441" y="702"/>
                </a:lnTo>
                <a:lnTo>
                  <a:pt x="1444" y="814"/>
                </a:lnTo>
                <a:lnTo>
                  <a:pt x="1444" y="715"/>
                </a:lnTo>
                <a:lnTo>
                  <a:pt x="1447" y="814"/>
                </a:lnTo>
                <a:lnTo>
                  <a:pt x="1447" y="774"/>
                </a:lnTo>
                <a:lnTo>
                  <a:pt x="1450" y="814"/>
                </a:lnTo>
                <a:lnTo>
                  <a:pt x="1456" y="814"/>
                </a:lnTo>
                <a:lnTo>
                  <a:pt x="1456" y="774"/>
                </a:lnTo>
                <a:lnTo>
                  <a:pt x="1460" y="814"/>
                </a:lnTo>
                <a:lnTo>
                  <a:pt x="1460" y="709"/>
                </a:lnTo>
                <a:lnTo>
                  <a:pt x="1463" y="814"/>
                </a:lnTo>
                <a:lnTo>
                  <a:pt x="1469" y="814"/>
                </a:lnTo>
                <a:lnTo>
                  <a:pt x="1469" y="673"/>
                </a:lnTo>
                <a:lnTo>
                  <a:pt x="1472" y="814"/>
                </a:lnTo>
                <a:lnTo>
                  <a:pt x="1479" y="814"/>
                </a:lnTo>
                <a:lnTo>
                  <a:pt x="1479" y="797"/>
                </a:lnTo>
                <a:lnTo>
                  <a:pt x="1482" y="814"/>
                </a:lnTo>
                <a:lnTo>
                  <a:pt x="1482" y="722"/>
                </a:lnTo>
                <a:lnTo>
                  <a:pt x="1485" y="814"/>
                </a:lnTo>
                <a:lnTo>
                  <a:pt x="1501" y="814"/>
                </a:lnTo>
                <a:lnTo>
                  <a:pt x="1501" y="542"/>
                </a:lnTo>
                <a:lnTo>
                  <a:pt x="1504" y="814"/>
                </a:lnTo>
                <a:lnTo>
                  <a:pt x="1504" y="774"/>
                </a:lnTo>
                <a:lnTo>
                  <a:pt x="1507" y="814"/>
                </a:lnTo>
                <a:lnTo>
                  <a:pt x="1520" y="814"/>
                </a:lnTo>
                <a:lnTo>
                  <a:pt x="1520" y="712"/>
                </a:lnTo>
                <a:lnTo>
                  <a:pt x="1523" y="814"/>
                </a:lnTo>
                <a:lnTo>
                  <a:pt x="1539" y="814"/>
                </a:lnTo>
                <a:lnTo>
                  <a:pt x="1539" y="617"/>
                </a:lnTo>
                <a:lnTo>
                  <a:pt x="1542" y="814"/>
                </a:lnTo>
                <a:lnTo>
                  <a:pt x="1558" y="814"/>
                </a:lnTo>
                <a:lnTo>
                  <a:pt x="1558" y="758"/>
                </a:lnTo>
                <a:lnTo>
                  <a:pt x="1561" y="814"/>
                </a:lnTo>
                <a:lnTo>
                  <a:pt x="1564" y="814"/>
                </a:lnTo>
                <a:lnTo>
                  <a:pt x="1564" y="620"/>
                </a:lnTo>
                <a:lnTo>
                  <a:pt x="1567" y="814"/>
                </a:lnTo>
                <a:lnTo>
                  <a:pt x="1567" y="748"/>
                </a:lnTo>
                <a:lnTo>
                  <a:pt x="1570" y="814"/>
                </a:lnTo>
                <a:lnTo>
                  <a:pt x="1577" y="814"/>
                </a:lnTo>
                <a:lnTo>
                  <a:pt x="1577" y="728"/>
                </a:lnTo>
                <a:lnTo>
                  <a:pt x="1580" y="814"/>
                </a:lnTo>
                <a:lnTo>
                  <a:pt x="1595" y="814"/>
                </a:lnTo>
                <a:lnTo>
                  <a:pt x="1595" y="558"/>
                </a:lnTo>
                <a:lnTo>
                  <a:pt x="1599" y="673"/>
                </a:lnTo>
                <a:lnTo>
                  <a:pt x="1599" y="814"/>
                </a:lnTo>
                <a:lnTo>
                  <a:pt x="1599" y="673"/>
                </a:lnTo>
                <a:lnTo>
                  <a:pt x="1602" y="814"/>
                </a:lnTo>
                <a:lnTo>
                  <a:pt x="1602" y="640"/>
                </a:lnTo>
                <a:lnTo>
                  <a:pt x="1605" y="814"/>
                </a:lnTo>
                <a:lnTo>
                  <a:pt x="1614" y="814"/>
                </a:lnTo>
                <a:lnTo>
                  <a:pt x="1614" y="774"/>
                </a:lnTo>
                <a:lnTo>
                  <a:pt x="1618" y="814"/>
                </a:lnTo>
                <a:lnTo>
                  <a:pt x="1624" y="814"/>
                </a:lnTo>
                <a:lnTo>
                  <a:pt x="1624" y="797"/>
                </a:lnTo>
                <a:lnTo>
                  <a:pt x="1627" y="761"/>
                </a:lnTo>
                <a:lnTo>
                  <a:pt x="1627" y="814"/>
                </a:lnTo>
                <a:lnTo>
                  <a:pt x="1627" y="761"/>
                </a:lnTo>
                <a:lnTo>
                  <a:pt x="1630" y="814"/>
                </a:lnTo>
                <a:lnTo>
                  <a:pt x="1630" y="637"/>
                </a:lnTo>
                <a:lnTo>
                  <a:pt x="1633" y="814"/>
                </a:lnTo>
                <a:lnTo>
                  <a:pt x="1633" y="784"/>
                </a:lnTo>
                <a:lnTo>
                  <a:pt x="1633" y="814"/>
                </a:lnTo>
                <a:lnTo>
                  <a:pt x="1637" y="742"/>
                </a:lnTo>
                <a:lnTo>
                  <a:pt x="1637" y="814"/>
                </a:lnTo>
                <a:lnTo>
                  <a:pt x="1637" y="0"/>
                </a:lnTo>
                <a:lnTo>
                  <a:pt x="1640" y="814"/>
                </a:lnTo>
                <a:lnTo>
                  <a:pt x="1643" y="814"/>
                </a:lnTo>
                <a:lnTo>
                  <a:pt x="1646" y="804"/>
                </a:lnTo>
                <a:lnTo>
                  <a:pt x="1646" y="814"/>
                </a:lnTo>
                <a:lnTo>
                  <a:pt x="1646" y="794"/>
                </a:lnTo>
                <a:lnTo>
                  <a:pt x="1649" y="814"/>
                </a:lnTo>
                <a:lnTo>
                  <a:pt x="1671" y="814"/>
                </a:lnTo>
                <a:lnTo>
                  <a:pt x="1671" y="683"/>
                </a:lnTo>
                <a:lnTo>
                  <a:pt x="1674" y="814"/>
                </a:lnTo>
                <a:lnTo>
                  <a:pt x="1700" y="814"/>
                </a:lnTo>
                <a:lnTo>
                  <a:pt x="1700" y="774"/>
                </a:lnTo>
                <a:lnTo>
                  <a:pt x="1703" y="814"/>
                </a:lnTo>
                <a:lnTo>
                  <a:pt x="1703" y="794"/>
                </a:lnTo>
                <a:lnTo>
                  <a:pt x="1706" y="814"/>
                </a:lnTo>
                <a:lnTo>
                  <a:pt x="1757" y="814"/>
                </a:lnTo>
                <a:lnTo>
                  <a:pt x="1757" y="728"/>
                </a:lnTo>
                <a:lnTo>
                  <a:pt x="1760" y="814"/>
                </a:lnTo>
                <a:lnTo>
                  <a:pt x="1760" y="797"/>
                </a:lnTo>
                <a:lnTo>
                  <a:pt x="1763" y="814"/>
                </a:lnTo>
                <a:lnTo>
                  <a:pt x="1763" y="774"/>
                </a:lnTo>
                <a:lnTo>
                  <a:pt x="1766" y="814"/>
                </a:lnTo>
                <a:lnTo>
                  <a:pt x="1782" y="814"/>
                </a:lnTo>
                <a:lnTo>
                  <a:pt x="1782" y="728"/>
                </a:lnTo>
                <a:lnTo>
                  <a:pt x="1785" y="814"/>
                </a:lnTo>
                <a:lnTo>
                  <a:pt x="1785" y="728"/>
                </a:lnTo>
                <a:lnTo>
                  <a:pt x="1788" y="814"/>
                </a:lnTo>
                <a:lnTo>
                  <a:pt x="1788" y="797"/>
                </a:lnTo>
                <a:lnTo>
                  <a:pt x="1791" y="814"/>
                </a:lnTo>
                <a:lnTo>
                  <a:pt x="1795" y="814"/>
                </a:lnTo>
                <a:lnTo>
                  <a:pt x="1795" y="581"/>
                </a:lnTo>
                <a:lnTo>
                  <a:pt x="1798" y="794"/>
                </a:lnTo>
                <a:lnTo>
                  <a:pt x="1798" y="814"/>
                </a:lnTo>
                <a:lnTo>
                  <a:pt x="1798" y="765"/>
                </a:lnTo>
                <a:lnTo>
                  <a:pt x="1801" y="814"/>
                </a:lnTo>
                <a:lnTo>
                  <a:pt x="1804" y="814"/>
                </a:lnTo>
                <a:lnTo>
                  <a:pt x="1804" y="709"/>
                </a:lnTo>
                <a:lnTo>
                  <a:pt x="1807" y="814"/>
                </a:lnTo>
                <a:lnTo>
                  <a:pt x="1813" y="814"/>
                </a:lnTo>
                <a:lnTo>
                  <a:pt x="1813" y="755"/>
                </a:lnTo>
                <a:lnTo>
                  <a:pt x="1817" y="814"/>
                </a:lnTo>
                <a:lnTo>
                  <a:pt x="1836" y="814"/>
                </a:lnTo>
                <a:lnTo>
                  <a:pt x="1836" y="758"/>
                </a:lnTo>
                <a:lnTo>
                  <a:pt x="1839" y="814"/>
                </a:lnTo>
                <a:lnTo>
                  <a:pt x="1839" y="705"/>
                </a:lnTo>
                <a:lnTo>
                  <a:pt x="1842" y="784"/>
                </a:lnTo>
                <a:lnTo>
                  <a:pt x="1842" y="814"/>
                </a:lnTo>
                <a:lnTo>
                  <a:pt x="1842" y="784"/>
                </a:lnTo>
                <a:lnTo>
                  <a:pt x="1845" y="814"/>
                </a:lnTo>
                <a:lnTo>
                  <a:pt x="1845" y="722"/>
                </a:lnTo>
                <a:lnTo>
                  <a:pt x="1848" y="814"/>
                </a:lnTo>
                <a:lnTo>
                  <a:pt x="1848" y="781"/>
                </a:lnTo>
                <a:lnTo>
                  <a:pt x="1851" y="814"/>
                </a:lnTo>
                <a:lnTo>
                  <a:pt x="1861" y="814"/>
                </a:lnTo>
                <a:lnTo>
                  <a:pt x="1861" y="728"/>
                </a:lnTo>
                <a:lnTo>
                  <a:pt x="1864" y="814"/>
                </a:lnTo>
                <a:lnTo>
                  <a:pt x="1864" y="653"/>
                </a:lnTo>
                <a:lnTo>
                  <a:pt x="1867" y="814"/>
                </a:lnTo>
                <a:lnTo>
                  <a:pt x="1870" y="814"/>
                </a:lnTo>
                <a:lnTo>
                  <a:pt x="1870" y="794"/>
                </a:lnTo>
                <a:lnTo>
                  <a:pt x="1874" y="814"/>
                </a:lnTo>
                <a:lnTo>
                  <a:pt x="1874" y="692"/>
                </a:lnTo>
                <a:lnTo>
                  <a:pt x="1877" y="814"/>
                </a:lnTo>
                <a:lnTo>
                  <a:pt x="1883" y="814"/>
                </a:lnTo>
                <a:lnTo>
                  <a:pt x="1883" y="784"/>
                </a:lnTo>
                <a:lnTo>
                  <a:pt x="1886" y="814"/>
                </a:lnTo>
                <a:lnTo>
                  <a:pt x="1902" y="814"/>
                </a:lnTo>
                <a:lnTo>
                  <a:pt x="1902" y="765"/>
                </a:lnTo>
                <a:lnTo>
                  <a:pt x="1905" y="814"/>
                </a:lnTo>
                <a:lnTo>
                  <a:pt x="1911" y="814"/>
                </a:lnTo>
                <a:lnTo>
                  <a:pt x="1911" y="640"/>
                </a:lnTo>
                <a:lnTo>
                  <a:pt x="1915" y="814"/>
                </a:lnTo>
                <a:lnTo>
                  <a:pt x="1921" y="814"/>
                </a:lnTo>
                <a:lnTo>
                  <a:pt x="1921" y="778"/>
                </a:lnTo>
                <a:lnTo>
                  <a:pt x="1924" y="814"/>
                </a:lnTo>
                <a:lnTo>
                  <a:pt x="1930" y="814"/>
                </a:lnTo>
                <a:lnTo>
                  <a:pt x="1930" y="738"/>
                </a:lnTo>
                <a:lnTo>
                  <a:pt x="1934" y="814"/>
                </a:lnTo>
                <a:lnTo>
                  <a:pt x="1937" y="804"/>
                </a:lnTo>
                <a:lnTo>
                  <a:pt x="1937" y="814"/>
                </a:lnTo>
                <a:lnTo>
                  <a:pt x="1937" y="715"/>
                </a:lnTo>
                <a:lnTo>
                  <a:pt x="1940" y="814"/>
                </a:lnTo>
                <a:lnTo>
                  <a:pt x="1956" y="814"/>
                </a:lnTo>
                <a:lnTo>
                  <a:pt x="1956" y="745"/>
                </a:lnTo>
                <a:lnTo>
                  <a:pt x="1959" y="814"/>
                </a:lnTo>
                <a:lnTo>
                  <a:pt x="1959" y="765"/>
                </a:lnTo>
                <a:lnTo>
                  <a:pt x="1962" y="814"/>
                </a:lnTo>
                <a:lnTo>
                  <a:pt x="1965" y="814"/>
                </a:lnTo>
                <a:lnTo>
                  <a:pt x="1965" y="784"/>
                </a:lnTo>
                <a:lnTo>
                  <a:pt x="1968" y="814"/>
                </a:lnTo>
                <a:lnTo>
                  <a:pt x="1971" y="814"/>
                </a:lnTo>
                <a:lnTo>
                  <a:pt x="1971" y="758"/>
                </a:lnTo>
                <a:lnTo>
                  <a:pt x="1975" y="814"/>
                </a:lnTo>
                <a:lnTo>
                  <a:pt x="1978" y="814"/>
                </a:lnTo>
                <a:lnTo>
                  <a:pt x="1978" y="748"/>
                </a:lnTo>
                <a:lnTo>
                  <a:pt x="1981" y="814"/>
                </a:lnTo>
                <a:lnTo>
                  <a:pt x="1981" y="787"/>
                </a:lnTo>
                <a:lnTo>
                  <a:pt x="1984" y="814"/>
                </a:lnTo>
                <a:lnTo>
                  <a:pt x="1984" y="758"/>
                </a:lnTo>
                <a:lnTo>
                  <a:pt x="1987" y="814"/>
                </a:lnTo>
                <a:lnTo>
                  <a:pt x="1994" y="814"/>
                </a:lnTo>
                <a:lnTo>
                  <a:pt x="1994" y="715"/>
                </a:lnTo>
                <a:lnTo>
                  <a:pt x="1997" y="705"/>
                </a:lnTo>
                <a:lnTo>
                  <a:pt x="1997" y="814"/>
                </a:lnTo>
                <a:lnTo>
                  <a:pt x="1997" y="705"/>
                </a:lnTo>
                <a:lnTo>
                  <a:pt x="2000" y="814"/>
                </a:lnTo>
                <a:lnTo>
                  <a:pt x="2000" y="774"/>
                </a:lnTo>
                <a:lnTo>
                  <a:pt x="2003" y="814"/>
                </a:lnTo>
                <a:lnTo>
                  <a:pt x="2003" y="797"/>
                </a:lnTo>
                <a:lnTo>
                  <a:pt x="2006" y="814"/>
                </a:lnTo>
                <a:lnTo>
                  <a:pt x="2006" y="784"/>
                </a:lnTo>
                <a:lnTo>
                  <a:pt x="2009" y="814"/>
                </a:lnTo>
                <a:lnTo>
                  <a:pt x="2013" y="814"/>
                </a:lnTo>
                <a:lnTo>
                  <a:pt x="2013" y="758"/>
                </a:lnTo>
                <a:lnTo>
                  <a:pt x="2016" y="814"/>
                </a:lnTo>
                <a:lnTo>
                  <a:pt x="2047" y="814"/>
                </a:lnTo>
                <a:lnTo>
                  <a:pt x="2047" y="774"/>
                </a:lnTo>
                <a:lnTo>
                  <a:pt x="2050" y="814"/>
                </a:lnTo>
                <a:lnTo>
                  <a:pt x="2066" y="814"/>
                </a:lnTo>
                <a:lnTo>
                  <a:pt x="2066" y="771"/>
                </a:lnTo>
                <a:lnTo>
                  <a:pt x="2069" y="814"/>
                </a:lnTo>
                <a:lnTo>
                  <a:pt x="2069" y="787"/>
                </a:lnTo>
                <a:lnTo>
                  <a:pt x="2073" y="814"/>
                </a:lnTo>
                <a:lnTo>
                  <a:pt x="2073" y="774"/>
                </a:lnTo>
                <a:lnTo>
                  <a:pt x="2076" y="814"/>
                </a:lnTo>
                <a:lnTo>
                  <a:pt x="2076" y="765"/>
                </a:lnTo>
                <a:lnTo>
                  <a:pt x="2079" y="814"/>
                </a:lnTo>
                <a:lnTo>
                  <a:pt x="2120" y="814"/>
                </a:lnTo>
                <a:lnTo>
                  <a:pt x="2123" y="774"/>
                </a:lnTo>
                <a:lnTo>
                  <a:pt x="2123" y="814"/>
                </a:lnTo>
                <a:lnTo>
                  <a:pt x="2123" y="725"/>
                </a:lnTo>
                <a:lnTo>
                  <a:pt x="2126" y="814"/>
                </a:lnTo>
                <a:lnTo>
                  <a:pt x="2145" y="814"/>
                </a:lnTo>
                <a:lnTo>
                  <a:pt x="2145" y="797"/>
                </a:lnTo>
                <a:lnTo>
                  <a:pt x="2148" y="814"/>
                </a:lnTo>
                <a:lnTo>
                  <a:pt x="2148" y="719"/>
                </a:lnTo>
                <a:lnTo>
                  <a:pt x="2152" y="814"/>
                </a:lnTo>
                <a:lnTo>
                  <a:pt x="2180" y="814"/>
                </a:lnTo>
                <a:lnTo>
                  <a:pt x="2180" y="768"/>
                </a:lnTo>
                <a:lnTo>
                  <a:pt x="2183" y="814"/>
                </a:lnTo>
                <a:lnTo>
                  <a:pt x="2183" y="751"/>
                </a:lnTo>
                <a:lnTo>
                  <a:pt x="2186" y="814"/>
                </a:lnTo>
                <a:lnTo>
                  <a:pt x="2193" y="814"/>
                </a:lnTo>
                <a:lnTo>
                  <a:pt x="2193" y="787"/>
                </a:lnTo>
                <a:lnTo>
                  <a:pt x="2196" y="814"/>
                </a:lnTo>
                <a:lnTo>
                  <a:pt x="2196" y="804"/>
                </a:lnTo>
                <a:lnTo>
                  <a:pt x="2199" y="797"/>
                </a:lnTo>
                <a:lnTo>
                  <a:pt x="2199" y="814"/>
                </a:lnTo>
                <a:lnTo>
                  <a:pt x="2199" y="797"/>
                </a:lnTo>
                <a:lnTo>
                  <a:pt x="2202" y="814"/>
                </a:lnTo>
                <a:lnTo>
                  <a:pt x="2205" y="814"/>
                </a:lnTo>
                <a:lnTo>
                  <a:pt x="2205" y="765"/>
                </a:lnTo>
                <a:lnTo>
                  <a:pt x="2208" y="814"/>
                </a:lnTo>
                <a:lnTo>
                  <a:pt x="2221" y="814"/>
                </a:lnTo>
                <a:lnTo>
                  <a:pt x="2221" y="709"/>
                </a:lnTo>
                <a:lnTo>
                  <a:pt x="2224" y="814"/>
                </a:lnTo>
                <a:lnTo>
                  <a:pt x="2224" y="689"/>
                </a:lnTo>
                <a:lnTo>
                  <a:pt x="2227" y="814"/>
                </a:lnTo>
                <a:lnTo>
                  <a:pt x="2227" y="738"/>
                </a:lnTo>
                <a:lnTo>
                  <a:pt x="2231" y="814"/>
                </a:lnTo>
                <a:lnTo>
                  <a:pt x="2234" y="814"/>
                </a:lnTo>
                <a:lnTo>
                  <a:pt x="2234" y="797"/>
                </a:lnTo>
                <a:lnTo>
                  <a:pt x="2237" y="814"/>
                </a:lnTo>
                <a:lnTo>
                  <a:pt x="2253" y="814"/>
                </a:lnTo>
                <a:lnTo>
                  <a:pt x="2253" y="765"/>
                </a:lnTo>
                <a:lnTo>
                  <a:pt x="2256" y="814"/>
                </a:lnTo>
                <a:lnTo>
                  <a:pt x="2256" y="725"/>
                </a:lnTo>
                <a:lnTo>
                  <a:pt x="2259" y="814"/>
                </a:lnTo>
                <a:lnTo>
                  <a:pt x="2265" y="814"/>
                </a:lnTo>
                <a:lnTo>
                  <a:pt x="2265" y="797"/>
                </a:lnTo>
                <a:lnTo>
                  <a:pt x="2268" y="814"/>
                </a:lnTo>
                <a:lnTo>
                  <a:pt x="2275" y="814"/>
                </a:lnTo>
                <a:lnTo>
                  <a:pt x="2275" y="784"/>
                </a:lnTo>
                <a:lnTo>
                  <a:pt x="2278" y="814"/>
                </a:lnTo>
                <a:lnTo>
                  <a:pt x="2281" y="814"/>
                </a:lnTo>
                <a:lnTo>
                  <a:pt x="2281" y="679"/>
                </a:lnTo>
                <a:lnTo>
                  <a:pt x="2284" y="732"/>
                </a:lnTo>
                <a:lnTo>
                  <a:pt x="2284" y="814"/>
                </a:lnTo>
                <a:lnTo>
                  <a:pt x="2284" y="732"/>
                </a:lnTo>
                <a:lnTo>
                  <a:pt x="2287" y="814"/>
                </a:lnTo>
                <a:lnTo>
                  <a:pt x="2300" y="814"/>
                </a:lnTo>
                <a:lnTo>
                  <a:pt x="2300" y="784"/>
                </a:lnTo>
                <a:lnTo>
                  <a:pt x="2303" y="814"/>
                </a:lnTo>
                <a:lnTo>
                  <a:pt x="2303" y="784"/>
                </a:lnTo>
                <a:lnTo>
                  <a:pt x="2306" y="814"/>
                </a:lnTo>
                <a:lnTo>
                  <a:pt x="2306" y="787"/>
                </a:lnTo>
                <a:lnTo>
                  <a:pt x="2310" y="814"/>
                </a:lnTo>
                <a:lnTo>
                  <a:pt x="2310" y="751"/>
                </a:lnTo>
                <a:lnTo>
                  <a:pt x="2313" y="814"/>
                </a:lnTo>
                <a:lnTo>
                  <a:pt x="2313" y="771"/>
                </a:lnTo>
                <a:lnTo>
                  <a:pt x="2316" y="814"/>
                </a:lnTo>
                <a:lnTo>
                  <a:pt x="2332" y="814"/>
                </a:lnTo>
                <a:lnTo>
                  <a:pt x="2332" y="742"/>
                </a:lnTo>
                <a:lnTo>
                  <a:pt x="2335" y="814"/>
                </a:lnTo>
                <a:lnTo>
                  <a:pt x="2341" y="814"/>
                </a:lnTo>
                <a:lnTo>
                  <a:pt x="2341" y="774"/>
                </a:lnTo>
                <a:lnTo>
                  <a:pt x="2344" y="814"/>
                </a:lnTo>
                <a:lnTo>
                  <a:pt x="2354" y="814"/>
                </a:lnTo>
                <a:lnTo>
                  <a:pt x="2354" y="778"/>
                </a:lnTo>
                <a:lnTo>
                  <a:pt x="2357" y="801"/>
                </a:lnTo>
                <a:lnTo>
                  <a:pt x="2357" y="814"/>
                </a:lnTo>
                <a:lnTo>
                  <a:pt x="2357" y="801"/>
                </a:lnTo>
                <a:lnTo>
                  <a:pt x="2360" y="814"/>
                </a:lnTo>
                <a:lnTo>
                  <a:pt x="2360" y="787"/>
                </a:lnTo>
                <a:lnTo>
                  <a:pt x="2363" y="814"/>
                </a:lnTo>
                <a:lnTo>
                  <a:pt x="2363" y="663"/>
                </a:lnTo>
                <a:lnTo>
                  <a:pt x="2366" y="742"/>
                </a:lnTo>
                <a:lnTo>
                  <a:pt x="2366" y="814"/>
                </a:lnTo>
                <a:lnTo>
                  <a:pt x="2366" y="742"/>
                </a:lnTo>
                <a:lnTo>
                  <a:pt x="2370" y="814"/>
                </a:lnTo>
                <a:lnTo>
                  <a:pt x="2376" y="814"/>
                </a:lnTo>
                <a:lnTo>
                  <a:pt x="2376" y="797"/>
                </a:lnTo>
                <a:lnTo>
                  <a:pt x="2379" y="814"/>
                </a:lnTo>
                <a:lnTo>
                  <a:pt x="2389" y="814"/>
                </a:lnTo>
                <a:lnTo>
                  <a:pt x="2389" y="755"/>
                </a:lnTo>
                <a:lnTo>
                  <a:pt x="2392" y="814"/>
                </a:lnTo>
                <a:lnTo>
                  <a:pt x="2404" y="814"/>
                </a:lnTo>
                <a:lnTo>
                  <a:pt x="2404" y="771"/>
                </a:lnTo>
                <a:lnTo>
                  <a:pt x="2407" y="814"/>
                </a:lnTo>
                <a:lnTo>
                  <a:pt x="2407" y="702"/>
                </a:lnTo>
                <a:lnTo>
                  <a:pt x="2411" y="814"/>
                </a:lnTo>
                <a:lnTo>
                  <a:pt x="2411" y="774"/>
                </a:lnTo>
                <a:lnTo>
                  <a:pt x="2414" y="814"/>
                </a:lnTo>
                <a:lnTo>
                  <a:pt x="2417" y="814"/>
                </a:lnTo>
                <a:lnTo>
                  <a:pt x="2417" y="715"/>
                </a:lnTo>
                <a:lnTo>
                  <a:pt x="2420" y="814"/>
                </a:lnTo>
                <a:lnTo>
                  <a:pt x="2420" y="765"/>
                </a:lnTo>
                <a:lnTo>
                  <a:pt x="2423" y="814"/>
                </a:lnTo>
                <a:lnTo>
                  <a:pt x="2426" y="814"/>
                </a:lnTo>
                <a:lnTo>
                  <a:pt x="2426" y="735"/>
                </a:lnTo>
                <a:lnTo>
                  <a:pt x="2430" y="814"/>
                </a:lnTo>
                <a:lnTo>
                  <a:pt x="2436" y="814"/>
                </a:lnTo>
                <a:lnTo>
                  <a:pt x="2436" y="748"/>
                </a:lnTo>
                <a:lnTo>
                  <a:pt x="2439" y="814"/>
                </a:lnTo>
                <a:lnTo>
                  <a:pt x="2442" y="814"/>
                </a:lnTo>
                <a:lnTo>
                  <a:pt x="2442" y="778"/>
                </a:lnTo>
                <a:lnTo>
                  <a:pt x="2445" y="814"/>
                </a:lnTo>
                <a:lnTo>
                  <a:pt x="2445" y="765"/>
                </a:lnTo>
                <a:lnTo>
                  <a:pt x="2449" y="814"/>
                </a:lnTo>
                <a:lnTo>
                  <a:pt x="2455" y="814"/>
                </a:lnTo>
                <a:lnTo>
                  <a:pt x="2455" y="774"/>
                </a:lnTo>
                <a:lnTo>
                  <a:pt x="2458" y="814"/>
                </a:lnTo>
                <a:lnTo>
                  <a:pt x="2458" y="768"/>
                </a:lnTo>
                <a:lnTo>
                  <a:pt x="2461" y="814"/>
                </a:lnTo>
                <a:lnTo>
                  <a:pt x="2461" y="751"/>
                </a:lnTo>
                <a:lnTo>
                  <a:pt x="2464" y="814"/>
                </a:lnTo>
                <a:lnTo>
                  <a:pt x="2471" y="814"/>
                </a:lnTo>
                <a:lnTo>
                  <a:pt x="2471" y="751"/>
                </a:lnTo>
                <a:lnTo>
                  <a:pt x="2474" y="814"/>
                </a:lnTo>
                <a:lnTo>
                  <a:pt x="2474" y="774"/>
                </a:lnTo>
                <a:lnTo>
                  <a:pt x="2477" y="814"/>
                </a:lnTo>
                <a:lnTo>
                  <a:pt x="2477" y="719"/>
                </a:lnTo>
                <a:lnTo>
                  <a:pt x="2480" y="814"/>
                </a:lnTo>
                <a:lnTo>
                  <a:pt x="2480" y="699"/>
                </a:lnTo>
                <a:lnTo>
                  <a:pt x="2483" y="781"/>
                </a:lnTo>
                <a:lnTo>
                  <a:pt x="2483" y="814"/>
                </a:lnTo>
                <a:lnTo>
                  <a:pt x="2483" y="640"/>
                </a:lnTo>
                <a:lnTo>
                  <a:pt x="2486" y="814"/>
                </a:lnTo>
                <a:lnTo>
                  <a:pt x="2486" y="758"/>
                </a:lnTo>
                <a:lnTo>
                  <a:pt x="2490" y="814"/>
                </a:lnTo>
                <a:lnTo>
                  <a:pt x="2490" y="761"/>
                </a:lnTo>
                <a:lnTo>
                  <a:pt x="2493" y="781"/>
                </a:lnTo>
                <a:lnTo>
                  <a:pt x="2493" y="814"/>
                </a:lnTo>
                <a:lnTo>
                  <a:pt x="2493" y="765"/>
                </a:lnTo>
                <a:lnTo>
                  <a:pt x="2496" y="814"/>
                </a:lnTo>
                <a:lnTo>
                  <a:pt x="2512" y="814"/>
                </a:lnTo>
                <a:lnTo>
                  <a:pt x="2512" y="765"/>
                </a:lnTo>
                <a:lnTo>
                  <a:pt x="2515" y="814"/>
                </a:lnTo>
                <a:lnTo>
                  <a:pt x="2518" y="814"/>
                </a:lnTo>
                <a:lnTo>
                  <a:pt x="2518" y="797"/>
                </a:lnTo>
                <a:lnTo>
                  <a:pt x="2521" y="814"/>
                </a:lnTo>
                <a:lnTo>
                  <a:pt x="2521" y="715"/>
                </a:lnTo>
                <a:lnTo>
                  <a:pt x="2524" y="814"/>
                </a:lnTo>
                <a:lnTo>
                  <a:pt x="2524" y="732"/>
                </a:lnTo>
                <a:lnTo>
                  <a:pt x="2528" y="787"/>
                </a:lnTo>
                <a:lnTo>
                  <a:pt x="2528" y="814"/>
                </a:lnTo>
                <a:lnTo>
                  <a:pt x="2528" y="784"/>
                </a:lnTo>
                <a:lnTo>
                  <a:pt x="2531" y="814"/>
                </a:lnTo>
                <a:lnTo>
                  <a:pt x="2531" y="778"/>
                </a:lnTo>
                <a:lnTo>
                  <a:pt x="2534" y="814"/>
                </a:lnTo>
                <a:lnTo>
                  <a:pt x="2534" y="715"/>
                </a:lnTo>
                <a:lnTo>
                  <a:pt x="2537" y="814"/>
                </a:lnTo>
                <a:lnTo>
                  <a:pt x="2537" y="797"/>
                </a:lnTo>
                <a:lnTo>
                  <a:pt x="2540" y="814"/>
                </a:lnTo>
                <a:lnTo>
                  <a:pt x="2540" y="797"/>
                </a:lnTo>
                <a:lnTo>
                  <a:pt x="2543" y="814"/>
                </a:lnTo>
                <a:lnTo>
                  <a:pt x="2550" y="814"/>
                </a:lnTo>
                <a:lnTo>
                  <a:pt x="2550" y="683"/>
                </a:lnTo>
                <a:lnTo>
                  <a:pt x="2553" y="814"/>
                </a:lnTo>
                <a:lnTo>
                  <a:pt x="2562" y="814"/>
                </a:lnTo>
                <a:lnTo>
                  <a:pt x="2562" y="784"/>
                </a:lnTo>
                <a:lnTo>
                  <a:pt x="2565" y="814"/>
                </a:lnTo>
                <a:lnTo>
                  <a:pt x="2565" y="765"/>
                </a:lnTo>
                <a:lnTo>
                  <a:pt x="2569" y="814"/>
                </a:lnTo>
                <a:lnTo>
                  <a:pt x="2569" y="774"/>
                </a:lnTo>
                <a:lnTo>
                  <a:pt x="2572" y="814"/>
                </a:lnTo>
                <a:lnTo>
                  <a:pt x="2572" y="765"/>
                </a:lnTo>
                <a:lnTo>
                  <a:pt x="2575" y="814"/>
                </a:lnTo>
                <a:lnTo>
                  <a:pt x="2575" y="758"/>
                </a:lnTo>
                <a:lnTo>
                  <a:pt x="2578" y="814"/>
                </a:lnTo>
                <a:lnTo>
                  <a:pt x="2591" y="814"/>
                </a:lnTo>
                <a:lnTo>
                  <a:pt x="2591" y="797"/>
                </a:lnTo>
                <a:lnTo>
                  <a:pt x="2594" y="814"/>
                </a:lnTo>
                <a:lnTo>
                  <a:pt x="2597" y="814"/>
                </a:lnTo>
                <a:lnTo>
                  <a:pt x="2597" y="794"/>
                </a:lnTo>
                <a:lnTo>
                  <a:pt x="2600" y="814"/>
                </a:lnTo>
                <a:lnTo>
                  <a:pt x="2600" y="768"/>
                </a:lnTo>
                <a:lnTo>
                  <a:pt x="2603" y="814"/>
                </a:lnTo>
                <a:lnTo>
                  <a:pt x="2603" y="765"/>
                </a:lnTo>
                <a:lnTo>
                  <a:pt x="2607" y="814"/>
                </a:lnTo>
                <a:lnTo>
                  <a:pt x="2610" y="814"/>
                </a:lnTo>
                <a:lnTo>
                  <a:pt x="2610" y="778"/>
                </a:lnTo>
                <a:lnTo>
                  <a:pt x="2613" y="814"/>
                </a:lnTo>
                <a:lnTo>
                  <a:pt x="2613" y="673"/>
                </a:lnTo>
                <a:lnTo>
                  <a:pt x="2616" y="814"/>
                </a:lnTo>
                <a:lnTo>
                  <a:pt x="2619" y="814"/>
                </a:lnTo>
                <a:lnTo>
                  <a:pt x="2619" y="686"/>
                </a:lnTo>
                <a:lnTo>
                  <a:pt x="2622" y="814"/>
                </a:lnTo>
                <a:lnTo>
                  <a:pt x="2625" y="814"/>
                </a:lnTo>
                <a:lnTo>
                  <a:pt x="2625" y="732"/>
                </a:lnTo>
                <a:lnTo>
                  <a:pt x="2629" y="814"/>
                </a:lnTo>
                <a:lnTo>
                  <a:pt x="2638" y="814"/>
                </a:lnTo>
                <a:lnTo>
                  <a:pt x="2638" y="660"/>
                </a:lnTo>
                <a:lnTo>
                  <a:pt x="2641" y="728"/>
                </a:lnTo>
                <a:lnTo>
                  <a:pt x="2641" y="814"/>
                </a:lnTo>
                <a:lnTo>
                  <a:pt x="2641" y="728"/>
                </a:lnTo>
                <a:lnTo>
                  <a:pt x="2644" y="814"/>
                </a:lnTo>
                <a:lnTo>
                  <a:pt x="2644" y="761"/>
                </a:lnTo>
                <a:lnTo>
                  <a:pt x="2648" y="814"/>
                </a:lnTo>
                <a:lnTo>
                  <a:pt x="2651" y="814"/>
                </a:lnTo>
                <a:lnTo>
                  <a:pt x="2651" y="797"/>
                </a:lnTo>
                <a:lnTo>
                  <a:pt x="2654" y="807"/>
                </a:lnTo>
                <a:lnTo>
                  <a:pt x="2654" y="814"/>
                </a:lnTo>
                <a:lnTo>
                  <a:pt x="2654" y="735"/>
                </a:lnTo>
                <a:lnTo>
                  <a:pt x="2657" y="814"/>
                </a:lnTo>
                <a:lnTo>
                  <a:pt x="2663" y="814"/>
                </a:lnTo>
                <a:lnTo>
                  <a:pt x="2663" y="797"/>
                </a:lnTo>
                <a:lnTo>
                  <a:pt x="2667" y="814"/>
                </a:lnTo>
                <a:lnTo>
                  <a:pt x="2667" y="702"/>
                </a:lnTo>
                <a:lnTo>
                  <a:pt x="2670" y="814"/>
                </a:lnTo>
                <a:lnTo>
                  <a:pt x="2670" y="735"/>
                </a:lnTo>
                <a:lnTo>
                  <a:pt x="2673" y="814"/>
                </a:lnTo>
                <a:lnTo>
                  <a:pt x="2679" y="814"/>
                </a:lnTo>
                <a:lnTo>
                  <a:pt x="2679" y="797"/>
                </a:lnTo>
                <a:lnTo>
                  <a:pt x="2682" y="804"/>
                </a:lnTo>
                <a:lnTo>
                  <a:pt x="2682" y="814"/>
                </a:lnTo>
                <a:lnTo>
                  <a:pt x="2682" y="614"/>
                </a:lnTo>
                <a:lnTo>
                  <a:pt x="2685" y="814"/>
                </a:lnTo>
                <a:lnTo>
                  <a:pt x="2692" y="814"/>
                </a:lnTo>
                <a:lnTo>
                  <a:pt x="2692" y="728"/>
                </a:lnTo>
                <a:lnTo>
                  <a:pt x="2695" y="814"/>
                </a:lnTo>
                <a:lnTo>
                  <a:pt x="2695" y="689"/>
                </a:lnTo>
                <a:lnTo>
                  <a:pt x="2698" y="814"/>
                </a:lnTo>
                <a:lnTo>
                  <a:pt x="2701" y="814"/>
                </a:lnTo>
                <a:lnTo>
                  <a:pt x="2701" y="797"/>
                </a:lnTo>
                <a:lnTo>
                  <a:pt x="2704" y="814"/>
                </a:lnTo>
                <a:lnTo>
                  <a:pt x="2720" y="814"/>
                </a:lnTo>
                <a:lnTo>
                  <a:pt x="2720" y="797"/>
                </a:lnTo>
                <a:lnTo>
                  <a:pt x="2723" y="814"/>
                </a:lnTo>
                <a:lnTo>
                  <a:pt x="2730" y="814"/>
                </a:lnTo>
                <a:lnTo>
                  <a:pt x="2733" y="797"/>
                </a:lnTo>
                <a:lnTo>
                  <a:pt x="2733" y="814"/>
                </a:lnTo>
                <a:lnTo>
                  <a:pt x="2733" y="709"/>
                </a:lnTo>
                <a:lnTo>
                  <a:pt x="2736" y="814"/>
                </a:lnTo>
                <a:lnTo>
                  <a:pt x="2736" y="735"/>
                </a:lnTo>
                <a:lnTo>
                  <a:pt x="2739" y="814"/>
                </a:lnTo>
                <a:lnTo>
                  <a:pt x="2739" y="771"/>
                </a:lnTo>
                <a:lnTo>
                  <a:pt x="2742" y="814"/>
                </a:lnTo>
                <a:lnTo>
                  <a:pt x="2742" y="768"/>
                </a:lnTo>
                <a:lnTo>
                  <a:pt x="2746" y="814"/>
                </a:lnTo>
                <a:lnTo>
                  <a:pt x="2749" y="814"/>
                </a:lnTo>
                <a:lnTo>
                  <a:pt x="2749" y="742"/>
                </a:lnTo>
                <a:lnTo>
                  <a:pt x="2752" y="814"/>
                </a:lnTo>
                <a:lnTo>
                  <a:pt x="2752" y="551"/>
                </a:lnTo>
                <a:lnTo>
                  <a:pt x="2755" y="814"/>
                </a:lnTo>
                <a:lnTo>
                  <a:pt x="2758" y="814"/>
                </a:lnTo>
                <a:lnTo>
                  <a:pt x="2758" y="778"/>
                </a:lnTo>
                <a:lnTo>
                  <a:pt x="2761" y="814"/>
                </a:lnTo>
                <a:lnTo>
                  <a:pt x="2761" y="715"/>
                </a:lnTo>
                <a:lnTo>
                  <a:pt x="2764" y="814"/>
                </a:lnTo>
                <a:lnTo>
                  <a:pt x="2764" y="725"/>
                </a:lnTo>
                <a:lnTo>
                  <a:pt x="2768" y="814"/>
                </a:lnTo>
                <a:lnTo>
                  <a:pt x="2777" y="814"/>
                </a:lnTo>
                <a:lnTo>
                  <a:pt x="2777" y="784"/>
                </a:lnTo>
                <a:lnTo>
                  <a:pt x="2780" y="814"/>
                </a:lnTo>
                <a:lnTo>
                  <a:pt x="2783" y="814"/>
                </a:lnTo>
                <a:lnTo>
                  <a:pt x="2783" y="774"/>
                </a:lnTo>
                <a:lnTo>
                  <a:pt x="2787" y="814"/>
                </a:lnTo>
                <a:lnTo>
                  <a:pt x="2787" y="784"/>
                </a:lnTo>
                <a:lnTo>
                  <a:pt x="2790" y="814"/>
                </a:lnTo>
                <a:lnTo>
                  <a:pt x="2790" y="597"/>
                </a:lnTo>
                <a:lnTo>
                  <a:pt x="2793" y="814"/>
                </a:lnTo>
                <a:lnTo>
                  <a:pt x="2799" y="814"/>
                </a:lnTo>
                <a:lnTo>
                  <a:pt x="2799" y="755"/>
                </a:lnTo>
                <a:lnTo>
                  <a:pt x="2802" y="814"/>
                </a:lnTo>
                <a:lnTo>
                  <a:pt x="2802" y="787"/>
                </a:lnTo>
                <a:lnTo>
                  <a:pt x="2806" y="814"/>
                </a:lnTo>
                <a:lnTo>
                  <a:pt x="2825" y="814"/>
                </a:lnTo>
                <a:lnTo>
                  <a:pt x="2825" y="784"/>
                </a:lnTo>
                <a:lnTo>
                  <a:pt x="2828" y="784"/>
                </a:lnTo>
                <a:lnTo>
                  <a:pt x="2828" y="814"/>
                </a:lnTo>
                <a:lnTo>
                  <a:pt x="2828" y="696"/>
                </a:lnTo>
                <a:lnTo>
                  <a:pt x="2831" y="814"/>
                </a:lnTo>
                <a:lnTo>
                  <a:pt x="2831" y="778"/>
                </a:lnTo>
                <a:lnTo>
                  <a:pt x="2834" y="814"/>
                </a:lnTo>
                <a:lnTo>
                  <a:pt x="2862" y="814"/>
                </a:lnTo>
                <a:lnTo>
                  <a:pt x="2862" y="709"/>
                </a:lnTo>
                <a:lnTo>
                  <a:pt x="2866" y="801"/>
                </a:lnTo>
                <a:lnTo>
                  <a:pt x="2866" y="814"/>
                </a:lnTo>
                <a:lnTo>
                  <a:pt x="2866" y="794"/>
                </a:lnTo>
                <a:lnTo>
                  <a:pt x="2869" y="814"/>
                </a:lnTo>
                <a:lnTo>
                  <a:pt x="2872" y="814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AutoShape 3"/>
          <p:cNvSpPr>
            <a:spLocks noChangeAspect="1" noChangeArrowheads="1" noTextEdit="1"/>
          </p:cNvSpPr>
          <p:nvPr/>
        </p:nvSpPr>
        <p:spPr bwMode="auto">
          <a:xfrm>
            <a:off x="974160" y="5070300"/>
            <a:ext cx="4829175" cy="160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21" name="TextBox 17"/>
          <p:cNvSpPr txBox="1"/>
          <p:nvPr/>
        </p:nvSpPr>
        <p:spPr>
          <a:xfrm>
            <a:off x="1165231" y="6265561"/>
            <a:ext cx="186689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2" name="Straight Arrow Connector 21"/>
          <p:cNvCxnSpPr/>
          <p:nvPr/>
        </p:nvCxnSpPr>
        <p:spPr>
          <a:xfrm>
            <a:off x="1351920" y="6466244"/>
            <a:ext cx="15492" cy="6034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1414835" y="5592015"/>
            <a:ext cx="181625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" name="TextBox 17"/>
          <p:cNvSpPr txBox="1"/>
          <p:nvPr/>
        </p:nvSpPr>
        <p:spPr>
          <a:xfrm>
            <a:off x="1566230" y="5793584"/>
            <a:ext cx="265180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5" name="TextBox 17"/>
          <p:cNvSpPr txBox="1"/>
          <p:nvPr/>
        </p:nvSpPr>
        <p:spPr>
          <a:xfrm>
            <a:off x="1784933" y="6275916"/>
            <a:ext cx="204413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6" name="TextBox 17"/>
          <p:cNvSpPr txBox="1"/>
          <p:nvPr/>
        </p:nvSpPr>
        <p:spPr>
          <a:xfrm>
            <a:off x="2257798" y="6172502"/>
            <a:ext cx="181625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7" name="TextBox 17"/>
          <p:cNvSpPr txBox="1"/>
          <p:nvPr/>
        </p:nvSpPr>
        <p:spPr>
          <a:xfrm>
            <a:off x="2396493" y="5919698"/>
            <a:ext cx="265180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" name="TextBox 17"/>
          <p:cNvSpPr txBox="1"/>
          <p:nvPr/>
        </p:nvSpPr>
        <p:spPr>
          <a:xfrm>
            <a:off x="2782028" y="6116529"/>
            <a:ext cx="209477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29" name="TextBox 17"/>
          <p:cNvSpPr txBox="1"/>
          <p:nvPr/>
        </p:nvSpPr>
        <p:spPr>
          <a:xfrm>
            <a:off x="3118360" y="6167263"/>
            <a:ext cx="181625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0" name="TextBox 17"/>
          <p:cNvSpPr txBox="1"/>
          <p:nvPr/>
        </p:nvSpPr>
        <p:spPr>
          <a:xfrm>
            <a:off x="3100779" y="5997703"/>
            <a:ext cx="287968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1" name="TextBox 17"/>
          <p:cNvSpPr txBox="1"/>
          <p:nvPr/>
        </p:nvSpPr>
        <p:spPr>
          <a:xfrm>
            <a:off x="3269685" y="5831237"/>
            <a:ext cx="265180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2" name="Straight Arrow Connector 31"/>
          <p:cNvCxnSpPr/>
          <p:nvPr/>
        </p:nvCxnSpPr>
        <p:spPr>
          <a:xfrm flipH="1">
            <a:off x="3515209" y="6010592"/>
            <a:ext cx="9979" cy="38649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17"/>
          <p:cNvSpPr txBox="1"/>
          <p:nvPr/>
        </p:nvSpPr>
        <p:spPr>
          <a:xfrm>
            <a:off x="3436070" y="5950950"/>
            <a:ext cx="227200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34" name="Rectangle 33"/>
          <p:cNvSpPr/>
          <p:nvPr/>
        </p:nvSpPr>
        <p:spPr>
          <a:xfrm>
            <a:off x="3391038" y="5721516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35" name="Straight Arrow Connector 34"/>
          <p:cNvCxnSpPr/>
          <p:nvPr/>
        </p:nvCxnSpPr>
        <p:spPr>
          <a:xfrm flipH="1">
            <a:off x="3671482" y="5872967"/>
            <a:ext cx="9979" cy="38649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>
            <a:off x="3495289" y="5600402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37" name="Straight Arrow Connector 36"/>
          <p:cNvCxnSpPr/>
          <p:nvPr/>
        </p:nvCxnSpPr>
        <p:spPr>
          <a:xfrm flipH="1">
            <a:off x="3697847" y="5818125"/>
            <a:ext cx="70567" cy="452256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17"/>
          <p:cNvSpPr txBox="1"/>
          <p:nvPr/>
        </p:nvSpPr>
        <p:spPr>
          <a:xfrm>
            <a:off x="4022341" y="6177257"/>
            <a:ext cx="181625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9" name="Straight Arrow Connector 38"/>
          <p:cNvCxnSpPr/>
          <p:nvPr/>
        </p:nvCxnSpPr>
        <p:spPr>
          <a:xfrm>
            <a:off x="4154455" y="6359618"/>
            <a:ext cx="0" cy="53780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17"/>
          <p:cNvSpPr txBox="1"/>
          <p:nvPr/>
        </p:nvSpPr>
        <p:spPr>
          <a:xfrm>
            <a:off x="4022341" y="6034446"/>
            <a:ext cx="227200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1" name="Straight Arrow Connector 40"/>
          <p:cNvCxnSpPr/>
          <p:nvPr/>
        </p:nvCxnSpPr>
        <p:spPr>
          <a:xfrm>
            <a:off x="4219567" y="6265561"/>
            <a:ext cx="17551" cy="24671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17"/>
          <p:cNvSpPr txBox="1"/>
          <p:nvPr/>
        </p:nvSpPr>
        <p:spPr>
          <a:xfrm>
            <a:off x="4135941" y="5892561"/>
            <a:ext cx="310755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3" name="Straight Arrow Connector 42"/>
          <p:cNvCxnSpPr/>
          <p:nvPr/>
        </p:nvCxnSpPr>
        <p:spPr>
          <a:xfrm>
            <a:off x="4308207" y="6121572"/>
            <a:ext cx="53362" cy="347386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17"/>
          <p:cNvSpPr txBox="1"/>
          <p:nvPr/>
        </p:nvSpPr>
        <p:spPr>
          <a:xfrm>
            <a:off x="4308207" y="5976961"/>
            <a:ext cx="265180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5" name="Straight Arrow Connector 44"/>
          <p:cNvCxnSpPr/>
          <p:nvPr/>
        </p:nvCxnSpPr>
        <p:spPr>
          <a:xfrm flipH="1">
            <a:off x="4396582" y="6171342"/>
            <a:ext cx="44215" cy="22127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4811357" y="6121572"/>
            <a:ext cx="1" cy="3023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17"/>
          <p:cNvSpPr txBox="1"/>
          <p:nvPr/>
        </p:nvSpPr>
        <p:spPr>
          <a:xfrm>
            <a:off x="4621872" y="5923422"/>
            <a:ext cx="310755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48" name="TextBox 17"/>
          <p:cNvSpPr txBox="1"/>
          <p:nvPr/>
        </p:nvSpPr>
        <p:spPr>
          <a:xfrm>
            <a:off x="4906343" y="6099971"/>
            <a:ext cx="181625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9" name="Straight Arrow Connector 48"/>
          <p:cNvCxnSpPr/>
          <p:nvPr/>
        </p:nvCxnSpPr>
        <p:spPr>
          <a:xfrm>
            <a:off x="5079340" y="6270382"/>
            <a:ext cx="68705" cy="19987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/>
          <p:cNvCxnSpPr>
            <a:stCxn id="56" idx="1"/>
          </p:cNvCxnSpPr>
          <p:nvPr/>
        </p:nvCxnSpPr>
        <p:spPr>
          <a:xfrm flipH="1">
            <a:off x="5276022" y="6077884"/>
            <a:ext cx="98955" cy="302698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/>
          <p:nvPr/>
        </p:nvCxnSpPr>
        <p:spPr>
          <a:xfrm>
            <a:off x="5216001" y="6177257"/>
            <a:ext cx="36063" cy="23642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17"/>
          <p:cNvSpPr txBox="1"/>
          <p:nvPr/>
        </p:nvSpPr>
        <p:spPr>
          <a:xfrm>
            <a:off x="4888569" y="5964870"/>
            <a:ext cx="310755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53" name="TextBox 17"/>
          <p:cNvSpPr txBox="1"/>
          <p:nvPr/>
        </p:nvSpPr>
        <p:spPr>
          <a:xfrm>
            <a:off x="5101442" y="5856131"/>
            <a:ext cx="265180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4" name="Rectangle 53"/>
          <p:cNvSpPr/>
          <p:nvPr/>
        </p:nvSpPr>
        <p:spPr>
          <a:xfrm>
            <a:off x="5276021" y="5785940"/>
            <a:ext cx="51167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55" name="Rectangle 54"/>
          <p:cNvSpPr/>
          <p:nvPr/>
        </p:nvSpPr>
        <p:spPr>
          <a:xfrm>
            <a:off x="5386995" y="5670473"/>
            <a:ext cx="48122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56" name="TextBox 17"/>
          <p:cNvSpPr txBox="1"/>
          <p:nvPr/>
        </p:nvSpPr>
        <p:spPr>
          <a:xfrm>
            <a:off x="5374977" y="6010592"/>
            <a:ext cx="227200" cy="1345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57" name="Straight Arrow Connector 56"/>
          <p:cNvCxnSpPr/>
          <p:nvPr/>
        </p:nvCxnSpPr>
        <p:spPr>
          <a:xfrm>
            <a:off x="5557213" y="6228223"/>
            <a:ext cx="0" cy="176841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/>
          <p:cNvCxnSpPr/>
          <p:nvPr/>
        </p:nvCxnSpPr>
        <p:spPr>
          <a:xfrm>
            <a:off x="5576469" y="5959853"/>
            <a:ext cx="68772" cy="26622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Arrow Connector 58"/>
          <p:cNvCxnSpPr/>
          <p:nvPr/>
        </p:nvCxnSpPr>
        <p:spPr>
          <a:xfrm>
            <a:off x="5708862" y="5917435"/>
            <a:ext cx="0" cy="477846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5"/>
          <p:cNvSpPr>
            <a:spLocks noChangeArrowheads="1"/>
          </p:cNvSpPr>
          <p:nvPr/>
        </p:nvSpPr>
        <p:spPr bwMode="auto">
          <a:xfrm>
            <a:off x="1224985" y="5081413"/>
            <a:ext cx="4564063" cy="1493838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Line 16"/>
          <p:cNvSpPr>
            <a:spLocks noChangeShapeType="1"/>
          </p:cNvSpPr>
          <p:nvPr/>
        </p:nvSpPr>
        <p:spPr bwMode="auto">
          <a:xfrm>
            <a:off x="1199585" y="6568900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Rectangle 17"/>
          <p:cNvSpPr>
            <a:spLocks noChangeArrowheads="1"/>
          </p:cNvSpPr>
          <p:nvPr/>
        </p:nvSpPr>
        <p:spPr bwMode="auto">
          <a:xfrm>
            <a:off x="1082493" y="6463949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5" name="Line 28"/>
          <p:cNvSpPr>
            <a:spLocks noChangeShapeType="1"/>
          </p:cNvSpPr>
          <p:nvPr/>
        </p:nvSpPr>
        <p:spPr bwMode="auto">
          <a:xfrm>
            <a:off x="1199585" y="5917434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Line 34"/>
          <p:cNvSpPr>
            <a:spLocks noChangeShapeType="1"/>
          </p:cNvSpPr>
          <p:nvPr/>
        </p:nvSpPr>
        <p:spPr bwMode="auto">
          <a:xfrm>
            <a:off x="1195937" y="5255691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Line 40"/>
          <p:cNvSpPr>
            <a:spLocks noChangeShapeType="1"/>
          </p:cNvSpPr>
          <p:nvPr/>
        </p:nvSpPr>
        <p:spPr bwMode="auto">
          <a:xfrm>
            <a:off x="1224985" y="65752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Line 41"/>
          <p:cNvSpPr>
            <a:spLocks noChangeShapeType="1"/>
          </p:cNvSpPr>
          <p:nvPr/>
        </p:nvSpPr>
        <p:spPr bwMode="auto">
          <a:xfrm>
            <a:off x="1531373" y="657525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Rectangle 42"/>
          <p:cNvSpPr>
            <a:spLocks noChangeArrowheads="1"/>
          </p:cNvSpPr>
          <p:nvPr/>
        </p:nvSpPr>
        <p:spPr bwMode="auto">
          <a:xfrm>
            <a:off x="1391044" y="660065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0" name="Line 43"/>
          <p:cNvSpPr>
            <a:spLocks noChangeShapeType="1"/>
          </p:cNvSpPr>
          <p:nvPr/>
        </p:nvSpPr>
        <p:spPr bwMode="auto">
          <a:xfrm>
            <a:off x="1831410" y="65752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Line 44"/>
          <p:cNvSpPr>
            <a:spLocks noChangeShapeType="1"/>
          </p:cNvSpPr>
          <p:nvPr/>
        </p:nvSpPr>
        <p:spPr bwMode="auto">
          <a:xfrm>
            <a:off x="2137798" y="657525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Rectangle 45"/>
          <p:cNvSpPr>
            <a:spLocks noChangeArrowheads="1"/>
          </p:cNvSpPr>
          <p:nvPr/>
        </p:nvSpPr>
        <p:spPr bwMode="auto">
          <a:xfrm>
            <a:off x="1997469" y="660065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" name="Line 46"/>
          <p:cNvSpPr>
            <a:spLocks noChangeShapeType="1"/>
          </p:cNvSpPr>
          <p:nvPr/>
        </p:nvSpPr>
        <p:spPr bwMode="auto">
          <a:xfrm>
            <a:off x="2439423" y="65752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Line 47"/>
          <p:cNvSpPr>
            <a:spLocks noChangeShapeType="1"/>
          </p:cNvSpPr>
          <p:nvPr/>
        </p:nvSpPr>
        <p:spPr bwMode="auto">
          <a:xfrm>
            <a:off x="2744223" y="657525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Rectangle 48"/>
          <p:cNvSpPr>
            <a:spLocks noChangeArrowheads="1"/>
          </p:cNvSpPr>
          <p:nvPr/>
        </p:nvSpPr>
        <p:spPr bwMode="auto">
          <a:xfrm>
            <a:off x="2586432" y="660065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6" name="Line 49"/>
          <p:cNvSpPr>
            <a:spLocks noChangeShapeType="1"/>
          </p:cNvSpPr>
          <p:nvPr/>
        </p:nvSpPr>
        <p:spPr bwMode="auto">
          <a:xfrm>
            <a:off x="3045848" y="65752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Line 50"/>
          <p:cNvSpPr>
            <a:spLocks noChangeShapeType="1"/>
          </p:cNvSpPr>
          <p:nvPr/>
        </p:nvSpPr>
        <p:spPr bwMode="auto">
          <a:xfrm>
            <a:off x="3352235" y="657525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Rectangle 51"/>
          <p:cNvSpPr>
            <a:spLocks noChangeArrowheads="1"/>
          </p:cNvSpPr>
          <p:nvPr/>
        </p:nvSpPr>
        <p:spPr bwMode="auto">
          <a:xfrm>
            <a:off x="3194444" y="660065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9" name="Line 52"/>
          <p:cNvSpPr>
            <a:spLocks noChangeShapeType="1"/>
          </p:cNvSpPr>
          <p:nvPr/>
        </p:nvSpPr>
        <p:spPr bwMode="auto">
          <a:xfrm>
            <a:off x="3652273" y="65752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Line 53"/>
          <p:cNvSpPr>
            <a:spLocks noChangeShapeType="1"/>
          </p:cNvSpPr>
          <p:nvPr/>
        </p:nvSpPr>
        <p:spPr bwMode="auto">
          <a:xfrm>
            <a:off x="3958660" y="657525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Rectangle 54"/>
          <p:cNvSpPr>
            <a:spLocks noChangeArrowheads="1"/>
          </p:cNvSpPr>
          <p:nvPr/>
        </p:nvSpPr>
        <p:spPr bwMode="auto">
          <a:xfrm>
            <a:off x="3800869" y="660065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2" name="Line 55"/>
          <p:cNvSpPr>
            <a:spLocks noChangeShapeType="1"/>
          </p:cNvSpPr>
          <p:nvPr/>
        </p:nvSpPr>
        <p:spPr bwMode="auto">
          <a:xfrm>
            <a:off x="4258698" y="65752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Line 56"/>
          <p:cNvSpPr>
            <a:spLocks noChangeShapeType="1"/>
          </p:cNvSpPr>
          <p:nvPr/>
        </p:nvSpPr>
        <p:spPr bwMode="auto">
          <a:xfrm>
            <a:off x="4565085" y="657525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Rectangle 57"/>
          <p:cNvSpPr>
            <a:spLocks noChangeArrowheads="1"/>
          </p:cNvSpPr>
          <p:nvPr/>
        </p:nvSpPr>
        <p:spPr bwMode="auto">
          <a:xfrm>
            <a:off x="4407294" y="660065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5" name="Line 58"/>
          <p:cNvSpPr>
            <a:spLocks noChangeShapeType="1"/>
          </p:cNvSpPr>
          <p:nvPr/>
        </p:nvSpPr>
        <p:spPr bwMode="auto">
          <a:xfrm>
            <a:off x="4866710" y="65752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Line 59"/>
          <p:cNvSpPr>
            <a:spLocks noChangeShapeType="1"/>
          </p:cNvSpPr>
          <p:nvPr/>
        </p:nvSpPr>
        <p:spPr bwMode="auto">
          <a:xfrm>
            <a:off x="5171510" y="657525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Rectangle 60"/>
          <p:cNvSpPr>
            <a:spLocks noChangeArrowheads="1"/>
          </p:cNvSpPr>
          <p:nvPr/>
        </p:nvSpPr>
        <p:spPr bwMode="auto">
          <a:xfrm>
            <a:off x="5013719" y="660065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8" name="Line 61"/>
          <p:cNvSpPr>
            <a:spLocks noChangeShapeType="1"/>
          </p:cNvSpPr>
          <p:nvPr/>
        </p:nvSpPr>
        <p:spPr bwMode="auto">
          <a:xfrm>
            <a:off x="5473135" y="6575250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Line 62"/>
          <p:cNvSpPr>
            <a:spLocks noChangeShapeType="1"/>
          </p:cNvSpPr>
          <p:nvPr/>
        </p:nvSpPr>
        <p:spPr bwMode="auto">
          <a:xfrm>
            <a:off x="5779523" y="6575250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Rectangle 63"/>
          <p:cNvSpPr>
            <a:spLocks noChangeArrowheads="1"/>
          </p:cNvSpPr>
          <p:nvPr/>
        </p:nvSpPr>
        <p:spPr bwMode="auto">
          <a:xfrm>
            <a:off x="5578869" y="6600650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1" name="Rectangle 89"/>
          <p:cNvSpPr>
            <a:spLocks noChangeArrowheads="1"/>
          </p:cNvSpPr>
          <p:nvPr/>
        </p:nvSpPr>
        <p:spPr bwMode="auto">
          <a:xfrm>
            <a:off x="939821" y="516483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</a:t>
            </a: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1656676" y="6040305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480416" y="562694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836072" y="5872967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27" name="Straight Arrow Connector 126"/>
          <p:cNvCxnSpPr/>
          <p:nvPr/>
        </p:nvCxnSpPr>
        <p:spPr>
          <a:xfrm>
            <a:off x="2136940" y="6059734"/>
            <a:ext cx="1" cy="193248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/>
          <p:cNvCxnSpPr/>
          <p:nvPr/>
        </p:nvCxnSpPr>
        <p:spPr>
          <a:xfrm flipH="1">
            <a:off x="2169849" y="6202650"/>
            <a:ext cx="4988" cy="32870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TextBox 130"/>
          <p:cNvSpPr txBox="1"/>
          <p:nvPr/>
        </p:nvSpPr>
        <p:spPr>
          <a:xfrm>
            <a:off x="2060152" y="6003569"/>
            <a:ext cx="52610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133" name="TextBox 132"/>
          <p:cNvSpPr txBox="1"/>
          <p:nvPr/>
        </p:nvSpPr>
        <p:spPr>
          <a:xfrm>
            <a:off x="2794793" y="5978937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34" name="5-Point Star 133"/>
          <p:cNvSpPr/>
          <p:nvPr/>
        </p:nvSpPr>
        <p:spPr>
          <a:xfrm>
            <a:off x="3815497" y="516516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TextBox 134"/>
          <p:cNvSpPr txBox="1"/>
          <p:nvPr/>
        </p:nvSpPr>
        <p:spPr>
          <a:xfrm>
            <a:off x="3697847" y="6113992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38" name="TextBox 137"/>
          <p:cNvSpPr txBox="1"/>
          <p:nvPr/>
        </p:nvSpPr>
        <p:spPr>
          <a:xfrm>
            <a:off x="83229" y="4510565"/>
            <a:ext cx="18944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(c) Negative UVPD</a:t>
            </a:r>
            <a:endParaRPr lang="zh-CN" altLang="en-US" dirty="0"/>
          </a:p>
        </p:txBody>
      </p:sp>
      <p:sp>
        <p:nvSpPr>
          <p:cNvPr id="471" name="TextBox 470"/>
          <p:cNvSpPr txBox="1"/>
          <p:nvPr/>
        </p:nvSpPr>
        <p:spPr>
          <a:xfrm>
            <a:off x="1271518" y="8807248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74" name="Rectangle 473"/>
          <p:cNvSpPr/>
          <p:nvPr/>
        </p:nvSpPr>
        <p:spPr>
          <a:xfrm>
            <a:off x="4963064" y="8537681"/>
            <a:ext cx="48122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475" name="Rectangle 474"/>
          <p:cNvSpPr/>
          <p:nvPr/>
        </p:nvSpPr>
        <p:spPr>
          <a:xfrm>
            <a:off x="4756894" y="8457743"/>
            <a:ext cx="51167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477" name="Rectangle 476"/>
          <p:cNvSpPr/>
          <p:nvPr/>
        </p:nvSpPr>
        <p:spPr>
          <a:xfrm>
            <a:off x="5150222" y="7520027"/>
            <a:ext cx="39305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ss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479" name="TextBox 17"/>
          <p:cNvSpPr txBox="1"/>
          <p:nvPr/>
        </p:nvSpPr>
        <p:spPr>
          <a:xfrm>
            <a:off x="1437005" y="849376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529" name="5-Point Star 528"/>
          <p:cNvSpPr/>
          <p:nvPr/>
        </p:nvSpPr>
        <p:spPr>
          <a:xfrm>
            <a:off x="3511716" y="8717124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" name="TextBox 529"/>
          <p:cNvSpPr txBox="1"/>
          <p:nvPr/>
        </p:nvSpPr>
        <p:spPr>
          <a:xfrm>
            <a:off x="2968045" y="8672332"/>
            <a:ext cx="44275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w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531" name="TextBox 530"/>
          <p:cNvSpPr txBox="1"/>
          <p:nvPr/>
        </p:nvSpPr>
        <p:spPr>
          <a:xfrm>
            <a:off x="3621063" y="8771149"/>
            <a:ext cx="3786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w</a:t>
            </a:r>
            <a:r>
              <a:rPr lang="en-US" altLang="zh-CN" sz="1200" baseline="-25000" dirty="0" smtClean="0"/>
              <a:t>5</a:t>
            </a:r>
            <a:r>
              <a:rPr lang="en-US" altLang="zh-CN" sz="1200" baseline="30000" dirty="0" smtClean="0"/>
              <a:t>-</a:t>
            </a:r>
            <a:endParaRPr lang="zh-CN" altLang="en-US" sz="1200" baseline="30000" dirty="0"/>
          </a:p>
        </p:txBody>
      </p:sp>
      <p:sp>
        <p:nvSpPr>
          <p:cNvPr id="532" name="TextBox 531"/>
          <p:cNvSpPr txBox="1"/>
          <p:nvPr/>
        </p:nvSpPr>
        <p:spPr>
          <a:xfrm>
            <a:off x="104358" y="6929955"/>
            <a:ext cx="17453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(d) Negative ETD</a:t>
            </a:r>
            <a:endParaRPr lang="zh-CN" altLang="en-US" dirty="0"/>
          </a:p>
        </p:txBody>
      </p:sp>
      <p:sp>
        <p:nvSpPr>
          <p:cNvPr id="3" name="AutoShape 3"/>
          <p:cNvSpPr>
            <a:spLocks noChangeAspect="1" noChangeArrowheads="1" noTextEdit="1"/>
          </p:cNvSpPr>
          <p:nvPr/>
        </p:nvSpPr>
        <p:spPr bwMode="auto">
          <a:xfrm>
            <a:off x="1000133" y="2818520"/>
            <a:ext cx="4837112" cy="158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165" name="Straight Arrow Connector 164"/>
          <p:cNvCxnSpPr/>
          <p:nvPr/>
        </p:nvCxnSpPr>
        <p:spPr>
          <a:xfrm>
            <a:off x="3247038" y="3548185"/>
            <a:ext cx="26805" cy="383541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reeform 6"/>
          <p:cNvSpPr>
            <a:spLocks/>
          </p:cNvSpPr>
          <p:nvPr/>
        </p:nvSpPr>
        <p:spPr bwMode="auto">
          <a:xfrm>
            <a:off x="1250958" y="3023308"/>
            <a:ext cx="4567237" cy="1276350"/>
          </a:xfrm>
          <a:custGeom>
            <a:avLst/>
            <a:gdLst>
              <a:gd name="T0" fmla="*/ 79 w 2877"/>
              <a:gd name="T1" fmla="*/ 804 h 804"/>
              <a:gd name="T2" fmla="*/ 269 w 2877"/>
              <a:gd name="T3" fmla="*/ 804 h 804"/>
              <a:gd name="T4" fmla="*/ 298 w 2877"/>
              <a:gd name="T5" fmla="*/ 404 h 804"/>
              <a:gd name="T6" fmla="*/ 393 w 2877"/>
              <a:gd name="T7" fmla="*/ 771 h 804"/>
              <a:gd name="T8" fmla="*/ 434 w 2877"/>
              <a:gd name="T9" fmla="*/ 804 h 804"/>
              <a:gd name="T10" fmla="*/ 497 w 2877"/>
              <a:gd name="T11" fmla="*/ 804 h 804"/>
              <a:gd name="T12" fmla="*/ 560 w 2877"/>
              <a:gd name="T13" fmla="*/ 804 h 804"/>
              <a:gd name="T14" fmla="*/ 617 w 2877"/>
              <a:gd name="T15" fmla="*/ 742 h 804"/>
              <a:gd name="T16" fmla="*/ 674 w 2877"/>
              <a:gd name="T17" fmla="*/ 804 h 804"/>
              <a:gd name="T18" fmla="*/ 715 w 2877"/>
              <a:gd name="T19" fmla="*/ 804 h 804"/>
              <a:gd name="T20" fmla="*/ 785 w 2877"/>
              <a:gd name="T21" fmla="*/ 804 h 804"/>
              <a:gd name="T22" fmla="*/ 807 w 2877"/>
              <a:gd name="T23" fmla="*/ 620 h 804"/>
              <a:gd name="T24" fmla="*/ 861 w 2877"/>
              <a:gd name="T25" fmla="*/ 804 h 804"/>
              <a:gd name="T26" fmla="*/ 915 w 2877"/>
              <a:gd name="T27" fmla="*/ 804 h 804"/>
              <a:gd name="T28" fmla="*/ 950 w 2877"/>
              <a:gd name="T29" fmla="*/ 681 h 804"/>
              <a:gd name="T30" fmla="*/ 988 w 2877"/>
              <a:gd name="T31" fmla="*/ 804 h 804"/>
              <a:gd name="T32" fmla="*/ 1013 w 2877"/>
              <a:gd name="T33" fmla="*/ 804 h 804"/>
              <a:gd name="T34" fmla="*/ 1067 w 2877"/>
              <a:gd name="T35" fmla="*/ 804 h 804"/>
              <a:gd name="T36" fmla="*/ 1127 w 2877"/>
              <a:gd name="T37" fmla="*/ 771 h 804"/>
              <a:gd name="T38" fmla="*/ 1168 w 2877"/>
              <a:gd name="T39" fmla="*/ 771 h 804"/>
              <a:gd name="T40" fmla="*/ 1215 w 2877"/>
              <a:gd name="T41" fmla="*/ 804 h 804"/>
              <a:gd name="T42" fmla="*/ 1234 w 2877"/>
              <a:gd name="T43" fmla="*/ 804 h 804"/>
              <a:gd name="T44" fmla="*/ 1253 w 2877"/>
              <a:gd name="T45" fmla="*/ 771 h 804"/>
              <a:gd name="T46" fmla="*/ 1276 w 2877"/>
              <a:gd name="T47" fmla="*/ 587 h 804"/>
              <a:gd name="T48" fmla="*/ 1298 w 2877"/>
              <a:gd name="T49" fmla="*/ 649 h 804"/>
              <a:gd name="T50" fmla="*/ 1320 w 2877"/>
              <a:gd name="T51" fmla="*/ 742 h 804"/>
              <a:gd name="T52" fmla="*/ 1342 w 2877"/>
              <a:gd name="T53" fmla="*/ 804 h 804"/>
              <a:gd name="T54" fmla="*/ 1358 w 2877"/>
              <a:gd name="T55" fmla="*/ 804 h 804"/>
              <a:gd name="T56" fmla="*/ 1383 w 2877"/>
              <a:gd name="T57" fmla="*/ 804 h 804"/>
              <a:gd name="T58" fmla="*/ 1412 w 2877"/>
              <a:gd name="T59" fmla="*/ 804 h 804"/>
              <a:gd name="T60" fmla="*/ 1427 w 2877"/>
              <a:gd name="T61" fmla="*/ 94 h 804"/>
              <a:gd name="T62" fmla="*/ 1443 w 2877"/>
              <a:gd name="T63" fmla="*/ 649 h 804"/>
              <a:gd name="T64" fmla="*/ 1459 w 2877"/>
              <a:gd name="T65" fmla="*/ 742 h 804"/>
              <a:gd name="T66" fmla="*/ 1507 w 2877"/>
              <a:gd name="T67" fmla="*/ 804 h 804"/>
              <a:gd name="T68" fmla="*/ 1522 w 2877"/>
              <a:gd name="T69" fmla="*/ 804 h 804"/>
              <a:gd name="T70" fmla="*/ 1554 w 2877"/>
              <a:gd name="T71" fmla="*/ 804 h 804"/>
              <a:gd name="T72" fmla="*/ 1579 w 2877"/>
              <a:gd name="T73" fmla="*/ 804 h 804"/>
              <a:gd name="T74" fmla="*/ 1608 w 2877"/>
              <a:gd name="T75" fmla="*/ 804 h 804"/>
              <a:gd name="T76" fmla="*/ 1633 w 2877"/>
              <a:gd name="T77" fmla="*/ 804 h 804"/>
              <a:gd name="T78" fmla="*/ 1693 w 2877"/>
              <a:gd name="T79" fmla="*/ 494 h 804"/>
              <a:gd name="T80" fmla="*/ 1741 w 2877"/>
              <a:gd name="T81" fmla="*/ 804 h 804"/>
              <a:gd name="T82" fmla="*/ 1769 w 2877"/>
              <a:gd name="T83" fmla="*/ 804 h 804"/>
              <a:gd name="T84" fmla="*/ 1798 w 2877"/>
              <a:gd name="T85" fmla="*/ 804 h 804"/>
              <a:gd name="T86" fmla="*/ 1845 w 2877"/>
              <a:gd name="T87" fmla="*/ 710 h 804"/>
              <a:gd name="T88" fmla="*/ 1867 w 2877"/>
              <a:gd name="T89" fmla="*/ 526 h 804"/>
              <a:gd name="T90" fmla="*/ 1940 w 2877"/>
              <a:gd name="T91" fmla="*/ 804 h 804"/>
              <a:gd name="T92" fmla="*/ 1981 w 2877"/>
              <a:gd name="T93" fmla="*/ 742 h 804"/>
              <a:gd name="T94" fmla="*/ 2019 w 2877"/>
              <a:gd name="T95" fmla="*/ 771 h 804"/>
              <a:gd name="T96" fmla="*/ 2079 w 2877"/>
              <a:gd name="T97" fmla="*/ 804 h 804"/>
              <a:gd name="T98" fmla="*/ 2155 w 2877"/>
              <a:gd name="T99" fmla="*/ 710 h 804"/>
              <a:gd name="T100" fmla="*/ 2231 w 2877"/>
              <a:gd name="T101" fmla="*/ 804 h 804"/>
              <a:gd name="T102" fmla="*/ 2257 w 2877"/>
              <a:gd name="T103" fmla="*/ 804 h 804"/>
              <a:gd name="T104" fmla="*/ 2307 w 2877"/>
              <a:gd name="T105" fmla="*/ 249 h 804"/>
              <a:gd name="T106" fmla="*/ 2456 w 2877"/>
              <a:gd name="T107" fmla="*/ 649 h 804"/>
              <a:gd name="T108" fmla="*/ 2500 w 2877"/>
              <a:gd name="T109" fmla="*/ 804 h 804"/>
              <a:gd name="T110" fmla="*/ 2617 w 2877"/>
              <a:gd name="T111" fmla="*/ 804 h 804"/>
              <a:gd name="T112" fmla="*/ 2760 w 2877"/>
              <a:gd name="T113" fmla="*/ 771 h 804"/>
              <a:gd name="T114" fmla="*/ 2810 w 2877"/>
              <a:gd name="T115" fmla="*/ 804 h 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77" h="804">
                <a:moveTo>
                  <a:pt x="0" y="804"/>
                </a:moveTo>
                <a:lnTo>
                  <a:pt x="10" y="804"/>
                </a:lnTo>
                <a:lnTo>
                  <a:pt x="10" y="526"/>
                </a:lnTo>
                <a:lnTo>
                  <a:pt x="13" y="804"/>
                </a:lnTo>
                <a:lnTo>
                  <a:pt x="57" y="804"/>
                </a:lnTo>
                <a:lnTo>
                  <a:pt x="57" y="742"/>
                </a:lnTo>
                <a:lnTo>
                  <a:pt x="60" y="804"/>
                </a:lnTo>
                <a:lnTo>
                  <a:pt x="76" y="804"/>
                </a:lnTo>
                <a:lnTo>
                  <a:pt x="76" y="742"/>
                </a:lnTo>
                <a:lnTo>
                  <a:pt x="79" y="804"/>
                </a:lnTo>
                <a:lnTo>
                  <a:pt x="162" y="804"/>
                </a:lnTo>
                <a:lnTo>
                  <a:pt x="162" y="465"/>
                </a:lnTo>
                <a:lnTo>
                  <a:pt x="165" y="804"/>
                </a:lnTo>
                <a:lnTo>
                  <a:pt x="171" y="804"/>
                </a:lnTo>
                <a:lnTo>
                  <a:pt x="171" y="771"/>
                </a:lnTo>
                <a:lnTo>
                  <a:pt x="174" y="804"/>
                </a:lnTo>
                <a:lnTo>
                  <a:pt x="196" y="804"/>
                </a:lnTo>
                <a:lnTo>
                  <a:pt x="196" y="742"/>
                </a:lnTo>
                <a:lnTo>
                  <a:pt x="200" y="804"/>
                </a:lnTo>
                <a:lnTo>
                  <a:pt x="269" y="804"/>
                </a:lnTo>
                <a:lnTo>
                  <a:pt x="269" y="771"/>
                </a:lnTo>
                <a:lnTo>
                  <a:pt x="272" y="804"/>
                </a:lnTo>
                <a:lnTo>
                  <a:pt x="282" y="804"/>
                </a:lnTo>
                <a:lnTo>
                  <a:pt x="282" y="771"/>
                </a:lnTo>
                <a:lnTo>
                  <a:pt x="285" y="804"/>
                </a:lnTo>
                <a:lnTo>
                  <a:pt x="295" y="804"/>
                </a:lnTo>
                <a:lnTo>
                  <a:pt x="295" y="620"/>
                </a:lnTo>
                <a:lnTo>
                  <a:pt x="298" y="404"/>
                </a:lnTo>
                <a:lnTo>
                  <a:pt x="298" y="804"/>
                </a:lnTo>
                <a:lnTo>
                  <a:pt x="298" y="404"/>
                </a:lnTo>
                <a:lnTo>
                  <a:pt x="301" y="804"/>
                </a:lnTo>
                <a:lnTo>
                  <a:pt x="301" y="771"/>
                </a:lnTo>
                <a:lnTo>
                  <a:pt x="304" y="804"/>
                </a:lnTo>
                <a:lnTo>
                  <a:pt x="364" y="804"/>
                </a:lnTo>
                <a:lnTo>
                  <a:pt x="364" y="742"/>
                </a:lnTo>
                <a:lnTo>
                  <a:pt x="367" y="804"/>
                </a:lnTo>
                <a:lnTo>
                  <a:pt x="389" y="804"/>
                </a:lnTo>
                <a:lnTo>
                  <a:pt x="389" y="771"/>
                </a:lnTo>
                <a:lnTo>
                  <a:pt x="393" y="804"/>
                </a:lnTo>
                <a:lnTo>
                  <a:pt x="393" y="771"/>
                </a:lnTo>
                <a:lnTo>
                  <a:pt x="396" y="804"/>
                </a:lnTo>
                <a:lnTo>
                  <a:pt x="405" y="804"/>
                </a:lnTo>
                <a:lnTo>
                  <a:pt x="405" y="771"/>
                </a:lnTo>
                <a:lnTo>
                  <a:pt x="408" y="804"/>
                </a:lnTo>
                <a:lnTo>
                  <a:pt x="421" y="804"/>
                </a:lnTo>
                <a:lnTo>
                  <a:pt x="421" y="771"/>
                </a:lnTo>
                <a:lnTo>
                  <a:pt x="424" y="804"/>
                </a:lnTo>
                <a:lnTo>
                  <a:pt x="431" y="804"/>
                </a:lnTo>
                <a:lnTo>
                  <a:pt x="431" y="187"/>
                </a:lnTo>
                <a:lnTo>
                  <a:pt x="434" y="804"/>
                </a:lnTo>
                <a:lnTo>
                  <a:pt x="434" y="587"/>
                </a:lnTo>
                <a:lnTo>
                  <a:pt x="437" y="804"/>
                </a:lnTo>
                <a:lnTo>
                  <a:pt x="456" y="804"/>
                </a:lnTo>
                <a:lnTo>
                  <a:pt x="456" y="742"/>
                </a:lnTo>
                <a:lnTo>
                  <a:pt x="459" y="804"/>
                </a:lnTo>
                <a:lnTo>
                  <a:pt x="459" y="620"/>
                </a:lnTo>
                <a:lnTo>
                  <a:pt x="462" y="804"/>
                </a:lnTo>
                <a:lnTo>
                  <a:pt x="462" y="771"/>
                </a:lnTo>
                <a:lnTo>
                  <a:pt x="465" y="804"/>
                </a:lnTo>
                <a:lnTo>
                  <a:pt x="497" y="804"/>
                </a:lnTo>
                <a:lnTo>
                  <a:pt x="497" y="742"/>
                </a:lnTo>
                <a:lnTo>
                  <a:pt x="500" y="804"/>
                </a:lnTo>
                <a:lnTo>
                  <a:pt x="500" y="526"/>
                </a:lnTo>
                <a:lnTo>
                  <a:pt x="503" y="804"/>
                </a:lnTo>
                <a:lnTo>
                  <a:pt x="503" y="649"/>
                </a:lnTo>
                <a:lnTo>
                  <a:pt x="507" y="804"/>
                </a:lnTo>
                <a:lnTo>
                  <a:pt x="541" y="804"/>
                </a:lnTo>
                <a:lnTo>
                  <a:pt x="541" y="771"/>
                </a:lnTo>
                <a:lnTo>
                  <a:pt x="545" y="804"/>
                </a:lnTo>
                <a:lnTo>
                  <a:pt x="560" y="804"/>
                </a:lnTo>
                <a:lnTo>
                  <a:pt x="560" y="465"/>
                </a:lnTo>
                <a:lnTo>
                  <a:pt x="564" y="804"/>
                </a:lnTo>
                <a:lnTo>
                  <a:pt x="598" y="804"/>
                </a:lnTo>
                <a:lnTo>
                  <a:pt x="598" y="710"/>
                </a:lnTo>
                <a:lnTo>
                  <a:pt x="602" y="804"/>
                </a:lnTo>
                <a:lnTo>
                  <a:pt x="614" y="804"/>
                </a:lnTo>
                <a:lnTo>
                  <a:pt x="614" y="771"/>
                </a:lnTo>
                <a:lnTo>
                  <a:pt x="617" y="742"/>
                </a:lnTo>
                <a:lnTo>
                  <a:pt x="617" y="804"/>
                </a:lnTo>
                <a:lnTo>
                  <a:pt x="617" y="742"/>
                </a:lnTo>
                <a:lnTo>
                  <a:pt x="620" y="804"/>
                </a:lnTo>
                <a:lnTo>
                  <a:pt x="649" y="804"/>
                </a:lnTo>
                <a:lnTo>
                  <a:pt x="649" y="278"/>
                </a:lnTo>
                <a:lnTo>
                  <a:pt x="652" y="804"/>
                </a:lnTo>
                <a:lnTo>
                  <a:pt x="652" y="587"/>
                </a:lnTo>
                <a:lnTo>
                  <a:pt x="655" y="804"/>
                </a:lnTo>
                <a:lnTo>
                  <a:pt x="668" y="804"/>
                </a:lnTo>
                <a:lnTo>
                  <a:pt x="668" y="649"/>
                </a:lnTo>
                <a:lnTo>
                  <a:pt x="671" y="804"/>
                </a:lnTo>
                <a:lnTo>
                  <a:pt x="674" y="804"/>
                </a:lnTo>
                <a:lnTo>
                  <a:pt x="677" y="681"/>
                </a:lnTo>
                <a:lnTo>
                  <a:pt x="677" y="804"/>
                </a:lnTo>
                <a:lnTo>
                  <a:pt x="677" y="526"/>
                </a:lnTo>
                <a:lnTo>
                  <a:pt x="681" y="804"/>
                </a:lnTo>
                <a:lnTo>
                  <a:pt x="706" y="804"/>
                </a:lnTo>
                <a:lnTo>
                  <a:pt x="706" y="742"/>
                </a:lnTo>
                <a:lnTo>
                  <a:pt x="709" y="804"/>
                </a:lnTo>
                <a:lnTo>
                  <a:pt x="712" y="804"/>
                </a:lnTo>
                <a:lnTo>
                  <a:pt x="712" y="681"/>
                </a:lnTo>
                <a:lnTo>
                  <a:pt x="715" y="804"/>
                </a:lnTo>
                <a:lnTo>
                  <a:pt x="725" y="804"/>
                </a:lnTo>
                <a:lnTo>
                  <a:pt x="725" y="587"/>
                </a:lnTo>
                <a:lnTo>
                  <a:pt x="728" y="804"/>
                </a:lnTo>
                <a:lnTo>
                  <a:pt x="734" y="804"/>
                </a:lnTo>
                <a:lnTo>
                  <a:pt x="734" y="681"/>
                </a:lnTo>
                <a:lnTo>
                  <a:pt x="738" y="804"/>
                </a:lnTo>
                <a:lnTo>
                  <a:pt x="760" y="804"/>
                </a:lnTo>
                <a:lnTo>
                  <a:pt x="760" y="681"/>
                </a:lnTo>
                <a:lnTo>
                  <a:pt x="763" y="804"/>
                </a:lnTo>
                <a:lnTo>
                  <a:pt x="785" y="804"/>
                </a:lnTo>
                <a:lnTo>
                  <a:pt x="785" y="342"/>
                </a:lnTo>
                <a:lnTo>
                  <a:pt x="788" y="804"/>
                </a:lnTo>
                <a:lnTo>
                  <a:pt x="788" y="555"/>
                </a:lnTo>
                <a:lnTo>
                  <a:pt x="791" y="804"/>
                </a:lnTo>
                <a:lnTo>
                  <a:pt x="801" y="804"/>
                </a:lnTo>
                <a:lnTo>
                  <a:pt x="801" y="620"/>
                </a:lnTo>
                <a:lnTo>
                  <a:pt x="804" y="804"/>
                </a:lnTo>
                <a:lnTo>
                  <a:pt x="804" y="681"/>
                </a:lnTo>
                <a:lnTo>
                  <a:pt x="807" y="804"/>
                </a:lnTo>
                <a:lnTo>
                  <a:pt x="807" y="620"/>
                </a:lnTo>
                <a:lnTo>
                  <a:pt x="810" y="804"/>
                </a:lnTo>
                <a:lnTo>
                  <a:pt x="839" y="804"/>
                </a:lnTo>
                <a:lnTo>
                  <a:pt x="839" y="771"/>
                </a:lnTo>
                <a:lnTo>
                  <a:pt x="842" y="804"/>
                </a:lnTo>
                <a:lnTo>
                  <a:pt x="855" y="804"/>
                </a:lnTo>
                <a:lnTo>
                  <a:pt x="855" y="710"/>
                </a:lnTo>
                <a:lnTo>
                  <a:pt x="858" y="771"/>
                </a:lnTo>
                <a:lnTo>
                  <a:pt x="858" y="804"/>
                </a:lnTo>
                <a:lnTo>
                  <a:pt x="858" y="771"/>
                </a:lnTo>
                <a:lnTo>
                  <a:pt x="861" y="804"/>
                </a:lnTo>
                <a:lnTo>
                  <a:pt x="871" y="804"/>
                </a:lnTo>
                <a:lnTo>
                  <a:pt x="871" y="587"/>
                </a:lnTo>
                <a:lnTo>
                  <a:pt x="874" y="804"/>
                </a:lnTo>
                <a:lnTo>
                  <a:pt x="886" y="804"/>
                </a:lnTo>
                <a:lnTo>
                  <a:pt x="886" y="710"/>
                </a:lnTo>
                <a:lnTo>
                  <a:pt x="889" y="804"/>
                </a:lnTo>
                <a:lnTo>
                  <a:pt x="912" y="804"/>
                </a:lnTo>
                <a:lnTo>
                  <a:pt x="912" y="742"/>
                </a:lnTo>
                <a:lnTo>
                  <a:pt x="915" y="710"/>
                </a:lnTo>
                <a:lnTo>
                  <a:pt x="915" y="804"/>
                </a:lnTo>
                <a:lnTo>
                  <a:pt x="915" y="310"/>
                </a:lnTo>
                <a:lnTo>
                  <a:pt x="918" y="804"/>
                </a:lnTo>
                <a:lnTo>
                  <a:pt x="918" y="649"/>
                </a:lnTo>
                <a:lnTo>
                  <a:pt x="921" y="804"/>
                </a:lnTo>
                <a:lnTo>
                  <a:pt x="921" y="555"/>
                </a:lnTo>
                <a:lnTo>
                  <a:pt x="924" y="804"/>
                </a:lnTo>
                <a:lnTo>
                  <a:pt x="924" y="771"/>
                </a:lnTo>
                <a:lnTo>
                  <a:pt x="927" y="804"/>
                </a:lnTo>
                <a:lnTo>
                  <a:pt x="950" y="804"/>
                </a:lnTo>
                <a:lnTo>
                  <a:pt x="950" y="681"/>
                </a:lnTo>
                <a:lnTo>
                  <a:pt x="953" y="742"/>
                </a:lnTo>
                <a:lnTo>
                  <a:pt x="953" y="804"/>
                </a:lnTo>
                <a:lnTo>
                  <a:pt x="953" y="742"/>
                </a:lnTo>
                <a:lnTo>
                  <a:pt x="956" y="804"/>
                </a:lnTo>
                <a:lnTo>
                  <a:pt x="956" y="681"/>
                </a:lnTo>
                <a:lnTo>
                  <a:pt x="959" y="804"/>
                </a:lnTo>
                <a:lnTo>
                  <a:pt x="972" y="804"/>
                </a:lnTo>
                <a:lnTo>
                  <a:pt x="972" y="771"/>
                </a:lnTo>
                <a:lnTo>
                  <a:pt x="975" y="804"/>
                </a:lnTo>
                <a:lnTo>
                  <a:pt x="988" y="804"/>
                </a:lnTo>
                <a:lnTo>
                  <a:pt x="988" y="620"/>
                </a:lnTo>
                <a:lnTo>
                  <a:pt x="991" y="804"/>
                </a:lnTo>
                <a:lnTo>
                  <a:pt x="991" y="771"/>
                </a:lnTo>
                <a:lnTo>
                  <a:pt x="994" y="804"/>
                </a:lnTo>
                <a:lnTo>
                  <a:pt x="1007" y="804"/>
                </a:lnTo>
                <a:lnTo>
                  <a:pt x="1007" y="649"/>
                </a:lnTo>
                <a:lnTo>
                  <a:pt x="1010" y="371"/>
                </a:lnTo>
                <a:lnTo>
                  <a:pt x="1010" y="804"/>
                </a:lnTo>
                <a:lnTo>
                  <a:pt x="1010" y="310"/>
                </a:lnTo>
                <a:lnTo>
                  <a:pt x="1013" y="804"/>
                </a:lnTo>
                <a:lnTo>
                  <a:pt x="1016" y="804"/>
                </a:lnTo>
                <a:lnTo>
                  <a:pt x="1016" y="587"/>
                </a:lnTo>
                <a:lnTo>
                  <a:pt x="1019" y="804"/>
                </a:lnTo>
                <a:lnTo>
                  <a:pt x="1035" y="804"/>
                </a:lnTo>
                <a:lnTo>
                  <a:pt x="1035" y="771"/>
                </a:lnTo>
                <a:lnTo>
                  <a:pt x="1038" y="804"/>
                </a:lnTo>
                <a:lnTo>
                  <a:pt x="1051" y="804"/>
                </a:lnTo>
                <a:lnTo>
                  <a:pt x="1051" y="710"/>
                </a:lnTo>
                <a:lnTo>
                  <a:pt x="1054" y="804"/>
                </a:lnTo>
                <a:lnTo>
                  <a:pt x="1067" y="804"/>
                </a:lnTo>
                <a:lnTo>
                  <a:pt x="1067" y="771"/>
                </a:lnTo>
                <a:lnTo>
                  <a:pt x="1070" y="804"/>
                </a:lnTo>
                <a:lnTo>
                  <a:pt x="1098" y="804"/>
                </a:lnTo>
                <a:lnTo>
                  <a:pt x="1098" y="404"/>
                </a:lnTo>
                <a:lnTo>
                  <a:pt x="1102" y="804"/>
                </a:lnTo>
                <a:lnTo>
                  <a:pt x="1117" y="804"/>
                </a:lnTo>
                <a:lnTo>
                  <a:pt x="1117" y="771"/>
                </a:lnTo>
                <a:lnTo>
                  <a:pt x="1121" y="804"/>
                </a:lnTo>
                <a:lnTo>
                  <a:pt x="1127" y="804"/>
                </a:lnTo>
                <a:lnTo>
                  <a:pt x="1127" y="771"/>
                </a:lnTo>
                <a:lnTo>
                  <a:pt x="1130" y="804"/>
                </a:lnTo>
                <a:lnTo>
                  <a:pt x="1130" y="771"/>
                </a:lnTo>
                <a:lnTo>
                  <a:pt x="1133" y="804"/>
                </a:lnTo>
                <a:lnTo>
                  <a:pt x="1139" y="804"/>
                </a:lnTo>
                <a:lnTo>
                  <a:pt x="1139" y="61"/>
                </a:lnTo>
                <a:lnTo>
                  <a:pt x="1143" y="804"/>
                </a:lnTo>
                <a:lnTo>
                  <a:pt x="1143" y="710"/>
                </a:lnTo>
                <a:lnTo>
                  <a:pt x="1146" y="804"/>
                </a:lnTo>
                <a:lnTo>
                  <a:pt x="1168" y="804"/>
                </a:lnTo>
                <a:lnTo>
                  <a:pt x="1168" y="771"/>
                </a:lnTo>
                <a:lnTo>
                  <a:pt x="1171" y="804"/>
                </a:lnTo>
                <a:lnTo>
                  <a:pt x="1181" y="804"/>
                </a:lnTo>
                <a:lnTo>
                  <a:pt x="1181" y="771"/>
                </a:lnTo>
                <a:lnTo>
                  <a:pt x="1184" y="804"/>
                </a:lnTo>
                <a:lnTo>
                  <a:pt x="1196" y="804"/>
                </a:lnTo>
                <a:lnTo>
                  <a:pt x="1196" y="771"/>
                </a:lnTo>
                <a:lnTo>
                  <a:pt x="1200" y="804"/>
                </a:lnTo>
                <a:lnTo>
                  <a:pt x="1200" y="649"/>
                </a:lnTo>
                <a:lnTo>
                  <a:pt x="1203" y="804"/>
                </a:lnTo>
                <a:lnTo>
                  <a:pt x="1215" y="804"/>
                </a:lnTo>
                <a:lnTo>
                  <a:pt x="1215" y="555"/>
                </a:lnTo>
                <a:lnTo>
                  <a:pt x="1219" y="804"/>
                </a:lnTo>
                <a:lnTo>
                  <a:pt x="1222" y="804"/>
                </a:lnTo>
                <a:lnTo>
                  <a:pt x="1222" y="771"/>
                </a:lnTo>
                <a:lnTo>
                  <a:pt x="1225" y="804"/>
                </a:lnTo>
                <a:lnTo>
                  <a:pt x="1225" y="0"/>
                </a:lnTo>
                <a:lnTo>
                  <a:pt x="1228" y="804"/>
                </a:lnTo>
                <a:lnTo>
                  <a:pt x="1228" y="681"/>
                </a:lnTo>
                <a:lnTo>
                  <a:pt x="1231" y="804"/>
                </a:lnTo>
                <a:lnTo>
                  <a:pt x="1234" y="804"/>
                </a:lnTo>
                <a:lnTo>
                  <a:pt x="1234" y="620"/>
                </a:lnTo>
                <a:lnTo>
                  <a:pt x="1238" y="804"/>
                </a:lnTo>
                <a:lnTo>
                  <a:pt x="1241" y="804"/>
                </a:lnTo>
                <a:lnTo>
                  <a:pt x="1241" y="371"/>
                </a:lnTo>
                <a:lnTo>
                  <a:pt x="1244" y="494"/>
                </a:lnTo>
                <a:lnTo>
                  <a:pt x="1244" y="804"/>
                </a:lnTo>
                <a:lnTo>
                  <a:pt x="1244" y="494"/>
                </a:lnTo>
                <a:lnTo>
                  <a:pt x="1247" y="804"/>
                </a:lnTo>
                <a:lnTo>
                  <a:pt x="1253" y="804"/>
                </a:lnTo>
                <a:lnTo>
                  <a:pt x="1253" y="771"/>
                </a:lnTo>
                <a:lnTo>
                  <a:pt x="1257" y="804"/>
                </a:lnTo>
                <a:lnTo>
                  <a:pt x="1260" y="804"/>
                </a:lnTo>
                <a:lnTo>
                  <a:pt x="1260" y="771"/>
                </a:lnTo>
                <a:lnTo>
                  <a:pt x="1263" y="804"/>
                </a:lnTo>
                <a:lnTo>
                  <a:pt x="1263" y="620"/>
                </a:lnTo>
                <a:lnTo>
                  <a:pt x="1266" y="804"/>
                </a:lnTo>
                <a:lnTo>
                  <a:pt x="1272" y="804"/>
                </a:lnTo>
                <a:lnTo>
                  <a:pt x="1272" y="771"/>
                </a:lnTo>
                <a:lnTo>
                  <a:pt x="1276" y="804"/>
                </a:lnTo>
                <a:lnTo>
                  <a:pt x="1276" y="587"/>
                </a:lnTo>
                <a:lnTo>
                  <a:pt x="1279" y="804"/>
                </a:lnTo>
                <a:lnTo>
                  <a:pt x="1279" y="649"/>
                </a:lnTo>
                <a:lnTo>
                  <a:pt x="1282" y="804"/>
                </a:lnTo>
                <a:lnTo>
                  <a:pt x="1282" y="742"/>
                </a:lnTo>
                <a:lnTo>
                  <a:pt x="1285" y="804"/>
                </a:lnTo>
                <a:lnTo>
                  <a:pt x="1288" y="804"/>
                </a:lnTo>
                <a:lnTo>
                  <a:pt x="1288" y="771"/>
                </a:lnTo>
                <a:lnTo>
                  <a:pt x="1291" y="804"/>
                </a:lnTo>
                <a:lnTo>
                  <a:pt x="1298" y="804"/>
                </a:lnTo>
                <a:lnTo>
                  <a:pt x="1298" y="649"/>
                </a:lnTo>
                <a:lnTo>
                  <a:pt x="1301" y="804"/>
                </a:lnTo>
                <a:lnTo>
                  <a:pt x="1304" y="804"/>
                </a:lnTo>
                <a:lnTo>
                  <a:pt x="1304" y="710"/>
                </a:lnTo>
                <a:lnTo>
                  <a:pt x="1307" y="804"/>
                </a:lnTo>
                <a:lnTo>
                  <a:pt x="1307" y="555"/>
                </a:lnTo>
                <a:lnTo>
                  <a:pt x="1310" y="804"/>
                </a:lnTo>
                <a:lnTo>
                  <a:pt x="1317" y="804"/>
                </a:lnTo>
                <a:lnTo>
                  <a:pt x="1317" y="681"/>
                </a:lnTo>
                <a:lnTo>
                  <a:pt x="1320" y="804"/>
                </a:lnTo>
                <a:lnTo>
                  <a:pt x="1320" y="742"/>
                </a:lnTo>
                <a:lnTo>
                  <a:pt x="1323" y="804"/>
                </a:lnTo>
                <a:lnTo>
                  <a:pt x="1326" y="804"/>
                </a:lnTo>
                <a:lnTo>
                  <a:pt x="1326" y="771"/>
                </a:lnTo>
                <a:lnTo>
                  <a:pt x="1329" y="804"/>
                </a:lnTo>
                <a:lnTo>
                  <a:pt x="1329" y="771"/>
                </a:lnTo>
                <a:lnTo>
                  <a:pt x="1333" y="804"/>
                </a:lnTo>
                <a:lnTo>
                  <a:pt x="1336" y="804"/>
                </a:lnTo>
                <a:lnTo>
                  <a:pt x="1336" y="771"/>
                </a:lnTo>
                <a:lnTo>
                  <a:pt x="1339" y="804"/>
                </a:lnTo>
                <a:lnTo>
                  <a:pt x="1342" y="804"/>
                </a:lnTo>
                <a:lnTo>
                  <a:pt x="1342" y="710"/>
                </a:lnTo>
                <a:lnTo>
                  <a:pt x="1345" y="620"/>
                </a:lnTo>
                <a:lnTo>
                  <a:pt x="1345" y="804"/>
                </a:lnTo>
                <a:lnTo>
                  <a:pt x="1345" y="620"/>
                </a:lnTo>
                <a:lnTo>
                  <a:pt x="1348" y="804"/>
                </a:lnTo>
                <a:lnTo>
                  <a:pt x="1348" y="681"/>
                </a:lnTo>
                <a:lnTo>
                  <a:pt x="1352" y="804"/>
                </a:lnTo>
                <a:lnTo>
                  <a:pt x="1358" y="804"/>
                </a:lnTo>
                <a:lnTo>
                  <a:pt x="1358" y="771"/>
                </a:lnTo>
                <a:lnTo>
                  <a:pt x="1358" y="804"/>
                </a:lnTo>
                <a:lnTo>
                  <a:pt x="1361" y="742"/>
                </a:lnTo>
                <a:lnTo>
                  <a:pt x="1361" y="804"/>
                </a:lnTo>
                <a:lnTo>
                  <a:pt x="1361" y="649"/>
                </a:lnTo>
                <a:lnTo>
                  <a:pt x="1364" y="804"/>
                </a:lnTo>
                <a:lnTo>
                  <a:pt x="1364" y="771"/>
                </a:lnTo>
                <a:lnTo>
                  <a:pt x="1367" y="804"/>
                </a:lnTo>
                <a:lnTo>
                  <a:pt x="1377" y="804"/>
                </a:lnTo>
                <a:lnTo>
                  <a:pt x="1377" y="681"/>
                </a:lnTo>
                <a:lnTo>
                  <a:pt x="1380" y="804"/>
                </a:lnTo>
                <a:lnTo>
                  <a:pt x="1383" y="804"/>
                </a:lnTo>
                <a:lnTo>
                  <a:pt x="1383" y="649"/>
                </a:lnTo>
                <a:lnTo>
                  <a:pt x="1386" y="804"/>
                </a:lnTo>
                <a:lnTo>
                  <a:pt x="1386" y="681"/>
                </a:lnTo>
                <a:lnTo>
                  <a:pt x="1390" y="804"/>
                </a:lnTo>
                <a:lnTo>
                  <a:pt x="1390" y="187"/>
                </a:lnTo>
                <a:lnTo>
                  <a:pt x="1393" y="804"/>
                </a:lnTo>
                <a:lnTo>
                  <a:pt x="1408" y="804"/>
                </a:lnTo>
                <a:lnTo>
                  <a:pt x="1408" y="404"/>
                </a:lnTo>
                <a:lnTo>
                  <a:pt x="1412" y="771"/>
                </a:lnTo>
                <a:lnTo>
                  <a:pt x="1412" y="804"/>
                </a:lnTo>
                <a:lnTo>
                  <a:pt x="1412" y="155"/>
                </a:lnTo>
                <a:lnTo>
                  <a:pt x="1415" y="804"/>
                </a:lnTo>
                <a:lnTo>
                  <a:pt x="1415" y="371"/>
                </a:lnTo>
                <a:lnTo>
                  <a:pt x="1418" y="804"/>
                </a:lnTo>
                <a:lnTo>
                  <a:pt x="1421" y="804"/>
                </a:lnTo>
                <a:lnTo>
                  <a:pt x="1421" y="649"/>
                </a:lnTo>
                <a:lnTo>
                  <a:pt x="1424" y="804"/>
                </a:lnTo>
                <a:lnTo>
                  <a:pt x="1424" y="710"/>
                </a:lnTo>
                <a:lnTo>
                  <a:pt x="1427" y="804"/>
                </a:lnTo>
                <a:lnTo>
                  <a:pt x="1427" y="94"/>
                </a:lnTo>
                <a:lnTo>
                  <a:pt x="1431" y="804"/>
                </a:lnTo>
                <a:lnTo>
                  <a:pt x="1431" y="742"/>
                </a:lnTo>
                <a:lnTo>
                  <a:pt x="1434" y="804"/>
                </a:lnTo>
                <a:lnTo>
                  <a:pt x="1437" y="804"/>
                </a:lnTo>
                <a:lnTo>
                  <a:pt x="1437" y="465"/>
                </a:lnTo>
                <a:lnTo>
                  <a:pt x="1440" y="804"/>
                </a:lnTo>
                <a:lnTo>
                  <a:pt x="1440" y="494"/>
                </a:lnTo>
                <a:lnTo>
                  <a:pt x="1443" y="742"/>
                </a:lnTo>
                <a:lnTo>
                  <a:pt x="1443" y="804"/>
                </a:lnTo>
                <a:lnTo>
                  <a:pt x="1443" y="649"/>
                </a:lnTo>
                <a:lnTo>
                  <a:pt x="1446" y="742"/>
                </a:lnTo>
                <a:lnTo>
                  <a:pt x="1446" y="804"/>
                </a:lnTo>
                <a:lnTo>
                  <a:pt x="1446" y="126"/>
                </a:lnTo>
                <a:lnTo>
                  <a:pt x="1450" y="804"/>
                </a:lnTo>
                <a:lnTo>
                  <a:pt x="1450" y="771"/>
                </a:lnTo>
                <a:lnTo>
                  <a:pt x="1453" y="804"/>
                </a:lnTo>
                <a:lnTo>
                  <a:pt x="1453" y="771"/>
                </a:lnTo>
                <a:lnTo>
                  <a:pt x="1456" y="804"/>
                </a:lnTo>
                <a:lnTo>
                  <a:pt x="1459" y="804"/>
                </a:lnTo>
                <a:lnTo>
                  <a:pt x="1459" y="742"/>
                </a:lnTo>
                <a:lnTo>
                  <a:pt x="1462" y="771"/>
                </a:lnTo>
                <a:lnTo>
                  <a:pt x="1462" y="804"/>
                </a:lnTo>
                <a:lnTo>
                  <a:pt x="1462" y="771"/>
                </a:lnTo>
                <a:lnTo>
                  <a:pt x="1465" y="804"/>
                </a:lnTo>
                <a:lnTo>
                  <a:pt x="1478" y="804"/>
                </a:lnTo>
                <a:lnTo>
                  <a:pt x="1478" y="494"/>
                </a:lnTo>
                <a:lnTo>
                  <a:pt x="1481" y="804"/>
                </a:lnTo>
                <a:lnTo>
                  <a:pt x="1503" y="804"/>
                </a:lnTo>
                <a:lnTo>
                  <a:pt x="1503" y="742"/>
                </a:lnTo>
                <a:lnTo>
                  <a:pt x="1507" y="804"/>
                </a:lnTo>
                <a:lnTo>
                  <a:pt x="1507" y="742"/>
                </a:lnTo>
                <a:lnTo>
                  <a:pt x="1510" y="804"/>
                </a:lnTo>
                <a:lnTo>
                  <a:pt x="1510" y="649"/>
                </a:lnTo>
                <a:lnTo>
                  <a:pt x="1513" y="742"/>
                </a:lnTo>
                <a:lnTo>
                  <a:pt x="1513" y="804"/>
                </a:lnTo>
                <a:lnTo>
                  <a:pt x="1513" y="742"/>
                </a:lnTo>
                <a:lnTo>
                  <a:pt x="1516" y="804"/>
                </a:lnTo>
                <a:lnTo>
                  <a:pt x="1519" y="804"/>
                </a:lnTo>
                <a:lnTo>
                  <a:pt x="1519" y="620"/>
                </a:lnTo>
                <a:lnTo>
                  <a:pt x="1522" y="804"/>
                </a:lnTo>
                <a:lnTo>
                  <a:pt x="1529" y="804"/>
                </a:lnTo>
                <a:lnTo>
                  <a:pt x="1529" y="742"/>
                </a:lnTo>
                <a:lnTo>
                  <a:pt x="1532" y="804"/>
                </a:lnTo>
                <a:lnTo>
                  <a:pt x="1541" y="804"/>
                </a:lnTo>
                <a:lnTo>
                  <a:pt x="1541" y="681"/>
                </a:lnTo>
                <a:lnTo>
                  <a:pt x="1545" y="804"/>
                </a:lnTo>
                <a:lnTo>
                  <a:pt x="1548" y="804"/>
                </a:lnTo>
                <a:lnTo>
                  <a:pt x="1548" y="771"/>
                </a:lnTo>
                <a:lnTo>
                  <a:pt x="1551" y="804"/>
                </a:lnTo>
                <a:lnTo>
                  <a:pt x="1554" y="804"/>
                </a:lnTo>
                <a:lnTo>
                  <a:pt x="1554" y="526"/>
                </a:lnTo>
                <a:lnTo>
                  <a:pt x="1557" y="804"/>
                </a:lnTo>
                <a:lnTo>
                  <a:pt x="1560" y="804"/>
                </a:lnTo>
                <a:lnTo>
                  <a:pt x="1560" y="771"/>
                </a:lnTo>
                <a:lnTo>
                  <a:pt x="1564" y="804"/>
                </a:lnTo>
                <a:lnTo>
                  <a:pt x="1573" y="804"/>
                </a:lnTo>
                <a:lnTo>
                  <a:pt x="1573" y="742"/>
                </a:lnTo>
                <a:lnTo>
                  <a:pt x="1576" y="804"/>
                </a:lnTo>
                <a:lnTo>
                  <a:pt x="1576" y="742"/>
                </a:lnTo>
                <a:lnTo>
                  <a:pt x="1579" y="804"/>
                </a:lnTo>
                <a:lnTo>
                  <a:pt x="1586" y="804"/>
                </a:lnTo>
                <a:lnTo>
                  <a:pt x="1586" y="742"/>
                </a:lnTo>
                <a:lnTo>
                  <a:pt x="1589" y="804"/>
                </a:lnTo>
                <a:lnTo>
                  <a:pt x="1589" y="742"/>
                </a:lnTo>
                <a:lnTo>
                  <a:pt x="1592" y="804"/>
                </a:lnTo>
                <a:lnTo>
                  <a:pt x="1602" y="804"/>
                </a:lnTo>
                <a:lnTo>
                  <a:pt x="1602" y="771"/>
                </a:lnTo>
                <a:lnTo>
                  <a:pt x="1605" y="804"/>
                </a:lnTo>
                <a:lnTo>
                  <a:pt x="1605" y="771"/>
                </a:lnTo>
                <a:lnTo>
                  <a:pt x="1608" y="804"/>
                </a:lnTo>
                <a:lnTo>
                  <a:pt x="1621" y="804"/>
                </a:lnTo>
                <a:lnTo>
                  <a:pt x="1621" y="465"/>
                </a:lnTo>
                <a:lnTo>
                  <a:pt x="1624" y="771"/>
                </a:lnTo>
                <a:lnTo>
                  <a:pt x="1624" y="804"/>
                </a:lnTo>
                <a:lnTo>
                  <a:pt x="1624" y="710"/>
                </a:lnTo>
                <a:lnTo>
                  <a:pt x="1627" y="804"/>
                </a:lnTo>
                <a:lnTo>
                  <a:pt x="1627" y="771"/>
                </a:lnTo>
                <a:lnTo>
                  <a:pt x="1630" y="804"/>
                </a:lnTo>
                <a:lnTo>
                  <a:pt x="1630" y="404"/>
                </a:lnTo>
                <a:lnTo>
                  <a:pt x="1633" y="804"/>
                </a:lnTo>
                <a:lnTo>
                  <a:pt x="1636" y="804"/>
                </a:lnTo>
                <a:lnTo>
                  <a:pt x="1636" y="742"/>
                </a:lnTo>
                <a:lnTo>
                  <a:pt x="1640" y="804"/>
                </a:lnTo>
                <a:lnTo>
                  <a:pt x="1655" y="804"/>
                </a:lnTo>
                <a:lnTo>
                  <a:pt x="1655" y="742"/>
                </a:lnTo>
                <a:lnTo>
                  <a:pt x="1658" y="804"/>
                </a:lnTo>
                <a:lnTo>
                  <a:pt x="1690" y="804"/>
                </a:lnTo>
                <a:lnTo>
                  <a:pt x="1690" y="771"/>
                </a:lnTo>
                <a:lnTo>
                  <a:pt x="1693" y="804"/>
                </a:lnTo>
                <a:lnTo>
                  <a:pt x="1693" y="494"/>
                </a:lnTo>
                <a:lnTo>
                  <a:pt x="1696" y="804"/>
                </a:lnTo>
                <a:lnTo>
                  <a:pt x="1696" y="555"/>
                </a:lnTo>
                <a:lnTo>
                  <a:pt x="1700" y="804"/>
                </a:lnTo>
                <a:lnTo>
                  <a:pt x="1703" y="804"/>
                </a:lnTo>
                <a:lnTo>
                  <a:pt x="1703" y="771"/>
                </a:lnTo>
                <a:lnTo>
                  <a:pt x="1706" y="804"/>
                </a:lnTo>
                <a:lnTo>
                  <a:pt x="1731" y="804"/>
                </a:lnTo>
                <a:lnTo>
                  <a:pt x="1731" y="620"/>
                </a:lnTo>
                <a:lnTo>
                  <a:pt x="1734" y="804"/>
                </a:lnTo>
                <a:lnTo>
                  <a:pt x="1741" y="804"/>
                </a:lnTo>
                <a:lnTo>
                  <a:pt x="1741" y="681"/>
                </a:lnTo>
                <a:lnTo>
                  <a:pt x="1744" y="804"/>
                </a:lnTo>
                <a:lnTo>
                  <a:pt x="1750" y="804"/>
                </a:lnTo>
                <a:lnTo>
                  <a:pt x="1750" y="620"/>
                </a:lnTo>
                <a:lnTo>
                  <a:pt x="1753" y="804"/>
                </a:lnTo>
                <a:lnTo>
                  <a:pt x="1763" y="804"/>
                </a:lnTo>
                <a:lnTo>
                  <a:pt x="1763" y="710"/>
                </a:lnTo>
                <a:lnTo>
                  <a:pt x="1766" y="804"/>
                </a:lnTo>
                <a:lnTo>
                  <a:pt x="1766" y="710"/>
                </a:lnTo>
                <a:lnTo>
                  <a:pt x="1769" y="804"/>
                </a:lnTo>
                <a:lnTo>
                  <a:pt x="1772" y="804"/>
                </a:lnTo>
                <a:lnTo>
                  <a:pt x="1772" y="710"/>
                </a:lnTo>
                <a:lnTo>
                  <a:pt x="1776" y="804"/>
                </a:lnTo>
                <a:lnTo>
                  <a:pt x="1779" y="804"/>
                </a:lnTo>
                <a:lnTo>
                  <a:pt x="1779" y="710"/>
                </a:lnTo>
                <a:lnTo>
                  <a:pt x="1782" y="804"/>
                </a:lnTo>
                <a:lnTo>
                  <a:pt x="1791" y="804"/>
                </a:lnTo>
                <a:lnTo>
                  <a:pt x="1791" y="742"/>
                </a:lnTo>
                <a:lnTo>
                  <a:pt x="1795" y="804"/>
                </a:lnTo>
                <a:lnTo>
                  <a:pt x="1798" y="804"/>
                </a:lnTo>
                <a:lnTo>
                  <a:pt x="1798" y="710"/>
                </a:lnTo>
                <a:lnTo>
                  <a:pt x="1801" y="804"/>
                </a:lnTo>
                <a:lnTo>
                  <a:pt x="1817" y="804"/>
                </a:lnTo>
                <a:lnTo>
                  <a:pt x="1817" y="771"/>
                </a:lnTo>
                <a:lnTo>
                  <a:pt x="1820" y="804"/>
                </a:lnTo>
                <a:lnTo>
                  <a:pt x="1839" y="804"/>
                </a:lnTo>
                <a:lnTo>
                  <a:pt x="1839" y="771"/>
                </a:lnTo>
                <a:lnTo>
                  <a:pt x="1842" y="804"/>
                </a:lnTo>
                <a:lnTo>
                  <a:pt x="1845" y="804"/>
                </a:lnTo>
                <a:lnTo>
                  <a:pt x="1845" y="710"/>
                </a:lnTo>
                <a:lnTo>
                  <a:pt x="1848" y="804"/>
                </a:lnTo>
                <a:lnTo>
                  <a:pt x="1848" y="742"/>
                </a:lnTo>
                <a:lnTo>
                  <a:pt x="1852" y="804"/>
                </a:lnTo>
                <a:lnTo>
                  <a:pt x="1852" y="771"/>
                </a:lnTo>
                <a:lnTo>
                  <a:pt x="1855" y="804"/>
                </a:lnTo>
                <a:lnTo>
                  <a:pt x="1864" y="804"/>
                </a:lnTo>
                <a:lnTo>
                  <a:pt x="1864" y="649"/>
                </a:lnTo>
                <a:lnTo>
                  <a:pt x="1867" y="526"/>
                </a:lnTo>
                <a:lnTo>
                  <a:pt x="1867" y="804"/>
                </a:lnTo>
                <a:lnTo>
                  <a:pt x="1867" y="526"/>
                </a:lnTo>
                <a:lnTo>
                  <a:pt x="1871" y="804"/>
                </a:lnTo>
                <a:lnTo>
                  <a:pt x="1871" y="771"/>
                </a:lnTo>
                <a:lnTo>
                  <a:pt x="1874" y="804"/>
                </a:lnTo>
                <a:lnTo>
                  <a:pt x="1880" y="804"/>
                </a:lnTo>
                <a:lnTo>
                  <a:pt x="1880" y="587"/>
                </a:lnTo>
                <a:lnTo>
                  <a:pt x="1883" y="804"/>
                </a:lnTo>
                <a:lnTo>
                  <a:pt x="1902" y="804"/>
                </a:lnTo>
                <a:lnTo>
                  <a:pt x="1902" y="771"/>
                </a:lnTo>
                <a:lnTo>
                  <a:pt x="1905" y="804"/>
                </a:lnTo>
                <a:lnTo>
                  <a:pt x="1940" y="804"/>
                </a:lnTo>
                <a:lnTo>
                  <a:pt x="1940" y="742"/>
                </a:lnTo>
                <a:lnTo>
                  <a:pt x="1943" y="804"/>
                </a:lnTo>
                <a:lnTo>
                  <a:pt x="1943" y="771"/>
                </a:lnTo>
                <a:lnTo>
                  <a:pt x="1946" y="804"/>
                </a:lnTo>
                <a:lnTo>
                  <a:pt x="1969" y="804"/>
                </a:lnTo>
                <a:lnTo>
                  <a:pt x="1969" y="620"/>
                </a:lnTo>
                <a:lnTo>
                  <a:pt x="1972" y="804"/>
                </a:lnTo>
                <a:lnTo>
                  <a:pt x="1978" y="804"/>
                </a:lnTo>
                <a:lnTo>
                  <a:pt x="1978" y="742"/>
                </a:lnTo>
                <a:lnTo>
                  <a:pt x="1981" y="742"/>
                </a:lnTo>
                <a:lnTo>
                  <a:pt x="1981" y="804"/>
                </a:lnTo>
                <a:lnTo>
                  <a:pt x="1981" y="742"/>
                </a:lnTo>
                <a:lnTo>
                  <a:pt x="1984" y="804"/>
                </a:lnTo>
                <a:lnTo>
                  <a:pt x="1994" y="804"/>
                </a:lnTo>
                <a:lnTo>
                  <a:pt x="1994" y="771"/>
                </a:lnTo>
                <a:lnTo>
                  <a:pt x="1997" y="804"/>
                </a:lnTo>
                <a:lnTo>
                  <a:pt x="1997" y="771"/>
                </a:lnTo>
                <a:lnTo>
                  <a:pt x="2000" y="804"/>
                </a:lnTo>
                <a:lnTo>
                  <a:pt x="2019" y="804"/>
                </a:lnTo>
                <a:lnTo>
                  <a:pt x="2019" y="771"/>
                </a:lnTo>
                <a:lnTo>
                  <a:pt x="2022" y="804"/>
                </a:lnTo>
                <a:lnTo>
                  <a:pt x="2045" y="804"/>
                </a:lnTo>
                <a:lnTo>
                  <a:pt x="2045" y="710"/>
                </a:lnTo>
                <a:lnTo>
                  <a:pt x="2048" y="804"/>
                </a:lnTo>
                <a:lnTo>
                  <a:pt x="2064" y="804"/>
                </a:lnTo>
                <a:lnTo>
                  <a:pt x="2064" y="681"/>
                </a:lnTo>
                <a:lnTo>
                  <a:pt x="2067" y="804"/>
                </a:lnTo>
                <a:lnTo>
                  <a:pt x="2067" y="771"/>
                </a:lnTo>
                <a:lnTo>
                  <a:pt x="2070" y="804"/>
                </a:lnTo>
                <a:lnTo>
                  <a:pt x="2079" y="804"/>
                </a:lnTo>
                <a:lnTo>
                  <a:pt x="2079" y="649"/>
                </a:lnTo>
                <a:lnTo>
                  <a:pt x="2083" y="804"/>
                </a:lnTo>
                <a:lnTo>
                  <a:pt x="2111" y="804"/>
                </a:lnTo>
                <a:lnTo>
                  <a:pt x="2111" y="526"/>
                </a:lnTo>
                <a:lnTo>
                  <a:pt x="2114" y="804"/>
                </a:lnTo>
                <a:lnTo>
                  <a:pt x="2117" y="804"/>
                </a:lnTo>
                <a:lnTo>
                  <a:pt x="2117" y="771"/>
                </a:lnTo>
                <a:lnTo>
                  <a:pt x="2121" y="804"/>
                </a:lnTo>
                <a:lnTo>
                  <a:pt x="2155" y="804"/>
                </a:lnTo>
                <a:lnTo>
                  <a:pt x="2155" y="710"/>
                </a:lnTo>
                <a:lnTo>
                  <a:pt x="2159" y="771"/>
                </a:lnTo>
                <a:lnTo>
                  <a:pt x="2159" y="804"/>
                </a:lnTo>
                <a:lnTo>
                  <a:pt x="2159" y="771"/>
                </a:lnTo>
                <a:lnTo>
                  <a:pt x="2162" y="804"/>
                </a:lnTo>
                <a:lnTo>
                  <a:pt x="2200" y="804"/>
                </a:lnTo>
                <a:lnTo>
                  <a:pt x="2200" y="710"/>
                </a:lnTo>
                <a:lnTo>
                  <a:pt x="2203" y="804"/>
                </a:lnTo>
                <a:lnTo>
                  <a:pt x="2203" y="771"/>
                </a:lnTo>
                <a:lnTo>
                  <a:pt x="2206" y="804"/>
                </a:lnTo>
                <a:lnTo>
                  <a:pt x="2231" y="804"/>
                </a:lnTo>
                <a:lnTo>
                  <a:pt x="2231" y="771"/>
                </a:lnTo>
                <a:lnTo>
                  <a:pt x="2234" y="804"/>
                </a:lnTo>
                <a:lnTo>
                  <a:pt x="2238" y="804"/>
                </a:lnTo>
                <a:lnTo>
                  <a:pt x="2238" y="526"/>
                </a:lnTo>
                <a:lnTo>
                  <a:pt x="2241" y="804"/>
                </a:lnTo>
                <a:lnTo>
                  <a:pt x="2241" y="742"/>
                </a:lnTo>
                <a:lnTo>
                  <a:pt x="2244" y="804"/>
                </a:lnTo>
                <a:lnTo>
                  <a:pt x="2253" y="804"/>
                </a:lnTo>
                <a:lnTo>
                  <a:pt x="2253" y="555"/>
                </a:lnTo>
                <a:lnTo>
                  <a:pt x="2257" y="804"/>
                </a:lnTo>
                <a:lnTo>
                  <a:pt x="2257" y="710"/>
                </a:lnTo>
                <a:lnTo>
                  <a:pt x="2260" y="804"/>
                </a:lnTo>
                <a:lnTo>
                  <a:pt x="2272" y="804"/>
                </a:lnTo>
                <a:lnTo>
                  <a:pt x="2272" y="649"/>
                </a:lnTo>
                <a:lnTo>
                  <a:pt x="2276" y="804"/>
                </a:lnTo>
                <a:lnTo>
                  <a:pt x="2285" y="804"/>
                </a:lnTo>
                <a:lnTo>
                  <a:pt x="2285" y="710"/>
                </a:lnTo>
                <a:lnTo>
                  <a:pt x="2288" y="804"/>
                </a:lnTo>
                <a:lnTo>
                  <a:pt x="2307" y="804"/>
                </a:lnTo>
                <a:lnTo>
                  <a:pt x="2307" y="249"/>
                </a:lnTo>
                <a:lnTo>
                  <a:pt x="2310" y="804"/>
                </a:lnTo>
                <a:lnTo>
                  <a:pt x="2418" y="804"/>
                </a:lnTo>
                <a:lnTo>
                  <a:pt x="2418" y="649"/>
                </a:lnTo>
                <a:lnTo>
                  <a:pt x="2421" y="804"/>
                </a:lnTo>
                <a:lnTo>
                  <a:pt x="2421" y="710"/>
                </a:lnTo>
                <a:lnTo>
                  <a:pt x="2424" y="804"/>
                </a:lnTo>
                <a:lnTo>
                  <a:pt x="2424" y="771"/>
                </a:lnTo>
                <a:lnTo>
                  <a:pt x="2427" y="804"/>
                </a:lnTo>
                <a:lnTo>
                  <a:pt x="2456" y="804"/>
                </a:lnTo>
                <a:lnTo>
                  <a:pt x="2456" y="649"/>
                </a:lnTo>
                <a:lnTo>
                  <a:pt x="2459" y="804"/>
                </a:lnTo>
                <a:lnTo>
                  <a:pt x="2465" y="804"/>
                </a:lnTo>
                <a:lnTo>
                  <a:pt x="2465" y="742"/>
                </a:lnTo>
                <a:lnTo>
                  <a:pt x="2469" y="804"/>
                </a:lnTo>
                <a:lnTo>
                  <a:pt x="2488" y="804"/>
                </a:lnTo>
                <a:lnTo>
                  <a:pt x="2488" y="771"/>
                </a:lnTo>
                <a:lnTo>
                  <a:pt x="2491" y="804"/>
                </a:lnTo>
                <a:lnTo>
                  <a:pt x="2491" y="742"/>
                </a:lnTo>
                <a:lnTo>
                  <a:pt x="2494" y="804"/>
                </a:lnTo>
                <a:lnTo>
                  <a:pt x="2500" y="804"/>
                </a:lnTo>
                <a:lnTo>
                  <a:pt x="2500" y="494"/>
                </a:lnTo>
                <a:lnTo>
                  <a:pt x="2503" y="804"/>
                </a:lnTo>
                <a:lnTo>
                  <a:pt x="2503" y="620"/>
                </a:lnTo>
                <a:lnTo>
                  <a:pt x="2507" y="804"/>
                </a:lnTo>
                <a:lnTo>
                  <a:pt x="2526" y="804"/>
                </a:lnTo>
                <a:lnTo>
                  <a:pt x="2526" y="771"/>
                </a:lnTo>
                <a:lnTo>
                  <a:pt x="2529" y="804"/>
                </a:lnTo>
                <a:lnTo>
                  <a:pt x="2614" y="804"/>
                </a:lnTo>
                <a:lnTo>
                  <a:pt x="2614" y="587"/>
                </a:lnTo>
                <a:lnTo>
                  <a:pt x="2617" y="804"/>
                </a:lnTo>
                <a:lnTo>
                  <a:pt x="2690" y="804"/>
                </a:lnTo>
                <a:lnTo>
                  <a:pt x="2690" y="649"/>
                </a:lnTo>
                <a:lnTo>
                  <a:pt x="2693" y="804"/>
                </a:lnTo>
                <a:lnTo>
                  <a:pt x="2693" y="771"/>
                </a:lnTo>
                <a:lnTo>
                  <a:pt x="2696" y="804"/>
                </a:lnTo>
                <a:lnTo>
                  <a:pt x="2722" y="804"/>
                </a:lnTo>
                <a:lnTo>
                  <a:pt x="2722" y="771"/>
                </a:lnTo>
                <a:lnTo>
                  <a:pt x="2725" y="804"/>
                </a:lnTo>
                <a:lnTo>
                  <a:pt x="2760" y="804"/>
                </a:lnTo>
                <a:lnTo>
                  <a:pt x="2760" y="771"/>
                </a:lnTo>
                <a:lnTo>
                  <a:pt x="2763" y="804"/>
                </a:lnTo>
                <a:lnTo>
                  <a:pt x="2772" y="804"/>
                </a:lnTo>
                <a:lnTo>
                  <a:pt x="2772" y="742"/>
                </a:lnTo>
                <a:lnTo>
                  <a:pt x="2776" y="804"/>
                </a:lnTo>
                <a:lnTo>
                  <a:pt x="2788" y="804"/>
                </a:lnTo>
                <a:lnTo>
                  <a:pt x="2788" y="710"/>
                </a:lnTo>
                <a:lnTo>
                  <a:pt x="2791" y="804"/>
                </a:lnTo>
                <a:lnTo>
                  <a:pt x="2807" y="804"/>
                </a:lnTo>
                <a:lnTo>
                  <a:pt x="2807" y="710"/>
                </a:lnTo>
                <a:lnTo>
                  <a:pt x="2810" y="804"/>
                </a:lnTo>
                <a:lnTo>
                  <a:pt x="2855" y="804"/>
                </a:lnTo>
                <a:lnTo>
                  <a:pt x="2855" y="681"/>
                </a:lnTo>
                <a:lnTo>
                  <a:pt x="2858" y="804"/>
                </a:lnTo>
                <a:lnTo>
                  <a:pt x="2877" y="804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TextBox 17"/>
          <p:cNvSpPr txBox="1"/>
          <p:nvPr/>
        </p:nvSpPr>
        <p:spPr>
          <a:xfrm>
            <a:off x="1249959" y="3998255"/>
            <a:ext cx="187046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56" name="TextBox 155"/>
          <p:cNvSpPr txBox="1"/>
          <p:nvPr/>
        </p:nvSpPr>
        <p:spPr>
          <a:xfrm>
            <a:off x="1359997" y="3583301"/>
            <a:ext cx="181972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7" name="TextBox 17"/>
          <p:cNvSpPr txBox="1"/>
          <p:nvPr/>
        </p:nvSpPr>
        <p:spPr>
          <a:xfrm>
            <a:off x="1505419" y="3497623"/>
            <a:ext cx="265687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8" name="TextBox 17"/>
          <p:cNvSpPr txBox="1"/>
          <p:nvPr/>
        </p:nvSpPr>
        <p:spPr>
          <a:xfrm>
            <a:off x="1655361" y="3839829"/>
            <a:ext cx="204804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59" name="TextBox 17"/>
          <p:cNvSpPr txBox="1"/>
          <p:nvPr/>
        </p:nvSpPr>
        <p:spPr>
          <a:xfrm>
            <a:off x="2164305" y="3297437"/>
            <a:ext cx="181972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0" name="TextBox 17"/>
          <p:cNvSpPr txBox="1"/>
          <p:nvPr/>
        </p:nvSpPr>
        <p:spPr>
          <a:xfrm>
            <a:off x="2308414" y="3354192"/>
            <a:ext cx="265687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1" name="TextBox 17"/>
          <p:cNvSpPr txBox="1"/>
          <p:nvPr/>
        </p:nvSpPr>
        <p:spPr>
          <a:xfrm>
            <a:off x="2619055" y="3785573"/>
            <a:ext cx="209878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162" name="TextBox 17"/>
          <p:cNvSpPr txBox="1"/>
          <p:nvPr/>
        </p:nvSpPr>
        <p:spPr>
          <a:xfrm>
            <a:off x="2915863" y="2960882"/>
            <a:ext cx="181972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3" name="TextBox 17"/>
          <p:cNvSpPr txBox="1"/>
          <p:nvPr/>
        </p:nvSpPr>
        <p:spPr>
          <a:xfrm>
            <a:off x="2996763" y="2833885"/>
            <a:ext cx="288518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64" name="TextBox 17"/>
          <p:cNvSpPr txBox="1"/>
          <p:nvPr/>
        </p:nvSpPr>
        <p:spPr>
          <a:xfrm>
            <a:off x="3114194" y="3360832"/>
            <a:ext cx="265687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6" name="Rectangle 165"/>
          <p:cNvSpPr/>
          <p:nvPr/>
        </p:nvSpPr>
        <p:spPr>
          <a:xfrm>
            <a:off x="3156902" y="2987967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167" name="Straight Arrow Connector 166"/>
          <p:cNvCxnSpPr>
            <a:stCxn id="180" idx="2"/>
          </p:cNvCxnSpPr>
          <p:nvPr/>
        </p:nvCxnSpPr>
        <p:spPr>
          <a:xfrm flipH="1">
            <a:off x="2322378" y="3806183"/>
            <a:ext cx="73110" cy="6017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Arrow Connector 167"/>
          <p:cNvCxnSpPr>
            <a:stCxn id="182" idx="2"/>
          </p:cNvCxnSpPr>
          <p:nvPr/>
        </p:nvCxnSpPr>
        <p:spPr>
          <a:xfrm>
            <a:off x="3347429" y="3384544"/>
            <a:ext cx="0" cy="679939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TextBox 17"/>
          <p:cNvSpPr txBox="1"/>
          <p:nvPr/>
        </p:nvSpPr>
        <p:spPr>
          <a:xfrm>
            <a:off x="3706928" y="3485114"/>
            <a:ext cx="181972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70" name="TextBox 17"/>
          <p:cNvSpPr txBox="1"/>
          <p:nvPr/>
        </p:nvSpPr>
        <p:spPr>
          <a:xfrm>
            <a:off x="3902866" y="3488739"/>
            <a:ext cx="311349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71" name="Straight Arrow Connector 170"/>
          <p:cNvCxnSpPr>
            <a:stCxn id="172" idx="2"/>
          </p:cNvCxnSpPr>
          <p:nvPr/>
        </p:nvCxnSpPr>
        <p:spPr>
          <a:xfrm flipH="1">
            <a:off x="4052211" y="3719933"/>
            <a:ext cx="91189" cy="415628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"/>
          <p:cNvSpPr txBox="1"/>
          <p:nvPr/>
        </p:nvSpPr>
        <p:spPr>
          <a:xfrm>
            <a:off x="4010557" y="3587478"/>
            <a:ext cx="265687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73" name="Straight Arrow Connector 172"/>
          <p:cNvCxnSpPr/>
          <p:nvPr/>
        </p:nvCxnSpPr>
        <p:spPr>
          <a:xfrm>
            <a:off x="1842916" y="4029287"/>
            <a:ext cx="34499" cy="21447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extBox 17"/>
          <p:cNvSpPr txBox="1"/>
          <p:nvPr/>
        </p:nvSpPr>
        <p:spPr>
          <a:xfrm>
            <a:off x="4453741" y="3468316"/>
            <a:ext cx="311349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75" name="TextBox 17"/>
          <p:cNvSpPr txBox="1"/>
          <p:nvPr/>
        </p:nvSpPr>
        <p:spPr>
          <a:xfrm>
            <a:off x="4512118" y="3363665"/>
            <a:ext cx="265687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76" name="Rectangle 175"/>
          <p:cNvSpPr/>
          <p:nvPr/>
        </p:nvSpPr>
        <p:spPr>
          <a:xfrm>
            <a:off x="4894631" y="3558843"/>
            <a:ext cx="56778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    -GH</a:t>
            </a:r>
            <a:r>
              <a:rPr lang="en-US" altLang="zh-CN" sz="1000" baseline="30000" dirty="0" smtClean="0"/>
              <a:t>2-</a:t>
            </a:r>
            <a:endParaRPr lang="en-US" altLang="zh-CN" sz="1000" baseline="30000" dirty="0"/>
          </a:p>
        </p:txBody>
      </p:sp>
      <p:sp>
        <p:nvSpPr>
          <p:cNvPr id="177" name="TextBox 17"/>
          <p:cNvSpPr txBox="1"/>
          <p:nvPr/>
        </p:nvSpPr>
        <p:spPr>
          <a:xfrm>
            <a:off x="1843237" y="3230722"/>
            <a:ext cx="288518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78" name="Straight Arrow Connector 177"/>
          <p:cNvCxnSpPr/>
          <p:nvPr/>
        </p:nvCxnSpPr>
        <p:spPr>
          <a:xfrm flipH="1">
            <a:off x="1973896" y="3468317"/>
            <a:ext cx="22154" cy="518244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"/>
          <p:cNvSpPr txBox="1"/>
          <p:nvPr/>
        </p:nvSpPr>
        <p:spPr>
          <a:xfrm>
            <a:off x="2195287" y="3442503"/>
            <a:ext cx="204804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80" name="TextBox 17"/>
          <p:cNvSpPr txBox="1"/>
          <p:nvPr/>
        </p:nvSpPr>
        <p:spPr>
          <a:xfrm>
            <a:off x="2293086" y="3673727"/>
            <a:ext cx="204804" cy="1324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181" name="Straight Arrow Connector 180"/>
          <p:cNvCxnSpPr/>
          <p:nvPr/>
        </p:nvCxnSpPr>
        <p:spPr>
          <a:xfrm flipH="1">
            <a:off x="2308941" y="3653706"/>
            <a:ext cx="9998" cy="38038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Rectangle 181"/>
          <p:cNvSpPr/>
          <p:nvPr/>
        </p:nvSpPr>
        <p:spPr>
          <a:xfrm>
            <a:off x="3150099" y="3138323"/>
            <a:ext cx="39466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 smtClean="0"/>
          </a:p>
        </p:txBody>
      </p:sp>
      <p:cxnSp>
        <p:nvCxnSpPr>
          <p:cNvPr id="183" name="Straight Arrow Connector 182"/>
          <p:cNvCxnSpPr/>
          <p:nvPr/>
        </p:nvCxnSpPr>
        <p:spPr>
          <a:xfrm flipH="1">
            <a:off x="3406498" y="3143321"/>
            <a:ext cx="324" cy="892729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Arrow Connector 183"/>
          <p:cNvCxnSpPr/>
          <p:nvPr/>
        </p:nvCxnSpPr>
        <p:spPr>
          <a:xfrm flipH="1">
            <a:off x="4028375" y="3603474"/>
            <a:ext cx="9998" cy="38038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Arrow Connector 186"/>
          <p:cNvCxnSpPr/>
          <p:nvPr/>
        </p:nvCxnSpPr>
        <p:spPr>
          <a:xfrm>
            <a:off x="4618688" y="3757526"/>
            <a:ext cx="48927" cy="37301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" name="Rectangle 187"/>
          <p:cNvSpPr/>
          <p:nvPr/>
        </p:nvSpPr>
        <p:spPr>
          <a:xfrm>
            <a:off x="4371602" y="3585969"/>
            <a:ext cx="39466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cxnSp>
        <p:nvCxnSpPr>
          <p:cNvPr id="189" name="Straight Arrow Connector 188"/>
          <p:cNvCxnSpPr/>
          <p:nvPr/>
        </p:nvCxnSpPr>
        <p:spPr>
          <a:xfrm>
            <a:off x="4723439" y="3674410"/>
            <a:ext cx="73365" cy="19880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Arrow Connector 189"/>
          <p:cNvCxnSpPr/>
          <p:nvPr/>
        </p:nvCxnSpPr>
        <p:spPr>
          <a:xfrm flipH="1">
            <a:off x="4834284" y="3551342"/>
            <a:ext cx="43128" cy="35471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Arrow Connector 190"/>
          <p:cNvCxnSpPr>
            <a:stCxn id="176" idx="2"/>
          </p:cNvCxnSpPr>
          <p:nvPr/>
        </p:nvCxnSpPr>
        <p:spPr>
          <a:xfrm flipH="1">
            <a:off x="5168383" y="3805064"/>
            <a:ext cx="10140" cy="38415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1250958" y="2828045"/>
            <a:ext cx="4572000" cy="1471613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>
            <a:off x="1225558" y="4294895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1119923" y="4207325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52" name="Line 26"/>
          <p:cNvSpPr>
            <a:spLocks noChangeShapeType="1"/>
          </p:cNvSpPr>
          <p:nvPr/>
        </p:nvSpPr>
        <p:spPr bwMode="auto">
          <a:xfrm>
            <a:off x="1225558" y="3640126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" name="Line 38"/>
          <p:cNvSpPr>
            <a:spLocks noChangeShapeType="1"/>
          </p:cNvSpPr>
          <p:nvPr/>
        </p:nvSpPr>
        <p:spPr bwMode="auto">
          <a:xfrm>
            <a:off x="1225558" y="2992054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" name="Line 45"/>
          <p:cNvSpPr>
            <a:spLocks noChangeShapeType="1"/>
          </p:cNvSpPr>
          <p:nvPr/>
        </p:nvSpPr>
        <p:spPr bwMode="auto">
          <a:xfrm>
            <a:off x="1250958" y="429965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" name="Line 46"/>
          <p:cNvSpPr>
            <a:spLocks noChangeShapeType="1"/>
          </p:cNvSpPr>
          <p:nvPr/>
        </p:nvSpPr>
        <p:spPr bwMode="auto">
          <a:xfrm>
            <a:off x="1517658" y="4299658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" name="Rectangle 47"/>
          <p:cNvSpPr>
            <a:spLocks noChangeArrowheads="1"/>
          </p:cNvSpPr>
          <p:nvPr/>
        </p:nvSpPr>
        <p:spPr bwMode="auto">
          <a:xfrm>
            <a:off x="1402246" y="432589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83" name="Line 48"/>
          <p:cNvSpPr>
            <a:spLocks noChangeShapeType="1"/>
          </p:cNvSpPr>
          <p:nvPr/>
        </p:nvSpPr>
        <p:spPr bwMode="auto">
          <a:xfrm>
            <a:off x="1789120" y="429965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7" name="Line 49"/>
          <p:cNvSpPr>
            <a:spLocks noChangeShapeType="1"/>
          </p:cNvSpPr>
          <p:nvPr/>
        </p:nvSpPr>
        <p:spPr bwMode="auto">
          <a:xfrm>
            <a:off x="2055820" y="4299658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0" name="Rectangle 50"/>
          <p:cNvSpPr>
            <a:spLocks noChangeArrowheads="1"/>
          </p:cNvSpPr>
          <p:nvPr/>
        </p:nvSpPr>
        <p:spPr bwMode="auto">
          <a:xfrm>
            <a:off x="1940409" y="4325899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91" name="Line 51"/>
          <p:cNvSpPr>
            <a:spLocks noChangeShapeType="1"/>
          </p:cNvSpPr>
          <p:nvPr/>
        </p:nvSpPr>
        <p:spPr bwMode="auto">
          <a:xfrm>
            <a:off x="2325695" y="429965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2" name="Line 52"/>
          <p:cNvSpPr>
            <a:spLocks noChangeShapeType="1"/>
          </p:cNvSpPr>
          <p:nvPr/>
        </p:nvSpPr>
        <p:spPr bwMode="auto">
          <a:xfrm>
            <a:off x="2592395" y="4299658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3" name="Rectangle 53"/>
          <p:cNvSpPr>
            <a:spLocks noChangeArrowheads="1"/>
          </p:cNvSpPr>
          <p:nvPr/>
        </p:nvSpPr>
        <p:spPr bwMode="auto">
          <a:xfrm>
            <a:off x="2459521" y="432589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496" name="Line 54"/>
          <p:cNvSpPr>
            <a:spLocks noChangeShapeType="1"/>
          </p:cNvSpPr>
          <p:nvPr/>
        </p:nvSpPr>
        <p:spPr bwMode="auto">
          <a:xfrm>
            <a:off x="2859095" y="429965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9" name="Line 55"/>
          <p:cNvSpPr>
            <a:spLocks noChangeShapeType="1"/>
          </p:cNvSpPr>
          <p:nvPr/>
        </p:nvSpPr>
        <p:spPr bwMode="auto">
          <a:xfrm>
            <a:off x="3130558" y="4299658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Rectangle 56"/>
          <p:cNvSpPr>
            <a:spLocks noChangeArrowheads="1"/>
          </p:cNvSpPr>
          <p:nvPr/>
        </p:nvSpPr>
        <p:spPr bwMode="auto">
          <a:xfrm>
            <a:off x="2997684" y="432589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4" name="Line 57"/>
          <p:cNvSpPr>
            <a:spLocks noChangeShapeType="1"/>
          </p:cNvSpPr>
          <p:nvPr/>
        </p:nvSpPr>
        <p:spPr bwMode="auto">
          <a:xfrm>
            <a:off x="3397258" y="429965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Line 58"/>
          <p:cNvSpPr>
            <a:spLocks noChangeShapeType="1"/>
          </p:cNvSpPr>
          <p:nvPr/>
        </p:nvSpPr>
        <p:spPr bwMode="auto">
          <a:xfrm>
            <a:off x="3667133" y="4299658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Rectangle 59"/>
          <p:cNvSpPr>
            <a:spLocks noChangeArrowheads="1"/>
          </p:cNvSpPr>
          <p:nvPr/>
        </p:nvSpPr>
        <p:spPr bwMode="auto">
          <a:xfrm>
            <a:off x="3534259" y="432589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7" name="Line 60"/>
          <p:cNvSpPr>
            <a:spLocks noChangeShapeType="1"/>
          </p:cNvSpPr>
          <p:nvPr/>
        </p:nvSpPr>
        <p:spPr bwMode="auto">
          <a:xfrm>
            <a:off x="3933833" y="429965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Line 61"/>
          <p:cNvSpPr>
            <a:spLocks noChangeShapeType="1"/>
          </p:cNvSpPr>
          <p:nvPr/>
        </p:nvSpPr>
        <p:spPr bwMode="auto">
          <a:xfrm>
            <a:off x="4205295" y="4299658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Rectangle 62"/>
          <p:cNvSpPr>
            <a:spLocks noChangeArrowheads="1"/>
          </p:cNvSpPr>
          <p:nvPr/>
        </p:nvSpPr>
        <p:spPr bwMode="auto">
          <a:xfrm>
            <a:off x="4072421" y="432589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0" name="Line 63"/>
          <p:cNvSpPr>
            <a:spLocks noChangeShapeType="1"/>
          </p:cNvSpPr>
          <p:nvPr/>
        </p:nvSpPr>
        <p:spPr bwMode="auto">
          <a:xfrm>
            <a:off x="4471995" y="429965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Line 64"/>
          <p:cNvSpPr>
            <a:spLocks noChangeShapeType="1"/>
          </p:cNvSpPr>
          <p:nvPr/>
        </p:nvSpPr>
        <p:spPr bwMode="auto">
          <a:xfrm>
            <a:off x="4737108" y="4299658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Rectangle 65"/>
          <p:cNvSpPr>
            <a:spLocks noChangeArrowheads="1"/>
          </p:cNvSpPr>
          <p:nvPr/>
        </p:nvSpPr>
        <p:spPr bwMode="auto">
          <a:xfrm>
            <a:off x="4604234" y="432589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5" name="Line 66"/>
          <p:cNvSpPr>
            <a:spLocks noChangeShapeType="1"/>
          </p:cNvSpPr>
          <p:nvPr/>
        </p:nvSpPr>
        <p:spPr bwMode="auto">
          <a:xfrm>
            <a:off x="5008570" y="429965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Line 67"/>
          <p:cNvSpPr>
            <a:spLocks noChangeShapeType="1"/>
          </p:cNvSpPr>
          <p:nvPr/>
        </p:nvSpPr>
        <p:spPr bwMode="auto">
          <a:xfrm>
            <a:off x="5275270" y="4299658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Rectangle 68"/>
          <p:cNvSpPr>
            <a:spLocks noChangeArrowheads="1"/>
          </p:cNvSpPr>
          <p:nvPr/>
        </p:nvSpPr>
        <p:spPr bwMode="auto">
          <a:xfrm>
            <a:off x="5142396" y="4325899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8" name="Line 69"/>
          <p:cNvSpPr>
            <a:spLocks noChangeShapeType="1"/>
          </p:cNvSpPr>
          <p:nvPr/>
        </p:nvSpPr>
        <p:spPr bwMode="auto">
          <a:xfrm>
            <a:off x="5546733" y="429965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Line 70"/>
          <p:cNvSpPr>
            <a:spLocks noChangeShapeType="1"/>
          </p:cNvSpPr>
          <p:nvPr/>
        </p:nvSpPr>
        <p:spPr bwMode="auto">
          <a:xfrm>
            <a:off x="5813433" y="4299658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Rectangle 71"/>
          <p:cNvSpPr>
            <a:spLocks noChangeArrowheads="1"/>
          </p:cNvSpPr>
          <p:nvPr/>
        </p:nvSpPr>
        <p:spPr bwMode="auto">
          <a:xfrm>
            <a:off x="5637696" y="4325899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60" name="Rectangle 89"/>
          <p:cNvSpPr>
            <a:spLocks noChangeArrowheads="1"/>
          </p:cNvSpPr>
          <p:nvPr/>
        </p:nvSpPr>
        <p:spPr bwMode="auto">
          <a:xfrm>
            <a:off x="964715" y="290011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</a:t>
            </a: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263" name="Straight Arrow Connector 262"/>
          <p:cNvCxnSpPr/>
          <p:nvPr/>
        </p:nvCxnSpPr>
        <p:spPr>
          <a:xfrm flipH="1">
            <a:off x="1274628" y="3354192"/>
            <a:ext cx="36629" cy="493160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/>
          <p:cNvSpPr txBox="1"/>
          <p:nvPr/>
        </p:nvSpPr>
        <p:spPr>
          <a:xfrm>
            <a:off x="1153010" y="3153910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67" name="TextBox 266"/>
          <p:cNvSpPr txBox="1"/>
          <p:nvPr/>
        </p:nvSpPr>
        <p:spPr>
          <a:xfrm>
            <a:off x="1654520" y="307759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884672" y="338177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69" name="Straight Arrow Connector 268"/>
          <p:cNvCxnSpPr/>
          <p:nvPr/>
        </p:nvCxnSpPr>
        <p:spPr>
          <a:xfrm flipH="1">
            <a:off x="2044202" y="3536250"/>
            <a:ext cx="18314" cy="349144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TextBox 17"/>
          <p:cNvSpPr txBox="1"/>
          <p:nvPr/>
        </p:nvSpPr>
        <p:spPr>
          <a:xfrm>
            <a:off x="1989675" y="3576607"/>
            <a:ext cx="37471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273" name="TextBox 272"/>
          <p:cNvSpPr txBox="1"/>
          <p:nvPr/>
        </p:nvSpPr>
        <p:spPr>
          <a:xfrm>
            <a:off x="3427696" y="2839422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74" name="Straight Arrow Connector 273"/>
          <p:cNvCxnSpPr/>
          <p:nvPr/>
        </p:nvCxnSpPr>
        <p:spPr>
          <a:xfrm flipH="1">
            <a:off x="3491890" y="3029929"/>
            <a:ext cx="53747" cy="24465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5-Point Star 276"/>
          <p:cNvSpPr/>
          <p:nvPr/>
        </p:nvSpPr>
        <p:spPr>
          <a:xfrm>
            <a:off x="3538440" y="3153910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8" name="TextBox 277"/>
          <p:cNvSpPr txBox="1"/>
          <p:nvPr/>
        </p:nvSpPr>
        <p:spPr>
          <a:xfrm>
            <a:off x="4121359" y="328233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79" name="Straight Arrow Connector 278"/>
          <p:cNvCxnSpPr/>
          <p:nvPr/>
        </p:nvCxnSpPr>
        <p:spPr>
          <a:xfrm flipH="1">
            <a:off x="4382353" y="3522241"/>
            <a:ext cx="19376" cy="532689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/>
          <p:cNvSpPr txBox="1"/>
          <p:nvPr/>
        </p:nvSpPr>
        <p:spPr>
          <a:xfrm>
            <a:off x="4730022" y="3176769"/>
            <a:ext cx="5709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13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282" name="TextBox 281"/>
          <p:cNvSpPr txBox="1"/>
          <p:nvPr/>
        </p:nvSpPr>
        <p:spPr>
          <a:xfrm>
            <a:off x="42379" y="2237064"/>
            <a:ext cx="2019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(b) Negative IRMPD</a:t>
            </a:r>
            <a:endParaRPr lang="zh-CN" altLang="en-US" dirty="0"/>
          </a:p>
        </p:txBody>
      </p:sp>
      <p:sp>
        <p:nvSpPr>
          <p:cNvPr id="402" name="TextBox 401"/>
          <p:cNvSpPr txBox="1"/>
          <p:nvPr/>
        </p:nvSpPr>
        <p:spPr>
          <a:xfrm>
            <a:off x="189214" y="114665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(a) CID</a:t>
            </a:r>
            <a:endParaRPr lang="zh-CN" altLang="en-US" dirty="0"/>
          </a:p>
        </p:txBody>
      </p:sp>
      <p:sp>
        <p:nvSpPr>
          <p:cNvPr id="9" name="Rectangle 5"/>
          <p:cNvSpPr>
            <a:spLocks noChangeArrowheads="1"/>
          </p:cNvSpPr>
          <p:nvPr/>
        </p:nvSpPr>
        <p:spPr bwMode="auto">
          <a:xfrm>
            <a:off x="1219200" y="7483476"/>
            <a:ext cx="4608513" cy="1546225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1219200" y="7688263"/>
            <a:ext cx="4603750" cy="1341438"/>
          </a:xfrm>
          <a:custGeom>
            <a:avLst/>
            <a:gdLst>
              <a:gd name="T0" fmla="*/ 10 w 2900"/>
              <a:gd name="T1" fmla="*/ 842 h 845"/>
              <a:gd name="T2" fmla="*/ 163 w 2900"/>
              <a:gd name="T3" fmla="*/ 835 h 845"/>
              <a:gd name="T4" fmla="*/ 299 w 2900"/>
              <a:gd name="T5" fmla="*/ 842 h 845"/>
              <a:gd name="T6" fmla="*/ 434 w 2900"/>
              <a:gd name="T7" fmla="*/ 842 h 845"/>
              <a:gd name="T8" fmla="*/ 811 w 2900"/>
              <a:gd name="T9" fmla="*/ 842 h 845"/>
              <a:gd name="T10" fmla="*/ 883 w 2900"/>
              <a:gd name="T11" fmla="*/ 842 h 845"/>
              <a:gd name="T12" fmla="*/ 1338 w 2900"/>
              <a:gd name="T13" fmla="*/ 835 h 845"/>
              <a:gd name="T14" fmla="*/ 1372 w 2900"/>
              <a:gd name="T15" fmla="*/ 842 h 845"/>
              <a:gd name="T16" fmla="*/ 1392 w 2900"/>
              <a:gd name="T17" fmla="*/ 842 h 845"/>
              <a:gd name="T18" fmla="*/ 1450 w 2900"/>
              <a:gd name="T19" fmla="*/ 842 h 845"/>
              <a:gd name="T20" fmla="*/ 1457 w 2900"/>
              <a:gd name="T21" fmla="*/ 845 h 845"/>
              <a:gd name="T22" fmla="*/ 1460 w 2900"/>
              <a:gd name="T23" fmla="*/ 845 h 845"/>
              <a:gd name="T24" fmla="*/ 1640 w 2900"/>
              <a:gd name="T25" fmla="*/ 845 h 845"/>
              <a:gd name="T26" fmla="*/ 1694 w 2900"/>
              <a:gd name="T27" fmla="*/ 845 h 845"/>
              <a:gd name="T28" fmla="*/ 1698 w 2900"/>
              <a:gd name="T29" fmla="*/ 842 h 845"/>
              <a:gd name="T30" fmla="*/ 1986 w 2900"/>
              <a:gd name="T31" fmla="*/ 842 h 845"/>
              <a:gd name="T32" fmla="*/ 2204 w 2900"/>
              <a:gd name="T33" fmla="*/ 842 h 845"/>
              <a:gd name="T34" fmla="*/ 2234 w 2900"/>
              <a:gd name="T35" fmla="*/ 842 h 845"/>
              <a:gd name="T36" fmla="*/ 2238 w 2900"/>
              <a:gd name="T37" fmla="*/ 842 h 845"/>
              <a:gd name="T38" fmla="*/ 2292 w 2900"/>
              <a:gd name="T39" fmla="*/ 842 h 845"/>
              <a:gd name="T40" fmla="*/ 2306 w 2900"/>
              <a:gd name="T41" fmla="*/ 842 h 845"/>
              <a:gd name="T42" fmla="*/ 2387 w 2900"/>
              <a:gd name="T43" fmla="*/ 839 h 845"/>
              <a:gd name="T44" fmla="*/ 2421 w 2900"/>
              <a:gd name="T45" fmla="*/ 842 h 845"/>
              <a:gd name="T46" fmla="*/ 2424 w 2900"/>
              <a:gd name="T47" fmla="*/ 842 h 845"/>
              <a:gd name="T48" fmla="*/ 2435 w 2900"/>
              <a:gd name="T49" fmla="*/ 842 h 845"/>
              <a:gd name="T50" fmla="*/ 2482 w 2900"/>
              <a:gd name="T51" fmla="*/ 832 h 845"/>
              <a:gd name="T52" fmla="*/ 2489 w 2900"/>
              <a:gd name="T53" fmla="*/ 845 h 845"/>
              <a:gd name="T54" fmla="*/ 2506 w 2900"/>
              <a:gd name="T55" fmla="*/ 845 h 845"/>
              <a:gd name="T56" fmla="*/ 2520 w 2900"/>
              <a:gd name="T57" fmla="*/ 845 h 845"/>
              <a:gd name="T58" fmla="*/ 2588 w 2900"/>
              <a:gd name="T59" fmla="*/ 845 h 845"/>
              <a:gd name="T60" fmla="*/ 2594 w 2900"/>
              <a:gd name="T61" fmla="*/ 845 h 845"/>
              <a:gd name="T62" fmla="*/ 2598 w 2900"/>
              <a:gd name="T63" fmla="*/ 842 h 845"/>
              <a:gd name="T64" fmla="*/ 2604 w 2900"/>
              <a:gd name="T65" fmla="*/ 842 h 845"/>
              <a:gd name="T66" fmla="*/ 2611 w 2900"/>
              <a:gd name="T67" fmla="*/ 845 h 845"/>
              <a:gd name="T68" fmla="*/ 2615 w 2900"/>
              <a:gd name="T69" fmla="*/ 842 h 845"/>
              <a:gd name="T70" fmla="*/ 2618 w 2900"/>
              <a:gd name="T71" fmla="*/ 845 h 845"/>
              <a:gd name="T72" fmla="*/ 2638 w 2900"/>
              <a:gd name="T73" fmla="*/ 845 h 845"/>
              <a:gd name="T74" fmla="*/ 2642 w 2900"/>
              <a:gd name="T75" fmla="*/ 835 h 845"/>
              <a:gd name="T76" fmla="*/ 2655 w 2900"/>
              <a:gd name="T77" fmla="*/ 842 h 845"/>
              <a:gd name="T78" fmla="*/ 2774 w 2900"/>
              <a:gd name="T79" fmla="*/ 842 h 845"/>
              <a:gd name="T80" fmla="*/ 2784 w 2900"/>
              <a:gd name="T81" fmla="*/ 794 h 845"/>
              <a:gd name="T82" fmla="*/ 2788 w 2900"/>
              <a:gd name="T83" fmla="*/ 805 h 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00" h="845">
                <a:moveTo>
                  <a:pt x="0" y="845"/>
                </a:moveTo>
                <a:lnTo>
                  <a:pt x="10" y="845"/>
                </a:lnTo>
                <a:lnTo>
                  <a:pt x="10" y="842"/>
                </a:lnTo>
                <a:lnTo>
                  <a:pt x="13" y="845"/>
                </a:lnTo>
                <a:lnTo>
                  <a:pt x="163" y="845"/>
                </a:lnTo>
                <a:lnTo>
                  <a:pt x="163" y="835"/>
                </a:lnTo>
                <a:lnTo>
                  <a:pt x="166" y="845"/>
                </a:lnTo>
                <a:lnTo>
                  <a:pt x="299" y="845"/>
                </a:lnTo>
                <a:lnTo>
                  <a:pt x="299" y="842"/>
                </a:lnTo>
                <a:lnTo>
                  <a:pt x="302" y="845"/>
                </a:lnTo>
                <a:lnTo>
                  <a:pt x="434" y="845"/>
                </a:lnTo>
                <a:lnTo>
                  <a:pt x="434" y="842"/>
                </a:lnTo>
                <a:lnTo>
                  <a:pt x="438" y="845"/>
                </a:lnTo>
                <a:lnTo>
                  <a:pt x="811" y="845"/>
                </a:lnTo>
                <a:lnTo>
                  <a:pt x="811" y="842"/>
                </a:lnTo>
                <a:lnTo>
                  <a:pt x="815" y="845"/>
                </a:lnTo>
                <a:lnTo>
                  <a:pt x="883" y="845"/>
                </a:lnTo>
                <a:lnTo>
                  <a:pt x="883" y="842"/>
                </a:lnTo>
                <a:lnTo>
                  <a:pt x="886" y="845"/>
                </a:lnTo>
                <a:lnTo>
                  <a:pt x="1338" y="845"/>
                </a:lnTo>
                <a:lnTo>
                  <a:pt x="1338" y="835"/>
                </a:lnTo>
                <a:lnTo>
                  <a:pt x="1341" y="845"/>
                </a:lnTo>
                <a:lnTo>
                  <a:pt x="1372" y="845"/>
                </a:lnTo>
                <a:lnTo>
                  <a:pt x="1372" y="842"/>
                </a:lnTo>
                <a:lnTo>
                  <a:pt x="1375" y="845"/>
                </a:lnTo>
                <a:lnTo>
                  <a:pt x="1392" y="845"/>
                </a:lnTo>
                <a:lnTo>
                  <a:pt x="1392" y="842"/>
                </a:lnTo>
                <a:lnTo>
                  <a:pt x="1396" y="845"/>
                </a:lnTo>
                <a:lnTo>
                  <a:pt x="1450" y="845"/>
                </a:lnTo>
                <a:lnTo>
                  <a:pt x="1450" y="842"/>
                </a:lnTo>
                <a:lnTo>
                  <a:pt x="1453" y="845"/>
                </a:lnTo>
                <a:lnTo>
                  <a:pt x="1453" y="842"/>
                </a:lnTo>
                <a:lnTo>
                  <a:pt x="1457" y="845"/>
                </a:lnTo>
                <a:lnTo>
                  <a:pt x="1457" y="710"/>
                </a:lnTo>
                <a:lnTo>
                  <a:pt x="1460" y="808"/>
                </a:lnTo>
                <a:lnTo>
                  <a:pt x="1460" y="845"/>
                </a:lnTo>
                <a:lnTo>
                  <a:pt x="1460" y="777"/>
                </a:lnTo>
                <a:lnTo>
                  <a:pt x="1463" y="845"/>
                </a:lnTo>
                <a:lnTo>
                  <a:pt x="1640" y="845"/>
                </a:lnTo>
                <a:lnTo>
                  <a:pt x="1640" y="842"/>
                </a:lnTo>
                <a:lnTo>
                  <a:pt x="1643" y="845"/>
                </a:lnTo>
                <a:lnTo>
                  <a:pt x="1694" y="845"/>
                </a:lnTo>
                <a:lnTo>
                  <a:pt x="1698" y="842"/>
                </a:lnTo>
                <a:lnTo>
                  <a:pt x="1698" y="845"/>
                </a:lnTo>
                <a:lnTo>
                  <a:pt x="1698" y="842"/>
                </a:lnTo>
                <a:lnTo>
                  <a:pt x="1701" y="845"/>
                </a:lnTo>
                <a:lnTo>
                  <a:pt x="1986" y="845"/>
                </a:lnTo>
                <a:lnTo>
                  <a:pt x="1986" y="842"/>
                </a:lnTo>
                <a:lnTo>
                  <a:pt x="1990" y="845"/>
                </a:lnTo>
                <a:lnTo>
                  <a:pt x="2204" y="845"/>
                </a:lnTo>
                <a:lnTo>
                  <a:pt x="2204" y="842"/>
                </a:lnTo>
                <a:lnTo>
                  <a:pt x="2207" y="845"/>
                </a:lnTo>
                <a:lnTo>
                  <a:pt x="2234" y="845"/>
                </a:lnTo>
                <a:lnTo>
                  <a:pt x="2234" y="842"/>
                </a:lnTo>
                <a:lnTo>
                  <a:pt x="2238" y="842"/>
                </a:lnTo>
                <a:lnTo>
                  <a:pt x="2238" y="845"/>
                </a:lnTo>
                <a:lnTo>
                  <a:pt x="2238" y="842"/>
                </a:lnTo>
                <a:lnTo>
                  <a:pt x="2241" y="845"/>
                </a:lnTo>
                <a:lnTo>
                  <a:pt x="2292" y="845"/>
                </a:lnTo>
                <a:lnTo>
                  <a:pt x="2292" y="842"/>
                </a:lnTo>
                <a:lnTo>
                  <a:pt x="2295" y="845"/>
                </a:lnTo>
                <a:lnTo>
                  <a:pt x="2306" y="845"/>
                </a:lnTo>
                <a:lnTo>
                  <a:pt x="2306" y="842"/>
                </a:lnTo>
                <a:lnTo>
                  <a:pt x="2309" y="845"/>
                </a:lnTo>
                <a:lnTo>
                  <a:pt x="2387" y="845"/>
                </a:lnTo>
                <a:lnTo>
                  <a:pt x="2387" y="839"/>
                </a:lnTo>
                <a:lnTo>
                  <a:pt x="2391" y="845"/>
                </a:lnTo>
                <a:lnTo>
                  <a:pt x="2421" y="845"/>
                </a:lnTo>
                <a:lnTo>
                  <a:pt x="2421" y="842"/>
                </a:lnTo>
                <a:lnTo>
                  <a:pt x="2424" y="842"/>
                </a:lnTo>
                <a:lnTo>
                  <a:pt x="2424" y="845"/>
                </a:lnTo>
                <a:lnTo>
                  <a:pt x="2424" y="842"/>
                </a:lnTo>
                <a:lnTo>
                  <a:pt x="2428" y="845"/>
                </a:lnTo>
                <a:lnTo>
                  <a:pt x="2435" y="845"/>
                </a:lnTo>
                <a:lnTo>
                  <a:pt x="2435" y="842"/>
                </a:lnTo>
                <a:lnTo>
                  <a:pt x="2438" y="845"/>
                </a:lnTo>
                <a:lnTo>
                  <a:pt x="2482" y="845"/>
                </a:lnTo>
                <a:lnTo>
                  <a:pt x="2482" y="832"/>
                </a:lnTo>
                <a:lnTo>
                  <a:pt x="2486" y="845"/>
                </a:lnTo>
                <a:lnTo>
                  <a:pt x="2486" y="839"/>
                </a:lnTo>
                <a:lnTo>
                  <a:pt x="2489" y="845"/>
                </a:lnTo>
                <a:lnTo>
                  <a:pt x="2503" y="845"/>
                </a:lnTo>
                <a:lnTo>
                  <a:pt x="2503" y="842"/>
                </a:lnTo>
                <a:lnTo>
                  <a:pt x="2506" y="845"/>
                </a:lnTo>
                <a:lnTo>
                  <a:pt x="2516" y="845"/>
                </a:lnTo>
                <a:lnTo>
                  <a:pt x="2516" y="822"/>
                </a:lnTo>
                <a:lnTo>
                  <a:pt x="2520" y="845"/>
                </a:lnTo>
                <a:lnTo>
                  <a:pt x="2520" y="842"/>
                </a:lnTo>
                <a:lnTo>
                  <a:pt x="2523" y="845"/>
                </a:lnTo>
                <a:lnTo>
                  <a:pt x="2588" y="845"/>
                </a:lnTo>
                <a:lnTo>
                  <a:pt x="2588" y="839"/>
                </a:lnTo>
                <a:lnTo>
                  <a:pt x="2591" y="845"/>
                </a:lnTo>
                <a:lnTo>
                  <a:pt x="2594" y="845"/>
                </a:lnTo>
                <a:lnTo>
                  <a:pt x="2594" y="842"/>
                </a:lnTo>
                <a:lnTo>
                  <a:pt x="2598" y="845"/>
                </a:lnTo>
                <a:lnTo>
                  <a:pt x="2598" y="842"/>
                </a:lnTo>
                <a:lnTo>
                  <a:pt x="2601" y="845"/>
                </a:lnTo>
                <a:lnTo>
                  <a:pt x="2604" y="845"/>
                </a:lnTo>
                <a:lnTo>
                  <a:pt x="2604" y="842"/>
                </a:lnTo>
                <a:lnTo>
                  <a:pt x="2608" y="845"/>
                </a:lnTo>
                <a:lnTo>
                  <a:pt x="2608" y="842"/>
                </a:lnTo>
                <a:lnTo>
                  <a:pt x="2611" y="845"/>
                </a:lnTo>
                <a:lnTo>
                  <a:pt x="2611" y="268"/>
                </a:lnTo>
                <a:lnTo>
                  <a:pt x="2615" y="638"/>
                </a:lnTo>
                <a:lnTo>
                  <a:pt x="2615" y="842"/>
                </a:lnTo>
                <a:lnTo>
                  <a:pt x="2615" y="0"/>
                </a:lnTo>
                <a:lnTo>
                  <a:pt x="2618" y="832"/>
                </a:lnTo>
                <a:lnTo>
                  <a:pt x="2618" y="845"/>
                </a:lnTo>
                <a:lnTo>
                  <a:pt x="2618" y="822"/>
                </a:lnTo>
                <a:lnTo>
                  <a:pt x="2621" y="845"/>
                </a:lnTo>
                <a:lnTo>
                  <a:pt x="2638" y="845"/>
                </a:lnTo>
                <a:lnTo>
                  <a:pt x="2638" y="842"/>
                </a:lnTo>
                <a:lnTo>
                  <a:pt x="2642" y="845"/>
                </a:lnTo>
                <a:lnTo>
                  <a:pt x="2642" y="835"/>
                </a:lnTo>
                <a:lnTo>
                  <a:pt x="2645" y="845"/>
                </a:lnTo>
                <a:lnTo>
                  <a:pt x="2655" y="845"/>
                </a:lnTo>
                <a:lnTo>
                  <a:pt x="2655" y="842"/>
                </a:lnTo>
                <a:lnTo>
                  <a:pt x="2659" y="845"/>
                </a:lnTo>
                <a:lnTo>
                  <a:pt x="2774" y="845"/>
                </a:lnTo>
                <a:lnTo>
                  <a:pt x="2774" y="842"/>
                </a:lnTo>
                <a:lnTo>
                  <a:pt x="2778" y="845"/>
                </a:lnTo>
                <a:lnTo>
                  <a:pt x="2784" y="845"/>
                </a:lnTo>
                <a:lnTo>
                  <a:pt x="2784" y="794"/>
                </a:lnTo>
                <a:lnTo>
                  <a:pt x="2788" y="832"/>
                </a:lnTo>
                <a:lnTo>
                  <a:pt x="2788" y="845"/>
                </a:lnTo>
                <a:lnTo>
                  <a:pt x="2788" y="805"/>
                </a:lnTo>
                <a:lnTo>
                  <a:pt x="2791" y="845"/>
                </a:lnTo>
                <a:lnTo>
                  <a:pt x="2900" y="845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Line 11"/>
          <p:cNvSpPr>
            <a:spLocks noChangeShapeType="1"/>
          </p:cNvSpPr>
          <p:nvPr/>
        </p:nvSpPr>
        <p:spPr bwMode="auto">
          <a:xfrm>
            <a:off x="1192213" y="9024938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Rectangle 12"/>
          <p:cNvSpPr>
            <a:spLocks noChangeArrowheads="1"/>
          </p:cNvSpPr>
          <p:nvPr/>
        </p:nvSpPr>
        <p:spPr bwMode="auto">
          <a:xfrm>
            <a:off x="1103970" y="8932605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3" name="Line 19"/>
          <p:cNvSpPr>
            <a:spLocks noChangeShapeType="1"/>
          </p:cNvSpPr>
          <p:nvPr/>
        </p:nvSpPr>
        <p:spPr bwMode="auto">
          <a:xfrm>
            <a:off x="1203325" y="8356601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Line 26"/>
          <p:cNvSpPr>
            <a:spLocks noChangeShapeType="1"/>
          </p:cNvSpPr>
          <p:nvPr/>
        </p:nvSpPr>
        <p:spPr bwMode="auto">
          <a:xfrm>
            <a:off x="1192213" y="7688263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Rectangle 27"/>
          <p:cNvSpPr>
            <a:spLocks noChangeArrowheads="1"/>
          </p:cNvSpPr>
          <p:nvPr/>
        </p:nvSpPr>
        <p:spPr bwMode="auto">
          <a:xfrm>
            <a:off x="928945" y="759593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" name="Line 31"/>
          <p:cNvSpPr>
            <a:spLocks noChangeShapeType="1"/>
          </p:cNvSpPr>
          <p:nvPr/>
        </p:nvSpPr>
        <p:spPr bwMode="auto">
          <a:xfrm>
            <a:off x="1219200" y="902970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Line 32"/>
          <p:cNvSpPr>
            <a:spLocks noChangeShapeType="1"/>
          </p:cNvSpPr>
          <p:nvPr/>
        </p:nvSpPr>
        <p:spPr bwMode="auto">
          <a:xfrm>
            <a:off x="1489075" y="902970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Rectangle 33"/>
          <p:cNvSpPr>
            <a:spLocks noChangeArrowheads="1"/>
          </p:cNvSpPr>
          <p:nvPr/>
        </p:nvSpPr>
        <p:spPr bwMode="auto">
          <a:xfrm>
            <a:off x="1340768" y="905668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6" name="Line 34"/>
          <p:cNvSpPr>
            <a:spLocks noChangeShapeType="1"/>
          </p:cNvSpPr>
          <p:nvPr/>
        </p:nvSpPr>
        <p:spPr bwMode="auto">
          <a:xfrm>
            <a:off x="1757363" y="902970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Line 35"/>
          <p:cNvSpPr>
            <a:spLocks noChangeShapeType="1"/>
          </p:cNvSpPr>
          <p:nvPr/>
        </p:nvSpPr>
        <p:spPr bwMode="auto">
          <a:xfrm>
            <a:off x="2033588" y="902970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Rectangle 36"/>
          <p:cNvSpPr>
            <a:spLocks noChangeArrowheads="1"/>
          </p:cNvSpPr>
          <p:nvPr/>
        </p:nvSpPr>
        <p:spPr bwMode="auto">
          <a:xfrm>
            <a:off x="1885281" y="9056688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9" name="Line 37"/>
          <p:cNvSpPr>
            <a:spLocks noChangeShapeType="1"/>
          </p:cNvSpPr>
          <p:nvPr/>
        </p:nvSpPr>
        <p:spPr bwMode="auto">
          <a:xfrm>
            <a:off x="2301875" y="902970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Line 38"/>
          <p:cNvSpPr>
            <a:spLocks noChangeShapeType="1"/>
          </p:cNvSpPr>
          <p:nvPr/>
        </p:nvSpPr>
        <p:spPr bwMode="auto">
          <a:xfrm>
            <a:off x="2571750" y="902970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Rectangle 39"/>
          <p:cNvSpPr>
            <a:spLocks noChangeArrowheads="1"/>
          </p:cNvSpPr>
          <p:nvPr/>
        </p:nvSpPr>
        <p:spPr bwMode="auto">
          <a:xfrm>
            <a:off x="2404393" y="905668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52" name="Line 40"/>
          <p:cNvSpPr>
            <a:spLocks noChangeShapeType="1"/>
          </p:cNvSpPr>
          <p:nvPr/>
        </p:nvSpPr>
        <p:spPr bwMode="auto">
          <a:xfrm>
            <a:off x="2841625" y="902970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Line 41"/>
          <p:cNvSpPr>
            <a:spLocks noChangeShapeType="1"/>
          </p:cNvSpPr>
          <p:nvPr/>
        </p:nvSpPr>
        <p:spPr bwMode="auto">
          <a:xfrm>
            <a:off x="3111500" y="902970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Rectangle 42"/>
          <p:cNvSpPr>
            <a:spLocks noChangeArrowheads="1"/>
          </p:cNvSpPr>
          <p:nvPr/>
        </p:nvSpPr>
        <p:spPr bwMode="auto">
          <a:xfrm>
            <a:off x="2944143" y="905668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85" name="Line 43"/>
          <p:cNvSpPr>
            <a:spLocks noChangeShapeType="1"/>
          </p:cNvSpPr>
          <p:nvPr/>
        </p:nvSpPr>
        <p:spPr bwMode="auto">
          <a:xfrm>
            <a:off x="3381375" y="902970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Line 44"/>
          <p:cNvSpPr>
            <a:spLocks noChangeShapeType="1"/>
          </p:cNvSpPr>
          <p:nvPr/>
        </p:nvSpPr>
        <p:spPr bwMode="auto">
          <a:xfrm>
            <a:off x="3656013" y="902970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88" name="Rectangle 45"/>
          <p:cNvSpPr>
            <a:spLocks noChangeArrowheads="1"/>
          </p:cNvSpPr>
          <p:nvPr/>
        </p:nvSpPr>
        <p:spPr bwMode="auto">
          <a:xfrm>
            <a:off x="3488656" y="905668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289" name="Line 46"/>
          <p:cNvSpPr>
            <a:spLocks noChangeShapeType="1"/>
          </p:cNvSpPr>
          <p:nvPr/>
        </p:nvSpPr>
        <p:spPr bwMode="auto">
          <a:xfrm>
            <a:off x="3925888" y="902970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1" name="Line 47"/>
          <p:cNvSpPr>
            <a:spLocks noChangeShapeType="1"/>
          </p:cNvSpPr>
          <p:nvPr/>
        </p:nvSpPr>
        <p:spPr bwMode="auto">
          <a:xfrm>
            <a:off x="4194175" y="902970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2" name="Rectangle 48"/>
          <p:cNvSpPr>
            <a:spLocks noChangeArrowheads="1"/>
          </p:cNvSpPr>
          <p:nvPr/>
        </p:nvSpPr>
        <p:spPr bwMode="auto">
          <a:xfrm>
            <a:off x="4026818" y="905668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293" name="Line 49"/>
          <p:cNvSpPr>
            <a:spLocks noChangeShapeType="1"/>
          </p:cNvSpPr>
          <p:nvPr/>
        </p:nvSpPr>
        <p:spPr bwMode="auto">
          <a:xfrm>
            <a:off x="4464050" y="902970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4" name="Line 50"/>
          <p:cNvSpPr>
            <a:spLocks noChangeShapeType="1"/>
          </p:cNvSpPr>
          <p:nvPr/>
        </p:nvSpPr>
        <p:spPr bwMode="auto">
          <a:xfrm>
            <a:off x="4733925" y="902970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5" name="Rectangle 51"/>
          <p:cNvSpPr>
            <a:spLocks noChangeArrowheads="1"/>
          </p:cNvSpPr>
          <p:nvPr/>
        </p:nvSpPr>
        <p:spPr bwMode="auto">
          <a:xfrm>
            <a:off x="4566568" y="905668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296" name="Line 52"/>
          <p:cNvSpPr>
            <a:spLocks noChangeShapeType="1"/>
          </p:cNvSpPr>
          <p:nvPr/>
        </p:nvSpPr>
        <p:spPr bwMode="auto">
          <a:xfrm>
            <a:off x="5003800" y="902970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7" name="Line 53"/>
          <p:cNvSpPr>
            <a:spLocks noChangeShapeType="1"/>
          </p:cNvSpPr>
          <p:nvPr/>
        </p:nvSpPr>
        <p:spPr bwMode="auto">
          <a:xfrm>
            <a:off x="5278438" y="902970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8" name="Rectangle 54"/>
          <p:cNvSpPr>
            <a:spLocks noChangeArrowheads="1"/>
          </p:cNvSpPr>
          <p:nvPr/>
        </p:nvSpPr>
        <p:spPr bwMode="auto">
          <a:xfrm>
            <a:off x="5111081" y="9056688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299" name="Line 55"/>
          <p:cNvSpPr>
            <a:spLocks noChangeShapeType="1"/>
          </p:cNvSpPr>
          <p:nvPr/>
        </p:nvSpPr>
        <p:spPr bwMode="auto">
          <a:xfrm>
            <a:off x="5548313" y="902970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0" name="Line 56"/>
          <p:cNvSpPr>
            <a:spLocks noChangeShapeType="1"/>
          </p:cNvSpPr>
          <p:nvPr/>
        </p:nvSpPr>
        <p:spPr bwMode="auto">
          <a:xfrm>
            <a:off x="5818188" y="902970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1" name="Rectangle 57"/>
          <p:cNvSpPr>
            <a:spLocks noChangeArrowheads="1"/>
          </p:cNvSpPr>
          <p:nvPr/>
        </p:nvSpPr>
        <p:spPr bwMode="auto">
          <a:xfrm>
            <a:off x="5601618" y="9056688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373" name="Straight Arrow Connector 372"/>
          <p:cNvCxnSpPr/>
          <p:nvPr/>
        </p:nvCxnSpPr>
        <p:spPr>
          <a:xfrm flipH="1">
            <a:off x="1698820" y="8668212"/>
            <a:ext cx="4988" cy="32870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8" name="TextBox 377"/>
          <p:cNvSpPr txBox="1"/>
          <p:nvPr/>
        </p:nvSpPr>
        <p:spPr>
          <a:xfrm>
            <a:off x="1716585" y="8635885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82" name="Straight Arrow Connector 381"/>
          <p:cNvCxnSpPr/>
          <p:nvPr/>
        </p:nvCxnSpPr>
        <p:spPr>
          <a:xfrm flipH="1">
            <a:off x="1917513" y="8850558"/>
            <a:ext cx="2494" cy="15625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Arrow Connector 383"/>
          <p:cNvCxnSpPr/>
          <p:nvPr/>
        </p:nvCxnSpPr>
        <p:spPr>
          <a:xfrm flipH="1">
            <a:off x="3429745" y="8707608"/>
            <a:ext cx="21592" cy="300273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Arrow Connector 385"/>
          <p:cNvCxnSpPr/>
          <p:nvPr/>
        </p:nvCxnSpPr>
        <p:spPr>
          <a:xfrm>
            <a:off x="3355123" y="8762472"/>
            <a:ext cx="39255" cy="254658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Arrow Connector 388"/>
          <p:cNvCxnSpPr/>
          <p:nvPr/>
        </p:nvCxnSpPr>
        <p:spPr>
          <a:xfrm>
            <a:off x="3283033" y="8859271"/>
            <a:ext cx="49842" cy="133954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2" name="Rectangle 391"/>
          <p:cNvSpPr/>
          <p:nvPr/>
        </p:nvSpPr>
        <p:spPr>
          <a:xfrm>
            <a:off x="3209172" y="8470903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95" name="Rectangle 394"/>
          <p:cNvSpPr/>
          <p:nvPr/>
        </p:nvSpPr>
        <p:spPr>
          <a:xfrm>
            <a:off x="3001879" y="8580853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12309" name="AutoShape 60"/>
          <p:cNvSpPr>
            <a:spLocks noChangeAspect="1" noChangeArrowheads="1" noTextEdit="1"/>
          </p:cNvSpPr>
          <p:nvPr/>
        </p:nvSpPr>
        <p:spPr bwMode="auto">
          <a:xfrm>
            <a:off x="990600" y="631825"/>
            <a:ext cx="4781550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0" name="Rectangle 62"/>
          <p:cNvSpPr>
            <a:spLocks noChangeArrowheads="1"/>
          </p:cNvSpPr>
          <p:nvPr/>
        </p:nvSpPr>
        <p:spPr bwMode="auto">
          <a:xfrm>
            <a:off x="1254125" y="641350"/>
            <a:ext cx="4497388" cy="1423988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1331628" y="1686258"/>
            <a:ext cx="179991" cy="125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88" name="TextBox 287"/>
          <p:cNvSpPr txBox="1"/>
          <p:nvPr/>
        </p:nvSpPr>
        <p:spPr>
          <a:xfrm>
            <a:off x="2174837" y="1732609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99" name="Rectangle 298"/>
          <p:cNvSpPr/>
          <p:nvPr/>
        </p:nvSpPr>
        <p:spPr>
          <a:xfrm>
            <a:off x="3035542" y="835201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00" name="TextBox 17"/>
          <p:cNvSpPr txBox="1"/>
          <p:nvPr/>
        </p:nvSpPr>
        <p:spPr>
          <a:xfrm>
            <a:off x="3526024" y="1463009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05" name="TextBox 17"/>
          <p:cNvSpPr txBox="1"/>
          <p:nvPr/>
        </p:nvSpPr>
        <p:spPr>
          <a:xfrm>
            <a:off x="2110155" y="1503036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06" name="TextBox 17"/>
          <p:cNvSpPr txBox="1"/>
          <p:nvPr/>
        </p:nvSpPr>
        <p:spPr>
          <a:xfrm>
            <a:off x="3100388" y="1283322"/>
            <a:ext cx="225156" cy="125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309" name="TextBox 17"/>
          <p:cNvSpPr txBox="1"/>
          <p:nvPr/>
        </p:nvSpPr>
        <p:spPr>
          <a:xfrm>
            <a:off x="3869158" y="1398609"/>
            <a:ext cx="262794" cy="125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14" name="Rectangle 313"/>
          <p:cNvSpPr/>
          <p:nvPr/>
        </p:nvSpPr>
        <p:spPr>
          <a:xfrm>
            <a:off x="3229651" y="728613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69" name="TextBox 368"/>
          <p:cNvSpPr txBox="1"/>
          <p:nvPr/>
        </p:nvSpPr>
        <p:spPr>
          <a:xfrm>
            <a:off x="1189826" y="1308882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70" name="TextBox 369"/>
          <p:cNvSpPr txBox="1"/>
          <p:nvPr/>
        </p:nvSpPr>
        <p:spPr>
          <a:xfrm>
            <a:off x="1491266" y="1492672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74" name="TextBox 373"/>
          <p:cNvSpPr txBox="1"/>
          <p:nvPr/>
        </p:nvSpPr>
        <p:spPr>
          <a:xfrm>
            <a:off x="1787231" y="1641649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75" name="TextBox 17"/>
          <p:cNvSpPr txBox="1"/>
          <p:nvPr/>
        </p:nvSpPr>
        <p:spPr>
          <a:xfrm>
            <a:off x="2722527" y="1845131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376" name="TextBox 17"/>
          <p:cNvSpPr txBox="1"/>
          <p:nvPr/>
        </p:nvSpPr>
        <p:spPr>
          <a:xfrm>
            <a:off x="2553018" y="1394366"/>
            <a:ext cx="4708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379" name="TextBox 378"/>
          <p:cNvSpPr txBox="1"/>
          <p:nvPr/>
        </p:nvSpPr>
        <p:spPr>
          <a:xfrm>
            <a:off x="3412621" y="1237534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80" name="TextBox 379"/>
          <p:cNvSpPr txBox="1"/>
          <p:nvPr/>
        </p:nvSpPr>
        <p:spPr>
          <a:xfrm>
            <a:off x="3436070" y="1353445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85" name="5-Point Star 384"/>
          <p:cNvSpPr/>
          <p:nvPr/>
        </p:nvSpPr>
        <p:spPr>
          <a:xfrm>
            <a:off x="3495289" y="1797200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" name="TextBox 17"/>
          <p:cNvSpPr txBox="1"/>
          <p:nvPr/>
        </p:nvSpPr>
        <p:spPr>
          <a:xfrm>
            <a:off x="3827753" y="1674089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90" name="TextBox 389"/>
          <p:cNvSpPr txBox="1"/>
          <p:nvPr/>
        </p:nvSpPr>
        <p:spPr>
          <a:xfrm>
            <a:off x="2308399" y="1256827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93" name="TextBox 392"/>
          <p:cNvSpPr txBox="1"/>
          <p:nvPr/>
        </p:nvSpPr>
        <p:spPr>
          <a:xfrm>
            <a:off x="3335882" y="996950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99" name="TextBox 17"/>
          <p:cNvSpPr txBox="1"/>
          <p:nvPr/>
        </p:nvSpPr>
        <p:spPr>
          <a:xfrm>
            <a:off x="3041912" y="1407103"/>
            <a:ext cx="3962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396" name="Straight Arrow Connector 395"/>
          <p:cNvCxnSpPr/>
          <p:nvPr/>
        </p:nvCxnSpPr>
        <p:spPr>
          <a:xfrm flipH="1">
            <a:off x="1271518" y="1546511"/>
            <a:ext cx="36629" cy="49316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11" name="Freeform 63"/>
          <p:cNvSpPr>
            <a:spLocks/>
          </p:cNvSpPr>
          <p:nvPr/>
        </p:nvSpPr>
        <p:spPr bwMode="auto">
          <a:xfrm>
            <a:off x="1254125" y="884238"/>
            <a:ext cx="4491038" cy="1181100"/>
          </a:xfrm>
          <a:custGeom>
            <a:avLst/>
            <a:gdLst>
              <a:gd name="T0" fmla="*/ 159 w 2829"/>
              <a:gd name="T1" fmla="*/ 744 h 744"/>
              <a:gd name="T2" fmla="*/ 281 w 2829"/>
              <a:gd name="T3" fmla="*/ 744 h 744"/>
              <a:gd name="T4" fmla="*/ 424 w 2829"/>
              <a:gd name="T5" fmla="*/ 744 h 744"/>
              <a:gd name="T6" fmla="*/ 464 w 2829"/>
              <a:gd name="T7" fmla="*/ 744 h 744"/>
              <a:gd name="T8" fmla="*/ 550 w 2829"/>
              <a:gd name="T9" fmla="*/ 744 h 744"/>
              <a:gd name="T10" fmla="*/ 603 w 2829"/>
              <a:gd name="T11" fmla="*/ 744 h 744"/>
              <a:gd name="T12" fmla="*/ 666 w 2829"/>
              <a:gd name="T13" fmla="*/ 744 h 744"/>
              <a:gd name="T14" fmla="*/ 715 w 2829"/>
              <a:gd name="T15" fmla="*/ 741 h 744"/>
              <a:gd name="T16" fmla="*/ 782 w 2829"/>
              <a:gd name="T17" fmla="*/ 741 h 744"/>
              <a:gd name="T18" fmla="*/ 825 w 2829"/>
              <a:gd name="T19" fmla="*/ 741 h 744"/>
              <a:gd name="T20" fmla="*/ 898 w 2829"/>
              <a:gd name="T21" fmla="*/ 669 h 744"/>
              <a:gd name="T22" fmla="*/ 944 w 2829"/>
              <a:gd name="T23" fmla="*/ 744 h 744"/>
              <a:gd name="T24" fmla="*/ 980 w 2829"/>
              <a:gd name="T25" fmla="*/ 744 h 744"/>
              <a:gd name="T26" fmla="*/ 1040 w 2829"/>
              <a:gd name="T27" fmla="*/ 744 h 744"/>
              <a:gd name="T28" fmla="*/ 1067 w 2829"/>
              <a:gd name="T29" fmla="*/ 728 h 744"/>
              <a:gd name="T30" fmla="*/ 1096 w 2829"/>
              <a:gd name="T31" fmla="*/ 744 h 744"/>
              <a:gd name="T32" fmla="*/ 1123 w 2829"/>
              <a:gd name="T33" fmla="*/ 663 h 744"/>
              <a:gd name="T34" fmla="*/ 1153 w 2829"/>
              <a:gd name="T35" fmla="*/ 744 h 744"/>
              <a:gd name="T36" fmla="*/ 1179 w 2829"/>
              <a:gd name="T37" fmla="*/ 728 h 744"/>
              <a:gd name="T38" fmla="*/ 1206 w 2829"/>
              <a:gd name="T39" fmla="*/ 741 h 744"/>
              <a:gd name="T40" fmla="*/ 1229 w 2829"/>
              <a:gd name="T41" fmla="*/ 741 h 744"/>
              <a:gd name="T42" fmla="*/ 1249 w 2829"/>
              <a:gd name="T43" fmla="*/ 744 h 744"/>
              <a:gd name="T44" fmla="*/ 1275 w 2829"/>
              <a:gd name="T45" fmla="*/ 531 h 744"/>
              <a:gd name="T46" fmla="*/ 1302 w 2829"/>
              <a:gd name="T47" fmla="*/ 741 h 744"/>
              <a:gd name="T48" fmla="*/ 1325 w 2829"/>
              <a:gd name="T49" fmla="*/ 741 h 744"/>
              <a:gd name="T50" fmla="*/ 1352 w 2829"/>
              <a:gd name="T51" fmla="*/ 700 h 744"/>
              <a:gd name="T52" fmla="*/ 1375 w 2829"/>
              <a:gd name="T53" fmla="*/ 744 h 744"/>
              <a:gd name="T54" fmla="*/ 1398 w 2829"/>
              <a:gd name="T55" fmla="*/ 744 h 744"/>
              <a:gd name="T56" fmla="*/ 1421 w 2829"/>
              <a:gd name="T57" fmla="*/ 725 h 744"/>
              <a:gd name="T58" fmla="*/ 1444 w 2829"/>
              <a:gd name="T59" fmla="*/ 741 h 744"/>
              <a:gd name="T60" fmla="*/ 1474 w 2829"/>
              <a:gd name="T61" fmla="*/ 744 h 744"/>
              <a:gd name="T62" fmla="*/ 1501 w 2829"/>
              <a:gd name="T63" fmla="*/ 744 h 744"/>
              <a:gd name="T64" fmla="*/ 1527 w 2829"/>
              <a:gd name="T65" fmla="*/ 675 h 744"/>
              <a:gd name="T66" fmla="*/ 1557 w 2829"/>
              <a:gd name="T67" fmla="*/ 741 h 744"/>
              <a:gd name="T68" fmla="*/ 1587 w 2829"/>
              <a:gd name="T69" fmla="*/ 738 h 744"/>
              <a:gd name="T70" fmla="*/ 1613 w 2829"/>
              <a:gd name="T71" fmla="*/ 741 h 744"/>
              <a:gd name="T72" fmla="*/ 1643 w 2829"/>
              <a:gd name="T73" fmla="*/ 744 h 744"/>
              <a:gd name="T74" fmla="*/ 1670 w 2829"/>
              <a:gd name="T75" fmla="*/ 728 h 744"/>
              <a:gd name="T76" fmla="*/ 1696 w 2829"/>
              <a:gd name="T77" fmla="*/ 738 h 744"/>
              <a:gd name="T78" fmla="*/ 1726 w 2829"/>
              <a:gd name="T79" fmla="*/ 744 h 744"/>
              <a:gd name="T80" fmla="*/ 1752 w 2829"/>
              <a:gd name="T81" fmla="*/ 744 h 744"/>
              <a:gd name="T82" fmla="*/ 1779 w 2829"/>
              <a:gd name="T83" fmla="*/ 744 h 744"/>
              <a:gd name="T84" fmla="*/ 1805 w 2829"/>
              <a:gd name="T85" fmla="*/ 744 h 744"/>
              <a:gd name="T86" fmla="*/ 1835 w 2829"/>
              <a:gd name="T87" fmla="*/ 722 h 744"/>
              <a:gd name="T88" fmla="*/ 1862 w 2829"/>
              <a:gd name="T89" fmla="*/ 741 h 744"/>
              <a:gd name="T90" fmla="*/ 1888 w 2829"/>
              <a:gd name="T91" fmla="*/ 741 h 744"/>
              <a:gd name="T92" fmla="*/ 1918 w 2829"/>
              <a:gd name="T93" fmla="*/ 734 h 744"/>
              <a:gd name="T94" fmla="*/ 1948 w 2829"/>
              <a:gd name="T95" fmla="*/ 738 h 744"/>
              <a:gd name="T96" fmla="*/ 1978 w 2829"/>
              <a:gd name="T97" fmla="*/ 744 h 744"/>
              <a:gd name="T98" fmla="*/ 2011 w 2829"/>
              <a:gd name="T99" fmla="*/ 719 h 744"/>
              <a:gd name="T100" fmla="*/ 2044 w 2829"/>
              <a:gd name="T101" fmla="*/ 725 h 744"/>
              <a:gd name="T102" fmla="*/ 2090 w 2829"/>
              <a:gd name="T103" fmla="*/ 744 h 744"/>
              <a:gd name="T104" fmla="*/ 2134 w 2829"/>
              <a:gd name="T105" fmla="*/ 744 h 744"/>
              <a:gd name="T106" fmla="*/ 2167 w 2829"/>
              <a:gd name="T107" fmla="*/ 741 h 744"/>
              <a:gd name="T108" fmla="*/ 2216 w 2829"/>
              <a:gd name="T109" fmla="*/ 700 h 744"/>
              <a:gd name="T110" fmla="*/ 2286 w 2829"/>
              <a:gd name="T111" fmla="*/ 744 h 744"/>
              <a:gd name="T112" fmla="*/ 2382 w 2829"/>
              <a:gd name="T113" fmla="*/ 744 h 744"/>
              <a:gd name="T114" fmla="*/ 2462 w 2829"/>
              <a:gd name="T115" fmla="*/ 744 h 744"/>
              <a:gd name="T116" fmla="*/ 2541 w 2829"/>
              <a:gd name="T117" fmla="*/ 741 h 744"/>
              <a:gd name="T118" fmla="*/ 2631 w 2829"/>
              <a:gd name="T119" fmla="*/ 741 h 744"/>
              <a:gd name="T120" fmla="*/ 2770 w 2829"/>
              <a:gd name="T121" fmla="*/ 744 h 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29" h="744">
                <a:moveTo>
                  <a:pt x="0" y="744"/>
                </a:moveTo>
                <a:lnTo>
                  <a:pt x="10" y="744"/>
                </a:lnTo>
                <a:lnTo>
                  <a:pt x="10" y="731"/>
                </a:lnTo>
                <a:lnTo>
                  <a:pt x="13" y="744"/>
                </a:lnTo>
                <a:lnTo>
                  <a:pt x="106" y="744"/>
                </a:lnTo>
                <a:lnTo>
                  <a:pt x="106" y="741"/>
                </a:lnTo>
                <a:lnTo>
                  <a:pt x="109" y="744"/>
                </a:lnTo>
                <a:lnTo>
                  <a:pt x="129" y="744"/>
                </a:lnTo>
                <a:lnTo>
                  <a:pt x="129" y="738"/>
                </a:lnTo>
                <a:lnTo>
                  <a:pt x="132" y="744"/>
                </a:lnTo>
                <a:lnTo>
                  <a:pt x="142" y="744"/>
                </a:lnTo>
                <a:lnTo>
                  <a:pt x="142" y="741"/>
                </a:lnTo>
                <a:lnTo>
                  <a:pt x="145" y="744"/>
                </a:lnTo>
                <a:lnTo>
                  <a:pt x="145" y="741"/>
                </a:lnTo>
                <a:lnTo>
                  <a:pt x="149" y="744"/>
                </a:lnTo>
                <a:lnTo>
                  <a:pt x="155" y="744"/>
                </a:lnTo>
                <a:lnTo>
                  <a:pt x="159" y="734"/>
                </a:lnTo>
                <a:lnTo>
                  <a:pt x="159" y="744"/>
                </a:lnTo>
                <a:lnTo>
                  <a:pt x="159" y="631"/>
                </a:lnTo>
                <a:lnTo>
                  <a:pt x="162" y="744"/>
                </a:lnTo>
                <a:lnTo>
                  <a:pt x="162" y="734"/>
                </a:lnTo>
                <a:lnTo>
                  <a:pt x="165" y="744"/>
                </a:lnTo>
                <a:lnTo>
                  <a:pt x="195" y="744"/>
                </a:lnTo>
                <a:lnTo>
                  <a:pt x="195" y="741"/>
                </a:lnTo>
                <a:lnTo>
                  <a:pt x="198" y="744"/>
                </a:lnTo>
                <a:lnTo>
                  <a:pt x="198" y="741"/>
                </a:lnTo>
                <a:lnTo>
                  <a:pt x="202" y="744"/>
                </a:lnTo>
                <a:lnTo>
                  <a:pt x="238" y="744"/>
                </a:lnTo>
                <a:lnTo>
                  <a:pt x="238" y="741"/>
                </a:lnTo>
                <a:lnTo>
                  <a:pt x="242" y="744"/>
                </a:lnTo>
                <a:lnTo>
                  <a:pt x="261" y="744"/>
                </a:lnTo>
                <a:lnTo>
                  <a:pt x="261" y="741"/>
                </a:lnTo>
                <a:lnTo>
                  <a:pt x="265" y="744"/>
                </a:lnTo>
                <a:lnTo>
                  <a:pt x="278" y="744"/>
                </a:lnTo>
                <a:lnTo>
                  <a:pt x="278" y="741"/>
                </a:lnTo>
                <a:lnTo>
                  <a:pt x="281" y="744"/>
                </a:lnTo>
                <a:lnTo>
                  <a:pt x="291" y="744"/>
                </a:lnTo>
                <a:lnTo>
                  <a:pt x="291" y="663"/>
                </a:lnTo>
                <a:lnTo>
                  <a:pt x="295" y="744"/>
                </a:lnTo>
                <a:lnTo>
                  <a:pt x="295" y="734"/>
                </a:lnTo>
                <a:lnTo>
                  <a:pt x="298" y="744"/>
                </a:lnTo>
                <a:lnTo>
                  <a:pt x="305" y="744"/>
                </a:lnTo>
                <a:lnTo>
                  <a:pt x="305" y="738"/>
                </a:lnTo>
                <a:lnTo>
                  <a:pt x="308" y="744"/>
                </a:lnTo>
                <a:lnTo>
                  <a:pt x="364" y="744"/>
                </a:lnTo>
                <a:lnTo>
                  <a:pt x="364" y="741"/>
                </a:lnTo>
                <a:lnTo>
                  <a:pt x="367" y="744"/>
                </a:lnTo>
                <a:lnTo>
                  <a:pt x="384" y="744"/>
                </a:lnTo>
                <a:lnTo>
                  <a:pt x="384" y="738"/>
                </a:lnTo>
                <a:lnTo>
                  <a:pt x="387" y="741"/>
                </a:lnTo>
                <a:lnTo>
                  <a:pt x="387" y="744"/>
                </a:lnTo>
                <a:lnTo>
                  <a:pt x="387" y="741"/>
                </a:lnTo>
                <a:lnTo>
                  <a:pt x="391" y="744"/>
                </a:lnTo>
                <a:lnTo>
                  <a:pt x="424" y="744"/>
                </a:lnTo>
                <a:lnTo>
                  <a:pt x="424" y="694"/>
                </a:lnTo>
                <a:lnTo>
                  <a:pt x="427" y="731"/>
                </a:lnTo>
                <a:lnTo>
                  <a:pt x="427" y="744"/>
                </a:lnTo>
                <a:lnTo>
                  <a:pt x="427" y="731"/>
                </a:lnTo>
                <a:lnTo>
                  <a:pt x="430" y="744"/>
                </a:lnTo>
                <a:lnTo>
                  <a:pt x="430" y="741"/>
                </a:lnTo>
                <a:lnTo>
                  <a:pt x="434" y="744"/>
                </a:lnTo>
                <a:lnTo>
                  <a:pt x="450" y="744"/>
                </a:lnTo>
                <a:lnTo>
                  <a:pt x="450" y="738"/>
                </a:lnTo>
                <a:lnTo>
                  <a:pt x="454" y="741"/>
                </a:lnTo>
                <a:lnTo>
                  <a:pt x="454" y="744"/>
                </a:lnTo>
                <a:lnTo>
                  <a:pt x="454" y="741"/>
                </a:lnTo>
                <a:lnTo>
                  <a:pt x="457" y="741"/>
                </a:lnTo>
                <a:lnTo>
                  <a:pt x="457" y="744"/>
                </a:lnTo>
                <a:lnTo>
                  <a:pt x="457" y="741"/>
                </a:lnTo>
                <a:lnTo>
                  <a:pt x="460" y="744"/>
                </a:lnTo>
                <a:lnTo>
                  <a:pt x="460" y="741"/>
                </a:lnTo>
                <a:lnTo>
                  <a:pt x="464" y="744"/>
                </a:lnTo>
                <a:lnTo>
                  <a:pt x="467" y="744"/>
                </a:lnTo>
                <a:lnTo>
                  <a:pt x="467" y="741"/>
                </a:lnTo>
                <a:lnTo>
                  <a:pt x="470" y="744"/>
                </a:lnTo>
                <a:lnTo>
                  <a:pt x="477" y="744"/>
                </a:lnTo>
                <a:lnTo>
                  <a:pt x="477" y="741"/>
                </a:lnTo>
                <a:lnTo>
                  <a:pt x="480" y="744"/>
                </a:lnTo>
                <a:lnTo>
                  <a:pt x="490" y="744"/>
                </a:lnTo>
                <a:lnTo>
                  <a:pt x="490" y="656"/>
                </a:lnTo>
                <a:lnTo>
                  <a:pt x="493" y="741"/>
                </a:lnTo>
                <a:lnTo>
                  <a:pt x="493" y="744"/>
                </a:lnTo>
                <a:lnTo>
                  <a:pt x="493" y="719"/>
                </a:lnTo>
                <a:lnTo>
                  <a:pt x="497" y="744"/>
                </a:lnTo>
                <a:lnTo>
                  <a:pt x="517" y="744"/>
                </a:lnTo>
                <a:lnTo>
                  <a:pt x="517" y="741"/>
                </a:lnTo>
                <a:lnTo>
                  <a:pt x="520" y="744"/>
                </a:lnTo>
                <a:lnTo>
                  <a:pt x="520" y="725"/>
                </a:lnTo>
                <a:lnTo>
                  <a:pt x="523" y="744"/>
                </a:lnTo>
                <a:lnTo>
                  <a:pt x="550" y="744"/>
                </a:lnTo>
                <a:lnTo>
                  <a:pt x="550" y="741"/>
                </a:lnTo>
                <a:lnTo>
                  <a:pt x="553" y="744"/>
                </a:lnTo>
                <a:lnTo>
                  <a:pt x="556" y="744"/>
                </a:lnTo>
                <a:lnTo>
                  <a:pt x="556" y="741"/>
                </a:lnTo>
                <a:lnTo>
                  <a:pt x="560" y="744"/>
                </a:lnTo>
                <a:lnTo>
                  <a:pt x="566" y="744"/>
                </a:lnTo>
                <a:lnTo>
                  <a:pt x="566" y="741"/>
                </a:lnTo>
                <a:lnTo>
                  <a:pt x="570" y="744"/>
                </a:lnTo>
                <a:lnTo>
                  <a:pt x="586" y="744"/>
                </a:lnTo>
                <a:lnTo>
                  <a:pt x="586" y="741"/>
                </a:lnTo>
                <a:lnTo>
                  <a:pt x="589" y="744"/>
                </a:lnTo>
                <a:lnTo>
                  <a:pt x="589" y="741"/>
                </a:lnTo>
                <a:lnTo>
                  <a:pt x="593" y="744"/>
                </a:lnTo>
                <a:lnTo>
                  <a:pt x="596" y="744"/>
                </a:lnTo>
                <a:lnTo>
                  <a:pt x="599" y="741"/>
                </a:lnTo>
                <a:lnTo>
                  <a:pt x="599" y="744"/>
                </a:lnTo>
                <a:lnTo>
                  <a:pt x="599" y="741"/>
                </a:lnTo>
                <a:lnTo>
                  <a:pt x="603" y="744"/>
                </a:lnTo>
                <a:lnTo>
                  <a:pt x="623" y="744"/>
                </a:lnTo>
                <a:lnTo>
                  <a:pt x="623" y="741"/>
                </a:lnTo>
                <a:lnTo>
                  <a:pt x="626" y="744"/>
                </a:lnTo>
                <a:lnTo>
                  <a:pt x="633" y="744"/>
                </a:lnTo>
                <a:lnTo>
                  <a:pt x="633" y="741"/>
                </a:lnTo>
                <a:lnTo>
                  <a:pt x="636" y="744"/>
                </a:lnTo>
                <a:lnTo>
                  <a:pt x="639" y="744"/>
                </a:lnTo>
                <a:lnTo>
                  <a:pt x="639" y="572"/>
                </a:lnTo>
                <a:lnTo>
                  <a:pt x="642" y="744"/>
                </a:lnTo>
                <a:lnTo>
                  <a:pt x="642" y="716"/>
                </a:lnTo>
                <a:lnTo>
                  <a:pt x="646" y="744"/>
                </a:lnTo>
                <a:lnTo>
                  <a:pt x="656" y="744"/>
                </a:lnTo>
                <a:lnTo>
                  <a:pt x="656" y="738"/>
                </a:lnTo>
                <a:lnTo>
                  <a:pt x="659" y="741"/>
                </a:lnTo>
                <a:lnTo>
                  <a:pt x="659" y="744"/>
                </a:lnTo>
                <a:lnTo>
                  <a:pt x="659" y="734"/>
                </a:lnTo>
                <a:lnTo>
                  <a:pt x="662" y="744"/>
                </a:lnTo>
                <a:lnTo>
                  <a:pt x="666" y="744"/>
                </a:lnTo>
                <a:lnTo>
                  <a:pt x="666" y="741"/>
                </a:lnTo>
                <a:lnTo>
                  <a:pt x="669" y="744"/>
                </a:lnTo>
                <a:lnTo>
                  <a:pt x="682" y="744"/>
                </a:lnTo>
                <a:lnTo>
                  <a:pt x="682" y="741"/>
                </a:lnTo>
                <a:lnTo>
                  <a:pt x="686" y="744"/>
                </a:lnTo>
                <a:lnTo>
                  <a:pt x="689" y="744"/>
                </a:lnTo>
                <a:lnTo>
                  <a:pt x="689" y="734"/>
                </a:lnTo>
                <a:lnTo>
                  <a:pt x="692" y="744"/>
                </a:lnTo>
                <a:lnTo>
                  <a:pt x="692" y="731"/>
                </a:lnTo>
                <a:lnTo>
                  <a:pt x="695" y="744"/>
                </a:lnTo>
                <a:lnTo>
                  <a:pt x="699" y="744"/>
                </a:lnTo>
                <a:lnTo>
                  <a:pt x="699" y="741"/>
                </a:lnTo>
                <a:lnTo>
                  <a:pt x="702" y="744"/>
                </a:lnTo>
                <a:lnTo>
                  <a:pt x="709" y="744"/>
                </a:lnTo>
                <a:lnTo>
                  <a:pt x="709" y="741"/>
                </a:lnTo>
                <a:lnTo>
                  <a:pt x="712" y="744"/>
                </a:lnTo>
                <a:lnTo>
                  <a:pt x="715" y="744"/>
                </a:lnTo>
                <a:lnTo>
                  <a:pt x="715" y="741"/>
                </a:lnTo>
                <a:lnTo>
                  <a:pt x="719" y="744"/>
                </a:lnTo>
                <a:lnTo>
                  <a:pt x="719" y="738"/>
                </a:lnTo>
                <a:lnTo>
                  <a:pt x="722" y="744"/>
                </a:lnTo>
                <a:lnTo>
                  <a:pt x="722" y="741"/>
                </a:lnTo>
                <a:lnTo>
                  <a:pt x="725" y="744"/>
                </a:lnTo>
                <a:lnTo>
                  <a:pt x="732" y="744"/>
                </a:lnTo>
                <a:lnTo>
                  <a:pt x="732" y="741"/>
                </a:lnTo>
                <a:lnTo>
                  <a:pt x="735" y="744"/>
                </a:lnTo>
                <a:lnTo>
                  <a:pt x="772" y="744"/>
                </a:lnTo>
                <a:lnTo>
                  <a:pt x="772" y="600"/>
                </a:lnTo>
                <a:lnTo>
                  <a:pt x="775" y="703"/>
                </a:lnTo>
                <a:lnTo>
                  <a:pt x="775" y="744"/>
                </a:lnTo>
                <a:lnTo>
                  <a:pt x="775" y="703"/>
                </a:lnTo>
                <a:lnTo>
                  <a:pt x="778" y="741"/>
                </a:lnTo>
                <a:lnTo>
                  <a:pt x="778" y="744"/>
                </a:lnTo>
                <a:lnTo>
                  <a:pt x="778" y="741"/>
                </a:lnTo>
                <a:lnTo>
                  <a:pt x="782" y="744"/>
                </a:lnTo>
                <a:lnTo>
                  <a:pt x="782" y="741"/>
                </a:lnTo>
                <a:lnTo>
                  <a:pt x="785" y="744"/>
                </a:lnTo>
                <a:lnTo>
                  <a:pt x="785" y="741"/>
                </a:lnTo>
                <a:lnTo>
                  <a:pt x="788" y="741"/>
                </a:lnTo>
                <a:lnTo>
                  <a:pt x="788" y="744"/>
                </a:lnTo>
                <a:lnTo>
                  <a:pt x="788" y="738"/>
                </a:lnTo>
                <a:lnTo>
                  <a:pt x="792" y="731"/>
                </a:lnTo>
                <a:lnTo>
                  <a:pt x="792" y="744"/>
                </a:lnTo>
                <a:lnTo>
                  <a:pt x="792" y="722"/>
                </a:lnTo>
                <a:lnTo>
                  <a:pt x="795" y="744"/>
                </a:lnTo>
                <a:lnTo>
                  <a:pt x="805" y="744"/>
                </a:lnTo>
                <a:lnTo>
                  <a:pt x="805" y="722"/>
                </a:lnTo>
                <a:lnTo>
                  <a:pt x="808" y="744"/>
                </a:lnTo>
                <a:lnTo>
                  <a:pt x="808" y="738"/>
                </a:lnTo>
                <a:lnTo>
                  <a:pt x="811" y="744"/>
                </a:lnTo>
                <a:lnTo>
                  <a:pt x="811" y="738"/>
                </a:lnTo>
                <a:lnTo>
                  <a:pt x="815" y="744"/>
                </a:lnTo>
                <a:lnTo>
                  <a:pt x="825" y="744"/>
                </a:lnTo>
                <a:lnTo>
                  <a:pt x="825" y="741"/>
                </a:lnTo>
                <a:lnTo>
                  <a:pt x="828" y="744"/>
                </a:lnTo>
                <a:lnTo>
                  <a:pt x="838" y="744"/>
                </a:lnTo>
                <a:lnTo>
                  <a:pt x="838" y="738"/>
                </a:lnTo>
                <a:lnTo>
                  <a:pt x="841" y="744"/>
                </a:lnTo>
                <a:lnTo>
                  <a:pt x="841" y="741"/>
                </a:lnTo>
                <a:lnTo>
                  <a:pt x="845" y="744"/>
                </a:lnTo>
                <a:lnTo>
                  <a:pt x="845" y="741"/>
                </a:lnTo>
                <a:lnTo>
                  <a:pt x="848" y="744"/>
                </a:lnTo>
                <a:lnTo>
                  <a:pt x="858" y="744"/>
                </a:lnTo>
                <a:lnTo>
                  <a:pt x="858" y="728"/>
                </a:lnTo>
                <a:lnTo>
                  <a:pt x="861" y="744"/>
                </a:lnTo>
                <a:lnTo>
                  <a:pt x="871" y="744"/>
                </a:lnTo>
                <a:lnTo>
                  <a:pt x="871" y="731"/>
                </a:lnTo>
                <a:lnTo>
                  <a:pt x="874" y="744"/>
                </a:lnTo>
                <a:lnTo>
                  <a:pt x="874" y="741"/>
                </a:lnTo>
                <a:lnTo>
                  <a:pt x="878" y="744"/>
                </a:lnTo>
                <a:lnTo>
                  <a:pt x="898" y="744"/>
                </a:lnTo>
                <a:lnTo>
                  <a:pt x="898" y="669"/>
                </a:lnTo>
                <a:lnTo>
                  <a:pt x="901" y="728"/>
                </a:lnTo>
                <a:lnTo>
                  <a:pt x="901" y="744"/>
                </a:lnTo>
                <a:lnTo>
                  <a:pt x="901" y="722"/>
                </a:lnTo>
                <a:lnTo>
                  <a:pt x="904" y="744"/>
                </a:lnTo>
                <a:lnTo>
                  <a:pt x="904" y="694"/>
                </a:lnTo>
                <a:lnTo>
                  <a:pt x="908" y="744"/>
                </a:lnTo>
                <a:lnTo>
                  <a:pt x="908" y="722"/>
                </a:lnTo>
                <a:lnTo>
                  <a:pt x="911" y="744"/>
                </a:lnTo>
                <a:lnTo>
                  <a:pt x="911" y="741"/>
                </a:lnTo>
                <a:lnTo>
                  <a:pt x="914" y="744"/>
                </a:lnTo>
                <a:lnTo>
                  <a:pt x="934" y="744"/>
                </a:lnTo>
                <a:lnTo>
                  <a:pt x="934" y="734"/>
                </a:lnTo>
                <a:lnTo>
                  <a:pt x="937" y="744"/>
                </a:lnTo>
                <a:lnTo>
                  <a:pt x="937" y="738"/>
                </a:lnTo>
                <a:lnTo>
                  <a:pt x="941" y="738"/>
                </a:lnTo>
                <a:lnTo>
                  <a:pt x="941" y="744"/>
                </a:lnTo>
                <a:lnTo>
                  <a:pt x="941" y="734"/>
                </a:lnTo>
                <a:lnTo>
                  <a:pt x="944" y="744"/>
                </a:lnTo>
                <a:lnTo>
                  <a:pt x="947" y="744"/>
                </a:lnTo>
                <a:lnTo>
                  <a:pt x="947" y="741"/>
                </a:lnTo>
                <a:lnTo>
                  <a:pt x="951" y="744"/>
                </a:lnTo>
                <a:lnTo>
                  <a:pt x="957" y="744"/>
                </a:lnTo>
                <a:lnTo>
                  <a:pt x="957" y="738"/>
                </a:lnTo>
                <a:lnTo>
                  <a:pt x="961" y="744"/>
                </a:lnTo>
                <a:lnTo>
                  <a:pt x="964" y="744"/>
                </a:lnTo>
                <a:lnTo>
                  <a:pt x="964" y="703"/>
                </a:lnTo>
                <a:lnTo>
                  <a:pt x="967" y="734"/>
                </a:lnTo>
                <a:lnTo>
                  <a:pt x="967" y="744"/>
                </a:lnTo>
                <a:lnTo>
                  <a:pt x="967" y="719"/>
                </a:lnTo>
                <a:lnTo>
                  <a:pt x="971" y="744"/>
                </a:lnTo>
                <a:lnTo>
                  <a:pt x="971" y="713"/>
                </a:lnTo>
                <a:lnTo>
                  <a:pt x="974" y="744"/>
                </a:lnTo>
                <a:lnTo>
                  <a:pt x="974" y="725"/>
                </a:lnTo>
                <a:lnTo>
                  <a:pt x="977" y="744"/>
                </a:lnTo>
                <a:lnTo>
                  <a:pt x="977" y="738"/>
                </a:lnTo>
                <a:lnTo>
                  <a:pt x="980" y="744"/>
                </a:lnTo>
                <a:lnTo>
                  <a:pt x="987" y="744"/>
                </a:lnTo>
                <a:lnTo>
                  <a:pt x="987" y="734"/>
                </a:lnTo>
                <a:lnTo>
                  <a:pt x="990" y="744"/>
                </a:lnTo>
                <a:lnTo>
                  <a:pt x="1000" y="744"/>
                </a:lnTo>
                <a:lnTo>
                  <a:pt x="1000" y="738"/>
                </a:lnTo>
                <a:lnTo>
                  <a:pt x="1004" y="744"/>
                </a:lnTo>
                <a:lnTo>
                  <a:pt x="1017" y="744"/>
                </a:lnTo>
                <a:lnTo>
                  <a:pt x="1017" y="734"/>
                </a:lnTo>
                <a:lnTo>
                  <a:pt x="1020" y="744"/>
                </a:lnTo>
                <a:lnTo>
                  <a:pt x="1020" y="734"/>
                </a:lnTo>
                <a:lnTo>
                  <a:pt x="1024" y="744"/>
                </a:lnTo>
                <a:lnTo>
                  <a:pt x="1030" y="744"/>
                </a:lnTo>
                <a:lnTo>
                  <a:pt x="1030" y="716"/>
                </a:lnTo>
                <a:lnTo>
                  <a:pt x="1033" y="744"/>
                </a:lnTo>
                <a:lnTo>
                  <a:pt x="1033" y="700"/>
                </a:lnTo>
                <a:lnTo>
                  <a:pt x="1037" y="744"/>
                </a:lnTo>
                <a:lnTo>
                  <a:pt x="1037" y="741"/>
                </a:lnTo>
                <a:lnTo>
                  <a:pt x="1040" y="744"/>
                </a:lnTo>
                <a:lnTo>
                  <a:pt x="1040" y="741"/>
                </a:lnTo>
                <a:lnTo>
                  <a:pt x="1043" y="744"/>
                </a:lnTo>
                <a:lnTo>
                  <a:pt x="1043" y="741"/>
                </a:lnTo>
                <a:lnTo>
                  <a:pt x="1047" y="744"/>
                </a:lnTo>
                <a:lnTo>
                  <a:pt x="1047" y="728"/>
                </a:lnTo>
                <a:lnTo>
                  <a:pt x="1050" y="744"/>
                </a:lnTo>
                <a:lnTo>
                  <a:pt x="1050" y="738"/>
                </a:lnTo>
                <a:lnTo>
                  <a:pt x="1053" y="744"/>
                </a:lnTo>
                <a:lnTo>
                  <a:pt x="1053" y="738"/>
                </a:lnTo>
                <a:lnTo>
                  <a:pt x="1057" y="744"/>
                </a:lnTo>
                <a:lnTo>
                  <a:pt x="1057" y="741"/>
                </a:lnTo>
                <a:lnTo>
                  <a:pt x="1060" y="744"/>
                </a:lnTo>
                <a:lnTo>
                  <a:pt x="1060" y="728"/>
                </a:lnTo>
                <a:lnTo>
                  <a:pt x="1063" y="741"/>
                </a:lnTo>
                <a:lnTo>
                  <a:pt x="1063" y="744"/>
                </a:lnTo>
                <a:lnTo>
                  <a:pt x="1063" y="734"/>
                </a:lnTo>
                <a:lnTo>
                  <a:pt x="1067" y="744"/>
                </a:lnTo>
                <a:lnTo>
                  <a:pt x="1067" y="728"/>
                </a:lnTo>
                <a:lnTo>
                  <a:pt x="1070" y="741"/>
                </a:lnTo>
                <a:lnTo>
                  <a:pt x="1070" y="744"/>
                </a:lnTo>
                <a:lnTo>
                  <a:pt x="1070" y="741"/>
                </a:lnTo>
                <a:lnTo>
                  <a:pt x="1073" y="744"/>
                </a:lnTo>
                <a:lnTo>
                  <a:pt x="1073" y="738"/>
                </a:lnTo>
                <a:lnTo>
                  <a:pt x="1077" y="744"/>
                </a:lnTo>
                <a:lnTo>
                  <a:pt x="1077" y="741"/>
                </a:lnTo>
                <a:lnTo>
                  <a:pt x="1080" y="744"/>
                </a:lnTo>
                <a:lnTo>
                  <a:pt x="1080" y="725"/>
                </a:lnTo>
                <a:lnTo>
                  <a:pt x="1083" y="741"/>
                </a:lnTo>
                <a:lnTo>
                  <a:pt x="1083" y="744"/>
                </a:lnTo>
                <a:lnTo>
                  <a:pt x="1083" y="731"/>
                </a:lnTo>
                <a:lnTo>
                  <a:pt x="1086" y="744"/>
                </a:lnTo>
                <a:lnTo>
                  <a:pt x="1090" y="744"/>
                </a:lnTo>
                <a:lnTo>
                  <a:pt x="1090" y="741"/>
                </a:lnTo>
                <a:lnTo>
                  <a:pt x="1093" y="744"/>
                </a:lnTo>
                <a:lnTo>
                  <a:pt x="1093" y="738"/>
                </a:lnTo>
                <a:lnTo>
                  <a:pt x="1096" y="744"/>
                </a:lnTo>
                <a:lnTo>
                  <a:pt x="1096" y="741"/>
                </a:lnTo>
                <a:lnTo>
                  <a:pt x="1100" y="744"/>
                </a:lnTo>
                <a:lnTo>
                  <a:pt x="1100" y="734"/>
                </a:lnTo>
                <a:lnTo>
                  <a:pt x="1103" y="744"/>
                </a:lnTo>
                <a:lnTo>
                  <a:pt x="1103" y="741"/>
                </a:lnTo>
                <a:lnTo>
                  <a:pt x="1106" y="744"/>
                </a:lnTo>
                <a:lnTo>
                  <a:pt x="1106" y="738"/>
                </a:lnTo>
                <a:lnTo>
                  <a:pt x="1110" y="744"/>
                </a:lnTo>
                <a:lnTo>
                  <a:pt x="1113" y="744"/>
                </a:lnTo>
                <a:lnTo>
                  <a:pt x="1113" y="716"/>
                </a:lnTo>
                <a:lnTo>
                  <a:pt x="1116" y="728"/>
                </a:lnTo>
                <a:lnTo>
                  <a:pt x="1116" y="744"/>
                </a:lnTo>
                <a:lnTo>
                  <a:pt x="1116" y="728"/>
                </a:lnTo>
                <a:lnTo>
                  <a:pt x="1120" y="744"/>
                </a:lnTo>
                <a:lnTo>
                  <a:pt x="1120" y="603"/>
                </a:lnTo>
                <a:lnTo>
                  <a:pt x="1123" y="678"/>
                </a:lnTo>
                <a:lnTo>
                  <a:pt x="1123" y="744"/>
                </a:lnTo>
                <a:lnTo>
                  <a:pt x="1123" y="663"/>
                </a:lnTo>
                <a:lnTo>
                  <a:pt x="1126" y="744"/>
                </a:lnTo>
                <a:lnTo>
                  <a:pt x="1126" y="741"/>
                </a:lnTo>
                <a:lnTo>
                  <a:pt x="1130" y="741"/>
                </a:lnTo>
                <a:lnTo>
                  <a:pt x="1130" y="744"/>
                </a:lnTo>
                <a:lnTo>
                  <a:pt x="1130" y="741"/>
                </a:lnTo>
                <a:lnTo>
                  <a:pt x="1133" y="744"/>
                </a:lnTo>
                <a:lnTo>
                  <a:pt x="1136" y="744"/>
                </a:lnTo>
                <a:lnTo>
                  <a:pt x="1136" y="738"/>
                </a:lnTo>
                <a:lnTo>
                  <a:pt x="1139" y="744"/>
                </a:lnTo>
                <a:lnTo>
                  <a:pt x="1139" y="734"/>
                </a:lnTo>
                <a:lnTo>
                  <a:pt x="1143" y="744"/>
                </a:lnTo>
                <a:lnTo>
                  <a:pt x="1143" y="731"/>
                </a:lnTo>
                <a:lnTo>
                  <a:pt x="1146" y="741"/>
                </a:lnTo>
                <a:lnTo>
                  <a:pt x="1146" y="744"/>
                </a:lnTo>
                <a:lnTo>
                  <a:pt x="1146" y="731"/>
                </a:lnTo>
                <a:lnTo>
                  <a:pt x="1149" y="744"/>
                </a:lnTo>
                <a:lnTo>
                  <a:pt x="1149" y="734"/>
                </a:lnTo>
                <a:lnTo>
                  <a:pt x="1153" y="744"/>
                </a:lnTo>
                <a:lnTo>
                  <a:pt x="1153" y="738"/>
                </a:lnTo>
                <a:lnTo>
                  <a:pt x="1156" y="744"/>
                </a:lnTo>
                <a:lnTo>
                  <a:pt x="1156" y="738"/>
                </a:lnTo>
                <a:lnTo>
                  <a:pt x="1159" y="744"/>
                </a:lnTo>
                <a:lnTo>
                  <a:pt x="1159" y="713"/>
                </a:lnTo>
                <a:lnTo>
                  <a:pt x="1163" y="738"/>
                </a:lnTo>
                <a:lnTo>
                  <a:pt x="1163" y="744"/>
                </a:lnTo>
                <a:lnTo>
                  <a:pt x="1163" y="734"/>
                </a:lnTo>
                <a:lnTo>
                  <a:pt x="1166" y="744"/>
                </a:lnTo>
                <a:lnTo>
                  <a:pt x="1166" y="741"/>
                </a:lnTo>
                <a:lnTo>
                  <a:pt x="1169" y="744"/>
                </a:lnTo>
                <a:lnTo>
                  <a:pt x="1169" y="741"/>
                </a:lnTo>
                <a:lnTo>
                  <a:pt x="1173" y="734"/>
                </a:lnTo>
                <a:lnTo>
                  <a:pt x="1173" y="744"/>
                </a:lnTo>
                <a:lnTo>
                  <a:pt x="1173" y="700"/>
                </a:lnTo>
                <a:lnTo>
                  <a:pt x="1176" y="744"/>
                </a:lnTo>
                <a:lnTo>
                  <a:pt x="1176" y="684"/>
                </a:lnTo>
                <a:lnTo>
                  <a:pt x="1179" y="728"/>
                </a:lnTo>
                <a:lnTo>
                  <a:pt x="1179" y="744"/>
                </a:lnTo>
                <a:lnTo>
                  <a:pt x="1179" y="709"/>
                </a:lnTo>
                <a:lnTo>
                  <a:pt x="1183" y="744"/>
                </a:lnTo>
                <a:lnTo>
                  <a:pt x="1183" y="728"/>
                </a:lnTo>
                <a:lnTo>
                  <a:pt x="1186" y="744"/>
                </a:lnTo>
                <a:lnTo>
                  <a:pt x="1186" y="741"/>
                </a:lnTo>
                <a:lnTo>
                  <a:pt x="1189" y="744"/>
                </a:lnTo>
                <a:lnTo>
                  <a:pt x="1189" y="738"/>
                </a:lnTo>
                <a:lnTo>
                  <a:pt x="1193" y="744"/>
                </a:lnTo>
                <a:lnTo>
                  <a:pt x="1193" y="728"/>
                </a:lnTo>
                <a:lnTo>
                  <a:pt x="1196" y="744"/>
                </a:lnTo>
                <a:lnTo>
                  <a:pt x="1196" y="738"/>
                </a:lnTo>
                <a:lnTo>
                  <a:pt x="1199" y="744"/>
                </a:lnTo>
                <a:lnTo>
                  <a:pt x="1199" y="731"/>
                </a:lnTo>
                <a:lnTo>
                  <a:pt x="1202" y="744"/>
                </a:lnTo>
                <a:lnTo>
                  <a:pt x="1202" y="734"/>
                </a:lnTo>
                <a:lnTo>
                  <a:pt x="1206" y="734"/>
                </a:lnTo>
                <a:lnTo>
                  <a:pt x="1206" y="741"/>
                </a:lnTo>
                <a:lnTo>
                  <a:pt x="1206" y="556"/>
                </a:lnTo>
                <a:lnTo>
                  <a:pt x="1209" y="741"/>
                </a:lnTo>
                <a:lnTo>
                  <a:pt x="1209" y="744"/>
                </a:lnTo>
                <a:lnTo>
                  <a:pt x="1209" y="728"/>
                </a:lnTo>
                <a:lnTo>
                  <a:pt x="1212" y="744"/>
                </a:lnTo>
                <a:lnTo>
                  <a:pt x="1212" y="719"/>
                </a:lnTo>
                <a:lnTo>
                  <a:pt x="1216" y="722"/>
                </a:lnTo>
                <a:lnTo>
                  <a:pt x="1216" y="744"/>
                </a:lnTo>
                <a:lnTo>
                  <a:pt x="1216" y="719"/>
                </a:lnTo>
                <a:lnTo>
                  <a:pt x="1219" y="744"/>
                </a:lnTo>
                <a:lnTo>
                  <a:pt x="1219" y="713"/>
                </a:lnTo>
                <a:lnTo>
                  <a:pt x="1222" y="697"/>
                </a:lnTo>
                <a:lnTo>
                  <a:pt x="1222" y="744"/>
                </a:lnTo>
                <a:lnTo>
                  <a:pt x="1222" y="678"/>
                </a:lnTo>
                <a:lnTo>
                  <a:pt x="1226" y="738"/>
                </a:lnTo>
                <a:lnTo>
                  <a:pt x="1226" y="744"/>
                </a:lnTo>
                <a:lnTo>
                  <a:pt x="1226" y="738"/>
                </a:lnTo>
                <a:lnTo>
                  <a:pt x="1229" y="741"/>
                </a:lnTo>
                <a:lnTo>
                  <a:pt x="1229" y="744"/>
                </a:lnTo>
                <a:lnTo>
                  <a:pt x="1229" y="734"/>
                </a:lnTo>
                <a:lnTo>
                  <a:pt x="1232" y="744"/>
                </a:lnTo>
                <a:lnTo>
                  <a:pt x="1232" y="738"/>
                </a:lnTo>
                <a:lnTo>
                  <a:pt x="1232" y="741"/>
                </a:lnTo>
                <a:lnTo>
                  <a:pt x="1236" y="734"/>
                </a:lnTo>
                <a:lnTo>
                  <a:pt x="1236" y="744"/>
                </a:lnTo>
                <a:lnTo>
                  <a:pt x="1236" y="731"/>
                </a:lnTo>
                <a:lnTo>
                  <a:pt x="1239" y="738"/>
                </a:lnTo>
                <a:lnTo>
                  <a:pt x="1239" y="744"/>
                </a:lnTo>
                <a:lnTo>
                  <a:pt x="1239" y="731"/>
                </a:lnTo>
                <a:lnTo>
                  <a:pt x="1242" y="738"/>
                </a:lnTo>
                <a:lnTo>
                  <a:pt x="1242" y="744"/>
                </a:lnTo>
                <a:lnTo>
                  <a:pt x="1242" y="678"/>
                </a:lnTo>
                <a:lnTo>
                  <a:pt x="1246" y="700"/>
                </a:lnTo>
                <a:lnTo>
                  <a:pt x="1246" y="744"/>
                </a:lnTo>
                <a:lnTo>
                  <a:pt x="1246" y="700"/>
                </a:lnTo>
                <a:lnTo>
                  <a:pt x="1249" y="744"/>
                </a:lnTo>
                <a:lnTo>
                  <a:pt x="1252" y="744"/>
                </a:lnTo>
                <a:lnTo>
                  <a:pt x="1252" y="578"/>
                </a:lnTo>
                <a:lnTo>
                  <a:pt x="1255" y="728"/>
                </a:lnTo>
                <a:lnTo>
                  <a:pt x="1255" y="744"/>
                </a:lnTo>
                <a:lnTo>
                  <a:pt x="1255" y="666"/>
                </a:lnTo>
                <a:lnTo>
                  <a:pt x="1259" y="744"/>
                </a:lnTo>
                <a:lnTo>
                  <a:pt x="1259" y="734"/>
                </a:lnTo>
                <a:lnTo>
                  <a:pt x="1262" y="741"/>
                </a:lnTo>
                <a:lnTo>
                  <a:pt x="1262" y="744"/>
                </a:lnTo>
                <a:lnTo>
                  <a:pt x="1262" y="738"/>
                </a:lnTo>
                <a:lnTo>
                  <a:pt x="1265" y="744"/>
                </a:lnTo>
                <a:lnTo>
                  <a:pt x="1265" y="719"/>
                </a:lnTo>
                <a:lnTo>
                  <a:pt x="1269" y="744"/>
                </a:lnTo>
                <a:lnTo>
                  <a:pt x="1269" y="734"/>
                </a:lnTo>
                <a:lnTo>
                  <a:pt x="1272" y="744"/>
                </a:lnTo>
                <a:lnTo>
                  <a:pt x="1272" y="741"/>
                </a:lnTo>
                <a:lnTo>
                  <a:pt x="1275" y="744"/>
                </a:lnTo>
                <a:lnTo>
                  <a:pt x="1275" y="531"/>
                </a:lnTo>
                <a:lnTo>
                  <a:pt x="1279" y="725"/>
                </a:lnTo>
                <a:lnTo>
                  <a:pt x="1279" y="744"/>
                </a:lnTo>
                <a:lnTo>
                  <a:pt x="1279" y="694"/>
                </a:lnTo>
                <a:lnTo>
                  <a:pt x="1282" y="744"/>
                </a:lnTo>
                <a:lnTo>
                  <a:pt x="1285" y="744"/>
                </a:lnTo>
                <a:lnTo>
                  <a:pt x="1285" y="709"/>
                </a:lnTo>
                <a:lnTo>
                  <a:pt x="1289" y="728"/>
                </a:lnTo>
                <a:lnTo>
                  <a:pt x="1289" y="744"/>
                </a:lnTo>
                <a:lnTo>
                  <a:pt x="1289" y="688"/>
                </a:lnTo>
                <a:lnTo>
                  <a:pt x="1292" y="741"/>
                </a:lnTo>
                <a:lnTo>
                  <a:pt x="1292" y="744"/>
                </a:lnTo>
                <a:lnTo>
                  <a:pt x="1292" y="738"/>
                </a:lnTo>
                <a:lnTo>
                  <a:pt x="1295" y="744"/>
                </a:lnTo>
                <a:lnTo>
                  <a:pt x="1295" y="741"/>
                </a:lnTo>
                <a:lnTo>
                  <a:pt x="1299" y="741"/>
                </a:lnTo>
                <a:lnTo>
                  <a:pt x="1299" y="744"/>
                </a:lnTo>
                <a:lnTo>
                  <a:pt x="1299" y="613"/>
                </a:lnTo>
                <a:lnTo>
                  <a:pt x="1302" y="741"/>
                </a:lnTo>
                <a:lnTo>
                  <a:pt x="1302" y="744"/>
                </a:lnTo>
                <a:lnTo>
                  <a:pt x="1302" y="741"/>
                </a:lnTo>
                <a:lnTo>
                  <a:pt x="1305" y="744"/>
                </a:lnTo>
                <a:lnTo>
                  <a:pt x="1305" y="563"/>
                </a:lnTo>
                <a:lnTo>
                  <a:pt x="1308" y="725"/>
                </a:lnTo>
                <a:lnTo>
                  <a:pt x="1308" y="744"/>
                </a:lnTo>
                <a:lnTo>
                  <a:pt x="1308" y="725"/>
                </a:lnTo>
                <a:lnTo>
                  <a:pt x="1312" y="744"/>
                </a:lnTo>
                <a:lnTo>
                  <a:pt x="1315" y="744"/>
                </a:lnTo>
                <a:lnTo>
                  <a:pt x="1315" y="738"/>
                </a:lnTo>
                <a:lnTo>
                  <a:pt x="1318" y="741"/>
                </a:lnTo>
                <a:lnTo>
                  <a:pt x="1318" y="744"/>
                </a:lnTo>
                <a:lnTo>
                  <a:pt x="1318" y="713"/>
                </a:lnTo>
                <a:lnTo>
                  <a:pt x="1322" y="731"/>
                </a:lnTo>
                <a:lnTo>
                  <a:pt x="1322" y="744"/>
                </a:lnTo>
                <a:lnTo>
                  <a:pt x="1322" y="716"/>
                </a:lnTo>
                <a:lnTo>
                  <a:pt x="1325" y="744"/>
                </a:lnTo>
                <a:lnTo>
                  <a:pt x="1325" y="741"/>
                </a:lnTo>
                <a:lnTo>
                  <a:pt x="1328" y="744"/>
                </a:lnTo>
                <a:lnTo>
                  <a:pt x="1328" y="741"/>
                </a:lnTo>
                <a:lnTo>
                  <a:pt x="1332" y="744"/>
                </a:lnTo>
                <a:lnTo>
                  <a:pt x="1332" y="741"/>
                </a:lnTo>
                <a:lnTo>
                  <a:pt x="1335" y="744"/>
                </a:lnTo>
                <a:lnTo>
                  <a:pt x="1335" y="456"/>
                </a:lnTo>
                <a:lnTo>
                  <a:pt x="1338" y="291"/>
                </a:lnTo>
                <a:lnTo>
                  <a:pt x="1338" y="741"/>
                </a:lnTo>
                <a:lnTo>
                  <a:pt x="1338" y="47"/>
                </a:lnTo>
                <a:lnTo>
                  <a:pt x="1342" y="728"/>
                </a:lnTo>
                <a:lnTo>
                  <a:pt x="1342" y="744"/>
                </a:lnTo>
                <a:lnTo>
                  <a:pt x="1342" y="728"/>
                </a:lnTo>
                <a:lnTo>
                  <a:pt x="1345" y="744"/>
                </a:lnTo>
                <a:lnTo>
                  <a:pt x="1345" y="738"/>
                </a:lnTo>
                <a:lnTo>
                  <a:pt x="1348" y="744"/>
                </a:lnTo>
                <a:lnTo>
                  <a:pt x="1348" y="722"/>
                </a:lnTo>
                <a:lnTo>
                  <a:pt x="1348" y="728"/>
                </a:lnTo>
                <a:lnTo>
                  <a:pt x="1352" y="700"/>
                </a:lnTo>
                <a:lnTo>
                  <a:pt x="1352" y="744"/>
                </a:lnTo>
                <a:lnTo>
                  <a:pt x="1352" y="681"/>
                </a:lnTo>
                <a:lnTo>
                  <a:pt x="1355" y="744"/>
                </a:lnTo>
                <a:lnTo>
                  <a:pt x="1355" y="731"/>
                </a:lnTo>
                <a:lnTo>
                  <a:pt x="1358" y="744"/>
                </a:lnTo>
                <a:lnTo>
                  <a:pt x="1358" y="0"/>
                </a:lnTo>
                <a:lnTo>
                  <a:pt x="1361" y="300"/>
                </a:lnTo>
                <a:lnTo>
                  <a:pt x="1361" y="744"/>
                </a:lnTo>
                <a:lnTo>
                  <a:pt x="1361" y="141"/>
                </a:lnTo>
                <a:lnTo>
                  <a:pt x="1365" y="741"/>
                </a:lnTo>
                <a:lnTo>
                  <a:pt x="1365" y="744"/>
                </a:lnTo>
                <a:lnTo>
                  <a:pt x="1365" y="734"/>
                </a:lnTo>
                <a:lnTo>
                  <a:pt x="1368" y="744"/>
                </a:lnTo>
                <a:lnTo>
                  <a:pt x="1368" y="734"/>
                </a:lnTo>
                <a:lnTo>
                  <a:pt x="1371" y="744"/>
                </a:lnTo>
                <a:lnTo>
                  <a:pt x="1371" y="738"/>
                </a:lnTo>
                <a:lnTo>
                  <a:pt x="1375" y="741"/>
                </a:lnTo>
                <a:lnTo>
                  <a:pt x="1375" y="744"/>
                </a:lnTo>
                <a:lnTo>
                  <a:pt x="1375" y="738"/>
                </a:lnTo>
                <a:lnTo>
                  <a:pt x="1378" y="744"/>
                </a:lnTo>
                <a:lnTo>
                  <a:pt x="1378" y="734"/>
                </a:lnTo>
                <a:lnTo>
                  <a:pt x="1381" y="734"/>
                </a:lnTo>
                <a:lnTo>
                  <a:pt x="1381" y="744"/>
                </a:lnTo>
                <a:lnTo>
                  <a:pt x="1381" y="734"/>
                </a:lnTo>
                <a:lnTo>
                  <a:pt x="1385" y="741"/>
                </a:lnTo>
                <a:lnTo>
                  <a:pt x="1385" y="744"/>
                </a:lnTo>
                <a:lnTo>
                  <a:pt x="1385" y="650"/>
                </a:lnTo>
                <a:lnTo>
                  <a:pt x="1388" y="734"/>
                </a:lnTo>
                <a:lnTo>
                  <a:pt x="1388" y="744"/>
                </a:lnTo>
                <a:lnTo>
                  <a:pt x="1388" y="675"/>
                </a:lnTo>
                <a:lnTo>
                  <a:pt x="1391" y="741"/>
                </a:lnTo>
                <a:lnTo>
                  <a:pt x="1391" y="744"/>
                </a:lnTo>
                <a:lnTo>
                  <a:pt x="1391" y="725"/>
                </a:lnTo>
                <a:lnTo>
                  <a:pt x="1395" y="744"/>
                </a:lnTo>
                <a:lnTo>
                  <a:pt x="1395" y="738"/>
                </a:lnTo>
                <a:lnTo>
                  <a:pt x="1398" y="744"/>
                </a:lnTo>
                <a:lnTo>
                  <a:pt x="1398" y="738"/>
                </a:lnTo>
                <a:lnTo>
                  <a:pt x="1401" y="744"/>
                </a:lnTo>
                <a:lnTo>
                  <a:pt x="1401" y="734"/>
                </a:lnTo>
                <a:lnTo>
                  <a:pt x="1405" y="744"/>
                </a:lnTo>
                <a:lnTo>
                  <a:pt x="1405" y="734"/>
                </a:lnTo>
                <a:lnTo>
                  <a:pt x="1408" y="744"/>
                </a:lnTo>
                <a:lnTo>
                  <a:pt x="1408" y="731"/>
                </a:lnTo>
                <a:lnTo>
                  <a:pt x="1411" y="744"/>
                </a:lnTo>
                <a:lnTo>
                  <a:pt x="1411" y="653"/>
                </a:lnTo>
                <a:lnTo>
                  <a:pt x="1415" y="725"/>
                </a:lnTo>
                <a:lnTo>
                  <a:pt x="1415" y="744"/>
                </a:lnTo>
                <a:lnTo>
                  <a:pt x="1415" y="709"/>
                </a:lnTo>
                <a:lnTo>
                  <a:pt x="1418" y="719"/>
                </a:lnTo>
                <a:lnTo>
                  <a:pt x="1418" y="744"/>
                </a:lnTo>
                <a:lnTo>
                  <a:pt x="1418" y="716"/>
                </a:lnTo>
                <a:lnTo>
                  <a:pt x="1421" y="738"/>
                </a:lnTo>
                <a:lnTo>
                  <a:pt x="1421" y="744"/>
                </a:lnTo>
                <a:lnTo>
                  <a:pt x="1421" y="725"/>
                </a:lnTo>
                <a:lnTo>
                  <a:pt x="1424" y="738"/>
                </a:lnTo>
                <a:lnTo>
                  <a:pt x="1424" y="744"/>
                </a:lnTo>
                <a:lnTo>
                  <a:pt x="1424" y="638"/>
                </a:lnTo>
                <a:lnTo>
                  <a:pt x="1428" y="656"/>
                </a:lnTo>
                <a:lnTo>
                  <a:pt x="1428" y="744"/>
                </a:lnTo>
                <a:lnTo>
                  <a:pt x="1428" y="656"/>
                </a:lnTo>
                <a:lnTo>
                  <a:pt x="1431" y="738"/>
                </a:lnTo>
                <a:lnTo>
                  <a:pt x="1431" y="744"/>
                </a:lnTo>
                <a:lnTo>
                  <a:pt x="1431" y="725"/>
                </a:lnTo>
                <a:lnTo>
                  <a:pt x="1434" y="741"/>
                </a:lnTo>
                <a:lnTo>
                  <a:pt x="1434" y="744"/>
                </a:lnTo>
                <a:lnTo>
                  <a:pt x="1434" y="725"/>
                </a:lnTo>
                <a:lnTo>
                  <a:pt x="1438" y="741"/>
                </a:lnTo>
                <a:lnTo>
                  <a:pt x="1438" y="744"/>
                </a:lnTo>
                <a:lnTo>
                  <a:pt x="1438" y="741"/>
                </a:lnTo>
                <a:lnTo>
                  <a:pt x="1441" y="744"/>
                </a:lnTo>
                <a:lnTo>
                  <a:pt x="1444" y="744"/>
                </a:lnTo>
                <a:lnTo>
                  <a:pt x="1444" y="741"/>
                </a:lnTo>
                <a:lnTo>
                  <a:pt x="1448" y="744"/>
                </a:lnTo>
                <a:lnTo>
                  <a:pt x="1451" y="744"/>
                </a:lnTo>
                <a:lnTo>
                  <a:pt x="1451" y="728"/>
                </a:lnTo>
                <a:lnTo>
                  <a:pt x="1454" y="728"/>
                </a:lnTo>
                <a:lnTo>
                  <a:pt x="1454" y="744"/>
                </a:lnTo>
                <a:lnTo>
                  <a:pt x="1454" y="722"/>
                </a:lnTo>
                <a:lnTo>
                  <a:pt x="1458" y="741"/>
                </a:lnTo>
                <a:lnTo>
                  <a:pt x="1458" y="744"/>
                </a:lnTo>
                <a:lnTo>
                  <a:pt x="1458" y="738"/>
                </a:lnTo>
                <a:lnTo>
                  <a:pt x="1461" y="744"/>
                </a:lnTo>
                <a:lnTo>
                  <a:pt x="1461" y="741"/>
                </a:lnTo>
                <a:lnTo>
                  <a:pt x="1464" y="744"/>
                </a:lnTo>
                <a:lnTo>
                  <a:pt x="1464" y="741"/>
                </a:lnTo>
                <a:lnTo>
                  <a:pt x="1468" y="744"/>
                </a:lnTo>
                <a:lnTo>
                  <a:pt x="1468" y="738"/>
                </a:lnTo>
                <a:lnTo>
                  <a:pt x="1471" y="744"/>
                </a:lnTo>
                <a:lnTo>
                  <a:pt x="1471" y="741"/>
                </a:lnTo>
                <a:lnTo>
                  <a:pt x="1474" y="744"/>
                </a:lnTo>
                <a:lnTo>
                  <a:pt x="1474" y="741"/>
                </a:lnTo>
                <a:lnTo>
                  <a:pt x="1477" y="744"/>
                </a:lnTo>
                <a:lnTo>
                  <a:pt x="1477" y="638"/>
                </a:lnTo>
                <a:lnTo>
                  <a:pt x="1481" y="653"/>
                </a:lnTo>
                <a:lnTo>
                  <a:pt x="1481" y="744"/>
                </a:lnTo>
                <a:lnTo>
                  <a:pt x="1481" y="644"/>
                </a:lnTo>
                <a:lnTo>
                  <a:pt x="1484" y="741"/>
                </a:lnTo>
                <a:lnTo>
                  <a:pt x="1484" y="744"/>
                </a:lnTo>
                <a:lnTo>
                  <a:pt x="1484" y="734"/>
                </a:lnTo>
                <a:lnTo>
                  <a:pt x="1487" y="744"/>
                </a:lnTo>
                <a:lnTo>
                  <a:pt x="1487" y="741"/>
                </a:lnTo>
                <a:lnTo>
                  <a:pt x="1491" y="744"/>
                </a:lnTo>
                <a:lnTo>
                  <a:pt x="1491" y="741"/>
                </a:lnTo>
                <a:lnTo>
                  <a:pt x="1494" y="744"/>
                </a:lnTo>
                <a:lnTo>
                  <a:pt x="1494" y="731"/>
                </a:lnTo>
                <a:lnTo>
                  <a:pt x="1497" y="744"/>
                </a:lnTo>
                <a:lnTo>
                  <a:pt x="1497" y="738"/>
                </a:lnTo>
                <a:lnTo>
                  <a:pt x="1501" y="744"/>
                </a:lnTo>
                <a:lnTo>
                  <a:pt x="1501" y="731"/>
                </a:lnTo>
                <a:lnTo>
                  <a:pt x="1504" y="738"/>
                </a:lnTo>
                <a:lnTo>
                  <a:pt x="1504" y="744"/>
                </a:lnTo>
                <a:lnTo>
                  <a:pt x="1504" y="738"/>
                </a:lnTo>
                <a:lnTo>
                  <a:pt x="1507" y="744"/>
                </a:lnTo>
                <a:lnTo>
                  <a:pt x="1507" y="738"/>
                </a:lnTo>
                <a:lnTo>
                  <a:pt x="1511" y="744"/>
                </a:lnTo>
                <a:lnTo>
                  <a:pt x="1511" y="741"/>
                </a:lnTo>
                <a:lnTo>
                  <a:pt x="1514" y="744"/>
                </a:lnTo>
                <a:lnTo>
                  <a:pt x="1514" y="741"/>
                </a:lnTo>
                <a:lnTo>
                  <a:pt x="1517" y="744"/>
                </a:lnTo>
                <a:lnTo>
                  <a:pt x="1517" y="741"/>
                </a:lnTo>
                <a:lnTo>
                  <a:pt x="1521" y="744"/>
                </a:lnTo>
                <a:lnTo>
                  <a:pt x="1521" y="728"/>
                </a:lnTo>
                <a:lnTo>
                  <a:pt x="1524" y="744"/>
                </a:lnTo>
                <a:lnTo>
                  <a:pt x="1524" y="741"/>
                </a:lnTo>
                <a:lnTo>
                  <a:pt x="1527" y="744"/>
                </a:lnTo>
                <a:lnTo>
                  <a:pt x="1527" y="675"/>
                </a:lnTo>
                <a:lnTo>
                  <a:pt x="1530" y="744"/>
                </a:lnTo>
                <a:lnTo>
                  <a:pt x="1530" y="725"/>
                </a:lnTo>
                <a:lnTo>
                  <a:pt x="1534" y="744"/>
                </a:lnTo>
                <a:lnTo>
                  <a:pt x="1534" y="734"/>
                </a:lnTo>
                <a:lnTo>
                  <a:pt x="1537" y="744"/>
                </a:lnTo>
                <a:lnTo>
                  <a:pt x="1537" y="738"/>
                </a:lnTo>
                <a:lnTo>
                  <a:pt x="1540" y="744"/>
                </a:lnTo>
                <a:lnTo>
                  <a:pt x="1540" y="741"/>
                </a:lnTo>
                <a:lnTo>
                  <a:pt x="1544" y="744"/>
                </a:lnTo>
                <a:lnTo>
                  <a:pt x="1544" y="738"/>
                </a:lnTo>
                <a:lnTo>
                  <a:pt x="1547" y="744"/>
                </a:lnTo>
                <a:lnTo>
                  <a:pt x="1547" y="731"/>
                </a:lnTo>
                <a:lnTo>
                  <a:pt x="1550" y="744"/>
                </a:lnTo>
                <a:lnTo>
                  <a:pt x="1550" y="719"/>
                </a:lnTo>
                <a:lnTo>
                  <a:pt x="1554" y="744"/>
                </a:lnTo>
                <a:lnTo>
                  <a:pt x="1554" y="741"/>
                </a:lnTo>
                <a:lnTo>
                  <a:pt x="1557" y="744"/>
                </a:lnTo>
                <a:lnTo>
                  <a:pt x="1557" y="741"/>
                </a:lnTo>
                <a:lnTo>
                  <a:pt x="1560" y="744"/>
                </a:lnTo>
                <a:lnTo>
                  <a:pt x="1560" y="688"/>
                </a:lnTo>
                <a:lnTo>
                  <a:pt x="1564" y="744"/>
                </a:lnTo>
                <a:lnTo>
                  <a:pt x="1564" y="734"/>
                </a:lnTo>
                <a:lnTo>
                  <a:pt x="1567" y="744"/>
                </a:lnTo>
                <a:lnTo>
                  <a:pt x="1567" y="738"/>
                </a:lnTo>
                <a:lnTo>
                  <a:pt x="1570" y="744"/>
                </a:lnTo>
                <a:lnTo>
                  <a:pt x="1570" y="731"/>
                </a:lnTo>
                <a:lnTo>
                  <a:pt x="1574" y="744"/>
                </a:lnTo>
                <a:lnTo>
                  <a:pt x="1574" y="734"/>
                </a:lnTo>
                <a:lnTo>
                  <a:pt x="1577" y="738"/>
                </a:lnTo>
                <a:lnTo>
                  <a:pt x="1577" y="744"/>
                </a:lnTo>
                <a:lnTo>
                  <a:pt x="1577" y="716"/>
                </a:lnTo>
                <a:lnTo>
                  <a:pt x="1580" y="744"/>
                </a:lnTo>
                <a:lnTo>
                  <a:pt x="1583" y="744"/>
                </a:lnTo>
                <a:lnTo>
                  <a:pt x="1583" y="734"/>
                </a:lnTo>
                <a:lnTo>
                  <a:pt x="1587" y="744"/>
                </a:lnTo>
                <a:lnTo>
                  <a:pt x="1587" y="738"/>
                </a:lnTo>
                <a:lnTo>
                  <a:pt x="1590" y="744"/>
                </a:lnTo>
                <a:lnTo>
                  <a:pt x="1590" y="741"/>
                </a:lnTo>
                <a:lnTo>
                  <a:pt x="1593" y="744"/>
                </a:lnTo>
                <a:lnTo>
                  <a:pt x="1593" y="703"/>
                </a:lnTo>
                <a:lnTo>
                  <a:pt x="1597" y="709"/>
                </a:lnTo>
                <a:lnTo>
                  <a:pt x="1597" y="744"/>
                </a:lnTo>
                <a:lnTo>
                  <a:pt x="1597" y="709"/>
                </a:lnTo>
                <a:lnTo>
                  <a:pt x="1600" y="744"/>
                </a:lnTo>
                <a:lnTo>
                  <a:pt x="1600" y="603"/>
                </a:lnTo>
                <a:lnTo>
                  <a:pt x="1603" y="744"/>
                </a:lnTo>
                <a:lnTo>
                  <a:pt x="1603" y="631"/>
                </a:lnTo>
                <a:lnTo>
                  <a:pt x="1607" y="744"/>
                </a:lnTo>
                <a:lnTo>
                  <a:pt x="1607" y="716"/>
                </a:lnTo>
                <a:lnTo>
                  <a:pt x="1610" y="741"/>
                </a:lnTo>
                <a:lnTo>
                  <a:pt x="1610" y="744"/>
                </a:lnTo>
                <a:lnTo>
                  <a:pt x="1610" y="734"/>
                </a:lnTo>
                <a:lnTo>
                  <a:pt x="1613" y="744"/>
                </a:lnTo>
                <a:lnTo>
                  <a:pt x="1613" y="741"/>
                </a:lnTo>
                <a:lnTo>
                  <a:pt x="1617" y="744"/>
                </a:lnTo>
                <a:lnTo>
                  <a:pt x="1617" y="738"/>
                </a:lnTo>
                <a:lnTo>
                  <a:pt x="1620" y="744"/>
                </a:lnTo>
                <a:lnTo>
                  <a:pt x="1620" y="734"/>
                </a:lnTo>
                <a:lnTo>
                  <a:pt x="1623" y="744"/>
                </a:lnTo>
                <a:lnTo>
                  <a:pt x="1627" y="744"/>
                </a:lnTo>
                <a:lnTo>
                  <a:pt x="1627" y="706"/>
                </a:lnTo>
                <a:lnTo>
                  <a:pt x="1630" y="713"/>
                </a:lnTo>
                <a:lnTo>
                  <a:pt x="1630" y="744"/>
                </a:lnTo>
                <a:lnTo>
                  <a:pt x="1630" y="713"/>
                </a:lnTo>
                <a:lnTo>
                  <a:pt x="1633" y="741"/>
                </a:lnTo>
                <a:lnTo>
                  <a:pt x="1633" y="744"/>
                </a:lnTo>
                <a:lnTo>
                  <a:pt x="1633" y="741"/>
                </a:lnTo>
                <a:lnTo>
                  <a:pt x="1637" y="744"/>
                </a:lnTo>
                <a:lnTo>
                  <a:pt x="1637" y="741"/>
                </a:lnTo>
                <a:lnTo>
                  <a:pt x="1640" y="744"/>
                </a:lnTo>
                <a:lnTo>
                  <a:pt x="1640" y="738"/>
                </a:lnTo>
                <a:lnTo>
                  <a:pt x="1643" y="744"/>
                </a:lnTo>
                <a:lnTo>
                  <a:pt x="1643" y="738"/>
                </a:lnTo>
                <a:lnTo>
                  <a:pt x="1646" y="744"/>
                </a:lnTo>
                <a:lnTo>
                  <a:pt x="1646" y="741"/>
                </a:lnTo>
                <a:lnTo>
                  <a:pt x="1650" y="744"/>
                </a:lnTo>
                <a:lnTo>
                  <a:pt x="1650" y="741"/>
                </a:lnTo>
                <a:lnTo>
                  <a:pt x="1653" y="744"/>
                </a:lnTo>
                <a:lnTo>
                  <a:pt x="1653" y="650"/>
                </a:lnTo>
                <a:lnTo>
                  <a:pt x="1656" y="713"/>
                </a:lnTo>
                <a:lnTo>
                  <a:pt x="1656" y="744"/>
                </a:lnTo>
                <a:lnTo>
                  <a:pt x="1656" y="713"/>
                </a:lnTo>
                <a:lnTo>
                  <a:pt x="1660" y="744"/>
                </a:lnTo>
                <a:lnTo>
                  <a:pt x="1660" y="719"/>
                </a:lnTo>
                <a:lnTo>
                  <a:pt x="1663" y="734"/>
                </a:lnTo>
                <a:lnTo>
                  <a:pt x="1663" y="744"/>
                </a:lnTo>
                <a:lnTo>
                  <a:pt x="1663" y="731"/>
                </a:lnTo>
                <a:lnTo>
                  <a:pt x="1666" y="744"/>
                </a:lnTo>
                <a:lnTo>
                  <a:pt x="1666" y="725"/>
                </a:lnTo>
                <a:lnTo>
                  <a:pt x="1670" y="728"/>
                </a:lnTo>
                <a:lnTo>
                  <a:pt x="1670" y="744"/>
                </a:lnTo>
                <a:lnTo>
                  <a:pt x="1670" y="700"/>
                </a:lnTo>
                <a:lnTo>
                  <a:pt x="1673" y="744"/>
                </a:lnTo>
                <a:lnTo>
                  <a:pt x="1676" y="738"/>
                </a:lnTo>
                <a:lnTo>
                  <a:pt x="1676" y="744"/>
                </a:lnTo>
                <a:lnTo>
                  <a:pt x="1676" y="725"/>
                </a:lnTo>
                <a:lnTo>
                  <a:pt x="1680" y="741"/>
                </a:lnTo>
                <a:lnTo>
                  <a:pt x="1680" y="744"/>
                </a:lnTo>
                <a:lnTo>
                  <a:pt x="1680" y="741"/>
                </a:lnTo>
                <a:lnTo>
                  <a:pt x="1683" y="744"/>
                </a:lnTo>
                <a:lnTo>
                  <a:pt x="1683" y="734"/>
                </a:lnTo>
                <a:lnTo>
                  <a:pt x="1686" y="744"/>
                </a:lnTo>
                <a:lnTo>
                  <a:pt x="1686" y="741"/>
                </a:lnTo>
                <a:lnTo>
                  <a:pt x="1690" y="744"/>
                </a:lnTo>
                <a:lnTo>
                  <a:pt x="1693" y="744"/>
                </a:lnTo>
                <a:lnTo>
                  <a:pt x="1693" y="741"/>
                </a:lnTo>
                <a:lnTo>
                  <a:pt x="1696" y="744"/>
                </a:lnTo>
                <a:lnTo>
                  <a:pt x="1696" y="738"/>
                </a:lnTo>
                <a:lnTo>
                  <a:pt x="1699" y="744"/>
                </a:lnTo>
                <a:lnTo>
                  <a:pt x="1699" y="728"/>
                </a:lnTo>
                <a:lnTo>
                  <a:pt x="1703" y="744"/>
                </a:lnTo>
                <a:lnTo>
                  <a:pt x="1703" y="725"/>
                </a:lnTo>
                <a:lnTo>
                  <a:pt x="1706" y="744"/>
                </a:lnTo>
                <a:lnTo>
                  <a:pt x="1706" y="738"/>
                </a:lnTo>
                <a:lnTo>
                  <a:pt x="1709" y="741"/>
                </a:lnTo>
                <a:lnTo>
                  <a:pt x="1709" y="744"/>
                </a:lnTo>
                <a:lnTo>
                  <a:pt x="1709" y="738"/>
                </a:lnTo>
                <a:lnTo>
                  <a:pt x="1713" y="744"/>
                </a:lnTo>
                <a:lnTo>
                  <a:pt x="1713" y="741"/>
                </a:lnTo>
                <a:lnTo>
                  <a:pt x="1716" y="744"/>
                </a:lnTo>
                <a:lnTo>
                  <a:pt x="1716" y="734"/>
                </a:lnTo>
                <a:lnTo>
                  <a:pt x="1719" y="744"/>
                </a:lnTo>
                <a:lnTo>
                  <a:pt x="1719" y="641"/>
                </a:lnTo>
                <a:lnTo>
                  <a:pt x="1723" y="744"/>
                </a:lnTo>
                <a:lnTo>
                  <a:pt x="1723" y="691"/>
                </a:lnTo>
                <a:lnTo>
                  <a:pt x="1726" y="744"/>
                </a:lnTo>
                <a:lnTo>
                  <a:pt x="1726" y="738"/>
                </a:lnTo>
                <a:lnTo>
                  <a:pt x="1729" y="744"/>
                </a:lnTo>
                <a:lnTo>
                  <a:pt x="1733" y="744"/>
                </a:lnTo>
                <a:lnTo>
                  <a:pt x="1733" y="694"/>
                </a:lnTo>
                <a:lnTo>
                  <a:pt x="1736" y="725"/>
                </a:lnTo>
                <a:lnTo>
                  <a:pt x="1736" y="744"/>
                </a:lnTo>
                <a:lnTo>
                  <a:pt x="1736" y="694"/>
                </a:lnTo>
                <a:lnTo>
                  <a:pt x="1739" y="741"/>
                </a:lnTo>
                <a:lnTo>
                  <a:pt x="1739" y="744"/>
                </a:lnTo>
                <a:lnTo>
                  <a:pt x="1739" y="738"/>
                </a:lnTo>
                <a:lnTo>
                  <a:pt x="1743" y="744"/>
                </a:lnTo>
                <a:lnTo>
                  <a:pt x="1743" y="728"/>
                </a:lnTo>
                <a:lnTo>
                  <a:pt x="1746" y="741"/>
                </a:lnTo>
                <a:lnTo>
                  <a:pt x="1746" y="744"/>
                </a:lnTo>
                <a:lnTo>
                  <a:pt x="1746" y="738"/>
                </a:lnTo>
                <a:lnTo>
                  <a:pt x="1749" y="744"/>
                </a:lnTo>
                <a:lnTo>
                  <a:pt x="1749" y="741"/>
                </a:lnTo>
                <a:lnTo>
                  <a:pt x="1752" y="744"/>
                </a:lnTo>
                <a:lnTo>
                  <a:pt x="1752" y="741"/>
                </a:lnTo>
                <a:lnTo>
                  <a:pt x="1756" y="744"/>
                </a:lnTo>
                <a:lnTo>
                  <a:pt x="1756" y="738"/>
                </a:lnTo>
                <a:lnTo>
                  <a:pt x="1759" y="744"/>
                </a:lnTo>
                <a:lnTo>
                  <a:pt x="1759" y="741"/>
                </a:lnTo>
                <a:lnTo>
                  <a:pt x="1762" y="744"/>
                </a:lnTo>
                <a:lnTo>
                  <a:pt x="1762" y="741"/>
                </a:lnTo>
                <a:lnTo>
                  <a:pt x="1766" y="744"/>
                </a:lnTo>
                <a:lnTo>
                  <a:pt x="1766" y="697"/>
                </a:lnTo>
                <a:lnTo>
                  <a:pt x="1769" y="738"/>
                </a:lnTo>
                <a:lnTo>
                  <a:pt x="1769" y="744"/>
                </a:lnTo>
                <a:lnTo>
                  <a:pt x="1769" y="694"/>
                </a:lnTo>
                <a:lnTo>
                  <a:pt x="1772" y="741"/>
                </a:lnTo>
                <a:lnTo>
                  <a:pt x="1772" y="744"/>
                </a:lnTo>
                <a:lnTo>
                  <a:pt x="1772" y="738"/>
                </a:lnTo>
                <a:lnTo>
                  <a:pt x="1776" y="744"/>
                </a:lnTo>
                <a:lnTo>
                  <a:pt x="1776" y="738"/>
                </a:lnTo>
                <a:lnTo>
                  <a:pt x="1779" y="744"/>
                </a:lnTo>
                <a:lnTo>
                  <a:pt x="1779" y="741"/>
                </a:lnTo>
                <a:lnTo>
                  <a:pt x="1782" y="744"/>
                </a:lnTo>
                <a:lnTo>
                  <a:pt x="1782" y="734"/>
                </a:lnTo>
                <a:lnTo>
                  <a:pt x="1786" y="744"/>
                </a:lnTo>
                <a:lnTo>
                  <a:pt x="1786" y="731"/>
                </a:lnTo>
                <a:lnTo>
                  <a:pt x="1789" y="734"/>
                </a:lnTo>
                <a:lnTo>
                  <a:pt x="1789" y="744"/>
                </a:lnTo>
                <a:lnTo>
                  <a:pt x="1789" y="734"/>
                </a:lnTo>
                <a:lnTo>
                  <a:pt x="1792" y="744"/>
                </a:lnTo>
                <a:lnTo>
                  <a:pt x="1792" y="738"/>
                </a:lnTo>
                <a:lnTo>
                  <a:pt x="1796" y="744"/>
                </a:lnTo>
                <a:lnTo>
                  <a:pt x="1799" y="744"/>
                </a:lnTo>
                <a:lnTo>
                  <a:pt x="1799" y="725"/>
                </a:lnTo>
                <a:lnTo>
                  <a:pt x="1802" y="725"/>
                </a:lnTo>
                <a:lnTo>
                  <a:pt x="1802" y="744"/>
                </a:lnTo>
                <a:lnTo>
                  <a:pt x="1802" y="713"/>
                </a:lnTo>
                <a:lnTo>
                  <a:pt x="1805" y="731"/>
                </a:lnTo>
                <a:lnTo>
                  <a:pt x="1805" y="744"/>
                </a:lnTo>
                <a:lnTo>
                  <a:pt x="1805" y="731"/>
                </a:lnTo>
                <a:lnTo>
                  <a:pt x="1809" y="744"/>
                </a:lnTo>
                <a:lnTo>
                  <a:pt x="1809" y="738"/>
                </a:lnTo>
                <a:lnTo>
                  <a:pt x="1812" y="744"/>
                </a:lnTo>
                <a:lnTo>
                  <a:pt x="1812" y="738"/>
                </a:lnTo>
                <a:lnTo>
                  <a:pt x="1815" y="744"/>
                </a:lnTo>
                <a:lnTo>
                  <a:pt x="1815" y="725"/>
                </a:lnTo>
                <a:lnTo>
                  <a:pt x="1819" y="738"/>
                </a:lnTo>
                <a:lnTo>
                  <a:pt x="1819" y="744"/>
                </a:lnTo>
                <a:lnTo>
                  <a:pt x="1819" y="731"/>
                </a:lnTo>
                <a:lnTo>
                  <a:pt x="1822" y="744"/>
                </a:lnTo>
                <a:lnTo>
                  <a:pt x="1822" y="738"/>
                </a:lnTo>
                <a:lnTo>
                  <a:pt x="1825" y="744"/>
                </a:lnTo>
                <a:lnTo>
                  <a:pt x="1825" y="741"/>
                </a:lnTo>
                <a:lnTo>
                  <a:pt x="1829" y="744"/>
                </a:lnTo>
                <a:lnTo>
                  <a:pt x="1832" y="744"/>
                </a:lnTo>
                <a:lnTo>
                  <a:pt x="1832" y="734"/>
                </a:lnTo>
                <a:lnTo>
                  <a:pt x="1835" y="722"/>
                </a:lnTo>
                <a:lnTo>
                  <a:pt x="1835" y="744"/>
                </a:lnTo>
                <a:lnTo>
                  <a:pt x="1835" y="675"/>
                </a:lnTo>
                <a:lnTo>
                  <a:pt x="1839" y="741"/>
                </a:lnTo>
                <a:lnTo>
                  <a:pt x="1839" y="744"/>
                </a:lnTo>
                <a:lnTo>
                  <a:pt x="1839" y="731"/>
                </a:lnTo>
                <a:lnTo>
                  <a:pt x="1842" y="744"/>
                </a:lnTo>
                <a:lnTo>
                  <a:pt x="1845" y="744"/>
                </a:lnTo>
                <a:lnTo>
                  <a:pt x="1845" y="741"/>
                </a:lnTo>
                <a:lnTo>
                  <a:pt x="1849" y="744"/>
                </a:lnTo>
                <a:lnTo>
                  <a:pt x="1849" y="731"/>
                </a:lnTo>
                <a:lnTo>
                  <a:pt x="1852" y="741"/>
                </a:lnTo>
                <a:lnTo>
                  <a:pt x="1852" y="744"/>
                </a:lnTo>
                <a:lnTo>
                  <a:pt x="1852" y="728"/>
                </a:lnTo>
                <a:lnTo>
                  <a:pt x="1855" y="744"/>
                </a:lnTo>
                <a:lnTo>
                  <a:pt x="1855" y="741"/>
                </a:lnTo>
                <a:lnTo>
                  <a:pt x="1859" y="744"/>
                </a:lnTo>
                <a:lnTo>
                  <a:pt x="1862" y="744"/>
                </a:lnTo>
                <a:lnTo>
                  <a:pt x="1862" y="741"/>
                </a:lnTo>
                <a:lnTo>
                  <a:pt x="1865" y="744"/>
                </a:lnTo>
                <a:lnTo>
                  <a:pt x="1868" y="741"/>
                </a:lnTo>
                <a:lnTo>
                  <a:pt x="1868" y="744"/>
                </a:lnTo>
                <a:lnTo>
                  <a:pt x="1868" y="706"/>
                </a:lnTo>
                <a:lnTo>
                  <a:pt x="1872" y="744"/>
                </a:lnTo>
                <a:lnTo>
                  <a:pt x="1872" y="694"/>
                </a:lnTo>
                <a:lnTo>
                  <a:pt x="1875" y="734"/>
                </a:lnTo>
                <a:lnTo>
                  <a:pt x="1875" y="744"/>
                </a:lnTo>
                <a:lnTo>
                  <a:pt x="1875" y="728"/>
                </a:lnTo>
                <a:lnTo>
                  <a:pt x="1878" y="741"/>
                </a:lnTo>
                <a:lnTo>
                  <a:pt x="1878" y="744"/>
                </a:lnTo>
                <a:lnTo>
                  <a:pt x="1878" y="738"/>
                </a:lnTo>
                <a:lnTo>
                  <a:pt x="1882" y="744"/>
                </a:lnTo>
                <a:lnTo>
                  <a:pt x="1882" y="734"/>
                </a:lnTo>
                <a:lnTo>
                  <a:pt x="1885" y="744"/>
                </a:lnTo>
                <a:lnTo>
                  <a:pt x="1885" y="741"/>
                </a:lnTo>
                <a:lnTo>
                  <a:pt x="1888" y="744"/>
                </a:lnTo>
                <a:lnTo>
                  <a:pt x="1888" y="741"/>
                </a:lnTo>
                <a:lnTo>
                  <a:pt x="1892" y="744"/>
                </a:lnTo>
                <a:lnTo>
                  <a:pt x="1892" y="722"/>
                </a:lnTo>
                <a:lnTo>
                  <a:pt x="1895" y="744"/>
                </a:lnTo>
                <a:lnTo>
                  <a:pt x="1895" y="691"/>
                </a:lnTo>
                <a:lnTo>
                  <a:pt x="1898" y="744"/>
                </a:lnTo>
                <a:lnTo>
                  <a:pt x="1898" y="741"/>
                </a:lnTo>
                <a:lnTo>
                  <a:pt x="1902" y="744"/>
                </a:lnTo>
                <a:lnTo>
                  <a:pt x="1902" y="728"/>
                </a:lnTo>
                <a:lnTo>
                  <a:pt x="1905" y="744"/>
                </a:lnTo>
                <a:lnTo>
                  <a:pt x="1908" y="744"/>
                </a:lnTo>
                <a:lnTo>
                  <a:pt x="1908" y="688"/>
                </a:lnTo>
                <a:lnTo>
                  <a:pt x="1912" y="738"/>
                </a:lnTo>
                <a:lnTo>
                  <a:pt x="1912" y="744"/>
                </a:lnTo>
                <a:lnTo>
                  <a:pt x="1912" y="713"/>
                </a:lnTo>
                <a:lnTo>
                  <a:pt x="1915" y="744"/>
                </a:lnTo>
                <a:lnTo>
                  <a:pt x="1915" y="734"/>
                </a:lnTo>
                <a:lnTo>
                  <a:pt x="1918" y="744"/>
                </a:lnTo>
                <a:lnTo>
                  <a:pt x="1918" y="734"/>
                </a:lnTo>
                <a:lnTo>
                  <a:pt x="1921" y="744"/>
                </a:lnTo>
                <a:lnTo>
                  <a:pt x="1925" y="744"/>
                </a:lnTo>
                <a:lnTo>
                  <a:pt x="1925" y="741"/>
                </a:lnTo>
                <a:lnTo>
                  <a:pt x="1928" y="744"/>
                </a:lnTo>
                <a:lnTo>
                  <a:pt x="1928" y="741"/>
                </a:lnTo>
                <a:lnTo>
                  <a:pt x="1931" y="744"/>
                </a:lnTo>
                <a:lnTo>
                  <a:pt x="1935" y="744"/>
                </a:lnTo>
                <a:lnTo>
                  <a:pt x="1935" y="738"/>
                </a:lnTo>
                <a:lnTo>
                  <a:pt x="1938" y="744"/>
                </a:lnTo>
                <a:lnTo>
                  <a:pt x="1938" y="741"/>
                </a:lnTo>
                <a:lnTo>
                  <a:pt x="1941" y="744"/>
                </a:lnTo>
                <a:lnTo>
                  <a:pt x="1941" y="700"/>
                </a:lnTo>
                <a:lnTo>
                  <a:pt x="1945" y="741"/>
                </a:lnTo>
                <a:lnTo>
                  <a:pt x="1945" y="744"/>
                </a:lnTo>
                <a:lnTo>
                  <a:pt x="1945" y="722"/>
                </a:lnTo>
                <a:lnTo>
                  <a:pt x="1948" y="741"/>
                </a:lnTo>
                <a:lnTo>
                  <a:pt x="1948" y="744"/>
                </a:lnTo>
                <a:lnTo>
                  <a:pt x="1948" y="738"/>
                </a:lnTo>
                <a:lnTo>
                  <a:pt x="1951" y="741"/>
                </a:lnTo>
                <a:lnTo>
                  <a:pt x="1951" y="744"/>
                </a:lnTo>
                <a:lnTo>
                  <a:pt x="1951" y="741"/>
                </a:lnTo>
                <a:lnTo>
                  <a:pt x="1955" y="744"/>
                </a:lnTo>
                <a:lnTo>
                  <a:pt x="1958" y="744"/>
                </a:lnTo>
                <a:lnTo>
                  <a:pt x="1958" y="700"/>
                </a:lnTo>
                <a:lnTo>
                  <a:pt x="1961" y="703"/>
                </a:lnTo>
                <a:lnTo>
                  <a:pt x="1961" y="744"/>
                </a:lnTo>
                <a:lnTo>
                  <a:pt x="1961" y="700"/>
                </a:lnTo>
                <a:lnTo>
                  <a:pt x="1965" y="738"/>
                </a:lnTo>
                <a:lnTo>
                  <a:pt x="1965" y="744"/>
                </a:lnTo>
                <a:lnTo>
                  <a:pt x="1965" y="738"/>
                </a:lnTo>
                <a:lnTo>
                  <a:pt x="1968" y="744"/>
                </a:lnTo>
                <a:lnTo>
                  <a:pt x="1971" y="744"/>
                </a:lnTo>
                <a:lnTo>
                  <a:pt x="1971" y="741"/>
                </a:lnTo>
                <a:lnTo>
                  <a:pt x="1974" y="744"/>
                </a:lnTo>
                <a:lnTo>
                  <a:pt x="1974" y="741"/>
                </a:lnTo>
                <a:lnTo>
                  <a:pt x="1978" y="744"/>
                </a:lnTo>
                <a:lnTo>
                  <a:pt x="1978" y="741"/>
                </a:lnTo>
                <a:lnTo>
                  <a:pt x="1981" y="744"/>
                </a:lnTo>
                <a:lnTo>
                  <a:pt x="1981" y="728"/>
                </a:lnTo>
                <a:lnTo>
                  <a:pt x="1984" y="725"/>
                </a:lnTo>
                <a:lnTo>
                  <a:pt x="1984" y="744"/>
                </a:lnTo>
                <a:lnTo>
                  <a:pt x="1984" y="725"/>
                </a:lnTo>
                <a:lnTo>
                  <a:pt x="1988" y="744"/>
                </a:lnTo>
                <a:lnTo>
                  <a:pt x="1988" y="738"/>
                </a:lnTo>
                <a:lnTo>
                  <a:pt x="1991" y="744"/>
                </a:lnTo>
                <a:lnTo>
                  <a:pt x="2001" y="744"/>
                </a:lnTo>
                <a:lnTo>
                  <a:pt x="2001" y="734"/>
                </a:lnTo>
                <a:lnTo>
                  <a:pt x="2004" y="744"/>
                </a:lnTo>
                <a:lnTo>
                  <a:pt x="2004" y="741"/>
                </a:lnTo>
                <a:lnTo>
                  <a:pt x="2008" y="744"/>
                </a:lnTo>
                <a:lnTo>
                  <a:pt x="2008" y="709"/>
                </a:lnTo>
                <a:lnTo>
                  <a:pt x="2011" y="731"/>
                </a:lnTo>
                <a:lnTo>
                  <a:pt x="2011" y="744"/>
                </a:lnTo>
                <a:lnTo>
                  <a:pt x="2011" y="719"/>
                </a:lnTo>
                <a:lnTo>
                  <a:pt x="2014" y="744"/>
                </a:lnTo>
                <a:lnTo>
                  <a:pt x="2014" y="738"/>
                </a:lnTo>
                <a:lnTo>
                  <a:pt x="2018" y="744"/>
                </a:lnTo>
                <a:lnTo>
                  <a:pt x="2018" y="738"/>
                </a:lnTo>
                <a:lnTo>
                  <a:pt x="2021" y="744"/>
                </a:lnTo>
                <a:lnTo>
                  <a:pt x="2024" y="744"/>
                </a:lnTo>
                <a:lnTo>
                  <a:pt x="2027" y="741"/>
                </a:lnTo>
                <a:lnTo>
                  <a:pt x="2027" y="744"/>
                </a:lnTo>
                <a:lnTo>
                  <a:pt x="2027" y="734"/>
                </a:lnTo>
                <a:lnTo>
                  <a:pt x="2031" y="744"/>
                </a:lnTo>
                <a:lnTo>
                  <a:pt x="2031" y="722"/>
                </a:lnTo>
                <a:lnTo>
                  <a:pt x="2034" y="744"/>
                </a:lnTo>
                <a:lnTo>
                  <a:pt x="2034" y="738"/>
                </a:lnTo>
                <a:lnTo>
                  <a:pt x="2037" y="744"/>
                </a:lnTo>
                <a:lnTo>
                  <a:pt x="2041" y="744"/>
                </a:lnTo>
                <a:lnTo>
                  <a:pt x="2041" y="725"/>
                </a:lnTo>
                <a:lnTo>
                  <a:pt x="2044" y="744"/>
                </a:lnTo>
                <a:lnTo>
                  <a:pt x="2044" y="725"/>
                </a:lnTo>
                <a:lnTo>
                  <a:pt x="2047" y="744"/>
                </a:lnTo>
                <a:lnTo>
                  <a:pt x="2054" y="744"/>
                </a:lnTo>
                <a:lnTo>
                  <a:pt x="2054" y="741"/>
                </a:lnTo>
                <a:lnTo>
                  <a:pt x="2057" y="744"/>
                </a:lnTo>
                <a:lnTo>
                  <a:pt x="2057" y="738"/>
                </a:lnTo>
                <a:lnTo>
                  <a:pt x="2061" y="744"/>
                </a:lnTo>
                <a:lnTo>
                  <a:pt x="2067" y="744"/>
                </a:lnTo>
                <a:lnTo>
                  <a:pt x="2067" y="741"/>
                </a:lnTo>
                <a:lnTo>
                  <a:pt x="2071" y="744"/>
                </a:lnTo>
                <a:lnTo>
                  <a:pt x="2074" y="744"/>
                </a:lnTo>
                <a:lnTo>
                  <a:pt x="2074" y="716"/>
                </a:lnTo>
                <a:lnTo>
                  <a:pt x="2077" y="744"/>
                </a:lnTo>
                <a:lnTo>
                  <a:pt x="2077" y="719"/>
                </a:lnTo>
                <a:lnTo>
                  <a:pt x="2081" y="744"/>
                </a:lnTo>
                <a:lnTo>
                  <a:pt x="2084" y="744"/>
                </a:lnTo>
                <a:lnTo>
                  <a:pt x="2084" y="741"/>
                </a:lnTo>
                <a:lnTo>
                  <a:pt x="2087" y="744"/>
                </a:lnTo>
                <a:lnTo>
                  <a:pt x="2090" y="744"/>
                </a:lnTo>
                <a:lnTo>
                  <a:pt x="2090" y="741"/>
                </a:lnTo>
                <a:lnTo>
                  <a:pt x="2094" y="744"/>
                </a:lnTo>
                <a:lnTo>
                  <a:pt x="2100" y="744"/>
                </a:lnTo>
                <a:lnTo>
                  <a:pt x="2100" y="741"/>
                </a:lnTo>
                <a:lnTo>
                  <a:pt x="2104" y="744"/>
                </a:lnTo>
                <a:lnTo>
                  <a:pt x="2107" y="744"/>
                </a:lnTo>
                <a:lnTo>
                  <a:pt x="2107" y="728"/>
                </a:lnTo>
                <a:lnTo>
                  <a:pt x="2110" y="738"/>
                </a:lnTo>
                <a:lnTo>
                  <a:pt x="2110" y="744"/>
                </a:lnTo>
                <a:lnTo>
                  <a:pt x="2110" y="722"/>
                </a:lnTo>
                <a:lnTo>
                  <a:pt x="2114" y="741"/>
                </a:lnTo>
                <a:lnTo>
                  <a:pt x="2114" y="744"/>
                </a:lnTo>
                <a:lnTo>
                  <a:pt x="2114" y="738"/>
                </a:lnTo>
                <a:lnTo>
                  <a:pt x="2117" y="744"/>
                </a:lnTo>
                <a:lnTo>
                  <a:pt x="2127" y="744"/>
                </a:lnTo>
                <a:lnTo>
                  <a:pt x="2127" y="741"/>
                </a:lnTo>
                <a:lnTo>
                  <a:pt x="2130" y="744"/>
                </a:lnTo>
                <a:lnTo>
                  <a:pt x="2134" y="744"/>
                </a:lnTo>
                <a:lnTo>
                  <a:pt x="2134" y="703"/>
                </a:lnTo>
                <a:lnTo>
                  <a:pt x="2137" y="728"/>
                </a:lnTo>
                <a:lnTo>
                  <a:pt x="2137" y="744"/>
                </a:lnTo>
                <a:lnTo>
                  <a:pt x="2137" y="728"/>
                </a:lnTo>
                <a:lnTo>
                  <a:pt x="2140" y="744"/>
                </a:lnTo>
                <a:lnTo>
                  <a:pt x="2147" y="744"/>
                </a:lnTo>
                <a:lnTo>
                  <a:pt x="2147" y="741"/>
                </a:lnTo>
                <a:lnTo>
                  <a:pt x="2150" y="738"/>
                </a:lnTo>
                <a:lnTo>
                  <a:pt x="2150" y="744"/>
                </a:lnTo>
                <a:lnTo>
                  <a:pt x="2150" y="738"/>
                </a:lnTo>
                <a:lnTo>
                  <a:pt x="2153" y="744"/>
                </a:lnTo>
                <a:lnTo>
                  <a:pt x="2153" y="741"/>
                </a:lnTo>
                <a:lnTo>
                  <a:pt x="2157" y="744"/>
                </a:lnTo>
                <a:lnTo>
                  <a:pt x="2160" y="744"/>
                </a:lnTo>
                <a:lnTo>
                  <a:pt x="2160" y="741"/>
                </a:lnTo>
                <a:lnTo>
                  <a:pt x="2163" y="744"/>
                </a:lnTo>
                <a:lnTo>
                  <a:pt x="2167" y="744"/>
                </a:lnTo>
                <a:lnTo>
                  <a:pt x="2167" y="741"/>
                </a:lnTo>
                <a:lnTo>
                  <a:pt x="2170" y="744"/>
                </a:lnTo>
                <a:lnTo>
                  <a:pt x="2183" y="744"/>
                </a:lnTo>
                <a:lnTo>
                  <a:pt x="2183" y="741"/>
                </a:lnTo>
                <a:lnTo>
                  <a:pt x="2187" y="744"/>
                </a:lnTo>
                <a:lnTo>
                  <a:pt x="2196" y="744"/>
                </a:lnTo>
                <a:lnTo>
                  <a:pt x="2196" y="741"/>
                </a:lnTo>
                <a:lnTo>
                  <a:pt x="2200" y="744"/>
                </a:lnTo>
                <a:lnTo>
                  <a:pt x="2200" y="688"/>
                </a:lnTo>
                <a:lnTo>
                  <a:pt x="2203" y="744"/>
                </a:lnTo>
                <a:lnTo>
                  <a:pt x="2203" y="703"/>
                </a:lnTo>
                <a:lnTo>
                  <a:pt x="2206" y="744"/>
                </a:lnTo>
                <a:lnTo>
                  <a:pt x="2206" y="741"/>
                </a:lnTo>
                <a:lnTo>
                  <a:pt x="2210" y="744"/>
                </a:lnTo>
                <a:lnTo>
                  <a:pt x="2210" y="741"/>
                </a:lnTo>
                <a:lnTo>
                  <a:pt x="2213" y="744"/>
                </a:lnTo>
                <a:lnTo>
                  <a:pt x="2213" y="741"/>
                </a:lnTo>
                <a:lnTo>
                  <a:pt x="2216" y="744"/>
                </a:lnTo>
                <a:lnTo>
                  <a:pt x="2216" y="700"/>
                </a:lnTo>
                <a:lnTo>
                  <a:pt x="2220" y="744"/>
                </a:lnTo>
                <a:lnTo>
                  <a:pt x="2220" y="700"/>
                </a:lnTo>
                <a:lnTo>
                  <a:pt x="2223" y="744"/>
                </a:lnTo>
                <a:lnTo>
                  <a:pt x="2223" y="741"/>
                </a:lnTo>
                <a:lnTo>
                  <a:pt x="2226" y="744"/>
                </a:lnTo>
                <a:lnTo>
                  <a:pt x="2230" y="744"/>
                </a:lnTo>
                <a:lnTo>
                  <a:pt x="2230" y="741"/>
                </a:lnTo>
                <a:lnTo>
                  <a:pt x="2233" y="744"/>
                </a:lnTo>
                <a:lnTo>
                  <a:pt x="2233" y="741"/>
                </a:lnTo>
                <a:lnTo>
                  <a:pt x="2236" y="744"/>
                </a:lnTo>
                <a:lnTo>
                  <a:pt x="2236" y="741"/>
                </a:lnTo>
                <a:lnTo>
                  <a:pt x="2240" y="744"/>
                </a:lnTo>
                <a:lnTo>
                  <a:pt x="2249" y="744"/>
                </a:lnTo>
                <a:lnTo>
                  <a:pt x="2249" y="741"/>
                </a:lnTo>
                <a:lnTo>
                  <a:pt x="2253" y="744"/>
                </a:lnTo>
                <a:lnTo>
                  <a:pt x="2283" y="744"/>
                </a:lnTo>
                <a:lnTo>
                  <a:pt x="2283" y="741"/>
                </a:lnTo>
                <a:lnTo>
                  <a:pt x="2286" y="744"/>
                </a:lnTo>
                <a:lnTo>
                  <a:pt x="2286" y="741"/>
                </a:lnTo>
                <a:lnTo>
                  <a:pt x="2289" y="744"/>
                </a:lnTo>
                <a:lnTo>
                  <a:pt x="2299" y="744"/>
                </a:lnTo>
                <a:lnTo>
                  <a:pt x="2299" y="741"/>
                </a:lnTo>
                <a:lnTo>
                  <a:pt x="2303" y="744"/>
                </a:lnTo>
                <a:lnTo>
                  <a:pt x="2303" y="741"/>
                </a:lnTo>
                <a:lnTo>
                  <a:pt x="2306" y="744"/>
                </a:lnTo>
                <a:lnTo>
                  <a:pt x="2329" y="744"/>
                </a:lnTo>
                <a:lnTo>
                  <a:pt x="2329" y="738"/>
                </a:lnTo>
                <a:lnTo>
                  <a:pt x="2332" y="744"/>
                </a:lnTo>
                <a:lnTo>
                  <a:pt x="2356" y="744"/>
                </a:lnTo>
                <a:lnTo>
                  <a:pt x="2356" y="741"/>
                </a:lnTo>
                <a:lnTo>
                  <a:pt x="2359" y="744"/>
                </a:lnTo>
                <a:lnTo>
                  <a:pt x="2375" y="744"/>
                </a:lnTo>
                <a:lnTo>
                  <a:pt x="2375" y="741"/>
                </a:lnTo>
                <a:lnTo>
                  <a:pt x="2379" y="744"/>
                </a:lnTo>
                <a:lnTo>
                  <a:pt x="2379" y="738"/>
                </a:lnTo>
                <a:lnTo>
                  <a:pt x="2382" y="744"/>
                </a:lnTo>
                <a:lnTo>
                  <a:pt x="2382" y="741"/>
                </a:lnTo>
                <a:lnTo>
                  <a:pt x="2385" y="744"/>
                </a:lnTo>
                <a:lnTo>
                  <a:pt x="2425" y="744"/>
                </a:lnTo>
                <a:lnTo>
                  <a:pt x="2425" y="741"/>
                </a:lnTo>
                <a:lnTo>
                  <a:pt x="2428" y="744"/>
                </a:lnTo>
                <a:lnTo>
                  <a:pt x="2438" y="744"/>
                </a:lnTo>
                <a:lnTo>
                  <a:pt x="2438" y="741"/>
                </a:lnTo>
                <a:lnTo>
                  <a:pt x="2442" y="744"/>
                </a:lnTo>
                <a:lnTo>
                  <a:pt x="2442" y="741"/>
                </a:lnTo>
                <a:lnTo>
                  <a:pt x="2445" y="744"/>
                </a:lnTo>
                <a:lnTo>
                  <a:pt x="2445" y="734"/>
                </a:lnTo>
                <a:lnTo>
                  <a:pt x="2448" y="744"/>
                </a:lnTo>
                <a:lnTo>
                  <a:pt x="2448" y="738"/>
                </a:lnTo>
                <a:lnTo>
                  <a:pt x="2452" y="741"/>
                </a:lnTo>
                <a:lnTo>
                  <a:pt x="2452" y="744"/>
                </a:lnTo>
                <a:lnTo>
                  <a:pt x="2452" y="741"/>
                </a:lnTo>
                <a:lnTo>
                  <a:pt x="2455" y="744"/>
                </a:lnTo>
                <a:lnTo>
                  <a:pt x="2462" y="744"/>
                </a:lnTo>
                <a:lnTo>
                  <a:pt x="2462" y="741"/>
                </a:lnTo>
                <a:lnTo>
                  <a:pt x="2465" y="738"/>
                </a:lnTo>
                <a:lnTo>
                  <a:pt x="2465" y="744"/>
                </a:lnTo>
                <a:lnTo>
                  <a:pt x="2465" y="738"/>
                </a:lnTo>
                <a:lnTo>
                  <a:pt x="2468" y="744"/>
                </a:lnTo>
                <a:lnTo>
                  <a:pt x="2481" y="744"/>
                </a:lnTo>
                <a:lnTo>
                  <a:pt x="2481" y="741"/>
                </a:lnTo>
                <a:lnTo>
                  <a:pt x="2485" y="744"/>
                </a:lnTo>
                <a:lnTo>
                  <a:pt x="2485" y="741"/>
                </a:lnTo>
                <a:lnTo>
                  <a:pt x="2488" y="744"/>
                </a:lnTo>
                <a:lnTo>
                  <a:pt x="2505" y="744"/>
                </a:lnTo>
                <a:lnTo>
                  <a:pt x="2505" y="741"/>
                </a:lnTo>
                <a:lnTo>
                  <a:pt x="2508" y="744"/>
                </a:lnTo>
                <a:lnTo>
                  <a:pt x="2511" y="744"/>
                </a:lnTo>
                <a:lnTo>
                  <a:pt x="2511" y="741"/>
                </a:lnTo>
                <a:lnTo>
                  <a:pt x="2515" y="744"/>
                </a:lnTo>
                <a:lnTo>
                  <a:pt x="2541" y="744"/>
                </a:lnTo>
                <a:lnTo>
                  <a:pt x="2541" y="741"/>
                </a:lnTo>
                <a:lnTo>
                  <a:pt x="2544" y="744"/>
                </a:lnTo>
                <a:lnTo>
                  <a:pt x="2548" y="744"/>
                </a:lnTo>
                <a:lnTo>
                  <a:pt x="2548" y="738"/>
                </a:lnTo>
                <a:lnTo>
                  <a:pt x="2551" y="738"/>
                </a:lnTo>
                <a:lnTo>
                  <a:pt x="2551" y="744"/>
                </a:lnTo>
                <a:lnTo>
                  <a:pt x="2551" y="734"/>
                </a:lnTo>
                <a:lnTo>
                  <a:pt x="2554" y="744"/>
                </a:lnTo>
                <a:lnTo>
                  <a:pt x="2558" y="744"/>
                </a:lnTo>
                <a:lnTo>
                  <a:pt x="2558" y="734"/>
                </a:lnTo>
                <a:lnTo>
                  <a:pt x="2561" y="744"/>
                </a:lnTo>
                <a:lnTo>
                  <a:pt x="2571" y="744"/>
                </a:lnTo>
                <a:lnTo>
                  <a:pt x="2571" y="741"/>
                </a:lnTo>
                <a:lnTo>
                  <a:pt x="2574" y="744"/>
                </a:lnTo>
                <a:lnTo>
                  <a:pt x="2594" y="744"/>
                </a:lnTo>
                <a:lnTo>
                  <a:pt x="2594" y="741"/>
                </a:lnTo>
                <a:lnTo>
                  <a:pt x="2597" y="744"/>
                </a:lnTo>
                <a:lnTo>
                  <a:pt x="2631" y="744"/>
                </a:lnTo>
                <a:lnTo>
                  <a:pt x="2631" y="741"/>
                </a:lnTo>
                <a:lnTo>
                  <a:pt x="2634" y="744"/>
                </a:lnTo>
                <a:lnTo>
                  <a:pt x="2634" y="741"/>
                </a:lnTo>
                <a:lnTo>
                  <a:pt x="2637" y="744"/>
                </a:lnTo>
                <a:lnTo>
                  <a:pt x="2697" y="744"/>
                </a:lnTo>
                <a:lnTo>
                  <a:pt x="2697" y="741"/>
                </a:lnTo>
                <a:lnTo>
                  <a:pt x="2700" y="744"/>
                </a:lnTo>
                <a:lnTo>
                  <a:pt x="2713" y="744"/>
                </a:lnTo>
                <a:lnTo>
                  <a:pt x="2713" y="741"/>
                </a:lnTo>
                <a:lnTo>
                  <a:pt x="2717" y="744"/>
                </a:lnTo>
                <a:lnTo>
                  <a:pt x="2747" y="744"/>
                </a:lnTo>
                <a:lnTo>
                  <a:pt x="2747" y="741"/>
                </a:lnTo>
                <a:lnTo>
                  <a:pt x="2750" y="744"/>
                </a:lnTo>
                <a:lnTo>
                  <a:pt x="2763" y="744"/>
                </a:lnTo>
                <a:lnTo>
                  <a:pt x="2763" y="734"/>
                </a:lnTo>
                <a:lnTo>
                  <a:pt x="2766" y="741"/>
                </a:lnTo>
                <a:lnTo>
                  <a:pt x="2766" y="744"/>
                </a:lnTo>
                <a:lnTo>
                  <a:pt x="2766" y="741"/>
                </a:lnTo>
                <a:lnTo>
                  <a:pt x="2770" y="744"/>
                </a:lnTo>
                <a:lnTo>
                  <a:pt x="2780" y="744"/>
                </a:lnTo>
                <a:lnTo>
                  <a:pt x="2780" y="741"/>
                </a:lnTo>
                <a:lnTo>
                  <a:pt x="2783" y="744"/>
                </a:lnTo>
                <a:lnTo>
                  <a:pt x="2783" y="741"/>
                </a:lnTo>
                <a:lnTo>
                  <a:pt x="2786" y="744"/>
                </a:lnTo>
                <a:lnTo>
                  <a:pt x="2813" y="744"/>
                </a:lnTo>
                <a:lnTo>
                  <a:pt x="2813" y="741"/>
                </a:lnTo>
                <a:lnTo>
                  <a:pt x="2816" y="744"/>
                </a:lnTo>
                <a:lnTo>
                  <a:pt x="2829" y="744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5" name="Line 67"/>
          <p:cNvSpPr>
            <a:spLocks noChangeShapeType="1"/>
          </p:cNvSpPr>
          <p:nvPr/>
        </p:nvSpPr>
        <p:spPr bwMode="auto">
          <a:xfrm>
            <a:off x="1227138" y="2060575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6" name="Rectangle 68"/>
          <p:cNvSpPr>
            <a:spLocks noChangeArrowheads="1"/>
          </p:cNvSpPr>
          <p:nvPr/>
        </p:nvSpPr>
        <p:spPr bwMode="auto">
          <a:xfrm>
            <a:off x="1141343" y="1968242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275" name="Line 75"/>
          <p:cNvSpPr>
            <a:spLocks noChangeShapeType="1"/>
          </p:cNvSpPr>
          <p:nvPr/>
        </p:nvSpPr>
        <p:spPr bwMode="auto">
          <a:xfrm>
            <a:off x="1238250" y="1470025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2" name="Line 82"/>
          <p:cNvSpPr>
            <a:spLocks noChangeShapeType="1"/>
          </p:cNvSpPr>
          <p:nvPr/>
        </p:nvSpPr>
        <p:spPr bwMode="auto">
          <a:xfrm>
            <a:off x="1227138" y="879475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3" name="Rectangle 83"/>
          <p:cNvSpPr>
            <a:spLocks noChangeArrowheads="1"/>
          </p:cNvSpPr>
          <p:nvPr/>
        </p:nvSpPr>
        <p:spPr bwMode="auto">
          <a:xfrm>
            <a:off x="976531" y="78288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288" name="Line 88"/>
          <p:cNvSpPr>
            <a:spLocks noChangeShapeType="1"/>
          </p:cNvSpPr>
          <p:nvPr/>
        </p:nvSpPr>
        <p:spPr bwMode="auto">
          <a:xfrm>
            <a:off x="1254125" y="206533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9" name="Line 89"/>
          <p:cNvSpPr>
            <a:spLocks noChangeShapeType="1"/>
          </p:cNvSpPr>
          <p:nvPr/>
        </p:nvSpPr>
        <p:spPr bwMode="auto">
          <a:xfrm>
            <a:off x="1516063" y="2065338"/>
            <a:ext cx="0" cy="238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0" name="Rectangle 90"/>
          <p:cNvSpPr>
            <a:spLocks noChangeArrowheads="1"/>
          </p:cNvSpPr>
          <p:nvPr/>
        </p:nvSpPr>
        <p:spPr bwMode="auto">
          <a:xfrm>
            <a:off x="1400723" y="208915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291" name="Line 91"/>
          <p:cNvSpPr>
            <a:spLocks noChangeShapeType="1"/>
          </p:cNvSpPr>
          <p:nvPr/>
        </p:nvSpPr>
        <p:spPr bwMode="auto">
          <a:xfrm>
            <a:off x="1779588" y="206533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2" name="Line 92"/>
          <p:cNvSpPr>
            <a:spLocks noChangeShapeType="1"/>
          </p:cNvSpPr>
          <p:nvPr/>
        </p:nvSpPr>
        <p:spPr bwMode="auto">
          <a:xfrm>
            <a:off x="2047875" y="2065338"/>
            <a:ext cx="0" cy="238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3" name="Rectangle 93"/>
          <p:cNvSpPr>
            <a:spLocks noChangeArrowheads="1"/>
          </p:cNvSpPr>
          <p:nvPr/>
        </p:nvSpPr>
        <p:spPr bwMode="auto">
          <a:xfrm>
            <a:off x="1932535" y="208915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294" name="Line 94"/>
          <p:cNvSpPr>
            <a:spLocks noChangeShapeType="1"/>
          </p:cNvSpPr>
          <p:nvPr/>
        </p:nvSpPr>
        <p:spPr bwMode="auto">
          <a:xfrm>
            <a:off x="2311400" y="206533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5" name="Line 95"/>
          <p:cNvSpPr>
            <a:spLocks noChangeShapeType="1"/>
          </p:cNvSpPr>
          <p:nvPr/>
        </p:nvSpPr>
        <p:spPr bwMode="auto">
          <a:xfrm>
            <a:off x="2573338" y="2065338"/>
            <a:ext cx="0" cy="238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6" name="Rectangle 96"/>
          <p:cNvSpPr>
            <a:spLocks noChangeArrowheads="1"/>
          </p:cNvSpPr>
          <p:nvPr/>
        </p:nvSpPr>
        <p:spPr bwMode="auto">
          <a:xfrm>
            <a:off x="2438948" y="208915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297" name="Line 97"/>
          <p:cNvSpPr>
            <a:spLocks noChangeShapeType="1"/>
          </p:cNvSpPr>
          <p:nvPr/>
        </p:nvSpPr>
        <p:spPr bwMode="auto">
          <a:xfrm>
            <a:off x="2836863" y="206533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9" name="Line 98"/>
          <p:cNvSpPr>
            <a:spLocks noChangeShapeType="1"/>
          </p:cNvSpPr>
          <p:nvPr/>
        </p:nvSpPr>
        <p:spPr bwMode="auto">
          <a:xfrm>
            <a:off x="3100388" y="2065338"/>
            <a:ext cx="0" cy="238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00" name="Rectangle 99"/>
          <p:cNvSpPr>
            <a:spLocks noChangeArrowheads="1"/>
          </p:cNvSpPr>
          <p:nvPr/>
        </p:nvSpPr>
        <p:spPr bwMode="auto">
          <a:xfrm>
            <a:off x="2965998" y="208915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01" name="Line 100"/>
          <p:cNvSpPr>
            <a:spLocks noChangeShapeType="1"/>
          </p:cNvSpPr>
          <p:nvPr/>
        </p:nvSpPr>
        <p:spPr bwMode="auto">
          <a:xfrm>
            <a:off x="3362325" y="206533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02" name="Line 101"/>
          <p:cNvSpPr>
            <a:spLocks noChangeShapeType="1"/>
          </p:cNvSpPr>
          <p:nvPr/>
        </p:nvSpPr>
        <p:spPr bwMode="auto">
          <a:xfrm>
            <a:off x="3630613" y="2065338"/>
            <a:ext cx="0" cy="238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03" name="Rectangle 102"/>
          <p:cNvSpPr>
            <a:spLocks noChangeArrowheads="1"/>
          </p:cNvSpPr>
          <p:nvPr/>
        </p:nvSpPr>
        <p:spPr bwMode="auto">
          <a:xfrm>
            <a:off x="3496223" y="208915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58" name="Line 103"/>
          <p:cNvSpPr>
            <a:spLocks noChangeShapeType="1"/>
          </p:cNvSpPr>
          <p:nvPr/>
        </p:nvSpPr>
        <p:spPr bwMode="auto">
          <a:xfrm>
            <a:off x="3894138" y="206533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Line 104"/>
          <p:cNvSpPr>
            <a:spLocks noChangeShapeType="1"/>
          </p:cNvSpPr>
          <p:nvPr/>
        </p:nvSpPr>
        <p:spPr bwMode="auto">
          <a:xfrm>
            <a:off x="4157663" y="2065338"/>
            <a:ext cx="0" cy="238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Rectangle 105"/>
          <p:cNvSpPr>
            <a:spLocks noChangeArrowheads="1"/>
          </p:cNvSpPr>
          <p:nvPr/>
        </p:nvSpPr>
        <p:spPr bwMode="auto">
          <a:xfrm>
            <a:off x="4023273" y="208915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70" name="Line 106"/>
          <p:cNvSpPr>
            <a:spLocks noChangeShapeType="1"/>
          </p:cNvSpPr>
          <p:nvPr/>
        </p:nvSpPr>
        <p:spPr bwMode="auto">
          <a:xfrm>
            <a:off x="4419600" y="206533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Line 107"/>
          <p:cNvSpPr>
            <a:spLocks noChangeShapeType="1"/>
          </p:cNvSpPr>
          <p:nvPr/>
        </p:nvSpPr>
        <p:spPr bwMode="auto">
          <a:xfrm>
            <a:off x="4683125" y="2065338"/>
            <a:ext cx="0" cy="238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Rectangle 108"/>
          <p:cNvSpPr>
            <a:spLocks noChangeArrowheads="1"/>
          </p:cNvSpPr>
          <p:nvPr/>
        </p:nvSpPr>
        <p:spPr bwMode="auto">
          <a:xfrm>
            <a:off x="4548735" y="208915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3" name="Line 109"/>
          <p:cNvSpPr>
            <a:spLocks noChangeShapeType="1"/>
          </p:cNvSpPr>
          <p:nvPr/>
        </p:nvSpPr>
        <p:spPr bwMode="auto">
          <a:xfrm>
            <a:off x="4946650" y="206533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Line 110"/>
          <p:cNvSpPr>
            <a:spLocks noChangeShapeType="1"/>
          </p:cNvSpPr>
          <p:nvPr/>
        </p:nvSpPr>
        <p:spPr bwMode="auto">
          <a:xfrm>
            <a:off x="5214938" y="2065338"/>
            <a:ext cx="0" cy="238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Rectangle 111"/>
          <p:cNvSpPr>
            <a:spLocks noChangeArrowheads="1"/>
          </p:cNvSpPr>
          <p:nvPr/>
        </p:nvSpPr>
        <p:spPr bwMode="auto">
          <a:xfrm>
            <a:off x="5080548" y="2089150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86" name="Line 112"/>
          <p:cNvSpPr>
            <a:spLocks noChangeShapeType="1"/>
          </p:cNvSpPr>
          <p:nvPr/>
        </p:nvSpPr>
        <p:spPr bwMode="auto">
          <a:xfrm>
            <a:off x="5476875" y="2065338"/>
            <a:ext cx="0" cy="142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Line 113"/>
          <p:cNvSpPr>
            <a:spLocks noChangeShapeType="1"/>
          </p:cNvSpPr>
          <p:nvPr/>
        </p:nvSpPr>
        <p:spPr bwMode="auto">
          <a:xfrm>
            <a:off x="5740400" y="2065338"/>
            <a:ext cx="0" cy="238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Rectangle 114"/>
          <p:cNvSpPr>
            <a:spLocks noChangeArrowheads="1"/>
          </p:cNvSpPr>
          <p:nvPr/>
        </p:nvSpPr>
        <p:spPr bwMode="auto">
          <a:xfrm>
            <a:off x="5556798" y="2089150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438" name="Straight Arrow Connector 437"/>
          <p:cNvCxnSpPr/>
          <p:nvPr/>
        </p:nvCxnSpPr>
        <p:spPr>
          <a:xfrm>
            <a:off x="1860526" y="1679918"/>
            <a:ext cx="72009" cy="3030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Arrow Connector 438"/>
          <p:cNvCxnSpPr/>
          <p:nvPr/>
        </p:nvCxnSpPr>
        <p:spPr>
          <a:xfrm flipH="1">
            <a:off x="2305425" y="1887578"/>
            <a:ext cx="18313" cy="15543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Arrow Connector 439"/>
          <p:cNvCxnSpPr/>
          <p:nvPr/>
        </p:nvCxnSpPr>
        <p:spPr>
          <a:xfrm flipH="1">
            <a:off x="4365327" y="1677784"/>
            <a:ext cx="565249" cy="3346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Arrow Connector 440"/>
          <p:cNvCxnSpPr/>
          <p:nvPr/>
        </p:nvCxnSpPr>
        <p:spPr>
          <a:xfrm flipH="1">
            <a:off x="2497890" y="1573480"/>
            <a:ext cx="55128" cy="2465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/>
          <p:cNvCxnSpPr/>
          <p:nvPr/>
        </p:nvCxnSpPr>
        <p:spPr>
          <a:xfrm flipH="1">
            <a:off x="2358933" y="1709230"/>
            <a:ext cx="26137" cy="32594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Straight Arrow Connector 442"/>
          <p:cNvCxnSpPr/>
          <p:nvPr/>
        </p:nvCxnSpPr>
        <p:spPr>
          <a:xfrm>
            <a:off x="2010781" y="1837078"/>
            <a:ext cx="25680" cy="1169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4" name="TextBox 17"/>
          <p:cNvSpPr txBox="1"/>
          <p:nvPr/>
        </p:nvSpPr>
        <p:spPr>
          <a:xfrm>
            <a:off x="2203289" y="1376556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45" name="TextBox 17"/>
          <p:cNvSpPr txBox="1"/>
          <p:nvPr/>
        </p:nvSpPr>
        <p:spPr>
          <a:xfrm>
            <a:off x="2764174" y="1058439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49" name="TextBox 17"/>
          <p:cNvSpPr txBox="1"/>
          <p:nvPr/>
        </p:nvSpPr>
        <p:spPr>
          <a:xfrm>
            <a:off x="1470232" y="175696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55" name="TextBox 454"/>
          <p:cNvSpPr txBox="1"/>
          <p:nvPr/>
        </p:nvSpPr>
        <p:spPr>
          <a:xfrm>
            <a:off x="3623494" y="1654304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56" name="TextBox 455"/>
          <p:cNvSpPr txBox="1"/>
          <p:nvPr/>
        </p:nvSpPr>
        <p:spPr>
          <a:xfrm>
            <a:off x="2847329" y="1662109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57" name="TextBox 456"/>
          <p:cNvSpPr txBox="1"/>
          <p:nvPr/>
        </p:nvSpPr>
        <p:spPr>
          <a:xfrm>
            <a:off x="2110155" y="160155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463" name="Straight Arrow Connector 462"/>
          <p:cNvCxnSpPr/>
          <p:nvPr/>
        </p:nvCxnSpPr>
        <p:spPr>
          <a:xfrm>
            <a:off x="3021754" y="1414786"/>
            <a:ext cx="158049" cy="3491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5" name="Straight Arrow Connector 464"/>
          <p:cNvCxnSpPr/>
          <p:nvPr/>
        </p:nvCxnSpPr>
        <p:spPr>
          <a:xfrm flipH="1">
            <a:off x="2794793" y="1665683"/>
            <a:ext cx="36628" cy="3414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6" name="Straight Arrow Connector 465"/>
          <p:cNvCxnSpPr/>
          <p:nvPr/>
        </p:nvCxnSpPr>
        <p:spPr>
          <a:xfrm flipH="1">
            <a:off x="2652174" y="1567415"/>
            <a:ext cx="36629" cy="49316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Straight Arrow Connector 466"/>
          <p:cNvCxnSpPr/>
          <p:nvPr/>
        </p:nvCxnSpPr>
        <p:spPr>
          <a:xfrm flipH="1">
            <a:off x="2515285" y="1435840"/>
            <a:ext cx="159729" cy="5831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9" name="TextBox 468"/>
          <p:cNvSpPr txBox="1"/>
          <p:nvPr/>
        </p:nvSpPr>
        <p:spPr>
          <a:xfrm>
            <a:off x="2390778" y="1753116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470" name="TextBox 17"/>
          <p:cNvSpPr txBox="1"/>
          <p:nvPr/>
        </p:nvSpPr>
        <p:spPr>
          <a:xfrm>
            <a:off x="4511216" y="1557238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533" name="TextBox 17"/>
          <p:cNvSpPr txBox="1"/>
          <p:nvPr/>
        </p:nvSpPr>
        <p:spPr>
          <a:xfrm>
            <a:off x="4031495" y="1525302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535" name="TextBox 17"/>
          <p:cNvSpPr txBox="1"/>
          <p:nvPr/>
        </p:nvSpPr>
        <p:spPr>
          <a:xfrm>
            <a:off x="2706953" y="1216994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557" name="TextBox 17"/>
          <p:cNvSpPr txBox="1"/>
          <p:nvPr/>
        </p:nvSpPr>
        <p:spPr>
          <a:xfrm>
            <a:off x="2619055" y="1504269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8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558" name="Straight Arrow Connector 557"/>
          <p:cNvCxnSpPr/>
          <p:nvPr/>
        </p:nvCxnSpPr>
        <p:spPr>
          <a:xfrm flipH="1">
            <a:off x="3492569" y="1407103"/>
            <a:ext cx="36629" cy="49316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/>
          <p:cNvCxnSpPr/>
          <p:nvPr/>
        </p:nvCxnSpPr>
        <p:spPr>
          <a:xfrm flipH="1">
            <a:off x="3447847" y="1236936"/>
            <a:ext cx="36628" cy="6352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/>
          <p:cNvCxnSpPr/>
          <p:nvPr/>
        </p:nvCxnSpPr>
        <p:spPr>
          <a:xfrm>
            <a:off x="3130011" y="1182514"/>
            <a:ext cx="109580" cy="63430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/>
          <p:cNvCxnSpPr/>
          <p:nvPr/>
        </p:nvCxnSpPr>
        <p:spPr>
          <a:xfrm>
            <a:off x="3247037" y="1558950"/>
            <a:ext cx="29236" cy="1853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/>
          <p:cNvCxnSpPr/>
          <p:nvPr/>
        </p:nvCxnSpPr>
        <p:spPr>
          <a:xfrm>
            <a:off x="3332774" y="1525302"/>
            <a:ext cx="1" cy="2465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Arrow Connector 562"/>
          <p:cNvCxnSpPr/>
          <p:nvPr/>
        </p:nvCxnSpPr>
        <p:spPr>
          <a:xfrm flipH="1">
            <a:off x="4277745" y="1876214"/>
            <a:ext cx="114286" cy="10895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Arrow Connector 563"/>
          <p:cNvCxnSpPr/>
          <p:nvPr/>
        </p:nvCxnSpPr>
        <p:spPr>
          <a:xfrm flipH="1">
            <a:off x="3888900" y="1693527"/>
            <a:ext cx="18313" cy="2465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Arrow Connector 564"/>
          <p:cNvCxnSpPr/>
          <p:nvPr/>
        </p:nvCxnSpPr>
        <p:spPr>
          <a:xfrm flipH="1">
            <a:off x="3621063" y="1599206"/>
            <a:ext cx="36628" cy="3371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Arrow Connector 565"/>
          <p:cNvCxnSpPr/>
          <p:nvPr/>
        </p:nvCxnSpPr>
        <p:spPr>
          <a:xfrm flipH="1">
            <a:off x="3565844" y="1522138"/>
            <a:ext cx="36629" cy="49316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7" name="TextBox 566"/>
          <p:cNvSpPr txBox="1"/>
          <p:nvPr/>
        </p:nvSpPr>
        <p:spPr>
          <a:xfrm>
            <a:off x="3747541" y="1545761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568" name="Straight Arrow Connector 567"/>
          <p:cNvCxnSpPr/>
          <p:nvPr/>
        </p:nvCxnSpPr>
        <p:spPr>
          <a:xfrm flipH="1">
            <a:off x="4254929" y="1774564"/>
            <a:ext cx="106640" cy="19527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3" name="Straight Arrow Connector 572"/>
          <p:cNvCxnSpPr/>
          <p:nvPr/>
        </p:nvCxnSpPr>
        <p:spPr>
          <a:xfrm flipH="1">
            <a:off x="3999693" y="1661987"/>
            <a:ext cx="377504" cy="28025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Arrow Connector 573"/>
          <p:cNvCxnSpPr/>
          <p:nvPr/>
        </p:nvCxnSpPr>
        <p:spPr>
          <a:xfrm flipH="1">
            <a:off x="3908921" y="1864934"/>
            <a:ext cx="42389" cy="13705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5" name="TextBox 574"/>
          <p:cNvSpPr txBox="1"/>
          <p:nvPr/>
        </p:nvSpPr>
        <p:spPr>
          <a:xfrm>
            <a:off x="4197288" y="1622948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576" name="TextBox 575"/>
          <p:cNvSpPr txBox="1"/>
          <p:nvPr/>
        </p:nvSpPr>
        <p:spPr>
          <a:xfrm>
            <a:off x="4291318" y="1749091"/>
            <a:ext cx="40748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11" name="TextBox 310"/>
          <p:cNvSpPr txBox="1"/>
          <p:nvPr/>
        </p:nvSpPr>
        <p:spPr>
          <a:xfrm rot="16200000">
            <a:off x="325255" y="5763605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12" name="TextBox 311"/>
          <p:cNvSpPr txBox="1"/>
          <p:nvPr/>
        </p:nvSpPr>
        <p:spPr>
          <a:xfrm rot="16200000">
            <a:off x="355692" y="351920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13" name="TextBox 312"/>
          <p:cNvSpPr txBox="1"/>
          <p:nvPr/>
        </p:nvSpPr>
        <p:spPr>
          <a:xfrm rot="16200000">
            <a:off x="340459" y="134568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315" name="TextBox 314"/>
          <p:cNvSpPr txBox="1"/>
          <p:nvPr/>
        </p:nvSpPr>
        <p:spPr>
          <a:xfrm rot="16200000">
            <a:off x="325255" y="8214296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246808794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TextBox 87"/>
          <p:cNvSpPr txBox="1"/>
          <p:nvPr/>
        </p:nvSpPr>
        <p:spPr>
          <a:xfrm>
            <a:off x="135064" y="56456"/>
            <a:ext cx="23016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(e) Negative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189" name="TextBox 188"/>
          <p:cNvSpPr txBox="1"/>
          <p:nvPr/>
        </p:nvSpPr>
        <p:spPr>
          <a:xfrm>
            <a:off x="100961" y="2792760"/>
            <a:ext cx="23016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(f) Negative ETIRMPD</a:t>
            </a:r>
            <a:endParaRPr lang="zh-CN" altLang="en-US" dirty="0"/>
          </a:p>
        </p:txBody>
      </p:sp>
      <p:sp>
        <p:nvSpPr>
          <p:cNvPr id="190" name="TextBox 189"/>
          <p:cNvSpPr txBox="1"/>
          <p:nvPr/>
        </p:nvSpPr>
        <p:spPr>
          <a:xfrm>
            <a:off x="548680" y="5673080"/>
            <a:ext cx="56166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4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ss3</a:t>
            </a:r>
            <a:r>
              <a:rPr lang="en-US" altLang="zh-CN" dirty="0"/>
              <a:t> by (a) CID (</a:t>
            </a:r>
            <a:r>
              <a:rPr lang="en-US" altLang="zh-CN" dirty="0" smtClean="0"/>
              <a:t>3-), </a:t>
            </a:r>
            <a:r>
              <a:rPr lang="en-US" altLang="zh-CN" dirty="0"/>
              <a:t>(b) IRMPD (</a:t>
            </a:r>
            <a:r>
              <a:rPr lang="en-US" altLang="zh-CN" dirty="0" smtClean="0"/>
              <a:t>3-), </a:t>
            </a:r>
            <a:r>
              <a:rPr lang="en-US" altLang="zh-CN" dirty="0"/>
              <a:t>(c) 193-nm UVPD (</a:t>
            </a:r>
            <a:r>
              <a:rPr lang="en-US" altLang="zh-CN" dirty="0" smtClean="0"/>
              <a:t>3-), </a:t>
            </a:r>
            <a:r>
              <a:rPr lang="en-US" altLang="zh-CN" dirty="0"/>
              <a:t>(d)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3-), (e)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(3-•), and (f) ET-IRMPD (3-•). Precursor </a:t>
            </a:r>
            <a:r>
              <a:rPr lang="en-US" altLang="zh-CN" dirty="0"/>
              <a:t>ions are noted with a star. </a:t>
            </a:r>
            <a:endParaRPr lang="en-US" altLang="zh-CN" dirty="0" smtClean="0"/>
          </a:p>
        </p:txBody>
      </p:sp>
      <p:sp>
        <p:nvSpPr>
          <p:cNvPr id="83" name="Oval 82"/>
          <p:cNvSpPr/>
          <p:nvPr/>
        </p:nvSpPr>
        <p:spPr>
          <a:xfrm>
            <a:off x="5527764" y="731995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Oval 83"/>
          <p:cNvSpPr/>
          <p:nvPr/>
        </p:nvSpPr>
        <p:spPr>
          <a:xfrm>
            <a:off x="5534777" y="1054759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5" name="Straight Arrow Connector 84"/>
          <p:cNvCxnSpPr>
            <a:stCxn id="83" idx="4"/>
            <a:endCxn id="84" idx="0"/>
          </p:cNvCxnSpPr>
          <p:nvPr/>
        </p:nvCxnSpPr>
        <p:spPr>
          <a:xfrm>
            <a:off x="5663495" y="916230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/>
          <p:cNvSpPr txBox="1"/>
          <p:nvPr/>
        </p:nvSpPr>
        <p:spPr>
          <a:xfrm>
            <a:off x="5500429" y="679772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87" name="TextBox 86"/>
          <p:cNvSpPr txBox="1"/>
          <p:nvPr/>
        </p:nvSpPr>
        <p:spPr>
          <a:xfrm>
            <a:off x="5465163" y="1008376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102" name="5-Point Star 101"/>
          <p:cNvSpPr/>
          <p:nvPr/>
        </p:nvSpPr>
        <p:spPr>
          <a:xfrm>
            <a:off x="3589330" y="139303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AutoShape 3"/>
          <p:cNvSpPr>
            <a:spLocks noChangeAspect="1" noChangeArrowheads="1" noTextEdit="1"/>
          </p:cNvSpPr>
          <p:nvPr/>
        </p:nvSpPr>
        <p:spPr bwMode="auto">
          <a:xfrm>
            <a:off x="1047750" y="654928"/>
            <a:ext cx="4822825" cy="163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312863" y="641350"/>
            <a:ext cx="4537075" cy="1520825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312863" y="847725"/>
            <a:ext cx="4530725" cy="1314450"/>
          </a:xfrm>
          <a:custGeom>
            <a:avLst/>
            <a:gdLst>
              <a:gd name="T0" fmla="*/ 80 w 2854"/>
              <a:gd name="T1" fmla="*/ 828 h 828"/>
              <a:gd name="T2" fmla="*/ 147 w 2854"/>
              <a:gd name="T3" fmla="*/ 828 h 828"/>
              <a:gd name="T4" fmla="*/ 207 w 2854"/>
              <a:gd name="T5" fmla="*/ 825 h 828"/>
              <a:gd name="T6" fmla="*/ 284 w 2854"/>
              <a:gd name="T7" fmla="*/ 828 h 828"/>
              <a:gd name="T8" fmla="*/ 338 w 2854"/>
              <a:gd name="T9" fmla="*/ 825 h 828"/>
              <a:gd name="T10" fmla="*/ 408 w 2854"/>
              <a:gd name="T11" fmla="*/ 828 h 828"/>
              <a:gd name="T12" fmla="*/ 471 w 2854"/>
              <a:gd name="T13" fmla="*/ 828 h 828"/>
              <a:gd name="T14" fmla="*/ 528 w 2854"/>
              <a:gd name="T15" fmla="*/ 825 h 828"/>
              <a:gd name="T16" fmla="*/ 588 w 2854"/>
              <a:gd name="T17" fmla="*/ 825 h 828"/>
              <a:gd name="T18" fmla="*/ 638 w 2854"/>
              <a:gd name="T19" fmla="*/ 822 h 828"/>
              <a:gd name="T20" fmla="*/ 685 w 2854"/>
              <a:gd name="T21" fmla="*/ 828 h 828"/>
              <a:gd name="T22" fmla="*/ 732 w 2854"/>
              <a:gd name="T23" fmla="*/ 828 h 828"/>
              <a:gd name="T24" fmla="*/ 782 w 2854"/>
              <a:gd name="T25" fmla="*/ 828 h 828"/>
              <a:gd name="T26" fmla="*/ 829 w 2854"/>
              <a:gd name="T27" fmla="*/ 828 h 828"/>
              <a:gd name="T28" fmla="*/ 882 w 2854"/>
              <a:gd name="T29" fmla="*/ 828 h 828"/>
              <a:gd name="T30" fmla="*/ 929 w 2854"/>
              <a:gd name="T31" fmla="*/ 828 h 828"/>
              <a:gd name="T32" fmla="*/ 973 w 2854"/>
              <a:gd name="T33" fmla="*/ 822 h 828"/>
              <a:gd name="T34" fmla="*/ 1009 w 2854"/>
              <a:gd name="T35" fmla="*/ 828 h 828"/>
              <a:gd name="T36" fmla="*/ 1046 w 2854"/>
              <a:gd name="T37" fmla="*/ 828 h 828"/>
              <a:gd name="T38" fmla="*/ 1083 w 2854"/>
              <a:gd name="T39" fmla="*/ 825 h 828"/>
              <a:gd name="T40" fmla="*/ 1120 w 2854"/>
              <a:gd name="T41" fmla="*/ 815 h 828"/>
              <a:gd name="T42" fmla="*/ 1153 w 2854"/>
              <a:gd name="T43" fmla="*/ 815 h 828"/>
              <a:gd name="T44" fmla="*/ 1190 w 2854"/>
              <a:gd name="T45" fmla="*/ 805 h 828"/>
              <a:gd name="T46" fmla="*/ 1220 w 2854"/>
              <a:gd name="T47" fmla="*/ 792 h 828"/>
              <a:gd name="T48" fmla="*/ 1253 w 2854"/>
              <a:gd name="T49" fmla="*/ 828 h 828"/>
              <a:gd name="T50" fmla="*/ 1290 w 2854"/>
              <a:gd name="T51" fmla="*/ 805 h 828"/>
              <a:gd name="T52" fmla="*/ 1324 w 2854"/>
              <a:gd name="T53" fmla="*/ 828 h 828"/>
              <a:gd name="T54" fmla="*/ 1354 w 2854"/>
              <a:gd name="T55" fmla="*/ 738 h 828"/>
              <a:gd name="T56" fmla="*/ 1384 w 2854"/>
              <a:gd name="T57" fmla="*/ 828 h 828"/>
              <a:gd name="T58" fmla="*/ 1420 w 2854"/>
              <a:gd name="T59" fmla="*/ 828 h 828"/>
              <a:gd name="T60" fmla="*/ 1461 w 2854"/>
              <a:gd name="T61" fmla="*/ 812 h 828"/>
              <a:gd name="T62" fmla="*/ 1497 w 2854"/>
              <a:gd name="T63" fmla="*/ 828 h 828"/>
              <a:gd name="T64" fmla="*/ 1531 w 2854"/>
              <a:gd name="T65" fmla="*/ 812 h 828"/>
              <a:gd name="T66" fmla="*/ 1564 w 2854"/>
              <a:gd name="T67" fmla="*/ 768 h 828"/>
              <a:gd name="T68" fmla="*/ 1601 w 2854"/>
              <a:gd name="T69" fmla="*/ 815 h 828"/>
              <a:gd name="T70" fmla="*/ 1641 w 2854"/>
              <a:gd name="T71" fmla="*/ 828 h 828"/>
              <a:gd name="T72" fmla="*/ 1678 w 2854"/>
              <a:gd name="T73" fmla="*/ 822 h 828"/>
              <a:gd name="T74" fmla="*/ 1708 w 2854"/>
              <a:gd name="T75" fmla="*/ 828 h 828"/>
              <a:gd name="T76" fmla="*/ 1738 w 2854"/>
              <a:gd name="T77" fmla="*/ 828 h 828"/>
              <a:gd name="T78" fmla="*/ 1775 w 2854"/>
              <a:gd name="T79" fmla="*/ 828 h 828"/>
              <a:gd name="T80" fmla="*/ 1815 w 2854"/>
              <a:gd name="T81" fmla="*/ 828 h 828"/>
              <a:gd name="T82" fmla="*/ 1848 w 2854"/>
              <a:gd name="T83" fmla="*/ 808 h 828"/>
              <a:gd name="T84" fmla="*/ 1878 w 2854"/>
              <a:gd name="T85" fmla="*/ 795 h 828"/>
              <a:gd name="T86" fmla="*/ 1912 w 2854"/>
              <a:gd name="T87" fmla="*/ 742 h 828"/>
              <a:gd name="T88" fmla="*/ 1949 w 2854"/>
              <a:gd name="T89" fmla="*/ 815 h 828"/>
              <a:gd name="T90" fmla="*/ 1992 w 2854"/>
              <a:gd name="T91" fmla="*/ 772 h 828"/>
              <a:gd name="T92" fmla="*/ 2025 w 2854"/>
              <a:gd name="T93" fmla="*/ 828 h 828"/>
              <a:gd name="T94" fmla="*/ 2055 w 2854"/>
              <a:gd name="T95" fmla="*/ 778 h 828"/>
              <a:gd name="T96" fmla="*/ 2092 w 2854"/>
              <a:gd name="T97" fmla="*/ 818 h 828"/>
              <a:gd name="T98" fmla="*/ 2139 w 2854"/>
              <a:gd name="T99" fmla="*/ 792 h 828"/>
              <a:gd name="T100" fmla="*/ 2179 w 2854"/>
              <a:gd name="T101" fmla="*/ 818 h 828"/>
              <a:gd name="T102" fmla="*/ 2216 w 2854"/>
              <a:gd name="T103" fmla="*/ 828 h 828"/>
              <a:gd name="T104" fmla="*/ 2249 w 2854"/>
              <a:gd name="T105" fmla="*/ 818 h 828"/>
              <a:gd name="T106" fmla="*/ 2299 w 2854"/>
              <a:gd name="T107" fmla="*/ 828 h 828"/>
              <a:gd name="T108" fmla="*/ 2340 w 2854"/>
              <a:gd name="T109" fmla="*/ 828 h 828"/>
              <a:gd name="T110" fmla="*/ 2390 w 2854"/>
              <a:gd name="T111" fmla="*/ 825 h 828"/>
              <a:gd name="T112" fmla="*/ 2443 w 2854"/>
              <a:gd name="T113" fmla="*/ 828 h 828"/>
              <a:gd name="T114" fmla="*/ 2503 w 2854"/>
              <a:gd name="T115" fmla="*/ 825 h 828"/>
              <a:gd name="T116" fmla="*/ 2583 w 2854"/>
              <a:gd name="T117" fmla="*/ 828 h 828"/>
              <a:gd name="T118" fmla="*/ 2660 w 2854"/>
              <a:gd name="T119" fmla="*/ 828 h 828"/>
              <a:gd name="T120" fmla="*/ 2757 w 2854"/>
              <a:gd name="T121" fmla="*/ 828 h 828"/>
              <a:gd name="T122" fmla="*/ 2834 w 2854"/>
              <a:gd name="T123" fmla="*/ 828 h 8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54" h="828">
                <a:moveTo>
                  <a:pt x="0" y="828"/>
                </a:moveTo>
                <a:lnTo>
                  <a:pt x="0" y="825"/>
                </a:lnTo>
                <a:lnTo>
                  <a:pt x="3" y="828"/>
                </a:lnTo>
                <a:lnTo>
                  <a:pt x="10" y="828"/>
                </a:lnTo>
                <a:lnTo>
                  <a:pt x="10" y="792"/>
                </a:lnTo>
                <a:lnTo>
                  <a:pt x="13" y="812"/>
                </a:lnTo>
                <a:lnTo>
                  <a:pt x="13" y="828"/>
                </a:lnTo>
                <a:lnTo>
                  <a:pt x="13" y="812"/>
                </a:lnTo>
                <a:lnTo>
                  <a:pt x="17" y="828"/>
                </a:lnTo>
                <a:lnTo>
                  <a:pt x="30" y="828"/>
                </a:lnTo>
                <a:lnTo>
                  <a:pt x="30" y="825"/>
                </a:lnTo>
                <a:lnTo>
                  <a:pt x="34" y="825"/>
                </a:lnTo>
                <a:lnTo>
                  <a:pt x="34" y="828"/>
                </a:lnTo>
                <a:lnTo>
                  <a:pt x="34" y="825"/>
                </a:lnTo>
                <a:lnTo>
                  <a:pt x="37" y="828"/>
                </a:lnTo>
                <a:lnTo>
                  <a:pt x="40" y="825"/>
                </a:lnTo>
                <a:lnTo>
                  <a:pt x="40" y="828"/>
                </a:lnTo>
                <a:lnTo>
                  <a:pt x="40" y="825"/>
                </a:lnTo>
                <a:lnTo>
                  <a:pt x="44" y="828"/>
                </a:lnTo>
                <a:lnTo>
                  <a:pt x="44" y="825"/>
                </a:lnTo>
                <a:lnTo>
                  <a:pt x="47" y="828"/>
                </a:lnTo>
                <a:lnTo>
                  <a:pt x="64" y="828"/>
                </a:lnTo>
                <a:lnTo>
                  <a:pt x="64" y="825"/>
                </a:lnTo>
                <a:lnTo>
                  <a:pt x="67" y="828"/>
                </a:lnTo>
                <a:lnTo>
                  <a:pt x="77" y="828"/>
                </a:lnTo>
                <a:lnTo>
                  <a:pt x="77" y="818"/>
                </a:lnTo>
                <a:lnTo>
                  <a:pt x="80" y="825"/>
                </a:lnTo>
                <a:lnTo>
                  <a:pt x="80" y="828"/>
                </a:lnTo>
                <a:lnTo>
                  <a:pt x="80" y="825"/>
                </a:lnTo>
                <a:lnTo>
                  <a:pt x="84" y="828"/>
                </a:lnTo>
                <a:lnTo>
                  <a:pt x="84" y="825"/>
                </a:lnTo>
                <a:lnTo>
                  <a:pt x="87" y="828"/>
                </a:lnTo>
                <a:lnTo>
                  <a:pt x="87" y="825"/>
                </a:lnTo>
                <a:lnTo>
                  <a:pt x="90" y="828"/>
                </a:lnTo>
                <a:lnTo>
                  <a:pt x="104" y="828"/>
                </a:lnTo>
                <a:lnTo>
                  <a:pt x="104" y="825"/>
                </a:lnTo>
                <a:lnTo>
                  <a:pt x="107" y="828"/>
                </a:lnTo>
                <a:lnTo>
                  <a:pt x="107" y="812"/>
                </a:lnTo>
                <a:lnTo>
                  <a:pt x="110" y="825"/>
                </a:lnTo>
                <a:lnTo>
                  <a:pt x="110" y="828"/>
                </a:lnTo>
                <a:lnTo>
                  <a:pt x="110" y="822"/>
                </a:lnTo>
                <a:lnTo>
                  <a:pt x="114" y="828"/>
                </a:lnTo>
                <a:lnTo>
                  <a:pt x="114" y="825"/>
                </a:lnTo>
                <a:lnTo>
                  <a:pt x="117" y="828"/>
                </a:lnTo>
                <a:lnTo>
                  <a:pt x="127" y="828"/>
                </a:lnTo>
                <a:lnTo>
                  <a:pt x="127" y="822"/>
                </a:lnTo>
                <a:lnTo>
                  <a:pt x="130" y="828"/>
                </a:lnTo>
                <a:lnTo>
                  <a:pt x="130" y="795"/>
                </a:lnTo>
                <a:lnTo>
                  <a:pt x="134" y="828"/>
                </a:lnTo>
                <a:lnTo>
                  <a:pt x="134" y="818"/>
                </a:lnTo>
                <a:lnTo>
                  <a:pt x="137" y="828"/>
                </a:lnTo>
                <a:lnTo>
                  <a:pt x="137" y="825"/>
                </a:lnTo>
                <a:lnTo>
                  <a:pt x="140" y="828"/>
                </a:lnTo>
                <a:lnTo>
                  <a:pt x="144" y="828"/>
                </a:lnTo>
                <a:lnTo>
                  <a:pt x="144" y="825"/>
                </a:lnTo>
                <a:lnTo>
                  <a:pt x="147" y="828"/>
                </a:lnTo>
                <a:lnTo>
                  <a:pt x="147" y="825"/>
                </a:lnTo>
                <a:lnTo>
                  <a:pt x="150" y="828"/>
                </a:lnTo>
                <a:lnTo>
                  <a:pt x="150" y="825"/>
                </a:lnTo>
                <a:lnTo>
                  <a:pt x="154" y="828"/>
                </a:lnTo>
                <a:lnTo>
                  <a:pt x="157" y="828"/>
                </a:lnTo>
                <a:lnTo>
                  <a:pt x="157" y="825"/>
                </a:lnTo>
                <a:lnTo>
                  <a:pt x="161" y="828"/>
                </a:lnTo>
                <a:lnTo>
                  <a:pt x="161" y="498"/>
                </a:lnTo>
                <a:lnTo>
                  <a:pt x="164" y="828"/>
                </a:lnTo>
                <a:lnTo>
                  <a:pt x="164" y="798"/>
                </a:lnTo>
                <a:lnTo>
                  <a:pt x="167" y="828"/>
                </a:lnTo>
                <a:lnTo>
                  <a:pt x="167" y="822"/>
                </a:lnTo>
                <a:lnTo>
                  <a:pt x="171" y="828"/>
                </a:lnTo>
                <a:lnTo>
                  <a:pt x="174" y="828"/>
                </a:lnTo>
                <a:lnTo>
                  <a:pt x="174" y="825"/>
                </a:lnTo>
                <a:lnTo>
                  <a:pt x="177" y="828"/>
                </a:lnTo>
                <a:lnTo>
                  <a:pt x="177" y="825"/>
                </a:lnTo>
                <a:lnTo>
                  <a:pt x="181" y="828"/>
                </a:lnTo>
                <a:lnTo>
                  <a:pt x="194" y="828"/>
                </a:lnTo>
                <a:lnTo>
                  <a:pt x="194" y="808"/>
                </a:lnTo>
                <a:lnTo>
                  <a:pt x="197" y="828"/>
                </a:lnTo>
                <a:lnTo>
                  <a:pt x="197" y="788"/>
                </a:lnTo>
                <a:lnTo>
                  <a:pt x="201" y="828"/>
                </a:lnTo>
                <a:lnTo>
                  <a:pt x="201" y="822"/>
                </a:lnTo>
                <a:lnTo>
                  <a:pt x="204" y="828"/>
                </a:lnTo>
                <a:lnTo>
                  <a:pt x="204" y="812"/>
                </a:lnTo>
                <a:lnTo>
                  <a:pt x="207" y="828"/>
                </a:lnTo>
                <a:lnTo>
                  <a:pt x="207" y="825"/>
                </a:lnTo>
                <a:lnTo>
                  <a:pt x="211" y="828"/>
                </a:lnTo>
                <a:lnTo>
                  <a:pt x="217" y="828"/>
                </a:lnTo>
                <a:lnTo>
                  <a:pt x="217" y="825"/>
                </a:lnTo>
                <a:lnTo>
                  <a:pt x="221" y="828"/>
                </a:lnTo>
                <a:lnTo>
                  <a:pt x="221" y="825"/>
                </a:lnTo>
                <a:lnTo>
                  <a:pt x="224" y="828"/>
                </a:lnTo>
                <a:lnTo>
                  <a:pt x="227" y="828"/>
                </a:lnTo>
                <a:lnTo>
                  <a:pt x="227" y="825"/>
                </a:lnTo>
                <a:lnTo>
                  <a:pt x="231" y="828"/>
                </a:lnTo>
                <a:lnTo>
                  <a:pt x="241" y="828"/>
                </a:lnTo>
                <a:lnTo>
                  <a:pt x="241" y="822"/>
                </a:lnTo>
                <a:lnTo>
                  <a:pt x="244" y="828"/>
                </a:lnTo>
                <a:lnTo>
                  <a:pt x="247" y="828"/>
                </a:lnTo>
                <a:lnTo>
                  <a:pt x="247" y="825"/>
                </a:lnTo>
                <a:lnTo>
                  <a:pt x="251" y="828"/>
                </a:lnTo>
                <a:lnTo>
                  <a:pt x="251" y="825"/>
                </a:lnTo>
                <a:lnTo>
                  <a:pt x="254" y="828"/>
                </a:lnTo>
                <a:lnTo>
                  <a:pt x="261" y="828"/>
                </a:lnTo>
                <a:lnTo>
                  <a:pt x="261" y="825"/>
                </a:lnTo>
                <a:lnTo>
                  <a:pt x="264" y="828"/>
                </a:lnTo>
                <a:lnTo>
                  <a:pt x="264" y="818"/>
                </a:lnTo>
                <a:lnTo>
                  <a:pt x="267" y="828"/>
                </a:lnTo>
                <a:lnTo>
                  <a:pt x="267" y="825"/>
                </a:lnTo>
                <a:lnTo>
                  <a:pt x="271" y="828"/>
                </a:lnTo>
                <a:lnTo>
                  <a:pt x="277" y="828"/>
                </a:lnTo>
                <a:lnTo>
                  <a:pt x="277" y="825"/>
                </a:lnTo>
                <a:lnTo>
                  <a:pt x="281" y="828"/>
                </a:lnTo>
                <a:lnTo>
                  <a:pt x="284" y="828"/>
                </a:lnTo>
                <a:lnTo>
                  <a:pt x="284" y="825"/>
                </a:lnTo>
                <a:lnTo>
                  <a:pt x="288" y="828"/>
                </a:lnTo>
                <a:lnTo>
                  <a:pt x="294" y="828"/>
                </a:lnTo>
                <a:lnTo>
                  <a:pt x="294" y="618"/>
                </a:lnTo>
                <a:lnTo>
                  <a:pt x="298" y="792"/>
                </a:lnTo>
                <a:lnTo>
                  <a:pt x="298" y="828"/>
                </a:lnTo>
                <a:lnTo>
                  <a:pt x="298" y="792"/>
                </a:lnTo>
                <a:lnTo>
                  <a:pt x="301" y="825"/>
                </a:lnTo>
                <a:lnTo>
                  <a:pt x="301" y="828"/>
                </a:lnTo>
                <a:lnTo>
                  <a:pt x="301" y="825"/>
                </a:lnTo>
                <a:lnTo>
                  <a:pt x="304" y="828"/>
                </a:lnTo>
                <a:lnTo>
                  <a:pt x="308" y="828"/>
                </a:lnTo>
                <a:lnTo>
                  <a:pt x="308" y="825"/>
                </a:lnTo>
                <a:lnTo>
                  <a:pt x="311" y="828"/>
                </a:lnTo>
                <a:lnTo>
                  <a:pt x="311" y="825"/>
                </a:lnTo>
                <a:lnTo>
                  <a:pt x="314" y="828"/>
                </a:lnTo>
                <a:lnTo>
                  <a:pt x="314" y="825"/>
                </a:lnTo>
                <a:lnTo>
                  <a:pt x="318" y="828"/>
                </a:lnTo>
                <a:lnTo>
                  <a:pt x="318" y="825"/>
                </a:lnTo>
                <a:lnTo>
                  <a:pt x="321" y="828"/>
                </a:lnTo>
                <a:lnTo>
                  <a:pt x="328" y="828"/>
                </a:lnTo>
                <a:lnTo>
                  <a:pt x="328" y="818"/>
                </a:lnTo>
                <a:lnTo>
                  <a:pt x="331" y="822"/>
                </a:lnTo>
                <a:lnTo>
                  <a:pt x="331" y="828"/>
                </a:lnTo>
                <a:lnTo>
                  <a:pt x="331" y="815"/>
                </a:lnTo>
                <a:lnTo>
                  <a:pt x="334" y="828"/>
                </a:lnTo>
                <a:lnTo>
                  <a:pt x="338" y="828"/>
                </a:lnTo>
                <a:lnTo>
                  <a:pt x="338" y="825"/>
                </a:lnTo>
                <a:lnTo>
                  <a:pt x="341" y="828"/>
                </a:lnTo>
                <a:lnTo>
                  <a:pt x="354" y="828"/>
                </a:lnTo>
                <a:lnTo>
                  <a:pt x="354" y="825"/>
                </a:lnTo>
                <a:lnTo>
                  <a:pt x="358" y="828"/>
                </a:lnTo>
                <a:lnTo>
                  <a:pt x="358" y="822"/>
                </a:lnTo>
                <a:lnTo>
                  <a:pt x="361" y="828"/>
                </a:lnTo>
                <a:lnTo>
                  <a:pt x="361" y="708"/>
                </a:lnTo>
                <a:lnTo>
                  <a:pt x="364" y="805"/>
                </a:lnTo>
                <a:lnTo>
                  <a:pt x="364" y="828"/>
                </a:lnTo>
                <a:lnTo>
                  <a:pt x="364" y="805"/>
                </a:lnTo>
                <a:lnTo>
                  <a:pt x="368" y="825"/>
                </a:lnTo>
                <a:lnTo>
                  <a:pt x="368" y="828"/>
                </a:lnTo>
                <a:lnTo>
                  <a:pt x="368" y="825"/>
                </a:lnTo>
                <a:lnTo>
                  <a:pt x="371" y="828"/>
                </a:lnTo>
                <a:lnTo>
                  <a:pt x="381" y="828"/>
                </a:lnTo>
                <a:lnTo>
                  <a:pt x="381" y="825"/>
                </a:lnTo>
                <a:lnTo>
                  <a:pt x="384" y="828"/>
                </a:lnTo>
                <a:lnTo>
                  <a:pt x="384" y="825"/>
                </a:lnTo>
                <a:lnTo>
                  <a:pt x="388" y="828"/>
                </a:lnTo>
                <a:lnTo>
                  <a:pt x="388" y="818"/>
                </a:lnTo>
                <a:lnTo>
                  <a:pt x="391" y="828"/>
                </a:lnTo>
                <a:lnTo>
                  <a:pt x="391" y="822"/>
                </a:lnTo>
                <a:lnTo>
                  <a:pt x="394" y="828"/>
                </a:lnTo>
                <a:lnTo>
                  <a:pt x="401" y="828"/>
                </a:lnTo>
                <a:lnTo>
                  <a:pt x="401" y="825"/>
                </a:lnTo>
                <a:lnTo>
                  <a:pt x="404" y="828"/>
                </a:lnTo>
                <a:lnTo>
                  <a:pt x="404" y="825"/>
                </a:lnTo>
                <a:lnTo>
                  <a:pt x="408" y="828"/>
                </a:lnTo>
                <a:lnTo>
                  <a:pt x="408" y="825"/>
                </a:lnTo>
                <a:lnTo>
                  <a:pt x="411" y="828"/>
                </a:lnTo>
                <a:lnTo>
                  <a:pt x="415" y="828"/>
                </a:lnTo>
                <a:lnTo>
                  <a:pt x="415" y="825"/>
                </a:lnTo>
                <a:lnTo>
                  <a:pt x="418" y="828"/>
                </a:lnTo>
                <a:lnTo>
                  <a:pt x="428" y="828"/>
                </a:lnTo>
                <a:lnTo>
                  <a:pt x="428" y="732"/>
                </a:lnTo>
                <a:lnTo>
                  <a:pt x="431" y="818"/>
                </a:lnTo>
                <a:lnTo>
                  <a:pt x="431" y="828"/>
                </a:lnTo>
                <a:lnTo>
                  <a:pt x="431" y="765"/>
                </a:lnTo>
                <a:lnTo>
                  <a:pt x="435" y="828"/>
                </a:lnTo>
                <a:lnTo>
                  <a:pt x="435" y="822"/>
                </a:lnTo>
                <a:lnTo>
                  <a:pt x="438" y="828"/>
                </a:lnTo>
                <a:lnTo>
                  <a:pt x="448" y="828"/>
                </a:lnTo>
                <a:lnTo>
                  <a:pt x="448" y="825"/>
                </a:lnTo>
                <a:lnTo>
                  <a:pt x="451" y="828"/>
                </a:lnTo>
                <a:lnTo>
                  <a:pt x="451" y="825"/>
                </a:lnTo>
                <a:lnTo>
                  <a:pt x="455" y="828"/>
                </a:lnTo>
                <a:lnTo>
                  <a:pt x="455" y="825"/>
                </a:lnTo>
                <a:lnTo>
                  <a:pt x="458" y="828"/>
                </a:lnTo>
                <a:lnTo>
                  <a:pt x="458" y="802"/>
                </a:lnTo>
                <a:lnTo>
                  <a:pt x="461" y="825"/>
                </a:lnTo>
                <a:lnTo>
                  <a:pt x="461" y="828"/>
                </a:lnTo>
                <a:lnTo>
                  <a:pt x="461" y="822"/>
                </a:lnTo>
                <a:lnTo>
                  <a:pt x="465" y="828"/>
                </a:lnTo>
                <a:lnTo>
                  <a:pt x="465" y="822"/>
                </a:lnTo>
                <a:lnTo>
                  <a:pt x="468" y="828"/>
                </a:lnTo>
                <a:lnTo>
                  <a:pt x="471" y="828"/>
                </a:lnTo>
                <a:lnTo>
                  <a:pt x="471" y="825"/>
                </a:lnTo>
                <a:lnTo>
                  <a:pt x="475" y="828"/>
                </a:lnTo>
                <a:lnTo>
                  <a:pt x="478" y="828"/>
                </a:lnTo>
                <a:lnTo>
                  <a:pt x="478" y="775"/>
                </a:lnTo>
                <a:lnTo>
                  <a:pt x="481" y="828"/>
                </a:lnTo>
                <a:lnTo>
                  <a:pt x="481" y="785"/>
                </a:lnTo>
                <a:lnTo>
                  <a:pt x="485" y="828"/>
                </a:lnTo>
                <a:lnTo>
                  <a:pt x="485" y="822"/>
                </a:lnTo>
                <a:lnTo>
                  <a:pt x="488" y="828"/>
                </a:lnTo>
                <a:lnTo>
                  <a:pt x="488" y="822"/>
                </a:lnTo>
                <a:lnTo>
                  <a:pt x="491" y="828"/>
                </a:lnTo>
                <a:lnTo>
                  <a:pt x="495" y="828"/>
                </a:lnTo>
                <a:lnTo>
                  <a:pt x="495" y="705"/>
                </a:lnTo>
                <a:lnTo>
                  <a:pt x="498" y="828"/>
                </a:lnTo>
                <a:lnTo>
                  <a:pt x="498" y="782"/>
                </a:lnTo>
                <a:lnTo>
                  <a:pt x="501" y="828"/>
                </a:lnTo>
                <a:lnTo>
                  <a:pt x="511" y="828"/>
                </a:lnTo>
                <a:lnTo>
                  <a:pt x="511" y="825"/>
                </a:lnTo>
                <a:lnTo>
                  <a:pt x="515" y="828"/>
                </a:lnTo>
                <a:lnTo>
                  <a:pt x="515" y="818"/>
                </a:lnTo>
                <a:lnTo>
                  <a:pt x="518" y="828"/>
                </a:lnTo>
                <a:lnTo>
                  <a:pt x="518" y="825"/>
                </a:lnTo>
                <a:lnTo>
                  <a:pt x="521" y="828"/>
                </a:lnTo>
                <a:lnTo>
                  <a:pt x="521" y="825"/>
                </a:lnTo>
                <a:lnTo>
                  <a:pt x="525" y="828"/>
                </a:lnTo>
                <a:lnTo>
                  <a:pt x="525" y="825"/>
                </a:lnTo>
                <a:lnTo>
                  <a:pt x="528" y="828"/>
                </a:lnTo>
                <a:lnTo>
                  <a:pt x="528" y="825"/>
                </a:lnTo>
                <a:lnTo>
                  <a:pt x="531" y="828"/>
                </a:lnTo>
                <a:lnTo>
                  <a:pt x="535" y="828"/>
                </a:lnTo>
                <a:lnTo>
                  <a:pt x="535" y="825"/>
                </a:lnTo>
                <a:lnTo>
                  <a:pt x="538" y="825"/>
                </a:lnTo>
                <a:lnTo>
                  <a:pt x="538" y="828"/>
                </a:lnTo>
                <a:lnTo>
                  <a:pt x="538" y="822"/>
                </a:lnTo>
                <a:lnTo>
                  <a:pt x="542" y="828"/>
                </a:lnTo>
                <a:lnTo>
                  <a:pt x="542" y="825"/>
                </a:lnTo>
                <a:lnTo>
                  <a:pt x="545" y="828"/>
                </a:lnTo>
                <a:lnTo>
                  <a:pt x="555" y="828"/>
                </a:lnTo>
                <a:lnTo>
                  <a:pt x="555" y="818"/>
                </a:lnTo>
                <a:lnTo>
                  <a:pt x="558" y="825"/>
                </a:lnTo>
                <a:lnTo>
                  <a:pt x="558" y="828"/>
                </a:lnTo>
                <a:lnTo>
                  <a:pt x="558" y="825"/>
                </a:lnTo>
                <a:lnTo>
                  <a:pt x="562" y="828"/>
                </a:lnTo>
                <a:lnTo>
                  <a:pt x="562" y="822"/>
                </a:lnTo>
                <a:lnTo>
                  <a:pt x="565" y="828"/>
                </a:lnTo>
                <a:lnTo>
                  <a:pt x="565" y="825"/>
                </a:lnTo>
                <a:lnTo>
                  <a:pt x="568" y="828"/>
                </a:lnTo>
                <a:lnTo>
                  <a:pt x="572" y="828"/>
                </a:lnTo>
                <a:lnTo>
                  <a:pt x="572" y="825"/>
                </a:lnTo>
                <a:lnTo>
                  <a:pt x="575" y="828"/>
                </a:lnTo>
                <a:lnTo>
                  <a:pt x="582" y="828"/>
                </a:lnTo>
                <a:lnTo>
                  <a:pt x="582" y="825"/>
                </a:lnTo>
                <a:lnTo>
                  <a:pt x="585" y="828"/>
                </a:lnTo>
                <a:lnTo>
                  <a:pt x="585" y="825"/>
                </a:lnTo>
                <a:lnTo>
                  <a:pt x="588" y="828"/>
                </a:lnTo>
                <a:lnTo>
                  <a:pt x="588" y="825"/>
                </a:lnTo>
                <a:lnTo>
                  <a:pt x="592" y="828"/>
                </a:lnTo>
                <a:lnTo>
                  <a:pt x="592" y="812"/>
                </a:lnTo>
                <a:lnTo>
                  <a:pt x="595" y="828"/>
                </a:lnTo>
                <a:lnTo>
                  <a:pt x="595" y="825"/>
                </a:lnTo>
                <a:lnTo>
                  <a:pt x="598" y="828"/>
                </a:lnTo>
                <a:lnTo>
                  <a:pt x="598" y="825"/>
                </a:lnTo>
                <a:lnTo>
                  <a:pt x="602" y="828"/>
                </a:lnTo>
                <a:lnTo>
                  <a:pt x="605" y="828"/>
                </a:lnTo>
                <a:lnTo>
                  <a:pt x="605" y="825"/>
                </a:lnTo>
                <a:lnTo>
                  <a:pt x="608" y="828"/>
                </a:lnTo>
                <a:lnTo>
                  <a:pt x="608" y="825"/>
                </a:lnTo>
                <a:lnTo>
                  <a:pt x="612" y="828"/>
                </a:lnTo>
                <a:lnTo>
                  <a:pt x="612" y="818"/>
                </a:lnTo>
                <a:lnTo>
                  <a:pt x="615" y="828"/>
                </a:lnTo>
                <a:lnTo>
                  <a:pt x="615" y="782"/>
                </a:lnTo>
                <a:lnTo>
                  <a:pt x="618" y="828"/>
                </a:lnTo>
                <a:lnTo>
                  <a:pt x="618" y="818"/>
                </a:lnTo>
                <a:lnTo>
                  <a:pt x="622" y="828"/>
                </a:lnTo>
                <a:lnTo>
                  <a:pt x="622" y="825"/>
                </a:lnTo>
                <a:lnTo>
                  <a:pt x="625" y="828"/>
                </a:lnTo>
                <a:lnTo>
                  <a:pt x="628" y="828"/>
                </a:lnTo>
                <a:lnTo>
                  <a:pt x="628" y="825"/>
                </a:lnTo>
                <a:lnTo>
                  <a:pt x="632" y="828"/>
                </a:lnTo>
                <a:lnTo>
                  <a:pt x="632" y="818"/>
                </a:lnTo>
                <a:lnTo>
                  <a:pt x="635" y="828"/>
                </a:lnTo>
                <a:lnTo>
                  <a:pt x="635" y="825"/>
                </a:lnTo>
                <a:lnTo>
                  <a:pt x="638" y="828"/>
                </a:lnTo>
                <a:lnTo>
                  <a:pt x="638" y="822"/>
                </a:lnTo>
                <a:lnTo>
                  <a:pt x="642" y="828"/>
                </a:lnTo>
                <a:lnTo>
                  <a:pt x="642" y="825"/>
                </a:lnTo>
                <a:lnTo>
                  <a:pt x="645" y="828"/>
                </a:lnTo>
                <a:lnTo>
                  <a:pt x="645" y="307"/>
                </a:lnTo>
                <a:lnTo>
                  <a:pt x="648" y="605"/>
                </a:lnTo>
                <a:lnTo>
                  <a:pt x="648" y="828"/>
                </a:lnTo>
                <a:lnTo>
                  <a:pt x="648" y="605"/>
                </a:lnTo>
                <a:lnTo>
                  <a:pt x="652" y="805"/>
                </a:lnTo>
                <a:lnTo>
                  <a:pt x="652" y="828"/>
                </a:lnTo>
                <a:lnTo>
                  <a:pt x="652" y="805"/>
                </a:lnTo>
                <a:lnTo>
                  <a:pt x="655" y="828"/>
                </a:lnTo>
                <a:lnTo>
                  <a:pt x="658" y="828"/>
                </a:lnTo>
                <a:lnTo>
                  <a:pt x="658" y="825"/>
                </a:lnTo>
                <a:lnTo>
                  <a:pt x="662" y="828"/>
                </a:lnTo>
                <a:lnTo>
                  <a:pt x="662" y="818"/>
                </a:lnTo>
                <a:lnTo>
                  <a:pt x="665" y="818"/>
                </a:lnTo>
                <a:lnTo>
                  <a:pt x="665" y="828"/>
                </a:lnTo>
                <a:lnTo>
                  <a:pt x="665" y="805"/>
                </a:lnTo>
                <a:lnTo>
                  <a:pt x="669" y="828"/>
                </a:lnTo>
                <a:lnTo>
                  <a:pt x="669" y="825"/>
                </a:lnTo>
                <a:lnTo>
                  <a:pt x="672" y="828"/>
                </a:lnTo>
                <a:lnTo>
                  <a:pt x="679" y="828"/>
                </a:lnTo>
                <a:lnTo>
                  <a:pt x="679" y="822"/>
                </a:lnTo>
                <a:lnTo>
                  <a:pt x="682" y="815"/>
                </a:lnTo>
                <a:lnTo>
                  <a:pt x="682" y="828"/>
                </a:lnTo>
                <a:lnTo>
                  <a:pt x="682" y="792"/>
                </a:lnTo>
                <a:lnTo>
                  <a:pt x="685" y="818"/>
                </a:lnTo>
                <a:lnTo>
                  <a:pt x="685" y="828"/>
                </a:lnTo>
                <a:lnTo>
                  <a:pt x="685" y="815"/>
                </a:lnTo>
                <a:lnTo>
                  <a:pt x="689" y="828"/>
                </a:lnTo>
                <a:lnTo>
                  <a:pt x="689" y="802"/>
                </a:lnTo>
                <a:lnTo>
                  <a:pt x="692" y="815"/>
                </a:lnTo>
                <a:lnTo>
                  <a:pt x="692" y="828"/>
                </a:lnTo>
                <a:lnTo>
                  <a:pt x="692" y="812"/>
                </a:lnTo>
                <a:lnTo>
                  <a:pt x="695" y="825"/>
                </a:lnTo>
                <a:lnTo>
                  <a:pt x="695" y="828"/>
                </a:lnTo>
                <a:lnTo>
                  <a:pt x="695" y="825"/>
                </a:lnTo>
                <a:lnTo>
                  <a:pt x="699" y="828"/>
                </a:lnTo>
                <a:lnTo>
                  <a:pt x="699" y="815"/>
                </a:lnTo>
                <a:lnTo>
                  <a:pt x="702" y="828"/>
                </a:lnTo>
                <a:lnTo>
                  <a:pt x="702" y="822"/>
                </a:lnTo>
                <a:lnTo>
                  <a:pt x="705" y="828"/>
                </a:lnTo>
                <a:lnTo>
                  <a:pt x="705" y="825"/>
                </a:lnTo>
                <a:lnTo>
                  <a:pt x="709" y="828"/>
                </a:lnTo>
                <a:lnTo>
                  <a:pt x="715" y="828"/>
                </a:lnTo>
                <a:lnTo>
                  <a:pt x="715" y="825"/>
                </a:lnTo>
                <a:lnTo>
                  <a:pt x="719" y="828"/>
                </a:lnTo>
                <a:lnTo>
                  <a:pt x="719" y="825"/>
                </a:lnTo>
                <a:lnTo>
                  <a:pt x="722" y="828"/>
                </a:lnTo>
                <a:lnTo>
                  <a:pt x="722" y="825"/>
                </a:lnTo>
                <a:lnTo>
                  <a:pt x="725" y="828"/>
                </a:lnTo>
                <a:lnTo>
                  <a:pt x="729" y="825"/>
                </a:lnTo>
                <a:lnTo>
                  <a:pt x="729" y="828"/>
                </a:lnTo>
                <a:lnTo>
                  <a:pt x="729" y="822"/>
                </a:lnTo>
                <a:lnTo>
                  <a:pt x="732" y="825"/>
                </a:lnTo>
                <a:lnTo>
                  <a:pt x="732" y="828"/>
                </a:lnTo>
                <a:lnTo>
                  <a:pt x="732" y="815"/>
                </a:lnTo>
                <a:lnTo>
                  <a:pt x="735" y="828"/>
                </a:lnTo>
                <a:lnTo>
                  <a:pt x="735" y="818"/>
                </a:lnTo>
                <a:lnTo>
                  <a:pt x="739" y="828"/>
                </a:lnTo>
                <a:lnTo>
                  <a:pt x="742" y="828"/>
                </a:lnTo>
                <a:lnTo>
                  <a:pt x="742" y="825"/>
                </a:lnTo>
                <a:lnTo>
                  <a:pt x="745" y="828"/>
                </a:lnTo>
                <a:lnTo>
                  <a:pt x="745" y="825"/>
                </a:lnTo>
                <a:lnTo>
                  <a:pt x="749" y="828"/>
                </a:lnTo>
                <a:lnTo>
                  <a:pt x="749" y="822"/>
                </a:lnTo>
                <a:lnTo>
                  <a:pt x="752" y="825"/>
                </a:lnTo>
                <a:lnTo>
                  <a:pt x="752" y="828"/>
                </a:lnTo>
                <a:lnTo>
                  <a:pt x="752" y="818"/>
                </a:lnTo>
                <a:lnTo>
                  <a:pt x="755" y="828"/>
                </a:lnTo>
                <a:lnTo>
                  <a:pt x="759" y="828"/>
                </a:lnTo>
                <a:lnTo>
                  <a:pt x="759" y="825"/>
                </a:lnTo>
                <a:lnTo>
                  <a:pt x="762" y="828"/>
                </a:lnTo>
                <a:lnTo>
                  <a:pt x="765" y="828"/>
                </a:lnTo>
                <a:lnTo>
                  <a:pt x="765" y="825"/>
                </a:lnTo>
                <a:lnTo>
                  <a:pt x="769" y="828"/>
                </a:lnTo>
                <a:lnTo>
                  <a:pt x="769" y="825"/>
                </a:lnTo>
                <a:lnTo>
                  <a:pt x="772" y="828"/>
                </a:lnTo>
                <a:lnTo>
                  <a:pt x="775" y="828"/>
                </a:lnTo>
                <a:lnTo>
                  <a:pt x="775" y="825"/>
                </a:lnTo>
                <a:lnTo>
                  <a:pt x="779" y="828"/>
                </a:lnTo>
                <a:lnTo>
                  <a:pt x="779" y="618"/>
                </a:lnTo>
                <a:lnTo>
                  <a:pt x="782" y="815"/>
                </a:lnTo>
                <a:lnTo>
                  <a:pt x="782" y="828"/>
                </a:lnTo>
                <a:lnTo>
                  <a:pt x="782" y="728"/>
                </a:lnTo>
                <a:lnTo>
                  <a:pt x="785" y="828"/>
                </a:lnTo>
                <a:lnTo>
                  <a:pt x="785" y="815"/>
                </a:lnTo>
                <a:lnTo>
                  <a:pt x="789" y="828"/>
                </a:lnTo>
                <a:lnTo>
                  <a:pt x="789" y="825"/>
                </a:lnTo>
                <a:lnTo>
                  <a:pt x="792" y="828"/>
                </a:lnTo>
                <a:lnTo>
                  <a:pt x="796" y="828"/>
                </a:lnTo>
                <a:lnTo>
                  <a:pt x="796" y="822"/>
                </a:lnTo>
                <a:lnTo>
                  <a:pt x="799" y="828"/>
                </a:lnTo>
                <a:lnTo>
                  <a:pt x="799" y="818"/>
                </a:lnTo>
                <a:lnTo>
                  <a:pt x="802" y="828"/>
                </a:lnTo>
                <a:lnTo>
                  <a:pt x="802" y="822"/>
                </a:lnTo>
                <a:lnTo>
                  <a:pt x="806" y="828"/>
                </a:lnTo>
                <a:lnTo>
                  <a:pt x="809" y="828"/>
                </a:lnTo>
                <a:lnTo>
                  <a:pt x="809" y="825"/>
                </a:lnTo>
                <a:lnTo>
                  <a:pt x="812" y="828"/>
                </a:lnTo>
                <a:lnTo>
                  <a:pt x="812" y="805"/>
                </a:lnTo>
                <a:lnTo>
                  <a:pt x="816" y="818"/>
                </a:lnTo>
                <a:lnTo>
                  <a:pt x="816" y="828"/>
                </a:lnTo>
                <a:lnTo>
                  <a:pt x="816" y="818"/>
                </a:lnTo>
                <a:lnTo>
                  <a:pt x="819" y="828"/>
                </a:lnTo>
                <a:lnTo>
                  <a:pt x="819" y="825"/>
                </a:lnTo>
                <a:lnTo>
                  <a:pt x="822" y="828"/>
                </a:lnTo>
                <a:lnTo>
                  <a:pt x="822" y="822"/>
                </a:lnTo>
                <a:lnTo>
                  <a:pt x="826" y="822"/>
                </a:lnTo>
                <a:lnTo>
                  <a:pt x="826" y="828"/>
                </a:lnTo>
                <a:lnTo>
                  <a:pt x="826" y="822"/>
                </a:lnTo>
                <a:lnTo>
                  <a:pt x="829" y="828"/>
                </a:lnTo>
                <a:lnTo>
                  <a:pt x="832" y="828"/>
                </a:lnTo>
                <a:lnTo>
                  <a:pt x="832" y="825"/>
                </a:lnTo>
                <a:lnTo>
                  <a:pt x="836" y="828"/>
                </a:lnTo>
                <a:lnTo>
                  <a:pt x="839" y="828"/>
                </a:lnTo>
                <a:lnTo>
                  <a:pt x="839" y="825"/>
                </a:lnTo>
                <a:lnTo>
                  <a:pt x="842" y="828"/>
                </a:lnTo>
                <a:lnTo>
                  <a:pt x="842" y="822"/>
                </a:lnTo>
                <a:lnTo>
                  <a:pt x="846" y="828"/>
                </a:lnTo>
                <a:lnTo>
                  <a:pt x="846" y="798"/>
                </a:lnTo>
                <a:lnTo>
                  <a:pt x="849" y="828"/>
                </a:lnTo>
                <a:lnTo>
                  <a:pt x="849" y="812"/>
                </a:lnTo>
                <a:lnTo>
                  <a:pt x="852" y="828"/>
                </a:lnTo>
                <a:lnTo>
                  <a:pt x="852" y="822"/>
                </a:lnTo>
                <a:lnTo>
                  <a:pt x="856" y="828"/>
                </a:lnTo>
                <a:lnTo>
                  <a:pt x="856" y="825"/>
                </a:lnTo>
                <a:lnTo>
                  <a:pt x="859" y="828"/>
                </a:lnTo>
                <a:lnTo>
                  <a:pt x="859" y="825"/>
                </a:lnTo>
                <a:lnTo>
                  <a:pt x="862" y="828"/>
                </a:lnTo>
                <a:lnTo>
                  <a:pt x="862" y="825"/>
                </a:lnTo>
                <a:lnTo>
                  <a:pt x="866" y="828"/>
                </a:lnTo>
                <a:lnTo>
                  <a:pt x="866" y="822"/>
                </a:lnTo>
                <a:lnTo>
                  <a:pt x="869" y="828"/>
                </a:lnTo>
                <a:lnTo>
                  <a:pt x="869" y="825"/>
                </a:lnTo>
                <a:lnTo>
                  <a:pt x="872" y="828"/>
                </a:lnTo>
                <a:lnTo>
                  <a:pt x="879" y="828"/>
                </a:lnTo>
                <a:lnTo>
                  <a:pt x="879" y="825"/>
                </a:lnTo>
                <a:lnTo>
                  <a:pt x="882" y="822"/>
                </a:lnTo>
                <a:lnTo>
                  <a:pt x="882" y="828"/>
                </a:lnTo>
                <a:lnTo>
                  <a:pt x="882" y="815"/>
                </a:lnTo>
                <a:lnTo>
                  <a:pt x="886" y="828"/>
                </a:lnTo>
                <a:lnTo>
                  <a:pt x="886" y="825"/>
                </a:lnTo>
                <a:lnTo>
                  <a:pt x="889" y="828"/>
                </a:lnTo>
                <a:lnTo>
                  <a:pt x="889" y="825"/>
                </a:lnTo>
                <a:lnTo>
                  <a:pt x="892" y="825"/>
                </a:lnTo>
                <a:lnTo>
                  <a:pt x="892" y="828"/>
                </a:lnTo>
                <a:lnTo>
                  <a:pt x="892" y="818"/>
                </a:lnTo>
                <a:lnTo>
                  <a:pt x="896" y="828"/>
                </a:lnTo>
                <a:lnTo>
                  <a:pt x="899" y="828"/>
                </a:lnTo>
                <a:lnTo>
                  <a:pt x="899" y="825"/>
                </a:lnTo>
                <a:lnTo>
                  <a:pt x="902" y="828"/>
                </a:lnTo>
                <a:lnTo>
                  <a:pt x="902" y="822"/>
                </a:lnTo>
                <a:lnTo>
                  <a:pt x="906" y="828"/>
                </a:lnTo>
                <a:lnTo>
                  <a:pt x="906" y="745"/>
                </a:lnTo>
                <a:lnTo>
                  <a:pt x="909" y="822"/>
                </a:lnTo>
                <a:lnTo>
                  <a:pt x="909" y="828"/>
                </a:lnTo>
                <a:lnTo>
                  <a:pt x="909" y="772"/>
                </a:lnTo>
                <a:lnTo>
                  <a:pt x="912" y="828"/>
                </a:lnTo>
                <a:lnTo>
                  <a:pt x="912" y="681"/>
                </a:lnTo>
                <a:lnTo>
                  <a:pt x="916" y="828"/>
                </a:lnTo>
                <a:lnTo>
                  <a:pt x="916" y="765"/>
                </a:lnTo>
                <a:lnTo>
                  <a:pt x="919" y="828"/>
                </a:lnTo>
                <a:lnTo>
                  <a:pt x="919" y="822"/>
                </a:lnTo>
                <a:lnTo>
                  <a:pt x="923" y="828"/>
                </a:lnTo>
                <a:lnTo>
                  <a:pt x="926" y="828"/>
                </a:lnTo>
                <a:lnTo>
                  <a:pt x="926" y="825"/>
                </a:lnTo>
                <a:lnTo>
                  <a:pt x="929" y="828"/>
                </a:lnTo>
                <a:lnTo>
                  <a:pt x="929" y="822"/>
                </a:lnTo>
                <a:lnTo>
                  <a:pt x="933" y="828"/>
                </a:lnTo>
                <a:lnTo>
                  <a:pt x="933" y="825"/>
                </a:lnTo>
                <a:lnTo>
                  <a:pt x="936" y="828"/>
                </a:lnTo>
                <a:lnTo>
                  <a:pt x="936" y="825"/>
                </a:lnTo>
                <a:lnTo>
                  <a:pt x="939" y="828"/>
                </a:lnTo>
                <a:lnTo>
                  <a:pt x="939" y="822"/>
                </a:lnTo>
                <a:lnTo>
                  <a:pt x="943" y="828"/>
                </a:lnTo>
                <a:lnTo>
                  <a:pt x="943" y="765"/>
                </a:lnTo>
                <a:lnTo>
                  <a:pt x="946" y="822"/>
                </a:lnTo>
                <a:lnTo>
                  <a:pt x="946" y="828"/>
                </a:lnTo>
                <a:lnTo>
                  <a:pt x="946" y="802"/>
                </a:lnTo>
                <a:lnTo>
                  <a:pt x="949" y="828"/>
                </a:lnTo>
                <a:lnTo>
                  <a:pt x="949" y="822"/>
                </a:lnTo>
                <a:lnTo>
                  <a:pt x="953" y="828"/>
                </a:lnTo>
                <a:lnTo>
                  <a:pt x="956" y="828"/>
                </a:lnTo>
                <a:lnTo>
                  <a:pt x="956" y="825"/>
                </a:lnTo>
                <a:lnTo>
                  <a:pt x="959" y="828"/>
                </a:lnTo>
                <a:lnTo>
                  <a:pt x="959" y="822"/>
                </a:lnTo>
                <a:lnTo>
                  <a:pt x="963" y="828"/>
                </a:lnTo>
                <a:lnTo>
                  <a:pt x="963" y="768"/>
                </a:lnTo>
                <a:lnTo>
                  <a:pt x="966" y="785"/>
                </a:lnTo>
                <a:lnTo>
                  <a:pt x="966" y="828"/>
                </a:lnTo>
                <a:lnTo>
                  <a:pt x="966" y="765"/>
                </a:lnTo>
                <a:lnTo>
                  <a:pt x="969" y="798"/>
                </a:lnTo>
                <a:lnTo>
                  <a:pt x="969" y="828"/>
                </a:lnTo>
                <a:lnTo>
                  <a:pt x="969" y="798"/>
                </a:lnTo>
                <a:lnTo>
                  <a:pt x="973" y="822"/>
                </a:lnTo>
                <a:lnTo>
                  <a:pt x="973" y="828"/>
                </a:lnTo>
                <a:lnTo>
                  <a:pt x="973" y="802"/>
                </a:lnTo>
                <a:lnTo>
                  <a:pt x="976" y="818"/>
                </a:lnTo>
                <a:lnTo>
                  <a:pt x="976" y="828"/>
                </a:lnTo>
                <a:lnTo>
                  <a:pt x="976" y="815"/>
                </a:lnTo>
                <a:lnTo>
                  <a:pt x="979" y="828"/>
                </a:lnTo>
                <a:lnTo>
                  <a:pt x="979" y="768"/>
                </a:lnTo>
                <a:lnTo>
                  <a:pt x="983" y="805"/>
                </a:lnTo>
                <a:lnTo>
                  <a:pt x="983" y="828"/>
                </a:lnTo>
                <a:lnTo>
                  <a:pt x="983" y="795"/>
                </a:lnTo>
                <a:lnTo>
                  <a:pt x="986" y="822"/>
                </a:lnTo>
                <a:lnTo>
                  <a:pt x="986" y="828"/>
                </a:lnTo>
                <a:lnTo>
                  <a:pt x="986" y="822"/>
                </a:lnTo>
                <a:lnTo>
                  <a:pt x="989" y="828"/>
                </a:lnTo>
                <a:lnTo>
                  <a:pt x="989" y="822"/>
                </a:lnTo>
                <a:lnTo>
                  <a:pt x="993" y="828"/>
                </a:lnTo>
                <a:lnTo>
                  <a:pt x="996" y="828"/>
                </a:lnTo>
                <a:lnTo>
                  <a:pt x="996" y="825"/>
                </a:lnTo>
                <a:lnTo>
                  <a:pt x="999" y="825"/>
                </a:lnTo>
                <a:lnTo>
                  <a:pt x="999" y="828"/>
                </a:lnTo>
                <a:lnTo>
                  <a:pt x="999" y="825"/>
                </a:lnTo>
                <a:lnTo>
                  <a:pt x="1003" y="822"/>
                </a:lnTo>
                <a:lnTo>
                  <a:pt x="1003" y="828"/>
                </a:lnTo>
                <a:lnTo>
                  <a:pt x="1003" y="822"/>
                </a:lnTo>
                <a:lnTo>
                  <a:pt x="1006" y="818"/>
                </a:lnTo>
                <a:lnTo>
                  <a:pt x="1006" y="828"/>
                </a:lnTo>
                <a:lnTo>
                  <a:pt x="1006" y="818"/>
                </a:lnTo>
                <a:lnTo>
                  <a:pt x="1009" y="828"/>
                </a:lnTo>
                <a:lnTo>
                  <a:pt x="1009" y="822"/>
                </a:lnTo>
                <a:lnTo>
                  <a:pt x="1013" y="825"/>
                </a:lnTo>
                <a:lnTo>
                  <a:pt x="1013" y="828"/>
                </a:lnTo>
                <a:lnTo>
                  <a:pt x="1013" y="825"/>
                </a:lnTo>
                <a:lnTo>
                  <a:pt x="1016" y="828"/>
                </a:lnTo>
                <a:lnTo>
                  <a:pt x="1016" y="825"/>
                </a:lnTo>
                <a:lnTo>
                  <a:pt x="1019" y="828"/>
                </a:lnTo>
                <a:lnTo>
                  <a:pt x="1019" y="825"/>
                </a:lnTo>
                <a:lnTo>
                  <a:pt x="1023" y="828"/>
                </a:lnTo>
                <a:lnTo>
                  <a:pt x="1023" y="825"/>
                </a:lnTo>
                <a:lnTo>
                  <a:pt x="1026" y="825"/>
                </a:lnTo>
                <a:lnTo>
                  <a:pt x="1026" y="828"/>
                </a:lnTo>
                <a:lnTo>
                  <a:pt x="1026" y="812"/>
                </a:lnTo>
                <a:lnTo>
                  <a:pt x="1029" y="825"/>
                </a:lnTo>
                <a:lnTo>
                  <a:pt x="1029" y="828"/>
                </a:lnTo>
                <a:lnTo>
                  <a:pt x="1029" y="818"/>
                </a:lnTo>
                <a:lnTo>
                  <a:pt x="1033" y="828"/>
                </a:lnTo>
                <a:lnTo>
                  <a:pt x="1033" y="822"/>
                </a:lnTo>
                <a:lnTo>
                  <a:pt x="1036" y="822"/>
                </a:lnTo>
                <a:lnTo>
                  <a:pt x="1036" y="828"/>
                </a:lnTo>
                <a:lnTo>
                  <a:pt x="1036" y="818"/>
                </a:lnTo>
                <a:lnTo>
                  <a:pt x="1039" y="825"/>
                </a:lnTo>
                <a:lnTo>
                  <a:pt x="1039" y="828"/>
                </a:lnTo>
                <a:lnTo>
                  <a:pt x="1039" y="815"/>
                </a:lnTo>
                <a:lnTo>
                  <a:pt x="1043" y="822"/>
                </a:lnTo>
                <a:lnTo>
                  <a:pt x="1043" y="828"/>
                </a:lnTo>
                <a:lnTo>
                  <a:pt x="1043" y="805"/>
                </a:lnTo>
                <a:lnTo>
                  <a:pt x="1046" y="828"/>
                </a:lnTo>
                <a:lnTo>
                  <a:pt x="1046" y="818"/>
                </a:lnTo>
                <a:lnTo>
                  <a:pt x="1050" y="812"/>
                </a:lnTo>
                <a:lnTo>
                  <a:pt x="1050" y="828"/>
                </a:lnTo>
                <a:lnTo>
                  <a:pt x="1050" y="808"/>
                </a:lnTo>
                <a:lnTo>
                  <a:pt x="1053" y="828"/>
                </a:lnTo>
                <a:lnTo>
                  <a:pt x="1053" y="818"/>
                </a:lnTo>
                <a:lnTo>
                  <a:pt x="1056" y="825"/>
                </a:lnTo>
                <a:lnTo>
                  <a:pt x="1056" y="828"/>
                </a:lnTo>
                <a:lnTo>
                  <a:pt x="1056" y="798"/>
                </a:lnTo>
                <a:lnTo>
                  <a:pt x="1060" y="825"/>
                </a:lnTo>
                <a:lnTo>
                  <a:pt x="1060" y="828"/>
                </a:lnTo>
                <a:lnTo>
                  <a:pt x="1060" y="822"/>
                </a:lnTo>
                <a:lnTo>
                  <a:pt x="1063" y="828"/>
                </a:lnTo>
                <a:lnTo>
                  <a:pt x="1063" y="825"/>
                </a:lnTo>
                <a:lnTo>
                  <a:pt x="1066" y="828"/>
                </a:lnTo>
                <a:lnTo>
                  <a:pt x="1066" y="815"/>
                </a:lnTo>
                <a:lnTo>
                  <a:pt x="1070" y="828"/>
                </a:lnTo>
                <a:lnTo>
                  <a:pt x="1070" y="818"/>
                </a:lnTo>
                <a:lnTo>
                  <a:pt x="1073" y="822"/>
                </a:lnTo>
                <a:lnTo>
                  <a:pt x="1073" y="828"/>
                </a:lnTo>
                <a:lnTo>
                  <a:pt x="1073" y="812"/>
                </a:lnTo>
                <a:lnTo>
                  <a:pt x="1076" y="825"/>
                </a:lnTo>
                <a:lnTo>
                  <a:pt x="1076" y="828"/>
                </a:lnTo>
                <a:lnTo>
                  <a:pt x="1076" y="812"/>
                </a:lnTo>
                <a:lnTo>
                  <a:pt x="1080" y="822"/>
                </a:lnTo>
                <a:lnTo>
                  <a:pt x="1080" y="828"/>
                </a:lnTo>
                <a:lnTo>
                  <a:pt x="1080" y="798"/>
                </a:lnTo>
                <a:lnTo>
                  <a:pt x="1083" y="825"/>
                </a:lnTo>
                <a:lnTo>
                  <a:pt x="1083" y="828"/>
                </a:lnTo>
                <a:lnTo>
                  <a:pt x="1083" y="815"/>
                </a:lnTo>
                <a:lnTo>
                  <a:pt x="1086" y="828"/>
                </a:lnTo>
                <a:lnTo>
                  <a:pt x="1086" y="818"/>
                </a:lnTo>
                <a:lnTo>
                  <a:pt x="1090" y="828"/>
                </a:lnTo>
                <a:lnTo>
                  <a:pt x="1090" y="798"/>
                </a:lnTo>
                <a:lnTo>
                  <a:pt x="1093" y="828"/>
                </a:lnTo>
                <a:lnTo>
                  <a:pt x="1093" y="818"/>
                </a:lnTo>
                <a:lnTo>
                  <a:pt x="1096" y="828"/>
                </a:lnTo>
                <a:lnTo>
                  <a:pt x="1096" y="822"/>
                </a:lnTo>
                <a:lnTo>
                  <a:pt x="1100" y="828"/>
                </a:lnTo>
                <a:lnTo>
                  <a:pt x="1100" y="808"/>
                </a:lnTo>
                <a:lnTo>
                  <a:pt x="1103" y="828"/>
                </a:lnTo>
                <a:lnTo>
                  <a:pt x="1103" y="812"/>
                </a:lnTo>
                <a:lnTo>
                  <a:pt x="1106" y="825"/>
                </a:lnTo>
                <a:lnTo>
                  <a:pt x="1106" y="828"/>
                </a:lnTo>
                <a:lnTo>
                  <a:pt x="1106" y="822"/>
                </a:lnTo>
                <a:lnTo>
                  <a:pt x="1110" y="828"/>
                </a:lnTo>
                <a:lnTo>
                  <a:pt x="1110" y="822"/>
                </a:lnTo>
                <a:lnTo>
                  <a:pt x="1113" y="822"/>
                </a:lnTo>
                <a:lnTo>
                  <a:pt x="1113" y="828"/>
                </a:lnTo>
                <a:lnTo>
                  <a:pt x="1113" y="822"/>
                </a:lnTo>
                <a:lnTo>
                  <a:pt x="1116" y="825"/>
                </a:lnTo>
                <a:lnTo>
                  <a:pt x="1116" y="828"/>
                </a:lnTo>
                <a:lnTo>
                  <a:pt x="1116" y="815"/>
                </a:lnTo>
                <a:lnTo>
                  <a:pt x="1120" y="815"/>
                </a:lnTo>
                <a:lnTo>
                  <a:pt x="1120" y="828"/>
                </a:lnTo>
                <a:lnTo>
                  <a:pt x="1120" y="815"/>
                </a:lnTo>
                <a:lnTo>
                  <a:pt x="1123" y="828"/>
                </a:lnTo>
                <a:lnTo>
                  <a:pt x="1123" y="792"/>
                </a:lnTo>
                <a:lnTo>
                  <a:pt x="1126" y="825"/>
                </a:lnTo>
                <a:lnTo>
                  <a:pt x="1126" y="828"/>
                </a:lnTo>
                <a:lnTo>
                  <a:pt x="1126" y="808"/>
                </a:lnTo>
                <a:lnTo>
                  <a:pt x="1130" y="822"/>
                </a:lnTo>
                <a:lnTo>
                  <a:pt x="1130" y="828"/>
                </a:lnTo>
                <a:lnTo>
                  <a:pt x="1130" y="438"/>
                </a:lnTo>
                <a:lnTo>
                  <a:pt x="1133" y="818"/>
                </a:lnTo>
                <a:lnTo>
                  <a:pt x="1133" y="828"/>
                </a:lnTo>
                <a:lnTo>
                  <a:pt x="1133" y="591"/>
                </a:lnTo>
                <a:lnTo>
                  <a:pt x="1136" y="815"/>
                </a:lnTo>
                <a:lnTo>
                  <a:pt x="1136" y="828"/>
                </a:lnTo>
                <a:lnTo>
                  <a:pt x="1136" y="795"/>
                </a:lnTo>
                <a:lnTo>
                  <a:pt x="1140" y="822"/>
                </a:lnTo>
                <a:lnTo>
                  <a:pt x="1140" y="828"/>
                </a:lnTo>
                <a:lnTo>
                  <a:pt x="1140" y="795"/>
                </a:lnTo>
                <a:lnTo>
                  <a:pt x="1143" y="825"/>
                </a:lnTo>
                <a:lnTo>
                  <a:pt x="1143" y="828"/>
                </a:lnTo>
                <a:lnTo>
                  <a:pt x="1143" y="762"/>
                </a:lnTo>
                <a:lnTo>
                  <a:pt x="1146" y="808"/>
                </a:lnTo>
                <a:lnTo>
                  <a:pt x="1146" y="828"/>
                </a:lnTo>
                <a:lnTo>
                  <a:pt x="1146" y="802"/>
                </a:lnTo>
                <a:lnTo>
                  <a:pt x="1150" y="825"/>
                </a:lnTo>
                <a:lnTo>
                  <a:pt x="1150" y="792"/>
                </a:lnTo>
                <a:lnTo>
                  <a:pt x="1153" y="822"/>
                </a:lnTo>
                <a:lnTo>
                  <a:pt x="1153" y="828"/>
                </a:lnTo>
                <a:lnTo>
                  <a:pt x="1153" y="815"/>
                </a:lnTo>
                <a:lnTo>
                  <a:pt x="1156" y="818"/>
                </a:lnTo>
                <a:lnTo>
                  <a:pt x="1156" y="825"/>
                </a:lnTo>
                <a:lnTo>
                  <a:pt x="1156" y="788"/>
                </a:lnTo>
                <a:lnTo>
                  <a:pt x="1160" y="815"/>
                </a:lnTo>
                <a:lnTo>
                  <a:pt x="1160" y="828"/>
                </a:lnTo>
                <a:lnTo>
                  <a:pt x="1160" y="808"/>
                </a:lnTo>
                <a:lnTo>
                  <a:pt x="1163" y="828"/>
                </a:lnTo>
                <a:lnTo>
                  <a:pt x="1163" y="822"/>
                </a:lnTo>
                <a:lnTo>
                  <a:pt x="1166" y="828"/>
                </a:lnTo>
                <a:lnTo>
                  <a:pt x="1166" y="805"/>
                </a:lnTo>
                <a:lnTo>
                  <a:pt x="1170" y="818"/>
                </a:lnTo>
                <a:lnTo>
                  <a:pt x="1170" y="828"/>
                </a:lnTo>
                <a:lnTo>
                  <a:pt x="1170" y="802"/>
                </a:lnTo>
                <a:lnTo>
                  <a:pt x="1173" y="818"/>
                </a:lnTo>
                <a:lnTo>
                  <a:pt x="1173" y="828"/>
                </a:lnTo>
                <a:lnTo>
                  <a:pt x="1173" y="802"/>
                </a:lnTo>
                <a:lnTo>
                  <a:pt x="1176" y="828"/>
                </a:lnTo>
                <a:lnTo>
                  <a:pt x="1176" y="815"/>
                </a:lnTo>
                <a:lnTo>
                  <a:pt x="1180" y="825"/>
                </a:lnTo>
                <a:lnTo>
                  <a:pt x="1180" y="828"/>
                </a:lnTo>
                <a:lnTo>
                  <a:pt x="1180" y="815"/>
                </a:lnTo>
                <a:lnTo>
                  <a:pt x="1183" y="822"/>
                </a:lnTo>
                <a:lnTo>
                  <a:pt x="1183" y="828"/>
                </a:lnTo>
                <a:lnTo>
                  <a:pt x="1183" y="772"/>
                </a:lnTo>
                <a:lnTo>
                  <a:pt x="1187" y="808"/>
                </a:lnTo>
                <a:lnTo>
                  <a:pt x="1187" y="825"/>
                </a:lnTo>
                <a:lnTo>
                  <a:pt x="1187" y="748"/>
                </a:lnTo>
                <a:lnTo>
                  <a:pt x="1190" y="805"/>
                </a:lnTo>
                <a:lnTo>
                  <a:pt x="1190" y="825"/>
                </a:lnTo>
                <a:lnTo>
                  <a:pt x="1190" y="732"/>
                </a:lnTo>
                <a:lnTo>
                  <a:pt x="1193" y="822"/>
                </a:lnTo>
                <a:lnTo>
                  <a:pt x="1193" y="828"/>
                </a:lnTo>
                <a:lnTo>
                  <a:pt x="1193" y="805"/>
                </a:lnTo>
                <a:lnTo>
                  <a:pt x="1197" y="825"/>
                </a:lnTo>
                <a:lnTo>
                  <a:pt x="1197" y="828"/>
                </a:lnTo>
                <a:lnTo>
                  <a:pt x="1197" y="815"/>
                </a:lnTo>
                <a:lnTo>
                  <a:pt x="1200" y="815"/>
                </a:lnTo>
                <a:lnTo>
                  <a:pt x="1200" y="825"/>
                </a:lnTo>
                <a:lnTo>
                  <a:pt x="1200" y="778"/>
                </a:lnTo>
                <a:lnTo>
                  <a:pt x="1203" y="815"/>
                </a:lnTo>
                <a:lnTo>
                  <a:pt x="1203" y="828"/>
                </a:lnTo>
                <a:lnTo>
                  <a:pt x="1203" y="808"/>
                </a:lnTo>
                <a:lnTo>
                  <a:pt x="1207" y="812"/>
                </a:lnTo>
                <a:lnTo>
                  <a:pt x="1207" y="828"/>
                </a:lnTo>
                <a:lnTo>
                  <a:pt x="1207" y="798"/>
                </a:lnTo>
                <a:lnTo>
                  <a:pt x="1210" y="822"/>
                </a:lnTo>
                <a:lnTo>
                  <a:pt x="1210" y="825"/>
                </a:lnTo>
                <a:lnTo>
                  <a:pt x="1210" y="712"/>
                </a:lnTo>
                <a:lnTo>
                  <a:pt x="1213" y="772"/>
                </a:lnTo>
                <a:lnTo>
                  <a:pt x="1213" y="828"/>
                </a:lnTo>
                <a:lnTo>
                  <a:pt x="1213" y="772"/>
                </a:lnTo>
                <a:lnTo>
                  <a:pt x="1217" y="828"/>
                </a:lnTo>
                <a:lnTo>
                  <a:pt x="1217" y="732"/>
                </a:lnTo>
                <a:lnTo>
                  <a:pt x="1220" y="812"/>
                </a:lnTo>
                <a:lnTo>
                  <a:pt x="1220" y="828"/>
                </a:lnTo>
                <a:lnTo>
                  <a:pt x="1220" y="792"/>
                </a:lnTo>
                <a:lnTo>
                  <a:pt x="1223" y="815"/>
                </a:lnTo>
                <a:lnTo>
                  <a:pt x="1223" y="828"/>
                </a:lnTo>
                <a:lnTo>
                  <a:pt x="1223" y="802"/>
                </a:lnTo>
                <a:lnTo>
                  <a:pt x="1227" y="808"/>
                </a:lnTo>
                <a:lnTo>
                  <a:pt x="1227" y="828"/>
                </a:lnTo>
                <a:lnTo>
                  <a:pt x="1227" y="802"/>
                </a:lnTo>
                <a:lnTo>
                  <a:pt x="1230" y="815"/>
                </a:lnTo>
                <a:lnTo>
                  <a:pt x="1230" y="828"/>
                </a:lnTo>
                <a:lnTo>
                  <a:pt x="1230" y="812"/>
                </a:lnTo>
                <a:lnTo>
                  <a:pt x="1233" y="815"/>
                </a:lnTo>
                <a:lnTo>
                  <a:pt x="1233" y="818"/>
                </a:lnTo>
                <a:lnTo>
                  <a:pt x="1233" y="732"/>
                </a:lnTo>
                <a:lnTo>
                  <a:pt x="1237" y="795"/>
                </a:lnTo>
                <a:lnTo>
                  <a:pt x="1237" y="828"/>
                </a:lnTo>
                <a:lnTo>
                  <a:pt x="1237" y="795"/>
                </a:lnTo>
                <a:lnTo>
                  <a:pt x="1240" y="825"/>
                </a:lnTo>
                <a:lnTo>
                  <a:pt x="1240" y="785"/>
                </a:lnTo>
                <a:lnTo>
                  <a:pt x="1243" y="805"/>
                </a:lnTo>
                <a:lnTo>
                  <a:pt x="1243" y="822"/>
                </a:lnTo>
                <a:lnTo>
                  <a:pt x="1243" y="778"/>
                </a:lnTo>
                <a:lnTo>
                  <a:pt x="1247" y="805"/>
                </a:lnTo>
                <a:lnTo>
                  <a:pt x="1247" y="825"/>
                </a:lnTo>
                <a:lnTo>
                  <a:pt x="1247" y="795"/>
                </a:lnTo>
                <a:lnTo>
                  <a:pt x="1250" y="808"/>
                </a:lnTo>
                <a:lnTo>
                  <a:pt x="1250" y="825"/>
                </a:lnTo>
                <a:lnTo>
                  <a:pt x="1250" y="775"/>
                </a:lnTo>
                <a:lnTo>
                  <a:pt x="1253" y="825"/>
                </a:lnTo>
                <a:lnTo>
                  <a:pt x="1253" y="828"/>
                </a:lnTo>
                <a:lnTo>
                  <a:pt x="1253" y="795"/>
                </a:lnTo>
                <a:lnTo>
                  <a:pt x="1257" y="765"/>
                </a:lnTo>
                <a:lnTo>
                  <a:pt x="1257" y="828"/>
                </a:lnTo>
                <a:lnTo>
                  <a:pt x="1257" y="671"/>
                </a:lnTo>
                <a:lnTo>
                  <a:pt x="1260" y="828"/>
                </a:lnTo>
                <a:lnTo>
                  <a:pt x="1260" y="812"/>
                </a:lnTo>
                <a:lnTo>
                  <a:pt x="1263" y="785"/>
                </a:lnTo>
                <a:lnTo>
                  <a:pt x="1263" y="822"/>
                </a:lnTo>
                <a:lnTo>
                  <a:pt x="1263" y="621"/>
                </a:lnTo>
                <a:lnTo>
                  <a:pt x="1267" y="768"/>
                </a:lnTo>
                <a:lnTo>
                  <a:pt x="1267" y="822"/>
                </a:lnTo>
                <a:lnTo>
                  <a:pt x="1267" y="661"/>
                </a:lnTo>
                <a:lnTo>
                  <a:pt x="1267" y="822"/>
                </a:lnTo>
                <a:lnTo>
                  <a:pt x="1270" y="828"/>
                </a:lnTo>
                <a:lnTo>
                  <a:pt x="1270" y="798"/>
                </a:lnTo>
                <a:lnTo>
                  <a:pt x="1273" y="808"/>
                </a:lnTo>
                <a:lnTo>
                  <a:pt x="1273" y="828"/>
                </a:lnTo>
                <a:lnTo>
                  <a:pt x="1273" y="748"/>
                </a:lnTo>
                <a:lnTo>
                  <a:pt x="1277" y="828"/>
                </a:lnTo>
                <a:lnTo>
                  <a:pt x="1277" y="808"/>
                </a:lnTo>
                <a:lnTo>
                  <a:pt x="1280" y="822"/>
                </a:lnTo>
                <a:lnTo>
                  <a:pt x="1280" y="828"/>
                </a:lnTo>
                <a:lnTo>
                  <a:pt x="1280" y="788"/>
                </a:lnTo>
                <a:lnTo>
                  <a:pt x="1283" y="828"/>
                </a:lnTo>
                <a:lnTo>
                  <a:pt x="1283" y="815"/>
                </a:lnTo>
                <a:lnTo>
                  <a:pt x="1287" y="825"/>
                </a:lnTo>
                <a:lnTo>
                  <a:pt x="1287" y="661"/>
                </a:lnTo>
                <a:lnTo>
                  <a:pt x="1290" y="805"/>
                </a:lnTo>
                <a:lnTo>
                  <a:pt x="1290" y="828"/>
                </a:lnTo>
                <a:lnTo>
                  <a:pt x="1290" y="785"/>
                </a:lnTo>
                <a:lnTo>
                  <a:pt x="1293" y="828"/>
                </a:lnTo>
                <a:lnTo>
                  <a:pt x="1293" y="768"/>
                </a:lnTo>
                <a:lnTo>
                  <a:pt x="1297" y="812"/>
                </a:lnTo>
                <a:lnTo>
                  <a:pt x="1297" y="828"/>
                </a:lnTo>
                <a:lnTo>
                  <a:pt x="1297" y="785"/>
                </a:lnTo>
                <a:lnTo>
                  <a:pt x="1300" y="818"/>
                </a:lnTo>
                <a:lnTo>
                  <a:pt x="1300" y="828"/>
                </a:lnTo>
                <a:lnTo>
                  <a:pt x="1300" y="691"/>
                </a:lnTo>
                <a:lnTo>
                  <a:pt x="1303" y="782"/>
                </a:lnTo>
                <a:lnTo>
                  <a:pt x="1303" y="825"/>
                </a:lnTo>
                <a:lnTo>
                  <a:pt x="1303" y="712"/>
                </a:lnTo>
                <a:lnTo>
                  <a:pt x="1307" y="782"/>
                </a:lnTo>
                <a:lnTo>
                  <a:pt x="1307" y="828"/>
                </a:lnTo>
                <a:lnTo>
                  <a:pt x="1307" y="698"/>
                </a:lnTo>
                <a:lnTo>
                  <a:pt x="1310" y="828"/>
                </a:lnTo>
                <a:lnTo>
                  <a:pt x="1310" y="755"/>
                </a:lnTo>
                <a:lnTo>
                  <a:pt x="1314" y="815"/>
                </a:lnTo>
                <a:lnTo>
                  <a:pt x="1314" y="828"/>
                </a:lnTo>
                <a:lnTo>
                  <a:pt x="1314" y="812"/>
                </a:lnTo>
                <a:lnTo>
                  <a:pt x="1317" y="825"/>
                </a:lnTo>
                <a:lnTo>
                  <a:pt x="1317" y="57"/>
                </a:lnTo>
                <a:lnTo>
                  <a:pt x="1320" y="464"/>
                </a:lnTo>
                <a:lnTo>
                  <a:pt x="1320" y="825"/>
                </a:lnTo>
                <a:lnTo>
                  <a:pt x="1320" y="464"/>
                </a:lnTo>
                <a:lnTo>
                  <a:pt x="1324" y="822"/>
                </a:lnTo>
                <a:lnTo>
                  <a:pt x="1324" y="828"/>
                </a:lnTo>
                <a:lnTo>
                  <a:pt x="1324" y="822"/>
                </a:lnTo>
                <a:lnTo>
                  <a:pt x="1327" y="825"/>
                </a:lnTo>
                <a:lnTo>
                  <a:pt x="1327" y="828"/>
                </a:lnTo>
                <a:lnTo>
                  <a:pt x="1327" y="63"/>
                </a:lnTo>
                <a:lnTo>
                  <a:pt x="1330" y="528"/>
                </a:lnTo>
                <a:lnTo>
                  <a:pt x="1330" y="828"/>
                </a:lnTo>
                <a:lnTo>
                  <a:pt x="1330" y="528"/>
                </a:lnTo>
                <a:lnTo>
                  <a:pt x="1334" y="748"/>
                </a:lnTo>
                <a:lnTo>
                  <a:pt x="1334" y="815"/>
                </a:lnTo>
                <a:lnTo>
                  <a:pt x="1334" y="665"/>
                </a:lnTo>
                <a:lnTo>
                  <a:pt x="1337" y="758"/>
                </a:lnTo>
                <a:lnTo>
                  <a:pt x="1337" y="828"/>
                </a:lnTo>
                <a:lnTo>
                  <a:pt x="1337" y="758"/>
                </a:lnTo>
                <a:lnTo>
                  <a:pt x="1340" y="825"/>
                </a:lnTo>
                <a:lnTo>
                  <a:pt x="1340" y="828"/>
                </a:lnTo>
                <a:lnTo>
                  <a:pt x="1340" y="718"/>
                </a:lnTo>
                <a:lnTo>
                  <a:pt x="1344" y="691"/>
                </a:lnTo>
                <a:lnTo>
                  <a:pt x="1344" y="828"/>
                </a:lnTo>
                <a:lnTo>
                  <a:pt x="1344" y="691"/>
                </a:lnTo>
                <a:lnTo>
                  <a:pt x="1347" y="815"/>
                </a:lnTo>
                <a:lnTo>
                  <a:pt x="1347" y="828"/>
                </a:lnTo>
                <a:lnTo>
                  <a:pt x="1347" y="715"/>
                </a:lnTo>
                <a:lnTo>
                  <a:pt x="1350" y="655"/>
                </a:lnTo>
                <a:lnTo>
                  <a:pt x="1350" y="795"/>
                </a:lnTo>
                <a:lnTo>
                  <a:pt x="1350" y="30"/>
                </a:lnTo>
                <a:lnTo>
                  <a:pt x="1354" y="738"/>
                </a:lnTo>
                <a:lnTo>
                  <a:pt x="1354" y="828"/>
                </a:lnTo>
                <a:lnTo>
                  <a:pt x="1354" y="738"/>
                </a:lnTo>
                <a:lnTo>
                  <a:pt x="1357" y="812"/>
                </a:lnTo>
                <a:lnTo>
                  <a:pt x="1357" y="822"/>
                </a:lnTo>
                <a:lnTo>
                  <a:pt x="1357" y="561"/>
                </a:lnTo>
                <a:lnTo>
                  <a:pt x="1360" y="765"/>
                </a:lnTo>
                <a:lnTo>
                  <a:pt x="1360" y="828"/>
                </a:lnTo>
                <a:lnTo>
                  <a:pt x="1360" y="765"/>
                </a:lnTo>
                <a:lnTo>
                  <a:pt x="1364" y="788"/>
                </a:lnTo>
                <a:lnTo>
                  <a:pt x="1364" y="818"/>
                </a:lnTo>
                <a:lnTo>
                  <a:pt x="1364" y="742"/>
                </a:lnTo>
                <a:lnTo>
                  <a:pt x="1367" y="798"/>
                </a:lnTo>
                <a:lnTo>
                  <a:pt x="1367" y="828"/>
                </a:lnTo>
                <a:lnTo>
                  <a:pt x="1367" y="788"/>
                </a:lnTo>
                <a:lnTo>
                  <a:pt x="1370" y="822"/>
                </a:lnTo>
                <a:lnTo>
                  <a:pt x="1370" y="828"/>
                </a:lnTo>
                <a:lnTo>
                  <a:pt x="1370" y="371"/>
                </a:lnTo>
                <a:lnTo>
                  <a:pt x="1370" y="565"/>
                </a:lnTo>
                <a:lnTo>
                  <a:pt x="1374" y="254"/>
                </a:lnTo>
                <a:lnTo>
                  <a:pt x="1374" y="828"/>
                </a:lnTo>
                <a:lnTo>
                  <a:pt x="1374" y="67"/>
                </a:lnTo>
                <a:lnTo>
                  <a:pt x="1377" y="812"/>
                </a:lnTo>
                <a:lnTo>
                  <a:pt x="1377" y="828"/>
                </a:lnTo>
                <a:lnTo>
                  <a:pt x="1377" y="808"/>
                </a:lnTo>
                <a:lnTo>
                  <a:pt x="1377" y="812"/>
                </a:lnTo>
                <a:lnTo>
                  <a:pt x="1380" y="802"/>
                </a:lnTo>
                <a:lnTo>
                  <a:pt x="1380" y="828"/>
                </a:lnTo>
                <a:lnTo>
                  <a:pt x="1380" y="772"/>
                </a:lnTo>
                <a:lnTo>
                  <a:pt x="1384" y="825"/>
                </a:lnTo>
                <a:lnTo>
                  <a:pt x="1384" y="828"/>
                </a:lnTo>
                <a:lnTo>
                  <a:pt x="1384" y="822"/>
                </a:lnTo>
                <a:lnTo>
                  <a:pt x="1387" y="828"/>
                </a:lnTo>
                <a:lnTo>
                  <a:pt x="1387" y="815"/>
                </a:lnTo>
                <a:lnTo>
                  <a:pt x="1390" y="828"/>
                </a:lnTo>
                <a:lnTo>
                  <a:pt x="1390" y="815"/>
                </a:lnTo>
                <a:lnTo>
                  <a:pt x="1394" y="822"/>
                </a:lnTo>
                <a:lnTo>
                  <a:pt x="1394" y="828"/>
                </a:lnTo>
                <a:lnTo>
                  <a:pt x="1394" y="705"/>
                </a:lnTo>
                <a:lnTo>
                  <a:pt x="1397" y="828"/>
                </a:lnTo>
                <a:lnTo>
                  <a:pt x="1397" y="795"/>
                </a:lnTo>
                <a:lnTo>
                  <a:pt x="1400" y="755"/>
                </a:lnTo>
                <a:lnTo>
                  <a:pt x="1400" y="825"/>
                </a:lnTo>
                <a:lnTo>
                  <a:pt x="1400" y="698"/>
                </a:lnTo>
                <a:lnTo>
                  <a:pt x="1404" y="802"/>
                </a:lnTo>
                <a:lnTo>
                  <a:pt x="1404" y="828"/>
                </a:lnTo>
                <a:lnTo>
                  <a:pt x="1404" y="748"/>
                </a:lnTo>
                <a:lnTo>
                  <a:pt x="1407" y="828"/>
                </a:lnTo>
                <a:lnTo>
                  <a:pt x="1407" y="805"/>
                </a:lnTo>
                <a:lnTo>
                  <a:pt x="1410" y="818"/>
                </a:lnTo>
                <a:lnTo>
                  <a:pt x="1410" y="828"/>
                </a:lnTo>
                <a:lnTo>
                  <a:pt x="1410" y="805"/>
                </a:lnTo>
                <a:lnTo>
                  <a:pt x="1414" y="828"/>
                </a:lnTo>
                <a:lnTo>
                  <a:pt x="1414" y="812"/>
                </a:lnTo>
                <a:lnTo>
                  <a:pt x="1417" y="825"/>
                </a:lnTo>
                <a:lnTo>
                  <a:pt x="1417" y="828"/>
                </a:lnTo>
                <a:lnTo>
                  <a:pt x="1417" y="0"/>
                </a:lnTo>
                <a:lnTo>
                  <a:pt x="1420" y="618"/>
                </a:lnTo>
                <a:lnTo>
                  <a:pt x="1420" y="828"/>
                </a:lnTo>
                <a:lnTo>
                  <a:pt x="1420" y="408"/>
                </a:lnTo>
                <a:lnTo>
                  <a:pt x="1424" y="822"/>
                </a:lnTo>
                <a:lnTo>
                  <a:pt x="1424" y="828"/>
                </a:lnTo>
                <a:lnTo>
                  <a:pt x="1424" y="671"/>
                </a:lnTo>
                <a:lnTo>
                  <a:pt x="1427" y="812"/>
                </a:lnTo>
                <a:lnTo>
                  <a:pt x="1427" y="828"/>
                </a:lnTo>
                <a:lnTo>
                  <a:pt x="1427" y="708"/>
                </a:lnTo>
                <a:lnTo>
                  <a:pt x="1430" y="828"/>
                </a:lnTo>
                <a:lnTo>
                  <a:pt x="1430" y="818"/>
                </a:lnTo>
                <a:lnTo>
                  <a:pt x="1434" y="828"/>
                </a:lnTo>
                <a:lnTo>
                  <a:pt x="1437" y="828"/>
                </a:lnTo>
                <a:lnTo>
                  <a:pt x="1437" y="394"/>
                </a:lnTo>
                <a:lnTo>
                  <a:pt x="1441" y="825"/>
                </a:lnTo>
                <a:lnTo>
                  <a:pt x="1441" y="828"/>
                </a:lnTo>
                <a:lnTo>
                  <a:pt x="1441" y="815"/>
                </a:lnTo>
                <a:lnTo>
                  <a:pt x="1444" y="828"/>
                </a:lnTo>
                <a:lnTo>
                  <a:pt x="1444" y="815"/>
                </a:lnTo>
                <a:lnTo>
                  <a:pt x="1447" y="828"/>
                </a:lnTo>
                <a:lnTo>
                  <a:pt x="1447" y="792"/>
                </a:lnTo>
                <a:lnTo>
                  <a:pt x="1451" y="828"/>
                </a:lnTo>
                <a:lnTo>
                  <a:pt x="1451" y="772"/>
                </a:lnTo>
                <a:lnTo>
                  <a:pt x="1454" y="815"/>
                </a:lnTo>
                <a:lnTo>
                  <a:pt x="1454" y="828"/>
                </a:lnTo>
                <a:lnTo>
                  <a:pt x="1454" y="802"/>
                </a:lnTo>
                <a:lnTo>
                  <a:pt x="1457" y="828"/>
                </a:lnTo>
                <a:lnTo>
                  <a:pt x="1457" y="798"/>
                </a:lnTo>
                <a:lnTo>
                  <a:pt x="1461" y="828"/>
                </a:lnTo>
                <a:lnTo>
                  <a:pt x="1461" y="812"/>
                </a:lnTo>
                <a:lnTo>
                  <a:pt x="1464" y="828"/>
                </a:lnTo>
                <a:lnTo>
                  <a:pt x="1464" y="818"/>
                </a:lnTo>
                <a:lnTo>
                  <a:pt x="1467" y="828"/>
                </a:lnTo>
                <a:lnTo>
                  <a:pt x="1467" y="792"/>
                </a:lnTo>
                <a:lnTo>
                  <a:pt x="1471" y="825"/>
                </a:lnTo>
                <a:lnTo>
                  <a:pt x="1471" y="828"/>
                </a:lnTo>
                <a:lnTo>
                  <a:pt x="1471" y="798"/>
                </a:lnTo>
                <a:lnTo>
                  <a:pt x="1474" y="828"/>
                </a:lnTo>
                <a:lnTo>
                  <a:pt x="1474" y="752"/>
                </a:lnTo>
                <a:lnTo>
                  <a:pt x="1477" y="815"/>
                </a:lnTo>
                <a:lnTo>
                  <a:pt x="1477" y="828"/>
                </a:lnTo>
                <a:lnTo>
                  <a:pt x="1477" y="802"/>
                </a:lnTo>
                <a:lnTo>
                  <a:pt x="1481" y="825"/>
                </a:lnTo>
                <a:lnTo>
                  <a:pt x="1481" y="828"/>
                </a:lnTo>
                <a:lnTo>
                  <a:pt x="1481" y="815"/>
                </a:lnTo>
                <a:lnTo>
                  <a:pt x="1484" y="825"/>
                </a:lnTo>
                <a:lnTo>
                  <a:pt x="1484" y="828"/>
                </a:lnTo>
                <a:lnTo>
                  <a:pt x="1484" y="815"/>
                </a:lnTo>
                <a:lnTo>
                  <a:pt x="1487" y="822"/>
                </a:lnTo>
                <a:lnTo>
                  <a:pt x="1487" y="828"/>
                </a:lnTo>
                <a:lnTo>
                  <a:pt x="1487" y="822"/>
                </a:lnTo>
                <a:lnTo>
                  <a:pt x="1491" y="828"/>
                </a:lnTo>
                <a:lnTo>
                  <a:pt x="1491" y="778"/>
                </a:lnTo>
                <a:lnTo>
                  <a:pt x="1494" y="808"/>
                </a:lnTo>
                <a:lnTo>
                  <a:pt x="1494" y="828"/>
                </a:lnTo>
                <a:lnTo>
                  <a:pt x="1494" y="738"/>
                </a:lnTo>
                <a:lnTo>
                  <a:pt x="1497" y="822"/>
                </a:lnTo>
                <a:lnTo>
                  <a:pt x="1497" y="828"/>
                </a:lnTo>
                <a:lnTo>
                  <a:pt x="1497" y="815"/>
                </a:lnTo>
                <a:lnTo>
                  <a:pt x="1501" y="828"/>
                </a:lnTo>
                <a:lnTo>
                  <a:pt x="1501" y="822"/>
                </a:lnTo>
                <a:lnTo>
                  <a:pt x="1504" y="828"/>
                </a:lnTo>
                <a:lnTo>
                  <a:pt x="1504" y="818"/>
                </a:lnTo>
                <a:lnTo>
                  <a:pt x="1507" y="825"/>
                </a:lnTo>
                <a:lnTo>
                  <a:pt x="1507" y="828"/>
                </a:lnTo>
                <a:lnTo>
                  <a:pt x="1507" y="758"/>
                </a:lnTo>
                <a:lnTo>
                  <a:pt x="1511" y="795"/>
                </a:lnTo>
                <a:lnTo>
                  <a:pt x="1511" y="828"/>
                </a:lnTo>
                <a:lnTo>
                  <a:pt x="1511" y="795"/>
                </a:lnTo>
                <a:lnTo>
                  <a:pt x="1514" y="828"/>
                </a:lnTo>
                <a:lnTo>
                  <a:pt x="1514" y="812"/>
                </a:lnTo>
                <a:lnTo>
                  <a:pt x="1517" y="825"/>
                </a:lnTo>
                <a:lnTo>
                  <a:pt x="1517" y="828"/>
                </a:lnTo>
                <a:lnTo>
                  <a:pt x="1517" y="808"/>
                </a:lnTo>
                <a:lnTo>
                  <a:pt x="1521" y="815"/>
                </a:lnTo>
                <a:lnTo>
                  <a:pt x="1521" y="828"/>
                </a:lnTo>
                <a:lnTo>
                  <a:pt x="1521" y="815"/>
                </a:lnTo>
                <a:lnTo>
                  <a:pt x="1524" y="815"/>
                </a:lnTo>
                <a:lnTo>
                  <a:pt x="1524" y="828"/>
                </a:lnTo>
                <a:lnTo>
                  <a:pt x="1524" y="808"/>
                </a:lnTo>
                <a:lnTo>
                  <a:pt x="1527" y="818"/>
                </a:lnTo>
                <a:lnTo>
                  <a:pt x="1527" y="828"/>
                </a:lnTo>
                <a:lnTo>
                  <a:pt x="1527" y="812"/>
                </a:lnTo>
                <a:lnTo>
                  <a:pt x="1531" y="822"/>
                </a:lnTo>
                <a:lnTo>
                  <a:pt x="1531" y="828"/>
                </a:lnTo>
                <a:lnTo>
                  <a:pt x="1531" y="812"/>
                </a:lnTo>
                <a:lnTo>
                  <a:pt x="1534" y="812"/>
                </a:lnTo>
                <a:lnTo>
                  <a:pt x="1534" y="828"/>
                </a:lnTo>
                <a:lnTo>
                  <a:pt x="1534" y="812"/>
                </a:lnTo>
                <a:lnTo>
                  <a:pt x="1537" y="828"/>
                </a:lnTo>
                <a:lnTo>
                  <a:pt x="1537" y="822"/>
                </a:lnTo>
                <a:lnTo>
                  <a:pt x="1541" y="822"/>
                </a:lnTo>
                <a:lnTo>
                  <a:pt x="1541" y="828"/>
                </a:lnTo>
                <a:lnTo>
                  <a:pt x="1541" y="725"/>
                </a:lnTo>
                <a:lnTo>
                  <a:pt x="1544" y="728"/>
                </a:lnTo>
                <a:lnTo>
                  <a:pt x="1544" y="828"/>
                </a:lnTo>
                <a:lnTo>
                  <a:pt x="1544" y="708"/>
                </a:lnTo>
                <a:lnTo>
                  <a:pt x="1547" y="822"/>
                </a:lnTo>
                <a:lnTo>
                  <a:pt x="1547" y="828"/>
                </a:lnTo>
                <a:lnTo>
                  <a:pt x="1547" y="818"/>
                </a:lnTo>
                <a:lnTo>
                  <a:pt x="1551" y="828"/>
                </a:lnTo>
                <a:lnTo>
                  <a:pt x="1551" y="808"/>
                </a:lnTo>
                <a:lnTo>
                  <a:pt x="1554" y="818"/>
                </a:lnTo>
                <a:lnTo>
                  <a:pt x="1554" y="828"/>
                </a:lnTo>
                <a:lnTo>
                  <a:pt x="1554" y="818"/>
                </a:lnTo>
                <a:lnTo>
                  <a:pt x="1557" y="825"/>
                </a:lnTo>
                <a:lnTo>
                  <a:pt x="1557" y="828"/>
                </a:lnTo>
                <a:lnTo>
                  <a:pt x="1557" y="812"/>
                </a:lnTo>
                <a:lnTo>
                  <a:pt x="1561" y="815"/>
                </a:lnTo>
                <a:lnTo>
                  <a:pt x="1561" y="828"/>
                </a:lnTo>
                <a:lnTo>
                  <a:pt x="1561" y="798"/>
                </a:lnTo>
                <a:lnTo>
                  <a:pt x="1564" y="822"/>
                </a:lnTo>
                <a:lnTo>
                  <a:pt x="1564" y="828"/>
                </a:lnTo>
                <a:lnTo>
                  <a:pt x="1564" y="768"/>
                </a:lnTo>
                <a:lnTo>
                  <a:pt x="1568" y="825"/>
                </a:lnTo>
                <a:lnTo>
                  <a:pt x="1568" y="828"/>
                </a:lnTo>
                <a:lnTo>
                  <a:pt x="1568" y="805"/>
                </a:lnTo>
                <a:lnTo>
                  <a:pt x="1571" y="825"/>
                </a:lnTo>
                <a:lnTo>
                  <a:pt x="1571" y="828"/>
                </a:lnTo>
                <a:lnTo>
                  <a:pt x="1571" y="822"/>
                </a:lnTo>
                <a:lnTo>
                  <a:pt x="1574" y="828"/>
                </a:lnTo>
                <a:lnTo>
                  <a:pt x="1574" y="725"/>
                </a:lnTo>
                <a:lnTo>
                  <a:pt x="1578" y="798"/>
                </a:lnTo>
                <a:lnTo>
                  <a:pt x="1578" y="828"/>
                </a:lnTo>
                <a:lnTo>
                  <a:pt x="1578" y="745"/>
                </a:lnTo>
                <a:lnTo>
                  <a:pt x="1581" y="828"/>
                </a:lnTo>
                <a:lnTo>
                  <a:pt x="1581" y="818"/>
                </a:lnTo>
                <a:lnTo>
                  <a:pt x="1584" y="825"/>
                </a:lnTo>
                <a:lnTo>
                  <a:pt x="1584" y="828"/>
                </a:lnTo>
                <a:lnTo>
                  <a:pt x="1584" y="681"/>
                </a:lnTo>
                <a:lnTo>
                  <a:pt x="1588" y="825"/>
                </a:lnTo>
                <a:lnTo>
                  <a:pt x="1588" y="828"/>
                </a:lnTo>
                <a:lnTo>
                  <a:pt x="1588" y="715"/>
                </a:lnTo>
                <a:lnTo>
                  <a:pt x="1591" y="825"/>
                </a:lnTo>
                <a:lnTo>
                  <a:pt x="1591" y="828"/>
                </a:lnTo>
                <a:lnTo>
                  <a:pt x="1591" y="802"/>
                </a:lnTo>
                <a:lnTo>
                  <a:pt x="1594" y="828"/>
                </a:lnTo>
                <a:lnTo>
                  <a:pt x="1594" y="818"/>
                </a:lnTo>
                <a:lnTo>
                  <a:pt x="1598" y="828"/>
                </a:lnTo>
                <a:lnTo>
                  <a:pt x="1598" y="812"/>
                </a:lnTo>
                <a:lnTo>
                  <a:pt x="1601" y="828"/>
                </a:lnTo>
                <a:lnTo>
                  <a:pt x="1601" y="815"/>
                </a:lnTo>
                <a:lnTo>
                  <a:pt x="1604" y="828"/>
                </a:lnTo>
                <a:lnTo>
                  <a:pt x="1604" y="822"/>
                </a:lnTo>
                <a:lnTo>
                  <a:pt x="1608" y="828"/>
                </a:lnTo>
                <a:lnTo>
                  <a:pt x="1608" y="752"/>
                </a:lnTo>
                <a:lnTo>
                  <a:pt x="1611" y="825"/>
                </a:lnTo>
                <a:lnTo>
                  <a:pt x="1611" y="828"/>
                </a:lnTo>
                <a:lnTo>
                  <a:pt x="1611" y="782"/>
                </a:lnTo>
                <a:lnTo>
                  <a:pt x="1614" y="828"/>
                </a:lnTo>
                <a:lnTo>
                  <a:pt x="1614" y="581"/>
                </a:lnTo>
                <a:lnTo>
                  <a:pt x="1618" y="802"/>
                </a:lnTo>
                <a:lnTo>
                  <a:pt x="1618" y="828"/>
                </a:lnTo>
                <a:lnTo>
                  <a:pt x="1618" y="538"/>
                </a:lnTo>
                <a:lnTo>
                  <a:pt x="1621" y="825"/>
                </a:lnTo>
                <a:lnTo>
                  <a:pt x="1621" y="828"/>
                </a:lnTo>
                <a:lnTo>
                  <a:pt x="1621" y="792"/>
                </a:lnTo>
                <a:lnTo>
                  <a:pt x="1624" y="828"/>
                </a:lnTo>
                <a:lnTo>
                  <a:pt x="1624" y="795"/>
                </a:lnTo>
                <a:lnTo>
                  <a:pt x="1628" y="828"/>
                </a:lnTo>
                <a:lnTo>
                  <a:pt x="1628" y="818"/>
                </a:lnTo>
                <a:lnTo>
                  <a:pt x="1631" y="828"/>
                </a:lnTo>
                <a:lnTo>
                  <a:pt x="1631" y="812"/>
                </a:lnTo>
                <a:lnTo>
                  <a:pt x="1634" y="825"/>
                </a:lnTo>
                <a:lnTo>
                  <a:pt x="1634" y="828"/>
                </a:lnTo>
                <a:lnTo>
                  <a:pt x="1634" y="805"/>
                </a:lnTo>
                <a:lnTo>
                  <a:pt x="1638" y="822"/>
                </a:lnTo>
                <a:lnTo>
                  <a:pt x="1638" y="828"/>
                </a:lnTo>
                <a:lnTo>
                  <a:pt x="1638" y="812"/>
                </a:lnTo>
                <a:lnTo>
                  <a:pt x="1641" y="828"/>
                </a:lnTo>
                <a:lnTo>
                  <a:pt x="1641" y="798"/>
                </a:lnTo>
                <a:lnTo>
                  <a:pt x="1644" y="825"/>
                </a:lnTo>
                <a:lnTo>
                  <a:pt x="1644" y="828"/>
                </a:lnTo>
                <a:lnTo>
                  <a:pt x="1644" y="782"/>
                </a:lnTo>
                <a:lnTo>
                  <a:pt x="1648" y="828"/>
                </a:lnTo>
                <a:lnTo>
                  <a:pt x="1648" y="812"/>
                </a:lnTo>
                <a:lnTo>
                  <a:pt x="1651" y="828"/>
                </a:lnTo>
                <a:lnTo>
                  <a:pt x="1651" y="785"/>
                </a:lnTo>
                <a:lnTo>
                  <a:pt x="1654" y="822"/>
                </a:lnTo>
                <a:lnTo>
                  <a:pt x="1654" y="828"/>
                </a:lnTo>
                <a:lnTo>
                  <a:pt x="1654" y="812"/>
                </a:lnTo>
                <a:lnTo>
                  <a:pt x="1658" y="822"/>
                </a:lnTo>
                <a:lnTo>
                  <a:pt x="1658" y="828"/>
                </a:lnTo>
                <a:lnTo>
                  <a:pt x="1658" y="795"/>
                </a:lnTo>
                <a:lnTo>
                  <a:pt x="1661" y="825"/>
                </a:lnTo>
                <a:lnTo>
                  <a:pt x="1661" y="828"/>
                </a:lnTo>
                <a:lnTo>
                  <a:pt x="1661" y="815"/>
                </a:lnTo>
                <a:lnTo>
                  <a:pt x="1664" y="828"/>
                </a:lnTo>
                <a:lnTo>
                  <a:pt x="1664" y="815"/>
                </a:lnTo>
                <a:lnTo>
                  <a:pt x="1668" y="828"/>
                </a:lnTo>
                <a:lnTo>
                  <a:pt x="1668" y="438"/>
                </a:lnTo>
                <a:lnTo>
                  <a:pt x="1671" y="718"/>
                </a:lnTo>
                <a:lnTo>
                  <a:pt x="1671" y="828"/>
                </a:lnTo>
                <a:lnTo>
                  <a:pt x="1671" y="661"/>
                </a:lnTo>
                <a:lnTo>
                  <a:pt x="1674" y="822"/>
                </a:lnTo>
                <a:lnTo>
                  <a:pt x="1674" y="828"/>
                </a:lnTo>
                <a:lnTo>
                  <a:pt x="1674" y="815"/>
                </a:lnTo>
                <a:lnTo>
                  <a:pt x="1678" y="822"/>
                </a:lnTo>
                <a:lnTo>
                  <a:pt x="1678" y="828"/>
                </a:lnTo>
                <a:lnTo>
                  <a:pt x="1678" y="815"/>
                </a:lnTo>
                <a:lnTo>
                  <a:pt x="1681" y="822"/>
                </a:lnTo>
                <a:lnTo>
                  <a:pt x="1681" y="828"/>
                </a:lnTo>
                <a:lnTo>
                  <a:pt x="1681" y="795"/>
                </a:lnTo>
                <a:lnTo>
                  <a:pt x="1684" y="798"/>
                </a:lnTo>
                <a:lnTo>
                  <a:pt x="1684" y="828"/>
                </a:lnTo>
                <a:lnTo>
                  <a:pt x="1684" y="775"/>
                </a:lnTo>
                <a:lnTo>
                  <a:pt x="1688" y="815"/>
                </a:lnTo>
                <a:lnTo>
                  <a:pt x="1688" y="828"/>
                </a:lnTo>
                <a:lnTo>
                  <a:pt x="1688" y="805"/>
                </a:lnTo>
                <a:lnTo>
                  <a:pt x="1691" y="812"/>
                </a:lnTo>
                <a:lnTo>
                  <a:pt x="1691" y="828"/>
                </a:lnTo>
                <a:lnTo>
                  <a:pt x="1691" y="772"/>
                </a:lnTo>
                <a:lnTo>
                  <a:pt x="1695" y="812"/>
                </a:lnTo>
                <a:lnTo>
                  <a:pt x="1695" y="828"/>
                </a:lnTo>
                <a:lnTo>
                  <a:pt x="1695" y="812"/>
                </a:lnTo>
                <a:lnTo>
                  <a:pt x="1698" y="825"/>
                </a:lnTo>
                <a:lnTo>
                  <a:pt x="1698" y="828"/>
                </a:lnTo>
                <a:lnTo>
                  <a:pt x="1698" y="815"/>
                </a:lnTo>
                <a:lnTo>
                  <a:pt x="1701" y="815"/>
                </a:lnTo>
                <a:lnTo>
                  <a:pt x="1701" y="828"/>
                </a:lnTo>
                <a:lnTo>
                  <a:pt x="1701" y="778"/>
                </a:lnTo>
                <a:lnTo>
                  <a:pt x="1705" y="795"/>
                </a:lnTo>
                <a:lnTo>
                  <a:pt x="1705" y="828"/>
                </a:lnTo>
                <a:lnTo>
                  <a:pt x="1705" y="795"/>
                </a:lnTo>
                <a:lnTo>
                  <a:pt x="1708" y="822"/>
                </a:lnTo>
                <a:lnTo>
                  <a:pt x="1708" y="828"/>
                </a:lnTo>
                <a:lnTo>
                  <a:pt x="1708" y="822"/>
                </a:lnTo>
                <a:lnTo>
                  <a:pt x="1711" y="822"/>
                </a:lnTo>
                <a:lnTo>
                  <a:pt x="1711" y="828"/>
                </a:lnTo>
                <a:lnTo>
                  <a:pt x="1711" y="812"/>
                </a:lnTo>
                <a:lnTo>
                  <a:pt x="1715" y="818"/>
                </a:lnTo>
                <a:lnTo>
                  <a:pt x="1715" y="828"/>
                </a:lnTo>
                <a:lnTo>
                  <a:pt x="1715" y="802"/>
                </a:lnTo>
                <a:lnTo>
                  <a:pt x="1718" y="792"/>
                </a:lnTo>
                <a:lnTo>
                  <a:pt x="1718" y="828"/>
                </a:lnTo>
                <a:lnTo>
                  <a:pt x="1718" y="725"/>
                </a:lnTo>
                <a:lnTo>
                  <a:pt x="1721" y="792"/>
                </a:lnTo>
                <a:lnTo>
                  <a:pt x="1721" y="828"/>
                </a:lnTo>
                <a:lnTo>
                  <a:pt x="1721" y="772"/>
                </a:lnTo>
                <a:lnTo>
                  <a:pt x="1725" y="822"/>
                </a:lnTo>
                <a:lnTo>
                  <a:pt x="1725" y="828"/>
                </a:lnTo>
                <a:lnTo>
                  <a:pt x="1725" y="805"/>
                </a:lnTo>
                <a:lnTo>
                  <a:pt x="1728" y="818"/>
                </a:lnTo>
                <a:lnTo>
                  <a:pt x="1728" y="828"/>
                </a:lnTo>
                <a:lnTo>
                  <a:pt x="1728" y="808"/>
                </a:lnTo>
                <a:lnTo>
                  <a:pt x="1731" y="825"/>
                </a:lnTo>
                <a:lnTo>
                  <a:pt x="1731" y="828"/>
                </a:lnTo>
                <a:lnTo>
                  <a:pt x="1731" y="822"/>
                </a:lnTo>
                <a:lnTo>
                  <a:pt x="1731" y="825"/>
                </a:lnTo>
                <a:lnTo>
                  <a:pt x="1735" y="818"/>
                </a:lnTo>
                <a:lnTo>
                  <a:pt x="1735" y="828"/>
                </a:lnTo>
                <a:lnTo>
                  <a:pt x="1735" y="718"/>
                </a:lnTo>
                <a:lnTo>
                  <a:pt x="1738" y="778"/>
                </a:lnTo>
                <a:lnTo>
                  <a:pt x="1738" y="828"/>
                </a:lnTo>
                <a:lnTo>
                  <a:pt x="1738" y="735"/>
                </a:lnTo>
                <a:lnTo>
                  <a:pt x="1741" y="825"/>
                </a:lnTo>
                <a:lnTo>
                  <a:pt x="1741" y="828"/>
                </a:lnTo>
                <a:lnTo>
                  <a:pt x="1741" y="812"/>
                </a:lnTo>
                <a:lnTo>
                  <a:pt x="1745" y="828"/>
                </a:lnTo>
                <a:lnTo>
                  <a:pt x="1745" y="825"/>
                </a:lnTo>
                <a:lnTo>
                  <a:pt x="1748" y="828"/>
                </a:lnTo>
                <a:lnTo>
                  <a:pt x="1748" y="815"/>
                </a:lnTo>
                <a:lnTo>
                  <a:pt x="1748" y="818"/>
                </a:lnTo>
                <a:lnTo>
                  <a:pt x="1751" y="802"/>
                </a:lnTo>
                <a:lnTo>
                  <a:pt x="1751" y="825"/>
                </a:lnTo>
                <a:lnTo>
                  <a:pt x="1751" y="688"/>
                </a:lnTo>
                <a:lnTo>
                  <a:pt x="1755" y="808"/>
                </a:lnTo>
                <a:lnTo>
                  <a:pt x="1755" y="828"/>
                </a:lnTo>
                <a:lnTo>
                  <a:pt x="1755" y="755"/>
                </a:lnTo>
                <a:lnTo>
                  <a:pt x="1758" y="825"/>
                </a:lnTo>
                <a:lnTo>
                  <a:pt x="1758" y="828"/>
                </a:lnTo>
                <a:lnTo>
                  <a:pt x="1758" y="812"/>
                </a:lnTo>
                <a:lnTo>
                  <a:pt x="1761" y="825"/>
                </a:lnTo>
                <a:lnTo>
                  <a:pt x="1761" y="828"/>
                </a:lnTo>
                <a:lnTo>
                  <a:pt x="1761" y="815"/>
                </a:lnTo>
                <a:lnTo>
                  <a:pt x="1765" y="828"/>
                </a:lnTo>
                <a:lnTo>
                  <a:pt x="1765" y="808"/>
                </a:lnTo>
                <a:lnTo>
                  <a:pt x="1768" y="828"/>
                </a:lnTo>
                <a:lnTo>
                  <a:pt x="1768" y="778"/>
                </a:lnTo>
                <a:lnTo>
                  <a:pt x="1771" y="828"/>
                </a:lnTo>
                <a:lnTo>
                  <a:pt x="1771" y="815"/>
                </a:lnTo>
                <a:lnTo>
                  <a:pt x="1775" y="828"/>
                </a:lnTo>
                <a:lnTo>
                  <a:pt x="1775" y="808"/>
                </a:lnTo>
                <a:lnTo>
                  <a:pt x="1778" y="828"/>
                </a:lnTo>
                <a:lnTo>
                  <a:pt x="1778" y="802"/>
                </a:lnTo>
                <a:lnTo>
                  <a:pt x="1781" y="828"/>
                </a:lnTo>
                <a:lnTo>
                  <a:pt x="1781" y="805"/>
                </a:lnTo>
                <a:lnTo>
                  <a:pt x="1785" y="825"/>
                </a:lnTo>
                <a:lnTo>
                  <a:pt x="1785" y="688"/>
                </a:lnTo>
                <a:lnTo>
                  <a:pt x="1788" y="825"/>
                </a:lnTo>
                <a:lnTo>
                  <a:pt x="1788" y="828"/>
                </a:lnTo>
                <a:lnTo>
                  <a:pt x="1788" y="792"/>
                </a:lnTo>
                <a:lnTo>
                  <a:pt x="1791" y="828"/>
                </a:lnTo>
                <a:lnTo>
                  <a:pt x="1791" y="822"/>
                </a:lnTo>
                <a:lnTo>
                  <a:pt x="1795" y="828"/>
                </a:lnTo>
                <a:lnTo>
                  <a:pt x="1795" y="808"/>
                </a:lnTo>
                <a:lnTo>
                  <a:pt x="1798" y="828"/>
                </a:lnTo>
                <a:lnTo>
                  <a:pt x="1798" y="812"/>
                </a:lnTo>
                <a:lnTo>
                  <a:pt x="1801" y="828"/>
                </a:lnTo>
                <a:lnTo>
                  <a:pt x="1801" y="785"/>
                </a:lnTo>
                <a:lnTo>
                  <a:pt x="1805" y="828"/>
                </a:lnTo>
                <a:lnTo>
                  <a:pt x="1805" y="782"/>
                </a:lnTo>
                <a:lnTo>
                  <a:pt x="1808" y="822"/>
                </a:lnTo>
                <a:lnTo>
                  <a:pt x="1808" y="828"/>
                </a:lnTo>
                <a:lnTo>
                  <a:pt x="1808" y="792"/>
                </a:lnTo>
                <a:lnTo>
                  <a:pt x="1811" y="818"/>
                </a:lnTo>
                <a:lnTo>
                  <a:pt x="1811" y="828"/>
                </a:lnTo>
                <a:lnTo>
                  <a:pt x="1811" y="785"/>
                </a:lnTo>
                <a:lnTo>
                  <a:pt x="1815" y="825"/>
                </a:lnTo>
                <a:lnTo>
                  <a:pt x="1815" y="828"/>
                </a:lnTo>
                <a:lnTo>
                  <a:pt x="1815" y="808"/>
                </a:lnTo>
                <a:lnTo>
                  <a:pt x="1818" y="828"/>
                </a:lnTo>
                <a:lnTo>
                  <a:pt x="1818" y="728"/>
                </a:lnTo>
                <a:lnTo>
                  <a:pt x="1822" y="822"/>
                </a:lnTo>
                <a:lnTo>
                  <a:pt x="1822" y="828"/>
                </a:lnTo>
                <a:lnTo>
                  <a:pt x="1822" y="788"/>
                </a:lnTo>
                <a:lnTo>
                  <a:pt x="1825" y="828"/>
                </a:lnTo>
                <a:lnTo>
                  <a:pt x="1825" y="812"/>
                </a:lnTo>
                <a:lnTo>
                  <a:pt x="1828" y="828"/>
                </a:lnTo>
                <a:lnTo>
                  <a:pt x="1828" y="608"/>
                </a:lnTo>
                <a:lnTo>
                  <a:pt x="1832" y="748"/>
                </a:lnTo>
                <a:lnTo>
                  <a:pt x="1832" y="828"/>
                </a:lnTo>
                <a:lnTo>
                  <a:pt x="1832" y="748"/>
                </a:lnTo>
                <a:lnTo>
                  <a:pt x="1835" y="818"/>
                </a:lnTo>
                <a:lnTo>
                  <a:pt x="1835" y="828"/>
                </a:lnTo>
                <a:lnTo>
                  <a:pt x="1835" y="795"/>
                </a:lnTo>
                <a:lnTo>
                  <a:pt x="1838" y="822"/>
                </a:lnTo>
                <a:lnTo>
                  <a:pt x="1838" y="828"/>
                </a:lnTo>
                <a:lnTo>
                  <a:pt x="1838" y="812"/>
                </a:lnTo>
                <a:lnTo>
                  <a:pt x="1842" y="825"/>
                </a:lnTo>
                <a:lnTo>
                  <a:pt x="1842" y="828"/>
                </a:lnTo>
                <a:lnTo>
                  <a:pt x="1842" y="808"/>
                </a:lnTo>
                <a:lnTo>
                  <a:pt x="1845" y="825"/>
                </a:lnTo>
                <a:lnTo>
                  <a:pt x="1845" y="828"/>
                </a:lnTo>
                <a:lnTo>
                  <a:pt x="1845" y="808"/>
                </a:lnTo>
                <a:lnTo>
                  <a:pt x="1848" y="818"/>
                </a:lnTo>
                <a:lnTo>
                  <a:pt x="1848" y="828"/>
                </a:lnTo>
                <a:lnTo>
                  <a:pt x="1848" y="808"/>
                </a:lnTo>
                <a:lnTo>
                  <a:pt x="1852" y="818"/>
                </a:lnTo>
                <a:lnTo>
                  <a:pt x="1852" y="828"/>
                </a:lnTo>
                <a:lnTo>
                  <a:pt x="1852" y="772"/>
                </a:lnTo>
                <a:lnTo>
                  <a:pt x="1855" y="808"/>
                </a:lnTo>
                <a:lnTo>
                  <a:pt x="1855" y="828"/>
                </a:lnTo>
                <a:lnTo>
                  <a:pt x="1855" y="808"/>
                </a:lnTo>
                <a:lnTo>
                  <a:pt x="1858" y="828"/>
                </a:lnTo>
                <a:lnTo>
                  <a:pt x="1858" y="795"/>
                </a:lnTo>
                <a:lnTo>
                  <a:pt x="1858" y="798"/>
                </a:lnTo>
                <a:lnTo>
                  <a:pt x="1862" y="792"/>
                </a:lnTo>
                <a:lnTo>
                  <a:pt x="1862" y="828"/>
                </a:lnTo>
                <a:lnTo>
                  <a:pt x="1862" y="788"/>
                </a:lnTo>
                <a:lnTo>
                  <a:pt x="1865" y="822"/>
                </a:lnTo>
                <a:lnTo>
                  <a:pt x="1865" y="828"/>
                </a:lnTo>
                <a:lnTo>
                  <a:pt x="1865" y="785"/>
                </a:lnTo>
                <a:lnTo>
                  <a:pt x="1868" y="785"/>
                </a:lnTo>
                <a:lnTo>
                  <a:pt x="1868" y="828"/>
                </a:lnTo>
                <a:lnTo>
                  <a:pt x="1868" y="785"/>
                </a:lnTo>
                <a:lnTo>
                  <a:pt x="1872" y="825"/>
                </a:lnTo>
                <a:lnTo>
                  <a:pt x="1872" y="828"/>
                </a:lnTo>
                <a:lnTo>
                  <a:pt x="1872" y="822"/>
                </a:lnTo>
                <a:lnTo>
                  <a:pt x="1875" y="825"/>
                </a:lnTo>
                <a:lnTo>
                  <a:pt x="1875" y="828"/>
                </a:lnTo>
                <a:lnTo>
                  <a:pt x="1875" y="815"/>
                </a:lnTo>
                <a:lnTo>
                  <a:pt x="1875" y="818"/>
                </a:lnTo>
                <a:lnTo>
                  <a:pt x="1878" y="802"/>
                </a:lnTo>
                <a:lnTo>
                  <a:pt x="1878" y="828"/>
                </a:lnTo>
                <a:lnTo>
                  <a:pt x="1878" y="795"/>
                </a:lnTo>
                <a:lnTo>
                  <a:pt x="1882" y="825"/>
                </a:lnTo>
                <a:lnTo>
                  <a:pt x="1882" y="828"/>
                </a:lnTo>
                <a:lnTo>
                  <a:pt x="1882" y="818"/>
                </a:lnTo>
                <a:lnTo>
                  <a:pt x="1885" y="825"/>
                </a:lnTo>
                <a:lnTo>
                  <a:pt x="1885" y="828"/>
                </a:lnTo>
                <a:lnTo>
                  <a:pt x="1885" y="782"/>
                </a:lnTo>
                <a:lnTo>
                  <a:pt x="1888" y="802"/>
                </a:lnTo>
                <a:lnTo>
                  <a:pt x="1888" y="828"/>
                </a:lnTo>
                <a:lnTo>
                  <a:pt x="1888" y="755"/>
                </a:lnTo>
                <a:lnTo>
                  <a:pt x="1892" y="818"/>
                </a:lnTo>
                <a:lnTo>
                  <a:pt x="1892" y="828"/>
                </a:lnTo>
                <a:lnTo>
                  <a:pt x="1892" y="758"/>
                </a:lnTo>
                <a:lnTo>
                  <a:pt x="1895" y="758"/>
                </a:lnTo>
                <a:lnTo>
                  <a:pt x="1895" y="828"/>
                </a:lnTo>
                <a:lnTo>
                  <a:pt x="1895" y="732"/>
                </a:lnTo>
                <a:lnTo>
                  <a:pt x="1898" y="822"/>
                </a:lnTo>
                <a:lnTo>
                  <a:pt x="1898" y="828"/>
                </a:lnTo>
                <a:lnTo>
                  <a:pt x="1898" y="812"/>
                </a:lnTo>
                <a:lnTo>
                  <a:pt x="1902" y="822"/>
                </a:lnTo>
                <a:lnTo>
                  <a:pt x="1902" y="828"/>
                </a:lnTo>
                <a:lnTo>
                  <a:pt x="1902" y="808"/>
                </a:lnTo>
                <a:lnTo>
                  <a:pt x="1905" y="825"/>
                </a:lnTo>
                <a:lnTo>
                  <a:pt x="1905" y="828"/>
                </a:lnTo>
                <a:lnTo>
                  <a:pt x="1905" y="822"/>
                </a:lnTo>
                <a:lnTo>
                  <a:pt x="1908" y="828"/>
                </a:lnTo>
                <a:lnTo>
                  <a:pt x="1908" y="772"/>
                </a:lnTo>
                <a:lnTo>
                  <a:pt x="1908" y="808"/>
                </a:lnTo>
                <a:lnTo>
                  <a:pt x="1912" y="742"/>
                </a:lnTo>
                <a:lnTo>
                  <a:pt x="1912" y="828"/>
                </a:lnTo>
                <a:lnTo>
                  <a:pt x="1912" y="494"/>
                </a:lnTo>
                <a:lnTo>
                  <a:pt x="1915" y="805"/>
                </a:lnTo>
                <a:lnTo>
                  <a:pt x="1915" y="828"/>
                </a:lnTo>
                <a:lnTo>
                  <a:pt x="1915" y="748"/>
                </a:lnTo>
                <a:lnTo>
                  <a:pt x="1918" y="825"/>
                </a:lnTo>
                <a:lnTo>
                  <a:pt x="1918" y="828"/>
                </a:lnTo>
                <a:lnTo>
                  <a:pt x="1918" y="808"/>
                </a:lnTo>
                <a:lnTo>
                  <a:pt x="1922" y="828"/>
                </a:lnTo>
                <a:lnTo>
                  <a:pt x="1922" y="815"/>
                </a:lnTo>
                <a:lnTo>
                  <a:pt x="1925" y="828"/>
                </a:lnTo>
                <a:lnTo>
                  <a:pt x="1925" y="775"/>
                </a:lnTo>
                <a:lnTo>
                  <a:pt x="1928" y="825"/>
                </a:lnTo>
                <a:lnTo>
                  <a:pt x="1928" y="828"/>
                </a:lnTo>
                <a:lnTo>
                  <a:pt x="1928" y="775"/>
                </a:lnTo>
                <a:lnTo>
                  <a:pt x="1932" y="828"/>
                </a:lnTo>
                <a:lnTo>
                  <a:pt x="1932" y="775"/>
                </a:lnTo>
                <a:lnTo>
                  <a:pt x="1935" y="822"/>
                </a:lnTo>
                <a:lnTo>
                  <a:pt x="1935" y="828"/>
                </a:lnTo>
                <a:lnTo>
                  <a:pt x="1935" y="775"/>
                </a:lnTo>
                <a:lnTo>
                  <a:pt x="1938" y="828"/>
                </a:lnTo>
                <a:lnTo>
                  <a:pt x="1938" y="815"/>
                </a:lnTo>
                <a:lnTo>
                  <a:pt x="1942" y="828"/>
                </a:lnTo>
                <a:lnTo>
                  <a:pt x="1942" y="802"/>
                </a:lnTo>
                <a:lnTo>
                  <a:pt x="1945" y="828"/>
                </a:lnTo>
                <a:lnTo>
                  <a:pt x="1945" y="798"/>
                </a:lnTo>
                <a:lnTo>
                  <a:pt x="1949" y="828"/>
                </a:lnTo>
                <a:lnTo>
                  <a:pt x="1949" y="815"/>
                </a:lnTo>
                <a:lnTo>
                  <a:pt x="1952" y="828"/>
                </a:lnTo>
                <a:lnTo>
                  <a:pt x="1952" y="805"/>
                </a:lnTo>
                <a:lnTo>
                  <a:pt x="1955" y="828"/>
                </a:lnTo>
                <a:lnTo>
                  <a:pt x="1955" y="805"/>
                </a:lnTo>
                <a:lnTo>
                  <a:pt x="1959" y="828"/>
                </a:lnTo>
                <a:lnTo>
                  <a:pt x="1959" y="755"/>
                </a:lnTo>
                <a:lnTo>
                  <a:pt x="1962" y="828"/>
                </a:lnTo>
                <a:lnTo>
                  <a:pt x="1962" y="732"/>
                </a:lnTo>
                <a:lnTo>
                  <a:pt x="1965" y="828"/>
                </a:lnTo>
                <a:lnTo>
                  <a:pt x="1965" y="822"/>
                </a:lnTo>
                <a:lnTo>
                  <a:pt x="1969" y="828"/>
                </a:lnTo>
                <a:lnTo>
                  <a:pt x="1969" y="802"/>
                </a:lnTo>
                <a:lnTo>
                  <a:pt x="1972" y="825"/>
                </a:lnTo>
                <a:lnTo>
                  <a:pt x="1972" y="828"/>
                </a:lnTo>
                <a:lnTo>
                  <a:pt x="1972" y="808"/>
                </a:lnTo>
                <a:lnTo>
                  <a:pt x="1975" y="828"/>
                </a:lnTo>
                <a:lnTo>
                  <a:pt x="1975" y="798"/>
                </a:lnTo>
                <a:lnTo>
                  <a:pt x="1979" y="828"/>
                </a:lnTo>
                <a:lnTo>
                  <a:pt x="1979" y="728"/>
                </a:lnTo>
                <a:lnTo>
                  <a:pt x="1982" y="828"/>
                </a:lnTo>
                <a:lnTo>
                  <a:pt x="1982" y="798"/>
                </a:lnTo>
                <a:lnTo>
                  <a:pt x="1985" y="828"/>
                </a:lnTo>
                <a:lnTo>
                  <a:pt x="1985" y="818"/>
                </a:lnTo>
                <a:lnTo>
                  <a:pt x="1989" y="828"/>
                </a:lnTo>
                <a:lnTo>
                  <a:pt x="1989" y="815"/>
                </a:lnTo>
                <a:lnTo>
                  <a:pt x="1992" y="825"/>
                </a:lnTo>
                <a:lnTo>
                  <a:pt x="1992" y="828"/>
                </a:lnTo>
                <a:lnTo>
                  <a:pt x="1992" y="772"/>
                </a:lnTo>
                <a:lnTo>
                  <a:pt x="1995" y="815"/>
                </a:lnTo>
                <a:lnTo>
                  <a:pt x="1995" y="828"/>
                </a:lnTo>
                <a:lnTo>
                  <a:pt x="1995" y="745"/>
                </a:lnTo>
                <a:lnTo>
                  <a:pt x="1999" y="828"/>
                </a:lnTo>
                <a:lnTo>
                  <a:pt x="1999" y="818"/>
                </a:lnTo>
                <a:lnTo>
                  <a:pt x="2002" y="825"/>
                </a:lnTo>
                <a:lnTo>
                  <a:pt x="2002" y="828"/>
                </a:lnTo>
                <a:lnTo>
                  <a:pt x="2002" y="808"/>
                </a:lnTo>
                <a:lnTo>
                  <a:pt x="2005" y="822"/>
                </a:lnTo>
                <a:lnTo>
                  <a:pt x="2005" y="828"/>
                </a:lnTo>
                <a:lnTo>
                  <a:pt x="2005" y="815"/>
                </a:lnTo>
                <a:lnTo>
                  <a:pt x="2009" y="825"/>
                </a:lnTo>
                <a:lnTo>
                  <a:pt x="2009" y="828"/>
                </a:lnTo>
                <a:lnTo>
                  <a:pt x="2009" y="815"/>
                </a:lnTo>
                <a:lnTo>
                  <a:pt x="2012" y="822"/>
                </a:lnTo>
                <a:lnTo>
                  <a:pt x="2012" y="828"/>
                </a:lnTo>
                <a:lnTo>
                  <a:pt x="2012" y="808"/>
                </a:lnTo>
                <a:lnTo>
                  <a:pt x="2015" y="818"/>
                </a:lnTo>
                <a:lnTo>
                  <a:pt x="2015" y="828"/>
                </a:lnTo>
                <a:lnTo>
                  <a:pt x="2015" y="812"/>
                </a:lnTo>
                <a:lnTo>
                  <a:pt x="2019" y="825"/>
                </a:lnTo>
                <a:lnTo>
                  <a:pt x="2019" y="828"/>
                </a:lnTo>
                <a:lnTo>
                  <a:pt x="2019" y="815"/>
                </a:lnTo>
                <a:lnTo>
                  <a:pt x="2022" y="825"/>
                </a:lnTo>
                <a:lnTo>
                  <a:pt x="2022" y="828"/>
                </a:lnTo>
                <a:lnTo>
                  <a:pt x="2022" y="822"/>
                </a:lnTo>
                <a:lnTo>
                  <a:pt x="2025" y="825"/>
                </a:lnTo>
                <a:lnTo>
                  <a:pt x="2025" y="828"/>
                </a:lnTo>
                <a:lnTo>
                  <a:pt x="2025" y="702"/>
                </a:lnTo>
                <a:lnTo>
                  <a:pt x="2029" y="735"/>
                </a:lnTo>
                <a:lnTo>
                  <a:pt x="2029" y="828"/>
                </a:lnTo>
                <a:lnTo>
                  <a:pt x="2029" y="735"/>
                </a:lnTo>
                <a:lnTo>
                  <a:pt x="2032" y="808"/>
                </a:lnTo>
                <a:lnTo>
                  <a:pt x="2032" y="828"/>
                </a:lnTo>
                <a:lnTo>
                  <a:pt x="2032" y="808"/>
                </a:lnTo>
                <a:lnTo>
                  <a:pt x="2035" y="828"/>
                </a:lnTo>
                <a:lnTo>
                  <a:pt x="2035" y="822"/>
                </a:lnTo>
                <a:lnTo>
                  <a:pt x="2039" y="822"/>
                </a:lnTo>
                <a:lnTo>
                  <a:pt x="2039" y="828"/>
                </a:lnTo>
                <a:lnTo>
                  <a:pt x="2039" y="812"/>
                </a:lnTo>
                <a:lnTo>
                  <a:pt x="2042" y="822"/>
                </a:lnTo>
                <a:lnTo>
                  <a:pt x="2042" y="828"/>
                </a:lnTo>
                <a:lnTo>
                  <a:pt x="2042" y="798"/>
                </a:lnTo>
                <a:lnTo>
                  <a:pt x="2045" y="805"/>
                </a:lnTo>
                <a:lnTo>
                  <a:pt x="2045" y="828"/>
                </a:lnTo>
                <a:lnTo>
                  <a:pt x="2045" y="805"/>
                </a:lnTo>
                <a:lnTo>
                  <a:pt x="2045" y="808"/>
                </a:lnTo>
                <a:lnTo>
                  <a:pt x="2049" y="792"/>
                </a:lnTo>
                <a:lnTo>
                  <a:pt x="2049" y="828"/>
                </a:lnTo>
                <a:lnTo>
                  <a:pt x="2049" y="785"/>
                </a:lnTo>
                <a:lnTo>
                  <a:pt x="2052" y="795"/>
                </a:lnTo>
                <a:lnTo>
                  <a:pt x="2052" y="828"/>
                </a:lnTo>
                <a:lnTo>
                  <a:pt x="2052" y="772"/>
                </a:lnTo>
                <a:lnTo>
                  <a:pt x="2055" y="808"/>
                </a:lnTo>
                <a:lnTo>
                  <a:pt x="2055" y="828"/>
                </a:lnTo>
                <a:lnTo>
                  <a:pt x="2055" y="778"/>
                </a:lnTo>
                <a:lnTo>
                  <a:pt x="2059" y="828"/>
                </a:lnTo>
                <a:lnTo>
                  <a:pt x="2059" y="792"/>
                </a:lnTo>
                <a:lnTo>
                  <a:pt x="2059" y="812"/>
                </a:lnTo>
                <a:lnTo>
                  <a:pt x="2062" y="785"/>
                </a:lnTo>
                <a:lnTo>
                  <a:pt x="2062" y="828"/>
                </a:lnTo>
                <a:lnTo>
                  <a:pt x="2062" y="705"/>
                </a:lnTo>
                <a:lnTo>
                  <a:pt x="2065" y="822"/>
                </a:lnTo>
                <a:lnTo>
                  <a:pt x="2065" y="828"/>
                </a:lnTo>
                <a:lnTo>
                  <a:pt x="2065" y="815"/>
                </a:lnTo>
                <a:lnTo>
                  <a:pt x="2069" y="828"/>
                </a:lnTo>
                <a:lnTo>
                  <a:pt x="2069" y="758"/>
                </a:lnTo>
                <a:lnTo>
                  <a:pt x="2069" y="795"/>
                </a:lnTo>
                <a:lnTo>
                  <a:pt x="2072" y="708"/>
                </a:lnTo>
                <a:lnTo>
                  <a:pt x="2072" y="828"/>
                </a:lnTo>
                <a:lnTo>
                  <a:pt x="2072" y="551"/>
                </a:lnTo>
                <a:lnTo>
                  <a:pt x="2076" y="818"/>
                </a:lnTo>
                <a:lnTo>
                  <a:pt x="2076" y="828"/>
                </a:lnTo>
                <a:lnTo>
                  <a:pt x="2076" y="785"/>
                </a:lnTo>
                <a:lnTo>
                  <a:pt x="2079" y="828"/>
                </a:lnTo>
                <a:lnTo>
                  <a:pt x="2079" y="815"/>
                </a:lnTo>
                <a:lnTo>
                  <a:pt x="2082" y="828"/>
                </a:lnTo>
                <a:lnTo>
                  <a:pt x="2082" y="818"/>
                </a:lnTo>
                <a:lnTo>
                  <a:pt x="2086" y="828"/>
                </a:lnTo>
                <a:lnTo>
                  <a:pt x="2086" y="805"/>
                </a:lnTo>
                <a:lnTo>
                  <a:pt x="2089" y="828"/>
                </a:lnTo>
                <a:lnTo>
                  <a:pt x="2089" y="815"/>
                </a:lnTo>
                <a:lnTo>
                  <a:pt x="2092" y="828"/>
                </a:lnTo>
                <a:lnTo>
                  <a:pt x="2092" y="818"/>
                </a:lnTo>
                <a:lnTo>
                  <a:pt x="2096" y="828"/>
                </a:lnTo>
                <a:lnTo>
                  <a:pt x="2096" y="805"/>
                </a:lnTo>
                <a:lnTo>
                  <a:pt x="2099" y="828"/>
                </a:lnTo>
                <a:lnTo>
                  <a:pt x="2099" y="815"/>
                </a:lnTo>
                <a:lnTo>
                  <a:pt x="2102" y="828"/>
                </a:lnTo>
                <a:lnTo>
                  <a:pt x="2102" y="802"/>
                </a:lnTo>
                <a:lnTo>
                  <a:pt x="2106" y="828"/>
                </a:lnTo>
                <a:lnTo>
                  <a:pt x="2106" y="812"/>
                </a:lnTo>
                <a:lnTo>
                  <a:pt x="2109" y="828"/>
                </a:lnTo>
                <a:lnTo>
                  <a:pt x="2109" y="795"/>
                </a:lnTo>
                <a:lnTo>
                  <a:pt x="2112" y="828"/>
                </a:lnTo>
                <a:lnTo>
                  <a:pt x="2112" y="815"/>
                </a:lnTo>
                <a:lnTo>
                  <a:pt x="2116" y="828"/>
                </a:lnTo>
                <a:lnTo>
                  <a:pt x="2116" y="822"/>
                </a:lnTo>
                <a:lnTo>
                  <a:pt x="2119" y="828"/>
                </a:lnTo>
                <a:lnTo>
                  <a:pt x="2119" y="805"/>
                </a:lnTo>
                <a:lnTo>
                  <a:pt x="2122" y="828"/>
                </a:lnTo>
                <a:lnTo>
                  <a:pt x="2122" y="795"/>
                </a:lnTo>
                <a:lnTo>
                  <a:pt x="2126" y="828"/>
                </a:lnTo>
                <a:lnTo>
                  <a:pt x="2126" y="818"/>
                </a:lnTo>
                <a:lnTo>
                  <a:pt x="2129" y="828"/>
                </a:lnTo>
                <a:lnTo>
                  <a:pt x="2129" y="788"/>
                </a:lnTo>
                <a:lnTo>
                  <a:pt x="2132" y="828"/>
                </a:lnTo>
                <a:lnTo>
                  <a:pt x="2132" y="795"/>
                </a:lnTo>
                <a:lnTo>
                  <a:pt x="2136" y="828"/>
                </a:lnTo>
                <a:lnTo>
                  <a:pt x="2136" y="738"/>
                </a:lnTo>
                <a:lnTo>
                  <a:pt x="2139" y="828"/>
                </a:lnTo>
                <a:lnTo>
                  <a:pt x="2139" y="792"/>
                </a:lnTo>
                <a:lnTo>
                  <a:pt x="2142" y="828"/>
                </a:lnTo>
                <a:lnTo>
                  <a:pt x="2142" y="818"/>
                </a:lnTo>
                <a:lnTo>
                  <a:pt x="2146" y="828"/>
                </a:lnTo>
                <a:lnTo>
                  <a:pt x="2146" y="818"/>
                </a:lnTo>
                <a:lnTo>
                  <a:pt x="2149" y="828"/>
                </a:lnTo>
                <a:lnTo>
                  <a:pt x="2149" y="825"/>
                </a:lnTo>
                <a:lnTo>
                  <a:pt x="2152" y="828"/>
                </a:lnTo>
                <a:lnTo>
                  <a:pt x="2152" y="481"/>
                </a:lnTo>
                <a:lnTo>
                  <a:pt x="2156" y="762"/>
                </a:lnTo>
                <a:lnTo>
                  <a:pt x="2156" y="828"/>
                </a:lnTo>
                <a:lnTo>
                  <a:pt x="2156" y="498"/>
                </a:lnTo>
                <a:lnTo>
                  <a:pt x="2159" y="825"/>
                </a:lnTo>
                <a:lnTo>
                  <a:pt x="2159" y="828"/>
                </a:lnTo>
                <a:lnTo>
                  <a:pt x="2159" y="818"/>
                </a:lnTo>
                <a:lnTo>
                  <a:pt x="2162" y="828"/>
                </a:lnTo>
                <a:lnTo>
                  <a:pt x="2162" y="822"/>
                </a:lnTo>
                <a:lnTo>
                  <a:pt x="2166" y="828"/>
                </a:lnTo>
                <a:lnTo>
                  <a:pt x="2166" y="822"/>
                </a:lnTo>
                <a:lnTo>
                  <a:pt x="2169" y="828"/>
                </a:lnTo>
                <a:lnTo>
                  <a:pt x="2169" y="782"/>
                </a:lnTo>
                <a:lnTo>
                  <a:pt x="2172" y="822"/>
                </a:lnTo>
                <a:lnTo>
                  <a:pt x="2172" y="828"/>
                </a:lnTo>
                <a:lnTo>
                  <a:pt x="2172" y="798"/>
                </a:lnTo>
                <a:lnTo>
                  <a:pt x="2176" y="828"/>
                </a:lnTo>
                <a:lnTo>
                  <a:pt x="2176" y="792"/>
                </a:lnTo>
                <a:lnTo>
                  <a:pt x="2179" y="818"/>
                </a:lnTo>
                <a:lnTo>
                  <a:pt x="2179" y="828"/>
                </a:lnTo>
                <a:lnTo>
                  <a:pt x="2179" y="818"/>
                </a:lnTo>
                <a:lnTo>
                  <a:pt x="2182" y="825"/>
                </a:lnTo>
                <a:lnTo>
                  <a:pt x="2182" y="828"/>
                </a:lnTo>
                <a:lnTo>
                  <a:pt x="2182" y="822"/>
                </a:lnTo>
                <a:lnTo>
                  <a:pt x="2186" y="828"/>
                </a:lnTo>
                <a:lnTo>
                  <a:pt x="2186" y="798"/>
                </a:lnTo>
                <a:lnTo>
                  <a:pt x="2189" y="795"/>
                </a:lnTo>
                <a:lnTo>
                  <a:pt x="2189" y="828"/>
                </a:lnTo>
                <a:lnTo>
                  <a:pt x="2189" y="795"/>
                </a:lnTo>
                <a:lnTo>
                  <a:pt x="2192" y="818"/>
                </a:lnTo>
                <a:lnTo>
                  <a:pt x="2192" y="828"/>
                </a:lnTo>
                <a:lnTo>
                  <a:pt x="2192" y="815"/>
                </a:lnTo>
                <a:lnTo>
                  <a:pt x="2196" y="822"/>
                </a:lnTo>
                <a:lnTo>
                  <a:pt x="2196" y="828"/>
                </a:lnTo>
                <a:lnTo>
                  <a:pt x="2196" y="818"/>
                </a:lnTo>
                <a:lnTo>
                  <a:pt x="2199" y="815"/>
                </a:lnTo>
                <a:lnTo>
                  <a:pt x="2199" y="828"/>
                </a:lnTo>
                <a:lnTo>
                  <a:pt x="2199" y="815"/>
                </a:lnTo>
                <a:lnTo>
                  <a:pt x="2203" y="822"/>
                </a:lnTo>
                <a:lnTo>
                  <a:pt x="2203" y="828"/>
                </a:lnTo>
                <a:lnTo>
                  <a:pt x="2203" y="792"/>
                </a:lnTo>
                <a:lnTo>
                  <a:pt x="2206" y="805"/>
                </a:lnTo>
                <a:lnTo>
                  <a:pt x="2206" y="828"/>
                </a:lnTo>
                <a:lnTo>
                  <a:pt x="2206" y="805"/>
                </a:lnTo>
                <a:lnTo>
                  <a:pt x="2209" y="828"/>
                </a:lnTo>
                <a:lnTo>
                  <a:pt x="2213" y="828"/>
                </a:lnTo>
                <a:lnTo>
                  <a:pt x="2213" y="815"/>
                </a:lnTo>
                <a:lnTo>
                  <a:pt x="2216" y="825"/>
                </a:lnTo>
                <a:lnTo>
                  <a:pt x="2216" y="828"/>
                </a:lnTo>
                <a:lnTo>
                  <a:pt x="2216" y="822"/>
                </a:lnTo>
                <a:lnTo>
                  <a:pt x="2219" y="828"/>
                </a:lnTo>
                <a:lnTo>
                  <a:pt x="2219" y="792"/>
                </a:lnTo>
                <a:lnTo>
                  <a:pt x="2219" y="798"/>
                </a:lnTo>
                <a:lnTo>
                  <a:pt x="2223" y="768"/>
                </a:lnTo>
                <a:lnTo>
                  <a:pt x="2223" y="828"/>
                </a:lnTo>
                <a:lnTo>
                  <a:pt x="2223" y="765"/>
                </a:lnTo>
                <a:lnTo>
                  <a:pt x="2226" y="822"/>
                </a:lnTo>
                <a:lnTo>
                  <a:pt x="2226" y="828"/>
                </a:lnTo>
                <a:lnTo>
                  <a:pt x="2226" y="805"/>
                </a:lnTo>
                <a:lnTo>
                  <a:pt x="2229" y="825"/>
                </a:lnTo>
                <a:lnTo>
                  <a:pt x="2229" y="828"/>
                </a:lnTo>
                <a:lnTo>
                  <a:pt x="2229" y="825"/>
                </a:lnTo>
                <a:lnTo>
                  <a:pt x="2233" y="828"/>
                </a:lnTo>
                <a:lnTo>
                  <a:pt x="2233" y="822"/>
                </a:lnTo>
                <a:lnTo>
                  <a:pt x="2236" y="828"/>
                </a:lnTo>
                <a:lnTo>
                  <a:pt x="2236" y="755"/>
                </a:lnTo>
                <a:lnTo>
                  <a:pt x="2239" y="828"/>
                </a:lnTo>
                <a:lnTo>
                  <a:pt x="2239" y="788"/>
                </a:lnTo>
                <a:lnTo>
                  <a:pt x="2243" y="828"/>
                </a:lnTo>
                <a:lnTo>
                  <a:pt x="2243" y="825"/>
                </a:lnTo>
                <a:lnTo>
                  <a:pt x="2243" y="828"/>
                </a:lnTo>
                <a:lnTo>
                  <a:pt x="2246" y="822"/>
                </a:lnTo>
                <a:lnTo>
                  <a:pt x="2246" y="828"/>
                </a:lnTo>
                <a:lnTo>
                  <a:pt x="2246" y="798"/>
                </a:lnTo>
                <a:lnTo>
                  <a:pt x="2249" y="825"/>
                </a:lnTo>
                <a:lnTo>
                  <a:pt x="2249" y="828"/>
                </a:lnTo>
                <a:lnTo>
                  <a:pt x="2249" y="818"/>
                </a:lnTo>
                <a:lnTo>
                  <a:pt x="2253" y="828"/>
                </a:lnTo>
                <a:lnTo>
                  <a:pt x="2253" y="818"/>
                </a:lnTo>
                <a:lnTo>
                  <a:pt x="2256" y="828"/>
                </a:lnTo>
                <a:lnTo>
                  <a:pt x="2256" y="825"/>
                </a:lnTo>
                <a:lnTo>
                  <a:pt x="2259" y="828"/>
                </a:lnTo>
                <a:lnTo>
                  <a:pt x="2259" y="815"/>
                </a:lnTo>
                <a:lnTo>
                  <a:pt x="2263" y="828"/>
                </a:lnTo>
                <a:lnTo>
                  <a:pt x="2263" y="822"/>
                </a:lnTo>
                <a:lnTo>
                  <a:pt x="2266" y="828"/>
                </a:lnTo>
                <a:lnTo>
                  <a:pt x="2266" y="815"/>
                </a:lnTo>
                <a:lnTo>
                  <a:pt x="2269" y="828"/>
                </a:lnTo>
                <a:lnTo>
                  <a:pt x="2269" y="778"/>
                </a:lnTo>
                <a:lnTo>
                  <a:pt x="2273" y="828"/>
                </a:lnTo>
                <a:lnTo>
                  <a:pt x="2273" y="812"/>
                </a:lnTo>
                <a:lnTo>
                  <a:pt x="2276" y="828"/>
                </a:lnTo>
                <a:lnTo>
                  <a:pt x="2276" y="822"/>
                </a:lnTo>
                <a:lnTo>
                  <a:pt x="2279" y="828"/>
                </a:lnTo>
                <a:lnTo>
                  <a:pt x="2283" y="828"/>
                </a:lnTo>
                <a:lnTo>
                  <a:pt x="2283" y="825"/>
                </a:lnTo>
                <a:lnTo>
                  <a:pt x="2286" y="828"/>
                </a:lnTo>
                <a:lnTo>
                  <a:pt x="2286" y="815"/>
                </a:lnTo>
                <a:lnTo>
                  <a:pt x="2289" y="828"/>
                </a:lnTo>
                <a:lnTo>
                  <a:pt x="2289" y="812"/>
                </a:lnTo>
                <a:lnTo>
                  <a:pt x="2293" y="828"/>
                </a:lnTo>
                <a:lnTo>
                  <a:pt x="2293" y="812"/>
                </a:lnTo>
                <a:lnTo>
                  <a:pt x="2296" y="828"/>
                </a:lnTo>
                <a:lnTo>
                  <a:pt x="2296" y="805"/>
                </a:lnTo>
                <a:lnTo>
                  <a:pt x="2299" y="828"/>
                </a:lnTo>
                <a:lnTo>
                  <a:pt x="2299" y="812"/>
                </a:lnTo>
                <a:lnTo>
                  <a:pt x="2303" y="828"/>
                </a:lnTo>
                <a:lnTo>
                  <a:pt x="2303" y="812"/>
                </a:lnTo>
                <a:lnTo>
                  <a:pt x="2306" y="825"/>
                </a:lnTo>
                <a:lnTo>
                  <a:pt x="2306" y="828"/>
                </a:lnTo>
                <a:lnTo>
                  <a:pt x="2306" y="818"/>
                </a:lnTo>
                <a:lnTo>
                  <a:pt x="2309" y="828"/>
                </a:lnTo>
                <a:lnTo>
                  <a:pt x="2309" y="822"/>
                </a:lnTo>
                <a:lnTo>
                  <a:pt x="2313" y="828"/>
                </a:lnTo>
                <a:lnTo>
                  <a:pt x="2313" y="648"/>
                </a:lnTo>
                <a:lnTo>
                  <a:pt x="2316" y="808"/>
                </a:lnTo>
                <a:lnTo>
                  <a:pt x="2316" y="828"/>
                </a:lnTo>
                <a:lnTo>
                  <a:pt x="2316" y="688"/>
                </a:lnTo>
                <a:lnTo>
                  <a:pt x="2319" y="828"/>
                </a:lnTo>
                <a:lnTo>
                  <a:pt x="2319" y="805"/>
                </a:lnTo>
                <a:lnTo>
                  <a:pt x="2323" y="828"/>
                </a:lnTo>
                <a:lnTo>
                  <a:pt x="2323" y="825"/>
                </a:lnTo>
                <a:lnTo>
                  <a:pt x="2326" y="828"/>
                </a:lnTo>
                <a:lnTo>
                  <a:pt x="2326" y="825"/>
                </a:lnTo>
                <a:lnTo>
                  <a:pt x="2330" y="825"/>
                </a:lnTo>
                <a:lnTo>
                  <a:pt x="2330" y="828"/>
                </a:lnTo>
                <a:lnTo>
                  <a:pt x="2330" y="785"/>
                </a:lnTo>
                <a:lnTo>
                  <a:pt x="2333" y="822"/>
                </a:lnTo>
                <a:lnTo>
                  <a:pt x="2333" y="828"/>
                </a:lnTo>
                <a:lnTo>
                  <a:pt x="2333" y="822"/>
                </a:lnTo>
                <a:lnTo>
                  <a:pt x="2336" y="828"/>
                </a:lnTo>
                <a:lnTo>
                  <a:pt x="2336" y="822"/>
                </a:lnTo>
                <a:lnTo>
                  <a:pt x="2340" y="828"/>
                </a:lnTo>
                <a:lnTo>
                  <a:pt x="2340" y="825"/>
                </a:lnTo>
                <a:lnTo>
                  <a:pt x="2343" y="828"/>
                </a:lnTo>
                <a:lnTo>
                  <a:pt x="2350" y="828"/>
                </a:lnTo>
                <a:lnTo>
                  <a:pt x="2350" y="792"/>
                </a:lnTo>
                <a:lnTo>
                  <a:pt x="2353" y="788"/>
                </a:lnTo>
                <a:lnTo>
                  <a:pt x="2353" y="828"/>
                </a:lnTo>
                <a:lnTo>
                  <a:pt x="2353" y="748"/>
                </a:lnTo>
                <a:lnTo>
                  <a:pt x="2356" y="802"/>
                </a:lnTo>
                <a:lnTo>
                  <a:pt x="2356" y="828"/>
                </a:lnTo>
                <a:lnTo>
                  <a:pt x="2356" y="802"/>
                </a:lnTo>
                <a:lnTo>
                  <a:pt x="2360" y="828"/>
                </a:lnTo>
                <a:lnTo>
                  <a:pt x="2360" y="825"/>
                </a:lnTo>
                <a:lnTo>
                  <a:pt x="2363" y="828"/>
                </a:lnTo>
                <a:lnTo>
                  <a:pt x="2370" y="828"/>
                </a:lnTo>
                <a:lnTo>
                  <a:pt x="2370" y="822"/>
                </a:lnTo>
                <a:lnTo>
                  <a:pt x="2373" y="828"/>
                </a:lnTo>
                <a:lnTo>
                  <a:pt x="2373" y="825"/>
                </a:lnTo>
                <a:lnTo>
                  <a:pt x="2376" y="828"/>
                </a:lnTo>
                <a:lnTo>
                  <a:pt x="2376" y="815"/>
                </a:lnTo>
                <a:lnTo>
                  <a:pt x="2380" y="815"/>
                </a:lnTo>
                <a:lnTo>
                  <a:pt x="2380" y="828"/>
                </a:lnTo>
                <a:lnTo>
                  <a:pt x="2380" y="815"/>
                </a:lnTo>
                <a:lnTo>
                  <a:pt x="2383" y="825"/>
                </a:lnTo>
                <a:lnTo>
                  <a:pt x="2383" y="828"/>
                </a:lnTo>
                <a:lnTo>
                  <a:pt x="2383" y="825"/>
                </a:lnTo>
                <a:lnTo>
                  <a:pt x="2386" y="828"/>
                </a:lnTo>
                <a:lnTo>
                  <a:pt x="2390" y="828"/>
                </a:lnTo>
                <a:lnTo>
                  <a:pt x="2390" y="825"/>
                </a:lnTo>
                <a:lnTo>
                  <a:pt x="2393" y="828"/>
                </a:lnTo>
                <a:lnTo>
                  <a:pt x="2396" y="828"/>
                </a:lnTo>
                <a:lnTo>
                  <a:pt x="2396" y="825"/>
                </a:lnTo>
                <a:lnTo>
                  <a:pt x="2400" y="828"/>
                </a:lnTo>
                <a:lnTo>
                  <a:pt x="2400" y="798"/>
                </a:lnTo>
                <a:lnTo>
                  <a:pt x="2403" y="805"/>
                </a:lnTo>
                <a:lnTo>
                  <a:pt x="2403" y="828"/>
                </a:lnTo>
                <a:lnTo>
                  <a:pt x="2403" y="795"/>
                </a:lnTo>
                <a:lnTo>
                  <a:pt x="2406" y="828"/>
                </a:lnTo>
                <a:lnTo>
                  <a:pt x="2406" y="825"/>
                </a:lnTo>
                <a:lnTo>
                  <a:pt x="2410" y="828"/>
                </a:lnTo>
                <a:lnTo>
                  <a:pt x="2410" y="825"/>
                </a:lnTo>
                <a:lnTo>
                  <a:pt x="2413" y="828"/>
                </a:lnTo>
                <a:lnTo>
                  <a:pt x="2413" y="818"/>
                </a:lnTo>
                <a:lnTo>
                  <a:pt x="2416" y="822"/>
                </a:lnTo>
                <a:lnTo>
                  <a:pt x="2416" y="828"/>
                </a:lnTo>
                <a:lnTo>
                  <a:pt x="2416" y="818"/>
                </a:lnTo>
                <a:lnTo>
                  <a:pt x="2420" y="828"/>
                </a:lnTo>
                <a:lnTo>
                  <a:pt x="2423" y="828"/>
                </a:lnTo>
                <a:lnTo>
                  <a:pt x="2423" y="822"/>
                </a:lnTo>
                <a:lnTo>
                  <a:pt x="2426" y="828"/>
                </a:lnTo>
                <a:lnTo>
                  <a:pt x="2426" y="822"/>
                </a:lnTo>
                <a:lnTo>
                  <a:pt x="2430" y="828"/>
                </a:lnTo>
                <a:lnTo>
                  <a:pt x="2436" y="828"/>
                </a:lnTo>
                <a:lnTo>
                  <a:pt x="2436" y="825"/>
                </a:lnTo>
                <a:lnTo>
                  <a:pt x="2440" y="828"/>
                </a:lnTo>
                <a:lnTo>
                  <a:pt x="2440" y="815"/>
                </a:lnTo>
                <a:lnTo>
                  <a:pt x="2443" y="828"/>
                </a:lnTo>
                <a:lnTo>
                  <a:pt x="2443" y="775"/>
                </a:lnTo>
                <a:lnTo>
                  <a:pt x="2446" y="825"/>
                </a:lnTo>
                <a:lnTo>
                  <a:pt x="2446" y="398"/>
                </a:lnTo>
                <a:lnTo>
                  <a:pt x="2446" y="825"/>
                </a:lnTo>
                <a:lnTo>
                  <a:pt x="2450" y="828"/>
                </a:lnTo>
                <a:lnTo>
                  <a:pt x="2450" y="782"/>
                </a:lnTo>
                <a:lnTo>
                  <a:pt x="2453" y="828"/>
                </a:lnTo>
                <a:lnTo>
                  <a:pt x="2467" y="828"/>
                </a:lnTo>
                <a:lnTo>
                  <a:pt x="2467" y="798"/>
                </a:lnTo>
                <a:lnTo>
                  <a:pt x="2470" y="822"/>
                </a:lnTo>
                <a:lnTo>
                  <a:pt x="2470" y="828"/>
                </a:lnTo>
                <a:lnTo>
                  <a:pt x="2470" y="805"/>
                </a:lnTo>
                <a:lnTo>
                  <a:pt x="2473" y="828"/>
                </a:lnTo>
                <a:lnTo>
                  <a:pt x="2473" y="822"/>
                </a:lnTo>
                <a:lnTo>
                  <a:pt x="2477" y="828"/>
                </a:lnTo>
                <a:lnTo>
                  <a:pt x="2477" y="825"/>
                </a:lnTo>
                <a:lnTo>
                  <a:pt x="2480" y="828"/>
                </a:lnTo>
                <a:lnTo>
                  <a:pt x="2483" y="828"/>
                </a:lnTo>
                <a:lnTo>
                  <a:pt x="2483" y="825"/>
                </a:lnTo>
                <a:lnTo>
                  <a:pt x="2487" y="828"/>
                </a:lnTo>
                <a:lnTo>
                  <a:pt x="2487" y="825"/>
                </a:lnTo>
                <a:lnTo>
                  <a:pt x="2490" y="828"/>
                </a:lnTo>
                <a:lnTo>
                  <a:pt x="2490" y="822"/>
                </a:lnTo>
                <a:lnTo>
                  <a:pt x="2493" y="828"/>
                </a:lnTo>
                <a:lnTo>
                  <a:pt x="2493" y="825"/>
                </a:lnTo>
                <a:lnTo>
                  <a:pt x="2497" y="828"/>
                </a:lnTo>
                <a:lnTo>
                  <a:pt x="2503" y="828"/>
                </a:lnTo>
                <a:lnTo>
                  <a:pt x="2503" y="825"/>
                </a:lnTo>
                <a:lnTo>
                  <a:pt x="2507" y="828"/>
                </a:lnTo>
                <a:lnTo>
                  <a:pt x="2507" y="825"/>
                </a:lnTo>
                <a:lnTo>
                  <a:pt x="2510" y="828"/>
                </a:lnTo>
                <a:lnTo>
                  <a:pt x="2533" y="828"/>
                </a:lnTo>
                <a:lnTo>
                  <a:pt x="2533" y="815"/>
                </a:lnTo>
                <a:lnTo>
                  <a:pt x="2537" y="828"/>
                </a:lnTo>
                <a:lnTo>
                  <a:pt x="2537" y="822"/>
                </a:lnTo>
                <a:lnTo>
                  <a:pt x="2540" y="828"/>
                </a:lnTo>
                <a:lnTo>
                  <a:pt x="2540" y="825"/>
                </a:lnTo>
                <a:lnTo>
                  <a:pt x="2543" y="828"/>
                </a:lnTo>
                <a:lnTo>
                  <a:pt x="2547" y="828"/>
                </a:lnTo>
                <a:lnTo>
                  <a:pt x="2547" y="815"/>
                </a:lnTo>
                <a:lnTo>
                  <a:pt x="2550" y="822"/>
                </a:lnTo>
                <a:lnTo>
                  <a:pt x="2550" y="828"/>
                </a:lnTo>
                <a:lnTo>
                  <a:pt x="2550" y="818"/>
                </a:lnTo>
                <a:lnTo>
                  <a:pt x="2553" y="828"/>
                </a:lnTo>
                <a:lnTo>
                  <a:pt x="2553" y="825"/>
                </a:lnTo>
                <a:lnTo>
                  <a:pt x="2557" y="828"/>
                </a:lnTo>
                <a:lnTo>
                  <a:pt x="2567" y="828"/>
                </a:lnTo>
                <a:lnTo>
                  <a:pt x="2567" y="825"/>
                </a:lnTo>
                <a:lnTo>
                  <a:pt x="2570" y="828"/>
                </a:lnTo>
                <a:lnTo>
                  <a:pt x="2570" y="798"/>
                </a:lnTo>
                <a:lnTo>
                  <a:pt x="2573" y="828"/>
                </a:lnTo>
                <a:lnTo>
                  <a:pt x="2573" y="822"/>
                </a:lnTo>
                <a:lnTo>
                  <a:pt x="2577" y="828"/>
                </a:lnTo>
                <a:lnTo>
                  <a:pt x="2580" y="828"/>
                </a:lnTo>
                <a:lnTo>
                  <a:pt x="2580" y="825"/>
                </a:lnTo>
                <a:lnTo>
                  <a:pt x="2583" y="828"/>
                </a:lnTo>
                <a:lnTo>
                  <a:pt x="2587" y="828"/>
                </a:lnTo>
                <a:lnTo>
                  <a:pt x="2587" y="825"/>
                </a:lnTo>
                <a:lnTo>
                  <a:pt x="2590" y="828"/>
                </a:lnTo>
                <a:lnTo>
                  <a:pt x="2600" y="828"/>
                </a:lnTo>
                <a:lnTo>
                  <a:pt x="2600" y="825"/>
                </a:lnTo>
                <a:lnTo>
                  <a:pt x="2604" y="828"/>
                </a:lnTo>
                <a:lnTo>
                  <a:pt x="2604" y="818"/>
                </a:lnTo>
                <a:lnTo>
                  <a:pt x="2607" y="828"/>
                </a:lnTo>
                <a:lnTo>
                  <a:pt x="2607" y="825"/>
                </a:lnTo>
                <a:lnTo>
                  <a:pt x="2610" y="828"/>
                </a:lnTo>
                <a:lnTo>
                  <a:pt x="2624" y="828"/>
                </a:lnTo>
                <a:lnTo>
                  <a:pt x="2624" y="825"/>
                </a:lnTo>
                <a:lnTo>
                  <a:pt x="2627" y="828"/>
                </a:lnTo>
                <a:lnTo>
                  <a:pt x="2627" y="825"/>
                </a:lnTo>
                <a:lnTo>
                  <a:pt x="2630" y="828"/>
                </a:lnTo>
                <a:lnTo>
                  <a:pt x="2640" y="828"/>
                </a:lnTo>
                <a:lnTo>
                  <a:pt x="2640" y="825"/>
                </a:lnTo>
                <a:lnTo>
                  <a:pt x="2644" y="828"/>
                </a:lnTo>
                <a:lnTo>
                  <a:pt x="2647" y="828"/>
                </a:lnTo>
                <a:lnTo>
                  <a:pt x="2647" y="825"/>
                </a:lnTo>
                <a:lnTo>
                  <a:pt x="2650" y="828"/>
                </a:lnTo>
                <a:lnTo>
                  <a:pt x="2654" y="828"/>
                </a:lnTo>
                <a:lnTo>
                  <a:pt x="2654" y="808"/>
                </a:lnTo>
                <a:lnTo>
                  <a:pt x="2657" y="822"/>
                </a:lnTo>
                <a:lnTo>
                  <a:pt x="2657" y="828"/>
                </a:lnTo>
                <a:lnTo>
                  <a:pt x="2657" y="815"/>
                </a:lnTo>
                <a:lnTo>
                  <a:pt x="2660" y="825"/>
                </a:lnTo>
                <a:lnTo>
                  <a:pt x="2660" y="828"/>
                </a:lnTo>
                <a:lnTo>
                  <a:pt x="2660" y="825"/>
                </a:lnTo>
                <a:lnTo>
                  <a:pt x="2664" y="828"/>
                </a:lnTo>
                <a:lnTo>
                  <a:pt x="2664" y="825"/>
                </a:lnTo>
                <a:lnTo>
                  <a:pt x="2667" y="828"/>
                </a:lnTo>
                <a:lnTo>
                  <a:pt x="2667" y="822"/>
                </a:lnTo>
                <a:lnTo>
                  <a:pt x="2670" y="828"/>
                </a:lnTo>
                <a:lnTo>
                  <a:pt x="2670" y="825"/>
                </a:lnTo>
                <a:lnTo>
                  <a:pt x="2674" y="828"/>
                </a:lnTo>
                <a:lnTo>
                  <a:pt x="2697" y="828"/>
                </a:lnTo>
                <a:lnTo>
                  <a:pt x="2697" y="825"/>
                </a:lnTo>
                <a:lnTo>
                  <a:pt x="2700" y="828"/>
                </a:lnTo>
                <a:lnTo>
                  <a:pt x="2700" y="822"/>
                </a:lnTo>
                <a:lnTo>
                  <a:pt x="2704" y="828"/>
                </a:lnTo>
                <a:lnTo>
                  <a:pt x="2721" y="828"/>
                </a:lnTo>
                <a:lnTo>
                  <a:pt x="2724" y="825"/>
                </a:lnTo>
                <a:lnTo>
                  <a:pt x="2724" y="828"/>
                </a:lnTo>
                <a:lnTo>
                  <a:pt x="2724" y="822"/>
                </a:lnTo>
                <a:lnTo>
                  <a:pt x="2727" y="828"/>
                </a:lnTo>
                <a:lnTo>
                  <a:pt x="2734" y="828"/>
                </a:lnTo>
                <a:lnTo>
                  <a:pt x="2737" y="825"/>
                </a:lnTo>
                <a:lnTo>
                  <a:pt x="2737" y="828"/>
                </a:lnTo>
                <a:lnTo>
                  <a:pt x="2737" y="822"/>
                </a:lnTo>
                <a:lnTo>
                  <a:pt x="2741" y="828"/>
                </a:lnTo>
                <a:lnTo>
                  <a:pt x="2751" y="828"/>
                </a:lnTo>
                <a:lnTo>
                  <a:pt x="2751" y="825"/>
                </a:lnTo>
                <a:lnTo>
                  <a:pt x="2754" y="828"/>
                </a:lnTo>
                <a:lnTo>
                  <a:pt x="2754" y="822"/>
                </a:lnTo>
                <a:lnTo>
                  <a:pt x="2757" y="828"/>
                </a:lnTo>
                <a:lnTo>
                  <a:pt x="2767" y="828"/>
                </a:lnTo>
                <a:lnTo>
                  <a:pt x="2767" y="825"/>
                </a:lnTo>
                <a:lnTo>
                  <a:pt x="2771" y="828"/>
                </a:lnTo>
                <a:lnTo>
                  <a:pt x="2771" y="825"/>
                </a:lnTo>
                <a:lnTo>
                  <a:pt x="2774" y="828"/>
                </a:lnTo>
                <a:lnTo>
                  <a:pt x="2774" y="825"/>
                </a:lnTo>
                <a:lnTo>
                  <a:pt x="2777" y="828"/>
                </a:lnTo>
                <a:lnTo>
                  <a:pt x="2777" y="825"/>
                </a:lnTo>
                <a:lnTo>
                  <a:pt x="2781" y="828"/>
                </a:lnTo>
                <a:lnTo>
                  <a:pt x="2787" y="828"/>
                </a:lnTo>
                <a:lnTo>
                  <a:pt x="2787" y="818"/>
                </a:lnTo>
                <a:lnTo>
                  <a:pt x="2791" y="828"/>
                </a:lnTo>
                <a:lnTo>
                  <a:pt x="2791" y="818"/>
                </a:lnTo>
                <a:lnTo>
                  <a:pt x="2794" y="828"/>
                </a:lnTo>
                <a:lnTo>
                  <a:pt x="2794" y="825"/>
                </a:lnTo>
                <a:lnTo>
                  <a:pt x="2797" y="828"/>
                </a:lnTo>
                <a:lnTo>
                  <a:pt x="2797" y="825"/>
                </a:lnTo>
                <a:lnTo>
                  <a:pt x="2801" y="828"/>
                </a:lnTo>
                <a:lnTo>
                  <a:pt x="2804" y="828"/>
                </a:lnTo>
                <a:lnTo>
                  <a:pt x="2804" y="825"/>
                </a:lnTo>
                <a:lnTo>
                  <a:pt x="2807" y="828"/>
                </a:lnTo>
                <a:lnTo>
                  <a:pt x="2814" y="828"/>
                </a:lnTo>
                <a:lnTo>
                  <a:pt x="2814" y="825"/>
                </a:lnTo>
                <a:lnTo>
                  <a:pt x="2817" y="828"/>
                </a:lnTo>
                <a:lnTo>
                  <a:pt x="2821" y="828"/>
                </a:lnTo>
                <a:lnTo>
                  <a:pt x="2821" y="825"/>
                </a:lnTo>
                <a:lnTo>
                  <a:pt x="2824" y="828"/>
                </a:lnTo>
                <a:lnTo>
                  <a:pt x="2834" y="828"/>
                </a:lnTo>
                <a:lnTo>
                  <a:pt x="2834" y="825"/>
                </a:lnTo>
                <a:lnTo>
                  <a:pt x="2837" y="828"/>
                </a:lnTo>
                <a:lnTo>
                  <a:pt x="2837" y="825"/>
                </a:lnTo>
                <a:lnTo>
                  <a:pt x="2841" y="828"/>
                </a:lnTo>
                <a:lnTo>
                  <a:pt x="2841" y="825"/>
                </a:lnTo>
                <a:lnTo>
                  <a:pt x="2844" y="828"/>
                </a:lnTo>
                <a:lnTo>
                  <a:pt x="2844" y="825"/>
                </a:lnTo>
                <a:lnTo>
                  <a:pt x="2848" y="828"/>
                </a:lnTo>
                <a:lnTo>
                  <a:pt x="2854" y="828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22"/>
          <p:cNvSpPr>
            <a:spLocks noChangeShapeType="1"/>
          </p:cNvSpPr>
          <p:nvPr/>
        </p:nvSpPr>
        <p:spPr bwMode="auto">
          <a:xfrm>
            <a:off x="1285875" y="2157413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Rectangle 23"/>
          <p:cNvSpPr>
            <a:spLocks noChangeArrowheads="1"/>
          </p:cNvSpPr>
          <p:nvPr/>
        </p:nvSpPr>
        <p:spPr bwMode="auto">
          <a:xfrm>
            <a:off x="1196141" y="2077779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9" name="Line 30"/>
          <p:cNvSpPr>
            <a:spLocks noChangeShapeType="1"/>
          </p:cNvSpPr>
          <p:nvPr/>
        </p:nvSpPr>
        <p:spPr bwMode="auto">
          <a:xfrm>
            <a:off x="1296988" y="1500188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Line 37"/>
          <p:cNvSpPr>
            <a:spLocks noChangeShapeType="1"/>
          </p:cNvSpPr>
          <p:nvPr/>
        </p:nvSpPr>
        <p:spPr bwMode="auto">
          <a:xfrm>
            <a:off x="1285875" y="842963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Rectangle 38"/>
          <p:cNvSpPr>
            <a:spLocks noChangeArrowheads="1"/>
          </p:cNvSpPr>
          <p:nvPr/>
        </p:nvSpPr>
        <p:spPr bwMode="auto">
          <a:xfrm>
            <a:off x="1014731" y="750630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0" name="Line 42"/>
          <p:cNvSpPr>
            <a:spLocks noChangeShapeType="1"/>
          </p:cNvSpPr>
          <p:nvPr/>
        </p:nvSpPr>
        <p:spPr bwMode="auto">
          <a:xfrm>
            <a:off x="1312863" y="21621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Line 43"/>
          <p:cNvSpPr>
            <a:spLocks noChangeShapeType="1"/>
          </p:cNvSpPr>
          <p:nvPr/>
        </p:nvSpPr>
        <p:spPr bwMode="auto">
          <a:xfrm>
            <a:off x="1577975" y="21621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Rectangle 44"/>
          <p:cNvSpPr>
            <a:spLocks noChangeArrowheads="1"/>
          </p:cNvSpPr>
          <p:nvPr/>
        </p:nvSpPr>
        <p:spPr bwMode="auto">
          <a:xfrm>
            <a:off x="1412776" y="21891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" name="Line 45"/>
          <p:cNvSpPr>
            <a:spLocks noChangeShapeType="1"/>
          </p:cNvSpPr>
          <p:nvPr/>
        </p:nvSpPr>
        <p:spPr bwMode="auto">
          <a:xfrm>
            <a:off x="1843088" y="21621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Line 46"/>
          <p:cNvSpPr>
            <a:spLocks noChangeShapeType="1"/>
          </p:cNvSpPr>
          <p:nvPr/>
        </p:nvSpPr>
        <p:spPr bwMode="auto">
          <a:xfrm>
            <a:off x="2114550" y="21621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Rectangle 47"/>
          <p:cNvSpPr>
            <a:spLocks noChangeArrowheads="1"/>
          </p:cNvSpPr>
          <p:nvPr/>
        </p:nvSpPr>
        <p:spPr bwMode="auto">
          <a:xfrm>
            <a:off x="1949351" y="21891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12" name="Line 48"/>
          <p:cNvSpPr>
            <a:spLocks noChangeShapeType="1"/>
          </p:cNvSpPr>
          <p:nvPr/>
        </p:nvSpPr>
        <p:spPr bwMode="auto">
          <a:xfrm>
            <a:off x="2379663" y="21621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3" name="Line 49"/>
          <p:cNvSpPr>
            <a:spLocks noChangeShapeType="1"/>
          </p:cNvSpPr>
          <p:nvPr/>
        </p:nvSpPr>
        <p:spPr bwMode="auto">
          <a:xfrm>
            <a:off x="2644775" y="21621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5" name="Rectangle 50"/>
          <p:cNvSpPr>
            <a:spLocks noChangeArrowheads="1"/>
          </p:cNvSpPr>
          <p:nvPr/>
        </p:nvSpPr>
        <p:spPr bwMode="auto">
          <a:xfrm>
            <a:off x="2463701" y="21891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16" name="Line 51"/>
          <p:cNvSpPr>
            <a:spLocks noChangeShapeType="1"/>
          </p:cNvSpPr>
          <p:nvPr/>
        </p:nvSpPr>
        <p:spPr bwMode="auto">
          <a:xfrm>
            <a:off x="2909888" y="21621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7" name="Line 52"/>
          <p:cNvSpPr>
            <a:spLocks noChangeShapeType="1"/>
          </p:cNvSpPr>
          <p:nvPr/>
        </p:nvSpPr>
        <p:spPr bwMode="auto">
          <a:xfrm>
            <a:off x="3175000" y="21621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8" name="Rectangle 53"/>
          <p:cNvSpPr>
            <a:spLocks noChangeArrowheads="1"/>
          </p:cNvSpPr>
          <p:nvPr/>
        </p:nvSpPr>
        <p:spPr bwMode="auto">
          <a:xfrm>
            <a:off x="2993926" y="21891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19" name="Line 54"/>
          <p:cNvSpPr>
            <a:spLocks noChangeShapeType="1"/>
          </p:cNvSpPr>
          <p:nvPr/>
        </p:nvSpPr>
        <p:spPr bwMode="auto">
          <a:xfrm>
            <a:off x="3440113" y="21621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0" name="Line 55"/>
          <p:cNvSpPr>
            <a:spLocks noChangeShapeType="1"/>
          </p:cNvSpPr>
          <p:nvPr/>
        </p:nvSpPr>
        <p:spPr bwMode="auto">
          <a:xfrm>
            <a:off x="3711575" y="21621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1" name="Rectangle 56"/>
          <p:cNvSpPr>
            <a:spLocks noChangeArrowheads="1"/>
          </p:cNvSpPr>
          <p:nvPr/>
        </p:nvSpPr>
        <p:spPr bwMode="auto">
          <a:xfrm>
            <a:off x="3530501" y="21891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22" name="Line 57"/>
          <p:cNvSpPr>
            <a:spLocks noChangeShapeType="1"/>
          </p:cNvSpPr>
          <p:nvPr/>
        </p:nvSpPr>
        <p:spPr bwMode="auto">
          <a:xfrm>
            <a:off x="3976688" y="21621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3" name="Line 58"/>
          <p:cNvSpPr>
            <a:spLocks noChangeShapeType="1"/>
          </p:cNvSpPr>
          <p:nvPr/>
        </p:nvSpPr>
        <p:spPr bwMode="auto">
          <a:xfrm>
            <a:off x="4241800" y="21621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4" name="Rectangle 59"/>
          <p:cNvSpPr>
            <a:spLocks noChangeArrowheads="1"/>
          </p:cNvSpPr>
          <p:nvPr/>
        </p:nvSpPr>
        <p:spPr bwMode="auto">
          <a:xfrm>
            <a:off x="4060726" y="21891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25" name="Line 60"/>
          <p:cNvSpPr>
            <a:spLocks noChangeShapeType="1"/>
          </p:cNvSpPr>
          <p:nvPr/>
        </p:nvSpPr>
        <p:spPr bwMode="auto">
          <a:xfrm>
            <a:off x="4506913" y="21621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6" name="Line 61"/>
          <p:cNvSpPr>
            <a:spLocks noChangeShapeType="1"/>
          </p:cNvSpPr>
          <p:nvPr/>
        </p:nvSpPr>
        <p:spPr bwMode="auto">
          <a:xfrm>
            <a:off x="4772025" y="21621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7" name="Rectangle 62"/>
          <p:cNvSpPr>
            <a:spLocks noChangeArrowheads="1"/>
          </p:cNvSpPr>
          <p:nvPr/>
        </p:nvSpPr>
        <p:spPr bwMode="auto">
          <a:xfrm>
            <a:off x="4590951" y="21891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28" name="Line 63"/>
          <p:cNvSpPr>
            <a:spLocks noChangeShapeType="1"/>
          </p:cNvSpPr>
          <p:nvPr/>
        </p:nvSpPr>
        <p:spPr bwMode="auto">
          <a:xfrm>
            <a:off x="5037138" y="21621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9" name="Line 64"/>
          <p:cNvSpPr>
            <a:spLocks noChangeShapeType="1"/>
          </p:cNvSpPr>
          <p:nvPr/>
        </p:nvSpPr>
        <p:spPr bwMode="auto">
          <a:xfrm>
            <a:off x="5308600" y="21621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0" name="Rectangle 65"/>
          <p:cNvSpPr>
            <a:spLocks noChangeArrowheads="1"/>
          </p:cNvSpPr>
          <p:nvPr/>
        </p:nvSpPr>
        <p:spPr bwMode="auto">
          <a:xfrm>
            <a:off x="5127526" y="21891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331" name="Line 66"/>
          <p:cNvSpPr>
            <a:spLocks noChangeShapeType="1"/>
          </p:cNvSpPr>
          <p:nvPr/>
        </p:nvSpPr>
        <p:spPr bwMode="auto">
          <a:xfrm>
            <a:off x="5573713" y="21621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2" name="Line 67"/>
          <p:cNvSpPr>
            <a:spLocks noChangeShapeType="1"/>
          </p:cNvSpPr>
          <p:nvPr/>
        </p:nvSpPr>
        <p:spPr bwMode="auto">
          <a:xfrm>
            <a:off x="5838825" y="2162175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3" name="Rectangle 68"/>
          <p:cNvSpPr>
            <a:spLocks noChangeArrowheads="1"/>
          </p:cNvSpPr>
          <p:nvPr/>
        </p:nvSpPr>
        <p:spPr bwMode="auto">
          <a:xfrm>
            <a:off x="5613301" y="2189163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1418972" y="142470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3" name="TextBox 17"/>
          <p:cNvSpPr txBox="1"/>
          <p:nvPr/>
        </p:nvSpPr>
        <p:spPr>
          <a:xfrm>
            <a:off x="3702007" y="1207774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94" name="Rectangle 193"/>
          <p:cNvSpPr/>
          <p:nvPr/>
        </p:nvSpPr>
        <p:spPr>
          <a:xfrm>
            <a:off x="2987745" y="627519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195" name="TextBox 17"/>
          <p:cNvSpPr txBox="1"/>
          <p:nvPr/>
        </p:nvSpPr>
        <p:spPr>
          <a:xfrm>
            <a:off x="2305320" y="1605995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6" name="Rectangle 195"/>
          <p:cNvSpPr/>
          <p:nvPr/>
        </p:nvSpPr>
        <p:spPr>
          <a:xfrm>
            <a:off x="3259207" y="572050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197" name="Straight Arrow Connector 196"/>
          <p:cNvCxnSpPr/>
          <p:nvPr/>
        </p:nvCxnSpPr>
        <p:spPr>
          <a:xfrm flipH="1">
            <a:off x="1346825" y="1341438"/>
            <a:ext cx="65951" cy="74029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TextBox 197"/>
          <p:cNvSpPr txBox="1"/>
          <p:nvPr/>
        </p:nvSpPr>
        <p:spPr>
          <a:xfrm>
            <a:off x="1251772" y="1135105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99" name="TextBox 198"/>
          <p:cNvSpPr txBox="1"/>
          <p:nvPr/>
        </p:nvSpPr>
        <p:spPr>
          <a:xfrm>
            <a:off x="1577975" y="1474872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00" name="TextBox 199"/>
          <p:cNvSpPr txBox="1"/>
          <p:nvPr/>
        </p:nvSpPr>
        <p:spPr>
          <a:xfrm>
            <a:off x="1800154" y="1367881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01" name="TextBox 17"/>
          <p:cNvSpPr txBox="1"/>
          <p:nvPr/>
        </p:nvSpPr>
        <p:spPr>
          <a:xfrm>
            <a:off x="2024968" y="1603916"/>
            <a:ext cx="4708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202" name="TextBox 201"/>
          <p:cNvSpPr txBox="1"/>
          <p:nvPr/>
        </p:nvSpPr>
        <p:spPr>
          <a:xfrm>
            <a:off x="2644775" y="724278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03" name="TextBox 202"/>
          <p:cNvSpPr txBox="1"/>
          <p:nvPr/>
        </p:nvSpPr>
        <p:spPr>
          <a:xfrm>
            <a:off x="1346825" y="1905965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4" name="TextBox 17"/>
          <p:cNvSpPr txBox="1"/>
          <p:nvPr/>
        </p:nvSpPr>
        <p:spPr>
          <a:xfrm>
            <a:off x="3975391" y="1291660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5" name="TextBox 17"/>
          <p:cNvSpPr txBox="1"/>
          <p:nvPr/>
        </p:nvSpPr>
        <p:spPr>
          <a:xfrm>
            <a:off x="2971787" y="98294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6" name="TextBox 17"/>
          <p:cNvSpPr txBox="1"/>
          <p:nvPr/>
        </p:nvSpPr>
        <p:spPr>
          <a:xfrm>
            <a:off x="4746007" y="154781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7" name="TextBox 17"/>
          <p:cNvSpPr txBox="1"/>
          <p:nvPr/>
        </p:nvSpPr>
        <p:spPr>
          <a:xfrm>
            <a:off x="1500874" y="1625853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08" name="Straight Arrow Connector 207"/>
          <p:cNvCxnSpPr/>
          <p:nvPr/>
        </p:nvCxnSpPr>
        <p:spPr>
          <a:xfrm>
            <a:off x="1919104" y="1646500"/>
            <a:ext cx="60494" cy="370146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Straight Arrow Connector 208"/>
          <p:cNvCxnSpPr/>
          <p:nvPr/>
        </p:nvCxnSpPr>
        <p:spPr>
          <a:xfrm>
            <a:off x="2102387" y="1569991"/>
            <a:ext cx="1" cy="38257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Arrow Connector 209"/>
          <p:cNvCxnSpPr/>
          <p:nvPr/>
        </p:nvCxnSpPr>
        <p:spPr>
          <a:xfrm>
            <a:off x="2735189" y="1389021"/>
            <a:ext cx="34602" cy="552166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Straight Arrow Connector 210"/>
          <p:cNvCxnSpPr/>
          <p:nvPr/>
        </p:nvCxnSpPr>
        <p:spPr>
          <a:xfrm>
            <a:off x="3050328" y="1106057"/>
            <a:ext cx="173291" cy="886254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Arrow Connector 211"/>
          <p:cNvCxnSpPr/>
          <p:nvPr/>
        </p:nvCxnSpPr>
        <p:spPr>
          <a:xfrm flipH="1">
            <a:off x="2156188" y="1843087"/>
            <a:ext cx="27231" cy="280549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/>
          <p:nvPr/>
        </p:nvCxnSpPr>
        <p:spPr>
          <a:xfrm flipH="1">
            <a:off x="2369609" y="1495501"/>
            <a:ext cx="32974" cy="666674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Straight Arrow Connector 213"/>
          <p:cNvCxnSpPr/>
          <p:nvPr/>
        </p:nvCxnSpPr>
        <p:spPr>
          <a:xfrm>
            <a:off x="2912340" y="919583"/>
            <a:ext cx="72008" cy="118214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Straight Arrow Connector 214"/>
          <p:cNvCxnSpPr/>
          <p:nvPr/>
        </p:nvCxnSpPr>
        <p:spPr>
          <a:xfrm>
            <a:off x="2674234" y="1882775"/>
            <a:ext cx="78256" cy="193764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TextBox 215"/>
          <p:cNvSpPr txBox="1"/>
          <p:nvPr/>
        </p:nvSpPr>
        <p:spPr>
          <a:xfrm>
            <a:off x="2105527" y="1882775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17" name="TextBox 216"/>
          <p:cNvSpPr txBox="1"/>
          <p:nvPr/>
        </p:nvSpPr>
        <p:spPr>
          <a:xfrm>
            <a:off x="3647874" y="1711584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18" name="TextBox 217"/>
          <p:cNvSpPr txBox="1"/>
          <p:nvPr/>
        </p:nvSpPr>
        <p:spPr>
          <a:xfrm>
            <a:off x="4651584" y="1670923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19" name="TextBox 218"/>
          <p:cNvSpPr txBox="1"/>
          <p:nvPr/>
        </p:nvSpPr>
        <p:spPr>
          <a:xfrm>
            <a:off x="2156188" y="1122587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0" name="TextBox 17"/>
          <p:cNvSpPr txBox="1"/>
          <p:nvPr/>
        </p:nvSpPr>
        <p:spPr>
          <a:xfrm>
            <a:off x="2274797" y="1343278"/>
            <a:ext cx="39526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21" name="TextBox 17"/>
          <p:cNvSpPr txBox="1"/>
          <p:nvPr/>
        </p:nvSpPr>
        <p:spPr>
          <a:xfrm>
            <a:off x="2476602" y="1711584"/>
            <a:ext cx="39526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22" name="TextBox 221"/>
          <p:cNvSpPr txBox="1"/>
          <p:nvPr/>
        </p:nvSpPr>
        <p:spPr>
          <a:xfrm>
            <a:off x="2339386" y="1212472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23" name="Straight Arrow Connector 222"/>
          <p:cNvCxnSpPr/>
          <p:nvPr/>
        </p:nvCxnSpPr>
        <p:spPr>
          <a:xfrm flipH="1">
            <a:off x="4101076" y="1541953"/>
            <a:ext cx="42139" cy="370146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Straight Arrow Connector 223"/>
          <p:cNvCxnSpPr/>
          <p:nvPr/>
        </p:nvCxnSpPr>
        <p:spPr>
          <a:xfrm>
            <a:off x="4060726" y="1333664"/>
            <a:ext cx="0" cy="645993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Straight Arrow Connector 224"/>
          <p:cNvCxnSpPr/>
          <p:nvPr/>
        </p:nvCxnSpPr>
        <p:spPr>
          <a:xfrm flipH="1">
            <a:off x="3693156" y="1265593"/>
            <a:ext cx="65951" cy="74029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Rectangle 225"/>
          <p:cNvSpPr/>
          <p:nvPr/>
        </p:nvSpPr>
        <p:spPr>
          <a:xfrm>
            <a:off x="5012795" y="1253967"/>
            <a:ext cx="49244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227" name="TextBox 17"/>
          <p:cNvSpPr txBox="1"/>
          <p:nvPr/>
        </p:nvSpPr>
        <p:spPr>
          <a:xfrm>
            <a:off x="3407581" y="673362"/>
            <a:ext cx="39526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9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28" name="TextBox 17"/>
          <p:cNvSpPr txBox="1"/>
          <p:nvPr/>
        </p:nvSpPr>
        <p:spPr>
          <a:xfrm>
            <a:off x="3499961" y="1064282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29" name="TextBox 17"/>
          <p:cNvSpPr txBox="1"/>
          <p:nvPr/>
        </p:nvSpPr>
        <p:spPr>
          <a:xfrm>
            <a:off x="4288202" y="1178481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30" name="TextBox 17"/>
          <p:cNvSpPr txBox="1"/>
          <p:nvPr/>
        </p:nvSpPr>
        <p:spPr>
          <a:xfrm>
            <a:off x="3737290" y="1341438"/>
            <a:ext cx="47620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33" name="TextBox 17"/>
          <p:cNvSpPr txBox="1"/>
          <p:nvPr/>
        </p:nvSpPr>
        <p:spPr>
          <a:xfrm>
            <a:off x="4547545" y="1392474"/>
            <a:ext cx="43713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34" name="TextBox 17"/>
          <p:cNvSpPr txBox="1"/>
          <p:nvPr/>
        </p:nvSpPr>
        <p:spPr>
          <a:xfrm>
            <a:off x="4150988" y="1453995"/>
            <a:ext cx="43983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35" name="Straight Arrow Connector 234"/>
          <p:cNvCxnSpPr/>
          <p:nvPr/>
        </p:nvCxnSpPr>
        <p:spPr>
          <a:xfrm>
            <a:off x="3269436" y="1207496"/>
            <a:ext cx="64327" cy="668913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Arrow Connector 235"/>
          <p:cNvCxnSpPr/>
          <p:nvPr/>
        </p:nvCxnSpPr>
        <p:spPr>
          <a:xfrm flipH="1">
            <a:off x="4869758" y="1707397"/>
            <a:ext cx="89379" cy="366745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Straight Arrow Connector 236"/>
          <p:cNvCxnSpPr/>
          <p:nvPr/>
        </p:nvCxnSpPr>
        <p:spPr>
          <a:xfrm flipH="1">
            <a:off x="4752125" y="1843087"/>
            <a:ext cx="32974" cy="254450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Arrow Connector 240"/>
          <p:cNvCxnSpPr/>
          <p:nvPr/>
        </p:nvCxnSpPr>
        <p:spPr>
          <a:xfrm>
            <a:off x="3287988" y="893161"/>
            <a:ext cx="91550" cy="92333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Arrow Connector 241"/>
          <p:cNvCxnSpPr/>
          <p:nvPr/>
        </p:nvCxnSpPr>
        <p:spPr>
          <a:xfrm>
            <a:off x="3375231" y="761962"/>
            <a:ext cx="71443" cy="120754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Arrow Connector 242"/>
          <p:cNvCxnSpPr/>
          <p:nvPr/>
        </p:nvCxnSpPr>
        <p:spPr>
          <a:xfrm flipH="1">
            <a:off x="3497382" y="724278"/>
            <a:ext cx="12592" cy="199668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TextBox 17"/>
          <p:cNvSpPr txBox="1"/>
          <p:nvPr/>
        </p:nvSpPr>
        <p:spPr>
          <a:xfrm>
            <a:off x="2956430" y="762155"/>
            <a:ext cx="43713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252" name="TextBox 17"/>
          <p:cNvSpPr txBox="1"/>
          <p:nvPr/>
        </p:nvSpPr>
        <p:spPr>
          <a:xfrm>
            <a:off x="2828293" y="899323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55" name="TextBox 17"/>
          <p:cNvSpPr txBox="1"/>
          <p:nvPr/>
        </p:nvSpPr>
        <p:spPr>
          <a:xfrm>
            <a:off x="3025708" y="1818076"/>
            <a:ext cx="41160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56" name="TextBox 255"/>
          <p:cNvSpPr txBox="1"/>
          <p:nvPr/>
        </p:nvSpPr>
        <p:spPr>
          <a:xfrm>
            <a:off x="2929282" y="1367484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62" name="TextBox 261"/>
          <p:cNvSpPr txBox="1"/>
          <p:nvPr/>
        </p:nvSpPr>
        <p:spPr>
          <a:xfrm>
            <a:off x="2682253" y="1825018"/>
            <a:ext cx="3145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63" name="Straight Arrow Connector 262"/>
          <p:cNvCxnSpPr/>
          <p:nvPr/>
        </p:nvCxnSpPr>
        <p:spPr>
          <a:xfrm>
            <a:off x="4479055" y="1371765"/>
            <a:ext cx="0" cy="621158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" name="5-Point Star 182"/>
          <p:cNvSpPr/>
          <p:nvPr/>
        </p:nvSpPr>
        <p:spPr>
          <a:xfrm>
            <a:off x="3501008" y="4619249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4" name="Oval 183"/>
          <p:cNvSpPr/>
          <p:nvPr/>
        </p:nvSpPr>
        <p:spPr>
          <a:xfrm>
            <a:off x="5434329" y="3430423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5" name="Oval 184"/>
          <p:cNvSpPr/>
          <p:nvPr/>
        </p:nvSpPr>
        <p:spPr>
          <a:xfrm>
            <a:off x="5441342" y="3753187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86" name="Straight Arrow Connector 185"/>
          <p:cNvCxnSpPr>
            <a:stCxn id="184" idx="4"/>
            <a:endCxn id="185" idx="0"/>
          </p:cNvCxnSpPr>
          <p:nvPr/>
        </p:nvCxnSpPr>
        <p:spPr>
          <a:xfrm>
            <a:off x="5570060" y="3614658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7" name="TextBox 186"/>
          <p:cNvSpPr txBox="1"/>
          <p:nvPr/>
        </p:nvSpPr>
        <p:spPr>
          <a:xfrm>
            <a:off x="5406994" y="3378200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88" name="TextBox 187"/>
          <p:cNvSpPr txBox="1"/>
          <p:nvPr/>
        </p:nvSpPr>
        <p:spPr>
          <a:xfrm>
            <a:off x="5371728" y="3706804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267" name="AutoShape 71"/>
          <p:cNvSpPr>
            <a:spLocks noChangeAspect="1" noChangeArrowheads="1" noTextEdit="1"/>
          </p:cNvSpPr>
          <p:nvPr/>
        </p:nvSpPr>
        <p:spPr bwMode="auto">
          <a:xfrm>
            <a:off x="971550" y="3338513"/>
            <a:ext cx="4814888" cy="163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Rectangle 73"/>
          <p:cNvSpPr>
            <a:spLocks noChangeArrowheads="1"/>
          </p:cNvSpPr>
          <p:nvPr/>
        </p:nvSpPr>
        <p:spPr bwMode="auto">
          <a:xfrm>
            <a:off x="1236663" y="3349625"/>
            <a:ext cx="4529138" cy="1519237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74"/>
          <p:cNvSpPr>
            <a:spLocks/>
          </p:cNvSpPr>
          <p:nvPr/>
        </p:nvSpPr>
        <p:spPr bwMode="auto">
          <a:xfrm>
            <a:off x="1236663" y="3878263"/>
            <a:ext cx="4522788" cy="990600"/>
          </a:xfrm>
          <a:custGeom>
            <a:avLst/>
            <a:gdLst>
              <a:gd name="T0" fmla="*/ 57 w 2849"/>
              <a:gd name="T1" fmla="*/ 624 h 624"/>
              <a:gd name="T2" fmla="*/ 130 w 2849"/>
              <a:gd name="T3" fmla="*/ 624 h 624"/>
              <a:gd name="T4" fmla="*/ 193 w 2849"/>
              <a:gd name="T5" fmla="*/ 547 h 624"/>
              <a:gd name="T6" fmla="*/ 243 w 2849"/>
              <a:gd name="T7" fmla="*/ 624 h 624"/>
              <a:gd name="T8" fmla="*/ 327 w 2849"/>
              <a:gd name="T9" fmla="*/ 624 h 624"/>
              <a:gd name="T10" fmla="*/ 384 w 2849"/>
              <a:gd name="T11" fmla="*/ 620 h 624"/>
              <a:gd name="T12" fmla="*/ 434 w 2849"/>
              <a:gd name="T13" fmla="*/ 624 h 624"/>
              <a:gd name="T14" fmla="*/ 480 w 2849"/>
              <a:gd name="T15" fmla="*/ 624 h 624"/>
              <a:gd name="T16" fmla="*/ 527 w 2849"/>
              <a:gd name="T17" fmla="*/ 624 h 624"/>
              <a:gd name="T18" fmla="*/ 584 w 2849"/>
              <a:gd name="T19" fmla="*/ 624 h 624"/>
              <a:gd name="T20" fmla="*/ 630 w 2849"/>
              <a:gd name="T21" fmla="*/ 610 h 624"/>
              <a:gd name="T22" fmla="*/ 670 w 2849"/>
              <a:gd name="T23" fmla="*/ 620 h 624"/>
              <a:gd name="T24" fmla="*/ 717 w 2849"/>
              <a:gd name="T25" fmla="*/ 614 h 624"/>
              <a:gd name="T26" fmla="*/ 767 w 2849"/>
              <a:gd name="T27" fmla="*/ 620 h 624"/>
              <a:gd name="T28" fmla="*/ 814 w 2849"/>
              <a:gd name="T29" fmla="*/ 624 h 624"/>
              <a:gd name="T30" fmla="*/ 861 w 2849"/>
              <a:gd name="T31" fmla="*/ 620 h 624"/>
              <a:gd name="T32" fmla="*/ 911 w 2849"/>
              <a:gd name="T33" fmla="*/ 624 h 624"/>
              <a:gd name="T34" fmla="*/ 954 w 2849"/>
              <a:gd name="T35" fmla="*/ 620 h 624"/>
              <a:gd name="T36" fmla="*/ 991 w 2849"/>
              <a:gd name="T37" fmla="*/ 624 h 624"/>
              <a:gd name="T38" fmla="*/ 1037 w 2849"/>
              <a:gd name="T39" fmla="*/ 620 h 624"/>
              <a:gd name="T40" fmla="*/ 1074 w 2849"/>
              <a:gd name="T41" fmla="*/ 610 h 624"/>
              <a:gd name="T42" fmla="*/ 1108 w 2849"/>
              <a:gd name="T43" fmla="*/ 624 h 624"/>
              <a:gd name="T44" fmla="*/ 1148 w 2849"/>
              <a:gd name="T45" fmla="*/ 624 h 624"/>
              <a:gd name="T46" fmla="*/ 1181 w 2849"/>
              <a:gd name="T47" fmla="*/ 624 h 624"/>
              <a:gd name="T48" fmla="*/ 1214 w 2849"/>
              <a:gd name="T49" fmla="*/ 607 h 624"/>
              <a:gd name="T50" fmla="*/ 1251 w 2849"/>
              <a:gd name="T51" fmla="*/ 624 h 624"/>
              <a:gd name="T52" fmla="*/ 1284 w 2849"/>
              <a:gd name="T53" fmla="*/ 594 h 624"/>
              <a:gd name="T54" fmla="*/ 1321 w 2849"/>
              <a:gd name="T55" fmla="*/ 614 h 624"/>
              <a:gd name="T56" fmla="*/ 1358 w 2849"/>
              <a:gd name="T57" fmla="*/ 624 h 624"/>
              <a:gd name="T58" fmla="*/ 1391 w 2849"/>
              <a:gd name="T59" fmla="*/ 624 h 624"/>
              <a:gd name="T60" fmla="*/ 1428 w 2849"/>
              <a:gd name="T61" fmla="*/ 504 h 624"/>
              <a:gd name="T62" fmla="*/ 1468 w 2849"/>
              <a:gd name="T63" fmla="*/ 624 h 624"/>
              <a:gd name="T64" fmla="*/ 1501 w 2849"/>
              <a:gd name="T65" fmla="*/ 624 h 624"/>
              <a:gd name="T66" fmla="*/ 1538 w 2849"/>
              <a:gd name="T67" fmla="*/ 610 h 624"/>
              <a:gd name="T68" fmla="*/ 1581 w 2849"/>
              <a:gd name="T69" fmla="*/ 624 h 624"/>
              <a:gd name="T70" fmla="*/ 1615 w 2849"/>
              <a:gd name="T71" fmla="*/ 624 h 624"/>
              <a:gd name="T72" fmla="*/ 1658 w 2849"/>
              <a:gd name="T73" fmla="*/ 624 h 624"/>
              <a:gd name="T74" fmla="*/ 1698 w 2849"/>
              <a:gd name="T75" fmla="*/ 620 h 624"/>
              <a:gd name="T76" fmla="*/ 1728 w 2849"/>
              <a:gd name="T77" fmla="*/ 624 h 624"/>
              <a:gd name="T78" fmla="*/ 1765 w 2849"/>
              <a:gd name="T79" fmla="*/ 614 h 624"/>
              <a:gd name="T80" fmla="*/ 1805 w 2849"/>
              <a:gd name="T81" fmla="*/ 607 h 624"/>
              <a:gd name="T82" fmla="*/ 1838 w 2849"/>
              <a:gd name="T83" fmla="*/ 620 h 624"/>
              <a:gd name="T84" fmla="*/ 1882 w 2849"/>
              <a:gd name="T85" fmla="*/ 624 h 624"/>
              <a:gd name="T86" fmla="*/ 1915 w 2849"/>
              <a:gd name="T87" fmla="*/ 624 h 624"/>
              <a:gd name="T88" fmla="*/ 1955 w 2849"/>
              <a:gd name="T89" fmla="*/ 620 h 624"/>
              <a:gd name="T90" fmla="*/ 1998 w 2849"/>
              <a:gd name="T91" fmla="*/ 620 h 624"/>
              <a:gd name="T92" fmla="*/ 2032 w 2849"/>
              <a:gd name="T93" fmla="*/ 580 h 624"/>
              <a:gd name="T94" fmla="*/ 2068 w 2849"/>
              <a:gd name="T95" fmla="*/ 617 h 624"/>
              <a:gd name="T96" fmla="*/ 2112 w 2849"/>
              <a:gd name="T97" fmla="*/ 624 h 624"/>
              <a:gd name="T98" fmla="*/ 2149 w 2849"/>
              <a:gd name="T99" fmla="*/ 617 h 624"/>
              <a:gd name="T100" fmla="*/ 2192 w 2849"/>
              <a:gd name="T101" fmla="*/ 624 h 624"/>
              <a:gd name="T102" fmla="*/ 2239 w 2849"/>
              <a:gd name="T103" fmla="*/ 624 h 624"/>
              <a:gd name="T104" fmla="*/ 2289 w 2849"/>
              <a:gd name="T105" fmla="*/ 617 h 624"/>
              <a:gd name="T106" fmla="*/ 2335 w 2849"/>
              <a:gd name="T107" fmla="*/ 617 h 624"/>
              <a:gd name="T108" fmla="*/ 2382 w 2849"/>
              <a:gd name="T109" fmla="*/ 620 h 624"/>
              <a:gd name="T110" fmla="*/ 2446 w 2849"/>
              <a:gd name="T111" fmla="*/ 620 h 624"/>
              <a:gd name="T112" fmla="*/ 2506 w 2849"/>
              <a:gd name="T113" fmla="*/ 617 h 624"/>
              <a:gd name="T114" fmla="*/ 2559 w 2849"/>
              <a:gd name="T115" fmla="*/ 624 h 624"/>
              <a:gd name="T116" fmla="*/ 2606 w 2849"/>
              <a:gd name="T117" fmla="*/ 624 h 624"/>
              <a:gd name="T118" fmla="*/ 2659 w 2849"/>
              <a:gd name="T119" fmla="*/ 604 h 624"/>
              <a:gd name="T120" fmla="*/ 2726 w 2849"/>
              <a:gd name="T121" fmla="*/ 624 h 624"/>
              <a:gd name="T122" fmla="*/ 2766 w 2849"/>
              <a:gd name="T123" fmla="*/ 620 h 624"/>
              <a:gd name="T124" fmla="*/ 2816 w 2849"/>
              <a:gd name="T125" fmla="*/ 624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49" h="624">
                <a:moveTo>
                  <a:pt x="0" y="624"/>
                </a:moveTo>
                <a:lnTo>
                  <a:pt x="0" y="620"/>
                </a:lnTo>
                <a:lnTo>
                  <a:pt x="3" y="624"/>
                </a:lnTo>
                <a:lnTo>
                  <a:pt x="6" y="624"/>
                </a:lnTo>
                <a:lnTo>
                  <a:pt x="6" y="620"/>
                </a:lnTo>
                <a:lnTo>
                  <a:pt x="10" y="620"/>
                </a:lnTo>
                <a:lnTo>
                  <a:pt x="10" y="624"/>
                </a:lnTo>
                <a:lnTo>
                  <a:pt x="10" y="517"/>
                </a:lnTo>
                <a:lnTo>
                  <a:pt x="13" y="604"/>
                </a:lnTo>
                <a:lnTo>
                  <a:pt x="13" y="624"/>
                </a:lnTo>
                <a:lnTo>
                  <a:pt x="13" y="604"/>
                </a:lnTo>
                <a:lnTo>
                  <a:pt x="17" y="624"/>
                </a:lnTo>
                <a:lnTo>
                  <a:pt x="17" y="620"/>
                </a:lnTo>
                <a:lnTo>
                  <a:pt x="20" y="624"/>
                </a:lnTo>
                <a:lnTo>
                  <a:pt x="27" y="624"/>
                </a:lnTo>
                <a:lnTo>
                  <a:pt x="27" y="620"/>
                </a:lnTo>
                <a:lnTo>
                  <a:pt x="30" y="624"/>
                </a:lnTo>
                <a:lnTo>
                  <a:pt x="30" y="614"/>
                </a:lnTo>
                <a:lnTo>
                  <a:pt x="33" y="624"/>
                </a:lnTo>
                <a:lnTo>
                  <a:pt x="33" y="617"/>
                </a:lnTo>
                <a:lnTo>
                  <a:pt x="37" y="624"/>
                </a:lnTo>
                <a:lnTo>
                  <a:pt x="37" y="620"/>
                </a:lnTo>
                <a:lnTo>
                  <a:pt x="40" y="620"/>
                </a:lnTo>
                <a:lnTo>
                  <a:pt x="40" y="624"/>
                </a:lnTo>
                <a:lnTo>
                  <a:pt x="40" y="620"/>
                </a:lnTo>
                <a:lnTo>
                  <a:pt x="43" y="624"/>
                </a:lnTo>
                <a:lnTo>
                  <a:pt x="53" y="624"/>
                </a:lnTo>
                <a:lnTo>
                  <a:pt x="53" y="620"/>
                </a:lnTo>
                <a:lnTo>
                  <a:pt x="57" y="624"/>
                </a:lnTo>
                <a:lnTo>
                  <a:pt x="57" y="620"/>
                </a:lnTo>
                <a:lnTo>
                  <a:pt x="60" y="624"/>
                </a:lnTo>
                <a:lnTo>
                  <a:pt x="60" y="620"/>
                </a:lnTo>
                <a:lnTo>
                  <a:pt x="63" y="624"/>
                </a:lnTo>
                <a:lnTo>
                  <a:pt x="63" y="617"/>
                </a:lnTo>
                <a:lnTo>
                  <a:pt x="67" y="624"/>
                </a:lnTo>
                <a:lnTo>
                  <a:pt x="77" y="624"/>
                </a:lnTo>
                <a:lnTo>
                  <a:pt x="77" y="620"/>
                </a:lnTo>
                <a:lnTo>
                  <a:pt x="80" y="624"/>
                </a:lnTo>
                <a:lnTo>
                  <a:pt x="80" y="617"/>
                </a:lnTo>
                <a:lnTo>
                  <a:pt x="83" y="624"/>
                </a:lnTo>
                <a:lnTo>
                  <a:pt x="83" y="620"/>
                </a:lnTo>
                <a:lnTo>
                  <a:pt x="87" y="624"/>
                </a:lnTo>
                <a:lnTo>
                  <a:pt x="87" y="620"/>
                </a:lnTo>
                <a:lnTo>
                  <a:pt x="90" y="624"/>
                </a:lnTo>
                <a:lnTo>
                  <a:pt x="103" y="624"/>
                </a:lnTo>
                <a:lnTo>
                  <a:pt x="103" y="620"/>
                </a:lnTo>
                <a:lnTo>
                  <a:pt x="107" y="624"/>
                </a:lnTo>
                <a:lnTo>
                  <a:pt x="107" y="574"/>
                </a:lnTo>
                <a:lnTo>
                  <a:pt x="110" y="624"/>
                </a:lnTo>
                <a:lnTo>
                  <a:pt x="110" y="617"/>
                </a:lnTo>
                <a:lnTo>
                  <a:pt x="113" y="624"/>
                </a:lnTo>
                <a:lnTo>
                  <a:pt x="113" y="617"/>
                </a:lnTo>
                <a:lnTo>
                  <a:pt x="117" y="624"/>
                </a:lnTo>
                <a:lnTo>
                  <a:pt x="117" y="620"/>
                </a:lnTo>
                <a:lnTo>
                  <a:pt x="120" y="624"/>
                </a:lnTo>
                <a:lnTo>
                  <a:pt x="127" y="624"/>
                </a:lnTo>
                <a:lnTo>
                  <a:pt x="127" y="600"/>
                </a:lnTo>
                <a:lnTo>
                  <a:pt x="130" y="624"/>
                </a:lnTo>
                <a:lnTo>
                  <a:pt x="130" y="564"/>
                </a:lnTo>
                <a:lnTo>
                  <a:pt x="133" y="624"/>
                </a:lnTo>
                <a:lnTo>
                  <a:pt x="133" y="614"/>
                </a:lnTo>
                <a:lnTo>
                  <a:pt x="137" y="624"/>
                </a:lnTo>
                <a:lnTo>
                  <a:pt x="143" y="624"/>
                </a:lnTo>
                <a:lnTo>
                  <a:pt x="143" y="620"/>
                </a:lnTo>
                <a:lnTo>
                  <a:pt x="147" y="624"/>
                </a:lnTo>
                <a:lnTo>
                  <a:pt x="147" y="620"/>
                </a:lnTo>
                <a:lnTo>
                  <a:pt x="150" y="624"/>
                </a:lnTo>
                <a:lnTo>
                  <a:pt x="150" y="617"/>
                </a:lnTo>
                <a:lnTo>
                  <a:pt x="153" y="624"/>
                </a:lnTo>
                <a:lnTo>
                  <a:pt x="153" y="620"/>
                </a:lnTo>
                <a:lnTo>
                  <a:pt x="157" y="624"/>
                </a:lnTo>
                <a:lnTo>
                  <a:pt x="157" y="620"/>
                </a:lnTo>
                <a:lnTo>
                  <a:pt x="160" y="624"/>
                </a:lnTo>
                <a:lnTo>
                  <a:pt x="160" y="0"/>
                </a:lnTo>
                <a:lnTo>
                  <a:pt x="163" y="617"/>
                </a:lnTo>
                <a:lnTo>
                  <a:pt x="163" y="624"/>
                </a:lnTo>
                <a:lnTo>
                  <a:pt x="163" y="554"/>
                </a:lnTo>
                <a:lnTo>
                  <a:pt x="167" y="624"/>
                </a:lnTo>
                <a:lnTo>
                  <a:pt x="167" y="617"/>
                </a:lnTo>
                <a:lnTo>
                  <a:pt x="170" y="624"/>
                </a:lnTo>
                <a:lnTo>
                  <a:pt x="173" y="624"/>
                </a:lnTo>
                <a:lnTo>
                  <a:pt x="173" y="617"/>
                </a:lnTo>
                <a:lnTo>
                  <a:pt x="177" y="624"/>
                </a:lnTo>
                <a:lnTo>
                  <a:pt x="190" y="624"/>
                </a:lnTo>
                <a:lnTo>
                  <a:pt x="190" y="620"/>
                </a:lnTo>
                <a:lnTo>
                  <a:pt x="193" y="624"/>
                </a:lnTo>
                <a:lnTo>
                  <a:pt x="193" y="547"/>
                </a:lnTo>
                <a:lnTo>
                  <a:pt x="197" y="564"/>
                </a:lnTo>
                <a:lnTo>
                  <a:pt x="197" y="624"/>
                </a:lnTo>
                <a:lnTo>
                  <a:pt x="197" y="560"/>
                </a:lnTo>
                <a:lnTo>
                  <a:pt x="200" y="610"/>
                </a:lnTo>
                <a:lnTo>
                  <a:pt x="200" y="624"/>
                </a:lnTo>
                <a:lnTo>
                  <a:pt x="200" y="610"/>
                </a:lnTo>
                <a:lnTo>
                  <a:pt x="203" y="617"/>
                </a:lnTo>
                <a:lnTo>
                  <a:pt x="203" y="624"/>
                </a:lnTo>
                <a:lnTo>
                  <a:pt x="203" y="597"/>
                </a:lnTo>
                <a:lnTo>
                  <a:pt x="207" y="624"/>
                </a:lnTo>
                <a:lnTo>
                  <a:pt x="207" y="620"/>
                </a:lnTo>
                <a:lnTo>
                  <a:pt x="210" y="624"/>
                </a:lnTo>
                <a:lnTo>
                  <a:pt x="213" y="624"/>
                </a:lnTo>
                <a:lnTo>
                  <a:pt x="213" y="620"/>
                </a:lnTo>
                <a:lnTo>
                  <a:pt x="217" y="624"/>
                </a:lnTo>
                <a:lnTo>
                  <a:pt x="223" y="624"/>
                </a:lnTo>
                <a:lnTo>
                  <a:pt x="223" y="617"/>
                </a:lnTo>
                <a:lnTo>
                  <a:pt x="227" y="620"/>
                </a:lnTo>
                <a:lnTo>
                  <a:pt x="227" y="624"/>
                </a:lnTo>
                <a:lnTo>
                  <a:pt x="227" y="614"/>
                </a:lnTo>
                <a:lnTo>
                  <a:pt x="230" y="624"/>
                </a:lnTo>
                <a:lnTo>
                  <a:pt x="230" y="620"/>
                </a:lnTo>
                <a:lnTo>
                  <a:pt x="233" y="624"/>
                </a:lnTo>
                <a:lnTo>
                  <a:pt x="237" y="624"/>
                </a:lnTo>
                <a:lnTo>
                  <a:pt x="237" y="620"/>
                </a:lnTo>
                <a:lnTo>
                  <a:pt x="240" y="624"/>
                </a:lnTo>
                <a:lnTo>
                  <a:pt x="240" y="614"/>
                </a:lnTo>
                <a:lnTo>
                  <a:pt x="243" y="607"/>
                </a:lnTo>
                <a:lnTo>
                  <a:pt x="243" y="624"/>
                </a:lnTo>
                <a:lnTo>
                  <a:pt x="243" y="604"/>
                </a:lnTo>
                <a:lnTo>
                  <a:pt x="247" y="620"/>
                </a:lnTo>
                <a:lnTo>
                  <a:pt x="247" y="624"/>
                </a:lnTo>
                <a:lnTo>
                  <a:pt x="247" y="620"/>
                </a:lnTo>
                <a:lnTo>
                  <a:pt x="250" y="624"/>
                </a:lnTo>
                <a:lnTo>
                  <a:pt x="250" y="620"/>
                </a:lnTo>
                <a:lnTo>
                  <a:pt x="253" y="624"/>
                </a:lnTo>
                <a:lnTo>
                  <a:pt x="263" y="624"/>
                </a:lnTo>
                <a:lnTo>
                  <a:pt x="263" y="614"/>
                </a:lnTo>
                <a:lnTo>
                  <a:pt x="267" y="624"/>
                </a:lnTo>
                <a:lnTo>
                  <a:pt x="267" y="620"/>
                </a:lnTo>
                <a:lnTo>
                  <a:pt x="270" y="624"/>
                </a:lnTo>
                <a:lnTo>
                  <a:pt x="287" y="624"/>
                </a:lnTo>
                <a:lnTo>
                  <a:pt x="287" y="620"/>
                </a:lnTo>
                <a:lnTo>
                  <a:pt x="290" y="624"/>
                </a:lnTo>
                <a:lnTo>
                  <a:pt x="290" y="620"/>
                </a:lnTo>
                <a:lnTo>
                  <a:pt x="293" y="624"/>
                </a:lnTo>
                <a:lnTo>
                  <a:pt x="293" y="173"/>
                </a:lnTo>
                <a:lnTo>
                  <a:pt x="297" y="624"/>
                </a:lnTo>
                <a:lnTo>
                  <a:pt x="297" y="484"/>
                </a:lnTo>
                <a:lnTo>
                  <a:pt x="300" y="624"/>
                </a:lnTo>
                <a:lnTo>
                  <a:pt x="300" y="620"/>
                </a:lnTo>
                <a:lnTo>
                  <a:pt x="303" y="624"/>
                </a:lnTo>
                <a:lnTo>
                  <a:pt x="310" y="624"/>
                </a:lnTo>
                <a:lnTo>
                  <a:pt x="310" y="617"/>
                </a:lnTo>
                <a:lnTo>
                  <a:pt x="313" y="624"/>
                </a:lnTo>
                <a:lnTo>
                  <a:pt x="313" y="620"/>
                </a:lnTo>
                <a:lnTo>
                  <a:pt x="317" y="624"/>
                </a:lnTo>
                <a:lnTo>
                  <a:pt x="327" y="624"/>
                </a:lnTo>
                <a:lnTo>
                  <a:pt x="327" y="620"/>
                </a:lnTo>
                <a:lnTo>
                  <a:pt x="330" y="624"/>
                </a:lnTo>
                <a:lnTo>
                  <a:pt x="330" y="600"/>
                </a:lnTo>
                <a:lnTo>
                  <a:pt x="333" y="624"/>
                </a:lnTo>
                <a:lnTo>
                  <a:pt x="333" y="617"/>
                </a:lnTo>
                <a:lnTo>
                  <a:pt x="337" y="624"/>
                </a:lnTo>
                <a:lnTo>
                  <a:pt x="337" y="620"/>
                </a:lnTo>
                <a:lnTo>
                  <a:pt x="340" y="624"/>
                </a:lnTo>
                <a:lnTo>
                  <a:pt x="340" y="620"/>
                </a:lnTo>
                <a:lnTo>
                  <a:pt x="343" y="624"/>
                </a:lnTo>
                <a:lnTo>
                  <a:pt x="343" y="620"/>
                </a:lnTo>
                <a:lnTo>
                  <a:pt x="347" y="624"/>
                </a:lnTo>
                <a:lnTo>
                  <a:pt x="357" y="624"/>
                </a:lnTo>
                <a:lnTo>
                  <a:pt x="357" y="620"/>
                </a:lnTo>
                <a:lnTo>
                  <a:pt x="360" y="624"/>
                </a:lnTo>
                <a:lnTo>
                  <a:pt x="360" y="407"/>
                </a:lnTo>
                <a:lnTo>
                  <a:pt x="364" y="620"/>
                </a:lnTo>
                <a:lnTo>
                  <a:pt x="364" y="624"/>
                </a:lnTo>
                <a:lnTo>
                  <a:pt x="364" y="574"/>
                </a:lnTo>
                <a:lnTo>
                  <a:pt x="367" y="624"/>
                </a:lnTo>
                <a:lnTo>
                  <a:pt x="367" y="617"/>
                </a:lnTo>
                <a:lnTo>
                  <a:pt x="370" y="624"/>
                </a:lnTo>
                <a:lnTo>
                  <a:pt x="374" y="624"/>
                </a:lnTo>
                <a:lnTo>
                  <a:pt x="374" y="620"/>
                </a:lnTo>
                <a:lnTo>
                  <a:pt x="377" y="624"/>
                </a:lnTo>
                <a:lnTo>
                  <a:pt x="380" y="624"/>
                </a:lnTo>
                <a:lnTo>
                  <a:pt x="380" y="620"/>
                </a:lnTo>
                <a:lnTo>
                  <a:pt x="384" y="624"/>
                </a:lnTo>
                <a:lnTo>
                  <a:pt x="384" y="620"/>
                </a:lnTo>
                <a:lnTo>
                  <a:pt x="387" y="624"/>
                </a:lnTo>
                <a:lnTo>
                  <a:pt x="387" y="617"/>
                </a:lnTo>
                <a:lnTo>
                  <a:pt x="390" y="620"/>
                </a:lnTo>
                <a:lnTo>
                  <a:pt x="390" y="624"/>
                </a:lnTo>
                <a:lnTo>
                  <a:pt x="390" y="620"/>
                </a:lnTo>
                <a:lnTo>
                  <a:pt x="394" y="624"/>
                </a:lnTo>
                <a:lnTo>
                  <a:pt x="397" y="624"/>
                </a:lnTo>
                <a:lnTo>
                  <a:pt x="397" y="620"/>
                </a:lnTo>
                <a:lnTo>
                  <a:pt x="400" y="624"/>
                </a:lnTo>
                <a:lnTo>
                  <a:pt x="404" y="624"/>
                </a:lnTo>
                <a:lnTo>
                  <a:pt x="404" y="617"/>
                </a:lnTo>
                <a:lnTo>
                  <a:pt x="407" y="624"/>
                </a:lnTo>
                <a:lnTo>
                  <a:pt x="407" y="620"/>
                </a:lnTo>
                <a:lnTo>
                  <a:pt x="410" y="624"/>
                </a:lnTo>
                <a:lnTo>
                  <a:pt x="410" y="620"/>
                </a:lnTo>
                <a:lnTo>
                  <a:pt x="414" y="620"/>
                </a:lnTo>
                <a:lnTo>
                  <a:pt x="414" y="624"/>
                </a:lnTo>
                <a:lnTo>
                  <a:pt x="414" y="620"/>
                </a:lnTo>
                <a:lnTo>
                  <a:pt x="417" y="624"/>
                </a:lnTo>
                <a:lnTo>
                  <a:pt x="424" y="624"/>
                </a:lnTo>
                <a:lnTo>
                  <a:pt x="424" y="620"/>
                </a:lnTo>
                <a:lnTo>
                  <a:pt x="427" y="620"/>
                </a:lnTo>
                <a:lnTo>
                  <a:pt x="427" y="624"/>
                </a:lnTo>
                <a:lnTo>
                  <a:pt x="427" y="394"/>
                </a:lnTo>
                <a:lnTo>
                  <a:pt x="430" y="350"/>
                </a:lnTo>
                <a:lnTo>
                  <a:pt x="430" y="624"/>
                </a:lnTo>
                <a:lnTo>
                  <a:pt x="430" y="350"/>
                </a:lnTo>
                <a:lnTo>
                  <a:pt x="434" y="597"/>
                </a:lnTo>
                <a:lnTo>
                  <a:pt x="434" y="624"/>
                </a:lnTo>
                <a:lnTo>
                  <a:pt x="434" y="597"/>
                </a:lnTo>
                <a:lnTo>
                  <a:pt x="437" y="620"/>
                </a:lnTo>
                <a:lnTo>
                  <a:pt x="437" y="624"/>
                </a:lnTo>
                <a:lnTo>
                  <a:pt x="437" y="620"/>
                </a:lnTo>
                <a:lnTo>
                  <a:pt x="440" y="624"/>
                </a:lnTo>
                <a:lnTo>
                  <a:pt x="447" y="624"/>
                </a:lnTo>
                <a:lnTo>
                  <a:pt x="447" y="620"/>
                </a:lnTo>
                <a:lnTo>
                  <a:pt x="450" y="617"/>
                </a:lnTo>
                <a:lnTo>
                  <a:pt x="450" y="624"/>
                </a:lnTo>
                <a:lnTo>
                  <a:pt x="450" y="614"/>
                </a:lnTo>
                <a:lnTo>
                  <a:pt x="454" y="624"/>
                </a:lnTo>
                <a:lnTo>
                  <a:pt x="454" y="620"/>
                </a:lnTo>
                <a:lnTo>
                  <a:pt x="457" y="624"/>
                </a:lnTo>
                <a:lnTo>
                  <a:pt x="457" y="617"/>
                </a:lnTo>
                <a:lnTo>
                  <a:pt x="460" y="610"/>
                </a:lnTo>
                <a:lnTo>
                  <a:pt x="460" y="624"/>
                </a:lnTo>
                <a:lnTo>
                  <a:pt x="460" y="594"/>
                </a:lnTo>
                <a:lnTo>
                  <a:pt x="464" y="624"/>
                </a:lnTo>
                <a:lnTo>
                  <a:pt x="464" y="620"/>
                </a:lnTo>
                <a:lnTo>
                  <a:pt x="467" y="624"/>
                </a:lnTo>
                <a:lnTo>
                  <a:pt x="467" y="620"/>
                </a:lnTo>
                <a:lnTo>
                  <a:pt x="470" y="624"/>
                </a:lnTo>
                <a:lnTo>
                  <a:pt x="470" y="620"/>
                </a:lnTo>
                <a:lnTo>
                  <a:pt x="474" y="624"/>
                </a:lnTo>
                <a:lnTo>
                  <a:pt x="474" y="620"/>
                </a:lnTo>
                <a:lnTo>
                  <a:pt x="477" y="624"/>
                </a:lnTo>
                <a:lnTo>
                  <a:pt x="477" y="617"/>
                </a:lnTo>
                <a:lnTo>
                  <a:pt x="480" y="610"/>
                </a:lnTo>
                <a:lnTo>
                  <a:pt x="480" y="624"/>
                </a:lnTo>
                <a:lnTo>
                  <a:pt x="480" y="534"/>
                </a:lnTo>
                <a:lnTo>
                  <a:pt x="484" y="620"/>
                </a:lnTo>
                <a:lnTo>
                  <a:pt x="484" y="624"/>
                </a:lnTo>
                <a:lnTo>
                  <a:pt x="484" y="590"/>
                </a:lnTo>
                <a:lnTo>
                  <a:pt x="487" y="624"/>
                </a:lnTo>
                <a:lnTo>
                  <a:pt x="487" y="620"/>
                </a:lnTo>
                <a:lnTo>
                  <a:pt x="490" y="624"/>
                </a:lnTo>
                <a:lnTo>
                  <a:pt x="490" y="617"/>
                </a:lnTo>
                <a:lnTo>
                  <a:pt x="494" y="624"/>
                </a:lnTo>
                <a:lnTo>
                  <a:pt x="494" y="620"/>
                </a:lnTo>
                <a:lnTo>
                  <a:pt x="497" y="620"/>
                </a:lnTo>
                <a:lnTo>
                  <a:pt x="497" y="624"/>
                </a:lnTo>
                <a:lnTo>
                  <a:pt x="497" y="357"/>
                </a:lnTo>
                <a:lnTo>
                  <a:pt x="500" y="620"/>
                </a:lnTo>
                <a:lnTo>
                  <a:pt x="500" y="624"/>
                </a:lnTo>
                <a:lnTo>
                  <a:pt x="500" y="597"/>
                </a:lnTo>
                <a:lnTo>
                  <a:pt x="504" y="624"/>
                </a:lnTo>
                <a:lnTo>
                  <a:pt x="510" y="624"/>
                </a:lnTo>
                <a:lnTo>
                  <a:pt x="510" y="620"/>
                </a:lnTo>
                <a:lnTo>
                  <a:pt x="514" y="624"/>
                </a:lnTo>
                <a:lnTo>
                  <a:pt x="514" y="617"/>
                </a:lnTo>
                <a:lnTo>
                  <a:pt x="517" y="624"/>
                </a:lnTo>
                <a:lnTo>
                  <a:pt x="517" y="604"/>
                </a:lnTo>
                <a:lnTo>
                  <a:pt x="520" y="624"/>
                </a:lnTo>
                <a:lnTo>
                  <a:pt x="520" y="617"/>
                </a:lnTo>
                <a:lnTo>
                  <a:pt x="524" y="617"/>
                </a:lnTo>
                <a:lnTo>
                  <a:pt x="524" y="624"/>
                </a:lnTo>
                <a:lnTo>
                  <a:pt x="524" y="617"/>
                </a:lnTo>
                <a:lnTo>
                  <a:pt x="527" y="624"/>
                </a:lnTo>
                <a:lnTo>
                  <a:pt x="527" y="620"/>
                </a:lnTo>
                <a:lnTo>
                  <a:pt x="530" y="624"/>
                </a:lnTo>
                <a:lnTo>
                  <a:pt x="537" y="624"/>
                </a:lnTo>
                <a:lnTo>
                  <a:pt x="537" y="617"/>
                </a:lnTo>
                <a:lnTo>
                  <a:pt x="540" y="624"/>
                </a:lnTo>
                <a:lnTo>
                  <a:pt x="540" y="614"/>
                </a:lnTo>
                <a:lnTo>
                  <a:pt x="544" y="624"/>
                </a:lnTo>
                <a:lnTo>
                  <a:pt x="544" y="620"/>
                </a:lnTo>
                <a:lnTo>
                  <a:pt x="547" y="624"/>
                </a:lnTo>
                <a:lnTo>
                  <a:pt x="547" y="620"/>
                </a:lnTo>
                <a:lnTo>
                  <a:pt x="550" y="624"/>
                </a:lnTo>
                <a:lnTo>
                  <a:pt x="550" y="620"/>
                </a:lnTo>
                <a:lnTo>
                  <a:pt x="554" y="624"/>
                </a:lnTo>
                <a:lnTo>
                  <a:pt x="557" y="617"/>
                </a:lnTo>
                <a:lnTo>
                  <a:pt x="557" y="624"/>
                </a:lnTo>
                <a:lnTo>
                  <a:pt x="557" y="607"/>
                </a:lnTo>
                <a:lnTo>
                  <a:pt x="560" y="624"/>
                </a:lnTo>
                <a:lnTo>
                  <a:pt x="564" y="624"/>
                </a:lnTo>
                <a:lnTo>
                  <a:pt x="564" y="614"/>
                </a:lnTo>
                <a:lnTo>
                  <a:pt x="567" y="624"/>
                </a:lnTo>
                <a:lnTo>
                  <a:pt x="567" y="617"/>
                </a:lnTo>
                <a:lnTo>
                  <a:pt x="570" y="624"/>
                </a:lnTo>
                <a:lnTo>
                  <a:pt x="570" y="620"/>
                </a:lnTo>
                <a:lnTo>
                  <a:pt x="574" y="624"/>
                </a:lnTo>
                <a:lnTo>
                  <a:pt x="574" y="620"/>
                </a:lnTo>
                <a:lnTo>
                  <a:pt x="577" y="624"/>
                </a:lnTo>
                <a:lnTo>
                  <a:pt x="580" y="624"/>
                </a:lnTo>
                <a:lnTo>
                  <a:pt x="580" y="620"/>
                </a:lnTo>
                <a:lnTo>
                  <a:pt x="584" y="624"/>
                </a:lnTo>
                <a:lnTo>
                  <a:pt x="584" y="607"/>
                </a:lnTo>
                <a:lnTo>
                  <a:pt x="587" y="624"/>
                </a:lnTo>
                <a:lnTo>
                  <a:pt x="587" y="620"/>
                </a:lnTo>
                <a:lnTo>
                  <a:pt x="590" y="624"/>
                </a:lnTo>
                <a:lnTo>
                  <a:pt x="590" y="620"/>
                </a:lnTo>
                <a:lnTo>
                  <a:pt x="594" y="624"/>
                </a:lnTo>
                <a:lnTo>
                  <a:pt x="594" y="594"/>
                </a:lnTo>
                <a:lnTo>
                  <a:pt x="597" y="624"/>
                </a:lnTo>
                <a:lnTo>
                  <a:pt x="597" y="620"/>
                </a:lnTo>
                <a:lnTo>
                  <a:pt x="600" y="624"/>
                </a:lnTo>
                <a:lnTo>
                  <a:pt x="604" y="624"/>
                </a:lnTo>
                <a:lnTo>
                  <a:pt x="604" y="620"/>
                </a:lnTo>
                <a:lnTo>
                  <a:pt x="607" y="624"/>
                </a:lnTo>
                <a:lnTo>
                  <a:pt x="607" y="620"/>
                </a:lnTo>
                <a:lnTo>
                  <a:pt x="610" y="624"/>
                </a:lnTo>
                <a:lnTo>
                  <a:pt x="610" y="620"/>
                </a:lnTo>
                <a:lnTo>
                  <a:pt x="614" y="624"/>
                </a:lnTo>
                <a:lnTo>
                  <a:pt x="614" y="570"/>
                </a:lnTo>
                <a:lnTo>
                  <a:pt x="617" y="610"/>
                </a:lnTo>
                <a:lnTo>
                  <a:pt x="617" y="624"/>
                </a:lnTo>
                <a:lnTo>
                  <a:pt x="617" y="604"/>
                </a:lnTo>
                <a:lnTo>
                  <a:pt x="620" y="620"/>
                </a:lnTo>
                <a:lnTo>
                  <a:pt x="620" y="624"/>
                </a:lnTo>
                <a:lnTo>
                  <a:pt x="620" y="620"/>
                </a:lnTo>
                <a:lnTo>
                  <a:pt x="624" y="624"/>
                </a:lnTo>
                <a:lnTo>
                  <a:pt x="624" y="620"/>
                </a:lnTo>
                <a:lnTo>
                  <a:pt x="627" y="624"/>
                </a:lnTo>
                <a:lnTo>
                  <a:pt x="630" y="624"/>
                </a:lnTo>
                <a:lnTo>
                  <a:pt x="630" y="610"/>
                </a:lnTo>
                <a:lnTo>
                  <a:pt x="634" y="624"/>
                </a:lnTo>
                <a:lnTo>
                  <a:pt x="634" y="620"/>
                </a:lnTo>
                <a:lnTo>
                  <a:pt x="637" y="620"/>
                </a:lnTo>
                <a:lnTo>
                  <a:pt x="637" y="624"/>
                </a:lnTo>
                <a:lnTo>
                  <a:pt x="637" y="617"/>
                </a:lnTo>
                <a:lnTo>
                  <a:pt x="640" y="617"/>
                </a:lnTo>
                <a:lnTo>
                  <a:pt x="640" y="624"/>
                </a:lnTo>
                <a:lnTo>
                  <a:pt x="640" y="617"/>
                </a:lnTo>
                <a:lnTo>
                  <a:pt x="644" y="624"/>
                </a:lnTo>
                <a:lnTo>
                  <a:pt x="644" y="344"/>
                </a:lnTo>
                <a:lnTo>
                  <a:pt x="647" y="173"/>
                </a:lnTo>
                <a:lnTo>
                  <a:pt x="647" y="624"/>
                </a:lnTo>
                <a:lnTo>
                  <a:pt x="647" y="70"/>
                </a:lnTo>
                <a:lnTo>
                  <a:pt x="650" y="554"/>
                </a:lnTo>
                <a:lnTo>
                  <a:pt x="650" y="624"/>
                </a:lnTo>
                <a:lnTo>
                  <a:pt x="650" y="540"/>
                </a:lnTo>
                <a:lnTo>
                  <a:pt x="654" y="617"/>
                </a:lnTo>
                <a:lnTo>
                  <a:pt x="654" y="624"/>
                </a:lnTo>
                <a:lnTo>
                  <a:pt x="654" y="617"/>
                </a:lnTo>
                <a:lnTo>
                  <a:pt x="657" y="624"/>
                </a:lnTo>
                <a:lnTo>
                  <a:pt x="660" y="624"/>
                </a:lnTo>
                <a:lnTo>
                  <a:pt x="660" y="617"/>
                </a:lnTo>
                <a:lnTo>
                  <a:pt x="664" y="617"/>
                </a:lnTo>
                <a:lnTo>
                  <a:pt x="664" y="624"/>
                </a:lnTo>
                <a:lnTo>
                  <a:pt x="664" y="600"/>
                </a:lnTo>
                <a:lnTo>
                  <a:pt x="667" y="624"/>
                </a:lnTo>
                <a:lnTo>
                  <a:pt x="667" y="614"/>
                </a:lnTo>
                <a:lnTo>
                  <a:pt x="670" y="624"/>
                </a:lnTo>
                <a:lnTo>
                  <a:pt x="670" y="620"/>
                </a:lnTo>
                <a:lnTo>
                  <a:pt x="674" y="624"/>
                </a:lnTo>
                <a:lnTo>
                  <a:pt x="674" y="620"/>
                </a:lnTo>
                <a:lnTo>
                  <a:pt x="677" y="624"/>
                </a:lnTo>
                <a:lnTo>
                  <a:pt x="677" y="620"/>
                </a:lnTo>
                <a:lnTo>
                  <a:pt x="680" y="624"/>
                </a:lnTo>
                <a:lnTo>
                  <a:pt x="680" y="594"/>
                </a:lnTo>
                <a:lnTo>
                  <a:pt x="684" y="617"/>
                </a:lnTo>
                <a:lnTo>
                  <a:pt x="684" y="624"/>
                </a:lnTo>
                <a:lnTo>
                  <a:pt x="684" y="597"/>
                </a:lnTo>
                <a:lnTo>
                  <a:pt x="687" y="620"/>
                </a:lnTo>
                <a:lnTo>
                  <a:pt x="687" y="624"/>
                </a:lnTo>
                <a:lnTo>
                  <a:pt x="687" y="617"/>
                </a:lnTo>
                <a:lnTo>
                  <a:pt x="690" y="624"/>
                </a:lnTo>
                <a:lnTo>
                  <a:pt x="690" y="597"/>
                </a:lnTo>
                <a:lnTo>
                  <a:pt x="694" y="624"/>
                </a:lnTo>
                <a:lnTo>
                  <a:pt x="694" y="620"/>
                </a:lnTo>
                <a:lnTo>
                  <a:pt x="697" y="624"/>
                </a:lnTo>
                <a:lnTo>
                  <a:pt x="697" y="590"/>
                </a:lnTo>
                <a:lnTo>
                  <a:pt x="700" y="624"/>
                </a:lnTo>
                <a:lnTo>
                  <a:pt x="700" y="617"/>
                </a:lnTo>
                <a:lnTo>
                  <a:pt x="704" y="624"/>
                </a:lnTo>
                <a:lnTo>
                  <a:pt x="704" y="620"/>
                </a:lnTo>
                <a:lnTo>
                  <a:pt x="707" y="624"/>
                </a:lnTo>
                <a:lnTo>
                  <a:pt x="711" y="624"/>
                </a:lnTo>
                <a:lnTo>
                  <a:pt x="711" y="620"/>
                </a:lnTo>
                <a:lnTo>
                  <a:pt x="714" y="624"/>
                </a:lnTo>
                <a:lnTo>
                  <a:pt x="714" y="620"/>
                </a:lnTo>
                <a:lnTo>
                  <a:pt x="717" y="624"/>
                </a:lnTo>
                <a:lnTo>
                  <a:pt x="717" y="614"/>
                </a:lnTo>
                <a:lnTo>
                  <a:pt x="721" y="624"/>
                </a:lnTo>
                <a:lnTo>
                  <a:pt x="721" y="620"/>
                </a:lnTo>
                <a:lnTo>
                  <a:pt x="724" y="624"/>
                </a:lnTo>
                <a:lnTo>
                  <a:pt x="724" y="620"/>
                </a:lnTo>
                <a:lnTo>
                  <a:pt x="727" y="624"/>
                </a:lnTo>
                <a:lnTo>
                  <a:pt x="727" y="617"/>
                </a:lnTo>
                <a:lnTo>
                  <a:pt x="731" y="624"/>
                </a:lnTo>
                <a:lnTo>
                  <a:pt x="731" y="597"/>
                </a:lnTo>
                <a:lnTo>
                  <a:pt x="734" y="607"/>
                </a:lnTo>
                <a:lnTo>
                  <a:pt x="734" y="624"/>
                </a:lnTo>
                <a:lnTo>
                  <a:pt x="734" y="607"/>
                </a:lnTo>
                <a:lnTo>
                  <a:pt x="737" y="624"/>
                </a:lnTo>
                <a:lnTo>
                  <a:pt x="737" y="620"/>
                </a:lnTo>
                <a:lnTo>
                  <a:pt x="741" y="624"/>
                </a:lnTo>
                <a:lnTo>
                  <a:pt x="744" y="624"/>
                </a:lnTo>
                <a:lnTo>
                  <a:pt x="744" y="620"/>
                </a:lnTo>
                <a:lnTo>
                  <a:pt x="747" y="624"/>
                </a:lnTo>
                <a:lnTo>
                  <a:pt x="747" y="610"/>
                </a:lnTo>
                <a:lnTo>
                  <a:pt x="751" y="624"/>
                </a:lnTo>
                <a:lnTo>
                  <a:pt x="751" y="594"/>
                </a:lnTo>
                <a:lnTo>
                  <a:pt x="754" y="624"/>
                </a:lnTo>
                <a:lnTo>
                  <a:pt x="754" y="620"/>
                </a:lnTo>
                <a:lnTo>
                  <a:pt x="757" y="624"/>
                </a:lnTo>
                <a:lnTo>
                  <a:pt x="757" y="620"/>
                </a:lnTo>
                <a:lnTo>
                  <a:pt x="761" y="624"/>
                </a:lnTo>
                <a:lnTo>
                  <a:pt x="761" y="620"/>
                </a:lnTo>
                <a:lnTo>
                  <a:pt x="764" y="624"/>
                </a:lnTo>
                <a:lnTo>
                  <a:pt x="764" y="617"/>
                </a:lnTo>
                <a:lnTo>
                  <a:pt x="767" y="620"/>
                </a:lnTo>
                <a:lnTo>
                  <a:pt x="767" y="624"/>
                </a:lnTo>
                <a:lnTo>
                  <a:pt x="767" y="620"/>
                </a:lnTo>
                <a:lnTo>
                  <a:pt x="771" y="624"/>
                </a:lnTo>
                <a:lnTo>
                  <a:pt x="774" y="624"/>
                </a:lnTo>
                <a:lnTo>
                  <a:pt x="774" y="620"/>
                </a:lnTo>
                <a:lnTo>
                  <a:pt x="777" y="624"/>
                </a:lnTo>
                <a:lnTo>
                  <a:pt x="777" y="617"/>
                </a:lnTo>
                <a:lnTo>
                  <a:pt x="781" y="624"/>
                </a:lnTo>
                <a:lnTo>
                  <a:pt x="781" y="293"/>
                </a:lnTo>
                <a:lnTo>
                  <a:pt x="784" y="620"/>
                </a:lnTo>
                <a:lnTo>
                  <a:pt x="784" y="624"/>
                </a:lnTo>
                <a:lnTo>
                  <a:pt x="784" y="577"/>
                </a:lnTo>
                <a:lnTo>
                  <a:pt x="787" y="624"/>
                </a:lnTo>
                <a:lnTo>
                  <a:pt x="787" y="620"/>
                </a:lnTo>
                <a:lnTo>
                  <a:pt x="791" y="624"/>
                </a:lnTo>
                <a:lnTo>
                  <a:pt x="791" y="620"/>
                </a:lnTo>
                <a:lnTo>
                  <a:pt x="794" y="624"/>
                </a:lnTo>
                <a:lnTo>
                  <a:pt x="794" y="614"/>
                </a:lnTo>
                <a:lnTo>
                  <a:pt x="797" y="624"/>
                </a:lnTo>
                <a:lnTo>
                  <a:pt x="797" y="597"/>
                </a:lnTo>
                <a:lnTo>
                  <a:pt x="801" y="624"/>
                </a:lnTo>
                <a:lnTo>
                  <a:pt x="801" y="607"/>
                </a:lnTo>
                <a:lnTo>
                  <a:pt x="804" y="624"/>
                </a:lnTo>
                <a:lnTo>
                  <a:pt x="807" y="624"/>
                </a:lnTo>
                <a:lnTo>
                  <a:pt x="807" y="620"/>
                </a:lnTo>
                <a:lnTo>
                  <a:pt x="811" y="620"/>
                </a:lnTo>
                <a:lnTo>
                  <a:pt x="811" y="624"/>
                </a:lnTo>
                <a:lnTo>
                  <a:pt x="811" y="620"/>
                </a:lnTo>
                <a:lnTo>
                  <a:pt x="814" y="624"/>
                </a:lnTo>
                <a:lnTo>
                  <a:pt x="814" y="604"/>
                </a:lnTo>
                <a:lnTo>
                  <a:pt x="817" y="620"/>
                </a:lnTo>
                <a:lnTo>
                  <a:pt x="817" y="624"/>
                </a:lnTo>
                <a:lnTo>
                  <a:pt x="817" y="617"/>
                </a:lnTo>
                <a:lnTo>
                  <a:pt x="821" y="624"/>
                </a:lnTo>
                <a:lnTo>
                  <a:pt x="821" y="620"/>
                </a:lnTo>
                <a:lnTo>
                  <a:pt x="824" y="624"/>
                </a:lnTo>
                <a:lnTo>
                  <a:pt x="824" y="617"/>
                </a:lnTo>
                <a:lnTo>
                  <a:pt x="827" y="624"/>
                </a:lnTo>
                <a:lnTo>
                  <a:pt x="831" y="624"/>
                </a:lnTo>
                <a:lnTo>
                  <a:pt x="831" y="620"/>
                </a:lnTo>
                <a:lnTo>
                  <a:pt x="834" y="624"/>
                </a:lnTo>
                <a:lnTo>
                  <a:pt x="834" y="620"/>
                </a:lnTo>
                <a:lnTo>
                  <a:pt x="837" y="624"/>
                </a:lnTo>
                <a:lnTo>
                  <a:pt x="837" y="620"/>
                </a:lnTo>
                <a:lnTo>
                  <a:pt x="841" y="624"/>
                </a:lnTo>
                <a:lnTo>
                  <a:pt x="844" y="624"/>
                </a:lnTo>
                <a:lnTo>
                  <a:pt x="844" y="620"/>
                </a:lnTo>
                <a:lnTo>
                  <a:pt x="847" y="624"/>
                </a:lnTo>
                <a:lnTo>
                  <a:pt x="847" y="577"/>
                </a:lnTo>
                <a:lnTo>
                  <a:pt x="851" y="614"/>
                </a:lnTo>
                <a:lnTo>
                  <a:pt x="851" y="624"/>
                </a:lnTo>
                <a:lnTo>
                  <a:pt x="851" y="610"/>
                </a:lnTo>
                <a:lnTo>
                  <a:pt x="854" y="620"/>
                </a:lnTo>
                <a:lnTo>
                  <a:pt x="854" y="624"/>
                </a:lnTo>
                <a:lnTo>
                  <a:pt x="854" y="620"/>
                </a:lnTo>
                <a:lnTo>
                  <a:pt x="857" y="624"/>
                </a:lnTo>
                <a:lnTo>
                  <a:pt x="861" y="624"/>
                </a:lnTo>
                <a:lnTo>
                  <a:pt x="861" y="620"/>
                </a:lnTo>
                <a:lnTo>
                  <a:pt x="864" y="617"/>
                </a:lnTo>
                <a:lnTo>
                  <a:pt x="864" y="624"/>
                </a:lnTo>
                <a:lnTo>
                  <a:pt x="864" y="617"/>
                </a:lnTo>
                <a:lnTo>
                  <a:pt x="867" y="624"/>
                </a:lnTo>
                <a:lnTo>
                  <a:pt x="867" y="620"/>
                </a:lnTo>
                <a:lnTo>
                  <a:pt x="871" y="624"/>
                </a:lnTo>
                <a:lnTo>
                  <a:pt x="871" y="620"/>
                </a:lnTo>
                <a:lnTo>
                  <a:pt x="874" y="624"/>
                </a:lnTo>
                <a:lnTo>
                  <a:pt x="874" y="620"/>
                </a:lnTo>
                <a:lnTo>
                  <a:pt x="877" y="624"/>
                </a:lnTo>
                <a:lnTo>
                  <a:pt x="881" y="624"/>
                </a:lnTo>
                <a:lnTo>
                  <a:pt x="881" y="610"/>
                </a:lnTo>
                <a:lnTo>
                  <a:pt x="884" y="624"/>
                </a:lnTo>
                <a:lnTo>
                  <a:pt x="884" y="617"/>
                </a:lnTo>
                <a:lnTo>
                  <a:pt x="887" y="624"/>
                </a:lnTo>
                <a:lnTo>
                  <a:pt x="887" y="620"/>
                </a:lnTo>
                <a:lnTo>
                  <a:pt x="891" y="624"/>
                </a:lnTo>
                <a:lnTo>
                  <a:pt x="891" y="617"/>
                </a:lnTo>
                <a:lnTo>
                  <a:pt x="894" y="624"/>
                </a:lnTo>
                <a:lnTo>
                  <a:pt x="894" y="614"/>
                </a:lnTo>
                <a:lnTo>
                  <a:pt x="897" y="624"/>
                </a:lnTo>
                <a:lnTo>
                  <a:pt x="897" y="620"/>
                </a:lnTo>
                <a:lnTo>
                  <a:pt x="901" y="624"/>
                </a:lnTo>
                <a:lnTo>
                  <a:pt x="901" y="620"/>
                </a:lnTo>
                <a:lnTo>
                  <a:pt x="904" y="624"/>
                </a:lnTo>
                <a:lnTo>
                  <a:pt x="904" y="617"/>
                </a:lnTo>
                <a:lnTo>
                  <a:pt x="907" y="624"/>
                </a:lnTo>
                <a:lnTo>
                  <a:pt x="907" y="537"/>
                </a:lnTo>
                <a:lnTo>
                  <a:pt x="911" y="624"/>
                </a:lnTo>
                <a:lnTo>
                  <a:pt x="911" y="604"/>
                </a:lnTo>
                <a:lnTo>
                  <a:pt x="914" y="624"/>
                </a:lnTo>
                <a:lnTo>
                  <a:pt x="914" y="427"/>
                </a:lnTo>
                <a:lnTo>
                  <a:pt x="917" y="617"/>
                </a:lnTo>
                <a:lnTo>
                  <a:pt x="917" y="624"/>
                </a:lnTo>
                <a:lnTo>
                  <a:pt x="917" y="544"/>
                </a:lnTo>
                <a:lnTo>
                  <a:pt x="921" y="624"/>
                </a:lnTo>
                <a:lnTo>
                  <a:pt x="921" y="617"/>
                </a:lnTo>
                <a:lnTo>
                  <a:pt x="924" y="624"/>
                </a:lnTo>
                <a:lnTo>
                  <a:pt x="924" y="620"/>
                </a:lnTo>
                <a:lnTo>
                  <a:pt x="927" y="624"/>
                </a:lnTo>
                <a:lnTo>
                  <a:pt x="927" y="617"/>
                </a:lnTo>
                <a:lnTo>
                  <a:pt x="931" y="624"/>
                </a:lnTo>
                <a:lnTo>
                  <a:pt x="931" y="620"/>
                </a:lnTo>
                <a:lnTo>
                  <a:pt x="934" y="620"/>
                </a:lnTo>
                <a:lnTo>
                  <a:pt x="934" y="624"/>
                </a:lnTo>
                <a:lnTo>
                  <a:pt x="934" y="620"/>
                </a:lnTo>
                <a:lnTo>
                  <a:pt x="937" y="624"/>
                </a:lnTo>
                <a:lnTo>
                  <a:pt x="937" y="620"/>
                </a:lnTo>
                <a:lnTo>
                  <a:pt x="941" y="624"/>
                </a:lnTo>
                <a:lnTo>
                  <a:pt x="941" y="620"/>
                </a:lnTo>
                <a:lnTo>
                  <a:pt x="944" y="624"/>
                </a:lnTo>
                <a:lnTo>
                  <a:pt x="944" y="577"/>
                </a:lnTo>
                <a:lnTo>
                  <a:pt x="947" y="624"/>
                </a:lnTo>
                <a:lnTo>
                  <a:pt x="947" y="600"/>
                </a:lnTo>
                <a:lnTo>
                  <a:pt x="951" y="617"/>
                </a:lnTo>
                <a:lnTo>
                  <a:pt x="951" y="624"/>
                </a:lnTo>
                <a:lnTo>
                  <a:pt x="951" y="614"/>
                </a:lnTo>
                <a:lnTo>
                  <a:pt x="954" y="620"/>
                </a:lnTo>
                <a:lnTo>
                  <a:pt x="954" y="624"/>
                </a:lnTo>
                <a:lnTo>
                  <a:pt x="954" y="620"/>
                </a:lnTo>
                <a:lnTo>
                  <a:pt x="957" y="620"/>
                </a:lnTo>
                <a:lnTo>
                  <a:pt x="957" y="624"/>
                </a:lnTo>
                <a:lnTo>
                  <a:pt x="957" y="617"/>
                </a:lnTo>
                <a:lnTo>
                  <a:pt x="961" y="624"/>
                </a:lnTo>
                <a:lnTo>
                  <a:pt x="961" y="614"/>
                </a:lnTo>
                <a:lnTo>
                  <a:pt x="964" y="624"/>
                </a:lnTo>
                <a:lnTo>
                  <a:pt x="964" y="567"/>
                </a:lnTo>
                <a:lnTo>
                  <a:pt x="967" y="620"/>
                </a:lnTo>
                <a:lnTo>
                  <a:pt x="967" y="624"/>
                </a:lnTo>
                <a:lnTo>
                  <a:pt x="967" y="544"/>
                </a:lnTo>
                <a:lnTo>
                  <a:pt x="971" y="624"/>
                </a:lnTo>
                <a:lnTo>
                  <a:pt x="971" y="614"/>
                </a:lnTo>
                <a:lnTo>
                  <a:pt x="974" y="620"/>
                </a:lnTo>
                <a:lnTo>
                  <a:pt x="974" y="624"/>
                </a:lnTo>
                <a:lnTo>
                  <a:pt x="974" y="594"/>
                </a:lnTo>
                <a:lnTo>
                  <a:pt x="977" y="610"/>
                </a:lnTo>
                <a:lnTo>
                  <a:pt x="977" y="624"/>
                </a:lnTo>
                <a:lnTo>
                  <a:pt x="977" y="607"/>
                </a:lnTo>
                <a:lnTo>
                  <a:pt x="981" y="620"/>
                </a:lnTo>
                <a:lnTo>
                  <a:pt x="981" y="624"/>
                </a:lnTo>
                <a:lnTo>
                  <a:pt x="981" y="560"/>
                </a:lnTo>
                <a:lnTo>
                  <a:pt x="984" y="624"/>
                </a:lnTo>
                <a:lnTo>
                  <a:pt x="984" y="590"/>
                </a:lnTo>
                <a:lnTo>
                  <a:pt x="987" y="624"/>
                </a:lnTo>
                <a:lnTo>
                  <a:pt x="987" y="620"/>
                </a:lnTo>
                <a:lnTo>
                  <a:pt x="991" y="620"/>
                </a:lnTo>
                <a:lnTo>
                  <a:pt x="991" y="624"/>
                </a:lnTo>
                <a:lnTo>
                  <a:pt x="991" y="617"/>
                </a:lnTo>
                <a:lnTo>
                  <a:pt x="994" y="624"/>
                </a:lnTo>
                <a:lnTo>
                  <a:pt x="994" y="620"/>
                </a:lnTo>
                <a:lnTo>
                  <a:pt x="997" y="620"/>
                </a:lnTo>
                <a:lnTo>
                  <a:pt x="997" y="624"/>
                </a:lnTo>
                <a:lnTo>
                  <a:pt x="997" y="620"/>
                </a:lnTo>
                <a:lnTo>
                  <a:pt x="1001" y="624"/>
                </a:lnTo>
                <a:lnTo>
                  <a:pt x="1001" y="617"/>
                </a:lnTo>
                <a:lnTo>
                  <a:pt x="1004" y="624"/>
                </a:lnTo>
                <a:lnTo>
                  <a:pt x="1004" y="620"/>
                </a:lnTo>
                <a:lnTo>
                  <a:pt x="1007" y="624"/>
                </a:lnTo>
                <a:lnTo>
                  <a:pt x="1007" y="607"/>
                </a:lnTo>
                <a:lnTo>
                  <a:pt x="1011" y="624"/>
                </a:lnTo>
                <a:lnTo>
                  <a:pt x="1011" y="610"/>
                </a:lnTo>
                <a:lnTo>
                  <a:pt x="1014" y="624"/>
                </a:lnTo>
                <a:lnTo>
                  <a:pt x="1017" y="624"/>
                </a:lnTo>
                <a:lnTo>
                  <a:pt x="1017" y="620"/>
                </a:lnTo>
                <a:lnTo>
                  <a:pt x="1021" y="624"/>
                </a:lnTo>
                <a:lnTo>
                  <a:pt x="1021" y="617"/>
                </a:lnTo>
                <a:lnTo>
                  <a:pt x="1024" y="624"/>
                </a:lnTo>
                <a:lnTo>
                  <a:pt x="1024" y="617"/>
                </a:lnTo>
                <a:lnTo>
                  <a:pt x="1027" y="624"/>
                </a:lnTo>
                <a:lnTo>
                  <a:pt x="1027" y="614"/>
                </a:lnTo>
                <a:lnTo>
                  <a:pt x="1031" y="624"/>
                </a:lnTo>
                <a:lnTo>
                  <a:pt x="1031" y="614"/>
                </a:lnTo>
                <a:lnTo>
                  <a:pt x="1034" y="624"/>
                </a:lnTo>
                <a:lnTo>
                  <a:pt x="1034" y="617"/>
                </a:lnTo>
                <a:lnTo>
                  <a:pt x="1037" y="624"/>
                </a:lnTo>
                <a:lnTo>
                  <a:pt x="1037" y="620"/>
                </a:lnTo>
                <a:lnTo>
                  <a:pt x="1041" y="624"/>
                </a:lnTo>
                <a:lnTo>
                  <a:pt x="1041" y="604"/>
                </a:lnTo>
                <a:lnTo>
                  <a:pt x="1044" y="610"/>
                </a:lnTo>
                <a:lnTo>
                  <a:pt x="1044" y="624"/>
                </a:lnTo>
                <a:lnTo>
                  <a:pt x="1044" y="597"/>
                </a:lnTo>
                <a:lnTo>
                  <a:pt x="1047" y="624"/>
                </a:lnTo>
                <a:lnTo>
                  <a:pt x="1047" y="597"/>
                </a:lnTo>
                <a:lnTo>
                  <a:pt x="1051" y="607"/>
                </a:lnTo>
                <a:lnTo>
                  <a:pt x="1051" y="624"/>
                </a:lnTo>
                <a:lnTo>
                  <a:pt x="1051" y="604"/>
                </a:lnTo>
                <a:lnTo>
                  <a:pt x="1054" y="624"/>
                </a:lnTo>
                <a:lnTo>
                  <a:pt x="1054" y="617"/>
                </a:lnTo>
                <a:lnTo>
                  <a:pt x="1058" y="620"/>
                </a:lnTo>
                <a:lnTo>
                  <a:pt x="1058" y="624"/>
                </a:lnTo>
                <a:lnTo>
                  <a:pt x="1058" y="577"/>
                </a:lnTo>
                <a:lnTo>
                  <a:pt x="1061" y="607"/>
                </a:lnTo>
                <a:lnTo>
                  <a:pt x="1061" y="624"/>
                </a:lnTo>
                <a:lnTo>
                  <a:pt x="1061" y="607"/>
                </a:lnTo>
                <a:lnTo>
                  <a:pt x="1064" y="620"/>
                </a:lnTo>
                <a:lnTo>
                  <a:pt x="1064" y="624"/>
                </a:lnTo>
                <a:lnTo>
                  <a:pt x="1064" y="617"/>
                </a:lnTo>
                <a:lnTo>
                  <a:pt x="1068" y="620"/>
                </a:lnTo>
                <a:lnTo>
                  <a:pt x="1068" y="624"/>
                </a:lnTo>
                <a:lnTo>
                  <a:pt x="1068" y="617"/>
                </a:lnTo>
                <a:lnTo>
                  <a:pt x="1071" y="620"/>
                </a:lnTo>
                <a:lnTo>
                  <a:pt x="1071" y="624"/>
                </a:lnTo>
                <a:lnTo>
                  <a:pt x="1071" y="617"/>
                </a:lnTo>
                <a:lnTo>
                  <a:pt x="1071" y="620"/>
                </a:lnTo>
                <a:lnTo>
                  <a:pt x="1074" y="610"/>
                </a:lnTo>
                <a:lnTo>
                  <a:pt x="1074" y="624"/>
                </a:lnTo>
                <a:lnTo>
                  <a:pt x="1074" y="607"/>
                </a:lnTo>
                <a:lnTo>
                  <a:pt x="1078" y="614"/>
                </a:lnTo>
                <a:lnTo>
                  <a:pt x="1078" y="624"/>
                </a:lnTo>
                <a:lnTo>
                  <a:pt x="1078" y="597"/>
                </a:lnTo>
                <a:lnTo>
                  <a:pt x="1081" y="580"/>
                </a:lnTo>
                <a:lnTo>
                  <a:pt x="1081" y="624"/>
                </a:lnTo>
                <a:lnTo>
                  <a:pt x="1081" y="574"/>
                </a:lnTo>
                <a:lnTo>
                  <a:pt x="1084" y="620"/>
                </a:lnTo>
                <a:lnTo>
                  <a:pt x="1084" y="624"/>
                </a:lnTo>
                <a:lnTo>
                  <a:pt x="1084" y="607"/>
                </a:lnTo>
                <a:lnTo>
                  <a:pt x="1088" y="620"/>
                </a:lnTo>
                <a:lnTo>
                  <a:pt x="1088" y="624"/>
                </a:lnTo>
                <a:lnTo>
                  <a:pt x="1088" y="617"/>
                </a:lnTo>
                <a:lnTo>
                  <a:pt x="1091" y="624"/>
                </a:lnTo>
                <a:lnTo>
                  <a:pt x="1091" y="590"/>
                </a:lnTo>
                <a:lnTo>
                  <a:pt x="1094" y="620"/>
                </a:lnTo>
                <a:lnTo>
                  <a:pt x="1094" y="624"/>
                </a:lnTo>
                <a:lnTo>
                  <a:pt x="1094" y="604"/>
                </a:lnTo>
                <a:lnTo>
                  <a:pt x="1098" y="620"/>
                </a:lnTo>
                <a:lnTo>
                  <a:pt x="1098" y="624"/>
                </a:lnTo>
                <a:lnTo>
                  <a:pt x="1098" y="617"/>
                </a:lnTo>
                <a:lnTo>
                  <a:pt x="1101" y="620"/>
                </a:lnTo>
                <a:lnTo>
                  <a:pt x="1101" y="624"/>
                </a:lnTo>
                <a:lnTo>
                  <a:pt x="1101" y="597"/>
                </a:lnTo>
                <a:lnTo>
                  <a:pt x="1104" y="620"/>
                </a:lnTo>
                <a:lnTo>
                  <a:pt x="1104" y="624"/>
                </a:lnTo>
                <a:lnTo>
                  <a:pt x="1104" y="610"/>
                </a:lnTo>
                <a:lnTo>
                  <a:pt x="1108" y="624"/>
                </a:lnTo>
                <a:lnTo>
                  <a:pt x="1108" y="617"/>
                </a:lnTo>
                <a:lnTo>
                  <a:pt x="1111" y="624"/>
                </a:lnTo>
                <a:lnTo>
                  <a:pt x="1111" y="617"/>
                </a:lnTo>
                <a:lnTo>
                  <a:pt x="1114" y="624"/>
                </a:lnTo>
                <a:lnTo>
                  <a:pt x="1114" y="617"/>
                </a:lnTo>
                <a:lnTo>
                  <a:pt x="1118" y="624"/>
                </a:lnTo>
                <a:lnTo>
                  <a:pt x="1118" y="600"/>
                </a:lnTo>
                <a:lnTo>
                  <a:pt x="1121" y="624"/>
                </a:lnTo>
                <a:lnTo>
                  <a:pt x="1121" y="617"/>
                </a:lnTo>
                <a:lnTo>
                  <a:pt x="1124" y="624"/>
                </a:lnTo>
                <a:lnTo>
                  <a:pt x="1124" y="574"/>
                </a:lnTo>
                <a:lnTo>
                  <a:pt x="1128" y="620"/>
                </a:lnTo>
                <a:lnTo>
                  <a:pt x="1128" y="624"/>
                </a:lnTo>
                <a:lnTo>
                  <a:pt x="1128" y="600"/>
                </a:lnTo>
                <a:lnTo>
                  <a:pt x="1131" y="620"/>
                </a:lnTo>
                <a:lnTo>
                  <a:pt x="1131" y="624"/>
                </a:lnTo>
                <a:lnTo>
                  <a:pt x="1131" y="237"/>
                </a:lnTo>
                <a:lnTo>
                  <a:pt x="1134" y="617"/>
                </a:lnTo>
                <a:lnTo>
                  <a:pt x="1134" y="624"/>
                </a:lnTo>
                <a:lnTo>
                  <a:pt x="1134" y="354"/>
                </a:lnTo>
                <a:lnTo>
                  <a:pt x="1138" y="624"/>
                </a:lnTo>
                <a:lnTo>
                  <a:pt x="1138" y="594"/>
                </a:lnTo>
                <a:lnTo>
                  <a:pt x="1141" y="620"/>
                </a:lnTo>
                <a:lnTo>
                  <a:pt x="1141" y="624"/>
                </a:lnTo>
                <a:lnTo>
                  <a:pt x="1141" y="604"/>
                </a:lnTo>
                <a:lnTo>
                  <a:pt x="1144" y="624"/>
                </a:lnTo>
                <a:lnTo>
                  <a:pt x="1144" y="587"/>
                </a:lnTo>
                <a:lnTo>
                  <a:pt x="1148" y="614"/>
                </a:lnTo>
                <a:lnTo>
                  <a:pt x="1148" y="624"/>
                </a:lnTo>
                <a:lnTo>
                  <a:pt x="1148" y="600"/>
                </a:lnTo>
                <a:lnTo>
                  <a:pt x="1151" y="620"/>
                </a:lnTo>
                <a:lnTo>
                  <a:pt x="1151" y="624"/>
                </a:lnTo>
                <a:lnTo>
                  <a:pt x="1151" y="570"/>
                </a:lnTo>
                <a:lnTo>
                  <a:pt x="1154" y="597"/>
                </a:lnTo>
                <a:lnTo>
                  <a:pt x="1154" y="624"/>
                </a:lnTo>
                <a:lnTo>
                  <a:pt x="1154" y="597"/>
                </a:lnTo>
                <a:lnTo>
                  <a:pt x="1158" y="620"/>
                </a:lnTo>
                <a:lnTo>
                  <a:pt x="1158" y="624"/>
                </a:lnTo>
                <a:lnTo>
                  <a:pt x="1158" y="584"/>
                </a:lnTo>
                <a:lnTo>
                  <a:pt x="1161" y="614"/>
                </a:lnTo>
                <a:lnTo>
                  <a:pt x="1161" y="624"/>
                </a:lnTo>
                <a:lnTo>
                  <a:pt x="1161" y="614"/>
                </a:lnTo>
                <a:lnTo>
                  <a:pt x="1164" y="624"/>
                </a:lnTo>
                <a:lnTo>
                  <a:pt x="1164" y="617"/>
                </a:lnTo>
                <a:lnTo>
                  <a:pt x="1168" y="617"/>
                </a:lnTo>
                <a:lnTo>
                  <a:pt x="1168" y="624"/>
                </a:lnTo>
                <a:lnTo>
                  <a:pt x="1168" y="610"/>
                </a:lnTo>
                <a:lnTo>
                  <a:pt x="1171" y="620"/>
                </a:lnTo>
                <a:lnTo>
                  <a:pt x="1171" y="624"/>
                </a:lnTo>
                <a:lnTo>
                  <a:pt x="1171" y="594"/>
                </a:lnTo>
                <a:lnTo>
                  <a:pt x="1174" y="607"/>
                </a:lnTo>
                <a:lnTo>
                  <a:pt x="1174" y="624"/>
                </a:lnTo>
                <a:lnTo>
                  <a:pt x="1174" y="587"/>
                </a:lnTo>
                <a:lnTo>
                  <a:pt x="1178" y="620"/>
                </a:lnTo>
                <a:lnTo>
                  <a:pt x="1178" y="624"/>
                </a:lnTo>
                <a:lnTo>
                  <a:pt x="1178" y="607"/>
                </a:lnTo>
                <a:lnTo>
                  <a:pt x="1181" y="620"/>
                </a:lnTo>
                <a:lnTo>
                  <a:pt x="1181" y="624"/>
                </a:lnTo>
                <a:lnTo>
                  <a:pt x="1181" y="610"/>
                </a:lnTo>
                <a:lnTo>
                  <a:pt x="1184" y="614"/>
                </a:lnTo>
                <a:lnTo>
                  <a:pt x="1184" y="624"/>
                </a:lnTo>
                <a:lnTo>
                  <a:pt x="1184" y="577"/>
                </a:lnTo>
                <a:lnTo>
                  <a:pt x="1188" y="614"/>
                </a:lnTo>
                <a:lnTo>
                  <a:pt x="1188" y="624"/>
                </a:lnTo>
                <a:lnTo>
                  <a:pt x="1188" y="597"/>
                </a:lnTo>
                <a:lnTo>
                  <a:pt x="1191" y="610"/>
                </a:lnTo>
                <a:lnTo>
                  <a:pt x="1191" y="624"/>
                </a:lnTo>
                <a:lnTo>
                  <a:pt x="1191" y="580"/>
                </a:lnTo>
                <a:lnTo>
                  <a:pt x="1194" y="620"/>
                </a:lnTo>
                <a:lnTo>
                  <a:pt x="1194" y="624"/>
                </a:lnTo>
                <a:lnTo>
                  <a:pt x="1194" y="610"/>
                </a:lnTo>
                <a:lnTo>
                  <a:pt x="1198" y="617"/>
                </a:lnTo>
                <a:lnTo>
                  <a:pt x="1198" y="624"/>
                </a:lnTo>
                <a:lnTo>
                  <a:pt x="1198" y="614"/>
                </a:lnTo>
                <a:lnTo>
                  <a:pt x="1201" y="620"/>
                </a:lnTo>
                <a:lnTo>
                  <a:pt x="1201" y="624"/>
                </a:lnTo>
                <a:lnTo>
                  <a:pt x="1201" y="594"/>
                </a:lnTo>
                <a:lnTo>
                  <a:pt x="1204" y="610"/>
                </a:lnTo>
                <a:lnTo>
                  <a:pt x="1204" y="624"/>
                </a:lnTo>
                <a:lnTo>
                  <a:pt x="1204" y="604"/>
                </a:lnTo>
                <a:lnTo>
                  <a:pt x="1208" y="617"/>
                </a:lnTo>
                <a:lnTo>
                  <a:pt x="1208" y="624"/>
                </a:lnTo>
                <a:lnTo>
                  <a:pt x="1208" y="587"/>
                </a:lnTo>
                <a:lnTo>
                  <a:pt x="1211" y="624"/>
                </a:lnTo>
                <a:lnTo>
                  <a:pt x="1211" y="610"/>
                </a:lnTo>
                <a:lnTo>
                  <a:pt x="1211" y="614"/>
                </a:lnTo>
                <a:lnTo>
                  <a:pt x="1214" y="607"/>
                </a:lnTo>
                <a:lnTo>
                  <a:pt x="1214" y="624"/>
                </a:lnTo>
                <a:lnTo>
                  <a:pt x="1214" y="607"/>
                </a:lnTo>
                <a:lnTo>
                  <a:pt x="1218" y="620"/>
                </a:lnTo>
                <a:lnTo>
                  <a:pt x="1218" y="520"/>
                </a:lnTo>
                <a:lnTo>
                  <a:pt x="1221" y="620"/>
                </a:lnTo>
                <a:lnTo>
                  <a:pt x="1221" y="624"/>
                </a:lnTo>
                <a:lnTo>
                  <a:pt x="1221" y="580"/>
                </a:lnTo>
                <a:lnTo>
                  <a:pt x="1224" y="620"/>
                </a:lnTo>
                <a:lnTo>
                  <a:pt x="1224" y="624"/>
                </a:lnTo>
                <a:lnTo>
                  <a:pt x="1224" y="617"/>
                </a:lnTo>
                <a:lnTo>
                  <a:pt x="1228" y="617"/>
                </a:lnTo>
                <a:lnTo>
                  <a:pt x="1228" y="624"/>
                </a:lnTo>
                <a:lnTo>
                  <a:pt x="1228" y="607"/>
                </a:lnTo>
                <a:lnTo>
                  <a:pt x="1231" y="624"/>
                </a:lnTo>
                <a:lnTo>
                  <a:pt x="1231" y="614"/>
                </a:lnTo>
                <a:lnTo>
                  <a:pt x="1234" y="624"/>
                </a:lnTo>
                <a:lnTo>
                  <a:pt x="1234" y="570"/>
                </a:lnTo>
                <a:lnTo>
                  <a:pt x="1238" y="620"/>
                </a:lnTo>
                <a:lnTo>
                  <a:pt x="1238" y="624"/>
                </a:lnTo>
                <a:lnTo>
                  <a:pt x="1238" y="610"/>
                </a:lnTo>
                <a:lnTo>
                  <a:pt x="1241" y="620"/>
                </a:lnTo>
                <a:lnTo>
                  <a:pt x="1241" y="624"/>
                </a:lnTo>
                <a:lnTo>
                  <a:pt x="1241" y="597"/>
                </a:lnTo>
                <a:lnTo>
                  <a:pt x="1244" y="620"/>
                </a:lnTo>
                <a:lnTo>
                  <a:pt x="1244" y="624"/>
                </a:lnTo>
                <a:lnTo>
                  <a:pt x="1244" y="610"/>
                </a:lnTo>
                <a:lnTo>
                  <a:pt x="1248" y="624"/>
                </a:lnTo>
                <a:lnTo>
                  <a:pt x="1248" y="617"/>
                </a:lnTo>
                <a:lnTo>
                  <a:pt x="1251" y="624"/>
                </a:lnTo>
                <a:lnTo>
                  <a:pt x="1251" y="570"/>
                </a:lnTo>
                <a:lnTo>
                  <a:pt x="1254" y="607"/>
                </a:lnTo>
                <a:lnTo>
                  <a:pt x="1254" y="624"/>
                </a:lnTo>
                <a:lnTo>
                  <a:pt x="1254" y="594"/>
                </a:lnTo>
                <a:lnTo>
                  <a:pt x="1258" y="624"/>
                </a:lnTo>
                <a:lnTo>
                  <a:pt x="1258" y="577"/>
                </a:lnTo>
                <a:lnTo>
                  <a:pt x="1261" y="624"/>
                </a:lnTo>
                <a:lnTo>
                  <a:pt x="1261" y="620"/>
                </a:lnTo>
                <a:lnTo>
                  <a:pt x="1264" y="620"/>
                </a:lnTo>
                <a:lnTo>
                  <a:pt x="1264" y="624"/>
                </a:lnTo>
                <a:lnTo>
                  <a:pt x="1264" y="417"/>
                </a:lnTo>
                <a:lnTo>
                  <a:pt x="1268" y="417"/>
                </a:lnTo>
                <a:lnTo>
                  <a:pt x="1268" y="620"/>
                </a:lnTo>
                <a:lnTo>
                  <a:pt x="1268" y="417"/>
                </a:lnTo>
                <a:lnTo>
                  <a:pt x="1271" y="564"/>
                </a:lnTo>
                <a:lnTo>
                  <a:pt x="1271" y="624"/>
                </a:lnTo>
                <a:lnTo>
                  <a:pt x="1271" y="564"/>
                </a:lnTo>
                <a:lnTo>
                  <a:pt x="1274" y="620"/>
                </a:lnTo>
                <a:lnTo>
                  <a:pt x="1274" y="624"/>
                </a:lnTo>
                <a:lnTo>
                  <a:pt x="1274" y="577"/>
                </a:lnTo>
                <a:lnTo>
                  <a:pt x="1278" y="617"/>
                </a:lnTo>
                <a:lnTo>
                  <a:pt x="1278" y="624"/>
                </a:lnTo>
                <a:lnTo>
                  <a:pt x="1278" y="617"/>
                </a:lnTo>
                <a:lnTo>
                  <a:pt x="1281" y="607"/>
                </a:lnTo>
                <a:lnTo>
                  <a:pt x="1281" y="624"/>
                </a:lnTo>
                <a:lnTo>
                  <a:pt x="1281" y="607"/>
                </a:lnTo>
                <a:lnTo>
                  <a:pt x="1284" y="614"/>
                </a:lnTo>
                <a:lnTo>
                  <a:pt x="1284" y="624"/>
                </a:lnTo>
                <a:lnTo>
                  <a:pt x="1284" y="594"/>
                </a:lnTo>
                <a:lnTo>
                  <a:pt x="1288" y="614"/>
                </a:lnTo>
                <a:lnTo>
                  <a:pt x="1288" y="624"/>
                </a:lnTo>
                <a:lnTo>
                  <a:pt x="1288" y="597"/>
                </a:lnTo>
                <a:lnTo>
                  <a:pt x="1288" y="610"/>
                </a:lnTo>
                <a:lnTo>
                  <a:pt x="1291" y="594"/>
                </a:lnTo>
                <a:lnTo>
                  <a:pt x="1291" y="624"/>
                </a:lnTo>
                <a:lnTo>
                  <a:pt x="1291" y="580"/>
                </a:lnTo>
                <a:lnTo>
                  <a:pt x="1294" y="620"/>
                </a:lnTo>
                <a:lnTo>
                  <a:pt x="1294" y="624"/>
                </a:lnTo>
                <a:lnTo>
                  <a:pt x="1294" y="617"/>
                </a:lnTo>
                <a:lnTo>
                  <a:pt x="1298" y="617"/>
                </a:lnTo>
                <a:lnTo>
                  <a:pt x="1298" y="624"/>
                </a:lnTo>
                <a:lnTo>
                  <a:pt x="1298" y="610"/>
                </a:lnTo>
                <a:lnTo>
                  <a:pt x="1301" y="597"/>
                </a:lnTo>
                <a:lnTo>
                  <a:pt x="1301" y="620"/>
                </a:lnTo>
                <a:lnTo>
                  <a:pt x="1301" y="544"/>
                </a:lnTo>
                <a:lnTo>
                  <a:pt x="1304" y="617"/>
                </a:lnTo>
                <a:lnTo>
                  <a:pt x="1304" y="624"/>
                </a:lnTo>
                <a:lnTo>
                  <a:pt x="1304" y="600"/>
                </a:lnTo>
                <a:lnTo>
                  <a:pt x="1308" y="624"/>
                </a:lnTo>
                <a:lnTo>
                  <a:pt x="1308" y="604"/>
                </a:lnTo>
                <a:lnTo>
                  <a:pt x="1311" y="624"/>
                </a:lnTo>
                <a:lnTo>
                  <a:pt x="1311" y="604"/>
                </a:lnTo>
                <a:lnTo>
                  <a:pt x="1314" y="620"/>
                </a:lnTo>
                <a:lnTo>
                  <a:pt x="1314" y="624"/>
                </a:lnTo>
                <a:lnTo>
                  <a:pt x="1314" y="614"/>
                </a:lnTo>
                <a:lnTo>
                  <a:pt x="1318" y="624"/>
                </a:lnTo>
                <a:lnTo>
                  <a:pt x="1318" y="570"/>
                </a:lnTo>
                <a:lnTo>
                  <a:pt x="1321" y="614"/>
                </a:lnTo>
                <a:lnTo>
                  <a:pt x="1321" y="624"/>
                </a:lnTo>
                <a:lnTo>
                  <a:pt x="1321" y="524"/>
                </a:lnTo>
                <a:lnTo>
                  <a:pt x="1324" y="624"/>
                </a:lnTo>
                <a:lnTo>
                  <a:pt x="1324" y="614"/>
                </a:lnTo>
                <a:lnTo>
                  <a:pt x="1328" y="624"/>
                </a:lnTo>
                <a:lnTo>
                  <a:pt x="1328" y="607"/>
                </a:lnTo>
                <a:lnTo>
                  <a:pt x="1331" y="610"/>
                </a:lnTo>
                <a:lnTo>
                  <a:pt x="1331" y="624"/>
                </a:lnTo>
                <a:lnTo>
                  <a:pt x="1331" y="607"/>
                </a:lnTo>
                <a:lnTo>
                  <a:pt x="1334" y="620"/>
                </a:lnTo>
                <a:lnTo>
                  <a:pt x="1334" y="527"/>
                </a:lnTo>
                <a:lnTo>
                  <a:pt x="1334" y="620"/>
                </a:lnTo>
                <a:lnTo>
                  <a:pt x="1338" y="624"/>
                </a:lnTo>
                <a:lnTo>
                  <a:pt x="1338" y="590"/>
                </a:lnTo>
                <a:lnTo>
                  <a:pt x="1341" y="624"/>
                </a:lnTo>
                <a:lnTo>
                  <a:pt x="1341" y="610"/>
                </a:lnTo>
                <a:lnTo>
                  <a:pt x="1344" y="620"/>
                </a:lnTo>
                <a:lnTo>
                  <a:pt x="1344" y="624"/>
                </a:lnTo>
                <a:lnTo>
                  <a:pt x="1344" y="590"/>
                </a:lnTo>
                <a:lnTo>
                  <a:pt x="1348" y="614"/>
                </a:lnTo>
                <a:lnTo>
                  <a:pt x="1348" y="624"/>
                </a:lnTo>
                <a:lnTo>
                  <a:pt x="1348" y="604"/>
                </a:lnTo>
                <a:lnTo>
                  <a:pt x="1351" y="624"/>
                </a:lnTo>
                <a:lnTo>
                  <a:pt x="1351" y="564"/>
                </a:lnTo>
                <a:lnTo>
                  <a:pt x="1354" y="610"/>
                </a:lnTo>
                <a:lnTo>
                  <a:pt x="1354" y="624"/>
                </a:lnTo>
                <a:lnTo>
                  <a:pt x="1354" y="610"/>
                </a:lnTo>
                <a:lnTo>
                  <a:pt x="1358" y="617"/>
                </a:lnTo>
                <a:lnTo>
                  <a:pt x="1358" y="624"/>
                </a:lnTo>
                <a:lnTo>
                  <a:pt x="1358" y="604"/>
                </a:lnTo>
                <a:lnTo>
                  <a:pt x="1361" y="620"/>
                </a:lnTo>
                <a:lnTo>
                  <a:pt x="1361" y="624"/>
                </a:lnTo>
                <a:lnTo>
                  <a:pt x="1361" y="610"/>
                </a:lnTo>
                <a:lnTo>
                  <a:pt x="1364" y="624"/>
                </a:lnTo>
                <a:lnTo>
                  <a:pt x="1364" y="610"/>
                </a:lnTo>
                <a:lnTo>
                  <a:pt x="1368" y="620"/>
                </a:lnTo>
                <a:lnTo>
                  <a:pt x="1368" y="624"/>
                </a:lnTo>
                <a:lnTo>
                  <a:pt x="1368" y="550"/>
                </a:lnTo>
                <a:lnTo>
                  <a:pt x="1371" y="617"/>
                </a:lnTo>
                <a:lnTo>
                  <a:pt x="1371" y="624"/>
                </a:lnTo>
                <a:lnTo>
                  <a:pt x="1371" y="610"/>
                </a:lnTo>
                <a:lnTo>
                  <a:pt x="1374" y="620"/>
                </a:lnTo>
                <a:lnTo>
                  <a:pt x="1374" y="624"/>
                </a:lnTo>
                <a:lnTo>
                  <a:pt x="1374" y="574"/>
                </a:lnTo>
                <a:lnTo>
                  <a:pt x="1378" y="597"/>
                </a:lnTo>
                <a:lnTo>
                  <a:pt x="1378" y="624"/>
                </a:lnTo>
                <a:lnTo>
                  <a:pt x="1378" y="597"/>
                </a:lnTo>
                <a:lnTo>
                  <a:pt x="1381" y="620"/>
                </a:lnTo>
                <a:lnTo>
                  <a:pt x="1381" y="624"/>
                </a:lnTo>
                <a:lnTo>
                  <a:pt x="1381" y="607"/>
                </a:lnTo>
                <a:lnTo>
                  <a:pt x="1384" y="607"/>
                </a:lnTo>
                <a:lnTo>
                  <a:pt x="1384" y="624"/>
                </a:lnTo>
                <a:lnTo>
                  <a:pt x="1384" y="600"/>
                </a:lnTo>
                <a:lnTo>
                  <a:pt x="1388" y="620"/>
                </a:lnTo>
                <a:lnTo>
                  <a:pt x="1388" y="624"/>
                </a:lnTo>
                <a:lnTo>
                  <a:pt x="1388" y="614"/>
                </a:lnTo>
                <a:lnTo>
                  <a:pt x="1391" y="620"/>
                </a:lnTo>
                <a:lnTo>
                  <a:pt x="1391" y="624"/>
                </a:lnTo>
                <a:lnTo>
                  <a:pt x="1391" y="614"/>
                </a:lnTo>
                <a:lnTo>
                  <a:pt x="1394" y="614"/>
                </a:lnTo>
                <a:lnTo>
                  <a:pt x="1394" y="624"/>
                </a:lnTo>
                <a:lnTo>
                  <a:pt x="1394" y="610"/>
                </a:lnTo>
                <a:lnTo>
                  <a:pt x="1398" y="620"/>
                </a:lnTo>
                <a:lnTo>
                  <a:pt x="1398" y="624"/>
                </a:lnTo>
                <a:lnTo>
                  <a:pt x="1398" y="617"/>
                </a:lnTo>
                <a:lnTo>
                  <a:pt x="1401" y="620"/>
                </a:lnTo>
                <a:lnTo>
                  <a:pt x="1401" y="624"/>
                </a:lnTo>
                <a:lnTo>
                  <a:pt x="1401" y="477"/>
                </a:lnTo>
                <a:lnTo>
                  <a:pt x="1405" y="610"/>
                </a:lnTo>
                <a:lnTo>
                  <a:pt x="1405" y="624"/>
                </a:lnTo>
                <a:lnTo>
                  <a:pt x="1405" y="580"/>
                </a:lnTo>
                <a:lnTo>
                  <a:pt x="1408" y="624"/>
                </a:lnTo>
                <a:lnTo>
                  <a:pt x="1408" y="614"/>
                </a:lnTo>
                <a:lnTo>
                  <a:pt x="1411" y="620"/>
                </a:lnTo>
                <a:lnTo>
                  <a:pt x="1411" y="624"/>
                </a:lnTo>
                <a:lnTo>
                  <a:pt x="1411" y="597"/>
                </a:lnTo>
                <a:lnTo>
                  <a:pt x="1415" y="624"/>
                </a:lnTo>
                <a:lnTo>
                  <a:pt x="1415" y="604"/>
                </a:lnTo>
                <a:lnTo>
                  <a:pt x="1418" y="614"/>
                </a:lnTo>
                <a:lnTo>
                  <a:pt x="1418" y="624"/>
                </a:lnTo>
                <a:lnTo>
                  <a:pt x="1418" y="590"/>
                </a:lnTo>
                <a:lnTo>
                  <a:pt x="1421" y="624"/>
                </a:lnTo>
                <a:lnTo>
                  <a:pt x="1421" y="610"/>
                </a:lnTo>
                <a:lnTo>
                  <a:pt x="1425" y="624"/>
                </a:lnTo>
                <a:lnTo>
                  <a:pt x="1425" y="617"/>
                </a:lnTo>
                <a:lnTo>
                  <a:pt x="1428" y="624"/>
                </a:lnTo>
                <a:lnTo>
                  <a:pt x="1428" y="504"/>
                </a:lnTo>
                <a:lnTo>
                  <a:pt x="1431" y="624"/>
                </a:lnTo>
                <a:lnTo>
                  <a:pt x="1431" y="554"/>
                </a:lnTo>
                <a:lnTo>
                  <a:pt x="1435" y="624"/>
                </a:lnTo>
                <a:lnTo>
                  <a:pt x="1435" y="560"/>
                </a:lnTo>
                <a:lnTo>
                  <a:pt x="1438" y="567"/>
                </a:lnTo>
                <a:lnTo>
                  <a:pt x="1438" y="624"/>
                </a:lnTo>
                <a:lnTo>
                  <a:pt x="1438" y="537"/>
                </a:lnTo>
                <a:lnTo>
                  <a:pt x="1441" y="624"/>
                </a:lnTo>
                <a:lnTo>
                  <a:pt x="1441" y="597"/>
                </a:lnTo>
                <a:lnTo>
                  <a:pt x="1445" y="620"/>
                </a:lnTo>
                <a:lnTo>
                  <a:pt x="1445" y="624"/>
                </a:lnTo>
                <a:lnTo>
                  <a:pt x="1445" y="570"/>
                </a:lnTo>
                <a:lnTo>
                  <a:pt x="1448" y="624"/>
                </a:lnTo>
                <a:lnTo>
                  <a:pt x="1448" y="594"/>
                </a:lnTo>
                <a:lnTo>
                  <a:pt x="1451" y="624"/>
                </a:lnTo>
                <a:lnTo>
                  <a:pt x="1451" y="557"/>
                </a:lnTo>
                <a:lnTo>
                  <a:pt x="1455" y="617"/>
                </a:lnTo>
                <a:lnTo>
                  <a:pt x="1455" y="624"/>
                </a:lnTo>
                <a:lnTo>
                  <a:pt x="1455" y="610"/>
                </a:lnTo>
                <a:lnTo>
                  <a:pt x="1458" y="624"/>
                </a:lnTo>
                <a:lnTo>
                  <a:pt x="1458" y="600"/>
                </a:lnTo>
                <a:lnTo>
                  <a:pt x="1461" y="620"/>
                </a:lnTo>
                <a:lnTo>
                  <a:pt x="1461" y="624"/>
                </a:lnTo>
                <a:lnTo>
                  <a:pt x="1461" y="597"/>
                </a:lnTo>
                <a:lnTo>
                  <a:pt x="1465" y="620"/>
                </a:lnTo>
                <a:lnTo>
                  <a:pt x="1465" y="624"/>
                </a:lnTo>
                <a:lnTo>
                  <a:pt x="1465" y="614"/>
                </a:lnTo>
                <a:lnTo>
                  <a:pt x="1468" y="617"/>
                </a:lnTo>
                <a:lnTo>
                  <a:pt x="1468" y="624"/>
                </a:lnTo>
                <a:lnTo>
                  <a:pt x="1468" y="587"/>
                </a:lnTo>
                <a:lnTo>
                  <a:pt x="1471" y="604"/>
                </a:lnTo>
                <a:lnTo>
                  <a:pt x="1471" y="624"/>
                </a:lnTo>
                <a:lnTo>
                  <a:pt x="1471" y="604"/>
                </a:lnTo>
                <a:lnTo>
                  <a:pt x="1475" y="614"/>
                </a:lnTo>
                <a:lnTo>
                  <a:pt x="1475" y="624"/>
                </a:lnTo>
                <a:lnTo>
                  <a:pt x="1475" y="590"/>
                </a:lnTo>
                <a:lnTo>
                  <a:pt x="1478" y="610"/>
                </a:lnTo>
                <a:lnTo>
                  <a:pt x="1478" y="624"/>
                </a:lnTo>
                <a:lnTo>
                  <a:pt x="1478" y="587"/>
                </a:lnTo>
                <a:lnTo>
                  <a:pt x="1481" y="614"/>
                </a:lnTo>
                <a:lnTo>
                  <a:pt x="1481" y="624"/>
                </a:lnTo>
                <a:lnTo>
                  <a:pt x="1481" y="594"/>
                </a:lnTo>
                <a:lnTo>
                  <a:pt x="1485" y="597"/>
                </a:lnTo>
                <a:lnTo>
                  <a:pt x="1485" y="624"/>
                </a:lnTo>
                <a:lnTo>
                  <a:pt x="1485" y="597"/>
                </a:lnTo>
                <a:lnTo>
                  <a:pt x="1488" y="617"/>
                </a:lnTo>
                <a:lnTo>
                  <a:pt x="1488" y="624"/>
                </a:lnTo>
                <a:lnTo>
                  <a:pt x="1488" y="617"/>
                </a:lnTo>
                <a:lnTo>
                  <a:pt x="1491" y="624"/>
                </a:lnTo>
                <a:lnTo>
                  <a:pt x="1491" y="600"/>
                </a:lnTo>
                <a:lnTo>
                  <a:pt x="1495" y="604"/>
                </a:lnTo>
                <a:lnTo>
                  <a:pt x="1495" y="624"/>
                </a:lnTo>
                <a:lnTo>
                  <a:pt x="1495" y="534"/>
                </a:lnTo>
                <a:lnTo>
                  <a:pt x="1498" y="580"/>
                </a:lnTo>
                <a:lnTo>
                  <a:pt x="1498" y="624"/>
                </a:lnTo>
                <a:lnTo>
                  <a:pt x="1498" y="580"/>
                </a:lnTo>
                <a:lnTo>
                  <a:pt x="1501" y="607"/>
                </a:lnTo>
                <a:lnTo>
                  <a:pt x="1501" y="624"/>
                </a:lnTo>
                <a:lnTo>
                  <a:pt x="1501" y="607"/>
                </a:lnTo>
                <a:lnTo>
                  <a:pt x="1505" y="624"/>
                </a:lnTo>
                <a:lnTo>
                  <a:pt x="1505" y="620"/>
                </a:lnTo>
                <a:lnTo>
                  <a:pt x="1508" y="617"/>
                </a:lnTo>
                <a:lnTo>
                  <a:pt x="1508" y="624"/>
                </a:lnTo>
                <a:lnTo>
                  <a:pt x="1508" y="600"/>
                </a:lnTo>
                <a:lnTo>
                  <a:pt x="1508" y="614"/>
                </a:lnTo>
                <a:lnTo>
                  <a:pt x="1511" y="594"/>
                </a:lnTo>
                <a:lnTo>
                  <a:pt x="1511" y="624"/>
                </a:lnTo>
                <a:lnTo>
                  <a:pt x="1511" y="577"/>
                </a:lnTo>
                <a:lnTo>
                  <a:pt x="1515" y="617"/>
                </a:lnTo>
                <a:lnTo>
                  <a:pt x="1515" y="624"/>
                </a:lnTo>
                <a:lnTo>
                  <a:pt x="1515" y="614"/>
                </a:lnTo>
                <a:lnTo>
                  <a:pt x="1518" y="617"/>
                </a:lnTo>
                <a:lnTo>
                  <a:pt x="1518" y="624"/>
                </a:lnTo>
                <a:lnTo>
                  <a:pt x="1518" y="600"/>
                </a:lnTo>
                <a:lnTo>
                  <a:pt x="1521" y="620"/>
                </a:lnTo>
                <a:lnTo>
                  <a:pt x="1521" y="624"/>
                </a:lnTo>
                <a:lnTo>
                  <a:pt x="1521" y="610"/>
                </a:lnTo>
                <a:lnTo>
                  <a:pt x="1525" y="624"/>
                </a:lnTo>
                <a:lnTo>
                  <a:pt x="1525" y="584"/>
                </a:lnTo>
                <a:lnTo>
                  <a:pt x="1528" y="624"/>
                </a:lnTo>
                <a:lnTo>
                  <a:pt x="1528" y="604"/>
                </a:lnTo>
                <a:lnTo>
                  <a:pt x="1531" y="624"/>
                </a:lnTo>
                <a:lnTo>
                  <a:pt x="1531" y="610"/>
                </a:lnTo>
                <a:lnTo>
                  <a:pt x="1535" y="624"/>
                </a:lnTo>
                <a:lnTo>
                  <a:pt x="1535" y="600"/>
                </a:lnTo>
                <a:lnTo>
                  <a:pt x="1538" y="624"/>
                </a:lnTo>
                <a:lnTo>
                  <a:pt x="1538" y="610"/>
                </a:lnTo>
                <a:lnTo>
                  <a:pt x="1541" y="624"/>
                </a:lnTo>
                <a:lnTo>
                  <a:pt x="1541" y="574"/>
                </a:lnTo>
                <a:lnTo>
                  <a:pt x="1545" y="624"/>
                </a:lnTo>
                <a:lnTo>
                  <a:pt x="1545" y="494"/>
                </a:lnTo>
                <a:lnTo>
                  <a:pt x="1548" y="624"/>
                </a:lnTo>
                <a:lnTo>
                  <a:pt x="1548" y="610"/>
                </a:lnTo>
                <a:lnTo>
                  <a:pt x="1551" y="624"/>
                </a:lnTo>
                <a:lnTo>
                  <a:pt x="1551" y="607"/>
                </a:lnTo>
                <a:lnTo>
                  <a:pt x="1555" y="624"/>
                </a:lnTo>
                <a:lnTo>
                  <a:pt x="1555" y="614"/>
                </a:lnTo>
                <a:lnTo>
                  <a:pt x="1558" y="624"/>
                </a:lnTo>
                <a:lnTo>
                  <a:pt x="1558" y="610"/>
                </a:lnTo>
                <a:lnTo>
                  <a:pt x="1561" y="624"/>
                </a:lnTo>
                <a:lnTo>
                  <a:pt x="1561" y="590"/>
                </a:lnTo>
                <a:lnTo>
                  <a:pt x="1565" y="614"/>
                </a:lnTo>
                <a:lnTo>
                  <a:pt x="1565" y="624"/>
                </a:lnTo>
                <a:lnTo>
                  <a:pt x="1565" y="574"/>
                </a:lnTo>
                <a:lnTo>
                  <a:pt x="1568" y="620"/>
                </a:lnTo>
                <a:lnTo>
                  <a:pt x="1568" y="624"/>
                </a:lnTo>
                <a:lnTo>
                  <a:pt x="1568" y="580"/>
                </a:lnTo>
                <a:lnTo>
                  <a:pt x="1571" y="624"/>
                </a:lnTo>
                <a:lnTo>
                  <a:pt x="1571" y="617"/>
                </a:lnTo>
                <a:lnTo>
                  <a:pt x="1575" y="624"/>
                </a:lnTo>
                <a:lnTo>
                  <a:pt x="1575" y="594"/>
                </a:lnTo>
                <a:lnTo>
                  <a:pt x="1578" y="610"/>
                </a:lnTo>
                <a:lnTo>
                  <a:pt x="1578" y="624"/>
                </a:lnTo>
                <a:lnTo>
                  <a:pt x="1578" y="554"/>
                </a:lnTo>
                <a:lnTo>
                  <a:pt x="1581" y="617"/>
                </a:lnTo>
                <a:lnTo>
                  <a:pt x="1581" y="624"/>
                </a:lnTo>
                <a:lnTo>
                  <a:pt x="1581" y="610"/>
                </a:lnTo>
                <a:lnTo>
                  <a:pt x="1585" y="624"/>
                </a:lnTo>
                <a:lnTo>
                  <a:pt x="1585" y="600"/>
                </a:lnTo>
                <a:lnTo>
                  <a:pt x="1588" y="604"/>
                </a:lnTo>
                <a:lnTo>
                  <a:pt x="1588" y="624"/>
                </a:lnTo>
                <a:lnTo>
                  <a:pt x="1588" y="550"/>
                </a:lnTo>
                <a:lnTo>
                  <a:pt x="1591" y="614"/>
                </a:lnTo>
                <a:lnTo>
                  <a:pt x="1591" y="624"/>
                </a:lnTo>
                <a:lnTo>
                  <a:pt x="1591" y="594"/>
                </a:lnTo>
                <a:lnTo>
                  <a:pt x="1595" y="600"/>
                </a:lnTo>
                <a:lnTo>
                  <a:pt x="1595" y="624"/>
                </a:lnTo>
                <a:lnTo>
                  <a:pt x="1595" y="587"/>
                </a:lnTo>
                <a:lnTo>
                  <a:pt x="1598" y="620"/>
                </a:lnTo>
                <a:lnTo>
                  <a:pt x="1598" y="624"/>
                </a:lnTo>
                <a:lnTo>
                  <a:pt x="1598" y="610"/>
                </a:lnTo>
                <a:lnTo>
                  <a:pt x="1601" y="610"/>
                </a:lnTo>
                <a:lnTo>
                  <a:pt x="1601" y="624"/>
                </a:lnTo>
                <a:lnTo>
                  <a:pt x="1601" y="610"/>
                </a:lnTo>
                <a:lnTo>
                  <a:pt x="1605" y="610"/>
                </a:lnTo>
                <a:lnTo>
                  <a:pt x="1605" y="624"/>
                </a:lnTo>
                <a:lnTo>
                  <a:pt x="1605" y="610"/>
                </a:lnTo>
                <a:lnTo>
                  <a:pt x="1608" y="620"/>
                </a:lnTo>
                <a:lnTo>
                  <a:pt x="1608" y="624"/>
                </a:lnTo>
                <a:lnTo>
                  <a:pt x="1608" y="604"/>
                </a:lnTo>
                <a:lnTo>
                  <a:pt x="1611" y="587"/>
                </a:lnTo>
                <a:lnTo>
                  <a:pt x="1611" y="624"/>
                </a:lnTo>
                <a:lnTo>
                  <a:pt x="1611" y="550"/>
                </a:lnTo>
                <a:lnTo>
                  <a:pt x="1615" y="597"/>
                </a:lnTo>
                <a:lnTo>
                  <a:pt x="1615" y="624"/>
                </a:lnTo>
                <a:lnTo>
                  <a:pt x="1615" y="597"/>
                </a:lnTo>
                <a:lnTo>
                  <a:pt x="1618" y="620"/>
                </a:lnTo>
                <a:lnTo>
                  <a:pt x="1618" y="624"/>
                </a:lnTo>
                <a:lnTo>
                  <a:pt x="1618" y="397"/>
                </a:lnTo>
                <a:lnTo>
                  <a:pt x="1621" y="607"/>
                </a:lnTo>
                <a:lnTo>
                  <a:pt x="1621" y="624"/>
                </a:lnTo>
                <a:lnTo>
                  <a:pt x="1621" y="517"/>
                </a:lnTo>
                <a:lnTo>
                  <a:pt x="1625" y="624"/>
                </a:lnTo>
                <a:lnTo>
                  <a:pt x="1625" y="594"/>
                </a:lnTo>
                <a:lnTo>
                  <a:pt x="1628" y="614"/>
                </a:lnTo>
                <a:lnTo>
                  <a:pt x="1628" y="624"/>
                </a:lnTo>
                <a:lnTo>
                  <a:pt x="1628" y="597"/>
                </a:lnTo>
                <a:lnTo>
                  <a:pt x="1631" y="624"/>
                </a:lnTo>
                <a:lnTo>
                  <a:pt x="1631" y="614"/>
                </a:lnTo>
                <a:lnTo>
                  <a:pt x="1635" y="624"/>
                </a:lnTo>
                <a:lnTo>
                  <a:pt x="1635" y="600"/>
                </a:lnTo>
                <a:lnTo>
                  <a:pt x="1638" y="624"/>
                </a:lnTo>
                <a:lnTo>
                  <a:pt x="1638" y="604"/>
                </a:lnTo>
                <a:lnTo>
                  <a:pt x="1641" y="624"/>
                </a:lnTo>
                <a:lnTo>
                  <a:pt x="1641" y="617"/>
                </a:lnTo>
                <a:lnTo>
                  <a:pt x="1645" y="624"/>
                </a:lnTo>
                <a:lnTo>
                  <a:pt x="1645" y="574"/>
                </a:lnTo>
                <a:lnTo>
                  <a:pt x="1648" y="624"/>
                </a:lnTo>
                <a:lnTo>
                  <a:pt x="1648" y="600"/>
                </a:lnTo>
                <a:lnTo>
                  <a:pt x="1651" y="624"/>
                </a:lnTo>
                <a:lnTo>
                  <a:pt x="1651" y="597"/>
                </a:lnTo>
                <a:lnTo>
                  <a:pt x="1655" y="624"/>
                </a:lnTo>
                <a:lnTo>
                  <a:pt x="1655" y="587"/>
                </a:lnTo>
                <a:lnTo>
                  <a:pt x="1658" y="624"/>
                </a:lnTo>
                <a:lnTo>
                  <a:pt x="1658" y="600"/>
                </a:lnTo>
                <a:lnTo>
                  <a:pt x="1661" y="624"/>
                </a:lnTo>
                <a:lnTo>
                  <a:pt x="1661" y="594"/>
                </a:lnTo>
                <a:lnTo>
                  <a:pt x="1665" y="624"/>
                </a:lnTo>
                <a:lnTo>
                  <a:pt x="1665" y="614"/>
                </a:lnTo>
                <a:lnTo>
                  <a:pt x="1668" y="624"/>
                </a:lnTo>
                <a:lnTo>
                  <a:pt x="1668" y="590"/>
                </a:lnTo>
                <a:lnTo>
                  <a:pt x="1671" y="624"/>
                </a:lnTo>
                <a:lnTo>
                  <a:pt x="1671" y="537"/>
                </a:lnTo>
                <a:lnTo>
                  <a:pt x="1675" y="614"/>
                </a:lnTo>
                <a:lnTo>
                  <a:pt x="1675" y="624"/>
                </a:lnTo>
                <a:lnTo>
                  <a:pt x="1675" y="607"/>
                </a:lnTo>
                <a:lnTo>
                  <a:pt x="1678" y="624"/>
                </a:lnTo>
                <a:lnTo>
                  <a:pt x="1678" y="587"/>
                </a:lnTo>
                <a:lnTo>
                  <a:pt x="1681" y="620"/>
                </a:lnTo>
                <a:lnTo>
                  <a:pt x="1681" y="624"/>
                </a:lnTo>
                <a:lnTo>
                  <a:pt x="1681" y="607"/>
                </a:lnTo>
                <a:lnTo>
                  <a:pt x="1685" y="620"/>
                </a:lnTo>
                <a:lnTo>
                  <a:pt x="1685" y="624"/>
                </a:lnTo>
                <a:lnTo>
                  <a:pt x="1685" y="554"/>
                </a:lnTo>
                <a:lnTo>
                  <a:pt x="1688" y="564"/>
                </a:lnTo>
                <a:lnTo>
                  <a:pt x="1688" y="624"/>
                </a:lnTo>
                <a:lnTo>
                  <a:pt x="1688" y="564"/>
                </a:lnTo>
                <a:lnTo>
                  <a:pt x="1691" y="624"/>
                </a:lnTo>
                <a:lnTo>
                  <a:pt x="1691" y="577"/>
                </a:lnTo>
                <a:lnTo>
                  <a:pt x="1695" y="597"/>
                </a:lnTo>
                <a:lnTo>
                  <a:pt x="1695" y="624"/>
                </a:lnTo>
                <a:lnTo>
                  <a:pt x="1695" y="567"/>
                </a:lnTo>
                <a:lnTo>
                  <a:pt x="1698" y="620"/>
                </a:lnTo>
                <a:lnTo>
                  <a:pt x="1698" y="624"/>
                </a:lnTo>
                <a:lnTo>
                  <a:pt x="1698" y="594"/>
                </a:lnTo>
                <a:lnTo>
                  <a:pt x="1701" y="597"/>
                </a:lnTo>
                <a:lnTo>
                  <a:pt x="1701" y="624"/>
                </a:lnTo>
                <a:lnTo>
                  <a:pt x="1701" y="597"/>
                </a:lnTo>
                <a:lnTo>
                  <a:pt x="1705" y="604"/>
                </a:lnTo>
                <a:lnTo>
                  <a:pt x="1705" y="624"/>
                </a:lnTo>
                <a:lnTo>
                  <a:pt x="1705" y="590"/>
                </a:lnTo>
                <a:lnTo>
                  <a:pt x="1708" y="607"/>
                </a:lnTo>
                <a:lnTo>
                  <a:pt x="1708" y="624"/>
                </a:lnTo>
                <a:lnTo>
                  <a:pt x="1708" y="607"/>
                </a:lnTo>
                <a:lnTo>
                  <a:pt x="1711" y="614"/>
                </a:lnTo>
                <a:lnTo>
                  <a:pt x="1711" y="624"/>
                </a:lnTo>
                <a:lnTo>
                  <a:pt x="1711" y="610"/>
                </a:lnTo>
                <a:lnTo>
                  <a:pt x="1715" y="617"/>
                </a:lnTo>
                <a:lnTo>
                  <a:pt x="1715" y="624"/>
                </a:lnTo>
                <a:lnTo>
                  <a:pt x="1715" y="600"/>
                </a:lnTo>
                <a:lnTo>
                  <a:pt x="1718" y="620"/>
                </a:lnTo>
                <a:lnTo>
                  <a:pt x="1718" y="624"/>
                </a:lnTo>
                <a:lnTo>
                  <a:pt x="1718" y="577"/>
                </a:lnTo>
                <a:lnTo>
                  <a:pt x="1718" y="604"/>
                </a:lnTo>
                <a:lnTo>
                  <a:pt x="1721" y="570"/>
                </a:lnTo>
                <a:lnTo>
                  <a:pt x="1721" y="624"/>
                </a:lnTo>
                <a:lnTo>
                  <a:pt x="1721" y="547"/>
                </a:lnTo>
                <a:lnTo>
                  <a:pt x="1725" y="617"/>
                </a:lnTo>
                <a:lnTo>
                  <a:pt x="1725" y="624"/>
                </a:lnTo>
                <a:lnTo>
                  <a:pt x="1725" y="614"/>
                </a:lnTo>
                <a:lnTo>
                  <a:pt x="1728" y="617"/>
                </a:lnTo>
                <a:lnTo>
                  <a:pt x="1728" y="624"/>
                </a:lnTo>
                <a:lnTo>
                  <a:pt x="1728" y="600"/>
                </a:lnTo>
                <a:lnTo>
                  <a:pt x="1731" y="617"/>
                </a:lnTo>
                <a:lnTo>
                  <a:pt x="1731" y="624"/>
                </a:lnTo>
                <a:lnTo>
                  <a:pt x="1731" y="614"/>
                </a:lnTo>
                <a:lnTo>
                  <a:pt x="1735" y="617"/>
                </a:lnTo>
                <a:lnTo>
                  <a:pt x="1735" y="624"/>
                </a:lnTo>
                <a:lnTo>
                  <a:pt x="1735" y="604"/>
                </a:lnTo>
                <a:lnTo>
                  <a:pt x="1738" y="610"/>
                </a:lnTo>
                <a:lnTo>
                  <a:pt x="1738" y="624"/>
                </a:lnTo>
                <a:lnTo>
                  <a:pt x="1738" y="550"/>
                </a:lnTo>
                <a:lnTo>
                  <a:pt x="1741" y="620"/>
                </a:lnTo>
                <a:lnTo>
                  <a:pt x="1741" y="624"/>
                </a:lnTo>
                <a:lnTo>
                  <a:pt x="1741" y="600"/>
                </a:lnTo>
                <a:lnTo>
                  <a:pt x="1745" y="624"/>
                </a:lnTo>
                <a:lnTo>
                  <a:pt x="1745" y="617"/>
                </a:lnTo>
                <a:lnTo>
                  <a:pt x="1748" y="624"/>
                </a:lnTo>
                <a:lnTo>
                  <a:pt x="1748" y="620"/>
                </a:lnTo>
                <a:lnTo>
                  <a:pt x="1752" y="620"/>
                </a:lnTo>
                <a:lnTo>
                  <a:pt x="1752" y="624"/>
                </a:lnTo>
                <a:lnTo>
                  <a:pt x="1752" y="537"/>
                </a:lnTo>
                <a:lnTo>
                  <a:pt x="1755" y="614"/>
                </a:lnTo>
                <a:lnTo>
                  <a:pt x="1755" y="624"/>
                </a:lnTo>
                <a:lnTo>
                  <a:pt x="1755" y="544"/>
                </a:lnTo>
                <a:lnTo>
                  <a:pt x="1758" y="624"/>
                </a:lnTo>
                <a:lnTo>
                  <a:pt x="1758" y="614"/>
                </a:lnTo>
                <a:lnTo>
                  <a:pt x="1762" y="624"/>
                </a:lnTo>
                <a:lnTo>
                  <a:pt x="1762" y="594"/>
                </a:lnTo>
                <a:lnTo>
                  <a:pt x="1765" y="624"/>
                </a:lnTo>
                <a:lnTo>
                  <a:pt x="1765" y="614"/>
                </a:lnTo>
                <a:lnTo>
                  <a:pt x="1768" y="620"/>
                </a:lnTo>
                <a:lnTo>
                  <a:pt x="1768" y="624"/>
                </a:lnTo>
                <a:lnTo>
                  <a:pt x="1768" y="594"/>
                </a:lnTo>
                <a:lnTo>
                  <a:pt x="1772" y="620"/>
                </a:lnTo>
                <a:lnTo>
                  <a:pt x="1772" y="624"/>
                </a:lnTo>
                <a:lnTo>
                  <a:pt x="1772" y="597"/>
                </a:lnTo>
                <a:lnTo>
                  <a:pt x="1775" y="624"/>
                </a:lnTo>
                <a:lnTo>
                  <a:pt x="1775" y="614"/>
                </a:lnTo>
                <a:lnTo>
                  <a:pt x="1778" y="624"/>
                </a:lnTo>
                <a:lnTo>
                  <a:pt x="1778" y="604"/>
                </a:lnTo>
                <a:lnTo>
                  <a:pt x="1782" y="624"/>
                </a:lnTo>
                <a:lnTo>
                  <a:pt x="1782" y="614"/>
                </a:lnTo>
                <a:lnTo>
                  <a:pt x="1785" y="624"/>
                </a:lnTo>
                <a:lnTo>
                  <a:pt x="1785" y="550"/>
                </a:lnTo>
                <a:lnTo>
                  <a:pt x="1788" y="590"/>
                </a:lnTo>
                <a:lnTo>
                  <a:pt x="1788" y="624"/>
                </a:lnTo>
                <a:lnTo>
                  <a:pt x="1788" y="504"/>
                </a:lnTo>
                <a:lnTo>
                  <a:pt x="1792" y="614"/>
                </a:lnTo>
                <a:lnTo>
                  <a:pt x="1792" y="624"/>
                </a:lnTo>
                <a:lnTo>
                  <a:pt x="1792" y="614"/>
                </a:lnTo>
                <a:lnTo>
                  <a:pt x="1795" y="624"/>
                </a:lnTo>
                <a:lnTo>
                  <a:pt x="1795" y="610"/>
                </a:lnTo>
                <a:lnTo>
                  <a:pt x="1798" y="620"/>
                </a:lnTo>
                <a:lnTo>
                  <a:pt x="1798" y="624"/>
                </a:lnTo>
                <a:lnTo>
                  <a:pt x="1798" y="610"/>
                </a:lnTo>
                <a:lnTo>
                  <a:pt x="1802" y="620"/>
                </a:lnTo>
                <a:lnTo>
                  <a:pt x="1802" y="624"/>
                </a:lnTo>
                <a:lnTo>
                  <a:pt x="1802" y="597"/>
                </a:lnTo>
                <a:lnTo>
                  <a:pt x="1805" y="607"/>
                </a:lnTo>
                <a:lnTo>
                  <a:pt x="1805" y="624"/>
                </a:lnTo>
                <a:lnTo>
                  <a:pt x="1805" y="597"/>
                </a:lnTo>
                <a:lnTo>
                  <a:pt x="1808" y="610"/>
                </a:lnTo>
                <a:lnTo>
                  <a:pt x="1808" y="624"/>
                </a:lnTo>
                <a:lnTo>
                  <a:pt x="1808" y="604"/>
                </a:lnTo>
                <a:lnTo>
                  <a:pt x="1812" y="600"/>
                </a:lnTo>
                <a:lnTo>
                  <a:pt x="1812" y="624"/>
                </a:lnTo>
                <a:lnTo>
                  <a:pt x="1812" y="600"/>
                </a:lnTo>
                <a:lnTo>
                  <a:pt x="1815" y="600"/>
                </a:lnTo>
                <a:lnTo>
                  <a:pt x="1815" y="624"/>
                </a:lnTo>
                <a:lnTo>
                  <a:pt x="1815" y="597"/>
                </a:lnTo>
                <a:lnTo>
                  <a:pt x="1818" y="624"/>
                </a:lnTo>
                <a:lnTo>
                  <a:pt x="1818" y="580"/>
                </a:lnTo>
                <a:lnTo>
                  <a:pt x="1822" y="590"/>
                </a:lnTo>
                <a:lnTo>
                  <a:pt x="1822" y="624"/>
                </a:lnTo>
                <a:lnTo>
                  <a:pt x="1822" y="554"/>
                </a:lnTo>
                <a:lnTo>
                  <a:pt x="1825" y="620"/>
                </a:lnTo>
                <a:lnTo>
                  <a:pt x="1825" y="624"/>
                </a:lnTo>
                <a:lnTo>
                  <a:pt x="1825" y="614"/>
                </a:lnTo>
                <a:lnTo>
                  <a:pt x="1828" y="617"/>
                </a:lnTo>
                <a:lnTo>
                  <a:pt x="1828" y="624"/>
                </a:lnTo>
                <a:lnTo>
                  <a:pt x="1828" y="604"/>
                </a:lnTo>
                <a:lnTo>
                  <a:pt x="1832" y="607"/>
                </a:lnTo>
                <a:lnTo>
                  <a:pt x="1832" y="624"/>
                </a:lnTo>
                <a:lnTo>
                  <a:pt x="1832" y="587"/>
                </a:lnTo>
                <a:lnTo>
                  <a:pt x="1835" y="617"/>
                </a:lnTo>
                <a:lnTo>
                  <a:pt x="1835" y="624"/>
                </a:lnTo>
                <a:lnTo>
                  <a:pt x="1835" y="604"/>
                </a:lnTo>
                <a:lnTo>
                  <a:pt x="1838" y="620"/>
                </a:lnTo>
                <a:lnTo>
                  <a:pt x="1838" y="624"/>
                </a:lnTo>
                <a:lnTo>
                  <a:pt x="1838" y="604"/>
                </a:lnTo>
                <a:lnTo>
                  <a:pt x="1842" y="624"/>
                </a:lnTo>
                <a:lnTo>
                  <a:pt x="1842" y="604"/>
                </a:lnTo>
                <a:lnTo>
                  <a:pt x="1845" y="624"/>
                </a:lnTo>
                <a:lnTo>
                  <a:pt x="1845" y="610"/>
                </a:lnTo>
                <a:lnTo>
                  <a:pt x="1848" y="624"/>
                </a:lnTo>
                <a:lnTo>
                  <a:pt x="1848" y="617"/>
                </a:lnTo>
                <a:lnTo>
                  <a:pt x="1852" y="624"/>
                </a:lnTo>
                <a:lnTo>
                  <a:pt x="1852" y="594"/>
                </a:lnTo>
                <a:lnTo>
                  <a:pt x="1855" y="620"/>
                </a:lnTo>
                <a:lnTo>
                  <a:pt x="1855" y="624"/>
                </a:lnTo>
                <a:lnTo>
                  <a:pt x="1855" y="550"/>
                </a:lnTo>
                <a:lnTo>
                  <a:pt x="1858" y="624"/>
                </a:lnTo>
                <a:lnTo>
                  <a:pt x="1858" y="610"/>
                </a:lnTo>
                <a:lnTo>
                  <a:pt x="1862" y="624"/>
                </a:lnTo>
                <a:lnTo>
                  <a:pt x="1862" y="600"/>
                </a:lnTo>
                <a:lnTo>
                  <a:pt x="1865" y="624"/>
                </a:lnTo>
                <a:lnTo>
                  <a:pt x="1865" y="604"/>
                </a:lnTo>
                <a:lnTo>
                  <a:pt x="1868" y="624"/>
                </a:lnTo>
                <a:lnTo>
                  <a:pt x="1868" y="590"/>
                </a:lnTo>
                <a:lnTo>
                  <a:pt x="1872" y="624"/>
                </a:lnTo>
                <a:lnTo>
                  <a:pt x="1872" y="594"/>
                </a:lnTo>
                <a:lnTo>
                  <a:pt x="1875" y="624"/>
                </a:lnTo>
                <a:lnTo>
                  <a:pt x="1875" y="614"/>
                </a:lnTo>
                <a:lnTo>
                  <a:pt x="1878" y="624"/>
                </a:lnTo>
                <a:lnTo>
                  <a:pt x="1878" y="597"/>
                </a:lnTo>
                <a:lnTo>
                  <a:pt x="1882" y="617"/>
                </a:lnTo>
                <a:lnTo>
                  <a:pt x="1882" y="624"/>
                </a:lnTo>
                <a:lnTo>
                  <a:pt x="1882" y="604"/>
                </a:lnTo>
                <a:lnTo>
                  <a:pt x="1885" y="624"/>
                </a:lnTo>
                <a:lnTo>
                  <a:pt x="1885" y="570"/>
                </a:lnTo>
                <a:lnTo>
                  <a:pt x="1888" y="614"/>
                </a:lnTo>
                <a:lnTo>
                  <a:pt x="1888" y="624"/>
                </a:lnTo>
                <a:lnTo>
                  <a:pt x="1888" y="567"/>
                </a:lnTo>
                <a:lnTo>
                  <a:pt x="1892" y="620"/>
                </a:lnTo>
                <a:lnTo>
                  <a:pt x="1892" y="624"/>
                </a:lnTo>
                <a:lnTo>
                  <a:pt x="1892" y="604"/>
                </a:lnTo>
                <a:lnTo>
                  <a:pt x="1895" y="620"/>
                </a:lnTo>
                <a:lnTo>
                  <a:pt x="1895" y="624"/>
                </a:lnTo>
                <a:lnTo>
                  <a:pt x="1895" y="587"/>
                </a:lnTo>
                <a:lnTo>
                  <a:pt x="1898" y="604"/>
                </a:lnTo>
                <a:lnTo>
                  <a:pt x="1898" y="624"/>
                </a:lnTo>
                <a:lnTo>
                  <a:pt x="1898" y="600"/>
                </a:lnTo>
                <a:lnTo>
                  <a:pt x="1902" y="617"/>
                </a:lnTo>
                <a:lnTo>
                  <a:pt x="1902" y="624"/>
                </a:lnTo>
                <a:lnTo>
                  <a:pt x="1902" y="614"/>
                </a:lnTo>
                <a:lnTo>
                  <a:pt x="1905" y="620"/>
                </a:lnTo>
                <a:lnTo>
                  <a:pt x="1905" y="624"/>
                </a:lnTo>
                <a:lnTo>
                  <a:pt x="1905" y="610"/>
                </a:lnTo>
                <a:lnTo>
                  <a:pt x="1908" y="620"/>
                </a:lnTo>
                <a:lnTo>
                  <a:pt x="1908" y="624"/>
                </a:lnTo>
                <a:lnTo>
                  <a:pt x="1908" y="620"/>
                </a:lnTo>
                <a:lnTo>
                  <a:pt x="1912" y="614"/>
                </a:lnTo>
                <a:lnTo>
                  <a:pt x="1912" y="624"/>
                </a:lnTo>
                <a:lnTo>
                  <a:pt x="1912" y="594"/>
                </a:lnTo>
                <a:lnTo>
                  <a:pt x="1915" y="577"/>
                </a:lnTo>
                <a:lnTo>
                  <a:pt x="1915" y="624"/>
                </a:lnTo>
                <a:lnTo>
                  <a:pt x="1915" y="567"/>
                </a:lnTo>
                <a:lnTo>
                  <a:pt x="1918" y="594"/>
                </a:lnTo>
                <a:lnTo>
                  <a:pt x="1918" y="624"/>
                </a:lnTo>
                <a:lnTo>
                  <a:pt x="1918" y="594"/>
                </a:lnTo>
                <a:lnTo>
                  <a:pt x="1922" y="610"/>
                </a:lnTo>
                <a:lnTo>
                  <a:pt x="1922" y="624"/>
                </a:lnTo>
                <a:lnTo>
                  <a:pt x="1922" y="587"/>
                </a:lnTo>
                <a:lnTo>
                  <a:pt x="1925" y="610"/>
                </a:lnTo>
                <a:lnTo>
                  <a:pt x="1925" y="624"/>
                </a:lnTo>
                <a:lnTo>
                  <a:pt x="1925" y="610"/>
                </a:lnTo>
                <a:lnTo>
                  <a:pt x="1928" y="624"/>
                </a:lnTo>
                <a:lnTo>
                  <a:pt x="1928" y="594"/>
                </a:lnTo>
                <a:lnTo>
                  <a:pt x="1932" y="600"/>
                </a:lnTo>
                <a:lnTo>
                  <a:pt x="1932" y="624"/>
                </a:lnTo>
                <a:lnTo>
                  <a:pt x="1932" y="594"/>
                </a:lnTo>
                <a:lnTo>
                  <a:pt x="1935" y="624"/>
                </a:lnTo>
                <a:lnTo>
                  <a:pt x="1935" y="587"/>
                </a:lnTo>
                <a:lnTo>
                  <a:pt x="1938" y="597"/>
                </a:lnTo>
                <a:lnTo>
                  <a:pt x="1938" y="624"/>
                </a:lnTo>
                <a:lnTo>
                  <a:pt x="1938" y="570"/>
                </a:lnTo>
                <a:lnTo>
                  <a:pt x="1942" y="624"/>
                </a:lnTo>
                <a:lnTo>
                  <a:pt x="1942" y="620"/>
                </a:lnTo>
                <a:lnTo>
                  <a:pt x="1945" y="624"/>
                </a:lnTo>
                <a:lnTo>
                  <a:pt x="1945" y="607"/>
                </a:lnTo>
                <a:lnTo>
                  <a:pt x="1948" y="624"/>
                </a:lnTo>
                <a:lnTo>
                  <a:pt x="1948" y="590"/>
                </a:lnTo>
                <a:lnTo>
                  <a:pt x="1952" y="624"/>
                </a:lnTo>
                <a:lnTo>
                  <a:pt x="1952" y="614"/>
                </a:lnTo>
                <a:lnTo>
                  <a:pt x="1955" y="620"/>
                </a:lnTo>
                <a:lnTo>
                  <a:pt x="1955" y="624"/>
                </a:lnTo>
                <a:lnTo>
                  <a:pt x="1955" y="597"/>
                </a:lnTo>
                <a:lnTo>
                  <a:pt x="1958" y="624"/>
                </a:lnTo>
                <a:lnTo>
                  <a:pt x="1958" y="614"/>
                </a:lnTo>
                <a:lnTo>
                  <a:pt x="1962" y="624"/>
                </a:lnTo>
                <a:lnTo>
                  <a:pt x="1962" y="574"/>
                </a:lnTo>
                <a:lnTo>
                  <a:pt x="1965" y="624"/>
                </a:lnTo>
                <a:lnTo>
                  <a:pt x="1965" y="590"/>
                </a:lnTo>
                <a:lnTo>
                  <a:pt x="1968" y="624"/>
                </a:lnTo>
                <a:lnTo>
                  <a:pt x="1968" y="617"/>
                </a:lnTo>
                <a:lnTo>
                  <a:pt x="1972" y="624"/>
                </a:lnTo>
                <a:lnTo>
                  <a:pt x="1972" y="597"/>
                </a:lnTo>
                <a:lnTo>
                  <a:pt x="1975" y="624"/>
                </a:lnTo>
                <a:lnTo>
                  <a:pt x="1975" y="617"/>
                </a:lnTo>
                <a:lnTo>
                  <a:pt x="1978" y="624"/>
                </a:lnTo>
                <a:lnTo>
                  <a:pt x="1978" y="604"/>
                </a:lnTo>
                <a:lnTo>
                  <a:pt x="1982" y="624"/>
                </a:lnTo>
                <a:lnTo>
                  <a:pt x="1982" y="567"/>
                </a:lnTo>
                <a:lnTo>
                  <a:pt x="1985" y="620"/>
                </a:lnTo>
                <a:lnTo>
                  <a:pt x="1985" y="624"/>
                </a:lnTo>
                <a:lnTo>
                  <a:pt x="1985" y="600"/>
                </a:lnTo>
                <a:lnTo>
                  <a:pt x="1988" y="624"/>
                </a:lnTo>
                <a:lnTo>
                  <a:pt x="1988" y="617"/>
                </a:lnTo>
                <a:lnTo>
                  <a:pt x="1992" y="620"/>
                </a:lnTo>
                <a:lnTo>
                  <a:pt x="1992" y="624"/>
                </a:lnTo>
                <a:lnTo>
                  <a:pt x="1992" y="620"/>
                </a:lnTo>
                <a:lnTo>
                  <a:pt x="1995" y="624"/>
                </a:lnTo>
                <a:lnTo>
                  <a:pt x="1995" y="604"/>
                </a:lnTo>
                <a:lnTo>
                  <a:pt x="1998" y="620"/>
                </a:lnTo>
                <a:lnTo>
                  <a:pt x="1998" y="624"/>
                </a:lnTo>
                <a:lnTo>
                  <a:pt x="1998" y="607"/>
                </a:lnTo>
                <a:lnTo>
                  <a:pt x="2002" y="624"/>
                </a:lnTo>
                <a:lnTo>
                  <a:pt x="2002" y="610"/>
                </a:lnTo>
                <a:lnTo>
                  <a:pt x="2005" y="614"/>
                </a:lnTo>
                <a:lnTo>
                  <a:pt x="2005" y="624"/>
                </a:lnTo>
                <a:lnTo>
                  <a:pt x="2005" y="607"/>
                </a:lnTo>
                <a:lnTo>
                  <a:pt x="2008" y="617"/>
                </a:lnTo>
                <a:lnTo>
                  <a:pt x="2008" y="624"/>
                </a:lnTo>
                <a:lnTo>
                  <a:pt x="2008" y="617"/>
                </a:lnTo>
                <a:lnTo>
                  <a:pt x="2012" y="620"/>
                </a:lnTo>
                <a:lnTo>
                  <a:pt x="2012" y="624"/>
                </a:lnTo>
                <a:lnTo>
                  <a:pt x="2012" y="620"/>
                </a:lnTo>
                <a:lnTo>
                  <a:pt x="2015" y="620"/>
                </a:lnTo>
                <a:lnTo>
                  <a:pt x="2015" y="624"/>
                </a:lnTo>
                <a:lnTo>
                  <a:pt x="2015" y="617"/>
                </a:lnTo>
                <a:lnTo>
                  <a:pt x="2018" y="620"/>
                </a:lnTo>
                <a:lnTo>
                  <a:pt x="2018" y="624"/>
                </a:lnTo>
                <a:lnTo>
                  <a:pt x="2018" y="614"/>
                </a:lnTo>
                <a:lnTo>
                  <a:pt x="2022" y="614"/>
                </a:lnTo>
                <a:lnTo>
                  <a:pt x="2022" y="624"/>
                </a:lnTo>
                <a:lnTo>
                  <a:pt x="2022" y="614"/>
                </a:lnTo>
                <a:lnTo>
                  <a:pt x="2025" y="624"/>
                </a:lnTo>
                <a:lnTo>
                  <a:pt x="2025" y="620"/>
                </a:lnTo>
                <a:lnTo>
                  <a:pt x="2028" y="620"/>
                </a:lnTo>
                <a:lnTo>
                  <a:pt x="2028" y="624"/>
                </a:lnTo>
                <a:lnTo>
                  <a:pt x="2028" y="584"/>
                </a:lnTo>
                <a:lnTo>
                  <a:pt x="2028" y="610"/>
                </a:lnTo>
                <a:lnTo>
                  <a:pt x="2032" y="580"/>
                </a:lnTo>
                <a:lnTo>
                  <a:pt x="2032" y="624"/>
                </a:lnTo>
                <a:lnTo>
                  <a:pt x="2032" y="557"/>
                </a:lnTo>
                <a:lnTo>
                  <a:pt x="2035" y="620"/>
                </a:lnTo>
                <a:lnTo>
                  <a:pt x="2035" y="624"/>
                </a:lnTo>
                <a:lnTo>
                  <a:pt x="2035" y="620"/>
                </a:lnTo>
                <a:lnTo>
                  <a:pt x="2038" y="624"/>
                </a:lnTo>
                <a:lnTo>
                  <a:pt x="2038" y="617"/>
                </a:lnTo>
                <a:lnTo>
                  <a:pt x="2042" y="620"/>
                </a:lnTo>
                <a:lnTo>
                  <a:pt x="2042" y="624"/>
                </a:lnTo>
                <a:lnTo>
                  <a:pt x="2042" y="610"/>
                </a:lnTo>
                <a:lnTo>
                  <a:pt x="2045" y="624"/>
                </a:lnTo>
                <a:lnTo>
                  <a:pt x="2045" y="607"/>
                </a:lnTo>
                <a:lnTo>
                  <a:pt x="2048" y="617"/>
                </a:lnTo>
                <a:lnTo>
                  <a:pt x="2048" y="624"/>
                </a:lnTo>
                <a:lnTo>
                  <a:pt x="2048" y="610"/>
                </a:lnTo>
                <a:lnTo>
                  <a:pt x="2052" y="620"/>
                </a:lnTo>
                <a:lnTo>
                  <a:pt x="2052" y="624"/>
                </a:lnTo>
                <a:lnTo>
                  <a:pt x="2052" y="577"/>
                </a:lnTo>
                <a:lnTo>
                  <a:pt x="2055" y="624"/>
                </a:lnTo>
                <a:lnTo>
                  <a:pt x="2055" y="600"/>
                </a:lnTo>
                <a:lnTo>
                  <a:pt x="2058" y="624"/>
                </a:lnTo>
                <a:lnTo>
                  <a:pt x="2058" y="614"/>
                </a:lnTo>
                <a:lnTo>
                  <a:pt x="2062" y="624"/>
                </a:lnTo>
                <a:lnTo>
                  <a:pt x="2062" y="600"/>
                </a:lnTo>
                <a:lnTo>
                  <a:pt x="2065" y="620"/>
                </a:lnTo>
                <a:lnTo>
                  <a:pt x="2065" y="624"/>
                </a:lnTo>
                <a:lnTo>
                  <a:pt x="2065" y="570"/>
                </a:lnTo>
                <a:lnTo>
                  <a:pt x="2068" y="624"/>
                </a:lnTo>
                <a:lnTo>
                  <a:pt x="2068" y="617"/>
                </a:lnTo>
                <a:lnTo>
                  <a:pt x="2072" y="624"/>
                </a:lnTo>
                <a:lnTo>
                  <a:pt x="2072" y="587"/>
                </a:lnTo>
                <a:lnTo>
                  <a:pt x="2075" y="624"/>
                </a:lnTo>
                <a:lnTo>
                  <a:pt x="2075" y="560"/>
                </a:lnTo>
                <a:lnTo>
                  <a:pt x="2078" y="624"/>
                </a:lnTo>
                <a:lnTo>
                  <a:pt x="2078" y="610"/>
                </a:lnTo>
                <a:lnTo>
                  <a:pt x="2082" y="624"/>
                </a:lnTo>
                <a:lnTo>
                  <a:pt x="2082" y="614"/>
                </a:lnTo>
                <a:lnTo>
                  <a:pt x="2085" y="624"/>
                </a:lnTo>
                <a:lnTo>
                  <a:pt x="2085" y="617"/>
                </a:lnTo>
                <a:lnTo>
                  <a:pt x="2088" y="624"/>
                </a:lnTo>
                <a:lnTo>
                  <a:pt x="2088" y="614"/>
                </a:lnTo>
                <a:lnTo>
                  <a:pt x="2092" y="624"/>
                </a:lnTo>
                <a:lnTo>
                  <a:pt x="2092" y="617"/>
                </a:lnTo>
                <a:lnTo>
                  <a:pt x="2095" y="624"/>
                </a:lnTo>
                <a:lnTo>
                  <a:pt x="2095" y="604"/>
                </a:lnTo>
                <a:lnTo>
                  <a:pt x="2099" y="617"/>
                </a:lnTo>
                <a:lnTo>
                  <a:pt x="2099" y="624"/>
                </a:lnTo>
                <a:lnTo>
                  <a:pt x="2099" y="607"/>
                </a:lnTo>
                <a:lnTo>
                  <a:pt x="2102" y="620"/>
                </a:lnTo>
                <a:lnTo>
                  <a:pt x="2102" y="624"/>
                </a:lnTo>
                <a:lnTo>
                  <a:pt x="2102" y="610"/>
                </a:lnTo>
                <a:lnTo>
                  <a:pt x="2105" y="614"/>
                </a:lnTo>
                <a:lnTo>
                  <a:pt x="2105" y="624"/>
                </a:lnTo>
                <a:lnTo>
                  <a:pt x="2105" y="604"/>
                </a:lnTo>
                <a:lnTo>
                  <a:pt x="2109" y="617"/>
                </a:lnTo>
                <a:lnTo>
                  <a:pt x="2109" y="624"/>
                </a:lnTo>
                <a:lnTo>
                  <a:pt x="2109" y="617"/>
                </a:lnTo>
                <a:lnTo>
                  <a:pt x="2112" y="624"/>
                </a:lnTo>
                <a:lnTo>
                  <a:pt x="2112" y="607"/>
                </a:lnTo>
                <a:lnTo>
                  <a:pt x="2115" y="617"/>
                </a:lnTo>
                <a:lnTo>
                  <a:pt x="2115" y="624"/>
                </a:lnTo>
                <a:lnTo>
                  <a:pt x="2115" y="617"/>
                </a:lnTo>
                <a:lnTo>
                  <a:pt x="2119" y="620"/>
                </a:lnTo>
                <a:lnTo>
                  <a:pt x="2119" y="624"/>
                </a:lnTo>
                <a:lnTo>
                  <a:pt x="2119" y="604"/>
                </a:lnTo>
                <a:lnTo>
                  <a:pt x="2122" y="614"/>
                </a:lnTo>
                <a:lnTo>
                  <a:pt x="2122" y="624"/>
                </a:lnTo>
                <a:lnTo>
                  <a:pt x="2122" y="614"/>
                </a:lnTo>
                <a:lnTo>
                  <a:pt x="2125" y="617"/>
                </a:lnTo>
                <a:lnTo>
                  <a:pt x="2125" y="624"/>
                </a:lnTo>
                <a:lnTo>
                  <a:pt x="2125" y="617"/>
                </a:lnTo>
                <a:lnTo>
                  <a:pt x="2129" y="624"/>
                </a:lnTo>
                <a:lnTo>
                  <a:pt x="2129" y="620"/>
                </a:lnTo>
                <a:lnTo>
                  <a:pt x="2132" y="620"/>
                </a:lnTo>
                <a:lnTo>
                  <a:pt x="2132" y="624"/>
                </a:lnTo>
                <a:lnTo>
                  <a:pt x="2132" y="607"/>
                </a:lnTo>
                <a:lnTo>
                  <a:pt x="2135" y="617"/>
                </a:lnTo>
                <a:lnTo>
                  <a:pt x="2135" y="624"/>
                </a:lnTo>
                <a:lnTo>
                  <a:pt x="2135" y="617"/>
                </a:lnTo>
                <a:lnTo>
                  <a:pt x="2139" y="624"/>
                </a:lnTo>
                <a:lnTo>
                  <a:pt x="2139" y="610"/>
                </a:lnTo>
                <a:lnTo>
                  <a:pt x="2142" y="614"/>
                </a:lnTo>
                <a:lnTo>
                  <a:pt x="2142" y="624"/>
                </a:lnTo>
                <a:lnTo>
                  <a:pt x="2142" y="610"/>
                </a:lnTo>
                <a:lnTo>
                  <a:pt x="2145" y="624"/>
                </a:lnTo>
                <a:lnTo>
                  <a:pt x="2145" y="620"/>
                </a:lnTo>
                <a:lnTo>
                  <a:pt x="2149" y="617"/>
                </a:lnTo>
                <a:lnTo>
                  <a:pt x="2149" y="624"/>
                </a:lnTo>
                <a:lnTo>
                  <a:pt x="2149" y="617"/>
                </a:lnTo>
                <a:lnTo>
                  <a:pt x="2152" y="620"/>
                </a:lnTo>
                <a:lnTo>
                  <a:pt x="2152" y="624"/>
                </a:lnTo>
                <a:lnTo>
                  <a:pt x="2152" y="620"/>
                </a:lnTo>
                <a:lnTo>
                  <a:pt x="2155" y="624"/>
                </a:lnTo>
                <a:lnTo>
                  <a:pt x="2155" y="607"/>
                </a:lnTo>
                <a:lnTo>
                  <a:pt x="2159" y="620"/>
                </a:lnTo>
                <a:lnTo>
                  <a:pt x="2159" y="624"/>
                </a:lnTo>
                <a:lnTo>
                  <a:pt x="2159" y="567"/>
                </a:lnTo>
                <a:lnTo>
                  <a:pt x="2162" y="624"/>
                </a:lnTo>
                <a:lnTo>
                  <a:pt x="2162" y="620"/>
                </a:lnTo>
                <a:lnTo>
                  <a:pt x="2165" y="624"/>
                </a:lnTo>
                <a:lnTo>
                  <a:pt x="2165" y="617"/>
                </a:lnTo>
                <a:lnTo>
                  <a:pt x="2169" y="624"/>
                </a:lnTo>
                <a:lnTo>
                  <a:pt x="2169" y="620"/>
                </a:lnTo>
                <a:lnTo>
                  <a:pt x="2172" y="624"/>
                </a:lnTo>
                <a:lnTo>
                  <a:pt x="2172" y="600"/>
                </a:lnTo>
                <a:lnTo>
                  <a:pt x="2175" y="624"/>
                </a:lnTo>
                <a:lnTo>
                  <a:pt x="2175" y="614"/>
                </a:lnTo>
                <a:lnTo>
                  <a:pt x="2179" y="624"/>
                </a:lnTo>
                <a:lnTo>
                  <a:pt x="2179" y="614"/>
                </a:lnTo>
                <a:lnTo>
                  <a:pt x="2182" y="624"/>
                </a:lnTo>
                <a:lnTo>
                  <a:pt x="2182" y="617"/>
                </a:lnTo>
                <a:lnTo>
                  <a:pt x="2185" y="624"/>
                </a:lnTo>
                <a:lnTo>
                  <a:pt x="2185" y="610"/>
                </a:lnTo>
                <a:lnTo>
                  <a:pt x="2189" y="624"/>
                </a:lnTo>
                <a:lnTo>
                  <a:pt x="2189" y="607"/>
                </a:lnTo>
                <a:lnTo>
                  <a:pt x="2192" y="624"/>
                </a:lnTo>
                <a:lnTo>
                  <a:pt x="2192" y="614"/>
                </a:lnTo>
                <a:lnTo>
                  <a:pt x="2195" y="624"/>
                </a:lnTo>
                <a:lnTo>
                  <a:pt x="2195" y="617"/>
                </a:lnTo>
                <a:lnTo>
                  <a:pt x="2199" y="624"/>
                </a:lnTo>
                <a:lnTo>
                  <a:pt x="2202" y="624"/>
                </a:lnTo>
                <a:lnTo>
                  <a:pt x="2202" y="620"/>
                </a:lnTo>
                <a:lnTo>
                  <a:pt x="2205" y="624"/>
                </a:lnTo>
                <a:lnTo>
                  <a:pt x="2205" y="610"/>
                </a:lnTo>
                <a:lnTo>
                  <a:pt x="2209" y="620"/>
                </a:lnTo>
                <a:lnTo>
                  <a:pt x="2209" y="624"/>
                </a:lnTo>
                <a:lnTo>
                  <a:pt x="2209" y="607"/>
                </a:lnTo>
                <a:lnTo>
                  <a:pt x="2212" y="624"/>
                </a:lnTo>
                <a:lnTo>
                  <a:pt x="2215" y="624"/>
                </a:lnTo>
                <a:lnTo>
                  <a:pt x="2215" y="604"/>
                </a:lnTo>
                <a:lnTo>
                  <a:pt x="2219" y="624"/>
                </a:lnTo>
                <a:lnTo>
                  <a:pt x="2219" y="610"/>
                </a:lnTo>
                <a:lnTo>
                  <a:pt x="2222" y="624"/>
                </a:lnTo>
                <a:lnTo>
                  <a:pt x="2222" y="614"/>
                </a:lnTo>
                <a:lnTo>
                  <a:pt x="2225" y="610"/>
                </a:lnTo>
                <a:lnTo>
                  <a:pt x="2225" y="624"/>
                </a:lnTo>
                <a:lnTo>
                  <a:pt x="2225" y="607"/>
                </a:lnTo>
                <a:lnTo>
                  <a:pt x="2229" y="624"/>
                </a:lnTo>
                <a:lnTo>
                  <a:pt x="2229" y="617"/>
                </a:lnTo>
                <a:lnTo>
                  <a:pt x="2232" y="620"/>
                </a:lnTo>
                <a:lnTo>
                  <a:pt x="2232" y="624"/>
                </a:lnTo>
                <a:lnTo>
                  <a:pt x="2232" y="620"/>
                </a:lnTo>
                <a:lnTo>
                  <a:pt x="2235" y="624"/>
                </a:lnTo>
                <a:lnTo>
                  <a:pt x="2235" y="617"/>
                </a:lnTo>
                <a:lnTo>
                  <a:pt x="2239" y="624"/>
                </a:lnTo>
                <a:lnTo>
                  <a:pt x="2239" y="564"/>
                </a:lnTo>
                <a:lnTo>
                  <a:pt x="2242" y="620"/>
                </a:lnTo>
                <a:lnTo>
                  <a:pt x="2242" y="624"/>
                </a:lnTo>
                <a:lnTo>
                  <a:pt x="2242" y="590"/>
                </a:lnTo>
                <a:lnTo>
                  <a:pt x="2245" y="624"/>
                </a:lnTo>
                <a:lnTo>
                  <a:pt x="2245" y="620"/>
                </a:lnTo>
                <a:lnTo>
                  <a:pt x="2249" y="624"/>
                </a:lnTo>
                <a:lnTo>
                  <a:pt x="2249" y="620"/>
                </a:lnTo>
                <a:lnTo>
                  <a:pt x="2252" y="624"/>
                </a:lnTo>
                <a:lnTo>
                  <a:pt x="2252" y="597"/>
                </a:lnTo>
                <a:lnTo>
                  <a:pt x="2255" y="624"/>
                </a:lnTo>
                <a:lnTo>
                  <a:pt x="2255" y="607"/>
                </a:lnTo>
                <a:lnTo>
                  <a:pt x="2259" y="624"/>
                </a:lnTo>
                <a:lnTo>
                  <a:pt x="2262" y="624"/>
                </a:lnTo>
                <a:lnTo>
                  <a:pt x="2262" y="617"/>
                </a:lnTo>
                <a:lnTo>
                  <a:pt x="2265" y="624"/>
                </a:lnTo>
                <a:lnTo>
                  <a:pt x="2269" y="624"/>
                </a:lnTo>
                <a:lnTo>
                  <a:pt x="2269" y="614"/>
                </a:lnTo>
                <a:lnTo>
                  <a:pt x="2272" y="624"/>
                </a:lnTo>
                <a:lnTo>
                  <a:pt x="2272" y="617"/>
                </a:lnTo>
                <a:lnTo>
                  <a:pt x="2275" y="624"/>
                </a:lnTo>
                <a:lnTo>
                  <a:pt x="2275" y="617"/>
                </a:lnTo>
                <a:lnTo>
                  <a:pt x="2279" y="624"/>
                </a:lnTo>
                <a:lnTo>
                  <a:pt x="2282" y="624"/>
                </a:lnTo>
                <a:lnTo>
                  <a:pt x="2282" y="610"/>
                </a:lnTo>
                <a:lnTo>
                  <a:pt x="2285" y="624"/>
                </a:lnTo>
                <a:lnTo>
                  <a:pt x="2285" y="617"/>
                </a:lnTo>
                <a:lnTo>
                  <a:pt x="2289" y="624"/>
                </a:lnTo>
                <a:lnTo>
                  <a:pt x="2289" y="617"/>
                </a:lnTo>
                <a:lnTo>
                  <a:pt x="2292" y="624"/>
                </a:lnTo>
                <a:lnTo>
                  <a:pt x="2295" y="624"/>
                </a:lnTo>
                <a:lnTo>
                  <a:pt x="2295" y="620"/>
                </a:lnTo>
                <a:lnTo>
                  <a:pt x="2299" y="624"/>
                </a:lnTo>
                <a:lnTo>
                  <a:pt x="2299" y="620"/>
                </a:lnTo>
                <a:lnTo>
                  <a:pt x="2302" y="624"/>
                </a:lnTo>
                <a:lnTo>
                  <a:pt x="2302" y="620"/>
                </a:lnTo>
                <a:lnTo>
                  <a:pt x="2305" y="624"/>
                </a:lnTo>
                <a:lnTo>
                  <a:pt x="2305" y="610"/>
                </a:lnTo>
                <a:lnTo>
                  <a:pt x="2309" y="617"/>
                </a:lnTo>
                <a:lnTo>
                  <a:pt x="2309" y="624"/>
                </a:lnTo>
                <a:lnTo>
                  <a:pt x="2309" y="610"/>
                </a:lnTo>
                <a:lnTo>
                  <a:pt x="2312" y="624"/>
                </a:lnTo>
                <a:lnTo>
                  <a:pt x="2312" y="617"/>
                </a:lnTo>
                <a:lnTo>
                  <a:pt x="2315" y="624"/>
                </a:lnTo>
                <a:lnTo>
                  <a:pt x="2315" y="614"/>
                </a:lnTo>
                <a:lnTo>
                  <a:pt x="2319" y="617"/>
                </a:lnTo>
                <a:lnTo>
                  <a:pt x="2319" y="624"/>
                </a:lnTo>
                <a:lnTo>
                  <a:pt x="2319" y="614"/>
                </a:lnTo>
                <a:lnTo>
                  <a:pt x="2322" y="620"/>
                </a:lnTo>
                <a:lnTo>
                  <a:pt x="2322" y="624"/>
                </a:lnTo>
                <a:lnTo>
                  <a:pt x="2322" y="617"/>
                </a:lnTo>
                <a:lnTo>
                  <a:pt x="2325" y="620"/>
                </a:lnTo>
                <a:lnTo>
                  <a:pt x="2325" y="624"/>
                </a:lnTo>
                <a:lnTo>
                  <a:pt x="2325" y="620"/>
                </a:lnTo>
                <a:lnTo>
                  <a:pt x="2329" y="624"/>
                </a:lnTo>
                <a:lnTo>
                  <a:pt x="2332" y="624"/>
                </a:lnTo>
                <a:lnTo>
                  <a:pt x="2332" y="617"/>
                </a:lnTo>
                <a:lnTo>
                  <a:pt x="2335" y="617"/>
                </a:lnTo>
                <a:lnTo>
                  <a:pt x="2335" y="624"/>
                </a:lnTo>
                <a:lnTo>
                  <a:pt x="2335" y="617"/>
                </a:lnTo>
                <a:lnTo>
                  <a:pt x="2339" y="617"/>
                </a:lnTo>
                <a:lnTo>
                  <a:pt x="2339" y="624"/>
                </a:lnTo>
                <a:lnTo>
                  <a:pt x="2339" y="617"/>
                </a:lnTo>
                <a:lnTo>
                  <a:pt x="2342" y="624"/>
                </a:lnTo>
                <a:lnTo>
                  <a:pt x="2342" y="620"/>
                </a:lnTo>
                <a:lnTo>
                  <a:pt x="2345" y="624"/>
                </a:lnTo>
                <a:lnTo>
                  <a:pt x="2349" y="624"/>
                </a:lnTo>
                <a:lnTo>
                  <a:pt x="2349" y="610"/>
                </a:lnTo>
                <a:lnTo>
                  <a:pt x="2352" y="614"/>
                </a:lnTo>
                <a:lnTo>
                  <a:pt x="2352" y="624"/>
                </a:lnTo>
                <a:lnTo>
                  <a:pt x="2352" y="610"/>
                </a:lnTo>
                <a:lnTo>
                  <a:pt x="2355" y="617"/>
                </a:lnTo>
                <a:lnTo>
                  <a:pt x="2355" y="624"/>
                </a:lnTo>
                <a:lnTo>
                  <a:pt x="2355" y="600"/>
                </a:lnTo>
                <a:lnTo>
                  <a:pt x="2359" y="624"/>
                </a:lnTo>
                <a:lnTo>
                  <a:pt x="2359" y="620"/>
                </a:lnTo>
                <a:lnTo>
                  <a:pt x="2362" y="624"/>
                </a:lnTo>
                <a:lnTo>
                  <a:pt x="2369" y="624"/>
                </a:lnTo>
                <a:lnTo>
                  <a:pt x="2369" y="620"/>
                </a:lnTo>
                <a:lnTo>
                  <a:pt x="2372" y="624"/>
                </a:lnTo>
                <a:lnTo>
                  <a:pt x="2372" y="617"/>
                </a:lnTo>
                <a:lnTo>
                  <a:pt x="2375" y="624"/>
                </a:lnTo>
                <a:lnTo>
                  <a:pt x="2375" y="614"/>
                </a:lnTo>
                <a:lnTo>
                  <a:pt x="2379" y="624"/>
                </a:lnTo>
                <a:lnTo>
                  <a:pt x="2379" y="620"/>
                </a:lnTo>
                <a:lnTo>
                  <a:pt x="2382" y="624"/>
                </a:lnTo>
                <a:lnTo>
                  <a:pt x="2382" y="620"/>
                </a:lnTo>
                <a:lnTo>
                  <a:pt x="2385" y="624"/>
                </a:lnTo>
                <a:lnTo>
                  <a:pt x="2395" y="624"/>
                </a:lnTo>
                <a:lnTo>
                  <a:pt x="2395" y="620"/>
                </a:lnTo>
                <a:lnTo>
                  <a:pt x="2399" y="624"/>
                </a:lnTo>
                <a:lnTo>
                  <a:pt x="2402" y="624"/>
                </a:lnTo>
                <a:lnTo>
                  <a:pt x="2402" y="604"/>
                </a:lnTo>
                <a:lnTo>
                  <a:pt x="2405" y="624"/>
                </a:lnTo>
                <a:lnTo>
                  <a:pt x="2405" y="590"/>
                </a:lnTo>
                <a:lnTo>
                  <a:pt x="2409" y="624"/>
                </a:lnTo>
                <a:lnTo>
                  <a:pt x="2409" y="620"/>
                </a:lnTo>
                <a:lnTo>
                  <a:pt x="2412" y="624"/>
                </a:lnTo>
                <a:lnTo>
                  <a:pt x="2412" y="620"/>
                </a:lnTo>
                <a:lnTo>
                  <a:pt x="2415" y="624"/>
                </a:lnTo>
                <a:lnTo>
                  <a:pt x="2419" y="624"/>
                </a:lnTo>
                <a:lnTo>
                  <a:pt x="2419" y="620"/>
                </a:lnTo>
                <a:lnTo>
                  <a:pt x="2422" y="624"/>
                </a:lnTo>
                <a:lnTo>
                  <a:pt x="2422" y="617"/>
                </a:lnTo>
                <a:lnTo>
                  <a:pt x="2425" y="624"/>
                </a:lnTo>
                <a:lnTo>
                  <a:pt x="2425" y="620"/>
                </a:lnTo>
                <a:lnTo>
                  <a:pt x="2429" y="624"/>
                </a:lnTo>
                <a:lnTo>
                  <a:pt x="2429" y="620"/>
                </a:lnTo>
                <a:lnTo>
                  <a:pt x="2432" y="624"/>
                </a:lnTo>
                <a:lnTo>
                  <a:pt x="2439" y="624"/>
                </a:lnTo>
                <a:lnTo>
                  <a:pt x="2439" y="614"/>
                </a:lnTo>
                <a:lnTo>
                  <a:pt x="2442" y="624"/>
                </a:lnTo>
                <a:lnTo>
                  <a:pt x="2442" y="614"/>
                </a:lnTo>
                <a:lnTo>
                  <a:pt x="2446" y="620"/>
                </a:lnTo>
                <a:lnTo>
                  <a:pt x="2446" y="624"/>
                </a:lnTo>
                <a:lnTo>
                  <a:pt x="2446" y="620"/>
                </a:lnTo>
                <a:lnTo>
                  <a:pt x="2449" y="624"/>
                </a:lnTo>
                <a:lnTo>
                  <a:pt x="2449" y="607"/>
                </a:lnTo>
                <a:lnTo>
                  <a:pt x="2452" y="620"/>
                </a:lnTo>
                <a:lnTo>
                  <a:pt x="2452" y="624"/>
                </a:lnTo>
                <a:lnTo>
                  <a:pt x="2452" y="617"/>
                </a:lnTo>
                <a:lnTo>
                  <a:pt x="2456" y="624"/>
                </a:lnTo>
                <a:lnTo>
                  <a:pt x="2456" y="620"/>
                </a:lnTo>
                <a:lnTo>
                  <a:pt x="2459" y="624"/>
                </a:lnTo>
                <a:lnTo>
                  <a:pt x="2462" y="624"/>
                </a:lnTo>
                <a:lnTo>
                  <a:pt x="2462" y="620"/>
                </a:lnTo>
                <a:lnTo>
                  <a:pt x="2466" y="624"/>
                </a:lnTo>
                <a:lnTo>
                  <a:pt x="2469" y="624"/>
                </a:lnTo>
                <a:lnTo>
                  <a:pt x="2469" y="597"/>
                </a:lnTo>
                <a:lnTo>
                  <a:pt x="2472" y="624"/>
                </a:lnTo>
                <a:lnTo>
                  <a:pt x="2472" y="590"/>
                </a:lnTo>
                <a:lnTo>
                  <a:pt x="2476" y="624"/>
                </a:lnTo>
                <a:lnTo>
                  <a:pt x="2476" y="614"/>
                </a:lnTo>
                <a:lnTo>
                  <a:pt x="2479" y="624"/>
                </a:lnTo>
                <a:lnTo>
                  <a:pt x="2486" y="624"/>
                </a:lnTo>
                <a:lnTo>
                  <a:pt x="2486" y="614"/>
                </a:lnTo>
                <a:lnTo>
                  <a:pt x="2489" y="624"/>
                </a:lnTo>
                <a:lnTo>
                  <a:pt x="2489" y="620"/>
                </a:lnTo>
                <a:lnTo>
                  <a:pt x="2492" y="624"/>
                </a:lnTo>
                <a:lnTo>
                  <a:pt x="2492" y="620"/>
                </a:lnTo>
                <a:lnTo>
                  <a:pt x="2496" y="624"/>
                </a:lnTo>
                <a:lnTo>
                  <a:pt x="2496" y="620"/>
                </a:lnTo>
                <a:lnTo>
                  <a:pt x="2499" y="624"/>
                </a:lnTo>
                <a:lnTo>
                  <a:pt x="2506" y="624"/>
                </a:lnTo>
                <a:lnTo>
                  <a:pt x="2506" y="617"/>
                </a:lnTo>
                <a:lnTo>
                  <a:pt x="2509" y="624"/>
                </a:lnTo>
                <a:lnTo>
                  <a:pt x="2509" y="617"/>
                </a:lnTo>
                <a:lnTo>
                  <a:pt x="2512" y="624"/>
                </a:lnTo>
                <a:lnTo>
                  <a:pt x="2516" y="624"/>
                </a:lnTo>
                <a:lnTo>
                  <a:pt x="2516" y="617"/>
                </a:lnTo>
                <a:lnTo>
                  <a:pt x="2519" y="624"/>
                </a:lnTo>
                <a:lnTo>
                  <a:pt x="2522" y="624"/>
                </a:lnTo>
                <a:lnTo>
                  <a:pt x="2522" y="620"/>
                </a:lnTo>
                <a:lnTo>
                  <a:pt x="2526" y="624"/>
                </a:lnTo>
                <a:lnTo>
                  <a:pt x="2532" y="624"/>
                </a:lnTo>
                <a:lnTo>
                  <a:pt x="2532" y="620"/>
                </a:lnTo>
                <a:lnTo>
                  <a:pt x="2536" y="624"/>
                </a:lnTo>
                <a:lnTo>
                  <a:pt x="2536" y="604"/>
                </a:lnTo>
                <a:lnTo>
                  <a:pt x="2539" y="604"/>
                </a:lnTo>
                <a:lnTo>
                  <a:pt x="2539" y="624"/>
                </a:lnTo>
                <a:lnTo>
                  <a:pt x="2539" y="604"/>
                </a:lnTo>
                <a:lnTo>
                  <a:pt x="2542" y="620"/>
                </a:lnTo>
                <a:lnTo>
                  <a:pt x="2542" y="624"/>
                </a:lnTo>
                <a:lnTo>
                  <a:pt x="2542" y="620"/>
                </a:lnTo>
                <a:lnTo>
                  <a:pt x="2546" y="620"/>
                </a:lnTo>
                <a:lnTo>
                  <a:pt x="2546" y="624"/>
                </a:lnTo>
                <a:lnTo>
                  <a:pt x="2546" y="620"/>
                </a:lnTo>
                <a:lnTo>
                  <a:pt x="2549" y="624"/>
                </a:lnTo>
                <a:lnTo>
                  <a:pt x="2552" y="624"/>
                </a:lnTo>
                <a:lnTo>
                  <a:pt x="2552" y="620"/>
                </a:lnTo>
                <a:lnTo>
                  <a:pt x="2556" y="620"/>
                </a:lnTo>
                <a:lnTo>
                  <a:pt x="2556" y="624"/>
                </a:lnTo>
                <a:lnTo>
                  <a:pt x="2556" y="620"/>
                </a:lnTo>
                <a:lnTo>
                  <a:pt x="2559" y="624"/>
                </a:lnTo>
                <a:lnTo>
                  <a:pt x="2562" y="624"/>
                </a:lnTo>
                <a:lnTo>
                  <a:pt x="2562" y="620"/>
                </a:lnTo>
                <a:lnTo>
                  <a:pt x="2566" y="624"/>
                </a:lnTo>
                <a:lnTo>
                  <a:pt x="2569" y="620"/>
                </a:lnTo>
                <a:lnTo>
                  <a:pt x="2569" y="624"/>
                </a:lnTo>
                <a:lnTo>
                  <a:pt x="2569" y="620"/>
                </a:lnTo>
                <a:lnTo>
                  <a:pt x="2572" y="620"/>
                </a:lnTo>
                <a:lnTo>
                  <a:pt x="2572" y="624"/>
                </a:lnTo>
                <a:lnTo>
                  <a:pt x="2572" y="620"/>
                </a:lnTo>
                <a:lnTo>
                  <a:pt x="2576" y="620"/>
                </a:lnTo>
                <a:lnTo>
                  <a:pt x="2576" y="624"/>
                </a:lnTo>
                <a:lnTo>
                  <a:pt x="2576" y="620"/>
                </a:lnTo>
                <a:lnTo>
                  <a:pt x="2579" y="624"/>
                </a:lnTo>
                <a:lnTo>
                  <a:pt x="2579" y="617"/>
                </a:lnTo>
                <a:lnTo>
                  <a:pt x="2582" y="624"/>
                </a:lnTo>
                <a:lnTo>
                  <a:pt x="2582" y="620"/>
                </a:lnTo>
                <a:lnTo>
                  <a:pt x="2586" y="620"/>
                </a:lnTo>
                <a:lnTo>
                  <a:pt x="2586" y="624"/>
                </a:lnTo>
                <a:lnTo>
                  <a:pt x="2586" y="620"/>
                </a:lnTo>
                <a:lnTo>
                  <a:pt x="2589" y="624"/>
                </a:lnTo>
                <a:lnTo>
                  <a:pt x="2589" y="620"/>
                </a:lnTo>
                <a:lnTo>
                  <a:pt x="2592" y="624"/>
                </a:lnTo>
                <a:lnTo>
                  <a:pt x="2592" y="617"/>
                </a:lnTo>
                <a:lnTo>
                  <a:pt x="2596" y="624"/>
                </a:lnTo>
                <a:lnTo>
                  <a:pt x="2596" y="620"/>
                </a:lnTo>
                <a:lnTo>
                  <a:pt x="2599" y="624"/>
                </a:lnTo>
                <a:lnTo>
                  <a:pt x="2602" y="624"/>
                </a:lnTo>
                <a:lnTo>
                  <a:pt x="2602" y="620"/>
                </a:lnTo>
                <a:lnTo>
                  <a:pt x="2606" y="624"/>
                </a:lnTo>
                <a:lnTo>
                  <a:pt x="2606" y="590"/>
                </a:lnTo>
                <a:lnTo>
                  <a:pt x="2609" y="624"/>
                </a:lnTo>
                <a:lnTo>
                  <a:pt x="2609" y="604"/>
                </a:lnTo>
                <a:lnTo>
                  <a:pt x="2612" y="624"/>
                </a:lnTo>
                <a:lnTo>
                  <a:pt x="2612" y="620"/>
                </a:lnTo>
                <a:lnTo>
                  <a:pt x="2616" y="624"/>
                </a:lnTo>
                <a:lnTo>
                  <a:pt x="2619" y="624"/>
                </a:lnTo>
                <a:lnTo>
                  <a:pt x="2619" y="620"/>
                </a:lnTo>
                <a:lnTo>
                  <a:pt x="2622" y="624"/>
                </a:lnTo>
                <a:lnTo>
                  <a:pt x="2622" y="620"/>
                </a:lnTo>
                <a:lnTo>
                  <a:pt x="2626" y="624"/>
                </a:lnTo>
                <a:lnTo>
                  <a:pt x="2626" y="620"/>
                </a:lnTo>
                <a:lnTo>
                  <a:pt x="2629" y="624"/>
                </a:lnTo>
                <a:lnTo>
                  <a:pt x="2629" y="620"/>
                </a:lnTo>
                <a:lnTo>
                  <a:pt x="2632" y="624"/>
                </a:lnTo>
                <a:lnTo>
                  <a:pt x="2636" y="624"/>
                </a:lnTo>
                <a:lnTo>
                  <a:pt x="2636" y="620"/>
                </a:lnTo>
                <a:lnTo>
                  <a:pt x="2639" y="624"/>
                </a:lnTo>
                <a:lnTo>
                  <a:pt x="2642" y="624"/>
                </a:lnTo>
                <a:lnTo>
                  <a:pt x="2642" y="620"/>
                </a:lnTo>
                <a:lnTo>
                  <a:pt x="2646" y="624"/>
                </a:lnTo>
                <a:lnTo>
                  <a:pt x="2649" y="624"/>
                </a:lnTo>
                <a:lnTo>
                  <a:pt x="2649" y="620"/>
                </a:lnTo>
                <a:lnTo>
                  <a:pt x="2652" y="624"/>
                </a:lnTo>
                <a:lnTo>
                  <a:pt x="2652" y="620"/>
                </a:lnTo>
                <a:lnTo>
                  <a:pt x="2656" y="624"/>
                </a:lnTo>
                <a:lnTo>
                  <a:pt x="2656" y="604"/>
                </a:lnTo>
                <a:lnTo>
                  <a:pt x="2659" y="624"/>
                </a:lnTo>
                <a:lnTo>
                  <a:pt x="2659" y="604"/>
                </a:lnTo>
                <a:lnTo>
                  <a:pt x="2662" y="624"/>
                </a:lnTo>
                <a:lnTo>
                  <a:pt x="2662" y="614"/>
                </a:lnTo>
                <a:lnTo>
                  <a:pt x="2666" y="624"/>
                </a:lnTo>
                <a:lnTo>
                  <a:pt x="2666" y="617"/>
                </a:lnTo>
                <a:lnTo>
                  <a:pt x="2669" y="624"/>
                </a:lnTo>
                <a:lnTo>
                  <a:pt x="2672" y="624"/>
                </a:lnTo>
                <a:lnTo>
                  <a:pt x="2672" y="600"/>
                </a:lnTo>
                <a:lnTo>
                  <a:pt x="2676" y="624"/>
                </a:lnTo>
                <a:lnTo>
                  <a:pt x="2676" y="614"/>
                </a:lnTo>
                <a:lnTo>
                  <a:pt x="2679" y="624"/>
                </a:lnTo>
                <a:lnTo>
                  <a:pt x="2679" y="620"/>
                </a:lnTo>
                <a:lnTo>
                  <a:pt x="2682" y="624"/>
                </a:lnTo>
                <a:lnTo>
                  <a:pt x="2682" y="620"/>
                </a:lnTo>
                <a:lnTo>
                  <a:pt x="2686" y="624"/>
                </a:lnTo>
                <a:lnTo>
                  <a:pt x="2696" y="624"/>
                </a:lnTo>
                <a:lnTo>
                  <a:pt x="2696" y="620"/>
                </a:lnTo>
                <a:lnTo>
                  <a:pt x="2699" y="624"/>
                </a:lnTo>
                <a:lnTo>
                  <a:pt x="2702" y="624"/>
                </a:lnTo>
                <a:lnTo>
                  <a:pt x="2702" y="610"/>
                </a:lnTo>
                <a:lnTo>
                  <a:pt x="2706" y="624"/>
                </a:lnTo>
                <a:lnTo>
                  <a:pt x="2706" y="614"/>
                </a:lnTo>
                <a:lnTo>
                  <a:pt x="2709" y="624"/>
                </a:lnTo>
                <a:lnTo>
                  <a:pt x="2709" y="617"/>
                </a:lnTo>
                <a:lnTo>
                  <a:pt x="2712" y="624"/>
                </a:lnTo>
                <a:lnTo>
                  <a:pt x="2719" y="624"/>
                </a:lnTo>
                <a:lnTo>
                  <a:pt x="2719" y="620"/>
                </a:lnTo>
                <a:lnTo>
                  <a:pt x="2722" y="624"/>
                </a:lnTo>
                <a:lnTo>
                  <a:pt x="2722" y="620"/>
                </a:lnTo>
                <a:lnTo>
                  <a:pt x="2726" y="624"/>
                </a:lnTo>
                <a:lnTo>
                  <a:pt x="2726" y="620"/>
                </a:lnTo>
                <a:lnTo>
                  <a:pt x="2729" y="624"/>
                </a:lnTo>
                <a:lnTo>
                  <a:pt x="2729" y="620"/>
                </a:lnTo>
                <a:lnTo>
                  <a:pt x="2732" y="624"/>
                </a:lnTo>
                <a:lnTo>
                  <a:pt x="2736" y="624"/>
                </a:lnTo>
                <a:lnTo>
                  <a:pt x="2736" y="620"/>
                </a:lnTo>
                <a:lnTo>
                  <a:pt x="2739" y="624"/>
                </a:lnTo>
                <a:lnTo>
                  <a:pt x="2739" y="600"/>
                </a:lnTo>
                <a:lnTo>
                  <a:pt x="2742" y="604"/>
                </a:lnTo>
                <a:lnTo>
                  <a:pt x="2742" y="624"/>
                </a:lnTo>
                <a:lnTo>
                  <a:pt x="2742" y="604"/>
                </a:lnTo>
                <a:lnTo>
                  <a:pt x="2746" y="620"/>
                </a:lnTo>
                <a:lnTo>
                  <a:pt x="2746" y="624"/>
                </a:lnTo>
                <a:lnTo>
                  <a:pt x="2746" y="620"/>
                </a:lnTo>
                <a:lnTo>
                  <a:pt x="2749" y="624"/>
                </a:lnTo>
                <a:lnTo>
                  <a:pt x="2749" y="620"/>
                </a:lnTo>
                <a:lnTo>
                  <a:pt x="2752" y="624"/>
                </a:lnTo>
                <a:lnTo>
                  <a:pt x="2752" y="610"/>
                </a:lnTo>
                <a:lnTo>
                  <a:pt x="2756" y="604"/>
                </a:lnTo>
                <a:lnTo>
                  <a:pt x="2756" y="624"/>
                </a:lnTo>
                <a:lnTo>
                  <a:pt x="2756" y="604"/>
                </a:lnTo>
                <a:lnTo>
                  <a:pt x="2759" y="610"/>
                </a:lnTo>
                <a:lnTo>
                  <a:pt x="2759" y="624"/>
                </a:lnTo>
                <a:lnTo>
                  <a:pt x="2759" y="610"/>
                </a:lnTo>
                <a:lnTo>
                  <a:pt x="2762" y="624"/>
                </a:lnTo>
                <a:lnTo>
                  <a:pt x="2762" y="620"/>
                </a:lnTo>
                <a:lnTo>
                  <a:pt x="2766" y="620"/>
                </a:lnTo>
                <a:lnTo>
                  <a:pt x="2766" y="624"/>
                </a:lnTo>
                <a:lnTo>
                  <a:pt x="2766" y="620"/>
                </a:lnTo>
                <a:lnTo>
                  <a:pt x="2769" y="624"/>
                </a:lnTo>
                <a:lnTo>
                  <a:pt x="2769" y="617"/>
                </a:lnTo>
                <a:lnTo>
                  <a:pt x="2769" y="620"/>
                </a:lnTo>
                <a:lnTo>
                  <a:pt x="2772" y="614"/>
                </a:lnTo>
                <a:lnTo>
                  <a:pt x="2772" y="624"/>
                </a:lnTo>
                <a:lnTo>
                  <a:pt x="2772" y="610"/>
                </a:lnTo>
                <a:lnTo>
                  <a:pt x="2776" y="624"/>
                </a:lnTo>
                <a:lnTo>
                  <a:pt x="2776" y="620"/>
                </a:lnTo>
                <a:lnTo>
                  <a:pt x="2779" y="624"/>
                </a:lnTo>
                <a:lnTo>
                  <a:pt x="2779" y="620"/>
                </a:lnTo>
                <a:lnTo>
                  <a:pt x="2782" y="624"/>
                </a:lnTo>
                <a:lnTo>
                  <a:pt x="2789" y="624"/>
                </a:lnTo>
                <a:lnTo>
                  <a:pt x="2789" y="620"/>
                </a:lnTo>
                <a:lnTo>
                  <a:pt x="2793" y="620"/>
                </a:lnTo>
                <a:lnTo>
                  <a:pt x="2793" y="624"/>
                </a:lnTo>
                <a:lnTo>
                  <a:pt x="2793" y="610"/>
                </a:lnTo>
                <a:lnTo>
                  <a:pt x="2796" y="620"/>
                </a:lnTo>
                <a:lnTo>
                  <a:pt x="2796" y="624"/>
                </a:lnTo>
                <a:lnTo>
                  <a:pt x="2796" y="610"/>
                </a:lnTo>
                <a:lnTo>
                  <a:pt x="2799" y="624"/>
                </a:lnTo>
                <a:lnTo>
                  <a:pt x="2803" y="624"/>
                </a:lnTo>
                <a:lnTo>
                  <a:pt x="2803" y="620"/>
                </a:lnTo>
                <a:lnTo>
                  <a:pt x="2806" y="624"/>
                </a:lnTo>
                <a:lnTo>
                  <a:pt x="2806" y="620"/>
                </a:lnTo>
                <a:lnTo>
                  <a:pt x="2809" y="624"/>
                </a:lnTo>
                <a:lnTo>
                  <a:pt x="2809" y="620"/>
                </a:lnTo>
                <a:lnTo>
                  <a:pt x="2813" y="624"/>
                </a:lnTo>
                <a:lnTo>
                  <a:pt x="2813" y="620"/>
                </a:lnTo>
                <a:lnTo>
                  <a:pt x="2816" y="624"/>
                </a:lnTo>
                <a:lnTo>
                  <a:pt x="2816" y="620"/>
                </a:lnTo>
                <a:lnTo>
                  <a:pt x="2819" y="624"/>
                </a:lnTo>
                <a:lnTo>
                  <a:pt x="2819" y="620"/>
                </a:lnTo>
                <a:lnTo>
                  <a:pt x="2823" y="624"/>
                </a:lnTo>
                <a:lnTo>
                  <a:pt x="2823" y="614"/>
                </a:lnTo>
                <a:lnTo>
                  <a:pt x="2826" y="624"/>
                </a:lnTo>
                <a:lnTo>
                  <a:pt x="2826" y="620"/>
                </a:lnTo>
                <a:lnTo>
                  <a:pt x="2829" y="624"/>
                </a:lnTo>
                <a:lnTo>
                  <a:pt x="2829" y="620"/>
                </a:lnTo>
                <a:lnTo>
                  <a:pt x="2833" y="624"/>
                </a:lnTo>
                <a:lnTo>
                  <a:pt x="2836" y="624"/>
                </a:lnTo>
                <a:lnTo>
                  <a:pt x="2836" y="607"/>
                </a:lnTo>
                <a:lnTo>
                  <a:pt x="2839" y="624"/>
                </a:lnTo>
                <a:lnTo>
                  <a:pt x="2839" y="607"/>
                </a:lnTo>
                <a:lnTo>
                  <a:pt x="2843" y="624"/>
                </a:lnTo>
                <a:lnTo>
                  <a:pt x="2843" y="617"/>
                </a:lnTo>
                <a:lnTo>
                  <a:pt x="2846" y="624"/>
                </a:lnTo>
                <a:lnTo>
                  <a:pt x="2846" y="620"/>
                </a:lnTo>
                <a:lnTo>
                  <a:pt x="2849" y="624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Line 87"/>
          <p:cNvSpPr>
            <a:spLocks noChangeShapeType="1"/>
          </p:cNvSpPr>
          <p:nvPr/>
        </p:nvSpPr>
        <p:spPr bwMode="auto">
          <a:xfrm>
            <a:off x="1209675" y="4862513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Rectangle 88"/>
          <p:cNvSpPr>
            <a:spLocks noChangeArrowheads="1"/>
          </p:cNvSpPr>
          <p:nvPr/>
        </p:nvSpPr>
        <p:spPr bwMode="auto">
          <a:xfrm>
            <a:off x="1111181" y="4776529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82" name="Line 95"/>
          <p:cNvSpPr>
            <a:spLocks noChangeShapeType="1"/>
          </p:cNvSpPr>
          <p:nvPr/>
        </p:nvSpPr>
        <p:spPr bwMode="auto">
          <a:xfrm>
            <a:off x="1220788" y="4233863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90" name="Line 102"/>
          <p:cNvSpPr>
            <a:spLocks noChangeShapeType="1"/>
          </p:cNvSpPr>
          <p:nvPr/>
        </p:nvSpPr>
        <p:spPr bwMode="auto">
          <a:xfrm>
            <a:off x="1209675" y="3603625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91" name="Rectangle 103"/>
          <p:cNvSpPr>
            <a:spLocks noChangeArrowheads="1"/>
          </p:cNvSpPr>
          <p:nvPr/>
        </p:nvSpPr>
        <p:spPr bwMode="auto">
          <a:xfrm>
            <a:off x="941263" y="3508087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95" name="Line 107"/>
          <p:cNvSpPr>
            <a:spLocks noChangeShapeType="1"/>
          </p:cNvSpPr>
          <p:nvPr/>
        </p:nvSpPr>
        <p:spPr bwMode="auto">
          <a:xfrm>
            <a:off x="1236663" y="48688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96" name="Line 108"/>
          <p:cNvSpPr>
            <a:spLocks noChangeShapeType="1"/>
          </p:cNvSpPr>
          <p:nvPr/>
        </p:nvSpPr>
        <p:spPr bwMode="auto">
          <a:xfrm>
            <a:off x="1501775" y="486886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97" name="Rectangle 109"/>
          <p:cNvSpPr>
            <a:spLocks noChangeArrowheads="1"/>
          </p:cNvSpPr>
          <p:nvPr/>
        </p:nvSpPr>
        <p:spPr bwMode="auto">
          <a:xfrm>
            <a:off x="1340768" y="48942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98" name="Line 110"/>
          <p:cNvSpPr>
            <a:spLocks noChangeShapeType="1"/>
          </p:cNvSpPr>
          <p:nvPr/>
        </p:nvSpPr>
        <p:spPr bwMode="auto">
          <a:xfrm>
            <a:off x="1771650" y="48688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99" name="Line 111"/>
          <p:cNvSpPr>
            <a:spLocks noChangeShapeType="1"/>
          </p:cNvSpPr>
          <p:nvPr/>
        </p:nvSpPr>
        <p:spPr bwMode="auto">
          <a:xfrm>
            <a:off x="2036763" y="486886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00" name="Rectangle 112"/>
          <p:cNvSpPr>
            <a:spLocks noChangeArrowheads="1"/>
          </p:cNvSpPr>
          <p:nvPr/>
        </p:nvSpPr>
        <p:spPr bwMode="auto">
          <a:xfrm>
            <a:off x="1875755" y="48942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01" name="Line 113"/>
          <p:cNvSpPr>
            <a:spLocks noChangeShapeType="1"/>
          </p:cNvSpPr>
          <p:nvPr/>
        </p:nvSpPr>
        <p:spPr bwMode="auto">
          <a:xfrm>
            <a:off x="2300288" y="48688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02" name="Line 114"/>
          <p:cNvSpPr>
            <a:spLocks noChangeShapeType="1"/>
          </p:cNvSpPr>
          <p:nvPr/>
        </p:nvSpPr>
        <p:spPr bwMode="auto">
          <a:xfrm>
            <a:off x="2571750" y="486886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03" name="Rectangle 115"/>
          <p:cNvSpPr>
            <a:spLocks noChangeArrowheads="1"/>
          </p:cNvSpPr>
          <p:nvPr/>
        </p:nvSpPr>
        <p:spPr bwMode="auto">
          <a:xfrm>
            <a:off x="2394868" y="48942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04" name="Line 116"/>
          <p:cNvSpPr>
            <a:spLocks noChangeShapeType="1"/>
          </p:cNvSpPr>
          <p:nvPr/>
        </p:nvSpPr>
        <p:spPr bwMode="auto">
          <a:xfrm>
            <a:off x="2835275" y="48688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05" name="Line 117"/>
          <p:cNvSpPr>
            <a:spLocks noChangeShapeType="1"/>
          </p:cNvSpPr>
          <p:nvPr/>
        </p:nvSpPr>
        <p:spPr bwMode="auto">
          <a:xfrm>
            <a:off x="3100388" y="486886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06" name="Rectangle 118"/>
          <p:cNvSpPr>
            <a:spLocks noChangeArrowheads="1"/>
          </p:cNvSpPr>
          <p:nvPr/>
        </p:nvSpPr>
        <p:spPr bwMode="auto">
          <a:xfrm>
            <a:off x="2923505" y="48942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07" name="Line 119"/>
          <p:cNvSpPr>
            <a:spLocks noChangeShapeType="1"/>
          </p:cNvSpPr>
          <p:nvPr/>
        </p:nvSpPr>
        <p:spPr bwMode="auto">
          <a:xfrm>
            <a:off x="3370263" y="48688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08" name="Line 120"/>
          <p:cNvSpPr>
            <a:spLocks noChangeShapeType="1"/>
          </p:cNvSpPr>
          <p:nvPr/>
        </p:nvSpPr>
        <p:spPr bwMode="auto">
          <a:xfrm>
            <a:off x="3635375" y="486886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09" name="Rectangle 121"/>
          <p:cNvSpPr>
            <a:spLocks noChangeArrowheads="1"/>
          </p:cNvSpPr>
          <p:nvPr/>
        </p:nvSpPr>
        <p:spPr bwMode="auto">
          <a:xfrm>
            <a:off x="3458493" y="48942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310" name="Line 122"/>
          <p:cNvSpPr>
            <a:spLocks noChangeShapeType="1"/>
          </p:cNvSpPr>
          <p:nvPr/>
        </p:nvSpPr>
        <p:spPr bwMode="auto">
          <a:xfrm>
            <a:off x="3900488" y="48688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11" name="Line 123"/>
          <p:cNvSpPr>
            <a:spLocks noChangeShapeType="1"/>
          </p:cNvSpPr>
          <p:nvPr/>
        </p:nvSpPr>
        <p:spPr bwMode="auto">
          <a:xfrm>
            <a:off x="4170363" y="486886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Rectangle 124"/>
          <p:cNvSpPr>
            <a:spLocks noChangeArrowheads="1"/>
          </p:cNvSpPr>
          <p:nvPr/>
        </p:nvSpPr>
        <p:spPr bwMode="auto">
          <a:xfrm>
            <a:off x="3993480" y="48942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7" name="Line 125"/>
          <p:cNvSpPr>
            <a:spLocks noChangeShapeType="1"/>
          </p:cNvSpPr>
          <p:nvPr/>
        </p:nvSpPr>
        <p:spPr bwMode="auto">
          <a:xfrm>
            <a:off x="4435475" y="48688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Line 126"/>
          <p:cNvSpPr>
            <a:spLocks noChangeShapeType="1"/>
          </p:cNvSpPr>
          <p:nvPr/>
        </p:nvSpPr>
        <p:spPr bwMode="auto">
          <a:xfrm>
            <a:off x="4700588" y="486886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Rectangle 127"/>
          <p:cNvSpPr>
            <a:spLocks noChangeArrowheads="1"/>
          </p:cNvSpPr>
          <p:nvPr/>
        </p:nvSpPr>
        <p:spPr bwMode="auto">
          <a:xfrm>
            <a:off x="4523705" y="48942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0" name="Line 128"/>
          <p:cNvSpPr>
            <a:spLocks noChangeShapeType="1"/>
          </p:cNvSpPr>
          <p:nvPr/>
        </p:nvSpPr>
        <p:spPr bwMode="auto">
          <a:xfrm>
            <a:off x="4970463" y="48688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Line 129"/>
          <p:cNvSpPr>
            <a:spLocks noChangeShapeType="1"/>
          </p:cNvSpPr>
          <p:nvPr/>
        </p:nvSpPr>
        <p:spPr bwMode="auto">
          <a:xfrm>
            <a:off x="5235575" y="4868863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Rectangle 130"/>
          <p:cNvSpPr>
            <a:spLocks noChangeArrowheads="1"/>
          </p:cNvSpPr>
          <p:nvPr/>
        </p:nvSpPr>
        <p:spPr bwMode="auto">
          <a:xfrm>
            <a:off x="5058693" y="48942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4" name="Line 131"/>
          <p:cNvSpPr>
            <a:spLocks noChangeShapeType="1"/>
          </p:cNvSpPr>
          <p:nvPr/>
        </p:nvSpPr>
        <p:spPr bwMode="auto">
          <a:xfrm>
            <a:off x="5500688" y="48688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Rectangle 132"/>
          <p:cNvSpPr>
            <a:spLocks noChangeArrowheads="1"/>
          </p:cNvSpPr>
          <p:nvPr/>
        </p:nvSpPr>
        <p:spPr bwMode="auto">
          <a:xfrm>
            <a:off x="5531768" y="4894263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316" name="TextBox 315"/>
          <p:cNvSpPr txBox="1"/>
          <p:nvPr/>
        </p:nvSpPr>
        <p:spPr>
          <a:xfrm>
            <a:off x="1318624" y="3692893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17" name="Straight Arrow Connector 316"/>
          <p:cNvCxnSpPr/>
          <p:nvPr/>
        </p:nvCxnSpPr>
        <p:spPr>
          <a:xfrm flipH="1">
            <a:off x="1251773" y="3706804"/>
            <a:ext cx="47596" cy="975250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8" name="TextBox 317"/>
          <p:cNvSpPr txBox="1"/>
          <p:nvPr/>
        </p:nvSpPr>
        <p:spPr>
          <a:xfrm>
            <a:off x="1156720" y="3499271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19" name="TextBox 318"/>
          <p:cNvSpPr txBox="1"/>
          <p:nvPr/>
        </p:nvSpPr>
        <p:spPr>
          <a:xfrm>
            <a:off x="1612400" y="4119647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20" name="TextBox 319"/>
          <p:cNvSpPr txBox="1"/>
          <p:nvPr/>
        </p:nvSpPr>
        <p:spPr>
          <a:xfrm>
            <a:off x="1837104" y="3943231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21" name="TextBox 320"/>
          <p:cNvSpPr txBox="1"/>
          <p:nvPr/>
        </p:nvSpPr>
        <p:spPr>
          <a:xfrm>
            <a:off x="1281101" y="4558943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22" name="TextBox 17"/>
          <p:cNvSpPr txBox="1"/>
          <p:nvPr/>
        </p:nvSpPr>
        <p:spPr>
          <a:xfrm>
            <a:off x="2274797" y="412349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23" name="TextBox 17"/>
          <p:cNvSpPr txBox="1"/>
          <p:nvPr/>
        </p:nvSpPr>
        <p:spPr>
          <a:xfrm>
            <a:off x="1475414" y="3956050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24" name="TextBox 323"/>
          <p:cNvSpPr txBox="1"/>
          <p:nvPr/>
        </p:nvSpPr>
        <p:spPr>
          <a:xfrm>
            <a:off x="2126076" y="3810549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25" name="TextBox 17"/>
          <p:cNvSpPr txBox="1"/>
          <p:nvPr/>
        </p:nvSpPr>
        <p:spPr>
          <a:xfrm>
            <a:off x="2192376" y="3927089"/>
            <a:ext cx="39526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26" name="TextBox 325"/>
          <p:cNvSpPr txBox="1"/>
          <p:nvPr/>
        </p:nvSpPr>
        <p:spPr>
          <a:xfrm>
            <a:off x="2436686" y="4344842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27" name="TextBox 326"/>
          <p:cNvSpPr txBox="1"/>
          <p:nvPr/>
        </p:nvSpPr>
        <p:spPr>
          <a:xfrm>
            <a:off x="2639151" y="4556227"/>
            <a:ext cx="3048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29" name="Straight Arrow Connector 328"/>
          <p:cNvCxnSpPr/>
          <p:nvPr/>
        </p:nvCxnSpPr>
        <p:spPr>
          <a:xfrm>
            <a:off x="2611325" y="4659610"/>
            <a:ext cx="58736" cy="70763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Straight Arrow Connector 329"/>
          <p:cNvCxnSpPr/>
          <p:nvPr/>
        </p:nvCxnSpPr>
        <p:spPr>
          <a:xfrm flipH="1">
            <a:off x="2037621" y="4127242"/>
            <a:ext cx="93012" cy="301768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Arrow Connector 330"/>
          <p:cNvCxnSpPr/>
          <p:nvPr/>
        </p:nvCxnSpPr>
        <p:spPr>
          <a:xfrm>
            <a:off x="1888532" y="4312825"/>
            <a:ext cx="19782" cy="133613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5" name="TextBox 334"/>
          <p:cNvSpPr txBox="1"/>
          <p:nvPr/>
        </p:nvSpPr>
        <p:spPr>
          <a:xfrm>
            <a:off x="2049379" y="4588233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37" name="Straight Arrow Connector 336"/>
          <p:cNvCxnSpPr/>
          <p:nvPr/>
        </p:nvCxnSpPr>
        <p:spPr>
          <a:xfrm flipH="1">
            <a:off x="2495839" y="4377517"/>
            <a:ext cx="8612" cy="452676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8" name="Straight Arrow Connector 337"/>
          <p:cNvCxnSpPr/>
          <p:nvPr/>
        </p:nvCxnSpPr>
        <p:spPr>
          <a:xfrm flipH="1">
            <a:off x="2339386" y="4202271"/>
            <a:ext cx="3485" cy="58205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Arrow Connector 338"/>
          <p:cNvCxnSpPr/>
          <p:nvPr/>
        </p:nvCxnSpPr>
        <p:spPr>
          <a:xfrm flipH="1">
            <a:off x="5118217" y="4603347"/>
            <a:ext cx="67120" cy="23348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Straight Arrow Connector 339"/>
          <p:cNvCxnSpPr/>
          <p:nvPr/>
        </p:nvCxnSpPr>
        <p:spPr>
          <a:xfrm flipH="1">
            <a:off x="2298457" y="4179888"/>
            <a:ext cx="13725" cy="571436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3" name="TextBox 17"/>
          <p:cNvSpPr txBox="1"/>
          <p:nvPr/>
        </p:nvSpPr>
        <p:spPr>
          <a:xfrm>
            <a:off x="2379663" y="4486434"/>
            <a:ext cx="39526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45" name="TextBox 344"/>
          <p:cNvSpPr txBox="1"/>
          <p:nvPr/>
        </p:nvSpPr>
        <p:spPr>
          <a:xfrm>
            <a:off x="4096478" y="4164831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6" name="TextBox 345"/>
          <p:cNvSpPr txBox="1"/>
          <p:nvPr/>
        </p:nvSpPr>
        <p:spPr>
          <a:xfrm>
            <a:off x="2654040" y="3949262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47" name="TextBox 346"/>
          <p:cNvSpPr txBox="1"/>
          <p:nvPr/>
        </p:nvSpPr>
        <p:spPr>
          <a:xfrm>
            <a:off x="2390008" y="4219575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49" name="TextBox 17"/>
          <p:cNvSpPr txBox="1"/>
          <p:nvPr/>
        </p:nvSpPr>
        <p:spPr>
          <a:xfrm>
            <a:off x="2944043" y="4185959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350" name="TextBox 17"/>
          <p:cNvSpPr txBox="1"/>
          <p:nvPr/>
        </p:nvSpPr>
        <p:spPr>
          <a:xfrm>
            <a:off x="2232197" y="4034034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52" name="TextBox 351"/>
          <p:cNvSpPr txBox="1"/>
          <p:nvPr/>
        </p:nvSpPr>
        <p:spPr>
          <a:xfrm>
            <a:off x="2817738" y="4483678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3" name="TextBox 352"/>
          <p:cNvSpPr txBox="1"/>
          <p:nvPr/>
        </p:nvSpPr>
        <p:spPr>
          <a:xfrm>
            <a:off x="2883062" y="4071318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4" name="TextBox 353"/>
          <p:cNvSpPr txBox="1"/>
          <p:nvPr/>
        </p:nvSpPr>
        <p:spPr>
          <a:xfrm>
            <a:off x="4569481" y="4440083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5" name="TextBox 354"/>
          <p:cNvSpPr txBox="1"/>
          <p:nvPr/>
        </p:nvSpPr>
        <p:spPr>
          <a:xfrm>
            <a:off x="3644526" y="4302931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56" name="TextBox 17"/>
          <p:cNvSpPr txBox="1"/>
          <p:nvPr/>
        </p:nvSpPr>
        <p:spPr>
          <a:xfrm>
            <a:off x="4350378" y="4277055"/>
            <a:ext cx="44604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57" name="Rectangle 356"/>
          <p:cNvSpPr/>
          <p:nvPr/>
        </p:nvSpPr>
        <p:spPr>
          <a:xfrm>
            <a:off x="4975788" y="4418747"/>
            <a:ext cx="492443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359" name="TextBox 17"/>
          <p:cNvSpPr txBox="1"/>
          <p:nvPr/>
        </p:nvSpPr>
        <p:spPr>
          <a:xfrm>
            <a:off x="4648113" y="432332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60" name="Straight Arrow Connector 359"/>
          <p:cNvCxnSpPr/>
          <p:nvPr/>
        </p:nvCxnSpPr>
        <p:spPr>
          <a:xfrm flipH="1">
            <a:off x="4685005" y="4600972"/>
            <a:ext cx="67120" cy="23348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Straight Arrow Connector 360"/>
          <p:cNvCxnSpPr/>
          <p:nvPr/>
        </p:nvCxnSpPr>
        <p:spPr>
          <a:xfrm>
            <a:off x="4591499" y="4492821"/>
            <a:ext cx="72008" cy="28533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Arrow Connector 361"/>
          <p:cNvCxnSpPr/>
          <p:nvPr/>
        </p:nvCxnSpPr>
        <p:spPr>
          <a:xfrm flipH="1">
            <a:off x="4796422" y="4514350"/>
            <a:ext cx="67120" cy="23348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TextBox 364"/>
          <p:cNvSpPr txBox="1"/>
          <p:nvPr/>
        </p:nvSpPr>
        <p:spPr>
          <a:xfrm>
            <a:off x="3581400" y="4426041"/>
            <a:ext cx="3097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6" name="TextBox 365"/>
          <p:cNvSpPr txBox="1"/>
          <p:nvPr/>
        </p:nvSpPr>
        <p:spPr>
          <a:xfrm>
            <a:off x="4354130" y="4389268"/>
            <a:ext cx="3209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d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7" name="TextBox 366"/>
          <p:cNvSpPr txBox="1"/>
          <p:nvPr/>
        </p:nvSpPr>
        <p:spPr>
          <a:xfrm>
            <a:off x="4288202" y="4539348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68" name="Straight Arrow Connector 367"/>
          <p:cNvCxnSpPr/>
          <p:nvPr/>
        </p:nvCxnSpPr>
        <p:spPr>
          <a:xfrm flipH="1">
            <a:off x="3984075" y="4577623"/>
            <a:ext cx="33560" cy="169669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Straight Arrow Connector 368"/>
          <p:cNvCxnSpPr/>
          <p:nvPr/>
        </p:nvCxnSpPr>
        <p:spPr>
          <a:xfrm flipH="1">
            <a:off x="4230874" y="4389268"/>
            <a:ext cx="72008" cy="404461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Arrow Connector 369"/>
          <p:cNvCxnSpPr/>
          <p:nvPr/>
        </p:nvCxnSpPr>
        <p:spPr>
          <a:xfrm>
            <a:off x="4479502" y="4732540"/>
            <a:ext cx="80857" cy="49274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" name="Straight Arrow Connector 370"/>
          <p:cNvCxnSpPr/>
          <p:nvPr/>
        </p:nvCxnSpPr>
        <p:spPr>
          <a:xfrm>
            <a:off x="4519931" y="4569548"/>
            <a:ext cx="55228" cy="276166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7" name="TextBox 17"/>
          <p:cNvSpPr txBox="1"/>
          <p:nvPr/>
        </p:nvSpPr>
        <p:spPr>
          <a:xfrm>
            <a:off x="3437311" y="4193862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78" name="TextBox 17"/>
          <p:cNvSpPr txBox="1"/>
          <p:nvPr/>
        </p:nvSpPr>
        <p:spPr>
          <a:xfrm>
            <a:off x="3760152" y="4400165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80" name="Straight Arrow Connector 379"/>
          <p:cNvCxnSpPr/>
          <p:nvPr/>
        </p:nvCxnSpPr>
        <p:spPr>
          <a:xfrm>
            <a:off x="3125836" y="4374240"/>
            <a:ext cx="0" cy="445474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Arrow Connector 380"/>
          <p:cNvCxnSpPr/>
          <p:nvPr/>
        </p:nvCxnSpPr>
        <p:spPr>
          <a:xfrm>
            <a:off x="3458493" y="4296468"/>
            <a:ext cx="0" cy="338276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Arrow Connector 381"/>
          <p:cNvCxnSpPr/>
          <p:nvPr/>
        </p:nvCxnSpPr>
        <p:spPr>
          <a:xfrm>
            <a:off x="3605213" y="4432052"/>
            <a:ext cx="0" cy="29618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Arrow Connector 382"/>
          <p:cNvCxnSpPr/>
          <p:nvPr/>
        </p:nvCxnSpPr>
        <p:spPr>
          <a:xfrm>
            <a:off x="3759107" y="4612780"/>
            <a:ext cx="0" cy="133116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6" name="TextBox 385"/>
          <p:cNvSpPr txBox="1"/>
          <p:nvPr/>
        </p:nvSpPr>
        <p:spPr>
          <a:xfrm>
            <a:off x="3301599" y="4079160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88" name="Rectangle 387"/>
          <p:cNvSpPr/>
          <p:nvPr/>
        </p:nvSpPr>
        <p:spPr>
          <a:xfrm>
            <a:off x="3138821" y="4473867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89" name="TextBox 17"/>
          <p:cNvSpPr txBox="1"/>
          <p:nvPr/>
        </p:nvSpPr>
        <p:spPr>
          <a:xfrm>
            <a:off x="3003747" y="4344842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390" name="Straight Arrow Connector 389"/>
          <p:cNvCxnSpPr/>
          <p:nvPr/>
        </p:nvCxnSpPr>
        <p:spPr>
          <a:xfrm>
            <a:off x="2895762" y="4116623"/>
            <a:ext cx="0" cy="73962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1" name="Straight Arrow Connector 390"/>
          <p:cNvCxnSpPr/>
          <p:nvPr/>
        </p:nvCxnSpPr>
        <p:spPr>
          <a:xfrm flipH="1">
            <a:off x="2979129" y="4682054"/>
            <a:ext cx="22827" cy="116741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2" name="Straight Arrow Connector 391"/>
          <p:cNvCxnSpPr/>
          <p:nvPr/>
        </p:nvCxnSpPr>
        <p:spPr>
          <a:xfrm>
            <a:off x="3344265" y="4649260"/>
            <a:ext cx="35273" cy="116741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1" name="TextBox 230"/>
          <p:cNvSpPr txBox="1"/>
          <p:nvPr/>
        </p:nvSpPr>
        <p:spPr>
          <a:xfrm rot="16200000">
            <a:off x="315979" y="4118912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232" name="TextBox 231"/>
          <p:cNvSpPr txBox="1"/>
          <p:nvPr/>
        </p:nvSpPr>
        <p:spPr>
          <a:xfrm rot="16200000">
            <a:off x="370110" y="135432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85212760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109"/>
          <p:cNvSpPr>
            <a:spLocks noChangeArrowheads="1"/>
          </p:cNvSpPr>
          <p:nvPr/>
        </p:nvSpPr>
        <p:spPr bwMode="auto">
          <a:xfrm>
            <a:off x="1418647" y="717994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67" name="Rectangle 112"/>
          <p:cNvSpPr>
            <a:spLocks noChangeArrowheads="1"/>
          </p:cNvSpPr>
          <p:nvPr/>
        </p:nvSpPr>
        <p:spPr bwMode="auto">
          <a:xfrm>
            <a:off x="2029834" y="717994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0" name="Rectangle 115"/>
          <p:cNvSpPr>
            <a:spLocks noChangeArrowheads="1"/>
          </p:cNvSpPr>
          <p:nvPr/>
        </p:nvSpPr>
        <p:spPr bwMode="auto">
          <a:xfrm>
            <a:off x="2626734" y="71799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3" name="Rectangle 118"/>
          <p:cNvSpPr>
            <a:spLocks noChangeArrowheads="1"/>
          </p:cNvSpPr>
          <p:nvPr/>
        </p:nvSpPr>
        <p:spPr bwMode="auto">
          <a:xfrm>
            <a:off x="3237922" y="71799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6" name="Rectangle 121"/>
          <p:cNvSpPr>
            <a:spLocks noChangeArrowheads="1"/>
          </p:cNvSpPr>
          <p:nvPr/>
        </p:nvSpPr>
        <p:spPr bwMode="auto">
          <a:xfrm>
            <a:off x="3849109" y="71799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79" name="Rectangle 124"/>
          <p:cNvSpPr>
            <a:spLocks noChangeArrowheads="1"/>
          </p:cNvSpPr>
          <p:nvPr/>
        </p:nvSpPr>
        <p:spPr bwMode="auto">
          <a:xfrm>
            <a:off x="4461884" y="71799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2" name="Rectangle 127"/>
          <p:cNvSpPr>
            <a:spLocks noChangeArrowheads="1"/>
          </p:cNvSpPr>
          <p:nvPr/>
        </p:nvSpPr>
        <p:spPr bwMode="auto">
          <a:xfrm>
            <a:off x="5073072" y="7179945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5" name="Rectangle 130"/>
          <p:cNvSpPr>
            <a:spLocks noChangeArrowheads="1"/>
          </p:cNvSpPr>
          <p:nvPr/>
        </p:nvSpPr>
        <p:spPr bwMode="auto">
          <a:xfrm>
            <a:off x="5641397" y="7179945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2" name="Freeform 68"/>
          <p:cNvSpPr>
            <a:spLocks/>
          </p:cNvSpPr>
          <p:nvPr/>
        </p:nvSpPr>
        <p:spPr bwMode="auto">
          <a:xfrm>
            <a:off x="1240733" y="5781126"/>
            <a:ext cx="4592638" cy="1368425"/>
          </a:xfrm>
          <a:custGeom>
            <a:avLst/>
            <a:gdLst>
              <a:gd name="T0" fmla="*/ 76 w 2893"/>
              <a:gd name="T1" fmla="*/ 862 h 862"/>
              <a:gd name="T2" fmla="*/ 146 w 2893"/>
              <a:gd name="T3" fmla="*/ 862 h 862"/>
              <a:gd name="T4" fmla="*/ 188 w 2893"/>
              <a:gd name="T5" fmla="*/ 862 h 862"/>
              <a:gd name="T6" fmla="*/ 341 w 2893"/>
              <a:gd name="T7" fmla="*/ 862 h 862"/>
              <a:gd name="T8" fmla="*/ 465 w 2893"/>
              <a:gd name="T9" fmla="*/ 862 h 862"/>
              <a:gd name="T10" fmla="*/ 497 w 2893"/>
              <a:gd name="T11" fmla="*/ 862 h 862"/>
              <a:gd name="T12" fmla="*/ 576 w 2893"/>
              <a:gd name="T13" fmla="*/ 837 h 862"/>
              <a:gd name="T14" fmla="*/ 646 w 2893"/>
              <a:gd name="T15" fmla="*/ 646 h 862"/>
              <a:gd name="T16" fmla="*/ 742 w 2893"/>
              <a:gd name="T17" fmla="*/ 681 h 862"/>
              <a:gd name="T18" fmla="*/ 802 w 2893"/>
              <a:gd name="T19" fmla="*/ 844 h 862"/>
              <a:gd name="T20" fmla="*/ 894 w 2893"/>
              <a:gd name="T21" fmla="*/ 862 h 862"/>
              <a:gd name="T22" fmla="*/ 939 w 2893"/>
              <a:gd name="T23" fmla="*/ 862 h 862"/>
              <a:gd name="T24" fmla="*/ 1050 w 2893"/>
              <a:gd name="T25" fmla="*/ 862 h 862"/>
              <a:gd name="T26" fmla="*/ 1092 w 2893"/>
              <a:gd name="T27" fmla="*/ 862 h 862"/>
              <a:gd name="T28" fmla="*/ 1127 w 2893"/>
              <a:gd name="T29" fmla="*/ 754 h 862"/>
              <a:gd name="T30" fmla="*/ 1158 w 2893"/>
              <a:gd name="T31" fmla="*/ 862 h 862"/>
              <a:gd name="T32" fmla="*/ 1244 w 2893"/>
              <a:gd name="T33" fmla="*/ 862 h 862"/>
              <a:gd name="T34" fmla="*/ 1292 w 2893"/>
              <a:gd name="T35" fmla="*/ 862 h 862"/>
              <a:gd name="T36" fmla="*/ 1314 w 2893"/>
              <a:gd name="T37" fmla="*/ 862 h 862"/>
              <a:gd name="T38" fmla="*/ 1397 w 2893"/>
              <a:gd name="T39" fmla="*/ 824 h 862"/>
              <a:gd name="T40" fmla="*/ 1442 w 2893"/>
              <a:gd name="T41" fmla="*/ 831 h 862"/>
              <a:gd name="T42" fmla="*/ 1474 w 2893"/>
              <a:gd name="T43" fmla="*/ 862 h 862"/>
              <a:gd name="T44" fmla="*/ 1531 w 2893"/>
              <a:gd name="T45" fmla="*/ 862 h 862"/>
              <a:gd name="T46" fmla="*/ 1579 w 2893"/>
              <a:gd name="T47" fmla="*/ 862 h 862"/>
              <a:gd name="T48" fmla="*/ 1614 w 2893"/>
              <a:gd name="T49" fmla="*/ 834 h 862"/>
              <a:gd name="T50" fmla="*/ 1658 w 2893"/>
              <a:gd name="T51" fmla="*/ 862 h 862"/>
              <a:gd name="T52" fmla="*/ 1687 w 2893"/>
              <a:gd name="T53" fmla="*/ 862 h 862"/>
              <a:gd name="T54" fmla="*/ 1728 w 2893"/>
              <a:gd name="T55" fmla="*/ 824 h 862"/>
              <a:gd name="T56" fmla="*/ 1766 w 2893"/>
              <a:gd name="T57" fmla="*/ 862 h 862"/>
              <a:gd name="T58" fmla="*/ 1808 w 2893"/>
              <a:gd name="T59" fmla="*/ 810 h 862"/>
              <a:gd name="T60" fmla="*/ 1852 w 2893"/>
              <a:gd name="T61" fmla="*/ 862 h 862"/>
              <a:gd name="T62" fmla="*/ 1906 w 2893"/>
              <a:gd name="T63" fmla="*/ 803 h 862"/>
              <a:gd name="T64" fmla="*/ 1941 w 2893"/>
              <a:gd name="T65" fmla="*/ 862 h 862"/>
              <a:gd name="T66" fmla="*/ 1967 w 2893"/>
              <a:gd name="T67" fmla="*/ 862 h 862"/>
              <a:gd name="T68" fmla="*/ 1999 w 2893"/>
              <a:gd name="T69" fmla="*/ 827 h 862"/>
              <a:gd name="T70" fmla="*/ 2034 w 2893"/>
              <a:gd name="T71" fmla="*/ 862 h 862"/>
              <a:gd name="T72" fmla="*/ 2078 w 2893"/>
              <a:gd name="T73" fmla="*/ 810 h 862"/>
              <a:gd name="T74" fmla="*/ 2107 w 2893"/>
              <a:gd name="T75" fmla="*/ 837 h 862"/>
              <a:gd name="T76" fmla="*/ 2135 w 2893"/>
              <a:gd name="T77" fmla="*/ 827 h 862"/>
              <a:gd name="T78" fmla="*/ 2170 w 2893"/>
              <a:gd name="T79" fmla="*/ 844 h 862"/>
              <a:gd name="T80" fmla="*/ 2202 w 2893"/>
              <a:gd name="T81" fmla="*/ 803 h 862"/>
              <a:gd name="T82" fmla="*/ 2221 w 2893"/>
              <a:gd name="T83" fmla="*/ 730 h 862"/>
              <a:gd name="T84" fmla="*/ 2253 w 2893"/>
              <a:gd name="T85" fmla="*/ 862 h 862"/>
              <a:gd name="T86" fmla="*/ 2295 w 2893"/>
              <a:gd name="T87" fmla="*/ 851 h 862"/>
              <a:gd name="T88" fmla="*/ 2320 w 2893"/>
              <a:gd name="T89" fmla="*/ 862 h 862"/>
              <a:gd name="T90" fmla="*/ 2345 w 2893"/>
              <a:gd name="T91" fmla="*/ 841 h 862"/>
              <a:gd name="T92" fmla="*/ 2368 w 2893"/>
              <a:gd name="T93" fmla="*/ 758 h 862"/>
              <a:gd name="T94" fmla="*/ 2396 w 2893"/>
              <a:gd name="T95" fmla="*/ 813 h 862"/>
              <a:gd name="T96" fmla="*/ 2419 w 2893"/>
              <a:gd name="T97" fmla="*/ 834 h 862"/>
              <a:gd name="T98" fmla="*/ 2441 w 2893"/>
              <a:gd name="T99" fmla="*/ 862 h 862"/>
              <a:gd name="T100" fmla="*/ 2473 w 2893"/>
              <a:gd name="T101" fmla="*/ 862 h 862"/>
              <a:gd name="T102" fmla="*/ 2508 w 2893"/>
              <a:gd name="T103" fmla="*/ 862 h 862"/>
              <a:gd name="T104" fmla="*/ 2549 w 2893"/>
              <a:gd name="T105" fmla="*/ 817 h 862"/>
              <a:gd name="T106" fmla="*/ 2590 w 2893"/>
              <a:gd name="T107" fmla="*/ 834 h 862"/>
              <a:gd name="T108" fmla="*/ 2622 w 2893"/>
              <a:gd name="T109" fmla="*/ 862 h 862"/>
              <a:gd name="T110" fmla="*/ 2648 w 2893"/>
              <a:gd name="T111" fmla="*/ 744 h 862"/>
              <a:gd name="T112" fmla="*/ 2673 w 2893"/>
              <a:gd name="T113" fmla="*/ 782 h 862"/>
              <a:gd name="T114" fmla="*/ 2702 w 2893"/>
              <a:gd name="T115" fmla="*/ 831 h 862"/>
              <a:gd name="T116" fmla="*/ 2756 w 2893"/>
              <a:gd name="T117" fmla="*/ 831 h 862"/>
              <a:gd name="T118" fmla="*/ 2801 w 2893"/>
              <a:gd name="T119" fmla="*/ 831 h 862"/>
              <a:gd name="T120" fmla="*/ 2829 w 2893"/>
              <a:gd name="T121" fmla="*/ 862 h 862"/>
              <a:gd name="T122" fmla="*/ 2855 w 2893"/>
              <a:gd name="T123" fmla="*/ 803 h 862"/>
              <a:gd name="T124" fmla="*/ 2883 w 2893"/>
              <a:gd name="T125" fmla="*/ 758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93" h="862">
                <a:moveTo>
                  <a:pt x="0" y="862"/>
                </a:moveTo>
                <a:lnTo>
                  <a:pt x="10" y="862"/>
                </a:lnTo>
                <a:lnTo>
                  <a:pt x="10" y="730"/>
                </a:lnTo>
                <a:lnTo>
                  <a:pt x="13" y="653"/>
                </a:lnTo>
                <a:lnTo>
                  <a:pt x="13" y="862"/>
                </a:lnTo>
                <a:lnTo>
                  <a:pt x="13" y="653"/>
                </a:lnTo>
                <a:lnTo>
                  <a:pt x="16" y="862"/>
                </a:lnTo>
                <a:lnTo>
                  <a:pt x="64" y="862"/>
                </a:lnTo>
                <a:lnTo>
                  <a:pt x="64" y="824"/>
                </a:lnTo>
                <a:lnTo>
                  <a:pt x="67" y="862"/>
                </a:lnTo>
                <a:lnTo>
                  <a:pt x="73" y="862"/>
                </a:lnTo>
                <a:lnTo>
                  <a:pt x="73" y="831"/>
                </a:lnTo>
                <a:lnTo>
                  <a:pt x="76" y="862"/>
                </a:lnTo>
                <a:lnTo>
                  <a:pt x="80" y="862"/>
                </a:lnTo>
                <a:lnTo>
                  <a:pt x="80" y="837"/>
                </a:lnTo>
                <a:lnTo>
                  <a:pt x="83" y="862"/>
                </a:lnTo>
                <a:lnTo>
                  <a:pt x="89" y="862"/>
                </a:lnTo>
                <a:lnTo>
                  <a:pt x="89" y="761"/>
                </a:lnTo>
                <a:lnTo>
                  <a:pt x="92" y="862"/>
                </a:lnTo>
                <a:lnTo>
                  <a:pt x="118" y="862"/>
                </a:lnTo>
                <a:lnTo>
                  <a:pt x="118" y="831"/>
                </a:lnTo>
                <a:lnTo>
                  <a:pt x="121" y="862"/>
                </a:lnTo>
                <a:lnTo>
                  <a:pt x="124" y="862"/>
                </a:lnTo>
                <a:lnTo>
                  <a:pt x="124" y="844"/>
                </a:lnTo>
                <a:lnTo>
                  <a:pt x="127" y="862"/>
                </a:lnTo>
                <a:lnTo>
                  <a:pt x="146" y="862"/>
                </a:lnTo>
                <a:lnTo>
                  <a:pt x="146" y="782"/>
                </a:lnTo>
                <a:lnTo>
                  <a:pt x="150" y="862"/>
                </a:lnTo>
                <a:lnTo>
                  <a:pt x="150" y="820"/>
                </a:lnTo>
                <a:lnTo>
                  <a:pt x="153" y="862"/>
                </a:lnTo>
                <a:lnTo>
                  <a:pt x="166" y="862"/>
                </a:lnTo>
                <a:lnTo>
                  <a:pt x="166" y="837"/>
                </a:lnTo>
                <a:lnTo>
                  <a:pt x="169" y="862"/>
                </a:lnTo>
                <a:lnTo>
                  <a:pt x="182" y="862"/>
                </a:lnTo>
                <a:lnTo>
                  <a:pt x="182" y="702"/>
                </a:lnTo>
                <a:lnTo>
                  <a:pt x="185" y="560"/>
                </a:lnTo>
                <a:lnTo>
                  <a:pt x="185" y="862"/>
                </a:lnTo>
                <a:lnTo>
                  <a:pt x="185" y="483"/>
                </a:lnTo>
                <a:lnTo>
                  <a:pt x="188" y="862"/>
                </a:lnTo>
                <a:lnTo>
                  <a:pt x="277" y="862"/>
                </a:lnTo>
                <a:lnTo>
                  <a:pt x="277" y="837"/>
                </a:lnTo>
                <a:lnTo>
                  <a:pt x="280" y="862"/>
                </a:lnTo>
                <a:lnTo>
                  <a:pt x="299" y="862"/>
                </a:lnTo>
                <a:lnTo>
                  <a:pt x="299" y="775"/>
                </a:lnTo>
                <a:lnTo>
                  <a:pt x="302" y="862"/>
                </a:lnTo>
                <a:lnTo>
                  <a:pt x="302" y="827"/>
                </a:lnTo>
                <a:lnTo>
                  <a:pt x="306" y="862"/>
                </a:lnTo>
                <a:lnTo>
                  <a:pt x="306" y="765"/>
                </a:lnTo>
                <a:lnTo>
                  <a:pt x="309" y="862"/>
                </a:lnTo>
                <a:lnTo>
                  <a:pt x="337" y="862"/>
                </a:lnTo>
                <a:lnTo>
                  <a:pt x="337" y="400"/>
                </a:lnTo>
                <a:lnTo>
                  <a:pt x="341" y="862"/>
                </a:lnTo>
                <a:lnTo>
                  <a:pt x="341" y="761"/>
                </a:lnTo>
                <a:lnTo>
                  <a:pt x="344" y="862"/>
                </a:lnTo>
                <a:lnTo>
                  <a:pt x="414" y="862"/>
                </a:lnTo>
                <a:lnTo>
                  <a:pt x="414" y="813"/>
                </a:lnTo>
                <a:lnTo>
                  <a:pt x="417" y="862"/>
                </a:lnTo>
                <a:lnTo>
                  <a:pt x="430" y="862"/>
                </a:lnTo>
                <a:lnTo>
                  <a:pt x="430" y="844"/>
                </a:lnTo>
                <a:lnTo>
                  <a:pt x="433" y="862"/>
                </a:lnTo>
                <a:lnTo>
                  <a:pt x="458" y="862"/>
                </a:lnTo>
                <a:lnTo>
                  <a:pt x="458" y="824"/>
                </a:lnTo>
                <a:lnTo>
                  <a:pt x="462" y="862"/>
                </a:lnTo>
                <a:lnTo>
                  <a:pt x="462" y="806"/>
                </a:lnTo>
                <a:lnTo>
                  <a:pt x="465" y="862"/>
                </a:lnTo>
                <a:lnTo>
                  <a:pt x="468" y="862"/>
                </a:lnTo>
                <a:lnTo>
                  <a:pt x="468" y="848"/>
                </a:lnTo>
                <a:lnTo>
                  <a:pt x="471" y="862"/>
                </a:lnTo>
                <a:lnTo>
                  <a:pt x="471" y="831"/>
                </a:lnTo>
                <a:lnTo>
                  <a:pt x="474" y="862"/>
                </a:lnTo>
                <a:lnTo>
                  <a:pt x="487" y="862"/>
                </a:lnTo>
                <a:lnTo>
                  <a:pt x="487" y="827"/>
                </a:lnTo>
                <a:lnTo>
                  <a:pt x="490" y="862"/>
                </a:lnTo>
                <a:lnTo>
                  <a:pt x="490" y="257"/>
                </a:lnTo>
                <a:lnTo>
                  <a:pt x="493" y="0"/>
                </a:lnTo>
                <a:lnTo>
                  <a:pt x="493" y="862"/>
                </a:lnTo>
                <a:lnTo>
                  <a:pt x="493" y="0"/>
                </a:lnTo>
                <a:lnTo>
                  <a:pt x="497" y="862"/>
                </a:lnTo>
                <a:lnTo>
                  <a:pt x="497" y="799"/>
                </a:lnTo>
                <a:lnTo>
                  <a:pt x="500" y="862"/>
                </a:lnTo>
                <a:lnTo>
                  <a:pt x="525" y="862"/>
                </a:lnTo>
                <a:lnTo>
                  <a:pt x="525" y="810"/>
                </a:lnTo>
                <a:lnTo>
                  <a:pt x="528" y="813"/>
                </a:lnTo>
                <a:lnTo>
                  <a:pt x="528" y="862"/>
                </a:lnTo>
                <a:lnTo>
                  <a:pt x="528" y="813"/>
                </a:lnTo>
                <a:lnTo>
                  <a:pt x="532" y="862"/>
                </a:lnTo>
                <a:lnTo>
                  <a:pt x="570" y="862"/>
                </a:lnTo>
                <a:lnTo>
                  <a:pt x="570" y="584"/>
                </a:lnTo>
                <a:lnTo>
                  <a:pt x="573" y="862"/>
                </a:lnTo>
                <a:lnTo>
                  <a:pt x="576" y="862"/>
                </a:lnTo>
                <a:lnTo>
                  <a:pt x="576" y="837"/>
                </a:lnTo>
                <a:lnTo>
                  <a:pt x="579" y="862"/>
                </a:lnTo>
                <a:lnTo>
                  <a:pt x="589" y="862"/>
                </a:lnTo>
                <a:lnTo>
                  <a:pt x="589" y="806"/>
                </a:lnTo>
                <a:lnTo>
                  <a:pt x="592" y="862"/>
                </a:lnTo>
                <a:lnTo>
                  <a:pt x="592" y="789"/>
                </a:lnTo>
                <a:lnTo>
                  <a:pt x="595" y="862"/>
                </a:lnTo>
                <a:lnTo>
                  <a:pt x="624" y="862"/>
                </a:lnTo>
                <a:lnTo>
                  <a:pt x="624" y="792"/>
                </a:lnTo>
                <a:lnTo>
                  <a:pt x="627" y="862"/>
                </a:lnTo>
                <a:lnTo>
                  <a:pt x="643" y="862"/>
                </a:lnTo>
                <a:lnTo>
                  <a:pt x="643" y="820"/>
                </a:lnTo>
                <a:lnTo>
                  <a:pt x="646" y="862"/>
                </a:lnTo>
                <a:lnTo>
                  <a:pt x="646" y="646"/>
                </a:lnTo>
                <a:lnTo>
                  <a:pt x="649" y="862"/>
                </a:lnTo>
                <a:lnTo>
                  <a:pt x="649" y="817"/>
                </a:lnTo>
                <a:lnTo>
                  <a:pt x="652" y="862"/>
                </a:lnTo>
                <a:lnTo>
                  <a:pt x="681" y="862"/>
                </a:lnTo>
                <a:lnTo>
                  <a:pt x="681" y="844"/>
                </a:lnTo>
                <a:lnTo>
                  <a:pt x="684" y="862"/>
                </a:lnTo>
                <a:lnTo>
                  <a:pt x="703" y="862"/>
                </a:lnTo>
                <a:lnTo>
                  <a:pt x="703" y="831"/>
                </a:lnTo>
                <a:lnTo>
                  <a:pt x="707" y="862"/>
                </a:lnTo>
                <a:lnTo>
                  <a:pt x="707" y="831"/>
                </a:lnTo>
                <a:lnTo>
                  <a:pt x="710" y="862"/>
                </a:lnTo>
                <a:lnTo>
                  <a:pt x="742" y="862"/>
                </a:lnTo>
                <a:lnTo>
                  <a:pt x="742" y="681"/>
                </a:lnTo>
                <a:lnTo>
                  <a:pt x="745" y="862"/>
                </a:lnTo>
                <a:lnTo>
                  <a:pt x="757" y="862"/>
                </a:lnTo>
                <a:lnTo>
                  <a:pt x="757" y="761"/>
                </a:lnTo>
                <a:lnTo>
                  <a:pt x="761" y="862"/>
                </a:lnTo>
                <a:lnTo>
                  <a:pt x="789" y="862"/>
                </a:lnTo>
                <a:lnTo>
                  <a:pt x="789" y="831"/>
                </a:lnTo>
                <a:lnTo>
                  <a:pt x="793" y="775"/>
                </a:lnTo>
                <a:lnTo>
                  <a:pt x="793" y="862"/>
                </a:lnTo>
                <a:lnTo>
                  <a:pt x="793" y="775"/>
                </a:lnTo>
                <a:lnTo>
                  <a:pt x="796" y="862"/>
                </a:lnTo>
                <a:lnTo>
                  <a:pt x="799" y="862"/>
                </a:lnTo>
                <a:lnTo>
                  <a:pt x="799" y="851"/>
                </a:lnTo>
                <a:lnTo>
                  <a:pt x="802" y="844"/>
                </a:lnTo>
                <a:lnTo>
                  <a:pt x="802" y="862"/>
                </a:lnTo>
                <a:lnTo>
                  <a:pt x="802" y="844"/>
                </a:lnTo>
                <a:lnTo>
                  <a:pt x="805" y="862"/>
                </a:lnTo>
                <a:lnTo>
                  <a:pt x="837" y="862"/>
                </a:lnTo>
                <a:lnTo>
                  <a:pt x="837" y="848"/>
                </a:lnTo>
                <a:lnTo>
                  <a:pt x="840" y="820"/>
                </a:lnTo>
                <a:lnTo>
                  <a:pt x="840" y="862"/>
                </a:lnTo>
                <a:lnTo>
                  <a:pt x="840" y="820"/>
                </a:lnTo>
                <a:lnTo>
                  <a:pt x="843" y="862"/>
                </a:lnTo>
                <a:lnTo>
                  <a:pt x="869" y="862"/>
                </a:lnTo>
                <a:lnTo>
                  <a:pt x="869" y="831"/>
                </a:lnTo>
                <a:lnTo>
                  <a:pt x="872" y="862"/>
                </a:lnTo>
                <a:lnTo>
                  <a:pt x="894" y="862"/>
                </a:lnTo>
                <a:lnTo>
                  <a:pt x="894" y="560"/>
                </a:lnTo>
                <a:lnTo>
                  <a:pt x="898" y="862"/>
                </a:lnTo>
                <a:lnTo>
                  <a:pt x="898" y="660"/>
                </a:lnTo>
                <a:lnTo>
                  <a:pt x="901" y="761"/>
                </a:lnTo>
                <a:lnTo>
                  <a:pt x="901" y="862"/>
                </a:lnTo>
                <a:lnTo>
                  <a:pt x="901" y="761"/>
                </a:lnTo>
                <a:lnTo>
                  <a:pt x="904" y="862"/>
                </a:lnTo>
                <a:lnTo>
                  <a:pt x="917" y="862"/>
                </a:lnTo>
                <a:lnTo>
                  <a:pt x="917" y="709"/>
                </a:lnTo>
                <a:lnTo>
                  <a:pt x="920" y="862"/>
                </a:lnTo>
                <a:lnTo>
                  <a:pt x="936" y="862"/>
                </a:lnTo>
                <a:lnTo>
                  <a:pt x="936" y="761"/>
                </a:lnTo>
                <a:lnTo>
                  <a:pt x="939" y="862"/>
                </a:lnTo>
                <a:lnTo>
                  <a:pt x="945" y="862"/>
                </a:lnTo>
                <a:lnTo>
                  <a:pt x="945" y="761"/>
                </a:lnTo>
                <a:lnTo>
                  <a:pt x="948" y="862"/>
                </a:lnTo>
                <a:lnTo>
                  <a:pt x="971" y="862"/>
                </a:lnTo>
                <a:lnTo>
                  <a:pt x="971" y="841"/>
                </a:lnTo>
                <a:lnTo>
                  <a:pt x="974" y="803"/>
                </a:lnTo>
                <a:lnTo>
                  <a:pt x="974" y="862"/>
                </a:lnTo>
                <a:lnTo>
                  <a:pt x="974" y="803"/>
                </a:lnTo>
                <a:lnTo>
                  <a:pt x="977" y="862"/>
                </a:lnTo>
                <a:lnTo>
                  <a:pt x="993" y="862"/>
                </a:lnTo>
                <a:lnTo>
                  <a:pt x="993" y="844"/>
                </a:lnTo>
                <a:lnTo>
                  <a:pt x="996" y="862"/>
                </a:lnTo>
                <a:lnTo>
                  <a:pt x="1050" y="862"/>
                </a:lnTo>
                <a:lnTo>
                  <a:pt x="1050" y="407"/>
                </a:lnTo>
                <a:lnTo>
                  <a:pt x="1053" y="862"/>
                </a:lnTo>
                <a:lnTo>
                  <a:pt x="1053" y="775"/>
                </a:lnTo>
                <a:lnTo>
                  <a:pt x="1057" y="862"/>
                </a:lnTo>
                <a:lnTo>
                  <a:pt x="1079" y="862"/>
                </a:lnTo>
                <a:lnTo>
                  <a:pt x="1079" y="824"/>
                </a:lnTo>
                <a:lnTo>
                  <a:pt x="1082" y="862"/>
                </a:lnTo>
                <a:lnTo>
                  <a:pt x="1085" y="837"/>
                </a:lnTo>
                <a:lnTo>
                  <a:pt x="1085" y="862"/>
                </a:lnTo>
                <a:lnTo>
                  <a:pt x="1085" y="695"/>
                </a:lnTo>
                <a:lnTo>
                  <a:pt x="1088" y="862"/>
                </a:lnTo>
                <a:lnTo>
                  <a:pt x="1088" y="834"/>
                </a:lnTo>
                <a:lnTo>
                  <a:pt x="1092" y="862"/>
                </a:lnTo>
                <a:lnTo>
                  <a:pt x="1104" y="862"/>
                </a:lnTo>
                <a:lnTo>
                  <a:pt x="1104" y="837"/>
                </a:lnTo>
                <a:lnTo>
                  <a:pt x="1108" y="862"/>
                </a:lnTo>
                <a:lnTo>
                  <a:pt x="1108" y="817"/>
                </a:lnTo>
                <a:lnTo>
                  <a:pt x="1111" y="848"/>
                </a:lnTo>
                <a:lnTo>
                  <a:pt x="1111" y="862"/>
                </a:lnTo>
                <a:lnTo>
                  <a:pt x="1111" y="848"/>
                </a:lnTo>
                <a:lnTo>
                  <a:pt x="1114" y="862"/>
                </a:lnTo>
                <a:lnTo>
                  <a:pt x="1117" y="862"/>
                </a:lnTo>
                <a:lnTo>
                  <a:pt x="1117" y="831"/>
                </a:lnTo>
                <a:lnTo>
                  <a:pt x="1120" y="862"/>
                </a:lnTo>
                <a:lnTo>
                  <a:pt x="1127" y="862"/>
                </a:lnTo>
                <a:lnTo>
                  <a:pt x="1127" y="754"/>
                </a:lnTo>
                <a:lnTo>
                  <a:pt x="1130" y="831"/>
                </a:lnTo>
                <a:lnTo>
                  <a:pt x="1130" y="862"/>
                </a:lnTo>
                <a:lnTo>
                  <a:pt x="1130" y="782"/>
                </a:lnTo>
                <a:lnTo>
                  <a:pt x="1133" y="862"/>
                </a:lnTo>
                <a:lnTo>
                  <a:pt x="1146" y="862"/>
                </a:lnTo>
                <a:lnTo>
                  <a:pt x="1146" y="851"/>
                </a:lnTo>
                <a:lnTo>
                  <a:pt x="1149" y="837"/>
                </a:lnTo>
                <a:lnTo>
                  <a:pt x="1149" y="862"/>
                </a:lnTo>
                <a:lnTo>
                  <a:pt x="1149" y="837"/>
                </a:lnTo>
                <a:lnTo>
                  <a:pt x="1152" y="862"/>
                </a:lnTo>
                <a:lnTo>
                  <a:pt x="1155" y="862"/>
                </a:lnTo>
                <a:lnTo>
                  <a:pt x="1155" y="831"/>
                </a:lnTo>
                <a:lnTo>
                  <a:pt x="1158" y="862"/>
                </a:lnTo>
                <a:lnTo>
                  <a:pt x="1162" y="862"/>
                </a:lnTo>
                <a:lnTo>
                  <a:pt x="1162" y="837"/>
                </a:lnTo>
                <a:lnTo>
                  <a:pt x="1165" y="862"/>
                </a:lnTo>
                <a:lnTo>
                  <a:pt x="1203" y="862"/>
                </a:lnTo>
                <a:lnTo>
                  <a:pt x="1203" y="782"/>
                </a:lnTo>
                <a:lnTo>
                  <a:pt x="1206" y="862"/>
                </a:lnTo>
                <a:lnTo>
                  <a:pt x="1206" y="813"/>
                </a:lnTo>
                <a:lnTo>
                  <a:pt x="1209" y="862"/>
                </a:lnTo>
                <a:lnTo>
                  <a:pt x="1209" y="837"/>
                </a:lnTo>
                <a:lnTo>
                  <a:pt x="1213" y="862"/>
                </a:lnTo>
                <a:lnTo>
                  <a:pt x="1241" y="862"/>
                </a:lnTo>
                <a:lnTo>
                  <a:pt x="1241" y="831"/>
                </a:lnTo>
                <a:lnTo>
                  <a:pt x="1244" y="862"/>
                </a:lnTo>
                <a:lnTo>
                  <a:pt x="1251" y="862"/>
                </a:lnTo>
                <a:lnTo>
                  <a:pt x="1251" y="848"/>
                </a:lnTo>
                <a:lnTo>
                  <a:pt x="1254" y="862"/>
                </a:lnTo>
                <a:lnTo>
                  <a:pt x="1257" y="820"/>
                </a:lnTo>
                <a:lnTo>
                  <a:pt x="1257" y="862"/>
                </a:lnTo>
                <a:lnTo>
                  <a:pt x="1257" y="768"/>
                </a:lnTo>
                <a:lnTo>
                  <a:pt x="1260" y="862"/>
                </a:lnTo>
                <a:lnTo>
                  <a:pt x="1279" y="862"/>
                </a:lnTo>
                <a:lnTo>
                  <a:pt x="1279" y="813"/>
                </a:lnTo>
                <a:lnTo>
                  <a:pt x="1283" y="862"/>
                </a:lnTo>
                <a:lnTo>
                  <a:pt x="1289" y="862"/>
                </a:lnTo>
                <a:lnTo>
                  <a:pt x="1289" y="834"/>
                </a:lnTo>
                <a:lnTo>
                  <a:pt x="1292" y="862"/>
                </a:lnTo>
                <a:lnTo>
                  <a:pt x="1295" y="862"/>
                </a:lnTo>
                <a:lnTo>
                  <a:pt x="1295" y="768"/>
                </a:lnTo>
                <a:lnTo>
                  <a:pt x="1298" y="862"/>
                </a:lnTo>
                <a:lnTo>
                  <a:pt x="1298" y="601"/>
                </a:lnTo>
                <a:lnTo>
                  <a:pt x="1302" y="803"/>
                </a:lnTo>
                <a:lnTo>
                  <a:pt x="1302" y="862"/>
                </a:lnTo>
                <a:lnTo>
                  <a:pt x="1302" y="799"/>
                </a:lnTo>
                <a:lnTo>
                  <a:pt x="1305" y="862"/>
                </a:lnTo>
                <a:lnTo>
                  <a:pt x="1305" y="837"/>
                </a:lnTo>
                <a:lnTo>
                  <a:pt x="1308" y="862"/>
                </a:lnTo>
                <a:lnTo>
                  <a:pt x="1311" y="862"/>
                </a:lnTo>
                <a:lnTo>
                  <a:pt x="1311" y="831"/>
                </a:lnTo>
                <a:lnTo>
                  <a:pt x="1314" y="862"/>
                </a:lnTo>
                <a:lnTo>
                  <a:pt x="1318" y="862"/>
                </a:lnTo>
                <a:lnTo>
                  <a:pt x="1318" y="782"/>
                </a:lnTo>
                <a:lnTo>
                  <a:pt x="1321" y="862"/>
                </a:lnTo>
                <a:lnTo>
                  <a:pt x="1384" y="862"/>
                </a:lnTo>
                <a:lnTo>
                  <a:pt x="1384" y="848"/>
                </a:lnTo>
                <a:lnTo>
                  <a:pt x="1388" y="862"/>
                </a:lnTo>
                <a:lnTo>
                  <a:pt x="1391" y="862"/>
                </a:lnTo>
                <a:lnTo>
                  <a:pt x="1391" y="851"/>
                </a:lnTo>
                <a:lnTo>
                  <a:pt x="1394" y="782"/>
                </a:lnTo>
                <a:lnTo>
                  <a:pt x="1394" y="862"/>
                </a:lnTo>
                <a:lnTo>
                  <a:pt x="1394" y="636"/>
                </a:lnTo>
                <a:lnTo>
                  <a:pt x="1397" y="862"/>
                </a:lnTo>
                <a:lnTo>
                  <a:pt x="1397" y="824"/>
                </a:lnTo>
                <a:lnTo>
                  <a:pt x="1400" y="862"/>
                </a:lnTo>
                <a:lnTo>
                  <a:pt x="1400" y="761"/>
                </a:lnTo>
                <a:lnTo>
                  <a:pt x="1403" y="862"/>
                </a:lnTo>
                <a:lnTo>
                  <a:pt x="1423" y="862"/>
                </a:lnTo>
                <a:lnTo>
                  <a:pt x="1423" y="827"/>
                </a:lnTo>
                <a:lnTo>
                  <a:pt x="1426" y="862"/>
                </a:lnTo>
                <a:lnTo>
                  <a:pt x="1435" y="862"/>
                </a:lnTo>
                <a:lnTo>
                  <a:pt x="1435" y="747"/>
                </a:lnTo>
                <a:lnTo>
                  <a:pt x="1439" y="844"/>
                </a:lnTo>
                <a:lnTo>
                  <a:pt x="1439" y="862"/>
                </a:lnTo>
                <a:lnTo>
                  <a:pt x="1439" y="824"/>
                </a:lnTo>
                <a:lnTo>
                  <a:pt x="1442" y="862"/>
                </a:lnTo>
                <a:lnTo>
                  <a:pt x="1442" y="831"/>
                </a:lnTo>
                <a:lnTo>
                  <a:pt x="1445" y="862"/>
                </a:lnTo>
                <a:lnTo>
                  <a:pt x="1451" y="862"/>
                </a:lnTo>
                <a:lnTo>
                  <a:pt x="1451" y="525"/>
                </a:lnTo>
                <a:lnTo>
                  <a:pt x="1454" y="761"/>
                </a:lnTo>
                <a:lnTo>
                  <a:pt x="1454" y="862"/>
                </a:lnTo>
                <a:lnTo>
                  <a:pt x="1454" y="744"/>
                </a:lnTo>
                <a:lnTo>
                  <a:pt x="1458" y="817"/>
                </a:lnTo>
                <a:lnTo>
                  <a:pt x="1458" y="862"/>
                </a:lnTo>
                <a:lnTo>
                  <a:pt x="1458" y="785"/>
                </a:lnTo>
                <a:lnTo>
                  <a:pt x="1461" y="862"/>
                </a:lnTo>
                <a:lnTo>
                  <a:pt x="1470" y="862"/>
                </a:lnTo>
                <a:lnTo>
                  <a:pt x="1470" y="831"/>
                </a:lnTo>
                <a:lnTo>
                  <a:pt x="1474" y="862"/>
                </a:lnTo>
                <a:lnTo>
                  <a:pt x="1493" y="862"/>
                </a:lnTo>
                <a:lnTo>
                  <a:pt x="1493" y="844"/>
                </a:lnTo>
                <a:lnTo>
                  <a:pt x="1496" y="862"/>
                </a:lnTo>
                <a:lnTo>
                  <a:pt x="1499" y="862"/>
                </a:lnTo>
                <a:lnTo>
                  <a:pt x="1499" y="844"/>
                </a:lnTo>
                <a:lnTo>
                  <a:pt x="1502" y="831"/>
                </a:lnTo>
                <a:lnTo>
                  <a:pt x="1502" y="862"/>
                </a:lnTo>
                <a:lnTo>
                  <a:pt x="1502" y="831"/>
                </a:lnTo>
                <a:lnTo>
                  <a:pt x="1505" y="862"/>
                </a:lnTo>
                <a:lnTo>
                  <a:pt x="1524" y="862"/>
                </a:lnTo>
                <a:lnTo>
                  <a:pt x="1524" y="782"/>
                </a:lnTo>
                <a:lnTo>
                  <a:pt x="1528" y="862"/>
                </a:lnTo>
                <a:lnTo>
                  <a:pt x="1531" y="862"/>
                </a:lnTo>
                <a:lnTo>
                  <a:pt x="1531" y="744"/>
                </a:lnTo>
                <a:lnTo>
                  <a:pt x="1534" y="862"/>
                </a:lnTo>
                <a:lnTo>
                  <a:pt x="1537" y="862"/>
                </a:lnTo>
                <a:lnTo>
                  <a:pt x="1537" y="831"/>
                </a:lnTo>
                <a:lnTo>
                  <a:pt x="1540" y="862"/>
                </a:lnTo>
                <a:lnTo>
                  <a:pt x="1540" y="782"/>
                </a:lnTo>
                <a:lnTo>
                  <a:pt x="1544" y="862"/>
                </a:lnTo>
                <a:lnTo>
                  <a:pt x="1550" y="862"/>
                </a:lnTo>
                <a:lnTo>
                  <a:pt x="1550" y="834"/>
                </a:lnTo>
                <a:lnTo>
                  <a:pt x="1553" y="862"/>
                </a:lnTo>
                <a:lnTo>
                  <a:pt x="1575" y="862"/>
                </a:lnTo>
                <a:lnTo>
                  <a:pt x="1575" y="719"/>
                </a:lnTo>
                <a:lnTo>
                  <a:pt x="1579" y="862"/>
                </a:lnTo>
                <a:lnTo>
                  <a:pt x="1579" y="761"/>
                </a:lnTo>
                <a:lnTo>
                  <a:pt x="1582" y="862"/>
                </a:lnTo>
                <a:lnTo>
                  <a:pt x="1601" y="862"/>
                </a:lnTo>
                <a:lnTo>
                  <a:pt x="1601" y="747"/>
                </a:lnTo>
                <a:lnTo>
                  <a:pt x="1604" y="862"/>
                </a:lnTo>
                <a:lnTo>
                  <a:pt x="1604" y="799"/>
                </a:lnTo>
                <a:lnTo>
                  <a:pt x="1607" y="862"/>
                </a:lnTo>
                <a:lnTo>
                  <a:pt x="1607" y="501"/>
                </a:lnTo>
                <a:lnTo>
                  <a:pt x="1610" y="855"/>
                </a:lnTo>
                <a:lnTo>
                  <a:pt x="1610" y="862"/>
                </a:lnTo>
                <a:lnTo>
                  <a:pt x="1610" y="844"/>
                </a:lnTo>
                <a:lnTo>
                  <a:pt x="1614" y="862"/>
                </a:lnTo>
                <a:lnTo>
                  <a:pt x="1614" y="834"/>
                </a:lnTo>
                <a:lnTo>
                  <a:pt x="1617" y="862"/>
                </a:lnTo>
                <a:lnTo>
                  <a:pt x="1633" y="862"/>
                </a:lnTo>
                <a:lnTo>
                  <a:pt x="1633" y="792"/>
                </a:lnTo>
                <a:lnTo>
                  <a:pt x="1636" y="862"/>
                </a:lnTo>
                <a:lnTo>
                  <a:pt x="1642" y="862"/>
                </a:lnTo>
                <a:lnTo>
                  <a:pt x="1642" y="730"/>
                </a:lnTo>
                <a:lnTo>
                  <a:pt x="1645" y="862"/>
                </a:lnTo>
                <a:lnTo>
                  <a:pt x="1645" y="768"/>
                </a:lnTo>
                <a:lnTo>
                  <a:pt x="1649" y="837"/>
                </a:lnTo>
                <a:lnTo>
                  <a:pt x="1649" y="862"/>
                </a:lnTo>
                <a:lnTo>
                  <a:pt x="1649" y="803"/>
                </a:lnTo>
                <a:lnTo>
                  <a:pt x="1652" y="862"/>
                </a:lnTo>
                <a:lnTo>
                  <a:pt x="1658" y="862"/>
                </a:lnTo>
                <a:lnTo>
                  <a:pt x="1658" y="844"/>
                </a:lnTo>
                <a:lnTo>
                  <a:pt x="1661" y="862"/>
                </a:lnTo>
                <a:lnTo>
                  <a:pt x="1671" y="862"/>
                </a:lnTo>
                <a:lnTo>
                  <a:pt x="1671" y="716"/>
                </a:lnTo>
                <a:lnTo>
                  <a:pt x="1674" y="792"/>
                </a:lnTo>
                <a:lnTo>
                  <a:pt x="1674" y="862"/>
                </a:lnTo>
                <a:lnTo>
                  <a:pt x="1674" y="469"/>
                </a:lnTo>
                <a:lnTo>
                  <a:pt x="1677" y="862"/>
                </a:lnTo>
                <a:lnTo>
                  <a:pt x="1677" y="761"/>
                </a:lnTo>
                <a:lnTo>
                  <a:pt x="1680" y="862"/>
                </a:lnTo>
                <a:lnTo>
                  <a:pt x="1684" y="862"/>
                </a:lnTo>
                <a:lnTo>
                  <a:pt x="1684" y="730"/>
                </a:lnTo>
                <a:lnTo>
                  <a:pt x="1687" y="862"/>
                </a:lnTo>
                <a:lnTo>
                  <a:pt x="1690" y="862"/>
                </a:lnTo>
                <a:lnTo>
                  <a:pt x="1690" y="813"/>
                </a:lnTo>
                <a:lnTo>
                  <a:pt x="1693" y="862"/>
                </a:lnTo>
                <a:lnTo>
                  <a:pt x="1693" y="827"/>
                </a:lnTo>
                <a:lnTo>
                  <a:pt x="1696" y="851"/>
                </a:lnTo>
                <a:lnTo>
                  <a:pt x="1696" y="862"/>
                </a:lnTo>
                <a:lnTo>
                  <a:pt x="1696" y="851"/>
                </a:lnTo>
                <a:lnTo>
                  <a:pt x="1699" y="862"/>
                </a:lnTo>
                <a:lnTo>
                  <a:pt x="1703" y="862"/>
                </a:lnTo>
                <a:lnTo>
                  <a:pt x="1703" y="837"/>
                </a:lnTo>
                <a:lnTo>
                  <a:pt x="1706" y="862"/>
                </a:lnTo>
                <a:lnTo>
                  <a:pt x="1728" y="862"/>
                </a:lnTo>
                <a:lnTo>
                  <a:pt x="1728" y="824"/>
                </a:lnTo>
                <a:lnTo>
                  <a:pt x="1731" y="862"/>
                </a:lnTo>
                <a:lnTo>
                  <a:pt x="1741" y="862"/>
                </a:lnTo>
                <a:lnTo>
                  <a:pt x="1741" y="841"/>
                </a:lnTo>
                <a:lnTo>
                  <a:pt x="1744" y="862"/>
                </a:lnTo>
                <a:lnTo>
                  <a:pt x="1754" y="862"/>
                </a:lnTo>
                <a:lnTo>
                  <a:pt x="1754" y="778"/>
                </a:lnTo>
                <a:lnTo>
                  <a:pt x="1757" y="810"/>
                </a:lnTo>
                <a:lnTo>
                  <a:pt x="1757" y="862"/>
                </a:lnTo>
                <a:lnTo>
                  <a:pt x="1757" y="810"/>
                </a:lnTo>
                <a:lnTo>
                  <a:pt x="1760" y="862"/>
                </a:lnTo>
                <a:lnTo>
                  <a:pt x="1763" y="862"/>
                </a:lnTo>
                <a:lnTo>
                  <a:pt x="1763" y="824"/>
                </a:lnTo>
                <a:lnTo>
                  <a:pt x="1766" y="862"/>
                </a:lnTo>
                <a:lnTo>
                  <a:pt x="1779" y="862"/>
                </a:lnTo>
                <a:lnTo>
                  <a:pt x="1779" y="754"/>
                </a:lnTo>
                <a:lnTo>
                  <a:pt x="1782" y="862"/>
                </a:lnTo>
                <a:lnTo>
                  <a:pt x="1795" y="862"/>
                </a:lnTo>
                <a:lnTo>
                  <a:pt x="1795" y="820"/>
                </a:lnTo>
                <a:lnTo>
                  <a:pt x="1798" y="862"/>
                </a:lnTo>
                <a:lnTo>
                  <a:pt x="1798" y="806"/>
                </a:lnTo>
                <a:lnTo>
                  <a:pt x="1801" y="799"/>
                </a:lnTo>
                <a:lnTo>
                  <a:pt x="1801" y="862"/>
                </a:lnTo>
                <a:lnTo>
                  <a:pt x="1801" y="799"/>
                </a:lnTo>
                <a:lnTo>
                  <a:pt x="1804" y="862"/>
                </a:lnTo>
                <a:lnTo>
                  <a:pt x="1808" y="862"/>
                </a:lnTo>
                <a:lnTo>
                  <a:pt x="1808" y="810"/>
                </a:lnTo>
                <a:lnTo>
                  <a:pt x="1811" y="862"/>
                </a:lnTo>
                <a:lnTo>
                  <a:pt x="1814" y="862"/>
                </a:lnTo>
                <a:lnTo>
                  <a:pt x="1814" y="848"/>
                </a:lnTo>
                <a:lnTo>
                  <a:pt x="1817" y="862"/>
                </a:lnTo>
                <a:lnTo>
                  <a:pt x="1820" y="862"/>
                </a:lnTo>
                <a:lnTo>
                  <a:pt x="1820" y="813"/>
                </a:lnTo>
                <a:lnTo>
                  <a:pt x="1824" y="862"/>
                </a:lnTo>
                <a:lnTo>
                  <a:pt x="1839" y="862"/>
                </a:lnTo>
                <a:lnTo>
                  <a:pt x="1839" y="837"/>
                </a:lnTo>
                <a:lnTo>
                  <a:pt x="1843" y="862"/>
                </a:lnTo>
                <a:lnTo>
                  <a:pt x="1849" y="862"/>
                </a:lnTo>
                <a:lnTo>
                  <a:pt x="1849" y="619"/>
                </a:lnTo>
                <a:lnTo>
                  <a:pt x="1852" y="862"/>
                </a:lnTo>
                <a:lnTo>
                  <a:pt x="1855" y="862"/>
                </a:lnTo>
                <a:lnTo>
                  <a:pt x="1855" y="754"/>
                </a:lnTo>
                <a:lnTo>
                  <a:pt x="1859" y="862"/>
                </a:lnTo>
                <a:lnTo>
                  <a:pt x="1859" y="719"/>
                </a:lnTo>
                <a:lnTo>
                  <a:pt x="1862" y="862"/>
                </a:lnTo>
                <a:lnTo>
                  <a:pt x="1887" y="862"/>
                </a:lnTo>
                <a:lnTo>
                  <a:pt x="1887" y="827"/>
                </a:lnTo>
                <a:lnTo>
                  <a:pt x="1890" y="862"/>
                </a:lnTo>
                <a:lnTo>
                  <a:pt x="1903" y="862"/>
                </a:lnTo>
                <a:lnTo>
                  <a:pt x="1903" y="775"/>
                </a:lnTo>
                <a:lnTo>
                  <a:pt x="1906" y="803"/>
                </a:lnTo>
                <a:lnTo>
                  <a:pt x="1906" y="862"/>
                </a:lnTo>
                <a:lnTo>
                  <a:pt x="1906" y="803"/>
                </a:lnTo>
                <a:lnTo>
                  <a:pt x="1909" y="862"/>
                </a:lnTo>
                <a:lnTo>
                  <a:pt x="1913" y="862"/>
                </a:lnTo>
                <a:lnTo>
                  <a:pt x="1913" y="848"/>
                </a:lnTo>
                <a:lnTo>
                  <a:pt x="1916" y="862"/>
                </a:lnTo>
                <a:lnTo>
                  <a:pt x="1922" y="862"/>
                </a:lnTo>
                <a:lnTo>
                  <a:pt x="1922" y="775"/>
                </a:lnTo>
                <a:lnTo>
                  <a:pt x="1925" y="862"/>
                </a:lnTo>
                <a:lnTo>
                  <a:pt x="1935" y="862"/>
                </a:lnTo>
                <a:lnTo>
                  <a:pt x="1935" y="810"/>
                </a:lnTo>
                <a:lnTo>
                  <a:pt x="1938" y="834"/>
                </a:lnTo>
                <a:lnTo>
                  <a:pt x="1938" y="862"/>
                </a:lnTo>
                <a:lnTo>
                  <a:pt x="1938" y="834"/>
                </a:lnTo>
                <a:lnTo>
                  <a:pt x="1941" y="862"/>
                </a:lnTo>
                <a:lnTo>
                  <a:pt x="1944" y="862"/>
                </a:lnTo>
                <a:lnTo>
                  <a:pt x="1944" y="837"/>
                </a:lnTo>
                <a:lnTo>
                  <a:pt x="1948" y="848"/>
                </a:lnTo>
                <a:lnTo>
                  <a:pt x="1948" y="862"/>
                </a:lnTo>
                <a:lnTo>
                  <a:pt x="1948" y="848"/>
                </a:lnTo>
                <a:lnTo>
                  <a:pt x="1951" y="862"/>
                </a:lnTo>
                <a:lnTo>
                  <a:pt x="1951" y="782"/>
                </a:lnTo>
                <a:lnTo>
                  <a:pt x="1954" y="862"/>
                </a:lnTo>
                <a:lnTo>
                  <a:pt x="1954" y="758"/>
                </a:lnTo>
                <a:lnTo>
                  <a:pt x="1957" y="862"/>
                </a:lnTo>
                <a:lnTo>
                  <a:pt x="1964" y="862"/>
                </a:lnTo>
                <a:lnTo>
                  <a:pt x="1964" y="761"/>
                </a:lnTo>
                <a:lnTo>
                  <a:pt x="1967" y="862"/>
                </a:lnTo>
                <a:lnTo>
                  <a:pt x="1979" y="862"/>
                </a:lnTo>
                <a:lnTo>
                  <a:pt x="1979" y="844"/>
                </a:lnTo>
                <a:lnTo>
                  <a:pt x="1983" y="862"/>
                </a:lnTo>
                <a:lnTo>
                  <a:pt x="1983" y="768"/>
                </a:lnTo>
                <a:lnTo>
                  <a:pt x="1986" y="862"/>
                </a:lnTo>
                <a:lnTo>
                  <a:pt x="1986" y="782"/>
                </a:lnTo>
                <a:lnTo>
                  <a:pt x="1989" y="862"/>
                </a:lnTo>
                <a:lnTo>
                  <a:pt x="1989" y="844"/>
                </a:lnTo>
                <a:lnTo>
                  <a:pt x="1992" y="862"/>
                </a:lnTo>
                <a:lnTo>
                  <a:pt x="1992" y="785"/>
                </a:lnTo>
                <a:lnTo>
                  <a:pt x="1995" y="862"/>
                </a:lnTo>
                <a:lnTo>
                  <a:pt x="1999" y="862"/>
                </a:lnTo>
                <a:lnTo>
                  <a:pt x="1999" y="827"/>
                </a:lnTo>
                <a:lnTo>
                  <a:pt x="2002" y="862"/>
                </a:lnTo>
                <a:lnTo>
                  <a:pt x="2008" y="862"/>
                </a:lnTo>
                <a:lnTo>
                  <a:pt x="2008" y="778"/>
                </a:lnTo>
                <a:lnTo>
                  <a:pt x="2011" y="768"/>
                </a:lnTo>
                <a:lnTo>
                  <a:pt x="2011" y="862"/>
                </a:lnTo>
                <a:lnTo>
                  <a:pt x="2011" y="705"/>
                </a:lnTo>
                <a:lnTo>
                  <a:pt x="2014" y="862"/>
                </a:lnTo>
                <a:lnTo>
                  <a:pt x="2014" y="796"/>
                </a:lnTo>
                <a:lnTo>
                  <a:pt x="2018" y="862"/>
                </a:lnTo>
                <a:lnTo>
                  <a:pt x="2030" y="862"/>
                </a:lnTo>
                <a:lnTo>
                  <a:pt x="2030" y="803"/>
                </a:lnTo>
                <a:lnTo>
                  <a:pt x="2034" y="851"/>
                </a:lnTo>
                <a:lnTo>
                  <a:pt x="2034" y="862"/>
                </a:lnTo>
                <a:lnTo>
                  <a:pt x="2034" y="851"/>
                </a:lnTo>
                <a:lnTo>
                  <a:pt x="2037" y="862"/>
                </a:lnTo>
                <a:lnTo>
                  <a:pt x="2037" y="792"/>
                </a:lnTo>
                <a:lnTo>
                  <a:pt x="2040" y="862"/>
                </a:lnTo>
                <a:lnTo>
                  <a:pt x="2040" y="810"/>
                </a:lnTo>
                <a:lnTo>
                  <a:pt x="2043" y="862"/>
                </a:lnTo>
                <a:lnTo>
                  <a:pt x="2056" y="862"/>
                </a:lnTo>
                <a:lnTo>
                  <a:pt x="2056" y="820"/>
                </a:lnTo>
                <a:lnTo>
                  <a:pt x="2059" y="862"/>
                </a:lnTo>
                <a:lnTo>
                  <a:pt x="2059" y="803"/>
                </a:lnTo>
                <a:lnTo>
                  <a:pt x="2062" y="862"/>
                </a:lnTo>
                <a:lnTo>
                  <a:pt x="2078" y="862"/>
                </a:lnTo>
                <a:lnTo>
                  <a:pt x="2078" y="810"/>
                </a:lnTo>
                <a:lnTo>
                  <a:pt x="2081" y="862"/>
                </a:lnTo>
                <a:lnTo>
                  <a:pt x="2088" y="862"/>
                </a:lnTo>
                <a:lnTo>
                  <a:pt x="2088" y="831"/>
                </a:lnTo>
                <a:lnTo>
                  <a:pt x="2091" y="862"/>
                </a:lnTo>
                <a:lnTo>
                  <a:pt x="2094" y="862"/>
                </a:lnTo>
                <a:lnTo>
                  <a:pt x="2094" y="848"/>
                </a:lnTo>
                <a:lnTo>
                  <a:pt x="2097" y="855"/>
                </a:lnTo>
                <a:lnTo>
                  <a:pt x="2097" y="862"/>
                </a:lnTo>
                <a:lnTo>
                  <a:pt x="2097" y="744"/>
                </a:lnTo>
                <a:lnTo>
                  <a:pt x="2100" y="862"/>
                </a:lnTo>
                <a:lnTo>
                  <a:pt x="2104" y="862"/>
                </a:lnTo>
                <a:lnTo>
                  <a:pt x="2104" y="831"/>
                </a:lnTo>
                <a:lnTo>
                  <a:pt x="2107" y="837"/>
                </a:lnTo>
                <a:lnTo>
                  <a:pt x="2107" y="862"/>
                </a:lnTo>
                <a:lnTo>
                  <a:pt x="2107" y="761"/>
                </a:lnTo>
                <a:lnTo>
                  <a:pt x="2110" y="851"/>
                </a:lnTo>
                <a:lnTo>
                  <a:pt x="2110" y="862"/>
                </a:lnTo>
                <a:lnTo>
                  <a:pt x="2110" y="851"/>
                </a:lnTo>
                <a:lnTo>
                  <a:pt x="2113" y="862"/>
                </a:lnTo>
                <a:lnTo>
                  <a:pt x="2123" y="862"/>
                </a:lnTo>
                <a:lnTo>
                  <a:pt x="2123" y="848"/>
                </a:lnTo>
                <a:lnTo>
                  <a:pt x="2126" y="862"/>
                </a:lnTo>
                <a:lnTo>
                  <a:pt x="2126" y="848"/>
                </a:lnTo>
                <a:lnTo>
                  <a:pt x="2129" y="862"/>
                </a:lnTo>
                <a:lnTo>
                  <a:pt x="2135" y="862"/>
                </a:lnTo>
                <a:lnTo>
                  <a:pt x="2135" y="827"/>
                </a:lnTo>
                <a:lnTo>
                  <a:pt x="2139" y="862"/>
                </a:lnTo>
                <a:lnTo>
                  <a:pt x="2142" y="862"/>
                </a:lnTo>
                <a:lnTo>
                  <a:pt x="2142" y="785"/>
                </a:lnTo>
                <a:lnTo>
                  <a:pt x="2145" y="862"/>
                </a:lnTo>
                <a:lnTo>
                  <a:pt x="2145" y="806"/>
                </a:lnTo>
                <a:lnTo>
                  <a:pt x="2148" y="806"/>
                </a:lnTo>
                <a:lnTo>
                  <a:pt x="2148" y="862"/>
                </a:lnTo>
                <a:lnTo>
                  <a:pt x="2148" y="761"/>
                </a:lnTo>
                <a:lnTo>
                  <a:pt x="2151" y="862"/>
                </a:lnTo>
                <a:lnTo>
                  <a:pt x="2167" y="862"/>
                </a:lnTo>
                <a:lnTo>
                  <a:pt x="2167" y="740"/>
                </a:lnTo>
                <a:lnTo>
                  <a:pt x="2170" y="862"/>
                </a:lnTo>
                <a:lnTo>
                  <a:pt x="2170" y="844"/>
                </a:lnTo>
                <a:lnTo>
                  <a:pt x="2174" y="862"/>
                </a:lnTo>
                <a:lnTo>
                  <a:pt x="2177" y="862"/>
                </a:lnTo>
                <a:lnTo>
                  <a:pt x="2177" y="837"/>
                </a:lnTo>
                <a:lnTo>
                  <a:pt x="2180" y="862"/>
                </a:lnTo>
                <a:lnTo>
                  <a:pt x="2180" y="817"/>
                </a:lnTo>
                <a:lnTo>
                  <a:pt x="2183" y="862"/>
                </a:lnTo>
                <a:lnTo>
                  <a:pt x="2193" y="862"/>
                </a:lnTo>
                <a:lnTo>
                  <a:pt x="2193" y="782"/>
                </a:lnTo>
                <a:lnTo>
                  <a:pt x="2196" y="862"/>
                </a:lnTo>
                <a:lnTo>
                  <a:pt x="2199" y="862"/>
                </a:lnTo>
                <a:lnTo>
                  <a:pt x="2199" y="827"/>
                </a:lnTo>
                <a:lnTo>
                  <a:pt x="2202" y="862"/>
                </a:lnTo>
                <a:lnTo>
                  <a:pt x="2202" y="803"/>
                </a:lnTo>
                <a:lnTo>
                  <a:pt x="2205" y="862"/>
                </a:lnTo>
                <a:lnTo>
                  <a:pt x="2205" y="848"/>
                </a:lnTo>
                <a:lnTo>
                  <a:pt x="2209" y="862"/>
                </a:lnTo>
                <a:lnTo>
                  <a:pt x="2212" y="862"/>
                </a:lnTo>
                <a:lnTo>
                  <a:pt x="2212" y="810"/>
                </a:lnTo>
                <a:lnTo>
                  <a:pt x="2215" y="837"/>
                </a:lnTo>
                <a:lnTo>
                  <a:pt x="2215" y="862"/>
                </a:lnTo>
                <a:lnTo>
                  <a:pt x="2215" y="837"/>
                </a:lnTo>
                <a:lnTo>
                  <a:pt x="2218" y="862"/>
                </a:lnTo>
                <a:lnTo>
                  <a:pt x="2218" y="674"/>
                </a:lnTo>
                <a:lnTo>
                  <a:pt x="2221" y="834"/>
                </a:lnTo>
                <a:lnTo>
                  <a:pt x="2221" y="862"/>
                </a:lnTo>
                <a:lnTo>
                  <a:pt x="2221" y="730"/>
                </a:lnTo>
                <a:lnTo>
                  <a:pt x="2225" y="862"/>
                </a:lnTo>
                <a:lnTo>
                  <a:pt x="2228" y="862"/>
                </a:lnTo>
                <a:lnTo>
                  <a:pt x="2228" y="834"/>
                </a:lnTo>
                <a:lnTo>
                  <a:pt x="2231" y="862"/>
                </a:lnTo>
                <a:lnTo>
                  <a:pt x="2234" y="862"/>
                </a:lnTo>
                <a:lnTo>
                  <a:pt x="2234" y="837"/>
                </a:lnTo>
                <a:lnTo>
                  <a:pt x="2237" y="862"/>
                </a:lnTo>
                <a:lnTo>
                  <a:pt x="2240" y="862"/>
                </a:lnTo>
                <a:lnTo>
                  <a:pt x="2240" y="778"/>
                </a:lnTo>
                <a:lnTo>
                  <a:pt x="2244" y="862"/>
                </a:lnTo>
                <a:lnTo>
                  <a:pt x="2250" y="862"/>
                </a:lnTo>
                <a:lnTo>
                  <a:pt x="2250" y="761"/>
                </a:lnTo>
                <a:lnTo>
                  <a:pt x="2253" y="862"/>
                </a:lnTo>
                <a:lnTo>
                  <a:pt x="2253" y="844"/>
                </a:lnTo>
                <a:lnTo>
                  <a:pt x="2256" y="862"/>
                </a:lnTo>
                <a:lnTo>
                  <a:pt x="2256" y="834"/>
                </a:lnTo>
                <a:lnTo>
                  <a:pt x="2260" y="862"/>
                </a:lnTo>
                <a:lnTo>
                  <a:pt x="2269" y="862"/>
                </a:lnTo>
                <a:lnTo>
                  <a:pt x="2269" y="848"/>
                </a:lnTo>
                <a:lnTo>
                  <a:pt x="2272" y="862"/>
                </a:lnTo>
                <a:lnTo>
                  <a:pt x="2279" y="862"/>
                </a:lnTo>
                <a:lnTo>
                  <a:pt x="2279" y="775"/>
                </a:lnTo>
                <a:lnTo>
                  <a:pt x="2282" y="862"/>
                </a:lnTo>
                <a:lnTo>
                  <a:pt x="2291" y="862"/>
                </a:lnTo>
                <a:lnTo>
                  <a:pt x="2291" y="817"/>
                </a:lnTo>
                <a:lnTo>
                  <a:pt x="2295" y="851"/>
                </a:lnTo>
                <a:lnTo>
                  <a:pt x="2295" y="862"/>
                </a:lnTo>
                <a:lnTo>
                  <a:pt x="2295" y="844"/>
                </a:lnTo>
                <a:lnTo>
                  <a:pt x="2298" y="862"/>
                </a:lnTo>
                <a:lnTo>
                  <a:pt x="2298" y="817"/>
                </a:lnTo>
                <a:lnTo>
                  <a:pt x="2301" y="831"/>
                </a:lnTo>
                <a:lnTo>
                  <a:pt x="2301" y="862"/>
                </a:lnTo>
                <a:lnTo>
                  <a:pt x="2301" y="831"/>
                </a:lnTo>
                <a:lnTo>
                  <a:pt x="2304" y="862"/>
                </a:lnTo>
                <a:lnTo>
                  <a:pt x="2314" y="862"/>
                </a:lnTo>
                <a:lnTo>
                  <a:pt x="2314" y="747"/>
                </a:lnTo>
                <a:lnTo>
                  <a:pt x="2317" y="862"/>
                </a:lnTo>
                <a:lnTo>
                  <a:pt x="2317" y="796"/>
                </a:lnTo>
                <a:lnTo>
                  <a:pt x="2320" y="862"/>
                </a:lnTo>
                <a:lnTo>
                  <a:pt x="2323" y="862"/>
                </a:lnTo>
                <a:lnTo>
                  <a:pt x="2323" y="768"/>
                </a:lnTo>
                <a:lnTo>
                  <a:pt x="2326" y="862"/>
                </a:lnTo>
                <a:lnTo>
                  <a:pt x="2326" y="824"/>
                </a:lnTo>
                <a:lnTo>
                  <a:pt x="2330" y="775"/>
                </a:lnTo>
                <a:lnTo>
                  <a:pt x="2330" y="862"/>
                </a:lnTo>
                <a:lnTo>
                  <a:pt x="2330" y="775"/>
                </a:lnTo>
                <a:lnTo>
                  <a:pt x="2333" y="844"/>
                </a:lnTo>
                <a:lnTo>
                  <a:pt x="2333" y="862"/>
                </a:lnTo>
                <a:lnTo>
                  <a:pt x="2333" y="844"/>
                </a:lnTo>
                <a:lnTo>
                  <a:pt x="2336" y="862"/>
                </a:lnTo>
                <a:lnTo>
                  <a:pt x="2345" y="862"/>
                </a:lnTo>
                <a:lnTo>
                  <a:pt x="2345" y="841"/>
                </a:lnTo>
                <a:lnTo>
                  <a:pt x="2349" y="862"/>
                </a:lnTo>
                <a:lnTo>
                  <a:pt x="2349" y="740"/>
                </a:lnTo>
                <a:lnTo>
                  <a:pt x="2352" y="862"/>
                </a:lnTo>
                <a:lnTo>
                  <a:pt x="2352" y="824"/>
                </a:lnTo>
                <a:lnTo>
                  <a:pt x="2355" y="862"/>
                </a:lnTo>
                <a:lnTo>
                  <a:pt x="2355" y="831"/>
                </a:lnTo>
                <a:lnTo>
                  <a:pt x="2358" y="862"/>
                </a:lnTo>
                <a:lnTo>
                  <a:pt x="2358" y="817"/>
                </a:lnTo>
                <a:lnTo>
                  <a:pt x="2361" y="862"/>
                </a:lnTo>
                <a:lnTo>
                  <a:pt x="2365" y="862"/>
                </a:lnTo>
                <a:lnTo>
                  <a:pt x="2365" y="817"/>
                </a:lnTo>
                <a:lnTo>
                  <a:pt x="2368" y="862"/>
                </a:lnTo>
                <a:lnTo>
                  <a:pt x="2368" y="758"/>
                </a:lnTo>
                <a:lnTo>
                  <a:pt x="2371" y="862"/>
                </a:lnTo>
                <a:lnTo>
                  <a:pt x="2371" y="841"/>
                </a:lnTo>
                <a:lnTo>
                  <a:pt x="2374" y="862"/>
                </a:lnTo>
                <a:lnTo>
                  <a:pt x="2384" y="862"/>
                </a:lnTo>
                <a:lnTo>
                  <a:pt x="2384" y="785"/>
                </a:lnTo>
                <a:lnTo>
                  <a:pt x="2387" y="855"/>
                </a:lnTo>
                <a:lnTo>
                  <a:pt x="2387" y="862"/>
                </a:lnTo>
                <a:lnTo>
                  <a:pt x="2387" y="855"/>
                </a:lnTo>
                <a:lnTo>
                  <a:pt x="2390" y="862"/>
                </a:lnTo>
                <a:lnTo>
                  <a:pt x="2393" y="862"/>
                </a:lnTo>
                <a:lnTo>
                  <a:pt x="2393" y="837"/>
                </a:lnTo>
                <a:lnTo>
                  <a:pt x="2396" y="862"/>
                </a:lnTo>
                <a:lnTo>
                  <a:pt x="2396" y="813"/>
                </a:lnTo>
                <a:lnTo>
                  <a:pt x="2400" y="862"/>
                </a:lnTo>
                <a:lnTo>
                  <a:pt x="2403" y="862"/>
                </a:lnTo>
                <a:lnTo>
                  <a:pt x="2403" y="754"/>
                </a:lnTo>
                <a:lnTo>
                  <a:pt x="2406" y="851"/>
                </a:lnTo>
                <a:lnTo>
                  <a:pt x="2406" y="862"/>
                </a:lnTo>
                <a:lnTo>
                  <a:pt x="2406" y="789"/>
                </a:lnTo>
                <a:lnTo>
                  <a:pt x="2409" y="862"/>
                </a:lnTo>
                <a:lnTo>
                  <a:pt x="2409" y="803"/>
                </a:lnTo>
                <a:lnTo>
                  <a:pt x="2412" y="862"/>
                </a:lnTo>
                <a:lnTo>
                  <a:pt x="2412" y="834"/>
                </a:lnTo>
                <a:lnTo>
                  <a:pt x="2415" y="862"/>
                </a:lnTo>
                <a:lnTo>
                  <a:pt x="2419" y="862"/>
                </a:lnTo>
                <a:lnTo>
                  <a:pt x="2419" y="834"/>
                </a:lnTo>
                <a:lnTo>
                  <a:pt x="2422" y="862"/>
                </a:lnTo>
                <a:lnTo>
                  <a:pt x="2425" y="831"/>
                </a:lnTo>
                <a:lnTo>
                  <a:pt x="2425" y="862"/>
                </a:lnTo>
                <a:lnTo>
                  <a:pt x="2425" y="782"/>
                </a:lnTo>
                <a:lnTo>
                  <a:pt x="2428" y="862"/>
                </a:lnTo>
                <a:lnTo>
                  <a:pt x="2431" y="862"/>
                </a:lnTo>
                <a:lnTo>
                  <a:pt x="2431" y="771"/>
                </a:lnTo>
                <a:lnTo>
                  <a:pt x="2435" y="862"/>
                </a:lnTo>
                <a:lnTo>
                  <a:pt x="2435" y="771"/>
                </a:lnTo>
                <a:lnTo>
                  <a:pt x="2438" y="844"/>
                </a:lnTo>
                <a:lnTo>
                  <a:pt x="2438" y="862"/>
                </a:lnTo>
                <a:lnTo>
                  <a:pt x="2438" y="844"/>
                </a:lnTo>
                <a:lnTo>
                  <a:pt x="2441" y="862"/>
                </a:lnTo>
                <a:lnTo>
                  <a:pt x="2444" y="862"/>
                </a:lnTo>
                <a:lnTo>
                  <a:pt x="2444" y="837"/>
                </a:lnTo>
                <a:lnTo>
                  <a:pt x="2447" y="862"/>
                </a:lnTo>
                <a:lnTo>
                  <a:pt x="2454" y="862"/>
                </a:lnTo>
                <a:lnTo>
                  <a:pt x="2454" y="778"/>
                </a:lnTo>
                <a:lnTo>
                  <a:pt x="2457" y="862"/>
                </a:lnTo>
                <a:lnTo>
                  <a:pt x="2457" y="837"/>
                </a:lnTo>
                <a:lnTo>
                  <a:pt x="2460" y="862"/>
                </a:lnTo>
                <a:lnTo>
                  <a:pt x="2460" y="817"/>
                </a:lnTo>
                <a:lnTo>
                  <a:pt x="2463" y="862"/>
                </a:lnTo>
                <a:lnTo>
                  <a:pt x="2470" y="862"/>
                </a:lnTo>
                <a:lnTo>
                  <a:pt x="2470" y="837"/>
                </a:lnTo>
                <a:lnTo>
                  <a:pt x="2473" y="862"/>
                </a:lnTo>
                <a:lnTo>
                  <a:pt x="2479" y="862"/>
                </a:lnTo>
                <a:lnTo>
                  <a:pt x="2479" y="831"/>
                </a:lnTo>
                <a:lnTo>
                  <a:pt x="2482" y="862"/>
                </a:lnTo>
                <a:lnTo>
                  <a:pt x="2489" y="862"/>
                </a:lnTo>
                <a:lnTo>
                  <a:pt x="2489" y="848"/>
                </a:lnTo>
                <a:lnTo>
                  <a:pt x="2492" y="862"/>
                </a:lnTo>
                <a:lnTo>
                  <a:pt x="2498" y="862"/>
                </a:lnTo>
                <a:lnTo>
                  <a:pt x="2498" y="799"/>
                </a:lnTo>
                <a:lnTo>
                  <a:pt x="2501" y="841"/>
                </a:lnTo>
                <a:lnTo>
                  <a:pt x="2501" y="862"/>
                </a:lnTo>
                <a:lnTo>
                  <a:pt x="2501" y="841"/>
                </a:lnTo>
                <a:lnTo>
                  <a:pt x="2505" y="862"/>
                </a:lnTo>
                <a:lnTo>
                  <a:pt x="2508" y="862"/>
                </a:lnTo>
                <a:lnTo>
                  <a:pt x="2508" y="768"/>
                </a:lnTo>
                <a:lnTo>
                  <a:pt x="2511" y="817"/>
                </a:lnTo>
                <a:lnTo>
                  <a:pt x="2511" y="862"/>
                </a:lnTo>
                <a:lnTo>
                  <a:pt x="2511" y="771"/>
                </a:lnTo>
                <a:lnTo>
                  <a:pt x="2514" y="841"/>
                </a:lnTo>
                <a:lnTo>
                  <a:pt x="2514" y="862"/>
                </a:lnTo>
                <a:lnTo>
                  <a:pt x="2514" y="841"/>
                </a:lnTo>
                <a:lnTo>
                  <a:pt x="2517" y="862"/>
                </a:lnTo>
                <a:lnTo>
                  <a:pt x="2543" y="862"/>
                </a:lnTo>
                <a:lnTo>
                  <a:pt x="2543" y="834"/>
                </a:lnTo>
                <a:lnTo>
                  <a:pt x="2546" y="862"/>
                </a:lnTo>
                <a:lnTo>
                  <a:pt x="2549" y="862"/>
                </a:lnTo>
                <a:lnTo>
                  <a:pt x="2549" y="817"/>
                </a:lnTo>
                <a:lnTo>
                  <a:pt x="2552" y="862"/>
                </a:lnTo>
                <a:lnTo>
                  <a:pt x="2555" y="862"/>
                </a:lnTo>
                <a:lnTo>
                  <a:pt x="2555" y="831"/>
                </a:lnTo>
                <a:lnTo>
                  <a:pt x="2559" y="862"/>
                </a:lnTo>
                <a:lnTo>
                  <a:pt x="2568" y="862"/>
                </a:lnTo>
                <a:lnTo>
                  <a:pt x="2568" y="664"/>
                </a:lnTo>
                <a:lnTo>
                  <a:pt x="2571" y="862"/>
                </a:lnTo>
                <a:lnTo>
                  <a:pt x="2584" y="862"/>
                </a:lnTo>
                <a:lnTo>
                  <a:pt x="2584" y="803"/>
                </a:lnTo>
                <a:lnTo>
                  <a:pt x="2587" y="862"/>
                </a:lnTo>
                <a:lnTo>
                  <a:pt x="2587" y="831"/>
                </a:lnTo>
                <a:lnTo>
                  <a:pt x="2590" y="862"/>
                </a:lnTo>
                <a:lnTo>
                  <a:pt x="2590" y="834"/>
                </a:lnTo>
                <a:lnTo>
                  <a:pt x="2594" y="862"/>
                </a:lnTo>
                <a:lnTo>
                  <a:pt x="2594" y="789"/>
                </a:lnTo>
                <a:lnTo>
                  <a:pt x="2597" y="862"/>
                </a:lnTo>
                <a:lnTo>
                  <a:pt x="2606" y="862"/>
                </a:lnTo>
                <a:lnTo>
                  <a:pt x="2606" y="837"/>
                </a:lnTo>
                <a:lnTo>
                  <a:pt x="2610" y="862"/>
                </a:lnTo>
                <a:lnTo>
                  <a:pt x="2610" y="796"/>
                </a:lnTo>
                <a:lnTo>
                  <a:pt x="2613" y="862"/>
                </a:lnTo>
                <a:lnTo>
                  <a:pt x="2616" y="862"/>
                </a:lnTo>
                <a:lnTo>
                  <a:pt x="2616" y="719"/>
                </a:lnTo>
                <a:lnTo>
                  <a:pt x="2619" y="862"/>
                </a:lnTo>
                <a:lnTo>
                  <a:pt x="2619" y="837"/>
                </a:lnTo>
                <a:lnTo>
                  <a:pt x="2622" y="862"/>
                </a:lnTo>
                <a:lnTo>
                  <a:pt x="2622" y="824"/>
                </a:lnTo>
                <a:lnTo>
                  <a:pt x="2625" y="862"/>
                </a:lnTo>
                <a:lnTo>
                  <a:pt x="2632" y="862"/>
                </a:lnTo>
                <a:lnTo>
                  <a:pt x="2632" y="806"/>
                </a:lnTo>
                <a:lnTo>
                  <a:pt x="2635" y="851"/>
                </a:lnTo>
                <a:lnTo>
                  <a:pt x="2635" y="862"/>
                </a:lnTo>
                <a:lnTo>
                  <a:pt x="2635" y="851"/>
                </a:lnTo>
                <a:lnTo>
                  <a:pt x="2638" y="862"/>
                </a:lnTo>
                <a:lnTo>
                  <a:pt x="2645" y="862"/>
                </a:lnTo>
                <a:lnTo>
                  <a:pt x="2645" y="744"/>
                </a:lnTo>
                <a:lnTo>
                  <a:pt x="2648" y="806"/>
                </a:lnTo>
                <a:lnTo>
                  <a:pt x="2648" y="862"/>
                </a:lnTo>
                <a:lnTo>
                  <a:pt x="2648" y="744"/>
                </a:lnTo>
                <a:lnTo>
                  <a:pt x="2651" y="862"/>
                </a:lnTo>
                <a:lnTo>
                  <a:pt x="2657" y="862"/>
                </a:lnTo>
                <a:lnTo>
                  <a:pt x="2657" y="747"/>
                </a:lnTo>
                <a:lnTo>
                  <a:pt x="2660" y="862"/>
                </a:lnTo>
                <a:lnTo>
                  <a:pt x="2660" y="775"/>
                </a:lnTo>
                <a:lnTo>
                  <a:pt x="2664" y="844"/>
                </a:lnTo>
                <a:lnTo>
                  <a:pt x="2664" y="862"/>
                </a:lnTo>
                <a:lnTo>
                  <a:pt x="2664" y="820"/>
                </a:lnTo>
                <a:lnTo>
                  <a:pt x="2667" y="862"/>
                </a:lnTo>
                <a:lnTo>
                  <a:pt x="2667" y="761"/>
                </a:lnTo>
                <a:lnTo>
                  <a:pt x="2670" y="862"/>
                </a:lnTo>
                <a:lnTo>
                  <a:pt x="2673" y="862"/>
                </a:lnTo>
                <a:lnTo>
                  <a:pt x="2673" y="782"/>
                </a:lnTo>
                <a:lnTo>
                  <a:pt x="2676" y="862"/>
                </a:lnTo>
                <a:lnTo>
                  <a:pt x="2683" y="862"/>
                </a:lnTo>
                <a:lnTo>
                  <a:pt x="2683" y="768"/>
                </a:lnTo>
                <a:lnTo>
                  <a:pt x="2686" y="862"/>
                </a:lnTo>
                <a:lnTo>
                  <a:pt x="2686" y="775"/>
                </a:lnTo>
                <a:lnTo>
                  <a:pt x="2689" y="862"/>
                </a:lnTo>
                <a:lnTo>
                  <a:pt x="2689" y="796"/>
                </a:lnTo>
                <a:lnTo>
                  <a:pt x="2692" y="862"/>
                </a:lnTo>
                <a:lnTo>
                  <a:pt x="2696" y="862"/>
                </a:lnTo>
                <a:lnTo>
                  <a:pt x="2696" y="782"/>
                </a:lnTo>
                <a:lnTo>
                  <a:pt x="2699" y="862"/>
                </a:lnTo>
                <a:lnTo>
                  <a:pt x="2702" y="862"/>
                </a:lnTo>
                <a:lnTo>
                  <a:pt x="2702" y="831"/>
                </a:lnTo>
                <a:lnTo>
                  <a:pt x="2705" y="862"/>
                </a:lnTo>
                <a:lnTo>
                  <a:pt x="2715" y="862"/>
                </a:lnTo>
                <a:lnTo>
                  <a:pt x="2715" y="810"/>
                </a:lnTo>
                <a:lnTo>
                  <a:pt x="2718" y="862"/>
                </a:lnTo>
                <a:lnTo>
                  <a:pt x="2740" y="862"/>
                </a:lnTo>
                <a:lnTo>
                  <a:pt x="2740" y="709"/>
                </a:lnTo>
                <a:lnTo>
                  <a:pt x="2743" y="862"/>
                </a:lnTo>
                <a:lnTo>
                  <a:pt x="2743" y="824"/>
                </a:lnTo>
                <a:lnTo>
                  <a:pt x="2746" y="862"/>
                </a:lnTo>
                <a:lnTo>
                  <a:pt x="2753" y="862"/>
                </a:lnTo>
                <a:lnTo>
                  <a:pt x="2753" y="782"/>
                </a:lnTo>
                <a:lnTo>
                  <a:pt x="2756" y="862"/>
                </a:lnTo>
                <a:lnTo>
                  <a:pt x="2756" y="831"/>
                </a:lnTo>
                <a:lnTo>
                  <a:pt x="2759" y="862"/>
                </a:lnTo>
                <a:lnTo>
                  <a:pt x="2759" y="824"/>
                </a:lnTo>
                <a:lnTo>
                  <a:pt x="2762" y="862"/>
                </a:lnTo>
                <a:lnTo>
                  <a:pt x="2762" y="844"/>
                </a:lnTo>
                <a:lnTo>
                  <a:pt x="2766" y="862"/>
                </a:lnTo>
                <a:lnTo>
                  <a:pt x="2791" y="862"/>
                </a:lnTo>
                <a:lnTo>
                  <a:pt x="2791" y="824"/>
                </a:lnTo>
                <a:lnTo>
                  <a:pt x="2794" y="848"/>
                </a:lnTo>
                <a:lnTo>
                  <a:pt x="2794" y="862"/>
                </a:lnTo>
                <a:lnTo>
                  <a:pt x="2794" y="740"/>
                </a:lnTo>
                <a:lnTo>
                  <a:pt x="2797" y="862"/>
                </a:lnTo>
                <a:lnTo>
                  <a:pt x="2801" y="862"/>
                </a:lnTo>
                <a:lnTo>
                  <a:pt x="2801" y="831"/>
                </a:lnTo>
                <a:lnTo>
                  <a:pt x="2804" y="862"/>
                </a:lnTo>
                <a:lnTo>
                  <a:pt x="2804" y="813"/>
                </a:lnTo>
                <a:lnTo>
                  <a:pt x="2807" y="862"/>
                </a:lnTo>
                <a:lnTo>
                  <a:pt x="2807" y="824"/>
                </a:lnTo>
                <a:lnTo>
                  <a:pt x="2810" y="862"/>
                </a:lnTo>
                <a:lnTo>
                  <a:pt x="2810" y="796"/>
                </a:lnTo>
                <a:lnTo>
                  <a:pt x="2813" y="862"/>
                </a:lnTo>
                <a:lnTo>
                  <a:pt x="2813" y="831"/>
                </a:lnTo>
                <a:lnTo>
                  <a:pt x="2816" y="862"/>
                </a:lnTo>
                <a:lnTo>
                  <a:pt x="2823" y="862"/>
                </a:lnTo>
                <a:lnTo>
                  <a:pt x="2823" y="844"/>
                </a:lnTo>
                <a:lnTo>
                  <a:pt x="2826" y="862"/>
                </a:lnTo>
                <a:lnTo>
                  <a:pt x="2829" y="862"/>
                </a:lnTo>
                <a:lnTo>
                  <a:pt x="2829" y="803"/>
                </a:lnTo>
                <a:lnTo>
                  <a:pt x="2832" y="862"/>
                </a:lnTo>
                <a:lnTo>
                  <a:pt x="2832" y="844"/>
                </a:lnTo>
                <a:lnTo>
                  <a:pt x="2836" y="862"/>
                </a:lnTo>
                <a:lnTo>
                  <a:pt x="2836" y="782"/>
                </a:lnTo>
                <a:lnTo>
                  <a:pt x="2839" y="862"/>
                </a:lnTo>
                <a:lnTo>
                  <a:pt x="2845" y="862"/>
                </a:lnTo>
                <a:lnTo>
                  <a:pt x="2845" y="803"/>
                </a:lnTo>
                <a:lnTo>
                  <a:pt x="2848" y="862"/>
                </a:lnTo>
                <a:lnTo>
                  <a:pt x="2848" y="626"/>
                </a:lnTo>
                <a:lnTo>
                  <a:pt x="2851" y="862"/>
                </a:lnTo>
                <a:lnTo>
                  <a:pt x="2855" y="862"/>
                </a:lnTo>
                <a:lnTo>
                  <a:pt x="2855" y="803"/>
                </a:lnTo>
                <a:lnTo>
                  <a:pt x="2858" y="862"/>
                </a:lnTo>
                <a:lnTo>
                  <a:pt x="2858" y="837"/>
                </a:lnTo>
                <a:lnTo>
                  <a:pt x="2861" y="817"/>
                </a:lnTo>
                <a:lnTo>
                  <a:pt x="2861" y="862"/>
                </a:lnTo>
                <a:lnTo>
                  <a:pt x="2861" y="789"/>
                </a:lnTo>
                <a:lnTo>
                  <a:pt x="2864" y="862"/>
                </a:lnTo>
                <a:lnTo>
                  <a:pt x="2874" y="862"/>
                </a:lnTo>
                <a:lnTo>
                  <a:pt x="2874" y="820"/>
                </a:lnTo>
                <a:lnTo>
                  <a:pt x="2877" y="862"/>
                </a:lnTo>
                <a:lnTo>
                  <a:pt x="2880" y="862"/>
                </a:lnTo>
                <a:lnTo>
                  <a:pt x="2880" y="827"/>
                </a:lnTo>
                <a:lnTo>
                  <a:pt x="2883" y="862"/>
                </a:lnTo>
                <a:lnTo>
                  <a:pt x="2883" y="758"/>
                </a:lnTo>
                <a:lnTo>
                  <a:pt x="2886" y="862"/>
                </a:lnTo>
                <a:lnTo>
                  <a:pt x="2886" y="747"/>
                </a:lnTo>
                <a:lnTo>
                  <a:pt x="2890" y="862"/>
                </a:lnTo>
                <a:lnTo>
                  <a:pt x="2893" y="862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AutoShape 65"/>
          <p:cNvSpPr>
            <a:spLocks noChangeAspect="1" noChangeArrowheads="1" noTextEdit="1"/>
          </p:cNvSpPr>
          <p:nvPr/>
        </p:nvSpPr>
        <p:spPr bwMode="auto">
          <a:xfrm>
            <a:off x="988320" y="5555701"/>
            <a:ext cx="4864100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TextBox 17"/>
          <p:cNvSpPr txBox="1"/>
          <p:nvPr/>
        </p:nvSpPr>
        <p:spPr>
          <a:xfrm>
            <a:off x="1236918" y="6816796"/>
            <a:ext cx="188034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5" name="TextBox 4"/>
          <p:cNvSpPr txBox="1"/>
          <p:nvPr/>
        </p:nvSpPr>
        <p:spPr>
          <a:xfrm>
            <a:off x="1411641" y="6365470"/>
            <a:ext cx="182934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6" name="TextBox 5"/>
          <p:cNvSpPr txBox="1"/>
          <p:nvPr/>
        </p:nvSpPr>
        <p:spPr>
          <a:xfrm>
            <a:off x="1275009" y="6676277"/>
            <a:ext cx="205886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7" name="Straight Arrow Connector 6"/>
          <p:cNvCxnSpPr/>
          <p:nvPr/>
        </p:nvCxnSpPr>
        <p:spPr>
          <a:xfrm>
            <a:off x="1487196" y="6914216"/>
            <a:ext cx="21383" cy="184166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17"/>
          <p:cNvSpPr txBox="1"/>
          <p:nvPr/>
        </p:nvSpPr>
        <p:spPr>
          <a:xfrm>
            <a:off x="1558411" y="6223257"/>
            <a:ext cx="267090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9" name="TextBox 8"/>
          <p:cNvSpPr txBox="1"/>
          <p:nvPr/>
        </p:nvSpPr>
        <p:spPr>
          <a:xfrm>
            <a:off x="2096395" y="6828322"/>
            <a:ext cx="165083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0" name="Rectangle 9"/>
          <p:cNvSpPr/>
          <p:nvPr/>
        </p:nvSpPr>
        <p:spPr>
          <a:xfrm>
            <a:off x="2208920" y="6891926"/>
            <a:ext cx="30809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 smtClean="0"/>
          </a:p>
        </p:txBody>
      </p:sp>
      <p:cxnSp>
        <p:nvCxnSpPr>
          <p:cNvPr id="11" name="Straight Arrow Connector 10"/>
          <p:cNvCxnSpPr/>
          <p:nvPr/>
        </p:nvCxnSpPr>
        <p:spPr>
          <a:xfrm flipH="1">
            <a:off x="2960832" y="6334797"/>
            <a:ext cx="47719" cy="54271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2250990" y="6716972"/>
            <a:ext cx="182934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" name="TextBox 17"/>
          <p:cNvSpPr txBox="1"/>
          <p:nvPr/>
        </p:nvSpPr>
        <p:spPr>
          <a:xfrm>
            <a:off x="2463108" y="6484720"/>
            <a:ext cx="267090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4" name="Straight Arrow Connector 13"/>
          <p:cNvCxnSpPr/>
          <p:nvPr/>
        </p:nvCxnSpPr>
        <p:spPr>
          <a:xfrm flipH="1">
            <a:off x="3074331" y="6899569"/>
            <a:ext cx="13519" cy="191216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3111822" y="6555967"/>
            <a:ext cx="182934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6" name="TextBox 15"/>
          <p:cNvSpPr txBox="1"/>
          <p:nvPr/>
        </p:nvSpPr>
        <p:spPr>
          <a:xfrm>
            <a:off x="3836920" y="6658445"/>
            <a:ext cx="165083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7" name="Straight Arrow Connector 16"/>
          <p:cNvCxnSpPr/>
          <p:nvPr/>
        </p:nvCxnSpPr>
        <p:spPr>
          <a:xfrm flipH="1">
            <a:off x="3950773" y="6861712"/>
            <a:ext cx="6003" cy="23532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3898657" y="6358183"/>
            <a:ext cx="290042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9" name="Straight Arrow Connector 18"/>
          <p:cNvCxnSpPr>
            <a:stCxn id="41" idx="0"/>
          </p:cNvCxnSpPr>
          <p:nvPr/>
        </p:nvCxnSpPr>
        <p:spPr>
          <a:xfrm flipH="1">
            <a:off x="4022073" y="6483042"/>
            <a:ext cx="39530" cy="535848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4082536" y="6657459"/>
            <a:ext cx="41741" cy="39446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4086187" y="6759624"/>
            <a:ext cx="182934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2" name="TextBox 17"/>
          <p:cNvSpPr txBox="1"/>
          <p:nvPr/>
        </p:nvSpPr>
        <p:spPr>
          <a:xfrm>
            <a:off x="5110942" y="6682445"/>
            <a:ext cx="267090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" name="Rectangle 22"/>
          <p:cNvSpPr/>
          <p:nvPr/>
        </p:nvSpPr>
        <p:spPr>
          <a:xfrm>
            <a:off x="3362080" y="6124342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24" name="Straight Arrow Connector 23"/>
          <p:cNvCxnSpPr/>
          <p:nvPr/>
        </p:nvCxnSpPr>
        <p:spPr>
          <a:xfrm>
            <a:off x="3698307" y="6294504"/>
            <a:ext cx="46919" cy="63814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24"/>
          <p:cNvSpPr/>
          <p:nvPr/>
        </p:nvSpPr>
        <p:spPr>
          <a:xfrm>
            <a:off x="5313921" y="6501304"/>
            <a:ext cx="511679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cxnSp>
        <p:nvCxnSpPr>
          <p:cNvPr id="26" name="Straight Arrow Connector 25"/>
          <p:cNvCxnSpPr/>
          <p:nvPr/>
        </p:nvCxnSpPr>
        <p:spPr>
          <a:xfrm>
            <a:off x="5673640" y="6647663"/>
            <a:ext cx="71681" cy="116210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17"/>
          <p:cNvSpPr txBox="1"/>
          <p:nvPr/>
        </p:nvSpPr>
        <p:spPr>
          <a:xfrm>
            <a:off x="2286500" y="6591980"/>
            <a:ext cx="290042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8" name="Straight Arrow Connector 27"/>
          <p:cNvCxnSpPr/>
          <p:nvPr/>
        </p:nvCxnSpPr>
        <p:spPr>
          <a:xfrm>
            <a:off x="2499559" y="6777099"/>
            <a:ext cx="1" cy="22097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17"/>
          <p:cNvSpPr txBox="1"/>
          <p:nvPr/>
        </p:nvSpPr>
        <p:spPr>
          <a:xfrm>
            <a:off x="2914262" y="6247453"/>
            <a:ext cx="210986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3037539" y="6555967"/>
            <a:ext cx="0" cy="40044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2941098" y="6714369"/>
            <a:ext cx="372218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900" dirty="0" smtClean="0"/>
              <a:t>c</a:t>
            </a:r>
            <a:r>
              <a:rPr lang="en-US" altLang="zh-CN" sz="900" baseline="-25000" dirty="0" smtClean="0"/>
              <a:t>11</a:t>
            </a:r>
            <a:r>
              <a:rPr lang="en-US" altLang="zh-CN" sz="900" baseline="30000" dirty="0" smtClean="0"/>
              <a:t>3-</a:t>
            </a:r>
            <a:endParaRPr lang="zh-CN" altLang="en-US" sz="900" baseline="30000" dirty="0" smtClean="0"/>
          </a:p>
        </p:txBody>
      </p:sp>
      <p:sp>
        <p:nvSpPr>
          <p:cNvPr id="32" name="TextBox 17"/>
          <p:cNvSpPr txBox="1"/>
          <p:nvPr/>
        </p:nvSpPr>
        <p:spPr>
          <a:xfrm>
            <a:off x="3275899" y="6600540"/>
            <a:ext cx="205886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3" name="TextBox 17"/>
          <p:cNvSpPr txBox="1"/>
          <p:nvPr/>
        </p:nvSpPr>
        <p:spPr>
          <a:xfrm>
            <a:off x="3159085" y="6262243"/>
            <a:ext cx="290042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34" name="Straight Arrow Connector 33"/>
          <p:cNvCxnSpPr/>
          <p:nvPr/>
        </p:nvCxnSpPr>
        <p:spPr>
          <a:xfrm>
            <a:off x="3334873" y="6404737"/>
            <a:ext cx="169261" cy="561030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17"/>
          <p:cNvSpPr txBox="1"/>
          <p:nvPr/>
        </p:nvSpPr>
        <p:spPr>
          <a:xfrm>
            <a:off x="3290918" y="6363478"/>
            <a:ext cx="267090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" name="Rectangle 35"/>
          <p:cNvSpPr/>
          <p:nvPr/>
        </p:nvSpPr>
        <p:spPr>
          <a:xfrm>
            <a:off x="3437072" y="6584650"/>
            <a:ext cx="39466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 smtClean="0"/>
          </a:p>
        </p:txBody>
      </p:sp>
      <p:cxnSp>
        <p:nvCxnSpPr>
          <p:cNvPr id="37" name="Straight Arrow Connector 36"/>
          <p:cNvCxnSpPr/>
          <p:nvPr/>
        </p:nvCxnSpPr>
        <p:spPr>
          <a:xfrm>
            <a:off x="3645123" y="6763874"/>
            <a:ext cx="20857" cy="265461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17"/>
          <p:cNvSpPr txBox="1"/>
          <p:nvPr/>
        </p:nvSpPr>
        <p:spPr>
          <a:xfrm>
            <a:off x="3583255" y="6778222"/>
            <a:ext cx="228837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cxnSp>
        <p:nvCxnSpPr>
          <p:cNvPr id="39" name="Straight Arrow Connector 38"/>
          <p:cNvCxnSpPr>
            <a:stCxn id="38" idx="2"/>
          </p:cNvCxnSpPr>
          <p:nvPr/>
        </p:nvCxnSpPr>
        <p:spPr>
          <a:xfrm flipH="1">
            <a:off x="3683308" y="6920715"/>
            <a:ext cx="14365" cy="8672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>
            <a:off x="3765838" y="6169239"/>
            <a:ext cx="26651" cy="37788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40"/>
          <p:cNvSpPr/>
          <p:nvPr/>
        </p:nvSpPr>
        <p:spPr>
          <a:xfrm>
            <a:off x="3907554" y="6483042"/>
            <a:ext cx="30809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 smtClean="0"/>
          </a:p>
        </p:txBody>
      </p:sp>
      <p:cxnSp>
        <p:nvCxnSpPr>
          <p:cNvPr id="42" name="Straight Arrow Connector 41"/>
          <p:cNvCxnSpPr/>
          <p:nvPr/>
        </p:nvCxnSpPr>
        <p:spPr>
          <a:xfrm>
            <a:off x="4311459" y="6671787"/>
            <a:ext cx="2020" cy="40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tangle 42"/>
          <p:cNvSpPr/>
          <p:nvPr/>
        </p:nvSpPr>
        <p:spPr>
          <a:xfrm>
            <a:off x="4133785" y="6483042"/>
            <a:ext cx="39466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44" name="TextBox 17"/>
          <p:cNvSpPr txBox="1"/>
          <p:nvPr/>
        </p:nvSpPr>
        <p:spPr>
          <a:xfrm>
            <a:off x="4241049" y="6621380"/>
            <a:ext cx="228837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5" name="Straight Arrow Connector 44"/>
          <p:cNvCxnSpPr/>
          <p:nvPr/>
        </p:nvCxnSpPr>
        <p:spPr>
          <a:xfrm flipH="1">
            <a:off x="4330440" y="6832518"/>
            <a:ext cx="25028" cy="2662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17"/>
          <p:cNvSpPr txBox="1"/>
          <p:nvPr/>
        </p:nvSpPr>
        <p:spPr>
          <a:xfrm>
            <a:off x="4284427" y="6729644"/>
            <a:ext cx="267090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47" name="Rectangle 46"/>
          <p:cNvSpPr/>
          <p:nvPr/>
        </p:nvSpPr>
        <p:spPr>
          <a:xfrm>
            <a:off x="4570815" y="6616930"/>
            <a:ext cx="39466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 smtClean="0"/>
          </a:p>
        </p:txBody>
      </p:sp>
      <p:sp>
        <p:nvSpPr>
          <p:cNvPr id="48" name="TextBox 17"/>
          <p:cNvSpPr txBox="1"/>
          <p:nvPr/>
        </p:nvSpPr>
        <p:spPr>
          <a:xfrm>
            <a:off x="4676267" y="6741864"/>
            <a:ext cx="228837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49" name="Straight Arrow Connector 48"/>
          <p:cNvCxnSpPr/>
          <p:nvPr/>
        </p:nvCxnSpPr>
        <p:spPr>
          <a:xfrm>
            <a:off x="4780280" y="6896580"/>
            <a:ext cx="10406" cy="189410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4976924" y="6970172"/>
            <a:ext cx="125129" cy="1246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 smtClean="0"/>
              <a:t>#</a:t>
            </a:r>
            <a:endParaRPr lang="zh-CN" altLang="en-US" sz="800" dirty="0"/>
          </a:p>
        </p:txBody>
      </p:sp>
      <p:sp>
        <p:nvSpPr>
          <p:cNvPr id="51" name="TextBox 50"/>
          <p:cNvSpPr txBox="1"/>
          <p:nvPr/>
        </p:nvSpPr>
        <p:spPr>
          <a:xfrm>
            <a:off x="5413193" y="6861712"/>
            <a:ext cx="131930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#</a:t>
            </a:r>
            <a:endParaRPr lang="zh-CN" altLang="en-US" sz="1000" dirty="0"/>
          </a:p>
        </p:txBody>
      </p:sp>
      <p:sp>
        <p:nvSpPr>
          <p:cNvPr id="52" name="TextBox 17"/>
          <p:cNvSpPr txBox="1"/>
          <p:nvPr/>
        </p:nvSpPr>
        <p:spPr>
          <a:xfrm>
            <a:off x="5490245" y="6754110"/>
            <a:ext cx="228837" cy="1424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53" name="Rectangle 52"/>
          <p:cNvSpPr/>
          <p:nvPr/>
        </p:nvSpPr>
        <p:spPr>
          <a:xfrm>
            <a:off x="5436699" y="6361609"/>
            <a:ext cx="481222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cxnSp>
        <p:nvCxnSpPr>
          <p:cNvPr id="54" name="Straight Arrow Connector 53"/>
          <p:cNvCxnSpPr/>
          <p:nvPr/>
        </p:nvCxnSpPr>
        <p:spPr>
          <a:xfrm>
            <a:off x="5782461" y="6536310"/>
            <a:ext cx="34840" cy="407480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ectangle 67"/>
          <p:cNvSpPr>
            <a:spLocks noChangeArrowheads="1"/>
          </p:cNvSpPr>
          <p:nvPr/>
        </p:nvSpPr>
        <p:spPr bwMode="auto">
          <a:xfrm>
            <a:off x="1240733" y="5566814"/>
            <a:ext cx="4597400" cy="1582738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Line 80"/>
          <p:cNvSpPr>
            <a:spLocks noChangeShapeType="1"/>
          </p:cNvSpPr>
          <p:nvPr/>
        </p:nvSpPr>
        <p:spPr bwMode="auto">
          <a:xfrm>
            <a:off x="1215333" y="7143201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Rectangle 81"/>
          <p:cNvSpPr>
            <a:spLocks noChangeArrowheads="1"/>
          </p:cNvSpPr>
          <p:nvPr/>
        </p:nvSpPr>
        <p:spPr bwMode="auto">
          <a:xfrm>
            <a:off x="1073125" y="7065155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58" name="Line 92"/>
          <p:cNvSpPr>
            <a:spLocks noChangeShapeType="1"/>
          </p:cNvSpPr>
          <p:nvPr/>
        </p:nvSpPr>
        <p:spPr bwMode="auto">
          <a:xfrm>
            <a:off x="1215333" y="6419473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Line 104"/>
          <p:cNvSpPr>
            <a:spLocks noChangeShapeType="1"/>
          </p:cNvSpPr>
          <p:nvPr/>
        </p:nvSpPr>
        <p:spPr bwMode="auto">
          <a:xfrm>
            <a:off x="1215333" y="5771401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Line 107"/>
          <p:cNvSpPr>
            <a:spLocks noChangeShapeType="1"/>
          </p:cNvSpPr>
          <p:nvPr/>
        </p:nvSpPr>
        <p:spPr bwMode="auto">
          <a:xfrm>
            <a:off x="1240733" y="714955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Line 108"/>
          <p:cNvSpPr>
            <a:spLocks noChangeShapeType="1"/>
          </p:cNvSpPr>
          <p:nvPr/>
        </p:nvSpPr>
        <p:spPr bwMode="auto">
          <a:xfrm>
            <a:off x="1548708" y="71495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Line 110"/>
          <p:cNvSpPr>
            <a:spLocks noChangeShapeType="1"/>
          </p:cNvSpPr>
          <p:nvPr/>
        </p:nvSpPr>
        <p:spPr bwMode="auto">
          <a:xfrm>
            <a:off x="1851920" y="714955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Line 111"/>
          <p:cNvSpPr>
            <a:spLocks noChangeShapeType="1"/>
          </p:cNvSpPr>
          <p:nvPr/>
        </p:nvSpPr>
        <p:spPr bwMode="auto">
          <a:xfrm>
            <a:off x="2159895" y="71495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Line 113"/>
          <p:cNvSpPr>
            <a:spLocks noChangeShapeType="1"/>
          </p:cNvSpPr>
          <p:nvPr/>
        </p:nvSpPr>
        <p:spPr bwMode="auto">
          <a:xfrm>
            <a:off x="2463108" y="714955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Line 114"/>
          <p:cNvSpPr>
            <a:spLocks noChangeShapeType="1"/>
          </p:cNvSpPr>
          <p:nvPr/>
        </p:nvSpPr>
        <p:spPr bwMode="auto">
          <a:xfrm>
            <a:off x="2771083" y="71495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Line 116"/>
          <p:cNvSpPr>
            <a:spLocks noChangeShapeType="1"/>
          </p:cNvSpPr>
          <p:nvPr/>
        </p:nvSpPr>
        <p:spPr bwMode="auto">
          <a:xfrm>
            <a:off x="3074295" y="714955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Line 117"/>
          <p:cNvSpPr>
            <a:spLocks noChangeShapeType="1"/>
          </p:cNvSpPr>
          <p:nvPr/>
        </p:nvSpPr>
        <p:spPr bwMode="auto">
          <a:xfrm>
            <a:off x="3382270" y="71495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Line 119"/>
          <p:cNvSpPr>
            <a:spLocks noChangeShapeType="1"/>
          </p:cNvSpPr>
          <p:nvPr/>
        </p:nvSpPr>
        <p:spPr bwMode="auto">
          <a:xfrm>
            <a:off x="3685483" y="714955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Line 120"/>
          <p:cNvSpPr>
            <a:spLocks noChangeShapeType="1"/>
          </p:cNvSpPr>
          <p:nvPr/>
        </p:nvSpPr>
        <p:spPr bwMode="auto">
          <a:xfrm>
            <a:off x="3993458" y="71495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Line 122"/>
          <p:cNvSpPr>
            <a:spLocks noChangeShapeType="1"/>
          </p:cNvSpPr>
          <p:nvPr/>
        </p:nvSpPr>
        <p:spPr bwMode="auto">
          <a:xfrm>
            <a:off x="4296670" y="714955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Line 123"/>
          <p:cNvSpPr>
            <a:spLocks noChangeShapeType="1"/>
          </p:cNvSpPr>
          <p:nvPr/>
        </p:nvSpPr>
        <p:spPr bwMode="auto">
          <a:xfrm>
            <a:off x="4606233" y="71495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Line 125"/>
          <p:cNvSpPr>
            <a:spLocks noChangeShapeType="1"/>
          </p:cNvSpPr>
          <p:nvPr/>
        </p:nvSpPr>
        <p:spPr bwMode="auto">
          <a:xfrm>
            <a:off x="4907858" y="714955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Line 126"/>
          <p:cNvSpPr>
            <a:spLocks noChangeShapeType="1"/>
          </p:cNvSpPr>
          <p:nvPr/>
        </p:nvSpPr>
        <p:spPr bwMode="auto">
          <a:xfrm>
            <a:off x="5217420" y="71495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Line 128"/>
          <p:cNvSpPr>
            <a:spLocks noChangeShapeType="1"/>
          </p:cNvSpPr>
          <p:nvPr/>
        </p:nvSpPr>
        <p:spPr bwMode="auto">
          <a:xfrm>
            <a:off x="5520633" y="714955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Line 129"/>
          <p:cNvSpPr>
            <a:spLocks noChangeShapeType="1"/>
          </p:cNvSpPr>
          <p:nvPr/>
        </p:nvSpPr>
        <p:spPr bwMode="auto">
          <a:xfrm>
            <a:off x="5828608" y="71495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5-Point Star 86"/>
          <p:cNvSpPr/>
          <p:nvPr/>
        </p:nvSpPr>
        <p:spPr>
          <a:xfrm>
            <a:off x="3867864" y="6416483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8" name="Straight Arrow Connector 87"/>
          <p:cNvCxnSpPr/>
          <p:nvPr/>
        </p:nvCxnSpPr>
        <p:spPr>
          <a:xfrm flipH="1">
            <a:off x="1252248" y="6318700"/>
            <a:ext cx="45249" cy="50619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1161437" y="6064784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0" name="Rectangle 89"/>
          <p:cNvSpPr>
            <a:spLocks noChangeArrowheads="1"/>
          </p:cNvSpPr>
          <p:nvPr/>
        </p:nvSpPr>
        <p:spPr bwMode="auto">
          <a:xfrm>
            <a:off x="945686" y="565874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</a:t>
            </a: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747588" y="5563165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3" name="TextBox 92"/>
          <p:cNvSpPr txBox="1"/>
          <p:nvPr/>
        </p:nvSpPr>
        <p:spPr>
          <a:xfrm>
            <a:off x="1961897" y="6508570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4" name="TextBox 93"/>
          <p:cNvSpPr txBox="1"/>
          <p:nvPr/>
        </p:nvSpPr>
        <p:spPr>
          <a:xfrm>
            <a:off x="1969960" y="6621380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5" name="TextBox 94"/>
          <p:cNvSpPr txBox="1"/>
          <p:nvPr/>
        </p:nvSpPr>
        <p:spPr>
          <a:xfrm>
            <a:off x="2488723" y="6234651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96" name="TextBox 95"/>
          <p:cNvSpPr txBox="1"/>
          <p:nvPr/>
        </p:nvSpPr>
        <p:spPr>
          <a:xfrm>
            <a:off x="2675337" y="6096299"/>
            <a:ext cx="5709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97" name="TextBox 96"/>
          <p:cNvSpPr txBox="1"/>
          <p:nvPr/>
        </p:nvSpPr>
        <p:spPr>
          <a:xfrm>
            <a:off x="2912095" y="6373298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98" name="Straight Arrow Connector 97"/>
          <p:cNvCxnSpPr/>
          <p:nvPr/>
        </p:nvCxnSpPr>
        <p:spPr>
          <a:xfrm flipH="1">
            <a:off x="2995896" y="6434725"/>
            <a:ext cx="41643" cy="621058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/>
          <p:cNvSpPr txBox="1"/>
          <p:nvPr/>
        </p:nvSpPr>
        <p:spPr>
          <a:xfrm>
            <a:off x="3512236" y="5937826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00" name="TextBox 99"/>
          <p:cNvSpPr txBox="1"/>
          <p:nvPr/>
        </p:nvSpPr>
        <p:spPr>
          <a:xfrm>
            <a:off x="268118" y="4919967"/>
            <a:ext cx="18944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(c) Negative UVPD</a:t>
            </a:r>
            <a:endParaRPr lang="zh-CN" altLang="en-US" dirty="0"/>
          </a:p>
        </p:txBody>
      </p:sp>
      <p:sp>
        <p:nvSpPr>
          <p:cNvPr id="191" name="TextBox 190"/>
          <p:cNvSpPr txBox="1"/>
          <p:nvPr/>
        </p:nvSpPr>
        <p:spPr>
          <a:xfrm>
            <a:off x="138063" y="7255677"/>
            <a:ext cx="17453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(d) Negative ETD</a:t>
            </a:r>
            <a:endParaRPr lang="zh-CN" altLang="en-US" dirty="0"/>
          </a:p>
        </p:txBody>
      </p:sp>
      <p:sp>
        <p:nvSpPr>
          <p:cNvPr id="325" name="TextBox 324"/>
          <p:cNvSpPr txBox="1"/>
          <p:nvPr/>
        </p:nvSpPr>
        <p:spPr>
          <a:xfrm>
            <a:off x="164196" y="2445738"/>
            <a:ext cx="2019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(b) Negative IRMPD</a:t>
            </a:r>
            <a:endParaRPr lang="zh-CN" altLang="en-US" dirty="0"/>
          </a:p>
        </p:txBody>
      </p:sp>
      <p:sp>
        <p:nvSpPr>
          <p:cNvPr id="361" name="TextBox 360"/>
          <p:cNvSpPr txBox="1"/>
          <p:nvPr/>
        </p:nvSpPr>
        <p:spPr>
          <a:xfrm>
            <a:off x="98870" y="89236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(a) CID</a:t>
            </a:r>
            <a:endParaRPr lang="zh-CN" altLang="en-US" dirty="0"/>
          </a:p>
        </p:txBody>
      </p:sp>
      <p:sp>
        <p:nvSpPr>
          <p:cNvPr id="10241" name="AutoShape 3"/>
          <p:cNvSpPr>
            <a:spLocks noChangeAspect="1" noChangeArrowheads="1" noTextEdit="1"/>
          </p:cNvSpPr>
          <p:nvPr/>
        </p:nvSpPr>
        <p:spPr bwMode="auto">
          <a:xfrm>
            <a:off x="972460" y="7748862"/>
            <a:ext cx="4813300" cy="163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AutoShape 3"/>
          <p:cNvSpPr>
            <a:spLocks noChangeAspect="1" noChangeArrowheads="1" noTextEdit="1"/>
          </p:cNvSpPr>
          <p:nvPr/>
        </p:nvSpPr>
        <p:spPr bwMode="auto">
          <a:xfrm>
            <a:off x="1072455" y="7863587"/>
            <a:ext cx="4849812" cy="159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Rectangle 110"/>
          <p:cNvSpPr/>
          <p:nvPr/>
        </p:nvSpPr>
        <p:spPr>
          <a:xfrm>
            <a:off x="5185524" y="7729196"/>
            <a:ext cx="39305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ss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313" name="Rectangle 312"/>
          <p:cNvSpPr/>
          <p:nvPr/>
        </p:nvSpPr>
        <p:spPr>
          <a:xfrm>
            <a:off x="2843057" y="8868203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14" name="Rectangle 313"/>
          <p:cNvSpPr/>
          <p:nvPr/>
        </p:nvSpPr>
        <p:spPr>
          <a:xfrm>
            <a:off x="3107964" y="8745092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346" name="TextBox 345"/>
          <p:cNvSpPr txBox="1"/>
          <p:nvPr/>
        </p:nvSpPr>
        <p:spPr>
          <a:xfrm>
            <a:off x="1167185" y="8505412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47" name="TextBox 346"/>
          <p:cNvSpPr txBox="1"/>
          <p:nvPr/>
        </p:nvSpPr>
        <p:spPr>
          <a:xfrm>
            <a:off x="2125656" y="8566749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62" name="5-Point Star 361"/>
          <p:cNvSpPr/>
          <p:nvPr/>
        </p:nvSpPr>
        <p:spPr>
          <a:xfrm>
            <a:off x="3533895" y="8868203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3" name="TextBox 102"/>
          <p:cNvSpPr txBox="1"/>
          <p:nvPr/>
        </p:nvSpPr>
        <p:spPr>
          <a:xfrm>
            <a:off x="1314078" y="9040007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4" name="Rectangle 363"/>
          <p:cNvSpPr/>
          <p:nvPr/>
        </p:nvSpPr>
        <p:spPr>
          <a:xfrm>
            <a:off x="4574022" y="8793786"/>
            <a:ext cx="492443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365" name="TextBox 17"/>
          <p:cNvSpPr txBox="1"/>
          <p:nvPr/>
        </p:nvSpPr>
        <p:spPr>
          <a:xfrm>
            <a:off x="1407212" y="8741929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366" name="TextBox 365"/>
          <p:cNvSpPr txBox="1"/>
          <p:nvPr/>
        </p:nvSpPr>
        <p:spPr>
          <a:xfrm>
            <a:off x="1658735" y="8528271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67" name="TextBox 366"/>
          <p:cNvSpPr txBox="1"/>
          <p:nvPr/>
        </p:nvSpPr>
        <p:spPr>
          <a:xfrm>
            <a:off x="2502326" y="8712937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0243" name="Rectangle 5"/>
          <p:cNvSpPr>
            <a:spLocks noChangeArrowheads="1"/>
          </p:cNvSpPr>
          <p:nvPr/>
        </p:nvSpPr>
        <p:spPr bwMode="auto">
          <a:xfrm>
            <a:off x="1237573" y="7759974"/>
            <a:ext cx="4527550" cy="1519237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44" name="Freeform 6"/>
          <p:cNvSpPr>
            <a:spLocks/>
          </p:cNvSpPr>
          <p:nvPr/>
        </p:nvSpPr>
        <p:spPr bwMode="auto">
          <a:xfrm>
            <a:off x="1237573" y="7959999"/>
            <a:ext cx="4521200" cy="1319212"/>
          </a:xfrm>
          <a:custGeom>
            <a:avLst/>
            <a:gdLst>
              <a:gd name="T0" fmla="*/ 10 w 2848"/>
              <a:gd name="T1" fmla="*/ 824 h 831"/>
              <a:gd name="T2" fmla="*/ 160 w 2848"/>
              <a:gd name="T3" fmla="*/ 824 h 831"/>
              <a:gd name="T4" fmla="*/ 293 w 2848"/>
              <a:gd name="T5" fmla="*/ 824 h 831"/>
              <a:gd name="T6" fmla="*/ 427 w 2848"/>
              <a:gd name="T7" fmla="*/ 827 h 831"/>
              <a:gd name="T8" fmla="*/ 660 w 2848"/>
              <a:gd name="T9" fmla="*/ 827 h 831"/>
              <a:gd name="T10" fmla="*/ 980 w 2848"/>
              <a:gd name="T11" fmla="*/ 811 h 831"/>
              <a:gd name="T12" fmla="*/ 1124 w 2848"/>
              <a:gd name="T13" fmla="*/ 827 h 831"/>
              <a:gd name="T14" fmla="*/ 1184 w 2848"/>
              <a:gd name="T15" fmla="*/ 827 h 831"/>
              <a:gd name="T16" fmla="*/ 1251 w 2848"/>
              <a:gd name="T17" fmla="*/ 827 h 831"/>
              <a:gd name="T18" fmla="*/ 1307 w 2848"/>
              <a:gd name="T19" fmla="*/ 827 h 831"/>
              <a:gd name="T20" fmla="*/ 1337 w 2848"/>
              <a:gd name="T21" fmla="*/ 827 h 831"/>
              <a:gd name="T22" fmla="*/ 1367 w 2848"/>
              <a:gd name="T23" fmla="*/ 824 h 831"/>
              <a:gd name="T24" fmla="*/ 1371 w 2848"/>
              <a:gd name="T25" fmla="*/ 824 h 831"/>
              <a:gd name="T26" fmla="*/ 1391 w 2848"/>
              <a:gd name="T27" fmla="*/ 824 h 831"/>
              <a:gd name="T28" fmla="*/ 1444 w 2848"/>
              <a:gd name="T29" fmla="*/ 827 h 831"/>
              <a:gd name="T30" fmla="*/ 1451 w 2848"/>
              <a:gd name="T31" fmla="*/ 827 h 831"/>
              <a:gd name="T32" fmla="*/ 1454 w 2848"/>
              <a:gd name="T33" fmla="*/ 641 h 831"/>
              <a:gd name="T34" fmla="*/ 1457 w 2848"/>
              <a:gd name="T35" fmla="*/ 811 h 831"/>
              <a:gd name="T36" fmla="*/ 1691 w 2848"/>
              <a:gd name="T37" fmla="*/ 827 h 831"/>
              <a:gd name="T38" fmla="*/ 1698 w 2848"/>
              <a:gd name="T39" fmla="*/ 831 h 831"/>
              <a:gd name="T40" fmla="*/ 1918 w 2848"/>
              <a:gd name="T41" fmla="*/ 831 h 831"/>
              <a:gd name="T42" fmla="*/ 1924 w 2848"/>
              <a:gd name="T43" fmla="*/ 831 h 831"/>
              <a:gd name="T44" fmla="*/ 2108 w 2848"/>
              <a:gd name="T45" fmla="*/ 831 h 831"/>
              <a:gd name="T46" fmla="*/ 2174 w 2848"/>
              <a:gd name="T47" fmla="*/ 831 h 831"/>
              <a:gd name="T48" fmla="*/ 2198 w 2848"/>
              <a:gd name="T49" fmla="*/ 827 h 831"/>
              <a:gd name="T50" fmla="*/ 2201 w 2848"/>
              <a:gd name="T51" fmla="*/ 831 h 831"/>
              <a:gd name="T52" fmla="*/ 2235 w 2848"/>
              <a:gd name="T53" fmla="*/ 831 h 831"/>
              <a:gd name="T54" fmla="*/ 2275 w 2848"/>
              <a:gd name="T55" fmla="*/ 831 h 831"/>
              <a:gd name="T56" fmla="*/ 2288 w 2848"/>
              <a:gd name="T57" fmla="*/ 831 h 831"/>
              <a:gd name="T58" fmla="*/ 2298 w 2848"/>
              <a:gd name="T59" fmla="*/ 831 h 831"/>
              <a:gd name="T60" fmla="*/ 2331 w 2848"/>
              <a:gd name="T61" fmla="*/ 831 h 831"/>
              <a:gd name="T62" fmla="*/ 2351 w 2848"/>
              <a:gd name="T63" fmla="*/ 831 h 831"/>
              <a:gd name="T64" fmla="*/ 2378 w 2848"/>
              <a:gd name="T65" fmla="*/ 831 h 831"/>
              <a:gd name="T66" fmla="*/ 2381 w 2848"/>
              <a:gd name="T67" fmla="*/ 831 h 831"/>
              <a:gd name="T68" fmla="*/ 2425 w 2848"/>
              <a:gd name="T69" fmla="*/ 831 h 831"/>
              <a:gd name="T70" fmla="*/ 2468 w 2848"/>
              <a:gd name="T71" fmla="*/ 831 h 831"/>
              <a:gd name="T72" fmla="*/ 2471 w 2848"/>
              <a:gd name="T73" fmla="*/ 794 h 831"/>
              <a:gd name="T74" fmla="*/ 2475 w 2848"/>
              <a:gd name="T75" fmla="*/ 821 h 831"/>
              <a:gd name="T76" fmla="*/ 2491 w 2848"/>
              <a:gd name="T77" fmla="*/ 827 h 831"/>
              <a:gd name="T78" fmla="*/ 2505 w 2848"/>
              <a:gd name="T79" fmla="*/ 811 h 831"/>
              <a:gd name="T80" fmla="*/ 2508 w 2848"/>
              <a:gd name="T81" fmla="*/ 817 h 831"/>
              <a:gd name="T82" fmla="*/ 2528 w 2848"/>
              <a:gd name="T83" fmla="*/ 827 h 831"/>
              <a:gd name="T84" fmla="*/ 2545 w 2848"/>
              <a:gd name="T85" fmla="*/ 827 h 831"/>
              <a:gd name="T86" fmla="*/ 2551 w 2848"/>
              <a:gd name="T87" fmla="*/ 827 h 831"/>
              <a:gd name="T88" fmla="*/ 2575 w 2848"/>
              <a:gd name="T89" fmla="*/ 827 h 831"/>
              <a:gd name="T90" fmla="*/ 2581 w 2848"/>
              <a:gd name="T91" fmla="*/ 831 h 831"/>
              <a:gd name="T92" fmla="*/ 2588 w 2848"/>
              <a:gd name="T93" fmla="*/ 831 h 831"/>
              <a:gd name="T94" fmla="*/ 2598 w 2848"/>
              <a:gd name="T95" fmla="*/ 831 h 831"/>
              <a:gd name="T96" fmla="*/ 2601 w 2848"/>
              <a:gd name="T97" fmla="*/ 831 h 831"/>
              <a:gd name="T98" fmla="*/ 2605 w 2848"/>
              <a:gd name="T99" fmla="*/ 831 h 831"/>
              <a:gd name="T100" fmla="*/ 2628 w 2848"/>
              <a:gd name="T101" fmla="*/ 831 h 831"/>
              <a:gd name="T102" fmla="*/ 2638 w 2848"/>
              <a:gd name="T103" fmla="*/ 831 h 831"/>
              <a:gd name="T104" fmla="*/ 2715 w 2848"/>
              <a:gd name="T105" fmla="*/ 831 h 831"/>
              <a:gd name="T106" fmla="*/ 2745 w 2848"/>
              <a:gd name="T107" fmla="*/ 831 h 831"/>
              <a:gd name="T108" fmla="*/ 2762 w 2848"/>
              <a:gd name="T109" fmla="*/ 831 h 831"/>
              <a:gd name="T110" fmla="*/ 2768 w 2848"/>
              <a:gd name="T111" fmla="*/ 831 h 831"/>
              <a:gd name="T112" fmla="*/ 2772 w 2848"/>
              <a:gd name="T113" fmla="*/ 797 h 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48" h="831">
                <a:moveTo>
                  <a:pt x="0" y="831"/>
                </a:moveTo>
                <a:lnTo>
                  <a:pt x="10" y="831"/>
                </a:lnTo>
                <a:lnTo>
                  <a:pt x="10" y="824"/>
                </a:lnTo>
                <a:lnTo>
                  <a:pt x="13" y="831"/>
                </a:lnTo>
                <a:lnTo>
                  <a:pt x="160" y="831"/>
                </a:lnTo>
                <a:lnTo>
                  <a:pt x="160" y="824"/>
                </a:lnTo>
                <a:lnTo>
                  <a:pt x="163" y="831"/>
                </a:lnTo>
                <a:lnTo>
                  <a:pt x="293" y="831"/>
                </a:lnTo>
                <a:lnTo>
                  <a:pt x="293" y="824"/>
                </a:lnTo>
                <a:lnTo>
                  <a:pt x="297" y="831"/>
                </a:lnTo>
                <a:lnTo>
                  <a:pt x="427" y="831"/>
                </a:lnTo>
                <a:lnTo>
                  <a:pt x="427" y="827"/>
                </a:lnTo>
                <a:lnTo>
                  <a:pt x="430" y="831"/>
                </a:lnTo>
                <a:lnTo>
                  <a:pt x="660" y="831"/>
                </a:lnTo>
                <a:lnTo>
                  <a:pt x="660" y="827"/>
                </a:lnTo>
                <a:lnTo>
                  <a:pt x="664" y="831"/>
                </a:lnTo>
                <a:lnTo>
                  <a:pt x="980" y="831"/>
                </a:lnTo>
                <a:lnTo>
                  <a:pt x="980" y="811"/>
                </a:lnTo>
                <a:lnTo>
                  <a:pt x="984" y="831"/>
                </a:lnTo>
                <a:lnTo>
                  <a:pt x="1124" y="831"/>
                </a:lnTo>
                <a:lnTo>
                  <a:pt x="1124" y="827"/>
                </a:lnTo>
                <a:lnTo>
                  <a:pt x="1127" y="831"/>
                </a:lnTo>
                <a:lnTo>
                  <a:pt x="1184" y="831"/>
                </a:lnTo>
                <a:lnTo>
                  <a:pt x="1184" y="827"/>
                </a:lnTo>
                <a:lnTo>
                  <a:pt x="1187" y="831"/>
                </a:lnTo>
                <a:lnTo>
                  <a:pt x="1251" y="831"/>
                </a:lnTo>
                <a:lnTo>
                  <a:pt x="1251" y="827"/>
                </a:lnTo>
                <a:lnTo>
                  <a:pt x="1254" y="831"/>
                </a:lnTo>
                <a:lnTo>
                  <a:pt x="1307" y="831"/>
                </a:lnTo>
                <a:lnTo>
                  <a:pt x="1307" y="827"/>
                </a:lnTo>
                <a:lnTo>
                  <a:pt x="1311" y="831"/>
                </a:lnTo>
                <a:lnTo>
                  <a:pt x="1337" y="831"/>
                </a:lnTo>
                <a:lnTo>
                  <a:pt x="1337" y="827"/>
                </a:lnTo>
                <a:lnTo>
                  <a:pt x="1341" y="831"/>
                </a:lnTo>
                <a:lnTo>
                  <a:pt x="1367" y="831"/>
                </a:lnTo>
                <a:lnTo>
                  <a:pt x="1367" y="824"/>
                </a:lnTo>
                <a:lnTo>
                  <a:pt x="1371" y="824"/>
                </a:lnTo>
                <a:lnTo>
                  <a:pt x="1371" y="831"/>
                </a:lnTo>
                <a:lnTo>
                  <a:pt x="1371" y="824"/>
                </a:lnTo>
                <a:lnTo>
                  <a:pt x="1374" y="831"/>
                </a:lnTo>
                <a:lnTo>
                  <a:pt x="1391" y="831"/>
                </a:lnTo>
                <a:lnTo>
                  <a:pt x="1391" y="824"/>
                </a:lnTo>
                <a:lnTo>
                  <a:pt x="1394" y="831"/>
                </a:lnTo>
                <a:lnTo>
                  <a:pt x="1444" y="831"/>
                </a:lnTo>
                <a:lnTo>
                  <a:pt x="1444" y="827"/>
                </a:lnTo>
                <a:lnTo>
                  <a:pt x="1447" y="831"/>
                </a:lnTo>
                <a:lnTo>
                  <a:pt x="1451" y="831"/>
                </a:lnTo>
                <a:lnTo>
                  <a:pt x="1451" y="827"/>
                </a:lnTo>
                <a:lnTo>
                  <a:pt x="1454" y="827"/>
                </a:lnTo>
                <a:lnTo>
                  <a:pt x="1454" y="831"/>
                </a:lnTo>
                <a:lnTo>
                  <a:pt x="1454" y="641"/>
                </a:lnTo>
                <a:lnTo>
                  <a:pt x="1457" y="817"/>
                </a:lnTo>
                <a:lnTo>
                  <a:pt x="1457" y="831"/>
                </a:lnTo>
                <a:lnTo>
                  <a:pt x="1457" y="811"/>
                </a:lnTo>
                <a:lnTo>
                  <a:pt x="1461" y="831"/>
                </a:lnTo>
                <a:lnTo>
                  <a:pt x="1691" y="831"/>
                </a:lnTo>
                <a:lnTo>
                  <a:pt x="1691" y="827"/>
                </a:lnTo>
                <a:lnTo>
                  <a:pt x="1694" y="831"/>
                </a:lnTo>
                <a:lnTo>
                  <a:pt x="1694" y="827"/>
                </a:lnTo>
                <a:lnTo>
                  <a:pt x="1698" y="831"/>
                </a:lnTo>
                <a:lnTo>
                  <a:pt x="1914" y="831"/>
                </a:lnTo>
                <a:lnTo>
                  <a:pt x="1914" y="827"/>
                </a:lnTo>
                <a:lnTo>
                  <a:pt x="1918" y="831"/>
                </a:lnTo>
                <a:lnTo>
                  <a:pt x="1921" y="831"/>
                </a:lnTo>
                <a:lnTo>
                  <a:pt x="1921" y="827"/>
                </a:lnTo>
                <a:lnTo>
                  <a:pt x="1924" y="831"/>
                </a:lnTo>
                <a:lnTo>
                  <a:pt x="2104" y="831"/>
                </a:lnTo>
                <a:lnTo>
                  <a:pt x="2104" y="827"/>
                </a:lnTo>
                <a:lnTo>
                  <a:pt x="2108" y="831"/>
                </a:lnTo>
                <a:lnTo>
                  <a:pt x="2171" y="831"/>
                </a:lnTo>
                <a:lnTo>
                  <a:pt x="2171" y="827"/>
                </a:lnTo>
                <a:lnTo>
                  <a:pt x="2174" y="831"/>
                </a:lnTo>
                <a:lnTo>
                  <a:pt x="2194" y="831"/>
                </a:lnTo>
                <a:lnTo>
                  <a:pt x="2194" y="827"/>
                </a:lnTo>
                <a:lnTo>
                  <a:pt x="2198" y="827"/>
                </a:lnTo>
                <a:lnTo>
                  <a:pt x="2198" y="831"/>
                </a:lnTo>
                <a:lnTo>
                  <a:pt x="2198" y="827"/>
                </a:lnTo>
                <a:lnTo>
                  <a:pt x="2201" y="831"/>
                </a:lnTo>
                <a:lnTo>
                  <a:pt x="2231" y="831"/>
                </a:lnTo>
                <a:lnTo>
                  <a:pt x="2231" y="827"/>
                </a:lnTo>
                <a:lnTo>
                  <a:pt x="2235" y="831"/>
                </a:lnTo>
                <a:lnTo>
                  <a:pt x="2271" y="831"/>
                </a:lnTo>
                <a:lnTo>
                  <a:pt x="2271" y="827"/>
                </a:lnTo>
                <a:lnTo>
                  <a:pt x="2275" y="831"/>
                </a:lnTo>
                <a:lnTo>
                  <a:pt x="2285" y="831"/>
                </a:lnTo>
                <a:lnTo>
                  <a:pt x="2285" y="827"/>
                </a:lnTo>
                <a:lnTo>
                  <a:pt x="2288" y="831"/>
                </a:lnTo>
                <a:lnTo>
                  <a:pt x="2288" y="827"/>
                </a:lnTo>
                <a:lnTo>
                  <a:pt x="2291" y="831"/>
                </a:lnTo>
                <a:lnTo>
                  <a:pt x="2298" y="831"/>
                </a:lnTo>
                <a:lnTo>
                  <a:pt x="2298" y="824"/>
                </a:lnTo>
                <a:lnTo>
                  <a:pt x="2301" y="831"/>
                </a:lnTo>
                <a:lnTo>
                  <a:pt x="2331" y="831"/>
                </a:lnTo>
                <a:lnTo>
                  <a:pt x="2331" y="824"/>
                </a:lnTo>
                <a:lnTo>
                  <a:pt x="2335" y="831"/>
                </a:lnTo>
                <a:lnTo>
                  <a:pt x="2351" y="831"/>
                </a:lnTo>
                <a:lnTo>
                  <a:pt x="2351" y="827"/>
                </a:lnTo>
                <a:lnTo>
                  <a:pt x="2355" y="831"/>
                </a:lnTo>
                <a:lnTo>
                  <a:pt x="2378" y="831"/>
                </a:lnTo>
                <a:lnTo>
                  <a:pt x="2378" y="824"/>
                </a:lnTo>
                <a:lnTo>
                  <a:pt x="2381" y="824"/>
                </a:lnTo>
                <a:lnTo>
                  <a:pt x="2381" y="831"/>
                </a:lnTo>
                <a:lnTo>
                  <a:pt x="2381" y="824"/>
                </a:lnTo>
                <a:lnTo>
                  <a:pt x="2385" y="831"/>
                </a:lnTo>
                <a:lnTo>
                  <a:pt x="2425" y="831"/>
                </a:lnTo>
                <a:lnTo>
                  <a:pt x="2425" y="821"/>
                </a:lnTo>
                <a:lnTo>
                  <a:pt x="2428" y="831"/>
                </a:lnTo>
                <a:lnTo>
                  <a:pt x="2468" y="831"/>
                </a:lnTo>
                <a:lnTo>
                  <a:pt x="2468" y="827"/>
                </a:lnTo>
                <a:lnTo>
                  <a:pt x="2471" y="831"/>
                </a:lnTo>
                <a:lnTo>
                  <a:pt x="2471" y="794"/>
                </a:lnTo>
                <a:lnTo>
                  <a:pt x="2475" y="821"/>
                </a:lnTo>
                <a:lnTo>
                  <a:pt x="2475" y="831"/>
                </a:lnTo>
                <a:lnTo>
                  <a:pt x="2475" y="821"/>
                </a:lnTo>
                <a:lnTo>
                  <a:pt x="2478" y="831"/>
                </a:lnTo>
                <a:lnTo>
                  <a:pt x="2491" y="831"/>
                </a:lnTo>
                <a:lnTo>
                  <a:pt x="2491" y="827"/>
                </a:lnTo>
                <a:lnTo>
                  <a:pt x="2495" y="831"/>
                </a:lnTo>
                <a:lnTo>
                  <a:pt x="2505" y="831"/>
                </a:lnTo>
                <a:lnTo>
                  <a:pt x="2505" y="811"/>
                </a:lnTo>
                <a:lnTo>
                  <a:pt x="2508" y="817"/>
                </a:lnTo>
                <a:lnTo>
                  <a:pt x="2508" y="831"/>
                </a:lnTo>
                <a:lnTo>
                  <a:pt x="2508" y="817"/>
                </a:lnTo>
                <a:lnTo>
                  <a:pt x="2511" y="831"/>
                </a:lnTo>
                <a:lnTo>
                  <a:pt x="2528" y="831"/>
                </a:lnTo>
                <a:lnTo>
                  <a:pt x="2528" y="827"/>
                </a:lnTo>
                <a:lnTo>
                  <a:pt x="2531" y="831"/>
                </a:lnTo>
                <a:lnTo>
                  <a:pt x="2545" y="831"/>
                </a:lnTo>
                <a:lnTo>
                  <a:pt x="2545" y="827"/>
                </a:lnTo>
                <a:lnTo>
                  <a:pt x="2548" y="831"/>
                </a:lnTo>
                <a:lnTo>
                  <a:pt x="2551" y="831"/>
                </a:lnTo>
                <a:lnTo>
                  <a:pt x="2551" y="827"/>
                </a:lnTo>
                <a:lnTo>
                  <a:pt x="2555" y="831"/>
                </a:lnTo>
                <a:lnTo>
                  <a:pt x="2575" y="831"/>
                </a:lnTo>
                <a:lnTo>
                  <a:pt x="2575" y="827"/>
                </a:lnTo>
                <a:lnTo>
                  <a:pt x="2578" y="831"/>
                </a:lnTo>
                <a:lnTo>
                  <a:pt x="2578" y="827"/>
                </a:lnTo>
                <a:lnTo>
                  <a:pt x="2581" y="831"/>
                </a:lnTo>
                <a:lnTo>
                  <a:pt x="2585" y="831"/>
                </a:lnTo>
                <a:lnTo>
                  <a:pt x="2585" y="827"/>
                </a:lnTo>
                <a:lnTo>
                  <a:pt x="2588" y="831"/>
                </a:lnTo>
                <a:lnTo>
                  <a:pt x="2595" y="831"/>
                </a:lnTo>
                <a:lnTo>
                  <a:pt x="2595" y="827"/>
                </a:lnTo>
                <a:lnTo>
                  <a:pt x="2598" y="831"/>
                </a:lnTo>
                <a:lnTo>
                  <a:pt x="2598" y="174"/>
                </a:lnTo>
                <a:lnTo>
                  <a:pt x="2601" y="797"/>
                </a:lnTo>
                <a:lnTo>
                  <a:pt x="2601" y="831"/>
                </a:lnTo>
                <a:lnTo>
                  <a:pt x="2601" y="0"/>
                </a:lnTo>
                <a:lnTo>
                  <a:pt x="2605" y="827"/>
                </a:lnTo>
                <a:lnTo>
                  <a:pt x="2605" y="831"/>
                </a:lnTo>
                <a:lnTo>
                  <a:pt x="2605" y="794"/>
                </a:lnTo>
                <a:lnTo>
                  <a:pt x="2608" y="831"/>
                </a:lnTo>
                <a:lnTo>
                  <a:pt x="2628" y="831"/>
                </a:lnTo>
                <a:lnTo>
                  <a:pt x="2628" y="827"/>
                </a:lnTo>
                <a:lnTo>
                  <a:pt x="2631" y="831"/>
                </a:lnTo>
                <a:lnTo>
                  <a:pt x="2638" y="831"/>
                </a:lnTo>
                <a:lnTo>
                  <a:pt x="2638" y="827"/>
                </a:lnTo>
                <a:lnTo>
                  <a:pt x="2641" y="831"/>
                </a:lnTo>
                <a:lnTo>
                  <a:pt x="2715" y="831"/>
                </a:lnTo>
                <a:lnTo>
                  <a:pt x="2715" y="827"/>
                </a:lnTo>
                <a:lnTo>
                  <a:pt x="2718" y="831"/>
                </a:lnTo>
                <a:lnTo>
                  <a:pt x="2745" y="831"/>
                </a:lnTo>
                <a:lnTo>
                  <a:pt x="2745" y="827"/>
                </a:lnTo>
                <a:lnTo>
                  <a:pt x="2748" y="831"/>
                </a:lnTo>
                <a:lnTo>
                  <a:pt x="2762" y="831"/>
                </a:lnTo>
                <a:lnTo>
                  <a:pt x="2762" y="827"/>
                </a:lnTo>
                <a:lnTo>
                  <a:pt x="2765" y="831"/>
                </a:lnTo>
                <a:lnTo>
                  <a:pt x="2768" y="831"/>
                </a:lnTo>
                <a:lnTo>
                  <a:pt x="2768" y="797"/>
                </a:lnTo>
                <a:lnTo>
                  <a:pt x="2772" y="831"/>
                </a:lnTo>
                <a:lnTo>
                  <a:pt x="2772" y="797"/>
                </a:lnTo>
                <a:lnTo>
                  <a:pt x="2775" y="831"/>
                </a:lnTo>
                <a:lnTo>
                  <a:pt x="2848" y="831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49" name="Line 11"/>
          <p:cNvSpPr>
            <a:spLocks noChangeShapeType="1"/>
          </p:cNvSpPr>
          <p:nvPr/>
        </p:nvSpPr>
        <p:spPr bwMode="auto">
          <a:xfrm>
            <a:off x="1210585" y="9272862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50" name="Rectangle 12"/>
          <p:cNvSpPr>
            <a:spLocks noChangeArrowheads="1"/>
          </p:cNvSpPr>
          <p:nvPr/>
        </p:nvSpPr>
        <p:spPr bwMode="auto">
          <a:xfrm>
            <a:off x="1116098" y="9180529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257" name="Line 19"/>
          <p:cNvSpPr>
            <a:spLocks noChangeShapeType="1"/>
          </p:cNvSpPr>
          <p:nvPr/>
        </p:nvSpPr>
        <p:spPr bwMode="auto">
          <a:xfrm>
            <a:off x="1221698" y="8617224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64" name="Line 26"/>
          <p:cNvSpPr>
            <a:spLocks noChangeShapeType="1"/>
          </p:cNvSpPr>
          <p:nvPr/>
        </p:nvSpPr>
        <p:spPr bwMode="auto">
          <a:xfrm>
            <a:off x="1210585" y="7959999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65" name="Rectangle 27"/>
          <p:cNvSpPr>
            <a:spLocks noChangeArrowheads="1"/>
          </p:cNvSpPr>
          <p:nvPr/>
        </p:nvSpPr>
        <p:spPr bwMode="auto">
          <a:xfrm>
            <a:off x="951300" y="786766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269" name="Line 31"/>
          <p:cNvSpPr>
            <a:spLocks noChangeShapeType="1"/>
          </p:cNvSpPr>
          <p:nvPr/>
        </p:nvSpPr>
        <p:spPr bwMode="auto">
          <a:xfrm>
            <a:off x="1237573" y="9279212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0" name="Line 32"/>
          <p:cNvSpPr>
            <a:spLocks noChangeShapeType="1"/>
          </p:cNvSpPr>
          <p:nvPr/>
        </p:nvSpPr>
        <p:spPr bwMode="auto">
          <a:xfrm>
            <a:off x="1502685" y="927921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1" name="Rectangle 33"/>
          <p:cNvSpPr>
            <a:spLocks noChangeArrowheads="1"/>
          </p:cNvSpPr>
          <p:nvPr/>
        </p:nvSpPr>
        <p:spPr bwMode="auto">
          <a:xfrm>
            <a:off x="1317942" y="9304612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86" name="Line 34"/>
          <p:cNvSpPr>
            <a:spLocks noChangeShapeType="1"/>
          </p:cNvSpPr>
          <p:nvPr/>
        </p:nvSpPr>
        <p:spPr bwMode="auto">
          <a:xfrm>
            <a:off x="1766210" y="9279212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Line 35"/>
          <p:cNvSpPr>
            <a:spLocks noChangeShapeType="1"/>
          </p:cNvSpPr>
          <p:nvPr/>
        </p:nvSpPr>
        <p:spPr bwMode="auto">
          <a:xfrm>
            <a:off x="2036085" y="927921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Rectangle 36"/>
          <p:cNvSpPr>
            <a:spLocks noChangeArrowheads="1"/>
          </p:cNvSpPr>
          <p:nvPr/>
        </p:nvSpPr>
        <p:spPr bwMode="auto">
          <a:xfrm>
            <a:off x="1851342" y="9304612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4" name="Line 37"/>
          <p:cNvSpPr>
            <a:spLocks noChangeShapeType="1"/>
          </p:cNvSpPr>
          <p:nvPr/>
        </p:nvSpPr>
        <p:spPr bwMode="auto">
          <a:xfrm>
            <a:off x="2301198" y="9279212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Line 38"/>
          <p:cNvSpPr>
            <a:spLocks noChangeShapeType="1"/>
          </p:cNvSpPr>
          <p:nvPr/>
        </p:nvSpPr>
        <p:spPr bwMode="auto">
          <a:xfrm>
            <a:off x="2566310" y="927921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Rectangle 39"/>
          <p:cNvSpPr>
            <a:spLocks noChangeArrowheads="1"/>
          </p:cNvSpPr>
          <p:nvPr/>
        </p:nvSpPr>
        <p:spPr bwMode="auto">
          <a:xfrm>
            <a:off x="2365692" y="930461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18" name="Line 40"/>
          <p:cNvSpPr>
            <a:spLocks noChangeShapeType="1"/>
          </p:cNvSpPr>
          <p:nvPr/>
        </p:nvSpPr>
        <p:spPr bwMode="auto">
          <a:xfrm>
            <a:off x="2831423" y="9279212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Line 41"/>
          <p:cNvSpPr>
            <a:spLocks noChangeShapeType="1"/>
          </p:cNvSpPr>
          <p:nvPr/>
        </p:nvSpPr>
        <p:spPr bwMode="auto">
          <a:xfrm>
            <a:off x="3094948" y="927921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Rectangle 42"/>
          <p:cNvSpPr>
            <a:spLocks noChangeArrowheads="1"/>
          </p:cNvSpPr>
          <p:nvPr/>
        </p:nvSpPr>
        <p:spPr bwMode="auto">
          <a:xfrm>
            <a:off x="2894329" y="930461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9" name="Line 43"/>
          <p:cNvSpPr>
            <a:spLocks noChangeShapeType="1"/>
          </p:cNvSpPr>
          <p:nvPr/>
        </p:nvSpPr>
        <p:spPr bwMode="auto">
          <a:xfrm>
            <a:off x="3360060" y="9279212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Line 44"/>
          <p:cNvSpPr>
            <a:spLocks noChangeShapeType="1"/>
          </p:cNvSpPr>
          <p:nvPr/>
        </p:nvSpPr>
        <p:spPr bwMode="auto">
          <a:xfrm>
            <a:off x="3629935" y="927921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Rectangle 45"/>
          <p:cNvSpPr>
            <a:spLocks noChangeArrowheads="1"/>
          </p:cNvSpPr>
          <p:nvPr/>
        </p:nvSpPr>
        <p:spPr bwMode="auto">
          <a:xfrm>
            <a:off x="3429317" y="930461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32" name="Line 46"/>
          <p:cNvSpPr>
            <a:spLocks noChangeShapeType="1"/>
          </p:cNvSpPr>
          <p:nvPr/>
        </p:nvSpPr>
        <p:spPr bwMode="auto">
          <a:xfrm>
            <a:off x="3895048" y="9279212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Line 47"/>
          <p:cNvSpPr>
            <a:spLocks noChangeShapeType="1"/>
          </p:cNvSpPr>
          <p:nvPr/>
        </p:nvSpPr>
        <p:spPr bwMode="auto">
          <a:xfrm>
            <a:off x="4160160" y="927921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Rectangle 48"/>
          <p:cNvSpPr>
            <a:spLocks noChangeArrowheads="1"/>
          </p:cNvSpPr>
          <p:nvPr/>
        </p:nvSpPr>
        <p:spPr bwMode="auto">
          <a:xfrm>
            <a:off x="3959542" y="930461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1" name="Line 49"/>
          <p:cNvSpPr>
            <a:spLocks noChangeShapeType="1"/>
          </p:cNvSpPr>
          <p:nvPr/>
        </p:nvSpPr>
        <p:spPr bwMode="auto">
          <a:xfrm>
            <a:off x="4425273" y="9279212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Line 50"/>
          <p:cNvSpPr>
            <a:spLocks noChangeShapeType="1"/>
          </p:cNvSpPr>
          <p:nvPr/>
        </p:nvSpPr>
        <p:spPr bwMode="auto">
          <a:xfrm>
            <a:off x="4688798" y="927921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Rectangle 51"/>
          <p:cNvSpPr>
            <a:spLocks noChangeArrowheads="1"/>
          </p:cNvSpPr>
          <p:nvPr/>
        </p:nvSpPr>
        <p:spPr bwMode="auto">
          <a:xfrm>
            <a:off x="4488179" y="930461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4" name="Line 52"/>
          <p:cNvSpPr>
            <a:spLocks noChangeShapeType="1"/>
          </p:cNvSpPr>
          <p:nvPr/>
        </p:nvSpPr>
        <p:spPr bwMode="auto">
          <a:xfrm>
            <a:off x="4953910" y="9279212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Line 53"/>
          <p:cNvSpPr>
            <a:spLocks noChangeShapeType="1"/>
          </p:cNvSpPr>
          <p:nvPr/>
        </p:nvSpPr>
        <p:spPr bwMode="auto">
          <a:xfrm>
            <a:off x="5223785" y="927921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Rectangle 54"/>
          <p:cNvSpPr>
            <a:spLocks noChangeArrowheads="1"/>
          </p:cNvSpPr>
          <p:nvPr/>
        </p:nvSpPr>
        <p:spPr bwMode="auto">
          <a:xfrm>
            <a:off x="5023167" y="9304612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7" name="Line 55"/>
          <p:cNvSpPr>
            <a:spLocks noChangeShapeType="1"/>
          </p:cNvSpPr>
          <p:nvPr/>
        </p:nvSpPr>
        <p:spPr bwMode="auto">
          <a:xfrm>
            <a:off x="5488898" y="9279212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Line 56"/>
          <p:cNvSpPr>
            <a:spLocks noChangeShapeType="1"/>
          </p:cNvSpPr>
          <p:nvPr/>
        </p:nvSpPr>
        <p:spPr bwMode="auto">
          <a:xfrm>
            <a:off x="5754010" y="9279212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Rectangle 57"/>
          <p:cNvSpPr>
            <a:spLocks noChangeArrowheads="1"/>
          </p:cNvSpPr>
          <p:nvPr/>
        </p:nvSpPr>
        <p:spPr bwMode="auto">
          <a:xfrm>
            <a:off x="5507354" y="9304612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374" name="Straight Arrow Connector 373"/>
          <p:cNvCxnSpPr/>
          <p:nvPr/>
        </p:nvCxnSpPr>
        <p:spPr>
          <a:xfrm flipH="1">
            <a:off x="1256280" y="8735054"/>
            <a:ext cx="45249" cy="50619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Arrow Connector 375"/>
          <p:cNvCxnSpPr/>
          <p:nvPr/>
        </p:nvCxnSpPr>
        <p:spPr>
          <a:xfrm>
            <a:off x="5149519" y="8848231"/>
            <a:ext cx="72009" cy="383551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" name="Straight Arrow Connector 376"/>
          <p:cNvCxnSpPr/>
          <p:nvPr/>
        </p:nvCxnSpPr>
        <p:spPr>
          <a:xfrm>
            <a:off x="4963483" y="8988149"/>
            <a:ext cx="216025" cy="233699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8" name="Rectangle 377"/>
          <p:cNvSpPr/>
          <p:nvPr/>
        </p:nvSpPr>
        <p:spPr>
          <a:xfrm>
            <a:off x="4887838" y="8667701"/>
            <a:ext cx="492443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cxnSp>
        <p:nvCxnSpPr>
          <p:cNvPr id="382" name="Straight Arrow Connector 381"/>
          <p:cNvCxnSpPr/>
          <p:nvPr/>
        </p:nvCxnSpPr>
        <p:spPr>
          <a:xfrm flipH="1">
            <a:off x="2805916" y="8913922"/>
            <a:ext cx="45248" cy="29058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Arrow Connector 382"/>
          <p:cNvCxnSpPr/>
          <p:nvPr/>
        </p:nvCxnSpPr>
        <p:spPr>
          <a:xfrm>
            <a:off x="3224864" y="9028575"/>
            <a:ext cx="216025" cy="26651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Arrow Connector 383"/>
          <p:cNvCxnSpPr/>
          <p:nvPr/>
        </p:nvCxnSpPr>
        <p:spPr>
          <a:xfrm>
            <a:off x="3379110" y="8949775"/>
            <a:ext cx="72009" cy="310446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Arrow Connector 387"/>
          <p:cNvCxnSpPr/>
          <p:nvPr/>
        </p:nvCxnSpPr>
        <p:spPr>
          <a:xfrm>
            <a:off x="1708430" y="8951005"/>
            <a:ext cx="1" cy="350337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Arrow Connector 388"/>
          <p:cNvCxnSpPr/>
          <p:nvPr/>
        </p:nvCxnSpPr>
        <p:spPr>
          <a:xfrm flipH="1">
            <a:off x="1923867" y="8763062"/>
            <a:ext cx="45249" cy="50619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Arrow Connector 389"/>
          <p:cNvCxnSpPr/>
          <p:nvPr/>
        </p:nvCxnSpPr>
        <p:spPr>
          <a:xfrm flipH="1">
            <a:off x="2288050" y="8754029"/>
            <a:ext cx="45249" cy="506192"/>
          </a:xfrm>
          <a:prstGeom prst="straightConnector1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AutoShape 60"/>
          <p:cNvSpPr>
            <a:spLocks noChangeAspect="1" noChangeArrowheads="1" noTextEdit="1"/>
          </p:cNvSpPr>
          <p:nvPr/>
        </p:nvSpPr>
        <p:spPr bwMode="auto">
          <a:xfrm>
            <a:off x="1020763" y="3074988"/>
            <a:ext cx="4856162" cy="165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TextBox 194"/>
          <p:cNvSpPr txBox="1"/>
          <p:nvPr/>
        </p:nvSpPr>
        <p:spPr>
          <a:xfrm>
            <a:off x="1396618" y="3703354"/>
            <a:ext cx="182830" cy="1444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6" name="TextBox 195"/>
          <p:cNvSpPr txBox="1"/>
          <p:nvPr/>
        </p:nvSpPr>
        <p:spPr>
          <a:xfrm>
            <a:off x="2914731" y="3824923"/>
            <a:ext cx="182830" cy="1444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8" name="TextBox 17"/>
          <p:cNvSpPr txBox="1"/>
          <p:nvPr/>
        </p:nvSpPr>
        <p:spPr>
          <a:xfrm>
            <a:off x="1511221" y="3858435"/>
            <a:ext cx="266939" cy="1444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9" name="Rectangle 198"/>
          <p:cNvSpPr/>
          <p:nvPr/>
        </p:nvSpPr>
        <p:spPr>
          <a:xfrm>
            <a:off x="2795384" y="3604226"/>
            <a:ext cx="36580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  c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 smtClean="0"/>
          </a:p>
        </p:txBody>
      </p:sp>
      <p:cxnSp>
        <p:nvCxnSpPr>
          <p:cNvPr id="200" name="Straight Arrow Connector 199"/>
          <p:cNvCxnSpPr/>
          <p:nvPr/>
        </p:nvCxnSpPr>
        <p:spPr>
          <a:xfrm>
            <a:off x="2559288" y="4374644"/>
            <a:ext cx="14311" cy="1879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/>
          <p:cNvSpPr txBox="1"/>
          <p:nvPr/>
        </p:nvSpPr>
        <p:spPr>
          <a:xfrm>
            <a:off x="2147765" y="3742078"/>
            <a:ext cx="182830" cy="1444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2" name="TextBox 17"/>
          <p:cNvSpPr txBox="1"/>
          <p:nvPr/>
        </p:nvSpPr>
        <p:spPr>
          <a:xfrm>
            <a:off x="2314786" y="3755832"/>
            <a:ext cx="266939" cy="1444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4" name="TextBox 203"/>
          <p:cNvSpPr txBox="1"/>
          <p:nvPr/>
        </p:nvSpPr>
        <p:spPr>
          <a:xfrm>
            <a:off x="3505471" y="3946178"/>
            <a:ext cx="164989" cy="1444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6" name="TextBox 17"/>
          <p:cNvSpPr txBox="1"/>
          <p:nvPr/>
        </p:nvSpPr>
        <p:spPr>
          <a:xfrm>
            <a:off x="3495909" y="3655121"/>
            <a:ext cx="324710" cy="1444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07" name="Straight Arrow Connector 206"/>
          <p:cNvCxnSpPr/>
          <p:nvPr/>
        </p:nvCxnSpPr>
        <p:spPr>
          <a:xfrm>
            <a:off x="2852936" y="3883598"/>
            <a:ext cx="12966" cy="5760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8" name="TextBox 207"/>
          <p:cNvSpPr txBox="1"/>
          <p:nvPr/>
        </p:nvSpPr>
        <p:spPr>
          <a:xfrm>
            <a:off x="3726044" y="3794915"/>
            <a:ext cx="182830" cy="1444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9" name="Rectangle 208"/>
          <p:cNvSpPr/>
          <p:nvPr/>
        </p:nvSpPr>
        <p:spPr>
          <a:xfrm>
            <a:off x="3171494" y="3678234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210" name="TextBox 17"/>
          <p:cNvSpPr txBox="1"/>
          <p:nvPr/>
        </p:nvSpPr>
        <p:spPr>
          <a:xfrm>
            <a:off x="2207863" y="4018014"/>
            <a:ext cx="289877" cy="1444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11" name="Straight Arrow Connector 210"/>
          <p:cNvCxnSpPr/>
          <p:nvPr/>
        </p:nvCxnSpPr>
        <p:spPr>
          <a:xfrm>
            <a:off x="2360579" y="4332720"/>
            <a:ext cx="1" cy="18457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/>
          <p:nvPr/>
        </p:nvCxnSpPr>
        <p:spPr>
          <a:xfrm>
            <a:off x="4516938" y="4262452"/>
            <a:ext cx="0" cy="34526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TextBox 17"/>
          <p:cNvSpPr txBox="1"/>
          <p:nvPr/>
        </p:nvSpPr>
        <p:spPr>
          <a:xfrm>
            <a:off x="3016251" y="3596471"/>
            <a:ext cx="289877" cy="1444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9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17" name="Straight Arrow Connector 216"/>
          <p:cNvCxnSpPr/>
          <p:nvPr/>
        </p:nvCxnSpPr>
        <p:spPr>
          <a:xfrm flipH="1">
            <a:off x="4124825" y="4138615"/>
            <a:ext cx="116678" cy="47205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TextBox 17"/>
          <p:cNvSpPr txBox="1"/>
          <p:nvPr/>
        </p:nvSpPr>
        <p:spPr>
          <a:xfrm>
            <a:off x="3113671" y="3831710"/>
            <a:ext cx="266939" cy="1444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2" name="Rectangle 231"/>
          <p:cNvSpPr/>
          <p:nvPr/>
        </p:nvSpPr>
        <p:spPr>
          <a:xfrm>
            <a:off x="3284898" y="3493278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308" name="Straight Arrow Connector 307"/>
          <p:cNvCxnSpPr/>
          <p:nvPr/>
        </p:nvCxnSpPr>
        <p:spPr>
          <a:xfrm flipH="1">
            <a:off x="2403601" y="4197889"/>
            <a:ext cx="89308" cy="34077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9" name="TextBox 308"/>
          <p:cNvSpPr txBox="1"/>
          <p:nvPr/>
        </p:nvSpPr>
        <p:spPr>
          <a:xfrm>
            <a:off x="1199459" y="3114675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10" name="5-Point Star 309"/>
          <p:cNvSpPr/>
          <p:nvPr/>
        </p:nvSpPr>
        <p:spPr>
          <a:xfrm>
            <a:off x="3578143" y="3210490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1" name="TextBox 310"/>
          <p:cNvSpPr txBox="1"/>
          <p:nvPr/>
        </p:nvSpPr>
        <p:spPr>
          <a:xfrm>
            <a:off x="1940899" y="3913230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15" name="TextBox 314"/>
          <p:cNvSpPr txBox="1"/>
          <p:nvPr/>
        </p:nvSpPr>
        <p:spPr>
          <a:xfrm>
            <a:off x="1722957" y="3748130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16" name="TextBox 315"/>
          <p:cNvSpPr txBox="1"/>
          <p:nvPr/>
        </p:nvSpPr>
        <p:spPr>
          <a:xfrm>
            <a:off x="1836549" y="407880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17" name="TextBox 17"/>
          <p:cNvSpPr txBox="1"/>
          <p:nvPr/>
        </p:nvSpPr>
        <p:spPr>
          <a:xfrm>
            <a:off x="1716777" y="4379379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318" name="TextBox 317"/>
          <p:cNvSpPr txBox="1"/>
          <p:nvPr/>
        </p:nvSpPr>
        <p:spPr>
          <a:xfrm>
            <a:off x="2371530" y="4205762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321" name="TextBox 320"/>
          <p:cNvSpPr txBox="1"/>
          <p:nvPr/>
        </p:nvSpPr>
        <p:spPr>
          <a:xfrm>
            <a:off x="2799487" y="4124118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4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323" name="TextBox 322"/>
          <p:cNvSpPr txBox="1"/>
          <p:nvPr/>
        </p:nvSpPr>
        <p:spPr>
          <a:xfrm>
            <a:off x="4077818" y="4269408"/>
            <a:ext cx="4812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24" name="Straight Arrow Connector 323"/>
          <p:cNvCxnSpPr/>
          <p:nvPr/>
        </p:nvCxnSpPr>
        <p:spPr>
          <a:xfrm>
            <a:off x="2783972" y="3855128"/>
            <a:ext cx="22292" cy="6419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3" name="Group 262"/>
          <p:cNvGrpSpPr>
            <a:grpSpLocks/>
          </p:cNvGrpSpPr>
          <p:nvPr/>
        </p:nvGrpSpPr>
        <p:grpSpPr bwMode="auto">
          <a:xfrm>
            <a:off x="1287463" y="3086101"/>
            <a:ext cx="4567237" cy="1531938"/>
            <a:chOff x="811" y="1944"/>
            <a:chExt cx="2877" cy="965"/>
          </a:xfrm>
        </p:grpSpPr>
        <p:sp>
          <p:nvSpPr>
            <p:cNvPr id="11751" name="Line 244"/>
            <p:cNvSpPr>
              <a:spLocks noChangeShapeType="1"/>
            </p:cNvSpPr>
            <p:nvPr/>
          </p:nvSpPr>
          <p:spPr bwMode="auto">
            <a:xfrm flipV="1">
              <a:off x="1599" y="2482"/>
              <a:ext cx="0" cy="4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0" name="Line 73"/>
            <p:cNvSpPr>
              <a:spLocks noChangeShapeType="1"/>
            </p:cNvSpPr>
            <p:nvPr/>
          </p:nvSpPr>
          <p:spPr bwMode="auto">
            <a:xfrm flipV="1">
              <a:off x="973" y="2452"/>
              <a:ext cx="0" cy="45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9" name="Rectangle 62"/>
            <p:cNvSpPr>
              <a:spLocks noChangeArrowheads="1"/>
            </p:cNvSpPr>
            <p:nvPr/>
          </p:nvSpPr>
          <p:spPr bwMode="auto">
            <a:xfrm>
              <a:off x="811" y="1944"/>
              <a:ext cx="2877" cy="965"/>
            </a:xfrm>
            <a:prstGeom prst="rect">
              <a:avLst/>
            </a:prstGeom>
            <a:noFill/>
            <a:ln w="3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0" name="Line 63"/>
            <p:cNvSpPr>
              <a:spLocks noChangeShapeType="1"/>
            </p:cNvSpPr>
            <p:nvPr/>
          </p:nvSpPr>
          <p:spPr bwMode="auto">
            <a:xfrm flipV="1">
              <a:off x="821" y="2068"/>
              <a:ext cx="0" cy="8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1" name="Line 64"/>
            <p:cNvSpPr>
              <a:spLocks noChangeShapeType="1"/>
            </p:cNvSpPr>
            <p:nvPr/>
          </p:nvSpPr>
          <p:spPr bwMode="auto">
            <a:xfrm flipV="1">
              <a:off x="825" y="2758"/>
              <a:ext cx="0" cy="15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2" name="Line 65"/>
            <p:cNvSpPr>
              <a:spLocks noChangeShapeType="1"/>
            </p:cNvSpPr>
            <p:nvPr/>
          </p:nvSpPr>
          <p:spPr bwMode="auto">
            <a:xfrm flipV="1">
              <a:off x="825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3" name="Line 66"/>
            <p:cNvSpPr>
              <a:spLocks noChangeShapeType="1"/>
            </p:cNvSpPr>
            <p:nvPr/>
          </p:nvSpPr>
          <p:spPr bwMode="auto">
            <a:xfrm flipV="1">
              <a:off x="88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4" name="Line 67"/>
            <p:cNvSpPr>
              <a:spLocks noChangeShapeType="1"/>
            </p:cNvSpPr>
            <p:nvPr/>
          </p:nvSpPr>
          <p:spPr bwMode="auto">
            <a:xfrm flipV="1">
              <a:off x="919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5" name="Line 68"/>
            <p:cNvSpPr>
              <a:spLocks noChangeShapeType="1"/>
            </p:cNvSpPr>
            <p:nvPr/>
          </p:nvSpPr>
          <p:spPr bwMode="auto">
            <a:xfrm flipV="1">
              <a:off x="92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6" name="Line 69"/>
            <p:cNvSpPr>
              <a:spLocks noChangeShapeType="1"/>
            </p:cNvSpPr>
            <p:nvPr/>
          </p:nvSpPr>
          <p:spPr bwMode="auto">
            <a:xfrm flipV="1">
              <a:off x="94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7" name="Line 70"/>
            <p:cNvSpPr>
              <a:spLocks noChangeShapeType="1"/>
            </p:cNvSpPr>
            <p:nvPr/>
          </p:nvSpPr>
          <p:spPr bwMode="auto">
            <a:xfrm flipV="1">
              <a:off x="956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8" name="Line 71"/>
            <p:cNvSpPr>
              <a:spLocks noChangeShapeType="1"/>
            </p:cNvSpPr>
            <p:nvPr/>
          </p:nvSpPr>
          <p:spPr bwMode="auto">
            <a:xfrm flipV="1">
              <a:off x="9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9" name="Line 72"/>
            <p:cNvSpPr>
              <a:spLocks noChangeShapeType="1"/>
            </p:cNvSpPr>
            <p:nvPr/>
          </p:nvSpPr>
          <p:spPr bwMode="auto">
            <a:xfrm flipV="1">
              <a:off x="9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1" name="Line 74"/>
            <p:cNvSpPr>
              <a:spLocks noChangeShapeType="1"/>
            </p:cNvSpPr>
            <p:nvPr/>
          </p:nvSpPr>
          <p:spPr bwMode="auto">
            <a:xfrm flipV="1">
              <a:off x="97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2" name="Line 75"/>
            <p:cNvSpPr>
              <a:spLocks noChangeShapeType="1"/>
            </p:cNvSpPr>
            <p:nvPr/>
          </p:nvSpPr>
          <p:spPr bwMode="auto">
            <a:xfrm flipV="1">
              <a:off x="973" y="2811"/>
              <a:ext cx="0" cy="9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3" name="Line 76"/>
            <p:cNvSpPr>
              <a:spLocks noChangeShapeType="1"/>
            </p:cNvSpPr>
            <p:nvPr/>
          </p:nvSpPr>
          <p:spPr bwMode="auto">
            <a:xfrm flipV="1">
              <a:off x="976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4" name="Line 77"/>
            <p:cNvSpPr>
              <a:spLocks noChangeShapeType="1"/>
            </p:cNvSpPr>
            <p:nvPr/>
          </p:nvSpPr>
          <p:spPr bwMode="auto">
            <a:xfrm flipV="1">
              <a:off x="97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5" name="Line 78"/>
            <p:cNvSpPr>
              <a:spLocks noChangeShapeType="1"/>
            </p:cNvSpPr>
            <p:nvPr/>
          </p:nvSpPr>
          <p:spPr bwMode="auto">
            <a:xfrm flipV="1">
              <a:off x="98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6" name="Line 79"/>
            <p:cNvSpPr>
              <a:spLocks noChangeShapeType="1"/>
            </p:cNvSpPr>
            <p:nvPr/>
          </p:nvSpPr>
          <p:spPr bwMode="auto">
            <a:xfrm flipV="1">
              <a:off x="101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7" name="Line 80"/>
            <p:cNvSpPr>
              <a:spLocks noChangeShapeType="1"/>
            </p:cNvSpPr>
            <p:nvPr/>
          </p:nvSpPr>
          <p:spPr bwMode="auto">
            <a:xfrm flipV="1">
              <a:off x="102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8" name="Line 81"/>
            <p:cNvSpPr>
              <a:spLocks noChangeShapeType="1"/>
            </p:cNvSpPr>
            <p:nvPr/>
          </p:nvSpPr>
          <p:spPr bwMode="auto">
            <a:xfrm flipV="1">
              <a:off x="104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9" name="Line 82"/>
            <p:cNvSpPr>
              <a:spLocks noChangeShapeType="1"/>
            </p:cNvSpPr>
            <p:nvPr/>
          </p:nvSpPr>
          <p:spPr bwMode="auto">
            <a:xfrm flipV="1">
              <a:off x="1057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0" name="Line 83"/>
            <p:cNvSpPr>
              <a:spLocks noChangeShapeType="1"/>
            </p:cNvSpPr>
            <p:nvPr/>
          </p:nvSpPr>
          <p:spPr bwMode="auto">
            <a:xfrm flipV="1">
              <a:off x="105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1" name="Line 84"/>
            <p:cNvSpPr>
              <a:spLocks noChangeShapeType="1"/>
            </p:cNvSpPr>
            <p:nvPr/>
          </p:nvSpPr>
          <p:spPr bwMode="auto">
            <a:xfrm flipV="1">
              <a:off x="107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2" name="Line 85"/>
            <p:cNvSpPr>
              <a:spLocks noChangeShapeType="1"/>
            </p:cNvSpPr>
            <p:nvPr/>
          </p:nvSpPr>
          <p:spPr bwMode="auto">
            <a:xfrm flipV="1">
              <a:off x="108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3" name="Line 86"/>
            <p:cNvSpPr>
              <a:spLocks noChangeShapeType="1"/>
            </p:cNvSpPr>
            <p:nvPr/>
          </p:nvSpPr>
          <p:spPr bwMode="auto">
            <a:xfrm flipV="1">
              <a:off x="109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4" name="Line 87"/>
            <p:cNvSpPr>
              <a:spLocks noChangeShapeType="1"/>
            </p:cNvSpPr>
            <p:nvPr/>
          </p:nvSpPr>
          <p:spPr bwMode="auto">
            <a:xfrm flipV="1">
              <a:off x="1107" y="2559"/>
              <a:ext cx="0" cy="3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5" name="Line 88"/>
            <p:cNvSpPr>
              <a:spLocks noChangeShapeType="1"/>
            </p:cNvSpPr>
            <p:nvPr/>
          </p:nvSpPr>
          <p:spPr bwMode="auto">
            <a:xfrm flipV="1">
              <a:off x="110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6" name="Line 89"/>
            <p:cNvSpPr>
              <a:spLocks noChangeShapeType="1"/>
            </p:cNvSpPr>
            <p:nvPr/>
          </p:nvSpPr>
          <p:spPr bwMode="auto">
            <a:xfrm flipV="1">
              <a:off x="1111" y="2808"/>
              <a:ext cx="0" cy="10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7" name="Line 90"/>
            <p:cNvSpPr>
              <a:spLocks noChangeShapeType="1"/>
            </p:cNvSpPr>
            <p:nvPr/>
          </p:nvSpPr>
          <p:spPr bwMode="auto">
            <a:xfrm flipV="1">
              <a:off x="111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8" name="Line 91"/>
            <p:cNvSpPr>
              <a:spLocks noChangeShapeType="1"/>
            </p:cNvSpPr>
            <p:nvPr/>
          </p:nvSpPr>
          <p:spPr bwMode="auto">
            <a:xfrm flipV="1">
              <a:off x="1111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9" name="Line 92"/>
            <p:cNvSpPr>
              <a:spLocks noChangeShapeType="1"/>
            </p:cNvSpPr>
            <p:nvPr/>
          </p:nvSpPr>
          <p:spPr bwMode="auto">
            <a:xfrm flipV="1">
              <a:off x="111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0" name="Line 93"/>
            <p:cNvSpPr>
              <a:spLocks noChangeShapeType="1"/>
            </p:cNvSpPr>
            <p:nvPr/>
          </p:nvSpPr>
          <p:spPr bwMode="auto">
            <a:xfrm flipV="1">
              <a:off x="1124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1" name="Line 94"/>
            <p:cNvSpPr>
              <a:spLocks noChangeShapeType="1"/>
            </p:cNvSpPr>
            <p:nvPr/>
          </p:nvSpPr>
          <p:spPr bwMode="auto">
            <a:xfrm flipV="1">
              <a:off x="112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2" name="Line 95"/>
            <p:cNvSpPr>
              <a:spLocks noChangeShapeType="1"/>
            </p:cNvSpPr>
            <p:nvPr/>
          </p:nvSpPr>
          <p:spPr bwMode="auto">
            <a:xfrm flipV="1">
              <a:off x="11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3" name="Line 96"/>
            <p:cNvSpPr>
              <a:spLocks noChangeShapeType="1"/>
            </p:cNvSpPr>
            <p:nvPr/>
          </p:nvSpPr>
          <p:spPr bwMode="auto">
            <a:xfrm flipV="1">
              <a:off x="11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4" name="Line 97"/>
            <p:cNvSpPr>
              <a:spLocks noChangeShapeType="1"/>
            </p:cNvSpPr>
            <p:nvPr/>
          </p:nvSpPr>
          <p:spPr bwMode="auto">
            <a:xfrm flipV="1">
              <a:off x="11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5" name="Line 98"/>
            <p:cNvSpPr>
              <a:spLocks noChangeShapeType="1"/>
            </p:cNvSpPr>
            <p:nvPr/>
          </p:nvSpPr>
          <p:spPr bwMode="auto">
            <a:xfrm flipV="1">
              <a:off x="114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6" name="Line 99"/>
            <p:cNvSpPr>
              <a:spLocks noChangeShapeType="1"/>
            </p:cNvSpPr>
            <p:nvPr/>
          </p:nvSpPr>
          <p:spPr bwMode="auto">
            <a:xfrm flipV="1">
              <a:off x="1175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7" name="Line 100"/>
            <p:cNvSpPr>
              <a:spLocks noChangeShapeType="1"/>
            </p:cNvSpPr>
            <p:nvPr/>
          </p:nvSpPr>
          <p:spPr bwMode="auto">
            <a:xfrm flipV="1">
              <a:off x="117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8" name="Line 101"/>
            <p:cNvSpPr>
              <a:spLocks noChangeShapeType="1"/>
            </p:cNvSpPr>
            <p:nvPr/>
          </p:nvSpPr>
          <p:spPr bwMode="auto">
            <a:xfrm flipV="1">
              <a:off x="1202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9" name="Line 102"/>
            <p:cNvSpPr>
              <a:spLocks noChangeShapeType="1"/>
            </p:cNvSpPr>
            <p:nvPr/>
          </p:nvSpPr>
          <p:spPr bwMode="auto">
            <a:xfrm flipV="1">
              <a:off x="1202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0" name="Line 103"/>
            <p:cNvSpPr>
              <a:spLocks noChangeShapeType="1"/>
            </p:cNvSpPr>
            <p:nvPr/>
          </p:nvSpPr>
          <p:spPr bwMode="auto">
            <a:xfrm flipV="1">
              <a:off x="120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1" name="Line 104"/>
            <p:cNvSpPr>
              <a:spLocks noChangeShapeType="1"/>
            </p:cNvSpPr>
            <p:nvPr/>
          </p:nvSpPr>
          <p:spPr bwMode="auto">
            <a:xfrm flipV="1">
              <a:off x="121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2" name="Line 105"/>
            <p:cNvSpPr>
              <a:spLocks noChangeShapeType="1"/>
            </p:cNvSpPr>
            <p:nvPr/>
          </p:nvSpPr>
          <p:spPr bwMode="auto">
            <a:xfrm flipV="1">
              <a:off x="122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3" name="Line 106"/>
            <p:cNvSpPr>
              <a:spLocks noChangeShapeType="1"/>
            </p:cNvSpPr>
            <p:nvPr/>
          </p:nvSpPr>
          <p:spPr bwMode="auto">
            <a:xfrm flipV="1">
              <a:off x="123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4" name="Line 107"/>
            <p:cNvSpPr>
              <a:spLocks noChangeShapeType="1"/>
            </p:cNvSpPr>
            <p:nvPr/>
          </p:nvSpPr>
          <p:spPr bwMode="auto">
            <a:xfrm flipV="1">
              <a:off x="123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5" name="Line 108"/>
            <p:cNvSpPr>
              <a:spLocks noChangeShapeType="1"/>
            </p:cNvSpPr>
            <p:nvPr/>
          </p:nvSpPr>
          <p:spPr bwMode="auto">
            <a:xfrm flipV="1">
              <a:off x="12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6" name="Line 109"/>
            <p:cNvSpPr>
              <a:spLocks noChangeShapeType="1"/>
            </p:cNvSpPr>
            <p:nvPr/>
          </p:nvSpPr>
          <p:spPr bwMode="auto">
            <a:xfrm flipV="1">
              <a:off x="1245" y="2519"/>
              <a:ext cx="0" cy="39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7" name="Line 110"/>
            <p:cNvSpPr>
              <a:spLocks noChangeShapeType="1"/>
            </p:cNvSpPr>
            <p:nvPr/>
          </p:nvSpPr>
          <p:spPr bwMode="auto">
            <a:xfrm flipV="1">
              <a:off x="1245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8" name="Line 111"/>
            <p:cNvSpPr>
              <a:spLocks noChangeShapeType="1"/>
            </p:cNvSpPr>
            <p:nvPr/>
          </p:nvSpPr>
          <p:spPr bwMode="auto">
            <a:xfrm flipV="1">
              <a:off x="1245" y="2805"/>
              <a:ext cx="0" cy="10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9" name="Line 112"/>
            <p:cNvSpPr>
              <a:spLocks noChangeShapeType="1"/>
            </p:cNvSpPr>
            <p:nvPr/>
          </p:nvSpPr>
          <p:spPr bwMode="auto">
            <a:xfrm flipV="1">
              <a:off x="124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0" name="Line 113"/>
            <p:cNvSpPr>
              <a:spLocks noChangeShapeType="1"/>
            </p:cNvSpPr>
            <p:nvPr/>
          </p:nvSpPr>
          <p:spPr bwMode="auto">
            <a:xfrm flipV="1">
              <a:off x="1249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1" name="Line 114"/>
            <p:cNvSpPr>
              <a:spLocks noChangeShapeType="1"/>
            </p:cNvSpPr>
            <p:nvPr/>
          </p:nvSpPr>
          <p:spPr bwMode="auto">
            <a:xfrm flipV="1">
              <a:off x="124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2" name="Line 115"/>
            <p:cNvSpPr>
              <a:spLocks noChangeShapeType="1"/>
            </p:cNvSpPr>
            <p:nvPr/>
          </p:nvSpPr>
          <p:spPr bwMode="auto">
            <a:xfrm flipV="1">
              <a:off x="124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3" name="Line 116"/>
            <p:cNvSpPr>
              <a:spLocks noChangeShapeType="1"/>
            </p:cNvSpPr>
            <p:nvPr/>
          </p:nvSpPr>
          <p:spPr bwMode="auto">
            <a:xfrm flipV="1">
              <a:off x="125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4" name="Line 117"/>
            <p:cNvSpPr>
              <a:spLocks noChangeShapeType="1"/>
            </p:cNvSpPr>
            <p:nvPr/>
          </p:nvSpPr>
          <p:spPr bwMode="auto">
            <a:xfrm flipV="1">
              <a:off x="12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5" name="Line 118"/>
            <p:cNvSpPr>
              <a:spLocks noChangeShapeType="1"/>
            </p:cNvSpPr>
            <p:nvPr/>
          </p:nvSpPr>
          <p:spPr bwMode="auto">
            <a:xfrm flipV="1">
              <a:off x="126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6" name="Line 119"/>
            <p:cNvSpPr>
              <a:spLocks noChangeShapeType="1"/>
            </p:cNvSpPr>
            <p:nvPr/>
          </p:nvSpPr>
          <p:spPr bwMode="auto">
            <a:xfrm flipV="1">
              <a:off x="126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7" name="Line 120"/>
            <p:cNvSpPr>
              <a:spLocks noChangeShapeType="1"/>
            </p:cNvSpPr>
            <p:nvPr/>
          </p:nvSpPr>
          <p:spPr bwMode="auto">
            <a:xfrm flipV="1">
              <a:off x="126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8" name="Line 121"/>
            <p:cNvSpPr>
              <a:spLocks noChangeShapeType="1"/>
            </p:cNvSpPr>
            <p:nvPr/>
          </p:nvSpPr>
          <p:spPr bwMode="auto">
            <a:xfrm flipV="1">
              <a:off x="127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9" name="Line 122"/>
            <p:cNvSpPr>
              <a:spLocks noChangeShapeType="1"/>
            </p:cNvSpPr>
            <p:nvPr/>
          </p:nvSpPr>
          <p:spPr bwMode="auto">
            <a:xfrm flipV="1">
              <a:off x="127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0" name="Line 123"/>
            <p:cNvSpPr>
              <a:spLocks noChangeShapeType="1"/>
            </p:cNvSpPr>
            <p:nvPr/>
          </p:nvSpPr>
          <p:spPr bwMode="auto">
            <a:xfrm flipV="1">
              <a:off x="1276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1" name="Line 124"/>
            <p:cNvSpPr>
              <a:spLocks noChangeShapeType="1"/>
            </p:cNvSpPr>
            <p:nvPr/>
          </p:nvSpPr>
          <p:spPr bwMode="auto">
            <a:xfrm flipV="1">
              <a:off x="127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2" name="Line 125"/>
            <p:cNvSpPr>
              <a:spLocks noChangeShapeType="1"/>
            </p:cNvSpPr>
            <p:nvPr/>
          </p:nvSpPr>
          <p:spPr bwMode="auto">
            <a:xfrm flipV="1">
              <a:off x="127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3" name="Line 126"/>
            <p:cNvSpPr>
              <a:spLocks noChangeShapeType="1"/>
            </p:cNvSpPr>
            <p:nvPr/>
          </p:nvSpPr>
          <p:spPr bwMode="auto">
            <a:xfrm flipV="1">
              <a:off x="127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4" name="Line 127"/>
            <p:cNvSpPr>
              <a:spLocks noChangeShapeType="1"/>
            </p:cNvSpPr>
            <p:nvPr/>
          </p:nvSpPr>
          <p:spPr bwMode="auto">
            <a:xfrm flipV="1">
              <a:off x="127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5" name="Line 128"/>
            <p:cNvSpPr>
              <a:spLocks noChangeShapeType="1"/>
            </p:cNvSpPr>
            <p:nvPr/>
          </p:nvSpPr>
          <p:spPr bwMode="auto">
            <a:xfrm flipV="1">
              <a:off x="128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6" name="Line 129"/>
            <p:cNvSpPr>
              <a:spLocks noChangeShapeType="1"/>
            </p:cNvSpPr>
            <p:nvPr/>
          </p:nvSpPr>
          <p:spPr bwMode="auto">
            <a:xfrm flipV="1">
              <a:off x="128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7" name="Line 130"/>
            <p:cNvSpPr>
              <a:spLocks noChangeShapeType="1"/>
            </p:cNvSpPr>
            <p:nvPr/>
          </p:nvSpPr>
          <p:spPr bwMode="auto">
            <a:xfrm flipV="1">
              <a:off x="129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8" name="Line 131"/>
            <p:cNvSpPr>
              <a:spLocks noChangeShapeType="1"/>
            </p:cNvSpPr>
            <p:nvPr/>
          </p:nvSpPr>
          <p:spPr bwMode="auto">
            <a:xfrm flipV="1">
              <a:off x="129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9" name="Line 132"/>
            <p:cNvSpPr>
              <a:spLocks noChangeShapeType="1"/>
            </p:cNvSpPr>
            <p:nvPr/>
          </p:nvSpPr>
          <p:spPr bwMode="auto">
            <a:xfrm flipV="1">
              <a:off x="129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0" name="Line 133"/>
            <p:cNvSpPr>
              <a:spLocks noChangeShapeType="1"/>
            </p:cNvSpPr>
            <p:nvPr/>
          </p:nvSpPr>
          <p:spPr bwMode="auto">
            <a:xfrm flipV="1">
              <a:off x="130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1" name="Line 134"/>
            <p:cNvSpPr>
              <a:spLocks noChangeShapeType="1"/>
            </p:cNvSpPr>
            <p:nvPr/>
          </p:nvSpPr>
          <p:spPr bwMode="auto">
            <a:xfrm flipV="1">
              <a:off x="130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2" name="Line 135"/>
            <p:cNvSpPr>
              <a:spLocks noChangeShapeType="1"/>
            </p:cNvSpPr>
            <p:nvPr/>
          </p:nvSpPr>
          <p:spPr bwMode="auto">
            <a:xfrm flipV="1">
              <a:off x="1313" y="2677"/>
              <a:ext cx="0" cy="23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3" name="Line 136"/>
            <p:cNvSpPr>
              <a:spLocks noChangeShapeType="1"/>
            </p:cNvSpPr>
            <p:nvPr/>
          </p:nvSpPr>
          <p:spPr bwMode="auto">
            <a:xfrm flipV="1">
              <a:off x="131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4" name="Line 137"/>
            <p:cNvSpPr>
              <a:spLocks noChangeShapeType="1"/>
            </p:cNvSpPr>
            <p:nvPr/>
          </p:nvSpPr>
          <p:spPr bwMode="auto">
            <a:xfrm flipV="1">
              <a:off x="1313" y="2845"/>
              <a:ext cx="0" cy="6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5" name="Line 138"/>
            <p:cNvSpPr>
              <a:spLocks noChangeShapeType="1"/>
            </p:cNvSpPr>
            <p:nvPr/>
          </p:nvSpPr>
          <p:spPr bwMode="auto">
            <a:xfrm flipV="1">
              <a:off x="131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6" name="Line 139"/>
            <p:cNvSpPr>
              <a:spLocks noChangeShapeType="1"/>
            </p:cNvSpPr>
            <p:nvPr/>
          </p:nvSpPr>
          <p:spPr bwMode="auto">
            <a:xfrm flipV="1">
              <a:off x="1316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7" name="Line 140"/>
            <p:cNvSpPr>
              <a:spLocks noChangeShapeType="1"/>
            </p:cNvSpPr>
            <p:nvPr/>
          </p:nvSpPr>
          <p:spPr bwMode="auto">
            <a:xfrm flipV="1">
              <a:off x="131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8" name="Line 141"/>
            <p:cNvSpPr>
              <a:spLocks noChangeShapeType="1"/>
            </p:cNvSpPr>
            <p:nvPr/>
          </p:nvSpPr>
          <p:spPr bwMode="auto">
            <a:xfrm flipV="1">
              <a:off x="132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9" name="Line 142"/>
            <p:cNvSpPr>
              <a:spLocks noChangeShapeType="1"/>
            </p:cNvSpPr>
            <p:nvPr/>
          </p:nvSpPr>
          <p:spPr bwMode="auto">
            <a:xfrm flipV="1">
              <a:off x="132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0" name="Line 143"/>
            <p:cNvSpPr>
              <a:spLocks noChangeShapeType="1"/>
            </p:cNvSpPr>
            <p:nvPr/>
          </p:nvSpPr>
          <p:spPr bwMode="auto">
            <a:xfrm flipV="1">
              <a:off x="133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1" name="Line 144"/>
            <p:cNvSpPr>
              <a:spLocks noChangeShapeType="1"/>
            </p:cNvSpPr>
            <p:nvPr/>
          </p:nvSpPr>
          <p:spPr bwMode="auto">
            <a:xfrm flipV="1">
              <a:off x="1340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2" name="Line 145"/>
            <p:cNvSpPr>
              <a:spLocks noChangeShapeType="1"/>
            </p:cNvSpPr>
            <p:nvPr/>
          </p:nvSpPr>
          <p:spPr bwMode="auto">
            <a:xfrm flipV="1">
              <a:off x="1340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3" name="Line 146"/>
            <p:cNvSpPr>
              <a:spLocks noChangeShapeType="1"/>
            </p:cNvSpPr>
            <p:nvPr/>
          </p:nvSpPr>
          <p:spPr bwMode="auto">
            <a:xfrm flipV="1">
              <a:off x="134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4" name="Line 147"/>
            <p:cNvSpPr>
              <a:spLocks noChangeShapeType="1"/>
            </p:cNvSpPr>
            <p:nvPr/>
          </p:nvSpPr>
          <p:spPr bwMode="auto">
            <a:xfrm flipV="1">
              <a:off x="134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5" name="Line 148"/>
            <p:cNvSpPr>
              <a:spLocks noChangeShapeType="1"/>
            </p:cNvSpPr>
            <p:nvPr/>
          </p:nvSpPr>
          <p:spPr bwMode="auto">
            <a:xfrm flipV="1">
              <a:off x="134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6" name="Line 149"/>
            <p:cNvSpPr>
              <a:spLocks noChangeShapeType="1"/>
            </p:cNvSpPr>
            <p:nvPr/>
          </p:nvSpPr>
          <p:spPr bwMode="auto">
            <a:xfrm flipV="1">
              <a:off x="1353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7" name="Line 150"/>
            <p:cNvSpPr>
              <a:spLocks noChangeShapeType="1"/>
            </p:cNvSpPr>
            <p:nvPr/>
          </p:nvSpPr>
          <p:spPr bwMode="auto">
            <a:xfrm flipV="1">
              <a:off x="135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8" name="Line 151"/>
            <p:cNvSpPr>
              <a:spLocks noChangeShapeType="1"/>
            </p:cNvSpPr>
            <p:nvPr/>
          </p:nvSpPr>
          <p:spPr bwMode="auto">
            <a:xfrm flipV="1">
              <a:off x="135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9" name="Line 152"/>
            <p:cNvSpPr>
              <a:spLocks noChangeShapeType="1"/>
            </p:cNvSpPr>
            <p:nvPr/>
          </p:nvSpPr>
          <p:spPr bwMode="auto">
            <a:xfrm flipV="1">
              <a:off x="1373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0" name="Line 153"/>
            <p:cNvSpPr>
              <a:spLocks noChangeShapeType="1"/>
            </p:cNvSpPr>
            <p:nvPr/>
          </p:nvSpPr>
          <p:spPr bwMode="auto">
            <a:xfrm flipV="1">
              <a:off x="1373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1" name="Line 154"/>
            <p:cNvSpPr>
              <a:spLocks noChangeShapeType="1"/>
            </p:cNvSpPr>
            <p:nvPr/>
          </p:nvSpPr>
          <p:spPr bwMode="auto">
            <a:xfrm flipV="1">
              <a:off x="137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2" name="Line 155"/>
            <p:cNvSpPr>
              <a:spLocks noChangeShapeType="1"/>
            </p:cNvSpPr>
            <p:nvPr/>
          </p:nvSpPr>
          <p:spPr bwMode="auto">
            <a:xfrm flipV="1">
              <a:off x="137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3" name="Line 156"/>
            <p:cNvSpPr>
              <a:spLocks noChangeShapeType="1"/>
            </p:cNvSpPr>
            <p:nvPr/>
          </p:nvSpPr>
          <p:spPr bwMode="auto">
            <a:xfrm flipV="1">
              <a:off x="1380" y="2600"/>
              <a:ext cx="0" cy="30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4" name="Line 157"/>
            <p:cNvSpPr>
              <a:spLocks noChangeShapeType="1"/>
            </p:cNvSpPr>
            <p:nvPr/>
          </p:nvSpPr>
          <p:spPr bwMode="auto">
            <a:xfrm flipV="1">
              <a:off x="138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5" name="Line 158"/>
            <p:cNvSpPr>
              <a:spLocks noChangeShapeType="1"/>
            </p:cNvSpPr>
            <p:nvPr/>
          </p:nvSpPr>
          <p:spPr bwMode="auto">
            <a:xfrm flipV="1">
              <a:off x="1380" y="2818"/>
              <a:ext cx="0" cy="9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6" name="Line 159"/>
            <p:cNvSpPr>
              <a:spLocks noChangeShapeType="1"/>
            </p:cNvSpPr>
            <p:nvPr/>
          </p:nvSpPr>
          <p:spPr bwMode="auto">
            <a:xfrm flipV="1">
              <a:off x="1383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7" name="Line 160"/>
            <p:cNvSpPr>
              <a:spLocks noChangeShapeType="1"/>
            </p:cNvSpPr>
            <p:nvPr/>
          </p:nvSpPr>
          <p:spPr bwMode="auto">
            <a:xfrm flipV="1">
              <a:off x="138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8" name="Line 161"/>
            <p:cNvSpPr>
              <a:spLocks noChangeShapeType="1"/>
            </p:cNvSpPr>
            <p:nvPr/>
          </p:nvSpPr>
          <p:spPr bwMode="auto">
            <a:xfrm flipV="1">
              <a:off x="138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9" name="Line 162"/>
            <p:cNvSpPr>
              <a:spLocks noChangeShapeType="1"/>
            </p:cNvSpPr>
            <p:nvPr/>
          </p:nvSpPr>
          <p:spPr bwMode="auto">
            <a:xfrm flipV="1">
              <a:off x="138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0" name="Line 163"/>
            <p:cNvSpPr>
              <a:spLocks noChangeShapeType="1"/>
            </p:cNvSpPr>
            <p:nvPr/>
          </p:nvSpPr>
          <p:spPr bwMode="auto">
            <a:xfrm flipV="1">
              <a:off x="139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1" name="Line 164"/>
            <p:cNvSpPr>
              <a:spLocks noChangeShapeType="1"/>
            </p:cNvSpPr>
            <p:nvPr/>
          </p:nvSpPr>
          <p:spPr bwMode="auto">
            <a:xfrm flipV="1">
              <a:off x="140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2" name="Line 165"/>
            <p:cNvSpPr>
              <a:spLocks noChangeShapeType="1"/>
            </p:cNvSpPr>
            <p:nvPr/>
          </p:nvSpPr>
          <p:spPr bwMode="auto">
            <a:xfrm flipV="1">
              <a:off x="140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3" name="Line 166"/>
            <p:cNvSpPr>
              <a:spLocks noChangeShapeType="1"/>
            </p:cNvSpPr>
            <p:nvPr/>
          </p:nvSpPr>
          <p:spPr bwMode="auto">
            <a:xfrm flipV="1">
              <a:off x="1410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4" name="Line 167"/>
            <p:cNvSpPr>
              <a:spLocks noChangeShapeType="1"/>
            </p:cNvSpPr>
            <p:nvPr/>
          </p:nvSpPr>
          <p:spPr bwMode="auto">
            <a:xfrm flipV="1">
              <a:off x="141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5" name="Line 168"/>
            <p:cNvSpPr>
              <a:spLocks noChangeShapeType="1"/>
            </p:cNvSpPr>
            <p:nvPr/>
          </p:nvSpPr>
          <p:spPr bwMode="auto">
            <a:xfrm flipV="1">
              <a:off x="141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6" name="Line 169"/>
            <p:cNvSpPr>
              <a:spLocks noChangeShapeType="1"/>
            </p:cNvSpPr>
            <p:nvPr/>
          </p:nvSpPr>
          <p:spPr bwMode="auto">
            <a:xfrm flipV="1">
              <a:off x="141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7" name="Line 170"/>
            <p:cNvSpPr>
              <a:spLocks noChangeShapeType="1"/>
            </p:cNvSpPr>
            <p:nvPr/>
          </p:nvSpPr>
          <p:spPr bwMode="auto">
            <a:xfrm flipV="1">
              <a:off x="1420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8" name="Line 171"/>
            <p:cNvSpPr>
              <a:spLocks noChangeShapeType="1"/>
            </p:cNvSpPr>
            <p:nvPr/>
          </p:nvSpPr>
          <p:spPr bwMode="auto">
            <a:xfrm flipV="1">
              <a:off x="142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9" name="Line 172"/>
            <p:cNvSpPr>
              <a:spLocks noChangeShapeType="1"/>
            </p:cNvSpPr>
            <p:nvPr/>
          </p:nvSpPr>
          <p:spPr bwMode="auto">
            <a:xfrm flipV="1">
              <a:off x="142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0" name="Line 173"/>
            <p:cNvSpPr>
              <a:spLocks noChangeShapeType="1"/>
            </p:cNvSpPr>
            <p:nvPr/>
          </p:nvSpPr>
          <p:spPr bwMode="auto">
            <a:xfrm flipV="1">
              <a:off x="142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1" name="Line 174"/>
            <p:cNvSpPr>
              <a:spLocks noChangeShapeType="1"/>
            </p:cNvSpPr>
            <p:nvPr/>
          </p:nvSpPr>
          <p:spPr bwMode="auto">
            <a:xfrm flipV="1">
              <a:off x="142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2" name="Line 175"/>
            <p:cNvSpPr>
              <a:spLocks noChangeShapeType="1"/>
            </p:cNvSpPr>
            <p:nvPr/>
          </p:nvSpPr>
          <p:spPr bwMode="auto">
            <a:xfrm flipV="1">
              <a:off x="142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3" name="Line 176"/>
            <p:cNvSpPr>
              <a:spLocks noChangeShapeType="1"/>
            </p:cNvSpPr>
            <p:nvPr/>
          </p:nvSpPr>
          <p:spPr bwMode="auto">
            <a:xfrm flipV="1">
              <a:off x="143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4" name="Line 177"/>
            <p:cNvSpPr>
              <a:spLocks noChangeShapeType="1"/>
            </p:cNvSpPr>
            <p:nvPr/>
          </p:nvSpPr>
          <p:spPr bwMode="auto">
            <a:xfrm flipV="1">
              <a:off x="14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5" name="Line 178"/>
            <p:cNvSpPr>
              <a:spLocks noChangeShapeType="1"/>
            </p:cNvSpPr>
            <p:nvPr/>
          </p:nvSpPr>
          <p:spPr bwMode="auto">
            <a:xfrm flipV="1">
              <a:off x="14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6" name="Line 179"/>
            <p:cNvSpPr>
              <a:spLocks noChangeShapeType="1"/>
            </p:cNvSpPr>
            <p:nvPr/>
          </p:nvSpPr>
          <p:spPr bwMode="auto">
            <a:xfrm flipV="1">
              <a:off x="14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7" name="Line 180"/>
            <p:cNvSpPr>
              <a:spLocks noChangeShapeType="1"/>
            </p:cNvSpPr>
            <p:nvPr/>
          </p:nvSpPr>
          <p:spPr bwMode="auto">
            <a:xfrm flipV="1">
              <a:off x="144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8" name="Line 181"/>
            <p:cNvSpPr>
              <a:spLocks noChangeShapeType="1"/>
            </p:cNvSpPr>
            <p:nvPr/>
          </p:nvSpPr>
          <p:spPr bwMode="auto">
            <a:xfrm flipV="1">
              <a:off x="144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9" name="Line 182"/>
            <p:cNvSpPr>
              <a:spLocks noChangeShapeType="1"/>
            </p:cNvSpPr>
            <p:nvPr/>
          </p:nvSpPr>
          <p:spPr bwMode="auto">
            <a:xfrm flipV="1">
              <a:off x="145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0" name="Line 183"/>
            <p:cNvSpPr>
              <a:spLocks noChangeShapeType="1"/>
            </p:cNvSpPr>
            <p:nvPr/>
          </p:nvSpPr>
          <p:spPr bwMode="auto">
            <a:xfrm flipV="1">
              <a:off x="145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1" name="Line 184"/>
            <p:cNvSpPr>
              <a:spLocks noChangeShapeType="1"/>
            </p:cNvSpPr>
            <p:nvPr/>
          </p:nvSpPr>
          <p:spPr bwMode="auto">
            <a:xfrm flipV="1">
              <a:off x="145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2" name="Line 185"/>
            <p:cNvSpPr>
              <a:spLocks noChangeShapeType="1"/>
            </p:cNvSpPr>
            <p:nvPr/>
          </p:nvSpPr>
          <p:spPr bwMode="auto">
            <a:xfrm flipV="1">
              <a:off x="145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3" name="Line 186"/>
            <p:cNvSpPr>
              <a:spLocks noChangeShapeType="1"/>
            </p:cNvSpPr>
            <p:nvPr/>
          </p:nvSpPr>
          <p:spPr bwMode="auto">
            <a:xfrm flipV="1">
              <a:off x="1464" y="2492"/>
              <a:ext cx="0" cy="4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4" name="Line 187"/>
            <p:cNvSpPr>
              <a:spLocks noChangeShapeType="1"/>
            </p:cNvSpPr>
            <p:nvPr/>
          </p:nvSpPr>
          <p:spPr bwMode="auto">
            <a:xfrm flipV="1">
              <a:off x="146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5" name="Line 188"/>
            <p:cNvSpPr>
              <a:spLocks noChangeShapeType="1"/>
            </p:cNvSpPr>
            <p:nvPr/>
          </p:nvSpPr>
          <p:spPr bwMode="auto">
            <a:xfrm flipV="1">
              <a:off x="1464" y="2768"/>
              <a:ext cx="0" cy="1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6" name="Line 189"/>
            <p:cNvSpPr>
              <a:spLocks noChangeShapeType="1"/>
            </p:cNvSpPr>
            <p:nvPr/>
          </p:nvSpPr>
          <p:spPr bwMode="auto">
            <a:xfrm flipV="1">
              <a:off x="146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7" name="Line 190"/>
            <p:cNvSpPr>
              <a:spLocks noChangeShapeType="1"/>
            </p:cNvSpPr>
            <p:nvPr/>
          </p:nvSpPr>
          <p:spPr bwMode="auto">
            <a:xfrm flipV="1">
              <a:off x="1467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8" name="Line 191"/>
            <p:cNvSpPr>
              <a:spLocks noChangeShapeType="1"/>
            </p:cNvSpPr>
            <p:nvPr/>
          </p:nvSpPr>
          <p:spPr bwMode="auto">
            <a:xfrm flipV="1">
              <a:off x="146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9" name="Line 192"/>
            <p:cNvSpPr>
              <a:spLocks noChangeShapeType="1"/>
            </p:cNvSpPr>
            <p:nvPr/>
          </p:nvSpPr>
          <p:spPr bwMode="auto">
            <a:xfrm flipV="1">
              <a:off x="146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0" name="Line 193"/>
            <p:cNvSpPr>
              <a:spLocks noChangeShapeType="1"/>
            </p:cNvSpPr>
            <p:nvPr/>
          </p:nvSpPr>
          <p:spPr bwMode="auto">
            <a:xfrm flipV="1">
              <a:off x="147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1" name="Line 194"/>
            <p:cNvSpPr>
              <a:spLocks noChangeShapeType="1"/>
            </p:cNvSpPr>
            <p:nvPr/>
          </p:nvSpPr>
          <p:spPr bwMode="auto">
            <a:xfrm flipV="1">
              <a:off x="147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2" name="Line 195"/>
            <p:cNvSpPr>
              <a:spLocks noChangeShapeType="1"/>
            </p:cNvSpPr>
            <p:nvPr/>
          </p:nvSpPr>
          <p:spPr bwMode="auto">
            <a:xfrm flipV="1">
              <a:off x="1481" y="284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3" name="Line 196"/>
            <p:cNvSpPr>
              <a:spLocks noChangeShapeType="1"/>
            </p:cNvSpPr>
            <p:nvPr/>
          </p:nvSpPr>
          <p:spPr bwMode="auto">
            <a:xfrm flipV="1">
              <a:off x="1481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4" name="Line 197"/>
            <p:cNvSpPr>
              <a:spLocks noChangeShapeType="1"/>
            </p:cNvSpPr>
            <p:nvPr/>
          </p:nvSpPr>
          <p:spPr bwMode="auto">
            <a:xfrm flipV="1">
              <a:off x="1484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5" name="Line 198"/>
            <p:cNvSpPr>
              <a:spLocks noChangeShapeType="1"/>
            </p:cNvSpPr>
            <p:nvPr/>
          </p:nvSpPr>
          <p:spPr bwMode="auto">
            <a:xfrm flipV="1">
              <a:off x="148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6" name="Line 199"/>
            <p:cNvSpPr>
              <a:spLocks noChangeShapeType="1"/>
            </p:cNvSpPr>
            <p:nvPr/>
          </p:nvSpPr>
          <p:spPr bwMode="auto">
            <a:xfrm flipV="1">
              <a:off x="148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7" name="Line 200"/>
            <p:cNvSpPr>
              <a:spLocks noChangeShapeType="1"/>
            </p:cNvSpPr>
            <p:nvPr/>
          </p:nvSpPr>
          <p:spPr bwMode="auto">
            <a:xfrm flipV="1">
              <a:off x="148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8" name="Line 201"/>
            <p:cNvSpPr>
              <a:spLocks noChangeShapeType="1"/>
            </p:cNvSpPr>
            <p:nvPr/>
          </p:nvSpPr>
          <p:spPr bwMode="auto">
            <a:xfrm flipV="1">
              <a:off x="148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9" name="Line 202"/>
            <p:cNvSpPr>
              <a:spLocks noChangeShapeType="1"/>
            </p:cNvSpPr>
            <p:nvPr/>
          </p:nvSpPr>
          <p:spPr bwMode="auto">
            <a:xfrm flipV="1">
              <a:off x="149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0" name="Line 203"/>
            <p:cNvSpPr>
              <a:spLocks noChangeShapeType="1"/>
            </p:cNvSpPr>
            <p:nvPr/>
          </p:nvSpPr>
          <p:spPr bwMode="auto">
            <a:xfrm flipV="1">
              <a:off x="150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1" name="Line 204"/>
            <p:cNvSpPr>
              <a:spLocks noChangeShapeType="1"/>
            </p:cNvSpPr>
            <p:nvPr/>
          </p:nvSpPr>
          <p:spPr bwMode="auto">
            <a:xfrm flipV="1">
              <a:off x="150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2" name="Line 205"/>
            <p:cNvSpPr>
              <a:spLocks noChangeShapeType="1"/>
            </p:cNvSpPr>
            <p:nvPr/>
          </p:nvSpPr>
          <p:spPr bwMode="auto">
            <a:xfrm flipV="1">
              <a:off x="150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3" name="Line 206"/>
            <p:cNvSpPr>
              <a:spLocks noChangeShapeType="1"/>
            </p:cNvSpPr>
            <p:nvPr/>
          </p:nvSpPr>
          <p:spPr bwMode="auto">
            <a:xfrm flipV="1">
              <a:off x="151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4" name="Line 207"/>
            <p:cNvSpPr>
              <a:spLocks noChangeShapeType="1"/>
            </p:cNvSpPr>
            <p:nvPr/>
          </p:nvSpPr>
          <p:spPr bwMode="auto">
            <a:xfrm flipV="1">
              <a:off x="1515" y="2835"/>
              <a:ext cx="0" cy="7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5" name="Line 208"/>
            <p:cNvSpPr>
              <a:spLocks noChangeShapeType="1"/>
            </p:cNvSpPr>
            <p:nvPr/>
          </p:nvSpPr>
          <p:spPr bwMode="auto">
            <a:xfrm flipV="1">
              <a:off x="1515" y="2862"/>
              <a:ext cx="0" cy="4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6" name="Line 209"/>
            <p:cNvSpPr>
              <a:spLocks noChangeShapeType="1"/>
            </p:cNvSpPr>
            <p:nvPr/>
          </p:nvSpPr>
          <p:spPr bwMode="auto">
            <a:xfrm flipV="1">
              <a:off x="1518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7" name="Line 210"/>
            <p:cNvSpPr>
              <a:spLocks noChangeShapeType="1"/>
            </p:cNvSpPr>
            <p:nvPr/>
          </p:nvSpPr>
          <p:spPr bwMode="auto">
            <a:xfrm flipV="1">
              <a:off x="151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8" name="Line 211"/>
            <p:cNvSpPr>
              <a:spLocks noChangeShapeType="1"/>
            </p:cNvSpPr>
            <p:nvPr/>
          </p:nvSpPr>
          <p:spPr bwMode="auto">
            <a:xfrm flipV="1">
              <a:off x="151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9" name="Line 212"/>
            <p:cNvSpPr>
              <a:spLocks noChangeShapeType="1"/>
            </p:cNvSpPr>
            <p:nvPr/>
          </p:nvSpPr>
          <p:spPr bwMode="auto">
            <a:xfrm flipV="1">
              <a:off x="151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0" name="Line 213"/>
            <p:cNvSpPr>
              <a:spLocks noChangeShapeType="1"/>
            </p:cNvSpPr>
            <p:nvPr/>
          </p:nvSpPr>
          <p:spPr bwMode="auto">
            <a:xfrm flipV="1">
              <a:off x="1521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1" name="Line 214"/>
            <p:cNvSpPr>
              <a:spLocks noChangeShapeType="1"/>
            </p:cNvSpPr>
            <p:nvPr/>
          </p:nvSpPr>
          <p:spPr bwMode="auto">
            <a:xfrm flipV="1">
              <a:off x="152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2" name="Line 215"/>
            <p:cNvSpPr>
              <a:spLocks noChangeShapeType="1"/>
            </p:cNvSpPr>
            <p:nvPr/>
          </p:nvSpPr>
          <p:spPr bwMode="auto">
            <a:xfrm flipV="1">
              <a:off x="152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3" name="Line 216"/>
            <p:cNvSpPr>
              <a:spLocks noChangeShapeType="1"/>
            </p:cNvSpPr>
            <p:nvPr/>
          </p:nvSpPr>
          <p:spPr bwMode="auto">
            <a:xfrm flipV="1">
              <a:off x="152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4" name="Line 217"/>
            <p:cNvSpPr>
              <a:spLocks noChangeShapeType="1"/>
            </p:cNvSpPr>
            <p:nvPr/>
          </p:nvSpPr>
          <p:spPr bwMode="auto">
            <a:xfrm flipV="1">
              <a:off x="153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5" name="Line 218"/>
            <p:cNvSpPr>
              <a:spLocks noChangeShapeType="1"/>
            </p:cNvSpPr>
            <p:nvPr/>
          </p:nvSpPr>
          <p:spPr bwMode="auto">
            <a:xfrm flipV="1">
              <a:off x="153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6" name="Line 219"/>
            <p:cNvSpPr>
              <a:spLocks noChangeShapeType="1"/>
            </p:cNvSpPr>
            <p:nvPr/>
          </p:nvSpPr>
          <p:spPr bwMode="auto">
            <a:xfrm flipV="1">
              <a:off x="153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7" name="Line 220"/>
            <p:cNvSpPr>
              <a:spLocks noChangeShapeType="1"/>
            </p:cNvSpPr>
            <p:nvPr/>
          </p:nvSpPr>
          <p:spPr bwMode="auto">
            <a:xfrm flipV="1">
              <a:off x="153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8" name="Line 221"/>
            <p:cNvSpPr>
              <a:spLocks noChangeShapeType="1"/>
            </p:cNvSpPr>
            <p:nvPr/>
          </p:nvSpPr>
          <p:spPr bwMode="auto">
            <a:xfrm flipV="1">
              <a:off x="153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9" name="Line 222"/>
            <p:cNvSpPr>
              <a:spLocks noChangeShapeType="1"/>
            </p:cNvSpPr>
            <p:nvPr/>
          </p:nvSpPr>
          <p:spPr bwMode="auto">
            <a:xfrm flipV="1">
              <a:off x="153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0" name="Line 223"/>
            <p:cNvSpPr>
              <a:spLocks noChangeShapeType="1"/>
            </p:cNvSpPr>
            <p:nvPr/>
          </p:nvSpPr>
          <p:spPr bwMode="auto">
            <a:xfrm flipV="1">
              <a:off x="15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1" name="Line 224"/>
            <p:cNvSpPr>
              <a:spLocks noChangeShapeType="1"/>
            </p:cNvSpPr>
            <p:nvPr/>
          </p:nvSpPr>
          <p:spPr bwMode="auto">
            <a:xfrm flipV="1">
              <a:off x="1545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2" name="Line 225"/>
            <p:cNvSpPr>
              <a:spLocks noChangeShapeType="1"/>
            </p:cNvSpPr>
            <p:nvPr/>
          </p:nvSpPr>
          <p:spPr bwMode="auto">
            <a:xfrm flipV="1">
              <a:off x="154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3" name="Line 226"/>
            <p:cNvSpPr>
              <a:spLocks noChangeShapeType="1"/>
            </p:cNvSpPr>
            <p:nvPr/>
          </p:nvSpPr>
          <p:spPr bwMode="auto">
            <a:xfrm flipV="1">
              <a:off x="1548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4" name="Line 227"/>
            <p:cNvSpPr>
              <a:spLocks noChangeShapeType="1"/>
            </p:cNvSpPr>
            <p:nvPr/>
          </p:nvSpPr>
          <p:spPr bwMode="auto">
            <a:xfrm flipV="1">
              <a:off x="1552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5" name="Line 228"/>
            <p:cNvSpPr>
              <a:spLocks noChangeShapeType="1"/>
            </p:cNvSpPr>
            <p:nvPr/>
          </p:nvSpPr>
          <p:spPr bwMode="auto">
            <a:xfrm flipV="1">
              <a:off x="155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6" name="Line 229"/>
            <p:cNvSpPr>
              <a:spLocks noChangeShapeType="1"/>
            </p:cNvSpPr>
            <p:nvPr/>
          </p:nvSpPr>
          <p:spPr bwMode="auto">
            <a:xfrm flipV="1">
              <a:off x="155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7" name="Line 230"/>
            <p:cNvSpPr>
              <a:spLocks noChangeShapeType="1"/>
            </p:cNvSpPr>
            <p:nvPr/>
          </p:nvSpPr>
          <p:spPr bwMode="auto">
            <a:xfrm flipV="1">
              <a:off x="155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8" name="Line 231"/>
            <p:cNvSpPr>
              <a:spLocks noChangeShapeType="1"/>
            </p:cNvSpPr>
            <p:nvPr/>
          </p:nvSpPr>
          <p:spPr bwMode="auto">
            <a:xfrm flipV="1">
              <a:off x="155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9" name="Line 232"/>
            <p:cNvSpPr>
              <a:spLocks noChangeShapeType="1"/>
            </p:cNvSpPr>
            <p:nvPr/>
          </p:nvSpPr>
          <p:spPr bwMode="auto">
            <a:xfrm flipV="1">
              <a:off x="155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0" name="Line 233"/>
            <p:cNvSpPr>
              <a:spLocks noChangeShapeType="1"/>
            </p:cNvSpPr>
            <p:nvPr/>
          </p:nvSpPr>
          <p:spPr bwMode="auto">
            <a:xfrm flipV="1">
              <a:off x="156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1" name="Line 234"/>
            <p:cNvSpPr>
              <a:spLocks noChangeShapeType="1"/>
            </p:cNvSpPr>
            <p:nvPr/>
          </p:nvSpPr>
          <p:spPr bwMode="auto">
            <a:xfrm flipV="1">
              <a:off x="156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2" name="Line 235"/>
            <p:cNvSpPr>
              <a:spLocks noChangeShapeType="1"/>
            </p:cNvSpPr>
            <p:nvPr/>
          </p:nvSpPr>
          <p:spPr bwMode="auto">
            <a:xfrm flipV="1">
              <a:off x="156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3" name="Line 236"/>
            <p:cNvSpPr>
              <a:spLocks noChangeShapeType="1"/>
            </p:cNvSpPr>
            <p:nvPr/>
          </p:nvSpPr>
          <p:spPr bwMode="auto">
            <a:xfrm flipV="1">
              <a:off x="157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4" name="Line 237"/>
            <p:cNvSpPr>
              <a:spLocks noChangeShapeType="1"/>
            </p:cNvSpPr>
            <p:nvPr/>
          </p:nvSpPr>
          <p:spPr bwMode="auto">
            <a:xfrm flipV="1">
              <a:off x="157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5" name="Line 238"/>
            <p:cNvSpPr>
              <a:spLocks noChangeShapeType="1"/>
            </p:cNvSpPr>
            <p:nvPr/>
          </p:nvSpPr>
          <p:spPr bwMode="auto">
            <a:xfrm flipV="1">
              <a:off x="157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6" name="Line 239"/>
            <p:cNvSpPr>
              <a:spLocks noChangeShapeType="1"/>
            </p:cNvSpPr>
            <p:nvPr/>
          </p:nvSpPr>
          <p:spPr bwMode="auto">
            <a:xfrm flipV="1">
              <a:off x="157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7" name="Line 240"/>
            <p:cNvSpPr>
              <a:spLocks noChangeShapeType="1"/>
            </p:cNvSpPr>
            <p:nvPr/>
          </p:nvSpPr>
          <p:spPr bwMode="auto">
            <a:xfrm flipV="1">
              <a:off x="158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8" name="Line 241"/>
            <p:cNvSpPr>
              <a:spLocks noChangeShapeType="1"/>
            </p:cNvSpPr>
            <p:nvPr/>
          </p:nvSpPr>
          <p:spPr bwMode="auto">
            <a:xfrm flipV="1">
              <a:off x="158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9" name="Line 242"/>
            <p:cNvSpPr>
              <a:spLocks noChangeShapeType="1"/>
            </p:cNvSpPr>
            <p:nvPr/>
          </p:nvSpPr>
          <p:spPr bwMode="auto">
            <a:xfrm flipV="1">
              <a:off x="158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0" name="Line 243"/>
            <p:cNvSpPr>
              <a:spLocks noChangeShapeType="1"/>
            </p:cNvSpPr>
            <p:nvPr/>
          </p:nvSpPr>
          <p:spPr bwMode="auto">
            <a:xfrm flipV="1">
              <a:off x="159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2" name="Line 245"/>
            <p:cNvSpPr>
              <a:spLocks noChangeShapeType="1"/>
            </p:cNvSpPr>
            <p:nvPr/>
          </p:nvSpPr>
          <p:spPr bwMode="auto">
            <a:xfrm flipV="1">
              <a:off x="159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3" name="Line 246"/>
            <p:cNvSpPr>
              <a:spLocks noChangeShapeType="1"/>
            </p:cNvSpPr>
            <p:nvPr/>
          </p:nvSpPr>
          <p:spPr bwMode="auto">
            <a:xfrm flipV="1">
              <a:off x="1599" y="2737"/>
              <a:ext cx="0" cy="17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4" name="Line 247"/>
            <p:cNvSpPr>
              <a:spLocks noChangeShapeType="1"/>
            </p:cNvSpPr>
            <p:nvPr/>
          </p:nvSpPr>
          <p:spPr bwMode="auto">
            <a:xfrm flipV="1">
              <a:off x="160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5" name="Line 248"/>
            <p:cNvSpPr>
              <a:spLocks noChangeShapeType="1"/>
            </p:cNvSpPr>
            <p:nvPr/>
          </p:nvSpPr>
          <p:spPr bwMode="auto">
            <a:xfrm flipV="1">
              <a:off x="1602" y="2862"/>
              <a:ext cx="0" cy="4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6" name="Line 249"/>
            <p:cNvSpPr>
              <a:spLocks noChangeShapeType="1"/>
            </p:cNvSpPr>
            <p:nvPr/>
          </p:nvSpPr>
          <p:spPr bwMode="auto">
            <a:xfrm flipV="1">
              <a:off x="160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7" name="Line 250"/>
            <p:cNvSpPr>
              <a:spLocks noChangeShapeType="1"/>
            </p:cNvSpPr>
            <p:nvPr/>
          </p:nvSpPr>
          <p:spPr bwMode="auto">
            <a:xfrm flipV="1">
              <a:off x="160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8" name="Line 251"/>
            <p:cNvSpPr>
              <a:spLocks noChangeShapeType="1"/>
            </p:cNvSpPr>
            <p:nvPr/>
          </p:nvSpPr>
          <p:spPr bwMode="auto">
            <a:xfrm flipV="1">
              <a:off x="160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9" name="Line 252"/>
            <p:cNvSpPr>
              <a:spLocks noChangeShapeType="1"/>
            </p:cNvSpPr>
            <p:nvPr/>
          </p:nvSpPr>
          <p:spPr bwMode="auto">
            <a:xfrm flipV="1">
              <a:off x="160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0" name="Line 253"/>
            <p:cNvSpPr>
              <a:spLocks noChangeShapeType="1"/>
            </p:cNvSpPr>
            <p:nvPr/>
          </p:nvSpPr>
          <p:spPr bwMode="auto">
            <a:xfrm flipV="1">
              <a:off x="160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1" name="Line 254"/>
            <p:cNvSpPr>
              <a:spLocks noChangeShapeType="1"/>
            </p:cNvSpPr>
            <p:nvPr/>
          </p:nvSpPr>
          <p:spPr bwMode="auto">
            <a:xfrm flipV="1">
              <a:off x="160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2" name="Line 255"/>
            <p:cNvSpPr>
              <a:spLocks noChangeShapeType="1"/>
            </p:cNvSpPr>
            <p:nvPr/>
          </p:nvSpPr>
          <p:spPr bwMode="auto">
            <a:xfrm flipV="1">
              <a:off x="161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3" name="Line 256"/>
            <p:cNvSpPr>
              <a:spLocks noChangeShapeType="1"/>
            </p:cNvSpPr>
            <p:nvPr/>
          </p:nvSpPr>
          <p:spPr bwMode="auto">
            <a:xfrm flipV="1">
              <a:off x="161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4" name="Line 257"/>
            <p:cNvSpPr>
              <a:spLocks noChangeShapeType="1"/>
            </p:cNvSpPr>
            <p:nvPr/>
          </p:nvSpPr>
          <p:spPr bwMode="auto">
            <a:xfrm flipV="1">
              <a:off x="1612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5" name="Line 258"/>
            <p:cNvSpPr>
              <a:spLocks noChangeShapeType="1"/>
            </p:cNvSpPr>
            <p:nvPr/>
          </p:nvSpPr>
          <p:spPr bwMode="auto">
            <a:xfrm flipV="1">
              <a:off x="161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6" name="Line 259"/>
            <p:cNvSpPr>
              <a:spLocks noChangeShapeType="1"/>
            </p:cNvSpPr>
            <p:nvPr/>
          </p:nvSpPr>
          <p:spPr bwMode="auto">
            <a:xfrm flipV="1">
              <a:off x="161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7" name="Line 260"/>
            <p:cNvSpPr>
              <a:spLocks noChangeShapeType="1"/>
            </p:cNvSpPr>
            <p:nvPr/>
          </p:nvSpPr>
          <p:spPr bwMode="auto">
            <a:xfrm flipV="1">
              <a:off x="1616" y="285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8" name="Line 261"/>
            <p:cNvSpPr>
              <a:spLocks noChangeShapeType="1"/>
            </p:cNvSpPr>
            <p:nvPr/>
          </p:nvSpPr>
          <p:spPr bwMode="auto">
            <a:xfrm flipV="1">
              <a:off x="1619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4" name="Group 463"/>
          <p:cNvGrpSpPr>
            <a:grpSpLocks/>
          </p:cNvGrpSpPr>
          <p:nvPr/>
        </p:nvGrpSpPr>
        <p:grpSpPr bwMode="auto">
          <a:xfrm>
            <a:off x="2570163" y="4164013"/>
            <a:ext cx="449262" cy="454025"/>
            <a:chOff x="1619" y="2623"/>
            <a:chExt cx="283" cy="286"/>
          </a:xfrm>
        </p:grpSpPr>
        <p:sp>
          <p:nvSpPr>
            <p:cNvPr id="11369" name="Line 263"/>
            <p:cNvSpPr>
              <a:spLocks noChangeShapeType="1"/>
            </p:cNvSpPr>
            <p:nvPr/>
          </p:nvSpPr>
          <p:spPr bwMode="auto">
            <a:xfrm flipV="1">
              <a:off x="1619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0" name="Line 264"/>
            <p:cNvSpPr>
              <a:spLocks noChangeShapeType="1"/>
            </p:cNvSpPr>
            <p:nvPr/>
          </p:nvSpPr>
          <p:spPr bwMode="auto">
            <a:xfrm flipV="1">
              <a:off x="1619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1" name="Line 265"/>
            <p:cNvSpPr>
              <a:spLocks noChangeShapeType="1"/>
            </p:cNvSpPr>
            <p:nvPr/>
          </p:nvSpPr>
          <p:spPr bwMode="auto">
            <a:xfrm flipV="1">
              <a:off x="161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2" name="Line 266"/>
            <p:cNvSpPr>
              <a:spLocks noChangeShapeType="1"/>
            </p:cNvSpPr>
            <p:nvPr/>
          </p:nvSpPr>
          <p:spPr bwMode="auto">
            <a:xfrm flipV="1">
              <a:off x="162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3" name="Line 267"/>
            <p:cNvSpPr>
              <a:spLocks noChangeShapeType="1"/>
            </p:cNvSpPr>
            <p:nvPr/>
          </p:nvSpPr>
          <p:spPr bwMode="auto">
            <a:xfrm flipV="1">
              <a:off x="163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4" name="Line 268"/>
            <p:cNvSpPr>
              <a:spLocks noChangeShapeType="1"/>
            </p:cNvSpPr>
            <p:nvPr/>
          </p:nvSpPr>
          <p:spPr bwMode="auto">
            <a:xfrm flipV="1">
              <a:off x="1632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5" name="Line 269"/>
            <p:cNvSpPr>
              <a:spLocks noChangeShapeType="1"/>
            </p:cNvSpPr>
            <p:nvPr/>
          </p:nvSpPr>
          <p:spPr bwMode="auto">
            <a:xfrm flipV="1">
              <a:off x="1632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6" name="Line 270"/>
            <p:cNvSpPr>
              <a:spLocks noChangeShapeType="1"/>
            </p:cNvSpPr>
            <p:nvPr/>
          </p:nvSpPr>
          <p:spPr bwMode="auto">
            <a:xfrm flipV="1">
              <a:off x="1632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7" name="Line 271"/>
            <p:cNvSpPr>
              <a:spLocks noChangeShapeType="1"/>
            </p:cNvSpPr>
            <p:nvPr/>
          </p:nvSpPr>
          <p:spPr bwMode="auto">
            <a:xfrm flipV="1">
              <a:off x="163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8" name="Line 272"/>
            <p:cNvSpPr>
              <a:spLocks noChangeShapeType="1"/>
            </p:cNvSpPr>
            <p:nvPr/>
          </p:nvSpPr>
          <p:spPr bwMode="auto">
            <a:xfrm flipV="1">
              <a:off x="163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9" name="Line 273"/>
            <p:cNvSpPr>
              <a:spLocks noChangeShapeType="1"/>
            </p:cNvSpPr>
            <p:nvPr/>
          </p:nvSpPr>
          <p:spPr bwMode="auto">
            <a:xfrm flipV="1">
              <a:off x="16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0" name="Line 274"/>
            <p:cNvSpPr>
              <a:spLocks noChangeShapeType="1"/>
            </p:cNvSpPr>
            <p:nvPr/>
          </p:nvSpPr>
          <p:spPr bwMode="auto">
            <a:xfrm flipV="1">
              <a:off x="16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1" name="Line 275"/>
            <p:cNvSpPr>
              <a:spLocks noChangeShapeType="1"/>
            </p:cNvSpPr>
            <p:nvPr/>
          </p:nvSpPr>
          <p:spPr bwMode="auto">
            <a:xfrm flipV="1">
              <a:off x="16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2" name="Line 276"/>
            <p:cNvSpPr>
              <a:spLocks noChangeShapeType="1"/>
            </p:cNvSpPr>
            <p:nvPr/>
          </p:nvSpPr>
          <p:spPr bwMode="auto">
            <a:xfrm flipV="1">
              <a:off x="164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3" name="Line 277"/>
            <p:cNvSpPr>
              <a:spLocks noChangeShapeType="1"/>
            </p:cNvSpPr>
            <p:nvPr/>
          </p:nvSpPr>
          <p:spPr bwMode="auto">
            <a:xfrm flipV="1">
              <a:off x="1649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4" name="Line 278"/>
            <p:cNvSpPr>
              <a:spLocks noChangeShapeType="1"/>
            </p:cNvSpPr>
            <p:nvPr/>
          </p:nvSpPr>
          <p:spPr bwMode="auto">
            <a:xfrm flipV="1">
              <a:off x="1653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5" name="Line 279"/>
            <p:cNvSpPr>
              <a:spLocks noChangeShapeType="1"/>
            </p:cNvSpPr>
            <p:nvPr/>
          </p:nvSpPr>
          <p:spPr bwMode="auto">
            <a:xfrm flipV="1">
              <a:off x="1653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6" name="Line 280"/>
            <p:cNvSpPr>
              <a:spLocks noChangeShapeType="1"/>
            </p:cNvSpPr>
            <p:nvPr/>
          </p:nvSpPr>
          <p:spPr bwMode="auto">
            <a:xfrm flipV="1">
              <a:off x="165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7" name="Line 281"/>
            <p:cNvSpPr>
              <a:spLocks noChangeShapeType="1"/>
            </p:cNvSpPr>
            <p:nvPr/>
          </p:nvSpPr>
          <p:spPr bwMode="auto">
            <a:xfrm flipV="1">
              <a:off x="165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8" name="Line 282"/>
            <p:cNvSpPr>
              <a:spLocks noChangeShapeType="1"/>
            </p:cNvSpPr>
            <p:nvPr/>
          </p:nvSpPr>
          <p:spPr bwMode="auto">
            <a:xfrm flipV="1">
              <a:off x="16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9" name="Line 283"/>
            <p:cNvSpPr>
              <a:spLocks noChangeShapeType="1"/>
            </p:cNvSpPr>
            <p:nvPr/>
          </p:nvSpPr>
          <p:spPr bwMode="auto">
            <a:xfrm flipV="1">
              <a:off x="16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0" name="Line 284"/>
            <p:cNvSpPr>
              <a:spLocks noChangeShapeType="1"/>
            </p:cNvSpPr>
            <p:nvPr/>
          </p:nvSpPr>
          <p:spPr bwMode="auto">
            <a:xfrm flipV="1">
              <a:off x="166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1" name="Line 285"/>
            <p:cNvSpPr>
              <a:spLocks noChangeShapeType="1"/>
            </p:cNvSpPr>
            <p:nvPr/>
          </p:nvSpPr>
          <p:spPr bwMode="auto">
            <a:xfrm flipV="1">
              <a:off x="1666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2" name="Line 286"/>
            <p:cNvSpPr>
              <a:spLocks noChangeShapeType="1"/>
            </p:cNvSpPr>
            <p:nvPr/>
          </p:nvSpPr>
          <p:spPr bwMode="auto">
            <a:xfrm flipV="1">
              <a:off x="1666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3" name="Line 287"/>
            <p:cNvSpPr>
              <a:spLocks noChangeShapeType="1"/>
            </p:cNvSpPr>
            <p:nvPr/>
          </p:nvSpPr>
          <p:spPr bwMode="auto">
            <a:xfrm flipV="1">
              <a:off x="1669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4" name="Line 288"/>
            <p:cNvSpPr>
              <a:spLocks noChangeShapeType="1"/>
            </p:cNvSpPr>
            <p:nvPr/>
          </p:nvSpPr>
          <p:spPr bwMode="auto">
            <a:xfrm flipV="1">
              <a:off x="166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5" name="Line 289"/>
            <p:cNvSpPr>
              <a:spLocks noChangeShapeType="1"/>
            </p:cNvSpPr>
            <p:nvPr/>
          </p:nvSpPr>
          <p:spPr bwMode="auto">
            <a:xfrm flipV="1">
              <a:off x="166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6" name="Line 290"/>
            <p:cNvSpPr>
              <a:spLocks noChangeShapeType="1"/>
            </p:cNvSpPr>
            <p:nvPr/>
          </p:nvSpPr>
          <p:spPr bwMode="auto">
            <a:xfrm flipV="1">
              <a:off x="167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7" name="Line 291"/>
            <p:cNvSpPr>
              <a:spLocks noChangeShapeType="1"/>
            </p:cNvSpPr>
            <p:nvPr/>
          </p:nvSpPr>
          <p:spPr bwMode="auto">
            <a:xfrm flipV="1">
              <a:off x="167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8" name="Line 292"/>
            <p:cNvSpPr>
              <a:spLocks noChangeShapeType="1"/>
            </p:cNvSpPr>
            <p:nvPr/>
          </p:nvSpPr>
          <p:spPr bwMode="auto">
            <a:xfrm flipV="1">
              <a:off x="167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9" name="Line 293"/>
            <p:cNvSpPr>
              <a:spLocks noChangeShapeType="1"/>
            </p:cNvSpPr>
            <p:nvPr/>
          </p:nvSpPr>
          <p:spPr bwMode="auto">
            <a:xfrm flipV="1">
              <a:off x="167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0" name="Line 294"/>
            <p:cNvSpPr>
              <a:spLocks noChangeShapeType="1"/>
            </p:cNvSpPr>
            <p:nvPr/>
          </p:nvSpPr>
          <p:spPr bwMode="auto">
            <a:xfrm flipV="1">
              <a:off x="1683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1" name="Line 295"/>
            <p:cNvSpPr>
              <a:spLocks noChangeShapeType="1"/>
            </p:cNvSpPr>
            <p:nvPr/>
          </p:nvSpPr>
          <p:spPr bwMode="auto">
            <a:xfrm flipV="1">
              <a:off x="168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2" name="Line 296"/>
            <p:cNvSpPr>
              <a:spLocks noChangeShapeType="1"/>
            </p:cNvSpPr>
            <p:nvPr/>
          </p:nvSpPr>
          <p:spPr bwMode="auto">
            <a:xfrm flipV="1">
              <a:off x="168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3" name="Line 297"/>
            <p:cNvSpPr>
              <a:spLocks noChangeShapeType="1"/>
            </p:cNvSpPr>
            <p:nvPr/>
          </p:nvSpPr>
          <p:spPr bwMode="auto">
            <a:xfrm flipV="1">
              <a:off x="168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4" name="Line 298"/>
            <p:cNvSpPr>
              <a:spLocks noChangeShapeType="1"/>
            </p:cNvSpPr>
            <p:nvPr/>
          </p:nvSpPr>
          <p:spPr bwMode="auto">
            <a:xfrm flipV="1">
              <a:off x="169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5" name="Line 299"/>
            <p:cNvSpPr>
              <a:spLocks noChangeShapeType="1"/>
            </p:cNvSpPr>
            <p:nvPr/>
          </p:nvSpPr>
          <p:spPr bwMode="auto">
            <a:xfrm flipV="1">
              <a:off x="169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6" name="Line 300"/>
            <p:cNvSpPr>
              <a:spLocks noChangeShapeType="1"/>
            </p:cNvSpPr>
            <p:nvPr/>
          </p:nvSpPr>
          <p:spPr bwMode="auto">
            <a:xfrm flipV="1">
              <a:off x="169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7" name="Line 301"/>
            <p:cNvSpPr>
              <a:spLocks noChangeShapeType="1"/>
            </p:cNvSpPr>
            <p:nvPr/>
          </p:nvSpPr>
          <p:spPr bwMode="auto">
            <a:xfrm flipV="1">
              <a:off x="169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8" name="Line 302"/>
            <p:cNvSpPr>
              <a:spLocks noChangeShapeType="1"/>
            </p:cNvSpPr>
            <p:nvPr/>
          </p:nvSpPr>
          <p:spPr bwMode="auto">
            <a:xfrm flipV="1">
              <a:off x="1700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9" name="Line 303"/>
            <p:cNvSpPr>
              <a:spLocks noChangeShapeType="1"/>
            </p:cNvSpPr>
            <p:nvPr/>
          </p:nvSpPr>
          <p:spPr bwMode="auto">
            <a:xfrm flipV="1">
              <a:off x="1700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0" name="Line 304"/>
            <p:cNvSpPr>
              <a:spLocks noChangeShapeType="1"/>
            </p:cNvSpPr>
            <p:nvPr/>
          </p:nvSpPr>
          <p:spPr bwMode="auto">
            <a:xfrm flipV="1">
              <a:off x="1703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1" name="Line 305"/>
            <p:cNvSpPr>
              <a:spLocks noChangeShapeType="1"/>
            </p:cNvSpPr>
            <p:nvPr/>
          </p:nvSpPr>
          <p:spPr bwMode="auto">
            <a:xfrm flipV="1">
              <a:off x="170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2" name="Line 306"/>
            <p:cNvSpPr>
              <a:spLocks noChangeShapeType="1"/>
            </p:cNvSpPr>
            <p:nvPr/>
          </p:nvSpPr>
          <p:spPr bwMode="auto">
            <a:xfrm flipV="1">
              <a:off x="170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3" name="Line 307"/>
            <p:cNvSpPr>
              <a:spLocks noChangeShapeType="1"/>
            </p:cNvSpPr>
            <p:nvPr/>
          </p:nvSpPr>
          <p:spPr bwMode="auto">
            <a:xfrm flipV="1">
              <a:off x="170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4" name="Line 308"/>
            <p:cNvSpPr>
              <a:spLocks noChangeShapeType="1"/>
            </p:cNvSpPr>
            <p:nvPr/>
          </p:nvSpPr>
          <p:spPr bwMode="auto">
            <a:xfrm flipV="1">
              <a:off x="170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5" name="Line 309"/>
            <p:cNvSpPr>
              <a:spLocks noChangeShapeType="1"/>
            </p:cNvSpPr>
            <p:nvPr/>
          </p:nvSpPr>
          <p:spPr bwMode="auto">
            <a:xfrm flipV="1">
              <a:off x="170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6" name="Line 310"/>
            <p:cNvSpPr>
              <a:spLocks noChangeShapeType="1"/>
            </p:cNvSpPr>
            <p:nvPr/>
          </p:nvSpPr>
          <p:spPr bwMode="auto">
            <a:xfrm flipV="1">
              <a:off x="170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7" name="Line 311"/>
            <p:cNvSpPr>
              <a:spLocks noChangeShapeType="1"/>
            </p:cNvSpPr>
            <p:nvPr/>
          </p:nvSpPr>
          <p:spPr bwMode="auto">
            <a:xfrm flipV="1">
              <a:off x="171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8" name="Line 312"/>
            <p:cNvSpPr>
              <a:spLocks noChangeShapeType="1"/>
            </p:cNvSpPr>
            <p:nvPr/>
          </p:nvSpPr>
          <p:spPr bwMode="auto">
            <a:xfrm flipV="1">
              <a:off x="171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9" name="Line 313"/>
            <p:cNvSpPr>
              <a:spLocks noChangeShapeType="1"/>
            </p:cNvSpPr>
            <p:nvPr/>
          </p:nvSpPr>
          <p:spPr bwMode="auto">
            <a:xfrm flipV="1">
              <a:off x="171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0" name="Line 314"/>
            <p:cNvSpPr>
              <a:spLocks noChangeShapeType="1"/>
            </p:cNvSpPr>
            <p:nvPr/>
          </p:nvSpPr>
          <p:spPr bwMode="auto">
            <a:xfrm flipV="1">
              <a:off x="171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1" name="Line 315"/>
            <p:cNvSpPr>
              <a:spLocks noChangeShapeType="1"/>
            </p:cNvSpPr>
            <p:nvPr/>
          </p:nvSpPr>
          <p:spPr bwMode="auto">
            <a:xfrm flipV="1">
              <a:off x="171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2" name="Line 316"/>
            <p:cNvSpPr>
              <a:spLocks noChangeShapeType="1"/>
            </p:cNvSpPr>
            <p:nvPr/>
          </p:nvSpPr>
          <p:spPr bwMode="auto">
            <a:xfrm flipV="1">
              <a:off x="172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3" name="Line 317"/>
            <p:cNvSpPr>
              <a:spLocks noChangeShapeType="1"/>
            </p:cNvSpPr>
            <p:nvPr/>
          </p:nvSpPr>
          <p:spPr bwMode="auto">
            <a:xfrm flipV="1">
              <a:off x="172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4" name="Line 318"/>
            <p:cNvSpPr>
              <a:spLocks noChangeShapeType="1"/>
            </p:cNvSpPr>
            <p:nvPr/>
          </p:nvSpPr>
          <p:spPr bwMode="auto">
            <a:xfrm flipV="1">
              <a:off x="172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5" name="Line 319"/>
            <p:cNvSpPr>
              <a:spLocks noChangeShapeType="1"/>
            </p:cNvSpPr>
            <p:nvPr/>
          </p:nvSpPr>
          <p:spPr bwMode="auto">
            <a:xfrm flipV="1">
              <a:off x="172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6" name="Line 320"/>
            <p:cNvSpPr>
              <a:spLocks noChangeShapeType="1"/>
            </p:cNvSpPr>
            <p:nvPr/>
          </p:nvSpPr>
          <p:spPr bwMode="auto">
            <a:xfrm flipV="1">
              <a:off x="172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7" name="Line 321"/>
            <p:cNvSpPr>
              <a:spLocks noChangeShapeType="1"/>
            </p:cNvSpPr>
            <p:nvPr/>
          </p:nvSpPr>
          <p:spPr bwMode="auto">
            <a:xfrm flipV="1">
              <a:off x="172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8" name="Line 322"/>
            <p:cNvSpPr>
              <a:spLocks noChangeShapeType="1"/>
            </p:cNvSpPr>
            <p:nvPr/>
          </p:nvSpPr>
          <p:spPr bwMode="auto">
            <a:xfrm flipV="1">
              <a:off x="173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9" name="Line 323"/>
            <p:cNvSpPr>
              <a:spLocks noChangeShapeType="1"/>
            </p:cNvSpPr>
            <p:nvPr/>
          </p:nvSpPr>
          <p:spPr bwMode="auto">
            <a:xfrm flipV="1">
              <a:off x="173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0" name="Line 324"/>
            <p:cNvSpPr>
              <a:spLocks noChangeShapeType="1"/>
            </p:cNvSpPr>
            <p:nvPr/>
          </p:nvSpPr>
          <p:spPr bwMode="auto">
            <a:xfrm flipV="1">
              <a:off x="173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1" name="Line 325"/>
            <p:cNvSpPr>
              <a:spLocks noChangeShapeType="1"/>
            </p:cNvSpPr>
            <p:nvPr/>
          </p:nvSpPr>
          <p:spPr bwMode="auto">
            <a:xfrm flipV="1">
              <a:off x="1733" y="2623"/>
              <a:ext cx="0" cy="28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2" name="Line 326"/>
            <p:cNvSpPr>
              <a:spLocks noChangeShapeType="1"/>
            </p:cNvSpPr>
            <p:nvPr/>
          </p:nvSpPr>
          <p:spPr bwMode="auto">
            <a:xfrm flipV="1">
              <a:off x="173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3" name="Line 327"/>
            <p:cNvSpPr>
              <a:spLocks noChangeShapeType="1"/>
            </p:cNvSpPr>
            <p:nvPr/>
          </p:nvSpPr>
          <p:spPr bwMode="auto">
            <a:xfrm flipV="1">
              <a:off x="1737" y="2815"/>
              <a:ext cx="0" cy="9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4" name="Line 328"/>
            <p:cNvSpPr>
              <a:spLocks noChangeShapeType="1"/>
            </p:cNvSpPr>
            <p:nvPr/>
          </p:nvSpPr>
          <p:spPr bwMode="auto">
            <a:xfrm flipV="1">
              <a:off x="173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5" name="Line 329"/>
            <p:cNvSpPr>
              <a:spLocks noChangeShapeType="1"/>
            </p:cNvSpPr>
            <p:nvPr/>
          </p:nvSpPr>
          <p:spPr bwMode="auto">
            <a:xfrm flipV="1">
              <a:off x="1737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6" name="Line 330"/>
            <p:cNvSpPr>
              <a:spLocks noChangeShapeType="1"/>
            </p:cNvSpPr>
            <p:nvPr/>
          </p:nvSpPr>
          <p:spPr bwMode="auto">
            <a:xfrm flipV="1">
              <a:off x="174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7" name="Line 331"/>
            <p:cNvSpPr>
              <a:spLocks noChangeShapeType="1"/>
            </p:cNvSpPr>
            <p:nvPr/>
          </p:nvSpPr>
          <p:spPr bwMode="auto">
            <a:xfrm flipV="1">
              <a:off x="174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8" name="Line 332"/>
            <p:cNvSpPr>
              <a:spLocks noChangeShapeType="1"/>
            </p:cNvSpPr>
            <p:nvPr/>
          </p:nvSpPr>
          <p:spPr bwMode="auto">
            <a:xfrm flipV="1">
              <a:off x="175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9" name="Line 333"/>
            <p:cNvSpPr>
              <a:spLocks noChangeShapeType="1"/>
            </p:cNvSpPr>
            <p:nvPr/>
          </p:nvSpPr>
          <p:spPr bwMode="auto">
            <a:xfrm flipV="1">
              <a:off x="175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0" name="Line 334"/>
            <p:cNvSpPr>
              <a:spLocks noChangeShapeType="1"/>
            </p:cNvSpPr>
            <p:nvPr/>
          </p:nvSpPr>
          <p:spPr bwMode="auto">
            <a:xfrm flipV="1">
              <a:off x="175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1" name="Line 335"/>
            <p:cNvSpPr>
              <a:spLocks noChangeShapeType="1"/>
            </p:cNvSpPr>
            <p:nvPr/>
          </p:nvSpPr>
          <p:spPr bwMode="auto">
            <a:xfrm flipV="1">
              <a:off x="175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2" name="Line 336"/>
            <p:cNvSpPr>
              <a:spLocks noChangeShapeType="1"/>
            </p:cNvSpPr>
            <p:nvPr/>
          </p:nvSpPr>
          <p:spPr bwMode="auto">
            <a:xfrm flipV="1">
              <a:off x="175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3" name="Line 337"/>
            <p:cNvSpPr>
              <a:spLocks noChangeShapeType="1"/>
            </p:cNvSpPr>
            <p:nvPr/>
          </p:nvSpPr>
          <p:spPr bwMode="auto">
            <a:xfrm flipV="1">
              <a:off x="175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4" name="Line 338"/>
            <p:cNvSpPr>
              <a:spLocks noChangeShapeType="1"/>
            </p:cNvSpPr>
            <p:nvPr/>
          </p:nvSpPr>
          <p:spPr bwMode="auto">
            <a:xfrm flipV="1">
              <a:off x="175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5" name="Line 339"/>
            <p:cNvSpPr>
              <a:spLocks noChangeShapeType="1"/>
            </p:cNvSpPr>
            <p:nvPr/>
          </p:nvSpPr>
          <p:spPr bwMode="auto">
            <a:xfrm flipV="1">
              <a:off x="175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6" name="Line 340"/>
            <p:cNvSpPr>
              <a:spLocks noChangeShapeType="1"/>
            </p:cNvSpPr>
            <p:nvPr/>
          </p:nvSpPr>
          <p:spPr bwMode="auto">
            <a:xfrm flipV="1">
              <a:off x="175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7" name="Line 341"/>
            <p:cNvSpPr>
              <a:spLocks noChangeShapeType="1"/>
            </p:cNvSpPr>
            <p:nvPr/>
          </p:nvSpPr>
          <p:spPr bwMode="auto">
            <a:xfrm flipV="1">
              <a:off x="176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8" name="Line 342"/>
            <p:cNvSpPr>
              <a:spLocks noChangeShapeType="1"/>
            </p:cNvSpPr>
            <p:nvPr/>
          </p:nvSpPr>
          <p:spPr bwMode="auto">
            <a:xfrm flipV="1">
              <a:off x="1760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9" name="Line 343"/>
            <p:cNvSpPr>
              <a:spLocks noChangeShapeType="1"/>
            </p:cNvSpPr>
            <p:nvPr/>
          </p:nvSpPr>
          <p:spPr bwMode="auto">
            <a:xfrm flipV="1">
              <a:off x="1760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0" name="Line 344"/>
            <p:cNvSpPr>
              <a:spLocks noChangeShapeType="1"/>
            </p:cNvSpPr>
            <p:nvPr/>
          </p:nvSpPr>
          <p:spPr bwMode="auto">
            <a:xfrm flipV="1">
              <a:off x="1764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1" name="Line 345"/>
            <p:cNvSpPr>
              <a:spLocks noChangeShapeType="1"/>
            </p:cNvSpPr>
            <p:nvPr/>
          </p:nvSpPr>
          <p:spPr bwMode="auto">
            <a:xfrm flipV="1">
              <a:off x="1764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2" name="Line 346"/>
            <p:cNvSpPr>
              <a:spLocks noChangeShapeType="1"/>
            </p:cNvSpPr>
            <p:nvPr/>
          </p:nvSpPr>
          <p:spPr bwMode="auto">
            <a:xfrm flipV="1">
              <a:off x="176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3" name="Line 347"/>
            <p:cNvSpPr>
              <a:spLocks noChangeShapeType="1"/>
            </p:cNvSpPr>
            <p:nvPr/>
          </p:nvSpPr>
          <p:spPr bwMode="auto">
            <a:xfrm flipV="1">
              <a:off x="1764" y="285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4" name="Line 348"/>
            <p:cNvSpPr>
              <a:spLocks noChangeShapeType="1"/>
            </p:cNvSpPr>
            <p:nvPr/>
          </p:nvSpPr>
          <p:spPr bwMode="auto">
            <a:xfrm flipV="1">
              <a:off x="176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5" name="Line 349"/>
            <p:cNvSpPr>
              <a:spLocks noChangeShapeType="1"/>
            </p:cNvSpPr>
            <p:nvPr/>
          </p:nvSpPr>
          <p:spPr bwMode="auto">
            <a:xfrm flipV="1">
              <a:off x="1767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6" name="Line 350"/>
            <p:cNvSpPr>
              <a:spLocks noChangeShapeType="1"/>
            </p:cNvSpPr>
            <p:nvPr/>
          </p:nvSpPr>
          <p:spPr bwMode="auto">
            <a:xfrm flipV="1">
              <a:off x="176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7" name="Line 351"/>
            <p:cNvSpPr>
              <a:spLocks noChangeShapeType="1"/>
            </p:cNvSpPr>
            <p:nvPr/>
          </p:nvSpPr>
          <p:spPr bwMode="auto">
            <a:xfrm flipV="1">
              <a:off x="176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8" name="Line 352"/>
            <p:cNvSpPr>
              <a:spLocks noChangeShapeType="1"/>
            </p:cNvSpPr>
            <p:nvPr/>
          </p:nvSpPr>
          <p:spPr bwMode="auto">
            <a:xfrm flipV="1">
              <a:off x="1770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9" name="Line 353"/>
            <p:cNvSpPr>
              <a:spLocks noChangeShapeType="1"/>
            </p:cNvSpPr>
            <p:nvPr/>
          </p:nvSpPr>
          <p:spPr bwMode="auto">
            <a:xfrm flipV="1">
              <a:off x="1770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0" name="Line 354"/>
            <p:cNvSpPr>
              <a:spLocks noChangeShapeType="1"/>
            </p:cNvSpPr>
            <p:nvPr/>
          </p:nvSpPr>
          <p:spPr bwMode="auto">
            <a:xfrm flipV="1">
              <a:off x="177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1" name="Line 355"/>
            <p:cNvSpPr>
              <a:spLocks noChangeShapeType="1"/>
            </p:cNvSpPr>
            <p:nvPr/>
          </p:nvSpPr>
          <p:spPr bwMode="auto">
            <a:xfrm flipV="1">
              <a:off x="177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2" name="Line 356"/>
            <p:cNvSpPr>
              <a:spLocks noChangeShapeType="1"/>
            </p:cNvSpPr>
            <p:nvPr/>
          </p:nvSpPr>
          <p:spPr bwMode="auto">
            <a:xfrm flipV="1">
              <a:off x="177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3" name="Line 357"/>
            <p:cNvSpPr>
              <a:spLocks noChangeShapeType="1"/>
            </p:cNvSpPr>
            <p:nvPr/>
          </p:nvSpPr>
          <p:spPr bwMode="auto">
            <a:xfrm flipV="1">
              <a:off x="177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4" name="Line 358"/>
            <p:cNvSpPr>
              <a:spLocks noChangeShapeType="1"/>
            </p:cNvSpPr>
            <p:nvPr/>
          </p:nvSpPr>
          <p:spPr bwMode="auto">
            <a:xfrm flipV="1">
              <a:off x="178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5" name="Line 359"/>
            <p:cNvSpPr>
              <a:spLocks noChangeShapeType="1"/>
            </p:cNvSpPr>
            <p:nvPr/>
          </p:nvSpPr>
          <p:spPr bwMode="auto">
            <a:xfrm flipV="1">
              <a:off x="178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6" name="Line 360"/>
            <p:cNvSpPr>
              <a:spLocks noChangeShapeType="1"/>
            </p:cNvSpPr>
            <p:nvPr/>
          </p:nvSpPr>
          <p:spPr bwMode="auto">
            <a:xfrm flipV="1">
              <a:off x="178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7" name="Line 361"/>
            <p:cNvSpPr>
              <a:spLocks noChangeShapeType="1"/>
            </p:cNvSpPr>
            <p:nvPr/>
          </p:nvSpPr>
          <p:spPr bwMode="auto">
            <a:xfrm flipV="1">
              <a:off x="178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8" name="Line 362"/>
            <p:cNvSpPr>
              <a:spLocks noChangeShapeType="1"/>
            </p:cNvSpPr>
            <p:nvPr/>
          </p:nvSpPr>
          <p:spPr bwMode="auto">
            <a:xfrm flipV="1">
              <a:off x="178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9" name="Line 363"/>
            <p:cNvSpPr>
              <a:spLocks noChangeShapeType="1"/>
            </p:cNvSpPr>
            <p:nvPr/>
          </p:nvSpPr>
          <p:spPr bwMode="auto">
            <a:xfrm flipV="1">
              <a:off x="1787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0" name="Line 364"/>
            <p:cNvSpPr>
              <a:spLocks noChangeShapeType="1"/>
            </p:cNvSpPr>
            <p:nvPr/>
          </p:nvSpPr>
          <p:spPr bwMode="auto">
            <a:xfrm flipV="1">
              <a:off x="178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1" name="Line 365"/>
            <p:cNvSpPr>
              <a:spLocks noChangeShapeType="1"/>
            </p:cNvSpPr>
            <p:nvPr/>
          </p:nvSpPr>
          <p:spPr bwMode="auto">
            <a:xfrm flipV="1">
              <a:off x="178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2" name="Line 366"/>
            <p:cNvSpPr>
              <a:spLocks noChangeShapeType="1"/>
            </p:cNvSpPr>
            <p:nvPr/>
          </p:nvSpPr>
          <p:spPr bwMode="auto">
            <a:xfrm flipV="1">
              <a:off x="1791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3" name="Line 367"/>
            <p:cNvSpPr>
              <a:spLocks noChangeShapeType="1"/>
            </p:cNvSpPr>
            <p:nvPr/>
          </p:nvSpPr>
          <p:spPr bwMode="auto">
            <a:xfrm flipV="1">
              <a:off x="179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4" name="Line 368"/>
            <p:cNvSpPr>
              <a:spLocks noChangeShapeType="1"/>
            </p:cNvSpPr>
            <p:nvPr/>
          </p:nvSpPr>
          <p:spPr bwMode="auto">
            <a:xfrm flipV="1">
              <a:off x="179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5" name="Line 369"/>
            <p:cNvSpPr>
              <a:spLocks noChangeShapeType="1"/>
            </p:cNvSpPr>
            <p:nvPr/>
          </p:nvSpPr>
          <p:spPr bwMode="auto">
            <a:xfrm flipV="1">
              <a:off x="179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6" name="Line 370"/>
            <p:cNvSpPr>
              <a:spLocks noChangeShapeType="1"/>
            </p:cNvSpPr>
            <p:nvPr/>
          </p:nvSpPr>
          <p:spPr bwMode="auto">
            <a:xfrm flipV="1">
              <a:off x="1794" y="2805"/>
              <a:ext cx="0" cy="10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7" name="Line 371"/>
            <p:cNvSpPr>
              <a:spLocks noChangeShapeType="1"/>
            </p:cNvSpPr>
            <p:nvPr/>
          </p:nvSpPr>
          <p:spPr bwMode="auto">
            <a:xfrm flipV="1">
              <a:off x="1794" y="2795"/>
              <a:ext cx="0" cy="11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8" name="Line 372"/>
            <p:cNvSpPr>
              <a:spLocks noChangeShapeType="1"/>
            </p:cNvSpPr>
            <p:nvPr/>
          </p:nvSpPr>
          <p:spPr bwMode="auto">
            <a:xfrm flipV="1">
              <a:off x="1797" y="2842"/>
              <a:ext cx="0" cy="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9" name="Line 373"/>
            <p:cNvSpPr>
              <a:spLocks noChangeShapeType="1"/>
            </p:cNvSpPr>
            <p:nvPr/>
          </p:nvSpPr>
          <p:spPr bwMode="auto">
            <a:xfrm flipV="1">
              <a:off x="1797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0" name="Line 374"/>
            <p:cNvSpPr>
              <a:spLocks noChangeShapeType="1"/>
            </p:cNvSpPr>
            <p:nvPr/>
          </p:nvSpPr>
          <p:spPr bwMode="auto">
            <a:xfrm flipV="1">
              <a:off x="179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1" name="Line 375"/>
            <p:cNvSpPr>
              <a:spLocks noChangeShapeType="1"/>
            </p:cNvSpPr>
            <p:nvPr/>
          </p:nvSpPr>
          <p:spPr bwMode="auto">
            <a:xfrm flipV="1">
              <a:off x="179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2" name="Line 376"/>
            <p:cNvSpPr>
              <a:spLocks noChangeShapeType="1"/>
            </p:cNvSpPr>
            <p:nvPr/>
          </p:nvSpPr>
          <p:spPr bwMode="auto">
            <a:xfrm flipV="1">
              <a:off x="180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3" name="Line 377"/>
            <p:cNvSpPr>
              <a:spLocks noChangeShapeType="1"/>
            </p:cNvSpPr>
            <p:nvPr/>
          </p:nvSpPr>
          <p:spPr bwMode="auto">
            <a:xfrm flipV="1">
              <a:off x="1801" y="2828"/>
              <a:ext cx="0" cy="8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4" name="Line 378"/>
            <p:cNvSpPr>
              <a:spLocks noChangeShapeType="1"/>
            </p:cNvSpPr>
            <p:nvPr/>
          </p:nvSpPr>
          <p:spPr bwMode="auto">
            <a:xfrm flipV="1">
              <a:off x="180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5" name="Line 379"/>
            <p:cNvSpPr>
              <a:spLocks noChangeShapeType="1"/>
            </p:cNvSpPr>
            <p:nvPr/>
          </p:nvSpPr>
          <p:spPr bwMode="auto">
            <a:xfrm flipV="1">
              <a:off x="1804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6" name="Line 380"/>
            <p:cNvSpPr>
              <a:spLocks noChangeShapeType="1"/>
            </p:cNvSpPr>
            <p:nvPr/>
          </p:nvSpPr>
          <p:spPr bwMode="auto">
            <a:xfrm flipV="1">
              <a:off x="180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7" name="Line 381"/>
            <p:cNvSpPr>
              <a:spLocks noChangeShapeType="1"/>
            </p:cNvSpPr>
            <p:nvPr/>
          </p:nvSpPr>
          <p:spPr bwMode="auto">
            <a:xfrm flipV="1">
              <a:off x="180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8" name="Line 382"/>
            <p:cNvSpPr>
              <a:spLocks noChangeShapeType="1"/>
            </p:cNvSpPr>
            <p:nvPr/>
          </p:nvSpPr>
          <p:spPr bwMode="auto">
            <a:xfrm flipV="1">
              <a:off x="180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9" name="Line 383"/>
            <p:cNvSpPr>
              <a:spLocks noChangeShapeType="1"/>
            </p:cNvSpPr>
            <p:nvPr/>
          </p:nvSpPr>
          <p:spPr bwMode="auto">
            <a:xfrm flipV="1">
              <a:off x="180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0" name="Line 384"/>
            <p:cNvSpPr>
              <a:spLocks noChangeShapeType="1"/>
            </p:cNvSpPr>
            <p:nvPr/>
          </p:nvSpPr>
          <p:spPr bwMode="auto">
            <a:xfrm flipV="1">
              <a:off x="181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1" name="Line 385"/>
            <p:cNvSpPr>
              <a:spLocks noChangeShapeType="1"/>
            </p:cNvSpPr>
            <p:nvPr/>
          </p:nvSpPr>
          <p:spPr bwMode="auto">
            <a:xfrm flipV="1">
              <a:off x="181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2" name="Line 386"/>
            <p:cNvSpPr>
              <a:spLocks noChangeShapeType="1"/>
            </p:cNvSpPr>
            <p:nvPr/>
          </p:nvSpPr>
          <p:spPr bwMode="auto">
            <a:xfrm flipV="1">
              <a:off x="181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3" name="Line 387"/>
            <p:cNvSpPr>
              <a:spLocks noChangeShapeType="1"/>
            </p:cNvSpPr>
            <p:nvPr/>
          </p:nvSpPr>
          <p:spPr bwMode="auto">
            <a:xfrm flipV="1">
              <a:off x="181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4" name="Line 388"/>
            <p:cNvSpPr>
              <a:spLocks noChangeShapeType="1"/>
            </p:cNvSpPr>
            <p:nvPr/>
          </p:nvSpPr>
          <p:spPr bwMode="auto">
            <a:xfrm flipV="1">
              <a:off x="181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5" name="Line 389"/>
            <p:cNvSpPr>
              <a:spLocks noChangeShapeType="1"/>
            </p:cNvSpPr>
            <p:nvPr/>
          </p:nvSpPr>
          <p:spPr bwMode="auto">
            <a:xfrm flipV="1">
              <a:off x="181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6" name="Line 390"/>
            <p:cNvSpPr>
              <a:spLocks noChangeShapeType="1"/>
            </p:cNvSpPr>
            <p:nvPr/>
          </p:nvSpPr>
          <p:spPr bwMode="auto">
            <a:xfrm flipV="1">
              <a:off x="181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7" name="Line 391"/>
            <p:cNvSpPr>
              <a:spLocks noChangeShapeType="1"/>
            </p:cNvSpPr>
            <p:nvPr/>
          </p:nvSpPr>
          <p:spPr bwMode="auto">
            <a:xfrm flipV="1">
              <a:off x="182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8" name="Line 392"/>
            <p:cNvSpPr>
              <a:spLocks noChangeShapeType="1"/>
            </p:cNvSpPr>
            <p:nvPr/>
          </p:nvSpPr>
          <p:spPr bwMode="auto">
            <a:xfrm flipV="1">
              <a:off x="182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9" name="Line 393"/>
            <p:cNvSpPr>
              <a:spLocks noChangeShapeType="1"/>
            </p:cNvSpPr>
            <p:nvPr/>
          </p:nvSpPr>
          <p:spPr bwMode="auto">
            <a:xfrm flipV="1">
              <a:off x="182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0" name="Line 394"/>
            <p:cNvSpPr>
              <a:spLocks noChangeShapeType="1"/>
            </p:cNvSpPr>
            <p:nvPr/>
          </p:nvSpPr>
          <p:spPr bwMode="auto">
            <a:xfrm flipV="1">
              <a:off x="182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1" name="Line 395"/>
            <p:cNvSpPr>
              <a:spLocks noChangeShapeType="1"/>
            </p:cNvSpPr>
            <p:nvPr/>
          </p:nvSpPr>
          <p:spPr bwMode="auto">
            <a:xfrm flipV="1">
              <a:off x="182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2" name="Line 396"/>
            <p:cNvSpPr>
              <a:spLocks noChangeShapeType="1"/>
            </p:cNvSpPr>
            <p:nvPr/>
          </p:nvSpPr>
          <p:spPr bwMode="auto">
            <a:xfrm flipV="1">
              <a:off x="1824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3" name="Line 397"/>
            <p:cNvSpPr>
              <a:spLocks noChangeShapeType="1"/>
            </p:cNvSpPr>
            <p:nvPr/>
          </p:nvSpPr>
          <p:spPr bwMode="auto">
            <a:xfrm flipV="1">
              <a:off x="182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4" name="Line 398"/>
            <p:cNvSpPr>
              <a:spLocks noChangeShapeType="1"/>
            </p:cNvSpPr>
            <p:nvPr/>
          </p:nvSpPr>
          <p:spPr bwMode="auto">
            <a:xfrm flipV="1">
              <a:off x="18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5" name="Line 399"/>
            <p:cNvSpPr>
              <a:spLocks noChangeShapeType="1"/>
            </p:cNvSpPr>
            <p:nvPr/>
          </p:nvSpPr>
          <p:spPr bwMode="auto">
            <a:xfrm flipV="1">
              <a:off x="1828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6" name="Line 400"/>
            <p:cNvSpPr>
              <a:spLocks noChangeShapeType="1"/>
            </p:cNvSpPr>
            <p:nvPr/>
          </p:nvSpPr>
          <p:spPr bwMode="auto">
            <a:xfrm flipV="1">
              <a:off x="182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7" name="Line 401"/>
            <p:cNvSpPr>
              <a:spLocks noChangeShapeType="1"/>
            </p:cNvSpPr>
            <p:nvPr/>
          </p:nvSpPr>
          <p:spPr bwMode="auto">
            <a:xfrm flipV="1">
              <a:off x="1831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8" name="Line 402"/>
            <p:cNvSpPr>
              <a:spLocks noChangeShapeType="1"/>
            </p:cNvSpPr>
            <p:nvPr/>
          </p:nvSpPr>
          <p:spPr bwMode="auto">
            <a:xfrm flipV="1">
              <a:off x="1831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9" name="Line 403"/>
            <p:cNvSpPr>
              <a:spLocks noChangeShapeType="1"/>
            </p:cNvSpPr>
            <p:nvPr/>
          </p:nvSpPr>
          <p:spPr bwMode="auto">
            <a:xfrm flipV="1">
              <a:off x="1831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0" name="Line 404"/>
            <p:cNvSpPr>
              <a:spLocks noChangeShapeType="1"/>
            </p:cNvSpPr>
            <p:nvPr/>
          </p:nvSpPr>
          <p:spPr bwMode="auto">
            <a:xfrm flipV="1">
              <a:off x="183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1" name="Line 405"/>
            <p:cNvSpPr>
              <a:spLocks noChangeShapeType="1"/>
            </p:cNvSpPr>
            <p:nvPr/>
          </p:nvSpPr>
          <p:spPr bwMode="auto">
            <a:xfrm flipV="1">
              <a:off x="183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2" name="Line 406"/>
            <p:cNvSpPr>
              <a:spLocks noChangeShapeType="1"/>
            </p:cNvSpPr>
            <p:nvPr/>
          </p:nvSpPr>
          <p:spPr bwMode="auto">
            <a:xfrm flipV="1">
              <a:off x="183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3" name="Line 407"/>
            <p:cNvSpPr>
              <a:spLocks noChangeShapeType="1"/>
            </p:cNvSpPr>
            <p:nvPr/>
          </p:nvSpPr>
          <p:spPr bwMode="auto">
            <a:xfrm flipV="1">
              <a:off x="183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4" name="Line 408"/>
            <p:cNvSpPr>
              <a:spLocks noChangeShapeType="1"/>
            </p:cNvSpPr>
            <p:nvPr/>
          </p:nvSpPr>
          <p:spPr bwMode="auto">
            <a:xfrm flipV="1">
              <a:off x="18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5" name="Line 409"/>
            <p:cNvSpPr>
              <a:spLocks noChangeShapeType="1"/>
            </p:cNvSpPr>
            <p:nvPr/>
          </p:nvSpPr>
          <p:spPr bwMode="auto">
            <a:xfrm flipV="1">
              <a:off x="18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6" name="Line 410"/>
            <p:cNvSpPr>
              <a:spLocks noChangeShapeType="1"/>
            </p:cNvSpPr>
            <p:nvPr/>
          </p:nvSpPr>
          <p:spPr bwMode="auto">
            <a:xfrm flipV="1">
              <a:off x="184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7" name="Line 411"/>
            <p:cNvSpPr>
              <a:spLocks noChangeShapeType="1"/>
            </p:cNvSpPr>
            <p:nvPr/>
          </p:nvSpPr>
          <p:spPr bwMode="auto">
            <a:xfrm flipV="1">
              <a:off x="184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8" name="Line 412"/>
            <p:cNvSpPr>
              <a:spLocks noChangeShapeType="1"/>
            </p:cNvSpPr>
            <p:nvPr/>
          </p:nvSpPr>
          <p:spPr bwMode="auto">
            <a:xfrm flipV="1">
              <a:off x="184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9" name="Line 413"/>
            <p:cNvSpPr>
              <a:spLocks noChangeShapeType="1"/>
            </p:cNvSpPr>
            <p:nvPr/>
          </p:nvSpPr>
          <p:spPr bwMode="auto">
            <a:xfrm flipV="1">
              <a:off x="184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0" name="Line 414"/>
            <p:cNvSpPr>
              <a:spLocks noChangeShapeType="1"/>
            </p:cNvSpPr>
            <p:nvPr/>
          </p:nvSpPr>
          <p:spPr bwMode="auto">
            <a:xfrm flipV="1">
              <a:off x="1848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1" name="Line 415"/>
            <p:cNvSpPr>
              <a:spLocks noChangeShapeType="1"/>
            </p:cNvSpPr>
            <p:nvPr/>
          </p:nvSpPr>
          <p:spPr bwMode="auto">
            <a:xfrm flipV="1">
              <a:off x="184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2" name="Line 416"/>
            <p:cNvSpPr>
              <a:spLocks noChangeShapeType="1"/>
            </p:cNvSpPr>
            <p:nvPr/>
          </p:nvSpPr>
          <p:spPr bwMode="auto">
            <a:xfrm flipV="1">
              <a:off x="184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3" name="Line 417"/>
            <p:cNvSpPr>
              <a:spLocks noChangeShapeType="1"/>
            </p:cNvSpPr>
            <p:nvPr/>
          </p:nvSpPr>
          <p:spPr bwMode="auto">
            <a:xfrm flipV="1">
              <a:off x="185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4" name="Line 418"/>
            <p:cNvSpPr>
              <a:spLocks noChangeShapeType="1"/>
            </p:cNvSpPr>
            <p:nvPr/>
          </p:nvSpPr>
          <p:spPr bwMode="auto">
            <a:xfrm flipV="1">
              <a:off x="1851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5" name="Line 419"/>
            <p:cNvSpPr>
              <a:spLocks noChangeShapeType="1"/>
            </p:cNvSpPr>
            <p:nvPr/>
          </p:nvSpPr>
          <p:spPr bwMode="auto">
            <a:xfrm flipV="1">
              <a:off x="1851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6" name="Line 420"/>
            <p:cNvSpPr>
              <a:spLocks noChangeShapeType="1"/>
            </p:cNvSpPr>
            <p:nvPr/>
          </p:nvSpPr>
          <p:spPr bwMode="auto">
            <a:xfrm flipV="1">
              <a:off x="1851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7" name="Line 421"/>
            <p:cNvSpPr>
              <a:spLocks noChangeShapeType="1"/>
            </p:cNvSpPr>
            <p:nvPr/>
          </p:nvSpPr>
          <p:spPr bwMode="auto">
            <a:xfrm flipV="1">
              <a:off x="1854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8" name="Line 422"/>
            <p:cNvSpPr>
              <a:spLocks noChangeShapeType="1"/>
            </p:cNvSpPr>
            <p:nvPr/>
          </p:nvSpPr>
          <p:spPr bwMode="auto">
            <a:xfrm flipV="1">
              <a:off x="185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9" name="Line 423"/>
            <p:cNvSpPr>
              <a:spLocks noChangeShapeType="1"/>
            </p:cNvSpPr>
            <p:nvPr/>
          </p:nvSpPr>
          <p:spPr bwMode="auto">
            <a:xfrm flipV="1">
              <a:off x="185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0" name="Line 424"/>
            <p:cNvSpPr>
              <a:spLocks noChangeShapeType="1"/>
            </p:cNvSpPr>
            <p:nvPr/>
          </p:nvSpPr>
          <p:spPr bwMode="auto">
            <a:xfrm flipV="1">
              <a:off x="185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1" name="Line 425"/>
            <p:cNvSpPr>
              <a:spLocks noChangeShapeType="1"/>
            </p:cNvSpPr>
            <p:nvPr/>
          </p:nvSpPr>
          <p:spPr bwMode="auto">
            <a:xfrm flipV="1">
              <a:off x="186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2" name="Line 426"/>
            <p:cNvSpPr>
              <a:spLocks noChangeShapeType="1"/>
            </p:cNvSpPr>
            <p:nvPr/>
          </p:nvSpPr>
          <p:spPr bwMode="auto">
            <a:xfrm flipV="1">
              <a:off x="186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3" name="Line 427"/>
            <p:cNvSpPr>
              <a:spLocks noChangeShapeType="1"/>
            </p:cNvSpPr>
            <p:nvPr/>
          </p:nvSpPr>
          <p:spPr bwMode="auto">
            <a:xfrm flipV="1">
              <a:off x="1861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4" name="Line 428"/>
            <p:cNvSpPr>
              <a:spLocks noChangeShapeType="1"/>
            </p:cNvSpPr>
            <p:nvPr/>
          </p:nvSpPr>
          <p:spPr bwMode="auto">
            <a:xfrm flipV="1">
              <a:off x="186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5" name="Line 429"/>
            <p:cNvSpPr>
              <a:spLocks noChangeShapeType="1"/>
            </p:cNvSpPr>
            <p:nvPr/>
          </p:nvSpPr>
          <p:spPr bwMode="auto">
            <a:xfrm flipV="1">
              <a:off x="186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6" name="Line 430"/>
            <p:cNvSpPr>
              <a:spLocks noChangeShapeType="1"/>
            </p:cNvSpPr>
            <p:nvPr/>
          </p:nvSpPr>
          <p:spPr bwMode="auto">
            <a:xfrm flipV="1">
              <a:off x="186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7" name="Line 431"/>
            <p:cNvSpPr>
              <a:spLocks noChangeShapeType="1"/>
            </p:cNvSpPr>
            <p:nvPr/>
          </p:nvSpPr>
          <p:spPr bwMode="auto">
            <a:xfrm flipV="1">
              <a:off x="186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8" name="Line 432"/>
            <p:cNvSpPr>
              <a:spLocks noChangeShapeType="1"/>
            </p:cNvSpPr>
            <p:nvPr/>
          </p:nvSpPr>
          <p:spPr bwMode="auto">
            <a:xfrm flipV="1">
              <a:off x="186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9" name="Line 433"/>
            <p:cNvSpPr>
              <a:spLocks noChangeShapeType="1"/>
            </p:cNvSpPr>
            <p:nvPr/>
          </p:nvSpPr>
          <p:spPr bwMode="auto">
            <a:xfrm flipV="1">
              <a:off x="1868" y="2761"/>
              <a:ext cx="0" cy="1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0" name="Line 434"/>
            <p:cNvSpPr>
              <a:spLocks noChangeShapeType="1"/>
            </p:cNvSpPr>
            <p:nvPr/>
          </p:nvSpPr>
          <p:spPr bwMode="auto">
            <a:xfrm flipV="1">
              <a:off x="1871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1" name="Line 435"/>
            <p:cNvSpPr>
              <a:spLocks noChangeShapeType="1"/>
            </p:cNvSpPr>
            <p:nvPr/>
          </p:nvSpPr>
          <p:spPr bwMode="auto">
            <a:xfrm flipV="1">
              <a:off x="1871" y="2852"/>
              <a:ext cx="0" cy="5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2" name="Line 436"/>
            <p:cNvSpPr>
              <a:spLocks noChangeShapeType="1"/>
            </p:cNvSpPr>
            <p:nvPr/>
          </p:nvSpPr>
          <p:spPr bwMode="auto">
            <a:xfrm flipV="1">
              <a:off x="1875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3" name="Line 437"/>
            <p:cNvSpPr>
              <a:spLocks noChangeShapeType="1"/>
            </p:cNvSpPr>
            <p:nvPr/>
          </p:nvSpPr>
          <p:spPr bwMode="auto">
            <a:xfrm flipV="1">
              <a:off x="187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4" name="Line 438"/>
            <p:cNvSpPr>
              <a:spLocks noChangeShapeType="1"/>
            </p:cNvSpPr>
            <p:nvPr/>
          </p:nvSpPr>
          <p:spPr bwMode="auto">
            <a:xfrm flipV="1">
              <a:off x="187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5" name="Line 439"/>
            <p:cNvSpPr>
              <a:spLocks noChangeShapeType="1"/>
            </p:cNvSpPr>
            <p:nvPr/>
          </p:nvSpPr>
          <p:spPr bwMode="auto">
            <a:xfrm flipV="1">
              <a:off x="187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6" name="Line 440"/>
            <p:cNvSpPr>
              <a:spLocks noChangeShapeType="1"/>
            </p:cNvSpPr>
            <p:nvPr/>
          </p:nvSpPr>
          <p:spPr bwMode="auto">
            <a:xfrm flipV="1">
              <a:off x="187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7" name="Line 441"/>
            <p:cNvSpPr>
              <a:spLocks noChangeShapeType="1"/>
            </p:cNvSpPr>
            <p:nvPr/>
          </p:nvSpPr>
          <p:spPr bwMode="auto">
            <a:xfrm flipV="1">
              <a:off x="187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8" name="Line 442"/>
            <p:cNvSpPr>
              <a:spLocks noChangeShapeType="1"/>
            </p:cNvSpPr>
            <p:nvPr/>
          </p:nvSpPr>
          <p:spPr bwMode="auto">
            <a:xfrm flipV="1">
              <a:off x="187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9" name="Line 443"/>
            <p:cNvSpPr>
              <a:spLocks noChangeShapeType="1"/>
            </p:cNvSpPr>
            <p:nvPr/>
          </p:nvSpPr>
          <p:spPr bwMode="auto">
            <a:xfrm flipV="1">
              <a:off x="187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0" name="Line 444"/>
            <p:cNvSpPr>
              <a:spLocks noChangeShapeType="1"/>
            </p:cNvSpPr>
            <p:nvPr/>
          </p:nvSpPr>
          <p:spPr bwMode="auto">
            <a:xfrm flipV="1">
              <a:off x="187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1" name="Line 445"/>
            <p:cNvSpPr>
              <a:spLocks noChangeShapeType="1"/>
            </p:cNvSpPr>
            <p:nvPr/>
          </p:nvSpPr>
          <p:spPr bwMode="auto">
            <a:xfrm flipV="1">
              <a:off x="188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2" name="Line 446"/>
            <p:cNvSpPr>
              <a:spLocks noChangeShapeType="1"/>
            </p:cNvSpPr>
            <p:nvPr/>
          </p:nvSpPr>
          <p:spPr bwMode="auto">
            <a:xfrm flipV="1">
              <a:off x="188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3" name="Line 447"/>
            <p:cNvSpPr>
              <a:spLocks noChangeShapeType="1"/>
            </p:cNvSpPr>
            <p:nvPr/>
          </p:nvSpPr>
          <p:spPr bwMode="auto">
            <a:xfrm flipV="1">
              <a:off x="1885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4" name="Line 448"/>
            <p:cNvSpPr>
              <a:spLocks noChangeShapeType="1"/>
            </p:cNvSpPr>
            <p:nvPr/>
          </p:nvSpPr>
          <p:spPr bwMode="auto">
            <a:xfrm flipV="1">
              <a:off x="1885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5" name="Line 449"/>
            <p:cNvSpPr>
              <a:spLocks noChangeShapeType="1"/>
            </p:cNvSpPr>
            <p:nvPr/>
          </p:nvSpPr>
          <p:spPr bwMode="auto">
            <a:xfrm flipV="1">
              <a:off x="188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6" name="Line 450"/>
            <p:cNvSpPr>
              <a:spLocks noChangeShapeType="1"/>
            </p:cNvSpPr>
            <p:nvPr/>
          </p:nvSpPr>
          <p:spPr bwMode="auto">
            <a:xfrm flipV="1">
              <a:off x="188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7" name="Line 451"/>
            <p:cNvSpPr>
              <a:spLocks noChangeShapeType="1"/>
            </p:cNvSpPr>
            <p:nvPr/>
          </p:nvSpPr>
          <p:spPr bwMode="auto">
            <a:xfrm flipV="1">
              <a:off x="188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8" name="Line 452"/>
            <p:cNvSpPr>
              <a:spLocks noChangeShapeType="1"/>
            </p:cNvSpPr>
            <p:nvPr/>
          </p:nvSpPr>
          <p:spPr bwMode="auto">
            <a:xfrm flipV="1">
              <a:off x="1891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9" name="Line 453"/>
            <p:cNvSpPr>
              <a:spLocks noChangeShapeType="1"/>
            </p:cNvSpPr>
            <p:nvPr/>
          </p:nvSpPr>
          <p:spPr bwMode="auto">
            <a:xfrm flipV="1">
              <a:off x="1895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0" name="Line 454"/>
            <p:cNvSpPr>
              <a:spLocks noChangeShapeType="1"/>
            </p:cNvSpPr>
            <p:nvPr/>
          </p:nvSpPr>
          <p:spPr bwMode="auto">
            <a:xfrm flipV="1">
              <a:off x="1895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1" name="Line 455"/>
            <p:cNvSpPr>
              <a:spLocks noChangeShapeType="1"/>
            </p:cNvSpPr>
            <p:nvPr/>
          </p:nvSpPr>
          <p:spPr bwMode="auto">
            <a:xfrm flipV="1">
              <a:off x="1895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2" name="Line 456"/>
            <p:cNvSpPr>
              <a:spLocks noChangeShapeType="1"/>
            </p:cNvSpPr>
            <p:nvPr/>
          </p:nvSpPr>
          <p:spPr bwMode="auto">
            <a:xfrm flipV="1">
              <a:off x="189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3" name="Line 457"/>
            <p:cNvSpPr>
              <a:spLocks noChangeShapeType="1"/>
            </p:cNvSpPr>
            <p:nvPr/>
          </p:nvSpPr>
          <p:spPr bwMode="auto">
            <a:xfrm flipV="1">
              <a:off x="1895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4" name="Line 458"/>
            <p:cNvSpPr>
              <a:spLocks noChangeShapeType="1"/>
            </p:cNvSpPr>
            <p:nvPr/>
          </p:nvSpPr>
          <p:spPr bwMode="auto">
            <a:xfrm flipV="1">
              <a:off x="1898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5" name="Line 459"/>
            <p:cNvSpPr>
              <a:spLocks noChangeShapeType="1"/>
            </p:cNvSpPr>
            <p:nvPr/>
          </p:nvSpPr>
          <p:spPr bwMode="auto">
            <a:xfrm flipV="1">
              <a:off x="1898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6" name="Line 460"/>
            <p:cNvSpPr>
              <a:spLocks noChangeShapeType="1"/>
            </p:cNvSpPr>
            <p:nvPr/>
          </p:nvSpPr>
          <p:spPr bwMode="auto">
            <a:xfrm flipV="1">
              <a:off x="1898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7" name="Line 461"/>
            <p:cNvSpPr>
              <a:spLocks noChangeShapeType="1"/>
            </p:cNvSpPr>
            <p:nvPr/>
          </p:nvSpPr>
          <p:spPr bwMode="auto">
            <a:xfrm flipV="1">
              <a:off x="189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8" name="Line 462"/>
            <p:cNvSpPr>
              <a:spLocks noChangeShapeType="1"/>
            </p:cNvSpPr>
            <p:nvPr/>
          </p:nvSpPr>
          <p:spPr bwMode="auto">
            <a:xfrm flipV="1">
              <a:off x="1902" y="2862"/>
              <a:ext cx="0" cy="4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3" name="Group 664"/>
          <p:cNvGrpSpPr>
            <a:grpSpLocks/>
          </p:cNvGrpSpPr>
          <p:nvPr/>
        </p:nvGrpSpPr>
        <p:grpSpPr bwMode="auto">
          <a:xfrm>
            <a:off x="3019425" y="4010026"/>
            <a:ext cx="309562" cy="608013"/>
            <a:chOff x="1902" y="2526"/>
            <a:chExt cx="195" cy="383"/>
          </a:xfrm>
        </p:grpSpPr>
        <p:sp>
          <p:nvSpPr>
            <p:cNvPr id="11169" name="Line 464"/>
            <p:cNvSpPr>
              <a:spLocks noChangeShapeType="1"/>
            </p:cNvSpPr>
            <p:nvPr/>
          </p:nvSpPr>
          <p:spPr bwMode="auto">
            <a:xfrm flipV="1">
              <a:off x="190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0" name="Line 465"/>
            <p:cNvSpPr>
              <a:spLocks noChangeShapeType="1"/>
            </p:cNvSpPr>
            <p:nvPr/>
          </p:nvSpPr>
          <p:spPr bwMode="auto">
            <a:xfrm flipV="1">
              <a:off x="1902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1" name="Line 466"/>
            <p:cNvSpPr>
              <a:spLocks noChangeShapeType="1"/>
            </p:cNvSpPr>
            <p:nvPr/>
          </p:nvSpPr>
          <p:spPr bwMode="auto">
            <a:xfrm flipV="1">
              <a:off x="190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2" name="Line 467"/>
            <p:cNvSpPr>
              <a:spLocks noChangeShapeType="1"/>
            </p:cNvSpPr>
            <p:nvPr/>
          </p:nvSpPr>
          <p:spPr bwMode="auto">
            <a:xfrm flipV="1">
              <a:off x="190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3" name="Line 468"/>
            <p:cNvSpPr>
              <a:spLocks noChangeShapeType="1"/>
            </p:cNvSpPr>
            <p:nvPr/>
          </p:nvSpPr>
          <p:spPr bwMode="auto">
            <a:xfrm flipV="1">
              <a:off x="190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4" name="Line 469"/>
            <p:cNvSpPr>
              <a:spLocks noChangeShapeType="1"/>
            </p:cNvSpPr>
            <p:nvPr/>
          </p:nvSpPr>
          <p:spPr bwMode="auto">
            <a:xfrm flipV="1">
              <a:off x="190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5" name="Line 470"/>
            <p:cNvSpPr>
              <a:spLocks noChangeShapeType="1"/>
            </p:cNvSpPr>
            <p:nvPr/>
          </p:nvSpPr>
          <p:spPr bwMode="auto">
            <a:xfrm flipV="1">
              <a:off x="190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6" name="Line 471"/>
            <p:cNvSpPr>
              <a:spLocks noChangeShapeType="1"/>
            </p:cNvSpPr>
            <p:nvPr/>
          </p:nvSpPr>
          <p:spPr bwMode="auto">
            <a:xfrm flipV="1">
              <a:off x="190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7" name="Line 472"/>
            <p:cNvSpPr>
              <a:spLocks noChangeShapeType="1"/>
            </p:cNvSpPr>
            <p:nvPr/>
          </p:nvSpPr>
          <p:spPr bwMode="auto">
            <a:xfrm flipV="1">
              <a:off x="190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8" name="Line 473"/>
            <p:cNvSpPr>
              <a:spLocks noChangeShapeType="1"/>
            </p:cNvSpPr>
            <p:nvPr/>
          </p:nvSpPr>
          <p:spPr bwMode="auto">
            <a:xfrm flipV="1">
              <a:off x="1912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9" name="Line 474"/>
            <p:cNvSpPr>
              <a:spLocks noChangeShapeType="1"/>
            </p:cNvSpPr>
            <p:nvPr/>
          </p:nvSpPr>
          <p:spPr bwMode="auto">
            <a:xfrm flipV="1">
              <a:off x="1912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0" name="Line 475"/>
            <p:cNvSpPr>
              <a:spLocks noChangeShapeType="1"/>
            </p:cNvSpPr>
            <p:nvPr/>
          </p:nvSpPr>
          <p:spPr bwMode="auto">
            <a:xfrm flipV="1">
              <a:off x="1912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1" name="Line 476"/>
            <p:cNvSpPr>
              <a:spLocks noChangeShapeType="1"/>
            </p:cNvSpPr>
            <p:nvPr/>
          </p:nvSpPr>
          <p:spPr bwMode="auto">
            <a:xfrm flipV="1">
              <a:off x="191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2" name="Line 477"/>
            <p:cNvSpPr>
              <a:spLocks noChangeShapeType="1"/>
            </p:cNvSpPr>
            <p:nvPr/>
          </p:nvSpPr>
          <p:spPr bwMode="auto">
            <a:xfrm flipV="1">
              <a:off x="191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3" name="Line 478"/>
            <p:cNvSpPr>
              <a:spLocks noChangeShapeType="1"/>
            </p:cNvSpPr>
            <p:nvPr/>
          </p:nvSpPr>
          <p:spPr bwMode="auto">
            <a:xfrm flipV="1">
              <a:off x="1915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4" name="Line 479"/>
            <p:cNvSpPr>
              <a:spLocks noChangeShapeType="1"/>
            </p:cNvSpPr>
            <p:nvPr/>
          </p:nvSpPr>
          <p:spPr bwMode="auto">
            <a:xfrm flipV="1">
              <a:off x="1915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5" name="Line 480"/>
            <p:cNvSpPr>
              <a:spLocks noChangeShapeType="1"/>
            </p:cNvSpPr>
            <p:nvPr/>
          </p:nvSpPr>
          <p:spPr bwMode="auto">
            <a:xfrm flipV="1">
              <a:off x="1915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6" name="Line 481"/>
            <p:cNvSpPr>
              <a:spLocks noChangeShapeType="1"/>
            </p:cNvSpPr>
            <p:nvPr/>
          </p:nvSpPr>
          <p:spPr bwMode="auto">
            <a:xfrm flipV="1">
              <a:off x="191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7" name="Line 482"/>
            <p:cNvSpPr>
              <a:spLocks noChangeShapeType="1"/>
            </p:cNvSpPr>
            <p:nvPr/>
          </p:nvSpPr>
          <p:spPr bwMode="auto">
            <a:xfrm flipV="1">
              <a:off x="191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8" name="Line 483"/>
            <p:cNvSpPr>
              <a:spLocks noChangeShapeType="1"/>
            </p:cNvSpPr>
            <p:nvPr/>
          </p:nvSpPr>
          <p:spPr bwMode="auto">
            <a:xfrm flipV="1">
              <a:off x="192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9" name="Line 484"/>
            <p:cNvSpPr>
              <a:spLocks noChangeShapeType="1"/>
            </p:cNvSpPr>
            <p:nvPr/>
          </p:nvSpPr>
          <p:spPr bwMode="auto">
            <a:xfrm flipV="1">
              <a:off x="1922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0" name="Line 485"/>
            <p:cNvSpPr>
              <a:spLocks noChangeShapeType="1"/>
            </p:cNvSpPr>
            <p:nvPr/>
          </p:nvSpPr>
          <p:spPr bwMode="auto">
            <a:xfrm flipV="1">
              <a:off x="192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1" name="Line 486"/>
            <p:cNvSpPr>
              <a:spLocks noChangeShapeType="1"/>
            </p:cNvSpPr>
            <p:nvPr/>
          </p:nvSpPr>
          <p:spPr bwMode="auto">
            <a:xfrm flipV="1">
              <a:off x="192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2" name="Line 487"/>
            <p:cNvSpPr>
              <a:spLocks noChangeShapeType="1"/>
            </p:cNvSpPr>
            <p:nvPr/>
          </p:nvSpPr>
          <p:spPr bwMode="auto">
            <a:xfrm flipV="1">
              <a:off x="1925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3" name="Line 488"/>
            <p:cNvSpPr>
              <a:spLocks noChangeShapeType="1"/>
            </p:cNvSpPr>
            <p:nvPr/>
          </p:nvSpPr>
          <p:spPr bwMode="auto">
            <a:xfrm flipV="1">
              <a:off x="1925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4" name="Line 489"/>
            <p:cNvSpPr>
              <a:spLocks noChangeShapeType="1"/>
            </p:cNvSpPr>
            <p:nvPr/>
          </p:nvSpPr>
          <p:spPr bwMode="auto">
            <a:xfrm flipV="1">
              <a:off x="1928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5" name="Line 490"/>
            <p:cNvSpPr>
              <a:spLocks noChangeShapeType="1"/>
            </p:cNvSpPr>
            <p:nvPr/>
          </p:nvSpPr>
          <p:spPr bwMode="auto">
            <a:xfrm flipV="1">
              <a:off x="19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6" name="Line 491"/>
            <p:cNvSpPr>
              <a:spLocks noChangeShapeType="1"/>
            </p:cNvSpPr>
            <p:nvPr/>
          </p:nvSpPr>
          <p:spPr bwMode="auto">
            <a:xfrm flipV="1">
              <a:off x="19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7" name="Line 492"/>
            <p:cNvSpPr>
              <a:spLocks noChangeShapeType="1"/>
            </p:cNvSpPr>
            <p:nvPr/>
          </p:nvSpPr>
          <p:spPr bwMode="auto">
            <a:xfrm flipV="1">
              <a:off x="192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8" name="Line 493"/>
            <p:cNvSpPr>
              <a:spLocks noChangeShapeType="1"/>
            </p:cNvSpPr>
            <p:nvPr/>
          </p:nvSpPr>
          <p:spPr bwMode="auto">
            <a:xfrm flipV="1">
              <a:off x="1932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9" name="Line 494"/>
            <p:cNvSpPr>
              <a:spLocks noChangeShapeType="1"/>
            </p:cNvSpPr>
            <p:nvPr/>
          </p:nvSpPr>
          <p:spPr bwMode="auto">
            <a:xfrm flipV="1">
              <a:off x="1932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0" name="Line 495"/>
            <p:cNvSpPr>
              <a:spLocks noChangeShapeType="1"/>
            </p:cNvSpPr>
            <p:nvPr/>
          </p:nvSpPr>
          <p:spPr bwMode="auto">
            <a:xfrm flipV="1">
              <a:off x="193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1" name="Line 496"/>
            <p:cNvSpPr>
              <a:spLocks noChangeShapeType="1"/>
            </p:cNvSpPr>
            <p:nvPr/>
          </p:nvSpPr>
          <p:spPr bwMode="auto">
            <a:xfrm flipV="1">
              <a:off x="193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2" name="Line 497"/>
            <p:cNvSpPr>
              <a:spLocks noChangeShapeType="1"/>
            </p:cNvSpPr>
            <p:nvPr/>
          </p:nvSpPr>
          <p:spPr bwMode="auto">
            <a:xfrm flipV="1">
              <a:off x="193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3" name="Line 498"/>
            <p:cNvSpPr>
              <a:spLocks noChangeShapeType="1"/>
            </p:cNvSpPr>
            <p:nvPr/>
          </p:nvSpPr>
          <p:spPr bwMode="auto">
            <a:xfrm flipV="1">
              <a:off x="193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4" name="Line 499"/>
            <p:cNvSpPr>
              <a:spLocks noChangeShapeType="1"/>
            </p:cNvSpPr>
            <p:nvPr/>
          </p:nvSpPr>
          <p:spPr bwMode="auto">
            <a:xfrm flipV="1">
              <a:off x="1939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5" name="Line 500"/>
            <p:cNvSpPr>
              <a:spLocks noChangeShapeType="1"/>
            </p:cNvSpPr>
            <p:nvPr/>
          </p:nvSpPr>
          <p:spPr bwMode="auto">
            <a:xfrm flipV="1">
              <a:off x="1939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6" name="Line 501"/>
            <p:cNvSpPr>
              <a:spLocks noChangeShapeType="1"/>
            </p:cNvSpPr>
            <p:nvPr/>
          </p:nvSpPr>
          <p:spPr bwMode="auto">
            <a:xfrm flipV="1">
              <a:off x="1939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7" name="Line 502"/>
            <p:cNvSpPr>
              <a:spLocks noChangeShapeType="1"/>
            </p:cNvSpPr>
            <p:nvPr/>
          </p:nvSpPr>
          <p:spPr bwMode="auto">
            <a:xfrm flipV="1">
              <a:off x="19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8" name="Line 503"/>
            <p:cNvSpPr>
              <a:spLocks noChangeShapeType="1"/>
            </p:cNvSpPr>
            <p:nvPr/>
          </p:nvSpPr>
          <p:spPr bwMode="auto">
            <a:xfrm flipV="1">
              <a:off x="194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9" name="Line 504"/>
            <p:cNvSpPr>
              <a:spLocks noChangeShapeType="1"/>
            </p:cNvSpPr>
            <p:nvPr/>
          </p:nvSpPr>
          <p:spPr bwMode="auto">
            <a:xfrm flipV="1">
              <a:off x="194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0" name="Line 505"/>
            <p:cNvSpPr>
              <a:spLocks noChangeShapeType="1"/>
            </p:cNvSpPr>
            <p:nvPr/>
          </p:nvSpPr>
          <p:spPr bwMode="auto">
            <a:xfrm flipV="1">
              <a:off x="194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1" name="Line 506"/>
            <p:cNvSpPr>
              <a:spLocks noChangeShapeType="1"/>
            </p:cNvSpPr>
            <p:nvPr/>
          </p:nvSpPr>
          <p:spPr bwMode="auto">
            <a:xfrm flipV="1">
              <a:off x="1945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2" name="Line 507"/>
            <p:cNvSpPr>
              <a:spLocks noChangeShapeType="1"/>
            </p:cNvSpPr>
            <p:nvPr/>
          </p:nvSpPr>
          <p:spPr bwMode="auto">
            <a:xfrm flipV="1">
              <a:off x="1945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3" name="Line 508"/>
            <p:cNvSpPr>
              <a:spLocks noChangeShapeType="1"/>
            </p:cNvSpPr>
            <p:nvPr/>
          </p:nvSpPr>
          <p:spPr bwMode="auto">
            <a:xfrm flipV="1">
              <a:off x="1945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4" name="Line 509"/>
            <p:cNvSpPr>
              <a:spLocks noChangeShapeType="1"/>
            </p:cNvSpPr>
            <p:nvPr/>
          </p:nvSpPr>
          <p:spPr bwMode="auto">
            <a:xfrm flipV="1">
              <a:off x="194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5" name="Line 510"/>
            <p:cNvSpPr>
              <a:spLocks noChangeShapeType="1"/>
            </p:cNvSpPr>
            <p:nvPr/>
          </p:nvSpPr>
          <p:spPr bwMode="auto">
            <a:xfrm flipV="1">
              <a:off x="1949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6" name="Line 511"/>
            <p:cNvSpPr>
              <a:spLocks noChangeShapeType="1"/>
            </p:cNvSpPr>
            <p:nvPr/>
          </p:nvSpPr>
          <p:spPr bwMode="auto">
            <a:xfrm flipV="1">
              <a:off x="1949" y="2845"/>
              <a:ext cx="0" cy="6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7" name="Line 512"/>
            <p:cNvSpPr>
              <a:spLocks noChangeShapeType="1"/>
            </p:cNvSpPr>
            <p:nvPr/>
          </p:nvSpPr>
          <p:spPr bwMode="auto">
            <a:xfrm flipV="1">
              <a:off x="1949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8" name="Line 513"/>
            <p:cNvSpPr>
              <a:spLocks noChangeShapeType="1"/>
            </p:cNvSpPr>
            <p:nvPr/>
          </p:nvSpPr>
          <p:spPr bwMode="auto">
            <a:xfrm flipV="1">
              <a:off x="1949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9" name="Line 514"/>
            <p:cNvSpPr>
              <a:spLocks noChangeShapeType="1"/>
            </p:cNvSpPr>
            <p:nvPr/>
          </p:nvSpPr>
          <p:spPr bwMode="auto">
            <a:xfrm flipV="1">
              <a:off x="195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0" name="Line 515"/>
            <p:cNvSpPr>
              <a:spLocks noChangeShapeType="1"/>
            </p:cNvSpPr>
            <p:nvPr/>
          </p:nvSpPr>
          <p:spPr bwMode="auto">
            <a:xfrm flipV="1">
              <a:off x="1952" y="2536"/>
              <a:ext cx="0" cy="37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1" name="Line 516"/>
            <p:cNvSpPr>
              <a:spLocks noChangeShapeType="1"/>
            </p:cNvSpPr>
            <p:nvPr/>
          </p:nvSpPr>
          <p:spPr bwMode="auto">
            <a:xfrm flipV="1">
              <a:off x="1955" y="2727"/>
              <a:ext cx="0" cy="18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2" name="Line 517"/>
            <p:cNvSpPr>
              <a:spLocks noChangeShapeType="1"/>
            </p:cNvSpPr>
            <p:nvPr/>
          </p:nvSpPr>
          <p:spPr bwMode="auto">
            <a:xfrm flipV="1">
              <a:off x="195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3" name="Line 518"/>
            <p:cNvSpPr>
              <a:spLocks noChangeShapeType="1"/>
            </p:cNvSpPr>
            <p:nvPr/>
          </p:nvSpPr>
          <p:spPr bwMode="auto">
            <a:xfrm flipV="1">
              <a:off x="1955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4" name="Line 519"/>
            <p:cNvSpPr>
              <a:spLocks noChangeShapeType="1"/>
            </p:cNvSpPr>
            <p:nvPr/>
          </p:nvSpPr>
          <p:spPr bwMode="auto">
            <a:xfrm flipV="1">
              <a:off x="195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5" name="Line 520"/>
            <p:cNvSpPr>
              <a:spLocks noChangeShapeType="1"/>
            </p:cNvSpPr>
            <p:nvPr/>
          </p:nvSpPr>
          <p:spPr bwMode="auto">
            <a:xfrm flipV="1">
              <a:off x="1959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6" name="Line 521"/>
            <p:cNvSpPr>
              <a:spLocks noChangeShapeType="1"/>
            </p:cNvSpPr>
            <p:nvPr/>
          </p:nvSpPr>
          <p:spPr bwMode="auto">
            <a:xfrm flipV="1">
              <a:off x="19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7" name="Line 522"/>
            <p:cNvSpPr>
              <a:spLocks noChangeShapeType="1"/>
            </p:cNvSpPr>
            <p:nvPr/>
          </p:nvSpPr>
          <p:spPr bwMode="auto">
            <a:xfrm flipV="1">
              <a:off x="19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8" name="Line 523"/>
            <p:cNvSpPr>
              <a:spLocks noChangeShapeType="1"/>
            </p:cNvSpPr>
            <p:nvPr/>
          </p:nvSpPr>
          <p:spPr bwMode="auto">
            <a:xfrm flipV="1">
              <a:off x="1962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9" name="Line 524"/>
            <p:cNvSpPr>
              <a:spLocks noChangeShapeType="1"/>
            </p:cNvSpPr>
            <p:nvPr/>
          </p:nvSpPr>
          <p:spPr bwMode="auto">
            <a:xfrm flipV="1">
              <a:off x="196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0" name="Line 525"/>
            <p:cNvSpPr>
              <a:spLocks noChangeShapeType="1"/>
            </p:cNvSpPr>
            <p:nvPr/>
          </p:nvSpPr>
          <p:spPr bwMode="auto">
            <a:xfrm flipV="1">
              <a:off x="196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1" name="Line 526"/>
            <p:cNvSpPr>
              <a:spLocks noChangeShapeType="1"/>
            </p:cNvSpPr>
            <p:nvPr/>
          </p:nvSpPr>
          <p:spPr bwMode="auto">
            <a:xfrm flipV="1">
              <a:off x="196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2" name="Line 527"/>
            <p:cNvSpPr>
              <a:spLocks noChangeShapeType="1"/>
            </p:cNvSpPr>
            <p:nvPr/>
          </p:nvSpPr>
          <p:spPr bwMode="auto">
            <a:xfrm flipV="1">
              <a:off x="196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3" name="Line 528"/>
            <p:cNvSpPr>
              <a:spLocks noChangeShapeType="1"/>
            </p:cNvSpPr>
            <p:nvPr/>
          </p:nvSpPr>
          <p:spPr bwMode="auto">
            <a:xfrm flipV="1">
              <a:off x="196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4" name="Line 529"/>
            <p:cNvSpPr>
              <a:spLocks noChangeShapeType="1"/>
            </p:cNvSpPr>
            <p:nvPr/>
          </p:nvSpPr>
          <p:spPr bwMode="auto">
            <a:xfrm flipV="1">
              <a:off x="196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5" name="Line 530"/>
            <p:cNvSpPr>
              <a:spLocks noChangeShapeType="1"/>
            </p:cNvSpPr>
            <p:nvPr/>
          </p:nvSpPr>
          <p:spPr bwMode="auto">
            <a:xfrm flipV="1">
              <a:off x="196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6" name="Line 531"/>
            <p:cNvSpPr>
              <a:spLocks noChangeShapeType="1"/>
            </p:cNvSpPr>
            <p:nvPr/>
          </p:nvSpPr>
          <p:spPr bwMode="auto">
            <a:xfrm flipV="1">
              <a:off x="196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7" name="Line 532"/>
            <p:cNvSpPr>
              <a:spLocks noChangeShapeType="1"/>
            </p:cNvSpPr>
            <p:nvPr/>
          </p:nvSpPr>
          <p:spPr bwMode="auto">
            <a:xfrm flipV="1">
              <a:off x="196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8" name="Line 533"/>
            <p:cNvSpPr>
              <a:spLocks noChangeShapeType="1"/>
            </p:cNvSpPr>
            <p:nvPr/>
          </p:nvSpPr>
          <p:spPr bwMode="auto">
            <a:xfrm flipV="1">
              <a:off x="196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9" name="Line 534"/>
            <p:cNvSpPr>
              <a:spLocks noChangeShapeType="1"/>
            </p:cNvSpPr>
            <p:nvPr/>
          </p:nvSpPr>
          <p:spPr bwMode="auto">
            <a:xfrm flipV="1">
              <a:off x="196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0" name="Line 535"/>
            <p:cNvSpPr>
              <a:spLocks noChangeShapeType="1"/>
            </p:cNvSpPr>
            <p:nvPr/>
          </p:nvSpPr>
          <p:spPr bwMode="auto">
            <a:xfrm flipV="1">
              <a:off x="1972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1" name="Line 536"/>
            <p:cNvSpPr>
              <a:spLocks noChangeShapeType="1"/>
            </p:cNvSpPr>
            <p:nvPr/>
          </p:nvSpPr>
          <p:spPr bwMode="auto">
            <a:xfrm flipV="1">
              <a:off x="1972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2" name="Line 537"/>
            <p:cNvSpPr>
              <a:spLocks noChangeShapeType="1"/>
            </p:cNvSpPr>
            <p:nvPr/>
          </p:nvSpPr>
          <p:spPr bwMode="auto">
            <a:xfrm flipV="1">
              <a:off x="197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3" name="Line 538"/>
            <p:cNvSpPr>
              <a:spLocks noChangeShapeType="1"/>
            </p:cNvSpPr>
            <p:nvPr/>
          </p:nvSpPr>
          <p:spPr bwMode="auto">
            <a:xfrm flipV="1">
              <a:off x="197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4" name="Line 539"/>
            <p:cNvSpPr>
              <a:spLocks noChangeShapeType="1"/>
            </p:cNvSpPr>
            <p:nvPr/>
          </p:nvSpPr>
          <p:spPr bwMode="auto">
            <a:xfrm flipV="1">
              <a:off x="197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5" name="Line 540"/>
            <p:cNvSpPr>
              <a:spLocks noChangeShapeType="1"/>
            </p:cNvSpPr>
            <p:nvPr/>
          </p:nvSpPr>
          <p:spPr bwMode="auto">
            <a:xfrm flipV="1">
              <a:off x="197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6" name="Line 541"/>
            <p:cNvSpPr>
              <a:spLocks noChangeShapeType="1"/>
            </p:cNvSpPr>
            <p:nvPr/>
          </p:nvSpPr>
          <p:spPr bwMode="auto">
            <a:xfrm flipV="1">
              <a:off x="197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7" name="Line 542"/>
            <p:cNvSpPr>
              <a:spLocks noChangeShapeType="1"/>
            </p:cNvSpPr>
            <p:nvPr/>
          </p:nvSpPr>
          <p:spPr bwMode="auto">
            <a:xfrm flipV="1">
              <a:off x="197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8" name="Line 543"/>
            <p:cNvSpPr>
              <a:spLocks noChangeShapeType="1"/>
            </p:cNvSpPr>
            <p:nvPr/>
          </p:nvSpPr>
          <p:spPr bwMode="auto">
            <a:xfrm flipV="1">
              <a:off x="1979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9" name="Line 544"/>
            <p:cNvSpPr>
              <a:spLocks noChangeShapeType="1"/>
            </p:cNvSpPr>
            <p:nvPr/>
          </p:nvSpPr>
          <p:spPr bwMode="auto">
            <a:xfrm flipV="1">
              <a:off x="1979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0" name="Line 545"/>
            <p:cNvSpPr>
              <a:spLocks noChangeShapeType="1"/>
            </p:cNvSpPr>
            <p:nvPr/>
          </p:nvSpPr>
          <p:spPr bwMode="auto">
            <a:xfrm flipV="1">
              <a:off x="1982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1" name="Line 546"/>
            <p:cNvSpPr>
              <a:spLocks noChangeShapeType="1"/>
            </p:cNvSpPr>
            <p:nvPr/>
          </p:nvSpPr>
          <p:spPr bwMode="auto">
            <a:xfrm flipV="1">
              <a:off x="1982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2" name="Line 547"/>
            <p:cNvSpPr>
              <a:spLocks noChangeShapeType="1"/>
            </p:cNvSpPr>
            <p:nvPr/>
          </p:nvSpPr>
          <p:spPr bwMode="auto">
            <a:xfrm flipV="1">
              <a:off x="198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3" name="Line 548"/>
            <p:cNvSpPr>
              <a:spLocks noChangeShapeType="1"/>
            </p:cNvSpPr>
            <p:nvPr/>
          </p:nvSpPr>
          <p:spPr bwMode="auto">
            <a:xfrm flipV="1">
              <a:off x="198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4" name="Line 549"/>
            <p:cNvSpPr>
              <a:spLocks noChangeShapeType="1"/>
            </p:cNvSpPr>
            <p:nvPr/>
          </p:nvSpPr>
          <p:spPr bwMode="auto">
            <a:xfrm flipV="1">
              <a:off x="198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5" name="Line 550"/>
            <p:cNvSpPr>
              <a:spLocks noChangeShapeType="1"/>
            </p:cNvSpPr>
            <p:nvPr/>
          </p:nvSpPr>
          <p:spPr bwMode="auto">
            <a:xfrm flipV="1">
              <a:off x="198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6" name="Line 551"/>
            <p:cNvSpPr>
              <a:spLocks noChangeShapeType="1"/>
            </p:cNvSpPr>
            <p:nvPr/>
          </p:nvSpPr>
          <p:spPr bwMode="auto">
            <a:xfrm flipV="1">
              <a:off x="198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7" name="Line 552"/>
            <p:cNvSpPr>
              <a:spLocks noChangeShapeType="1"/>
            </p:cNvSpPr>
            <p:nvPr/>
          </p:nvSpPr>
          <p:spPr bwMode="auto">
            <a:xfrm flipV="1">
              <a:off x="198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8" name="Line 553"/>
            <p:cNvSpPr>
              <a:spLocks noChangeShapeType="1"/>
            </p:cNvSpPr>
            <p:nvPr/>
          </p:nvSpPr>
          <p:spPr bwMode="auto">
            <a:xfrm flipV="1">
              <a:off x="198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9" name="Line 554"/>
            <p:cNvSpPr>
              <a:spLocks noChangeShapeType="1"/>
            </p:cNvSpPr>
            <p:nvPr/>
          </p:nvSpPr>
          <p:spPr bwMode="auto">
            <a:xfrm flipV="1">
              <a:off x="199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0" name="Line 555"/>
            <p:cNvSpPr>
              <a:spLocks noChangeShapeType="1"/>
            </p:cNvSpPr>
            <p:nvPr/>
          </p:nvSpPr>
          <p:spPr bwMode="auto">
            <a:xfrm flipV="1">
              <a:off x="1992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1" name="Line 556"/>
            <p:cNvSpPr>
              <a:spLocks noChangeShapeType="1"/>
            </p:cNvSpPr>
            <p:nvPr/>
          </p:nvSpPr>
          <p:spPr bwMode="auto">
            <a:xfrm flipV="1">
              <a:off x="1996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2" name="Line 557"/>
            <p:cNvSpPr>
              <a:spLocks noChangeShapeType="1"/>
            </p:cNvSpPr>
            <p:nvPr/>
          </p:nvSpPr>
          <p:spPr bwMode="auto">
            <a:xfrm flipV="1">
              <a:off x="1996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3" name="Line 558"/>
            <p:cNvSpPr>
              <a:spLocks noChangeShapeType="1"/>
            </p:cNvSpPr>
            <p:nvPr/>
          </p:nvSpPr>
          <p:spPr bwMode="auto">
            <a:xfrm flipV="1">
              <a:off x="199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4" name="Line 559"/>
            <p:cNvSpPr>
              <a:spLocks noChangeShapeType="1"/>
            </p:cNvSpPr>
            <p:nvPr/>
          </p:nvSpPr>
          <p:spPr bwMode="auto">
            <a:xfrm flipV="1">
              <a:off x="199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5" name="Line 560"/>
            <p:cNvSpPr>
              <a:spLocks noChangeShapeType="1"/>
            </p:cNvSpPr>
            <p:nvPr/>
          </p:nvSpPr>
          <p:spPr bwMode="auto">
            <a:xfrm flipV="1">
              <a:off x="199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6" name="Line 561"/>
            <p:cNvSpPr>
              <a:spLocks noChangeShapeType="1"/>
            </p:cNvSpPr>
            <p:nvPr/>
          </p:nvSpPr>
          <p:spPr bwMode="auto">
            <a:xfrm flipV="1">
              <a:off x="199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7" name="Line 562"/>
            <p:cNvSpPr>
              <a:spLocks noChangeShapeType="1"/>
            </p:cNvSpPr>
            <p:nvPr/>
          </p:nvSpPr>
          <p:spPr bwMode="auto">
            <a:xfrm flipV="1">
              <a:off x="199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8" name="Line 563"/>
            <p:cNvSpPr>
              <a:spLocks noChangeShapeType="1"/>
            </p:cNvSpPr>
            <p:nvPr/>
          </p:nvSpPr>
          <p:spPr bwMode="auto">
            <a:xfrm flipV="1">
              <a:off x="200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9" name="Line 564"/>
            <p:cNvSpPr>
              <a:spLocks noChangeShapeType="1"/>
            </p:cNvSpPr>
            <p:nvPr/>
          </p:nvSpPr>
          <p:spPr bwMode="auto">
            <a:xfrm flipV="1">
              <a:off x="200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0" name="Line 565"/>
            <p:cNvSpPr>
              <a:spLocks noChangeShapeType="1"/>
            </p:cNvSpPr>
            <p:nvPr/>
          </p:nvSpPr>
          <p:spPr bwMode="auto">
            <a:xfrm flipV="1">
              <a:off x="200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1" name="Line 566"/>
            <p:cNvSpPr>
              <a:spLocks noChangeShapeType="1"/>
            </p:cNvSpPr>
            <p:nvPr/>
          </p:nvSpPr>
          <p:spPr bwMode="auto">
            <a:xfrm flipV="1">
              <a:off x="200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2" name="Line 567"/>
            <p:cNvSpPr>
              <a:spLocks noChangeShapeType="1"/>
            </p:cNvSpPr>
            <p:nvPr/>
          </p:nvSpPr>
          <p:spPr bwMode="auto">
            <a:xfrm flipV="1">
              <a:off x="200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3" name="Line 568"/>
            <p:cNvSpPr>
              <a:spLocks noChangeShapeType="1"/>
            </p:cNvSpPr>
            <p:nvPr/>
          </p:nvSpPr>
          <p:spPr bwMode="auto">
            <a:xfrm flipV="1">
              <a:off x="2006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4" name="Line 569"/>
            <p:cNvSpPr>
              <a:spLocks noChangeShapeType="1"/>
            </p:cNvSpPr>
            <p:nvPr/>
          </p:nvSpPr>
          <p:spPr bwMode="auto">
            <a:xfrm flipV="1">
              <a:off x="200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5" name="Line 570"/>
            <p:cNvSpPr>
              <a:spLocks noChangeShapeType="1"/>
            </p:cNvSpPr>
            <p:nvPr/>
          </p:nvSpPr>
          <p:spPr bwMode="auto">
            <a:xfrm flipV="1">
              <a:off x="200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6" name="Line 571"/>
            <p:cNvSpPr>
              <a:spLocks noChangeShapeType="1"/>
            </p:cNvSpPr>
            <p:nvPr/>
          </p:nvSpPr>
          <p:spPr bwMode="auto">
            <a:xfrm flipV="1">
              <a:off x="200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7" name="Line 572"/>
            <p:cNvSpPr>
              <a:spLocks noChangeShapeType="1"/>
            </p:cNvSpPr>
            <p:nvPr/>
          </p:nvSpPr>
          <p:spPr bwMode="auto">
            <a:xfrm flipV="1">
              <a:off x="2013" y="2862"/>
              <a:ext cx="0" cy="4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8" name="Line 573"/>
            <p:cNvSpPr>
              <a:spLocks noChangeShapeType="1"/>
            </p:cNvSpPr>
            <p:nvPr/>
          </p:nvSpPr>
          <p:spPr bwMode="auto">
            <a:xfrm flipV="1">
              <a:off x="2013" y="2781"/>
              <a:ext cx="0" cy="12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9" name="Line 574"/>
            <p:cNvSpPr>
              <a:spLocks noChangeShapeType="1"/>
            </p:cNvSpPr>
            <p:nvPr/>
          </p:nvSpPr>
          <p:spPr bwMode="auto">
            <a:xfrm flipV="1">
              <a:off x="2013" y="2822"/>
              <a:ext cx="0" cy="8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0" name="Line 575"/>
            <p:cNvSpPr>
              <a:spLocks noChangeShapeType="1"/>
            </p:cNvSpPr>
            <p:nvPr/>
          </p:nvSpPr>
          <p:spPr bwMode="auto">
            <a:xfrm flipV="1">
              <a:off x="2013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1" name="Line 576"/>
            <p:cNvSpPr>
              <a:spLocks noChangeShapeType="1"/>
            </p:cNvSpPr>
            <p:nvPr/>
          </p:nvSpPr>
          <p:spPr bwMode="auto">
            <a:xfrm flipV="1">
              <a:off x="2013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2" name="Line 577"/>
            <p:cNvSpPr>
              <a:spLocks noChangeShapeType="1"/>
            </p:cNvSpPr>
            <p:nvPr/>
          </p:nvSpPr>
          <p:spPr bwMode="auto">
            <a:xfrm flipV="1">
              <a:off x="201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3" name="Line 578"/>
            <p:cNvSpPr>
              <a:spLocks noChangeShapeType="1"/>
            </p:cNvSpPr>
            <p:nvPr/>
          </p:nvSpPr>
          <p:spPr bwMode="auto">
            <a:xfrm flipV="1">
              <a:off x="201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4" name="Line 579"/>
            <p:cNvSpPr>
              <a:spLocks noChangeShapeType="1"/>
            </p:cNvSpPr>
            <p:nvPr/>
          </p:nvSpPr>
          <p:spPr bwMode="auto">
            <a:xfrm flipV="1">
              <a:off x="2016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5" name="Line 580"/>
            <p:cNvSpPr>
              <a:spLocks noChangeShapeType="1"/>
            </p:cNvSpPr>
            <p:nvPr/>
          </p:nvSpPr>
          <p:spPr bwMode="auto">
            <a:xfrm flipV="1">
              <a:off x="2016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6" name="Line 581"/>
            <p:cNvSpPr>
              <a:spLocks noChangeShapeType="1"/>
            </p:cNvSpPr>
            <p:nvPr/>
          </p:nvSpPr>
          <p:spPr bwMode="auto">
            <a:xfrm flipV="1">
              <a:off x="2019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7" name="Line 582"/>
            <p:cNvSpPr>
              <a:spLocks noChangeShapeType="1"/>
            </p:cNvSpPr>
            <p:nvPr/>
          </p:nvSpPr>
          <p:spPr bwMode="auto">
            <a:xfrm flipV="1">
              <a:off x="201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8" name="Line 583"/>
            <p:cNvSpPr>
              <a:spLocks noChangeShapeType="1"/>
            </p:cNvSpPr>
            <p:nvPr/>
          </p:nvSpPr>
          <p:spPr bwMode="auto">
            <a:xfrm flipV="1">
              <a:off x="201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9" name="Line 584"/>
            <p:cNvSpPr>
              <a:spLocks noChangeShapeType="1"/>
            </p:cNvSpPr>
            <p:nvPr/>
          </p:nvSpPr>
          <p:spPr bwMode="auto">
            <a:xfrm flipV="1">
              <a:off x="202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0" name="Line 585"/>
            <p:cNvSpPr>
              <a:spLocks noChangeShapeType="1"/>
            </p:cNvSpPr>
            <p:nvPr/>
          </p:nvSpPr>
          <p:spPr bwMode="auto">
            <a:xfrm flipV="1">
              <a:off x="202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1" name="Line 586"/>
            <p:cNvSpPr>
              <a:spLocks noChangeShapeType="1"/>
            </p:cNvSpPr>
            <p:nvPr/>
          </p:nvSpPr>
          <p:spPr bwMode="auto">
            <a:xfrm flipV="1">
              <a:off x="202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2" name="Line 587"/>
            <p:cNvSpPr>
              <a:spLocks noChangeShapeType="1"/>
            </p:cNvSpPr>
            <p:nvPr/>
          </p:nvSpPr>
          <p:spPr bwMode="auto">
            <a:xfrm flipV="1">
              <a:off x="202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3" name="Line 588"/>
            <p:cNvSpPr>
              <a:spLocks noChangeShapeType="1"/>
            </p:cNvSpPr>
            <p:nvPr/>
          </p:nvSpPr>
          <p:spPr bwMode="auto">
            <a:xfrm flipV="1">
              <a:off x="2029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4" name="Line 589"/>
            <p:cNvSpPr>
              <a:spLocks noChangeShapeType="1"/>
            </p:cNvSpPr>
            <p:nvPr/>
          </p:nvSpPr>
          <p:spPr bwMode="auto">
            <a:xfrm flipV="1">
              <a:off x="2029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5" name="Line 590"/>
            <p:cNvSpPr>
              <a:spLocks noChangeShapeType="1"/>
            </p:cNvSpPr>
            <p:nvPr/>
          </p:nvSpPr>
          <p:spPr bwMode="auto">
            <a:xfrm flipV="1">
              <a:off x="2029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6" name="Line 591"/>
            <p:cNvSpPr>
              <a:spLocks noChangeShapeType="1"/>
            </p:cNvSpPr>
            <p:nvPr/>
          </p:nvSpPr>
          <p:spPr bwMode="auto">
            <a:xfrm flipV="1">
              <a:off x="202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7" name="Line 592"/>
            <p:cNvSpPr>
              <a:spLocks noChangeShapeType="1"/>
            </p:cNvSpPr>
            <p:nvPr/>
          </p:nvSpPr>
          <p:spPr bwMode="auto">
            <a:xfrm flipV="1">
              <a:off x="203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8" name="Line 593"/>
            <p:cNvSpPr>
              <a:spLocks noChangeShapeType="1"/>
            </p:cNvSpPr>
            <p:nvPr/>
          </p:nvSpPr>
          <p:spPr bwMode="auto">
            <a:xfrm flipV="1">
              <a:off x="203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9" name="Line 594"/>
            <p:cNvSpPr>
              <a:spLocks noChangeShapeType="1"/>
            </p:cNvSpPr>
            <p:nvPr/>
          </p:nvSpPr>
          <p:spPr bwMode="auto">
            <a:xfrm flipV="1">
              <a:off x="2033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0" name="Line 595"/>
            <p:cNvSpPr>
              <a:spLocks noChangeShapeType="1"/>
            </p:cNvSpPr>
            <p:nvPr/>
          </p:nvSpPr>
          <p:spPr bwMode="auto">
            <a:xfrm flipV="1">
              <a:off x="2033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1" name="Line 596"/>
            <p:cNvSpPr>
              <a:spLocks noChangeShapeType="1"/>
            </p:cNvSpPr>
            <p:nvPr/>
          </p:nvSpPr>
          <p:spPr bwMode="auto">
            <a:xfrm flipV="1">
              <a:off x="2036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2" name="Line 597"/>
            <p:cNvSpPr>
              <a:spLocks noChangeShapeType="1"/>
            </p:cNvSpPr>
            <p:nvPr/>
          </p:nvSpPr>
          <p:spPr bwMode="auto">
            <a:xfrm flipV="1">
              <a:off x="2036" y="286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3" name="Line 598"/>
            <p:cNvSpPr>
              <a:spLocks noChangeShapeType="1"/>
            </p:cNvSpPr>
            <p:nvPr/>
          </p:nvSpPr>
          <p:spPr bwMode="auto">
            <a:xfrm flipV="1">
              <a:off x="203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4" name="Line 599"/>
            <p:cNvSpPr>
              <a:spLocks noChangeShapeType="1"/>
            </p:cNvSpPr>
            <p:nvPr/>
          </p:nvSpPr>
          <p:spPr bwMode="auto">
            <a:xfrm flipV="1">
              <a:off x="2036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5" name="Line 600"/>
            <p:cNvSpPr>
              <a:spLocks noChangeShapeType="1"/>
            </p:cNvSpPr>
            <p:nvPr/>
          </p:nvSpPr>
          <p:spPr bwMode="auto">
            <a:xfrm flipV="1">
              <a:off x="204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6" name="Line 601"/>
            <p:cNvSpPr>
              <a:spLocks noChangeShapeType="1"/>
            </p:cNvSpPr>
            <p:nvPr/>
          </p:nvSpPr>
          <p:spPr bwMode="auto">
            <a:xfrm flipV="1">
              <a:off x="2040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7" name="Line 602"/>
            <p:cNvSpPr>
              <a:spLocks noChangeShapeType="1"/>
            </p:cNvSpPr>
            <p:nvPr/>
          </p:nvSpPr>
          <p:spPr bwMode="auto">
            <a:xfrm flipV="1">
              <a:off x="2040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8" name="Line 603"/>
            <p:cNvSpPr>
              <a:spLocks noChangeShapeType="1"/>
            </p:cNvSpPr>
            <p:nvPr/>
          </p:nvSpPr>
          <p:spPr bwMode="auto">
            <a:xfrm flipV="1">
              <a:off x="2040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9" name="Line 604"/>
            <p:cNvSpPr>
              <a:spLocks noChangeShapeType="1"/>
            </p:cNvSpPr>
            <p:nvPr/>
          </p:nvSpPr>
          <p:spPr bwMode="auto">
            <a:xfrm flipV="1">
              <a:off x="204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0" name="Line 605"/>
            <p:cNvSpPr>
              <a:spLocks noChangeShapeType="1"/>
            </p:cNvSpPr>
            <p:nvPr/>
          </p:nvSpPr>
          <p:spPr bwMode="auto">
            <a:xfrm flipV="1">
              <a:off x="204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1" name="Line 606"/>
            <p:cNvSpPr>
              <a:spLocks noChangeShapeType="1"/>
            </p:cNvSpPr>
            <p:nvPr/>
          </p:nvSpPr>
          <p:spPr bwMode="auto">
            <a:xfrm flipV="1">
              <a:off x="204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2" name="Line 607"/>
            <p:cNvSpPr>
              <a:spLocks noChangeShapeType="1"/>
            </p:cNvSpPr>
            <p:nvPr/>
          </p:nvSpPr>
          <p:spPr bwMode="auto">
            <a:xfrm flipV="1">
              <a:off x="204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3" name="Line 608"/>
            <p:cNvSpPr>
              <a:spLocks noChangeShapeType="1"/>
            </p:cNvSpPr>
            <p:nvPr/>
          </p:nvSpPr>
          <p:spPr bwMode="auto">
            <a:xfrm flipV="1">
              <a:off x="204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4" name="Line 609"/>
            <p:cNvSpPr>
              <a:spLocks noChangeShapeType="1"/>
            </p:cNvSpPr>
            <p:nvPr/>
          </p:nvSpPr>
          <p:spPr bwMode="auto">
            <a:xfrm flipV="1">
              <a:off x="2046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5" name="Line 610"/>
            <p:cNvSpPr>
              <a:spLocks noChangeShapeType="1"/>
            </p:cNvSpPr>
            <p:nvPr/>
          </p:nvSpPr>
          <p:spPr bwMode="auto">
            <a:xfrm flipV="1">
              <a:off x="2046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6" name="Line 611"/>
            <p:cNvSpPr>
              <a:spLocks noChangeShapeType="1"/>
            </p:cNvSpPr>
            <p:nvPr/>
          </p:nvSpPr>
          <p:spPr bwMode="auto">
            <a:xfrm flipV="1">
              <a:off x="2050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7" name="Line 612"/>
            <p:cNvSpPr>
              <a:spLocks noChangeShapeType="1"/>
            </p:cNvSpPr>
            <p:nvPr/>
          </p:nvSpPr>
          <p:spPr bwMode="auto">
            <a:xfrm flipV="1">
              <a:off x="2050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8" name="Line 613"/>
            <p:cNvSpPr>
              <a:spLocks noChangeShapeType="1"/>
            </p:cNvSpPr>
            <p:nvPr/>
          </p:nvSpPr>
          <p:spPr bwMode="auto">
            <a:xfrm flipV="1">
              <a:off x="2050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9" name="Line 614"/>
            <p:cNvSpPr>
              <a:spLocks noChangeShapeType="1"/>
            </p:cNvSpPr>
            <p:nvPr/>
          </p:nvSpPr>
          <p:spPr bwMode="auto">
            <a:xfrm flipV="1">
              <a:off x="205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0" name="Line 615"/>
            <p:cNvSpPr>
              <a:spLocks noChangeShapeType="1"/>
            </p:cNvSpPr>
            <p:nvPr/>
          </p:nvSpPr>
          <p:spPr bwMode="auto">
            <a:xfrm flipV="1">
              <a:off x="205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1" name="Line 616"/>
            <p:cNvSpPr>
              <a:spLocks noChangeShapeType="1"/>
            </p:cNvSpPr>
            <p:nvPr/>
          </p:nvSpPr>
          <p:spPr bwMode="auto">
            <a:xfrm flipV="1">
              <a:off x="205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2" name="Line 617"/>
            <p:cNvSpPr>
              <a:spLocks noChangeShapeType="1"/>
            </p:cNvSpPr>
            <p:nvPr/>
          </p:nvSpPr>
          <p:spPr bwMode="auto">
            <a:xfrm flipV="1">
              <a:off x="205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3" name="Line 618"/>
            <p:cNvSpPr>
              <a:spLocks noChangeShapeType="1"/>
            </p:cNvSpPr>
            <p:nvPr/>
          </p:nvSpPr>
          <p:spPr bwMode="auto">
            <a:xfrm flipV="1">
              <a:off x="205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4" name="Line 619"/>
            <p:cNvSpPr>
              <a:spLocks noChangeShapeType="1"/>
            </p:cNvSpPr>
            <p:nvPr/>
          </p:nvSpPr>
          <p:spPr bwMode="auto">
            <a:xfrm flipV="1">
              <a:off x="205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5" name="Line 620"/>
            <p:cNvSpPr>
              <a:spLocks noChangeShapeType="1"/>
            </p:cNvSpPr>
            <p:nvPr/>
          </p:nvSpPr>
          <p:spPr bwMode="auto">
            <a:xfrm flipV="1">
              <a:off x="206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6" name="Line 621"/>
            <p:cNvSpPr>
              <a:spLocks noChangeShapeType="1"/>
            </p:cNvSpPr>
            <p:nvPr/>
          </p:nvSpPr>
          <p:spPr bwMode="auto">
            <a:xfrm flipV="1">
              <a:off x="206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7" name="Line 622"/>
            <p:cNvSpPr>
              <a:spLocks noChangeShapeType="1"/>
            </p:cNvSpPr>
            <p:nvPr/>
          </p:nvSpPr>
          <p:spPr bwMode="auto">
            <a:xfrm flipV="1">
              <a:off x="206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8" name="Line 623"/>
            <p:cNvSpPr>
              <a:spLocks noChangeShapeType="1"/>
            </p:cNvSpPr>
            <p:nvPr/>
          </p:nvSpPr>
          <p:spPr bwMode="auto">
            <a:xfrm flipV="1">
              <a:off x="2063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9" name="Line 624"/>
            <p:cNvSpPr>
              <a:spLocks noChangeShapeType="1"/>
            </p:cNvSpPr>
            <p:nvPr/>
          </p:nvSpPr>
          <p:spPr bwMode="auto">
            <a:xfrm flipV="1">
              <a:off x="2063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0" name="Line 625"/>
            <p:cNvSpPr>
              <a:spLocks noChangeShapeType="1"/>
            </p:cNvSpPr>
            <p:nvPr/>
          </p:nvSpPr>
          <p:spPr bwMode="auto">
            <a:xfrm flipV="1">
              <a:off x="2063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1" name="Line 626"/>
            <p:cNvSpPr>
              <a:spLocks noChangeShapeType="1"/>
            </p:cNvSpPr>
            <p:nvPr/>
          </p:nvSpPr>
          <p:spPr bwMode="auto">
            <a:xfrm flipV="1">
              <a:off x="2063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2" name="Line 627"/>
            <p:cNvSpPr>
              <a:spLocks noChangeShapeType="1"/>
            </p:cNvSpPr>
            <p:nvPr/>
          </p:nvSpPr>
          <p:spPr bwMode="auto">
            <a:xfrm flipV="1">
              <a:off x="206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3" name="Line 628"/>
            <p:cNvSpPr>
              <a:spLocks noChangeShapeType="1"/>
            </p:cNvSpPr>
            <p:nvPr/>
          </p:nvSpPr>
          <p:spPr bwMode="auto">
            <a:xfrm flipV="1">
              <a:off x="2066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4" name="Line 629"/>
            <p:cNvSpPr>
              <a:spLocks noChangeShapeType="1"/>
            </p:cNvSpPr>
            <p:nvPr/>
          </p:nvSpPr>
          <p:spPr bwMode="auto">
            <a:xfrm flipV="1">
              <a:off x="206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5" name="Line 630"/>
            <p:cNvSpPr>
              <a:spLocks noChangeShapeType="1"/>
            </p:cNvSpPr>
            <p:nvPr/>
          </p:nvSpPr>
          <p:spPr bwMode="auto">
            <a:xfrm flipV="1">
              <a:off x="207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6" name="Line 631"/>
            <p:cNvSpPr>
              <a:spLocks noChangeShapeType="1"/>
            </p:cNvSpPr>
            <p:nvPr/>
          </p:nvSpPr>
          <p:spPr bwMode="auto">
            <a:xfrm flipV="1">
              <a:off x="207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7" name="Line 632"/>
            <p:cNvSpPr>
              <a:spLocks noChangeShapeType="1"/>
            </p:cNvSpPr>
            <p:nvPr/>
          </p:nvSpPr>
          <p:spPr bwMode="auto">
            <a:xfrm flipV="1">
              <a:off x="207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8" name="Line 633"/>
            <p:cNvSpPr>
              <a:spLocks noChangeShapeType="1"/>
            </p:cNvSpPr>
            <p:nvPr/>
          </p:nvSpPr>
          <p:spPr bwMode="auto">
            <a:xfrm flipV="1">
              <a:off x="2073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9" name="Line 634"/>
            <p:cNvSpPr>
              <a:spLocks noChangeShapeType="1"/>
            </p:cNvSpPr>
            <p:nvPr/>
          </p:nvSpPr>
          <p:spPr bwMode="auto">
            <a:xfrm flipV="1">
              <a:off x="207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0" name="Line 635"/>
            <p:cNvSpPr>
              <a:spLocks noChangeShapeType="1"/>
            </p:cNvSpPr>
            <p:nvPr/>
          </p:nvSpPr>
          <p:spPr bwMode="auto">
            <a:xfrm flipV="1">
              <a:off x="2073" y="2832"/>
              <a:ext cx="0" cy="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1" name="Line 636"/>
            <p:cNvSpPr>
              <a:spLocks noChangeShapeType="1"/>
            </p:cNvSpPr>
            <p:nvPr/>
          </p:nvSpPr>
          <p:spPr bwMode="auto">
            <a:xfrm flipV="1">
              <a:off x="2073" y="2818"/>
              <a:ext cx="0" cy="9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2" name="Line 637"/>
            <p:cNvSpPr>
              <a:spLocks noChangeShapeType="1"/>
            </p:cNvSpPr>
            <p:nvPr/>
          </p:nvSpPr>
          <p:spPr bwMode="auto">
            <a:xfrm flipV="1">
              <a:off x="2073" y="2842"/>
              <a:ext cx="0" cy="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3" name="Line 638"/>
            <p:cNvSpPr>
              <a:spLocks noChangeShapeType="1"/>
            </p:cNvSpPr>
            <p:nvPr/>
          </p:nvSpPr>
          <p:spPr bwMode="auto">
            <a:xfrm flipV="1">
              <a:off x="2077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4" name="Line 639"/>
            <p:cNvSpPr>
              <a:spLocks noChangeShapeType="1"/>
            </p:cNvSpPr>
            <p:nvPr/>
          </p:nvSpPr>
          <p:spPr bwMode="auto">
            <a:xfrm flipV="1">
              <a:off x="207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5" name="Line 640"/>
            <p:cNvSpPr>
              <a:spLocks noChangeShapeType="1"/>
            </p:cNvSpPr>
            <p:nvPr/>
          </p:nvSpPr>
          <p:spPr bwMode="auto">
            <a:xfrm flipV="1">
              <a:off x="207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6" name="Line 641"/>
            <p:cNvSpPr>
              <a:spLocks noChangeShapeType="1"/>
            </p:cNvSpPr>
            <p:nvPr/>
          </p:nvSpPr>
          <p:spPr bwMode="auto">
            <a:xfrm flipV="1">
              <a:off x="207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7" name="Line 642"/>
            <p:cNvSpPr>
              <a:spLocks noChangeShapeType="1"/>
            </p:cNvSpPr>
            <p:nvPr/>
          </p:nvSpPr>
          <p:spPr bwMode="auto">
            <a:xfrm flipV="1">
              <a:off x="2080" y="2828"/>
              <a:ext cx="0" cy="8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8" name="Line 643"/>
            <p:cNvSpPr>
              <a:spLocks noChangeShapeType="1"/>
            </p:cNvSpPr>
            <p:nvPr/>
          </p:nvSpPr>
          <p:spPr bwMode="auto">
            <a:xfrm flipV="1">
              <a:off x="2080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9" name="Line 644"/>
            <p:cNvSpPr>
              <a:spLocks noChangeShapeType="1"/>
            </p:cNvSpPr>
            <p:nvPr/>
          </p:nvSpPr>
          <p:spPr bwMode="auto">
            <a:xfrm flipV="1">
              <a:off x="2080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0" name="Line 645"/>
            <p:cNvSpPr>
              <a:spLocks noChangeShapeType="1"/>
            </p:cNvSpPr>
            <p:nvPr/>
          </p:nvSpPr>
          <p:spPr bwMode="auto">
            <a:xfrm flipV="1">
              <a:off x="2080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1" name="Line 646"/>
            <p:cNvSpPr>
              <a:spLocks noChangeShapeType="1"/>
            </p:cNvSpPr>
            <p:nvPr/>
          </p:nvSpPr>
          <p:spPr bwMode="auto">
            <a:xfrm flipV="1">
              <a:off x="208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2" name="Line 647"/>
            <p:cNvSpPr>
              <a:spLocks noChangeShapeType="1"/>
            </p:cNvSpPr>
            <p:nvPr/>
          </p:nvSpPr>
          <p:spPr bwMode="auto">
            <a:xfrm flipV="1">
              <a:off x="208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3" name="Line 648"/>
            <p:cNvSpPr>
              <a:spLocks noChangeShapeType="1"/>
            </p:cNvSpPr>
            <p:nvPr/>
          </p:nvSpPr>
          <p:spPr bwMode="auto">
            <a:xfrm flipV="1">
              <a:off x="208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4" name="Line 649"/>
            <p:cNvSpPr>
              <a:spLocks noChangeShapeType="1"/>
            </p:cNvSpPr>
            <p:nvPr/>
          </p:nvSpPr>
          <p:spPr bwMode="auto">
            <a:xfrm flipV="1">
              <a:off x="208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5" name="Line 650"/>
            <p:cNvSpPr>
              <a:spLocks noChangeShapeType="1"/>
            </p:cNvSpPr>
            <p:nvPr/>
          </p:nvSpPr>
          <p:spPr bwMode="auto">
            <a:xfrm flipV="1">
              <a:off x="208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6" name="Line 651"/>
            <p:cNvSpPr>
              <a:spLocks noChangeShapeType="1"/>
            </p:cNvSpPr>
            <p:nvPr/>
          </p:nvSpPr>
          <p:spPr bwMode="auto">
            <a:xfrm flipV="1">
              <a:off x="2090" y="2526"/>
              <a:ext cx="0" cy="38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7" name="Line 652"/>
            <p:cNvSpPr>
              <a:spLocks noChangeShapeType="1"/>
            </p:cNvSpPr>
            <p:nvPr/>
          </p:nvSpPr>
          <p:spPr bwMode="auto">
            <a:xfrm flipV="1">
              <a:off x="2090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8" name="Line 653"/>
            <p:cNvSpPr>
              <a:spLocks noChangeShapeType="1"/>
            </p:cNvSpPr>
            <p:nvPr/>
          </p:nvSpPr>
          <p:spPr bwMode="auto">
            <a:xfrm flipV="1">
              <a:off x="2090" y="2700"/>
              <a:ext cx="0" cy="20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9" name="Line 654"/>
            <p:cNvSpPr>
              <a:spLocks noChangeShapeType="1"/>
            </p:cNvSpPr>
            <p:nvPr/>
          </p:nvSpPr>
          <p:spPr bwMode="auto">
            <a:xfrm flipV="1">
              <a:off x="209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0" name="Line 655"/>
            <p:cNvSpPr>
              <a:spLocks noChangeShapeType="1"/>
            </p:cNvSpPr>
            <p:nvPr/>
          </p:nvSpPr>
          <p:spPr bwMode="auto">
            <a:xfrm flipV="1">
              <a:off x="2093" y="2842"/>
              <a:ext cx="0" cy="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1" name="Line 656"/>
            <p:cNvSpPr>
              <a:spLocks noChangeShapeType="1"/>
            </p:cNvSpPr>
            <p:nvPr/>
          </p:nvSpPr>
          <p:spPr bwMode="auto">
            <a:xfrm flipV="1">
              <a:off x="209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2" name="Line 657"/>
            <p:cNvSpPr>
              <a:spLocks noChangeShapeType="1"/>
            </p:cNvSpPr>
            <p:nvPr/>
          </p:nvSpPr>
          <p:spPr bwMode="auto">
            <a:xfrm flipV="1">
              <a:off x="2093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3" name="Line 658"/>
            <p:cNvSpPr>
              <a:spLocks noChangeShapeType="1"/>
            </p:cNvSpPr>
            <p:nvPr/>
          </p:nvSpPr>
          <p:spPr bwMode="auto">
            <a:xfrm flipV="1">
              <a:off x="209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4" name="Line 659"/>
            <p:cNvSpPr>
              <a:spLocks noChangeShapeType="1"/>
            </p:cNvSpPr>
            <p:nvPr/>
          </p:nvSpPr>
          <p:spPr bwMode="auto">
            <a:xfrm flipV="1">
              <a:off x="209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5" name="Line 660"/>
            <p:cNvSpPr>
              <a:spLocks noChangeShapeType="1"/>
            </p:cNvSpPr>
            <p:nvPr/>
          </p:nvSpPr>
          <p:spPr bwMode="auto">
            <a:xfrm flipV="1">
              <a:off x="209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6" name="Line 661"/>
            <p:cNvSpPr>
              <a:spLocks noChangeShapeType="1"/>
            </p:cNvSpPr>
            <p:nvPr/>
          </p:nvSpPr>
          <p:spPr bwMode="auto">
            <a:xfrm flipV="1">
              <a:off x="209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7" name="Line 662"/>
            <p:cNvSpPr>
              <a:spLocks noChangeShapeType="1"/>
            </p:cNvSpPr>
            <p:nvPr/>
          </p:nvSpPr>
          <p:spPr bwMode="auto">
            <a:xfrm flipV="1">
              <a:off x="209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8" name="Line 663"/>
            <p:cNvSpPr>
              <a:spLocks noChangeShapeType="1"/>
            </p:cNvSpPr>
            <p:nvPr/>
          </p:nvSpPr>
          <p:spPr bwMode="auto">
            <a:xfrm flipV="1">
              <a:off x="209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2" name="Group 865"/>
          <p:cNvGrpSpPr>
            <a:grpSpLocks/>
          </p:cNvGrpSpPr>
          <p:nvPr/>
        </p:nvGrpSpPr>
        <p:grpSpPr bwMode="auto">
          <a:xfrm>
            <a:off x="3333750" y="3309938"/>
            <a:ext cx="320675" cy="1308100"/>
            <a:chOff x="2100" y="2085"/>
            <a:chExt cx="202" cy="824"/>
          </a:xfrm>
        </p:grpSpPr>
        <p:sp>
          <p:nvSpPr>
            <p:cNvPr id="10969" name="Line 665"/>
            <p:cNvSpPr>
              <a:spLocks noChangeShapeType="1"/>
            </p:cNvSpPr>
            <p:nvPr/>
          </p:nvSpPr>
          <p:spPr bwMode="auto">
            <a:xfrm flipV="1">
              <a:off x="2100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0" name="Line 666"/>
            <p:cNvSpPr>
              <a:spLocks noChangeShapeType="1"/>
            </p:cNvSpPr>
            <p:nvPr/>
          </p:nvSpPr>
          <p:spPr bwMode="auto">
            <a:xfrm flipV="1">
              <a:off x="210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1" name="Line 667"/>
            <p:cNvSpPr>
              <a:spLocks noChangeShapeType="1"/>
            </p:cNvSpPr>
            <p:nvPr/>
          </p:nvSpPr>
          <p:spPr bwMode="auto">
            <a:xfrm flipV="1">
              <a:off x="2103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2" name="Line 668"/>
            <p:cNvSpPr>
              <a:spLocks noChangeShapeType="1"/>
            </p:cNvSpPr>
            <p:nvPr/>
          </p:nvSpPr>
          <p:spPr bwMode="auto">
            <a:xfrm flipV="1">
              <a:off x="2103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3" name="Line 669"/>
            <p:cNvSpPr>
              <a:spLocks noChangeShapeType="1"/>
            </p:cNvSpPr>
            <p:nvPr/>
          </p:nvSpPr>
          <p:spPr bwMode="auto">
            <a:xfrm flipV="1">
              <a:off x="2103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4" name="Line 670"/>
            <p:cNvSpPr>
              <a:spLocks noChangeShapeType="1"/>
            </p:cNvSpPr>
            <p:nvPr/>
          </p:nvSpPr>
          <p:spPr bwMode="auto">
            <a:xfrm flipV="1">
              <a:off x="210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5" name="Line 671"/>
            <p:cNvSpPr>
              <a:spLocks noChangeShapeType="1"/>
            </p:cNvSpPr>
            <p:nvPr/>
          </p:nvSpPr>
          <p:spPr bwMode="auto">
            <a:xfrm flipV="1">
              <a:off x="210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6" name="Line 672"/>
            <p:cNvSpPr>
              <a:spLocks noChangeShapeType="1"/>
            </p:cNvSpPr>
            <p:nvPr/>
          </p:nvSpPr>
          <p:spPr bwMode="auto">
            <a:xfrm flipV="1">
              <a:off x="210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7" name="Line 673"/>
            <p:cNvSpPr>
              <a:spLocks noChangeShapeType="1"/>
            </p:cNvSpPr>
            <p:nvPr/>
          </p:nvSpPr>
          <p:spPr bwMode="auto">
            <a:xfrm flipV="1">
              <a:off x="210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8" name="Line 674"/>
            <p:cNvSpPr>
              <a:spLocks noChangeShapeType="1"/>
            </p:cNvSpPr>
            <p:nvPr/>
          </p:nvSpPr>
          <p:spPr bwMode="auto">
            <a:xfrm flipV="1">
              <a:off x="210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9" name="Line 675"/>
            <p:cNvSpPr>
              <a:spLocks noChangeShapeType="1"/>
            </p:cNvSpPr>
            <p:nvPr/>
          </p:nvSpPr>
          <p:spPr bwMode="auto">
            <a:xfrm flipV="1">
              <a:off x="211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0" name="Line 676"/>
            <p:cNvSpPr>
              <a:spLocks noChangeShapeType="1"/>
            </p:cNvSpPr>
            <p:nvPr/>
          </p:nvSpPr>
          <p:spPr bwMode="auto">
            <a:xfrm flipV="1">
              <a:off x="211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1" name="Line 677"/>
            <p:cNvSpPr>
              <a:spLocks noChangeShapeType="1"/>
            </p:cNvSpPr>
            <p:nvPr/>
          </p:nvSpPr>
          <p:spPr bwMode="auto">
            <a:xfrm flipV="1">
              <a:off x="2114" y="285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2" name="Line 678"/>
            <p:cNvSpPr>
              <a:spLocks noChangeShapeType="1"/>
            </p:cNvSpPr>
            <p:nvPr/>
          </p:nvSpPr>
          <p:spPr bwMode="auto">
            <a:xfrm flipV="1">
              <a:off x="2114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3" name="Line 679"/>
            <p:cNvSpPr>
              <a:spLocks noChangeShapeType="1"/>
            </p:cNvSpPr>
            <p:nvPr/>
          </p:nvSpPr>
          <p:spPr bwMode="auto">
            <a:xfrm flipV="1">
              <a:off x="2114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4" name="Line 680"/>
            <p:cNvSpPr>
              <a:spLocks noChangeShapeType="1"/>
            </p:cNvSpPr>
            <p:nvPr/>
          </p:nvSpPr>
          <p:spPr bwMode="auto">
            <a:xfrm flipV="1">
              <a:off x="211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5" name="Line 681"/>
            <p:cNvSpPr>
              <a:spLocks noChangeShapeType="1"/>
            </p:cNvSpPr>
            <p:nvPr/>
          </p:nvSpPr>
          <p:spPr bwMode="auto">
            <a:xfrm flipV="1">
              <a:off x="211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6" name="Line 682"/>
            <p:cNvSpPr>
              <a:spLocks noChangeShapeType="1"/>
            </p:cNvSpPr>
            <p:nvPr/>
          </p:nvSpPr>
          <p:spPr bwMode="auto">
            <a:xfrm flipV="1">
              <a:off x="211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7" name="Line 683"/>
            <p:cNvSpPr>
              <a:spLocks noChangeShapeType="1"/>
            </p:cNvSpPr>
            <p:nvPr/>
          </p:nvSpPr>
          <p:spPr bwMode="auto">
            <a:xfrm flipV="1">
              <a:off x="212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8" name="Line 684"/>
            <p:cNvSpPr>
              <a:spLocks noChangeShapeType="1"/>
            </p:cNvSpPr>
            <p:nvPr/>
          </p:nvSpPr>
          <p:spPr bwMode="auto">
            <a:xfrm flipV="1">
              <a:off x="212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9" name="Line 685"/>
            <p:cNvSpPr>
              <a:spLocks noChangeShapeType="1"/>
            </p:cNvSpPr>
            <p:nvPr/>
          </p:nvSpPr>
          <p:spPr bwMode="auto">
            <a:xfrm flipV="1">
              <a:off x="212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0" name="Line 686"/>
            <p:cNvSpPr>
              <a:spLocks noChangeShapeType="1"/>
            </p:cNvSpPr>
            <p:nvPr/>
          </p:nvSpPr>
          <p:spPr bwMode="auto">
            <a:xfrm flipV="1">
              <a:off x="2124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1" name="Line 687"/>
            <p:cNvSpPr>
              <a:spLocks noChangeShapeType="1"/>
            </p:cNvSpPr>
            <p:nvPr/>
          </p:nvSpPr>
          <p:spPr bwMode="auto">
            <a:xfrm flipV="1">
              <a:off x="2124" y="2862"/>
              <a:ext cx="0" cy="4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2" name="Line 688"/>
            <p:cNvSpPr>
              <a:spLocks noChangeShapeType="1"/>
            </p:cNvSpPr>
            <p:nvPr/>
          </p:nvSpPr>
          <p:spPr bwMode="auto">
            <a:xfrm flipV="1">
              <a:off x="2124" y="2862"/>
              <a:ext cx="0" cy="4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3" name="Line 689"/>
            <p:cNvSpPr>
              <a:spLocks noChangeShapeType="1"/>
            </p:cNvSpPr>
            <p:nvPr/>
          </p:nvSpPr>
          <p:spPr bwMode="auto">
            <a:xfrm flipV="1">
              <a:off x="2124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4" name="Line 690"/>
            <p:cNvSpPr>
              <a:spLocks noChangeShapeType="1"/>
            </p:cNvSpPr>
            <p:nvPr/>
          </p:nvSpPr>
          <p:spPr bwMode="auto">
            <a:xfrm flipV="1">
              <a:off x="2127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5" name="Line 691"/>
            <p:cNvSpPr>
              <a:spLocks noChangeShapeType="1"/>
            </p:cNvSpPr>
            <p:nvPr/>
          </p:nvSpPr>
          <p:spPr bwMode="auto">
            <a:xfrm flipV="1">
              <a:off x="212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6" name="Line 692"/>
            <p:cNvSpPr>
              <a:spLocks noChangeShapeType="1"/>
            </p:cNvSpPr>
            <p:nvPr/>
          </p:nvSpPr>
          <p:spPr bwMode="auto">
            <a:xfrm flipV="1">
              <a:off x="212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7" name="Line 693"/>
            <p:cNvSpPr>
              <a:spLocks noChangeShapeType="1"/>
            </p:cNvSpPr>
            <p:nvPr/>
          </p:nvSpPr>
          <p:spPr bwMode="auto">
            <a:xfrm flipV="1">
              <a:off x="213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8" name="Line 694"/>
            <p:cNvSpPr>
              <a:spLocks noChangeShapeType="1"/>
            </p:cNvSpPr>
            <p:nvPr/>
          </p:nvSpPr>
          <p:spPr bwMode="auto">
            <a:xfrm flipV="1">
              <a:off x="2130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9" name="Line 695"/>
            <p:cNvSpPr>
              <a:spLocks noChangeShapeType="1"/>
            </p:cNvSpPr>
            <p:nvPr/>
          </p:nvSpPr>
          <p:spPr bwMode="auto">
            <a:xfrm flipV="1">
              <a:off x="2130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0" name="Line 696"/>
            <p:cNvSpPr>
              <a:spLocks noChangeShapeType="1"/>
            </p:cNvSpPr>
            <p:nvPr/>
          </p:nvSpPr>
          <p:spPr bwMode="auto">
            <a:xfrm flipV="1">
              <a:off x="2130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1" name="Line 697"/>
            <p:cNvSpPr>
              <a:spLocks noChangeShapeType="1"/>
            </p:cNvSpPr>
            <p:nvPr/>
          </p:nvSpPr>
          <p:spPr bwMode="auto">
            <a:xfrm flipV="1">
              <a:off x="213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2" name="Line 698"/>
            <p:cNvSpPr>
              <a:spLocks noChangeShapeType="1"/>
            </p:cNvSpPr>
            <p:nvPr/>
          </p:nvSpPr>
          <p:spPr bwMode="auto">
            <a:xfrm flipV="1">
              <a:off x="213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3" name="Line 699"/>
            <p:cNvSpPr>
              <a:spLocks noChangeShapeType="1"/>
            </p:cNvSpPr>
            <p:nvPr/>
          </p:nvSpPr>
          <p:spPr bwMode="auto">
            <a:xfrm flipV="1">
              <a:off x="2134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4" name="Line 700"/>
            <p:cNvSpPr>
              <a:spLocks noChangeShapeType="1"/>
            </p:cNvSpPr>
            <p:nvPr/>
          </p:nvSpPr>
          <p:spPr bwMode="auto">
            <a:xfrm flipV="1">
              <a:off x="2134" y="2791"/>
              <a:ext cx="0" cy="11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5" name="Line 701"/>
            <p:cNvSpPr>
              <a:spLocks noChangeShapeType="1"/>
            </p:cNvSpPr>
            <p:nvPr/>
          </p:nvSpPr>
          <p:spPr bwMode="auto">
            <a:xfrm flipV="1">
              <a:off x="2134" y="2828"/>
              <a:ext cx="0" cy="8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6" name="Line 702"/>
            <p:cNvSpPr>
              <a:spLocks noChangeShapeType="1"/>
            </p:cNvSpPr>
            <p:nvPr/>
          </p:nvSpPr>
          <p:spPr bwMode="auto">
            <a:xfrm flipV="1">
              <a:off x="2137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7" name="Line 703"/>
            <p:cNvSpPr>
              <a:spLocks noChangeShapeType="1"/>
            </p:cNvSpPr>
            <p:nvPr/>
          </p:nvSpPr>
          <p:spPr bwMode="auto">
            <a:xfrm flipV="1">
              <a:off x="213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8" name="Line 704"/>
            <p:cNvSpPr>
              <a:spLocks noChangeShapeType="1"/>
            </p:cNvSpPr>
            <p:nvPr/>
          </p:nvSpPr>
          <p:spPr bwMode="auto">
            <a:xfrm flipV="1">
              <a:off x="213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9" name="Line 705"/>
            <p:cNvSpPr>
              <a:spLocks noChangeShapeType="1"/>
            </p:cNvSpPr>
            <p:nvPr/>
          </p:nvSpPr>
          <p:spPr bwMode="auto">
            <a:xfrm flipV="1">
              <a:off x="214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0" name="Line 706"/>
            <p:cNvSpPr>
              <a:spLocks noChangeShapeType="1"/>
            </p:cNvSpPr>
            <p:nvPr/>
          </p:nvSpPr>
          <p:spPr bwMode="auto">
            <a:xfrm flipV="1">
              <a:off x="214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1" name="Line 707"/>
            <p:cNvSpPr>
              <a:spLocks noChangeShapeType="1"/>
            </p:cNvSpPr>
            <p:nvPr/>
          </p:nvSpPr>
          <p:spPr bwMode="auto">
            <a:xfrm flipV="1">
              <a:off x="214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2" name="Line 708"/>
            <p:cNvSpPr>
              <a:spLocks noChangeShapeType="1"/>
            </p:cNvSpPr>
            <p:nvPr/>
          </p:nvSpPr>
          <p:spPr bwMode="auto">
            <a:xfrm flipV="1">
              <a:off x="214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3" name="Line 709"/>
            <p:cNvSpPr>
              <a:spLocks noChangeShapeType="1"/>
            </p:cNvSpPr>
            <p:nvPr/>
          </p:nvSpPr>
          <p:spPr bwMode="auto">
            <a:xfrm flipV="1">
              <a:off x="214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4" name="Line 710"/>
            <p:cNvSpPr>
              <a:spLocks noChangeShapeType="1"/>
            </p:cNvSpPr>
            <p:nvPr/>
          </p:nvSpPr>
          <p:spPr bwMode="auto">
            <a:xfrm flipV="1">
              <a:off x="214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5" name="Line 711"/>
            <p:cNvSpPr>
              <a:spLocks noChangeShapeType="1"/>
            </p:cNvSpPr>
            <p:nvPr/>
          </p:nvSpPr>
          <p:spPr bwMode="auto">
            <a:xfrm flipV="1">
              <a:off x="214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6" name="Line 712"/>
            <p:cNvSpPr>
              <a:spLocks noChangeShapeType="1"/>
            </p:cNvSpPr>
            <p:nvPr/>
          </p:nvSpPr>
          <p:spPr bwMode="auto">
            <a:xfrm flipV="1">
              <a:off x="214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7" name="Line 713"/>
            <p:cNvSpPr>
              <a:spLocks noChangeShapeType="1"/>
            </p:cNvSpPr>
            <p:nvPr/>
          </p:nvSpPr>
          <p:spPr bwMode="auto">
            <a:xfrm flipV="1">
              <a:off x="214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8" name="Line 714"/>
            <p:cNvSpPr>
              <a:spLocks noChangeShapeType="1"/>
            </p:cNvSpPr>
            <p:nvPr/>
          </p:nvSpPr>
          <p:spPr bwMode="auto">
            <a:xfrm flipV="1">
              <a:off x="215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9" name="Line 715"/>
            <p:cNvSpPr>
              <a:spLocks noChangeShapeType="1"/>
            </p:cNvSpPr>
            <p:nvPr/>
          </p:nvSpPr>
          <p:spPr bwMode="auto">
            <a:xfrm flipV="1">
              <a:off x="215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0" name="Line 716"/>
            <p:cNvSpPr>
              <a:spLocks noChangeShapeType="1"/>
            </p:cNvSpPr>
            <p:nvPr/>
          </p:nvSpPr>
          <p:spPr bwMode="auto">
            <a:xfrm flipV="1">
              <a:off x="215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1" name="Line 717"/>
            <p:cNvSpPr>
              <a:spLocks noChangeShapeType="1"/>
            </p:cNvSpPr>
            <p:nvPr/>
          </p:nvSpPr>
          <p:spPr bwMode="auto">
            <a:xfrm flipV="1">
              <a:off x="215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2" name="Line 718"/>
            <p:cNvSpPr>
              <a:spLocks noChangeShapeType="1"/>
            </p:cNvSpPr>
            <p:nvPr/>
          </p:nvSpPr>
          <p:spPr bwMode="auto">
            <a:xfrm flipV="1">
              <a:off x="215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3" name="Line 719"/>
            <p:cNvSpPr>
              <a:spLocks noChangeShapeType="1"/>
            </p:cNvSpPr>
            <p:nvPr/>
          </p:nvSpPr>
          <p:spPr bwMode="auto">
            <a:xfrm flipV="1">
              <a:off x="215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4" name="Line 720"/>
            <p:cNvSpPr>
              <a:spLocks noChangeShapeType="1"/>
            </p:cNvSpPr>
            <p:nvPr/>
          </p:nvSpPr>
          <p:spPr bwMode="auto">
            <a:xfrm flipV="1">
              <a:off x="215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5" name="Line 721"/>
            <p:cNvSpPr>
              <a:spLocks noChangeShapeType="1"/>
            </p:cNvSpPr>
            <p:nvPr/>
          </p:nvSpPr>
          <p:spPr bwMode="auto">
            <a:xfrm flipV="1">
              <a:off x="2157" y="2822"/>
              <a:ext cx="0" cy="8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6" name="Line 722"/>
            <p:cNvSpPr>
              <a:spLocks noChangeShapeType="1"/>
            </p:cNvSpPr>
            <p:nvPr/>
          </p:nvSpPr>
          <p:spPr bwMode="auto">
            <a:xfrm flipV="1">
              <a:off x="2157" y="2791"/>
              <a:ext cx="0" cy="11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7" name="Line 723"/>
            <p:cNvSpPr>
              <a:spLocks noChangeShapeType="1"/>
            </p:cNvSpPr>
            <p:nvPr/>
          </p:nvSpPr>
          <p:spPr bwMode="auto">
            <a:xfrm flipV="1">
              <a:off x="2157" y="2815"/>
              <a:ext cx="0" cy="9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8" name="Line 724"/>
            <p:cNvSpPr>
              <a:spLocks noChangeShapeType="1"/>
            </p:cNvSpPr>
            <p:nvPr/>
          </p:nvSpPr>
          <p:spPr bwMode="auto">
            <a:xfrm flipV="1">
              <a:off x="2157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9" name="Line 725"/>
            <p:cNvSpPr>
              <a:spLocks noChangeShapeType="1"/>
            </p:cNvSpPr>
            <p:nvPr/>
          </p:nvSpPr>
          <p:spPr bwMode="auto">
            <a:xfrm flipV="1">
              <a:off x="2161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0" name="Line 726"/>
            <p:cNvSpPr>
              <a:spLocks noChangeShapeType="1"/>
            </p:cNvSpPr>
            <p:nvPr/>
          </p:nvSpPr>
          <p:spPr bwMode="auto">
            <a:xfrm flipV="1">
              <a:off x="2161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1" name="Line 727"/>
            <p:cNvSpPr>
              <a:spLocks noChangeShapeType="1"/>
            </p:cNvSpPr>
            <p:nvPr/>
          </p:nvSpPr>
          <p:spPr bwMode="auto">
            <a:xfrm flipV="1">
              <a:off x="216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2" name="Line 728"/>
            <p:cNvSpPr>
              <a:spLocks noChangeShapeType="1"/>
            </p:cNvSpPr>
            <p:nvPr/>
          </p:nvSpPr>
          <p:spPr bwMode="auto">
            <a:xfrm flipV="1">
              <a:off x="216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3" name="Line 729"/>
            <p:cNvSpPr>
              <a:spLocks noChangeShapeType="1"/>
            </p:cNvSpPr>
            <p:nvPr/>
          </p:nvSpPr>
          <p:spPr bwMode="auto">
            <a:xfrm flipV="1">
              <a:off x="2164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4" name="Line 730"/>
            <p:cNvSpPr>
              <a:spLocks noChangeShapeType="1"/>
            </p:cNvSpPr>
            <p:nvPr/>
          </p:nvSpPr>
          <p:spPr bwMode="auto">
            <a:xfrm flipV="1">
              <a:off x="2164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5" name="Line 731"/>
            <p:cNvSpPr>
              <a:spLocks noChangeShapeType="1"/>
            </p:cNvSpPr>
            <p:nvPr/>
          </p:nvSpPr>
          <p:spPr bwMode="auto">
            <a:xfrm flipV="1">
              <a:off x="2164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6" name="Line 732"/>
            <p:cNvSpPr>
              <a:spLocks noChangeShapeType="1"/>
            </p:cNvSpPr>
            <p:nvPr/>
          </p:nvSpPr>
          <p:spPr bwMode="auto">
            <a:xfrm flipV="1">
              <a:off x="216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7" name="Line 733"/>
            <p:cNvSpPr>
              <a:spLocks noChangeShapeType="1"/>
            </p:cNvSpPr>
            <p:nvPr/>
          </p:nvSpPr>
          <p:spPr bwMode="auto">
            <a:xfrm flipV="1">
              <a:off x="216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8" name="Line 734"/>
            <p:cNvSpPr>
              <a:spLocks noChangeShapeType="1"/>
            </p:cNvSpPr>
            <p:nvPr/>
          </p:nvSpPr>
          <p:spPr bwMode="auto">
            <a:xfrm flipV="1">
              <a:off x="216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9" name="Line 735"/>
            <p:cNvSpPr>
              <a:spLocks noChangeShapeType="1"/>
            </p:cNvSpPr>
            <p:nvPr/>
          </p:nvSpPr>
          <p:spPr bwMode="auto">
            <a:xfrm flipV="1">
              <a:off x="2171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0" name="Line 736"/>
            <p:cNvSpPr>
              <a:spLocks noChangeShapeType="1"/>
            </p:cNvSpPr>
            <p:nvPr/>
          </p:nvSpPr>
          <p:spPr bwMode="auto">
            <a:xfrm flipV="1">
              <a:off x="2171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1" name="Line 737"/>
            <p:cNvSpPr>
              <a:spLocks noChangeShapeType="1"/>
            </p:cNvSpPr>
            <p:nvPr/>
          </p:nvSpPr>
          <p:spPr bwMode="auto">
            <a:xfrm flipV="1">
              <a:off x="2174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2" name="Line 738"/>
            <p:cNvSpPr>
              <a:spLocks noChangeShapeType="1"/>
            </p:cNvSpPr>
            <p:nvPr/>
          </p:nvSpPr>
          <p:spPr bwMode="auto">
            <a:xfrm flipV="1">
              <a:off x="217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3" name="Line 739"/>
            <p:cNvSpPr>
              <a:spLocks noChangeShapeType="1"/>
            </p:cNvSpPr>
            <p:nvPr/>
          </p:nvSpPr>
          <p:spPr bwMode="auto">
            <a:xfrm flipV="1">
              <a:off x="2174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4" name="Line 740"/>
            <p:cNvSpPr>
              <a:spLocks noChangeShapeType="1"/>
            </p:cNvSpPr>
            <p:nvPr/>
          </p:nvSpPr>
          <p:spPr bwMode="auto">
            <a:xfrm flipV="1">
              <a:off x="2174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5" name="Line 741"/>
            <p:cNvSpPr>
              <a:spLocks noChangeShapeType="1"/>
            </p:cNvSpPr>
            <p:nvPr/>
          </p:nvSpPr>
          <p:spPr bwMode="auto">
            <a:xfrm flipV="1">
              <a:off x="2178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6" name="Line 742"/>
            <p:cNvSpPr>
              <a:spLocks noChangeShapeType="1"/>
            </p:cNvSpPr>
            <p:nvPr/>
          </p:nvSpPr>
          <p:spPr bwMode="auto">
            <a:xfrm flipV="1">
              <a:off x="2178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7" name="Line 743"/>
            <p:cNvSpPr>
              <a:spLocks noChangeShapeType="1"/>
            </p:cNvSpPr>
            <p:nvPr/>
          </p:nvSpPr>
          <p:spPr bwMode="auto">
            <a:xfrm flipV="1">
              <a:off x="217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8" name="Line 744"/>
            <p:cNvSpPr>
              <a:spLocks noChangeShapeType="1"/>
            </p:cNvSpPr>
            <p:nvPr/>
          </p:nvSpPr>
          <p:spPr bwMode="auto">
            <a:xfrm flipV="1">
              <a:off x="217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9" name="Line 745"/>
            <p:cNvSpPr>
              <a:spLocks noChangeShapeType="1"/>
            </p:cNvSpPr>
            <p:nvPr/>
          </p:nvSpPr>
          <p:spPr bwMode="auto">
            <a:xfrm flipV="1">
              <a:off x="2181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0" name="Line 746"/>
            <p:cNvSpPr>
              <a:spLocks noChangeShapeType="1"/>
            </p:cNvSpPr>
            <p:nvPr/>
          </p:nvSpPr>
          <p:spPr bwMode="auto">
            <a:xfrm flipV="1">
              <a:off x="218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1" name="Line 747"/>
            <p:cNvSpPr>
              <a:spLocks noChangeShapeType="1"/>
            </p:cNvSpPr>
            <p:nvPr/>
          </p:nvSpPr>
          <p:spPr bwMode="auto">
            <a:xfrm flipV="1">
              <a:off x="218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2" name="Line 748"/>
            <p:cNvSpPr>
              <a:spLocks noChangeShapeType="1"/>
            </p:cNvSpPr>
            <p:nvPr/>
          </p:nvSpPr>
          <p:spPr bwMode="auto">
            <a:xfrm flipV="1">
              <a:off x="218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3" name="Line 749"/>
            <p:cNvSpPr>
              <a:spLocks noChangeShapeType="1"/>
            </p:cNvSpPr>
            <p:nvPr/>
          </p:nvSpPr>
          <p:spPr bwMode="auto">
            <a:xfrm flipV="1">
              <a:off x="218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4" name="Line 750"/>
            <p:cNvSpPr>
              <a:spLocks noChangeShapeType="1"/>
            </p:cNvSpPr>
            <p:nvPr/>
          </p:nvSpPr>
          <p:spPr bwMode="auto">
            <a:xfrm flipV="1">
              <a:off x="218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5" name="Line 751"/>
            <p:cNvSpPr>
              <a:spLocks noChangeShapeType="1"/>
            </p:cNvSpPr>
            <p:nvPr/>
          </p:nvSpPr>
          <p:spPr bwMode="auto">
            <a:xfrm flipV="1">
              <a:off x="219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6" name="Line 752"/>
            <p:cNvSpPr>
              <a:spLocks noChangeShapeType="1"/>
            </p:cNvSpPr>
            <p:nvPr/>
          </p:nvSpPr>
          <p:spPr bwMode="auto">
            <a:xfrm flipV="1">
              <a:off x="2191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7" name="Line 753"/>
            <p:cNvSpPr>
              <a:spLocks noChangeShapeType="1"/>
            </p:cNvSpPr>
            <p:nvPr/>
          </p:nvSpPr>
          <p:spPr bwMode="auto">
            <a:xfrm flipV="1">
              <a:off x="2191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8" name="Line 754"/>
            <p:cNvSpPr>
              <a:spLocks noChangeShapeType="1"/>
            </p:cNvSpPr>
            <p:nvPr/>
          </p:nvSpPr>
          <p:spPr bwMode="auto">
            <a:xfrm flipV="1">
              <a:off x="2191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9" name="Line 755"/>
            <p:cNvSpPr>
              <a:spLocks noChangeShapeType="1"/>
            </p:cNvSpPr>
            <p:nvPr/>
          </p:nvSpPr>
          <p:spPr bwMode="auto">
            <a:xfrm flipV="1">
              <a:off x="2191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0" name="Line 756"/>
            <p:cNvSpPr>
              <a:spLocks noChangeShapeType="1"/>
            </p:cNvSpPr>
            <p:nvPr/>
          </p:nvSpPr>
          <p:spPr bwMode="auto">
            <a:xfrm flipV="1">
              <a:off x="219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1" name="Line 757"/>
            <p:cNvSpPr>
              <a:spLocks noChangeShapeType="1"/>
            </p:cNvSpPr>
            <p:nvPr/>
          </p:nvSpPr>
          <p:spPr bwMode="auto">
            <a:xfrm flipV="1">
              <a:off x="219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2" name="Line 758"/>
            <p:cNvSpPr>
              <a:spLocks noChangeShapeType="1"/>
            </p:cNvSpPr>
            <p:nvPr/>
          </p:nvSpPr>
          <p:spPr bwMode="auto">
            <a:xfrm flipV="1">
              <a:off x="219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3" name="Line 759"/>
            <p:cNvSpPr>
              <a:spLocks noChangeShapeType="1"/>
            </p:cNvSpPr>
            <p:nvPr/>
          </p:nvSpPr>
          <p:spPr bwMode="auto">
            <a:xfrm flipV="1">
              <a:off x="219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4" name="Line 760"/>
            <p:cNvSpPr>
              <a:spLocks noChangeShapeType="1"/>
            </p:cNvSpPr>
            <p:nvPr/>
          </p:nvSpPr>
          <p:spPr bwMode="auto">
            <a:xfrm flipV="1">
              <a:off x="2198" y="2623"/>
              <a:ext cx="0" cy="28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5" name="Line 761"/>
            <p:cNvSpPr>
              <a:spLocks noChangeShapeType="1"/>
            </p:cNvSpPr>
            <p:nvPr/>
          </p:nvSpPr>
          <p:spPr bwMode="auto">
            <a:xfrm flipV="1">
              <a:off x="2198" y="2711"/>
              <a:ext cx="0" cy="19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6" name="Line 762"/>
            <p:cNvSpPr>
              <a:spLocks noChangeShapeType="1"/>
            </p:cNvSpPr>
            <p:nvPr/>
          </p:nvSpPr>
          <p:spPr bwMode="auto">
            <a:xfrm flipV="1">
              <a:off x="2198" y="2798"/>
              <a:ext cx="0" cy="11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7" name="Line 763"/>
            <p:cNvSpPr>
              <a:spLocks noChangeShapeType="1"/>
            </p:cNvSpPr>
            <p:nvPr/>
          </p:nvSpPr>
          <p:spPr bwMode="auto">
            <a:xfrm flipV="1">
              <a:off x="2198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8" name="Line 764"/>
            <p:cNvSpPr>
              <a:spLocks noChangeShapeType="1"/>
            </p:cNvSpPr>
            <p:nvPr/>
          </p:nvSpPr>
          <p:spPr bwMode="auto">
            <a:xfrm flipV="1">
              <a:off x="2201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9" name="Line 765"/>
            <p:cNvSpPr>
              <a:spLocks noChangeShapeType="1"/>
            </p:cNvSpPr>
            <p:nvPr/>
          </p:nvSpPr>
          <p:spPr bwMode="auto">
            <a:xfrm flipV="1">
              <a:off x="2201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0" name="Line 766"/>
            <p:cNvSpPr>
              <a:spLocks noChangeShapeType="1"/>
            </p:cNvSpPr>
            <p:nvPr/>
          </p:nvSpPr>
          <p:spPr bwMode="auto">
            <a:xfrm flipV="1">
              <a:off x="220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1" name="Line 767"/>
            <p:cNvSpPr>
              <a:spLocks noChangeShapeType="1"/>
            </p:cNvSpPr>
            <p:nvPr/>
          </p:nvSpPr>
          <p:spPr bwMode="auto">
            <a:xfrm flipV="1">
              <a:off x="220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2" name="Line 768"/>
            <p:cNvSpPr>
              <a:spLocks noChangeShapeType="1"/>
            </p:cNvSpPr>
            <p:nvPr/>
          </p:nvSpPr>
          <p:spPr bwMode="auto">
            <a:xfrm flipV="1">
              <a:off x="220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3" name="Line 769"/>
            <p:cNvSpPr>
              <a:spLocks noChangeShapeType="1"/>
            </p:cNvSpPr>
            <p:nvPr/>
          </p:nvSpPr>
          <p:spPr bwMode="auto">
            <a:xfrm flipV="1">
              <a:off x="220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4" name="Line 770"/>
            <p:cNvSpPr>
              <a:spLocks noChangeShapeType="1"/>
            </p:cNvSpPr>
            <p:nvPr/>
          </p:nvSpPr>
          <p:spPr bwMode="auto">
            <a:xfrm flipV="1">
              <a:off x="220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5" name="Line 771"/>
            <p:cNvSpPr>
              <a:spLocks noChangeShapeType="1"/>
            </p:cNvSpPr>
            <p:nvPr/>
          </p:nvSpPr>
          <p:spPr bwMode="auto">
            <a:xfrm flipV="1">
              <a:off x="220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6" name="Line 772"/>
            <p:cNvSpPr>
              <a:spLocks noChangeShapeType="1"/>
            </p:cNvSpPr>
            <p:nvPr/>
          </p:nvSpPr>
          <p:spPr bwMode="auto">
            <a:xfrm flipV="1">
              <a:off x="220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7" name="Line 773"/>
            <p:cNvSpPr>
              <a:spLocks noChangeShapeType="1"/>
            </p:cNvSpPr>
            <p:nvPr/>
          </p:nvSpPr>
          <p:spPr bwMode="auto">
            <a:xfrm flipV="1">
              <a:off x="2211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8" name="Line 774"/>
            <p:cNvSpPr>
              <a:spLocks noChangeShapeType="1"/>
            </p:cNvSpPr>
            <p:nvPr/>
          </p:nvSpPr>
          <p:spPr bwMode="auto">
            <a:xfrm flipV="1">
              <a:off x="2211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9" name="Line 775"/>
            <p:cNvSpPr>
              <a:spLocks noChangeShapeType="1"/>
            </p:cNvSpPr>
            <p:nvPr/>
          </p:nvSpPr>
          <p:spPr bwMode="auto">
            <a:xfrm flipV="1">
              <a:off x="2211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0" name="Line 776"/>
            <p:cNvSpPr>
              <a:spLocks noChangeShapeType="1"/>
            </p:cNvSpPr>
            <p:nvPr/>
          </p:nvSpPr>
          <p:spPr bwMode="auto">
            <a:xfrm flipV="1">
              <a:off x="221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1" name="Line 777"/>
            <p:cNvSpPr>
              <a:spLocks noChangeShapeType="1"/>
            </p:cNvSpPr>
            <p:nvPr/>
          </p:nvSpPr>
          <p:spPr bwMode="auto">
            <a:xfrm flipV="1">
              <a:off x="221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2" name="Line 778"/>
            <p:cNvSpPr>
              <a:spLocks noChangeShapeType="1"/>
            </p:cNvSpPr>
            <p:nvPr/>
          </p:nvSpPr>
          <p:spPr bwMode="auto">
            <a:xfrm flipV="1">
              <a:off x="221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3" name="Line 779"/>
            <p:cNvSpPr>
              <a:spLocks noChangeShapeType="1"/>
            </p:cNvSpPr>
            <p:nvPr/>
          </p:nvSpPr>
          <p:spPr bwMode="auto">
            <a:xfrm flipV="1">
              <a:off x="221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4" name="Line 780"/>
            <p:cNvSpPr>
              <a:spLocks noChangeShapeType="1"/>
            </p:cNvSpPr>
            <p:nvPr/>
          </p:nvSpPr>
          <p:spPr bwMode="auto">
            <a:xfrm flipV="1">
              <a:off x="221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5" name="Line 781"/>
            <p:cNvSpPr>
              <a:spLocks noChangeShapeType="1"/>
            </p:cNvSpPr>
            <p:nvPr/>
          </p:nvSpPr>
          <p:spPr bwMode="auto">
            <a:xfrm flipV="1">
              <a:off x="221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6" name="Line 782"/>
            <p:cNvSpPr>
              <a:spLocks noChangeShapeType="1"/>
            </p:cNvSpPr>
            <p:nvPr/>
          </p:nvSpPr>
          <p:spPr bwMode="auto">
            <a:xfrm flipV="1">
              <a:off x="2221" y="2818"/>
              <a:ext cx="0" cy="9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7" name="Line 783"/>
            <p:cNvSpPr>
              <a:spLocks noChangeShapeType="1"/>
            </p:cNvSpPr>
            <p:nvPr/>
          </p:nvSpPr>
          <p:spPr bwMode="auto">
            <a:xfrm flipV="1">
              <a:off x="2221" y="2842"/>
              <a:ext cx="0" cy="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8" name="Line 784"/>
            <p:cNvSpPr>
              <a:spLocks noChangeShapeType="1"/>
            </p:cNvSpPr>
            <p:nvPr/>
          </p:nvSpPr>
          <p:spPr bwMode="auto">
            <a:xfrm flipV="1">
              <a:off x="2221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9" name="Line 785"/>
            <p:cNvSpPr>
              <a:spLocks noChangeShapeType="1"/>
            </p:cNvSpPr>
            <p:nvPr/>
          </p:nvSpPr>
          <p:spPr bwMode="auto">
            <a:xfrm flipV="1">
              <a:off x="2221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0" name="Line 786"/>
            <p:cNvSpPr>
              <a:spLocks noChangeShapeType="1"/>
            </p:cNvSpPr>
            <p:nvPr/>
          </p:nvSpPr>
          <p:spPr bwMode="auto">
            <a:xfrm flipV="1">
              <a:off x="222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1" name="Line 787"/>
            <p:cNvSpPr>
              <a:spLocks noChangeShapeType="1"/>
            </p:cNvSpPr>
            <p:nvPr/>
          </p:nvSpPr>
          <p:spPr bwMode="auto">
            <a:xfrm flipV="1">
              <a:off x="2225" y="2566"/>
              <a:ext cx="0" cy="34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2" name="Line 788"/>
            <p:cNvSpPr>
              <a:spLocks noChangeShapeType="1"/>
            </p:cNvSpPr>
            <p:nvPr/>
          </p:nvSpPr>
          <p:spPr bwMode="auto">
            <a:xfrm flipV="1">
              <a:off x="2225" y="285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3" name="Line 789"/>
            <p:cNvSpPr>
              <a:spLocks noChangeShapeType="1"/>
            </p:cNvSpPr>
            <p:nvPr/>
          </p:nvSpPr>
          <p:spPr bwMode="auto">
            <a:xfrm flipV="1">
              <a:off x="2225" y="2731"/>
              <a:ext cx="0" cy="17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4" name="Line 790"/>
            <p:cNvSpPr>
              <a:spLocks noChangeShapeType="1"/>
            </p:cNvSpPr>
            <p:nvPr/>
          </p:nvSpPr>
          <p:spPr bwMode="auto">
            <a:xfrm flipV="1">
              <a:off x="2228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5" name="Line 791"/>
            <p:cNvSpPr>
              <a:spLocks noChangeShapeType="1"/>
            </p:cNvSpPr>
            <p:nvPr/>
          </p:nvSpPr>
          <p:spPr bwMode="auto">
            <a:xfrm flipV="1">
              <a:off x="2228" y="2862"/>
              <a:ext cx="0" cy="4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6" name="Line 792"/>
            <p:cNvSpPr>
              <a:spLocks noChangeShapeType="1"/>
            </p:cNvSpPr>
            <p:nvPr/>
          </p:nvSpPr>
          <p:spPr bwMode="auto">
            <a:xfrm flipV="1">
              <a:off x="22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7" name="Line 793"/>
            <p:cNvSpPr>
              <a:spLocks noChangeShapeType="1"/>
            </p:cNvSpPr>
            <p:nvPr/>
          </p:nvSpPr>
          <p:spPr bwMode="auto">
            <a:xfrm flipV="1">
              <a:off x="222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8" name="Line 794"/>
            <p:cNvSpPr>
              <a:spLocks noChangeShapeType="1"/>
            </p:cNvSpPr>
            <p:nvPr/>
          </p:nvSpPr>
          <p:spPr bwMode="auto">
            <a:xfrm flipV="1">
              <a:off x="223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9" name="Line 795"/>
            <p:cNvSpPr>
              <a:spLocks noChangeShapeType="1"/>
            </p:cNvSpPr>
            <p:nvPr/>
          </p:nvSpPr>
          <p:spPr bwMode="auto">
            <a:xfrm flipV="1">
              <a:off x="223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0" name="Line 796"/>
            <p:cNvSpPr>
              <a:spLocks noChangeShapeType="1"/>
            </p:cNvSpPr>
            <p:nvPr/>
          </p:nvSpPr>
          <p:spPr bwMode="auto">
            <a:xfrm flipV="1">
              <a:off x="223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1" name="Line 797"/>
            <p:cNvSpPr>
              <a:spLocks noChangeShapeType="1"/>
            </p:cNvSpPr>
            <p:nvPr/>
          </p:nvSpPr>
          <p:spPr bwMode="auto">
            <a:xfrm flipV="1">
              <a:off x="223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2" name="Line 798"/>
            <p:cNvSpPr>
              <a:spLocks noChangeShapeType="1"/>
            </p:cNvSpPr>
            <p:nvPr/>
          </p:nvSpPr>
          <p:spPr bwMode="auto">
            <a:xfrm flipV="1">
              <a:off x="2238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3" name="Line 799"/>
            <p:cNvSpPr>
              <a:spLocks noChangeShapeType="1"/>
            </p:cNvSpPr>
            <p:nvPr/>
          </p:nvSpPr>
          <p:spPr bwMode="auto">
            <a:xfrm flipV="1">
              <a:off x="2241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4" name="Line 800"/>
            <p:cNvSpPr>
              <a:spLocks noChangeShapeType="1"/>
            </p:cNvSpPr>
            <p:nvPr/>
          </p:nvSpPr>
          <p:spPr bwMode="auto">
            <a:xfrm flipV="1">
              <a:off x="2241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5" name="Line 801"/>
            <p:cNvSpPr>
              <a:spLocks noChangeShapeType="1"/>
            </p:cNvSpPr>
            <p:nvPr/>
          </p:nvSpPr>
          <p:spPr bwMode="auto">
            <a:xfrm flipV="1">
              <a:off x="2241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6" name="Line 802"/>
            <p:cNvSpPr>
              <a:spLocks noChangeShapeType="1"/>
            </p:cNvSpPr>
            <p:nvPr/>
          </p:nvSpPr>
          <p:spPr bwMode="auto">
            <a:xfrm flipV="1">
              <a:off x="2241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7" name="Line 803"/>
            <p:cNvSpPr>
              <a:spLocks noChangeShapeType="1"/>
            </p:cNvSpPr>
            <p:nvPr/>
          </p:nvSpPr>
          <p:spPr bwMode="auto">
            <a:xfrm flipV="1">
              <a:off x="224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8" name="Line 804"/>
            <p:cNvSpPr>
              <a:spLocks noChangeShapeType="1"/>
            </p:cNvSpPr>
            <p:nvPr/>
          </p:nvSpPr>
          <p:spPr bwMode="auto">
            <a:xfrm flipV="1">
              <a:off x="224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9" name="Line 805"/>
            <p:cNvSpPr>
              <a:spLocks noChangeShapeType="1"/>
            </p:cNvSpPr>
            <p:nvPr/>
          </p:nvSpPr>
          <p:spPr bwMode="auto">
            <a:xfrm flipV="1">
              <a:off x="224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0" name="Line 806"/>
            <p:cNvSpPr>
              <a:spLocks noChangeShapeType="1"/>
            </p:cNvSpPr>
            <p:nvPr/>
          </p:nvSpPr>
          <p:spPr bwMode="auto">
            <a:xfrm flipV="1">
              <a:off x="224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1" name="Line 807"/>
            <p:cNvSpPr>
              <a:spLocks noChangeShapeType="1"/>
            </p:cNvSpPr>
            <p:nvPr/>
          </p:nvSpPr>
          <p:spPr bwMode="auto">
            <a:xfrm flipV="1">
              <a:off x="224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2" name="Line 808"/>
            <p:cNvSpPr>
              <a:spLocks noChangeShapeType="1"/>
            </p:cNvSpPr>
            <p:nvPr/>
          </p:nvSpPr>
          <p:spPr bwMode="auto">
            <a:xfrm flipV="1">
              <a:off x="224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3" name="Line 809"/>
            <p:cNvSpPr>
              <a:spLocks noChangeShapeType="1"/>
            </p:cNvSpPr>
            <p:nvPr/>
          </p:nvSpPr>
          <p:spPr bwMode="auto">
            <a:xfrm flipV="1">
              <a:off x="224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4" name="Line 810"/>
            <p:cNvSpPr>
              <a:spLocks noChangeShapeType="1"/>
            </p:cNvSpPr>
            <p:nvPr/>
          </p:nvSpPr>
          <p:spPr bwMode="auto">
            <a:xfrm flipV="1">
              <a:off x="224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5" name="Line 811"/>
            <p:cNvSpPr>
              <a:spLocks noChangeShapeType="1"/>
            </p:cNvSpPr>
            <p:nvPr/>
          </p:nvSpPr>
          <p:spPr bwMode="auto">
            <a:xfrm flipV="1">
              <a:off x="225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6" name="Line 812"/>
            <p:cNvSpPr>
              <a:spLocks noChangeShapeType="1"/>
            </p:cNvSpPr>
            <p:nvPr/>
          </p:nvSpPr>
          <p:spPr bwMode="auto">
            <a:xfrm flipV="1">
              <a:off x="225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7" name="Line 813"/>
            <p:cNvSpPr>
              <a:spLocks noChangeShapeType="1"/>
            </p:cNvSpPr>
            <p:nvPr/>
          </p:nvSpPr>
          <p:spPr bwMode="auto">
            <a:xfrm flipV="1">
              <a:off x="225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8" name="Line 814"/>
            <p:cNvSpPr>
              <a:spLocks noChangeShapeType="1"/>
            </p:cNvSpPr>
            <p:nvPr/>
          </p:nvSpPr>
          <p:spPr bwMode="auto">
            <a:xfrm flipV="1">
              <a:off x="2255" y="2774"/>
              <a:ext cx="0" cy="13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9" name="Line 815"/>
            <p:cNvSpPr>
              <a:spLocks noChangeShapeType="1"/>
            </p:cNvSpPr>
            <p:nvPr/>
          </p:nvSpPr>
          <p:spPr bwMode="auto">
            <a:xfrm flipV="1">
              <a:off x="225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0" name="Line 816"/>
            <p:cNvSpPr>
              <a:spLocks noChangeShapeType="1"/>
            </p:cNvSpPr>
            <p:nvPr/>
          </p:nvSpPr>
          <p:spPr bwMode="auto">
            <a:xfrm flipV="1">
              <a:off x="2255" y="2838"/>
              <a:ext cx="0" cy="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1" name="Line 817"/>
            <p:cNvSpPr>
              <a:spLocks noChangeShapeType="1"/>
            </p:cNvSpPr>
            <p:nvPr/>
          </p:nvSpPr>
          <p:spPr bwMode="auto">
            <a:xfrm flipV="1">
              <a:off x="2258" y="2852"/>
              <a:ext cx="0" cy="5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2" name="Line 818"/>
            <p:cNvSpPr>
              <a:spLocks noChangeShapeType="1"/>
            </p:cNvSpPr>
            <p:nvPr/>
          </p:nvSpPr>
          <p:spPr bwMode="auto">
            <a:xfrm flipV="1">
              <a:off x="2258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3" name="Line 819"/>
            <p:cNvSpPr>
              <a:spLocks noChangeShapeType="1"/>
            </p:cNvSpPr>
            <p:nvPr/>
          </p:nvSpPr>
          <p:spPr bwMode="auto">
            <a:xfrm flipV="1">
              <a:off x="2258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4" name="Line 820"/>
            <p:cNvSpPr>
              <a:spLocks noChangeShapeType="1"/>
            </p:cNvSpPr>
            <p:nvPr/>
          </p:nvSpPr>
          <p:spPr bwMode="auto">
            <a:xfrm flipV="1">
              <a:off x="2262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5" name="Line 821"/>
            <p:cNvSpPr>
              <a:spLocks noChangeShapeType="1"/>
            </p:cNvSpPr>
            <p:nvPr/>
          </p:nvSpPr>
          <p:spPr bwMode="auto">
            <a:xfrm flipV="1">
              <a:off x="2262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6" name="Line 822"/>
            <p:cNvSpPr>
              <a:spLocks noChangeShapeType="1"/>
            </p:cNvSpPr>
            <p:nvPr/>
          </p:nvSpPr>
          <p:spPr bwMode="auto">
            <a:xfrm flipV="1">
              <a:off x="226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7" name="Line 823"/>
            <p:cNvSpPr>
              <a:spLocks noChangeShapeType="1"/>
            </p:cNvSpPr>
            <p:nvPr/>
          </p:nvSpPr>
          <p:spPr bwMode="auto">
            <a:xfrm flipV="1">
              <a:off x="226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8" name="Line 824"/>
            <p:cNvSpPr>
              <a:spLocks noChangeShapeType="1"/>
            </p:cNvSpPr>
            <p:nvPr/>
          </p:nvSpPr>
          <p:spPr bwMode="auto">
            <a:xfrm flipV="1">
              <a:off x="2265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9" name="Line 825"/>
            <p:cNvSpPr>
              <a:spLocks noChangeShapeType="1"/>
            </p:cNvSpPr>
            <p:nvPr/>
          </p:nvSpPr>
          <p:spPr bwMode="auto">
            <a:xfrm flipV="1">
              <a:off x="2265" y="286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0" name="Line 826"/>
            <p:cNvSpPr>
              <a:spLocks noChangeShapeType="1"/>
            </p:cNvSpPr>
            <p:nvPr/>
          </p:nvSpPr>
          <p:spPr bwMode="auto">
            <a:xfrm flipV="1">
              <a:off x="2268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1" name="Line 827"/>
            <p:cNvSpPr>
              <a:spLocks noChangeShapeType="1"/>
            </p:cNvSpPr>
            <p:nvPr/>
          </p:nvSpPr>
          <p:spPr bwMode="auto">
            <a:xfrm flipV="1">
              <a:off x="2268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2" name="Line 828"/>
            <p:cNvSpPr>
              <a:spLocks noChangeShapeType="1"/>
            </p:cNvSpPr>
            <p:nvPr/>
          </p:nvSpPr>
          <p:spPr bwMode="auto">
            <a:xfrm flipV="1">
              <a:off x="226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3" name="Line 829"/>
            <p:cNvSpPr>
              <a:spLocks noChangeShapeType="1"/>
            </p:cNvSpPr>
            <p:nvPr/>
          </p:nvSpPr>
          <p:spPr bwMode="auto">
            <a:xfrm flipV="1">
              <a:off x="226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4" name="Line 830"/>
            <p:cNvSpPr>
              <a:spLocks noChangeShapeType="1"/>
            </p:cNvSpPr>
            <p:nvPr/>
          </p:nvSpPr>
          <p:spPr bwMode="auto">
            <a:xfrm flipV="1">
              <a:off x="227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5" name="Line 831"/>
            <p:cNvSpPr>
              <a:spLocks noChangeShapeType="1"/>
            </p:cNvSpPr>
            <p:nvPr/>
          </p:nvSpPr>
          <p:spPr bwMode="auto">
            <a:xfrm flipV="1">
              <a:off x="227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6" name="Line 832"/>
            <p:cNvSpPr>
              <a:spLocks noChangeShapeType="1"/>
            </p:cNvSpPr>
            <p:nvPr/>
          </p:nvSpPr>
          <p:spPr bwMode="auto">
            <a:xfrm flipV="1">
              <a:off x="227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7" name="Line 833"/>
            <p:cNvSpPr>
              <a:spLocks noChangeShapeType="1"/>
            </p:cNvSpPr>
            <p:nvPr/>
          </p:nvSpPr>
          <p:spPr bwMode="auto">
            <a:xfrm flipV="1">
              <a:off x="2272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8" name="Line 834"/>
            <p:cNvSpPr>
              <a:spLocks noChangeShapeType="1"/>
            </p:cNvSpPr>
            <p:nvPr/>
          </p:nvSpPr>
          <p:spPr bwMode="auto">
            <a:xfrm flipV="1">
              <a:off x="2275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9" name="Line 835"/>
            <p:cNvSpPr>
              <a:spLocks noChangeShapeType="1"/>
            </p:cNvSpPr>
            <p:nvPr/>
          </p:nvSpPr>
          <p:spPr bwMode="auto">
            <a:xfrm flipV="1">
              <a:off x="2275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0" name="Line 836"/>
            <p:cNvSpPr>
              <a:spLocks noChangeShapeType="1"/>
            </p:cNvSpPr>
            <p:nvPr/>
          </p:nvSpPr>
          <p:spPr bwMode="auto">
            <a:xfrm flipV="1">
              <a:off x="227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1" name="Line 837"/>
            <p:cNvSpPr>
              <a:spLocks noChangeShapeType="1"/>
            </p:cNvSpPr>
            <p:nvPr/>
          </p:nvSpPr>
          <p:spPr bwMode="auto">
            <a:xfrm flipV="1">
              <a:off x="2275" y="2085"/>
              <a:ext cx="0" cy="8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2" name="Line 838"/>
            <p:cNvSpPr>
              <a:spLocks noChangeShapeType="1"/>
            </p:cNvSpPr>
            <p:nvPr/>
          </p:nvSpPr>
          <p:spPr bwMode="auto">
            <a:xfrm flipV="1">
              <a:off x="2278" y="2371"/>
              <a:ext cx="0" cy="53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3" name="Line 839"/>
            <p:cNvSpPr>
              <a:spLocks noChangeShapeType="1"/>
            </p:cNvSpPr>
            <p:nvPr/>
          </p:nvSpPr>
          <p:spPr bwMode="auto">
            <a:xfrm flipV="1">
              <a:off x="227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4" name="Line 840"/>
            <p:cNvSpPr>
              <a:spLocks noChangeShapeType="1"/>
            </p:cNvSpPr>
            <p:nvPr/>
          </p:nvSpPr>
          <p:spPr bwMode="auto">
            <a:xfrm flipV="1">
              <a:off x="2278" y="2737"/>
              <a:ext cx="0" cy="17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5" name="Line 841"/>
            <p:cNvSpPr>
              <a:spLocks noChangeShapeType="1"/>
            </p:cNvSpPr>
            <p:nvPr/>
          </p:nvSpPr>
          <p:spPr bwMode="auto">
            <a:xfrm flipV="1">
              <a:off x="2282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6" name="Line 842"/>
            <p:cNvSpPr>
              <a:spLocks noChangeShapeType="1"/>
            </p:cNvSpPr>
            <p:nvPr/>
          </p:nvSpPr>
          <p:spPr bwMode="auto">
            <a:xfrm flipV="1">
              <a:off x="2282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7" name="Line 843"/>
            <p:cNvSpPr>
              <a:spLocks noChangeShapeType="1"/>
            </p:cNvSpPr>
            <p:nvPr/>
          </p:nvSpPr>
          <p:spPr bwMode="auto">
            <a:xfrm flipV="1">
              <a:off x="2282" y="2623"/>
              <a:ext cx="0" cy="28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8" name="Line 844"/>
            <p:cNvSpPr>
              <a:spLocks noChangeShapeType="1"/>
            </p:cNvSpPr>
            <p:nvPr/>
          </p:nvSpPr>
          <p:spPr bwMode="auto">
            <a:xfrm flipV="1">
              <a:off x="2285" y="2805"/>
              <a:ext cx="0" cy="10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9" name="Line 845"/>
            <p:cNvSpPr>
              <a:spLocks noChangeShapeType="1"/>
            </p:cNvSpPr>
            <p:nvPr/>
          </p:nvSpPr>
          <p:spPr bwMode="auto">
            <a:xfrm flipV="1">
              <a:off x="2285" y="2838"/>
              <a:ext cx="0" cy="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0" name="Line 846"/>
            <p:cNvSpPr>
              <a:spLocks noChangeShapeType="1"/>
            </p:cNvSpPr>
            <p:nvPr/>
          </p:nvSpPr>
          <p:spPr bwMode="auto">
            <a:xfrm flipV="1">
              <a:off x="2285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1" name="Line 847"/>
            <p:cNvSpPr>
              <a:spLocks noChangeShapeType="1"/>
            </p:cNvSpPr>
            <p:nvPr/>
          </p:nvSpPr>
          <p:spPr bwMode="auto">
            <a:xfrm flipV="1">
              <a:off x="2285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2" name="Line 848"/>
            <p:cNvSpPr>
              <a:spLocks noChangeShapeType="1"/>
            </p:cNvSpPr>
            <p:nvPr/>
          </p:nvSpPr>
          <p:spPr bwMode="auto">
            <a:xfrm flipV="1">
              <a:off x="228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3" name="Line 849"/>
            <p:cNvSpPr>
              <a:spLocks noChangeShapeType="1"/>
            </p:cNvSpPr>
            <p:nvPr/>
          </p:nvSpPr>
          <p:spPr bwMode="auto">
            <a:xfrm flipV="1">
              <a:off x="2289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4" name="Line 850"/>
            <p:cNvSpPr>
              <a:spLocks noChangeShapeType="1"/>
            </p:cNvSpPr>
            <p:nvPr/>
          </p:nvSpPr>
          <p:spPr bwMode="auto">
            <a:xfrm flipV="1">
              <a:off x="228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5" name="Line 851"/>
            <p:cNvSpPr>
              <a:spLocks noChangeShapeType="1"/>
            </p:cNvSpPr>
            <p:nvPr/>
          </p:nvSpPr>
          <p:spPr bwMode="auto">
            <a:xfrm flipV="1">
              <a:off x="2292" y="2845"/>
              <a:ext cx="0" cy="6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6" name="Line 852"/>
            <p:cNvSpPr>
              <a:spLocks noChangeShapeType="1"/>
            </p:cNvSpPr>
            <p:nvPr/>
          </p:nvSpPr>
          <p:spPr bwMode="auto">
            <a:xfrm flipV="1">
              <a:off x="2292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7" name="Line 853"/>
            <p:cNvSpPr>
              <a:spLocks noChangeShapeType="1"/>
            </p:cNvSpPr>
            <p:nvPr/>
          </p:nvSpPr>
          <p:spPr bwMode="auto">
            <a:xfrm flipV="1">
              <a:off x="2292" y="2852"/>
              <a:ext cx="0" cy="5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8" name="Line 854"/>
            <p:cNvSpPr>
              <a:spLocks noChangeShapeType="1"/>
            </p:cNvSpPr>
            <p:nvPr/>
          </p:nvSpPr>
          <p:spPr bwMode="auto">
            <a:xfrm flipV="1">
              <a:off x="2295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9" name="Line 855"/>
            <p:cNvSpPr>
              <a:spLocks noChangeShapeType="1"/>
            </p:cNvSpPr>
            <p:nvPr/>
          </p:nvSpPr>
          <p:spPr bwMode="auto">
            <a:xfrm flipV="1">
              <a:off x="2295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0" name="Line 856"/>
            <p:cNvSpPr>
              <a:spLocks noChangeShapeType="1"/>
            </p:cNvSpPr>
            <p:nvPr/>
          </p:nvSpPr>
          <p:spPr bwMode="auto">
            <a:xfrm flipV="1">
              <a:off x="229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1" name="Line 857"/>
            <p:cNvSpPr>
              <a:spLocks noChangeShapeType="1"/>
            </p:cNvSpPr>
            <p:nvPr/>
          </p:nvSpPr>
          <p:spPr bwMode="auto">
            <a:xfrm flipV="1">
              <a:off x="229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2" name="Line 858"/>
            <p:cNvSpPr>
              <a:spLocks noChangeShapeType="1"/>
            </p:cNvSpPr>
            <p:nvPr/>
          </p:nvSpPr>
          <p:spPr bwMode="auto">
            <a:xfrm flipV="1">
              <a:off x="229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3" name="Line 859"/>
            <p:cNvSpPr>
              <a:spLocks noChangeShapeType="1"/>
            </p:cNvSpPr>
            <p:nvPr/>
          </p:nvSpPr>
          <p:spPr bwMode="auto">
            <a:xfrm flipV="1">
              <a:off x="229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4" name="Line 860"/>
            <p:cNvSpPr>
              <a:spLocks noChangeShapeType="1"/>
            </p:cNvSpPr>
            <p:nvPr/>
          </p:nvSpPr>
          <p:spPr bwMode="auto">
            <a:xfrm flipV="1">
              <a:off x="2299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5" name="Line 861"/>
            <p:cNvSpPr>
              <a:spLocks noChangeShapeType="1"/>
            </p:cNvSpPr>
            <p:nvPr/>
          </p:nvSpPr>
          <p:spPr bwMode="auto">
            <a:xfrm flipV="1">
              <a:off x="2299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6" name="Line 862"/>
            <p:cNvSpPr>
              <a:spLocks noChangeShapeType="1"/>
            </p:cNvSpPr>
            <p:nvPr/>
          </p:nvSpPr>
          <p:spPr bwMode="auto">
            <a:xfrm flipV="1">
              <a:off x="2302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7" name="Line 863"/>
            <p:cNvSpPr>
              <a:spLocks noChangeShapeType="1"/>
            </p:cNvSpPr>
            <p:nvPr/>
          </p:nvSpPr>
          <p:spPr bwMode="auto">
            <a:xfrm flipV="1">
              <a:off x="230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8" name="Line 864"/>
            <p:cNvSpPr>
              <a:spLocks noChangeShapeType="1"/>
            </p:cNvSpPr>
            <p:nvPr/>
          </p:nvSpPr>
          <p:spPr bwMode="auto">
            <a:xfrm flipV="1">
              <a:off x="230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3" name="Group 1066"/>
          <p:cNvGrpSpPr>
            <a:grpSpLocks/>
          </p:cNvGrpSpPr>
          <p:nvPr/>
        </p:nvGrpSpPr>
        <p:grpSpPr bwMode="auto">
          <a:xfrm>
            <a:off x="3659188" y="3983038"/>
            <a:ext cx="352425" cy="635000"/>
            <a:chOff x="2305" y="2509"/>
            <a:chExt cx="222" cy="400"/>
          </a:xfrm>
        </p:grpSpPr>
        <p:sp>
          <p:nvSpPr>
            <p:cNvPr id="10769" name="Line 866"/>
            <p:cNvSpPr>
              <a:spLocks noChangeShapeType="1"/>
            </p:cNvSpPr>
            <p:nvPr/>
          </p:nvSpPr>
          <p:spPr bwMode="auto">
            <a:xfrm flipV="1">
              <a:off x="2305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0" name="Line 867"/>
            <p:cNvSpPr>
              <a:spLocks noChangeShapeType="1"/>
            </p:cNvSpPr>
            <p:nvPr/>
          </p:nvSpPr>
          <p:spPr bwMode="auto">
            <a:xfrm flipV="1">
              <a:off x="2309" y="286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1" name="Line 868"/>
            <p:cNvSpPr>
              <a:spLocks noChangeShapeType="1"/>
            </p:cNvSpPr>
            <p:nvPr/>
          </p:nvSpPr>
          <p:spPr bwMode="auto">
            <a:xfrm flipV="1">
              <a:off x="2309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2" name="Line 869"/>
            <p:cNvSpPr>
              <a:spLocks noChangeShapeType="1"/>
            </p:cNvSpPr>
            <p:nvPr/>
          </p:nvSpPr>
          <p:spPr bwMode="auto">
            <a:xfrm flipV="1">
              <a:off x="2309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3" name="Line 870"/>
            <p:cNvSpPr>
              <a:spLocks noChangeShapeType="1"/>
            </p:cNvSpPr>
            <p:nvPr/>
          </p:nvSpPr>
          <p:spPr bwMode="auto">
            <a:xfrm flipV="1">
              <a:off x="2312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4" name="Line 871"/>
            <p:cNvSpPr>
              <a:spLocks noChangeShapeType="1"/>
            </p:cNvSpPr>
            <p:nvPr/>
          </p:nvSpPr>
          <p:spPr bwMode="auto">
            <a:xfrm flipV="1">
              <a:off x="231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5" name="Line 872"/>
            <p:cNvSpPr>
              <a:spLocks noChangeShapeType="1"/>
            </p:cNvSpPr>
            <p:nvPr/>
          </p:nvSpPr>
          <p:spPr bwMode="auto">
            <a:xfrm flipV="1">
              <a:off x="231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6" name="Line 873"/>
            <p:cNvSpPr>
              <a:spLocks noChangeShapeType="1"/>
            </p:cNvSpPr>
            <p:nvPr/>
          </p:nvSpPr>
          <p:spPr bwMode="auto">
            <a:xfrm flipV="1">
              <a:off x="231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7" name="Line 874"/>
            <p:cNvSpPr>
              <a:spLocks noChangeShapeType="1"/>
            </p:cNvSpPr>
            <p:nvPr/>
          </p:nvSpPr>
          <p:spPr bwMode="auto">
            <a:xfrm flipV="1">
              <a:off x="231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8" name="Line 875"/>
            <p:cNvSpPr>
              <a:spLocks noChangeShapeType="1"/>
            </p:cNvSpPr>
            <p:nvPr/>
          </p:nvSpPr>
          <p:spPr bwMode="auto">
            <a:xfrm flipV="1">
              <a:off x="231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9" name="Line 876"/>
            <p:cNvSpPr>
              <a:spLocks noChangeShapeType="1"/>
            </p:cNvSpPr>
            <p:nvPr/>
          </p:nvSpPr>
          <p:spPr bwMode="auto">
            <a:xfrm flipV="1">
              <a:off x="231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0" name="Line 877"/>
            <p:cNvSpPr>
              <a:spLocks noChangeShapeType="1"/>
            </p:cNvSpPr>
            <p:nvPr/>
          </p:nvSpPr>
          <p:spPr bwMode="auto">
            <a:xfrm flipV="1">
              <a:off x="231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1" name="Line 878"/>
            <p:cNvSpPr>
              <a:spLocks noChangeShapeType="1"/>
            </p:cNvSpPr>
            <p:nvPr/>
          </p:nvSpPr>
          <p:spPr bwMode="auto">
            <a:xfrm flipV="1">
              <a:off x="231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2" name="Line 879"/>
            <p:cNvSpPr>
              <a:spLocks noChangeShapeType="1"/>
            </p:cNvSpPr>
            <p:nvPr/>
          </p:nvSpPr>
          <p:spPr bwMode="auto">
            <a:xfrm flipV="1">
              <a:off x="231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3" name="Line 880"/>
            <p:cNvSpPr>
              <a:spLocks noChangeShapeType="1"/>
            </p:cNvSpPr>
            <p:nvPr/>
          </p:nvSpPr>
          <p:spPr bwMode="auto">
            <a:xfrm flipV="1">
              <a:off x="231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4" name="Line 881"/>
            <p:cNvSpPr>
              <a:spLocks noChangeShapeType="1"/>
            </p:cNvSpPr>
            <p:nvPr/>
          </p:nvSpPr>
          <p:spPr bwMode="auto">
            <a:xfrm flipV="1">
              <a:off x="232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5" name="Line 882"/>
            <p:cNvSpPr>
              <a:spLocks noChangeShapeType="1"/>
            </p:cNvSpPr>
            <p:nvPr/>
          </p:nvSpPr>
          <p:spPr bwMode="auto">
            <a:xfrm flipV="1">
              <a:off x="2322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6" name="Line 883"/>
            <p:cNvSpPr>
              <a:spLocks noChangeShapeType="1"/>
            </p:cNvSpPr>
            <p:nvPr/>
          </p:nvSpPr>
          <p:spPr bwMode="auto">
            <a:xfrm flipV="1">
              <a:off x="2322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7" name="Line 884"/>
            <p:cNvSpPr>
              <a:spLocks noChangeShapeType="1"/>
            </p:cNvSpPr>
            <p:nvPr/>
          </p:nvSpPr>
          <p:spPr bwMode="auto">
            <a:xfrm flipV="1">
              <a:off x="232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8" name="Line 885"/>
            <p:cNvSpPr>
              <a:spLocks noChangeShapeType="1"/>
            </p:cNvSpPr>
            <p:nvPr/>
          </p:nvSpPr>
          <p:spPr bwMode="auto">
            <a:xfrm flipV="1">
              <a:off x="232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9" name="Line 886"/>
            <p:cNvSpPr>
              <a:spLocks noChangeShapeType="1"/>
            </p:cNvSpPr>
            <p:nvPr/>
          </p:nvSpPr>
          <p:spPr bwMode="auto">
            <a:xfrm flipV="1">
              <a:off x="232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0" name="Line 887"/>
            <p:cNvSpPr>
              <a:spLocks noChangeShapeType="1"/>
            </p:cNvSpPr>
            <p:nvPr/>
          </p:nvSpPr>
          <p:spPr bwMode="auto">
            <a:xfrm flipV="1">
              <a:off x="232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1" name="Line 888"/>
            <p:cNvSpPr>
              <a:spLocks noChangeShapeType="1"/>
            </p:cNvSpPr>
            <p:nvPr/>
          </p:nvSpPr>
          <p:spPr bwMode="auto">
            <a:xfrm flipV="1">
              <a:off x="232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2" name="Line 889"/>
            <p:cNvSpPr>
              <a:spLocks noChangeShapeType="1"/>
            </p:cNvSpPr>
            <p:nvPr/>
          </p:nvSpPr>
          <p:spPr bwMode="auto">
            <a:xfrm flipV="1">
              <a:off x="232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3" name="Line 890"/>
            <p:cNvSpPr>
              <a:spLocks noChangeShapeType="1"/>
            </p:cNvSpPr>
            <p:nvPr/>
          </p:nvSpPr>
          <p:spPr bwMode="auto">
            <a:xfrm flipV="1">
              <a:off x="2329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4" name="Line 891"/>
            <p:cNvSpPr>
              <a:spLocks noChangeShapeType="1"/>
            </p:cNvSpPr>
            <p:nvPr/>
          </p:nvSpPr>
          <p:spPr bwMode="auto">
            <a:xfrm flipV="1">
              <a:off x="232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5" name="Line 892"/>
            <p:cNvSpPr>
              <a:spLocks noChangeShapeType="1"/>
            </p:cNvSpPr>
            <p:nvPr/>
          </p:nvSpPr>
          <p:spPr bwMode="auto">
            <a:xfrm flipV="1">
              <a:off x="233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6" name="Line 893"/>
            <p:cNvSpPr>
              <a:spLocks noChangeShapeType="1"/>
            </p:cNvSpPr>
            <p:nvPr/>
          </p:nvSpPr>
          <p:spPr bwMode="auto">
            <a:xfrm flipV="1">
              <a:off x="233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7" name="Line 894"/>
            <p:cNvSpPr>
              <a:spLocks noChangeShapeType="1"/>
            </p:cNvSpPr>
            <p:nvPr/>
          </p:nvSpPr>
          <p:spPr bwMode="auto">
            <a:xfrm flipV="1">
              <a:off x="2332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8" name="Line 895"/>
            <p:cNvSpPr>
              <a:spLocks noChangeShapeType="1"/>
            </p:cNvSpPr>
            <p:nvPr/>
          </p:nvSpPr>
          <p:spPr bwMode="auto">
            <a:xfrm flipV="1">
              <a:off x="2336" y="284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9" name="Line 896"/>
            <p:cNvSpPr>
              <a:spLocks noChangeShapeType="1"/>
            </p:cNvSpPr>
            <p:nvPr/>
          </p:nvSpPr>
          <p:spPr bwMode="auto">
            <a:xfrm flipV="1">
              <a:off x="2336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0" name="Line 897"/>
            <p:cNvSpPr>
              <a:spLocks noChangeShapeType="1"/>
            </p:cNvSpPr>
            <p:nvPr/>
          </p:nvSpPr>
          <p:spPr bwMode="auto">
            <a:xfrm flipV="1">
              <a:off x="2336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1" name="Line 898"/>
            <p:cNvSpPr>
              <a:spLocks noChangeShapeType="1"/>
            </p:cNvSpPr>
            <p:nvPr/>
          </p:nvSpPr>
          <p:spPr bwMode="auto">
            <a:xfrm flipV="1">
              <a:off x="233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2" name="Line 899"/>
            <p:cNvSpPr>
              <a:spLocks noChangeShapeType="1"/>
            </p:cNvSpPr>
            <p:nvPr/>
          </p:nvSpPr>
          <p:spPr bwMode="auto">
            <a:xfrm flipV="1">
              <a:off x="233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3" name="Line 900"/>
            <p:cNvSpPr>
              <a:spLocks noChangeShapeType="1"/>
            </p:cNvSpPr>
            <p:nvPr/>
          </p:nvSpPr>
          <p:spPr bwMode="auto">
            <a:xfrm flipV="1">
              <a:off x="23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4" name="Line 901"/>
            <p:cNvSpPr>
              <a:spLocks noChangeShapeType="1"/>
            </p:cNvSpPr>
            <p:nvPr/>
          </p:nvSpPr>
          <p:spPr bwMode="auto">
            <a:xfrm flipV="1">
              <a:off x="2342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5" name="Line 902"/>
            <p:cNvSpPr>
              <a:spLocks noChangeShapeType="1"/>
            </p:cNvSpPr>
            <p:nvPr/>
          </p:nvSpPr>
          <p:spPr bwMode="auto">
            <a:xfrm flipV="1">
              <a:off x="2342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6" name="Line 903"/>
            <p:cNvSpPr>
              <a:spLocks noChangeShapeType="1"/>
            </p:cNvSpPr>
            <p:nvPr/>
          </p:nvSpPr>
          <p:spPr bwMode="auto">
            <a:xfrm flipV="1">
              <a:off x="2342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7" name="Line 904"/>
            <p:cNvSpPr>
              <a:spLocks noChangeShapeType="1"/>
            </p:cNvSpPr>
            <p:nvPr/>
          </p:nvSpPr>
          <p:spPr bwMode="auto">
            <a:xfrm flipV="1">
              <a:off x="2342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8" name="Line 905"/>
            <p:cNvSpPr>
              <a:spLocks noChangeShapeType="1"/>
            </p:cNvSpPr>
            <p:nvPr/>
          </p:nvSpPr>
          <p:spPr bwMode="auto">
            <a:xfrm flipV="1">
              <a:off x="234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9" name="Line 906"/>
            <p:cNvSpPr>
              <a:spLocks noChangeShapeType="1"/>
            </p:cNvSpPr>
            <p:nvPr/>
          </p:nvSpPr>
          <p:spPr bwMode="auto">
            <a:xfrm flipV="1">
              <a:off x="234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0" name="Line 907"/>
            <p:cNvSpPr>
              <a:spLocks noChangeShapeType="1"/>
            </p:cNvSpPr>
            <p:nvPr/>
          </p:nvSpPr>
          <p:spPr bwMode="auto">
            <a:xfrm flipV="1">
              <a:off x="234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1" name="Line 908"/>
            <p:cNvSpPr>
              <a:spLocks noChangeShapeType="1"/>
            </p:cNvSpPr>
            <p:nvPr/>
          </p:nvSpPr>
          <p:spPr bwMode="auto">
            <a:xfrm flipV="1">
              <a:off x="234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2" name="Line 909"/>
            <p:cNvSpPr>
              <a:spLocks noChangeShapeType="1"/>
            </p:cNvSpPr>
            <p:nvPr/>
          </p:nvSpPr>
          <p:spPr bwMode="auto">
            <a:xfrm flipV="1">
              <a:off x="234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3" name="Line 910"/>
            <p:cNvSpPr>
              <a:spLocks noChangeShapeType="1"/>
            </p:cNvSpPr>
            <p:nvPr/>
          </p:nvSpPr>
          <p:spPr bwMode="auto">
            <a:xfrm flipV="1">
              <a:off x="2352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4" name="Line 911"/>
            <p:cNvSpPr>
              <a:spLocks noChangeShapeType="1"/>
            </p:cNvSpPr>
            <p:nvPr/>
          </p:nvSpPr>
          <p:spPr bwMode="auto">
            <a:xfrm flipV="1">
              <a:off x="2352" y="285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5" name="Line 912"/>
            <p:cNvSpPr>
              <a:spLocks noChangeShapeType="1"/>
            </p:cNvSpPr>
            <p:nvPr/>
          </p:nvSpPr>
          <p:spPr bwMode="auto">
            <a:xfrm flipV="1">
              <a:off x="2352" y="2852"/>
              <a:ext cx="0" cy="5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6" name="Line 913"/>
            <p:cNvSpPr>
              <a:spLocks noChangeShapeType="1"/>
            </p:cNvSpPr>
            <p:nvPr/>
          </p:nvSpPr>
          <p:spPr bwMode="auto">
            <a:xfrm flipV="1">
              <a:off x="2356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7" name="Line 914"/>
            <p:cNvSpPr>
              <a:spLocks noChangeShapeType="1"/>
            </p:cNvSpPr>
            <p:nvPr/>
          </p:nvSpPr>
          <p:spPr bwMode="auto">
            <a:xfrm flipV="1">
              <a:off x="2356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8" name="Line 915"/>
            <p:cNvSpPr>
              <a:spLocks noChangeShapeType="1"/>
            </p:cNvSpPr>
            <p:nvPr/>
          </p:nvSpPr>
          <p:spPr bwMode="auto">
            <a:xfrm flipV="1">
              <a:off x="235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9" name="Line 916"/>
            <p:cNvSpPr>
              <a:spLocks noChangeShapeType="1"/>
            </p:cNvSpPr>
            <p:nvPr/>
          </p:nvSpPr>
          <p:spPr bwMode="auto">
            <a:xfrm flipV="1">
              <a:off x="235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0" name="Line 917"/>
            <p:cNvSpPr>
              <a:spLocks noChangeShapeType="1"/>
            </p:cNvSpPr>
            <p:nvPr/>
          </p:nvSpPr>
          <p:spPr bwMode="auto">
            <a:xfrm flipV="1">
              <a:off x="235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1" name="Line 918"/>
            <p:cNvSpPr>
              <a:spLocks noChangeShapeType="1"/>
            </p:cNvSpPr>
            <p:nvPr/>
          </p:nvSpPr>
          <p:spPr bwMode="auto">
            <a:xfrm flipV="1">
              <a:off x="23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2" name="Line 919"/>
            <p:cNvSpPr>
              <a:spLocks noChangeShapeType="1"/>
            </p:cNvSpPr>
            <p:nvPr/>
          </p:nvSpPr>
          <p:spPr bwMode="auto">
            <a:xfrm flipV="1">
              <a:off x="2359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3" name="Line 920"/>
            <p:cNvSpPr>
              <a:spLocks noChangeShapeType="1"/>
            </p:cNvSpPr>
            <p:nvPr/>
          </p:nvSpPr>
          <p:spPr bwMode="auto">
            <a:xfrm flipV="1">
              <a:off x="23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4" name="Line 921"/>
            <p:cNvSpPr>
              <a:spLocks noChangeShapeType="1"/>
            </p:cNvSpPr>
            <p:nvPr/>
          </p:nvSpPr>
          <p:spPr bwMode="auto">
            <a:xfrm flipV="1">
              <a:off x="2363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5" name="Line 922"/>
            <p:cNvSpPr>
              <a:spLocks noChangeShapeType="1"/>
            </p:cNvSpPr>
            <p:nvPr/>
          </p:nvSpPr>
          <p:spPr bwMode="auto">
            <a:xfrm flipV="1">
              <a:off x="236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6" name="Line 923"/>
            <p:cNvSpPr>
              <a:spLocks noChangeShapeType="1"/>
            </p:cNvSpPr>
            <p:nvPr/>
          </p:nvSpPr>
          <p:spPr bwMode="auto">
            <a:xfrm flipV="1">
              <a:off x="236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7" name="Line 924"/>
            <p:cNvSpPr>
              <a:spLocks noChangeShapeType="1"/>
            </p:cNvSpPr>
            <p:nvPr/>
          </p:nvSpPr>
          <p:spPr bwMode="auto">
            <a:xfrm flipV="1">
              <a:off x="236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8" name="Line 925"/>
            <p:cNvSpPr>
              <a:spLocks noChangeShapeType="1"/>
            </p:cNvSpPr>
            <p:nvPr/>
          </p:nvSpPr>
          <p:spPr bwMode="auto">
            <a:xfrm flipV="1">
              <a:off x="2366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9" name="Line 926"/>
            <p:cNvSpPr>
              <a:spLocks noChangeShapeType="1"/>
            </p:cNvSpPr>
            <p:nvPr/>
          </p:nvSpPr>
          <p:spPr bwMode="auto">
            <a:xfrm flipV="1">
              <a:off x="2369" y="284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0" name="Line 927"/>
            <p:cNvSpPr>
              <a:spLocks noChangeShapeType="1"/>
            </p:cNvSpPr>
            <p:nvPr/>
          </p:nvSpPr>
          <p:spPr bwMode="auto">
            <a:xfrm flipV="1">
              <a:off x="2369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1" name="Line 928"/>
            <p:cNvSpPr>
              <a:spLocks noChangeShapeType="1"/>
            </p:cNvSpPr>
            <p:nvPr/>
          </p:nvSpPr>
          <p:spPr bwMode="auto">
            <a:xfrm flipV="1">
              <a:off x="2369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2" name="Line 929"/>
            <p:cNvSpPr>
              <a:spLocks noChangeShapeType="1"/>
            </p:cNvSpPr>
            <p:nvPr/>
          </p:nvSpPr>
          <p:spPr bwMode="auto">
            <a:xfrm flipV="1">
              <a:off x="2369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3" name="Line 930"/>
            <p:cNvSpPr>
              <a:spLocks noChangeShapeType="1"/>
            </p:cNvSpPr>
            <p:nvPr/>
          </p:nvSpPr>
          <p:spPr bwMode="auto">
            <a:xfrm flipV="1">
              <a:off x="237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4" name="Line 931"/>
            <p:cNvSpPr>
              <a:spLocks noChangeShapeType="1"/>
            </p:cNvSpPr>
            <p:nvPr/>
          </p:nvSpPr>
          <p:spPr bwMode="auto">
            <a:xfrm flipV="1">
              <a:off x="237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5" name="Line 932"/>
            <p:cNvSpPr>
              <a:spLocks noChangeShapeType="1"/>
            </p:cNvSpPr>
            <p:nvPr/>
          </p:nvSpPr>
          <p:spPr bwMode="auto">
            <a:xfrm flipV="1">
              <a:off x="2376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6" name="Line 933"/>
            <p:cNvSpPr>
              <a:spLocks noChangeShapeType="1"/>
            </p:cNvSpPr>
            <p:nvPr/>
          </p:nvSpPr>
          <p:spPr bwMode="auto">
            <a:xfrm flipV="1">
              <a:off x="2376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7" name="Line 934"/>
            <p:cNvSpPr>
              <a:spLocks noChangeShapeType="1"/>
            </p:cNvSpPr>
            <p:nvPr/>
          </p:nvSpPr>
          <p:spPr bwMode="auto">
            <a:xfrm flipV="1">
              <a:off x="2376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8" name="Line 935"/>
            <p:cNvSpPr>
              <a:spLocks noChangeShapeType="1"/>
            </p:cNvSpPr>
            <p:nvPr/>
          </p:nvSpPr>
          <p:spPr bwMode="auto">
            <a:xfrm flipV="1">
              <a:off x="2376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9" name="Line 936"/>
            <p:cNvSpPr>
              <a:spLocks noChangeShapeType="1"/>
            </p:cNvSpPr>
            <p:nvPr/>
          </p:nvSpPr>
          <p:spPr bwMode="auto">
            <a:xfrm flipV="1">
              <a:off x="237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0" name="Line 937"/>
            <p:cNvSpPr>
              <a:spLocks noChangeShapeType="1"/>
            </p:cNvSpPr>
            <p:nvPr/>
          </p:nvSpPr>
          <p:spPr bwMode="auto">
            <a:xfrm flipV="1">
              <a:off x="237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1" name="Line 938"/>
            <p:cNvSpPr>
              <a:spLocks noChangeShapeType="1"/>
            </p:cNvSpPr>
            <p:nvPr/>
          </p:nvSpPr>
          <p:spPr bwMode="auto">
            <a:xfrm flipV="1">
              <a:off x="237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2" name="Line 939"/>
            <p:cNvSpPr>
              <a:spLocks noChangeShapeType="1"/>
            </p:cNvSpPr>
            <p:nvPr/>
          </p:nvSpPr>
          <p:spPr bwMode="auto">
            <a:xfrm flipV="1">
              <a:off x="238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3" name="Line 940"/>
            <p:cNvSpPr>
              <a:spLocks noChangeShapeType="1"/>
            </p:cNvSpPr>
            <p:nvPr/>
          </p:nvSpPr>
          <p:spPr bwMode="auto">
            <a:xfrm flipV="1">
              <a:off x="238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4" name="Line 941"/>
            <p:cNvSpPr>
              <a:spLocks noChangeShapeType="1"/>
            </p:cNvSpPr>
            <p:nvPr/>
          </p:nvSpPr>
          <p:spPr bwMode="auto">
            <a:xfrm flipV="1">
              <a:off x="238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5" name="Line 942"/>
            <p:cNvSpPr>
              <a:spLocks noChangeShapeType="1"/>
            </p:cNvSpPr>
            <p:nvPr/>
          </p:nvSpPr>
          <p:spPr bwMode="auto">
            <a:xfrm flipV="1">
              <a:off x="238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6" name="Line 943"/>
            <p:cNvSpPr>
              <a:spLocks noChangeShapeType="1"/>
            </p:cNvSpPr>
            <p:nvPr/>
          </p:nvSpPr>
          <p:spPr bwMode="auto">
            <a:xfrm flipV="1">
              <a:off x="239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7" name="Line 944"/>
            <p:cNvSpPr>
              <a:spLocks noChangeShapeType="1"/>
            </p:cNvSpPr>
            <p:nvPr/>
          </p:nvSpPr>
          <p:spPr bwMode="auto">
            <a:xfrm flipV="1">
              <a:off x="2390" y="285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8" name="Line 945"/>
            <p:cNvSpPr>
              <a:spLocks noChangeShapeType="1"/>
            </p:cNvSpPr>
            <p:nvPr/>
          </p:nvSpPr>
          <p:spPr bwMode="auto">
            <a:xfrm flipV="1">
              <a:off x="239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9" name="Line 946"/>
            <p:cNvSpPr>
              <a:spLocks noChangeShapeType="1"/>
            </p:cNvSpPr>
            <p:nvPr/>
          </p:nvSpPr>
          <p:spPr bwMode="auto">
            <a:xfrm flipV="1">
              <a:off x="2393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0" name="Line 947"/>
            <p:cNvSpPr>
              <a:spLocks noChangeShapeType="1"/>
            </p:cNvSpPr>
            <p:nvPr/>
          </p:nvSpPr>
          <p:spPr bwMode="auto">
            <a:xfrm flipV="1">
              <a:off x="239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1" name="Line 948"/>
            <p:cNvSpPr>
              <a:spLocks noChangeShapeType="1"/>
            </p:cNvSpPr>
            <p:nvPr/>
          </p:nvSpPr>
          <p:spPr bwMode="auto">
            <a:xfrm flipV="1">
              <a:off x="2393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2" name="Line 949"/>
            <p:cNvSpPr>
              <a:spLocks noChangeShapeType="1"/>
            </p:cNvSpPr>
            <p:nvPr/>
          </p:nvSpPr>
          <p:spPr bwMode="auto">
            <a:xfrm flipV="1">
              <a:off x="239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3" name="Line 950"/>
            <p:cNvSpPr>
              <a:spLocks noChangeShapeType="1"/>
            </p:cNvSpPr>
            <p:nvPr/>
          </p:nvSpPr>
          <p:spPr bwMode="auto">
            <a:xfrm flipV="1">
              <a:off x="239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4" name="Line 951"/>
            <p:cNvSpPr>
              <a:spLocks noChangeShapeType="1"/>
            </p:cNvSpPr>
            <p:nvPr/>
          </p:nvSpPr>
          <p:spPr bwMode="auto">
            <a:xfrm flipV="1">
              <a:off x="239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5" name="Line 952"/>
            <p:cNvSpPr>
              <a:spLocks noChangeShapeType="1"/>
            </p:cNvSpPr>
            <p:nvPr/>
          </p:nvSpPr>
          <p:spPr bwMode="auto">
            <a:xfrm flipV="1">
              <a:off x="2400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6" name="Line 953"/>
            <p:cNvSpPr>
              <a:spLocks noChangeShapeType="1"/>
            </p:cNvSpPr>
            <p:nvPr/>
          </p:nvSpPr>
          <p:spPr bwMode="auto">
            <a:xfrm flipV="1">
              <a:off x="2403" y="2801"/>
              <a:ext cx="0" cy="10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7" name="Line 954"/>
            <p:cNvSpPr>
              <a:spLocks noChangeShapeType="1"/>
            </p:cNvSpPr>
            <p:nvPr/>
          </p:nvSpPr>
          <p:spPr bwMode="auto">
            <a:xfrm flipV="1">
              <a:off x="2403" y="2805"/>
              <a:ext cx="0" cy="10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8" name="Line 955"/>
            <p:cNvSpPr>
              <a:spLocks noChangeShapeType="1"/>
            </p:cNvSpPr>
            <p:nvPr/>
          </p:nvSpPr>
          <p:spPr bwMode="auto">
            <a:xfrm flipV="1">
              <a:off x="2403" y="284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9" name="Line 956"/>
            <p:cNvSpPr>
              <a:spLocks noChangeShapeType="1"/>
            </p:cNvSpPr>
            <p:nvPr/>
          </p:nvSpPr>
          <p:spPr bwMode="auto">
            <a:xfrm flipV="1">
              <a:off x="2403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0" name="Line 957"/>
            <p:cNvSpPr>
              <a:spLocks noChangeShapeType="1"/>
            </p:cNvSpPr>
            <p:nvPr/>
          </p:nvSpPr>
          <p:spPr bwMode="auto">
            <a:xfrm flipV="1">
              <a:off x="2406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1" name="Line 958"/>
            <p:cNvSpPr>
              <a:spLocks noChangeShapeType="1"/>
            </p:cNvSpPr>
            <p:nvPr/>
          </p:nvSpPr>
          <p:spPr bwMode="auto">
            <a:xfrm flipV="1">
              <a:off x="240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2" name="Line 959"/>
            <p:cNvSpPr>
              <a:spLocks noChangeShapeType="1"/>
            </p:cNvSpPr>
            <p:nvPr/>
          </p:nvSpPr>
          <p:spPr bwMode="auto">
            <a:xfrm flipV="1">
              <a:off x="240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3" name="Line 960"/>
            <p:cNvSpPr>
              <a:spLocks noChangeShapeType="1"/>
            </p:cNvSpPr>
            <p:nvPr/>
          </p:nvSpPr>
          <p:spPr bwMode="auto">
            <a:xfrm flipV="1">
              <a:off x="2410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4" name="Line 961"/>
            <p:cNvSpPr>
              <a:spLocks noChangeShapeType="1"/>
            </p:cNvSpPr>
            <p:nvPr/>
          </p:nvSpPr>
          <p:spPr bwMode="auto">
            <a:xfrm flipV="1">
              <a:off x="2410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5" name="Line 962"/>
            <p:cNvSpPr>
              <a:spLocks noChangeShapeType="1"/>
            </p:cNvSpPr>
            <p:nvPr/>
          </p:nvSpPr>
          <p:spPr bwMode="auto">
            <a:xfrm flipV="1">
              <a:off x="2410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6" name="Line 963"/>
            <p:cNvSpPr>
              <a:spLocks noChangeShapeType="1"/>
            </p:cNvSpPr>
            <p:nvPr/>
          </p:nvSpPr>
          <p:spPr bwMode="auto">
            <a:xfrm flipV="1">
              <a:off x="241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7" name="Line 964"/>
            <p:cNvSpPr>
              <a:spLocks noChangeShapeType="1"/>
            </p:cNvSpPr>
            <p:nvPr/>
          </p:nvSpPr>
          <p:spPr bwMode="auto">
            <a:xfrm flipV="1">
              <a:off x="241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8" name="Line 965"/>
            <p:cNvSpPr>
              <a:spLocks noChangeShapeType="1"/>
            </p:cNvSpPr>
            <p:nvPr/>
          </p:nvSpPr>
          <p:spPr bwMode="auto">
            <a:xfrm flipV="1">
              <a:off x="241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9" name="Line 966"/>
            <p:cNvSpPr>
              <a:spLocks noChangeShapeType="1"/>
            </p:cNvSpPr>
            <p:nvPr/>
          </p:nvSpPr>
          <p:spPr bwMode="auto">
            <a:xfrm flipV="1">
              <a:off x="2416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0" name="Line 967"/>
            <p:cNvSpPr>
              <a:spLocks noChangeShapeType="1"/>
            </p:cNvSpPr>
            <p:nvPr/>
          </p:nvSpPr>
          <p:spPr bwMode="auto">
            <a:xfrm flipV="1">
              <a:off x="2416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1" name="Line 968"/>
            <p:cNvSpPr>
              <a:spLocks noChangeShapeType="1"/>
            </p:cNvSpPr>
            <p:nvPr/>
          </p:nvSpPr>
          <p:spPr bwMode="auto">
            <a:xfrm flipV="1">
              <a:off x="2420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2" name="Line 969"/>
            <p:cNvSpPr>
              <a:spLocks noChangeShapeType="1"/>
            </p:cNvSpPr>
            <p:nvPr/>
          </p:nvSpPr>
          <p:spPr bwMode="auto">
            <a:xfrm flipV="1">
              <a:off x="2420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3" name="Line 970"/>
            <p:cNvSpPr>
              <a:spLocks noChangeShapeType="1"/>
            </p:cNvSpPr>
            <p:nvPr/>
          </p:nvSpPr>
          <p:spPr bwMode="auto">
            <a:xfrm flipV="1">
              <a:off x="2420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4" name="Line 971"/>
            <p:cNvSpPr>
              <a:spLocks noChangeShapeType="1"/>
            </p:cNvSpPr>
            <p:nvPr/>
          </p:nvSpPr>
          <p:spPr bwMode="auto">
            <a:xfrm flipV="1">
              <a:off x="2420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5" name="Line 972"/>
            <p:cNvSpPr>
              <a:spLocks noChangeShapeType="1"/>
            </p:cNvSpPr>
            <p:nvPr/>
          </p:nvSpPr>
          <p:spPr bwMode="auto">
            <a:xfrm flipV="1">
              <a:off x="2423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6" name="Line 973"/>
            <p:cNvSpPr>
              <a:spLocks noChangeShapeType="1"/>
            </p:cNvSpPr>
            <p:nvPr/>
          </p:nvSpPr>
          <p:spPr bwMode="auto">
            <a:xfrm flipV="1">
              <a:off x="2423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7" name="Line 974"/>
            <p:cNvSpPr>
              <a:spLocks noChangeShapeType="1"/>
            </p:cNvSpPr>
            <p:nvPr/>
          </p:nvSpPr>
          <p:spPr bwMode="auto">
            <a:xfrm flipV="1">
              <a:off x="242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8" name="Line 975"/>
            <p:cNvSpPr>
              <a:spLocks noChangeShapeType="1"/>
            </p:cNvSpPr>
            <p:nvPr/>
          </p:nvSpPr>
          <p:spPr bwMode="auto">
            <a:xfrm flipV="1">
              <a:off x="242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9" name="Line 976"/>
            <p:cNvSpPr>
              <a:spLocks noChangeShapeType="1"/>
            </p:cNvSpPr>
            <p:nvPr/>
          </p:nvSpPr>
          <p:spPr bwMode="auto">
            <a:xfrm flipV="1">
              <a:off x="242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0" name="Line 977"/>
            <p:cNvSpPr>
              <a:spLocks noChangeShapeType="1"/>
            </p:cNvSpPr>
            <p:nvPr/>
          </p:nvSpPr>
          <p:spPr bwMode="auto">
            <a:xfrm flipV="1">
              <a:off x="242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1" name="Line 978"/>
            <p:cNvSpPr>
              <a:spLocks noChangeShapeType="1"/>
            </p:cNvSpPr>
            <p:nvPr/>
          </p:nvSpPr>
          <p:spPr bwMode="auto">
            <a:xfrm flipV="1">
              <a:off x="242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2" name="Line 979"/>
            <p:cNvSpPr>
              <a:spLocks noChangeShapeType="1"/>
            </p:cNvSpPr>
            <p:nvPr/>
          </p:nvSpPr>
          <p:spPr bwMode="auto">
            <a:xfrm flipV="1">
              <a:off x="2427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3" name="Line 980"/>
            <p:cNvSpPr>
              <a:spLocks noChangeShapeType="1"/>
            </p:cNvSpPr>
            <p:nvPr/>
          </p:nvSpPr>
          <p:spPr bwMode="auto">
            <a:xfrm flipV="1">
              <a:off x="243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4" name="Line 981"/>
            <p:cNvSpPr>
              <a:spLocks noChangeShapeType="1"/>
            </p:cNvSpPr>
            <p:nvPr/>
          </p:nvSpPr>
          <p:spPr bwMode="auto">
            <a:xfrm flipV="1">
              <a:off x="2430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5" name="Line 982"/>
            <p:cNvSpPr>
              <a:spLocks noChangeShapeType="1"/>
            </p:cNvSpPr>
            <p:nvPr/>
          </p:nvSpPr>
          <p:spPr bwMode="auto">
            <a:xfrm flipV="1">
              <a:off x="243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6" name="Line 983"/>
            <p:cNvSpPr>
              <a:spLocks noChangeShapeType="1"/>
            </p:cNvSpPr>
            <p:nvPr/>
          </p:nvSpPr>
          <p:spPr bwMode="auto">
            <a:xfrm flipV="1">
              <a:off x="243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7" name="Line 984"/>
            <p:cNvSpPr>
              <a:spLocks noChangeShapeType="1"/>
            </p:cNvSpPr>
            <p:nvPr/>
          </p:nvSpPr>
          <p:spPr bwMode="auto">
            <a:xfrm flipV="1">
              <a:off x="243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8" name="Line 985"/>
            <p:cNvSpPr>
              <a:spLocks noChangeShapeType="1"/>
            </p:cNvSpPr>
            <p:nvPr/>
          </p:nvSpPr>
          <p:spPr bwMode="auto">
            <a:xfrm flipV="1">
              <a:off x="2437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9" name="Line 986"/>
            <p:cNvSpPr>
              <a:spLocks noChangeShapeType="1"/>
            </p:cNvSpPr>
            <p:nvPr/>
          </p:nvSpPr>
          <p:spPr bwMode="auto">
            <a:xfrm flipV="1">
              <a:off x="2437" y="284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0" name="Line 987"/>
            <p:cNvSpPr>
              <a:spLocks noChangeShapeType="1"/>
            </p:cNvSpPr>
            <p:nvPr/>
          </p:nvSpPr>
          <p:spPr bwMode="auto">
            <a:xfrm flipV="1">
              <a:off x="2437" y="285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1" name="Line 988"/>
            <p:cNvSpPr>
              <a:spLocks noChangeShapeType="1"/>
            </p:cNvSpPr>
            <p:nvPr/>
          </p:nvSpPr>
          <p:spPr bwMode="auto">
            <a:xfrm flipV="1">
              <a:off x="2437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2" name="Line 989"/>
            <p:cNvSpPr>
              <a:spLocks noChangeShapeType="1"/>
            </p:cNvSpPr>
            <p:nvPr/>
          </p:nvSpPr>
          <p:spPr bwMode="auto">
            <a:xfrm flipV="1">
              <a:off x="2440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3" name="Line 990"/>
            <p:cNvSpPr>
              <a:spLocks noChangeShapeType="1"/>
            </p:cNvSpPr>
            <p:nvPr/>
          </p:nvSpPr>
          <p:spPr bwMode="auto">
            <a:xfrm flipV="1">
              <a:off x="244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4" name="Line 991"/>
            <p:cNvSpPr>
              <a:spLocks noChangeShapeType="1"/>
            </p:cNvSpPr>
            <p:nvPr/>
          </p:nvSpPr>
          <p:spPr bwMode="auto">
            <a:xfrm flipV="1">
              <a:off x="244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5" name="Line 992"/>
            <p:cNvSpPr>
              <a:spLocks noChangeShapeType="1"/>
            </p:cNvSpPr>
            <p:nvPr/>
          </p:nvSpPr>
          <p:spPr bwMode="auto">
            <a:xfrm flipV="1">
              <a:off x="244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6" name="Line 993"/>
            <p:cNvSpPr>
              <a:spLocks noChangeShapeType="1"/>
            </p:cNvSpPr>
            <p:nvPr/>
          </p:nvSpPr>
          <p:spPr bwMode="auto">
            <a:xfrm flipV="1">
              <a:off x="2443" y="2509"/>
              <a:ext cx="0" cy="40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7" name="Line 994"/>
            <p:cNvSpPr>
              <a:spLocks noChangeShapeType="1"/>
            </p:cNvSpPr>
            <p:nvPr/>
          </p:nvSpPr>
          <p:spPr bwMode="auto">
            <a:xfrm flipV="1">
              <a:off x="2443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8" name="Line 995"/>
            <p:cNvSpPr>
              <a:spLocks noChangeShapeType="1"/>
            </p:cNvSpPr>
            <p:nvPr/>
          </p:nvSpPr>
          <p:spPr bwMode="auto">
            <a:xfrm flipV="1">
              <a:off x="2443" y="2663"/>
              <a:ext cx="0" cy="2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9" name="Line 996"/>
            <p:cNvSpPr>
              <a:spLocks noChangeShapeType="1"/>
            </p:cNvSpPr>
            <p:nvPr/>
          </p:nvSpPr>
          <p:spPr bwMode="auto">
            <a:xfrm flipV="1">
              <a:off x="244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0" name="Line 997"/>
            <p:cNvSpPr>
              <a:spLocks noChangeShapeType="1"/>
            </p:cNvSpPr>
            <p:nvPr/>
          </p:nvSpPr>
          <p:spPr bwMode="auto">
            <a:xfrm flipV="1">
              <a:off x="2447" y="2815"/>
              <a:ext cx="0" cy="9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1" name="Line 998"/>
            <p:cNvSpPr>
              <a:spLocks noChangeShapeType="1"/>
            </p:cNvSpPr>
            <p:nvPr/>
          </p:nvSpPr>
          <p:spPr bwMode="auto">
            <a:xfrm flipV="1">
              <a:off x="244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2" name="Line 999"/>
            <p:cNvSpPr>
              <a:spLocks noChangeShapeType="1"/>
            </p:cNvSpPr>
            <p:nvPr/>
          </p:nvSpPr>
          <p:spPr bwMode="auto">
            <a:xfrm flipV="1">
              <a:off x="2447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3" name="Line 1000"/>
            <p:cNvSpPr>
              <a:spLocks noChangeShapeType="1"/>
            </p:cNvSpPr>
            <p:nvPr/>
          </p:nvSpPr>
          <p:spPr bwMode="auto">
            <a:xfrm flipV="1">
              <a:off x="245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4" name="Line 1001"/>
            <p:cNvSpPr>
              <a:spLocks noChangeShapeType="1"/>
            </p:cNvSpPr>
            <p:nvPr/>
          </p:nvSpPr>
          <p:spPr bwMode="auto">
            <a:xfrm flipV="1">
              <a:off x="2450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5" name="Line 1002"/>
            <p:cNvSpPr>
              <a:spLocks noChangeShapeType="1"/>
            </p:cNvSpPr>
            <p:nvPr/>
          </p:nvSpPr>
          <p:spPr bwMode="auto">
            <a:xfrm flipV="1">
              <a:off x="2450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6" name="Line 1003"/>
            <p:cNvSpPr>
              <a:spLocks noChangeShapeType="1"/>
            </p:cNvSpPr>
            <p:nvPr/>
          </p:nvSpPr>
          <p:spPr bwMode="auto">
            <a:xfrm flipV="1">
              <a:off x="2453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7" name="Line 1004"/>
            <p:cNvSpPr>
              <a:spLocks noChangeShapeType="1"/>
            </p:cNvSpPr>
            <p:nvPr/>
          </p:nvSpPr>
          <p:spPr bwMode="auto">
            <a:xfrm flipV="1">
              <a:off x="2453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8" name="Line 1005"/>
            <p:cNvSpPr>
              <a:spLocks noChangeShapeType="1"/>
            </p:cNvSpPr>
            <p:nvPr/>
          </p:nvSpPr>
          <p:spPr bwMode="auto">
            <a:xfrm flipV="1">
              <a:off x="2453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9" name="Line 1006"/>
            <p:cNvSpPr>
              <a:spLocks noChangeShapeType="1"/>
            </p:cNvSpPr>
            <p:nvPr/>
          </p:nvSpPr>
          <p:spPr bwMode="auto">
            <a:xfrm flipV="1">
              <a:off x="245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0" name="Line 1007"/>
            <p:cNvSpPr>
              <a:spLocks noChangeShapeType="1"/>
            </p:cNvSpPr>
            <p:nvPr/>
          </p:nvSpPr>
          <p:spPr bwMode="auto">
            <a:xfrm flipV="1">
              <a:off x="245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1" name="Line 1008"/>
            <p:cNvSpPr>
              <a:spLocks noChangeShapeType="1"/>
            </p:cNvSpPr>
            <p:nvPr/>
          </p:nvSpPr>
          <p:spPr bwMode="auto">
            <a:xfrm flipV="1">
              <a:off x="245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2" name="Line 1009"/>
            <p:cNvSpPr>
              <a:spLocks noChangeShapeType="1"/>
            </p:cNvSpPr>
            <p:nvPr/>
          </p:nvSpPr>
          <p:spPr bwMode="auto">
            <a:xfrm flipV="1">
              <a:off x="245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3" name="Line 1010"/>
            <p:cNvSpPr>
              <a:spLocks noChangeShapeType="1"/>
            </p:cNvSpPr>
            <p:nvPr/>
          </p:nvSpPr>
          <p:spPr bwMode="auto">
            <a:xfrm flipV="1">
              <a:off x="246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4" name="Line 1011"/>
            <p:cNvSpPr>
              <a:spLocks noChangeShapeType="1"/>
            </p:cNvSpPr>
            <p:nvPr/>
          </p:nvSpPr>
          <p:spPr bwMode="auto">
            <a:xfrm flipV="1">
              <a:off x="2460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5" name="Line 1012"/>
            <p:cNvSpPr>
              <a:spLocks noChangeShapeType="1"/>
            </p:cNvSpPr>
            <p:nvPr/>
          </p:nvSpPr>
          <p:spPr bwMode="auto">
            <a:xfrm flipV="1">
              <a:off x="246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6" name="Line 1013"/>
            <p:cNvSpPr>
              <a:spLocks noChangeShapeType="1"/>
            </p:cNvSpPr>
            <p:nvPr/>
          </p:nvSpPr>
          <p:spPr bwMode="auto">
            <a:xfrm flipV="1">
              <a:off x="246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7" name="Line 1014"/>
            <p:cNvSpPr>
              <a:spLocks noChangeShapeType="1"/>
            </p:cNvSpPr>
            <p:nvPr/>
          </p:nvSpPr>
          <p:spPr bwMode="auto">
            <a:xfrm flipV="1">
              <a:off x="246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8" name="Line 1015"/>
            <p:cNvSpPr>
              <a:spLocks noChangeShapeType="1"/>
            </p:cNvSpPr>
            <p:nvPr/>
          </p:nvSpPr>
          <p:spPr bwMode="auto">
            <a:xfrm flipV="1">
              <a:off x="2470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9" name="Line 1016"/>
            <p:cNvSpPr>
              <a:spLocks noChangeShapeType="1"/>
            </p:cNvSpPr>
            <p:nvPr/>
          </p:nvSpPr>
          <p:spPr bwMode="auto">
            <a:xfrm flipV="1">
              <a:off x="2470" y="2838"/>
              <a:ext cx="0" cy="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0" name="Line 1017"/>
            <p:cNvSpPr>
              <a:spLocks noChangeShapeType="1"/>
            </p:cNvSpPr>
            <p:nvPr/>
          </p:nvSpPr>
          <p:spPr bwMode="auto">
            <a:xfrm flipV="1">
              <a:off x="2470" y="2835"/>
              <a:ext cx="0" cy="7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1" name="Line 1018"/>
            <p:cNvSpPr>
              <a:spLocks noChangeShapeType="1"/>
            </p:cNvSpPr>
            <p:nvPr/>
          </p:nvSpPr>
          <p:spPr bwMode="auto">
            <a:xfrm flipV="1">
              <a:off x="2470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2" name="Line 1019"/>
            <p:cNvSpPr>
              <a:spLocks noChangeShapeType="1"/>
            </p:cNvSpPr>
            <p:nvPr/>
          </p:nvSpPr>
          <p:spPr bwMode="auto">
            <a:xfrm flipV="1">
              <a:off x="2474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3" name="Line 1020"/>
            <p:cNvSpPr>
              <a:spLocks noChangeShapeType="1"/>
            </p:cNvSpPr>
            <p:nvPr/>
          </p:nvSpPr>
          <p:spPr bwMode="auto">
            <a:xfrm flipV="1">
              <a:off x="247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4" name="Line 1021"/>
            <p:cNvSpPr>
              <a:spLocks noChangeShapeType="1"/>
            </p:cNvSpPr>
            <p:nvPr/>
          </p:nvSpPr>
          <p:spPr bwMode="auto">
            <a:xfrm flipV="1">
              <a:off x="247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5" name="Line 1022"/>
            <p:cNvSpPr>
              <a:spLocks noChangeShapeType="1"/>
            </p:cNvSpPr>
            <p:nvPr/>
          </p:nvSpPr>
          <p:spPr bwMode="auto">
            <a:xfrm flipV="1">
              <a:off x="247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6" name="Line 1023"/>
            <p:cNvSpPr>
              <a:spLocks noChangeShapeType="1"/>
            </p:cNvSpPr>
            <p:nvPr/>
          </p:nvSpPr>
          <p:spPr bwMode="auto">
            <a:xfrm flipV="1">
              <a:off x="247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7" name="Line 1024"/>
            <p:cNvSpPr>
              <a:spLocks noChangeShapeType="1"/>
            </p:cNvSpPr>
            <p:nvPr/>
          </p:nvSpPr>
          <p:spPr bwMode="auto">
            <a:xfrm flipV="1">
              <a:off x="247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8" name="Line 1025"/>
            <p:cNvSpPr>
              <a:spLocks noChangeShapeType="1"/>
            </p:cNvSpPr>
            <p:nvPr/>
          </p:nvSpPr>
          <p:spPr bwMode="auto">
            <a:xfrm flipV="1">
              <a:off x="248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9" name="Line 1026"/>
            <p:cNvSpPr>
              <a:spLocks noChangeShapeType="1"/>
            </p:cNvSpPr>
            <p:nvPr/>
          </p:nvSpPr>
          <p:spPr bwMode="auto">
            <a:xfrm flipV="1">
              <a:off x="248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0" name="Line 1027"/>
            <p:cNvSpPr>
              <a:spLocks noChangeShapeType="1"/>
            </p:cNvSpPr>
            <p:nvPr/>
          </p:nvSpPr>
          <p:spPr bwMode="auto">
            <a:xfrm flipV="1">
              <a:off x="248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1" name="Line 1028"/>
            <p:cNvSpPr>
              <a:spLocks noChangeShapeType="1"/>
            </p:cNvSpPr>
            <p:nvPr/>
          </p:nvSpPr>
          <p:spPr bwMode="auto">
            <a:xfrm flipV="1">
              <a:off x="248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2" name="Line 1029"/>
            <p:cNvSpPr>
              <a:spLocks noChangeShapeType="1"/>
            </p:cNvSpPr>
            <p:nvPr/>
          </p:nvSpPr>
          <p:spPr bwMode="auto">
            <a:xfrm flipV="1">
              <a:off x="2484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3" name="Line 1030"/>
            <p:cNvSpPr>
              <a:spLocks noChangeShapeType="1"/>
            </p:cNvSpPr>
            <p:nvPr/>
          </p:nvSpPr>
          <p:spPr bwMode="auto">
            <a:xfrm flipV="1">
              <a:off x="2484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4" name="Line 1031"/>
            <p:cNvSpPr>
              <a:spLocks noChangeShapeType="1"/>
            </p:cNvSpPr>
            <p:nvPr/>
          </p:nvSpPr>
          <p:spPr bwMode="auto">
            <a:xfrm flipV="1">
              <a:off x="2487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5" name="Line 1032"/>
            <p:cNvSpPr>
              <a:spLocks noChangeShapeType="1"/>
            </p:cNvSpPr>
            <p:nvPr/>
          </p:nvSpPr>
          <p:spPr bwMode="auto">
            <a:xfrm flipV="1">
              <a:off x="248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6" name="Line 1033"/>
            <p:cNvSpPr>
              <a:spLocks noChangeShapeType="1"/>
            </p:cNvSpPr>
            <p:nvPr/>
          </p:nvSpPr>
          <p:spPr bwMode="auto">
            <a:xfrm flipV="1">
              <a:off x="248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7" name="Line 1034"/>
            <p:cNvSpPr>
              <a:spLocks noChangeShapeType="1"/>
            </p:cNvSpPr>
            <p:nvPr/>
          </p:nvSpPr>
          <p:spPr bwMode="auto">
            <a:xfrm flipV="1">
              <a:off x="248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8" name="Line 1035"/>
            <p:cNvSpPr>
              <a:spLocks noChangeShapeType="1"/>
            </p:cNvSpPr>
            <p:nvPr/>
          </p:nvSpPr>
          <p:spPr bwMode="auto">
            <a:xfrm flipV="1">
              <a:off x="249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9" name="Line 1036"/>
            <p:cNvSpPr>
              <a:spLocks noChangeShapeType="1"/>
            </p:cNvSpPr>
            <p:nvPr/>
          </p:nvSpPr>
          <p:spPr bwMode="auto">
            <a:xfrm flipV="1">
              <a:off x="249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0" name="Line 1037"/>
            <p:cNvSpPr>
              <a:spLocks noChangeShapeType="1"/>
            </p:cNvSpPr>
            <p:nvPr/>
          </p:nvSpPr>
          <p:spPr bwMode="auto">
            <a:xfrm flipV="1">
              <a:off x="249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1" name="Line 1038"/>
            <p:cNvSpPr>
              <a:spLocks noChangeShapeType="1"/>
            </p:cNvSpPr>
            <p:nvPr/>
          </p:nvSpPr>
          <p:spPr bwMode="auto">
            <a:xfrm flipV="1">
              <a:off x="249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2" name="Line 1039"/>
            <p:cNvSpPr>
              <a:spLocks noChangeShapeType="1"/>
            </p:cNvSpPr>
            <p:nvPr/>
          </p:nvSpPr>
          <p:spPr bwMode="auto">
            <a:xfrm flipV="1">
              <a:off x="249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3" name="Line 1040"/>
            <p:cNvSpPr>
              <a:spLocks noChangeShapeType="1"/>
            </p:cNvSpPr>
            <p:nvPr/>
          </p:nvSpPr>
          <p:spPr bwMode="auto">
            <a:xfrm flipV="1">
              <a:off x="249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4" name="Line 1041"/>
            <p:cNvSpPr>
              <a:spLocks noChangeShapeType="1"/>
            </p:cNvSpPr>
            <p:nvPr/>
          </p:nvSpPr>
          <p:spPr bwMode="auto">
            <a:xfrm flipV="1">
              <a:off x="249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5" name="Line 1042"/>
            <p:cNvSpPr>
              <a:spLocks noChangeShapeType="1"/>
            </p:cNvSpPr>
            <p:nvPr/>
          </p:nvSpPr>
          <p:spPr bwMode="auto">
            <a:xfrm flipV="1">
              <a:off x="250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6" name="Line 1043"/>
            <p:cNvSpPr>
              <a:spLocks noChangeShapeType="1"/>
            </p:cNvSpPr>
            <p:nvPr/>
          </p:nvSpPr>
          <p:spPr bwMode="auto">
            <a:xfrm flipV="1">
              <a:off x="2504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7" name="Line 1044"/>
            <p:cNvSpPr>
              <a:spLocks noChangeShapeType="1"/>
            </p:cNvSpPr>
            <p:nvPr/>
          </p:nvSpPr>
          <p:spPr bwMode="auto">
            <a:xfrm flipV="1">
              <a:off x="2504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8" name="Line 1045"/>
            <p:cNvSpPr>
              <a:spLocks noChangeShapeType="1"/>
            </p:cNvSpPr>
            <p:nvPr/>
          </p:nvSpPr>
          <p:spPr bwMode="auto">
            <a:xfrm flipV="1">
              <a:off x="2504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9" name="Line 1046"/>
            <p:cNvSpPr>
              <a:spLocks noChangeShapeType="1"/>
            </p:cNvSpPr>
            <p:nvPr/>
          </p:nvSpPr>
          <p:spPr bwMode="auto">
            <a:xfrm flipV="1">
              <a:off x="2504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0" name="Line 1047"/>
            <p:cNvSpPr>
              <a:spLocks noChangeShapeType="1"/>
            </p:cNvSpPr>
            <p:nvPr/>
          </p:nvSpPr>
          <p:spPr bwMode="auto">
            <a:xfrm flipV="1">
              <a:off x="250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1" name="Line 1048"/>
            <p:cNvSpPr>
              <a:spLocks noChangeShapeType="1"/>
            </p:cNvSpPr>
            <p:nvPr/>
          </p:nvSpPr>
          <p:spPr bwMode="auto">
            <a:xfrm flipV="1">
              <a:off x="250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2" name="Line 1049"/>
            <p:cNvSpPr>
              <a:spLocks noChangeShapeType="1"/>
            </p:cNvSpPr>
            <p:nvPr/>
          </p:nvSpPr>
          <p:spPr bwMode="auto">
            <a:xfrm flipV="1">
              <a:off x="250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3" name="Line 1050"/>
            <p:cNvSpPr>
              <a:spLocks noChangeShapeType="1"/>
            </p:cNvSpPr>
            <p:nvPr/>
          </p:nvSpPr>
          <p:spPr bwMode="auto">
            <a:xfrm flipV="1">
              <a:off x="250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4" name="Line 1051"/>
            <p:cNvSpPr>
              <a:spLocks noChangeShapeType="1"/>
            </p:cNvSpPr>
            <p:nvPr/>
          </p:nvSpPr>
          <p:spPr bwMode="auto">
            <a:xfrm flipV="1">
              <a:off x="2511" y="285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5" name="Line 1052"/>
            <p:cNvSpPr>
              <a:spLocks noChangeShapeType="1"/>
            </p:cNvSpPr>
            <p:nvPr/>
          </p:nvSpPr>
          <p:spPr bwMode="auto">
            <a:xfrm flipV="1">
              <a:off x="2511" y="2815"/>
              <a:ext cx="0" cy="9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6" name="Line 1053"/>
            <p:cNvSpPr>
              <a:spLocks noChangeShapeType="1"/>
            </p:cNvSpPr>
            <p:nvPr/>
          </p:nvSpPr>
          <p:spPr bwMode="auto">
            <a:xfrm flipV="1">
              <a:off x="2511" y="2805"/>
              <a:ext cx="0" cy="10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7" name="Line 1054"/>
            <p:cNvSpPr>
              <a:spLocks noChangeShapeType="1"/>
            </p:cNvSpPr>
            <p:nvPr/>
          </p:nvSpPr>
          <p:spPr bwMode="auto">
            <a:xfrm flipV="1">
              <a:off x="2514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8" name="Line 1055"/>
            <p:cNvSpPr>
              <a:spLocks noChangeShapeType="1"/>
            </p:cNvSpPr>
            <p:nvPr/>
          </p:nvSpPr>
          <p:spPr bwMode="auto">
            <a:xfrm flipV="1">
              <a:off x="2514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9" name="Line 1056"/>
            <p:cNvSpPr>
              <a:spLocks noChangeShapeType="1"/>
            </p:cNvSpPr>
            <p:nvPr/>
          </p:nvSpPr>
          <p:spPr bwMode="auto">
            <a:xfrm flipV="1">
              <a:off x="251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0" name="Line 1057"/>
            <p:cNvSpPr>
              <a:spLocks noChangeShapeType="1"/>
            </p:cNvSpPr>
            <p:nvPr/>
          </p:nvSpPr>
          <p:spPr bwMode="auto">
            <a:xfrm flipV="1">
              <a:off x="251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1" name="Line 1058"/>
            <p:cNvSpPr>
              <a:spLocks noChangeShapeType="1"/>
            </p:cNvSpPr>
            <p:nvPr/>
          </p:nvSpPr>
          <p:spPr bwMode="auto">
            <a:xfrm flipV="1">
              <a:off x="251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2" name="Line 1059"/>
            <p:cNvSpPr>
              <a:spLocks noChangeShapeType="1"/>
            </p:cNvSpPr>
            <p:nvPr/>
          </p:nvSpPr>
          <p:spPr bwMode="auto">
            <a:xfrm flipV="1">
              <a:off x="2517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3" name="Line 1060"/>
            <p:cNvSpPr>
              <a:spLocks noChangeShapeType="1"/>
            </p:cNvSpPr>
            <p:nvPr/>
          </p:nvSpPr>
          <p:spPr bwMode="auto">
            <a:xfrm flipV="1">
              <a:off x="2521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4" name="Line 1061"/>
            <p:cNvSpPr>
              <a:spLocks noChangeShapeType="1"/>
            </p:cNvSpPr>
            <p:nvPr/>
          </p:nvSpPr>
          <p:spPr bwMode="auto">
            <a:xfrm flipV="1">
              <a:off x="2521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5" name="Line 1062"/>
            <p:cNvSpPr>
              <a:spLocks noChangeShapeType="1"/>
            </p:cNvSpPr>
            <p:nvPr/>
          </p:nvSpPr>
          <p:spPr bwMode="auto">
            <a:xfrm flipV="1">
              <a:off x="2521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6" name="Line 1063"/>
            <p:cNvSpPr>
              <a:spLocks noChangeShapeType="1"/>
            </p:cNvSpPr>
            <p:nvPr/>
          </p:nvSpPr>
          <p:spPr bwMode="auto">
            <a:xfrm flipV="1">
              <a:off x="252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7" name="Line 1064"/>
            <p:cNvSpPr>
              <a:spLocks noChangeShapeType="1"/>
            </p:cNvSpPr>
            <p:nvPr/>
          </p:nvSpPr>
          <p:spPr bwMode="auto">
            <a:xfrm flipV="1">
              <a:off x="2524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8" name="Line 1065"/>
            <p:cNvSpPr>
              <a:spLocks noChangeShapeType="1"/>
            </p:cNvSpPr>
            <p:nvPr/>
          </p:nvSpPr>
          <p:spPr bwMode="auto">
            <a:xfrm flipV="1">
              <a:off x="252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6" name="Group 1267"/>
          <p:cNvGrpSpPr>
            <a:grpSpLocks/>
          </p:cNvGrpSpPr>
          <p:nvPr/>
        </p:nvGrpSpPr>
        <p:grpSpPr bwMode="auto">
          <a:xfrm>
            <a:off x="4011613" y="4344988"/>
            <a:ext cx="369887" cy="273050"/>
            <a:chOff x="2527" y="2737"/>
            <a:chExt cx="233" cy="172"/>
          </a:xfrm>
        </p:grpSpPr>
        <p:sp>
          <p:nvSpPr>
            <p:cNvPr id="10569" name="Line 1067"/>
            <p:cNvSpPr>
              <a:spLocks noChangeShapeType="1"/>
            </p:cNvSpPr>
            <p:nvPr/>
          </p:nvSpPr>
          <p:spPr bwMode="auto">
            <a:xfrm flipV="1">
              <a:off x="2527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0" name="Line 1068"/>
            <p:cNvSpPr>
              <a:spLocks noChangeShapeType="1"/>
            </p:cNvSpPr>
            <p:nvPr/>
          </p:nvSpPr>
          <p:spPr bwMode="auto">
            <a:xfrm flipV="1">
              <a:off x="2527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1" name="Line 1069"/>
            <p:cNvSpPr>
              <a:spLocks noChangeShapeType="1"/>
            </p:cNvSpPr>
            <p:nvPr/>
          </p:nvSpPr>
          <p:spPr bwMode="auto">
            <a:xfrm flipV="1">
              <a:off x="2531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2" name="Line 1070"/>
            <p:cNvSpPr>
              <a:spLocks noChangeShapeType="1"/>
            </p:cNvSpPr>
            <p:nvPr/>
          </p:nvSpPr>
          <p:spPr bwMode="auto">
            <a:xfrm flipV="1">
              <a:off x="2531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3" name="Line 1071"/>
            <p:cNvSpPr>
              <a:spLocks noChangeShapeType="1"/>
            </p:cNvSpPr>
            <p:nvPr/>
          </p:nvSpPr>
          <p:spPr bwMode="auto">
            <a:xfrm flipV="1">
              <a:off x="2531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4" name="Line 1072"/>
            <p:cNvSpPr>
              <a:spLocks noChangeShapeType="1"/>
            </p:cNvSpPr>
            <p:nvPr/>
          </p:nvSpPr>
          <p:spPr bwMode="auto">
            <a:xfrm flipV="1">
              <a:off x="253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5" name="Line 1073"/>
            <p:cNvSpPr>
              <a:spLocks noChangeShapeType="1"/>
            </p:cNvSpPr>
            <p:nvPr/>
          </p:nvSpPr>
          <p:spPr bwMode="auto">
            <a:xfrm flipV="1">
              <a:off x="253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6" name="Line 1074"/>
            <p:cNvSpPr>
              <a:spLocks noChangeShapeType="1"/>
            </p:cNvSpPr>
            <p:nvPr/>
          </p:nvSpPr>
          <p:spPr bwMode="auto">
            <a:xfrm flipV="1">
              <a:off x="253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7" name="Line 1075"/>
            <p:cNvSpPr>
              <a:spLocks noChangeShapeType="1"/>
            </p:cNvSpPr>
            <p:nvPr/>
          </p:nvSpPr>
          <p:spPr bwMode="auto">
            <a:xfrm flipV="1">
              <a:off x="2538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8" name="Line 1076"/>
            <p:cNvSpPr>
              <a:spLocks noChangeShapeType="1"/>
            </p:cNvSpPr>
            <p:nvPr/>
          </p:nvSpPr>
          <p:spPr bwMode="auto">
            <a:xfrm flipV="1">
              <a:off x="2538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9" name="Line 1077"/>
            <p:cNvSpPr>
              <a:spLocks noChangeShapeType="1"/>
            </p:cNvSpPr>
            <p:nvPr/>
          </p:nvSpPr>
          <p:spPr bwMode="auto">
            <a:xfrm flipV="1">
              <a:off x="2538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0" name="Line 1078"/>
            <p:cNvSpPr>
              <a:spLocks noChangeShapeType="1"/>
            </p:cNvSpPr>
            <p:nvPr/>
          </p:nvSpPr>
          <p:spPr bwMode="auto">
            <a:xfrm flipV="1">
              <a:off x="2541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1" name="Line 1079"/>
            <p:cNvSpPr>
              <a:spLocks noChangeShapeType="1"/>
            </p:cNvSpPr>
            <p:nvPr/>
          </p:nvSpPr>
          <p:spPr bwMode="auto">
            <a:xfrm flipV="1">
              <a:off x="2541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2" name="Line 1080"/>
            <p:cNvSpPr>
              <a:spLocks noChangeShapeType="1"/>
            </p:cNvSpPr>
            <p:nvPr/>
          </p:nvSpPr>
          <p:spPr bwMode="auto">
            <a:xfrm flipV="1">
              <a:off x="25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3" name="Line 1081"/>
            <p:cNvSpPr>
              <a:spLocks noChangeShapeType="1"/>
            </p:cNvSpPr>
            <p:nvPr/>
          </p:nvSpPr>
          <p:spPr bwMode="auto">
            <a:xfrm flipV="1">
              <a:off x="25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4" name="Line 1082"/>
            <p:cNvSpPr>
              <a:spLocks noChangeShapeType="1"/>
            </p:cNvSpPr>
            <p:nvPr/>
          </p:nvSpPr>
          <p:spPr bwMode="auto">
            <a:xfrm flipV="1">
              <a:off x="25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5" name="Line 1083"/>
            <p:cNvSpPr>
              <a:spLocks noChangeShapeType="1"/>
            </p:cNvSpPr>
            <p:nvPr/>
          </p:nvSpPr>
          <p:spPr bwMode="auto">
            <a:xfrm flipV="1">
              <a:off x="2544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6" name="Line 1084"/>
            <p:cNvSpPr>
              <a:spLocks noChangeShapeType="1"/>
            </p:cNvSpPr>
            <p:nvPr/>
          </p:nvSpPr>
          <p:spPr bwMode="auto">
            <a:xfrm flipV="1">
              <a:off x="2544" y="286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7" name="Line 1085"/>
            <p:cNvSpPr>
              <a:spLocks noChangeShapeType="1"/>
            </p:cNvSpPr>
            <p:nvPr/>
          </p:nvSpPr>
          <p:spPr bwMode="auto">
            <a:xfrm flipV="1">
              <a:off x="2548" y="286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8" name="Line 1086"/>
            <p:cNvSpPr>
              <a:spLocks noChangeShapeType="1"/>
            </p:cNvSpPr>
            <p:nvPr/>
          </p:nvSpPr>
          <p:spPr bwMode="auto">
            <a:xfrm flipV="1">
              <a:off x="2548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9" name="Line 1087"/>
            <p:cNvSpPr>
              <a:spLocks noChangeShapeType="1"/>
            </p:cNvSpPr>
            <p:nvPr/>
          </p:nvSpPr>
          <p:spPr bwMode="auto">
            <a:xfrm flipV="1">
              <a:off x="2548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0" name="Line 1088"/>
            <p:cNvSpPr>
              <a:spLocks noChangeShapeType="1"/>
            </p:cNvSpPr>
            <p:nvPr/>
          </p:nvSpPr>
          <p:spPr bwMode="auto">
            <a:xfrm flipV="1">
              <a:off x="255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1" name="Line 1089"/>
            <p:cNvSpPr>
              <a:spLocks noChangeShapeType="1"/>
            </p:cNvSpPr>
            <p:nvPr/>
          </p:nvSpPr>
          <p:spPr bwMode="auto">
            <a:xfrm flipV="1">
              <a:off x="2551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2" name="Line 1090"/>
            <p:cNvSpPr>
              <a:spLocks noChangeShapeType="1"/>
            </p:cNvSpPr>
            <p:nvPr/>
          </p:nvSpPr>
          <p:spPr bwMode="auto">
            <a:xfrm flipV="1">
              <a:off x="2554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3" name="Line 1091"/>
            <p:cNvSpPr>
              <a:spLocks noChangeShapeType="1"/>
            </p:cNvSpPr>
            <p:nvPr/>
          </p:nvSpPr>
          <p:spPr bwMode="auto">
            <a:xfrm flipV="1">
              <a:off x="2554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4" name="Line 1092"/>
            <p:cNvSpPr>
              <a:spLocks noChangeShapeType="1"/>
            </p:cNvSpPr>
            <p:nvPr/>
          </p:nvSpPr>
          <p:spPr bwMode="auto">
            <a:xfrm flipV="1">
              <a:off x="2554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5" name="Line 1093"/>
            <p:cNvSpPr>
              <a:spLocks noChangeShapeType="1"/>
            </p:cNvSpPr>
            <p:nvPr/>
          </p:nvSpPr>
          <p:spPr bwMode="auto">
            <a:xfrm flipV="1">
              <a:off x="255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6" name="Line 1094"/>
            <p:cNvSpPr>
              <a:spLocks noChangeShapeType="1"/>
            </p:cNvSpPr>
            <p:nvPr/>
          </p:nvSpPr>
          <p:spPr bwMode="auto">
            <a:xfrm flipV="1">
              <a:off x="2558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7" name="Line 1095"/>
            <p:cNvSpPr>
              <a:spLocks noChangeShapeType="1"/>
            </p:cNvSpPr>
            <p:nvPr/>
          </p:nvSpPr>
          <p:spPr bwMode="auto">
            <a:xfrm flipV="1">
              <a:off x="255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8" name="Line 1096"/>
            <p:cNvSpPr>
              <a:spLocks noChangeShapeType="1"/>
            </p:cNvSpPr>
            <p:nvPr/>
          </p:nvSpPr>
          <p:spPr bwMode="auto">
            <a:xfrm flipV="1">
              <a:off x="256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9" name="Line 1097"/>
            <p:cNvSpPr>
              <a:spLocks noChangeShapeType="1"/>
            </p:cNvSpPr>
            <p:nvPr/>
          </p:nvSpPr>
          <p:spPr bwMode="auto">
            <a:xfrm flipV="1">
              <a:off x="256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0" name="Line 1098"/>
            <p:cNvSpPr>
              <a:spLocks noChangeShapeType="1"/>
            </p:cNvSpPr>
            <p:nvPr/>
          </p:nvSpPr>
          <p:spPr bwMode="auto">
            <a:xfrm flipV="1">
              <a:off x="256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1" name="Line 1099"/>
            <p:cNvSpPr>
              <a:spLocks noChangeShapeType="1"/>
            </p:cNvSpPr>
            <p:nvPr/>
          </p:nvSpPr>
          <p:spPr bwMode="auto">
            <a:xfrm flipV="1">
              <a:off x="256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2" name="Line 1100"/>
            <p:cNvSpPr>
              <a:spLocks noChangeShapeType="1"/>
            </p:cNvSpPr>
            <p:nvPr/>
          </p:nvSpPr>
          <p:spPr bwMode="auto">
            <a:xfrm flipV="1">
              <a:off x="256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3" name="Line 1101"/>
            <p:cNvSpPr>
              <a:spLocks noChangeShapeType="1"/>
            </p:cNvSpPr>
            <p:nvPr/>
          </p:nvSpPr>
          <p:spPr bwMode="auto">
            <a:xfrm flipV="1">
              <a:off x="256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4" name="Line 1102"/>
            <p:cNvSpPr>
              <a:spLocks noChangeShapeType="1"/>
            </p:cNvSpPr>
            <p:nvPr/>
          </p:nvSpPr>
          <p:spPr bwMode="auto">
            <a:xfrm flipV="1">
              <a:off x="256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5" name="Line 1103"/>
            <p:cNvSpPr>
              <a:spLocks noChangeShapeType="1"/>
            </p:cNvSpPr>
            <p:nvPr/>
          </p:nvSpPr>
          <p:spPr bwMode="auto">
            <a:xfrm flipV="1">
              <a:off x="256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6" name="Line 1104"/>
            <p:cNvSpPr>
              <a:spLocks noChangeShapeType="1"/>
            </p:cNvSpPr>
            <p:nvPr/>
          </p:nvSpPr>
          <p:spPr bwMode="auto">
            <a:xfrm flipV="1">
              <a:off x="256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7" name="Line 1105"/>
            <p:cNvSpPr>
              <a:spLocks noChangeShapeType="1"/>
            </p:cNvSpPr>
            <p:nvPr/>
          </p:nvSpPr>
          <p:spPr bwMode="auto">
            <a:xfrm flipV="1">
              <a:off x="2568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8" name="Line 1106"/>
            <p:cNvSpPr>
              <a:spLocks noChangeShapeType="1"/>
            </p:cNvSpPr>
            <p:nvPr/>
          </p:nvSpPr>
          <p:spPr bwMode="auto">
            <a:xfrm flipV="1">
              <a:off x="2568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9" name="Line 1107"/>
            <p:cNvSpPr>
              <a:spLocks noChangeShapeType="1"/>
            </p:cNvSpPr>
            <p:nvPr/>
          </p:nvSpPr>
          <p:spPr bwMode="auto">
            <a:xfrm flipV="1">
              <a:off x="2571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0" name="Line 1108"/>
            <p:cNvSpPr>
              <a:spLocks noChangeShapeType="1"/>
            </p:cNvSpPr>
            <p:nvPr/>
          </p:nvSpPr>
          <p:spPr bwMode="auto">
            <a:xfrm flipV="1">
              <a:off x="257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1" name="Line 1109"/>
            <p:cNvSpPr>
              <a:spLocks noChangeShapeType="1"/>
            </p:cNvSpPr>
            <p:nvPr/>
          </p:nvSpPr>
          <p:spPr bwMode="auto">
            <a:xfrm flipV="1">
              <a:off x="2571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2" name="Line 1110"/>
            <p:cNvSpPr>
              <a:spLocks noChangeShapeType="1"/>
            </p:cNvSpPr>
            <p:nvPr/>
          </p:nvSpPr>
          <p:spPr bwMode="auto">
            <a:xfrm flipV="1">
              <a:off x="257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3" name="Line 1111"/>
            <p:cNvSpPr>
              <a:spLocks noChangeShapeType="1"/>
            </p:cNvSpPr>
            <p:nvPr/>
          </p:nvSpPr>
          <p:spPr bwMode="auto">
            <a:xfrm flipV="1">
              <a:off x="257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4" name="Line 1112"/>
            <p:cNvSpPr>
              <a:spLocks noChangeShapeType="1"/>
            </p:cNvSpPr>
            <p:nvPr/>
          </p:nvSpPr>
          <p:spPr bwMode="auto">
            <a:xfrm flipV="1">
              <a:off x="257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5" name="Line 1113"/>
            <p:cNvSpPr>
              <a:spLocks noChangeShapeType="1"/>
            </p:cNvSpPr>
            <p:nvPr/>
          </p:nvSpPr>
          <p:spPr bwMode="auto">
            <a:xfrm flipV="1">
              <a:off x="2578" y="2737"/>
              <a:ext cx="0" cy="17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6" name="Line 1114"/>
            <p:cNvSpPr>
              <a:spLocks noChangeShapeType="1"/>
            </p:cNvSpPr>
            <p:nvPr/>
          </p:nvSpPr>
          <p:spPr bwMode="auto">
            <a:xfrm flipV="1">
              <a:off x="2578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7" name="Line 1115"/>
            <p:cNvSpPr>
              <a:spLocks noChangeShapeType="1"/>
            </p:cNvSpPr>
            <p:nvPr/>
          </p:nvSpPr>
          <p:spPr bwMode="auto">
            <a:xfrm flipV="1">
              <a:off x="2581" y="2771"/>
              <a:ext cx="0" cy="13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8" name="Line 1116"/>
            <p:cNvSpPr>
              <a:spLocks noChangeShapeType="1"/>
            </p:cNvSpPr>
            <p:nvPr/>
          </p:nvSpPr>
          <p:spPr bwMode="auto">
            <a:xfrm flipV="1">
              <a:off x="2581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9" name="Line 1117"/>
            <p:cNvSpPr>
              <a:spLocks noChangeShapeType="1"/>
            </p:cNvSpPr>
            <p:nvPr/>
          </p:nvSpPr>
          <p:spPr bwMode="auto">
            <a:xfrm flipV="1">
              <a:off x="2581" y="286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0" name="Line 1118"/>
            <p:cNvSpPr>
              <a:spLocks noChangeShapeType="1"/>
            </p:cNvSpPr>
            <p:nvPr/>
          </p:nvSpPr>
          <p:spPr bwMode="auto">
            <a:xfrm flipV="1">
              <a:off x="258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1" name="Line 1119"/>
            <p:cNvSpPr>
              <a:spLocks noChangeShapeType="1"/>
            </p:cNvSpPr>
            <p:nvPr/>
          </p:nvSpPr>
          <p:spPr bwMode="auto">
            <a:xfrm flipV="1">
              <a:off x="2585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2" name="Line 1120"/>
            <p:cNvSpPr>
              <a:spLocks noChangeShapeType="1"/>
            </p:cNvSpPr>
            <p:nvPr/>
          </p:nvSpPr>
          <p:spPr bwMode="auto">
            <a:xfrm flipV="1">
              <a:off x="258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3" name="Line 1121"/>
            <p:cNvSpPr>
              <a:spLocks noChangeShapeType="1"/>
            </p:cNvSpPr>
            <p:nvPr/>
          </p:nvSpPr>
          <p:spPr bwMode="auto">
            <a:xfrm flipV="1">
              <a:off x="2585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4" name="Line 1122"/>
            <p:cNvSpPr>
              <a:spLocks noChangeShapeType="1"/>
            </p:cNvSpPr>
            <p:nvPr/>
          </p:nvSpPr>
          <p:spPr bwMode="auto">
            <a:xfrm flipV="1">
              <a:off x="2588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5" name="Line 1123"/>
            <p:cNvSpPr>
              <a:spLocks noChangeShapeType="1"/>
            </p:cNvSpPr>
            <p:nvPr/>
          </p:nvSpPr>
          <p:spPr bwMode="auto">
            <a:xfrm flipV="1">
              <a:off x="2588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6" name="Line 1124"/>
            <p:cNvSpPr>
              <a:spLocks noChangeShapeType="1"/>
            </p:cNvSpPr>
            <p:nvPr/>
          </p:nvSpPr>
          <p:spPr bwMode="auto">
            <a:xfrm flipV="1">
              <a:off x="2588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7" name="Line 1125"/>
            <p:cNvSpPr>
              <a:spLocks noChangeShapeType="1"/>
            </p:cNvSpPr>
            <p:nvPr/>
          </p:nvSpPr>
          <p:spPr bwMode="auto">
            <a:xfrm flipV="1">
              <a:off x="258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8" name="Line 1126"/>
            <p:cNvSpPr>
              <a:spLocks noChangeShapeType="1"/>
            </p:cNvSpPr>
            <p:nvPr/>
          </p:nvSpPr>
          <p:spPr bwMode="auto">
            <a:xfrm flipV="1">
              <a:off x="259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9" name="Line 1127"/>
            <p:cNvSpPr>
              <a:spLocks noChangeShapeType="1"/>
            </p:cNvSpPr>
            <p:nvPr/>
          </p:nvSpPr>
          <p:spPr bwMode="auto">
            <a:xfrm flipV="1">
              <a:off x="259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0" name="Line 1128"/>
            <p:cNvSpPr>
              <a:spLocks noChangeShapeType="1"/>
            </p:cNvSpPr>
            <p:nvPr/>
          </p:nvSpPr>
          <p:spPr bwMode="auto">
            <a:xfrm flipV="1">
              <a:off x="259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1" name="Line 1129"/>
            <p:cNvSpPr>
              <a:spLocks noChangeShapeType="1"/>
            </p:cNvSpPr>
            <p:nvPr/>
          </p:nvSpPr>
          <p:spPr bwMode="auto">
            <a:xfrm flipV="1">
              <a:off x="2595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2" name="Line 1130"/>
            <p:cNvSpPr>
              <a:spLocks noChangeShapeType="1"/>
            </p:cNvSpPr>
            <p:nvPr/>
          </p:nvSpPr>
          <p:spPr bwMode="auto">
            <a:xfrm flipV="1">
              <a:off x="259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3" name="Line 1131"/>
            <p:cNvSpPr>
              <a:spLocks noChangeShapeType="1"/>
            </p:cNvSpPr>
            <p:nvPr/>
          </p:nvSpPr>
          <p:spPr bwMode="auto">
            <a:xfrm flipV="1">
              <a:off x="2595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4" name="Line 1132"/>
            <p:cNvSpPr>
              <a:spLocks noChangeShapeType="1"/>
            </p:cNvSpPr>
            <p:nvPr/>
          </p:nvSpPr>
          <p:spPr bwMode="auto">
            <a:xfrm flipV="1">
              <a:off x="2598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5" name="Line 1133"/>
            <p:cNvSpPr>
              <a:spLocks noChangeShapeType="1"/>
            </p:cNvSpPr>
            <p:nvPr/>
          </p:nvSpPr>
          <p:spPr bwMode="auto">
            <a:xfrm flipV="1">
              <a:off x="2598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6" name="Line 1134"/>
            <p:cNvSpPr>
              <a:spLocks noChangeShapeType="1"/>
            </p:cNvSpPr>
            <p:nvPr/>
          </p:nvSpPr>
          <p:spPr bwMode="auto">
            <a:xfrm flipV="1">
              <a:off x="2598" y="286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7" name="Line 1135"/>
            <p:cNvSpPr>
              <a:spLocks noChangeShapeType="1"/>
            </p:cNvSpPr>
            <p:nvPr/>
          </p:nvSpPr>
          <p:spPr bwMode="auto">
            <a:xfrm flipV="1">
              <a:off x="2598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8" name="Line 1136"/>
            <p:cNvSpPr>
              <a:spLocks noChangeShapeType="1"/>
            </p:cNvSpPr>
            <p:nvPr/>
          </p:nvSpPr>
          <p:spPr bwMode="auto">
            <a:xfrm flipV="1">
              <a:off x="2602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9" name="Line 1137"/>
            <p:cNvSpPr>
              <a:spLocks noChangeShapeType="1"/>
            </p:cNvSpPr>
            <p:nvPr/>
          </p:nvSpPr>
          <p:spPr bwMode="auto">
            <a:xfrm flipV="1">
              <a:off x="260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0" name="Line 1138"/>
            <p:cNvSpPr>
              <a:spLocks noChangeShapeType="1"/>
            </p:cNvSpPr>
            <p:nvPr/>
          </p:nvSpPr>
          <p:spPr bwMode="auto">
            <a:xfrm flipV="1">
              <a:off x="260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1" name="Line 1139"/>
            <p:cNvSpPr>
              <a:spLocks noChangeShapeType="1"/>
            </p:cNvSpPr>
            <p:nvPr/>
          </p:nvSpPr>
          <p:spPr bwMode="auto">
            <a:xfrm flipV="1">
              <a:off x="2602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2" name="Line 1140"/>
            <p:cNvSpPr>
              <a:spLocks noChangeShapeType="1"/>
            </p:cNvSpPr>
            <p:nvPr/>
          </p:nvSpPr>
          <p:spPr bwMode="auto">
            <a:xfrm flipV="1">
              <a:off x="260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3" name="Line 1141"/>
            <p:cNvSpPr>
              <a:spLocks noChangeShapeType="1"/>
            </p:cNvSpPr>
            <p:nvPr/>
          </p:nvSpPr>
          <p:spPr bwMode="auto">
            <a:xfrm flipV="1">
              <a:off x="260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4" name="Line 1142"/>
            <p:cNvSpPr>
              <a:spLocks noChangeShapeType="1"/>
            </p:cNvSpPr>
            <p:nvPr/>
          </p:nvSpPr>
          <p:spPr bwMode="auto">
            <a:xfrm flipV="1">
              <a:off x="260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5" name="Line 1143"/>
            <p:cNvSpPr>
              <a:spLocks noChangeShapeType="1"/>
            </p:cNvSpPr>
            <p:nvPr/>
          </p:nvSpPr>
          <p:spPr bwMode="auto">
            <a:xfrm flipV="1">
              <a:off x="260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6" name="Line 1144"/>
            <p:cNvSpPr>
              <a:spLocks noChangeShapeType="1"/>
            </p:cNvSpPr>
            <p:nvPr/>
          </p:nvSpPr>
          <p:spPr bwMode="auto">
            <a:xfrm flipV="1">
              <a:off x="260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7" name="Line 1145"/>
            <p:cNvSpPr>
              <a:spLocks noChangeShapeType="1"/>
            </p:cNvSpPr>
            <p:nvPr/>
          </p:nvSpPr>
          <p:spPr bwMode="auto">
            <a:xfrm flipV="1">
              <a:off x="261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8" name="Line 1146"/>
            <p:cNvSpPr>
              <a:spLocks noChangeShapeType="1"/>
            </p:cNvSpPr>
            <p:nvPr/>
          </p:nvSpPr>
          <p:spPr bwMode="auto">
            <a:xfrm flipV="1">
              <a:off x="2612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9" name="Line 1147"/>
            <p:cNvSpPr>
              <a:spLocks noChangeShapeType="1"/>
            </p:cNvSpPr>
            <p:nvPr/>
          </p:nvSpPr>
          <p:spPr bwMode="auto">
            <a:xfrm flipV="1">
              <a:off x="2612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0" name="Line 1148"/>
            <p:cNvSpPr>
              <a:spLocks noChangeShapeType="1"/>
            </p:cNvSpPr>
            <p:nvPr/>
          </p:nvSpPr>
          <p:spPr bwMode="auto">
            <a:xfrm flipV="1">
              <a:off x="2615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1" name="Line 1149"/>
            <p:cNvSpPr>
              <a:spLocks noChangeShapeType="1"/>
            </p:cNvSpPr>
            <p:nvPr/>
          </p:nvSpPr>
          <p:spPr bwMode="auto">
            <a:xfrm flipV="1">
              <a:off x="2615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2" name="Line 1150"/>
            <p:cNvSpPr>
              <a:spLocks noChangeShapeType="1"/>
            </p:cNvSpPr>
            <p:nvPr/>
          </p:nvSpPr>
          <p:spPr bwMode="auto">
            <a:xfrm flipV="1">
              <a:off x="2615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3" name="Line 1151"/>
            <p:cNvSpPr>
              <a:spLocks noChangeShapeType="1"/>
            </p:cNvSpPr>
            <p:nvPr/>
          </p:nvSpPr>
          <p:spPr bwMode="auto">
            <a:xfrm flipV="1">
              <a:off x="261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4" name="Line 1152"/>
            <p:cNvSpPr>
              <a:spLocks noChangeShapeType="1"/>
            </p:cNvSpPr>
            <p:nvPr/>
          </p:nvSpPr>
          <p:spPr bwMode="auto">
            <a:xfrm flipV="1">
              <a:off x="261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5" name="Line 1153"/>
            <p:cNvSpPr>
              <a:spLocks noChangeShapeType="1"/>
            </p:cNvSpPr>
            <p:nvPr/>
          </p:nvSpPr>
          <p:spPr bwMode="auto">
            <a:xfrm flipV="1">
              <a:off x="261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6" name="Line 1154"/>
            <p:cNvSpPr>
              <a:spLocks noChangeShapeType="1"/>
            </p:cNvSpPr>
            <p:nvPr/>
          </p:nvSpPr>
          <p:spPr bwMode="auto">
            <a:xfrm flipV="1">
              <a:off x="261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7" name="Line 1155"/>
            <p:cNvSpPr>
              <a:spLocks noChangeShapeType="1"/>
            </p:cNvSpPr>
            <p:nvPr/>
          </p:nvSpPr>
          <p:spPr bwMode="auto">
            <a:xfrm flipV="1">
              <a:off x="2622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8" name="Line 1156"/>
            <p:cNvSpPr>
              <a:spLocks noChangeShapeType="1"/>
            </p:cNvSpPr>
            <p:nvPr/>
          </p:nvSpPr>
          <p:spPr bwMode="auto">
            <a:xfrm flipV="1">
              <a:off x="2622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9" name="Line 1157"/>
            <p:cNvSpPr>
              <a:spLocks noChangeShapeType="1"/>
            </p:cNvSpPr>
            <p:nvPr/>
          </p:nvSpPr>
          <p:spPr bwMode="auto">
            <a:xfrm flipV="1">
              <a:off x="2622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0" name="Line 1158"/>
            <p:cNvSpPr>
              <a:spLocks noChangeShapeType="1"/>
            </p:cNvSpPr>
            <p:nvPr/>
          </p:nvSpPr>
          <p:spPr bwMode="auto">
            <a:xfrm flipV="1">
              <a:off x="262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1" name="Line 1159"/>
            <p:cNvSpPr>
              <a:spLocks noChangeShapeType="1"/>
            </p:cNvSpPr>
            <p:nvPr/>
          </p:nvSpPr>
          <p:spPr bwMode="auto">
            <a:xfrm flipV="1">
              <a:off x="262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2" name="Line 1160"/>
            <p:cNvSpPr>
              <a:spLocks noChangeShapeType="1"/>
            </p:cNvSpPr>
            <p:nvPr/>
          </p:nvSpPr>
          <p:spPr bwMode="auto">
            <a:xfrm flipV="1">
              <a:off x="262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3" name="Line 1161"/>
            <p:cNvSpPr>
              <a:spLocks noChangeShapeType="1"/>
            </p:cNvSpPr>
            <p:nvPr/>
          </p:nvSpPr>
          <p:spPr bwMode="auto">
            <a:xfrm flipV="1">
              <a:off x="262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4" name="Line 1162"/>
            <p:cNvSpPr>
              <a:spLocks noChangeShapeType="1"/>
            </p:cNvSpPr>
            <p:nvPr/>
          </p:nvSpPr>
          <p:spPr bwMode="auto">
            <a:xfrm flipV="1">
              <a:off x="26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5" name="Line 1163"/>
            <p:cNvSpPr>
              <a:spLocks noChangeShapeType="1"/>
            </p:cNvSpPr>
            <p:nvPr/>
          </p:nvSpPr>
          <p:spPr bwMode="auto">
            <a:xfrm flipV="1">
              <a:off x="26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6" name="Line 1164"/>
            <p:cNvSpPr>
              <a:spLocks noChangeShapeType="1"/>
            </p:cNvSpPr>
            <p:nvPr/>
          </p:nvSpPr>
          <p:spPr bwMode="auto">
            <a:xfrm flipV="1">
              <a:off x="263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7" name="Line 1165"/>
            <p:cNvSpPr>
              <a:spLocks noChangeShapeType="1"/>
            </p:cNvSpPr>
            <p:nvPr/>
          </p:nvSpPr>
          <p:spPr bwMode="auto">
            <a:xfrm flipV="1">
              <a:off x="263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8" name="Line 1166"/>
            <p:cNvSpPr>
              <a:spLocks noChangeShapeType="1"/>
            </p:cNvSpPr>
            <p:nvPr/>
          </p:nvSpPr>
          <p:spPr bwMode="auto">
            <a:xfrm flipV="1">
              <a:off x="263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9" name="Line 1167"/>
            <p:cNvSpPr>
              <a:spLocks noChangeShapeType="1"/>
            </p:cNvSpPr>
            <p:nvPr/>
          </p:nvSpPr>
          <p:spPr bwMode="auto">
            <a:xfrm flipV="1">
              <a:off x="263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0" name="Line 1168"/>
            <p:cNvSpPr>
              <a:spLocks noChangeShapeType="1"/>
            </p:cNvSpPr>
            <p:nvPr/>
          </p:nvSpPr>
          <p:spPr bwMode="auto">
            <a:xfrm flipV="1">
              <a:off x="26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1" name="Line 1169"/>
            <p:cNvSpPr>
              <a:spLocks noChangeShapeType="1"/>
            </p:cNvSpPr>
            <p:nvPr/>
          </p:nvSpPr>
          <p:spPr bwMode="auto">
            <a:xfrm flipV="1">
              <a:off x="26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2" name="Line 1170"/>
            <p:cNvSpPr>
              <a:spLocks noChangeShapeType="1"/>
            </p:cNvSpPr>
            <p:nvPr/>
          </p:nvSpPr>
          <p:spPr bwMode="auto">
            <a:xfrm flipV="1">
              <a:off x="26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3" name="Line 1171"/>
            <p:cNvSpPr>
              <a:spLocks noChangeShapeType="1"/>
            </p:cNvSpPr>
            <p:nvPr/>
          </p:nvSpPr>
          <p:spPr bwMode="auto">
            <a:xfrm flipV="1">
              <a:off x="264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4" name="Line 1172"/>
            <p:cNvSpPr>
              <a:spLocks noChangeShapeType="1"/>
            </p:cNvSpPr>
            <p:nvPr/>
          </p:nvSpPr>
          <p:spPr bwMode="auto">
            <a:xfrm flipV="1">
              <a:off x="264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5" name="Line 1173"/>
            <p:cNvSpPr>
              <a:spLocks noChangeShapeType="1"/>
            </p:cNvSpPr>
            <p:nvPr/>
          </p:nvSpPr>
          <p:spPr bwMode="auto">
            <a:xfrm flipV="1">
              <a:off x="264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6" name="Line 1174"/>
            <p:cNvSpPr>
              <a:spLocks noChangeShapeType="1"/>
            </p:cNvSpPr>
            <p:nvPr/>
          </p:nvSpPr>
          <p:spPr bwMode="auto">
            <a:xfrm flipV="1">
              <a:off x="264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7" name="Line 1175"/>
            <p:cNvSpPr>
              <a:spLocks noChangeShapeType="1"/>
            </p:cNvSpPr>
            <p:nvPr/>
          </p:nvSpPr>
          <p:spPr bwMode="auto">
            <a:xfrm flipV="1">
              <a:off x="2645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8" name="Line 1176"/>
            <p:cNvSpPr>
              <a:spLocks noChangeShapeType="1"/>
            </p:cNvSpPr>
            <p:nvPr/>
          </p:nvSpPr>
          <p:spPr bwMode="auto">
            <a:xfrm flipV="1">
              <a:off x="2649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9" name="Line 1177"/>
            <p:cNvSpPr>
              <a:spLocks noChangeShapeType="1"/>
            </p:cNvSpPr>
            <p:nvPr/>
          </p:nvSpPr>
          <p:spPr bwMode="auto">
            <a:xfrm flipV="1">
              <a:off x="2649" y="284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0" name="Line 1178"/>
            <p:cNvSpPr>
              <a:spLocks noChangeShapeType="1"/>
            </p:cNvSpPr>
            <p:nvPr/>
          </p:nvSpPr>
          <p:spPr bwMode="auto">
            <a:xfrm flipV="1">
              <a:off x="2649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1" name="Line 1179"/>
            <p:cNvSpPr>
              <a:spLocks noChangeShapeType="1"/>
            </p:cNvSpPr>
            <p:nvPr/>
          </p:nvSpPr>
          <p:spPr bwMode="auto">
            <a:xfrm flipV="1">
              <a:off x="2649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2" name="Line 1180"/>
            <p:cNvSpPr>
              <a:spLocks noChangeShapeType="1"/>
            </p:cNvSpPr>
            <p:nvPr/>
          </p:nvSpPr>
          <p:spPr bwMode="auto">
            <a:xfrm flipV="1">
              <a:off x="265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3" name="Line 1181"/>
            <p:cNvSpPr>
              <a:spLocks noChangeShapeType="1"/>
            </p:cNvSpPr>
            <p:nvPr/>
          </p:nvSpPr>
          <p:spPr bwMode="auto">
            <a:xfrm flipV="1">
              <a:off x="265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4" name="Line 1182"/>
            <p:cNvSpPr>
              <a:spLocks noChangeShapeType="1"/>
            </p:cNvSpPr>
            <p:nvPr/>
          </p:nvSpPr>
          <p:spPr bwMode="auto">
            <a:xfrm flipV="1">
              <a:off x="265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5" name="Line 1183"/>
            <p:cNvSpPr>
              <a:spLocks noChangeShapeType="1"/>
            </p:cNvSpPr>
            <p:nvPr/>
          </p:nvSpPr>
          <p:spPr bwMode="auto">
            <a:xfrm flipV="1">
              <a:off x="265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6" name="Line 1184"/>
            <p:cNvSpPr>
              <a:spLocks noChangeShapeType="1"/>
            </p:cNvSpPr>
            <p:nvPr/>
          </p:nvSpPr>
          <p:spPr bwMode="auto">
            <a:xfrm flipV="1">
              <a:off x="2655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7" name="Line 1185"/>
            <p:cNvSpPr>
              <a:spLocks noChangeShapeType="1"/>
            </p:cNvSpPr>
            <p:nvPr/>
          </p:nvSpPr>
          <p:spPr bwMode="auto">
            <a:xfrm flipV="1">
              <a:off x="265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8" name="Line 1186"/>
            <p:cNvSpPr>
              <a:spLocks noChangeShapeType="1"/>
            </p:cNvSpPr>
            <p:nvPr/>
          </p:nvSpPr>
          <p:spPr bwMode="auto">
            <a:xfrm flipV="1">
              <a:off x="26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9" name="Line 1187"/>
            <p:cNvSpPr>
              <a:spLocks noChangeShapeType="1"/>
            </p:cNvSpPr>
            <p:nvPr/>
          </p:nvSpPr>
          <p:spPr bwMode="auto">
            <a:xfrm flipV="1">
              <a:off x="26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0" name="Line 1188"/>
            <p:cNvSpPr>
              <a:spLocks noChangeShapeType="1"/>
            </p:cNvSpPr>
            <p:nvPr/>
          </p:nvSpPr>
          <p:spPr bwMode="auto">
            <a:xfrm flipV="1">
              <a:off x="265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1" name="Line 1189"/>
            <p:cNvSpPr>
              <a:spLocks noChangeShapeType="1"/>
            </p:cNvSpPr>
            <p:nvPr/>
          </p:nvSpPr>
          <p:spPr bwMode="auto">
            <a:xfrm flipV="1">
              <a:off x="2662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2" name="Line 1190"/>
            <p:cNvSpPr>
              <a:spLocks noChangeShapeType="1"/>
            </p:cNvSpPr>
            <p:nvPr/>
          </p:nvSpPr>
          <p:spPr bwMode="auto">
            <a:xfrm flipV="1">
              <a:off x="2662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3" name="Line 1191"/>
            <p:cNvSpPr>
              <a:spLocks noChangeShapeType="1"/>
            </p:cNvSpPr>
            <p:nvPr/>
          </p:nvSpPr>
          <p:spPr bwMode="auto">
            <a:xfrm flipV="1">
              <a:off x="2662" y="286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4" name="Line 1192"/>
            <p:cNvSpPr>
              <a:spLocks noChangeShapeType="1"/>
            </p:cNvSpPr>
            <p:nvPr/>
          </p:nvSpPr>
          <p:spPr bwMode="auto">
            <a:xfrm flipV="1">
              <a:off x="2665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5" name="Line 1193"/>
            <p:cNvSpPr>
              <a:spLocks noChangeShapeType="1"/>
            </p:cNvSpPr>
            <p:nvPr/>
          </p:nvSpPr>
          <p:spPr bwMode="auto">
            <a:xfrm flipV="1">
              <a:off x="2665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6" name="Line 1194"/>
            <p:cNvSpPr>
              <a:spLocks noChangeShapeType="1"/>
            </p:cNvSpPr>
            <p:nvPr/>
          </p:nvSpPr>
          <p:spPr bwMode="auto">
            <a:xfrm flipV="1">
              <a:off x="2665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7" name="Line 1195"/>
            <p:cNvSpPr>
              <a:spLocks noChangeShapeType="1"/>
            </p:cNvSpPr>
            <p:nvPr/>
          </p:nvSpPr>
          <p:spPr bwMode="auto">
            <a:xfrm flipV="1">
              <a:off x="2665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8" name="Line 1196"/>
            <p:cNvSpPr>
              <a:spLocks noChangeShapeType="1"/>
            </p:cNvSpPr>
            <p:nvPr/>
          </p:nvSpPr>
          <p:spPr bwMode="auto">
            <a:xfrm flipV="1">
              <a:off x="266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9" name="Line 1197"/>
            <p:cNvSpPr>
              <a:spLocks noChangeShapeType="1"/>
            </p:cNvSpPr>
            <p:nvPr/>
          </p:nvSpPr>
          <p:spPr bwMode="auto">
            <a:xfrm flipV="1">
              <a:off x="266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0" name="Line 1198"/>
            <p:cNvSpPr>
              <a:spLocks noChangeShapeType="1"/>
            </p:cNvSpPr>
            <p:nvPr/>
          </p:nvSpPr>
          <p:spPr bwMode="auto">
            <a:xfrm flipV="1">
              <a:off x="266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1" name="Line 1199"/>
            <p:cNvSpPr>
              <a:spLocks noChangeShapeType="1"/>
            </p:cNvSpPr>
            <p:nvPr/>
          </p:nvSpPr>
          <p:spPr bwMode="auto">
            <a:xfrm flipV="1">
              <a:off x="266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2" name="Line 1200"/>
            <p:cNvSpPr>
              <a:spLocks noChangeShapeType="1"/>
            </p:cNvSpPr>
            <p:nvPr/>
          </p:nvSpPr>
          <p:spPr bwMode="auto">
            <a:xfrm flipV="1">
              <a:off x="267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3" name="Line 1201"/>
            <p:cNvSpPr>
              <a:spLocks noChangeShapeType="1"/>
            </p:cNvSpPr>
            <p:nvPr/>
          </p:nvSpPr>
          <p:spPr bwMode="auto">
            <a:xfrm flipV="1">
              <a:off x="267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4" name="Line 1202"/>
            <p:cNvSpPr>
              <a:spLocks noChangeShapeType="1"/>
            </p:cNvSpPr>
            <p:nvPr/>
          </p:nvSpPr>
          <p:spPr bwMode="auto">
            <a:xfrm flipV="1">
              <a:off x="267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5" name="Line 1203"/>
            <p:cNvSpPr>
              <a:spLocks noChangeShapeType="1"/>
            </p:cNvSpPr>
            <p:nvPr/>
          </p:nvSpPr>
          <p:spPr bwMode="auto">
            <a:xfrm flipV="1">
              <a:off x="267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6" name="Line 1204"/>
            <p:cNvSpPr>
              <a:spLocks noChangeShapeType="1"/>
            </p:cNvSpPr>
            <p:nvPr/>
          </p:nvSpPr>
          <p:spPr bwMode="auto">
            <a:xfrm flipV="1">
              <a:off x="2679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7" name="Line 1205"/>
            <p:cNvSpPr>
              <a:spLocks noChangeShapeType="1"/>
            </p:cNvSpPr>
            <p:nvPr/>
          </p:nvSpPr>
          <p:spPr bwMode="auto">
            <a:xfrm flipV="1">
              <a:off x="2682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8" name="Line 1206"/>
            <p:cNvSpPr>
              <a:spLocks noChangeShapeType="1"/>
            </p:cNvSpPr>
            <p:nvPr/>
          </p:nvSpPr>
          <p:spPr bwMode="auto">
            <a:xfrm flipV="1">
              <a:off x="2682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9" name="Line 1207"/>
            <p:cNvSpPr>
              <a:spLocks noChangeShapeType="1"/>
            </p:cNvSpPr>
            <p:nvPr/>
          </p:nvSpPr>
          <p:spPr bwMode="auto">
            <a:xfrm flipV="1">
              <a:off x="2682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0" name="Line 1208"/>
            <p:cNvSpPr>
              <a:spLocks noChangeShapeType="1"/>
            </p:cNvSpPr>
            <p:nvPr/>
          </p:nvSpPr>
          <p:spPr bwMode="auto">
            <a:xfrm flipV="1">
              <a:off x="2682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1" name="Line 1209"/>
            <p:cNvSpPr>
              <a:spLocks noChangeShapeType="1"/>
            </p:cNvSpPr>
            <p:nvPr/>
          </p:nvSpPr>
          <p:spPr bwMode="auto">
            <a:xfrm flipV="1">
              <a:off x="268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2" name="Line 1210"/>
            <p:cNvSpPr>
              <a:spLocks noChangeShapeType="1"/>
            </p:cNvSpPr>
            <p:nvPr/>
          </p:nvSpPr>
          <p:spPr bwMode="auto">
            <a:xfrm flipV="1">
              <a:off x="268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3" name="Line 1211"/>
            <p:cNvSpPr>
              <a:spLocks noChangeShapeType="1"/>
            </p:cNvSpPr>
            <p:nvPr/>
          </p:nvSpPr>
          <p:spPr bwMode="auto">
            <a:xfrm flipV="1">
              <a:off x="268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4" name="Line 1212"/>
            <p:cNvSpPr>
              <a:spLocks noChangeShapeType="1"/>
            </p:cNvSpPr>
            <p:nvPr/>
          </p:nvSpPr>
          <p:spPr bwMode="auto">
            <a:xfrm flipV="1">
              <a:off x="268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5" name="Line 1213"/>
            <p:cNvSpPr>
              <a:spLocks noChangeShapeType="1"/>
            </p:cNvSpPr>
            <p:nvPr/>
          </p:nvSpPr>
          <p:spPr bwMode="auto">
            <a:xfrm flipV="1">
              <a:off x="268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6" name="Line 1214"/>
            <p:cNvSpPr>
              <a:spLocks noChangeShapeType="1"/>
            </p:cNvSpPr>
            <p:nvPr/>
          </p:nvSpPr>
          <p:spPr bwMode="auto">
            <a:xfrm flipV="1">
              <a:off x="268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7" name="Line 1215"/>
            <p:cNvSpPr>
              <a:spLocks noChangeShapeType="1"/>
            </p:cNvSpPr>
            <p:nvPr/>
          </p:nvSpPr>
          <p:spPr bwMode="auto">
            <a:xfrm flipV="1">
              <a:off x="2689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8" name="Line 1216"/>
            <p:cNvSpPr>
              <a:spLocks noChangeShapeType="1"/>
            </p:cNvSpPr>
            <p:nvPr/>
          </p:nvSpPr>
          <p:spPr bwMode="auto">
            <a:xfrm flipV="1">
              <a:off x="269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9" name="Line 1217"/>
            <p:cNvSpPr>
              <a:spLocks noChangeShapeType="1"/>
            </p:cNvSpPr>
            <p:nvPr/>
          </p:nvSpPr>
          <p:spPr bwMode="auto">
            <a:xfrm flipV="1">
              <a:off x="2692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0" name="Line 1218"/>
            <p:cNvSpPr>
              <a:spLocks noChangeShapeType="1"/>
            </p:cNvSpPr>
            <p:nvPr/>
          </p:nvSpPr>
          <p:spPr bwMode="auto">
            <a:xfrm flipV="1">
              <a:off x="2692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1" name="Line 1219"/>
            <p:cNvSpPr>
              <a:spLocks noChangeShapeType="1"/>
            </p:cNvSpPr>
            <p:nvPr/>
          </p:nvSpPr>
          <p:spPr bwMode="auto">
            <a:xfrm flipV="1">
              <a:off x="2696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2" name="Line 1220"/>
            <p:cNvSpPr>
              <a:spLocks noChangeShapeType="1"/>
            </p:cNvSpPr>
            <p:nvPr/>
          </p:nvSpPr>
          <p:spPr bwMode="auto">
            <a:xfrm flipV="1">
              <a:off x="2696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3" name="Line 1221"/>
            <p:cNvSpPr>
              <a:spLocks noChangeShapeType="1"/>
            </p:cNvSpPr>
            <p:nvPr/>
          </p:nvSpPr>
          <p:spPr bwMode="auto">
            <a:xfrm flipV="1">
              <a:off x="2696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4" name="Line 1222"/>
            <p:cNvSpPr>
              <a:spLocks noChangeShapeType="1"/>
            </p:cNvSpPr>
            <p:nvPr/>
          </p:nvSpPr>
          <p:spPr bwMode="auto">
            <a:xfrm flipV="1">
              <a:off x="2699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5" name="Line 1223"/>
            <p:cNvSpPr>
              <a:spLocks noChangeShapeType="1"/>
            </p:cNvSpPr>
            <p:nvPr/>
          </p:nvSpPr>
          <p:spPr bwMode="auto">
            <a:xfrm flipV="1">
              <a:off x="269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6" name="Line 1224"/>
            <p:cNvSpPr>
              <a:spLocks noChangeShapeType="1"/>
            </p:cNvSpPr>
            <p:nvPr/>
          </p:nvSpPr>
          <p:spPr bwMode="auto">
            <a:xfrm flipV="1">
              <a:off x="269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7" name="Line 1225"/>
            <p:cNvSpPr>
              <a:spLocks noChangeShapeType="1"/>
            </p:cNvSpPr>
            <p:nvPr/>
          </p:nvSpPr>
          <p:spPr bwMode="auto">
            <a:xfrm flipV="1">
              <a:off x="269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8" name="Line 1226"/>
            <p:cNvSpPr>
              <a:spLocks noChangeShapeType="1"/>
            </p:cNvSpPr>
            <p:nvPr/>
          </p:nvSpPr>
          <p:spPr bwMode="auto">
            <a:xfrm flipV="1">
              <a:off x="270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9" name="Line 1227"/>
            <p:cNvSpPr>
              <a:spLocks noChangeShapeType="1"/>
            </p:cNvSpPr>
            <p:nvPr/>
          </p:nvSpPr>
          <p:spPr bwMode="auto">
            <a:xfrm flipV="1">
              <a:off x="270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0" name="Line 1228"/>
            <p:cNvSpPr>
              <a:spLocks noChangeShapeType="1"/>
            </p:cNvSpPr>
            <p:nvPr/>
          </p:nvSpPr>
          <p:spPr bwMode="auto">
            <a:xfrm flipV="1">
              <a:off x="270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1" name="Line 1229"/>
            <p:cNvSpPr>
              <a:spLocks noChangeShapeType="1"/>
            </p:cNvSpPr>
            <p:nvPr/>
          </p:nvSpPr>
          <p:spPr bwMode="auto">
            <a:xfrm flipV="1">
              <a:off x="270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2" name="Line 1230"/>
            <p:cNvSpPr>
              <a:spLocks noChangeShapeType="1"/>
            </p:cNvSpPr>
            <p:nvPr/>
          </p:nvSpPr>
          <p:spPr bwMode="auto">
            <a:xfrm flipV="1">
              <a:off x="271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3" name="Line 1231"/>
            <p:cNvSpPr>
              <a:spLocks noChangeShapeType="1"/>
            </p:cNvSpPr>
            <p:nvPr/>
          </p:nvSpPr>
          <p:spPr bwMode="auto">
            <a:xfrm flipV="1">
              <a:off x="2713" y="2832"/>
              <a:ext cx="0" cy="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4" name="Line 1232"/>
            <p:cNvSpPr>
              <a:spLocks noChangeShapeType="1"/>
            </p:cNvSpPr>
            <p:nvPr/>
          </p:nvSpPr>
          <p:spPr bwMode="auto">
            <a:xfrm flipV="1">
              <a:off x="2716" y="2862"/>
              <a:ext cx="0" cy="4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5" name="Line 1233"/>
            <p:cNvSpPr>
              <a:spLocks noChangeShapeType="1"/>
            </p:cNvSpPr>
            <p:nvPr/>
          </p:nvSpPr>
          <p:spPr bwMode="auto">
            <a:xfrm flipV="1">
              <a:off x="2716" y="2811"/>
              <a:ext cx="0" cy="9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6" name="Line 1234"/>
            <p:cNvSpPr>
              <a:spLocks noChangeShapeType="1"/>
            </p:cNvSpPr>
            <p:nvPr/>
          </p:nvSpPr>
          <p:spPr bwMode="auto">
            <a:xfrm flipV="1">
              <a:off x="2716" y="2879"/>
              <a:ext cx="0" cy="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7" name="Line 1235"/>
            <p:cNvSpPr>
              <a:spLocks noChangeShapeType="1"/>
            </p:cNvSpPr>
            <p:nvPr/>
          </p:nvSpPr>
          <p:spPr bwMode="auto">
            <a:xfrm flipV="1">
              <a:off x="2716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8" name="Line 1236"/>
            <p:cNvSpPr>
              <a:spLocks noChangeShapeType="1"/>
            </p:cNvSpPr>
            <p:nvPr/>
          </p:nvSpPr>
          <p:spPr bwMode="auto">
            <a:xfrm flipV="1">
              <a:off x="271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9" name="Line 1237"/>
            <p:cNvSpPr>
              <a:spLocks noChangeShapeType="1"/>
            </p:cNvSpPr>
            <p:nvPr/>
          </p:nvSpPr>
          <p:spPr bwMode="auto">
            <a:xfrm flipV="1">
              <a:off x="271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0" name="Line 1238"/>
            <p:cNvSpPr>
              <a:spLocks noChangeShapeType="1"/>
            </p:cNvSpPr>
            <p:nvPr/>
          </p:nvSpPr>
          <p:spPr bwMode="auto">
            <a:xfrm flipV="1">
              <a:off x="272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1" name="Line 1239"/>
            <p:cNvSpPr>
              <a:spLocks noChangeShapeType="1"/>
            </p:cNvSpPr>
            <p:nvPr/>
          </p:nvSpPr>
          <p:spPr bwMode="auto">
            <a:xfrm flipV="1">
              <a:off x="272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2" name="Line 1240"/>
            <p:cNvSpPr>
              <a:spLocks noChangeShapeType="1"/>
            </p:cNvSpPr>
            <p:nvPr/>
          </p:nvSpPr>
          <p:spPr bwMode="auto">
            <a:xfrm flipV="1">
              <a:off x="272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3" name="Line 1241"/>
            <p:cNvSpPr>
              <a:spLocks noChangeShapeType="1"/>
            </p:cNvSpPr>
            <p:nvPr/>
          </p:nvSpPr>
          <p:spPr bwMode="auto">
            <a:xfrm flipV="1">
              <a:off x="272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4" name="Line 1242"/>
            <p:cNvSpPr>
              <a:spLocks noChangeShapeType="1"/>
            </p:cNvSpPr>
            <p:nvPr/>
          </p:nvSpPr>
          <p:spPr bwMode="auto">
            <a:xfrm flipV="1">
              <a:off x="272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5" name="Line 1243"/>
            <p:cNvSpPr>
              <a:spLocks noChangeShapeType="1"/>
            </p:cNvSpPr>
            <p:nvPr/>
          </p:nvSpPr>
          <p:spPr bwMode="auto">
            <a:xfrm flipV="1">
              <a:off x="2729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6" name="Line 1244"/>
            <p:cNvSpPr>
              <a:spLocks noChangeShapeType="1"/>
            </p:cNvSpPr>
            <p:nvPr/>
          </p:nvSpPr>
          <p:spPr bwMode="auto">
            <a:xfrm flipV="1">
              <a:off x="273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7" name="Line 1245"/>
            <p:cNvSpPr>
              <a:spLocks noChangeShapeType="1"/>
            </p:cNvSpPr>
            <p:nvPr/>
          </p:nvSpPr>
          <p:spPr bwMode="auto">
            <a:xfrm flipV="1">
              <a:off x="273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8" name="Line 1246"/>
            <p:cNvSpPr>
              <a:spLocks noChangeShapeType="1"/>
            </p:cNvSpPr>
            <p:nvPr/>
          </p:nvSpPr>
          <p:spPr bwMode="auto">
            <a:xfrm flipV="1">
              <a:off x="273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9" name="Line 1247"/>
            <p:cNvSpPr>
              <a:spLocks noChangeShapeType="1"/>
            </p:cNvSpPr>
            <p:nvPr/>
          </p:nvSpPr>
          <p:spPr bwMode="auto">
            <a:xfrm flipV="1">
              <a:off x="273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0" name="Line 1248"/>
            <p:cNvSpPr>
              <a:spLocks noChangeShapeType="1"/>
            </p:cNvSpPr>
            <p:nvPr/>
          </p:nvSpPr>
          <p:spPr bwMode="auto">
            <a:xfrm flipV="1">
              <a:off x="273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1" name="Line 1249"/>
            <p:cNvSpPr>
              <a:spLocks noChangeShapeType="1"/>
            </p:cNvSpPr>
            <p:nvPr/>
          </p:nvSpPr>
          <p:spPr bwMode="auto">
            <a:xfrm flipV="1">
              <a:off x="27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2" name="Line 1250"/>
            <p:cNvSpPr>
              <a:spLocks noChangeShapeType="1"/>
            </p:cNvSpPr>
            <p:nvPr/>
          </p:nvSpPr>
          <p:spPr bwMode="auto">
            <a:xfrm flipV="1">
              <a:off x="273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3" name="Line 1251"/>
            <p:cNvSpPr>
              <a:spLocks noChangeShapeType="1"/>
            </p:cNvSpPr>
            <p:nvPr/>
          </p:nvSpPr>
          <p:spPr bwMode="auto">
            <a:xfrm flipV="1">
              <a:off x="27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4" name="Line 1252"/>
            <p:cNvSpPr>
              <a:spLocks noChangeShapeType="1"/>
            </p:cNvSpPr>
            <p:nvPr/>
          </p:nvSpPr>
          <p:spPr bwMode="auto">
            <a:xfrm flipV="1">
              <a:off x="274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5" name="Line 1253"/>
            <p:cNvSpPr>
              <a:spLocks noChangeShapeType="1"/>
            </p:cNvSpPr>
            <p:nvPr/>
          </p:nvSpPr>
          <p:spPr bwMode="auto">
            <a:xfrm flipV="1">
              <a:off x="2746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6" name="Line 1254"/>
            <p:cNvSpPr>
              <a:spLocks noChangeShapeType="1"/>
            </p:cNvSpPr>
            <p:nvPr/>
          </p:nvSpPr>
          <p:spPr bwMode="auto">
            <a:xfrm flipV="1">
              <a:off x="2746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7" name="Line 1255"/>
            <p:cNvSpPr>
              <a:spLocks noChangeShapeType="1"/>
            </p:cNvSpPr>
            <p:nvPr/>
          </p:nvSpPr>
          <p:spPr bwMode="auto">
            <a:xfrm flipV="1">
              <a:off x="2750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8" name="Line 1256"/>
            <p:cNvSpPr>
              <a:spLocks noChangeShapeType="1"/>
            </p:cNvSpPr>
            <p:nvPr/>
          </p:nvSpPr>
          <p:spPr bwMode="auto">
            <a:xfrm flipV="1">
              <a:off x="2750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9" name="Line 1257"/>
            <p:cNvSpPr>
              <a:spLocks noChangeShapeType="1"/>
            </p:cNvSpPr>
            <p:nvPr/>
          </p:nvSpPr>
          <p:spPr bwMode="auto">
            <a:xfrm flipV="1">
              <a:off x="2750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0" name="Line 1258"/>
            <p:cNvSpPr>
              <a:spLocks noChangeShapeType="1"/>
            </p:cNvSpPr>
            <p:nvPr/>
          </p:nvSpPr>
          <p:spPr bwMode="auto">
            <a:xfrm flipV="1">
              <a:off x="2750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1" name="Line 1259"/>
            <p:cNvSpPr>
              <a:spLocks noChangeShapeType="1"/>
            </p:cNvSpPr>
            <p:nvPr/>
          </p:nvSpPr>
          <p:spPr bwMode="auto">
            <a:xfrm flipV="1">
              <a:off x="275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2" name="Line 1260"/>
            <p:cNvSpPr>
              <a:spLocks noChangeShapeType="1"/>
            </p:cNvSpPr>
            <p:nvPr/>
          </p:nvSpPr>
          <p:spPr bwMode="auto">
            <a:xfrm flipV="1">
              <a:off x="2756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3" name="Line 1261"/>
            <p:cNvSpPr>
              <a:spLocks noChangeShapeType="1"/>
            </p:cNvSpPr>
            <p:nvPr/>
          </p:nvSpPr>
          <p:spPr bwMode="auto">
            <a:xfrm flipV="1">
              <a:off x="2756" y="2862"/>
              <a:ext cx="0" cy="4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4" name="Line 1262"/>
            <p:cNvSpPr>
              <a:spLocks noChangeShapeType="1"/>
            </p:cNvSpPr>
            <p:nvPr/>
          </p:nvSpPr>
          <p:spPr bwMode="auto">
            <a:xfrm flipV="1">
              <a:off x="2756" y="285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5" name="Line 1263"/>
            <p:cNvSpPr>
              <a:spLocks noChangeShapeType="1"/>
            </p:cNvSpPr>
            <p:nvPr/>
          </p:nvSpPr>
          <p:spPr bwMode="auto">
            <a:xfrm flipV="1">
              <a:off x="2760" y="287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6" name="Line 1264"/>
            <p:cNvSpPr>
              <a:spLocks noChangeShapeType="1"/>
            </p:cNvSpPr>
            <p:nvPr/>
          </p:nvSpPr>
          <p:spPr bwMode="auto">
            <a:xfrm flipV="1">
              <a:off x="2760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7" name="Line 1265"/>
            <p:cNvSpPr>
              <a:spLocks noChangeShapeType="1"/>
            </p:cNvSpPr>
            <p:nvPr/>
          </p:nvSpPr>
          <p:spPr bwMode="auto">
            <a:xfrm flipV="1">
              <a:off x="2760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8" name="Line 1266"/>
            <p:cNvSpPr>
              <a:spLocks noChangeShapeType="1"/>
            </p:cNvSpPr>
            <p:nvPr/>
          </p:nvSpPr>
          <p:spPr bwMode="auto">
            <a:xfrm flipV="1">
              <a:off x="276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7" name="Group 1468"/>
          <p:cNvGrpSpPr>
            <a:grpSpLocks/>
          </p:cNvGrpSpPr>
          <p:nvPr/>
        </p:nvGrpSpPr>
        <p:grpSpPr bwMode="auto">
          <a:xfrm>
            <a:off x="4386263" y="4425951"/>
            <a:ext cx="668337" cy="192088"/>
            <a:chOff x="2763" y="2788"/>
            <a:chExt cx="421" cy="121"/>
          </a:xfrm>
        </p:grpSpPr>
        <p:sp>
          <p:nvSpPr>
            <p:cNvPr id="10369" name="Line 1268"/>
            <p:cNvSpPr>
              <a:spLocks noChangeShapeType="1"/>
            </p:cNvSpPr>
            <p:nvPr/>
          </p:nvSpPr>
          <p:spPr bwMode="auto">
            <a:xfrm flipV="1">
              <a:off x="276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0" name="Line 1269"/>
            <p:cNvSpPr>
              <a:spLocks noChangeShapeType="1"/>
            </p:cNvSpPr>
            <p:nvPr/>
          </p:nvSpPr>
          <p:spPr bwMode="auto">
            <a:xfrm flipV="1">
              <a:off x="276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1" name="Line 1270"/>
            <p:cNvSpPr>
              <a:spLocks noChangeShapeType="1"/>
            </p:cNvSpPr>
            <p:nvPr/>
          </p:nvSpPr>
          <p:spPr bwMode="auto">
            <a:xfrm flipV="1">
              <a:off x="276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2" name="Line 1271"/>
            <p:cNvSpPr>
              <a:spLocks noChangeShapeType="1"/>
            </p:cNvSpPr>
            <p:nvPr/>
          </p:nvSpPr>
          <p:spPr bwMode="auto">
            <a:xfrm flipV="1">
              <a:off x="276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3" name="Line 1272"/>
            <p:cNvSpPr>
              <a:spLocks noChangeShapeType="1"/>
            </p:cNvSpPr>
            <p:nvPr/>
          </p:nvSpPr>
          <p:spPr bwMode="auto">
            <a:xfrm flipV="1">
              <a:off x="276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4" name="Line 1273"/>
            <p:cNvSpPr>
              <a:spLocks noChangeShapeType="1"/>
            </p:cNvSpPr>
            <p:nvPr/>
          </p:nvSpPr>
          <p:spPr bwMode="auto">
            <a:xfrm flipV="1">
              <a:off x="276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5" name="Line 1274"/>
            <p:cNvSpPr>
              <a:spLocks noChangeShapeType="1"/>
            </p:cNvSpPr>
            <p:nvPr/>
          </p:nvSpPr>
          <p:spPr bwMode="auto">
            <a:xfrm flipV="1">
              <a:off x="277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6" name="Line 1275"/>
            <p:cNvSpPr>
              <a:spLocks noChangeShapeType="1"/>
            </p:cNvSpPr>
            <p:nvPr/>
          </p:nvSpPr>
          <p:spPr bwMode="auto">
            <a:xfrm flipV="1">
              <a:off x="277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7" name="Line 1276"/>
            <p:cNvSpPr>
              <a:spLocks noChangeShapeType="1"/>
            </p:cNvSpPr>
            <p:nvPr/>
          </p:nvSpPr>
          <p:spPr bwMode="auto">
            <a:xfrm flipV="1">
              <a:off x="277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8" name="Line 1277"/>
            <p:cNvSpPr>
              <a:spLocks noChangeShapeType="1"/>
            </p:cNvSpPr>
            <p:nvPr/>
          </p:nvSpPr>
          <p:spPr bwMode="auto">
            <a:xfrm flipV="1">
              <a:off x="277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9" name="Line 1278"/>
            <p:cNvSpPr>
              <a:spLocks noChangeShapeType="1"/>
            </p:cNvSpPr>
            <p:nvPr/>
          </p:nvSpPr>
          <p:spPr bwMode="auto">
            <a:xfrm flipV="1">
              <a:off x="277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0" name="Line 1279"/>
            <p:cNvSpPr>
              <a:spLocks noChangeShapeType="1"/>
            </p:cNvSpPr>
            <p:nvPr/>
          </p:nvSpPr>
          <p:spPr bwMode="auto">
            <a:xfrm flipV="1">
              <a:off x="277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1" name="Line 1280"/>
            <p:cNvSpPr>
              <a:spLocks noChangeShapeType="1"/>
            </p:cNvSpPr>
            <p:nvPr/>
          </p:nvSpPr>
          <p:spPr bwMode="auto">
            <a:xfrm flipV="1">
              <a:off x="2776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2" name="Line 1281"/>
            <p:cNvSpPr>
              <a:spLocks noChangeShapeType="1"/>
            </p:cNvSpPr>
            <p:nvPr/>
          </p:nvSpPr>
          <p:spPr bwMode="auto">
            <a:xfrm flipV="1">
              <a:off x="2776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3" name="Line 1282"/>
            <p:cNvSpPr>
              <a:spLocks noChangeShapeType="1"/>
            </p:cNvSpPr>
            <p:nvPr/>
          </p:nvSpPr>
          <p:spPr bwMode="auto">
            <a:xfrm flipV="1">
              <a:off x="2776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4" name="Line 1283"/>
            <p:cNvSpPr>
              <a:spLocks noChangeShapeType="1"/>
            </p:cNvSpPr>
            <p:nvPr/>
          </p:nvSpPr>
          <p:spPr bwMode="auto">
            <a:xfrm flipV="1">
              <a:off x="277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5" name="Line 1284"/>
            <p:cNvSpPr>
              <a:spLocks noChangeShapeType="1"/>
            </p:cNvSpPr>
            <p:nvPr/>
          </p:nvSpPr>
          <p:spPr bwMode="auto">
            <a:xfrm flipV="1">
              <a:off x="278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6" name="Line 1285"/>
            <p:cNvSpPr>
              <a:spLocks noChangeShapeType="1"/>
            </p:cNvSpPr>
            <p:nvPr/>
          </p:nvSpPr>
          <p:spPr bwMode="auto">
            <a:xfrm flipV="1">
              <a:off x="2783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7" name="Line 1286"/>
            <p:cNvSpPr>
              <a:spLocks noChangeShapeType="1"/>
            </p:cNvSpPr>
            <p:nvPr/>
          </p:nvSpPr>
          <p:spPr bwMode="auto">
            <a:xfrm flipV="1">
              <a:off x="2783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8" name="Line 1287"/>
            <p:cNvSpPr>
              <a:spLocks noChangeShapeType="1"/>
            </p:cNvSpPr>
            <p:nvPr/>
          </p:nvSpPr>
          <p:spPr bwMode="auto">
            <a:xfrm flipV="1">
              <a:off x="2783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9" name="Line 1288"/>
            <p:cNvSpPr>
              <a:spLocks noChangeShapeType="1"/>
            </p:cNvSpPr>
            <p:nvPr/>
          </p:nvSpPr>
          <p:spPr bwMode="auto">
            <a:xfrm flipV="1">
              <a:off x="2783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0" name="Line 1289"/>
            <p:cNvSpPr>
              <a:spLocks noChangeShapeType="1"/>
            </p:cNvSpPr>
            <p:nvPr/>
          </p:nvSpPr>
          <p:spPr bwMode="auto">
            <a:xfrm flipV="1">
              <a:off x="278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1" name="Line 1290"/>
            <p:cNvSpPr>
              <a:spLocks noChangeShapeType="1"/>
            </p:cNvSpPr>
            <p:nvPr/>
          </p:nvSpPr>
          <p:spPr bwMode="auto">
            <a:xfrm flipV="1">
              <a:off x="278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2" name="Line 1291"/>
            <p:cNvSpPr>
              <a:spLocks noChangeShapeType="1"/>
            </p:cNvSpPr>
            <p:nvPr/>
          </p:nvSpPr>
          <p:spPr bwMode="auto">
            <a:xfrm flipV="1">
              <a:off x="279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3" name="Line 1292"/>
            <p:cNvSpPr>
              <a:spLocks noChangeShapeType="1"/>
            </p:cNvSpPr>
            <p:nvPr/>
          </p:nvSpPr>
          <p:spPr bwMode="auto">
            <a:xfrm flipV="1">
              <a:off x="2790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4" name="Line 1293"/>
            <p:cNvSpPr>
              <a:spLocks noChangeShapeType="1"/>
            </p:cNvSpPr>
            <p:nvPr/>
          </p:nvSpPr>
          <p:spPr bwMode="auto">
            <a:xfrm flipV="1">
              <a:off x="2790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5" name="Line 1294"/>
            <p:cNvSpPr>
              <a:spLocks noChangeShapeType="1"/>
            </p:cNvSpPr>
            <p:nvPr/>
          </p:nvSpPr>
          <p:spPr bwMode="auto">
            <a:xfrm flipV="1">
              <a:off x="2793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6" name="Line 1295"/>
            <p:cNvSpPr>
              <a:spLocks noChangeShapeType="1"/>
            </p:cNvSpPr>
            <p:nvPr/>
          </p:nvSpPr>
          <p:spPr bwMode="auto">
            <a:xfrm flipV="1">
              <a:off x="2793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7" name="Line 1296"/>
            <p:cNvSpPr>
              <a:spLocks noChangeShapeType="1"/>
            </p:cNvSpPr>
            <p:nvPr/>
          </p:nvSpPr>
          <p:spPr bwMode="auto">
            <a:xfrm flipV="1">
              <a:off x="279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8" name="Line 1297"/>
            <p:cNvSpPr>
              <a:spLocks noChangeShapeType="1"/>
            </p:cNvSpPr>
            <p:nvPr/>
          </p:nvSpPr>
          <p:spPr bwMode="auto">
            <a:xfrm flipV="1">
              <a:off x="279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9" name="Line 1298"/>
            <p:cNvSpPr>
              <a:spLocks noChangeShapeType="1"/>
            </p:cNvSpPr>
            <p:nvPr/>
          </p:nvSpPr>
          <p:spPr bwMode="auto">
            <a:xfrm flipV="1">
              <a:off x="279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0" name="Line 1299"/>
            <p:cNvSpPr>
              <a:spLocks noChangeShapeType="1"/>
            </p:cNvSpPr>
            <p:nvPr/>
          </p:nvSpPr>
          <p:spPr bwMode="auto">
            <a:xfrm flipV="1">
              <a:off x="279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1" name="Line 1300"/>
            <p:cNvSpPr>
              <a:spLocks noChangeShapeType="1"/>
            </p:cNvSpPr>
            <p:nvPr/>
          </p:nvSpPr>
          <p:spPr bwMode="auto">
            <a:xfrm flipV="1">
              <a:off x="279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2" name="Line 1301"/>
            <p:cNvSpPr>
              <a:spLocks noChangeShapeType="1"/>
            </p:cNvSpPr>
            <p:nvPr/>
          </p:nvSpPr>
          <p:spPr bwMode="auto">
            <a:xfrm flipV="1">
              <a:off x="2800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3" name="Line 1302"/>
            <p:cNvSpPr>
              <a:spLocks noChangeShapeType="1"/>
            </p:cNvSpPr>
            <p:nvPr/>
          </p:nvSpPr>
          <p:spPr bwMode="auto">
            <a:xfrm flipV="1">
              <a:off x="2800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4" name="Line 1303"/>
            <p:cNvSpPr>
              <a:spLocks noChangeShapeType="1"/>
            </p:cNvSpPr>
            <p:nvPr/>
          </p:nvSpPr>
          <p:spPr bwMode="auto">
            <a:xfrm flipV="1">
              <a:off x="280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5" name="Line 1304"/>
            <p:cNvSpPr>
              <a:spLocks noChangeShapeType="1"/>
            </p:cNvSpPr>
            <p:nvPr/>
          </p:nvSpPr>
          <p:spPr bwMode="auto">
            <a:xfrm flipV="1">
              <a:off x="281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6" name="Line 1305"/>
            <p:cNvSpPr>
              <a:spLocks noChangeShapeType="1"/>
            </p:cNvSpPr>
            <p:nvPr/>
          </p:nvSpPr>
          <p:spPr bwMode="auto">
            <a:xfrm flipV="1">
              <a:off x="281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7" name="Line 1306"/>
            <p:cNvSpPr>
              <a:spLocks noChangeShapeType="1"/>
            </p:cNvSpPr>
            <p:nvPr/>
          </p:nvSpPr>
          <p:spPr bwMode="auto">
            <a:xfrm flipV="1">
              <a:off x="281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8" name="Line 1307"/>
            <p:cNvSpPr>
              <a:spLocks noChangeShapeType="1"/>
            </p:cNvSpPr>
            <p:nvPr/>
          </p:nvSpPr>
          <p:spPr bwMode="auto">
            <a:xfrm flipV="1">
              <a:off x="2814" y="287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9" name="Line 1308"/>
            <p:cNvSpPr>
              <a:spLocks noChangeShapeType="1"/>
            </p:cNvSpPr>
            <p:nvPr/>
          </p:nvSpPr>
          <p:spPr bwMode="auto">
            <a:xfrm flipV="1">
              <a:off x="2814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0" name="Line 1309"/>
            <p:cNvSpPr>
              <a:spLocks noChangeShapeType="1"/>
            </p:cNvSpPr>
            <p:nvPr/>
          </p:nvSpPr>
          <p:spPr bwMode="auto">
            <a:xfrm flipV="1">
              <a:off x="281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1" name="Line 1310"/>
            <p:cNvSpPr>
              <a:spLocks noChangeShapeType="1"/>
            </p:cNvSpPr>
            <p:nvPr/>
          </p:nvSpPr>
          <p:spPr bwMode="auto">
            <a:xfrm flipV="1">
              <a:off x="281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2" name="Line 1311"/>
            <p:cNvSpPr>
              <a:spLocks noChangeShapeType="1"/>
            </p:cNvSpPr>
            <p:nvPr/>
          </p:nvSpPr>
          <p:spPr bwMode="auto">
            <a:xfrm flipV="1">
              <a:off x="281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3" name="Line 1312"/>
            <p:cNvSpPr>
              <a:spLocks noChangeShapeType="1"/>
            </p:cNvSpPr>
            <p:nvPr/>
          </p:nvSpPr>
          <p:spPr bwMode="auto">
            <a:xfrm flipV="1">
              <a:off x="282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4" name="Line 1313"/>
            <p:cNvSpPr>
              <a:spLocks noChangeShapeType="1"/>
            </p:cNvSpPr>
            <p:nvPr/>
          </p:nvSpPr>
          <p:spPr bwMode="auto">
            <a:xfrm flipV="1">
              <a:off x="282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5" name="Line 1314"/>
            <p:cNvSpPr>
              <a:spLocks noChangeShapeType="1"/>
            </p:cNvSpPr>
            <p:nvPr/>
          </p:nvSpPr>
          <p:spPr bwMode="auto">
            <a:xfrm flipV="1">
              <a:off x="282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6" name="Line 1315"/>
            <p:cNvSpPr>
              <a:spLocks noChangeShapeType="1"/>
            </p:cNvSpPr>
            <p:nvPr/>
          </p:nvSpPr>
          <p:spPr bwMode="auto">
            <a:xfrm flipV="1">
              <a:off x="2824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7" name="Line 1316"/>
            <p:cNvSpPr>
              <a:spLocks noChangeShapeType="1"/>
            </p:cNvSpPr>
            <p:nvPr/>
          </p:nvSpPr>
          <p:spPr bwMode="auto">
            <a:xfrm flipV="1">
              <a:off x="282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8" name="Line 1317"/>
            <p:cNvSpPr>
              <a:spLocks noChangeShapeType="1"/>
            </p:cNvSpPr>
            <p:nvPr/>
          </p:nvSpPr>
          <p:spPr bwMode="auto">
            <a:xfrm flipV="1">
              <a:off x="282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9" name="Line 1318"/>
            <p:cNvSpPr>
              <a:spLocks noChangeShapeType="1"/>
            </p:cNvSpPr>
            <p:nvPr/>
          </p:nvSpPr>
          <p:spPr bwMode="auto">
            <a:xfrm flipV="1">
              <a:off x="282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0" name="Line 1319"/>
            <p:cNvSpPr>
              <a:spLocks noChangeShapeType="1"/>
            </p:cNvSpPr>
            <p:nvPr/>
          </p:nvSpPr>
          <p:spPr bwMode="auto">
            <a:xfrm flipV="1">
              <a:off x="283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1" name="Line 1320"/>
            <p:cNvSpPr>
              <a:spLocks noChangeShapeType="1"/>
            </p:cNvSpPr>
            <p:nvPr/>
          </p:nvSpPr>
          <p:spPr bwMode="auto">
            <a:xfrm flipV="1">
              <a:off x="283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2" name="Line 1321"/>
            <p:cNvSpPr>
              <a:spLocks noChangeShapeType="1"/>
            </p:cNvSpPr>
            <p:nvPr/>
          </p:nvSpPr>
          <p:spPr bwMode="auto">
            <a:xfrm flipV="1">
              <a:off x="283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3" name="Line 1322"/>
            <p:cNvSpPr>
              <a:spLocks noChangeShapeType="1"/>
            </p:cNvSpPr>
            <p:nvPr/>
          </p:nvSpPr>
          <p:spPr bwMode="auto">
            <a:xfrm flipV="1">
              <a:off x="283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4" name="Line 1323"/>
            <p:cNvSpPr>
              <a:spLocks noChangeShapeType="1"/>
            </p:cNvSpPr>
            <p:nvPr/>
          </p:nvSpPr>
          <p:spPr bwMode="auto">
            <a:xfrm flipV="1">
              <a:off x="283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5" name="Line 1324"/>
            <p:cNvSpPr>
              <a:spLocks noChangeShapeType="1"/>
            </p:cNvSpPr>
            <p:nvPr/>
          </p:nvSpPr>
          <p:spPr bwMode="auto">
            <a:xfrm flipV="1">
              <a:off x="283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6" name="Line 1325"/>
            <p:cNvSpPr>
              <a:spLocks noChangeShapeType="1"/>
            </p:cNvSpPr>
            <p:nvPr/>
          </p:nvSpPr>
          <p:spPr bwMode="auto">
            <a:xfrm flipV="1">
              <a:off x="283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7" name="Line 1326"/>
            <p:cNvSpPr>
              <a:spLocks noChangeShapeType="1"/>
            </p:cNvSpPr>
            <p:nvPr/>
          </p:nvSpPr>
          <p:spPr bwMode="auto">
            <a:xfrm flipV="1">
              <a:off x="284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8" name="Line 1327"/>
            <p:cNvSpPr>
              <a:spLocks noChangeShapeType="1"/>
            </p:cNvSpPr>
            <p:nvPr/>
          </p:nvSpPr>
          <p:spPr bwMode="auto">
            <a:xfrm flipV="1">
              <a:off x="2844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9" name="Line 1328"/>
            <p:cNvSpPr>
              <a:spLocks noChangeShapeType="1"/>
            </p:cNvSpPr>
            <p:nvPr/>
          </p:nvSpPr>
          <p:spPr bwMode="auto">
            <a:xfrm flipV="1">
              <a:off x="2844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0" name="Line 1329"/>
            <p:cNvSpPr>
              <a:spLocks noChangeShapeType="1"/>
            </p:cNvSpPr>
            <p:nvPr/>
          </p:nvSpPr>
          <p:spPr bwMode="auto">
            <a:xfrm flipV="1">
              <a:off x="2844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1" name="Line 1330"/>
            <p:cNvSpPr>
              <a:spLocks noChangeShapeType="1"/>
            </p:cNvSpPr>
            <p:nvPr/>
          </p:nvSpPr>
          <p:spPr bwMode="auto">
            <a:xfrm flipV="1">
              <a:off x="284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2" name="Line 1331"/>
            <p:cNvSpPr>
              <a:spLocks noChangeShapeType="1"/>
            </p:cNvSpPr>
            <p:nvPr/>
          </p:nvSpPr>
          <p:spPr bwMode="auto">
            <a:xfrm flipV="1">
              <a:off x="284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3" name="Line 1332"/>
            <p:cNvSpPr>
              <a:spLocks noChangeShapeType="1"/>
            </p:cNvSpPr>
            <p:nvPr/>
          </p:nvSpPr>
          <p:spPr bwMode="auto">
            <a:xfrm flipV="1">
              <a:off x="284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4" name="Line 1333"/>
            <p:cNvSpPr>
              <a:spLocks noChangeShapeType="1"/>
            </p:cNvSpPr>
            <p:nvPr/>
          </p:nvSpPr>
          <p:spPr bwMode="auto">
            <a:xfrm flipV="1">
              <a:off x="2851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5" name="Line 1334"/>
            <p:cNvSpPr>
              <a:spLocks noChangeShapeType="1"/>
            </p:cNvSpPr>
            <p:nvPr/>
          </p:nvSpPr>
          <p:spPr bwMode="auto">
            <a:xfrm flipV="1">
              <a:off x="2851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6" name="Line 1335"/>
            <p:cNvSpPr>
              <a:spLocks noChangeShapeType="1"/>
            </p:cNvSpPr>
            <p:nvPr/>
          </p:nvSpPr>
          <p:spPr bwMode="auto">
            <a:xfrm flipV="1">
              <a:off x="285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7" name="Line 1336"/>
            <p:cNvSpPr>
              <a:spLocks noChangeShapeType="1"/>
            </p:cNvSpPr>
            <p:nvPr/>
          </p:nvSpPr>
          <p:spPr bwMode="auto">
            <a:xfrm flipV="1">
              <a:off x="285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8" name="Line 1337"/>
            <p:cNvSpPr>
              <a:spLocks noChangeShapeType="1"/>
            </p:cNvSpPr>
            <p:nvPr/>
          </p:nvSpPr>
          <p:spPr bwMode="auto">
            <a:xfrm flipV="1">
              <a:off x="286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9" name="Line 1338"/>
            <p:cNvSpPr>
              <a:spLocks noChangeShapeType="1"/>
            </p:cNvSpPr>
            <p:nvPr/>
          </p:nvSpPr>
          <p:spPr bwMode="auto">
            <a:xfrm flipV="1">
              <a:off x="286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0" name="Line 1339"/>
            <p:cNvSpPr>
              <a:spLocks noChangeShapeType="1"/>
            </p:cNvSpPr>
            <p:nvPr/>
          </p:nvSpPr>
          <p:spPr bwMode="auto">
            <a:xfrm flipV="1">
              <a:off x="286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1" name="Line 1340"/>
            <p:cNvSpPr>
              <a:spLocks noChangeShapeType="1"/>
            </p:cNvSpPr>
            <p:nvPr/>
          </p:nvSpPr>
          <p:spPr bwMode="auto">
            <a:xfrm flipV="1">
              <a:off x="286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2" name="Line 1341"/>
            <p:cNvSpPr>
              <a:spLocks noChangeShapeType="1"/>
            </p:cNvSpPr>
            <p:nvPr/>
          </p:nvSpPr>
          <p:spPr bwMode="auto">
            <a:xfrm flipV="1">
              <a:off x="286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3" name="Line 1342"/>
            <p:cNvSpPr>
              <a:spLocks noChangeShapeType="1"/>
            </p:cNvSpPr>
            <p:nvPr/>
          </p:nvSpPr>
          <p:spPr bwMode="auto">
            <a:xfrm flipV="1">
              <a:off x="2864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4" name="Line 1343"/>
            <p:cNvSpPr>
              <a:spLocks noChangeShapeType="1"/>
            </p:cNvSpPr>
            <p:nvPr/>
          </p:nvSpPr>
          <p:spPr bwMode="auto">
            <a:xfrm flipV="1">
              <a:off x="286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5" name="Line 1344"/>
            <p:cNvSpPr>
              <a:spLocks noChangeShapeType="1"/>
            </p:cNvSpPr>
            <p:nvPr/>
          </p:nvSpPr>
          <p:spPr bwMode="auto">
            <a:xfrm flipV="1">
              <a:off x="2867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6" name="Line 1345"/>
            <p:cNvSpPr>
              <a:spLocks noChangeShapeType="1"/>
            </p:cNvSpPr>
            <p:nvPr/>
          </p:nvSpPr>
          <p:spPr bwMode="auto">
            <a:xfrm flipV="1">
              <a:off x="2867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7" name="Line 1346"/>
            <p:cNvSpPr>
              <a:spLocks noChangeShapeType="1"/>
            </p:cNvSpPr>
            <p:nvPr/>
          </p:nvSpPr>
          <p:spPr bwMode="auto">
            <a:xfrm flipV="1">
              <a:off x="2867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8" name="Line 1347"/>
            <p:cNvSpPr>
              <a:spLocks noChangeShapeType="1"/>
            </p:cNvSpPr>
            <p:nvPr/>
          </p:nvSpPr>
          <p:spPr bwMode="auto">
            <a:xfrm flipV="1">
              <a:off x="287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9" name="Line 1348"/>
            <p:cNvSpPr>
              <a:spLocks noChangeShapeType="1"/>
            </p:cNvSpPr>
            <p:nvPr/>
          </p:nvSpPr>
          <p:spPr bwMode="auto">
            <a:xfrm flipV="1">
              <a:off x="2881" y="2842"/>
              <a:ext cx="0" cy="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0" name="Line 1349"/>
            <p:cNvSpPr>
              <a:spLocks noChangeShapeType="1"/>
            </p:cNvSpPr>
            <p:nvPr/>
          </p:nvSpPr>
          <p:spPr bwMode="auto">
            <a:xfrm flipV="1">
              <a:off x="288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1" name="Line 1350"/>
            <p:cNvSpPr>
              <a:spLocks noChangeShapeType="1"/>
            </p:cNvSpPr>
            <p:nvPr/>
          </p:nvSpPr>
          <p:spPr bwMode="auto">
            <a:xfrm flipV="1">
              <a:off x="2881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2" name="Line 1351"/>
            <p:cNvSpPr>
              <a:spLocks noChangeShapeType="1"/>
            </p:cNvSpPr>
            <p:nvPr/>
          </p:nvSpPr>
          <p:spPr bwMode="auto">
            <a:xfrm flipV="1">
              <a:off x="2884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3" name="Line 1352"/>
            <p:cNvSpPr>
              <a:spLocks noChangeShapeType="1"/>
            </p:cNvSpPr>
            <p:nvPr/>
          </p:nvSpPr>
          <p:spPr bwMode="auto">
            <a:xfrm flipV="1">
              <a:off x="288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4" name="Line 1353"/>
            <p:cNvSpPr>
              <a:spLocks noChangeShapeType="1"/>
            </p:cNvSpPr>
            <p:nvPr/>
          </p:nvSpPr>
          <p:spPr bwMode="auto">
            <a:xfrm flipV="1">
              <a:off x="288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5" name="Line 1354"/>
            <p:cNvSpPr>
              <a:spLocks noChangeShapeType="1"/>
            </p:cNvSpPr>
            <p:nvPr/>
          </p:nvSpPr>
          <p:spPr bwMode="auto">
            <a:xfrm flipV="1">
              <a:off x="289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6" name="Line 1355"/>
            <p:cNvSpPr>
              <a:spLocks noChangeShapeType="1"/>
            </p:cNvSpPr>
            <p:nvPr/>
          </p:nvSpPr>
          <p:spPr bwMode="auto">
            <a:xfrm flipV="1">
              <a:off x="2891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7" name="Line 1356"/>
            <p:cNvSpPr>
              <a:spLocks noChangeShapeType="1"/>
            </p:cNvSpPr>
            <p:nvPr/>
          </p:nvSpPr>
          <p:spPr bwMode="auto">
            <a:xfrm flipV="1">
              <a:off x="2894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8" name="Line 1357"/>
            <p:cNvSpPr>
              <a:spLocks noChangeShapeType="1"/>
            </p:cNvSpPr>
            <p:nvPr/>
          </p:nvSpPr>
          <p:spPr bwMode="auto">
            <a:xfrm flipV="1">
              <a:off x="2894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9" name="Line 1358"/>
            <p:cNvSpPr>
              <a:spLocks noChangeShapeType="1"/>
            </p:cNvSpPr>
            <p:nvPr/>
          </p:nvSpPr>
          <p:spPr bwMode="auto">
            <a:xfrm flipV="1">
              <a:off x="289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0" name="Line 1359"/>
            <p:cNvSpPr>
              <a:spLocks noChangeShapeType="1"/>
            </p:cNvSpPr>
            <p:nvPr/>
          </p:nvSpPr>
          <p:spPr bwMode="auto">
            <a:xfrm flipV="1">
              <a:off x="289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1" name="Line 1360"/>
            <p:cNvSpPr>
              <a:spLocks noChangeShapeType="1"/>
            </p:cNvSpPr>
            <p:nvPr/>
          </p:nvSpPr>
          <p:spPr bwMode="auto">
            <a:xfrm flipV="1">
              <a:off x="289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2" name="Line 1361"/>
            <p:cNvSpPr>
              <a:spLocks noChangeShapeType="1"/>
            </p:cNvSpPr>
            <p:nvPr/>
          </p:nvSpPr>
          <p:spPr bwMode="auto">
            <a:xfrm flipV="1">
              <a:off x="289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3" name="Line 1362"/>
            <p:cNvSpPr>
              <a:spLocks noChangeShapeType="1"/>
            </p:cNvSpPr>
            <p:nvPr/>
          </p:nvSpPr>
          <p:spPr bwMode="auto">
            <a:xfrm flipV="1">
              <a:off x="289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4" name="Line 1363"/>
            <p:cNvSpPr>
              <a:spLocks noChangeShapeType="1"/>
            </p:cNvSpPr>
            <p:nvPr/>
          </p:nvSpPr>
          <p:spPr bwMode="auto">
            <a:xfrm flipV="1">
              <a:off x="290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5" name="Line 1364"/>
            <p:cNvSpPr>
              <a:spLocks noChangeShapeType="1"/>
            </p:cNvSpPr>
            <p:nvPr/>
          </p:nvSpPr>
          <p:spPr bwMode="auto">
            <a:xfrm flipV="1">
              <a:off x="290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6" name="Line 1365"/>
            <p:cNvSpPr>
              <a:spLocks noChangeShapeType="1"/>
            </p:cNvSpPr>
            <p:nvPr/>
          </p:nvSpPr>
          <p:spPr bwMode="auto">
            <a:xfrm flipV="1">
              <a:off x="2911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7" name="Line 1366"/>
            <p:cNvSpPr>
              <a:spLocks noChangeShapeType="1"/>
            </p:cNvSpPr>
            <p:nvPr/>
          </p:nvSpPr>
          <p:spPr bwMode="auto">
            <a:xfrm flipV="1">
              <a:off x="291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8" name="Line 1367"/>
            <p:cNvSpPr>
              <a:spLocks noChangeShapeType="1"/>
            </p:cNvSpPr>
            <p:nvPr/>
          </p:nvSpPr>
          <p:spPr bwMode="auto">
            <a:xfrm flipV="1">
              <a:off x="291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9" name="Line 1368"/>
            <p:cNvSpPr>
              <a:spLocks noChangeShapeType="1"/>
            </p:cNvSpPr>
            <p:nvPr/>
          </p:nvSpPr>
          <p:spPr bwMode="auto">
            <a:xfrm flipV="1">
              <a:off x="291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0" name="Line 1369"/>
            <p:cNvSpPr>
              <a:spLocks noChangeShapeType="1"/>
            </p:cNvSpPr>
            <p:nvPr/>
          </p:nvSpPr>
          <p:spPr bwMode="auto">
            <a:xfrm flipV="1">
              <a:off x="2914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1" name="Line 1370"/>
            <p:cNvSpPr>
              <a:spLocks noChangeShapeType="1"/>
            </p:cNvSpPr>
            <p:nvPr/>
          </p:nvSpPr>
          <p:spPr bwMode="auto">
            <a:xfrm flipV="1">
              <a:off x="2918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2" name="Line 1371"/>
            <p:cNvSpPr>
              <a:spLocks noChangeShapeType="1"/>
            </p:cNvSpPr>
            <p:nvPr/>
          </p:nvSpPr>
          <p:spPr bwMode="auto">
            <a:xfrm flipV="1">
              <a:off x="291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3" name="Line 1372"/>
            <p:cNvSpPr>
              <a:spLocks noChangeShapeType="1"/>
            </p:cNvSpPr>
            <p:nvPr/>
          </p:nvSpPr>
          <p:spPr bwMode="auto">
            <a:xfrm flipV="1">
              <a:off x="292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4" name="Line 1373"/>
            <p:cNvSpPr>
              <a:spLocks noChangeShapeType="1"/>
            </p:cNvSpPr>
            <p:nvPr/>
          </p:nvSpPr>
          <p:spPr bwMode="auto">
            <a:xfrm flipV="1">
              <a:off x="292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5" name="Line 1374"/>
            <p:cNvSpPr>
              <a:spLocks noChangeShapeType="1"/>
            </p:cNvSpPr>
            <p:nvPr/>
          </p:nvSpPr>
          <p:spPr bwMode="auto">
            <a:xfrm flipV="1">
              <a:off x="29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6" name="Line 1375"/>
            <p:cNvSpPr>
              <a:spLocks noChangeShapeType="1"/>
            </p:cNvSpPr>
            <p:nvPr/>
          </p:nvSpPr>
          <p:spPr bwMode="auto">
            <a:xfrm flipV="1">
              <a:off x="2928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7" name="Line 1376"/>
            <p:cNvSpPr>
              <a:spLocks noChangeShapeType="1"/>
            </p:cNvSpPr>
            <p:nvPr/>
          </p:nvSpPr>
          <p:spPr bwMode="auto">
            <a:xfrm flipV="1">
              <a:off x="29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8" name="Line 1377"/>
            <p:cNvSpPr>
              <a:spLocks noChangeShapeType="1"/>
            </p:cNvSpPr>
            <p:nvPr/>
          </p:nvSpPr>
          <p:spPr bwMode="auto">
            <a:xfrm flipV="1">
              <a:off x="292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9" name="Line 1378"/>
            <p:cNvSpPr>
              <a:spLocks noChangeShapeType="1"/>
            </p:cNvSpPr>
            <p:nvPr/>
          </p:nvSpPr>
          <p:spPr bwMode="auto">
            <a:xfrm flipV="1">
              <a:off x="293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0" name="Line 1379"/>
            <p:cNvSpPr>
              <a:spLocks noChangeShapeType="1"/>
            </p:cNvSpPr>
            <p:nvPr/>
          </p:nvSpPr>
          <p:spPr bwMode="auto">
            <a:xfrm flipV="1">
              <a:off x="2931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1" name="Line 1380"/>
            <p:cNvSpPr>
              <a:spLocks noChangeShapeType="1"/>
            </p:cNvSpPr>
            <p:nvPr/>
          </p:nvSpPr>
          <p:spPr bwMode="auto">
            <a:xfrm flipV="1">
              <a:off x="293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2" name="Line 1381"/>
            <p:cNvSpPr>
              <a:spLocks noChangeShapeType="1"/>
            </p:cNvSpPr>
            <p:nvPr/>
          </p:nvSpPr>
          <p:spPr bwMode="auto">
            <a:xfrm flipV="1">
              <a:off x="293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3" name="Line 1382"/>
            <p:cNvSpPr>
              <a:spLocks noChangeShapeType="1"/>
            </p:cNvSpPr>
            <p:nvPr/>
          </p:nvSpPr>
          <p:spPr bwMode="auto">
            <a:xfrm flipV="1">
              <a:off x="293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4" name="Line 1383"/>
            <p:cNvSpPr>
              <a:spLocks noChangeShapeType="1"/>
            </p:cNvSpPr>
            <p:nvPr/>
          </p:nvSpPr>
          <p:spPr bwMode="auto">
            <a:xfrm flipV="1">
              <a:off x="29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5" name="Line 1384"/>
            <p:cNvSpPr>
              <a:spLocks noChangeShapeType="1"/>
            </p:cNvSpPr>
            <p:nvPr/>
          </p:nvSpPr>
          <p:spPr bwMode="auto">
            <a:xfrm flipV="1">
              <a:off x="29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6" name="Line 1385"/>
            <p:cNvSpPr>
              <a:spLocks noChangeShapeType="1"/>
            </p:cNvSpPr>
            <p:nvPr/>
          </p:nvSpPr>
          <p:spPr bwMode="auto">
            <a:xfrm flipV="1">
              <a:off x="294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7" name="Line 1386"/>
            <p:cNvSpPr>
              <a:spLocks noChangeShapeType="1"/>
            </p:cNvSpPr>
            <p:nvPr/>
          </p:nvSpPr>
          <p:spPr bwMode="auto">
            <a:xfrm flipV="1">
              <a:off x="294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8" name="Line 1387"/>
            <p:cNvSpPr>
              <a:spLocks noChangeShapeType="1"/>
            </p:cNvSpPr>
            <p:nvPr/>
          </p:nvSpPr>
          <p:spPr bwMode="auto">
            <a:xfrm flipV="1">
              <a:off x="2948" y="289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9" name="Line 1388"/>
            <p:cNvSpPr>
              <a:spLocks noChangeShapeType="1"/>
            </p:cNvSpPr>
            <p:nvPr/>
          </p:nvSpPr>
          <p:spPr bwMode="auto">
            <a:xfrm flipV="1">
              <a:off x="2948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0" name="Line 1389"/>
            <p:cNvSpPr>
              <a:spLocks noChangeShapeType="1"/>
            </p:cNvSpPr>
            <p:nvPr/>
          </p:nvSpPr>
          <p:spPr bwMode="auto">
            <a:xfrm flipV="1">
              <a:off x="295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1" name="Line 1390"/>
            <p:cNvSpPr>
              <a:spLocks noChangeShapeType="1"/>
            </p:cNvSpPr>
            <p:nvPr/>
          </p:nvSpPr>
          <p:spPr bwMode="auto">
            <a:xfrm flipV="1">
              <a:off x="295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2" name="Line 1391"/>
            <p:cNvSpPr>
              <a:spLocks noChangeShapeType="1"/>
            </p:cNvSpPr>
            <p:nvPr/>
          </p:nvSpPr>
          <p:spPr bwMode="auto">
            <a:xfrm flipV="1">
              <a:off x="2951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3" name="Line 1392"/>
            <p:cNvSpPr>
              <a:spLocks noChangeShapeType="1"/>
            </p:cNvSpPr>
            <p:nvPr/>
          </p:nvSpPr>
          <p:spPr bwMode="auto">
            <a:xfrm flipV="1">
              <a:off x="295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4" name="Line 1393"/>
            <p:cNvSpPr>
              <a:spLocks noChangeShapeType="1"/>
            </p:cNvSpPr>
            <p:nvPr/>
          </p:nvSpPr>
          <p:spPr bwMode="auto">
            <a:xfrm flipV="1">
              <a:off x="2962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5" name="Line 1394"/>
            <p:cNvSpPr>
              <a:spLocks noChangeShapeType="1"/>
            </p:cNvSpPr>
            <p:nvPr/>
          </p:nvSpPr>
          <p:spPr bwMode="auto">
            <a:xfrm flipV="1">
              <a:off x="2962" y="288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6" name="Line 1395"/>
            <p:cNvSpPr>
              <a:spLocks noChangeShapeType="1"/>
            </p:cNvSpPr>
            <p:nvPr/>
          </p:nvSpPr>
          <p:spPr bwMode="auto">
            <a:xfrm flipV="1">
              <a:off x="2962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7" name="Line 1396"/>
            <p:cNvSpPr>
              <a:spLocks noChangeShapeType="1"/>
            </p:cNvSpPr>
            <p:nvPr/>
          </p:nvSpPr>
          <p:spPr bwMode="auto">
            <a:xfrm flipV="1">
              <a:off x="296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8" name="Line 1397"/>
            <p:cNvSpPr>
              <a:spLocks noChangeShapeType="1"/>
            </p:cNvSpPr>
            <p:nvPr/>
          </p:nvSpPr>
          <p:spPr bwMode="auto">
            <a:xfrm flipV="1">
              <a:off x="296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9" name="Line 1398"/>
            <p:cNvSpPr>
              <a:spLocks noChangeShapeType="1"/>
            </p:cNvSpPr>
            <p:nvPr/>
          </p:nvSpPr>
          <p:spPr bwMode="auto">
            <a:xfrm flipV="1">
              <a:off x="296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0" name="Line 1399"/>
            <p:cNvSpPr>
              <a:spLocks noChangeShapeType="1"/>
            </p:cNvSpPr>
            <p:nvPr/>
          </p:nvSpPr>
          <p:spPr bwMode="auto">
            <a:xfrm flipV="1">
              <a:off x="296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1" name="Line 1400"/>
            <p:cNvSpPr>
              <a:spLocks noChangeShapeType="1"/>
            </p:cNvSpPr>
            <p:nvPr/>
          </p:nvSpPr>
          <p:spPr bwMode="auto">
            <a:xfrm flipV="1">
              <a:off x="2978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2" name="Line 1401"/>
            <p:cNvSpPr>
              <a:spLocks noChangeShapeType="1"/>
            </p:cNvSpPr>
            <p:nvPr/>
          </p:nvSpPr>
          <p:spPr bwMode="auto">
            <a:xfrm flipV="1">
              <a:off x="298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3" name="Line 1402"/>
            <p:cNvSpPr>
              <a:spLocks noChangeShapeType="1"/>
            </p:cNvSpPr>
            <p:nvPr/>
          </p:nvSpPr>
          <p:spPr bwMode="auto">
            <a:xfrm flipV="1">
              <a:off x="299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4" name="Line 1403"/>
            <p:cNvSpPr>
              <a:spLocks noChangeShapeType="1"/>
            </p:cNvSpPr>
            <p:nvPr/>
          </p:nvSpPr>
          <p:spPr bwMode="auto">
            <a:xfrm flipV="1">
              <a:off x="299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5" name="Line 1404"/>
            <p:cNvSpPr>
              <a:spLocks noChangeShapeType="1"/>
            </p:cNvSpPr>
            <p:nvPr/>
          </p:nvSpPr>
          <p:spPr bwMode="auto">
            <a:xfrm flipV="1">
              <a:off x="2995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6" name="Line 1405"/>
            <p:cNvSpPr>
              <a:spLocks noChangeShapeType="1"/>
            </p:cNvSpPr>
            <p:nvPr/>
          </p:nvSpPr>
          <p:spPr bwMode="auto">
            <a:xfrm flipV="1">
              <a:off x="299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7" name="Line 1406"/>
            <p:cNvSpPr>
              <a:spLocks noChangeShapeType="1"/>
            </p:cNvSpPr>
            <p:nvPr/>
          </p:nvSpPr>
          <p:spPr bwMode="auto">
            <a:xfrm flipV="1">
              <a:off x="299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8" name="Line 1407"/>
            <p:cNvSpPr>
              <a:spLocks noChangeShapeType="1"/>
            </p:cNvSpPr>
            <p:nvPr/>
          </p:nvSpPr>
          <p:spPr bwMode="auto">
            <a:xfrm flipV="1">
              <a:off x="3002" y="2859"/>
              <a:ext cx="0" cy="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9" name="Line 1408"/>
            <p:cNvSpPr>
              <a:spLocks noChangeShapeType="1"/>
            </p:cNvSpPr>
            <p:nvPr/>
          </p:nvSpPr>
          <p:spPr bwMode="auto">
            <a:xfrm flipV="1">
              <a:off x="3002" y="2869"/>
              <a:ext cx="0" cy="4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0" name="Line 1409"/>
            <p:cNvSpPr>
              <a:spLocks noChangeShapeType="1"/>
            </p:cNvSpPr>
            <p:nvPr/>
          </p:nvSpPr>
          <p:spPr bwMode="auto">
            <a:xfrm flipV="1">
              <a:off x="3005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1" name="Line 1410"/>
            <p:cNvSpPr>
              <a:spLocks noChangeShapeType="1"/>
            </p:cNvSpPr>
            <p:nvPr/>
          </p:nvSpPr>
          <p:spPr bwMode="auto">
            <a:xfrm flipV="1">
              <a:off x="300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2" name="Line 1411"/>
            <p:cNvSpPr>
              <a:spLocks noChangeShapeType="1"/>
            </p:cNvSpPr>
            <p:nvPr/>
          </p:nvSpPr>
          <p:spPr bwMode="auto">
            <a:xfrm flipV="1">
              <a:off x="3015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3" name="Line 1412"/>
            <p:cNvSpPr>
              <a:spLocks noChangeShapeType="1"/>
            </p:cNvSpPr>
            <p:nvPr/>
          </p:nvSpPr>
          <p:spPr bwMode="auto">
            <a:xfrm flipV="1">
              <a:off x="3015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4" name="Line 1413"/>
            <p:cNvSpPr>
              <a:spLocks noChangeShapeType="1"/>
            </p:cNvSpPr>
            <p:nvPr/>
          </p:nvSpPr>
          <p:spPr bwMode="auto">
            <a:xfrm flipV="1">
              <a:off x="3019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5" name="Line 1414"/>
            <p:cNvSpPr>
              <a:spLocks noChangeShapeType="1"/>
            </p:cNvSpPr>
            <p:nvPr/>
          </p:nvSpPr>
          <p:spPr bwMode="auto">
            <a:xfrm flipV="1">
              <a:off x="301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6" name="Line 1415"/>
            <p:cNvSpPr>
              <a:spLocks noChangeShapeType="1"/>
            </p:cNvSpPr>
            <p:nvPr/>
          </p:nvSpPr>
          <p:spPr bwMode="auto">
            <a:xfrm flipV="1">
              <a:off x="301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7" name="Line 1416"/>
            <p:cNvSpPr>
              <a:spLocks noChangeShapeType="1"/>
            </p:cNvSpPr>
            <p:nvPr/>
          </p:nvSpPr>
          <p:spPr bwMode="auto">
            <a:xfrm flipV="1">
              <a:off x="3022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8" name="Line 1417"/>
            <p:cNvSpPr>
              <a:spLocks noChangeShapeType="1"/>
            </p:cNvSpPr>
            <p:nvPr/>
          </p:nvSpPr>
          <p:spPr bwMode="auto">
            <a:xfrm flipV="1">
              <a:off x="302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9" name="Line 1418"/>
            <p:cNvSpPr>
              <a:spLocks noChangeShapeType="1"/>
            </p:cNvSpPr>
            <p:nvPr/>
          </p:nvSpPr>
          <p:spPr bwMode="auto">
            <a:xfrm flipV="1">
              <a:off x="302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0" name="Line 1419"/>
            <p:cNvSpPr>
              <a:spLocks noChangeShapeType="1"/>
            </p:cNvSpPr>
            <p:nvPr/>
          </p:nvSpPr>
          <p:spPr bwMode="auto">
            <a:xfrm flipV="1">
              <a:off x="302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1" name="Line 1420"/>
            <p:cNvSpPr>
              <a:spLocks noChangeShapeType="1"/>
            </p:cNvSpPr>
            <p:nvPr/>
          </p:nvSpPr>
          <p:spPr bwMode="auto">
            <a:xfrm flipV="1">
              <a:off x="303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2" name="Line 1421"/>
            <p:cNvSpPr>
              <a:spLocks noChangeShapeType="1"/>
            </p:cNvSpPr>
            <p:nvPr/>
          </p:nvSpPr>
          <p:spPr bwMode="auto">
            <a:xfrm flipV="1">
              <a:off x="303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3" name="Line 1422"/>
            <p:cNvSpPr>
              <a:spLocks noChangeShapeType="1"/>
            </p:cNvSpPr>
            <p:nvPr/>
          </p:nvSpPr>
          <p:spPr bwMode="auto">
            <a:xfrm flipV="1">
              <a:off x="303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4" name="Line 1423"/>
            <p:cNvSpPr>
              <a:spLocks noChangeShapeType="1"/>
            </p:cNvSpPr>
            <p:nvPr/>
          </p:nvSpPr>
          <p:spPr bwMode="auto">
            <a:xfrm flipV="1">
              <a:off x="304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5" name="Line 1424"/>
            <p:cNvSpPr>
              <a:spLocks noChangeShapeType="1"/>
            </p:cNvSpPr>
            <p:nvPr/>
          </p:nvSpPr>
          <p:spPr bwMode="auto">
            <a:xfrm flipV="1">
              <a:off x="3046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6" name="Line 1425"/>
            <p:cNvSpPr>
              <a:spLocks noChangeShapeType="1"/>
            </p:cNvSpPr>
            <p:nvPr/>
          </p:nvSpPr>
          <p:spPr bwMode="auto">
            <a:xfrm flipV="1">
              <a:off x="304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7" name="Line 1426"/>
            <p:cNvSpPr>
              <a:spLocks noChangeShapeType="1"/>
            </p:cNvSpPr>
            <p:nvPr/>
          </p:nvSpPr>
          <p:spPr bwMode="auto">
            <a:xfrm flipV="1">
              <a:off x="304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8" name="Line 1427"/>
            <p:cNvSpPr>
              <a:spLocks noChangeShapeType="1"/>
            </p:cNvSpPr>
            <p:nvPr/>
          </p:nvSpPr>
          <p:spPr bwMode="auto">
            <a:xfrm flipV="1">
              <a:off x="3052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9" name="Line 1428"/>
            <p:cNvSpPr>
              <a:spLocks noChangeShapeType="1"/>
            </p:cNvSpPr>
            <p:nvPr/>
          </p:nvSpPr>
          <p:spPr bwMode="auto">
            <a:xfrm flipV="1">
              <a:off x="305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0" name="Line 1429"/>
            <p:cNvSpPr>
              <a:spLocks noChangeShapeType="1"/>
            </p:cNvSpPr>
            <p:nvPr/>
          </p:nvSpPr>
          <p:spPr bwMode="auto">
            <a:xfrm flipV="1">
              <a:off x="306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1" name="Line 1430"/>
            <p:cNvSpPr>
              <a:spLocks noChangeShapeType="1"/>
            </p:cNvSpPr>
            <p:nvPr/>
          </p:nvSpPr>
          <p:spPr bwMode="auto">
            <a:xfrm flipV="1">
              <a:off x="3069" y="2788"/>
              <a:ext cx="0" cy="12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2" name="Line 1431"/>
            <p:cNvSpPr>
              <a:spLocks noChangeShapeType="1"/>
            </p:cNvSpPr>
            <p:nvPr/>
          </p:nvSpPr>
          <p:spPr bwMode="auto">
            <a:xfrm flipV="1">
              <a:off x="3069" y="2808"/>
              <a:ext cx="0" cy="10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3" name="Line 1432"/>
            <p:cNvSpPr>
              <a:spLocks noChangeShapeType="1"/>
            </p:cNvSpPr>
            <p:nvPr/>
          </p:nvSpPr>
          <p:spPr bwMode="auto">
            <a:xfrm flipV="1">
              <a:off x="3073" y="286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4" name="Line 1433"/>
            <p:cNvSpPr>
              <a:spLocks noChangeShapeType="1"/>
            </p:cNvSpPr>
            <p:nvPr/>
          </p:nvSpPr>
          <p:spPr bwMode="auto">
            <a:xfrm flipV="1">
              <a:off x="3073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5" name="Line 1434"/>
            <p:cNvSpPr>
              <a:spLocks noChangeShapeType="1"/>
            </p:cNvSpPr>
            <p:nvPr/>
          </p:nvSpPr>
          <p:spPr bwMode="auto">
            <a:xfrm flipV="1">
              <a:off x="307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6" name="Line 1435"/>
            <p:cNvSpPr>
              <a:spLocks noChangeShapeType="1"/>
            </p:cNvSpPr>
            <p:nvPr/>
          </p:nvSpPr>
          <p:spPr bwMode="auto">
            <a:xfrm flipV="1">
              <a:off x="307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7" name="Line 1436"/>
            <p:cNvSpPr>
              <a:spLocks noChangeShapeType="1"/>
            </p:cNvSpPr>
            <p:nvPr/>
          </p:nvSpPr>
          <p:spPr bwMode="auto">
            <a:xfrm flipV="1">
              <a:off x="308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8" name="Line 1437"/>
            <p:cNvSpPr>
              <a:spLocks noChangeShapeType="1"/>
            </p:cNvSpPr>
            <p:nvPr/>
          </p:nvSpPr>
          <p:spPr bwMode="auto">
            <a:xfrm flipV="1">
              <a:off x="3083" y="288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9" name="Line 1438"/>
            <p:cNvSpPr>
              <a:spLocks noChangeShapeType="1"/>
            </p:cNvSpPr>
            <p:nvPr/>
          </p:nvSpPr>
          <p:spPr bwMode="auto">
            <a:xfrm flipV="1">
              <a:off x="3086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0" name="Line 1439"/>
            <p:cNvSpPr>
              <a:spLocks noChangeShapeType="1"/>
            </p:cNvSpPr>
            <p:nvPr/>
          </p:nvSpPr>
          <p:spPr bwMode="auto">
            <a:xfrm flipV="1">
              <a:off x="308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1" name="Line 1440"/>
            <p:cNvSpPr>
              <a:spLocks noChangeShapeType="1"/>
            </p:cNvSpPr>
            <p:nvPr/>
          </p:nvSpPr>
          <p:spPr bwMode="auto">
            <a:xfrm flipV="1">
              <a:off x="308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2" name="Line 1441"/>
            <p:cNvSpPr>
              <a:spLocks noChangeShapeType="1"/>
            </p:cNvSpPr>
            <p:nvPr/>
          </p:nvSpPr>
          <p:spPr bwMode="auto">
            <a:xfrm flipV="1">
              <a:off x="3089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3" name="Line 1442"/>
            <p:cNvSpPr>
              <a:spLocks noChangeShapeType="1"/>
            </p:cNvSpPr>
            <p:nvPr/>
          </p:nvSpPr>
          <p:spPr bwMode="auto">
            <a:xfrm flipV="1">
              <a:off x="3089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4" name="Line 1443"/>
            <p:cNvSpPr>
              <a:spLocks noChangeShapeType="1"/>
            </p:cNvSpPr>
            <p:nvPr/>
          </p:nvSpPr>
          <p:spPr bwMode="auto">
            <a:xfrm flipV="1">
              <a:off x="3089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5" name="Line 1444"/>
            <p:cNvSpPr>
              <a:spLocks noChangeShapeType="1"/>
            </p:cNvSpPr>
            <p:nvPr/>
          </p:nvSpPr>
          <p:spPr bwMode="auto">
            <a:xfrm flipV="1">
              <a:off x="3089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6" name="Line 1445"/>
            <p:cNvSpPr>
              <a:spLocks noChangeShapeType="1"/>
            </p:cNvSpPr>
            <p:nvPr/>
          </p:nvSpPr>
          <p:spPr bwMode="auto">
            <a:xfrm flipV="1">
              <a:off x="309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7" name="Line 1446"/>
            <p:cNvSpPr>
              <a:spLocks noChangeShapeType="1"/>
            </p:cNvSpPr>
            <p:nvPr/>
          </p:nvSpPr>
          <p:spPr bwMode="auto">
            <a:xfrm flipV="1">
              <a:off x="310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8" name="Line 1447"/>
            <p:cNvSpPr>
              <a:spLocks noChangeShapeType="1"/>
            </p:cNvSpPr>
            <p:nvPr/>
          </p:nvSpPr>
          <p:spPr bwMode="auto">
            <a:xfrm flipV="1">
              <a:off x="310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9" name="Line 1448"/>
            <p:cNvSpPr>
              <a:spLocks noChangeShapeType="1"/>
            </p:cNvSpPr>
            <p:nvPr/>
          </p:nvSpPr>
          <p:spPr bwMode="auto">
            <a:xfrm flipV="1">
              <a:off x="310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0" name="Line 1449"/>
            <p:cNvSpPr>
              <a:spLocks noChangeShapeType="1"/>
            </p:cNvSpPr>
            <p:nvPr/>
          </p:nvSpPr>
          <p:spPr bwMode="auto">
            <a:xfrm flipV="1">
              <a:off x="3113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1" name="Line 1450"/>
            <p:cNvSpPr>
              <a:spLocks noChangeShapeType="1"/>
            </p:cNvSpPr>
            <p:nvPr/>
          </p:nvSpPr>
          <p:spPr bwMode="auto">
            <a:xfrm flipV="1">
              <a:off x="3116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2" name="Line 1451"/>
            <p:cNvSpPr>
              <a:spLocks noChangeShapeType="1"/>
            </p:cNvSpPr>
            <p:nvPr/>
          </p:nvSpPr>
          <p:spPr bwMode="auto">
            <a:xfrm flipV="1">
              <a:off x="3116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3" name="Line 1452"/>
            <p:cNvSpPr>
              <a:spLocks noChangeShapeType="1"/>
            </p:cNvSpPr>
            <p:nvPr/>
          </p:nvSpPr>
          <p:spPr bwMode="auto">
            <a:xfrm flipV="1">
              <a:off x="312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4" name="Line 1453"/>
            <p:cNvSpPr>
              <a:spLocks noChangeShapeType="1"/>
            </p:cNvSpPr>
            <p:nvPr/>
          </p:nvSpPr>
          <p:spPr bwMode="auto">
            <a:xfrm flipV="1">
              <a:off x="313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5" name="Line 1454"/>
            <p:cNvSpPr>
              <a:spLocks noChangeShapeType="1"/>
            </p:cNvSpPr>
            <p:nvPr/>
          </p:nvSpPr>
          <p:spPr bwMode="auto">
            <a:xfrm flipV="1">
              <a:off x="313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6" name="Line 1455"/>
            <p:cNvSpPr>
              <a:spLocks noChangeShapeType="1"/>
            </p:cNvSpPr>
            <p:nvPr/>
          </p:nvSpPr>
          <p:spPr bwMode="auto">
            <a:xfrm flipV="1">
              <a:off x="3137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7" name="Line 1456"/>
            <p:cNvSpPr>
              <a:spLocks noChangeShapeType="1"/>
            </p:cNvSpPr>
            <p:nvPr/>
          </p:nvSpPr>
          <p:spPr bwMode="auto">
            <a:xfrm flipV="1">
              <a:off x="3137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8" name="Line 1457"/>
            <p:cNvSpPr>
              <a:spLocks noChangeShapeType="1"/>
            </p:cNvSpPr>
            <p:nvPr/>
          </p:nvSpPr>
          <p:spPr bwMode="auto">
            <a:xfrm flipV="1">
              <a:off x="3140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9" name="Line 1458"/>
            <p:cNvSpPr>
              <a:spLocks noChangeShapeType="1"/>
            </p:cNvSpPr>
            <p:nvPr/>
          </p:nvSpPr>
          <p:spPr bwMode="auto">
            <a:xfrm flipV="1">
              <a:off x="3150" y="288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0" name="Line 1459"/>
            <p:cNvSpPr>
              <a:spLocks noChangeShapeType="1"/>
            </p:cNvSpPr>
            <p:nvPr/>
          </p:nvSpPr>
          <p:spPr bwMode="auto">
            <a:xfrm flipV="1">
              <a:off x="315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1" name="Line 1460"/>
            <p:cNvSpPr>
              <a:spLocks noChangeShapeType="1"/>
            </p:cNvSpPr>
            <p:nvPr/>
          </p:nvSpPr>
          <p:spPr bwMode="auto">
            <a:xfrm flipV="1">
              <a:off x="3153" y="289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2" name="Line 1461"/>
            <p:cNvSpPr>
              <a:spLocks noChangeShapeType="1"/>
            </p:cNvSpPr>
            <p:nvPr/>
          </p:nvSpPr>
          <p:spPr bwMode="auto">
            <a:xfrm flipV="1">
              <a:off x="3153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3" name="Line 1462"/>
            <p:cNvSpPr>
              <a:spLocks noChangeShapeType="1"/>
            </p:cNvSpPr>
            <p:nvPr/>
          </p:nvSpPr>
          <p:spPr bwMode="auto">
            <a:xfrm flipV="1">
              <a:off x="3153" y="290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4" name="Line 1463"/>
            <p:cNvSpPr>
              <a:spLocks noChangeShapeType="1"/>
            </p:cNvSpPr>
            <p:nvPr/>
          </p:nvSpPr>
          <p:spPr bwMode="auto">
            <a:xfrm flipV="1">
              <a:off x="316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5" name="Line 1464"/>
            <p:cNvSpPr>
              <a:spLocks noChangeShapeType="1"/>
            </p:cNvSpPr>
            <p:nvPr/>
          </p:nvSpPr>
          <p:spPr bwMode="auto">
            <a:xfrm flipV="1">
              <a:off x="3177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6" name="Line 1465"/>
            <p:cNvSpPr>
              <a:spLocks noChangeShapeType="1"/>
            </p:cNvSpPr>
            <p:nvPr/>
          </p:nvSpPr>
          <p:spPr bwMode="auto">
            <a:xfrm flipV="1">
              <a:off x="3180" y="290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7" name="Line 1466"/>
            <p:cNvSpPr>
              <a:spLocks noChangeShapeType="1"/>
            </p:cNvSpPr>
            <p:nvPr/>
          </p:nvSpPr>
          <p:spPr bwMode="auto">
            <a:xfrm flipV="1">
              <a:off x="318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8" name="Line 1467"/>
            <p:cNvSpPr>
              <a:spLocks noChangeShapeType="1"/>
            </p:cNvSpPr>
            <p:nvPr/>
          </p:nvSpPr>
          <p:spPr bwMode="auto">
            <a:xfrm flipV="1">
              <a:off x="3184" y="289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8" name="Line 1469"/>
          <p:cNvSpPr>
            <a:spLocks noChangeShapeType="1"/>
          </p:cNvSpPr>
          <p:nvPr/>
        </p:nvSpPr>
        <p:spPr bwMode="auto">
          <a:xfrm flipV="1">
            <a:off x="508158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Line 1470"/>
          <p:cNvSpPr>
            <a:spLocks noChangeShapeType="1"/>
          </p:cNvSpPr>
          <p:nvPr/>
        </p:nvSpPr>
        <p:spPr bwMode="auto">
          <a:xfrm flipV="1">
            <a:off x="508635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Line 1471"/>
          <p:cNvSpPr>
            <a:spLocks noChangeShapeType="1"/>
          </p:cNvSpPr>
          <p:nvPr/>
        </p:nvSpPr>
        <p:spPr bwMode="auto">
          <a:xfrm flipV="1">
            <a:off x="5091113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Line 1472"/>
          <p:cNvSpPr>
            <a:spLocks noChangeShapeType="1"/>
          </p:cNvSpPr>
          <p:nvPr/>
        </p:nvSpPr>
        <p:spPr bwMode="auto">
          <a:xfrm flipV="1">
            <a:off x="5097463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Line 1473"/>
          <p:cNvSpPr>
            <a:spLocks noChangeShapeType="1"/>
          </p:cNvSpPr>
          <p:nvPr/>
        </p:nvSpPr>
        <p:spPr bwMode="auto">
          <a:xfrm flipV="1">
            <a:off x="510222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Line 1474"/>
          <p:cNvSpPr>
            <a:spLocks noChangeShapeType="1"/>
          </p:cNvSpPr>
          <p:nvPr/>
        </p:nvSpPr>
        <p:spPr bwMode="auto">
          <a:xfrm flipV="1">
            <a:off x="511333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Line 1475"/>
          <p:cNvSpPr>
            <a:spLocks noChangeShapeType="1"/>
          </p:cNvSpPr>
          <p:nvPr/>
        </p:nvSpPr>
        <p:spPr bwMode="auto">
          <a:xfrm flipV="1">
            <a:off x="511333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Line 1476"/>
          <p:cNvSpPr>
            <a:spLocks noChangeShapeType="1"/>
          </p:cNvSpPr>
          <p:nvPr/>
        </p:nvSpPr>
        <p:spPr bwMode="auto">
          <a:xfrm flipV="1">
            <a:off x="511810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Line 1477"/>
          <p:cNvSpPr>
            <a:spLocks noChangeShapeType="1"/>
          </p:cNvSpPr>
          <p:nvPr/>
        </p:nvSpPr>
        <p:spPr bwMode="auto">
          <a:xfrm flipV="1">
            <a:off x="5133975" y="4570413"/>
            <a:ext cx="0" cy="476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Line 1478"/>
          <p:cNvSpPr>
            <a:spLocks noChangeShapeType="1"/>
          </p:cNvSpPr>
          <p:nvPr/>
        </p:nvSpPr>
        <p:spPr bwMode="auto">
          <a:xfrm flipV="1">
            <a:off x="5140325" y="4579938"/>
            <a:ext cx="0" cy="381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Line 1479"/>
          <p:cNvSpPr>
            <a:spLocks noChangeShapeType="1"/>
          </p:cNvSpPr>
          <p:nvPr/>
        </p:nvSpPr>
        <p:spPr bwMode="auto">
          <a:xfrm flipV="1">
            <a:off x="514032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Line 1480"/>
          <p:cNvSpPr>
            <a:spLocks noChangeShapeType="1"/>
          </p:cNvSpPr>
          <p:nvPr/>
        </p:nvSpPr>
        <p:spPr bwMode="auto">
          <a:xfrm flipV="1">
            <a:off x="5140325" y="46021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Line 1481"/>
          <p:cNvSpPr>
            <a:spLocks noChangeShapeType="1"/>
          </p:cNvSpPr>
          <p:nvPr/>
        </p:nvSpPr>
        <p:spPr bwMode="auto">
          <a:xfrm flipV="1">
            <a:off x="514508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Line 1482"/>
          <p:cNvSpPr>
            <a:spLocks noChangeShapeType="1"/>
          </p:cNvSpPr>
          <p:nvPr/>
        </p:nvSpPr>
        <p:spPr bwMode="auto">
          <a:xfrm flipV="1">
            <a:off x="514508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Line 1483"/>
          <p:cNvSpPr>
            <a:spLocks noChangeShapeType="1"/>
          </p:cNvSpPr>
          <p:nvPr/>
        </p:nvSpPr>
        <p:spPr bwMode="auto">
          <a:xfrm flipV="1">
            <a:off x="5160963" y="46021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Line 1484"/>
          <p:cNvSpPr>
            <a:spLocks noChangeShapeType="1"/>
          </p:cNvSpPr>
          <p:nvPr/>
        </p:nvSpPr>
        <p:spPr bwMode="auto">
          <a:xfrm flipV="1">
            <a:off x="5160963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Line 1485"/>
          <p:cNvSpPr>
            <a:spLocks noChangeShapeType="1"/>
          </p:cNvSpPr>
          <p:nvPr/>
        </p:nvSpPr>
        <p:spPr bwMode="auto">
          <a:xfrm flipV="1">
            <a:off x="5192713" y="46021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Line 1486"/>
          <p:cNvSpPr>
            <a:spLocks noChangeShapeType="1"/>
          </p:cNvSpPr>
          <p:nvPr/>
        </p:nvSpPr>
        <p:spPr bwMode="auto">
          <a:xfrm flipV="1">
            <a:off x="5199063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Line 1487"/>
          <p:cNvSpPr>
            <a:spLocks noChangeShapeType="1"/>
          </p:cNvSpPr>
          <p:nvPr/>
        </p:nvSpPr>
        <p:spPr bwMode="auto">
          <a:xfrm flipV="1">
            <a:off x="5199063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Line 1488"/>
          <p:cNvSpPr>
            <a:spLocks noChangeShapeType="1"/>
          </p:cNvSpPr>
          <p:nvPr/>
        </p:nvSpPr>
        <p:spPr bwMode="auto">
          <a:xfrm flipV="1">
            <a:off x="520382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Line 1489"/>
          <p:cNvSpPr>
            <a:spLocks noChangeShapeType="1"/>
          </p:cNvSpPr>
          <p:nvPr/>
        </p:nvSpPr>
        <p:spPr bwMode="auto">
          <a:xfrm flipV="1">
            <a:off x="5240338" y="4579938"/>
            <a:ext cx="0" cy="381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Line 1490"/>
          <p:cNvSpPr>
            <a:spLocks noChangeShapeType="1"/>
          </p:cNvSpPr>
          <p:nvPr/>
        </p:nvSpPr>
        <p:spPr bwMode="auto">
          <a:xfrm flipV="1">
            <a:off x="5246688" y="4586288"/>
            <a:ext cx="0" cy="3175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Line 1491"/>
          <p:cNvSpPr>
            <a:spLocks noChangeShapeType="1"/>
          </p:cNvSpPr>
          <p:nvPr/>
        </p:nvSpPr>
        <p:spPr bwMode="auto">
          <a:xfrm flipV="1">
            <a:off x="5246688" y="46021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" name="Line 1492"/>
          <p:cNvSpPr>
            <a:spLocks noChangeShapeType="1"/>
          </p:cNvSpPr>
          <p:nvPr/>
        </p:nvSpPr>
        <p:spPr bwMode="auto">
          <a:xfrm flipV="1">
            <a:off x="525145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Line 1493"/>
          <p:cNvSpPr>
            <a:spLocks noChangeShapeType="1"/>
          </p:cNvSpPr>
          <p:nvPr/>
        </p:nvSpPr>
        <p:spPr bwMode="auto">
          <a:xfrm flipV="1">
            <a:off x="5267325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Line 1494"/>
          <p:cNvSpPr>
            <a:spLocks noChangeShapeType="1"/>
          </p:cNvSpPr>
          <p:nvPr/>
        </p:nvSpPr>
        <p:spPr bwMode="auto">
          <a:xfrm flipV="1">
            <a:off x="526732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" name="Line 1495"/>
          <p:cNvSpPr>
            <a:spLocks noChangeShapeType="1"/>
          </p:cNvSpPr>
          <p:nvPr/>
        </p:nvSpPr>
        <p:spPr bwMode="auto">
          <a:xfrm flipV="1">
            <a:off x="527367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Line 1496"/>
          <p:cNvSpPr>
            <a:spLocks noChangeShapeType="1"/>
          </p:cNvSpPr>
          <p:nvPr/>
        </p:nvSpPr>
        <p:spPr bwMode="auto">
          <a:xfrm flipV="1">
            <a:off x="5299075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Line 1497"/>
          <p:cNvSpPr>
            <a:spLocks noChangeShapeType="1"/>
          </p:cNvSpPr>
          <p:nvPr/>
        </p:nvSpPr>
        <p:spPr bwMode="auto">
          <a:xfrm flipV="1">
            <a:off x="5305425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" name="Line 1498"/>
          <p:cNvSpPr>
            <a:spLocks noChangeShapeType="1"/>
          </p:cNvSpPr>
          <p:nvPr/>
        </p:nvSpPr>
        <p:spPr bwMode="auto">
          <a:xfrm flipV="1">
            <a:off x="530542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Line 1499"/>
          <p:cNvSpPr>
            <a:spLocks noChangeShapeType="1"/>
          </p:cNvSpPr>
          <p:nvPr/>
        </p:nvSpPr>
        <p:spPr bwMode="auto">
          <a:xfrm flipV="1">
            <a:off x="531653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Line 1500"/>
          <p:cNvSpPr>
            <a:spLocks noChangeShapeType="1"/>
          </p:cNvSpPr>
          <p:nvPr/>
        </p:nvSpPr>
        <p:spPr bwMode="auto">
          <a:xfrm flipV="1">
            <a:off x="531653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" name="Line 1501"/>
          <p:cNvSpPr>
            <a:spLocks noChangeShapeType="1"/>
          </p:cNvSpPr>
          <p:nvPr/>
        </p:nvSpPr>
        <p:spPr bwMode="auto">
          <a:xfrm flipV="1">
            <a:off x="532130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Line 1502"/>
          <p:cNvSpPr>
            <a:spLocks noChangeShapeType="1"/>
          </p:cNvSpPr>
          <p:nvPr/>
        </p:nvSpPr>
        <p:spPr bwMode="auto">
          <a:xfrm flipV="1">
            <a:off x="5348288" y="4564063"/>
            <a:ext cx="0" cy="539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Line 1503"/>
          <p:cNvSpPr>
            <a:spLocks noChangeShapeType="1"/>
          </p:cNvSpPr>
          <p:nvPr/>
        </p:nvSpPr>
        <p:spPr bwMode="auto">
          <a:xfrm flipV="1">
            <a:off x="5353050" y="4579938"/>
            <a:ext cx="0" cy="381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" name="Line 1504"/>
          <p:cNvSpPr>
            <a:spLocks noChangeShapeType="1"/>
          </p:cNvSpPr>
          <p:nvPr/>
        </p:nvSpPr>
        <p:spPr bwMode="auto">
          <a:xfrm flipV="1">
            <a:off x="5353050" y="4597401"/>
            <a:ext cx="0" cy="2063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Line 1505"/>
          <p:cNvSpPr>
            <a:spLocks noChangeShapeType="1"/>
          </p:cNvSpPr>
          <p:nvPr/>
        </p:nvSpPr>
        <p:spPr bwMode="auto">
          <a:xfrm flipV="1">
            <a:off x="5357813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" name="Line 1506"/>
          <p:cNvSpPr>
            <a:spLocks noChangeShapeType="1"/>
          </p:cNvSpPr>
          <p:nvPr/>
        </p:nvSpPr>
        <p:spPr bwMode="auto">
          <a:xfrm flipV="1">
            <a:off x="5375275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" name="Line 1507"/>
          <p:cNvSpPr>
            <a:spLocks noChangeShapeType="1"/>
          </p:cNvSpPr>
          <p:nvPr/>
        </p:nvSpPr>
        <p:spPr bwMode="auto">
          <a:xfrm flipV="1">
            <a:off x="5375275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" name="Line 1508"/>
          <p:cNvSpPr>
            <a:spLocks noChangeShapeType="1"/>
          </p:cNvSpPr>
          <p:nvPr/>
        </p:nvSpPr>
        <p:spPr bwMode="auto">
          <a:xfrm flipV="1">
            <a:off x="538003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" name="Line 1509"/>
          <p:cNvSpPr>
            <a:spLocks noChangeShapeType="1"/>
          </p:cNvSpPr>
          <p:nvPr/>
        </p:nvSpPr>
        <p:spPr bwMode="auto">
          <a:xfrm flipV="1">
            <a:off x="538003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Line 1510"/>
          <p:cNvSpPr>
            <a:spLocks noChangeShapeType="1"/>
          </p:cNvSpPr>
          <p:nvPr/>
        </p:nvSpPr>
        <p:spPr bwMode="auto">
          <a:xfrm flipV="1">
            <a:off x="5400675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" name="Line 1511"/>
          <p:cNvSpPr>
            <a:spLocks noChangeShapeType="1"/>
          </p:cNvSpPr>
          <p:nvPr/>
        </p:nvSpPr>
        <p:spPr bwMode="auto">
          <a:xfrm flipV="1">
            <a:off x="5400675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Line 1512"/>
          <p:cNvSpPr>
            <a:spLocks noChangeShapeType="1"/>
          </p:cNvSpPr>
          <p:nvPr/>
        </p:nvSpPr>
        <p:spPr bwMode="auto">
          <a:xfrm flipV="1">
            <a:off x="5411788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" name="Line 1513"/>
          <p:cNvSpPr>
            <a:spLocks noChangeShapeType="1"/>
          </p:cNvSpPr>
          <p:nvPr/>
        </p:nvSpPr>
        <p:spPr bwMode="auto">
          <a:xfrm flipV="1">
            <a:off x="541178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Line 1514"/>
          <p:cNvSpPr>
            <a:spLocks noChangeShapeType="1"/>
          </p:cNvSpPr>
          <p:nvPr/>
        </p:nvSpPr>
        <p:spPr bwMode="auto">
          <a:xfrm flipV="1">
            <a:off x="541813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4" name="Line 1515"/>
          <p:cNvSpPr>
            <a:spLocks noChangeShapeType="1"/>
          </p:cNvSpPr>
          <p:nvPr/>
        </p:nvSpPr>
        <p:spPr bwMode="auto">
          <a:xfrm flipV="1">
            <a:off x="5427663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5" name="Line 1516"/>
          <p:cNvSpPr>
            <a:spLocks noChangeShapeType="1"/>
          </p:cNvSpPr>
          <p:nvPr/>
        </p:nvSpPr>
        <p:spPr bwMode="auto">
          <a:xfrm flipV="1">
            <a:off x="5427663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6" name="Line 1517"/>
          <p:cNvSpPr>
            <a:spLocks noChangeShapeType="1"/>
          </p:cNvSpPr>
          <p:nvPr/>
        </p:nvSpPr>
        <p:spPr bwMode="auto">
          <a:xfrm flipV="1">
            <a:off x="5459413" y="4575176"/>
            <a:ext cx="0" cy="428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7" name="Line 1518"/>
          <p:cNvSpPr>
            <a:spLocks noChangeShapeType="1"/>
          </p:cNvSpPr>
          <p:nvPr/>
        </p:nvSpPr>
        <p:spPr bwMode="auto">
          <a:xfrm flipV="1">
            <a:off x="5459413" y="4579938"/>
            <a:ext cx="0" cy="381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8" name="Line 1519"/>
          <p:cNvSpPr>
            <a:spLocks noChangeShapeType="1"/>
          </p:cNvSpPr>
          <p:nvPr/>
        </p:nvSpPr>
        <p:spPr bwMode="auto">
          <a:xfrm flipV="1">
            <a:off x="5465763" y="46021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9" name="Line 1520"/>
          <p:cNvSpPr>
            <a:spLocks noChangeShapeType="1"/>
          </p:cNvSpPr>
          <p:nvPr/>
        </p:nvSpPr>
        <p:spPr bwMode="auto">
          <a:xfrm flipV="1">
            <a:off x="5465763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0" name="Line 1521"/>
          <p:cNvSpPr>
            <a:spLocks noChangeShapeType="1"/>
          </p:cNvSpPr>
          <p:nvPr/>
        </p:nvSpPr>
        <p:spPr bwMode="auto">
          <a:xfrm flipV="1">
            <a:off x="547052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1" name="Line 1522"/>
          <p:cNvSpPr>
            <a:spLocks noChangeShapeType="1"/>
          </p:cNvSpPr>
          <p:nvPr/>
        </p:nvSpPr>
        <p:spPr bwMode="auto">
          <a:xfrm flipV="1">
            <a:off x="548640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2" name="Line 1523"/>
          <p:cNvSpPr>
            <a:spLocks noChangeShapeType="1"/>
          </p:cNvSpPr>
          <p:nvPr/>
        </p:nvSpPr>
        <p:spPr bwMode="auto">
          <a:xfrm flipV="1">
            <a:off x="549275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3" name="Line 1524"/>
          <p:cNvSpPr>
            <a:spLocks noChangeShapeType="1"/>
          </p:cNvSpPr>
          <p:nvPr/>
        </p:nvSpPr>
        <p:spPr bwMode="auto">
          <a:xfrm flipV="1">
            <a:off x="5497513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4" name="Line 1525"/>
          <p:cNvSpPr>
            <a:spLocks noChangeShapeType="1"/>
          </p:cNvSpPr>
          <p:nvPr/>
        </p:nvSpPr>
        <p:spPr bwMode="auto">
          <a:xfrm flipV="1">
            <a:off x="550862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5" name="Line 1526"/>
          <p:cNvSpPr>
            <a:spLocks noChangeShapeType="1"/>
          </p:cNvSpPr>
          <p:nvPr/>
        </p:nvSpPr>
        <p:spPr bwMode="auto">
          <a:xfrm flipV="1">
            <a:off x="551815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6" name="Line 1527"/>
          <p:cNvSpPr>
            <a:spLocks noChangeShapeType="1"/>
          </p:cNvSpPr>
          <p:nvPr/>
        </p:nvSpPr>
        <p:spPr bwMode="auto">
          <a:xfrm flipV="1">
            <a:off x="5529263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7" name="Line 1528"/>
          <p:cNvSpPr>
            <a:spLocks noChangeShapeType="1"/>
          </p:cNvSpPr>
          <p:nvPr/>
        </p:nvSpPr>
        <p:spPr bwMode="auto">
          <a:xfrm flipV="1">
            <a:off x="5567363" y="4570413"/>
            <a:ext cx="0" cy="4762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8" name="Line 1529"/>
          <p:cNvSpPr>
            <a:spLocks noChangeShapeType="1"/>
          </p:cNvSpPr>
          <p:nvPr/>
        </p:nvSpPr>
        <p:spPr bwMode="auto">
          <a:xfrm flipV="1">
            <a:off x="5567363" y="4579938"/>
            <a:ext cx="0" cy="381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9" name="Line 1530"/>
          <p:cNvSpPr>
            <a:spLocks noChangeShapeType="1"/>
          </p:cNvSpPr>
          <p:nvPr/>
        </p:nvSpPr>
        <p:spPr bwMode="auto">
          <a:xfrm flipV="1">
            <a:off x="5572125" y="46021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0" name="Line 1531"/>
          <p:cNvSpPr>
            <a:spLocks noChangeShapeType="1"/>
          </p:cNvSpPr>
          <p:nvPr/>
        </p:nvSpPr>
        <p:spPr bwMode="auto">
          <a:xfrm flipV="1">
            <a:off x="557212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1" name="Line 1532"/>
          <p:cNvSpPr>
            <a:spLocks noChangeShapeType="1"/>
          </p:cNvSpPr>
          <p:nvPr/>
        </p:nvSpPr>
        <p:spPr bwMode="auto">
          <a:xfrm flipV="1">
            <a:off x="557688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2" name="Line 1533"/>
          <p:cNvSpPr>
            <a:spLocks noChangeShapeType="1"/>
          </p:cNvSpPr>
          <p:nvPr/>
        </p:nvSpPr>
        <p:spPr bwMode="auto">
          <a:xfrm flipV="1">
            <a:off x="5614988" y="45910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3" name="Line 1534"/>
          <p:cNvSpPr>
            <a:spLocks noChangeShapeType="1"/>
          </p:cNvSpPr>
          <p:nvPr/>
        </p:nvSpPr>
        <p:spPr bwMode="auto">
          <a:xfrm flipV="1">
            <a:off x="5614988" y="4597401"/>
            <a:ext cx="0" cy="2063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4" name="Line 1535"/>
          <p:cNvSpPr>
            <a:spLocks noChangeShapeType="1"/>
          </p:cNvSpPr>
          <p:nvPr/>
        </p:nvSpPr>
        <p:spPr bwMode="auto">
          <a:xfrm flipV="1">
            <a:off x="561975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5" name="Line 1536"/>
          <p:cNvSpPr>
            <a:spLocks noChangeShapeType="1"/>
          </p:cNvSpPr>
          <p:nvPr/>
        </p:nvSpPr>
        <p:spPr bwMode="auto">
          <a:xfrm flipV="1">
            <a:off x="561975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6" name="Line 1537"/>
          <p:cNvSpPr>
            <a:spLocks noChangeShapeType="1"/>
          </p:cNvSpPr>
          <p:nvPr/>
        </p:nvSpPr>
        <p:spPr bwMode="auto">
          <a:xfrm flipV="1">
            <a:off x="564197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7" name="Line 1538"/>
          <p:cNvSpPr>
            <a:spLocks noChangeShapeType="1"/>
          </p:cNvSpPr>
          <p:nvPr/>
        </p:nvSpPr>
        <p:spPr bwMode="auto">
          <a:xfrm flipV="1">
            <a:off x="5646738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8" name="Line 1539"/>
          <p:cNvSpPr>
            <a:spLocks noChangeShapeType="1"/>
          </p:cNvSpPr>
          <p:nvPr/>
        </p:nvSpPr>
        <p:spPr bwMode="auto">
          <a:xfrm flipV="1">
            <a:off x="5653088" y="46021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9" name="Line 1540"/>
          <p:cNvSpPr>
            <a:spLocks noChangeShapeType="1"/>
          </p:cNvSpPr>
          <p:nvPr/>
        </p:nvSpPr>
        <p:spPr bwMode="auto">
          <a:xfrm flipV="1">
            <a:off x="565308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1" name="Line 1541"/>
          <p:cNvSpPr>
            <a:spLocks noChangeShapeType="1"/>
          </p:cNvSpPr>
          <p:nvPr/>
        </p:nvSpPr>
        <p:spPr bwMode="auto">
          <a:xfrm flipV="1">
            <a:off x="565785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2" name="Line 1542"/>
          <p:cNvSpPr>
            <a:spLocks noChangeShapeType="1"/>
          </p:cNvSpPr>
          <p:nvPr/>
        </p:nvSpPr>
        <p:spPr bwMode="auto">
          <a:xfrm flipV="1">
            <a:off x="5673725" y="4586288"/>
            <a:ext cx="0" cy="3175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3" name="Line 1543"/>
          <p:cNvSpPr>
            <a:spLocks noChangeShapeType="1"/>
          </p:cNvSpPr>
          <p:nvPr/>
        </p:nvSpPr>
        <p:spPr bwMode="auto">
          <a:xfrm flipV="1">
            <a:off x="5673725" y="45910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4" name="Line 1544"/>
          <p:cNvSpPr>
            <a:spLocks noChangeShapeType="1"/>
          </p:cNvSpPr>
          <p:nvPr/>
        </p:nvSpPr>
        <p:spPr bwMode="auto">
          <a:xfrm flipV="1">
            <a:off x="5678488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5" name="Line 1545"/>
          <p:cNvSpPr>
            <a:spLocks noChangeShapeType="1"/>
          </p:cNvSpPr>
          <p:nvPr/>
        </p:nvSpPr>
        <p:spPr bwMode="auto">
          <a:xfrm flipV="1">
            <a:off x="567848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2" name="Line 1546"/>
          <p:cNvSpPr>
            <a:spLocks noChangeShapeType="1"/>
          </p:cNvSpPr>
          <p:nvPr/>
        </p:nvSpPr>
        <p:spPr bwMode="auto">
          <a:xfrm flipV="1">
            <a:off x="568483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3" name="Line 1547"/>
          <p:cNvSpPr>
            <a:spLocks noChangeShapeType="1"/>
          </p:cNvSpPr>
          <p:nvPr/>
        </p:nvSpPr>
        <p:spPr bwMode="auto">
          <a:xfrm flipV="1">
            <a:off x="568483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4" name="Line 1548"/>
          <p:cNvSpPr>
            <a:spLocks noChangeShapeType="1"/>
          </p:cNvSpPr>
          <p:nvPr/>
        </p:nvSpPr>
        <p:spPr bwMode="auto">
          <a:xfrm flipV="1">
            <a:off x="568960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5" name="Line 1549"/>
          <p:cNvSpPr>
            <a:spLocks noChangeShapeType="1"/>
          </p:cNvSpPr>
          <p:nvPr/>
        </p:nvSpPr>
        <p:spPr bwMode="auto">
          <a:xfrm flipV="1">
            <a:off x="5700713" y="46021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6" name="Line 1550"/>
          <p:cNvSpPr>
            <a:spLocks noChangeShapeType="1"/>
          </p:cNvSpPr>
          <p:nvPr/>
        </p:nvSpPr>
        <p:spPr bwMode="auto">
          <a:xfrm flipV="1">
            <a:off x="5700713" y="46021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7" name="Line 1551"/>
          <p:cNvSpPr>
            <a:spLocks noChangeShapeType="1"/>
          </p:cNvSpPr>
          <p:nvPr/>
        </p:nvSpPr>
        <p:spPr bwMode="auto">
          <a:xfrm flipV="1">
            <a:off x="5705475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8" name="Line 1552"/>
          <p:cNvSpPr>
            <a:spLocks noChangeShapeType="1"/>
          </p:cNvSpPr>
          <p:nvPr/>
        </p:nvSpPr>
        <p:spPr bwMode="auto">
          <a:xfrm flipV="1">
            <a:off x="570547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9" name="Line 1553"/>
          <p:cNvSpPr>
            <a:spLocks noChangeShapeType="1"/>
          </p:cNvSpPr>
          <p:nvPr/>
        </p:nvSpPr>
        <p:spPr bwMode="auto">
          <a:xfrm flipV="1">
            <a:off x="571182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0" name="Line 1554"/>
          <p:cNvSpPr>
            <a:spLocks noChangeShapeType="1"/>
          </p:cNvSpPr>
          <p:nvPr/>
        </p:nvSpPr>
        <p:spPr bwMode="auto">
          <a:xfrm flipV="1">
            <a:off x="5721350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1" name="Line 1555"/>
          <p:cNvSpPr>
            <a:spLocks noChangeShapeType="1"/>
          </p:cNvSpPr>
          <p:nvPr/>
        </p:nvSpPr>
        <p:spPr bwMode="auto">
          <a:xfrm flipV="1">
            <a:off x="572770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2" name="Line 1556"/>
          <p:cNvSpPr>
            <a:spLocks noChangeShapeType="1"/>
          </p:cNvSpPr>
          <p:nvPr/>
        </p:nvSpPr>
        <p:spPr bwMode="auto">
          <a:xfrm flipV="1">
            <a:off x="572770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3" name="Line 1557"/>
          <p:cNvSpPr>
            <a:spLocks noChangeShapeType="1"/>
          </p:cNvSpPr>
          <p:nvPr/>
        </p:nvSpPr>
        <p:spPr bwMode="auto">
          <a:xfrm flipV="1">
            <a:off x="5754688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4" name="Line 1558"/>
          <p:cNvSpPr>
            <a:spLocks noChangeShapeType="1"/>
          </p:cNvSpPr>
          <p:nvPr/>
        </p:nvSpPr>
        <p:spPr bwMode="auto">
          <a:xfrm flipV="1">
            <a:off x="5759450" y="4579938"/>
            <a:ext cx="0" cy="381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5" name="Line 1559"/>
          <p:cNvSpPr>
            <a:spLocks noChangeShapeType="1"/>
          </p:cNvSpPr>
          <p:nvPr/>
        </p:nvSpPr>
        <p:spPr bwMode="auto">
          <a:xfrm flipV="1">
            <a:off x="5759450" y="4575176"/>
            <a:ext cx="0" cy="428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6" name="Line 1560"/>
          <p:cNvSpPr>
            <a:spLocks noChangeShapeType="1"/>
          </p:cNvSpPr>
          <p:nvPr/>
        </p:nvSpPr>
        <p:spPr bwMode="auto">
          <a:xfrm flipV="1">
            <a:off x="5764213" y="46021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7" name="Line 1561"/>
          <p:cNvSpPr>
            <a:spLocks noChangeShapeType="1"/>
          </p:cNvSpPr>
          <p:nvPr/>
        </p:nvSpPr>
        <p:spPr bwMode="auto">
          <a:xfrm flipV="1">
            <a:off x="5764213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8" name="Line 1562"/>
          <p:cNvSpPr>
            <a:spLocks noChangeShapeType="1"/>
          </p:cNvSpPr>
          <p:nvPr/>
        </p:nvSpPr>
        <p:spPr bwMode="auto">
          <a:xfrm flipV="1">
            <a:off x="5780088" y="45910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9" name="Line 1563"/>
          <p:cNvSpPr>
            <a:spLocks noChangeShapeType="1"/>
          </p:cNvSpPr>
          <p:nvPr/>
        </p:nvSpPr>
        <p:spPr bwMode="auto">
          <a:xfrm flipV="1">
            <a:off x="5786438" y="4591051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0" name="Line 1564"/>
          <p:cNvSpPr>
            <a:spLocks noChangeShapeType="1"/>
          </p:cNvSpPr>
          <p:nvPr/>
        </p:nvSpPr>
        <p:spPr bwMode="auto">
          <a:xfrm flipV="1">
            <a:off x="5786438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1" name="Line 1565"/>
          <p:cNvSpPr>
            <a:spLocks noChangeShapeType="1"/>
          </p:cNvSpPr>
          <p:nvPr/>
        </p:nvSpPr>
        <p:spPr bwMode="auto">
          <a:xfrm flipV="1">
            <a:off x="579120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2" name="Line 1566"/>
          <p:cNvSpPr>
            <a:spLocks noChangeShapeType="1"/>
          </p:cNvSpPr>
          <p:nvPr/>
        </p:nvSpPr>
        <p:spPr bwMode="auto">
          <a:xfrm flipV="1">
            <a:off x="580707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3" name="Line 1567"/>
          <p:cNvSpPr>
            <a:spLocks noChangeShapeType="1"/>
          </p:cNvSpPr>
          <p:nvPr/>
        </p:nvSpPr>
        <p:spPr bwMode="auto">
          <a:xfrm flipV="1">
            <a:off x="5829300" y="4597401"/>
            <a:ext cx="0" cy="2063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4" name="Line 1568"/>
          <p:cNvSpPr>
            <a:spLocks noChangeShapeType="1"/>
          </p:cNvSpPr>
          <p:nvPr/>
        </p:nvSpPr>
        <p:spPr bwMode="auto">
          <a:xfrm flipV="1">
            <a:off x="582930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5" name="Line 1569"/>
          <p:cNvSpPr>
            <a:spLocks noChangeShapeType="1"/>
          </p:cNvSpPr>
          <p:nvPr/>
        </p:nvSpPr>
        <p:spPr bwMode="auto">
          <a:xfrm flipV="1">
            <a:off x="5834063" y="4602163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6" name="Line 1570"/>
          <p:cNvSpPr>
            <a:spLocks noChangeShapeType="1"/>
          </p:cNvSpPr>
          <p:nvPr/>
        </p:nvSpPr>
        <p:spPr bwMode="auto">
          <a:xfrm flipV="1">
            <a:off x="5834063" y="4606926"/>
            <a:ext cx="0" cy="1111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7" name="Line 1571"/>
          <p:cNvSpPr>
            <a:spLocks noChangeShapeType="1"/>
          </p:cNvSpPr>
          <p:nvPr/>
        </p:nvSpPr>
        <p:spPr bwMode="auto">
          <a:xfrm flipV="1">
            <a:off x="583882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8" name="Line 1572"/>
          <p:cNvSpPr>
            <a:spLocks noChangeShapeType="1"/>
          </p:cNvSpPr>
          <p:nvPr/>
        </p:nvSpPr>
        <p:spPr bwMode="auto">
          <a:xfrm flipV="1">
            <a:off x="583882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9" name="Line 1573"/>
          <p:cNvSpPr>
            <a:spLocks noChangeShapeType="1"/>
          </p:cNvSpPr>
          <p:nvPr/>
        </p:nvSpPr>
        <p:spPr bwMode="auto">
          <a:xfrm flipV="1">
            <a:off x="5845175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00" name="Line 1574"/>
          <p:cNvSpPr>
            <a:spLocks noChangeShapeType="1"/>
          </p:cNvSpPr>
          <p:nvPr/>
        </p:nvSpPr>
        <p:spPr bwMode="auto">
          <a:xfrm flipV="1">
            <a:off x="5854700" y="4613276"/>
            <a:ext cx="0" cy="4763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3" name="Line 1597"/>
          <p:cNvSpPr>
            <a:spLocks noChangeShapeType="1"/>
          </p:cNvSpPr>
          <p:nvPr/>
        </p:nvSpPr>
        <p:spPr bwMode="auto">
          <a:xfrm>
            <a:off x="1260475" y="4613276"/>
            <a:ext cx="26987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4" name="Rectangle 1598"/>
          <p:cNvSpPr>
            <a:spLocks noChangeArrowheads="1"/>
          </p:cNvSpPr>
          <p:nvPr/>
        </p:nvSpPr>
        <p:spPr bwMode="auto">
          <a:xfrm>
            <a:off x="1179101" y="4523324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31" name="Line 1605"/>
          <p:cNvSpPr>
            <a:spLocks noChangeShapeType="1"/>
          </p:cNvSpPr>
          <p:nvPr/>
        </p:nvSpPr>
        <p:spPr bwMode="auto">
          <a:xfrm>
            <a:off x="1271588" y="3951288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38" name="Line 1612"/>
          <p:cNvSpPr>
            <a:spLocks noChangeShapeType="1"/>
          </p:cNvSpPr>
          <p:nvPr/>
        </p:nvSpPr>
        <p:spPr bwMode="auto">
          <a:xfrm>
            <a:off x="1260475" y="3289301"/>
            <a:ext cx="26987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39" name="Rectangle 1613"/>
          <p:cNvSpPr>
            <a:spLocks noChangeArrowheads="1"/>
          </p:cNvSpPr>
          <p:nvPr/>
        </p:nvSpPr>
        <p:spPr bwMode="auto">
          <a:xfrm>
            <a:off x="1020763" y="3182445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43" name="Line 1617"/>
          <p:cNvSpPr>
            <a:spLocks noChangeShapeType="1"/>
          </p:cNvSpPr>
          <p:nvPr/>
        </p:nvSpPr>
        <p:spPr bwMode="auto">
          <a:xfrm>
            <a:off x="1287463" y="461803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44" name="Line 1618"/>
          <p:cNvSpPr>
            <a:spLocks noChangeShapeType="1"/>
          </p:cNvSpPr>
          <p:nvPr/>
        </p:nvSpPr>
        <p:spPr bwMode="auto">
          <a:xfrm>
            <a:off x="1555750" y="461803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45" name="Rectangle 1619"/>
          <p:cNvSpPr>
            <a:spLocks noChangeArrowheads="1"/>
          </p:cNvSpPr>
          <p:nvPr/>
        </p:nvSpPr>
        <p:spPr bwMode="auto">
          <a:xfrm>
            <a:off x="1401293" y="464502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46" name="Line 1620"/>
          <p:cNvSpPr>
            <a:spLocks noChangeShapeType="1"/>
          </p:cNvSpPr>
          <p:nvPr/>
        </p:nvSpPr>
        <p:spPr bwMode="auto">
          <a:xfrm>
            <a:off x="1827213" y="461803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47" name="Line 1621"/>
          <p:cNvSpPr>
            <a:spLocks noChangeShapeType="1"/>
          </p:cNvSpPr>
          <p:nvPr/>
        </p:nvSpPr>
        <p:spPr bwMode="auto">
          <a:xfrm>
            <a:off x="2093913" y="461803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48" name="Rectangle 1622"/>
          <p:cNvSpPr>
            <a:spLocks noChangeArrowheads="1"/>
          </p:cNvSpPr>
          <p:nvPr/>
        </p:nvSpPr>
        <p:spPr bwMode="auto">
          <a:xfrm>
            <a:off x="1939456" y="464502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49" name="Line 1623"/>
          <p:cNvSpPr>
            <a:spLocks noChangeShapeType="1"/>
          </p:cNvSpPr>
          <p:nvPr/>
        </p:nvSpPr>
        <p:spPr bwMode="auto">
          <a:xfrm>
            <a:off x="2362200" y="461803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50" name="Line 1624"/>
          <p:cNvSpPr>
            <a:spLocks noChangeShapeType="1"/>
          </p:cNvSpPr>
          <p:nvPr/>
        </p:nvSpPr>
        <p:spPr bwMode="auto">
          <a:xfrm>
            <a:off x="2633663" y="461803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51" name="Rectangle 1625"/>
          <p:cNvSpPr>
            <a:spLocks noChangeArrowheads="1"/>
          </p:cNvSpPr>
          <p:nvPr/>
        </p:nvSpPr>
        <p:spPr bwMode="auto">
          <a:xfrm>
            <a:off x="2463331" y="46450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52" name="Line 1626"/>
          <p:cNvSpPr>
            <a:spLocks noChangeShapeType="1"/>
          </p:cNvSpPr>
          <p:nvPr/>
        </p:nvSpPr>
        <p:spPr bwMode="auto">
          <a:xfrm>
            <a:off x="2901950" y="461803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53" name="Line 1627"/>
          <p:cNvSpPr>
            <a:spLocks noChangeShapeType="1"/>
          </p:cNvSpPr>
          <p:nvPr/>
        </p:nvSpPr>
        <p:spPr bwMode="auto">
          <a:xfrm>
            <a:off x="3168650" y="461803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54" name="Rectangle 1628"/>
          <p:cNvSpPr>
            <a:spLocks noChangeArrowheads="1"/>
          </p:cNvSpPr>
          <p:nvPr/>
        </p:nvSpPr>
        <p:spPr bwMode="auto">
          <a:xfrm>
            <a:off x="2998318" y="46450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55" name="Line 1629"/>
          <p:cNvSpPr>
            <a:spLocks noChangeShapeType="1"/>
          </p:cNvSpPr>
          <p:nvPr/>
        </p:nvSpPr>
        <p:spPr bwMode="auto">
          <a:xfrm>
            <a:off x="3440113" y="461803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56" name="Line 1630"/>
          <p:cNvSpPr>
            <a:spLocks noChangeShapeType="1"/>
          </p:cNvSpPr>
          <p:nvPr/>
        </p:nvSpPr>
        <p:spPr bwMode="auto">
          <a:xfrm>
            <a:off x="3708400" y="461803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57" name="Rectangle 1631"/>
          <p:cNvSpPr>
            <a:spLocks noChangeArrowheads="1"/>
          </p:cNvSpPr>
          <p:nvPr/>
        </p:nvSpPr>
        <p:spPr bwMode="auto">
          <a:xfrm>
            <a:off x="3538068" y="46450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58" name="Line 1632"/>
          <p:cNvSpPr>
            <a:spLocks noChangeShapeType="1"/>
          </p:cNvSpPr>
          <p:nvPr/>
        </p:nvSpPr>
        <p:spPr bwMode="auto">
          <a:xfrm>
            <a:off x="3975100" y="461803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59" name="Line 1633"/>
          <p:cNvSpPr>
            <a:spLocks noChangeShapeType="1"/>
          </p:cNvSpPr>
          <p:nvPr/>
        </p:nvSpPr>
        <p:spPr bwMode="auto">
          <a:xfrm>
            <a:off x="4248150" y="461803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60" name="Rectangle 1634"/>
          <p:cNvSpPr>
            <a:spLocks noChangeArrowheads="1"/>
          </p:cNvSpPr>
          <p:nvPr/>
        </p:nvSpPr>
        <p:spPr bwMode="auto">
          <a:xfrm>
            <a:off x="4077818" y="46450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61" name="Line 1635"/>
          <p:cNvSpPr>
            <a:spLocks noChangeShapeType="1"/>
          </p:cNvSpPr>
          <p:nvPr/>
        </p:nvSpPr>
        <p:spPr bwMode="auto">
          <a:xfrm>
            <a:off x="4514850" y="461803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62" name="Line 1636"/>
          <p:cNvSpPr>
            <a:spLocks noChangeShapeType="1"/>
          </p:cNvSpPr>
          <p:nvPr/>
        </p:nvSpPr>
        <p:spPr bwMode="auto">
          <a:xfrm>
            <a:off x="4781550" y="461803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63" name="Rectangle 1637"/>
          <p:cNvSpPr>
            <a:spLocks noChangeArrowheads="1"/>
          </p:cNvSpPr>
          <p:nvPr/>
        </p:nvSpPr>
        <p:spPr bwMode="auto">
          <a:xfrm>
            <a:off x="4611218" y="46450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64" name="Line 1638"/>
          <p:cNvSpPr>
            <a:spLocks noChangeShapeType="1"/>
          </p:cNvSpPr>
          <p:nvPr/>
        </p:nvSpPr>
        <p:spPr bwMode="auto">
          <a:xfrm>
            <a:off x="5054600" y="461803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65" name="Line 1639"/>
          <p:cNvSpPr>
            <a:spLocks noChangeShapeType="1"/>
          </p:cNvSpPr>
          <p:nvPr/>
        </p:nvSpPr>
        <p:spPr bwMode="auto">
          <a:xfrm>
            <a:off x="5321300" y="4618038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66" name="Rectangle 1640"/>
          <p:cNvSpPr>
            <a:spLocks noChangeArrowheads="1"/>
          </p:cNvSpPr>
          <p:nvPr/>
        </p:nvSpPr>
        <p:spPr bwMode="auto">
          <a:xfrm>
            <a:off x="5150968" y="46450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0367" name="Line 1641"/>
          <p:cNvSpPr>
            <a:spLocks noChangeShapeType="1"/>
          </p:cNvSpPr>
          <p:nvPr/>
        </p:nvSpPr>
        <p:spPr bwMode="auto">
          <a:xfrm>
            <a:off x="5588000" y="4618038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68" name="Rectangle 1642"/>
          <p:cNvSpPr>
            <a:spLocks noChangeArrowheads="1"/>
          </p:cNvSpPr>
          <p:nvPr/>
        </p:nvSpPr>
        <p:spPr bwMode="auto">
          <a:xfrm>
            <a:off x="5628806" y="4645026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78" name="TextBox 17"/>
          <p:cNvSpPr txBox="1"/>
          <p:nvPr/>
        </p:nvSpPr>
        <p:spPr>
          <a:xfrm>
            <a:off x="2183660" y="4150291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982" name="TextBox 1981"/>
          <p:cNvSpPr txBox="1"/>
          <p:nvPr/>
        </p:nvSpPr>
        <p:spPr>
          <a:xfrm>
            <a:off x="2463331" y="3862052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983" name="TextBox 17"/>
          <p:cNvSpPr txBox="1"/>
          <p:nvPr/>
        </p:nvSpPr>
        <p:spPr>
          <a:xfrm>
            <a:off x="2732673" y="3735290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8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984" name="TextBox 1983"/>
          <p:cNvSpPr txBox="1"/>
          <p:nvPr/>
        </p:nvSpPr>
        <p:spPr>
          <a:xfrm>
            <a:off x="2414087" y="3621172"/>
            <a:ext cx="5709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cxnSp>
        <p:nvCxnSpPr>
          <p:cNvPr id="1986" name="Straight Arrow Connector 1985"/>
          <p:cNvCxnSpPr/>
          <p:nvPr/>
        </p:nvCxnSpPr>
        <p:spPr>
          <a:xfrm>
            <a:off x="3466430" y="3852648"/>
            <a:ext cx="11146" cy="30398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8" name="Straight Arrow Connector 1987"/>
          <p:cNvCxnSpPr/>
          <p:nvPr/>
        </p:nvCxnSpPr>
        <p:spPr>
          <a:xfrm>
            <a:off x="3515776" y="3656118"/>
            <a:ext cx="22292" cy="42202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0" name="Straight Arrow Connector 1989"/>
          <p:cNvCxnSpPr/>
          <p:nvPr/>
        </p:nvCxnSpPr>
        <p:spPr>
          <a:xfrm>
            <a:off x="3232436" y="3782085"/>
            <a:ext cx="52462" cy="64292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2" name="Straight Arrow Connector 1991"/>
          <p:cNvCxnSpPr/>
          <p:nvPr/>
        </p:nvCxnSpPr>
        <p:spPr>
          <a:xfrm>
            <a:off x="3714898" y="3860516"/>
            <a:ext cx="22292" cy="64197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3" name="TextBox 17"/>
          <p:cNvSpPr txBox="1"/>
          <p:nvPr/>
        </p:nvSpPr>
        <p:spPr>
          <a:xfrm>
            <a:off x="3817459" y="4123760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94" name="TextBox 17"/>
          <p:cNvSpPr txBox="1"/>
          <p:nvPr/>
        </p:nvSpPr>
        <p:spPr>
          <a:xfrm>
            <a:off x="3897938" y="3981511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997" name="TextBox 17"/>
          <p:cNvSpPr txBox="1"/>
          <p:nvPr/>
        </p:nvSpPr>
        <p:spPr>
          <a:xfrm>
            <a:off x="4668081" y="4222806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998" name="TextBox 17"/>
          <p:cNvSpPr txBox="1"/>
          <p:nvPr/>
        </p:nvSpPr>
        <p:spPr>
          <a:xfrm>
            <a:off x="4321123" y="4083587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957" name="AutoShape 1645"/>
          <p:cNvSpPr>
            <a:spLocks noChangeAspect="1" noChangeArrowheads="1" noTextEdit="1"/>
          </p:cNvSpPr>
          <p:nvPr/>
        </p:nvSpPr>
        <p:spPr bwMode="auto">
          <a:xfrm>
            <a:off x="1031875" y="736600"/>
            <a:ext cx="4868863" cy="162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TextBox 229"/>
          <p:cNvSpPr txBox="1"/>
          <p:nvPr/>
        </p:nvSpPr>
        <p:spPr>
          <a:xfrm>
            <a:off x="1373603" y="194697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33" name="TextBox 17"/>
          <p:cNvSpPr txBox="1"/>
          <p:nvPr/>
        </p:nvSpPr>
        <p:spPr>
          <a:xfrm>
            <a:off x="1546086" y="1953292"/>
            <a:ext cx="265137" cy="139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40" name="Straight Arrow Connector 239"/>
          <p:cNvCxnSpPr/>
          <p:nvPr/>
        </p:nvCxnSpPr>
        <p:spPr>
          <a:xfrm>
            <a:off x="3212348" y="1750546"/>
            <a:ext cx="51148" cy="42028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2" name="TextBox 17"/>
          <p:cNvSpPr txBox="1"/>
          <p:nvPr/>
        </p:nvSpPr>
        <p:spPr>
          <a:xfrm>
            <a:off x="2391921" y="1851409"/>
            <a:ext cx="265137" cy="139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5" name="TextBox 244"/>
          <p:cNvSpPr txBox="1"/>
          <p:nvPr/>
        </p:nvSpPr>
        <p:spPr>
          <a:xfrm>
            <a:off x="2932075" y="1911641"/>
            <a:ext cx="181596" cy="139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7" name="TextBox 17"/>
          <p:cNvSpPr txBox="1"/>
          <p:nvPr/>
        </p:nvSpPr>
        <p:spPr>
          <a:xfrm>
            <a:off x="5445906" y="1828579"/>
            <a:ext cx="265137" cy="139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8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8" name="TextBox 17"/>
          <p:cNvSpPr txBox="1"/>
          <p:nvPr/>
        </p:nvSpPr>
        <p:spPr>
          <a:xfrm>
            <a:off x="4919748" y="1801850"/>
            <a:ext cx="265137" cy="139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49" name="Rectangle 248"/>
          <p:cNvSpPr/>
          <p:nvPr/>
        </p:nvSpPr>
        <p:spPr>
          <a:xfrm>
            <a:off x="3314435" y="744709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cxnSp>
        <p:nvCxnSpPr>
          <p:cNvPr id="251" name="Straight Arrow Connector 250"/>
          <p:cNvCxnSpPr/>
          <p:nvPr/>
        </p:nvCxnSpPr>
        <p:spPr>
          <a:xfrm flipH="1">
            <a:off x="4885222" y="1982845"/>
            <a:ext cx="199858" cy="18798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2" name="TextBox 17"/>
          <p:cNvSpPr txBox="1"/>
          <p:nvPr/>
        </p:nvSpPr>
        <p:spPr>
          <a:xfrm>
            <a:off x="2271595" y="1661855"/>
            <a:ext cx="287921" cy="139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59" name="TextBox 17"/>
          <p:cNvSpPr txBox="1"/>
          <p:nvPr/>
        </p:nvSpPr>
        <p:spPr>
          <a:xfrm>
            <a:off x="2968828" y="1250032"/>
            <a:ext cx="265137" cy="139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260" name="Straight Arrow Connector 259"/>
          <p:cNvCxnSpPr/>
          <p:nvPr/>
        </p:nvCxnSpPr>
        <p:spPr>
          <a:xfrm>
            <a:off x="3425730" y="1158484"/>
            <a:ext cx="22320" cy="90106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TextBox 17"/>
          <p:cNvSpPr txBox="1"/>
          <p:nvPr/>
        </p:nvSpPr>
        <p:spPr>
          <a:xfrm>
            <a:off x="3794668" y="1720024"/>
            <a:ext cx="227164" cy="139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63" name="Straight Arrow Connector 262"/>
          <p:cNvCxnSpPr/>
          <p:nvPr/>
        </p:nvCxnSpPr>
        <p:spPr>
          <a:xfrm>
            <a:off x="3989446" y="1908880"/>
            <a:ext cx="41771" cy="2615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17"/>
          <p:cNvSpPr txBox="1"/>
          <p:nvPr/>
        </p:nvSpPr>
        <p:spPr>
          <a:xfrm>
            <a:off x="4391120" y="1640154"/>
            <a:ext cx="322519" cy="139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66" name="TextBox 265"/>
          <p:cNvSpPr txBox="1"/>
          <p:nvPr/>
        </p:nvSpPr>
        <p:spPr>
          <a:xfrm>
            <a:off x="2971812" y="1572965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67" name="TextBox 17"/>
          <p:cNvSpPr txBox="1"/>
          <p:nvPr/>
        </p:nvSpPr>
        <p:spPr>
          <a:xfrm>
            <a:off x="3156411" y="965168"/>
            <a:ext cx="227164" cy="139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269" name="Rectangle 268"/>
          <p:cNvSpPr/>
          <p:nvPr/>
        </p:nvSpPr>
        <p:spPr>
          <a:xfrm>
            <a:off x="3394870" y="1244609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270" name="TextBox 17"/>
          <p:cNvSpPr txBox="1"/>
          <p:nvPr/>
        </p:nvSpPr>
        <p:spPr>
          <a:xfrm>
            <a:off x="3533437" y="1666867"/>
            <a:ext cx="322519" cy="139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271" name="Straight Arrow Connector 270"/>
          <p:cNvCxnSpPr/>
          <p:nvPr/>
        </p:nvCxnSpPr>
        <p:spPr>
          <a:xfrm flipH="1">
            <a:off x="3740707" y="1898576"/>
            <a:ext cx="24305" cy="2556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2" name="TextBox 351"/>
          <p:cNvSpPr txBox="1"/>
          <p:nvPr/>
        </p:nvSpPr>
        <p:spPr>
          <a:xfrm>
            <a:off x="1225488" y="1507107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53" name="Straight Arrow Connector 352"/>
          <p:cNvCxnSpPr/>
          <p:nvPr/>
        </p:nvCxnSpPr>
        <p:spPr>
          <a:xfrm flipH="1">
            <a:off x="1321785" y="1696076"/>
            <a:ext cx="57242" cy="4084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5" name="TextBox 354"/>
          <p:cNvSpPr txBox="1"/>
          <p:nvPr/>
        </p:nvSpPr>
        <p:spPr>
          <a:xfrm>
            <a:off x="1627952" y="1795103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56" name="Straight Arrow Connector 355"/>
          <p:cNvCxnSpPr/>
          <p:nvPr/>
        </p:nvCxnSpPr>
        <p:spPr>
          <a:xfrm flipH="1">
            <a:off x="4313780" y="1703996"/>
            <a:ext cx="9298" cy="4837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" name="TextBox 357"/>
          <p:cNvSpPr txBox="1"/>
          <p:nvPr/>
        </p:nvSpPr>
        <p:spPr>
          <a:xfrm>
            <a:off x="2793050" y="1759776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359" name="Straight Arrow Connector 358"/>
          <p:cNvCxnSpPr/>
          <p:nvPr/>
        </p:nvCxnSpPr>
        <p:spPr>
          <a:xfrm>
            <a:off x="3686671" y="1956879"/>
            <a:ext cx="0" cy="27053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0" name="5-Point Star 359"/>
          <p:cNvSpPr/>
          <p:nvPr/>
        </p:nvSpPr>
        <p:spPr>
          <a:xfrm>
            <a:off x="3622354" y="2147092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58" name="Rectangle 1647"/>
          <p:cNvSpPr>
            <a:spLocks noChangeArrowheads="1"/>
          </p:cNvSpPr>
          <p:nvPr/>
        </p:nvSpPr>
        <p:spPr bwMode="auto">
          <a:xfrm>
            <a:off x="1300163" y="747713"/>
            <a:ext cx="4578350" cy="1503363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9" name="Freeform 1648"/>
          <p:cNvSpPr>
            <a:spLocks/>
          </p:cNvSpPr>
          <p:nvPr/>
        </p:nvSpPr>
        <p:spPr bwMode="auto">
          <a:xfrm>
            <a:off x="1300163" y="950913"/>
            <a:ext cx="4573588" cy="1300163"/>
          </a:xfrm>
          <a:custGeom>
            <a:avLst/>
            <a:gdLst>
              <a:gd name="T0" fmla="*/ 162 w 2881"/>
              <a:gd name="T1" fmla="*/ 819 h 819"/>
              <a:gd name="T2" fmla="*/ 297 w 2881"/>
              <a:gd name="T3" fmla="*/ 819 h 819"/>
              <a:gd name="T4" fmla="*/ 391 w 2881"/>
              <a:gd name="T5" fmla="*/ 816 h 819"/>
              <a:gd name="T6" fmla="*/ 499 w 2881"/>
              <a:gd name="T7" fmla="*/ 776 h 819"/>
              <a:gd name="T8" fmla="*/ 567 w 2881"/>
              <a:gd name="T9" fmla="*/ 750 h 819"/>
              <a:gd name="T10" fmla="*/ 614 w 2881"/>
              <a:gd name="T11" fmla="*/ 819 h 819"/>
              <a:gd name="T12" fmla="*/ 701 w 2881"/>
              <a:gd name="T13" fmla="*/ 819 h 819"/>
              <a:gd name="T14" fmla="*/ 732 w 2881"/>
              <a:gd name="T15" fmla="*/ 816 h 819"/>
              <a:gd name="T16" fmla="*/ 796 w 2881"/>
              <a:gd name="T17" fmla="*/ 819 h 819"/>
              <a:gd name="T18" fmla="*/ 836 w 2881"/>
              <a:gd name="T19" fmla="*/ 819 h 819"/>
              <a:gd name="T20" fmla="*/ 887 w 2881"/>
              <a:gd name="T21" fmla="*/ 819 h 819"/>
              <a:gd name="T22" fmla="*/ 948 w 2881"/>
              <a:gd name="T23" fmla="*/ 819 h 819"/>
              <a:gd name="T24" fmla="*/ 982 w 2881"/>
              <a:gd name="T25" fmla="*/ 776 h 819"/>
              <a:gd name="T26" fmla="*/ 1009 w 2881"/>
              <a:gd name="T27" fmla="*/ 816 h 819"/>
              <a:gd name="T28" fmla="*/ 1046 w 2881"/>
              <a:gd name="T29" fmla="*/ 819 h 819"/>
              <a:gd name="T30" fmla="*/ 1079 w 2881"/>
              <a:gd name="T31" fmla="*/ 793 h 819"/>
              <a:gd name="T32" fmla="*/ 1106 w 2881"/>
              <a:gd name="T33" fmla="*/ 813 h 819"/>
              <a:gd name="T34" fmla="*/ 1130 w 2881"/>
              <a:gd name="T35" fmla="*/ 819 h 819"/>
              <a:gd name="T36" fmla="*/ 1154 w 2881"/>
              <a:gd name="T37" fmla="*/ 816 h 819"/>
              <a:gd name="T38" fmla="*/ 1181 w 2881"/>
              <a:gd name="T39" fmla="*/ 803 h 819"/>
              <a:gd name="T40" fmla="*/ 1208 w 2881"/>
              <a:gd name="T41" fmla="*/ 819 h 819"/>
              <a:gd name="T42" fmla="*/ 1231 w 2881"/>
              <a:gd name="T43" fmla="*/ 819 h 819"/>
              <a:gd name="T44" fmla="*/ 1255 w 2881"/>
              <a:gd name="T45" fmla="*/ 816 h 819"/>
              <a:gd name="T46" fmla="*/ 1278 w 2881"/>
              <a:gd name="T47" fmla="*/ 819 h 819"/>
              <a:gd name="T48" fmla="*/ 1305 w 2881"/>
              <a:gd name="T49" fmla="*/ 819 h 819"/>
              <a:gd name="T50" fmla="*/ 1326 w 2881"/>
              <a:gd name="T51" fmla="*/ 816 h 819"/>
              <a:gd name="T52" fmla="*/ 1349 w 2881"/>
              <a:gd name="T53" fmla="*/ 783 h 819"/>
              <a:gd name="T54" fmla="*/ 1380 w 2881"/>
              <a:gd name="T55" fmla="*/ 816 h 819"/>
              <a:gd name="T56" fmla="*/ 1400 w 2881"/>
              <a:gd name="T57" fmla="*/ 813 h 819"/>
              <a:gd name="T58" fmla="*/ 1427 w 2881"/>
              <a:gd name="T59" fmla="*/ 819 h 819"/>
              <a:gd name="T60" fmla="*/ 1450 w 2881"/>
              <a:gd name="T61" fmla="*/ 819 h 819"/>
              <a:gd name="T62" fmla="*/ 1474 w 2881"/>
              <a:gd name="T63" fmla="*/ 819 h 819"/>
              <a:gd name="T64" fmla="*/ 1498 w 2881"/>
              <a:gd name="T65" fmla="*/ 806 h 819"/>
              <a:gd name="T66" fmla="*/ 1521 w 2881"/>
              <a:gd name="T67" fmla="*/ 806 h 819"/>
              <a:gd name="T68" fmla="*/ 1548 w 2881"/>
              <a:gd name="T69" fmla="*/ 809 h 819"/>
              <a:gd name="T70" fmla="*/ 1582 w 2881"/>
              <a:gd name="T71" fmla="*/ 819 h 819"/>
              <a:gd name="T72" fmla="*/ 1609 w 2881"/>
              <a:gd name="T73" fmla="*/ 819 h 819"/>
              <a:gd name="T74" fmla="*/ 1636 w 2881"/>
              <a:gd name="T75" fmla="*/ 819 h 819"/>
              <a:gd name="T76" fmla="*/ 1660 w 2881"/>
              <a:gd name="T77" fmla="*/ 766 h 819"/>
              <a:gd name="T78" fmla="*/ 1693 w 2881"/>
              <a:gd name="T79" fmla="*/ 799 h 819"/>
              <a:gd name="T80" fmla="*/ 1717 w 2881"/>
              <a:gd name="T81" fmla="*/ 819 h 819"/>
              <a:gd name="T82" fmla="*/ 1744 w 2881"/>
              <a:gd name="T83" fmla="*/ 816 h 819"/>
              <a:gd name="T84" fmla="*/ 1771 w 2881"/>
              <a:gd name="T85" fmla="*/ 819 h 819"/>
              <a:gd name="T86" fmla="*/ 1801 w 2881"/>
              <a:gd name="T87" fmla="*/ 819 h 819"/>
              <a:gd name="T88" fmla="*/ 1835 w 2881"/>
              <a:gd name="T89" fmla="*/ 763 h 819"/>
              <a:gd name="T90" fmla="*/ 1855 w 2881"/>
              <a:gd name="T91" fmla="*/ 819 h 819"/>
              <a:gd name="T92" fmla="*/ 1882 w 2881"/>
              <a:gd name="T93" fmla="*/ 819 h 819"/>
              <a:gd name="T94" fmla="*/ 1906 w 2881"/>
              <a:gd name="T95" fmla="*/ 809 h 819"/>
              <a:gd name="T96" fmla="*/ 1940 w 2881"/>
              <a:gd name="T97" fmla="*/ 813 h 819"/>
              <a:gd name="T98" fmla="*/ 1970 w 2881"/>
              <a:gd name="T99" fmla="*/ 819 h 819"/>
              <a:gd name="T100" fmla="*/ 1997 w 2881"/>
              <a:gd name="T101" fmla="*/ 819 h 819"/>
              <a:gd name="T102" fmla="*/ 2024 w 2881"/>
              <a:gd name="T103" fmla="*/ 819 h 819"/>
              <a:gd name="T104" fmla="*/ 2051 w 2881"/>
              <a:gd name="T105" fmla="*/ 813 h 819"/>
              <a:gd name="T106" fmla="*/ 2081 w 2881"/>
              <a:gd name="T107" fmla="*/ 819 h 819"/>
              <a:gd name="T108" fmla="*/ 2125 w 2881"/>
              <a:gd name="T109" fmla="*/ 819 h 819"/>
              <a:gd name="T110" fmla="*/ 2152 w 2881"/>
              <a:gd name="T111" fmla="*/ 819 h 819"/>
              <a:gd name="T112" fmla="*/ 2189 w 2881"/>
              <a:gd name="T113" fmla="*/ 819 h 819"/>
              <a:gd name="T114" fmla="*/ 2243 w 2881"/>
              <a:gd name="T115" fmla="*/ 819 h 819"/>
              <a:gd name="T116" fmla="*/ 2304 w 2881"/>
              <a:gd name="T117" fmla="*/ 819 h 819"/>
              <a:gd name="T118" fmla="*/ 2463 w 2881"/>
              <a:gd name="T119" fmla="*/ 816 h 819"/>
              <a:gd name="T120" fmla="*/ 2550 w 2881"/>
              <a:gd name="T121" fmla="*/ 819 h 819"/>
              <a:gd name="T122" fmla="*/ 2601 w 2881"/>
              <a:gd name="T123" fmla="*/ 819 h 819"/>
              <a:gd name="T124" fmla="*/ 2766 w 2881"/>
              <a:gd name="T125" fmla="*/ 819 h 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81" h="819">
                <a:moveTo>
                  <a:pt x="0" y="819"/>
                </a:moveTo>
                <a:lnTo>
                  <a:pt x="10" y="819"/>
                </a:lnTo>
                <a:lnTo>
                  <a:pt x="10" y="747"/>
                </a:lnTo>
                <a:lnTo>
                  <a:pt x="13" y="816"/>
                </a:lnTo>
                <a:lnTo>
                  <a:pt x="13" y="819"/>
                </a:lnTo>
                <a:lnTo>
                  <a:pt x="13" y="816"/>
                </a:lnTo>
                <a:lnTo>
                  <a:pt x="17" y="819"/>
                </a:lnTo>
                <a:lnTo>
                  <a:pt x="131" y="819"/>
                </a:lnTo>
                <a:lnTo>
                  <a:pt x="131" y="816"/>
                </a:lnTo>
                <a:lnTo>
                  <a:pt x="135" y="819"/>
                </a:lnTo>
                <a:lnTo>
                  <a:pt x="145" y="819"/>
                </a:lnTo>
                <a:lnTo>
                  <a:pt x="145" y="816"/>
                </a:lnTo>
                <a:lnTo>
                  <a:pt x="148" y="819"/>
                </a:lnTo>
                <a:lnTo>
                  <a:pt x="158" y="819"/>
                </a:lnTo>
                <a:lnTo>
                  <a:pt x="158" y="816"/>
                </a:lnTo>
                <a:lnTo>
                  <a:pt x="162" y="809"/>
                </a:lnTo>
                <a:lnTo>
                  <a:pt x="162" y="819"/>
                </a:lnTo>
                <a:lnTo>
                  <a:pt x="162" y="753"/>
                </a:lnTo>
                <a:lnTo>
                  <a:pt x="165" y="819"/>
                </a:lnTo>
                <a:lnTo>
                  <a:pt x="165" y="816"/>
                </a:lnTo>
                <a:lnTo>
                  <a:pt x="168" y="819"/>
                </a:lnTo>
                <a:lnTo>
                  <a:pt x="175" y="819"/>
                </a:lnTo>
                <a:lnTo>
                  <a:pt x="175" y="816"/>
                </a:lnTo>
                <a:lnTo>
                  <a:pt x="179" y="819"/>
                </a:lnTo>
                <a:lnTo>
                  <a:pt x="229" y="819"/>
                </a:lnTo>
                <a:lnTo>
                  <a:pt x="229" y="813"/>
                </a:lnTo>
                <a:lnTo>
                  <a:pt x="232" y="819"/>
                </a:lnTo>
                <a:lnTo>
                  <a:pt x="239" y="819"/>
                </a:lnTo>
                <a:lnTo>
                  <a:pt x="239" y="816"/>
                </a:lnTo>
                <a:lnTo>
                  <a:pt x="243" y="819"/>
                </a:lnTo>
                <a:lnTo>
                  <a:pt x="246" y="819"/>
                </a:lnTo>
                <a:lnTo>
                  <a:pt x="246" y="816"/>
                </a:lnTo>
                <a:lnTo>
                  <a:pt x="249" y="819"/>
                </a:lnTo>
                <a:lnTo>
                  <a:pt x="297" y="819"/>
                </a:lnTo>
                <a:lnTo>
                  <a:pt x="297" y="737"/>
                </a:lnTo>
                <a:lnTo>
                  <a:pt x="300" y="819"/>
                </a:lnTo>
                <a:lnTo>
                  <a:pt x="300" y="813"/>
                </a:lnTo>
                <a:lnTo>
                  <a:pt x="303" y="819"/>
                </a:lnTo>
                <a:lnTo>
                  <a:pt x="310" y="819"/>
                </a:lnTo>
                <a:lnTo>
                  <a:pt x="310" y="816"/>
                </a:lnTo>
                <a:lnTo>
                  <a:pt x="313" y="819"/>
                </a:lnTo>
                <a:lnTo>
                  <a:pt x="351" y="819"/>
                </a:lnTo>
                <a:lnTo>
                  <a:pt x="351" y="816"/>
                </a:lnTo>
                <a:lnTo>
                  <a:pt x="354" y="819"/>
                </a:lnTo>
                <a:lnTo>
                  <a:pt x="364" y="819"/>
                </a:lnTo>
                <a:lnTo>
                  <a:pt x="364" y="813"/>
                </a:lnTo>
                <a:lnTo>
                  <a:pt x="367" y="819"/>
                </a:lnTo>
                <a:lnTo>
                  <a:pt x="367" y="816"/>
                </a:lnTo>
                <a:lnTo>
                  <a:pt x="371" y="819"/>
                </a:lnTo>
                <a:lnTo>
                  <a:pt x="391" y="819"/>
                </a:lnTo>
                <a:lnTo>
                  <a:pt x="391" y="816"/>
                </a:lnTo>
                <a:lnTo>
                  <a:pt x="394" y="819"/>
                </a:lnTo>
                <a:lnTo>
                  <a:pt x="432" y="819"/>
                </a:lnTo>
                <a:lnTo>
                  <a:pt x="432" y="763"/>
                </a:lnTo>
                <a:lnTo>
                  <a:pt x="435" y="803"/>
                </a:lnTo>
                <a:lnTo>
                  <a:pt x="435" y="819"/>
                </a:lnTo>
                <a:lnTo>
                  <a:pt x="435" y="803"/>
                </a:lnTo>
                <a:lnTo>
                  <a:pt x="438" y="819"/>
                </a:lnTo>
                <a:lnTo>
                  <a:pt x="459" y="819"/>
                </a:lnTo>
                <a:lnTo>
                  <a:pt x="459" y="816"/>
                </a:lnTo>
                <a:lnTo>
                  <a:pt x="462" y="819"/>
                </a:lnTo>
                <a:lnTo>
                  <a:pt x="462" y="813"/>
                </a:lnTo>
                <a:lnTo>
                  <a:pt x="465" y="819"/>
                </a:lnTo>
                <a:lnTo>
                  <a:pt x="472" y="819"/>
                </a:lnTo>
                <a:lnTo>
                  <a:pt x="472" y="816"/>
                </a:lnTo>
                <a:lnTo>
                  <a:pt x="475" y="819"/>
                </a:lnTo>
                <a:lnTo>
                  <a:pt x="499" y="819"/>
                </a:lnTo>
                <a:lnTo>
                  <a:pt x="499" y="776"/>
                </a:lnTo>
                <a:lnTo>
                  <a:pt x="502" y="813"/>
                </a:lnTo>
                <a:lnTo>
                  <a:pt x="502" y="819"/>
                </a:lnTo>
                <a:lnTo>
                  <a:pt x="502" y="813"/>
                </a:lnTo>
                <a:lnTo>
                  <a:pt x="506" y="819"/>
                </a:lnTo>
                <a:lnTo>
                  <a:pt x="506" y="816"/>
                </a:lnTo>
                <a:lnTo>
                  <a:pt x="509" y="819"/>
                </a:lnTo>
                <a:lnTo>
                  <a:pt x="526" y="819"/>
                </a:lnTo>
                <a:lnTo>
                  <a:pt x="526" y="816"/>
                </a:lnTo>
                <a:lnTo>
                  <a:pt x="529" y="819"/>
                </a:lnTo>
                <a:lnTo>
                  <a:pt x="543" y="819"/>
                </a:lnTo>
                <a:lnTo>
                  <a:pt x="543" y="809"/>
                </a:lnTo>
                <a:lnTo>
                  <a:pt x="546" y="819"/>
                </a:lnTo>
                <a:lnTo>
                  <a:pt x="560" y="819"/>
                </a:lnTo>
                <a:lnTo>
                  <a:pt x="560" y="816"/>
                </a:lnTo>
                <a:lnTo>
                  <a:pt x="563" y="819"/>
                </a:lnTo>
                <a:lnTo>
                  <a:pt x="567" y="819"/>
                </a:lnTo>
                <a:lnTo>
                  <a:pt x="567" y="750"/>
                </a:lnTo>
                <a:lnTo>
                  <a:pt x="570" y="819"/>
                </a:lnTo>
                <a:lnTo>
                  <a:pt x="570" y="803"/>
                </a:lnTo>
                <a:lnTo>
                  <a:pt x="573" y="819"/>
                </a:lnTo>
                <a:lnTo>
                  <a:pt x="573" y="816"/>
                </a:lnTo>
                <a:lnTo>
                  <a:pt x="577" y="819"/>
                </a:lnTo>
                <a:lnTo>
                  <a:pt x="577" y="816"/>
                </a:lnTo>
                <a:lnTo>
                  <a:pt x="580" y="819"/>
                </a:lnTo>
                <a:lnTo>
                  <a:pt x="590" y="819"/>
                </a:lnTo>
                <a:lnTo>
                  <a:pt x="590" y="816"/>
                </a:lnTo>
                <a:lnTo>
                  <a:pt x="594" y="819"/>
                </a:lnTo>
                <a:lnTo>
                  <a:pt x="594" y="816"/>
                </a:lnTo>
                <a:lnTo>
                  <a:pt x="597" y="819"/>
                </a:lnTo>
                <a:lnTo>
                  <a:pt x="597" y="813"/>
                </a:lnTo>
                <a:lnTo>
                  <a:pt x="600" y="819"/>
                </a:lnTo>
                <a:lnTo>
                  <a:pt x="610" y="819"/>
                </a:lnTo>
                <a:lnTo>
                  <a:pt x="610" y="816"/>
                </a:lnTo>
                <a:lnTo>
                  <a:pt x="614" y="819"/>
                </a:lnTo>
                <a:lnTo>
                  <a:pt x="651" y="819"/>
                </a:lnTo>
                <a:lnTo>
                  <a:pt x="651" y="697"/>
                </a:lnTo>
                <a:lnTo>
                  <a:pt x="654" y="819"/>
                </a:lnTo>
                <a:lnTo>
                  <a:pt x="654" y="803"/>
                </a:lnTo>
                <a:lnTo>
                  <a:pt x="658" y="819"/>
                </a:lnTo>
                <a:lnTo>
                  <a:pt x="668" y="819"/>
                </a:lnTo>
                <a:lnTo>
                  <a:pt x="668" y="803"/>
                </a:lnTo>
                <a:lnTo>
                  <a:pt x="671" y="816"/>
                </a:lnTo>
                <a:lnTo>
                  <a:pt x="671" y="819"/>
                </a:lnTo>
                <a:lnTo>
                  <a:pt x="671" y="803"/>
                </a:lnTo>
                <a:lnTo>
                  <a:pt x="674" y="819"/>
                </a:lnTo>
                <a:lnTo>
                  <a:pt x="688" y="819"/>
                </a:lnTo>
                <a:lnTo>
                  <a:pt x="688" y="816"/>
                </a:lnTo>
                <a:lnTo>
                  <a:pt x="691" y="819"/>
                </a:lnTo>
                <a:lnTo>
                  <a:pt x="691" y="816"/>
                </a:lnTo>
                <a:lnTo>
                  <a:pt x="695" y="819"/>
                </a:lnTo>
                <a:lnTo>
                  <a:pt x="701" y="819"/>
                </a:lnTo>
                <a:lnTo>
                  <a:pt x="701" y="813"/>
                </a:lnTo>
                <a:lnTo>
                  <a:pt x="705" y="819"/>
                </a:lnTo>
                <a:lnTo>
                  <a:pt x="705" y="806"/>
                </a:lnTo>
                <a:lnTo>
                  <a:pt x="708" y="819"/>
                </a:lnTo>
                <a:lnTo>
                  <a:pt x="712" y="819"/>
                </a:lnTo>
                <a:lnTo>
                  <a:pt x="712" y="809"/>
                </a:lnTo>
                <a:lnTo>
                  <a:pt x="715" y="819"/>
                </a:lnTo>
                <a:lnTo>
                  <a:pt x="718" y="819"/>
                </a:lnTo>
                <a:lnTo>
                  <a:pt x="718" y="813"/>
                </a:lnTo>
                <a:lnTo>
                  <a:pt x="722" y="816"/>
                </a:lnTo>
                <a:lnTo>
                  <a:pt x="722" y="819"/>
                </a:lnTo>
                <a:lnTo>
                  <a:pt x="722" y="816"/>
                </a:lnTo>
                <a:lnTo>
                  <a:pt x="725" y="819"/>
                </a:lnTo>
                <a:lnTo>
                  <a:pt x="725" y="816"/>
                </a:lnTo>
                <a:lnTo>
                  <a:pt x="728" y="819"/>
                </a:lnTo>
                <a:lnTo>
                  <a:pt x="732" y="819"/>
                </a:lnTo>
                <a:lnTo>
                  <a:pt x="732" y="816"/>
                </a:lnTo>
                <a:lnTo>
                  <a:pt x="735" y="819"/>
                </a:lnTo>
                <a:lnTo>
                  <a:pt x="735" y="816"/>
                </a:lnTo>
                <a:lnTo>
                  <a:pt x="739" y="819"/>
                </a:lnTo>
                <a:lnTo>
                  <a:pt x="739" y="813"/>
                </a:lnTo>
                <a:lnTo>
                  <a:pt x="742" y="819"/>
                </a:lnTo>
                <a:lnTo>
                  <a:pt x="745" y="819"/>
                </a:lnTo>
                <a:lnTo>
                  <a:pt x="745" y="816"/>
                </a:lnTo>
                <a:lnTo>
                  <a:pt x="749" y="819"/>
                </a:lnTo>
                <a:lnTo>
                  <a:pt x="786" y="819"/>
                </a:lnTo>
                <a:lnTo>
                  <a:pt x="786" y="684"/>
                </a:lnTo>
                <a:lnTo>
                  <a:pt x="789" y="783"/>
                </a:lnTo>
                <a:lnTo>
                  <a:pt x="789" y="819"/>
                </a:lnTo>
                <a:lnTo>
                  <a:pt x="789" y="783"/>
                </a:lnTo>
                <a:lnTo>
                  <a:pt x="793" y="816"/>
                </a:lnTo>
                <a:lnTo>
                  <a:pt x="793" y="819"/>
                </a:lnTo>
                <a:lnTo>
                  <a:pt x="793" y="816"/>
                </a:lnTo>
                <a:lnTo>
                  <a:pt x="796" y="819"/>
                </a:lnTo>
                <a:lnTo>
                  <a:pt x="799" y="819"/>
                </a:lnTo>
                <a:lnTo>
                  <a:pt x="803" y="816"/>
                </a:lnTo>
                <a:lnTo>
                  <a:pt x="803" y="819"/>
                </a:lnTo>
                <a:lnTo>
                  <a:pt x="803" y="816"/>
                </a:lnTo>
                <a:lnTo>
                  <a:pt x="806" y="816"/>
                </a:lnTo>
                <a:lnTo>
                  <a:pt x="806" y="819"/>
                </a:lnTo>
                <a:lnTo>
                  <a:pt x="806" y="799"/>
                </a:lnTo>
                <a:lnTo>
                  <a:pt x="809" y="816"/>
                </a:lnTo>
                <a:lnTo>
                  <a:pt x="809" y="819"/>
                </a:lnTo>
                <a:lnTo>
                  <a:pt x="809" y="816"/>
                </a:lnTo>
                <a:lnTo>
                  <a:pt x="813" y="819"/>
                </a:lnTo>
                <a:lnTo>
                  <a:pt x="820" y="819"/>
                </a:lnTo>
                <a:lnTo>
                  <a:pt x="820" y="809"/>
                </a:lnTo>
                <a:lnTo>
                  <a:pt x="823" y="819"/>
                </a:lnTo>
                <a:lnTo>
                  <a:pt x="833" y="819"/>
                </a:lnTo>
                <a:lnTo>
                  <a:pt x="833" y="816"/>
                </a:lnTo>
                <a:lnTo>
                  <a:pt x="836" y="819"/>
                </a:lnTo>
                <a:lnTo>
                  <a:pt x="840" y="819"/>
                </a:lnTo>
                <a:lnTo>
                  <a:pt x="840" y="809"/>
                </a:lnTo>
                <a:lnTo>
                  <a:pt x="843" y="819"/>
                </a:lnTo>
                <a:lnTo>
                  <a:pt x="843" y="813"/>
                </a:lnTo>
                <a:lnTo>
                  <a:pt x="847" y="819"/>
                </a:lnTo>
                <a:lnTo>
                  <a:pt x="853" y="819"/>
                </a:lnTo>
                <a:lnTo>
                  <a:pt x="853" y="796"/>
                </a:lnTo>
                <a:lnTo>
                  <a:pt x="857" y="819"/>
                </a:lnTo>
                <a:lnTo>
                  <a:pt x="857" y="813"/>
                </a:lnTo>
                <a:lnTo>
                  <a:pt x="860" y="819"/>
                </a:lnTo>
                <a:lnTo>
                  <a:pt x="870" y="819"/>
                </a:lnTo>
                <a:lnTo>
                  <a:pt x="870" y="816"/>
                </a:lnTo>
                <a:lnTo>
                  <a:pt x="874" y="819"/>
                </a:lnTo>
                <a:lnTo>
                  <a:pt x="880" y="819"/>
                </a:lnTo>
                <a:lnTo>
                  <a:pt x="880" y="816"/>
                </a:lnTo>
                <a:lnTo>
                  <a:pt x="884" y="819"/>
                </a:lnTo>
                <a:lnTo>
                  <a:pt x="887" y="819"/>
                </a:lnTo>
                <a:lnTo>
                  <a:pt x="887" y="806"/>
                </a:lnTo>
                <a:lnTo>
                  <a:pt x="890" y="819"/>
                </a:lnTo>
                <a:lnTo>
                  <a:pt x="890" y="813"/>
                </a:lnTo>
                <a:lnTo>
                  <a:pt x="894" y="819"/>
                </a:lnTo>
                <a:lnTo>
                  <a:pt x="897" y="819"/>
                </a:lnTo>
                <a:lnTo>
                  <a:pt x="897" y="816"/>
                </a:lnTo>
                <a:lnTo>
                  <a:pt x="901" y="819"/>
                </a:lnTo>
                <a:lnTo>
                  <a:pt x="901" y="816"/>
                </a:lnTo>
                <a:lnTo>
                  <a:pt x="904" y="819"/>
                </a:lnTo>
                <a:lnTo>
                  <a:pt x="917" y="819"/>
                </a:lnTo>
                <a:lnTo>
                  <a:pt x="917" y="816"/>
                </a:lnTo>
                <a:lnTo>
                  <a:pt x="921" y="819"/>
                </a:lnTo>
                <a:lnTo>
                  <a:pt x="921" y="783"/>
                </a:lnTo>
                <a:lnTo>
                  <a:pt x="924" y="819"/>
                </a:lnTo>
                <a:lnTo>
                  <a:pt x="924" y="796"/>
                </a:lnTo>
                <a:lnTo>
                  <a:pt x="928" y="819"/>
                </a:lnTo>
                <a:lnTo>
                  <a:pt x="948" y="819"/>
                </a:lnTo>
                <a:lnTo>
                  <a:pt x="948" y="786"/>
                </a:lnTo>
                <a:lnTo>
                  <a:pt x="951" y="809"/>
                </a:lnTo>
                <a:lnTo>
                  <a:pt x="951" y="819"/>
                </a:lnTo>
                <a:lnTo>
                  <a:pt x="951" y="809"/>
                </a:lnTo>
                <a:lnTo>
                  <a:pt x="955" y="819"/>
                </a:lnTo>
                <a:lnTo>
                  <a:pt x="955" y="816"/>
                </a:lnTo>
                <a:lnTo>
                  <a:pt x="958" y="813"/>
                </a:lnTo>
                <a:lnTo>
                  <a:pt x="958" y="819"/>
                </a:lnTo>
                <a:lnTo>
                  <a:pt x="958" y="813"/>
                </a:lnTo>
                <a:lnTo>
                  <a:pt x="961" y="819"/>
                </a:lnTo>
                <a:lnTo>
                  <a:pt x="971" y="819"/>
                </a:lnTo>
                <a:lnTo>
                  <a:pt x="971" y="816"/>
                </a:lnTo>
                <a:lnTo>
                  <a:pt x="975" y="819"/>
                </a:lnTo>
                <a:lnTo>
                  <a:pt x="975" y="816"/>
                </a:lnTo>
                <a:lnTo>
                  <a:pt x="978" y="819"/>
                </a:lnTo>
                <a:lnTo>
                  <a:pt x="982" y="819"/>
                </a:lnTo>
                <a:lnTo>
                  <a:pt x="982" y="776"/>
                </a:lnTo>
                <a:lnTo>
                  <a:pt x="985" y="813"/>
                </a:lnTo>
                <a:lnTo>
                  <a:pt x="985" y="819"/>
                </a:lnTo>
                <a:lnTo>
                  <a:pt x="985" y="803"/>
                </a:lnTo>
                <a:lnTo>
                  <a:pt x="988" y="819"/>
                </a:lnTo>
                <a:lnTo>
                  <a:pt x="988" y="806"/>
                </a:lnTo>
                <a:lnTo>
                  <a:pt x="992" y="816"/>
                </a:lnTo>
                <a:lnTo>
                  <a:pt x="992" y="819"/>
                </a:lnTo>
                <a:lnTo>
                  <a:pt x="992" y="813"/>
                </a:lnTo>
                <a:lnTo>
                  <a:pt x="995" y="819"/>
                </a:lnTo>
                <a:lnTo>
                  <a:pt x="995" y="816"/>
                </a:lnTo>
                <a:lnTo>
                  <a:pt x="998" y="819"/>
                </a:lnTo>
                <a:lnTo>
                  <a:pt x="998" y="816"/>
                </a:lnTo>
                <a:lnTo>
                  <a:pt x="1002" y="819"/>
                </a:lnTo>
                <a:lnTo>
                  <a:pt x="1005" y="819"/>
                </a:lnTo>
                <a:lnTo>
                  <a:pt x="1005" y="813"/>
                </a:lnTo>
                <a:lnTo>
                  <a:pt x="1009" y="819"/>
                </a:lnTo>
                <a:lnTo>
                  <a:pt x="1009" y="816"/>
                </a:lnTo>
                <a:lnTo>
                  <a:pt x="1012" y="819"/>
                </a:lnTo>
                <a:lnTo>
                  <a:pt x="1012" y="816"/>
                </a:lnTo>
                <a:lnTo>
                  <a:pt x="1015" y="816"/>
                </a:lnTo>
                <a:lnTo>
                  <a:pt x="1015" y="819"/>
                </a:lnTo>
                <a:lnTo>
                  <a:pt x="1015" y="816"/>
                </a:lnTo>
                <a:lnTo>
                  <a:pt x="1019" y="819"/>
                </a:lnTo>
                <a:lnTo>
                  <a:pt x="1019" y="809"/>
                </a:lnTo>
                <a:lnTo>
                  <a:pt x="1022" y="819"/>
                </a:lnTo>
                <a:lnTo>
                  <a:pt x="1032" y="819"/>
                </a:lnTo>
                <a:lnTo>
                  <a:pt x="1032" y="816"/>
                </a:lnTo>
                <a:lnTo>
                  <a:pt x="1035" y="819"/>
                </a:lnTo>
                <a:lnTo>
                  <a:pt x="1035" y="813"/>
                </a:lnTo>
                <a:lnTo>
                  <a:pt x="1039" y="819"/>
                </a:lnTo>
                <a:lnTo>
                  <a:pt x="1039" y="816"/>
                </a:lnTo>
                <a:lnTo>
                  <a:pt x="1042" y="819"/>
                </a:lnTo>
                <a:lnTo>
                  <a:pt x="1042" y="813"/>
                </a:lnTo>
                <a:lnTo>
                  <a:pt x="1046" y="819"/>
                </a:lnTo>
                <a:lnTo>
                  <a:pt x="1056" y="819"/>
                </a:lnTo>
                <a:lnTo>
                  <a:pt x="1056" y="796"/>
                </a:lnTo>
                <a:lnTo>
                  <a:pt x="1059" y="813"/>
                </a:lnTo>
                <a:lnTo>
                  <a:pt x="1059" y="819"/>
                </a:lnTo>
                <a:lnTo>
                  <a:pt x="1059" y="806"/>
                </a:lnTo>
                <a:lnTo>
                  <a:pt x="1062" y="819"/>
                </a:lnTo>
                <a:lnTo>
                  <a:pt x="1062" y="816"/>
                </a:lnTo>
                <a:lnTo>
                  <a:pt x="1066" y="819"/>
                </a:lnTo>
                <a:lnTo>
                  <a:pt x="1066" y="816"/>
                </a:lnTo>
                <a:lnTo>
                  <a:pt x="1069" y="819"/>
                </a:lnTo>
                <a:lnTo>
                  <a:pt x="1069" y="816"/>
                </a:lnTo>
                <a:lnTo>
                  <a:pt x="1073" y="819"/>
                </a:lnTo>
                <a:lnTo>
                  <a:pt x="1073" y="813"/>
                </a:lnTo>
                <a:lnTo>
                  <a:pt x="1076" y="819"/>
                </a:lnTo>
                <a:lnTo>
                  <a:pt x="1076" y="816"/>
                </a:lnTo>
                <a:lnTo>
                  <a:pt x="1079" y="819"/>
                </a:lnTo>
                <a:lnTo>
                  <a:pt x="1079" y="793"/>
                </a:lnTo>
                <a:lnTo>
                  <a:pt x="1083" y="816"/>
                </a:lnTo>
                <a:lnTo>
                  <a:pt x="1083" y="819"/>
                </a:lnTo>
                <a:lnTo>
                  <a:pt x="1083" y="809"/>
                </a:lnTo>
                <a:lnTo>
                  <a:pt x="1086" y="816"/>
                </a:lnTo>
                <a:lnTo>
                  <a:pt x="1086" y="819"/>
                </a:lnTo>
                <a:lnTo>
                  <a:pt x="1086" y="813"/>
                </a:lnTo>
                <a:lnTo>
                  <a:pt x="1089" y="813"/>
                </a:lnTo>
                <a:lnTo>
                  <a:pt x="1089" y="819"/>
                </a:lnTo>
                <a:lnTo>
                  <a:pt x="1089" y="813"/>
                </a:lnTo>
                <a:lnTo>
                  <a:pt x="1093" y="819"/>
                </a:lnTo>
                <a:lnTo>
                  <a:pt x="1096" y="819"/>
                </a:lnTo>
                <a:lnTo>
                  <a:pt x="1096" y="816"/>
                </a:lnTo>
                <a:lnTo>
                  <a:pt x="1100" y="819"/>
                </a:lnTo>
                <a:lnTo>
                  <a:pt x="1100" y="803"/>
                </a:lnTo>
                <a:lnTo>
                  <a:pt x="1103" y="819"/>
                </a:lnTo>
                <a:lnTo>
                  <a:pt x="1103" y="809"/>
                </a:lnTo>
                <a:lnTo>
                  <a:pt x="1106" y="813"/>
                </a:lnTo>
                <a:lnTo>
                  <a:pt x="1106" y="819"/>
                </a:lnTo>
                <a:lnTo>
                  <a:pt x="1106" y="813"/>
                </a:lnTo>
                <a:lnTo>
                  <a:pt x="1110" y="819"/>
                </a:lnTo>
                <a:lnTo>
                  <a:pt x="1110" y="816"/>
                </a:lnTo>
                <a:lnTo>
                  <a:pt x="1113" y="816"/>
                </a:lnTo>
                <a:lnTo>
                  <a:pt x="1113" y="819"/>
                </a:lnTo>
                <a:lnTo>
                  <a:pt x="1113" y="816"/>
                </a:lnTo>
                <a:lnTo>
                  <a:pt x="1116" y="819"/>
                </a:lnTo>
                <a:lnTo>
                  <a:pt x="1116" y="813"/>
                </a:lnTo>
                <a:lnTo>
                  <a:pt x="1120" y="819"/>
                </a:lnTo>
                <a:lnTo>
                  <a:pt x="1120" y="816"/>
                </a:lnTo>
                <a:lnTo>
                  <a:pt x="1123" y="819"/>
                </a:lnTo>
                <a:lnTo>
                  <a:pt x="1123" y="816"/>
                </a:lnTo>
                <a:lnTo>
                  <a:pt x="1127" y="813"/>
                </a:lnTo>
                <a:lnTo>
                  <a:pt x="1127" y="819"/>
                </a:lnTo>
                <a:lnTo>
                  <a:pt x="1127" y="809"/>
                </a:lnTo>
                <a:lnTo>
                  <a:pt x="1130" y="819"/>
                </a:lnTo>
                <a:lnTo>
                  <a:pt x="1133" y="819"/>
                </a:lnTo>
                <a:lnTo>
                  <a:pt x="1133" y="803"/>
                </a:lnTo>
                <a:lnTo>
                  <a:pt x="1133" y="809"/>
                </a:lnTo>
                <a:lnTo>
                  <a:pt x="1137" y="796"/>
                </a:lnTo>
                <a:lnTo>
                  <a:pt x="1137" y="819"/>
                </a:lnTo>
                <a:lnTo>
                  <a:pt x="1137" y="796"/>
                </a:lnTo>
                <a:lnTo>
                  <a:pt x="1140" y="819"/>
                </a:lnTo>
                <a:lnTo>
                  <a:pt x="1140" y="720"/>
                </a:lnTo>
                <a:lnTo>
                  <a:pt x="1143" y="776"/>
                </a:lnTo>
                <a:lnTo>
                  <a:pt x="1143" y="819"/>
                </a:lnTo>
                <a:lnTo>
                  <a:pt x="1143" y="760"/>
                </a:lnTo>
                <a:lnTo>
                  <a:pt x="1147" y="819"/>
                </a:lnTo>
                <a:lnTo>
                  <a:pt x="1150" y="816"/>
                </a:lnTo>
                <a:lnTo>
                  <a:pt x="1150" y="819"/>
                </a:lnTo>
                <a:lnTo>
                  <a:pt x="1150" y="816"/>
                </a:lnTo>
                <a:lnTo>
                  <a:pt x="1154" y="819"/>
                </a:lnTo>
                <a:lnTo>
                  <a:pt x="1154" y="816"/>
                </a:lnTo>
                <a:lnTo>
                  <a:pt x="1157" y="819"/>
                </a:lnTo>
                <a:lnTo>
                  <a:pt x="1157" y="813"/>
                </a:lnTo>
                <a:lnTo>
                  <a:pt x="1160" y="819"/>
                </a:lnTo>
                <a:lnTo>
                  <a:pt x="1160" y="809"/>
                </a:lnTo>
                <a:lnTo>
                  <a:pt x="1164" y="819"/>
                </a:lnTo>
                <a:lnTo>
                  <a:pt x="1164" y="816"/>
                </a:lnTo>
                <a:lnTo>
                  <a:pt x="1167" y="819"/>
                </a:lnTo>
                <a:lnTo>
                  <a:pt x="1167" y="786"/>
                </a:lnTo>
                <a:lnTo>
                  <a:pt x="1170" y="813"/>
                </a:lnTo>
                <a:lnTo>
                  <a:pt x="1170" y="819"/>
                </a:lnTo>
                <a:lnTo>
                  <a:pt x="1170" y="809"/>
                </a:lnTo>
                <a:lnTo>
                  <a:pt x="1174" y="819"/>
                </a:lnTo>
                <a:lnTo>
                  <a:pt x="1174" y="816"/>
                </a:lnTo>
                <a:lnTo>
                  <a:pt x="1177" y="819"/>
                </a:lnTo>
                <a:lnTo>
                  <a:pt x="1177" y="816"/>
                </a:lnTo>
                <a:lnTo>
                  <a:pt x="1181" y="819"/>
                </a:lnTo>
                <a:lnTo>
                  <a:pt x="1181" y="803"/>
                </a:lnTo>
                <a:lnTo>
                  <a:pt x="1184" y="819"/>
                </a:lnTo>
                <a:lnTo>
                  <a:pt x="1184" y="813"/>
                </a:lnTo>
                <a:lnTo>
                  <a:pt x="1187" y="819"/>
                </a:lnTo>
                <a:lnTo>
                  <a:pt x="1187" y="813"/>
                </a:lnTo>
                <a:lnTo>
                  <a:pt x="1191" y="819"/>
                </a:lnTo>
                <a:lnTo>
                  <a:pt x="1191" y="816"/>
                </a:lnTo>
                <a:lnTo>
                  <a:pt x="1194" y="816"/>
                </a:lnTo>
                <a:lnTo>
                  <a:pt x="1194" y="819"/>
                </a:lnTo>
                <a:lnTo>
                  <a:pt x="1194" y="809"/>
                </a:lnTo>
                <a:lnTo>
                  <a:pt x="1197" y="819"/>
                </a:lnTo>
                <a:lnTo>
                  <a:pt x="1197" y="707"/>
                </a:lnTo>
                <a:lnTo>
                  <a:pt x="1201" y="783"/>
                </a:lnTo>
                <a:lnTo>
                  <a:pt x="1201" y="819"/>
                </a:lnTo>
                <a:lnTo>
                  <a:pt x="1201" y="750"/>
                </a:lnTo>
                <a:lnTo>
                  <a:pt x="1204" y="819"/>
                </a:lnTo>
                <a:lnTo>
                  <a:pt x="1204" y="796"/>
                </a:lnTo>
                <a:lnTo>
                  <a:pt x="1208" y="819"/>
                </a:lnTo>
                <a:lnTo>
                  <a:pt x="1208" y="816"/>
                </a:lnTo>
                <a:lnTo>
                  <a:pt x="1211" y="819"/>
                </a:lnTo>
                <a:lnTo>
                  <a:pt x="1211" y="816"/>
                </a:lnTo>
                <a:lnTo>
                  <a:pt x="1214" y="819"/>
                </a:lnTo>
                <a:lnTo>
                  <a:pt x="1214" y="813"/>
                </a:lnTo>
                <a:lnTo>
                  <a:pt x="1218" y="819"/>
                </a:lnTo>
                <a:lnTo>
                  <a:pt x="1218" y="816"/>
                </a:lnTo>
                <a:lnTo>
                  <a:pt x="1221" y="816"/>
                </a:lnTo>
                <a:lnTo>
                  <a:pt x="1221" y="819"/>
                </a:lnTo>
                <a:lnTo>
                  <a:pt x="1221" y="776"/>
                </a:lnTo>
                <a:lnTo>
                  <a:pt x="1224" y="813"/>
                </a:lnTo>
                <a:lnTo>
                  <a:pt x="1224" y="819"/>
                </a:lnTo>
                <a:lnTo>
                  <a:pt x="1224" y="809"/>
                </a:lnTo>
                <a:lnTo>
                  <a:pt x="1228" y="809"/>
                </a:lnTo>
                <a:lnTo>
                  <a:pt x="1228" y="819"/>
                </a:lnTo>
                <a:lnTo>
                  <a:pt x="1228" y="780"/>
                </a:lnTo>
                <a:lnTo>
                  <a:pt x="1231" y="819"/>
                </a:lnTo>
                <a:lnTo>
                  <a:pt x="1231" y="816"/>
                </a:lnTo>
                <a:lnTo>
                  <a:pt x="1235" y="819"/>
                </a:lnTo>
                <a:lnTo>
                  <a:pt x="1235" y="806"/>
                </a:lnTo>
                <a:lnTo>
                  <a:pt x="1238" y="813"/>
                </a:lnTo>
                <a:lnTo>
                  <a:pt x="1238" y="819"/>
                </a:lnTo>
                <a:lnTo>
                  <a:pt x="1238" y="790"/>
                </a:lnTo>
                <a:lnTo>
                  <a:pt x="1241" y="819"/>
                </a:lnTo>
                <a:lnTo>
                  <a:pt x="1241" y="816"/>
                </a:lnTo>
                <a:lnTo>
                  <a:pt x="1245" y="813"/>
                </a:lnTo>
                <a:lnTo>
                  <a:pt x="1245" y="819"/>
                </a:lnTo>
                <a:lnTo>
                  <a:pt x="1245" y="813"/>
                </a:lnTo>
                <a:lnTo>
                  <a:pt x="1248" y="819"/>
                </a:lnTo>
                <a:lnTo>
                  <a:pt x="1248" y="806"/>
                </a:lnTo>
                <a:lnTo>
                  <a:pt x="1251" y="819"/>
                </a:lnTo>
                <a:lnTo>
                  <a:pt x="1251" y="809"/>
                </a:lnTo>
                <a:lnTo>
                  <a:pt x="1255" y="819"/>
                </a:lnTo>
                <a:lnTo>
                  <a:pt x="1255" y="816"/>
                </a:lnTo>
                <a:lnTo>
                  <a:pt x="1258" y="819"/>
                </a:lnTo>
                <a:lnTo>
                  <a:pt x="1258" y="786"/>
                </a:lnTo>
                <a:lnTo>
                  <a:pt x="1262" y="803"/>
                </a:lnTo>
                <a:lnTo>
                  <a:pt x="1262" y="819"/>
                </a:lnTo>
                <a:lnTo>
                  <a:pt x="1262" y="740"/>
                </a:lnTo>
                <a:lnTo>
                  <a:pt x="1265" y="809"/>
                </a:lnTo>
                <a:lnTo>
                  <a:pt x="1265" y="819"/>
                </a:lnTo>
                <a:lnTo>
                  <a:pt x="1265" y="753"/>
                </a:lnTo>
                <a:lnTo>
                  <a:pt x="1268" y="763"/>
                </a:lnTo>
                <a:lnTo>
                  <a:pt x="1268" y="819"/>
                </a:lnTo>
                <a:lnTo>
                  <a:pt x="1268" y="733"/>
                </a:lnTo>
                <a:lnTo>
                  <a:pt x="1272" y="819"/>
                </a:lnTo>
                <a:lnTo>
                  <a:pt x="1272" y="816"/>
                </a:lnTo>
                <a:lnTo>
                  <a:pt x="1275" y="819"/>
                </a:lnTo>
                <a:lnTo>
                  <a:pt x="1275" y="733"/>
                </a:lnTo>
                <a:lnTo>
                  <a:pt x="1278" y="816"/>
                </a:lnTo>
                <a:lnTo>
                  <a:pt x="1278" y="819"/>
                </a:lnTo>
                <a:lnTo>
                  <a:pt x="1278" y="763"/>
                </a:lnTo>
                <a:lnTo>
                  <a:pt x="1282" y="819"/>
                </a:lnTo>
                <a:lnTo>
                  <a:pt x="1282" y="806"/>
                </a:lnTo>
                <a:lnTo>
                  <a:pt x="1285" y="819"/>
                </a:lnTo>
                <a:lnTo>
                  <a:pt x="1285" y="816"/>
                </a:lnTo>
                <a:lnTo>
                  <a:pt x="1289" y="819"/>
                </a:lnTo>
                <a:lnTo>
                  <a:pt x="1289" y="790"/>
                </a:lnTo>
                <a:lnTo>
                  <a:pt x="1292" y="819"/>
                </a:lnTo>
                <a:lnTo>
                  <a:pt x="1292" y="806"/>
                </a:lnTo>
                <a:lnTo>
                  <a:pt x="1295" y="819"/>
                </a:lnTo>
                <a:lnTo>
                  <a:pt x="1295" y="816"/>
                </a:lnTo>
                <a:lnTo>
                  <a:pt x="1299" y="819"/>
                </a:lnTo>
                <a:lnTo>
                  <a:pt x="1299" y="747"/>
                </a:lnTo>
                <a:lnTo>
                  <a:pt x="1302" y="813"/>
                </a:lnTo>
                <a:lnTo>
                  <a:pt x="1302" y="819"/>
                </a:lnTo>
                <a:lnTo>
                  <a:pt x="1302" y="796"/>
                </a:lnTo>
                <a:lnTo>
                  <a:pt x="1305" y="819"/>
                </a:lnTo>
                <a:lnTo>
                  <a:pt x="1305" y="816"/>
                </a:lnTo>
                <a:lnTo>
                  <a:pt x="1309" y="819"/>
                </a:lnTo>
                <a:lnTo>
                  <a:pt x="1309" y="809"/>
                </a:lnTo>
                <a:lnTo>
                  <a:pt x="1312" y="809"/>
                </a:lnTo>
                <a:lnTo>
                  <a:pt x="1312" y="819"/>
                </a:lnTo>
                <a:lnTo>
                  <a:pt x="1312" y="796"/>
                </a:lnTo>
                <a:lnTo>
                  <a:pt x="1316" y="819"/>
                </a:lnTo>
                <a:lnTo>
                  <a:pt x="1316" y="816"/>
                </a:lnTo>
                <a:lnTo>
                  <a:pt x="1316" y="819"/>
                </a:lnTo>
                <a:lnTo>
                  <a:pt x="1319" y="813"/>
                </a:lnTo>
                <a:lnTo>
                  <a:pt x="1319" y="819"/>
                </a:lnTo>
                <a:lnTo>
                  <a:pt x="1319" y="809"/>
                </a:lnTo>
                <a:lnTo>
                  <a:pt x="1322" y="819"/>
                </a:lnTo>
                <a:lnTo>
                  <a:pt x="1322" y="621"/>
                </a:lnTo>
                <a:lnTo>
                  <a:pt x="1326" y="816"/>
                </a:lnTo>
                <a:lnTo>
                  <a:pt x="1326" y="819"/>
                </a:lnTo>
                <a:lnTo>
                  <a:pt x="1326" y="816"/>
                </a:lnTo>
                <a:lnTo>
                  <a:pt x="1329" y="819"/>
                </a:lnTo>
                <a:lnTo>
                  <a:pt x="1329" y="813"/>
                </a:lnTo>
                <a:lnTo>
                  <a:pt x="1332" y="816"/>
                </a:lnTo>
                <a:lnTo>
                  <a:pt x="1332" y="819"/>
                </a:lnTo>
                <a:lnTo>
                  <a:pt x="1332" y="809"/>
                </a:lnTo>
                <a:lnTo>
                  <a:pt x="1336" y="816"/>
                </a:lnTo>
                <a:lnTo>
                  <a:pt x="1336" y="819"/>
                </a:lnTo>
                <a:lnTo>
                  <a:pt x="1336" y="813"/>
                </a:lnTo>
                <a:lnTo>
                  <a:pt x="1339" y="819"/>
                </a:lnTo>
                <a:lnTo>
                  <a:pt x="1339" y="816"/>
                </a:lnTo>
                <a:lnTo>
                  <a:pt x="1343" y="819"/>
                </a:lnTo>
                <a:lnTo>
                  <a:pt x="1343" y="747"/>
                </a:lnTo>
                <a:lnTo>
                  <a:pt x="1346" y="753"/>
                </a:lnTo>
                <a:lnTo>
                  <a:pt x="1346" y="819"/>
                </a:lnTo>
                <a:lnTo>
                  <a:pt x="1346" y="730"/>
                </a:lnTo>
                <a:lnTo>
                  <a:pt x="1349" y="819"/>
                </a:lnTo>
                <a:lnTo>
                  <a:pt x="1349" y="783"/>
                </a:lnTo>
                <a:lnTo>
                  <a:pt x="1353" y="773"/>
                </a:lnTo>
                <a:lnTo>
                  <a:pt x="1353" y="819"/>
                </a:lnTo>
                <a:lnTo>
                  <a:pt x="1353" y="700"/>
                </a:lnTo>
                <a:lnTo>
                  <a:pt x="1356" y="819"/>
                </a:lnTo>
                <a:lnTo>
                  <a:pt x="1359" y="819"/>
                </a:lnTo>
                <a:lnTo>
                  <a:pt x="1359" y="813"/>
                </a:lnTo>
                <a:lnTo>
                  <a:pt x="1363" y="819"/>
                </a:lnTo>
                <a:lnTo>
                  <a:pt x="1363" y="809"/>
                </a:lnTo>
                <a:lnTo>
                  <a:pt x="1366" y="819"/>
                </a:lnTo>
                <a:lnTo>
                  <a:pt x="1366" y="813"/>
                </a:lnTo>
                <a:lnTo>
                  <a:pt x="1370" y="819"/>
                </a:lnTo>
                <a:lnTo>
                  <a:pt x="1370" y="816"/>
                </a:lnTo>
                <a:lnTo>
                  <a:pt x="1373" y="819"/>
                </a:lnTo>
                <a:lnTo>
                  <a:pt x="1373" y="816"/>
                </a:lnTo>
                <a:lnTo>
                  <a:pt x="1376" y="819"/>
                </a:lnTo>
                <a:lnTo>
                  <a:pt x="1376" y="786"/>
                </a:lnTo>
                <a:lnTo>
                  <a:pt x="1380" y="816"/>
                </a:lnTo>
                <a:lnTo>
                  <a:pt x="1380" y="819"/>
                </a:lnTo>
                <a:lnTo>
                  <a:pt x="1380" y="803"/>
                </a:lnTo>
                <a:lnTo>
                  <a:pt x="1383" y="819"/>
                </a:lnTo>
                <a:lnTo>
                  <a:pt x="1383" y="30"/>
                </a:lnTo>
                <a:lnTo>
                  <a:pt x="1386" y="225"/>
                </a:lnTo>
                <a:lnTo>
                  <a:pt x="1386" y="819"/>
                </a:lnTo>
                <a:lnTo>
                  <a:pt x="1386" y="0"/>
                </a:lnTo>
                <a:lnTo>
                  <a:pt x="1390" y="819"/>
                </a:lnTo>
                <a:lnTo>
                  <a:pt x="1390" y="816"/>
                </a:lnTo>
                <a:lnTo>
                  <a:pt x="1393" y="819"/>
                </a:lnTo>
                <a:lnTo>
                  <a:pt x="1393" y="793"/>
                </a:lnTo>
                <a:lnTo>
                  <a:pt x="1397" y="816"/>
                </a:lnTo>
                <a:lnTo>
                  <a:pt x="1397" y="819"/>
                </a:lnTo>
                <a:lnTo>
                  <a:pt x="1397" y="790"/>
                </a:lnTo>
                <a:lnTo>
                  <a:pt x="1400" y="816"/>
                </a:lnTo>
                <a:lnTo>
                  <a:pt x="1400" y="819"/>
                </a:lnTo>
                <a:lnTo>
                  <a:pt x="1400" y="813"/>
                </a:lnTo>
                <a:lnTo>
                  <a:pt x="1403" y="819"/>
                </a:lnTo>
                <a:lnTo>
                  <a:pt x="1403" y="816"/>
                </a:lnTo>
                <a:lnTo>
                  <a:pt x="1407" y="819"/>
                </a:lnTo>
                <a:lnTo>
                  <a:pt x="1407" y="294"/>
                </a:lnTo>
                <a:lnTo>
                  <a:pt x="1410" y="796"/>
                </a:lnTo>
                <a:lnTo>
                  <a:pt x="1410" y="819"/>
                </a:lnTo>
                <a:lnTo>
                  <a:pt x="1410" y="714"/>
                </a:lnTo>
                <a:lnTo>
                  <a:pt x="1413" y="816"/>
                </a:lnTo>
                <a:lnTo>
                  <a:pt x="1413" y="819"/>
                </a:lnTo>
                <a:lnTo>
                  <a:pt x="1413" y="786"/>
                </a:lnTo>
                <a:lnTo>
                  <a:pt x="1417" y="819"/>
                </a:lnTo>
                <a:lnTo>
                  <a:pt x="1417" y="816"/>
                </a:lnTo>
                <a:lnTo>
                  <a:pt x="1420" y="819"/>
                </a:lnTo>
                <a:lnTo>
                  <a:pt x="1420" y="813"/>
                </a:lnTo>
                <a:lnTo>
                  <a:pt x="1423" y="819"/>
                </a:lnTo>
                <a:lnTo>
                  <a:pt x="1423" y="816"/>
                </a:lnTo>
                <a:lnTo>
                  <a:pt x="1427" y="819"/>
                </a:lnTo>
                <a:lnTo>
                  <a:pt x="1427" y="813"/>
                </a:lnTo>
                <a:lnTo>
                  <a:pt x="1430" y="819"/>
                </a:lnTo>
                <a:lnTo>
                  <a:pt x="1430" y="816"/>
                </a:lnTo>
                <a:lnTo>
                  <a:pt x="1434" y="819"/>
                </a:lnTo>
                <a:lnTo>
                  <a:pt x="1434" y="816"/>
                </a:lnTo>
                <a:lnTo>
                  <a:pt x="1437" y="819"/>
                </a:lnTo>
                <a:lnTo>
                  <a:pt x="1437" y="806"/>
                </a:lnTo>
                <a:lnTo>
                  <a:pt x="1440" y="816"/>
                </a:lnTo>
                <a:lnTo>
                  <a:pt x="1440" y="819"/>
                </a:lnTo>
                <a:lnTo>
                  <a:pt x="1440" y="790"/>
                </a:lnTo>
                <a:lnTo>
                  <a:pt x="1444" y="806"/>
                </a:lnTo>
                <a:lnTo>
                  <a:pt x="1444" y="819"/>
                </a:lnTo>
                <a:lnTo>
                  <a:pt x="1444" y="783"/>
                </a:lnTo>
                <a:lnTo>
                  <a:pt x="1447" y="809"/>
                </a:lnTo>
                <a:lnTo>
                  <a:pt x="1447" y="819"/>
                </a:lnTo>
                <a:lnTo>
                  <a:pt x="1447" y="790"/>
                </a:lnTo>
                <a:lnTo>
                  <a:pt x="1450" y="819"/>
                </a:lnTo>
                <a:lnTo>
                  <a:pt x="1450" y="813"/>
                </a:lnTo>
                <a:lnTo>
                  <a:pt x="1454" y="819"/>
                </a:lnTo>
                <a:lnTo>
                  <a:pt x="1454" y="809"/>
                </a:lnTo>
                <a:lnTo>
                  <a:pt x="1457" y="819"/>
                </a:lnTo>
                <a:lnTo>
                  <a:pt x="1457" y="816"/>
                </a:lnTo>
                <a:lnTo>
                  <a:pt x="1461" y="816"/>
                </a:lnTo>
                <a:lnTo>
                  <a:pt x="1461" y="819"/>
                </a:lnTo>
                <a:lnTo>
                  <a:pt x="1461" y="809"/>
                </a:lnTo>
                <a:lnTo>
                  <a:pt x="1464" y="819"/>
                </a:lnTo>
                <a:lnTo>
                  <a:pt x="1464" y="813"/>
                </a:lnTo>
                <a:lnTo>
                  <a:pt x="1467" y="819"/>
                </a:lnTo>
                <a:lnTo>
                  <a:pt x="1467" y="813"/>
                </a:lnTo>
                <a:lnTo>
                  <a:pt x="1471" y="816"/>
                </a:lnTo>
                <a:lnTo>
                  <a:pt x="1471" y="819"/>
                </a:lnTo>
                <a:lnTo>
                  <a:pt x="1471" y="806"/>
                </a:lnTo>
                <a:lnTo>
                  <a:pt x="1474" y="799"/>
                </a:lnTo>
                <a:lnTo>
                  <a:pt x="1474" y="819"/>
                </a:lnTo>
                <a:lnTo>
                  <a:pt x="1474" y="799"/>
                </a:lnTo>
                <a:lnTo>
                  <a:pt x="1477" y="816"/>
                </a:lnTo>
                <a:lnTo>
                  <a:pt x="1477" y="819"/>
                </a:lnTo>
                <a:lnTo>
                  <a:pt x="1477" y="803"/>
                </a:lnTo>
                <a:lnTo>
                  <a:pt x="1481" y="809"/>
                </a:lnTo>
                <a:lnTo>
                  <a:pt x="1481" y="819"/>
                </a:lnTo>
                <a:lnTo>
                  <a:pt x="1481" y="803"/>
                </a:lnTo>
                <a:lnTo>
                  <a:pt x="1484" y="819"/>
                </a:lnTo>
                <a:lnTo>
                  <a:pt x="1488" y="819"/>
                </a:lnTo>
                <a:lnTo>
                  <a:pt x="1488" y="816"/>
                </a:lnTo>
                <a:lnTo>
                  <a:pt x="1491" y="819"/>
                </a:lnTo>
                <a:lnTo>
                  <a:pt x="1491" y="816"/>
                </a:lnTo>
                <a:lnTo>
                  <a:pt x="1494" y="819"/>
                </a:lnTo>
                <a:lnTo>
                  <a:pt x="1494" y="803"/>
                </a:lnTo>
                <a:lnTo>
                  <a:pt x="1498" y="806"/>
                </a:lnTo>
                <a:lnTo>
                  <a:pt x="1498" y="819"/>
                </a:lnTo>
                <a:lnTo>
                  <a:pt x="1498" y="806"/>
                </a:lnTo>
                <a:lnTo>
                  <a:pt x="1501" y="819"/>
                </a:lnTo>
                <a:lnTo>
                  <a:pt x="1504" y="819"/>
                </a:lnTo>
                <a:lnTo>
                  <a:pt x="1504" y="816"/>
                </a:lnTo>
                <a:lnTo>
                  <a:pt x="1508" y="813"/>
                </a:lnTo>
                <a:lnTo>
                  <a:pt x="1508" y="819"/>
                </a:lnTo>
                <a:lnTo>
                  <a:pt x="1508" y="813"/>
                </a:lnTo>
                <a:lnTo>
                  <a:pt x="1511" y="816"/>
                </a:lnTo>
                <a:lnTo>
                  <a:pt x="1511" y="819"/>
                </a:lnTo>
                <a:lnTo>
                  <a:pt x="1511" y="813"/>
                </a:lnTo>
                <a:lnTo>
                  <a:pt x="1515" y="816"/>
                </a:lnTo>
                <a:lnTo>
                  <a:pt x="1515" y="819"/>
                </a:lnTo>
                <a:lnTo>
                  <a:pt x="1515" y="816"/>
                </a:lnTo>
                <a:lnTo>
                  <a:pt x="1518" y="816"/>
                </a:lnTo>
                <a:lnTo>
                  <a:pt x="1518" y="819"/>
                </a:lnTo>
                <a:lnTo>
                  <a:pt x="1518" y="813"/>
                </a:lnTo>
                <a:lnTo>
                  <a:pt x="1521" y="819"/>
                </a:lnTo>
                <a:lnTo>
                  <a:pt x="1521" y="806"/>
                </a:lnTo>
                <a:lnTo>
                  <a:pt x="1525" y="819"/>
                </a:lnTo>
                <a:lnTo>
                  <a:pt x="1525" y="813"/>
                </a:lnTo>
                <a:lnTo>
                  <a:pt x="1528" y="819"/>
                </a:lnTo>
                <a:lnTo>
                  <a:pt x="1528" y="816"/>
                </a:lnTo>
                <a:lnTo>
                  <a:pt x="1531" y="819"/>
                </a:lnTo>
                <a:lnTo>
                  <a:pt x="1531" y="816"/>
                </a:lnTo>
                <a:lnTo>
                  <a:pt x="1535" y="819"/>
                </a:lnTo>
                <a:lnTo>
                  <a:pt x="1538" y="819"/>
                </a:lnTo>
                <a:lnTo>
                  <a:pt x="1538" y="770"/>
                </a:lnTo>
                <a:lnTo>
                  <a:pt x="1542" y="816"/>
                </a:lnTo>
                <a:lnTo>
                  <a:pt x="1542" y="819"/>
                </a:lnTo>
                <a:lnTo>
                  <a:pt x="1542" y="776"/>
                </a:lnTo>
                <a:lnTo>
                  <a:pt x="1545" y="819"/>
                </a:lnTo>
                <a:lnTo>
                  <a:pt x="1545" y="816"/>
                </a:lnTo>
                <a:lnTo>
                  <a:pt x="1548" y="816"/>
                </a:lnTo>
                <a:lnTo>
                  <a:pt x="1548" y="819"/>
                </a:lnTo>
                <a:lnTo>
                  <a:pt x="1548" y="809"/>
                </a:lnTo>
                <a:lnTo>
                  <a:pt x="1552" y="819"/>
                </a:lnTo>
                <a:lnTo>
                  <a:pt x="1555" y="819"/>
                </a:lnTo>
                <a:lnTo>
                  <a:pt x="1555" y="799"/>
                </a:lnTo>
                <a:lnTo>
                  <a:pt x="1558" y="819"/>
                </a:lnTo>
                <a:lnTo>
                  <a:pt x="1558" y="813"/>
                </a:lnTo>
                <a:lnTo>
                  <a:pt x="1562" y="819"/>
                </a:lnTo>
                <a:lnTo>
                  <a:pt x="1562" y="813"/>
                </a:lnTo>
                <a:lnTo>
                  <a:pt x="1565" y="819"/>
                </a:lnTo>
                <a:lnTo>
                  <a:pt x="1565" y="813"/>
                </a:lnTo>
                <a:lnTo>
                  <a:pt x="1569" y="819"/>
                </a:lnTo>
                <a:lnTo>
                  <a:pt x="1572" y="819"/>
                </a:lnTo>
                <a:lnTo>
                  <a:pt x="1572" y="816"/>
                </a:lnTo>
                <a:lnTo>
                  <a:pt x="1575" y="819"/>
                </a:lnTo>
                <a:lnTo>
                  <a:pt x="1579" y="816"/>
                </a:lnTo>
                <a:lnTo>
                  <a:pt x="1579" y="819"/>
                </a:lnTo>
                <a:lnTo>
                  <a:pt x="1579" y="806"/>
                </a:lnTo>
                <a:lnTo>
                  <a:pt x="1582" y="819"/>
                </a:lnTo>
                <a:lnTo>
                  <a:pt x="1582" y="813"/>
                </a:lnTo>
                <a:lnTo>
                  <a:pt x="1585" y="819"/>
                </a:lnTo>
                <a:lnTo>
                  <a:pt x="1585" y="816"/>
                </a:lnTo>
                <a:lnTo>
                  <a:pt x="1589" y="819"/>
                </a:lnTo>
                <a:lnTo>
                  <a:pt x="1589" y="747"/>
                </a:lnTo>
                <a:lnTo>
                  <a:pt x="1592" y="819"/>
                </a:lnTo>
                <a:lnTo>
                  <a:pt x="1592" y="773"/>
                </a:lnTo>
                <a:lnTo>
                  <a:pt x="1596" y="819"/>
                </a:lnTo>
                <a:lnTo>
                  <a:pt x="1596" y="799"/>
                </a:lnTo>
                <a:lnTo>
                  <a:pt x="1599" y="819"/>
                </a:lnTo>
                <a:lnTo>
                  <a:pt x="1599" y="813"/>
                </a:lnTo>
                <a:lnTo>
                  <a:pt x="1602" y="819"/>
                </a:lnTo>
                <a:lnTo>
                  <a:pt x="1602" y="816"/>
                </a:lnTo>
                <a:lnTo>
                  <a:pt x="1606" y="819"/>
                </a:lnTo>
                <a:lnTo>
                  <a:pt x="1606" y="809"/>
                </a:lnTo>
                <a:lnTo>
                  <a:pt x="1609" y="816"/>
                </a:lnTo>
                <a:lnTo>
                  <a:pt x="1609" y="819"/>
                </a:lnTo>
                <a:lnTo>
                  <a:pt x="1609" y="806"/>
                </a:lnTo>
                <a:lnTo>
                  <a:pt x="1612" y="819"/>
                </a:lnTo>
                <a:lnTo>
                  <a:pt x="1612" y="809"/>
                </a:lnTo>
                <a:lnTo>
                  <a:pt x="1616" y="819"/>
                </a:lnTo>
                <a:lnTo>
                  <a:pt x="1616" y="816"/>
                </a:lnTo>
                <a:lnTo>
                  <a:pt x="1619" y="819"/>
                </a:lnTo>
                <a:lnTo>
                  <a:pt x="1623" y="819"/>
                </a:lnTo>
                <a:lnTo>
                  <a:pt x="1623" y="786"/>
                </a:lnTo>
                <a:lnTo>
                  <a:pt x="1626" y="813"/>
                </a:lnTo>
                <a:lnTo>
                  <a:pt x="1626" y="819"/>
                </a:lnTo>
                <a:lnTo>
                  <a:pt x="1626" y="806"/>
                </a:lnTo>
                <a:lnTo>
                  <a:pt x="1629" y="819"/>
                </a:lnTo>
                <a:lnTo>
                  <a:pt x="1629" y="710"/>
                </a:lnTo>
                <a:lnTo>
                  <a:pt x="1633" y="816"/>
                </a:lnTo>
                <a:lnTo>
                  <a:pt x="1633" y="819"/>
                </a:lnTo>
                <a:lnTo>
                  <a:pt x="1633" y="747"/>
                </a:lnTo>
                <a:lnTo>
                  <a:pt x="1636" y="819"/>
                </a:lnTo>
                <a:lnTo>
                  <a:pt x="1636" y="813"/>
                </a:lnTo>
                <a:lnTo>
                  <a:pt x="1639" y="819"/>
                </a:lnTo>
                <a:lnTo>
                  <a:pt x="1639" y="806"/>
                </a:lnTo>
                <a:lnTo>
                  <a:pt x="1643" y="819"/>
                </a:lnTo>
                <a:lnTo>
                  <a:pt x="1646" y="819"/>
                </a:lnTo>
                <a:lnTo>
                  <a:pt x="1646" y="816"/>
                </a:lnTo>
                <a:lnTo>
                  <a:pt x="1650" y="816"/>
                </a:lnTo>
                <a:lnTo>
                  <a:pt x="1650" y="819"/>
                </a:lnTo>
                <a:lnTo>
                  <a:pt x="1650" y="816"/>
                </a:lnTo>
                <a:lnTo>
                  <a:pt x="1653" y="819"/>
                </a:lnTo>
                <a:lnTo>
                  <a:pt x="1653" y="816"/>
                </a:lnTo>
                <a:lnTo>
                  <a:pt x="1656" y="819"/>
                </a:lnTo>
                <a:lnTo>
                  <a:pt x="1656" y="770"/>
                </a:lnTo>
                <a:lnTo>
                  <a:pt x="1656" y="776"/>
                </a:lnTo>
                <a:lnTo>
                  <a:pt x="1660" y="766"/>
                </a:lnTo>
                <a:lnTo>
                  <a:pt x="1660" y="819"/>
                </a:lnTo>
                <a:lnTo>
                  <a:pt x="1660" y="766"/>
                </a:lnTo>
                <a:lnTo>
                  <a:pt x="1663" y="819"/>
                </a:lnTo>
                <a:lnTo>
                  <a:pt x="1670" y="819"/>
                </a:lnTo>
                <a:lnTo>
                  <a:pt x="1673" y="816"/>
                </a:lnTo>
                <a:lnTo>
                  <a:pt x="1673" y="819"/>
                </a:lnTo>
                <a:lnTo>
                  <a:pt x="1673" y="813"/>
                </a:lnTo>
                <a:lnTo>
                  <a:pt x="1677" y="819"/>
                </a:lnTo>
                <a:lnTo>
                  <a:pt x="1680" y="819"/>
                </a:lnTo>
                <a:lnTo>
                  <a:pt x="1680" y="816"/>
                </a:lnTo>
                <a:lnTo>
                  <a:pt x="1683" y="816"/>
                </a:lnTo>
                <a:lnTo>
                  <a:pt x="1683" y="819"/>
                </a:lnTo>
                <a:lnTo>
                  <a:pt x="1683" y="813"/>
                </a:lnTo>
                <a:lnTo>
                  <a:pt x="1687" y="819"/>
                </a:lnTo>
                <a:lnTo>
                  <a:pt x="1690" y="819"/>
                </a:lnTo>
                <a:lnTo>
                  <a:pt x="1690" y="799"/>
                </a:lnTo>
                <a:lnTo>
                  <a:pt x="1693" y="816"/>
                </a:lnTo>
                <a:lnTo>
                  <a:pt x="1693" y="819"/>
                </a:lnTo>
                <a:lnTo>
                  <a:pt x="1693" y="799"/>
                </a:lnTo>
                <a:lnTo>
                  <a:pt x="1697" y="816"/>
                </a:lnTo>
                <a:lnTo>
                  <a:pt x="1697" y="819"/>
                </a:lnTo>
                <a:lnTo>
                  <a:pt x="1697" y="793"/>
                </a:lnTo>
                <a:lnTo>
                  <a:pt x="1700" y="813"/>
                </a:lnTo>
                <a:lnTo>
                  <a:pt x="1700" y="819"/>
                </a:lnTo>
                <a:lnTo>
                  <a:pt x="1700" y="783"/>
                </a:lnTo>
                <a:lnTo>
                  <a:pt x="1704" y="816"/>
                </a:lnTo>
                <a:lnTo>
                  <a:pt x="1704" y="819"/>
                </a:lnTo>
                <a:lnTo>
                  <a:pt x="1704" y="816"/>
                </a:lnTo>
                <a:lnTo>
                  <a:pt x="1707" y="816"/>
                </a:lnTo>
                <a:lnTo>
                  <a:pt x="1707" y="819"/>
                </a:lnTo>
                <a:lnTo>
                  <a:pt x="1707" y="799"/>
                </a:lnTo>
                <a:lnTo>
                  <a:pt x="1710" y="819"/>
                </a:lnTo>
                <a:lnTo>
                  <a:pt x="1710" y="816"/>
                </a:lnTo>
                <a:lnTo>
                  <a:pt x="1714" y="819"/>
                </a:lnTo>
                <a:lnTo>
                  <a:pt x="1714" y="813"/>
                </a:lnTo>
                <a:lnTo>
                  <a:pt x="1717" y="819"/>
                </a:lnTo>
                <a:lnTo>
                  <a:pt x="1717" y="770"/>
                </a:lnTo>
                <a:lnTo>
                  <a:pt x="1720" y="819"/>
                </a:lnTo>
                <a:lnTo>
                  <a:pt x="1720" y="799"/>
                </a:lnTo>
                <a:lnTo>
                  <a:pt x="1724" y="819"/>
                </a:lnTo>
                <a:lnTo>
                  <a:pt x="1724" y="809"/>
                </a:lnTo>
                <a:lnTo>
                  <a:pt x="1727" y="816"/>
                </a:lnTo>
                <a:lnTo>
                  <a:pt x="1727" y="819"/>
                </a:lnTo>
                <a:lnTo>
                  <a:pt x="1727" y="806"/>
                </a:lnTo>
                <a:lnTo>
                  <a:pt x="1731" y="819"/>
                </a:lnTo>
                <a:lnTo>
                  <a:pt x="1731" y="809"/>
                </a:lnTo>
                <a:lnTo>
                  <a:pt x="1734" y="819"/>
                </a:lnTo>
                <a:lnTo>
                  <a:pt x="1734" y="796"/>
                </a:lnTo>
                <a:lnTo>
                  <a:pt x="1737" y="819"/>
                </a:lnTo>
                <a:lnTo>
                  <a:pt x="1741" y="819"/>
                </a:lnTo>
                <a:lnTo>
                  <a:pt x="1741" y="803"/>
                </a:lnTo>
                <a:lnTo>
                  <a:pt x="1744" y="819"/>
                </a:lnTo>
                <a:lnTo>
                  <a:pt x="1744" y="816"/>
                </a:lnTo>
                <a:lnTo>
                  <a:pt x="1747" y="816"/>
                </a:lnTo>
                <a:lnTo>
                  <a:pt x="1747" y="819"/>
                </a:lnTo>
                <a:lnTo>
                  <a:pt x="1747" y="816"/>
                </a:lnTo>
                <a:lnTo>
                  <a:pt x="1751" y="819"/>
                </a:lnTo>
                <a:lnTo>
                  <a:pt x="1751" y="809"/>
                </a:lnTo>
                <a:lnTo>
                  <a:pt x="1754" y="819"/>
                </a:lnTo>
                <a:lnTo>
                  <a:pt x="1754" y="816"/>
                </a:lnTo>
                <a:lnTo>
                  <a:pt x="1758" y="819"/>
                </a:lnTo>
                <a:lnTo>
                  <a:pt x="1758" y="816"/>
                </a:lnTo>
                <a:lnTo>
                  <a:pt x="1761" y="819"/>
                </a:lnTo>
                <a:lnTo>
                  <a:pt x="1764" y="819"/>
                </a:lnTo>
                <a:lnTo>
                  <a:pt x="1764" y="780"/>
                </a:lnTo>
                <a:lnTo>
                  <a:pt x="1768" y="809"/>
                </a:lnTo>
                <a:lnTo>
                  <a:pt x="1768" y="819"/>
                </a:lnTo>
                <a:lnTo>
                  <a:pt x="1768" y="773"/>
                </a:lnTo>
                <a:lnTo>
                  <a:pt x="1771" y="813"/>
                </a:lnTo>
                <a:lnTo>
                  <a:pt x="1771" y="819"/>
                </a:lnTo>
                <a:lnTo>
                  <a:pt x="1771" y="813"/>
                </a:lnTo>
                <a:lnTo>
                  <a:pt x="1774" y="819"/>
                </a:lnTo>
                <a:lnTo>
                  <a:pt x="1774" y="806"/>
                </a:lnTo>
                <a:lnTo>
                  <a:pt x="1778" y="819"/>
                </a:lnTo>
                <a:lnTo>
                  <a:pt x="1781" y="819"/>
                </a:lnTo>
                <a:lnTo>
                  <a:pt x="1781" y="813"/>
                </a:lnTo>
                <a:lnTo>
                  <a:pt x="1785" y="819"/>
                </a:lnTo>
                <a:lnTo>
                  <a:pt x="1785" y="753"/>
                </a:lnTo>
                <a:lnTo>
                  <a:pt x="1788" y="806"/>
                </a:lnTo>
                <a:lnTo>
                  <a:pt x="1788" y="819"/>
                </a:lnTo>
                <a:lnTo>
                  <a:pt x="1788" y="793"/>
                </a:lnTo>
                <a:lnTo>
                  <a:pt x="1791" y="819"/>
                </a:lnTo>
                <a:lnTo>
                  <a:pt x="1791" y="813"/>
                </a:lnTo>
                <a:lnTo>
                  <a:pt x="1795" y="819"/>
                </a:lnTo>
                <a:lnTo>
                  <a:pt x="1798" y="819"/>
                </a:lnTo>
                <a:lnTo>
                  <a:pt x="1798" y="809"/>
                </a:lnTo>
                <a:lnTo>
                  <a:pt x="1801" y="819"/>
                </a:lnTo>
                <a:lnTo>
                  <a:pt x="1801" y="799"/>
                </a:lnTo>
                <a:lnTo>
                  <a:pt x="1805" y="819"/>
                </a:lnTo>
                <a:lnTo>
                  <a:pt x="1805" y="816"/>
                </a:lnTo>
                <a:lnTo>
                  <a:pt x="1808" y="819"/>
                </a:lnTo>
                <a:lnTo>
                  <a:pt x="1808" y="803"/>
                </a:lnTo>
                <a:lnTo>
                  <a:pt x="1812" y="819"/>
                </a:lnTo>
                <a:lnTo>
                  <a:pt x="1812" y="816"/>
                </a:lnTo>
                <a:lnTo>
                  <a:pt x="1815" y="819"/>
                </a:lnTo>
                <a:lnTo>
                  <a:pt x="1818" y="819"/>
                </a:lnTo>
                <a:lnTo>
                  <a:pt x="1818" y="816"/>
                </a:lnTo>
                <a:lnTo>
                  <a:pt x="1822" y="819"/>
                </a:lnTo>
                <a:lnTo>
                  <a:pt x="1825" y="819"/>
                </a:lnTo>
                <a:lnTo>
                  <a:pt x="1825" y="816"/>
                </a:lnTo>
                <a:lnTo>
                  <a:pt x="1828" y="819"/>
                </a:lnTo>
                <a:lnTo>
                  <a:pt x="1832" y="819"/>
                </a:lnTo>
                <a:lnTo>
                  <a:pt x="1832" y="780"/>
                </a:lnTo>
                <a:lnTo>
                  <a:pt x="1835" y="763"/>
                </a:lnTo>
                <a:lnTo>
                  <a:pt x="1835" y="819"/>
                </a:lnTo>
                <a:lnTo>
                  <a:pt x="1835" y="740"/>
                </a:lnTo>
                <a:lnTo>
                  <a:pt x="1838" y="813"/>
                </a:lnTo>
                <a:lnTo>
                  <a:pt x="1838" y="819"/>
                </a:lnTo>
                <a:lnTo>
                  <a:pt x="1838" y="813"/>
                </a:lnTo>
                <a:lnTo>
                  <a:pt x="1842" y="819"/>
                </a:lnTo>
                <a:lnTo>
                  <a:pt x="1842" y="813"/>
                </a:lnTo>
                <a:lnTo>
                  <a:pt x="1845" y="813"/>
                </a:lnTo>
                <a:lnTo>
                  <a:pt x="1845" y="819"/>
                </a:lnTo>
                <a:lnTo>
                  <a:pt x="1845" y="813"/>
                </a:lnTo>
                <a:lnTo>
                  <a:pt x="1849" y="819"/>
                </a:lnTo>
                <a:lnTo>
                  <a:pt x="1849" y="809"/>
                </a:lnTo>
                <a:lnTo>
                  <a:pt x="1849" y="813"/>
                </a:lnTo>
                <a:lnTo>
                  <a:pt x="1852" y="806"/>
                </a:lnTo>
                <a:lnTo>
                  <a:pt x="1852" y="819"/>
                </a:lnTo>
                <a:lnTo>
                  <a:pt x="1852" y="799"/>
                </a:lnTo>
                <a:lnTo>
                  <a:pt x="1855" y="819"/>
                </a:lnTo>
                <a:lnTo>
                  <a:pt x="1855" y="816"/>
                </a:lnTo>
                <a:lnTo>
                  <a:pt x="1859" y="816"/>
                </a:lnTo>
                <a:lnTo>
                  <a:pt x="1859" y="819"/>
                </a:lnTo>
                <a:lnTo>
                  <a:pt x="1859" y="816"/>
                </a:lnTo>
                <a:lnTo>
                  <a:pt x="1862" y="819"/>
                </a:lnTo>
                <a:lnTo>
                  <a:pt x="1865" y="819"/>
                </a:lnTo>
                <a:lnTo>
                  <a:pt x="1865" y="809"/>
                </a:lnTo>
                <a:lnTo>
                  <a:pt x="1869" y="806"/>
                </a:lnTo>
                <a:lnTo>
                  <a:pt x="1869" y="819"/>
                </a:lnTo>
                <a:lnTo>
                  <a:pt x="1869" y="786"/>
                </a:lnTo>
                <a:lnTo>
                  <a:pt x="1872" y="816"/>
                </a:lnTo>
                <a:lnTo>
                  <a:pt x="1872" y="819"/>
                </a:lnTo>
                <a:lnTo>
                  <a:pt x="1872" y="816"/>
                </a:lnTo>
                <a:lnTo>
                  <a:pt x="1876" y="819"/>
                </a:lnTo>
                <a:lnTo>
                  <a:pt x="1876" y="813"/>
                </a:lnTo>
                <a:lnTo>
                  <a:pt x="1879" y="819"/>
                </a:lnTo>
                <a:lnTo>
                  <a:pt x="1882" y="819"/>
                </a:lnTo>
                <a:lnTo>
                  <a:pt x="1882" y="809"/>
                </a:lnTo>
                <a:lnTo>
                  <a:pt x="1886" y="813"/>
                </a:lnTo>
                <a:lnTo>
                  <a:pt x="1886" y="819"/>
                </a:lnTo>
                <a:lnTo>
                  <a:pt x="1886" y="806"/>
                </a:lnTo>
                <a:lnTo>
                  <a:pt x="1889" y="819"/>
                </a:lnTo>
                <a:lnTo>
                  <a:pt x="1892" y="819"/>
                </a:lnTo>
                <a:lnTo>
                  <a:pt x="1892" y="816"/>
                </a:lnTo>
                <a:lnTo>
                  <a:pt x="1896" y="819"/>
                </a:lnTo>
                <a:lnTo>
                  <a:pt x="1896" y="816"/>
                </a:lnTo>
                <a:lnTo>
                  <a:pt x="1899" y="816"/>
                </a:lnTo>
                <a:lnTo>
                  <a:pt x="1899" y="819"/>
                </a:lnTo>
                <a:lnTo>
                  <a:pt x="1899" y="816"/>
                </a:lnTo>
                <a:lnTo>
                  <a:pt x="1903" y="816"/>
                </a:lnTo>
                <a:lnTo>
                  <a:pt x="1903" y="819"/>
                </a:lnTo>
                <a:lnTo>
                  <a:pt x="1903" y="770"/>
                </a:lnTo>
                <a:lnTo>
                  <a:pt x="1906" y="819"/>
                </a:lnTo>
                <a:lnTo>
                  <a:pt x="1906" y="809"/>
                </a:lnTo>
                <a:lnTo>
                  <a:pt x="1909" y="819"/>
                </a:lnTo>
                <a:lnTo>
                  <a:pt x="1916" y="819"/>
                </a:lnTo>
                <a:lnTo>
                  <a:pt x="1916" y="816"/>
                </a:lnTo>
                <a:lnTo>
                  <a:pt x="1919" y="819"/>
                </a:lnTo>
                <a:lnTo>
                  <a:pt x="1919" y="813"/>
                </a:lnTo>
                <a:lnTo>
                  <a:pt x="1923" y="819"/>
                </a:lnTo>
                <a:lnTo>
                  <a:pt x="1926" y="819"/>
                </a:lnTo>
                <a:lnTo>
                  <a:pt x="1926" y="813"/>
                </a:lnTo>
                <a:lnTo>
                  <a:pt x="1930" y="819"/>
                </a:lnTo>
                <a:lnTo>
                  <a:pt x="1930" y="813"/>
                </a:lnTo>
                <a:lnTo>
                  <a:pt x="1933" y="819"/>
                </a:lnTo>
                <a:lnTo>
                  <a:pt x="1933" y="799"/>
                </a:lnTo>
                <a:lnTo>
                  <a:pt x="1936" y="813"/>
                </a:lnTo>
                <a:lnTo>
                  <a:pt x="1936" y="819"/>
                </a:lnTo>
                <a:lnTo>
                  <a:pt x="1936" y="809"/>
                </a:lnTo>
                <a:lnTo>
                  <a:pt x="1940" y="819"/>
                </a:lnTo>
                <a:lnTo>
                  <a:pt x="1940" y="813"/>
                </a:lnTo>
                <a:lnTo>
                  <a:pt x="1943" y="819"/>
                </a:lnTo>
                <a:lnTo>
                  <a:pt x="1943" y="776"/>
                </a:lnTo>
                <a:lnTo>
                  <a:pt x="1946" y="819"/>
                </a:lnTo>
                <a:lnTo>
                  <a:pt x="1946" y="799"/>
                </a:lnTo>
                <a:lnTo>
                  <a:pt x="1950" y="819"/>
                </a:lnTo>
                <a:lnTo>
                  <a:pt x="1950" y="816"/>
                </a:lnTo>
                <a:lnTo>
                  <a:pt x="1953" y="819"/>
                </a:lnTo>
                <a:lnTo>
                  <a:pt x="1953" y="813"/>
                </a:lnTo>
                <a:lnTo>
                  <a:pt x="1957" y="819"/>
                </a:lnTo>
                <a:lnTo>
                  <a:pt x="1960" y="819"/>
                </a:lnTo>
                <a:lnTo>
                  <a:pt x="1960" y="793"/>
                </a:lnTo>
                <a:lnTo>
                  <a:pt x="1963" y="813"/>
                </a:lnTo>
                <a:lnTo>
                  <a:pt x="1963" y="819"/>
                </a:lnTo>
                <a:lnTo>
                  <a:pt x="1963" y="783"/>
                </a:lnTo>
                <a:lnTo>
                  <a:pt x="1967" y="819"/>
                </a:lnTo>
                <a:lnTo>
                  <a:pt x="1967" y="816"/>
                </a:lnTo>
                <a:lnTo>
                  <a:pt x="1970" y="819"/>
                </a:lnTo>
                <a:lnTo>
                  <a:pt x="1970" y="806"/>
                </a:lnTo>
                <a:lnTo>
                  <a:pt x="1973" y="819"/>
                </a:lnTo>
                <a:lnTo>
                  <a:pt x="1973" y="813"/>
                </a:lnTo>
                <a:lnTo>
                  <a:pt x="1977" y="819"/>
                </a:lnTo>
                <a:lnTo>
                  <a:pt x="1977" y="793"/>
                </a:lnTo>
                <a:lnTo>
                  <a:pt x="1980" y="809"/>
                </a:lnTo>
                <a:lnTo>
                  <a:pt x="1980" y="819"/>
                </a:lnTo>
                <a:lnTo>
                  <a:pt x="1980" y="809"/>
                </a:lnTo>
                <a:lnTo>
                  <a:pt x="1984" y="819"/>
                </a:lnTo>
                <a:lnTo>
                  <a:pt x="1984" y="809"/>
                </a:lnTo>
                <a:lnTo>
                  <a:pt x="1987" y="813"/>
                </a:lnTo>
                <a:lnTo>
                  <a:pt x="1987" y="819"/>
                </a:lnTo>
                <a:lnTo>
                  <a:pt x="1987" y="803"/>
                </a:lnTo>
                <a:lnTo>
                  <a:pt x="1990" y="819"/>
                </a:lnTo>
                <a:lnTo>
                  <a:pt x="1994" y="819"/>
                </a:lnTo>
                <a:lnTo>
                  <a:pt x="1997" y="816"/>
                </a:lnTo>
                <a:lnTo>
                  <a:pt x="1997" y="819"/>
                </a:lnTo>
                <a:lnTo>
                  <a:pt x="1997" y="809"/>
                </a:lnTo>
                <a:lnTo>
                  <a:pt x="2000" y="819"/>
                </a:lnTo>
                <a:lnTo>
                  <a:pt x="2000" y="813"/>
                </a:lnTo>
                <a:lnTo>
                  <a:pt x="2004" y="819"/>
                </a:lnTo>
                <a:lnTo>
                  <a:pt x="2004" y="813"/>
                </a:lnTo>
                <a:lnTo>
                  <a:pt x="2007" y="819"/>
                </a:lnTo>
                <a:lnTo>
                  <a:pt x="2011" y="819"/>
                </a:lnTo>
                <a:lnTo>
                  <a:pt x="2011" y="803"/>
                </a:lnTo>
                <a:lnTo>
                  <a:pt x="2014" y="813"/>
                </a:lnTo>
                <a:lnTo>
                  <a:pt x="2014" y="819"/>
                </a:lnTo>
                <a:lnTo>
                  <a:pt x="2014" y="813"/>
                </a:lnTo>
                <a:lnTo>
                  <a:pt x="2017" y="819"/>
                </a:lnTo>
                <a:lnTo>
                  <a:pt x="2017" y="813"/>
                </a:lnTo>
                <a:lnTo>
                  <a:pt x="2021" y="816"/>
                </a:lnTo>
                <a:lnTo>
                  <a:pt x="2021" y="819"/>
                </a:lnTo>
                <a:lnTo>
                  <a:pt x="2021" y="813"/>
                </a:lnTo>
                <a:lnTo>
                  <a:pt x="2024" y="819"/>
                </a:lnTo>
                <a:lnTo>
                  <a:pt x="2027" y="819"/>
                </a:lnTo>
                <a:lnTo>
                  <a:pt x="2027" y="816"/>
                </a:lnTo>
                <a:lnTo>
                  <a:pt x="2031" y="806"/>
                </a:lnTo>
                <a:lnTo>
                  <a:pt x="2031" y="819"/>
                </a:lnTo>
                <a:lnTo>
                  <a:pt x="2031" y="773"/>
                </a:lnTo>
                <a:lnTo>
                  <a:pt x="2034" y="813"/>
                </a:lnTo>
                <a:lnTo>
                  <a:pt x="2034" y="819"/>
                </a:lnTo>
                <a:lnTo>
                  <a:pt x="2034" y="809"/>
                </a:lnTo>
                <a:lnTo>
                  <a:pt x="2038" y="819"/>
                </a:lnTo>
                <a:lnTo>
                  <a:pt x="2038" y="816"/>
                </a:lnTo>
                <a:lnTo>
                  <a:pt x="2041" y="819"/>
                </a:lnTo>
                <a:lnTo>
                  <a:pt x="2044" y="819"/>
                </a:lnTo>
                <a:lnTo>
                  <a:pt x="2044" y="816"/>
                </a:lnTo>
                <a:lnTo>
                  <a:pt x="2048" y="819"/>
                </a:lnTo>
                <a:lnTo>
                  <a:pt x="2048" y="816"/>
                </a:lnTo>
                <a:lnTo>
                  <a:pt x="2051" y="819"/>
                </a:lnTo>
                <a:lnTo>
                  <a:pt x="2051" y="813"/>
                </a:lnTo>
                <a:lnTo>
                  <a:pt x="2054" y="816"/>
                </a:lnTo>
                <a:lnTo>
                  <a:pt x="2054" y="819"/>
                </a:lnTo>
                <a:lnTo>
                  <a:pt x="2054" y="806"/>
                </a:lnTo>
                <a:lnTo>
                  <a:pt x="2058" y="819"/>
                </a:lnTo>
                <a:lnTo>
                  <a:pt x="2061" y="819"/>
                </a:lnTo>
                <a:lnTo>
                  <a:pt x="2061" y="816"/>
                </a:lnTo>
                <a:lnTo>
                  <a:pt x="2065" y="819"/>
                </a:lnTo>
                <a:lnTo>
                  <a:pt x="2065" y="816"/>
                </a:lnTo>
                <a:lnTo>
                  <a:pt x="2068" y="819"/>
                </a:lnTo>
                <a:lnTo>
                  <a:pt x="2068" y="806"/>
                </a:lnTo>
                <a:lnTo>
                  <a:pt x="2071" y="819"/>
                </a:lnTo>
                <a:lnTo>
                  <a:pt x="2071" y="816"/>
                </a:lnTo>
                <a:lnTo>
                  <a:pt x="2075" y="819"/>
                </a:lnTo>
                <a:lnTo>
                  <a:pt x="2078" y="819"/>
                </a:lnTo>
                <a:lnTo>
                  <a:pt x="2078" y="790"/>
                </a:lnTo>
                <a:lnTo>
                  <a:pt x="2081" y="816"/>
                </a:lnTo>
                <a:lnTo>
                  <a:pt x="2081" y="819"/>
                </a:lnTo>
                <a:lnTo>
                  <a:pt x="2081" y="773"/>
                </a:lnTo>
                <a:lnTo>
                  <a:pt x="2085" y="819"/>
                </a:lnTo>
                <a:lnTo>
                  <a:pt x="2098" y="819"/>
                </a:lnTo>
                <a:lnTo>
                  <a:pt x="2098" y="809"/>
                </a:lnTo>
                <a:lnTo>
                  <a:pt x="2102" y="819"/>
                </a:lnTo>
                <a:lnTo>
                  <a:pt x="2105" y="819"/>
                </a:lnTo>
                <a:lnTo>
                  <a:pt x="2105" y="816"/>
                </a:lnTo>
                <a:lnTo>
                  <a:pt x="2108" y="819"/>
                </a:lnTo>
                <a:lnTo>
                  <a:pt x="2112" y="819"/>
                </a:lnTo>
                <a:lnTo>
                  <a:pt x="2112" y="813"/>
                </a:lnTo>
                <a:lnTo>
                  <a:pt x="2115" y="819"/>
                </a:lnTo>
                <a:lnTo>
                  <a:pt x="2115" y="806"/>
                </a:lnTo>
                <a:lnTo>
                  <a:pt x="2119" y="819"/>
                </a:lnTo>
                <a:lnTo>
                  <a:pt x="2119" y="816"/>
                </a:lnTo>
                <a:lnTo>
                  <a:pt x="2122" y="819"/>
                </a:lnTo>
                <a:lnTo>
                  <a:pt x="2122" y="816"/>
                </a:lnTo>
                <a:lnTo>
                  <a:pt x="2125" y="819"/>
                </a:lnTo>
                <a:lnTo>
                  <a:pt x="2125" y="816"/>
                </a:lnTo>
                <a:lnTo>
                  <a:pt x="2129" y="819"/>
                </a:lnTo>
                <a:lnTo>
                  <a:pt x="2129" y="816"/>
                </a:lnTo>
                <a:lnTo>
                  <a:pt x="2132" y="819"/>
                </a:lnTo>
                <a:lnTo>
                  <a:pt x="2132" y="809"/>
                </a:lnTo>
                <a:lnTo>
                  <a:pt x="2135" y="819"/>
                </a:lnTo>
                <a:lnTo>
                  <a:pt x="2135" y="816"/>
                </a:lnTo>
                <a:lnTo>
                  <a:pt x="2139" y="816"/>
                </a:lnTo>
                <a:lnTo>
                  <a:pt x="2139" y="819"/>
                </a:lnTo>
                <a:lnTo>
                  <a:pt x="2139" y="816"/>
                </a:lnTo>
                <a:lnTo>
                  <a:pt x="2142" y="819"/>
                </a:lnTo>
                <a:lnTo>
                  <a:pt x="2146" y="819"/>
                </a:lnTo>
                <a:lnTo>
                  <a:pt x="2146" y="799"/>
                </a:lnTo>
                <a:lnTo>
                  <a:pt x="2149" y="813"/>
                </a:lnTo>
                <a:lnTo>
                  <a:pt x="2149" y="819"/>
                </a:lnTo>
                <a:lnTo>
                  <a:pt x="2149" y="803"/>
                </a:lnTo>
                <a:lnTo>
                  <a:pt x="2152" y="819"/>
                </a:lnTo>
                <a:lnTo>
                  <a:pt x="2166" y="819"/>
                </a:lnTo>
                <a:lnTo>
                  <a:pt x="2166" y="816"/>
                </a:lnTo>
                <a:lnTo>
                  <a:pt x="2169" y="819"/>
                </a:lnTo>
                <a:lnTo>
                  <a:pt x="2173" y="819"/>
                </a:lnTo>
                <a:lnTo>
                  <a:pt x="2173" y="809"/>
                </a:lnTo>
                <a:lnTo>
                  <a:pt x="2176" y="816"/>
                </a:lnTo>
                <a:lnTo>
                  <a:pt x="2176" y="819"/>
                </a:lnTo>
                <a:lnTo>
                  <a:pt x="2176" y="816"/>
                </a:lnTo>
                <a:lnTo>
                  <a:pt x="2179" y="819"/>
                </a:lnTo>
                <a:lnTo>
                  <a:pt x="2179" y="809"/>
                </a:lnTo>
                <a:lnTo>
                  <a:pt x="2183" y="809"/>
                </a:lnTo>
                <a:lnTo>
                  <a:pt x="2183" y="819"/>
                </a:lnTo>
                <a:lnTo>
                  <a:pt x="2183" y="809"/>
                </a:lnTo>
                <a:lnTo>
                  <a:pt x="2186" y="819"/>
                </a:lnTo>
                <a:lnTo>
                  <a:pt x="2186" y="809"/>
                </a:lnTo>
                <a:lnTo>
                  <a:pt x="2189" y="803"/>
                </a:lnTo>
                <a:lnTo>
                  <a:pt x="2189" y="819"/>
                </a:lnTo>
                <a:lnTo>
                  <a:pt x="2189" y="803"/>
                </a:lnTo>
                <a:lnTo>
                  <a:pt x="2193" y="816"/>
                </a:lnTo>
                <a:lnTo>
                  <a:pt x="2193" y="819"/>
                </a:lnTo>
                <a:lnTo>
                  <a:pt x="2193" y="816"/>
                </a:lnTo>
                <a:lnTo>
                  <a:pt x="2196" y="819"/>
                </a:lnTo>
                <a:lnTo>
                  <a:pt x="2206" y="819"/>
                </a:lnTo>
                <a:lnTo>
                  <a:pt x="2206" y="796"/>
                </a:lnTo>
                <a:lnTo>
                  <a:pt x="2210" y="813"/>
                </a:lnTo>
                <a:lnTo>
                  <a:pt x="2210" y="819"/>
                </a:lnTo>
                <a:lnTo>
                  <a:pt x="2210" y="796"/>
                </a:lnTo>
                <a:lnTo>
                  <a:pt x="2213" y="819"/>
                </a:lnTo>
                <a:lnTo>
                  <a:pt x="2223" y="819"/>
                </a:lnTo>
                <a:lnTo>
                  <a:pt x="2223" y="816"/>
                </a:lnTo>
                <a:lnTo>
                  <a:pt x="2226" y="819"/>
                </a:lnTo>
                <a:lnTo>
                  <a:pt x="2240" y="819"/>
                </a:lnTo>
                <a:lnTo>
                  <a:pt x="2240" y="813"/>
                </a:lnTo>
                <a:lnTo>
                  <a:pt x="2243" y="819"/>
                </a:lnTo>
                <a:lnTo>
                  <a:pt x="2243" y="813"/>
                </a:lnTo>
                <a:lnTo>
                  <a:pt x="2247" y="819"/>
                </a:lnTo>
                <a:lnTo>
                  <a:pt x="2257" y="819"/>
                </a:lnTo>
                <a:lnTo>
                  <a:pt x="2257" y="790"/>
                </a:lnTo>
                <a:lnTo>
                  <a:pt x="2260" y="819"/>
                </a:lnTo>
                <a:lnTo>
                  <a:pt x="2260" y="796"/>
                </a:lnTo>
                <a:lnTo>
                  <a:pt x="2264" y="819"/>
                </a:lnTo>
                <a:lnTo>
                  <a:pt x="2274" y="819"/>
                </a:lnTo>
                <a:lnTo>
                  <a:pt x="2274" y="786"/>
                </a:lnTo>
                <a:lnTo>
                  <a:pt x="2277" y="819"/>
                </a:lnTo>
                <a:lnTo>
                  <a:pt x="2277" y="799"/>
                </a:lnTo>
                <a:lnTo>
                  <a:pt x="2280" y="819"/>
                </a:lnTo>
                <a:lnTo>
                  <a:pt x="2297" y="819"/>
                </a:lnTo>
                <a:lnTo>
                  <a:pt x="2297" y="816"/>
                </a:lnTo>
                <a:lnTo>
                  <a:pt x="2301" y="819"/>
                </a:lnTo>
                <a:lnTo>
                  <a:pt x="2301" y="816"/>
                </a:lnTo>
                <a:lnTo>
                  <a:pt x="2304" y="819"/>
                </a:lnTo>
                <a:lnTo>
                  <a:pt x="2304" y="816"/>
                </a:lnTo>
                <a:lnTo>
                  <a:pt x="2307" y="819"/>
                </a:lnTo>
                <a:lnTo>
                  <a:pt x="2328" y="819"/>
                </a:lnTo>
                <a:lnTo>
                  <a:pt x="2328" y="816"/>
                </a:lnTo>
                <a:lnTo>
                  <a:pt x="2331" y="819"/>
                </a:lnTo>
                <a:lnTo>
                  <a:pt x="2338" y="819"/>
                </a:lnTo>
                <a:lnTo>
                  <a:pt x="2338" y="813"/>
                </a:lnTo>
                <a:lnTo>
                  <a:pt x="2341" y="819"/>
                </a:lnTo>
                <a:lnTo>
                  <a:pt x="2341" y="813"/>
                </a:lnTo>
                <a:lnTo>
                  <a:pt x="2345" y="819"/>
                </a:lnTo>
                <a:lnTo>
                  <a:pt x="2439" y="819"/>
                </a:lnTo>
                <a:lnTo>
                  <a:pt x="2439" y="816"/>
                </a:lnTo>
                <a:lnTo>
                  <a:pt x="2442" y="819"/>
                </a:lnTo>
                <a:lnTo>
                  <a:pt x="2459" y="819"/>
                </a:lnTo>
                <a:lnTo>
                  <a:pt x="2459" y="813"/>
                </a:lnTo>
                <a:lnTo>
                  <a:pt x="2463" y="819"/>
                </a:lnTo>
                <a:lnTo>
                  <a:pt x="2463" y="816"/>
                </a:lnTo>
                <a:lnTo>
                  <a:pt x="2466" y="819"/>
                </a:lnTo>
                <a:lnTo>
                  <a:pt x="2490" y="819"/>
                </a:lnTo>
                <a:lnTo>
                  <a:pt x="2490" y="816"/>
                </a:lnTo>
                <a:lnTo>
                  <a:pt x="2493" y="819"/>
                </a:lnTo>
                <a:lnTo>
                  <a:pt x="2507" y="819"/>
                </a:lnTo>
                <a:lnTo>
                  <a:pt x="2507" y="816"/>
                </a:lnTo>
                <a:lnTo>
                  <a:pt x="2510" y="819"/>
                </a:lnTo>
                <a:lnTo>
                  <a:pt x="2527" y="819"/>
                </a:lnTo>
                <a:lnTo>
                  <a:pt x="2530" y="816"/>
                </a:lnTo>
                <a:lnTo>
                  <a:pt x="2530" y="819"/>
                </a:lnTo>
                <a:lnTo>
                  <a:pt x="2530" y="816"/>
                </a:lnTo>
                <a:lnTo>
                  <a:pt x="2534" y="819"/>
                </a:lnTo>
                <a:lnTo>
                  <a:pt x="2534" y="816"/>
                </a:lnTo>
                <a:lnTo>
                  <a:pt x="2537" y="819"/>
                </a:lnTo>
                <a:lnTo>
                  <a:pt x="2547" y="819"/>
                </a:lnTo>
                <a:lnTo>
                  <a:pt x="2547" y="816"/>
                </a:lnTo>
                <a:lnTo>
                  <a:pt x="2550" y="819"/>
                </a:lnTo>
                <a:lnTo>
                  <a:pt x="2557" y="819"/>
                </a:lnTo>
                <a:lnTo>
                  <a:pt x="2557" y="816"/>
                </a:lnTo>
                <a:lnTo>
                  <a:pt x="2561" y="816"/>
                </a:lnTo>
                <a:lnTo>
                  <a:pt x="2561" y="819"/>
                </a:lnTo>
                <a:lnTo>
                  <a:pt x="2561" y="816"/>
                </a:lnTo>
                <a:lnTo>
                  <a:pt x="2564" y="819"/>
                </a:lnTo>
                <a:lnTo>
                  <a:pt x="2567" y="819"/>
                </a:lnTo>
                <a:lnTo>
                  <a:pt x="2567" y="813"/>
                </a:lnTo>
                <a:lnTo>
                  <a:pt x="2571" y="819"/>
                </a:lnTo>
                <a:lnTo>
                  <a:pt x="2577" y="819"/>
                </a:lnTo>
                <a:lnTo>
                  <a:pt x="2577" y="816"/>
                </a:lnTo>
                <a:lnTo>
                  <a:pt x="2581" y="819"/>
                </a:lnTo>
                <a:lnTo>
                  <a:pt x="2594" y="819"/>
                </a:lnTo>
                <a:lnTo>
                  <a:pt x="2594" y="816"/>
                </a:lnTo>
                <a:lnTo>
                  <a:pt x="2598" y="819"/>
                </a:lnTo>
                <a:lnTo>
                  <a:pt x="2598" y="816"/>
                </a:lnTo>
                <a:lnTo>
                  <a:pt x="2601" y="819"/>
                </a:lnTo>
                <a:lnTo>
                  <a:pt x="2625" y="819"/>
                </a:lnTo>
                <a:lnTo>
                  <a:pt x="2625" y="816"/>
                </a:lnTo>
                <a:lnTo>
                  <a:pt x="2628" y="819"/>
                </a:lnTo>
                <a:lnTo>
                  <a:pt x="2628" y="813"/>
                </a:lnTo>
                <a:lnTo>
                  <a:pt x="2628" y="816"/>
                </a:lnTo>
                <a:lnTo>
                  <a:pt x="2631" y="809"/>
                </a:lnTo>
                <a:lnTo>
                  <a:pt x="2631" y="819"/>
                </a:lnTo>
                <a:lnTo>
                  <a:pt x="2631" y="809"/>
                </a:lnTo>
                <a:lnTo>
                  <a:pt x="2635" y="819"/>
                </a:lnTo>
                <a:lnTo>
                  <a:pt x="2746" y="819"/>
                </a:lnTo>
                <a:lnTo>
                  <a:pt x="2746" y="816"/>
                </a:lnTo>
                <a:lnTo>
                  <a:pt x="2749" y="819"/>
                </a:lnTo>
                <a:lnTo>
                  <a:pt x="2749" y="816"/>
                </a:lnTo>
                <a:lnTo>
                  <a:pt x="2753" y="819"/>
                </a:lnTo>
                <a:lnTo>
                  <a:pt x="2763" y="819"/>
                </a:lnTo>
                <a:lnTo>
                  <a:pt x="2763" y="816"/>
                </a:lnTo>
                <a:lnTo>
                  <a:pt x="2766" y="819"/>
                </a:lnTo>
                <a:lnTo>
                  <a:pt x="2814" y="819"/>
                </a:lnTo>
                <a:lnTo>
                  <a:pt x="2814" y="816"/>
                </a:lnTo>
                <a:lnTo>
                  <a:pt x="2817" y="819"/>
                </a:lnTo>
                <a:lnTo>
                  <a:pt x="2817" y="816"/>
                </a:lnTo>
                <a:lnTo>
                  <a:pt x="2820" y="816"/>
                </a:lnTo>
                <a:lnTo>
                  <a:pt x="2820" y="819"/>
                </a:lnTo>
                <a:lnTo>
                  <a:pt x="2820" y="816"/>
                </a:lnTo>
                <a:lnTo>
                  <a:pt x="2824" y="819"/>
                </a:lnTo>
                <a:lnTo>
                  <a:pt x="2844" y="819"/>
                </a:lnTo>
                <a:lnTo>
                  <a:pt x="2844" y="816"/>
                </a:lnTo>
                <a:lnTo>
                  <a:pt x="2847" y="819"/>
                </a:lnTo>
                <a:lnTo>
                  <a:pt x="2881" y="819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3" name="Line 1652"/>
          <p:cNvSpPr>
            <a:spLocks noChangeShapeType="1"/>
          </p:cNvSpPr>
          <p:nvPr/>
        </p:nvSpPr>
        <p:spPr bwMode="auto">
          <a:xfrm>
            <a:off x="1273175" y="2246313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4" name="Rectangle 1653"/>
          <p:cNvSpPr>
            <a:spLocks noChangeArrowheads="1"/>
          </p:cNvSpPr>
          <p:nvPr/>
        </p:nvSpPr>
        <p:spPr bwMode="auto">
          <a:xfrm>
            <a:off x="1180550" y="2141327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971" name="Line 1660"/>
          <p:cNvSpPr>
            <a:spLocks noChangeShapeType="1"/>
          </p:cNvSpPr>
          <p:nvPr/>
        </p:nvSpPr>
        <p:spPr bwMode="auto">
          <a:xfrm>
            <a:off x="1284288" y="1597025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9" name="Line 1667"/>
          <p:cNvSpPr>
            <a:spLocks noChangeShapeType="1"/>
          </p:cNvSpPr>
          <p:nvPr/>
        </p:nvSpPr>
        <p:spPr bwMode="auto">
          <a:xfrm>
            <a:off x="1273175" y="950913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0" name="Rectangle 1668"/>
          <p:cNvSpPr>
            <a:spLocks noChangeArrowheads="1"/>
          </p:cNvSpPr>
          <p:nvPr/>
        </p:nvSpPr>
        <p:spPr bwMode="auto">
          <a:xfrm>
            <a:off x="1021882" y="834767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898" name="Line 1672"/>
          <p:cNvSpPr>
            <a:spLocks noChangeShapeType="1"/>
          </p:cNvSpPr>
          <p:nvPr/>
        </p:nvSpPr>
        <p:spPr bwMode="auto">
          <a:xfrm>
            <a:off x="1300163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99" name="Line 1673"/>
          <p:cNvSpPr>
            <a:spLocks noChangeShapeType="1"/>
          </p:cNvSpPr>
          <p:nvPr/>
        </p:nvSpPr>
        <p:spPr bwMode="auto">
          <a:xfrm>
            <a:off x="1566863" y="2251075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00" name="Rectangle 1674"/>
          <p:cNvSpPr>
            <a:spLocks noChangeArrowheads="1"/>
          </p:cNvSpPr>
          <p:nvPr/>
        </p:nvSpPr>
        <p:spPr bwMode="auto">
          <a:xfrm>
            <a:off x="1412776" y="22780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901" name="Line 1675"/>
          <p:cNvSpPr>
            <a:spLocks noChangeShapeType="1"/>
          </p:cNvSpPr>
          <p:nvPr/>
        </p:nvSpPr>
        <p:spPr bwMode="auto">
          <a:xfrm>
            <a:off x="1835150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02" name="Line 1676"/>
          <p:cNvSpPr>
            <a:spLocks noChangeShapeType="1"/>
          </p:cNvSpPr>
          <p:nvPr/>
        </p:nvSpPr>
        <p:spPr bwMode="auto">
          <a:xfrm>
            <a:off x="2108200" y="2251075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03" name="Rectangle 1677"/>
          <p:cNvSpPr>
            <a:spLocks noChangeArrowheads="1"/>
          </p:cNvSpPr>
          <p:nvPr/>
        </p:nvSpPr>
        <p:spPr bwMode="auto">
          <a:xfrm>
            <a:off x="1954113" y="227806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904" name="Line 1678"/>
          <p:cNvSpPr>
            <a:spLocks noChangeShapeType="1"/>
          </p:cNvSpPr>
          <p:nvPr/>
        </p:nvSpPr>
        <p:spPr bwMode="auto">
          <a:xfrm>
            <a:off x="2376488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05" name="Line 1679"/>
          <p:cNvSpPr>
            <a:spLocks noChangeShapeType="1"/>
          </p:cNvSpPr>
          <p:nvPr/>
        </p:nvSpPr>
        <p:spPr bwMode="auto">
          <a:xfrm>
            <a:off x="2644775" y="2251075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06" name="Rectangle 1680"/>
          <p:cNvSpPr>
            <a:spLocks noChangeArrowheads="1"/>
          </p:cNvSpPr>
          <p:nvPr/>
        </p:nvSpPr>
        <p:spPr bwMode="auto">
          <a:xfrm>
            <a:off x="2474813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908" name="Line 1681"/>
          <p:cNvSpPr>
            <a:spLocks noChangeShapeType="1"/>
          </p:cNvSpPr>
          <p:nvPr/>
        </p:nvSpPr>
        <p:spPr bwMode="auto">
          <a:xfrm>
            <a:off x="2911475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09" name="Line 1682"/>
          <p:cNvSpPr>
            <a:spLocks noChangeShapeType="1"/>
          </p:cNvSpPr>
          <p:nvPr/>
        </p:nvSpPr>
        <p:spPr bwMode="auto">
          <a:xfrm>
            <a:off x="3179763" y="2251075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10" name="Rectangle 1683"/>
          <p:cNvSpPr>
            <a:spLocks noChangeArrowheads="1"/>
          </p:cNvSpPr>
          <p:nvPr/>
        </p:nvSpPr>
        <p:spPr bwMode="auto">
          <a:xfrm>
            <a:off x="3009801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911" name="Line 1684"/>
          <p:cNvSpPr>
            <a:spLocks noChangeShapeType="1"/>
          </p:cNvSpPr>
          <p:nvPr/>
        </p:nvSpPr>
        <p:spPr bwMode="auto">
          <a:xfrm>
            <a:off x="3448050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12" name="Line 1685"/>
          <p:cNvSpPr>
            <a:spLocks noChangeShapeType="1"/>
          </p:cNvSpPr>
          <p:nvPr/>
        </p:nvSpPr>
        <p:spPr bwMode="auto">
          <a:xfrm>
            <a:off x="3721100" y="2251075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13" name="Rectangle 1686"/>
          <p:cNvSpPr>
            <a:spLocks noChangeArrowheads="1"/>
          </p:cNvSpPr>
          <p:nvPr/>
        </p:nvSpPr>
        <p:spPr bwMode="auto">
          <a:xfrm>
            <a:off x="3551138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914" name="Line 1687"/>
          <p:cNvSpPr>
            <a:spLocks noChangeShapeType="1"/>
          </p:cNvSpPr>
          <p:nvPr/>
        </p:nvSpPr>
        <p:spPr bwMode="auto">
          <a:xfrm>
            <a:off x="3987800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15" name="Line 1688"/>
          <p:cNvSpPr>
            <a:spLocks noChangeShapeType="1"/>
          </p:cNvSpPr>
          <p:nvPr/>
        </p:nvSpPr>
        <p:spPr bwMode="auto">
          <a:xfrm>
            <a:off x="4256088" y="2251075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16" name="Rectangle 1689"/>
          <p:cNvSpPr>
            <a:spLocks noChangeArrowheads="1"/>
          </p:cNvSpPr>
          <p:nvPr/>
        </p:nvSpPr>
        <p:spPr bwMode="auto">
          <a:xfrm>
            <a:off x="4086126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917" name="Line 1690"/>
          <p:cNvSpPr>
            <a:spLocks noChangeShapeType="1"/>
          </p:cNvSpPr>
          <p:nvPr/>
        </p:nvSpPr>
        <p:spPr bwMode="auto">
          <a:xfrm>
            <a:off x="4524375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18" name="Line 1691"/>
          <p:cNvSpPr>
            <a:spLocks noChangeShapeType="1"/>
          </p:cNvSpPr>
          <p:nvPr/>
        </p:nvSpPr>
        <p:spPr bwMode="auto">
          <a:xfrm>
            <a:off x="4791075" y="2251075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19" name="Rectangle 1692"/>
          <p:cNvSpPr>
            <a:spLocks noChangeArrowheads="1"/>
          </p:cNvSpPr>
          <p:nvPr/>
        </p:nvSpPr>
        <p:spPr bwMode="auto">
          <a:xfrm>
            <a:off x="4621113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920" name="Line 1693"/>
          <p:cNvSpPr>
            <a:spLocks noChangeShapeType="1"/>
          </p:cNvSpPr>
          <p:nvPr/>
        </p:nvSpPr>
        <p:spPr bwMode="auto">
          <a:xfrm>
            <a:off x="5059363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21" name="Line 1694"/>
          <p:cNvSpPr>
            <a:spLocks noChangeShapeType="1"/>
          </p:cNvSpPr>
          <p:nvPr/>
        </p:nvSpPr>
        <p:spPr bwMode="auto">
          <a:xfrm>
            <a:off x="5332413" y="2251075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22" name="Rectangle 1695"/>
          <p:cNvSpPr>
            <a:spLocks noChangeArrowheads="1"/>
          </p:cNvSpPr>
          <p:nvPr/>
        </p:nvSpPr>
        <p:spPr bwMode="auto">
          <a:xfrm>
            <a:off x="5162451" y="227806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923" name="Line 1696"/>
          <p:cNvSpPr>
            <a:spLocks noChangeShapeType="1"/>
          </p:cNvSpPr>
          <p:nvPr/>
        </p:nvSpPr>
        <p:spPr bwMode="auto">
          <a:xfrm>
            <a:off x="5600700" y="2251075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24" name="Line 1697"/>
          <p:cNvSpPr>
            <a:spLocks noChangeShapeType="1"/>
          </p:cNvSpPr>
          <p:nvPr/>
        </p:nvSpPr>
        <p:spPr bwMode="auto">
          <a:xfrm>
            <a:off x="5868988" y="2251075"/>
            <a:ext cx="0" cy="26988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25" name="Rectangle 1698"/>
          <p:cNvSpPr>
            <a:spLocks noChangeArrowheads="1"/>
          </p:cNvSpPr>
          <p:nvPr/>
        </p:nvSpPr>
        <p:spPr bwMode="auto">
          <a:xfrm>
            <a:off x="5652988" y="2278063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cxnSp>
        <p:nvCxnSpPr>
          <p:cNvPr id="2055" name="Straight Arrow Connector 2054"/>
          <p:cNvCxnSpPr/>
          <p:nvPr/>
        </p:nvCxnSpPr>
        <p:spPr>
          <a:xfrm flipH="1">
            <a:off x="4129460" y="1613369"/>
            <a:ext cx="144015" cy="51179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6" name="Straight Arrow Connector 2055"/>
          <p:cNvCxnSpPr/>
          <p:nvPr/>
        </p:nvCxnSpPr>
        <p:spPr>
          <a:xfrm>
            <a:off x="4093319" y="1702383"/>
            <a:ext cx="0" cy="5018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7" name="Straight Arrow Connector 2056"/>
          <p:cNvCxnSpPr/>
          <p:nvPr/>
        </p:nvCxnSpPr>
        <p:spPr>
          <a:xfrm flipH="1">
            <a:off x="2973638" y="1937343"/>
            <a:ext cx="9298" cy="28249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8" name="Straight Arrow Connector 2057"/>
          <p:cNvCxnSpPr/>
          <p:nvPr/>
        </p:nvCxnSpPr>
        <p:spPr>
          <a:xfrm>
            <a:off x="3293576" y="1405350"/>
            <a:ext cx="36005" cy="73597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0" name="Straight Arrow Connector 2059"/>
          <p:cNvCxnSpPr/>
          <p:nvPr/>
        </p:nvCxnSpPr>
        <p:spPr>
          <a:xfrm flipH="1">
            <a:off x="4417655" y="1977343"/>
            <a:ext cx="9298" cy="22320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1" name="Straight Arrow Connector 2060"/>
          <p:cNvCxnSpPr/>
          <p:nvPr/>
        </p:nvCxnSpPr>
        <p:spPr>
          <a:xfrm flipH="1">
            <a:off x="4526007" y="1833884"/>
            <a:ext cx="72007" cy="32655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2" name="Straight Arrow Connector 2061"/>
          <p:cNvCxnSpPr/>
          <p:nvPr/>
        </p:nvCxnSpPr>
        <p:spPr>
          <a:xfrm flipH="1">
            <a:off x="4580232" y="1911641"/>
            <a:ext cx="72007" cy="30755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3" name="Straight Arrow Connector 2062"/>
          <p:cNvCxnSpPr/>
          <p:nvPr/>
        </p:nvCxnSpPr>
        <p:spPr>
          <a:xfrm flipH="1">
            <a:off x="4818976" y="1864166"/>
            <a:ext cx="72007" cy="28249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4" name="Straight Arrow Connector 2063"/>
          <p:cNvCxnSpPr/>
          <p:nvPr/>
        </p:nvCxnSpPr>
        <p:spPr>
          <a:xfrm>
            <a:off x="5707218" y="2013692"/>
            <a:ext cx="72009" cy="23262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5" name="Straight Arrow Connector 2064"/>
          <p:cNvCxnSpPr/>
          <p:nvPr/>
        </p:nvCxnSpPr>
        <p:spPr>
          <a:xfrm flipH="1">
            <a:off x="2101909" y="1851630"/>
            <a:ext cx="12582" cy="31163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6" name="Straight Arrow Connector 2065"/>
          <p:cNvCxnSpPr/>
          <p:nvPr/>
        </p:nvCxnSpPr>
        <p:spPr>
          <a:xfrm>
            <a:off x="1939456" y="1965147"/>
            <a:ext cx="58455" cy="2233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8" name="TextBox 2067"/>
          <p:cNvSpPr txBox="1"/>
          <p:nvPr/>
        </p:nvSpPr>
        <p:spPr>
          <a:xfrm>
            <a:off x="1792812" y="1676558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072" name="TextBox 17"/>
          <p:cNvSpPr txBox="1"/>
          <p:nvPr/>
        </p:nvSpPr>
        <p:spPr>
          <a:xfrm>
            <a:off x="4241503" y="1778706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074" name="TextBox 17"/>
          <p:cNvSpPr txBox="1"/>
          <p:nvPr/>
        </p:nvSpPr>
        <p:spPr>
          <a:xfrm>
            <a:off x="4807403" y="1662659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076" name="TextBox 2075"/>
          <p:cNvSpPr txBox="1"/>
          <p:nvPr/>
        </p:nvSpPr>
        <p:spPr>
          <a:xfrm>
            <a:off x="4552380" y="1748724"/>
            <a:ext cx="39446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79" name="TextBox 17"/>
          <p:cNvSpPr txBox="1"/>
          <p:nvPr/>
        </p:nvSpPr>
        <p:spPr>
          <a:xfrm>
            <a:off x="4062013" y="1416438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081" name="TextBox 2080"/>
          <p:cNvSpPr txBox="1"/>
          <p:nvPr/>
        </p:nvSpPr>
        <p:spPr>
          <a:xfrm>
            <a:off x="4188946" y="153106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6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083" name="TextBox 17"/>
          <p:cNvSpPr txBox="1"/>
          <p:nvPr/>
        </p:nvSpPr>
        <p:spPr>
          <a:xfrm>
            <a:off x="3794668" y="152190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87" name="TextBox 2086"/>
          <p:cNvSpPr txBox="1"/>
          <p:nvPr/>
        </p:nvSpPr>
        <p:spPr>
          <a:xfrm>
            <a:off x="3730437" y="1874049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88" name="TextBox 2087"/>
          <p:cNvSpPr txBox="1"/>
          <p:nvPr/>
        </p:nvSpPr>
        <p:spPr>
          <a:xfrm>
            <a:off x="3518853" y="1787288"/>
            <a:ext cx="35168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93" name="TextBox 2092"/>
          <p:cNvSpPr txBox="1"/>
          <p:nvPr/>
        </p:nvSpPr>
        <p:spPr>
          <a:xfrm>
            <a:off x="1847027" y="1565270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094" name="Straight Arrow Connector 2093"/>
          <p:cNvCxnSpPr/>
          <p:nvPr/>
        </p:nvCxnSpPr>
        <p:spPr>
          <a:xfrm flipH="1">
            <a:off x="2425733" y="1852045"/>
            <a:ext cx="144014" cy="36922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5" name="Straight Arrow Connector 2094"/>
          <p:cNvCxnSpPr/>
          <p:nvPr/>
        </p:nvCxnSpPr>
        <p:spPr>
          <a:xfrm flipH="1">
            <a:off x="2368144" y="1974107"/>
            <a:ext cx="80111" cy="26871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6" name="Straight Arrow Connector 2095"/>
          <p:cNvCxnSpPr/>
          <p:nvPr/>
        </p:nvCxnSpPr>
        <p:spPr>
          <a:xfrm flipH="1">
            <a:off x="2192153" y="1795103"/>
            <a:ext cx="28749" cy="31298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8" name="TextBox 2097"/>
          <p:cNvSpPr txBox="1"/>
          <p:nvPr/>
        </p:nvSpPr>
        <p:spPr>
          <a:xfrm>
            <a:off x="2171321" y="1878942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2099" name="TextBox 2098"/>
          <p:cNvSpPr txBox="1"/>
          <p:nvPr/>
        </p:nvSpPr>
        <p:spPr>
          <a:xfrm>
            <a:off x="2220902" y="1784625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104" name="TextBox 2103"/>
          <p:cNvSpPr txBox="1"/>
          <p:nvPr/>
        </p:nvSpPr>
        <p:spPr>
          <a:xfrm>
            <a:off x="2403601" y="1531853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107" name="Straight Arrow Connector 2106"/>
          <p:cNvCxnSpPr/>
          <p:nvPr/>
        </p:nvCxnSpPr>
        <p:spPr>
          <a:xfrm flipH="1">
            <a:off x="2863995" y="1491350"/>
            <a:ext cx="72893" cy="70146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8" name="Straight Arrow Connector 2107"/>
          <p:cNvCxnSpPr/>
          <p:nvPr/>
        </p:nvCxnSpPr>
        <p:spPr>
          <a:xfrm flipH="1">
            <a:off x="2799487" y="1851730"/>
            <a:ext cx="64508" cy="3141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9" name="Straight Arrow Connector 2108"/>
          <p:cNvCxnSpPr/>
          <p:nvPr/>
        </p:nvCxnSpPr>
        <p:spPr>
          <a:xfrm>
            <a:off x="2764230" y="1735611"/>
            <a:ext cx="0" cy="45720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2" name="TextBox 2111"/>
          <p:cNvSpPr txBox="1"/>
          <p:nvPr/>
        </p:nvSpPr>
        <p:spPr>
          <a:xfrm>
            <a:off x="2705529" y="1663651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7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115" name="TextBox 17"/>
          <p:cNvSpPr txBox="1"/>
          <p:nvPr/>
        </p:nvSpPr>
        <p:spPr>
          <a:xfrm>
            <a:off x="2601179" y="1315257"/>
            <a:ext cx="54694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8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838" name="TextBox 1837"/>
          <p:cNvSpPr txBox="1"/>
          <p:nvPr/>
        </p:nvSpPr>
        <p:spPr>
          <a:xfrm rot="16200000">
            <a:off x="315977" y="6282882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1839" name="TextBox 1838"/>
          <p:cNvSpPr txBox="1"/>
          <p:nvPr/>
        </p:nvSpPr>
        <p:spPr>
          <a:xfrm rot="16200000">
            <a:off x="407047" y="381186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1840" name="TextBox 1839"/>
          <p:cNvSpPr txBox="1"/>
          <p:nvPr/>
        </p:nvSpPr>
        <p:spPr>
          <a:xfrm rot="16200000">
            <a:off x="407089" y="1460940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1841" name="TextBox 1840"/>
          <p:cNvSpPr txBox="1"/>
          <p:nvPr/>
        </p:nvSpPr>
        <p:spPr>
          <a:xfrm rot="16200000">
            <a:off x="341994" y="8479952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39382418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TextBox 113"/>
          <p:cNvSpPr txBox="1"/>
          <p:nvPr/>
        </p:nvSpPr>
        <p:spPr>
          <a:xfrm>
            <a:off x="74939" y="170160"/>
            <a:ext cx="23016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(e) Negative </a:t>
            </a:r>
            <a:r>
              <a:rPr lang="en-US" altLang="zh-CN" dirty="0" err="1" smtClean="0"/>
              <a:t>ETcaD</a:t>
            </a:r>
            <a:endParaRPr lang="zh-CN" altLang="en-US" dirty="0"/>
          </a:p>
        </p:txBody>
      </p:sp>
      <p:sp>
        <p:nvSpPr>
          <p:cNvPr id="226" name="TextBox 225"/>
          <p:cNvSpPr txBox="1"/>
          <p:nvPr/>
        </p:nvSpPr>
        <p:spPr>
          <a:xfrm>
            <a:off x="124127" y="2576736"/>
            <a:ext cx="23016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(f) Negative ET-IRMPD</a:t>
            </a:r>
            <a:endParaRPr lang="zh-CN" altLang="en-US" dirty="0"/>
          </a:p>
        </p:txBody>
      </p:sp>
      <p:sp>
        <p:nvSpPr>
          <p:cNvPr id="227" name="TextBox 226"/>
          <p:cNvSpPr txBox="1"/>
          <p:nvPr/>
        </p:nvSpPr>
        <p:spPr>
          <a:xfrm>
            <a:off x="411946" y="5601072"/>
            <a:ext cx="56166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/>
              <a:t>Supplemental Figure 5 </a:t>
            </a:r>
            <a:r>
              <a:rPr lang="en-US" altLang="zh-CN" dirty="0"/>
              <a:t>MS/MS spectra from the dissociation of </a:t>
            </a:r>
            <a:r>
              <a:rPr lang="en-US" altLang="zh-CN" dirty="0" smtClean="0"/>
              <a:t>ss4</a:t>
            </a:r>
            <a:r>
              <a:rPr lang="en-US" altLang="zh-CN" dirty="0"/>
              <a:t> by (a) CID (</a:t>
            </a:r>
            <a:r>
              <a:rPr lang="en-US" altLang="zh-CN" dirty="0" smtClean="0"/>
              <a:t>3-), </a:t>
            </a:r>
            <a:r>
              <a:rPr lang="en-US" altLang="zh-CN" dirty="0"/>
              <a:t>(b) IRMPD (</a:t>
            </a:r>
            <a:r>
              <a:rPr lang="en-US" altLang="zh-CN" dirty="0" smtClean="0"/>
              <a:t>3-), </a:t>
            </a:r>
            <a:r>
              <a:rPr lang="en-US" altLang="zh-CN" dirty="0"/>
              <a:t>(c) 193-nm UVPD (</a:t>
            </a:r>
            <a:r>
              <a:rPr lang="en-US" altLang="zh-CN" dirty="0" smtClean="0"/>
              <a:t>3-), </a:t>
            </a:r>
            <a:r>
              <a:rPr lang="en-US" altLang="zh-CN" dirty="0"/>
              <a:t>(d) </a:t>
            </a:r>
            <a:r>
              <a:rPr lang="en-US" altLang="zh-CN" dirty="0" smtClean="0"/>
              <a:t>ETD </a:t>
            </a:r>
            <a:r>
              <a:rPr lang="en-US" altLang="zh-CN" dirty="0"/>
              <a:t>(</a:t>
            </a:r>
            <a:r>
              <a:rPr lang="en-US" altLang="zh-CN" dirty="0" smtClean="0"/>
              <a:t>3-), (e) </a:t>
            </a:r>
            <a:r>
              <a:rPr lang="en-US" altLang="zh-CN" dirty="0" err="1" smtClean="0"/>
              <a:t>ETcaD</a:t>
            </a:r>
            <a:r>
              <a:rPr lang="en-US" altLang="zh-CN" dirty="0" smtClean="0"/>
              <a:t> (3-•), and (f) ET-IRMPD (3-•). Precursor </a:t>
            </a:r>
            <a:r>
              <a:rPr lang="en-US" altLang="zh-CN" dirty="0"/>
              <a:t>ions are noted with a star. </a:t>
            </a:r>
            <a:endParaRPr lang="zh-CN" altLang="en-US" dirty="0"/>
          </a:p>
        </p:txBody>
      </p:sp>
      <p:sp>
        <p:nvSpPr>
          <p:cNvPr id="3" name="AutoShape 6"/>
          <p:cNvSpPr>
            <a:spLocks noChangeAspect="1" noChangeArrowheads="1" noTextEdit="1"/>
          </p:cNvSpPr>
          <p:nvPr/>
        </p:nvSpPr>
        <p:spPr bwMode="auto">
          <a:xfrm>
            <a:off x="798151" y="3357906"/>
            <a:ext cx="4776788" cy="167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TextBox 17"/>
          <p:cNvSpPr txBox="1"/>
          <p:nvPr/>
        </p:nvSpPr>
        <p:spPr>
          <a:xfrm>
            <a:off x="2610585" y="4639017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20" name="TextBox 102"/>
          <p:cNvSpPr txBox="1"/>
          <p:nvPr/>
        </p:nvSpPr>
        <p:spPr>
          <a:xfrm>
            <a:off x="1921938" y="3666595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24" name="Rectangle 123"/>
          <p:cNvSpPr/>
          <p:nvPr/>
        </p:nvSpPr>
        <p:spPr>
          <a:xfrm>
            <a:off x="2921965" y="4515907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125" name="TextBox 17"/>
          <p:cNvSpPr txBox="1"/>
          <p:nvPr/>
        </p:nvSpPr>
        <p:spPr>
          <a:xfrm>
            <a:off x="3233278" y="4052649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27" name="TextBox 17"/>
          <p:cNvSpPr txBox="1"/>
          <p:nvPr/>
        </p:nvSpPr>
        <p:spPr>
          <a:xfrm>
            <a:off x="2022964" y="3965763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0" name="TextBox 17"/>
          <p:cNvSpPr txBox="1"/>
          <p:nvPr/>
        </p:nvSpPr>
        <p:spPr>
          <a:xfrm>
            <a:off x="2437574" y="4345816"/>
            <a:ext cx="3145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31" name="TextBox 17"/>
          <p:cNvSpPr txBox="1"/>
          <p:nvPr/>
        </p:nvSpPr>
        <p:spPr>
          <a:xfrm>
            <a:off x="3928701" y="4467971"/>
            <a:ext cx="58862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/z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06" name="TextBox 205"/>
          <p:cNvSpPr txBox="1"/>
          <p:nvPr/>
        </p:nvSpPr>
        <p:spPr>
          <a:xfrm>
            <a:off x="965089" y="3319890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207" name="Straight Arrow Connector 206"/>
          <p:cNvCxnSpPr/>
          <p:nvPr/>
        </p:nvCxnSpPr>
        <p:spPr>
          <a:xfrm>
            <a:off x="1136551" y="4588948"/>
            <a:ext cx="86539" cy="249085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8" name="TextBox 207"/>
          <p:cNvSpPr txBox="1"/>
          <p:nvPr/>
        </p:nvSpPr>
        <p:spPr>
          <a:xfrm>
            <a:off x="1695360" y="4052649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209" name="TextBox 208"/>
          <p:cNvSpPr txBox="1"/>
          <p:nvPr/>
        </p:nvSpPr>
        <p:spPr>
          <a:xfrm>
            <a:off x="1650476" y="3916748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9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216" name="5-Point Star 215"/>
          <p:cNvSpPr/>
          <p:nvPr/>
        </p:nvSpPr>
        <p:spPr>
          <a:xfrm>
            <a:off x="3320689" y="4754894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Group 208"/>
          <p:cNvGrpSpPr>
            <a:grpSpLocks/>
          </p:cNvGrpSpPr>
          <p:nvPr/>
        </p:nvGrpSpPr>
        <p:grpSpPr bwMode="auto">
          <a:xfrm>
            <a:off x="1061676" y="3369018"/>
            <a:ext cx="4492625" cy="1550987"/>
            <a:chOff x="498" y="2052"/>
            <a:chExt cx="2830" cy="977"/>
          </a:xfrm>
        </p:grpSpPr>
        <p:sp>
          <p:nvSpPr>
            <p:cNvPr id="12430" name="Line 148"/>
            <p:cNvSpPr>
              <a:spLocks noChangeShapeType="1"/>
            </p:cNvSpPr>
            <p:nvPr/>
          </p:nvSpPr>
          <p:spPr bwMode="auto">
            <a:xfrm flipV="1">
              <a:off x="1136" y="2351"/>
              <a:ext cx="0" cy="67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0" name="Rectangle 8"/>
            <p:cNvSpPr>
              <a:spLocks noChangeArrowheads="1"/>
            </p:cNvSpPr>
            <p:nvPr/>
          </p:nvSpPr>
          <p:spPr bwMode="auto">
            <a:xfrm>
              <a:off x="498" y="2052"/>
              <a:ext cx="2830" cy="977"/>
            </a:xfrm>
            <a:prstGeom prst="rect">
              <a:avLst/>
            </a:prstGeom>
            <a:noFill/>
            <a:ln w="3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1" name="Line 9"/>
            <p:cNvSpPr>
              <a:spLocks noChangeShapeType="1"/>
            </p:cNvSpPr>
            <p:nvPr/>
          </p:nvSpPr>
          <p:spPr bwMode="auto">
            <a:xfrm flipV="1">
              <a:off x="50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2" name="Line 10"/>
            <p:cNvSpPr>
              <a:spLocks noChangeShapeType="1"/>
            </p:cNvSpPr>
            <p:nvPr/>
          </p:nvSpPr>
          <p:spPr bwMode="auto">
            <a:xfrm flipV="1">
              <a:off x="507" y="2181"/>
              <a:ext cx="0" cy="8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3" name="Line 11"/>
            <p:cNvSpPr>
              <a:spLocks noChangeShapeType="1"/>
            </p:cNvSpPr>
            <p:nvPr/>
          </p:nvSpPr>
          <p:spPr bwMode="auto">
            <a:xfrm flipV="1">
              <a:off x="511" y="2859"/>
              <a:ext cx="0" cy="17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4" name="Line 12"/>
            <p:cNvSpPr>
              <a:spLocks noChangeShapeType="1"/>
            </p:cNvSpPr>
            <p:nvPr/>
          </p:nvSpPr>
          <p:spPr bwMode="auto">
            <a:xfrm flipV="1">
              <a:off x="511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5" name="Line 13"/>
            <p:cNvSpPr>
              <a:spLocks noChangeShapeType="1"/>
            </p:cNvSpPr>
            <p:nvPr/>
          </p:nvSpPr>
          <p:spPr bwMode="auto">
            <a:xfrm flipV="1">
              <a:off x="52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6" name="Line 14"/>
            <p:cNvSpPr>
              <a:spLocks noChangeShapeType="1"/>
            </p:cNvSpPr>
            <p:nvPr/>
          </p:nvSpPr>
          <p:spPr bwMode="auto">
            <a:xfrm flipV="1">
              <a:off x="52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7" name="Line 15"/>
            <p:cNvSpPr>
              <a:spLocks noChangeShapeType="1"/>
            </p:cNvSpPr>
            <p:nvPr/>
          </p:nvSpPr>
          <p:spPr bwMode="auto">
            <a:xfrm flipV="1">
              <a:off x="53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8" name="Line 16"/>
            <p:cNvSpPr>
              <a:spLocks noChangeShapeType="1"/>
            </p:cNvSpPr>
            <p:nvPr/>
          </p:nvSpPr>
          <p:spPr bwMode="auto">
            <a:xfrm flipV="1">
              <a:off x="550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9" name="Line 17"/>
            <p:cNvSpPr>
              <a:spLocks noChangeShapeType="1"/>
            </p:cNvSpPr>
            <p:nvPr/>
          </p:nvSpPr>
          <p:spPr bwMode="auto">
            <a:xfrm flipV="1">
              <a:off x="55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0" name="Line 18"/>
            <p:cNvSpPr>
              <a:spLocks noChangeShapeType="1"/>
            </p:cNvSpPr>
            <p:nvPr/>
          </p:nvSpPr>
          <p:spPr bwMode="auto">
            <a:xfrm flipV="1">
              <a:off x="56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1" name="Line 19"/>
            <p:cNvSpPr>
              <a:spLocks noChangeShapeType="1"/>
            </p:cNvSpPr>
            <p:nvPr/>
          </p:nvSpPr>
          <p:spPr bwMode="auto">
            <a:xfrm flipV="1">
              <a:off x="57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2" name="Line 20"/>
            <p:cNvSpPr>
              <a:spLocks noChangeShapeType="1"/>
            </p:cNvSpPr>
            <p:nvPr/>
          </p:nvSpPr>
          <p:spPr bwMode="auto">
            <a:xfrm flipV="1">
              <a:off x="58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3" name="Line 21"/>
            <p:cNvSpPr>
              <a:spLocks noChangeShapeType="1"/>
            </p:cNvSpPr>
            <p:nvPr/>
          </p:nvSpPr>
          <p:spPr bwMode="auto">
            <a:xfrm flipV="1">
              <a:off x="58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4" name="Line 22"/>
            <p:cNvSpPr>
              <a:spLocks noChangeShapeType="1"/>
            </p:cNvSpPr>
            <p:nvPr/>
          </p:nvSpPr>
          <p:spPr bwMode="auto">
            <a:xfrm flipV="1">
              <a:off x="59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5" name="Line 23"/>
            <p:cNvSpPr>
              <a:spLocks noChangeShapeType="1"/>
            </p:cNvSpPr>
            <p:nvPr/>
          </p:nvSpPr>
          <p:spPr bwMode="auto">
            <a:xfrm flipV="1">
              <a:off x="59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6" name="Line 24"/>
            <p:cNvSpPr>
              <a:spLocks noChangeShapeType="1"/>
            </p:cNvSpPr>
            <p:nvPr/>
          </p:nvSpPr>
          <p:spPr bwMode="auto">
            <a:xfrm flipV="1">
              <a:off x="59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7" name="Line 25"/>
            <p:cNvSpPr>
              <a:spLocks noChangeShapeType="1"/>
            </p:cNvSpPr>
            <p:nvPr/>
          </p:nvSpPr>
          <p:spPr bwMode="auto">
            <a:xfrm flipV="1">
              <a:off x="603" y="297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8" name="Line 26"/>
            <p:cNvSpPr>
              <a:spLocks noChangeShapeType="1"/>
            </p:cNvSpPr>
            <p:nvPr/>
          </p:nvSpPr>
          <p:spPr bwMode="auto">
            <a:xfrm flipV="1">
              <a:off x="60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9" name="Line 27"/>
            <p:cNvSpPr>
              <a:spLocks noChangeShapeType="1"/>
            </p:cNvSpPr>
            <p:nvPr/>
          </p:nvSpPr>
          <p:spPr bwMode="auto">
            <a:xfrm flipV="1">
              <a:off x="60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0" name="Line 28"/>
            <p:cNvSpPr>
              <a:spLocks noChangeShapeType="1"/>
            </p:cNvSpPr>
            <p:nvPr/>
          </p:nvSpPr>
          <p:spPr bwMode="auto">
            <a:xfrm flipV="1">
              <a:off x="62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1" name="Line 29"/>
            <p:cNvSpPr>
              <a:spLocks noChangeShapeType="1"/>
            </p:cNvSpPr>
            <p:nvPr/>
          </p:nvSpPr>
          <p:spPr bwMode="auto">
            <a:xfrm flipV="1">
              <a:off x="623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2" name="Line 30"/>
            <p:cNvSpPr>
              <a:spLocks noChangeShapeType="1"/>
            </p:cNvSpPr>
            <p:nvPr/>
          </p:nvSpPr>
          <p:spPr bwMode="auto">
            <a:xfrm flipV="1">
              <a:off x="627" y="2961"/>
              <a:ext cx="0" cy="6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3" name="Line 31"/>
            <p:cNvSpPr>
              <a:spLocks noChangeShapeType="1"/>
            </p:cNvSpPr>
            <p:nvPr/>
          </p:nvSpPr>
          <p:spPr bwMode="auto">
            <a:xfrm flipV="1">
              <a:off x="627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4" name="Line 32"/>
            <p:cNvSpPr>
              <a:spLocks noChangeShapeType="1"/>
            </p:cNvSpPr>
            <p:nvPr/>
          </p:nvSpPr>
          <p:spPr bwMode="auto">
            <a:xfrm flipV="1">
              <a:off x="63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5" name="Line 33"/>
            <p:cNvSpPr>
              <a:spLocks noChangeShapeType="1"/>
            </p:cNvSpPr>
            <p:nvPr/>
          </p:nvSpPr>
          <p:spPr bwMode="auto">
            <a:xfrm flipV="1">
              <a:off x="640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6" name="Line 34"/>
            <p:cNvSpPr>
              <a:spLocks noChangeShapeType="1"/>
            </p:cNvSpPr>
            <p:nvPr/>
          </p:nvSpPr>
          <p:spPr bwMode="auto">
            <a:xfrm flipV="1">
              <a:off x="656" y="2208"/>
              <a:ext cx="0" cy="82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7" name="Line 35"/>
            <p:cNvSpPr>
              <a:spLocks noChangeShapeType="1"/>
            </p:cNvSpPr>
            <p:nvPr/>
          </p:nvSpPr>
          <p:spPr bwMode="auto">
            <a:xfrm flipV="1">
              <a:off x="656" y="2821"/>
              <a:ext cx="0" cy="20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8" name="Line 36"/>
            <p:cNvSpPr>
              <a:spLocks noChangeShapeType="1"/>
            </p:cNvSpPr>
            <p:nvPr/>
          </p:nvSpPr>
          <p:spPr bwMode="auto">
            <a:xfrm flipV="1">
              <a:off x="660" y="2944"/>
              <a:ext cx="0" cy="8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9" name="Line 37"/>
            <p:cNvSpPr>
              <a:spLocks noChangeShapeType="1"/>
            </p:cNvSpPr>
            <p:nvPr/>
          </p:nvSpPr>
          <p:spPr bwMode="auto">
            <a:xfrm flipV="1">
              <a:off x="66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0" name="Line 38"/>
            <p:cNvSpPr>
              <a:spLocks noChangeShapeType="1"/>
            </p:cNvSpPr>
            <p:nvPr/>
          </p:nvSpPr>
          <p:spPr bwMode="auto">
            <a:xfrm flipV="1">
              <a:off x="66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1" name="Line 39"/>
            <p:cNvSpPr>
              <a:spLocks noChangeShapeType="1"/>
            </p:cNvSpPr>
            <p:nvPr/>
          </p:nvSpPr>
          <p:spPr bwMode="auto">
            <a:xfrm flipV="1">
              <a:off x="670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2" name="Line 40"/>
            <p:cNvSpPr>
              <a:spLocks noChangeShapeType="1"/>
            </p:cNvSpPr>
            <p:nvPr/>
          </p:nvSpPr>
          <p:spPr bwMode="auto">
            <a:xfrm flipV="1">
              <a:off x="67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3" name="Line 41"/>
            <p:cNvSpPr>
              <a:spLocks noChangeShapeType="1"/>
            </p:cNvSpPr>
            <p:nvPr/>
          </p:nvSpPr>
          <p:spPr bwMode="auto">
            <a:xfrm flipV="1">
              <a:off x="689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4" name="Line 42"/>
            <p:cNvSpPr>
              <a:spLocks noChangeShapeType="1"/>
            </p:cNvSpPr>
            <p:nvPr/>
          </p:nvSpPr>
          <p:spPr bwMode="auto">
            <a:xfrm flipV="1">
              <a:off x="693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5" name="Line 43"/>
            <p:cNvSpPr>
              <a:spLocks noChangeShapeType="1"/>
            </p:cNvSpPr>
            <p:nvPr/>
          </p:nvSpPr>
          <p:spPr bwMode="auto">
            <a:xfrm flipV="1">
              <a:off x="69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6" name="Line 44"/>
            <p:cNvSpPr>
              <a:spLocks noChangeShapeType="1"/>
            </p:cNvSpPr>
            <p:nvPr/>
          </p:nvSpPr>
          <p:spPr bwMode="auto">
            <a:xfrm flipV="1">
              <a:off x="69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7" name="Line 45"/>
            <p:cNvSpPr>
              <a:spLocks noChangeShapeType="1"/>
            </p:cNvSpPr>
            <p:nvPr/>
          </p:nvSpPr>
          <p:spPr bwMode="auto">
            <a:xfrm flipV="1">
              <a:off x="699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8" name="Line 46"/>
            <p:cNvSpPr>
              <a:spLocks noChangeShapeType="1"/>
            </p:cNvSpPr>
            <p:nvPr/>
          </p:nvSpPr>
          <p:spPr bwMode="auto">
            <a:xfrm flipV="1">
              <a:off x="71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9" name="Line 47"/>
            <p:cNvSpPr>
              <a:spLocks noChangeShapeType="1"/>
            </p:cNvSpPr>
            <p:nvPr/>
          </p:nvSpPr>
          <p:spPr bwMode="auto">
            <a:xfrm flipV="1">
              <a:off x="72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0" name="Line 48"/>
            <p:cNvSpPr>
              <a:spLocks noChangeShapeType="1"/>
            </p:cNvSpPr>
            <p:nvPr/>
          </p:nvSpPr>
          <p:spPr bwMode="auto">
            <a:xfrm flipV="1">
              <a:off x="73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1" name="Line 49"/>
            <p:cNvSpPr>
              <a:spLocks noChangeShapeType="1"/>
            </p:cNvSpPr>
            <p:nvPr/>
          </p:nvSpPr>
          <p:spPr bwMode="auto">
            <a:xfrm flipV="1">
              <a:off x="73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2" name="Line 50"/>
            <p:cNvSpPr>
              <a:spLocks noChangeShapeType="1"/>
            </p:cNvSpPr>
            <p:nvPr/>
          </p:nvSpPr>
          <p:spPr bwMode="auto">
            <a:xfrm flipV="1">
              <a:off x="73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3" name="Line 51"/>
            <p:cNvSpPr>
              <a:spLocks noChangeShapeType="1"/>
            </p:cNvSpPr>
            <p:nvPr/>
          </p:nvSpPr>
          <p:spPr bwMode="auto">
            <a:xfrm flipV="1">
              <a:off x="74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4" name="Line 52"/>
            <p:cNvSpPr>
              <a:spLocks noChangeShapeType="1"/>
            </p:cNvSpPr>
            <p:nvPr/>
          </p:nvSpPr>
          <p:spPr bwMode="auto">
            <a:xfrm flipV="1">
              <a:off x="756" y="2978"/>
              <a:ext cx="0" cy="5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5" name="Line 53"/>
            <p:cNvSpPr>
              <a:spLocks noChangeShapeType="1"/>
            </p:cNvSpPr>
            <p:nvPr/>
          </p:nvSpPr>
          <p:spPr bwMode="auto">
            <a:xfrm flipV="1">
              <a:off x="759" y="296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6" name="Line 54"/>
            <p:cNvSpPr>
              <a:spLocks noChangeShapeType="1"/>
            </p:cNvSpPr>
            <p:nvPr/>
          </p:nvSpPr>
          <p:spPr bwMode="auto">
            <a:xfrm flipV="1">
              <a:off x="759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7" name="Line 55"/>
            <p:cNvSpPr>
              <a:spLocks noChangeShapeType="1"/>
            </p:cNvSpPr>
            <p:nvPr/>
          </p:nvSpPr>
          <p:spPr bwMode="auto">
            <a:xfrm flipV="1">
              <a:off x="76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8" name="Line 56"/>
            <p:cNvSpPr>
              <a:spLocks noChangeShapeType="1"/>
            </p:cNvSpPr>
            <p:nvPr/>
          </p:nvSpPr>
          <p:spPr bwMode="auto">
            <a:xfrm flipV="1">
              <a:off x="789" y="2300"/>
              <a:ext cx="0" cy="72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9" name="Line 57"/>
            <p:cNvSpPr>
              <a:spLocks noChangeShapeType="1"/>
            </p:cNvSpPr>
            <p:nvPr/>
          </p:nvSpPr>
          <p:spPr bwMode="auto">
            <a:xfrm flipV="1">
              <a:off x="789" y="2794"/>
              <a:ext cx="0" cy="23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0" name="Line 58"/>
            <p:cNvSpPr>
              <a:spLocks noChangeShapeType="1"/>
            </p:cNvSpPr>
            <p:nvPr/>
          </p:nvSpPr>
          <p:spPr bwMode="auto">
            <a:xfrm flipV="1">
              <a:off x="792" y="2944"/>
              <a:ext cx="0" cy="8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1" name="Line 59"/>
            <p:cNvSpPr>
              <a:spLocks noChangeShapeType="1"/>
            </p:cNvSpPr>
            <p:nvPr/>
          </p:nvSpPr>
          <p:spPr bwMode="auto">
            <a:xfrm flipV="1">
              <a:off x="79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2" name="Line 60"/>
            <p:cNvSpPr>
              <a:spLocks noChangeShapeType="1"/>
            </p:cNvSpPr>
            <p:nvPr/>
          </p:nvSpPr>
          <p:spPr bwMode="auto">
            <a:xfrm flipV="1">
              <a:off x="80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3" name="Line 61"/>
            <p:cNvSpPr>
              <a:spLocks noChangeShapeType="1"/>
            </p:cNvSpPr>
            <p:nvPr/>
          </p:nvSpPr>
          <p:spPr bwMode="auto">
            <a:xfrm flipV="1">
              <a:off x="802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4" name="Line 62"/>
            <p:cNvSpPr>
              <a:spLocks noChangeShapeType="1"/>
            </p:cNvSpPr>
            <p:nvPr/>
          </p:nvSpPr>
          <p:spPr bwMode="auto">
            <a:xfrm flipV="1">
              <a:off x="80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5" name="Line 63"/>
            <p:cNvSpPr>
              <a:spLocks noChangeShapeType="1"/>
            </p:cNvSpPr>
            <p:nvPr/>
          </p:nvSpPr>
          <p:spPr bwMode="auto">
            <a:xfrm flipV="1">
              <a:off x="80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6" name="Line 64"/>
            <p:cNvSpPr>
              <a:spLocks noChangeShapeType="1"/>
            </p:cNvSpPr>
            <p:nvPr/>
          </p:nvSpPr>
          <p:spPr bwMode="auto">
            <a:xfrm flipV="1">
              <a:off x="81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7" name="Line 65"/>
            <p:cNvSpPr>
              <a:spLocks noChangeShapeType="1"/>
            </p:cNvSpPr>
            <p:nvPr/>
          </p:nvSpPr>
          <p:spPr bwMode="auto">
            <a:xfrm flipV="1">
              <a:off x="82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8" name="Line 66"/>
            <p:cNvSpPr>
              <a:spLocks noChangeShapeType="1"/>
            </p:cNvSpPr>
            <p:nvPr/>
          </p:nvSpPr>
          <p:spPr bwMode="auto">
            <a:xfrm flipV="1">
              <a:off x="82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9" name="Line 67"/>
            <p:cNvSpPr>
              <a:spLocks noChangeShapeType="1"/>
            </p:cNvSpPr>
            <p:nvPr/>
          </p:nvSpPr>
          <p:spPr bwMode="auto">
            <a:xfrm flipV="1">
              <a:off x="83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0" name="Line 68"/>
            <p:cNvSpPr>
              <a:spLocks noChangeShapeType="1"/>
            </p:cNvSpPr>
            <p:nvPr/>
          </p:nvSpPr>
          <p:spPr bwMode="auto">
            <a:xfrm flipV="1">
              <a:off x="855" y="2862"/>
              <a:ext cx="0" cy="1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1" name="Line 69"/>
            <p:cNvSpPr>
              <a:spLocks noChangeShapeType="1"/>
            </p:cNvSpPr>
            <p:nvPr/>
          </p:nvSpPr>
          <p:spPr bwMode="auto">
            <a:xfrm flipV="1">
              <a:off x="858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2" name="Line 70"/>
            <p:cNvSpPr>
              <a:spLocks noChangeShapeType="1"/>
            </p:cNvSpPr>
            <p:nvPr/>
          </p:nvSpPr>
          <p:spPr bwMode="auto">
            <a:xfrm flipV="1">
              <a:off x="858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3" name="Line 71"/>
            <p:cNvSpPr>
              <a:spLocks noChangeShapeType="1"/>
            </p:cNvSpPr>
            <p:nvPr/>
          </p:nvSpPr>
          <p:spPr bwMode="auto">
            <a:xfrm flipV="1">
              <a:off x="86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4" name="Line 72"/>
            <p:cNvSpPr>
              <a:spLocks noChangeShapeType="1"/>
            </p:cNvSpPr>
            <p:nvPr/>
          </p:nvSpPr>
          <p:spPr bwMode="auto">
            <a:xfrm flipV="1">
              <a:off x="86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5" name="Line 73"/>
            <p:cNvSpPr>
              <a:spLocks noChangeShapeType="1"/>
            </p:cNvSpPr>
            <p:nvPr/>
          </p:nvSpPr>
          <p:spPr bwMode="auto">
            <a:xfrm flipV="1">
              <a:off x="87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6" name="Line 74"/>
            <p:cNvSpPr>
              <a:spLocks noChangeShapeType="1"/>
            </p:cNvSpPr>
            <p:nvPr/>
          </p:nvSpPr>
          <p:spPr bwMode="auto">
            <a:xfrm flipV="1">
              <a:off x="881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7" name="Line 75"/>
            <p:cNvSpPr>
              <a:spLocks noChangeShapeType="1"/>
            </p:cNvSpPr>
            <p:nvPr/>
          </p:nvSpPr>
          <p:spPr bwMode="auto">
            <a:xfrm flipV="1">
              <a:off x="881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8" name="Line 76"/>
            <p:cNvSpPr>
              <a:spLocks noChangeShapeType="1"/>
            </p:cNvSpPr>
            <p:nvPr/>
          </p:nvSpPr>
          <p:spPr bwMode="auto">
            <a:xfrm flipV="1">
              <a:off x="88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9" name="Line 77"/>
            <p:cNvSpPr>
              <a:spLocks noChangeShapeType="1"/>
            </p:cNvSpPr>
            <p:nvPr/>
          </p:nvSpPr>
          <p:spPr bwMode="auto">
            <a:xfrm flipV="1">
              <a:off x="891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0" name="Line 78"/>
            <p:cNvSpPr>
              <a:spLocks noChangeShapeType="1"/>
            </p:cNvSpPr>
            <p:nvPr/>
          </p:nvSpPr>
          <p:spPr bwMode="auto">
            <a:xfrm flipV="1">
              <a:off x="891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1" name="Line 79"/>
            <p:cNvSpPr>
              <a:spLocks noChangeShapeType="1"/>
            </p:cNvSpPr>
            <p:nvPr/>
          </p:nvSpPr>
          <p:spPr bwMode="auto">
            <a:xfrm flipV="1">
              <a:off x="921" y="2420"/>
              <a:ext cx="0" cy="60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2" name="Line 80"/>
            <p:cNvSpPr>
              <a:spLocks noChangeShapeType="1"/>
            </p:cNvSpPr>
            <p:nvPr/>
          </p:nvSpPr>
          <p:spPr bwMode="auto">
            <a:xfrm flipV="1">
              <a:off x="92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3" name="Line 81"/>
            <p:cNvSpPr>
              <a:spLocks noChangeShapeType="1"/>
            </p:cNvSpPr>
            <p:nvPr/>
          </p:nvSpPr>
          <p:spPr bwMode="auto">
            <a:xfrm flipV="1">
              <a:off x="925" y="2828"/>
              <a:ext cx="0" cy="20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4" name="Line 82"/>
            <p:cNvSpPr>
              <a:spLocks noChangeShapeType="1"/>
            </p:cNvSpPr>
            <p:nvPr/>
          </p:nvSpPr>
          <p:spPr bwMode="auto">
            <a:xfrm flipV="1">
              <a:off x="925" y="296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5" name="Line 83"/>
            <p:cNvSpPr>
              <a:spLocks noChangeShapeType="1"/>
            </p:cNvSpPr>
            <p:nvPr/>
          </p:nvSpPr>
          <p:spPr bwMode="auto">
            <a:xfrm flipV="1">
              <a:off x="928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6" name="Line 84"/>
            <p:cNvSpPr>
              <a:spLocks noChangeShapeType="1"/>
            </p:cNvSpPr>
            <p:nvPr/>
          </p:nvSpPr>
          <p:spPr bwMode="auto">
            <a:xfrm flipV="1">
              <a:off x="941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7" name="Line 85"/>
            <p:cNvSpPr>
              <a:spLocks noChangeShapeType="1"/>
            </p:cNvSpPr>
            <p:nvPr/>
          </p:nvSpPr>
          <p:spPr bwMode="auto">
            <a:xfrm flipV="1">
              <a:off x="94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8" name="Line 86"/>
            <p:cNvSpPr>
              <a:spLocks noChangeShapeType="1"/>
            </p:cNvSpPr>
            <p:nvPr/>
          </p:nvSpPr>
          <p:spPr bwMode="auto">
            <a:xfrm flipV="1">
              <a:off x="94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9" name="Line 87"/>
            <p:cNvSpPr>
              <a:spLocks noChangeShapeType="1"/>
            </p:cNvSpPr>
            <p:nvPr/>
          </p:nvSpPr>
          <p:spPr bwMode="auto">
            <a:xfrm flipV="1">
              <a:off x="94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0" name="Line 88"/>
            <p:cNvSpPr>
              <a:spLocks noChangeShapeType="1"/>
            </p:cNvSpPr>
            <p:nvPr/>
          </p:nvSpPr>
          <p:spPr bwMode="auto">
            <a:xfrm flipV="1">
              <a:off x="951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1" name="Line 89"/>
            <p:cNvSpPr>
              <a:spLocks noChangeShapeType="1"/>
            </p:cNvSpPr>
            <p:nvPr/>
          </p:nvSpPr>
          <p:spPr bwMode="auto">
            <a:xfrm flipV="1">
              <a:off x="954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2" name="Line 90"/>
            <p:cNvSpPr>
              <a:spLocks noChangeShapeType="1"/>
            </p:cNvSpPr>
            <p:nvPr/>
          </p:nvSpPr>
          <p:spPr bwMode="auto">
            <a:xfrm flipV="1">
              <a:off x="95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3" name="Line 91"/>
            <p:cNvSpPr>
              <a:spLocks noChangeShapeType="1"/>
            </p:cNvSpPr>
            <p:nvPr/>
          </p:nvSpPr>
          <p:spPr bwMode="auto">
            <a:xfrm flipV="1">
              <a:off x="96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4" name="Line 92"/>
            <p:cNvSpPr>
              <a:spLocks noChangeShapeType="1"/>
            </p:cNvSpPr>
            <p:nvPr/>
          </p:nvSpPr>
          <p:spPr bwMode="auto">
            <a:xfrm flipV="1">
              <a:off x="96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5" name="Line 93"/>
            <p:cNvSpPr>
              <a:spLocks noChangeShapeType="1"/>
            </p:cNvSpPr>
            <p:nvPr/>
          </p:nvSpPr>
          <p:spPr bwMode="auto">
            <a:xfrm flipV="1">
              <a:off x="97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6" name="Line 94"/>
            <p:cNvSpPr>
              <a:spLocks noChangeShapeType="1"/>
            </p:cNvSpPr>
            <p:nvPr/>
          </p:nvSpPr>
          <p:spPr bwMode="auto">
            <a:xfrm flipV="1">
              <a:off x="971" y="2937"/>
              <a:ext cx="0" cy="9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7" name="Line 95"/>
            <p:cNvSpPr>
              <a:spLocks noChangeShapeType="1"/>
            </p:cNvSpPr>
            <p:nvPr/>
          </p:nvSpPr>
          <p:spPr bwMode="auto">
            <a:xfrm flipV="1">
              <a:off x="974" y="2944"/>
              <a:ext cx="0" cy="8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8" name="Line 96"/>
            <p:cNvSpPr>
              <a:spLocks noChangeShapeType="1"/>
            </p:cNvSpPr>
            <p:nvPr/>
          </p:nvSpPr>
          <p:spPr bwMode="auto">
            <a:xfrm flipV="1">
              <a:off x="97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9" name="Line 97"/>
            <p:cNvSpPr>
              <a:spLocks noChangeShapeType="1"/>
            </p:cNvSpPr>
            <p:nvPr/>
          </p:nvSpPr>
          <p:spPr bwMode="auto">
            <a:xfrm flipV="1">
              <a:off x="974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0" name="Line 98"/>
            <p:cNvSpPr>
              <a:spLocks noChangeShapeType="1"/>
            </p:cNvSpPr>
            <p:nvPr/>
          </p:nvSpPr>
          <p:spPr bwMode="auto">
            <a:xfrm flipV="1">
              <a:off x="97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1" name="Line 99"/>
            <p:cNvSpPr>
              <a:spLocks noChangeShapeType="1"/>
            </p:cNvSpPr>
            <p:nvPr/>
          </p:nvSpPr>
          <p:spPr bwMode="auto">
            <a:xfrm flipV="1">
              <a:off x="97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2" name="Line 100"/>
            <p:cNvSpPr>
              <a:spLocks noChangeShapeType="1"/>
            </p:cNvSpPr>
            <p:nvPr/>
          </p:nvSpPr>
          <p:spPr bwMode="auto">
            <a:xfrm flipV="1">
              <a:off x="981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3" name="Line 101"/>
            <p:cNvSpPr>
              <a:spLocks noChangeShapeType="1"/>
            </p:cNvSpPr>
            <p:nvPr/>
          </p:nvSpPr>
          <p:spPr bwMode="auto">
            <a:xfrm flipV="1">
              <a:off x="98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4" name="Line 102"/>
            <p:cNvSpPr>
              <a:spLocks noChangeShapeType="1"/>
            </p:cNvSpPr>
            <p:nvPr/>
          </p:nvSpPr>
          <p:spPr bwMode="auto">
            <a:xfrm flipV="1">
              <a:off x="98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5" name="Line 103"/>
            <p:cNvSpPr>
              <a:spLocks noChangeShapeType="1"/>
            </p:cNvSpPr>
            <p:nvPr/>
          </p:nvSpPr>
          <p:spPr bwMode="auto">
            <a:xfrm flipV="1">
              <a:off x="987" y="2849"/>
              <a:ext cx="0" cy="18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6" name="Line 104"/>
            <p:cNvSpPr>
              <a:spLocks noChangeShapeType="1"/>
            </p:cNvSpPr>
            <p:nvPr/>
          </p:nvSpPr>
          <p:spPr bwMode="auto">
            <a:xfrm flipV="1">
              <a:off x="991" y="2978"/>
              <a:ext cx="0" cy="5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7" name="Line 105"/>
            <p:cNvSpPr>
              <a:spLocks noChangeShapeType="1"/>
            </p:cNvSpPr>
            <p:nvPr/>
          </p:nvSpPr>
          <p:spPr bwMode="auto">
            <a:xfrm flipV="1">
              <a:off x="99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8" name="Line 106"/>
            <p:cNvSpPr>
              <a:spLocks noChangeShapeType="1"/>
            </p:cNvSpPr>
            <p:nvPr/>
          </p:nvSpPr>
          <p:spPr bwMode="auto">
            <a:xfrm flipV="1">
              <a:off x="991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9" name="Line 107"/>
            <p:cNvSpPr>
              <a:spLocks noChangeShapeType="1"/>
            </p:cNvSpPr>
            <p:nvPr/>
          </p:nvSpPr>
          <p:spPr bwMode="auto">
            <a:xfrm flipV="1">
              <a:off x="100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0" name="Line 108"/>
            <p:cNvSpPr>
              <a:spLocks noChangeShapeType="1"/>
            </p:cNvSpPr>
            <p:nvPr/>
          </p:nvSpPr>
          <p:spPr bwMode="auto">
            <a:xfrm flipV="1">
              <a:off x="100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1" name="Line 109"/>
            <p:cNvSpPr>
              <a:spLocks noChangeShapeType="1"/>
            </p:cNvSpPr>
            <p:nvPr/>
          </p:nvSpPr>
          <p:spPr bwMode="auto">
            <a:xfrm flipV="1">
              <a:off x="101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2" name="Line 110"/>
            <p:cNvSpPr>
              <a:spLocks noChangeShapeType="1"/>
            </p:cNvSpPr>
            <p:nvPr/>
          </p:nvSpPr>
          <p:spPr bwMode="auto">
            <a:xfrm flipV="1">
              <a:off x="1014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3" name="Line 111"/>
            <p:cNvSpPr>
              <a:spLocks noChangeShapeType="1"/>
            </p:cNvSpPr>
            <p:nvPr/>
          </p:nvSpPr>
          <p:spPr bwMode="auto">
            <a:xfrm flipV="1">
              <a:off x="101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4" name="Line 112"/>
            <p:cNvSpPr>
              <a:spLocks noChangeShapeType="1"/>
            </p:cNvSpPr>
            <p:nvPr/>
          </p:nvSpPr>
          <p:spPr bwMode="auto">
            <a:xfrm flipV="1">
              <a:off x="102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5" name="Line 113"/>
            <p:cNvSpPr>
              <a:spLocks noChangeShapeType="1"/>
            </p:cNvSpPr>
            <p:nvPr/>
          </p:nvSpPr>
          <p:spPr bwMode="auto">
            <a:xfrm flipV="1">
              <a:off x="102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6" name="Line 114"/>
            <p:cNvSpPr>
              <a:spLocks noChangeShapeType="1"/>
            </p:cNvSpPr>
            <p:nvPr/>
          </p:nvSpPr>
          <p:spPr bwMode="auto">
            <a:xfrm flipV="1">
              <a:off x="1030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7" name="Line 115"/>
            <p:cNvSpPr>
              <a:spLocks noChangeShapeType="1"/>
            </p:cNvSpPr>
            <p:nvPr/>
          </p:nvSpPr>
          <p:spPr bwMode="auto">
            <a:xfrm flipV="1">
              <a:off x="103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8" name="Line 116"/>
            <p:cNvSpPr>
              <a:spLocks noChangeShapeType="1"/>
            </p:cNvSpPr>
            <p:nvPr/>
          </p:nvSpPr>
          <p:spPr bwMode="auto">
            <a:xfrm flipV="1">
              <a:off x="103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9" name="Line 117"/>
            <p:cNvSpPr>
              <a:spLocks noChangeShapeType="1"/>
            </p:cNvSpPr>
            <p:nvPr/>
          </p:nvSpPr>
          <p:spPr bwMode="auto">
            <a:xfrm flipV="1">
              <a:off x="1040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0" name="Line 118"/>
            <p:cNvSpPr>
              <a:spLocks noChangeShapeType="1"/>
            </p:cNvSpPr>
            <p:nvPr/>
          </p:nvSpPr>
          <p:spPr bwMode="auto">
            <a:xfrm flipV="1">
              <a:off x="104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1" name="Line 119"/>
            <p:cNvSpPr>
              <a:spLocks noChangeShapeType="1"/>
            </p:cNvSpPr>
            <p:nvPr/>
          </p:nvSpPr>
          <p:spPr bwMode="auto">
            <a:xfrm flipV="1">
              <a:off x="1047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2" name="Line 120"/>
            <p:cNvSpPr>
              <a:spLocks noChangeShapeType="1"/>
            </p:cNvSpPr>
            <p:nvPr/>
          </p:nvSpPr>
          <p:spPr bwMode="auto">
            <a:xfrm flipV="1">
              <a:off x="105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3" name="Line 121"/>
            <p:cNvSpPr>
              <a:spLocks noChangeShapeType="1"/>
            </p:cNvSpPr>
            <p:nvPr/>
          </p:nvSpPr>
          <p:spPr bwMode="auto">
            <a:xfrm flipV="1">
              <a:off x="105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4" name="Line 122"/>
            <p:cNvSpPr>
              <a:spLocks noChangeShapeType="1"/>
            </p:cNvSpPr>
            <p:nvPr/>
          </p:nvSpPr>
          <p:spPr bwMode="auto">
            <a:xfrm flipV="1">
              <a:off x="1054" y="2747"/>
              <a:ext cx="0" cy="28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5" name="Line 123"/>
            <p:cNvSpPr>
              <a:spLocks noChangeShapeType="1"/>
            </p:cNvSpPr>
            <p:nvPr/>
          </p:nvSpPr>
          <p:spPr bwMode="auto">
            <a:xfrm flipV="1">
              <a:off x="1057" y="2924"/>
              <a:ext cx="0" cy="1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6" name="Line 124"/>
            <p:cNvSpPr>
              <a:spLocks noChangeShapeType="1"/>
            </p:cNvSpPr>
            <p:nvPr/>
          </p:nvSpPr>
          <p:spPr bwMode="auto">
            <a:xfrm flipV="1">
              <a:off x="1057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7" name="Line 125"/>
            <p:cNvSpPr>
              <a:spLocks noChangeShapeType="1"/>
            </p:cNvSpPr>
            <p:nvPr/>
          </p:nvSpPr>
          <p:spPr bwMode="auto">
            <a:xfrm flipV="1">
              <a:off x="106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8" name="Line 126"/>
            <p:cNvSpPr>
              <a:spLocks noChangeShapeType="1"/>
            </p:cNvSpPr>
            <p:nvPr/>
          </p:nvSpPr>
          <p:spPr bwMode="auto">
            <a:xfrm flipV="1">
              <a:off x="106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9" name="Line 127"/>
            <p:cNvSpPr>
              <a:spLocks noChangeShapeType="1"/>
            </p:cNvSpPr>
            <p:nvPr/>
          </p:nvSpPr>
          <p:spPr bwMode="auto">
            <a:xfrm flipV="1">
              <a:off x="106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0" name="Line 128"/>
            <p:cNvSpPr>
              <a:spLocks noChangeShapeType="1"/>
            </p:cNvSpPr>
            <p:nvPr/>
          </p:nvSpPr>
          <p:spPr bwMode="auto">
            <a:xfrm flipV="1">
              <a:off x="107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1" name="Line 129"/>
            <p:cNvSpPr>
              <a:spLocks noChangeShapeType="1"/>
            </p:cNvSpPr>
            <p:nvPr/>
          </p:nvSpPr>
          <p:spPr bwMode="auto">
            <a:xfrm flipV="1">
              <a:off x="107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2" name="Line 130"/>
            <p:cNvSpPr>
              <a:spLocks noChangeShapeType="1"/>
            </p:cNvSpPr>
            <p:nvPr/>
          </p:nvSpPr>
          <p:spPr bwMode="auto">
            <a:xfrm flipV="1">
              <a:off x="107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3" name="Line 131"/>
            <p:cNvSpPr>
              <a:spLocks noChangeShapeType="1"/>
            </p:cNvSpPr>
            <p:nvPr/>
          </p:nvSpPr>
          <p:spPr bwMode="auto">
            <a:xfrm flipV="1">
              <a:off x="108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4" name="Line 132"/>
            <p:cNvSpPr>
              <a:spLocks noChangeShapeType="1"/>
            </p:cNvSpPr>
            <p:nvPr/>
          </p:nvSpPr>
          <p:spPr bwMode="auto">
            <a:xfrm flipV="1">
              <a:off x="108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5" name="Line 133"/>
            <p:cNvSpPr>
              <a:spLocks noChangeShapeType="1"/>
            </p:cNvSpPr>
            <p:nvPr/>
          </p:nvSpPr>
          <p:spPr bwMode="auto">
            <a:xfrm flipV="1">
              <a:off x="108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6" name="Line 134"/>
            <p:cNvSpPr>
              <a:spLocks noChangeShapeType="1"/>
            </p:cNvSpPr>
            <p:nvPr/>
          </p:nvSpPr>
          <p:spPr bwMode="auto">
            <a:xfrm flipV="1">
              <a:off x="1083" y="297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7" name="Line 135"/>
            <p:cNvSpPr>
              <a:spLocks noChangeShapeType="1"/>
            </p:cNvSpPr>
            <p:nvPr/>
          </p:nvSpPr>
          <p:spPr bwMode="auto">
            <a:xfrm flipV="1">
              <a:off x="108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8" name="Line 136"/>
            <p:cNvSpPr>
              <a:spLocks noChangeShapeType="1"/>
            </p:cNvSpPr>
            <p:nvPr/>
          </p:nvSpPr>
          <p:spPr bwMode="auto">
            <a:xfrm flipV="1">
              <a:off x="109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9" name="Line 137"/>
            <p:cNvSpPr>
              <a:spLocks noChangeShapeType="1"/>
            </p:cNvSpPr>
            <p:nvPr/>
          </p:nvSpPr>
          <p:spPr bwMode="auto">
            <a:xfrm flipV="1">
              <a:off x="109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0" name="Line 138"/>
            <p:cNvSpPr>
              <a:spLocks noChangeShapeType="1"/>
            </p:cNvSpPr>
            <p:nvPr/>
          </p:nvSpPr>
          <p:spPr bwMode="auto">
            <a:xfrm flipV="1">
              <a:off x="110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1" name="Line 139"/>
            <p:cNvSpPr>
              <a:spLocks noChangeShapeType="1"/>
            </p:cNvSpPr>
            <p:nvPr/>
          </p:nvSpPr>
          <p:spPr bwMode="auto">
            <a:xfrm flipV="1">
              <a:off x="1107" y="2964"/>
              <a:ext cx="0" cy="6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2" name="Line 140"/>
            <p:cNvSpPr>
              <a:spLocks noChangeShapeType="1"/>
            </p:cNvSpPr>
            <p:nvPr/>
          </p:nvSpPr>
          <p:spPr bwMode="auto">
            <a:xfrm flipV="1">
              <a:off x="1107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3" name="Line 141"/>
            <p:cNvSpPr>
              <a:spLocks noChangeShapeType="1"/>
            </p:cNvSpPr>
            <p:nvPr/>
          </p:nvSpPr>
          <p:spPr bwMode="auto">
            <a:xfrm flipV="1">
              <a:off x="111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4" name="Line 142"/>
            <p:cNvSpPr>
              <a:spLocks noChangeShapeType="1"/>
            </p:cNvSpPr>
            <p:nvPr/>
          </p:nvSpPr>
          <p:spPr bwMode="auto">
            <a:xfrm flipV="1">
              <a:off x="1120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5" name="Line 143"/>
            <p:cNvSpPr>
              <a:spLocks noChangeShapeType="1"/>
            </p:cNvSpPr>
            <p:nvPr/>
          </p:nvSpPr>
          <p:spPr bwMode="auto">
            <a:xfrm flipV="1">
              <a:off x="1123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6" name="Line 144"/>
            <p:cNvSpPr>
              <a:spLocks noChangeShapeType="1"/>
            </p:cNvSpPr>
            <p:nvPr/>
          </p:nvSpPr>
          <p:spPr bwMode="auto">
            <a:xfrm flipV="1">
              <a:off x="112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7" name="Line 145"/>
            <p:cNvSpPr>
              <a:spLocks noChangeShapeType="1"/>
            </p:cNvSpPr>
            <p:nvPr/>
          </p:nvSpPr>
          <p:spPr bwMode="auto">
            <a:xfrm flipV="1">
              <a:off x="112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8" name="Line 146"/>
            <p:cNvSpPr>
              <a:spLocks noChangeShapeType="1"/>
            </p:cNvSpPr>
            <p:nvPr/>
          </p:nvSpPr>
          <p:spPr bwMode="auto">
            <a:xfrm flipV="1">
              <a:off x="113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9" name="Line 147"/>
            <p:cNvSpPr>
              <a:spLocks noChangeShapeType="1"/>
            </p:cNvSpPr>
            <p:nvPr/>
          </p:nvSpPr>
          <p:spPr bwMode="auto">
            <a:xfrm flipV="1">
              <a:off x="113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1" name="Line 149"/>
            <p:cNvSpPr>
              <a:spLocks noChangeShapeType="1"/>
            </p:cNvSpPr>
            <p:nvPr/>
          </p:nvSpPr>
          <p:spPr bwMode="auto">
            <a:xfrm flipV="1">
              <a:off x="113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2" name="Line 150"/>
            <p:cNvSpPr>
              <a:spLocks noChangeShapeType="1"/>
            </p:cNvSpPr>
            <p:nvPr/>
          </p:nvSpPr>
          <p:spPr bwMode="auto">
            <a:xfrm flipV="1">
              <a:off x="1136" y="2733"/>
              <a:ext cx="0" cy="29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3" name="Line 151"/>
            <p:cNvSpPr>
              <a:spLocks noChangeShapeType="1"/>
            </p:cNvSpPr>
            <p:nvPr/>
          </p:nvSpPr>
          <p:spPr bwMode="auto">
            <a:xfrm flipV="1">
              <a:off x="114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4" name="Line 152"/>
            <p:cNvSpPr>
              <a:spLocks noChangeShapeType="1"/>
            </p:cNvSpPr>
            <p:nvPr/>
          </p:nvSpPr>
          <p:spPr bwMode="auto">
            <a:xfrm flipV="1">
              <a:off x="1140" y="2917"/>
              <a:ext cx="0" cy="11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5" name="Line 153"/>
            <p:cNvSpPr>
              <a:spLocks noChangeShapeType="1"/>
            </p:cNvSpPr>
            <p:nvPr/>
          </p:nvSpPr>
          <p:spPr bwMode="auto">
            <a:xfrm flipV="1">
              <a:off x="1140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6" name="Line 154"/>
            <p:cNvSpPr>
              <a:spLocks noChangeShapeType="1"/>
            </p:cNvSpPr>
            <p:nvPr/>
          </p:nvSpPr>
          <p:spPr bwMode="auto">
            <a:xfrm flipV="1">
              <a:off x="114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7" name="Line 155"/>
            <p:cNvSpPr>
              <a:spLocks noChangeShapeType="1"/>
            </p:cNvSpPr>
            <p:nvPr/>
          </p:nvSpPr>
          <p:spPr bwMode="auto">
            <a:xfrm flipV="1">
              <a:off x="1150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8" name="Line 156"/>
            <p:cNvSpPr>
              <a:spLocks noChangeShapeType="1"/>
            </p:cNvSpPr>
            <p:nvPr/>
          </p:nvSpPr>
          <p:spPr bwMode="auto">
            <a:xfrm flipV="1">
              <a:off x="1153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9" name="Line 157"/>
            <p:cNvSpPr>
              <a:spLocks noChangeShapeType="1"/>
            </p:cNvSpPr>
            <p:nvPr/>
          </p:nvSpPr>
          <p:spPr bwMode="auto">
            <a:xfrm flipV="1">
              <a:off x="1153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0" name="Line 158"/>
            <p:cNvSpPr>
              <a:spLocks noChangeShapeType="1"/>
            </p:cNvSpPr>
            <p:nvPr/>
          </p:nvSpPr>
          <p:spPr bwMode="auto">
            <a:xfrm flipV="1">
              <a:off x="1156" y="2978"/>
              <a:ext cx="0" cy="5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1" name="Line 159"/>
            <p:cNvSpPr>
              <a:spLocks noChangeShapeType="1"/>
            </p:cNvSpPr>
            <p:nvPr/>
          </p:nvSpPr>
          <p:spPr bwMode="auto">
            <a:xfrm flipV="1">
              <a:off x="1156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2" name="Line 160"/>
            <p:cNvSpPr>
              <a:spLocks noChangeShapeType="1"/>
            </p:cNvSpPr>
            <p:nvPr/>
          </p:nvSpPr>
          <p:spPr bwMode="auto">
            <a:xfrm flipV="1">
              <a:off x="115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3" name="Line 161"/>
            <p:cNvSpPr>
              <a:spLocks noChangeShapeType="1"/>
            </p:cNvSpPr>
            <p:nvPr/>
          </p:nvSpPr>
          <p:spPr bwMode="auto">
            <a:xfrm flipV="1">
              <a:off x="116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4" name="Line 162"/>
            <p:cNvSpPr>
              <a:spLocks noChangeShapeType="1"/>
            </p:cNvSpPr>
            <p:nvPr/>
          </p:nvSpPr>
          <p:spPr bwMode="auto">
            <a:xfrm flipV="1">
              <a:off x="116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5" name="Line 163"/>
            <p:cNvSpPr>
              <a:spLocks noChangeShapeType="1"/>
            </p:cNvSpPr>
            <p:nvPr/>
          </p:nvSpPr>
          <p:spPr bwMode="auto">
            <a:xfrm flipV="1">
              <a:off x="116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6" name="Line 164"/>
            <p:cNvSpPr>
              <a:spLocks noChangeShapeType="1"/>
            </p:cNvSpPr>
            <p:nvPr/>
          </p:nvSpPr>
          <p:spPr bwMode="auto">
            <a:xfrm flipV="1">
              <a:off x="116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7" name="Line 165"/>
            <p:cNvSpPr>
              <a:spLocks noChangeShapeType="1"/>
            </p:cNvSpPr>
            <p:nvPr/>
          </p:nvSpPr>
          <p:spPr bwMode="auto">
            <a:xfrm flipV="1">
              <a:off x="116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8" name="Line 166"/>
            <p:cNvSpPr>
              <a:spLocks noChangeShapeType="1"/>
            </p:cNvSpPr>
            <p:nvPr/>
          </p:nvSpPr>
          <p:spPr bwMode="auto">
            <a:xfrm flipV="1">
              <a:off x="1173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9" name="Line 167"/>
            <p:cNvSpPr>
              <a:spLocks noChangeShapeType="1"/>
            </p:cNvSpPr>
            <p:nvPr/>
          </p:nvSpPr>
          <p:spPr bwMode="auto">
            <a:xfrm flipV="1">
              <a:off x="117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0" name="Line 168"/>
            <p:cNvSpPr>
              <a:spLocks noChangeShapeType="1"/>
            </p:cNvSpPr>
            <p:nvPr/>
          </p:nvSpPr>
          <p:spPr bwMode="auto">
            <a:xfrm flipV="1">
              <a:off x="117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1" name="Line 169"/>
            <p:cNvSpPr>
              <a:spLocks noChangeShapeType="1"/>
            </p:cNvSpPr>
            <p:nvPr/>
          </p:nvSpPr>
          <p:spPr bwMode="auto">
            <a:xfrm flipV="1">
              <a:off x="117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2" name="Line 170"/>
            <p:cNvSpPr>
              <a:spLocks noChangeShapeType="1"/>
            </p:cNvSpPr>
            <p:nvPr/>
          </p:nvSpPr>
          <p:spPr bwMode="auto">
            <a:xfrm flipV="1">
              <a:off x="1179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3" name="Line 171"/>
            <p:cNvSpPr>
              <a:spLocks noChangeShapeType="1"/>
            </p:cNvSpPr>
            <p:nvPr/>
          </p:nvSpPr>
          <p:spPr bwMode="auto">
            <a:xfrm flipV="1">
              <a:off x="1183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4" name="Line 172"/>
            <p:cNvSpPr>
              <a:spLocks noChangeShapeType="1"/>
            </p:cNvSpPr>
            <p:nvPr/>
          </p:nvSpPr>
          <p:spPr bwMode="auto">
            <a:xfrm flipV="1">
              <a:off x="118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5" name="Line 173"/>
            <p:cNvSpPr>
              <a:spLocks noChangeShapeType="1"/>
            </p:cNvSpPr>
            <p:nvPr/>
          </p:nvSpPr>
          <p:spPr bwMode="auto">
            <a:xfrm flipV="1">
              <a:off x="1189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6" name="Line 174"/>
            <p:cNvSpPr>
              <a:spLocks noChangeShapeType="1"/>
            </p:cNvSpPr>
            <p:nvPr/>
          </p:nvSpPr>
          <p:spPr bwMode="auto">
            <a:xfrm flipV="1">
              <a:off x="1189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7" name="Line 175"/>
            <p:cNvSpPr>
              <a:spLocks noChangeShapeType="1"/>
            </p:cNvSpPr>
            <p:nvPr/>
          </p:nvSpPr>
          <p:spPr bwMode="auto">
            <a:xfrm flipV="1">
              <a:off x="1189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8" name="Line 176"/>
            <p:cNvSpPr>
              <a:spLocks noChangeShapeType="1"/>
            </p:cNvSpPr>
            <p:nvPr/>
          </p:nvSpPr>
          <p:spPr bwMode="auto">
            <a:xfrm flipV="1">
              <a:off x="118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9" name="Line 177"/>
            <p:cNvSpPr>
              <a:spLocks noChangeShapeType="1"/>
            </p:cNvSpPr>
            <p:nvPr/>
          </p:nvSpPr>
          <p:spPr bwMode="auto">
            <a:xfrm flipV="1">
              <a:off x="1193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0" name="Line 178"/>
            <p:cNvSpPr>
              <a:spLocks noChangeShapeType="1"/>
            </p:cNvSpPr>
            <p:nvPr/>
          </p:nvSpPr>
          <p:spPr bwMode="auto">
            <a:xfrm flipV="1">
              <a:off x="119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1" name="Line 179"/>
            <p:cNvSpPr>
              <a:spLocks noChangeShapeType="1"/>
            </p:cNvSpPr>
            <p:nvPr/>
          </p:nvSpPr>
          <p:spPr bwMode="auto">
            <a:xfrm flipV="1">
              <a:off x="119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2" name="Line 180"/>
            <p:cNvSpPr>
              <a:spLocks noChangeShapeType="1"/>
            </p:cNvSpPr>
            <p:nvPr/>
          </p:nvSpPr>
          <p:spPr bwMode="auto">
            <a:xfrm flipV="1">
              <a:off x="120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3" name="Line 181"/>
            <p:cNvSpPr>
              <a:spLocks noChangeShapeType="1"/>
            </p:cNvSpPr>
            <p:nvPr/>
          </p:nvSpPr>
          <p:spPr bwMode="auto">
            <a:xfrm flipV="1">
              <a:off x="120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4" name="Line 182"/>
            <p:cNvSpPr>
              <a:spLocks noChangeShapeType="1"/>
            </p:cNvSpPr>
            <p:nvPr/>
          </p:nvSpPr>
          <p:spPr bwMode="auto">
            <a:xfrm flipV="1">
              <a:off x="120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5" name="Line 183"/>
            <p:cNvSpPr>
              <a:spLocks noChangeShapeType="1"/>
            </p:cNvSpPr>
            <p:nvPr/>
          </p:nvSpPr>
          <p:spPr bwMode="auto">
            <a:xfrm flipV="1">
              <a:off x="120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6" name="Line 184"/>
            <p:cNvSpPr>
              <a:spLocks noChangeShapeType="1"/>
            </p:cNvSpPr>
            <p:nvPr/>
          </p:nvSpPr>
          <p:spPr bwMode="auto">
            <a:xfrm flipV="1">
              <a:off x="121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7" name="Line 185"/>
            <p:cNvSpPr>
              <a:spLocks noChangeShapeType="1"/>
            </p:cNvSpPr>
            <p:nvPr/>
          </p:nvSpPr>
          <p:spPr bwMode="auto">
            <a:xfrm flipV="1">
              <a:off x="1219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8" name="Line 186"/>
            <p:cNvSpPr>
              <a:spLocks noChangeShapeType="1"/>
            </p:cNvSpPr>
            <p:nvPr/>
          </p:nvSpPr>
          <p:spPr bwMode="auto">
            <a:xfrm flipV="1">
              <a:off x="1219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9" name="Line 187"/>
            <p:cNvSpPr>
              <a:spLocks noChangeShapeType="1"/>
            </p:cNvSpPr>
            <p:nvPr/>
          </p:nvSpPr>
          <p:spPr bwMode="auto">
            <a:xfrm flipV="1">
              <a:off x="1222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0" name="Line 188"/>
            <p:cNvSpPr>
              <a:spLocks noChangeShapeType="1"/>
            </p:cNvSpPr>
            <p:nvPr/>
          </p:nvSpPr>
          <p:spPr bwMode="auto">
            <a:xfrm flipV="1">
              <a:off x="122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1" name="Line 189"/>
            <p:cNvSpPr>
              <a:spLocks noChangeShapeType="1"/>
            </p:cNvSpPr>
            <p:nvPr/>
          </p:nvSpPr>
          <p:spPr bwMode="auto">
            <a:xfrm flipV="1">
              <a:off x="122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2" name="Line 190"/>
            <p:cNvSpPr>
              <a:spLocks noChangeShapeType="1"/>
            </p:cNvSpPr>
            <p:nvPr/>
          </p:nvSpPr>
          <p:spPr bwMode="auto">
            <a:xfrm flipV="1">
              <a:off x="122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3" name="Line 191"/>
            <p:cNvSpPr>
              <a:spLocks noChangeShapeType="1"/>
            </p:cNvSpPr>
            <p:nvPr/>
          </p:nvSpPr>
          <p:spPr bwMode="auto">
            <a:xfrm flipV="1">
              <a:off x="123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4" name="Line 192"/>
            <p:cNvSpPr>
              <a:spLocks noChangeShapeType="1"/>
            </p:cNvSpPr>
            <p:nvPr/>
          </p:nvSpPr>
          <p:spPr bwMode="auto">
            <a:xfrm flipV="1">
              <a:off x="1239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5" name="Line 193"/>
            <p:cNvSpPr>
              <a:spLocks noChangeShapeType="1"/>
            </p:cNvSpPr>
            <p:nvPr/>
          </p:nvSpPr>
          <p:spPr bwMode="auto">
            <a:xfrm flipV="1">
              <a:off x="1239" y="2981"/>
              <a:ext cx="0" cy="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6" name="Line 194"/>
            <p:cNvSpPr>
              <a:spLocks noChangeShapeType="1"/>
            </p:cNvSpPr>
            <p:nvPr/>
          </p:nvSpPr>
          <p:spPr bwMode="auto">
            <a:xfrm flipV="1">
              <a:off x="1242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7" name="Line 195"/>
            <p:cNvSpPr>
              <a:spLocks noChangeShapeType="1"/>
            </p:cNvSpPr>
            <p:nvPr/>
          </p:nvSpPr>
          <p:spPr bwMode="auto">
            <a:xfrm flipV="1">
              <a:off x="124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8" name="Line 196"/>
            <p:cNvSpPr>
              <a:spLocks noChangeShapeType="1"/>
            </p:cNvSpPr>
            <p:nvPr/>
          </p:nvSpPr>
          <p:spPr bwMode="auto">
            <a:xfrm flipV="1">
              <a:off x="124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9" name="Line 197"/>
            <p:cNvSpPr>
              <a:spLocks noChangeShapeType="1"/>
            </p:cNvSpPr>
            <p:nvPr/>
          </p:nvSpPr>
          <p:spPr bwMode="auto">
            <a:xfrm flipV="1">
              <a:off x="125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0" name="Line 198"/>
            <p:cNvSpPr>
              <a:spLocks noChangeShapeType="1"/>
            </p:cNvSpPr>
            <p:nvPr/>
          </p:nvSpPr>
          <p:spPr bwMode="auto">
            <a:xfrm flipV="1">
              <a:off x="1256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1" name="Line 199"/>
            <p:cNvSpPr>
              <a:spLocks noChangeShapeType="1"/>
            </p:cNvSpPr>
            <p:nvPr/>
          </p:nvSpPr>
          <p:spPr bwMode="auto">
            <a:xfrm flipV="1">
              <a:off x="125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2" name="Line 200"/>
            <p:cNvSpPr>
              <a:spLocks noChangeShapeType="1"/>
            </p:cNvSpPr>
            <p:nvPr/>
          </p:nvSpPr>
          <p:spPr bwMode="auto">
            <a:xfrm flipV="1">
              <a:off x="126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3" name="Line 201"/>
            <p:cNvSpPr>
              <a:spLocks noChangeShapeType="1"/>
            </p:cNvSpPr>
            <p:nvPr/>
          </p:nvSpPr>
          <p:spPr bwMode="auto">
            <a:xfrm flipV="1">
              <a:off x="126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4" name="Line 202"/>
            <p:cNvSpPr>
              <a:spLocks noChangeShapeType="1"/>
            </p:cNvSpPr>
            <p:nvPr/>
          </p:nvSpPr>
          <p:spPr bwMode="auto">
            <a:xfrm flipV="1">
              <a:off x="1269" y="2518"/>
              <a:ext cx="0" cy="51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5" name="Line 203"/>
            <p:cNvSpPr>
              <a:spLocks noChangeShapeType="1"/>
            </p:cNvSpPr>
            <p:nvPr/>
          </p:nvSpPr>
          <p:spPr bwMode="auto">
            <a:xfrm flipV="1">
              <a:off x="1272" y="2787"/>
              <a:ext cx="0" cy="24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6" name="Line 204"/>
            <p:cNvSpPr>
              <a:spLocks noChangeShapeType="1"/>
            </p:cNvSpPr>
            <p:nvPr/>
          </p:nvSpPr>
          <p:spPr bwMode="auto">
            <a:xfrm flipV="1">
              <a:off x="127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7" name="Line 205"/>
            <p:cNvSpPr>
              <a:spLocks noChangeShapeType="1"/>
            </p:cNvSpPr>
            <p:nvPr/>
          </p:nvSpPr>
          <p:spPr bwMode="auto">
            <a:xfrm flipV="1">
              <a:off x="1272" y="2947"/>
              <a:ext cx="0" cy="8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8" name="Line 206"/>
            <p:cNvSpPr>
              <a:spLocks noChangeShapeType="1"/>
            </p:cNvSpPr>
            <p:nvPr/>
          </p:nvSpPr>
          <p:spPr bwMode="auto">
            <a:xfrm flipV="1">
              <a:off x="1275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9" name="Line 207"/>
            <p:cNvSpPr>
              <a:spLocks noChangeShapeType="1"/>
            </p:cNvSpPr>
            <p:nvPr/>
          </p:nvSpPr>
          <p:spPr bwMode="auto">
            <a:xfrm flipV="1">
              <a:off x="127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Group 409"/>
          <p:cNvGrpSpPr>
            <a:grpSpLocks/>
          </p:cNvGrpSpPr>
          <p:nvPr/>
        </p:nvGrpSpPr>
        <p:grpSpPr bwMode="auto">
          <a:xfrm>
            <a:off x="2311039" y="4281831"/>
            <a:ext cx="593725" cy="638175"/>
            <a:chOff x="1285" y="2627"/>
            <a:chExt cx="374" cy="402"/>
          </a:xfrm>
        </p:grpSpPr>
        <p:sp>
          <p:nvSpPr>
            <p:cNvPr id="12090" name="Line 209"/>
            <p:cNvSpPr>
              <a:spLocks noChangeShapeType="1"/>
            </p:cNvSpPr>
            <p:nvPr/>
          </p:nvSpPr>
          <p:spPr bwMode="auto">
            <a:xfrm flipV="1">
              <a:off x="1285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1" name="Line 210"/>
            <p:cNvSpPr>
              <a:spLocks noChangeShapeType="1"/>
            </p:cNvSpPr>
            <p:nvPr/>
          </p:nvSpPr>
          <p:spPr bwMode="auto">
            <a:xfrm flipV="1">
              <a:off x="128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2" name="Line 211"/>
            <p:cNvSpPr>
              <a:spLocks noChangeShapeType="1"/>
            </p:cNvSpPr>
            <p:nvPr/>
          </p:nvSpPr>
          <p:spPr bwMode="auto">
            <a:xfrm flipV="1">
              <a:off x="128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3" name="Line 212"/>
            <p:cNvSpPr>
              <a:spLocks noChangeShapeType="1"/>
            </p:cNvSpPr>
            <p:nvPr/>
          </p:nvSpPr>
          <p:spPr bwMode="auto">
            <a:xfrm flipV="1">
              <a:off x="1289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4" name="Line 213"/>
            <p:cNvSpPr>
              <a:spLocks noChangeShapeType="1"/>
            </p:cNvSpPr>
            <p:nvPr/>
          </p:nvSpPr>
          <p:spPr bwMode="auto">
            <a:xfrm flipV="1">
              <a:off x="1289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5" name="Line 214"/>
            <p:cNvSpPr>
              <a:spLocks noChangeShapeType="1"/>
            </p:cNvSpPr>
            <p:nvPr/>
          </p:nvSpPr>
          <p:spPr bwMode="auto">
            <a:xfrm flipV="1">
              <a:off x="1289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6" name="Line 215"/>
            <p:cNvSpPr>
              <a:spLocks noChangeShapeType="1"/>
            </p:cNvSpPr>
            <p:nvPr/>
          </p:nvSpPr>
          <p:spPr bwMode="auto">
            <a:xfrm flipV="1">
              <a:off x="129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7" name="Line 216"/>
            <p:cNvSpPr>
              <a:spLocks noChangeShapeType="1"/>
            </p:cNvSpPr>
            <p:nvPr/>
          </p:nvSpPr>
          <p:spPr bwMode="auto">
            <a:xfrm flipV="1">
              <a:off x="129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8" name="Line 217"/>
            <p:cNvSpPr>
              <a:spLocks noChangeShapeType="1"/>
            </p:cNvSpPr>
            <p:nvPr/>
          </p:nvSpPr>
          <p:spPr bwMode="auto">
            <a:xfrm flipV="1">
              <a:off x="130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9" name="Line 218"/>
            <p:cNvSpPr>
              <a:spLocks noChangeShapeType="1"/>
            </p:cNvSpPr>
            <p:nvPr/>
          </p:nvSpPr>
          <p:spPr bwMode="auto">
            <a:xfrm flipV="1">
              <a:off x="1302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0" name="Line 219"/>
            <p:cNvSpPr>
              <a:spLocks noChangeShapeType="1"/>
            </p:cNvSpPr>
            <p:nvPr/>
          </p:nvSpPr>
          <p:spPr bwMode="auto">
            <a:xfrm flipV="1">
              <a:off x="1305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1" name="Line 220"/>
            <p:cNvSpPr>
              <a:spLocks noChangeShapeType="1"/>
            </p:cNvSpPr>
            <p:nvPr/>
          </p:nvSpPr>
          <p:spPr bwMode="auto">
            <a:xfrm flipV="1">
              <a:off x="130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2" name="Line 221"/>
            <p:cNvSpPr>
              <a:spLocks noChangeShapeType="1"/>
            </p:cNvSpPr>
            <p:nvPr/>
          </p:nvSpPr>
          <p:spPr bwMode="auto">
            <a:xfrm flipV="1">
              <a:off x="1305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3" name="Line 222"/>
            <p:cNvSpPr>
              <a:spLocks noChangeShapeType="1"/>
            </p:cNvSpPr>
            <p:nvPr/>
          </p:nvSpPr>
          <p:spPr bwMode="auto">
            <a:xfrm flipV="1">
              <a:off x="130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4" name="Line 223"/>
            <p:cNvSpPr>
              <a:spLocks noChangeShapeType="1"/>
            </p:cNvSpPr>
            <p:nvPr/>
          </p:nvSpPr>
          <p:spPr bwMode="auto">
            <a:xfrm flipV="1">
              <a:off x="131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5" name="Line 224"/>
            <p:cNvSpPr>
              <a:spLocks noChangeShapeType="1"/>
            </p:cNvSpPr>
            <p:nvPr/>
          </p:nvSpPr>
          <p:spPr bwMode="auto">
            <a:xfrm flipV="1">
              <a:off x="131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6" name="Line 225"/>
            <p:cNvSpPr>
              <a:spLocks noChangeShapeType="1"/>
            </p:cNvSpPr>
            <p:nvPr/>
          </p:nvSpPr>
          <p:spPr bwMode="auto">
            <a:xfrm flipV="1">
              <a:off x="131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7" name="Line 226"/>
            <p:cNvSpPr>
              <a:spLocks noChangeShapeType="1"/>
            </p:cNvSpPr>
            <p:nvPr/>
          </p:nvSpPr>
          <p:spPr bwMode="auto">
            <a:xfrm flipV="1">
              <a:off x="132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8" name="Line 227"/>
            <p:cNvSpPr>
              <a:spLocks noChangeShapeType="1"/>
            </p:cNvSpPr>
            <p:nvPr/>
          </p:nvSpPr>
          <p:spPr bwMode="auto">
            <a:xfrm flipV="1">
              <a:off x="132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9" name="Line 228"/>
            <p:cNvSpPr>
              <a:spLocks noChangeShapeType="1"/>
            </p:cNvSpPr>
            <p:nvPr/>
          </p:nvSpPr>
          <p:spPr bwMode="auto">
            <a:xfrm flipV="1">
              <a:off x="132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0" name="Line 229"/>
            <p:cNvSpPr>
              <a:spLocks noChangeShapeType="1"/>
            </p:cNvSpPr>
            <p:nvPr/>
          </p:nvSpPr>
          <p:spPr bwMode="auto">
            <a:xfrm flipV="1">
              <a:off x="132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1" name="Line 230"/>
            <p:cNvSpPr>
              <a:spLocks noChangeShapeType="1"/>
            </p:cNvSpPr>
            <p:nvPr/>
          </p:nvSpPr>
          <p:spPr bwMode="auto">
            <a:xfrm flipV="1">
              <a:off x="133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2" name="Line 231"/>
            <p:cNvSpPr>
              <a:spLocks noChangeShapeType="1"/>
            </p:cNvSpPr>
            <p:nvPr/>
          </p:nvSpPr>
          <p:spPr bwMode="auto">
            <a:xfrm flipV="1">
              <a:off x="133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3" name="Line 232"/>
            <p:cNvSpPr>
              <a:spLocks noChangeShapeType="1"/>
            </p:cNvSpPr>
            <p:nvPr/>
          </p:nvSpPr>
          <p:spPr bwMode="auto">
            <a:xfrm flipV="1">
              <a:off x="133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4" name="Line 233"/>
            <p:cNvSpPr>
              <a:spLocks noChangeShapeType="1"/>
            </p:cNvSpPr>
            <p:nvPr/>
          </p:nvSpPr>
          <p:spPr bwMode="auto">
            <a:xfrm flipV="1">
              <a:off x="1335" y="2958"/>
              <a:ext cx="0" cy="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5" name="Line 234"/>
            <p:cNvSpPr>
              <a:spLocks noChangeShapeType="1"/>
            </p:cNvSpPr>
            <p:nvPr/>
          </p:nvSpPr>
          <p:spPr bwMode="auto">
            <a:xfrm flipV="1">
              <a:off x="1338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6" name="Line 235"/>
            <p:cNvSpPr>
              <a:spLocks noChangeShapeType="1"/>
            </p:cNvSpPr>
            <p:nvPr/>
          </p:nvSpPr>
          <p:spPr bwMode="auto">
            <a:xfrm flipV="1">
              <a:off x="1338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7" name="Line 236"/>
            <p:cNvSpPr>
              <a:spLocks noChangeShapeType="1"/>
            </p:cNvSpPr>
            <p:nvPr/>
          </p:nvSpPr>
          <p:spPr bwMode="auto">
            <a:xfrm flipV="1">
              <a:off x="133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8" name="Line 237"/>
            <p:cNvSpPr>
              <a:spLocks noChangeShapeType="1"/>
            </p:cNvSpPr>
            <p:nvPr/>
          </p:nvSpPr>
          <p:spPr bwMode="auto">
            <a:xfrm flipV="1">
              <a:off x="134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9" name="Line 238"/>
            <p:cNvSpPr>
              <a:spLocks noChangeShapeType="1"/>
            </p:cNvSpPr>
            <p:nvPr/>
          </p:nvSpPr>
          <p:spPr bwMode="auto">
            <a:xfrm flipV="1">
              <a:off x="135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0" name="Line 239"/>
            <p:cNvSpPr>
              <a:spLocks noChangeShapeType="1"/>
            </p:cNvSpPr>
            <p:nvPr/>
          </p:nvSpPr>
          <p:spPr bwMode="auto">
            <a:xfrm flipV="1">
              <a:off x="135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1" name="Line 240"/>
            <p:cNvSpPr>
              <a:spLocks noChangeShapeType="1"/>
            </p:cNvSpPr>
            <p:nvPr/>
          </p:nvSpPr>
          <p:spPr bwMode="auto">
            <a:xfrm flipV="1">
              <a:off x="135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2" name="Line 241"/>
            <p:cNvSpPr>
              <a:spLocks noChangeShapeType="1"/>
            </p:cNvSpPr>
            <p:nvPr/>
          </p:nvSpPr>
          <p:spPr bwMode="auto">
            <a:xfrm flipV="1">
              <a:off x="135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3" name="Line 242"/>
            <p:cNvSpPr>
              <a:spLocks noChangeShapeType="1"/>
            </p:cNvSpPr>
            <p:nvPr/>
          </p:nvSpPr>
          <p:spPr bwMode="auto">
            <a:xfrm flipV="1">
              <a:off x="1368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4" name="Line 243"/>
            <p:cNvSpPr>
              <a:spLocks noChangeShapeType="1"/>
            </p:cNvSpPr>
            <p:nvPr/>
          </p:nvSpPr>
          <p:spPr bwMode="auto">
            <a:xfrm flipV="1">
              <a:off x="137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5" name="Line 244"/>
            <p:cNvSpPr>
              <a:spLocks noChangeShapeType="1"/>
            </p:cNvSpPr>
            <p:nvPr/>
          </p:nvSpPr>
          <p:spPr bwMode="auto">
            <a:xfrm flipV="1">
              <a:off x="1371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6" name="Line 245"/>
            <p:cNvSpPr>
              <a:spLocks noChangeShapeType="1"/>
            </p:cNvSpPr>
            <p:nvPr/>
          </p:nvSpPr>
          <p:spPr bwMode="auto">
            <a:xfrm flipV="1">
              <a:off x="137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7" name="Line 246"/>
            <p:cNvSpPr>
              <a:spLocks noChangeShapeType="1"/>
            </p:cNvSpPr>
            <p:nvPr/>
          </p:nvSpPr>
          <p:spPr bwMode="auto">
            <a:xfrm flipV="1">
              <a:off x="137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8" name="Line 247"/>
            <p:cNvSpPr>
              <a:spLocks noChangeShapeType="1"/>
            </p:cNvSpPr>
            <p:nvPr/>
          </p:nvSpPr>
          <p:spPr bwMode="auto">
            <a:xfrm flipV="1">
              <a:off x="137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9" name="Line 248"/>
            <p:cNvSpPr>
              <a:spLocks noChangeShapeType="1"/>
            </p:cNvSpPr>
            <p:nvPr/>
          </p:nvSpPr>
          <p:spPr bwMode="auto">
            <a:xfrm flipV="1">
              <a:off x="137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0" name="Line 249"/>
            <p:cNvSpPr>
              <a:spLocks noChangeShapeType="1"/>
            </p:cNvSpPr>
            <p:nvPr/>
          </p:nvSpPr>
          <p:spPr bwMode="auto">
            <a:xfrm flipV="1">
              <a:off x="138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1" name="Line 250"/>
            <p:cNvSpPr>
              <a:spLocks noChangeShapeType="1"/>
            </p:cNvSpPr>
            <p:nvPr/>
          </p:nvSpPr>
          <p:spPr bwMode="auto">
            <a:xfrm flipV="1">
              <a:off x="138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2" name="Line 251"/>
            <p:cNvSpPr>
              <a:spLocks noChangeShapeType="1"/>
            </p:cNvSpPr>
            <p:nvPr/>
          </p:nvSpPr>
          <p:spPr bwMode="auto">
            <a:xfrm flipV="1">
              <a:off x="138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3" name="Line 252"/>
            <p:cNvSpPr>
              <a:spLocks noChangeShapeType="1"/>
            </p:cNvSpPr>
            <p:nvPr/>
          </p:nvSpPr>
          <p:spPr bwMode="auto">
            <a:xfrm flipV="1">
              <a:off x="139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4" name="Line 253"/>
            <p:cNvSpPr>
              <a:spLocks noChangeShapeType="1"/>
            </p:cNvSpPr>
            <p:nvPr/>
          </p:nvSpPr>
          <p:spPr bwMode="auto">
            <a:xfrm flipV="1">
              <a:off x="1395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5" name="Line 254"/>
            <p:cNvSpPr>
              <a:spLocks noChangeShapeType="1"/>
            </p:cNvSpPr>
            <p:nvPr/>
          </p:nvSpPr>
          <p:spPr bwMode="auto">
            <a:xfrm flipV="1">
              <a:off x="1395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6" name="Line 255"/>
            <p:cNvSpPr>
              <a:spLocks noChangeShapeType="1"/>
            </p:cNvSpPr>
            <p:nvPr/>
          </p:nvSpPr>
          <p:spPr bwMode="auto">
            <a:xfrm flipV="1">
              <a:off x="1398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7" name="Line 256"/>
            <p:cNvSpPr>
              <a:spLocks noChangeShapeType="1"/>
            </p:cNvSpPr>
            <p:nvPr/>
          </p:nvSpPr>
          <p:spPr bwMode="auto">
            <a:xfrm flipV="1">
              <a:off x="1398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8" name="Line 257"/>
            <p:cNvSpPr>
              <a:spLocks noChangeShapeType="1"/>
            </p:cNvSpPr>
            <p:nvPr/>
          </p:nvSpPr>
          <p:spPr bwMode="auto">
            <a:xfrm flipV="1">
              <a:off x="139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9" name="Line 258"/>
            <p:cNvSpPr>
              <a:spLocks noChangeShapeType="1"/>
            </p:cNvSpPr>
            <p:nvPr/>
          </p:nvSpPr>
          <p:spPr bwMode="auto">
            <a:xfrm flipV="1">
              <a:off x="1401" y="2648"/>
              <a:ext cx="0" cy="38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0" name="Line 259"/>
            <p:cNvSpPr>
              <a:spLocks noChangeShapeType="1"/>
            </p:cNvSpPr>
            <p:nvPr/>
          </p:nvSpPr>
          <p:spPr bwMode="auto">
            <a:xfrm flipV="1">
              <a:off x="140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1" name="Line 260"/>
            <p:cNvSpPr>
              <a:spLocks noChangeShapeType="1"/>
            </p:cNvSpPr>
            <p:nvPr/>
          </p:nvSpPr>
          <p:spPr bwMode="auto">
            <a:xfrm flipV="1">
              <a:off x="1404" y="2859"/>
              <a:ext cx="0" cy="17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2" name="Line 261"/>
            <p:cNvSpPr>
              <a:spLocks noChangeShapeType="1"/>
            </p:cNvSpPr>
            <p:nvPr/>
          </p:nvSpPr>
          <p:spPr bwMode="auto">
            <a:xfrm flipV="1">
              <a:off x="1404" y="2971"/>
              <a:ext cx="0" cy="5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3" name="Line 262"/>
            <p:cNvSpPr>
              <a:spLocks noChangeShapeType="1"/>
            </p:cNvSpPr>
            <p:nvPr/>
          </p:nvSpPr>
          <p:spPr bwMode="auto">
            <a:xfrm flipV="1">
              <a:off x="1408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4" name="Line 263"/>
            <p:cNvSpPr>
              <a:spLocks noChangeShapeType="1"/>
            </p:cNvSpPr>
            <p:nvPr/>
          </p:nvSpPr>
          <p:spPr bwMode="auto">
            <a:xfrm flipV="1">
              <a:off x="141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5" name="Line 264"/>
            <p:cNvSpPr>
              <a:spLocks noChangeShapeType="1"/>
            </p:cNvSpPr>
            <p:nvPr/>
          </p:nvSpPr>
          <p:spPr bwMode="auto">
            <a:xfrm flipV="1">
              <a:off x="142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6" name="Line 265"/>
            <p:cNvSpPr>
              <a:spLocks noChangeShapeType="1"/>
            </p:cNvSpPr>
            <p:nvPr/>
          </p:nvSpPr>
          <p:spPr bwMode="auto">
            <a:xfrm flipV="1">
              <a:off x="1428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7" name="Line 266"/>
            <p:cNvSpPr>
              <a:spLocks noChangeShapeType="1"/>
            </p:cNvSpPr>
            <p:nvPr/>
          </p:nvSpPr>
          <p:spPr bwMode="auto">
            <a:xfrm flipV="1">
              <a:off x="1428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8" name="Line 267"/>
            <p:cNvSpPr>
              <a:spLocks noChangeShapeType="1"/>
            </p:cNvSpPr>
            <p:nvPr/>
          </p:nvSpPr>
          <p:spPr bwMode="auto">
            <a:xfrm flipV="1">
              <a:off x="1431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9" name="Line 268"/>
            <p:cNvSpPr>
              <a:spLocks noChangeShapeType="1"/>
            </p:cNvSpPr>
            <p:nvPr/>
          </p:nvSpPr>
          <p:spPr bwMode="auto">
            <a:xfrm flipV="1">
              <a:off x="1431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0" name="Line 269"/>
            <p:cNvSpPr>
              <a:spLocks noChangeShapeType="1"/>
            </p:cNvSpPr>
            <p:nvPr/>
          </p:nvSpPr>
          <p:spPr bwMode="auto">
            <a:xfrm flipV="1">
              <a:off x="143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1" name="Line 270"/>
            <p:cNvSpPr>
              <a:spLocks noChangeShapeType="1"/>
            </p:cNvSpPr>
            <p:nvPr/>
          </p:nvSpPr>
          <p:spPr bwMode="auto">
            <a:xfrm flipV="1">
              <a:off x="1431" y="2944"/>
              <a:ext cx="0" cy="8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2" name="Line 271"/>
            <p:cNvSpPr>
              <a:spLocks noChangeShapeType="1"/>
            </p:cNvSpPr>
            <p:nvPr/>
          </p:nvSpPr>
          <p:spPr bwMode="auto">
            <a:xfrm flipV="1">
              <a:off x="1434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3" name="Line 272"/>
            <p:cNvSpPr>
              <a:spLocks noChangeShapeType="1"/>
            </p:cNvSpPr>
            <p:nvPr/>
          </p:nvSpPr>
          <p:spPr bwMode="auto">
            <a:xfrm flipV="1">
              <a:off x="1434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4" name="Line 273"/>
            <p:cNvSpPr>
              <a:spLocks noChangeShapeType="1"/>
            </p:cNvSpPr>
            <p:nvPr/>
          </p:nvSpPr>
          <p:spPr bwMode="auto">
            <a:xfrm flipV="1">
              <a:off x="143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5" name="Line 274"/>
            <p:cNvSpPr>
              <a:spLocks noChangeShapeType="1"/>
            </p:cNvSpPr>
            <p:nvPr/>
          </p:nvSpPr>
          <p:spPr bwMode="auto">
            <a:xfrm flipV="1">
              <a:off x="143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6" name="Line 275"/>
            <p:cNvSpPr>
              <a:spLocks noChangeShapeType="1"/>
            </p:cNvSpPr>
            <p:nvPr/>
          </p:nvSpPr>
          <p:spPr bwMode="auto">
            <a:xfrm flipV="1">
              <a:off x="144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7" name="Line 276"/>
            <p:cNvSpPr>
              <a:spLocks noChangeShapeType="1"/>
            </p:cNvSpPr>
            <p:nvPr/>
          </p:nvSpPr>
          <p:spPr bwMode="auto">
            <a:xfrm flipV="1">
              <a:off x="144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8" name="Line 277"/>
            <p:cNvSpPr>
              <a:spLocks noChangeShapeType="1"/>
            </p:cNvSpPr>
            <p:nvPr/>
          </p:nvSpPr>
          <p:spPr bwMode="auto">
            <a:xfrm flipV="1">
              <a:off x="144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9" name="Line 278"/>
            <p:cNvSpPr>
              <a:spLocks noChangeShapeType="1"/>
            </p:cNvSpPr>
            <p:nvPr/>
          </p:nvSpPr>
          <p:spPr bwMode="auto">
            <a:xfrm flipV="1">
              <a:off x="144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0" name="Line 279"/>
            <p:cNvSpPr>
              <a:spLocks noChangeShapeType="1"/>
            </p:cNvSpPr>
            <p:nvPr/>
          </p:nvSpPr>
          <p:spPr bwMode="auto">
            <a:xfrm flipV="1">
              <a:off x="1451" y="2981"/>
              <a:ext cx="0" cy="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1" name="Line 280"/>
            <p:cNvSpPr>
              <a:spLocks noChangeShapeType="1"/>
            </p:cNvSpPr>
            <p:nvPr/>
          </p:nvSpPr>
          <p:spPr bwMode="auto">
            <a:xfrm flipV="1">
              <a:off x="1454" y="296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2" name="Line 281"/>
            <p:cNvSpPr>
              <a:spLocks noChangeShapeType="1"/>
            </p:cNvSpPr>
            <p:nvPr/>
          </p:nvSpPr>
          <p:spPr bwMode="auto">
            <a:xfrm flipV="1">
              <a:off x="1454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3" name="Line 282"/>
            <p:cNvSpPr>
              <a:spLocks noChangeShapeType="1"/>
            </p:cNvSpPr>
            <p:nvPr/>
          </p:nvSpPr>
          <p:spPr bwMode="auto">
            <a:xfrm flipV="1">
              <a:off x="1457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4" name="Line 283"/>
            <p:cNvSpPr>
              <a:spLocks noChangeShapeType="1"/>
            </p:cNvSpPr>
            <p:nvPr/>
          </p:nvSpPr>
          <p:spPr bwMode="auto">
            <a:xfrm flipV="1">
              <a:off x="1461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5" name="Line 284"/>
            <p:cNvSpPr>
              <a:spLocks noChangeShapeType="1"/>
            </p:cNvSpPr>
            <p:nvPr/>
          </p:nvSpPr>
          <p:spPr bwMode="auto">
            <a:xfrm flipV="1">
              <a:off x="1461" y="2978"/>
              <a:ext cx="0" cy="5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6" name="Line 285"/>
            <p:cNvSpPr>
              <a:spLocks noChangeShapeType="1"/>
            </p:cNvSpPr>
            <p:nvPr/>
          </p:nvSpPr>
          <p:spPr bwMode="auto">
            <a:xfrm flipV="1">
              <a:off x="1464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7" name="Line 286"/>
            <p:cNvSpPr>
              <a:spLocks noChangeShapeType="1"/>
            </p:cNvSpPr>
            <p:nvPr/>
          </p:nvSpPr>
          <p:spPr bwMode="auto">
            <a:xfrm flipV="1">
              <a:off x="1464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8" name="Line 287"/>
            <p:cNvSpPr>
              <a:spLocks noChangeShapeType="1"/>
            </p:cNvSpPr>
            <p:nvPr/>
          </p:nvSpPr>
          <p:spPr bwMode="auto">
            <a:xfrm flipV="1">
              <a:off x="146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9" name="Line 288"/>
            <p:cNvSpPr>
              <a:spLocks noChangeShapeType="1"/>
            </p:cNvSpPr>
            <p:nvPr/>
          </p:nvSpPr>
          <p:spPr bwMode="auto">
            <a:xfrm flipV="1">
              <a:off x="146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0" name="Line 289"/>
            <p:cNvSpPr>
              <a:spLocks noChangeShapeType="1"/>
            </p:cNvSpPr>
            <p:nvPr/>
          </p:nvSpPr>
          <p:spPr bwMode="auto">
            <a:xfrm flipV="1">
              <a:off x="146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1" name="Line 290"/>
            <p:cNvSpPr>
              <a:spLocks noChangeShapeType="1"/>
            </p:cNvSpPr>
            <p:nvPr/>
          </p:nvSpPr>
          <p:spPr bwMode="auto">
            <a:xfrm flipV="1">
              <a:off x="146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2" name="Line 291"/>
            <p:cNvSpPr>
              <a:spLocks noChangeShapeType="1"/>
            </p:cNvSpPr>
            <p:nvPr/>
          </p:nvSpPr>
          <p:spPr bwMode="auto">
            <a:xfrm flipV="1">
              <a:off x="1467" y="2944"/>
              <a:ext cx="0" cy="8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3" name="Line 292"/>
            <p:cNvSpPr>
              <a:spLocks noChangeShapeType="1"/>
            </p:cNvSpPr>
            <p:nvPr/>
          </p:nvSpPr>
          <p:spPr bwMode="auto">
            <a:xfrm flipV="1">
              <a:off x="1471" y="297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4" name="Line 293"/>
            <p:cNvSpPr>
              <a:spLocks noChangeShapeType="1"/>
            </p:cNvSpPr>
            <p:nvPr/>
          </p:nvSpPr>
          <p:spPr bwMode="auto">
            <a:xfrm flipV="1">
              <a:off x="1471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5" name="Line 294"/>
            <p:cNvSpPr>
              <a:spLocks noChangeShapeType="1"/>
            </p:cNvSpPr>
            <p:nvPr/>
          </p:nvSpPr>
          <p:spPr bwMode="auto">
            <a:xfrm flipV="1">
              <a:off x="147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6" name="Line 295"/>
            <p:cNvSpPr>
              <a:spLocks noChangeShapeType="1"/>
            </p:cNvSpPr>
            <p:nvPr/>
          </p:nvSpPr>
          <p:spPr bwMode="auto">
            <a:xfrm flipV="1">
              <a:off x="148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7" name="Line 296"/>
            <p:cNvSpPr>
              <a:spLocks noChangeShapeType="1"/>
            </p:cNvSpPr>
            <p:nvPr/>
          </p:nvSpPr>
          <p:spPr bwMode="auto">
            <a:xfrm flipV="1">
              <a:off x="148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8" name="Line 297"/>
            <p:cNvSpPr>
              <a:spLocks noChangeShapeType="1"/>
            </p:cNvSpPr>
            <p:nvPr/>
          </p:nvSpPr>
          <p:spPr bwMode="auto">
            <a:xfrm flipV="1">
              <a:off x="148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9" name="Line 298"/>
            <p:cNvSpPr>
              <a:spLocks noChangeShapeType="1"/>
            </p:cNvSpPr>
            <p:nvPr/>
          </p:nvSpPr>
          <p:spPr bwMode="auto">
            <a:xfrm flipV="1">
              <a:off x="148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0" name="Line 299"/>
            <p:cNvSpPr>
              <a:spLocks noChangeShapeType="1"/>
            </p:cNvSpPr>
            <p:nvPr/>
          </p:nvSpPr>
          <p:spPr bwMode="auto">
            <a:xfrm flipV="1">
              <a:off x="148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1" name="Line 300"/>
            <p:cNvSpPr>
              <a:spLocks noChangeShapeType="1"/>
            </p:cNvSpPr>
            <p:nvPr/>
          </p:nvSpPr>
          <p:spPr bwMode="auto">
            <a:xfrm flipV="1">
              <a:off x="149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2" name="Line 301"/>
            <p:cNvSpPr>
              <a:spLocks noChangeShapeType="1"/>
            </p:cNvSpPr>
            <p:nvPr/>
          </p:nvSpPr>
          <p:spPr bwMode="auto">
            <a:xfrm flipV="1">
              <a:off x="149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3" name="Line 302"/>
            <p:cNvSpPr>
              <a:spLocks noChangeShapeType="1"/>
            </p:cNvSpPr>
            <p:nvPr/>
          </p:nvSpPr>
          <p:spPr bwMode="auto">
            <a:xfrm flipV="1">
              <a:off x="149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4" name="Line 303"/>
            <p:cNvSpPr>
              <a:spLocks noChangeShapeType="1"/>
            </p:cNvSpPr>
            <p:nvPr/>
          </p:nvSpPr>
          <p:spPr bwMode="auto">
            <a:xfrm flipV="1">
              <a:off x="149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5" name="Line 304"/>
            <p:cNvSpPr>
              <a:spLocks noChangeShapeType="1"/>
            </p:cNvSpPr>
            <p:nvPr/>
          </p:nvSpPr>
          <p:spPr bwMode="auto">
            <a:xfrm flipV="1">
              <a:off x="149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6" name="Line 305"/>
            <p:cNvSpPr>
              <a:spLocks noChangeShapeType="1"/>
            </p:cNvSpPr>
            <p:nvPr/>
          </p:nvSpPr>
          <p:spPr bwMode="auto">
            <a:xfrm flipV="1">
              <a:off x="149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7" name="Line 306"/>
            <p:cNvSpPr>
              <a:spLocks noChangeShapeType="1"/>
            </p:cNvSpPr>
            <p:nvPr/>
          </p:nvSpPr>
          <p:spPr bwMode="auto">
            <a:xfrm flipV="1">
              <a:off x="149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8" name="Line 307"/>
            <p:cNvSpPr>
              <a:spLocks noChangeShapeType="1"/>
            </p:cNvSpPr>
            <p:nvPr/>
          </p:nvSpPr>
          <p:spPr bwMode="auto">
            <a:xfrm flipV="1">
              <a:off x="150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9" name="Line 308"/>
            <p:cNvSpPr>
              <a:spLocks noChangeShapeType="1"/>
            </p:cNvSpPr>
            <p:nvPr/>
          </p:nvSpPr>
          <p:spPr bwMode="auto">
            <a:xfrm flipV="1">
              <a:off x="150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0" name="Line 309"/>
            <p:cNvSpPr>
              <a:spLocks noChangeShapeType="1"/>
            </p:cNvSpPr>
            <p:nvPr/>
          </p:nvSpPr>
          <p:spPr bwMode="auto">
            <a:xfrm flipV="1">
              <a:off x="150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1" name="Line 310"/>
            <p:cNvSpPr>
              <a:spLocks noChangeShapeType="1"/>
            </p:cNvSpPr>
            <p:nvPr/>
          </p:nvSpPr>
          <p:spPr bwMode="auto">
            <a:xfrm flipV="1">
              <a:off x="151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2" name="Line 311"/>
            <p:cNvSpPr>
              <a:spLocks noChangeShapeType="1"/>
            </p:cNvSpPr>
            <p:nvPr/>
          </p:nvSpPr>
          <p:spPr bwMode="auto">
            <a:xfrm flipV="1">
              <a:off x="151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3" name="Line 312"/>
            <p:cNvSpPr>
              <a:spLocks noChangeShapeType="1"/>
            </p:cNvSpPr>
            <p:nvPr/>
          </p:nvSpPr>
          <p:spPr bwMode="auto">
            <a:xfrm flipV="1">
              <a:off x="151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4" name="Line 313"/>
            <p:cNvSpPr>
              <a:spLocks noChangeShapeType="1"/>
            </p:cNvSpPr>
            <p:nvPr/>
          </p:nvSpPr>
          <p:spPr bwMode="auto">
            <a:xfrm flipV="1">
              <a:off x="151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5" name="Line 314"/>
            <p:cNvSpPr>
              <a:spLocks noChangeShapeType="1"/>
            </p:cNvSpPr>
            <p:nvPr/>
          </p:nvSpPr>
          <p:spPr bwMode="auto">
            <a:xfrm flipV="1">
              <a:off x="152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6" name="Line 315"/>
            <p:cNvSpPr>
              <a:spLocks noChangeShapeType="1"/>
            </p:cNvSpPr>
            <p:nvPr/>
          </p:nvSpPr>
          <p:spPr bwMode="auto">
            <a:xfrm flipV="1">
              <a:off x="152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7" name="Line 316"/>
            <p:cNvSpPr>
              <a:spLocks noChangeShapeType="1"/>
            </p:cNvSpPr>
            <p:nvPr/>
          </p:nvSpPr>
          <p:spPr bwMode="auto">
            <a:xfrm flipV="1">
              <a:off x="152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8" name="Line 317"/>
            <p:cNvSpPr>
              <a:spLocks noChangeShapeType="1"/>
            </p:cNvSpPr>
            <p:nvPr/>
          </p:nvSpPr>
          <p:spPr bwMode="auto">
            <a:xfrm flipV="1">
              <a:off x="1527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9" name="Line 318"/>
            <p:cNvSpPr>
              <a:spLocks noChangeShapeType="1"/>
            </p:cNvSpPr>
            <p:nvPr/>
          </p:nvSpPr>
          <p:spPr bwMode="auto">
            <a:xfrm flipV="1">
              <a:off x="153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0" name="Line 319"/>
            <p:cNvSpPr>
              <a:spLocks noChangeShapeType="1"/>
            </p:cNvSpPr>
            <p:nvPr/>
          </p:nvSpPr>
          <p:spPr bwMode="auto">
            <a:xfrm flipV="1">
              <a:off x="153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1" name="Line 320"/>
            <p:cNvSpPr>
              <a:spLocks noChangeShapeType="1"/>
            </p:cNvSpPr>
            <p:nvPr/>
          </p:nvSpPr>
          <p:spPr bwMode="auto">
            <a:xfrm flipV="1">
              <a:off x="153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2" name="Line 321"/>
            <p:cNvSpPr>
              <a:spLocks noChangeShapeType="1"/>
            </p:cNvSpPr>
            <p:nvPr/>
          </p:nvSpPr>
          <p:spPr bwMode="auto">
            <a:xfrm flipV="1">
              <a:off x="1537" y="2961"/>
              <a:ext cx="0" cy="6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3" name="Line 322"/>
            <p:cNvSpPr>
              <a:spLocks noChangeShapeType="1"/>
            </p:cNvSpPr>
            <p:nvPr/>
          </p:nvSpPr>
          <p:spPr bwMode="auto">
            <a:xfrm flipV="1">
              <a:off x="153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4" name="Line 323"/>
            <p:cNvSpPr>
              <a:spLocks noChangeShapeType="1"/>
            </p:cNvSpPr>
            <p:nvPr/>
          </p:nvSpPr>
          <p:spPr bwMode="auto">
            <a:xfrm flipV="1">
              <a:off x="1537" y="2971"/>
              <a:ext cx="0" cy="5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5" name="Line 324"/>
            <p:cNvSpPr>
              <a:spLocks noChangeShapeType="1"/>
            </p:cNvSpPr>
            <p:nvPr/>
          </p:nvSpPr>
          <p:spPr bwMode="auto">
            <a:xfrm flipV="1">
              <a:off x="1540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6" name="Line 325"/>
            <p:cNvSpPr>
              <a:spLocks noChangeShapeType="1"/>
            </p:cNvSpPr>
            <p:nvPr/>
          </p:nvSpPr>
          <p:spPr bwMode="auto">
            <a:xfrm flipV="1">
              <a:off x="154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7" name="Line 326"/>
            <p:cNvSpPr>
              <a:spLocks noChangeShapeType="1"/>
            </p:cNvSpPr>
            <p:nvPr/>
          </p:nvSpPr>
          <p:spPr bwMode="auto">
            <a:xfrm flipV="1">
              <a:off x="154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8" name="Line 327"/>
            <p:cNvSpPr>
              <a:spLocks noChangeShapeType="1"/>
            </p:cNvSpPr>
            <p:nvPr/>
          </p:nvSpPr>
          <p:spPr bwMode="auto">
            <a:xfrm flipV="1">
              <a:off x="154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9" name="Line 328"/>
            <p:cNvSpPr>
              <a:spLocks noChangeShapeType="1"/>
            </p:cNvSpPr>
            <p:nvPr/>
          </p:nvSpPr>
          <p:spPr bwMode="auto">
            <a:xfrm flipV="1">
              <a:off x="154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0" name="Line 329"/>
            <p:cNvSpPr>
              <a:spLocks noChangeShapeType="1"/>
            </p:cNvSpPr>
            <p:nvPr/>
          </p:nvSpPr>
          <p:spPr bwMode="auto">
            <a:xfrm flipV="1">
              <a:off x="155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1" name="Line 330"/>
            <p:cNvSpPr>
              <a:spLocks noChangeShapeType="1"/>
            </p:cNvSpPr>
            <p:nvPr/>
          </p:nvSpPr>
          <p:spPr bwMode="auto">
            <a:xfrm flipV="1">
              <a:off x="155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2" name="Line 331"/>
            <p:cNvSpPr>
              <a:spLocks noChangeShapeType="1"/>
            </p:cNvSpPr>
            <p:nvPr/>
          </p:nvSpPr>
          <p:spPr bwMode="auto">
            <a:xfrm flipV="1">
              <a:off x="155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3" name="Line 332"/>
            <p:cNvSpPr>
              <a:spLocks noChangeShapeType="1"/>
            </p:cNvSpPr>
            <p:nvPr/>
          </p:nvSpPr>
          <p:spPr bwMode="auto">
            <a:xfrm flipV="1">
              <a:off x="155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4" name="Line 333"/>
            <p:cNvSpPr>
              <a:spLocks noChangeShapeType="1"/>
            </p:cNvSpPr>
            <p:nvPr/>
          </p:nvSpPr>
          <p:spPr bwMode="auto">
            <a:xfrm flipV="1">
              <a:off x="156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5" name="Line 334"/>
            <p:cNvSpPr>
              <a:spLocks noChangeShapeType="1"/>
            </p:cNvSpPr>
            <p:nvPr/>
          </p:nvSpPr>
          <p:spPr bwMode="auto">
            <a:xfrm flipV="1">
              <a:off x="156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6" name="Line 335"/>
            <p:cNvSpPr>
              <a:spLocks noChangeShapeType="1"/>
            </p:cNvSpPr>
            <p:nvPr/>
          </p:nvSpPr>
          <p:spPr bwMode="auto">
            <a:xfrm flipV="1">
              <a:off x="1563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7" name="Line 336"/>
            <p:cNvSpPr>
              <a:spLocks noChangeShapeType="1"/>
            </p:cNvSpPr>
            <p:nvPr/>
          </p:nvSpPr>
          <p:spPr bwMode="auto">
            <a:xfrm flipV="1">
              <a:off x="156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8" name="Line 337"/>
            <p:cNvSpPr>
              <a:spLocks noChangeShapeType="1"/>
            </p:cNvSpPr>
            <p:nvPr/>
          </p:nvSpPr>
          <p:spPr bwMode="auto">
            <a:xfrm flipV="1">
              <a:off x="156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9" name="Line 338"/>
            <p:cNvSpPr>
              <a:spLocks noChangeShapeType="1"/>
            </p:cNvSpPr>
            <p:nvPr/>
          </p:nvSpPr>
          <p:spPr bwMode="auto">
            <a:xfrm flipV="1">
              <a:off x="156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0" name="Line 339"/>
            <p:cNvSpPr>
              <a:spLocks noChangeShapeType="1"/>
            </p:cNvSpPr>
            <p:nvPr/>
          </p:nvSpPr>
          <p:spPr bwMode="auto">
            <a:xfrm flipV="1">
              <a:off x="1567" y="2930"/>
              <a:ext cx="0" cy="9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1" name="Line 340"/>
            <p:cNvSpPr>
              <a:spLocks noChangeShapeType="1"/>
            </p:cNvSpPr>
            <p:nvPr/>
          </p:nvSpPr>
          <p:spPr bwMode="auto">
            <a:xfrm flipV="1">
              <a:off x="1567" y="2978"/>
              <a:ext cx="0" cy="5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2" name="Line 341"/>
            <p:cNvSpPr>
              <a:spLocks noChangeShapeType="1"/>
            </p:cNvSpPr>
            <p:nvPr/>
          </p:nvSpPr>
          <p:spPr bwMode="auto">
            <a:xfrm flipV="1">
              <a:off x="1570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3" name="Line 342"/>
            <p:cNvSpPr>
              <a:spLocks noChangeShapeType="1"/>
            </p:cNvSpPr>
            <p:nvPr/>
          </p:nvSpPr>
          <p:spPr bwMode="auto">
            <a:xfrm flipV="1">
              <a:off x="157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4" name="Line 343"/>
            <p:cNvSpPr>
              <a:spLocks noChangeShapeType="1"/>
            </p:cNvSpPr>
            <p:nvPr/>
          </p:nvSpPr>
          <p:spPr bwMode="auto">
            <a:xfrm flipV="1">
              <a:off x="157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5" name="Line 344"/>
            <p:cNvSpPr>
              <a:spLocks noChangeShapeType="1"/>
            </p:cNvSpPr>
            <p:nvPr/>
          </p:nvSpPr>
          <p:spPr bwMode="auto">
            <a:xfrm flipV="1">
              <a:off x="157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6" name="Line 345"/>
            <p:cNvSpPr>
              <a:spLocks noChangeShapeType="1"/>
            </p:cNvSpPr>
            <p:nvPr/>
          </p:nvSpPr>
          <p:spPr bwMode="auto">
            <a:xfrm flipV="1">
              <a:off x="157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7" name="Line 346"/>
            <p:cNvSpPr>
              <a:spLocks noChangeShapeType="1"/>
            </p:cNvSpPr>
            <p:nvPr/>
          </p:nvSpPr>
          <p:spPr bwMode="auto">
            <a:xfrm flipV="1">
              <a:off x="1577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8" name="Line 347"/>
            <p:cNvSpPr>
              <a:spLocks noChangeShapeType="1"/>
            </p:cNvSpPr>
            <p:nvPr/>
          </p:nvSpPr>
          <p:spPr bwMode="auto">
            <a:xfrm flipV="1">
              <a:off x="1577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9" name="Line 348"/>
            <p:cNvSpPr>
              <a:spLocks noChangeShapeType="1"/>
            </p:cNvSpPr>
            <p:nvPr/>
          </p:nvSpPr>
          <p:spPr bwMode="auto">
            <a:xfrm flipV="1">
              <a:off x="157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0" name="Line 349"/>
            <p:cNvSpPr>
              <a:spLocks noChangeShapeType="1"/>
            </p:cNvSpPr>
            <p:nvPr/>
          </p:nvSpPr>
          <p:spPr bwMode="auto">
            <a:xfrm flipV="1">
              <a:off x="1580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1" name="Line 350"/>
            <p:cNvSpPr>
              <a:spLocks noChangeShapeType="1"/>
            </p:cNvSpPr>
            <p:nvPr/>
          </p:nvSpPr>
          <p:spPr bwMode="auto">
            <a:xfrm flipV="1">
              <a:off x="158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2" name="Line 351"/>
            <p:cNvSpPr>
              <a:spLocks noChangeShapeType="1"/>
            </p:cNvSpPr>
            <p:nvPr/>
          </p:nvSpPr>
          <p:spPr bwMode="auto">
            <a:xfrm flipV="1">
              <a:off x="1580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3" name="Line 352"/>
            <p:cNvSpPr>
              <a:spLocks noChangeShapeType="1"/>
            </p:cNvSpPr>
            <p:nvPr/>
          </p:nvSpPr>
          <p:spPr bwMode="auto">
            <a:xfrm flipV="1">
              <a:off x="158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4" name="Line 353"/>
            <p:cNvSpPr>
              <a:spLocks noChangeShapeType="1"/>
            </p:cNvSpPr>
            <p:nvPr/>
          </p:nvSpPr>
          <p:spPr bwMode="auto">
            <a:xfrm flipV="1">
              <a:off x="158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5" name="Line 354"/>
            <p:cNvSpPr>
              <a:spLocks noChangeShapeType="1"/>
            </p:cNvSpPr>
            <p:nvPr/>
          </p:nvSpPr>
          <p:spPr bwMode="auto">
            <a:xfrm flipV="1">
              <a:off x="158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6" name="Line 355"/>
            <p:cNvSpPr>
              <a:spLocks noChangeShapeType="1"/>
            </p:cNvSpPr>
            <p:nvPr/>
          </p:nvSpPr>
          <p:spPr bwMode="auto">
            <a:xfrm flipV="1">
              <a:off x="158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7" name="Line 356"/>
            <p:cNvSpPr>
              <a:spLocks noChangeShapeType="1"/>
            </p:cNvSpPr>
            <p:nvPr/>
          </p:nvSpPr>
          <p:spPr bwMode="auto">
            <a:xfrm flipV="1">
              <a:off x="1587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8" name="Line 357"/>
            <p:cNvSpPr>
              <a:spLocks noChangeShapeType="1"/>
            </p:cNvSpPr>
            <p:nvPr/>
          </p:nvSpPr>
          <p:spPr bwMode="auto">
            <a:xfrm flipV="1">
              <a:off x="158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9" name="Line 358"/>
            <p:cNvSpPr>
              <a:spLocks noChangeShapeType="1"/>
            </p:cNvSpPr>
            <p:nvPr/>
          </p:nvSpPr>
          <p:spPr bwMode="auto">
            <a:xfrm flipV="1">
              <a:off x="1590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0" name="Line 359"/>
            <p:cNvSpPr>
              <a:spLocks noChangeShapeType="1"/>
            </p:cNvSpPr>
            <p:nvPr/>
          </p:nvSpPr>
          <p:spPr bwMode="auto">
            <a:xfrm flipV="1">
              <a:off x="159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1" name="Line 360"/>
            <p:cNvSpPr>
              <a:spLocks noChangeShapeType="1"/>
            </p:cNvSpPr>
            <p:nvPr/>
          </p:nvSpPr>
          <p:spPr bwMode="auto">
            <a:xfrm flipV="1">
              <a:off x="159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2" name="Line 361"/>
            <p:cNvSpPr>
              <a:spLocks noChangeShapeType="1"/>
            </p:cNvSpPr>
            <p:nvPr/>
          </p:nvSpPr>
          <p:spPr bwMode="auto">
            <a:xfrm flipV="1">
              <a:off x="159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3" name="Line 362"/>
            <p:cNvSpPr>
              <a:spLocks noChangeShapeType="1"/>
            </p:cNvSpPr>
            <p:nvPr/>
          </p:nvSpPr>
          <p:spPr bwMode="auto">
            <a:xfrm flipV="1">
              <a:off x="159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4" name="Line 363"/>
            <p:cNvSpPr>
              <a:spLocks noChangeShapeType="1"/>
            </p:cNvSpPr>
            <p:nvPr/>
          </p:nvSpPr>
          <p:spPr bwMode="auto">
            <a:xfrm flipV="1">
              <a:off x="159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5" name="Line 364"/>
            <p:cNvSpPr>
              <a:spLocks noChangeShapeType="1"/>
            </p:cNvSpPr>
            <p:nvPr/>
          </p:nvSpPr>
          <p:spPr bwMode="auto">
            <a:xfrm flipV="1">
              <a:off x="159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6" name="Line 365"/>
            <p:cNvSpPr>
              <a:spLocks noChangeShapeType="1"/>
            </p:cNvSpPr>
            <p:nvPr/>
          </p:nvSpPr>
          <p:spPr bwMode="auto">
            <a:xfrm flipV="1">
              <a:off x="160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7" name="Line 366"/>
            <p:cNvSpPr>
              <a:spLocks noChangeShapeType="1"/>
            </p:cNvSpPr>
            <p:nvPr/>
          </p:nvSpPr>
          <p:spPr bwMode="auto">
            <a:xfrm flipV="1">
              <a:off x="160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8" name="Line 367"/>
            <p:cNvSpPr>
              <a:spLocks noChangeShapeType="1"/>
            </p:cNvSpPr>
            <p:nvPr/>
          </p:nvSpPr>
          <p:spPr bwMode="auto">
            <a:xfrm flipV="1">
              <a:off x="1603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9" name="Line 368"/>
            <p:cNvSpPr>
              <a:spLocks noChangeShapeType="1"/>
            </p:cNvSpPr>
            <p:nvPr/>
          </p:nvSpPr>
          <p:spPr bwMode="auto">
            <a:xfrm flipV="1">
              <a:off x="1603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0" name="Line 369"/>
            <p:cNvSpPr>
              <a:spLocks noChangeShapeType="1"/>
            </p:cNvSpPr>
            <p:nvPr/>
          </p:nvSpPr>
          <p:spPr bwMode="auto">
            <a:xfrm flipV="1">
              <a:off x="1610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1" name="Line 370"/>
            <p:cNvSpPr>
              <a:spLocks noChangeShapeType="1"/>
            </p:cNvSpPr>
            <p:nvPr/>
          </p:nvSpPr>
          <p:spPr bwMode="auto">
            <a:xfrm flipV="1">
              <a:off x="1610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2" name="Line 371"/>
            <p:cNvSpPr>
              <a:spLocks noChangeShapeType="1"/>
            </p:cNvSpPr>
            <p:nvPr/>
          </p:nvSpPr>
          <p:spPr bwMode="auto">
            <a:xfrm flipV="1">
              <a:off x="1610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3" name="Line 372"/>
            <p:cNvSpPr>
              <a:spLocks noChangeShapeType="1"/>
            </p:cNvSpPr>
            <p:nvPr/>
          </p:nvSpPr>
          <p:spPr bwMode="auto">
            <a:xfrm flipV="1">
              <a:off x="1613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4" name="Line 373"/>
            <p:cNvSpPr>
              <a:spLocks noChangeShapeType="1"/>
            </p:cNvSpPr>
            <p:nvPr/>
          </p:nvSpPr>
          <p:spPr bwMode="auto">
            <a:xfrm flipV="1">
              <a:off x="161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5" name="Line 374"/>
            <p:cNvSpPr>
              <a:spLocks noChangeShapeType="1"/>
            </p:cNvSpPr>
            <p:nvPr/>
          </p:nvSpPr>
          <p:spPr bwMode="auto">
            <a:xfrm flipV="1">
              <a:off x="161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6" name="Line 375"/>
            <p:cNvSpPr>
              <a:spLocks noChangeShapeType="1"/>
            </p:cNvSpPr>
            <p:nvPr/>
          </p:nvSpPr>
          <p:spPr bwMode="auto">
            <a:xfrm flipV="1">
              <a:off x="161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7" name="Line 376"/>
            <p:cNvSpPr>
              <a:spLocks noChangeShapeType="1"/>
            </p:cNvSpPr>
            <p:nvPr/>
          </p:nvSpPr>
          <p:spPr bwMode="auto">
            <a:xfrm flipV="1">
              <a:off x="161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8" name="Line 377"/>
            <p:cNvSpPr>
              <a:spLocks noChangeShapeType="1"/>
            </p:cNvSpPr>
            <p:nvPr/>
          </p:nvSpPr>
          <p:spPr bwMode="auto">
            <a:xfrm flipV="1">
              <a:off x="1616" y="2627"/>
              <a:ext cx="0" cy="40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9" name="Line 378"/>
            <p:cNvSpPr>
              <a:spLocks noChangeShapeType="1"/>
            </p:cNvSpPr>
            <p:nvPr/>
          </p:nvSpPr>
          <p:spPr bwMode="auto">
            <a:xfrm flipV="1">
              <a:off x="161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0" name="Line 379"/>
            <p:cNvSpPr>
              <a:spLocks noChangeShapeType="1"/>
            </p:cNvSpPr>
            <p:nvPr/>
          </p:nvSpPr>
          <p:spPr bwMode="auto">
            <a:xfrm flipV="1">
              <a:off x="1620" y="2774"/>
              <a:ext cx="0" cy="25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1" name="Line 380"/>
            <p:cNvSpPr>
              <a:spLocks noChangeShapeType="1"/>
            </p:cNvSpPr>
            <p:nvPr/>
          </p:nvSpPr>
          <p:spPr bwMode="auto">
            <a:xfrm flipV="1">
              <a:off x="162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2" name="Line 381"/>
            <p:cNvSpPr>
              <a:spLocks noChangeShapeType="1"/>
            </p:cNvSpPr>
            <p:nvPr/>
          </p:nvSpPr>
          <p:spPr bwMode="auto">
            <a:xfrm flipV="1">
              <a:off x="1620" y="2920"/>
              <a:ext cx="0" cy="10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3" name="Line 382"/>
            <p:cNvSpPr>
              <a:spLocks noChangeShapeType="1"/>
            </p:cNvSpPr>
            <p:nvPr/>
          </p:nvSpPr>
          <p:spPr bwMode="auto">
            <a:xfrm flipV="1">
              <a:off x="1623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4" name="Line 383"/>
            <p:cNvSpPr>
              <a:spLocks noChangeShapeType="1"/>
            </p:cNvSpPr>
            <p:nvPr/>
          </p:nvSpPr>
          <p:spPr bwMode="auto">
            <a:xfrm flipV="1">
              <a:off x="162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5" name="Line 384"/>
            <p:cNvSpPr>
              <a:spLocks noChangeShapeType="1"/>
            </p:cNvSpPr>
            <p:nvPr/>
          </p:nvSpPr>
          <p:spPr bwMode="auto">
            <a:xfrm flipV="1">
              <a:off x="162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6" name="Line 385"/>
            <p:cNvSpPr>
              <a:spLocks noChangeShapeType="1"/>
            </p:cNvSpPr>
            <p:nvPr/>
          </p:nvSpPr>
          <p:spPr bwMode="auto">
            <a:xfrm flipV="1">
              <a:off x="162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7" name="Line 386"/>
            <p:cNvSpPr>
              <a:spLocks noChangeShapeType="1"/>
            </p:cNvSpPr>
            <p:nvPr/>
          </p:nvSpPr>
          <p:spPr bwMode="auto">
            <a:xfrm flipV="1">
              <a:off x="163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8" name="Line 387"/>
            <p:cNvSpPr>
              <a:spLocks noChangeShapeType="1"/>
            </p:cNvSpPr>
            <p:nvPr/>
          </p:nvSpPr>
          <p:spPr bwMode="auto">
            <a:xfrm flipV="1">
              <a:off x="163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9" name="Line 388"/>
            <p:cNvSpPr>
              <a:spLocks noChangeShapeType="1"/>
            </p:cNvSpPr>
            <p:nvPr/>
          </p:nvSpPr>
          <p:spPr bwMode="auto">
            <a:xfrm flipV="1">
              <a:off x="163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0" name="Line 389"/>
            <p:cNvSpPr>
              <a:spLocks noChangeShapeType="1"/>
            </p:cNvSpPr>
            <p:nvPr/>
          </p:nvSpPr>
          <p:spPr bwMode="auto">
            <a:xfrm flipV="1">
              <a:off x="1633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1" name="Line 390"/>
            <p:cNvSpPr>
              <a:spLocks noChangeShapeType="1"/>
            </p:cNvSpPr>
            <p:nvPr/>
          </p:nvSpPr>
          <p:spPr bwMode="auto">
            <a:xfrm flipV="1">
              <a:off x="163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2" name="Line 391"/>
            <p:cNvSpPr>
              <a:spLocks noChangeShapeType="1"/>
            </p:cNvSpPr>
            <p:nvPr/>
          </p:nvSpPr>
          <p:spPr bwMode="auto">
            <a:xfrm flipV="1">
              <a:off x="163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3" name="Line 392"/>
            <p:cNvSpPr>
              <a:spLocks noChangeShapeType="1"/>
            </p:cNvSpPr>
            <p:nvPr/>
          </p:nvSpPr>
          <p:spPr bwMode="auto">
            <a:xfrm flipV="1">
              <a:off x="163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4" name="Line 393"/>
            <p:cNvSpPr>
              <a:spLocks noChangeShapeType="1"/>
            </p:cNvSpPr>
            <p:nvPr/>
          </p:nvSpPr>
          <p:spPr bwMode="auto">
            <a:xfrm flipV="1">
              <a:off x="163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5" name="Line 394"/>
            <p:cNvSpPr>
              <a:spLocks noChangeShapeType="1"/>
            </p:cNvSpPr>
            <p:nvPr/>
          </p:nvSpPr>
          <p:spPr bwMode="auto">
            <a:xfrm flipV="1">
              <a:off x="164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6" name="Line 395"/>
            <p:cNvSpPr>
              <a:spLocks noChangeShapeType="1"/>
            </p:cNvSpPr>
            <p:nvPr/>
          </p:nvSpPr>
          <p:spPr bwMode="auto">
            <a:xfrm flipV="1">
              <a:off x="1643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7" name="Line 396"/>
            <p:cNvSpPr>
              <a:spLocks noChangeShapeType="1"/>
            </p:cNvSpPr>
            <p:nvPr/>
          </p:nvSpPr>
          <p:spPr bwMode="auto">
            <a:xfrm flipV="1">
              <a:off x="1643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8" name="Line 397"/>
            <p:cNvSpPr>
              <a:spLocks noChangeShapeType="1"/>
            </p:cNvSpPr>
            <p:nvPr/>
          </p:nvSpPr>
          <p:spPr bwMode="auto">
            <a:xfrm flipV="1">
              <a:off x="1643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9" name="Line 398"/>
            <p:cNvSpPr>
              <a:spLocks noChangeShapeType="1"/>
            </p:cNvSpPr>
            <p:nvPr/>
          </p:nvSpPr>
          <p:spPr bwMode="auto">
            <a:xfrm flipV="1">
              <a:off x="164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0" name="Line 399"/>
            <p:cNvSpPr>
              <a:spLocks noChangeShapeType="1"/>
            </p:cNvSpPr>
            <p:nvPr/>
          </p:nvSpPr>
          <p:spPr bwMode="auto">
            <a:xfrm flipV="1">
              <a:off x="164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1" name="Line 400"/>
            <p:cNvSpPr>
              <a:spLocks noChangeShapeType="1"/>
            </p:cNvSpPr>
            <p:nvPr/>
          </p:nvSpPr>
          <p:spPr bwMode="auto">
            <a:xfrm flipV="1">
              <a:off x="164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2" name="Line 401"/>
            <p:cNvSpPr>
              <a:spLocks noChangeShapeType="1"/>
            </p:cNvSpPr>
            <p:nvPr/>
          </p:nvSpPr>
          <p:spPr bwMode="auto">
            <a:xfrm flipV="1">
              <a:off x="165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3" name="Line 402"/>
            <p:cNvSpPr>
              <a:spLocks noChangeShapeType="1"/>
            </p:cNvSpPr>
            <p:nvPr/>
          </p:nvSpPr>
          <p:spPr bwMode="auto">
            <a:xfrm flipV="1">
              <a:off x="165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4" name="Line 403"/>
            <p:cNvSpPr>
              <a:spLocks noChangeShapeType="1"/>
            </p:cNvSpPr>
            <p:nvPr/>
          </p:nvSpPr>
          <p:spPr bwMode="auto">
            <a:xfrm flipV="1">
              <a:off x="165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5" name="Line 404"/>
            <p:cNvSpPr>
              <a:spLocks noChangeShapeType="1"/>
            </p:cNvSpPr>
            <p:nvPr/>
          </p:nvSpPr>
          <p:spPr bwMode="auto">
            <a:xfrm flipV="1">
              <a:off x="165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6" name="Line 405"/>
            <p:cNvSpPr>
              <a:spLocks noChangeShapeType="1"/>
            </p:cNvSpPr>
            <p:nvPr/>
          </p:nvSpPr>
          <p:spPr bwMode="auto">
            <a:xfrm flipV="1">
              <a:off x="165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7" name="Line 406"/>
            <p:cNvSpPr>
              <a:spLocks noChangeShapeType="1"/>
            </p:cNvSpPr>
            <p:nvPr/>
          </p:nvSpPr>
          <p:spPr bwMode="auto">
            <a:xfrm flipV="1">
              <a:off x="165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8" name="Line 407"/>
            <p:cNvSpPr>
              <a:spLocks noChangeShapeType="1"/>
            </p:cNvSpPr>
            <p:nvPr/>
          </p:nvSpPr>
          <p:spPr bwMode="auto">
            <a:xfrm flipV="1">
              <a:off x="165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9" name="Line 408"/>
            <p:cNvSpPr>
              <a:spLocks noChangeShapeType="1"/>
            </p:cNvSpPr>
            <p:nvPr/>
          </p:nvSpPr>
          <p:spPr bwMode="auto">
            <a:xfrm flipV="1">
              <a:off x="165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Group 610"/>
          <p:cNvGrpSpPr>
            <a:grpSpLocks/>
          </p:cNvGrpSpPr>
          <p:nvPr/>
        </p:nvGrpSpPr>
        <p:grpSpPr bwMode="auto">
          <a:xfrm>
            <a:off x="2911114" y="4353268"/>
            <a:ext cx="366713" cy="566737"/>
            <a:chOff x="1663" y="2672"/>
            <a:chExt cx="231" cy="357"/>
          </a:xfrm>
        </p:grpSpPr>
        <p:sp>
          <p:nvSpPr>
            <p:cNvPr id="11890" name="Line 410"/>
            <p:cNvSpPr>
              <a:spLocks noChangeShapeType="1"/>
            </p:cNvSpPr>
            <p:nvPr/>
          </p:nvSpPr>
          <p:spPr bwMode="auto">
            <a:xfrm flipV="1">
              <a:off x="166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1" name="Line 411"/>
            <p:cNvSpPr>
              <a:spLocks noChangeShapeType="1"/>
            </p:cNvSpPr>
            <p:nvPr/>
          </p:nvSpPr>
          <p:spPr bwMode="auto">
            <a:xfrm flipV="1">
              <a:off x="166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2" name="Line 412"/>
            <p:cNvSpPr>
              <a:spLocks noChangeShapeType="1"/>
            </p:cNvSpPr>
            <p:nvPr/>
          </p:nvSpPr>
          <p:spPr bwMode="auto">
            <a:xfrm flipV="1">
              <a:off x="166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3" name="Line 413"/>
            <p:cNvSpPr>
              <a:spLocks noChangeShapeType="1"/>
            </p:cNvSpPr>
            <p:nvPr/>
          </p:nvSpPr>
          <p:spPr bwMode="auto">
            <a:xfrm flipV="1">
              <a:off x="1669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4" name="Line 414"/>
            <p:cNvSpPr>
              <a:spLocks noChangeShapeType="1"/>
            </p:cNvSpPr>
            <p:nvPr/>
          </p:nvSpPr>
          <p:spPr bwMode="auto">
            <a:xfrm flipV="1">
              <a:off x="1669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5" name="Line 415"/>
            <p:cNvSpPr>
              <a:spLocks noChangeShapeType="1"/>
            </p:cNvSpPr>
            <p:nvPr/>
          </p:nvSpPr>
          <p:spPr bwMode="auto">
            <a:xfrm flipV="1">
              <a:off x="167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6" name="Line 416"/>
            <p:cNvSpPr>
              <a:spLocks noChangeShapeType="1"/>
            </p:cNvSpPr>
            <p:nvPr/>
          </p:nvSpPr>
          <p:spPr bwMode="auto">
            <a:xfrm flipV="1">
              <a:off x="167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7" name="Line 417"/>
            <p:cNvSpPr>
              <a:spLocks noChangeShapeType="1"/>
            </p:cNvSpPr>
            <p:nvPr/>
          </p:nvSpPr>
          <p:spPr bwMode="auto">
            <a:xfrm flipV="1">
              <a:off x="1676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8" name="Line 418"/>
            <p:cNvSpPr>
              <a:spLocks noChangeShapeType="1"/>
            </p:cNvSpPr>
            <p:nvPr/>
          </p:nvSpPr>
          <p:spPr bwMode="auto">
            <a:xfrm flipV="1">
              <a:off x="167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9" name="Line 419"/>
            <p:cNvSpPr>
              <a:spLocks noChangeShapeType="1"/>
            </p:cNvSpPr>
            <p:nvPr/>
          </p:nvSpPr>
          <p:spPr bwMode="auto">
            <a:xfrm flipV="1">
              <a:off x="167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0" name="Line 420"/>
            <p:cNvSpPr>
              <a:spLocks noChangeShapeType="1"/>
            </p:cNvSpPr>
            <p:nvPr/>
          </p:nvSpPr>
          <p:spPr bwMode="auto">
            <a:xfrm flipV="1">
              <a:off x="1676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1" name="Line 421"/>
            <p:cNvSpPr>
              <a:spLocks noChangeShapeType="1"/>
            </p:cNvSpPr>
            <p:nvPr/>
          </p:nvSpPr>
          <p:spPr bwMode="auto">
            <a:xfrm flipV="1">
              <a:off x="167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2" name="Line 422"/>
            <p:cNvSpPr>
              <a:spLocks noChangeShapeType="1"/>
            </p:cNvSpPr>
            <p:nvPr/>
          </p:nvSpPr>
          <p:spPr bwMode="auto">
            <a:xfrm flipV="1">
              <a:off x="167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3" name="Line 423"/>
            <p:cNvSpPr>
              <a:spLocks noChangeShapeType="1"/>
            </p:cNvSpPr>
            <p:nvPr/>
          </p:nvSpPr>
          <p:spPr bwMode="auto">
            <a:xfrm flipV="1">
              <a:off x="1679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4" name="Line 424"/>
            <p:cNvSpPr>
              <a:spLocks noChangeShapeType="1"/>
            </p:cNvSpPr>
            <p:nvPr/>
          </p:nvSpPr>
          <p:spPr bwMode="auto">
            <a:xfrm flipV="1">
              <a:off x="167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5" name="Line 425"/>
            <p:cNvSpPr>
              <a:spLocks noChangeShapeType="1"/>
            </p:cNvSpPr>
            <p:nvPr/>
          </p:nvSpPr>
          <p:spPr bwMode="auto">
            <a:xfrm flipV="1">
              <a:off x="168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6" name="Line 426"/>
            <p:cNvSpPr>
              <a:spLocks noChangeShapeType="1"/>
            </p:cNvSpPr>
            <p:nvPr/>
          </p:nvSpPr>
          <p:spPr bwMode="auto">
            <a:xfrm flipV="1">
              <a:off x="168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7" name="Line 427"/>
            <p:cNvSpPr>
              <a:spLocks noChangeShapeType="1"/>
            </p:cNvSpPr>
            <p:nvPr/>
          </p:nvSpPr>
          <p:spPr bwMode="auto">
            <a:xfrm flipV="1">
              <a:off x="1686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8" name="Line 428"/>
            <p:cNvSpPr>
              <a:spLocks noChangeShapeType="1"/>
            </p:cNvSpPr>
            <p:nvPr/>
          </p:nvSpPr>
          <p:spPr bwMode="auto">
            <a:xfrm flipV="1">
              <a:off x="168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9" name="Line 429"/>
            <p:cNvSpPr>
              <a:spLocks noChangeShapeType="1"/>
            </p:cNvSpPr>
            <p:nvPr/>
          </p:nvSpPr>
          <p:spPr bwMode="auto">
            <a:xfrm flipV="1">
              <a:off x="168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0" name="Line 430"/>
            <p:cNvSpPr>
              <a:spLocks noChangeShapeType="1"/>
            </p:cNvSpPr>
            <p:nvPr/>
          </p:nvSpPr>
          <p:spPr bwMode="auto">
            <a:xfrm flipV="1">
              <a:off x="168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1" name="Line 431"/>
            <p:cNvSpPr>
              <a:spLocks noChangeShapeType="1"/>
            </p:cNvSpPr>
            <p:nvPr/>
          </p:nvSpPr>
          <p:spPr bwMode="auto">
            <a:xfrm flipV="1">
              <a:off x="168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2" name="Line 432"/>
            <p:cNvSpPr>
              <a:spLocks noChangeShapeType="1"/>
            </p:cNvSpPr>
            <p:nvPr/>
          </p:nvSpPr>
          <p:spPr bwMode="auto">
            <a:xfrm flipV="1">
              <a:off x="168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3" name="Line 433"/>
            <p:cNvSpPr>
              <a:spLocks noChangeShapeType="1"/>
            </p:cNvSpPr>
            <p:nvPr/>
          </p:nvSpPr>
          <p:spPr bwMode="auto">
            <a:xfrm flipV="1">
              <a:off x="169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4" name="Line 434"/>
            <p:cNvSpPr>
              <a:spLocks noChangeShapeType="1"/>
            </p:cNvSpPr>
            <p:nvPr/>
          </p:nvSpPr>
          <p:spPr bwMode="auto">
            <a:xfrm flipV="1">
              <a:off x="1692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5" name="Line 435"/>
            <p:cNvSpPr>
              <a:spLocks noChangeShapeType="1"/>
            </p:cNvSpPr>
            <p:nvPr/>
          </p:nvSpPr>
          <p:spPr bwMode="auto">
            <a:xfrm flipV="1">
              <a:off x="1692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6" name="Line 436"/>
            <p:cNvSpPr>
              <a:spLocks noChangeShapeType="1"/>
            </p:cNvSpPr>
            <p:nvPr/>
          </p:nvSpPr>
          <p:spPr bwMode="auto">
            <a:xfrm flipV="1">
              <a:off x="1692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7" name="Line 437"/>
            <p:cNvSpPr>
              <a:spLocks noChangeShapeType="1"/>
            </p:cNvSpPr>
            <p:nvPr/>
          </p:nvSpPr>
          <p:spPr bwMode="auto">
            <a:xfrm flipV="1">
              <a:off x="169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8" name="Line 438"/>
            <p:cNvSpPr>
              <a:spLocks noChangeShapeType="1"/>
            </p:cNvSpPr>
            <p:nvPr/>
          </p:nvSpPr>
          <p:spPr bwMode="auto">
            <a:xfrm flipV="1">
              <a:off x="169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9" name="Line 439"/>
            <p:cNvSpPr>
              <a:spLocks noChangeShapeType="1"/>
            </p:cNvSpPr>
            <p:nvPr/>
          </p:nvSpPr>
          <p:spPr bwMode="auto">
            <a:xfrm flipV="1">
              <a:off x="169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0" name="Line 440"/>
            <p:cNvSpPr>
              <a:spLocks noChangeShapeType="1"/>
            </p:cNvSpPr>
            <p:nvPr/>
          </p:nvSpPr>
          <p:spPr bwMode="auto">
            <a:xfrm flipV="1">
              <a:off x="169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1" name="Line 441"/>
            <p:cNvSpPr>
              <a:spLocks noChangeShapeType="1"/>
            </p:cNvSpPr>
            <p:nvPr/>
          </p:nvSpPr>
          <p:spPr bwMode="auto">
            <a:xfrm flipV="1">
              <a:off x="169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2" name="Line 442"/>
            <p:cNvSpPr>
              <a:spLocks noChangeShapeType="1"/>
            </p:cNvSpPr>
            <p:nvPr/>
          </p:nvSpPr>
          <p:spPr bwMode="auto">
            <a:xfrm flipV="1">
              <a:off x="1699" y="2971"/>
              <a:ext cx="0" cy="5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3" name="Line 443"/>
            <p:cNvSpPr>
              <a:spLocks noChangeShapeType="1"/>
            </p:cNvSpPr>
            <p:nvPr/>
          </p:nvSpPr>
          <p:spPr bwMode="auto">
            <a:xfrm flipV="1">
              <a:off x="1699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4" name="Line 444"/>
            <p:cNvSpPr>
              <a:spLocks noChangeShapeType="1"/>
            </p:cNvSpPr>
            <p:nvPr/>
          </p:nvSpPr>
          <p:spPr bwMode="auto">
            <a:xfrm flipV="1">
              <a:off x="1702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5" name="Line 445"/>
            <p:cNvSpPr>
              <a:spLocks noChangeShapeType="1"/>
            </p:cNvSpPr>
            <p:nvPr/>
          </p:nvSpPr>
          <p:spPr bwMode="auto">
            <a:xfrm flipV="1">
              <a:off x="170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6" name="Line 446"/>
            <p:cNvSpPr>
              <a:spLocks noChangeShapeType="1"/>
            </p:cNvSpPr>
            <p:nvPr/>
          </p:nvSpPr>
          <p:spPr bwMode="auto">
            <a:xfrm flipV="1">
              <a:off x="1702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7" name="Line 447"/>
            <p:cNvSpPr>
              <a:spLocks noChangeShapeType="1"/>
            </p:cNvSpPr>
            <p:nvPr/>
          </p:nvSpPr>
          <p:spPr bwMode="auto">
            <a:xfrm flipV="1">
              <a:off x="170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8" name="Line 448"/>
            <p:cNvSpPr>
              <a:spLocks noChangeShapeType="1"/>
            </p:cNvSpPr>
            <p:nvPr/>
          </p:nvSpPr>
          <p:spPr bwMode="auto">
            <a:xfrm flipV="1">
              <a:off x="170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9" name="Line 449"/>
            <p:cNvSpPr>
              <a:spLocks noChangeShapeType="1"/>
            </p:cNvSpPr>
            <p:nvPr/>
          </p:nvSpPr>
          <p:spPr bwMode="auto">
            <a:xfrm flipV="1">
              <a:off x="171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0" name="Line 450"/>
            <p:cNvSpPr>
              <a:spLocks noChangeShapeType="1"/>
            </p:cNvSpPr>
            <p:nvPr/>
          </p:nvSpPr>
          <p:spPr bwMode="auto">
            <a:xfrm flipV="1">
              <a:off x="171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1" name="Line 451"/>
            <p:cNvSpPr>
              <a:spLocks noChangeShapeType="1"/>
            </p:cNvSpPr>
            <p:nvPr/>
          </p:nvSpPr>
          <p:spPr bwMode="auto">
            <a:xfrm flipV="1">
              <a:off x="171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2" name="Line 452"/>
            <p:cNvSpPr>
              <a:spLocks noChangeShapeType="1"/>
            </p:cNvSpPr>
            <p:nvPr/>
          </p:nvSpPr>
          <p:spPr bwMode="auto">
            <a:xfrm flipV="1">
              <a:off x="171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3" name="Line 453"/>
            <p:cNvSpPr>
              <a:spLocks noChangeShapeType="1"/>
            </p:cNvSpPr>
            <p:nvPr/>
          </p:nvSpPr>
          <p:spPr bwMode="auto">
            <a:xfrm flipV="1">
              <a:off x="171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4" name="Line 454"/>
            <p:cNvSpPr>
              <a:spLocks noChangeShapeType="1"/>
            </p:cNvSpPr>
            <p:nvPr/>
          </p:nvSpPr>
          <p:spPr bwMode="auto">
            <a:xfrm flipV="1">
              <a:off x="1719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5" name="Line 455"/>
            <p:cNvSpPr>
              <a:spLocks noChangeShapeType="1"/>
            </p:cNvSpPr>
            <p:nvPr/>
          </p:nvSpPr>
          <p:spPr bwMode="auto">
            <a:xfrm flipV="1">
              <a:off x="171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6" name="Line 456"/>
            <p:cNvSpPr>
              <a:spLocks noChangeShapeType="1"/>
            </p:cNvSpPr>
            <p:nvPr/>
          </p:nvSpPr>
          <p:spPr bwMode="auto">
            <a:xfrm flipV="1">
              <a:off x="172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7" name="Line 457"/>
            <p:cNvSpPr>
              <a:spLocks noChangeShapeType="1"/>
            </p:cNvSpPr>
            <p:nvPr/>
          </p:nvSpPr>
          <p:spPr bwMode="auto">
            <a:xfrm flipV="1">
              <a:off x="1726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8" name="Line 458"/>
            <p:cNvSpPr>
              <a:spLocks noChangeShapeType="1"/>
            </p:cNvSpPr>
            <p:nvPr/>
          </p:nvSpPr>
          <p:spPr bwMode="auto">
            <a:xfrm flipV="1">
              <a:off x="1726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9" name="Line 459"/>
            <p:cNvSpPr>
              <a:spLocks noChangeShapeType="1"/>
            </p:cNvSpPr>
            <p:nvPr/>
          </p:nvSpPr>
          <p:spPr bwMode="auto">
            <a:xfrm flipV="1">
              <a:off x="1726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0" name="Line 460"/>
            <p:cNvSpPr>
              <a:spLocks noChangeShapeType="1"/>
            </p:cNvSpPr>
            <p:nvPr/>
          </p:nvSpPr>
          <p:spPr bwMode="auto">
            <a:xfrm flipV="1">
              <a:off x="172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1" name="Line 461"/>
            <p:cNvSpPr>
              <a:spLocks noChangeShapeType="1"/>
            </p:cNvSpPr>
            <p:nvPr/>
          </p:nvSpPr>
          <p:spPr bwMode="auto">
            <a:xfrm flipV="1">
              <a:off x="172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2" name="Line 462"/>
            <p:cNvSpPr>
              <a:spLocks noChangeShapeType="1"/>
            </p:cNvSpPr>
            <p:nvPr/>
          </p:nvSpPr>
          <p:spPr bwMode="auto">
            <a:xfrm flipV="1">
              <a:off x="1729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3" name="Line 463"/>
            <p:cNvSpPr>
              <a:spLocks noChangeShapeType="1"/>
            </p:cNvSpPr>
            <p:nvPr/>
          </p:nvSpPr>
          <p:spPr bwMode="auto">
            <a:xfrm flipV="1">
              <a:off x="173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4" name="Line 464"/>
            <p:cNvSpPr>
              <a:spLocks noChangeShapeType="1"/>
            </p:cNvSpPr>
            <p:nvPr/>
          </p:nvSpPr>
          <p:spPr bwMode="auto">
            <a:xfrm flipV="1">
              <a:off x="173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5" name="Line 465"/>
            <p:cNvSpPr>
              <a:spLocks noChangeShapeType="1"/>
            </p:cNvSpPr>
            <p:nvPr/>
          </p:nvSpPr>
          <p:spPr bwMode="auto">
            <a:xfrm flipV="1">
              <a:off x="173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6" name="Line 466"/>
            <p:cNvSpPr>
              <a:spLocks noChangeShapeType="1"/>
            </p:cNvSpPr>
            <p:nvPr/>
          </p:nvSpPr>
          <p:spPr bwMode="auto">
            <a:xfrm flipV="1">
              <a:off x="1735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7" name="Line 467"/>
            <p:cNvSpPr>
              <a:spLocks noChangeShapeType="1"/>
            </p:cNvSpPr>
            <p:nvPr/>
          </p:nvSpPr>
          <p:spPr bwMode="auto">
            <a:xfrm flipV="1">
              <a:off x="1735" y="2981"/>
              <a:ext cx="0" cy="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8" name="Line 468"/>
            <p:cNvSpPr>
              <a:spLocks noChangeShapeType="1"/>
            </p:cNvSpPr>
            <p:nvPr/>
          </p:nvSpPr>
          <p:spPr bwMode="auto">
            <a:xfrm flipV="1">
              <a:off x="1735" y="2981"/>
              <a:ext cx="0" cy="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9" name="Line 469"/>
            <p:cNvSpPr>
              <a:spLocks noChangeShapeType="1"/>
            </p:cNvSpPr>
            <p:nvPr/>
          </p:nvSpPr>
          <p:spPr bwMode="auto">
            <a:xfrm flipV="1">
              <a:off x="1739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0" name="Line 470"/>
            <p:cNvSpPr>
              <a:spLocks noChangeShapeType="1"/>
            </p:cNvSpPr>
            <p:nvPr/>
          </p:nvSpPr>
          <p:spPr bwMode="auto">
            <a:xfrm flipV="1">
              <a:off x="173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1" name="Line 471"/>
            <p:cNvSpPr>
              <a:spLocks noChangeShapeType="1"/>
            </p:cNvSpPr>
            <p:nvPr/>
          </p:nvSpPr>
          <p:spPr bwMode="auto">
            <a:xfrm flipV="1">
              <a:off x="173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2" name="Line 472"/>
            <p:cNvSpPr>
              <a:spLocks noChangeShapeType="1"/>
            </p:cNvSpPr>
            <p:nvPr/>
          </p:nvSpPr>
          <p:spPr bwMode="auto">
            <a:xfrm flipV="1">
              <a:off x="174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3" name="Line 473"/>
            <p:cNvSpPr>
              <a:spLocks noChangeShapeType="1"/>
            </p:cNvSpPr>
            <p:nvPr/>
          </p:nvSpPr>
          <p:spPr bwMode="auto">
            <a:xfrm flipV="1">
              <a:off x="174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4" name="Line 474"/>
            <p:cNvSpPr>
              <a:spLocks noChangeShapeType="1"/>
            </p:cNvSpPr>
            <p:nvPr/>
          </p:nvSpPr>
          <p:spPr bwMode="auto">
            <a:xfrm flipV="1">
              <a:off x="174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5" name="Line 475"/>
            <p:cNvSpPr>
              <a:spLocks noChangeShapeType="1"/>
            </p:cNvSpPr>
            <p:nvPr/>
          </p:nvSpPr>
          <p:spPr bwMode="auto">
            <a:xfrm flipV="1">
              <a:off x="174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6" name="Line 476"/>
            <p:cNvSpPr>
              <a:spLocks noChangeShapeType="1"/>
            </p:cNvSpPr>
            <p:nvPr/>
          </p:nvSpPr>
          <p:spPr bwMode="auto">
            <a:xfrm flipV="1">
              <a:off x="174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7" name="Line 477"/>
            <p:cNvSpPr>
              <a:spLocks noChangeShapeType="1"/>
            </p:cNvSpPr>
            <p:nvPr/>
          </p:nvSpPr>
          <p:spPr bwMode="auto">
            <a:xfrm flipV="1">
              <a:off x="174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8" name="Line 478"/>
            <p:cNvSpPr>
              <a:spLocks noChangeShapeType="1"/>
            </p:cNvSpPr>
            <p:nvPr/>
          </p:nvSpPr>
          <p:spPr bwMode="auto">
            <a:xfrm flipV="1">
              <a:off x="174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9" name="Line 479"/>
            <p:cNvSpPr>
              <a:spLocks noChangeShapeType="1"/>
            </p:cNvSpPr>
            <p:nvPr/>
          </p:nvSpPr>
          <p:spPr bwMode="auto">
            <a:xfrm flipV="1">
              <a:off x="174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0" name="Line 480"/>
            <p:cNvSpPr>
              <a:spLocks noChangeShapeType="1"/>
            </p:cNvSpPr>
            <p:nvPr/>
          </p:nvSpPr>
          <p:spPr bwMode="auto">
            <a:xfrm flipV="1">
              <a:off x="1749" y="2672"/>
              <a:ext cx="0" cy="35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1" name="Line 481"/>
            <p:cNvSpPr>
              <a:spLocks noChangeShapeType="1"/>
            </p:cNvSpPr>
            <p:nvPr/>
          </p:nvSpPr>
          <p:spPr bwMode="auto">
            <a:xfrm flipV="1">
              <a:off x="1752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2" name="Line 482"/>
            <p:cNvSpPr>
              <a:spLocks noChangeShapeType="1"/>
            </p:cNvSpPr>
            <p:nvPr/>
          </p:nvSpPr>
          <p:spPr bwMode="auto">
            <a:xfrm flipV="1">
              <a:off x="1752" y="2811"/>
              <a:ext cx="0" cy="21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3" name="Line 483"/>
            <p:cNvSpPr>
              <a:spLocks noChangeShapeType="1"/>
            </p:cNvSpPr>
            <p:nvPr/>
          </p:nvSpPr>
          <p:spPr bwMode="auto">
            <a:xfrm flipV="1">
              <a:off x="1752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4" name="Line 484"/>
            <p:cNvSpPr>
              <a:spLocks noChangeShapeType="1"/>
            </p:cNvSpPr>
            <p:nvPr/>
          </p:nvSpPr>
          <p:spPr bwMode="auto">
            <a:xfrm flipV="1">
              <a:off x="1752" y="2937"/>
              <a:ext cx="0" cy="9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5" name="Line 485"/>
            <p:cNvSpPr>
              <a:spLocks noChangeShapeType="1"/>
            </p:cNvSpPr>
            <p:nvPr/>
          </p:nvSpPr>
          <p:spPr bwMode="auto">
            <a:xfrm flipV="1">
              <a:off x="175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6" name="Line 486"/>
            <p:cNvSpPr>
              <a:spLocks noChangeShapeType="1"/>
            </p:cNvSpPr>
            <p:nvPr/>
          </p:nvSpPr>
          <p:spPr bwMode="auto">
            <a:xfrm flipV="1">
              <a:off x="1755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7" name="Line 487"/>
            <p:cNvSpPr>
              <a:spLocks noChangeShapeType="1"/>
            </p:cNvSpPr>
            <p:nvPr/>
          </p:nvSpPr>
          <p:spPr bwMode="auto">
            <a:xfrm flipV="1">
              <a:off x="175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8" name="Line 488"/>
            <p:cNvSpPr>
              <a:spLocks noChangeShapeType="1"/>
            </p:cNvSpPr>
            <p:nvPr/>
          </p:nvSpPr>
          <p:spPr bwMode="auto">
            <a:xfrm flipV="1">
              <a:off x="175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9" name="Line 489"/>
            <p:cNvSpPr>
              <a:spLocks noChangeShapeType="1"/>
            </p:cNvSpPr>
            <p:nvPr/>
          </p:nvSpPr>
          <p:spPr bwMode="auto">
            <a:xfrm flipV="1">
              <a:off x="1759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0" name="Line 490"/>
            <p:cNvSpPr>
              <a:spLocks noChangeShapeType="1"/>
            </p:cNvSpPr>
            <p:nvPr/>
          </p:nvSpPr>
          <p:spPr bwMode="auto">
            <a:xfrm flipV="1">
              <a:off x="1759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1" name="Line 491"/>
            <p:cNvSpPr>
              <a:spLocks noChangeShapeType="1"/>
            </p:cNvSpPr>
            <p:nvPr/>
          </p:nvSpPr>
          <p:spPr bwMode="auto">
            <a:xfrm flipV="1">
              <a:off x="175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2" name="Line 492"/>
            <p:cNvSpPr>
              <a:spLocks noChangeShapeType="1"/>
            </p:cNvSpPr>
            <p:nvPr/>
          </p:nvSpPr>
          <p:spPr bwMode="auto">
            <a:xfrm flipV="1">
              <a:off x="175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3" name="Line 493"/>
            <p:cNvSpPr>
              <a:spLocks noChangeShapeType="1"/>
            </p:cNvSpPr>
            <p:nvPr/>
          </p:nvSpPr>
          <p:spPr bwMode="auto">
            <a:xfrm flipV="1">
              <a:off x="176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4" name="Line 494"/>
            <p:cNvSpPr>
              <a:spLocks noChangeShapeType="1"/>
            </p:cNvSpPr>
            <p:nvPr/>
          </p:nvSpPr>
          <p:spPr bwMode="auto">
            <a:xfrm flipV="1">
              <a:off x="176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5" name="Line 495"/>
            <p:cNvSpPr>
              <a:spLocks noChangeShapeType="1"/>
            </p:cNvSpPr>
            <p:nvPr/>
          </p:nvSpPr>
          <p:spPr bwMode="auto">
            <a:xfrm flipV="1">
              <a:off x="176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6" name="Line 496"/>
            <p:cNvSpPr>
              <a:spLocks noChangeShapeType="1"/>
            </p:cNvSpPr>
            <p:nvPr/>
          </p:nvSpPr>
          <p:spPr bwMode="auto">
            <a:xfrm flipV="1">
              <a:off x="1765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7" name="Line 497"/>
            <p:cNvSpPr>
              <a:spLocks noChangeShapeType="1"/>
            </p:cNvSpPr>
            <p:nvPr/>
          </p:nvSpPr>
          <p:spPr bwMode="auto">
            <a:xfrm flipV="1">
              <a:off x="176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8" name="Line 498"/>
            <p:cNvSpPr>
              <a:spLocks noChangeShapeType="1"/>
            </p:cNvSpPr>
            <p:nvPr/>
          </p:nvSpPr>
          <p:spPr bwMode="auto">
            <a:xfrm flipV="1">
              <a:off x="1765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9" name="Line 499"/>
            <p:cNvSpPr>
              <a:spLocks noChangeShapeType="1"/>
            </p:cNvSpPr>
            <p:nvPr/>
          </p:nvSpPr>
          <p:spPr bwMode="auto">
            <a:xfrm flipV="1">
              <a:off x="1769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0" name="Line 500"/>
            <p:cNvSpPr>
              <a:spLocks noChangeShapeType="1"/>
            </p:cNvSpPr>
            <p:nvPr/>
          </p:nvSpPr>
          <p:spPr bwMode="auto">
            <a:xfrm flipV="1">
              <a:off x="1769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1" name="Line 501"/>
            <p:cNvSpPr>
              <a:spLocks noChangeShapeType="1"/>
            </p:cNvSpPr>
            <p:nvPr/>
          </p:nvSpPr>
          <p:spPr bwMode="auto">
            <a:xfrm flipV="1">
              <a:off x="1769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2" name="Line 502"/>
            <p:cNvSpPr>
              <a:spLocks noChangeShapeType="1"/>
            </p:cNvSpPr>
            <p:nvPr/>
          </p:nvSpPr>
          <p:spPr bwMode="auto">
            <a:xfrm flipV="1">
              <a:off x="177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3" name="Line 503"/>
            <p:cNvSpPr>
              <a:spLocks noChangeShapeType="1"/>
            </p:cNvSpPr>
            <p:nvPr/>
          </p:nvSpPr>
          <p:spPr bwMode="auto">
            <a:xfrm flipV="1">
              <a:off x="177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4" name="Line 504"/>
            <p:cNvSpPr>
              <a:spLocks noChangeShapeType="1"/>
            </p:cNvSpPr>
            <p:nvPr/>
          </p:nvSpPr>
          <p:spPr bwMode="auto">
            <a:xfrm flipV="1">
              <a:off x="177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5" name="Line 505"/>
            <p:cNvSpPr>
              <a:spLocks noChangeShapeType="1"/>
            </p:cNvSpPr>
            <p:nvPr/>
          </p:nvSpPr>
          <p:spPr bwMode="auto">
            <a:xfrm flipV="1">
              <a:off x="177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6" name="Line 506"/>
            <p:cNvSpPr>
              <a:spLocks noChangeShapeType="1"/>
            </p:cNvSpPr>
            <p:nvPr/>
          </p:nvSpPr>
          <p:spPr bwMode="auto">
            <a:xfrm flipV="1">
              <a:off x="177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7" name="Line 507"/>
            <p:cNvSpPr>
              <a:spLocks noChangeShapeType="1"/>
            </p:cNvSpPr>
            <p:nvPr/>
          </p:nvSpPr>
          <p:spPr bwMode="auto">
            <a:xfrm flipV="1">
              <a:off x="177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8" name="Line 508"/>
            <p:cNvSpPr>
              <a:spLocks noChangeShapeType="1"/>
            </p:cNvSpPr>
            <p:nvPr/>
          </p:nvSpPr>
          <p:spPr bwMode="auto">
            <a:xfrm flipV="1">
              <a:off x="177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9" name="Line 509"/>
            <p:cNvSpPr>
              <a:spLocks noChangeShapeType="1"/>
            </p:cNvSpPr>
            <p:nvPr/>
          </p:nvSpPr>
          <p:spPr bwMode="auto">
            <a:xfrm flipV="1">
              <a:off x="178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0" name="Line 510"/>
            <p:cNvSpPr>
              <a:spLocks noChangeShapeType="1"/>
            </p:cNvSpPr>
            <p:nvPr/>
          </p:nvSpPr>
          <p:spPr bwMode="auto">
            <a:xfrm flipV="1">
              <a:off x="178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1" name="Line 511"/>
            <p:cNvSpPr>
              <a:spLocks noChangeShapeType="1"/>
            </p:cNvSpPr>
            <p:nvPr/>
          </p:nvSpPr>
          <p:spPr bwMode="auto">
            <a:xfrm flipV="1">
              <a:off x="1785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2" name="Line 512"/>
            <p:cNvSpPr>
              <a:spLocks noChangeShapeType="1"/>
            </p:cNvSpPr>
            <p:nvPr/>
          </p:nvSpPr>
          <p:spPr bwMode="auto">
            <a:xfrm flipV="1">
              <a:off x="1785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3" name="Line 513"/>
            <p:cNvSpPr>
              <a:spLocks noChangeShapeType="1"/>
            </p:cNvSpPr>
            <p:nvPr/>
          </p:nvSpPr>
          <p:spPr bwMode="auto">
            <a:xfrm flipV="1">
              <a:off x="178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4" name="Line 514"/>
            <p:cNvSpPr>
              <a:spLocks noChangeShapeType="1"/>
            </p:cNvSpPr>
            <p:nvPr/>
          </p:nvSpPr>
          <p:spPr bwMode="auto">
            <a:xfrm flipV="1">
              <a:off x="1785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5" name="Line 515"/>
            <p:cNvSpPr>
              <a:spLocks noChangeShapeType="1"/>
            </p:cNvSpPr>
            <p:nvPr/>
          </p:nvSpPr>
          <p:spPr bwMode="auto">
            <a:xfrm flipV="1">
              <a:off x="178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6" name="Line 516"/>
            <p:cNvSpPr>
              <a:spLocks noChangeShapeType="1"/>
            </p:cNvSpPr>
            <p:nvPr/>
          </p:nvSpPr>
          <p:spPr bwMode="auto">
            <a:xfrm flipV="1">
              <a:off x="178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7" name="Line 517"/>
            <p:cNvSpPr>
              <a:spLocks noChangeShapeType="1"/>
            </p:cNvSpPr>
            <p:nvPr/>
          </p:nvSpPr>
          <p:spPr bwMode="auto">
            <a:xfrm flipV="1">
              <a:off x="178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8" name="Line 518"/>
            <p:cNvSpPr>
              <a:spLocks noChangeShapeType="1"/>
            </p:cNvSpPr>
            <p:nvPr/>
          </p:nvSpPr>
          <p:spPr bwMode="auto">
            <a:xfrm flipV="1">
              <a:off x="179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9" name="Line 519"/>
            <p:cNvSpPr>
              <a:spLocks noChangeShapeType="1"/>
            </p:cNvSpPr>
            <p:nvPr/>
          </p:nvSpPr>
          <p:spPr bwMode="auto">
            <a:xfrm flipV="1">
              <a:off x="179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0" name="Line 520"/>
            <p:cNvSpPr>
              <a:spLocks noChangeShapeType="1"/>
            </p:cNvSpPr>
            <p:nvPr/>
          </p:nvSpPr>
          <p:spPr bwMode="auto">
            <a:xfrm flipV="1">
              <a:off x="179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1" name="Line 521"/>
            <p:cNvSpPr>
              <a:spLocks noChangeShapeType="1"/>
            </p:cNvSpPr>
            <p:nvPr/>
          </p:nvSpPr>
          <p:spPr bwMode="auto">
            <a:xfrm flipV="1">
              <a:off x="179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2" name="Line 522"/>
            <p:cNvSpPr>
              <a:spLocks noChangeShapeType="1"/>
            </p:cNvSpPr>
            <p:nvPr/>
          </p:nvSpPr>
          <p:spPr bwMode="auto">
            <a:xfrm flipV="1">
              <a:off x="179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3" name="Line 523"/>
            <p:cNvSpPr>
              <a:spLocks noChangeShapeType="1"/>
            </p:cNvSpPr>
            <p:nvPr/>
          </p:nvSpPr>
          <p:spPr bwMode="auto">
            <a:xfrm flipV="1">
              <a:off x="179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4" name="Line 524"/>
            <p:cNvSpPr>
              <a:spLocks noChangeShapeType="1"/>
            </p:cNvSpPr>
            <p:nvPr/>
          </p:nvSpPr>
          <p:spPr bwMode="auto">
            <a:xfrm flipV="1">
              <a:off x="179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5" name="Line 525"/>
            <p:cNvSpPr>
              <a:spLocks noChangeShapeType="1"/>
            </p:cNvSpPr>
            <p:nvPr/>
          </p:nvSpPr>
          <p:spPr bwMode="auto">
            <a:xfrm flipV="1">
              <a:off x="179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6" name="Line 526"/>
            <p:cNvSpPr>
              <a:spLocks noChangeShapeType="1"/>
            </p:cNvSpPr>
            <p:nvPr/>
          </p:nvSpPr>
          <p:spPr bwMode="auto">
            <a:xfrm flipV="1">
              <a:off x="179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7" name="Line 527"/>
            <p:cNvSpPr>
              <a:spLocks noChangeShapeType="1"/>
            </p:cNvSpPr>
            <p:nvPr/>
          </p:nvSpPr>
          <p:spPr bwMode="auto">
            <a:xfrm flipV="1">
              <a:off x="180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8" name="Line 528"/>
            <p:cNvSpPr>
              <a:spLocks noChangeShapeType="1"/>
            </p:cNvSpPr>
            <p:nvPr/>
          </p:nvSpPr>
          <p:spPr bwMode="auto">
            <a:xfrm flipV="1">
              <a:off x="180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9" name="Line 529"/>
            <p:cNvSpPr>
              <a:spLocks noChangeShapeType="1"/>
            </p:cNvSpPr>
            <p:nvPr/>
          </p:nvSpPr>
          <p:spPr bwMode="auto">
            <a:xfrm flipV="1">
              <a:off x="180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0" name="Line 530"/>
            <p:cNvSpPr>
              <a:spLocks noChangeShapeType="1"/>
            </p:cNvSpPr>
            <p:nvPr/>
          </p:nvSpPr>
          <p:spPr bwMode="auto">
            <a:xfrm flipV="1">
              <a:off x="1802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1" name="Line 531"/>
            <p:cNvSpPr>
              <a:spLocks noChangeShapeType="1"/>
            </p:cNvSpPr>
            <p:nvPr/>
          </p:nvSpPr>
          <p:spPr bwMode="auto">
            <a:xfrm flipV="1">
              <a:off x="180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2" name="Line 532"/>
            <p:cNvSpPr>
              <a:spLocks noChangeShapeType="1"/>
            </p:cNvSpPr>
            <p:nvPr/>
          </p:nvSpPr>
          <p:spPr bwMode="auto">
            <a:xfrm flipV="1">
              <a:off x="180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3" name="Line 533"/>
            <p:cNvSpPr>
              <a:spLocks noChangeShapeType="1"/>
            </p:cNvSpPr>
            <p:nvPr/>
          </p:nvSpPr>
          <p:spPr bwMode="auto">
            <a:xfrm flipV="1">
              <a:off x="180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4" name="Line 534"/>
            <p:cNvSpPr>
              <a:spLocks noChangeShapeType="1"/>
            </p:cNvSpPr>
            <p:nvPr/>
          </p:nvSpPr>
          <p:spPr bwMode="auto">
            <a:xfrm flipV="1">
              <a:off x="180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5" name="Line 535"/>
            <p:cNvSpPr>
              <a:spLocks noChangeShapeType="1"/>
            </p:cNvSpPr>
            <p:nvPr/>
          </p:nvSpPr>
          <p:spPr bwMode="auto">
            <a:xfrm flipV="1">
              <a:off x="181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6" name="Line 536"/>
            <p:cNvSpPr>
              <a:spLocks noChangeShapeType="1"/>
            </p:cNvSpPr>
            <p:nvPr/>
          </p:nvSpPr>
          <p:spPr bwMode="auto">
            <a:xfrm flipV="1">
              <a:off x="181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7" name="Line 537"/>
            <p:cNvSpPr>
              <a:spLocks noChangeShapeType="1"/>
            </p:cNvSpPr>
            <p:nvPr/>
          </p:nvSpPr>
          <p:spPr bwMode="auto">
            <a:xfrm flipV="1">
              <a:off x="181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8" name="Line 538"/>
            <p:cNvSpPr>
              <a:spLocks noChangeShapeType="1"/>
            </p:cNvSpPr>
            <p:nvPr/>
          </p:nvSpPr>
          <p:spPr bwMode="auto">
            <a:xfrm flipV="1">
              <a:off x="1815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9" name="Line 539"/>
            <p:cNvSpPr>
              <a:spLocks noChangeShapeType="1"/>
            </p:cNvSpPr>
            <p:nvPr/>
          </p:nvSpPr>
          <p:spPr bwMode="auto">
            <a:xfrm flipV="1">
              <a:off x="1818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0" name="Line 540"/>
            <p:cNvSpPr>
              <a:spLocks noChangeShapeType="1"/>
            </p:cNvSpPr>
            <p:nvPr/>
          </p:nvSpPr>
          <p:spPr bwMode="auto">
            <a:xfrm flipV="1">
              <a:off x="1818" y="2964"/>
              <a:ext cx="0" cy="6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1" name="Line 541"/>
            <p:cNvSpPr>
              <a:spLocks noChangeShapeType="1"/>
            </p:cNvSpPr>
            <p:nvPr/>
          </p:nvSpPr>
          <p:spPr bwMode="auto">
            <a:xfrm flipV="1">
              <a:off x="1818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2" name="Line 542"/>
            <p:cNvSpPr>
              <a:spLocks noChangeShapeType="1"/>
            </p:cNvSpPr>
            <p:nvPr/>
          </p:nvSpPr>
          <p:spPr bwMode="auto">
            <a:xfrm flipV="1">
              <a:off x="1818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3" name="Line 543"/>
            <p:cNvSpPr>
              <a:spLocks noChangeShapeType="1"/>
            </p:cNvSpPr>
            <p:nvPr/>
          </p:nvSpPr>
          <p:spPr bwMode="auto">
            <a:xfrm flipV="1">
              <a:off x="182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4" name="Line 544"/>
            <p:cNvSpPr>
              <a:spLocks noChangeShapeType="1"/>
            </p:cNvSpPr>
            <p:nvPr/>
          </p:nvSpPr>
          <p:spPr bwMode="auto">
            <a:xfrm flipV="1">
              <a:off x="182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5" name="Line 545"/>
            <p:cNvSpPr>
              <a:spLocks noChangeShapeType="1"/>
            </p:cNvSpPr>
            <p:nvPr/>
          </p:nvSpPr>
          <p:spPr bwMode="auto">
            <a:xfrm flipV="1">
              <a:off x="182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6" name="Line 546"/>
            <p:cNvSpPr>
              <a:spLocks noChangeShapeType="1"/>
            </p:cNvSpPr>
            <p:nvPr/>
          </p:nvSpPr>
          <p:spPr bwMode="auto">
            <a:xfrm flipV="1">
              <a:off x="182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7" name="Line 547"/>
            <p:cNvSpPr>
              <a:spLocks noChangeShapeType="1"/>
            </p:cNvSpPr>
            <p:nvPr/>
          </p:nvSpPr>
          <p:spPr bwMode="auto">
            <a:xfrm flipV="1">
              <a:off x="182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8" name="Line 548"/>
            <p:cNvSpPr>
              <a:spLocks noChangeShapeType="1"/>
            </p:cNvSpPr>
            <p:nvPr/>
          </p:nvSpPr>
          <p:spPr bwMode="auto">
            <a:xfrm flipV="1">
              <a:off x="182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9" name="Line 549"/>
            <p:cNvSpPr>
              <a:spLocks noChangeShapeType="1"/>
            </p:cNvSpPr>
            <p:nvPr/>
          </p:nvSpPr>
          <p:spPr bwMode="auto">
            <a:xfrm flipV="1">
              <a:off x="182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0" name="Line 550"/>
            <p:cNvSpPr>
              <a:spLocks noChangeShapeType="1"/>
            </p:cNvSpPr>
            <p:nvPr/>
          </p:nvSpPr>
          <p:spPr bwMode="auto">
            <a:xfrm flipV="1">
              <a:off x="182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1" name="Line 551"/>
            <p:cNvSpPr>
              <a:spLocks noChangeShapeType="1"/>
            </p:cNvSpPr>
            <p:nvPr/>
          </p:nvSpPr>
          <p:spPr bwMode="auto">
            <a:xfrm flipV="1">
              <a:off x="182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2" name="Line 552"/>
            <p:cNvSpPr>
              <a:spLocks noChangeShapeType="1"/>
            </p:cNvSpPr>
            <p:nvPr/>
          </p:nvSpPr>
          <p:spPr bwMode="auto">
            <a:xfrm flipV="1">
              <a:off x="1831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3" name="Line 553"/>
            <p:cNvSpPr>
              <a:spLocks noChangeShapeType="1"/>
            </p:cNvSpPr>
            <p:nvPr/>
          </p:nvSpPr>
          <p:spPr bwMode="auto">
            <a:xfrm flipV="1">
              <a:off x="1831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4" name="Line 554"/>
            <p:cNvSpPr>
              <a:spLocks noChangeShapeType="1"/>
            </p:cNvSpPr>
            <p:nvPr/>
          </p:nvSpPr>
          <p:spPr bwMode="auto">
            <a:xfrm flipV="1">
              <a:off x="1831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5" name="Line 555"/>
            <p:cNvSpPr>
              <a:spLocks noChangeShapeType="1"/>
            </p:cNvSpPr>
            <p:nvPr/>
          </p:nvSpPr>
          <p:spPr bwMode="auto">
            <a:xfrm flipV="1">
              <a:off x="1835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6" name="Line 556"/>
            <p:cNvSpPr>
              <a:spLocks noChangeShapeType="1"/>
            </p:cNvSpPr>
            <p:nvPr/>
          </p:nvSpPr>
          <p:spPr bwMode="auto">
            <a:xfrm flipV="1">
              <a:off x="1835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7" name="Line 557"/>
            <p:cNvSpPr>
              <a:spLocks noChangeShapeType="1"/>
            </p:cNvSpPr>
            <p:nvPr/>
          </p:nvSpPr>
          <p:spPr bwMode="auto">
            <a:xfrm flipV="1">
              <a:off x="1835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8" name="Line 558"/>
            <p:cNvSpPr>
              <a:spLocks noChangeShapeType="1"/>
            </p:cNvSpPr>
            <p:nvPr/>
          </p:nvSpPr>
          <p:spPr bwMode="auto">
            <a:xfrm flipV="1">
              <a:off x="1838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9" name="Line 559"/>
            <p:cNvSpPr>
              <a:spLocks noChangeShapeType="1"/>
            </p:cNvSpPr>
            <p:nvPr/>
          </p:nvSpPr>
          <p:spPr bwMode="auto">
            <a:xfrm flipV="1">
              <a:off x="183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0" name="Line 560"/>
            <p:cNvSpPr>
              <a:spLocks noChangeShapeType="1"/>
            </p:cNvSpPr>
            <p:nvPr/>
          </p:nvSpPr>
          <p:spPr bwMode="auto">
            <a:xfrm flipV="1">
              <a:off x="183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1" name="Line 561"/>
            <p:cNvSpPr>
              <a:spLocks noChangeShapeType="1"/>
            </p:cNvSpPr>
            <p:nvPr/>
          </p:nvSpPr>
          <p:spPr bwMode="auto">
            <a:xfrm flipV="1">
              <a:off x="1838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2" name="Line 562"/>
            <p:cNvSpPr>
              <a:spLocks noChangeShapeType="1"/>
            </p:cNvSpPr>
            <p:nvPr/>
          </p:nvSpPr>
          <p:spPr bwMode="auto">
            <a:xfrm flipV="1">
              <a:off x="184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3" name="Line 563"/>
            <p:cNvSpPr>
              <a:spLocks noChangeShapeType="1"/>
            </p:cNvSpPr>
            <p:nvPr/>
          </p:nvSpPr>
          <p:spPr bwMode="auto">
            <a:xfrm flipV="1">
              <a:off x="184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4" name="Line 564"/>
            <p:cNvSpPr>
              <a:spLocks noChangeShapeType="1"/>
            </p:cNvSpPr>
            <p:nvPr/>
          </p:nvSpPr>
          <p:spPr bwMode="auto">
            <a:xfrm flipV="1">
              <a:off x="184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5" name="Line 565"/>
            <p:cNvSpPr>
              <a:spLocks noChangeShapeType="1"/>
            </p:cNvSpPr>
            <p:nvPr/>
          </p:nvSpPr>
          <p:spPr bwMode="auto">
            <a:xfrm flipV="1">
              <a:off x="184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6" name="Line 566"/>
            <p:cNvSpPr>
              <a:spLocks noChangeShapeType="1"/>
            </p:cNvSpPr>
            <p:nvPr/>
          </p:nvSpPr>
          <p:spPr bwMode="auto">
            <a:xfrm flipV="1">
              <a:off x="184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7" name="Line 567"/>
            <p:cNvSpPr>
              <a:spLocks noChangeShapeType="1"/>
            </p:cNvSpPr>
            <p:nvPr/>
          </p:nvSpPr>
          <p:spPr bwMode="auto">
            <a:xfrm flipV="1">
              <a:off x="184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8" name="Line 568"/>
            <p:cNvSpPr>
              <a:spLocks noChangeShapeType="1"/>
            </p:cNvSpPr>
            <p:nvPr/>
          </p:nvSpPr>
          <p:spPr bwMode="auto">
            <a:xfrm flipV="1">
              <a:off x="184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9" name="Line 569"/>
            <p:cNvSpPr>
              <a:spLocks noChangeShapeType="1"/>
            </p:cNvSpPr>
            <p:nvPr/>
          </p:nvSpPr>
          <p:spPr bwMode="auto">
            <a:xfrm flipV="1">
              <a:off x="184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0" name="Line 570"/>
            <p:cNvSpPr>
              <a:spLocks noChangeShapeType="1"/>
            </p:cNvSpPr>
            <p:nvPr/>
          </p:nvSpPr>
          <p:spPr bwMode="auto">
            <a:xfrm flipV="1">
              <a:off x="1851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1" name="Line 571"/>
            <p:cNvSpPr>
              <a:spLocks noChangeShapeType="1"/>
            </p:cNvSpPr>
            <p:nvPr/>
          </p:nvSpPr>
          <p:spPr bwMode="auto">
            <a:xfrm flipV="1">
              <a:off x="1851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2" name="Line 572"/>
            <p:cNvSpPr>
              <a:spLocks noChangeShapeType="1"/>
            </p:cNvSpPr>
            <p:nvPr/>
          </p:nvSpPr>
          <p:spPr bwMode="auto">
            <a:xfrm flipV="1">
              <a:off x="1851" y="2981"/>
              <a:ext cx="0" cy="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3" name="Line 573"/>
            <p:cNvSpPr>
              <a:spLocks noChangeShapeType="1"/>
            </p:cNvSpPr>
            <p:nvPr/>
          </p:nvSpPr>
          <p:spPr bwMode="auto">
            <a:xfrm flipV="1">
              <a:off x="1851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4" name="Line 574"/>
            <p:cNvSpPr>
              <a:spLocks noChangeShapeType="1"/>
            </p:cNvSpPr>
            <p:nvPr/>
          </p:nvSpPr>
          <p:spPr bwMode="auto">
            <a:xfrm flipV="1">
              <a:off x="185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5" name="Line 575"/>
            <p:cNvSpPr>
              <a:spLocks noChangeShapeType="1"/>
            </p:cNvSpPr>
            <p:nvPr/>
          </p:nvSpPr>
          <p:spPr bwMode="auto">
            <a:xfrm flipV="1">
              <a:off x="185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6" name="Line 576"/>
            <p:cNvSpPr>
              <a:spLocks noChangeShapeType="1"/>
            </p:cNvSpPr>
            <p:nvPr/>
          </p:nvSpPr>
          <p:spPr bwMode="auto">
            <a:xfrm flipV="1">
              <a:off x="1858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7" name="Line 577"/>
            <p:cNvSpPr>
              <a:spLocks noChangeShapeType="1"/>
            </p:cNvSpPr>
            <p:nvPr/>
          </p:nvSpPr>
          <p:spPr bwMode="auto">
            <a:xfrm flipV="1">
              <a:off x="1858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8" name="Line 578"/>
            <p:cNvSpPr>
              <a:spLocks noChangeShapeType="1"/>
            </p:cNvSpPr>
            <p:nvPr/>
          </p:nvSpPr>
          <p:spPr bwMode="auto">
            <a:xfrm flipV="1">
              <a:off x="1858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9" name="Line 579"/>
            <p:cNvSpPr>
              <a:spLocks noChangeShapeType="1"/>
            </p:cNvSpPr>
            <p:nvPr/>
          </p:nvSpPr>
          <p:spPr bwMode="auto">
            <a:xfrm flipV="1">
              <a:off x="1858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0" name="Line 580"/>
            <p:cNvSpPr>
              <a:spLocks noChangeShapeType="1"/>
            </p:cNvSpPr>
            <p:nvPr/>
          </p:nvSpPr>
          <p:spPr bwMode="auto">
            <a:xfrm flipV="1">
              <a:off x="1861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1" name="Line 581"/>
            <p:cNvSpPr>
              <a:spLocks noChangeShapeType="1"/>
            </p:cNvSpPr>
            <p:nvPr/>
          </p:nvSpPr>
          <p:spPr bwMode="auto">
            <a:xfrm flipV="1">
              <a:off x="1861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2" name="Line 582"/>
            <p:cNvSpPr>
              <a:spLocks noChangeShapeType="1"/>
            </p:cNvSpPr>
            <p:nvPr/>
          </p:nvSpPr>
          <p:spPr bwMode="auto">
            <a:xfrm flipV="1">
              <a:off x="1861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3" name="Line 583"/>
            <p:cNvSpPr>
              <a:spLocks noChangeShapeType="1"/>
            </p:cNvSpPr>
            <p:nvPr/>
          </p:nvSpPr>
          <p:spPr bwMode="auto">
            <a:xfrm flipV="1">
              <a:off x="186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4" name="Line 584"/>
            <p:cNvSpPr>
              <a:spLocks noChangeShapeType="1"/>
            </p:cNvSpPr>
            <p:nvPr/>
          </p:nvSpPr>
          <p:spPr bwMode="auto">
            <a:xfrm flipV="1">
              <a:off x="186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5" name="Line 585"/>
            <p:cNvSpPr>
              <a:spLocks noChangeShapeType="1"/>
            </p:cNvSpPr>
            <p:nvPr/>
          </p:nvSpPr>
          <p:spPr bwMode="auto">
            <a:xfrm flipV="1">
              <a:off x="186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6" name="Line 586"/>
            <p:cNvSpPr>
              <a:spLocks noChangeShapeType="1"/>
            </p:cNvSpPr>
            <p:nvPr/>
          </p:nvSpPr>
          <p:spPr bwMode="auto">
            <a:xfrm flipV="1">
              <a:off x="1868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7" name="Line 587"/>
            <p:cNvSpPr>
              <a:spLocks noChangeShapeType="1"/>
            </p:cNvSpPr>
            <p:nvPr/>
          </p:nvSpPr>
          <p:spPr bwMode="auto">
            <a:xfrm flipV="1">
              <a:off x="1868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8" name="Line 588"/>
            <p:cNvSpPr>
              <a:spLocks noChangeShapeType="1"/>
            </p:cNvSpPr>
            <p:nvPr/>
          </p:nvSpPr>
          <p:spPr bwMode="auto">
            <a:xfrm flipV="1">
              <a:off x="186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9" name="Line 589"/>
            <p:cNvSpPr>
              <a:spLocks noChangeShapeType="1"/>
            </p:cNvSpPr>
            <p:nvPr/>
          </p:nvSpPr>
          <p:spPr bwMode="auto">
            <a:xfrm flipV="1">
              <a:off x="186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0" name="Line 590"/>
            <p:cNvSpPr>
              <a:spLocks noChangeShapeType="1"/>
            </p:cNvSpPr>
            <p:nvPr/>
          </p:nvSpPr>
          <p:spPr bwMode="auto">
            <a:xfrm flipV="1">
              <a:off x="1871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1" name="Line 591"/>
            <p:cNvSpPr>
              <a:spLocks noChangeShapeType="1"/>
            </p:cNvSpPr>
            <p:nvPr/>
          </p:nvSpPr>
          <p:spPr bwMode="auto">
            <a:xfrm flipV="1">
              <a:off x="187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2" name="Line 592"/>
            <p:cNvSpPr>
              <a:spLocks noChangeShapeType="1"/>
            </p:cNvSpPr>
            <p:nvPr/>
          </p:nvSpPr>
          <p:spPr bwMode="auto">
            <a:xfrm flipV="1">
              <a:off x="187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3" name="Line 593"/>
            <p:cNvSpPr>
              <a:spLocks noChangeShapeType="1"/>
            </p:cNvSpPr>
            <p:nvPr/>
          </p:nvSpPr>
          <p:spPr bwMode="auto">
            <a:xfrm flipV="1">
              <a:off x="187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4" name="Line 594"/>
            <p:cNvSpPr>
              <a:spLocks noChangeShapeType="1"/>
            </p:cNvSpPr>
            <p:nvPr/>
          </p:nvSpPr>
          <p:spPr bwMode="auto">
            <a:xfrm flipV="1">
              <a:off x="187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5" name="Line 595"/>
            <p:cNvSpPr>
              <a:spLocks noChangeShapeType="1"/>
            </p:cNvSpPr>
            <p:nvPr/>
          </p:nvSpPr>
          <p:spPr bwMode="auto">
            <a:xfrm flipV="1">
              <a:off x="1878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6" name="Line 596"/>
            <p:cNvSpPr>
              <a:spLocks noChangeShapeType="1"/>
            </p:cNvSpPr>
            <p:nvPr/>
          </p:nvSpPr>
          <p:spPr bwMode="auto">
            <a:xfrm flipV="1">
              <a:off x="187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7" name="Line 597"/>
            <p:cNvSpPr>
              <a:spLocks noChangeShapeType="1"/>
            </p:cNvSpPr>
            <p:nvPr/>
          </p:nvSpPr>
          <p:spPr bwMode="auto">
            <a:xfrm flipV="1">
              <a:off x="187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8" name="Line 598"/>
            <p:cNvSpPr>
              <a:spLocks noChangeShapeType="1"/>
            </p:cNvSpPr>
            <p:nvPr/>
          </p:nvSpPr>
          <p:spPr bwMode="auto">
            <a:xfrm flipV="1">
              <a:off x="188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9" name="Line 599"/>
            <p:cNvSpPr>
              <a:spLocks noChangeShapeType="1"/>
            </p:cNvSpPr>
            <p:nvPr/>
          </p:nvSpPr>
          <p:spPr bwMode="auto">
            <a:xfrm flipV="1">
              <a:off x="188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0" name="Line 600"/>
            <p:cNvSpPr>
              <a:spLocks noChangeShapeType="1"/>
            </p:cNvSpPr>
            <p:nvPr/>
          </p:nvSpPr>
          <p:spPr bwMode="auto">
            <a:xfrm flipV="1">
              <a:off x="1884" y="2798"/>
              <a:ext cx="0" cy="2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1" name="Line 601"/>
            <p:cNvSpPr>
              <a:spLocks noChangeShapeType="1"/>
            </p:cNvSpPr>
            <p:nvPr/>
          </p:nvSpPr>
          <p:spPr bwMode="auto">
            <a:xfrm flipV="1">
              <a:off x="1884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2" name="Line 602"/>
            <p:cNvSpPr>
              <a:spLocks noChangeShapeType="1"/>
            </p:cNvSpPr>
            <p:nvPr/>
          </p:nvSpPr>
          <p:spPr bwMode="auto">
            <a:xfrm flipV="1">
              <a:off x="1884" y="2842"/>
              <a:ext cx="0" cy="18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3" name="Line 603"/>
            <p:cNvSpPr>
              <a:spLocks noChangeShapeType="1"/>
            </p:cNvSpPr>
            <p:nvPr/>
          </p:nvSpPr>
          <p:spPr bwMode="auto">
            <a:xfrm flipV="1">
              <a:off x="1884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4" name="Line 604"/>
            <p:cNvSpPr>
              <a:spLocks noChangeShapeType="1"/>
            </p:cNvSpPr>
            <p:nvPr/>
          </p:nvSpPr>
          <p:spPr bwMode="auto">
            <a:xfrm flipV="1">
              <a:off x="1888" y="2981"/>
              <a:ext cx="0" cy="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5" name="Line 605"/>
            <p:cNvSpPr>
              <a:spLocks noChangeShapeType="1"/>
            </p:cNvSpPr>
            <p:nvPr/>
          </p:nvSpPr>
          <p:spPr bwMode="auto">
            <a:xfrm flipV="1">
              <a:off x="1888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6" name="Line 606"/>
            <p:cNvSpPr>
              <a:spLocks noChangeShapeType="1"/>
            </p:cNvSpPr>
            <p:nvPr/>
          </p:nvSpPr>
          <p:spPr bwMode="auto">
            <a:xfrm flipV="1">
              <a:off x="189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7" name="Line 607"/>
            <p:cNvSpPr>
              <a:spLocks noChangeShapeType="1"/>
            </p:cNvSpPr>
            <p:nvPr/>
          </p:nvSpPr>
          <p:spPr bwMode="auto">
            <a:xfrm flipV="1">
              <a:off x="189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8" name="Line 608"/>
            <p:cNvSpPr>
              <a:spLocks noChangeShapeType="1"/>
            </p:cNvSpPr>
            <p:nvPr/>
          </p:nvSpPr>
          <p:spPr bwMode="auto">
            <a:xfrm flipV="1">
              <a:off x="189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9" name="Line 609"/>
            <p:cNvSpPr>
              <a:spLocks noChangeShapeType="1"/>
            </p:cNvSpPr>
            <p:nvPr/>
          </p:nvSpPr>
          <p:spPr bwMode="auto">
            <a:xfrm flipV="1">
              <a:off x="189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Group 811"/>
          <p:cNvGrpSpPr>
            <a:grpSpLocks/>
          </p:cNvGrpSpPr>
          <p:nvPr/>
        </p:nvGrpSpPr>
        <p:grpSpPr bwMode="auto">
          <a:xfrm>
            <a:off x="3284176" y="4369143"/>
            <a:ext cx="350838" cy="550862"/>
            <a:chOff x="1898" y="2682"/>
            <a:chExt cx="221" cy="347"/>
          </a:xfrm>
        </p:grpSpPr>
        <p:sp>
          <p:nvSpPr>
            <p:cNvPr id="11690" name="Line 611"/>
            <p:cNvSpPr>
              <a:spLocks noChangeShapeType="1"/>
            </p:cNvSpPr>
            <p:nvPr/>
          </p:nvSpPr>
          <p:spPr bwMode="auto">
            <a:xfrm flipV="1">
              <a:off x="1898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1" name="Line 612"/>
            <p:cNvSpPr>
              <a:spLocks noChangeShapeType="1"/>
            </p:cNvSpPr>
            <p:nvPr/>
          </p:nvSpPr>
          <p:spPr bwMode="auto">
            <a:xfrm flipV="1">
              <a:off x="1898" y="2981"/>
              <a:ext cx="0" cy="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2" name="Line 613"/>
            <p:cNvSpPr>
              <a:spLocks noChangeShapeType="1"/>
            </p:cNvSpPr>
            <p:nvPr/>
          </p:nvSpPr>
          <p:spPr bwMode="auto">
            <a:xfrm flipV="1">
              <a:off x="1901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3" name="Line 614"/>
            <p:cNvSpPr>
              <a:spLocks noChangeShapeType="1"/>
            </p:cNvSpPr>
            <p:nvPr/>
          </p:nvSpPr>
          <p:spPr bwMode="auto">
            <a:xfrm flipV="1">
              <a:off x="1901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4" name="Line 615"/>
            <p:cNvSpPr>
              <a:spLocks noChangeShapeType="1"/>
            </p:cNvSpPr>
            <p:nvPr/>
          </p:nvSpPr>
          <p:spPr bwMode="auto">
            <a:xfrm flipV="1">
              <a:off x="1901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5" name="Line 616"/>
            <p:cNvSpPr>
              <a:spLocks noChangeShapeType="1"/>
            </p:cNvSpPr>
            <p:nvPr/>
          </p:nvSpPr>
          <p:spPr bwMode="auto">
            <a:xfrm flipV="1">
              <a:off x="190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6" name="Line 617"/>
            <p:cNvSpPr>
              <a:spLocks noChangeShapeType="1"/>
            </p:cNvSpPr>
            <p:nvPr/>
          </p:nvSpPr>
          <p:spPr bwMode="auto">
            <a:xfrm flipV="1">
              <a:off x="190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7" name="Line 618"/>
            <p:cNvSpPr>
              <a:spLocks noChangeShapeType="1"/>
            </p:cNvSpPr>
            <p:nvPr/>
          </p:nvSpPr>
          <p:spPr bwMode="auto">
            <a:xfrm flipV="1">
              <a:off x="190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8" name="Line 619"/>
            <p:cNvSpPr>
              <a:spLocks noChangeShapeType="1"/>
            </p:cNvSpPr>
            <p:nvPr/>
          </p:nvSpPr>
          <p:spPr bwMode="auto">
            <a:xfrm flipV="1">
              <a:off x="190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9" name="Line 620"/>
            <p:cNvSpPr>
              <a:spLocks noChangeShapeType="1"/>
            </p:cNvSpPr>
            <p:nvPr/>
          </p:nvSpPr>
          <p:spPr bwMode="auto">
            <a:xfrm flipV="1">
              <a:off x="1911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0" name="Line 621"/>
            <p:cNvSpPr>
              <a:spLocks noChangeShapeType="1"/>
            </p:cNvSpPr>
            <p:nvPr/>
          </p:nvSpPr>
          <p:spPr bwMode="auto">
            <a:xfrm flipV="1">
              <a:off x="191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1" name="Line 622"/>
            <p:cNvSpPr>
              <a:spLocks noChangeShapeType="1"/>
            </p:cNvSpPr>
            <p:nvPr/>
          </p:nvSpPr>
          <p:spPr bwMode="auto">
            <a:xfrm flipV="1">
              <a:off x="1914" y="2910"/>
              <a:ext cx="0" cy="11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2" name="Line 623"/>
            <p:cNvSpPr>
              <a:spLocks noChangeShapeType="1"/>
            </p:cNvSpPr>
            <p:nvPr/>
          </p:nvSpPr>
          <p:spPr bwMode="auto">
            <a:xfrm flipV="1">
              <a:off x="1914" y="2951"/>
              <a:ext cx="0" cy="7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3" name="Line 624"/>
            <p:cNvSpPr>
              <a:spLocks noChangeShapeType="1"/>
            </p:cNvSpPr>
            <p:nvPr/>
          </p:nvSpPr>
          <p:spPr bwMode="auto">
            <a:xfrm flipV="1">
              <a:off x="191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4" name="Line 625"/>
            <p:cNvSpPr>
              <a:spLocks noChangeShapeType="1"/>
            </p:cNvSpPr>
            <p:nvPr/>
          </p:nvSpPr>
          <p:spPr bwMode="auto">
            <a:xfrm flipV="1">
              <a:off x="1918" y="2964"/>
              <a:ext cx="0" cy="6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5" name="Line 626"/>
            <p:cNvSpPr>
              <a:spLocks noChangeShapeType="1"/>
            </p:cNvSpPr>
            <p:nvPr/>
          </p:nvSpPr>
          <p:spPr bwMode="auto">
            <a:xfrm flipV="1">
              <a:off x="1918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6" name="Line 627"/>
            <p:cNvSpPr>
              <a:spLocks noChangeShapeType="1"/>
            </p:cNvSpPr>
            <p:nvPr/>
          </p:nvSpPr>
          <p:spPr bwMode="auto">
            <a:xfrm flipV="1">
              <a:off x="1918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7" name="Line 628"/>
            <p:cNvSpPr>
              <a:spLocks noChangeShapeType="1"/>
            </p:cNvSpPr>
            <p:nvPr/>
          </p:nvSpPr>
          <p:spPr bwMode="auto">
            <a:xfrm flipV="1">
              <a:off x="191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8" name="Line 629"/>
            <p:cNvSpPr>
              <a:spLocks noChangeShapeType="1"/>
            </p:cNvSpPr>
            <p:nvPr/>
          </p:nvSpPr>
          <p:spPr bwMode="auto">
            <a:xfrm flipV="1">
              <a:off x="1921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9" name="Line 630"/>
            <p:cNvSpPr>
              <a:spLocks noChangeShapeType="1"/>
            </p:cNvSpPr>
            <p:nvPr/>
          </p:nvSpPr>
          <p:spPr bwMode="auto">
            <a:xfrm flipV="1">
              <a:off x="192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0" name="Line 631"/>
            <p:cNvSpPr>
              <a:spLocks noChangeShapeType="1"/>
            </p:cNvSpPr>
            <p:nvPr/>
          </p:nvSpPr>
          <p:spPr bwMode="auto">
            <a:xfrm flipV="1">
              <a:off x="1924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1" name="Line 632"/>
            <p:cNvSpPr>
              <a:spLocks noChangeShapeType="1"/>
            </p:cNvSpPr>
            <p:nvPr/>
          </p:nvSpPr>
          <p:spPr bwMode="auto">
            <a:xfrm flipV="1">
              <a:off x="1924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2" name="Line 633"/>
            <p:cNvSpPr>
              <a:spLocks noChangeShapeType="1"/>
            </p:cNvSpPr>
            <p:nvPr/>
          </p:nvSpPr>
          <p:spPr bwMode="auto">
            <a:xfrm flipV="1">
              <a:off x="1924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3" name="Line 634"/>
            <p:cNvSpPr>
              <a:spLocks noChangeShapeType="1"/>
            </p:cNvSpPr>
            <p:nvPr/>
          </p:nvSpPr>
          <p:spPr bwMode="auto">
            <a:xfrm flipV="1">
              <a:off x="1927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4" name="Line 635"/>
            <p:cNvSpPr>
              <a:spLocks noChangeShapeType="1"/>
            </p:cNvSpPr>
            <p:nvPr/>
          </p:nvSpPr>
          <p:spPr bwMode="auto">
            <a:xfrm flipV="1">
              <a:off x="1927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5" name="Line 636"/>
            <p:cNvSpPr>
              <a:spLocks noChangeShapeType="1"/>
            </p:cNvSpPr>
            <p:nvPr/>
          </p:nvSpPr>
          <p:spPr bwMode="auto">
            <a:xfrm flipV="1">
              <a:off x="192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6" name="Line 637"/>
            <p:cNvSpPr>
              <a:spLocks noChangeShapeType="1"/>
            </p:cNvSpPr>
            <p:nvPr/>
          </p:nvSpPr>
          <p:spPr bwMode="auto">
            <a:xfrm flipV="1">
              <a:off x="192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7" name="Line 638"/>
            <p:cNvSpPr>
              <a:spLocks noChangeShapeType="1"/>
            </p:cNvSpPr>
            <p:nvPr/>
          </p:nvSpPr>
          <p:spPr bwMode="auto">
            <a:xfrm flipV="1">
              <a:off x="193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8" name="Line 639"/>
            <p:cNvSpPr>
              <a:spLocks noChangeShapeType="1"/>
            </p:cNvSpPr>
            <p:nvPr/>
          </p:nvSpPr>
          <p:spPr bwMode="auto">
            <a:xfrm flipV="1">
              <a:off x="193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9" name="Line 640"/>
            <p:cNvSpPr>
              <a:spLocks noChangeShapeType="1"/>
            </p:cNvSpPr>
            <p:nvPr/>
          </p:nvSpPr>
          <p:spPr bwMode="auto">
            <a:xfrm flipV="1">
              <a:off x="1931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0" name="Line 641"/>
            <p:cNvSpPr>
              <a:spLocks noChangeShapeType="1"/>
            </p:cNvSpPr>
            <p:nvPr/>
          </p:nvSpPr>
          <p:spPr bwMode="auto">
            <a:xfrm flipV="1">
              <a:off x="1931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1" name="Line 642"/>
            <p:cNvSpPr>
              <a:spLocks noChangeShapeType="1"/>
            </p:cNvSpPr>
            <p:nvPr/>
          </p:nvSpPr>
          <p:spPr bwMode="auto">
            <a:xfrm flipV="1">
              <a:off x="1934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2" name="Line 643"/>
            <p:cNvSpPr>
              <a:spLocks noChangeShapeType="1"/>
            </p:cNvSpPr>
            <p:nvPr/>
          </p:nvSpPr>
          <p:spPr bwMode="auto">
            <a:xfrm flipV="1">
              <a:off x="1934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3" name="Line 644"/>
            <p:cNvSpPr>
              <a:spLocks noChangeShapeType="1"/>
            </p:cNvSpPr>
            <p:nvPr/>
          </p:nvSpPr>
          <p:spPr bwMode="auto">
            <a:xfrm flipV="1">
              <a:off x="1934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4" name="Line 645"/>
            <p:cNvSpPr>
              <a:spLocks noChangeShapeType="1"/>
            </p:cNvSpPr>
            <p:nvPr/>
          </p:nvSpPr>
          <p:spPr bwMode="auto">
            <a:xfrm flipV="1">
              <a:off x="193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5" name="Line 646"/>
            <p:cNvSpPr>
              <a:spLocks noChangeShapeType="1"/>
            </p:cNvSpPr>
            <p:nvPr/>
          </p:nvSpPr>
          <p:spPr bwMode="auto">
            <a:xfrm flipV="1">
              <a:off x="193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6" name="Line 647"/>
            <p:cNvSpPr>
              <a:spLocks noChangeShapeType="1"/>
            </p:cNvSpPr>
            <p:nvPr/>
          </p:nvSpPr>
          <p:spPr bwMode="auto">
            <a:xfrm flipV="1">
              <a:off x="1941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7" name="Line 648"/>
            <p:cNvSpPr>
              <a:spLocks noChangeShapeType="1"/>
            </p:cNvSpPr>
            <p:nvPr/>
          </p:nvSpPr>
          <p:spPr bwMode="auto">
            <a:xfrm flipV="1">
              <a:off x="194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8" name="Line 649"/>
            <p:cNvSpPr>
              <a:spLocks noChangeShapeType="1"/>
            </p:cNvSpPr>
            <p:nvPr/>
          </p:nvSpPr>
          <p:spPr bwMode="auto">
            <a:xfrm flipV="1">
              <a:off x="1941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9" name="Line 650"/>
            <p:cNvSpPr>
              <a:spLocks noChangeShapeType="1"/>
            </p:cNvSpPr>
            <p:nvPr/>
          </p:nvSpPr>
          <p:spPr bwMode="auto">
            <a:xfrm flipV="1">
              <a:off x="1944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0" name="Line 651"/>
            <p:cNvSpPr>
              <a:spLocks noChangeShapeType="1"/>
            </p:cNvSpPr>
            <p:nvPr/>
          </p:nvSpPr>
          <p:spPr bwMode="auto">
            <a:xfrm flipV="1">
              <a:off x="1944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1" name="Line 652"/>
            <p:cNvSpPr>
              <a:spLocks noChangeShapeType="1"/>
            </p:cNvSpPr>
            <p:nvPr/>
          </p:nvSpPr>
          <p:spPr bwMode="auto">
            <a:xfrm flipV="1">
              <a:off x="1944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2" name="Line 653"/>
            <p:cNvSpPr>
              <a:spLocks noChangeShapeType="1"/>
            </p:cNvSpPr>
            <p:nvPr/>
          </p:nvSpPr>
          <p:spPr bwMode="auto">
            <a:xfrm flipV="1">
              <a:off x="194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3" name="Line 654"/>
            <p:cNvSpPr>
              <a:spLocks noChangeShapeType="1"/>
            </p:cNvSpPr>
            <p:nvPr/>
          </p:nvSpPr>
          <p:spPr bwMode="auto">
            <a:xfrm flipV="1">
              <a:off x="194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4" name="Line 655"/>
            <p:cNvSpPr>
              <a:spLocks noChangeShapeType="1"/>
            </p:cNvSpPr>
            <p:nvPr/>
          </p:nvSpPr>
          <p:spPr bwMode="auto">
            <a:xfrm flipV="1">
              <a:off x="194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5" name="Line 656"/>
            <p:cNvSpPr>
              <a:spLocks noChangeShapeType="1"/>
            </p:cNvSpPr>
            <p:nvPr/>
          </p:nvSpPr>
          <p:spPr bwMode="auto">
            <a:xfrm flipV="1">
              <a:off x="194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6" name="Line 657"/>
            <p:cNvSpPr>
              <a:spLocks noChangeShapeType="1"/>
            </p:cNvSpPr>
            <p:nvPr/>
          </p:nvSpPr>
          <p:spPr bwMode="auto">
            <a:xfrm flipV="1">
              <a:off x="194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7" name="Line 658"/>
            <p:cNvSpPr>
              <a:spLocks noChangeShapeType="1"/>
            </p:cNvSpPr>
            <p:nvPr/>
          </p:nvSpPr>
          <p:spPr bwMode="auto">
            <a:xfrm flipV="1">
              <a:off x="1951" y="2958"/>
              <a:ext cx="0" cy="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8" name="Line 659"/>
            <p:cNvSpPr>
              <a:spLocks noChangeShapeType="1"/>
            </p:cNvSpPr>
            <p:nvPr/>
          </p:nvSpPr>
          <p:spPr bwMode="auto">
            <a:xfrm flipV="1">
              <a:off x="1951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9" name="Line 660"/>
            <p:cNvSpPr>
              <a:spLocks noChangeShapeType="1"/>
            </p:cNvSpPr>
            <p:nvPr/>
          </p:nvSpPr>
          <p:spPr bwMode="auto">
            <a:xfrm flipV="1">
              <a:off x="1951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0" name="Line 661"/>
            <p:cNvSpPr>
              <a:spLocks noChangeShapeType="1"/>
            </p:cNvSpPr>
            <p:nvPr/>
          </p:nvSpPr>
          <p:spPr bwMode="auto">
            <a:xfrm flipV="1">
              <a:off x="195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1" name="Line 662"/>
            <p:cNvSpPr>
              <a:spLocks noChangeShapeType="1"/>
            </p:cNvSpPr>
            <p:nvPr/>
          </p:nvSpPr>
          <p:spPr bwMode="auto">
            <a:xfrm flipV="1">
              <a:off x="1954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2" name="Line 663"/>
            <p:cNvSpPr>
              <a:spLocks noChangeShapeType="1"/>
            </p:cNvSpPr>
            <p:nvPr/>
          </p:nvSpPr>
          <p:spPr bwMode="auto">
            <a:xfrm flipV="1">
              <a:off x="195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3" name="Line 664"/>
            <p:cNvSpPr>
              <a:spLocks noChangeShapeType="1"/>
            </p:cNvSpPr>
            <p:nvPr/>
          </p:nvSpPr>
          <p:spPr bwMode="auto">
            <a:xfrm flipV="1">
              <a:off x="1957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4" name="Line 665"/>
            <p:cNvSpPr>
              <a:spLocks noChangeShapeType="1"/>
            </p:cNvSpPr>
            <p:nvPr/>
          </p:nvSpPr>
          <p:spPr bwMode="auto">
            <a:xfrm flipV="1">
              <a:off x="1957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5" name="Line 666"/>
            <p:cNvSpPr>
              <a:spLocks noChangeShapeType="1"/>
            </p:cNvSpPr>
            <p:nvPr/>
          </p:nvSpPr>
          <p:spPr bwMode="auto">
            <a:xfrm flipV="1">
              <a:off x="1957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6" name="Line 667"/>
            <p:cNvSpPr>
              <a:spLocks noChangeShapeType="1"/>
            </p:cNvSpPr>
            <p:nvPr/>
          </p:nvSpPr>
          <p:spPr bwMode="auto">
            <a:xfrm flipV="1">
              <a:off x="1961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7" name="Line 668"/>
            <p:cNvSpPr>
              <a:spLocks noChangeShapeType="1"/>
            </p:cNvSpPr>
            <p:nvPr/>
          </p:nvSpPr>
          <p:spPr bwMode="auto">
            <a:xfrm flipV="1">
              <a:off x="196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8" name="Line 669"/>
            <p:cNvSpPr>
              <a:spLocks noChangeShapeType="1"/>
            </p:cNvSpPr>
            <p:nvPr/>
          </p:nvSpPr>
          <p:spPr bwMode="auto">
            <a:xfrm flipV="1">
              <a:off x="196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9" name="Line 670"/>
            <p:cNvSpPr>
              <a:spLocks noChangeShapeType="1"/>
            </p:cNvSpPr>
            <p:nvPr/>
          </p:nvSpPr>
          <p:spPr bwMode="auto">
            <a:xfrm flipV="1">
              <a:off x="196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0" name="Line 671"/>
            <p:cNvSpPr>
              <a:spLocks noChangeShapeType="1"/>
            </p:cNvSpPr>
            <p:nvPr/>
          </p:nvSpPr>
          <p:spPr bwMode="auto">
            <a:xfrm flipV="1">
              <a:off x="1964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1" name="Line 672"/>
            <p:cNvSpPr>
              <a:spLocks noChangeShapeType="1"/>
            </p:cNvSpPr>
            <p:nvPr/>
          </p:nvSpPr>
          <p:spPr bwMode="auto">
            <a:xfrm flipV="1">
              <a:off x="1967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2" name="Line 673"/>
            <p:cNvSpPr>
              <a:spLocks noChangeShapeType="1"/>
            </p:cNvSpPr>
            <p:nvPr/>
          </p:nvSpPr>
          <p:spPr bwMode="auto">
            <a:xfrm flipV="1">
              <a:off x="1967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3" name="Line 674"/>
            <p:cNvSpPr>
              <a:spLocks noChangeShapeType="1"/>
            </p:cNvSpPr>
            <p:nvPr/>
          </p:nvSpPr>
          <p:spPr bwMode="auto">
            <a:xfrm flipV="1">
              <a:off x="196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4" name="Line 675"/>
            <p:cNvSpPr>
              <a:spLocks noChangeShapeType="1"/>
            </p:cNvSpPr>
            <p:nvPr/>
          </p:nvSpPr>
          <p:spPr bwMode="auto">
            <a:xfrm flipV="1">
              <a:off x="197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5" name="Line 676"/>
            <p:cNvSpPr>
              <a:spLocks noChangeShapeType="1"/>
            </p:cNvSpPr>
            <p:nvPr/>
          </p:nvSpPr>
          <p:spPr bwMode="auto">
            <a:xfrm flipV="1">
              <a:off x="197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6" name="Line 677"/>
            <p:cNvSpPr>
              <a:spLocks noChangeShapeType="1"/>
            </p:cNvSpPr>
            <p:nvPr/>
          </p:nvSpPr>
          <p:spPr bwMode="auto">
            <a:xfrm flipV="1">
              <a:off x="197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7" name="Line 678"/>
            <p:cNvSpPr>
              <a:spLocks noChangeShapeType="1"/>
            </p:cNvSpPr>
            <p:nvPr/>
          </p:nvSpPr>
          <p:spPr bwMode="auto">
            <a:xfrm flipV="1">
              <a:off x="197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8" name="Line 679"/>
            <p:cNvSpPr>
              <a:spLocks noChangeShapeType="1"/>
            </p:cNvSpPr>
            <p:nvPr/>
          </p:nvSpPr>
          <p:spPr bwMode="auto">
            <a:xfrm flipV="1">
              <a:off x="1974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9" name="Line 680"/>
            <p:cNvSpPr>
              <a:spLocks noChangeShapeType="1"/>
            </p:cNvSpPr>
            <p:nvPr/>
          </p:nvSpPr>
          <p:spPr bwMode="auto">
            <a:xfrm flipV="1">
              <a:off x="1977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0" name="Line 681"/>
            <p:cNvSpPr>
              <a:spLocks noChangeShapeType="1"/>
            </p:cNvSpPr>
            <p:nvPr/>
          </p:nvSpPr>
          <p:spPr bwMode="auto">
            <a:xfrm flipV="1">
              <a:off x="1977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1" name="Line 682"/>
            <p:cNvSpPr>
              <a:spLocks noChangeShapeType="1"/>
            </p:cNvSpPr>
            <p:nvPr/>
          </p:nvSpPr>
          <p:spPr bwMode="auto">
            <a:xfrm flipV="1">
              <a:off x="197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2" name="Line 683"/>
            <p:cNvSpPr>
              <a:spLocks noChangeShapeType="1"/>
            </p:cNvSpPr>
            <p:nvPr/>
          </p:nvSpPr>
          <p:spPr bwMode="auto">
            <a:xfrm flipV="1">
              <a:off x="1980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3" name="Line 684"/>
            <p:cNvSpPr>
              <a:spLocks noChangeShapeType="1"/>
            </p:cNvSpPr>
            <p:nvPr/>
          </p:nvSpPr>
          <p:spPr bwMode="auto">
            <a:xfrm flipV="1">
              <a:off x="198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4" name="Line 685"/>
            <p:cNvSpPr>
              <a:spLocks noChangeShapeType="1"/>
            </p:cNvSpPr>
            <p:nvPr/>
          </p:nvSpPr>
          <p:spPr bwMode="auto">
            <a:xfrm flipV="1">
              <a:off x="1980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5" name="Line 686"/>
            <p:cNvSpPr>
              <a:spLocks noChangeShapeType="1"/>
            </p:cNvSpPr>
            <p:nvPr/>
          </p:nvSpPr>
          <p:spPr bwMode="auto">
            <a:xfrm flipV="1">
              <a:off x="198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6" name="Line 687"/>
            <p:cNvSpPr>
              <a:spLocks noChangeShapeType="1"/>
            </p:cNvSpPr>
            <p:nvPr/>
          </p:nvSpPr>
          <p:spPr bwMode="auto">
            <a:xfrm flipV="1">
              <a:off x="198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7" name="Line 688"/>
            <p:cNvSpPr>
              <a:spLocks noChangeShapeType="1"/>
            </p:cNvSpPr>
            <p:nvPr/>
          </p:nvSpPr>
          <p:spPr bwMode="auto">
            <a:xfrm flipV="1">
              <a:off x="198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8" name="Line 689"/>
            <p:cNvSpPr>
              <a:spLocks noChangeShapeType="1"/>
            </p:cNvSpPr>
            <p:nvPr/>
          </p:nvSpPr>
          <p:spPr bwMode="auto">
            <a:xfrm flipV="1">
              <a:off x="198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9" name="Line 690"/>
            <p:cNvSpPr>
              <a:spLocks noChangeShapeType="1"/>
            </p:cNvSpPr>
            <p:nvPr/>
          </p:nvSpPr>
          <p:spPr bwMode="auto">
            <a:xfrm flipV="1">
              <a:off x="198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0" name="Line 691"/>
            <p:cNvSpPr>
              <a:spLocks noChangeShapeType="1"/>
            </p:cNvSpPr>
            <p:nvPr/>
          </p:nvSpPr>
          <p:spPr bwMode="auto">
            <a:xfrm flipV="1">
              <a:off x="1990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1" name="Line 692"/>
            <p:cNvSpPr>
              <a:spLocks noChangeShapeType="1"/>
            </p:cNvSpPr>
            <p:nvPr/>
          </p:nvSpPr>
          <p:spPr bwMode="auto">
            <a:xfrm flipV="1">
              <a:off x="1990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2" name="Line 693"/>
            <p:cNvSpPr>
              <a:spLocks noChangeShapeType="1"/>
            </p:cNvSpPr>
            <p:nvPr/>
          </p:nvSpPr>
          <p:spPr bwMode="auto">
            <a:xfrm flipV="1">
              <a:off x="1990" y="2981"/>
              <a:ext cx="0" cy="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3" name="Line 694"/>
            <p:cNvSpPr>
              <a:spLocks noChangeShapeType="1"/>
            </p:cNvSpPr>
            <p:nvPr/>
          </p:nvSpPr>
          <p:spPr bwMode="auto">
            <a:xfrm flipV="1">
              <a:off x="1994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4" name="Line 695"/>
            <p:cNvSpPr>
              <a:spLocks noChangeShapeType="1"/>
            </p:cNvSpPr>
            <p:nvPr/>
          </p:nvSpPr>
          <p:spPr bwMode="auto">
            <a:xfrm flipV="1">
              <a:off x="1994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5" name="Line 696"/>
            <p:cNvSpPr>
              <a:spLocks noChangeShapeType="1"/>
            </p:cNvSpPr>
            <p:nvPr/>
          </p:nvSpPr>
          <p:spPr bwMode="auto">
            <a:xfrm flipV="1">
              <a:off x="199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6" name="Line 697"/>
            <p:cNvSpPr>
              <a:spLocks noChangeShapeType="1"/>
            </p:cNvSpPr>
            <p:nvPr/>
          </p:nvSpPr>
          <p:spPr bwMode="auto">
            <a:xfrm flipV="1">
              <a:off x="199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7" name="Line 698"/>
            <p:cNvSpPr>
              <a:spLocks noChangeShapeType="1"/>
            </p:cNvSpPr>
            <p:nvPr/>
          </p:nvSpPr>
          <p:spPr bwMode="auto">
            <a:xfrm flipV="1">
              <a:off x="199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8" name="Line 699"/>
            <p:cNvSpPr>
              <a:spLocks noChangeShapeType="1"/>
            </p:cNvSpPr>
            <p:nvPr/>
          </p:nvSpPr>
          <p:spPr bwMode="auto">
            <a:xfrm flipV="1">
              <a:off x="199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9" name="Line 700"/>
            <p:cNvSpPr>
              <a:spLocks noChangeShapeType="1"/>
            </p:cNvSpPr>
            <p:nvPr/>
          </p:nvSpPr>
          <p:spPr bwMode="auto">
            <a:xfrm flipV="1">
              <a:off x="1997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0" name="Line 701"/>
            <p:cNvSpPr>
              <a:spLocks noChangeShapeType="1"/>
            </p:cNvSpPr>
            <p:nvPr/>
          </p:nvSpPr>
          <p:spPr bwMode="auto">
            <a:xfrm flipV="1">
              <a:off x="200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1" name="Line 702"/>
            <p:cNvSpPr>
              <a:spLocks noChangeShapeType="1"/>
            </p:cNvSpPr>
            <p:nvPr/>
          </p:nvSpPr>
          <p:spPr bwMode="auto">
            <a:xfrm flipV="1">
              <a:off x="200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2" name="Line 703"/>
            <p:cNvSpPr>
              <a:spLocks noChangeShapeType="1"/>
            </p:cNvSpPr>
            <p:nvPr/>
          </p:nvSpPr>
          <p:spPr bwMode="auto">
            <a:xfrm flipV="1">
              <a:off x="2000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3" name="Line 704"/>
            <p:cNvSpPr>
              <a:spLocks noChangeShapeType="1"/>
            </p:cNvSpPr>
            <p:nvPr/>
          </p:nvSpPr>
          <p:spPr bwMode="auto">
            <a:xfrm flipV="1">
              <a:off x="200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4" name="Line 705"/>
            <p:cNvSpPr>
              <a:spLocks noChangeShapeType="1"/>
            </p:cNvSpPr>
            <p:nvPr/>
          </p:nvSpPr>
          <p:spPr bwMode="auto">
            <a:xfrm flipV="1">
              <a:off x="200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5" name="Line 706"/>
            <p:cNvSpPr>
              <a:spLocks noChangeShapeType="1"/>
            </p:cNvSpPr>
            <p:nvPr/>
          </p:nvSpPr>
          <p:spPr bwMode="auto">
            <a:xfrm flipV="1">
              <a:off x="2007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6" name="Line 707"/>
            <p:cNvSpPr>
              <a:spLocks noChangeShapeType="1"/>
            </p:cNvSpPr>
            <p:nvPr/>
          </p:nvSpPr>
          <p:spPr bwMode="auto">
            <a:xfrm flipV="1">
              <a:off x="2007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7" name="Line 708"/>
            <p:cNvSpPr>
              <a:spLocks noChangeShapeType="1"/>
            </p:cNvSpPr>
            <p:nvPr/>
          </p:nvSpPr>
          <p:spPr bwMode="auto">
            <a:xfrm flipV="1">
              <a:off x="2007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8" name="Line 709"/>
            <p:cNvSpPr>
              <a:spLocks noChangeShapeType="1"/>
            </p:cNvSpPr>
            <p:nvPr/>
          </p:nvSpPr>
          <p:spPr bwMode="auto">
            <a:xfrm flipV="1">
              <a:off x="2010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9" name="Line 710"/>
            <p:cNvSpPr>
              <a:spLocks noChangeShapeType="1"/>
            </p:cNvSpPr>
            <p:nvPr/>
          </p:nvSpPr>
          <p:spPr bwMode="auto">
            <a:xfrm flipV="1">
              <a:off x="2010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0" name="Line 711"/>
            <p:cNvSpPr>
              <a:spLocks noChangeShapeType="1"/>
            </p:cNvSpPr>
            <p:nvPr/>
          </p:nvSpPr>
          <p:spPr bwMode="auto">
            <a:xfrm flipV="1">
              <a:off x="2010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1" name="Line 712"/>
            <p:cNvSpPr>
              <a:spLocks noChangeShapeType="1"/>
            </p:cNvSpPr>
            <p:nvPr/>
          </p:nvSpPr>
          <p:spPr bwMode="auto">
            <a:xfrm flipV="1">
              <a:off x="2010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2" name="Line 713"/>
            <p:cNvSpPr>
              <a:spLocks noChangeShapeType="1"/>
            </p:cNvSpPr>
            <p:nvPr/>
          </p:nvSpPr>
          <p:spPr bwMode="auto">
            <a:xfrm flipV="1">
              <a:off x="201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3" name="Line 714"/>
            <p:cNvSpPr>
              <a:spLocks noChangeShapeType="1"/>
            </p:cNvSpPr>
            <p:nvPr/>
          </p:nvSpPr>
          <p:spPr bwMode="auto">
            <a:xfrm flipV="1">
              <a:off x="201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4" name="Line 715"/>
            <p:cNvSpPr>
              <a:spLocks noChangeShapeType="1"/>
            </p:cNvSpPr>
            <p:nvPr/>
          </p:nvSpPr>
          <p:spPr bwMode="auto">
            <a:xfrm flipV="1">
              <a:off x="201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5" name="Line 716"/>
            <p:cNvSpPr>
              <a:spLocks noChangeShapeType="1"/>
            </p:cNvSpPr>
            <p:nvPr/>
          </p:nvSpPr>
          <p:spPr bwMode="auto">
            <a:xfrm flipV="1">
              <a:off x="2017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6" name="Line 717"/>
            <p:cNvSpPr>
              <a:spLocks noChangeShapeType="1"/>
            </p:cNvSpPr>
            <p:nvPr/>
          </p:nvSpPr>
          <p:spPr bwMode="auto">
            <a:xfrm flipV="1">
              <a:off x="201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7" name="Line 718"/>
            <p:cNvSpPr>
              <a:spLocks noChangeShapeType="1"/>
            </p:cNvSpPr>
            <p:nvPr/>
          </p:nvSpPr>
          <p:spPr bwMode="auto">
            <a:xfrm flipV="1">
              <a:off x="2017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8" name="Line 719"/>
            <p:cNvSpPr>
              <a:spLocks noChangeShapeType="1"/>
            </p:cNvSpPr>
            <p:nvPr/>
          </p:nvSpPr>
          <p:spPr bwMode="auto">
            <a:xfrm flipV="1">
              <a:off x="202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9" name="Line 720"/>
            <p:cNvSpPr>
              <a:spLocks noChangeShapeType="1"/>
            </p:cNvSpPr>
            <p:nvPr/>
          </p:nvSpPr>
          <p:spPr bwMode="auto">
            <a:xfrm flipV="1">
              <a:off x="2020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0" name="Line 721"/>
            <p:cNvSpPr>
              <a:spLocks noChangeShapeType="1"/>
            </p:cNvSpPr>
            <p:nvPr/>
          </p:nvSpPr>
          <p:spPr bwMode="auto">
            <a:xfrm flipV="1">
              <a:off x="202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1" name="Line 722"/>
            <p:cNvSpPr>
              <a:spLocks noChangeShapeType="1"/>
            </p:cNvSpPr>
            <p:nvPr/>
          </p:nvSpPr>
          <p:spPr bwMode="auto">
            <a:xfrm flipV="1">
              <a:off x="2023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2" name="Line 723"/>
            <p:cNvSpPr>
              <a:spLocks noChangeShapeType="1"/>
            </p:cNvSpPr>
            <p:nvPr/>
          </p:nvSpPr>
          <p:spPr bwMode="auto">
            <a:xfrm flipV="1">
              <a:off x="2023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3" name="Line 724"/>
            <p:cNvSpPr>
              <a:spLocks noChangeShapeType="1"/>
            </p:cNvSpPr>
            <p:nvPr/>
          </p:nvSpPr>
          <p:spPr bwMode="auto">
            <a:xfrm flipV="1">
              <a:off x="2027" y="2978"/>
              <a:ext cx="0" cy="5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4" name="Line 725"/>
            <p:cNvSpPr>
              <a:spLocks noChangeShapeType="1"/>
            </p:cNvSpPr>
            <p:nvPr/>
          </p:nvSpPr>
          <p:spPr bwMode="auto">
            <a:xfrm flipV="1">
              <a:off x="2027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5" name="Line 726"/>
            <p:cNvSpPr>
              <a:spLocks noChangeShapeType="1"/>
            </p:cNvSpPr>
            <p:nvPr/>
          </p:nvSpPr>
          <p:spPr bwMode="auto">
            <a:xfrm flipV="1">
              <a:off x="2027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6" name="Line 727"/>
            <p:cNvSpPr>
              <a:spLocks noChangeShapeType="1"/>
            </p:cNvSpPr>
            <p:nvPr/>
          </p:nvSpPr>
          <p:spPr bwMode="auto">
            <a:xfrm flipV="1">
              <a:off x="203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7" name="Line 728"/>
            <p:cNvSpPr>
              <a:spLocks noChangeShapeType="1"/>
            </p:cNvSpPr>
            <p:nvPr/>
          </p:nvSpPr>
          <p:spPr bwMode="auto">
            <a:xfrm flipV="1">
              <a:off x="2033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8" name="Line 729"/>
            <p:cNvSpPr>
              <a:spLocks noChangeShapeType="1"/>
            </p:cNvSpPr>
            <p:nvPr/>
          </p:nvSpPr>
          <p:spPr bwMode="auto">
            <a:xfrm flipV="1">
              <a:off x="2033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9" name="Line 730"/>
            <p:cNvSpPr>
              <a:spLocks noChangeShapeType="1"/>
            </p:cNvSpPr>
            <p:nvPr/>
          </p:nvSpPr>
          <p:spPr bwMode="auto">
            <a:xfrm flipV="1">
              <a:off x="2033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0" name="Line 731"/>
            <p:cNvSpPr>
              <a:spLocks noChangeShapeType="1"/>
            </p:cNvSpPr>
            <p:nvPr/>
          </p:nvSpPr>
          <p:spPr bwMode="auto">
            <a:xfrm flipV="1">
              <a:off x="2033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1" name="Line 732"/>
            <p:cNvSpPr>
              <a:spLocks noChangeShapeType="1"/>
            </p:cNvSpPr>
            <p:nvPr/>
          </p:nvSpPr>
          <p:spPr bwMode="auto">
            <a:xfrm flipV="1">
              <a:off x="2037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2" name="Line 733"/>
            <p:cNvSpPr>
              <a:spLocks noChangeShapeType="1"/>
            </p:cNvSpPr>
            <p:nvPr/>
          </p:nvSpPr>
          <p:spPr bwMode="auto">
            <a:xfrm flipV="1">
              <a:off x="203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3" name="Line 734"/>
            <p:cNvSpPr>
              <a:spLocks noChangeShapeType="1"/>
            </p:cNvSpPr>
            <p:nvPr/>
          </p:nvSpPr>
          <p:spPr bwMode="auto">
            <a:xfrm flipV="1">
              <a:off x="203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4" name="Line 735"/>
            <p:cNvSpPr>
              <a:spLocks noChangeShapeType="1"/>
            </p:cNvSpPr>
            <p:nvPr/>
          </p:nvSpPr>
          <p:spPr bwMode="auto">
            <a:xfrm flipV="1">
              <a:off x="204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5" name="Line 736"/>
            <p:cNvSpPr>
              <a:spLocks noChangeShapeType="1"/>
            </p:cNvSpPr>
            <p:nvPr/>
          </p:nvSpPr>
          <p:spPr bwMode="auto">
            <a:xfrm flipV="1">
              <a:off x="2040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6" name="Line 737"/>
            <p:cNvSpPr>
              <a:spLocks noChangeShapeType="1"/>
            </p:cNvSpPr>
            <p:nvPr/>
          </p:nvSpPr>
          <p:spPr bwMode="auto">
            <a:xfrm flipV="1">
              <a:off x="2040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7" name="Line 738"/>
            <p:cNvSpPr>
              <a:spLocks noChangeShapeType="1"/>
            </p:cNvSpPr>
            <p:nvPr/>
          </p:nvSpPr>
          <p:spPr bwMode="auto">
            <a:xfrm flipV="1">
              <a:off x="2043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8" name="Line 739"/>
            <p:cNvSpPr>
              <a:spLocks noChangeShapeType="1"/>
            </p:cNvSpPr>
            <p:nvPr/>
          </p:nvSpPr>
          <p:spPr bwMode="auto">
            <a:xfrm flipV="1">
              <a:off x="204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9" name="Line 740"/>
            <p:cNvSpPr>
              <a:spLocks noChangeShapeType="1"/>
            </p:cNvSpPr>
            <p:nvPr/>
          </p:nvSpPr>
          <p:spPr bwMode="auto">
            <a:xfrm flipV="1">
              <a:off x="204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0" name="Line 741"/>
            <p:cNvSpPr>
              <a:spLocks noChangeShapeType="1"/>
            </p:cNvSpPr>
            <p:nvPr/>
          </p:nvSpPr>
          <p:spPr bwMode="auto">
            <a:xfrm flipV="1">
              <a:off x="204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1" name="Line 742"/>
            <p:cNvSpPr>
              <a:spLocks noChangeShapeType="1"/>
            </p:cNvSpPr>
            <p:nvPr/>
          </p:nvSpPr>
          <p:spPr bwMode="auto">
            <a:xfrm flipV="1">
              <a:off x="2047" y="2958"/>
              <a:ext cx="0" cy="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2" name="Line 743"/>
            <p:cNvSpPr>
              <a:spLocks noChangeShapeType="1"/>
            </p:cNvSpPr>
            <p:nvPr/>
          </p:nvSpPr>
          <p:spPr bwMode="auto">
            <a:xfrm flipV="1">
              <a:off x="204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3" name="Line 744"/>
            <p:cNvSpPr>
              <a:spLocks noChangeShapeType="1"/>
            </p:cNvSpPr>
            <p:nvPr/>
          </p:nvSpPr>
          <p:spPr bwMode="auto">
            <a:xfrm flipV="1">
              <a:off x="2047" y="2971"/>
              <a:ext cx="0" cy="5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4" name="Line 745"/>
            <p:cNvSpPr>
              <a:spLocks noChangeShapeType="1"/>
            </p:cNvSpPr>
            <p:nvPr/>
          </p:nvSpPr>
          <p:spPr bwMode="auto">
            <a:xfrm flipV="1">
              <a:off x="205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5" name="Line 746"/>
            <p:cNvSpPr>
              <a:spLocks noChangeShapeType="1"/>
            </p:cNvSpPr>
            <p:nvPr/>
          </p:nvSpPr>
          <p:spPr bwMode="auto">
            <a:xfrm flipV="1">
              <a:off x="2050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6" name="Line 747"/>
            <p:cNvSpPr>
              <a:spLocks noChangeShapeType="1"/>
            </p:cNvSpPr>
            <p:nvPr/>
          </p:nvSpPr>
          <p:spPr bwMode="auto">
            <a:xfrm flipV="1">
              <a:off x="205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7" name="Line 748"/>
            <p:cNvSpPr>
              <a:spLocks noChangeShapeType="1"/>
            </p:cNvSpPr>
            <p:nvPr/>
          </p:nvSpPr>
          <p:spPr bwMode="auto">
            <a:xfrm flipV="1">
              <a:off x="205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8" name="Line 749"/>
            <p:cNvSpPr>
              <a:spLocks noChangeShapeType="1"/>
            </p:cNvSpPr>
            <p:nvPr/>
          </p:nvSpPr>
          <p:spPr bwMode="auto">
            <a:xfrm flipV="1">
              <a:off x="205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9" name="Line 750"/>
            <p:cNvSpPr>
              <a:spLocks noChangeShapeType="1"/>
            </p:cNvSpPr>
            <p:nvPr/>
          </p:nvSpPr>
          <p:spPr bwMode="auto">
            <a:xfrm flipV="1">
              <a:off x="205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0" name="Line 751"/>
            <p:cNvSpPr>
              <a:spLocks noChangeShapeType="1"/>
            </p:cNvSpPr>
            <p:nvPr/>
          </p:nvSpPr>
          <p:spPr bwMode="auto">
            <a:xfrm flipV="1">
              <a:off x="2057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1" name="Line 752"/>
            <p:cNvSpPr>
              <a:spLocks noChangeShapeType="1"/>
            </p:cNvSpPr>
            <p:nvPr/>
          </p:nvSpPr>
          <p:spPr bwMode="auto">
            <a:xfrm flipV="1">
              <a:off x="2057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2" name="Line 753"/>
            <p:cNvSpPr>
              <a:spLocks noChangeShapeType="1"/>
            </p:cNvSpPr>
            <p:nvPr/>
          </p:nvSpPr>
          <p:spPr bwMode="auto">
            <a:xfrm flipV="1">
              <a:off x="2060" y="2981"/>
              <a:ext cx="0" cy="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3" name="Line 754"/>
            <p:cNvSpPr>
              <a:spLocks noChangeShapeType="1"/>
            </p:cNvSpPr>
            <p:nvPr/>
          </p:nvSpPr>
          <p:spPr bwMode="auto">
            <a:xfrm flipV="1">
              <a:off x="2060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4" name="Line 755"/>
            <p:cNvSpPr>
              <a:spLocks noChangeShapeType="1"/>
            </p:cNvSpPr>
            <p:nvPr/>
          </p:nvSpPr>
          <p:spPr bwMode="auto">
            <a:xfrm flipV="1">
              <a:off x="2060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5" name="Line 756"/>
            <p:cNvSpPr>
              <a:spLocks noChangeShapeType="1"/>
            </p:cNvSpPr>
            <p:nvPr/>
          </p:nvSpPr>
          <p:spPr bwMode="auto">
            <a:xfrm flipV="1">
              <a:off x="2060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6" name="Line 757"/>
            <p:cNvSpPr>
              <a:spLocks noChangeShapeType="1"/>
            </p:cNvSpPr>
            <p:nvPr/>
          </p:nvSpPr>
          <p:spPr bwMode="auto">
            <a:xfrm flipV="1">
              <a:off x="206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7" name="Line 758"/>
            <p:cNvSpPr>
              <a:spLocks noChangeShapeType="1"/>
            </p:cNvSpPr>
            <p:nvPr/>
          </p:nvSpPr>
          <p:spPr bwMode="auto">
            <a:xfrm flipV="1">
              <a:off x="2063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8" name="Line 759"/>
            <p:cNvSpPr>
              <a:spLocks noChangeShapeType="1"/>
            </p:cNvSpPr>
            <p:nvPr/>
          </p:nvSpPr>
          <p:spPr bwMode="auto">
            <a:xfrm flipV="1">
              <a:off x="206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9" name="Line 760"/>
            <p:cNvSpPr>
              <a:spLocks noChangeShapeType="1"/>
            </p:cNvSpPr>
            <p:nvPr/>
          </p:nvSpPr>
          <p:spPr bwMode="auto">
            <a:xfrm flipV="1">
              <a:off x="206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0" name="Line 761"/>
            <p:cNvSpPr>
              <a:spLocks noChangeShapeType="1"/>
            </p:cNvSpPr>
            <p:nvPr/>
          </p:nvSpPr>
          <p:spPr bwMode="auto">
            <a:xfrm flipV="1">
              <a:off x="206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1" name="Line 762"/>
            <p:cNvSpPr>
              <a:spLocks noChangeShapeType="1"/>
            </p:cNvSpPr>
            <p:nvPr/>
          </p:nvSpPr>
          <p:spPr bwMode="auto">
            <a:xfrm flipV="1">
              <a:off x="207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2" name="Line 763"/>
            <p:cNvSpPr>
              <a:spLocks noChangeShapeType="1"/>
            </p:cNvSpPr>
            <p:nvPr/>
          </p:nvSpPr>
          <p:spPr bwMode="auto">
            <a:xfrm flipV="1">
              <a:off x="207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3" name="Line 764"/>
            <p:cNvSpPr>
              <a:spLocks noChangeShapeType="1"/>
            </p:cNvSpPr>
            <p:nvPr/>
          </p:nvSpPr>
          <p:spPr bwMode="auto">
            <a:xfrm flipV="1">
              <a:off x="207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4" name="Line 765"/>
            <p:cNvSpPr>
              <a:spLocks noChangeShapeType="1"/>
            </p:cNvSpPr>
            <p:nvPr/>
          </p:nvSpPr>
          <p:spPr bwMode="auto">
            <a:xfrm flipV="1">
              <a:off x="2073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5" name="Line 766"/>
            <p:cNvSpPr>
              <a:spLocks noChangeShapeType="1"/>
            </p:cNvSpPr>
            <p:nvPr/>
          </p:nvSpPr>
          <p:spPr bwMode="auto">
            <a:xfrm flipV="1">
              <a:off x="2073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6" name="Line 767"/>
            <p:cNvSpPr>
              <a:spLocks noChangeShapeType="1"/>
            </p:cNvSpPr>
            <p:nvPr/>
          </p:nvSpPr>
          <p:spPr bwMode="auto">
            <a:xfrm flipV="1">
              <a:off x="2073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7" name="Line 768"/>
            <p:cNvSpPr>
              <a:spLocks noChangeShapeType="1"/>
            </p:cNvSpPr>
            <p:nvPr/>
          </p:nvSpPr>
          <p:spPr bwMode="auto">
            <a:xfrm flipV="1">
              <a:off x="2073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8" name="Line 769"/>
            <p:cNvSpPr>
              <a:spLocks noChangeShapeType="1"/>
            </p:cNvSpPr>
            <p:nvPr/>
          </p:nvSpPr>
          <p:spPr bwMode="auto">
            <a:xfrm flipV="1">
              <a:off x="207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9" name="Line 770"/>
            <p:cNvSpPr>
              <a:spLocks noChangeShapeType="1"/>
            </p:cNvSpPr>
            <p:nvPr/>
          </p:nvSpPr>
          <p:spPr bwMode="auto">
            <a:xfrm flipV="1">
              <a:off x="2076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0" name="Line 771"/>
            <p:cNvSpPr>
              <a:spLocks noChangeShapeType="1"/>
            </p:cNvSpPr>
            <p:nvPr/>
          </p:nvSpPr>
          <p:spPr bwMode="auto">
            <a:xfrm flipV="1">
              <a:off x="2076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1" name="Line 772"/>
            <p:cNvSpPr>
              <a:spLocks noChangeShapeType="1"/>
            </p:cNvSpPr>
            <p:nvPr/>
          </p:nvSpPr>
          <p:spPr bwMode="auto">
            <a:xfrm flipV="1">
              <a:off x="207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2" name="Line 773"/>
            <p:cNvSpPr>
              <a:spLocks noChangeShapeType="1"/>
            </p:cNvSpPr>
            <p:nvPr/>
          </p:nvSpPr>
          <p:spPr bwMode="auto">
            <a:xfrm flipV="1">
              <a:off x="208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3" name="Line 774"/>
            <p:cNvSpPr>
              <a:spLocks noChangeShapeType="1"/>
            </p:cNvSpPr>
            <p:nvPr/>
          </p:nvSpPr>
          <p:spPr bwMode="auto">
            <a:xfrm flipV="1">
              <a:off x="208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4" name="Line 775"/>
            <p:cNvSpPr>
              <a:spLocks noChangeShapeType="1"/>
            </p:cNvSpPr>
            <p:nvPr/>
          </p:nvSpPr>
          <p:spPr bwMode="auto">
            <a:xfrm flipV="1">
              <a:off x="2080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5" name="Line 776"/>
            <p:cNvSpPr>
              <a:spLocks noChangeShapeType="1"/>
            </p:cNvSpPr>
            <p:nvPr/>
          </p:nvSpPr>
          <p:spPr bwMode="auto">
            <a:xfrm flipV="1">
              <a:off x="2080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6" name="Line 777"/>
            <p:cNvSpPr>
              <a:spLocks noChangeShapeType="1"/>
            </p:cNvSpPr>
            <p:nvPr/>
          </p:nvSpPr>
          <p:spPr bwMode="auto">
            <a:xfrm flipV="1">
              <a:off x="2083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7" name="Line 778"/>
            <p:cNvSpPr>
              <a:spLocks noChangeShapeType="1"/>
            </p:cNvSpPr>
            <p:nvPr/>
          </p:nvSpPr>
          <p:spPr bwMode="auto">
            <a:xfrm flipV="1">
              <a:off x="208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8" name="Line 779"/>
            <p:cNvSpPr>
              <a:spLocks noChangeShapeType="1"/>
            </p:cNvSpPr>
            <p:nvPr/>
          </p:nvSpPr>
          <p:spPr bwMode="auto">
            <a:xfrm flipV="1">
              <a:off x="2083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9" name="Line 780"/>
            <p:cNvSpPr>
              <a:spLocks noChangeShapeType="1"/>
            </p:cNvSpPr>
            <p:nvPr/>
          </p:nvSpPr>
          <p:spPr bwMode="auto">
            <a:xfrm flipV="1">
              <a:off x="208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0" name="Line 781"/>
            <p:cNvSpPr>
              <a:spLocks noChangeShapeType="1"/>
            </p:cNvSpPr>
            <p:nvPr/>
          </p:nvSpPr>
          <p:spPr bwMode="auto">
            <a:xfrm flipV="1">
              <a:off x="208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1" name="Line 782"/>
            <p:cNvSpPr>
              <a:spLocks noChangeShapeType="1"/>
            </p:cNvSpPr>
            <p:nvPr/>
          </p:nvSpPr>
          <p:spPr bwMode="auto">
            <a:xfrm flipV="1">
              <a:off x="209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2" name="Line 783"/>
            <p:cNvSpPr>
              <a:spLocks noChangeShapeType="1"/>
            </p:cNvSpPr>
            <p:nvPr/>
          </p:nvSpPr>
          <p:spPr bwMode="auto">
            <a:xfrm flipV="1">
              <a:off x="2090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3" name="Line 784"/>
            <p:cNvSpPr>
              <a:spLocks noChangeShapeType="1"/>
            </p:cNvSpPr>
            <p:nvPr/>
          </p:nvSpPr>
          <p:spPr bwMode="auto">
            <a:xfrm flipV="1">
              <a:off x="2090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4" name="Line 785"/>
            <p:cNvSpPr>
              <a:spLocks noChangeShapeType="1"/>
            </p:cNvSpPr>
            <p:nvPr/>
          </p:nvSpPr>
          <p:spPr bwMode="auto">
            <a:xfrm flipV="1">
              <a:off x="2093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5" name="Line 786"/>
            <p:cNvSpPr>
              <a:spLocks noChangeShapeType="1"/>
            </p:cNvSpPr>
            <p:nvPr/>
          </p:nvSpPr>
          <p:spPr bwMode="auto">
            <a:xfrm flipV="1">
              <a:off x="2093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6" name="Line 787"/>
            <p:cNvSpPr>
              <a:spLocks noChangeShapeType="1"/>
            </p:cNvSpPr>
            <p:nvPr/>
          </p:nvSpPr>
          <p:spPr bwMode="auto">
            <a:xfrm flipV="1">
              <a:off x="2093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7" name="Line 788"/>
            <p:cNvSpPr>
              <a:spLocks noChangeShapeType="1"/>
            </p:cNvSpPr>
            <p:nvPr/>
          </p:nvSpPr>
          <p:spPr bwMode="auto">
            <a:xfrm flipV="1">
              <a:off x="209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8" name="Line 789"/>
            <p:cNvSpPr>
              <a:spLocks noChangeShapeType="1"/>
            </p:cNvSpPr>
            <p:nvPr/>
          </p:nvSpPr>
          <p:spPr bwMode="auto">
            <a:xfrm flipV="1">
              <a:off x="209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9" name="Line 790"/>
            <p:cNvSpPr>
              <a:spLocks noChangeShapeType="1"/>
            </p:cNvSpPr>
            <p:nvPr/>
          </p:nvSpPr>
          <p:spPr bwMode="auto">
            <a:xfrm flipV="1">
              <a:off x="2096" y="2682"/>
              <a:ext cx="0" cy="34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0" name="Line 791"/>
            <p:cNvSpPr>
              <a:spLocks noChangeShapeType="1"/>
            </p:cNvSpPr>
            <p:nvPr/>
          </p:nvSpPr>
          <p:spPr bwMode="auto">
            <a:xfrm flipV="1">
              <a:off x="2100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1" name="Line 792"/>
            <p:cNvSpPr>
              <a:spLocks noChangeShapeType="1"/>
            </p:cNvSpPr>
            <p:nvPr/>
          </p:nvSpPr>
          <p:spPr bwMode="auto">
            <a:xfrm flipV="1">
              <a:off x="2100" y="2740"/>
              <a:ext cx="0" cy="28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2" name="Line 793"/>
            <p:cNvSpPr>
              <a:spLocks noChangeShapeType="1"/>
            </p:cNvSpPr>
            <p:nvPr/>
          </p:nvSpPr>
          <p:spPr bwMode="auto">
            <a:xfrm flipV="1">
              <a:off x="2100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3" name="Line 794"/>
            <p:cNvSpPr>
              <a:spLocks noChangeShapeType="1"/>
            </p:cNvSpPr>
            <p:nvPr/>
          </p:nvSpPr>
          <p:spPr bwMode="auto">
            <a:xfrm flipV="1">
              <a:off x="2100" y="2886"/>
              <a:ext cx="0" cy="14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4" name="Line 795"/>
            <p:cNvSpPr>
              <a:spLocks noChangeShapeType="1"/>
            </p:cNvSpPr>
            <p:nvPr/>
          </p:nvSpPr>
          <p:spPr bwMode="auto">
            <a:xfrm flipV="1">
              <a:off x="2103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5" name="Line 796"/>
            <p:cNvSpPr>
              <a:spLocks noChangeShapeType="1"/>
            </p:cNvSpPr>
            <p:nvPr/>
          </p:nvSpPr>
          <p:spPr bwMode="auto">
            <a:xfrm flipV="1">
              <a:off x="2103" y="296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6" name="Line 797"/>
            <p:cNvSpPr>
              <a:spLocks noChangeShapeType="1"/>
            </p:cNvSpPr>
            <p:nvPr/>
          </p:nvSpPr>
          <p:spPr bwMode="auto">
            <a:xfrm flipV="1">
              <a:off x="210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7" name="Line 798"/>
            <p:cNvSpPr>
              <a:spLocks noChangeShapeType="1"/>
            </p:cNvSpPr>
            <p:nvPr/>
          </p:nvSpPr>
          <p:spPr bwMode="auto">
            <a:xfrm flipV="1">
              <a:off x="210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8" name="Line 799"/>
            <p:cNvSpPr>
              <a:spLocks noChangeShapeType="1"/>
            </p:cNvSpPr>
            <p:nvPr/>
          </p:nvSpPr>
          <p:spPr bwMode="auto">
            <a:xfrm flipV="1">
              <a:off x="2106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9" name="Line 800"/>
            <p:cNvSpPr>
              <a:spLocks noChangeShapeType="1"/>
            </p:cNvSpPr>
            <p:nvPr/>
          </p:nvSpPr>
          <p:spPr bwMode="auto">
            <a:xfrm flipV="1">
              <a:off x="2106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0" name="Line 801"/>
            <p:cNvSpPr>
              <a:spLocks noChangeShapeType="1"/>
            </p:cNvSpPr>
            <p:nvPr/>
          </p:nvSpPr>
          <p:spPr bwMode="auto">
            <a:xfrm flipV="1">
              <a:off x="2106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1" name="Line 802"/>
            <p:cNvSpPr>
              <a:spLocks noChangeShapeType="1"/>
            </p:cNvSpPr>
            <p:nvPr/>
          </p:nvSpPr>
          <p:spPr bwMode="auto">
            <a:xfrm flipV="1">
              <a:off x="211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2" name="Line 803"/>
            <p:cNvSpPr>
              <a:spLocks noChangeShapeType="1"/>
            </p:cNvSpPr>
            <p:nvPr/>
          </p:nvSpPr>
          <p:spPr bwMode="auto">
            <a:xfrm flipV="1">
              <a:off x="211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3" name="Line 804"/>
            <p:cNvSpPr>
              <a:spLocks noChangeShapeType="1"/>
            </p:cNvSpPr>
            <p:nvPr/>
          </p:nvSpPr>
          <p:spPr bwMode="auto">
            <a:xfrm flipV="1">
              <a:off x="211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4" name="Line 805"/>
            <p:cNvSpPr>
              <a:spLocks noChangeShapeType="1"/>
            </p:cNvSpPr>
            <p:nvPr/>
          </p:nvSpPr>
          <p:spPr bwMode="auto">
            <a:xfrm flipV="1">
              <a:off x="2113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5" name="Line 806"/>
            <p:cNvSpPr>
              <a:spLocks noChangeShapeType="1"/>
            </p:cNvSpPr>
            <p:nvPr/>
          </p:nvSpPr>
          <p:spPr bwMode="auto">
            <a:xfrm flipV="1">
              <a:off x="2113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6" name="Line 807"/>
            <p:cNvSpPr>
              <a:spLocks noChangeShapeType="1"/>
            </p:cNvSpPr>
            <p:nvPr/>
          </p:nvSpPr>
          <p:spPr bwMode="auto">
            <a:xfrm flipV="1">
              <a:off x="211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7" name="Line 808"/>
            <p:cNvSpPr>
              <a:spLocks noChangeShapeType="1"/>
            </p:cNvSpPr>
            <p:nvPr/>
          </p:nvSpPr>
          <p:spPr bwMode="auto">
            <a:xfrm flipV="1">
              <a:off x="2116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8" name="Line 809"/>
            <p:cNvSpPr>
              <a:spLocks noChangeShapeType="1"/>
            </p:cNvSpPr>
            <p:nvPr/>
          </p:nvSpPr>
          <p:spPr bwMode="auto">
            <a:xfrm flipV="1">
              <a:off x="211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9" name="Line 810"/>
            <p:cNvSpPr>
              <a:spLocks noChangeShapeType="1"/>
            </p:cNvSpPr>
            <p:nvPr/>
          </p:nvSpPr>
          <p:spPr bwMode="auto">
            <a:xfrm flipV="1">
              <a:off x="211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Group 1012"/>
          <p:cNvGrpSpPr>
            <a:grpSpLocks/>
          </p:cNvGrpSpPr>
          <p:nvPr/>
        </p:nvGrpSpPr>
        <p:grpSpPr bwMode="auto">
          <a:xfrm>
            <a:off x="3635014" y="4704106"/>
            <a:ext cx="415925" cy="215900"/>
            <a:chOff x="2119" y="2893"/>
            <a:chExt cx="262" cy="136"/>
          </a:xfrm>
        </p:grpSpPr>
        <p:sp>
          <p:nvSpPr>
            <p:cNvPr id="11490" name="Line 812"/>
            <p:cNvSpPr>
              <a:spLocks noChangeShapeType="1"/>
            </p:cNvSpPr>
            <p:nvPr/>
          </p:nvSpPr>
          <p:spPr bwMode="auto">
            <a:xfrm flipV="1">
              <a:off x="211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1" name="Line 813"/>
            <p:cNvSpPr>
              <a:spLocks noChangeShapeType="1"/>
            </p:cNvSpPr>
            <p:nvPr/>
          </p:nvSpPr>
          <p:spPr bwMode="auto">
            <a:xfrm flipV="1">
              <a:off x="211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2" name="Line 814"/>
            <p:cNvSpPr>
              <a:spLocks noChangeShapeType="1"/>
            </p:cNvSpPr>
            <p:nvPr/>
          </p:nvSpPr>
          <p:spPr bwMode="auto">
            <a:xfrm flipV="1">
              <a:off x="212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3" name="Line 815"/>
            <p:cNvSpPr>
              <a:spLocks noChangeShapeType="1"/>
            </p:cNvSpPr>
            <p:nvPr/>
          </p:nvSpPr>
          <p:spPr bwMode="auto">
            <a:xfrm flipV="1">
              <a:off x="2123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4" name="Line 816"/>
            <p:cNvSpPr>
              <a:spLocks noChangeShapeType="1"/>
            </p:cNvSpPr>
            <p:nvPr/>
          </p:nvSpPr>
          <p:spPr bwMode="auto">
            <a:xfrm flipV="1">
              <a:off x="2123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5" name="Line 817"/>
            <p:cNvSpPr>
              <a:spLocks noChangeShapeType="1"/>
            </p:cNvSpPr>
            <p:nvPr/>
          </p:nvSpPr>
          <p:spPr bwMode="auto">
            <a:xfrm flipV="1">
              <a:off x="2126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6" name="Line 818"/>
            <p:cNvSpPr>
              <a:spLocks noChangeShapeType="1"/>
            </p:cNvSpPr>
            <p:nvPr/>
          </p:nvSpPr>
          <p:spPr bwMode="auto">
            <a:xfrm flipV="1">
              <a:off x="2126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7" name="Line 819"/>
            <p:cNvSpPr>
              <a:spLocks noChangeShapeType="1"/>
            </p:cNvSpPr>
            <p:nvPr/>
          </p:nvSpPr>
          <p:spPr bwMode="auto">
            <a:xfrm flipV="1">
              <a:off x="2126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8" name="Line 820"/>
            <p:cNvSpPr>
              <a:spLocks noChangeShapeType="1"/>
            </p:cNvSpPr>
            <p:nvPr/>
          </p:nvSpPr>
          <p:spPr bwMode="auto">
            <a:xfrm flipV="1">
              <a:off x="212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9" name="Line 821"/>
            <p:cNvSpPr>
              <a:spLocks noChangeShapeType="1"/>
            </p:cNvSpPr>
            <p:nvPr/>
          </p:nvSpPr>
          <p:spPr bwMode="auto">
            <a:xfrm flipV="1">
              <a:off x="212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0" name="Line 822"/>
            <p:cNvSpPr>
              <a:spLocks noChangeShapeType="1"/>
            </p:cNvSpPr>
            <p:nvPr/>
          </p:nvSpPr>
          <p:spPr bwMode="auto">
            <a:xfrm flipV="1">
              <a:off x="212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1" name="Line 823"/>
            <p:cNvSpPr>
              <a:spLocks noChangeShapeType="1"/>
            </p:cNvSpPr>
            <p:nvPr/>
          </p:nvSpPr>
          <p:spPr bwMode="auto">
            <a:xfrm flipV="1">
              <a:off x="212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2" name="Line 824"/>
            <p:cNvSpPr>
              <a:spLocks noChangeShapeType="1"/>
            </p:cNvSpPr>
            <p:nvPr/>
          </p:nvSpPr>
          <p:spPr bwMode="auto">
            <a:xfrm flipV="1">
              <a:off x="213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3" name="Line 825"/>
            <p:cNvSpPr>
              <a:spLocks noChangeShapeType="1"/>
            </p:cNvSpPr>
            <p:nvPr/>
          </p:nvSpPr>
          <p:spPr bwMode="auto">
            <a:xfrm flipV="1">
              <a:off x="2133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4" name="Line 826"/>
            <p:cNvSpPr>
              <a:spLocks noChangeShapeType="1"/>
            </p:cNvSpPr>
            <p:nvPr/>
          </p:nvSpPr>
          <p:spPr bwMode="auto">
            <a:xfrm flipV="1">
              <a:off x="213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5" name="Line 827"/>
            <p:cNvSpPr>
              <a:spLocks noChangeShapeType="1"/>
            </p:cNvSpPr>
            <p:nvPr/>
          </p:nvSpPr>
          <p:spPr bwMode="auto">
            <a:xfrm flipV="1">
              <a:off x="2133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6" name="Line 828"/>
            <p:cNvSpPr>
              <a:spLocks noChangeShapeType="1"/>
            </p:cNvSpPr>
            <p:nvPr/>
          </p:nvSpPr>
          <p:spPr bwMode="auto">
            <a:xfrm flipV="1">
              <a:off x="213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7" name="Line 829"/>
            <p:cNvSpPr>
              <a:spLocks noChangeShapeType="1"/>
            </p:cNvSpPr>
            <p:nvPr/>
          </p:nvSpPr>
          <p:spPr bwMode="auto">
            <a:xfrm flipV="1">
              <a:off x="213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8" name="Line 830"/>
            <p:cNvSpPr>
              <a:spLocks noChangeShapeType="1"/>
            </p:cNvSpPr>
            <p:nvPr/>
          </p:nvSpPr>
          <p:spPr bwMode="auto">
            <a:xfrm flipV="1">
              <a:off x="213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9" name="Line 831"/>
            <p:cNvSpPr>
              <a:spLocks noChangeShapeType="1"/>
            </p:cNvSpPr>
            <p:nvPr/>
          </p:nvSpPr>
          <p:spPr bwMode="auto">
            <a:xfrm flipV="1">
              <a:off x="213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0" name="Line 832"/>
            <p:cNvSpPr>
              <a:spLocks noChangeShapeType="1"/>
            </p:cNvSpPr>
            <p:nvPr/>
          </p:nvSpPr>
          <p:spPr bwMode="auto">
            <a:xfrm flipV="1">
              <a:off x="2139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1" name="Line 833"/>
            <p:cNvSpPr>
              <a:spLocks noChangeShapeType="1"/>
            </p:cNvSpPr>
            <p:nvPr/>
          </p:nvSpPr>
          <p:spPr bwMode="auto">
            <a:xfrm flipV="1">
              <a:off x="2139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2" name="Line 834"/>
            <p:cNvSpPr>
              <a:spLocks noChangeShapeType="1"/>
            </p:cNvSpPr>
            <p:nvPr/>
          </p:nvSpPr>
          <p:spPr bwMode="auto">
            <a:xfrm flipV="1">
              <a:off x="2139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3" name="Line 835"/>
            <p:cNvSpPr>
              <a:spLocks noChangeShapeType="1"/>
            </p:cNvSpPr>
            <p:nvPr/>
          </p:nvSpPr>
          <p:spPr bwMode="auto">
            <a:xfrm flipV="1">
              <a:off x="214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4" name="Line 836"/>
            <p:cNvSpPr>
              <a:spLocks noChangeShapeType="1"/>
            </p:cNvSpPr>
            <p:nvPr/>
          </p:nvSpPr>
          <p:spPr bwMode="auto">
            <a:xfrm flipV="1">
              <a:off x="214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5" name="Line 837"/>
            <p:cNvSpPr>
              <a:spLocks noChangeShapeType="1"/>
            </p:cNvSpPr>
            <p:nvPr/>
          </p:nvSpPr>
          <p:spPr bwMode="auto">
            <a:xfrm flipV="1">
              <a:off x="214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6" name="Line 838"/>
            <p:cNvSpPr>
              <a:spLocks noChangeShapeType="1"/>
            </p:cNvSpPr>
            <p:nvPr/>
          </p:nvSpPr>
          <p:spPr bwMode="auto">
            <a:xfrm flipV="1">
              <a:off x="214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7" name="Line 839"/>
            <p:cNvSpPr>
              <a:spLocks noChangeShapeType="1"/>
            </p:cNvSpPr>
            <p:nvPr/>
          </p:nvSpPr>
          <p:spPr bwMode="auto">
            <a:xfrm flipV="1">
              <a:off x="2149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8" name="Line 840"/>
            <p:cNvSpPr>
              <a:spLocks noChangeShapeType="1"/>
            </p:cNvSpPr>
            <p:nvPr/>
          </p:nvSpPr>
          <p:spPr bwMode="auto">
            <a:xfrm flipV="1">
              <a:off x="214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9" name="Line 841"/>
            <p:cNvSpPr>
              <a:spLocks noChangeShapeType="1"/>
            </p:cNvSpPr>
            <p:nvPr/>
          </p:nvSpPr>
          <p:spPr bwMode="auto">
            <a:xfrm flipV="1">
              <a:off x="214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0" name="Line 842"/>
            <p:cNvSpPr>
              <a:spLocks noChangeShapeType="1"/>
            </p:cNvSpPr>
            <p:nvPr/>
          </p:nvSpPr>
          <p:spPr bwMode="auto">
            <a:xfrm flipV="1">
              <a:off x="215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1" name="Line 843"/>
            <p:cNvSpPr>
              <a:spLocks noChangeShapeType="1"/>
            </p:cNvSpPr>
            <p:nvPr/>
          </p:nvSpPr>
          <p:spPr bwMode="auto">
            <a:xfrm flipV="1">
              <a:off x="2156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2" name="Line 844"/>
            <p:cNvSpPr>
              <a:spLocks noChangeShapeType="1"/>
            </p:cNvSpPr>
            <p:nvPr/>
          </p:nvSpPr>
          <p:spPr bwMode="auto">
            <a:xfrm flipV="1">
              <a:off x="2159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3" name="Line 845"/>
            <p:cNvSpPr>
              <a:spLocks noChangeShapeType="1"/>
            </p:cNvSpPr>
            <p:nvPr/>
          </p:nvSpPr>
          <p:spPr bwMode="auto">
            <a:xfrm flipV="1">
              <a:off x="2159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4" name="Line 846"/>
            <p:cNvSpPr>
              <a:spLocks noChangeShapeType="1"/>
            </p:cNvSpPr>
            <p:nvPr/>
          </p:nvSpPr>
          <p:spPr bwMode="auto">
            <a:xfrm flipV="1">
              <a:off x="215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5" name="Line 847"/>
            <p:cNvSpPr>
              <a:spLocks noChangeShapeType="1"/>
            </p:cNvSpPr>
            <p:nvPr/>
          </p:nvSpPr>
          <p:spPr bwMode="auto">
            <a:xfrm flipV="1">
              <a:off x="215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6" name="Line 848"/>
            <p:cNvSpPr>
              <a:spLocks noChangeShapeType="1"/>
            </p:cNvSpPr>
            <p:nvPr/>
          </p:nvSpPr>
          <p:spPr bwMode="auto">
            <a:xfrm flipV="1">
              <a:off x="216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7" name="Line 849"/>
            <p:cNvSpPr>
              <a:spLocks noChangeShapeType="1"/>
            </p:cNvSpPr>
            <p:nvPr/>
          </p:nvSpPr>
          <p:spPr bwMode="auto">
            <a:xfrm flipV="1">
              <a:off x="2163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8" name="Line 850"/>
            <p:cNvSpPr>
              <a:spLocks noChangeShapeType="1"/>
            </p:cNvSpPr>
            <p:nvPr/>
          </p:nvSpPr>
          <p:spPr bwMode="auto">
            <a:xfrm flipV="1">
              <a:off x="2166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9" name="Line 851"/>
            <p:cNvSpPr>
              <a:spLocks noChangeShapeType="1"/>
            </p:cNvSpPr>
            <p:nvPr/>
          </p:nvSpPr>
          <p:spPr bwMode="auto">
            <a:xfrm flipV="1">
              <a:off x="2166" y="2971"/>
              <a:ext cx="0" cy="5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0" name="Line 852"/>
            <p:cNvSpPr>
              <a:spLocks noChangeShapeType="1"/>
            </p:cNvSpPr>
            <p:nvPr/>
          </p:nvSpPr>
          <p:spPr bwMode="auto">
            <a:xfrm flipV="1">
              <a:off x="2166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1" name="Line 853"/>
            <p:cNvSpPr>
              <a:spLocks noChangeShapeType="1"/>
            </p:cNvSpPr>
            <p:nvPr/>
          </p:nvSpPr>
          <p:spPr bwMode="auto">
            <a:xfrm flipV="1">
              <a:off x="2166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2" name="Line 854"/>
            <p:cNvSpPr>
              <a:spLocks noChangeShapeType="1"/>
            </p:cNvSpPr>
            <p:nvPr/>
          </p:nvSpPr>
          <p:spPr bwMode="auto">
            <a:xfrm flipV="1">
              <a:off x="216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3" name="Line 855"/>
            <p:cNvSpPr>
              <a:spLocks noChangeShapeType="1"/>
            </p:cNvSpPr>
            <p:nvPr/>
          </p:nvSpPr>
          <p:spPr bwMode="auto">
            <a:xfrm flipV="1">
              <a:off x="216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4" name="Line 856"/>
            <p:cNvSpPr>
              <a:spLocks noChangeShapeType="1"/>
            </p:cNvSpPr>
            <p:nvPr/>
          </p:nvSpPr>
          <p:spPr bwMode="auto">
            <a:xfrm flipV="1">
              <a:off x="216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5" name="Line 857"/>
            <p:cNvSpPr>
              <a:spLocks noChangeShapeType="1"/>
            </p:cNvSpPr>
            <p:nvPr/>
          </p:nvSpPr>
          <p:spPr bwMode="auto">
            <a:xfrm flipV="1">
              <a:off x="216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6" name="Line 858"/>
            <p:cNvSpPr>
              <a:spLocks noChangeShapeType="1"/>
            </p:cNvSpPr>
            <p:nvPr/>
          </p:nvSpPr>
          <p:spPr bwMode="auto">
            <a:xfrm flipV="1">
              <a:off x="2172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7" name="Line 859"/>
            <p:cNvSpPr>
              <a:spLocks noChangeShapeType="1"/>
            </p:cNvSpPr>
            <p:nvPr/>
          </p:nvSpPr>
          <p:spPr bwMode="auto">
            <a:xfrm flipV="1">
              <a:off x="2172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8" name="Line 860"/>
            <p:cNvSpPr>
              <a:spLocks noChangeShapeType="1"/>
            </p:cNvSpPr>
            <p:nvPr/>
          </p:nvSpPr>
          <p:spPr bwMode="auto">
            <a:xfrm flipV="1">
              <a:off x="2172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9" name="Line 861"/>
            <p:cNvSpPr>
              <a:spLocks noChangeShapeType="1"/>
            </p:cNvSpPr>
            <p:nvPr/>
          </p:nvSpPr>
          <p:spPr bwMode="auto">
            <a:xfrm flipV="1">
              <a:off x="2172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0" name="Line 862"/>
            <p:cNvSpPr>
              <a:spLocks noChangeShapeType="1"/>
            </p:cNvSpPr>
            <p:nvPr/>
          </p:nvSpPr>
          <p:spPr bwMode="auto">
            <a:xfrm flipV="1">
              <a:off x="217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1" name="Line 863"/>
            <p:cNvSpPr>
              <a:spLocks noChangeShapeType="1"/>
            </p:cNvSpPr>
            <p:nvPr/>
          </p:nvSpPr>
          <p:spPr bwMode="auto">
            <a:xfrm flipV="1">
              <a:off x="217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2" name="Line 864"/>
            <p:cNvSpPr>
              <a:spLocks noChangeShapeType="1"/>
            </p:cNvSpPr>
            <p:nvPr/>
          </p:nvSpPr>
          <p:spPr bwMode="auto">
            <a:xfrm flipV="1">
              <a:off x="2179" y="2978"/>
              <a:ext cx="0" cy="5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3" name="Line 865"/>
            <p:cNvSpPr>
              <a:spLocks noChangeShapeType="1"/>
            </p:cNvSpPr>
            <p:nvPr/>
          </p:nvSpPr>
          <p:spPr bwMode="auto">
            <a:xfrm flipV="1">
              <a:off x="2179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4" name="Line 866"/>
            <p:cNvSpPr>
              <a:spLocks noChangeShapeType="1"/>
            </p:cNvSpPr>
            <p:nvPr/>
          </p:nvSpPr>
          <p:spPr bwMode="auto">
            <a:xfrm flipV="1">
              <a:off x="2182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5" name="Line 867"/>
            <p:cNvSpPr>
              <a:spLocks noChangeShapeType="1"/>
            </p:cNvSpPr>
            <p:nvPr/>
          </p:nvSpPr>
          <p:spPr bwMode="auto">
            <a:xfrm flipV="1">
              <a:off x="218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6" name="Line 868"/>
            <p:cNvSpPr>
              <a:spLocks noChangeShapeType="1"/>
            </p:cNvSpPr>
            <p:nvPr/>
          </p:nvSpPr>
          <p:spPr bwMode="auto">
            <a:xfrm flipV="1">
              <a:off x="2186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7" name="Line 869"/>
            <p:cNvSpPr>
              <a:spLocks noChangeShapeType="1"/>
            </p:cNvSpPr>
            <p:nvPr/>
          </p:nvSpPr>
          <p:spPr bwMode="auto">
            <a:xfrm flipV="1">
              <a:off x="2186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8" name="Line 870"/>
            <p:cNvSpPr>
              <a:spLocks noChangeShapeType="1"/>
            </p:cNvSpPr>
            <p:nvPr/>
          </p:nvSpPr>
          <p:spPr bwMode="auto">
            <a:xfrm flipV="1">
              <a:off x="2186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9" name="Line 871"/>
            <p:cNvSpPr>
              <a:spLocks noChangeShapeType="1"/>
            </p:cNvSpPr>
            <p:nvPr/>
          </p:nvSpPr>
          <p:spPr bwMode="auto">
            <a:xfrm flipV="1">
              <a:off x="218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0" name="Line 872"/>
            <p:cNvSpPr>
              <a:spLocks noChangeShapeType="1"/>
            </p:cNvSpPr>
            <p:nvPr/>
          </p:nvSpPr>
          <p:spPr bwMode="auto">
            <a:xfrm flipV="1">
              <a:off x="218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1" name="Line 873"/>
            <p:cNvSpPr>
              <a:spLocks noChangeShapeType="1"/>
            </p:cNvSpPr>
            <p:nvPr/>
          </p:nvSpPr>
          <p:spPr bwMode="auto">
            <a:xfrm flipV="1">
              <a:off x="218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2" name="Line 874"/>
            <p:cNvSpPr>
              <a:spLocks noChangeShapeType="1"/>
            </p:cNvSpPr>
            <p:nvPr/>
          </p:nvSpPr>
          <p:spPr bwMode="auto">
            <a:xfrm flipV="1">
              <a:off x="219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3" name="Line 875"/>
            <p:cNvSpPr>
              <a:spLocks noChangeShapeType="1"/>
            </p:cNvSpPr>
            <p:nvPr/>
          </p:nvSpPr>
          <p:spPr bwMode="auto">
            <a:xfrm flipV="1">
              <a:off x="2192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4" name="Line 876"/>
            <p:cNvSpPr>
              <a:spLocks noChangeShapeType="1"/>
            </p:cNvSpPr>
            <p:nvPr/>
          </p:nvSpPr>
          <p:spPr bwMode="auto">
            <a:xfrm flipV="1">
              <a:off x="219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5" name="Line 877"/>
            <p:cNvSpPr>
              <a:spLocks noChangeShapeType="1"/>
            </p:cNvSpPr>
            <p:nvPr/>
          </p:nvSpPr>
          <p:spPr bwMode="auto">
            <a:xfrm flipV="1">
              <a:off x="219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6" name="Line 878"/>
            <p:cNvSpPr>
              <a:spLocks noChangeShapeType="1"/>
            </p:cNvSpPr>
            <p:nvPr/>
          </p:nvSpPr>
          <p:spPr bwMode="auto">
            <a:xfrm flipV="1">
              <a:off x="219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7" name="Line 879"/>
            <p:cNvSpPr>
              <a:spLocks noChangeShapeType="1"/>
            </p:cNvSpPr>
            <p:nvPr/>
          </p:nvSpPr>
          <p:spPr bwMode="auto">
            <a:xfrm flipV="1">
              <a:off x="219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8" name="Line 880"/>
            <p:cNvSpPr>
              <a:spLocks noChangeShapeType="1"/>
            </p:cNvSpPr>
            <p:nvPr/>
          </p:nvSpPr>
          <p:spPr bwMode="auto">
            <a:xfrm flipV="1">
              <a:off x="2199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9" name="Line 881"/>
            <p:cNvSpPr>
              <a:spLocks noChangeShapeType="1"/>
            </p:cNvSpPr>
            <p:nvPr/>
          </p:nvSpPr>
          <p:spPr bwMode="auto">
            <a:xfrm flipV="1">
              <a:off x="2199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0" name="Line 882"/>
            <p:cNvSpPr>
              <a:spLocks noChangeShapeType="1"/>
            </p:cNvSpPr>
            <p:nvPr/>
          </p:nvSpPr>
          <p:spPr bwMode="auto">
            <a:xfrm flipV="1">
              <a:off x="2199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1" name="Line 883"/>
            <p:cNvSpPr>
              <a:spLocks noChangeShapeType="1"/>
            </p:cNvSpPr>
            <p:nvPr/>
          </p:nvSpPr>
          <p:spPr bwMode="auto">
            <a:xfrm flipV="1">
              <a:off x="2202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2" name="Line 884"/>
            <p:cNvSpPr>
              <a:spLocks noChangeShapeType="1"/>
            </p:cNvSpPr>
            <p:nvPr/>
          </p:nvSpPr>
          <p:spPr bwMode="auto">
            <a:xfrm flipV="1">
              <a:off x="220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3" name="Line 885"/>
            <p:cNvSpPr>
              <a:spLocks noChangeShapeType="1"/>
            </p:cNvSpPr>
            <p:nvPr/>
          </p:nvSpPr>
          <p:spPr bwMode="auto">
            <a:xfrm flipV="1">
              <a:off x="220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4" name="Line 886"/>
            <p:cNvSpPr>
              <a:spLocks noChangeShapeType="1"/>
            </p:cNvSpPr>
            <p:nvPr/>
          </p:nvSpPr>
          <p:spPr bwMode="auto">
            <a:xfrm flipV="1">
              <a:off x="220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5" name="Line 887"/>
            <p:cNvSpPr>
              <a:spLocks noChangeShapeType="1"/>
            </p:cNvSpPr>
            <p:nvPr/>
          </p:nvSpPr>
          <p:spPr bwMode="auto">
            <a:xfrm flipV="1">
              <a:off x="2206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6" name="Line 888"/>
            <p:cNvSpPr>
              <a:spLocks noChangeShapeType="1"/>
            </p:cNvSpPr>
            <p:nvPr/>
          </p:nvSpPr>
          <p:spPr bwMode="auto">
            <a:xfrm flipV="1">
              <a:off x="2206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7" name="Line 889"/>
            <p:cNvSpPr>
              <a:spLocks noChangeShapeType="1"/>
            </p:cNvSpPr>
            <p:nvPr/>
          </p:nvSpPr>
          <p:spPr bwMode="auto">
            <a:xfrm flipV="1">
              <a:off x="2209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8" name="Line 890"/>
            <p:cNvSpPr>
              <a:spLocks noChangeShapeType="1"/>
            </p:cNvSpPr>
            <p:nvPr/>
          </p:nvSpPr>
          <p:spPr bwMode="auto">
            <a:xfrm flipV="1">
              <a:off x="2209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9" name="Line 891"/>
            <p:cNvSpPr>
              <a:spLocks noChangeShapeType="1"/>
            </p:cNvSpPr>
            <p:nvPr/>
          </p:nvSpPr>
          <p:spPr bwMode="auto">
            <a:xfrm flipV="1">
              <a:off x="221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0" name="Line 892"/>
            <p:cNvSpPr>
              <a:spLocks noChangeShapeType="1"/>
            </p:cNvSpPr>
            <p:nvPr/>
          </p:nvSpPr>
          <p:spPr bwMode="auto">
            <a:xfrm flipV="1">
              <a:off x="221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1" name="Line 893"/>
            <p:cNvSpPr>
              <a:spLocks noChangeShapeType="1"/>
            </p:cNvSpPr>
            <p:nvPr/>
          </p:nvSpPr>
          <p:spPr bwMode="auto">
            <a:xfrm flipV="1">
              <a:off x="221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2" name="Line 894"/>
            <p:cNvSpPr>
              <a:spLocks noChangeShapeType="1"/>
            </p:cNvSpPr>
            <p:nvPr/>
          </p:nvSpPr>
          <p:spPr bwMode="auto">
            <a:xfrm flipV="1">
              <a:off x="221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3" name="Line 895"/>
            <p:cNvSpPr>
              <a:spLocks noChangeShapeType="1"/>
            </p:cNvSpPr>
            <p:nvPr/>
          </p:nvSpPr>
          <p:spPr bwMode="auto">
            <a:xfrm flipV="1">
              <a:off x="2215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4" name="Line 896"/>
            <p:cNvSpPr>
              <a:spLocks noChangeShapeType="1"/>
            </p:cNvSpPr>
            <p:nvPr/>
          </p:nvSpPr>
          <p:spPr bwMode="auto">
            <a:xfrm flipV="1">
              <a:off x="2215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5" name="Line 897"/>
            <p:cNvSpPr>
              <a:spLocks noChangeShapeType="1"/>
            </p:cNvSpPr>
            <p:nvPr/>
          </p:nvSpPr>
          <p:spPr bwMode="auto">
            <a:xfrm flipV="1">
              <a:off x="2219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6" name="Line 898"/>
            <p:cNvSpPr>
              <a:spLocks noChangeShapeType="1"/>
            </p:cNvSpPr>
            <p:nvPr/>
          </p:nvSpPr>
          <p:spPr bwMode="auto">
            <a:xfrm flipV="1">
              <a:off x="221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7" name="Line 899"/>
            <p:cNvSpPr>
              <a:spLocks noChangeShapeType="1"/>
            </p:cNvSpPr>
            <p:nvPr/>
          </p:nvSpPr>
          <p:spPr bwMode="auto">
            <a:xfrm flipV="1">
              <a:off x="222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8" name="Line 900"/>
            <p:cNvSpPr>
              <a:spLocks noChangeShapeType="1"/>
            </p:cNvSpPr>
            <p:nvPr/>
          </p:nvSpPr>
          <p:spPr bwMode="auto">
            <a:xfrm flipV="1">
              <a:off x="222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9" name="Line 901"/>
            <p:cNvSpPr>
              <a:spLocks noChangeShapeType="1"/>
            </p:cNvSpPr>
            <p:nvPr/>
          </p:nvSpPr>
          <p:spPr bwMode="auto">
            <a:xfrm flipV="1">
              <a:off x="222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0" name="Line 902"/>
            <p:cNvSpPr>
              <a:spLocks noChangeShapeType="1"/>
            </p:cNvSpPr>
            <p:nvPr/>
          </p:nvSpPr>
          <p:spPr bwMode="auto">
            <a:xfrm flipV="1">
              <a:off x="222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1" name="Line 903"/>
            <p:cNvSpPr>
              <a:spLocks noChangeShapeType="1"/>
            </p:cNvSpPr>
            <p:nvPr/>
          </p:nvSpPr>
          <p:spPr bwMode="auto">
            <a:xfrm flipV="1">
              <a:off x="222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2" name="Line 904"/>
            <p:cNvSpPr>
              <a:spLocks noChangeShapeType="1"/>
            </p:cNvSpPr>
            <p:nvPr/>
          </p:nvSpPr>
          <p:spPr bwMode="auto">
            <a:xfrm flipV="1">
              <a:off x="222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3" name="Line 905"/>
            <p:cNvSpPr>
              <a:spLocks noChangeShapeType="1"/>
            </p:cNvSpPr>
            <p:nvPr/>
          </p:nvSpPr>
          <p:spPr bwMode="auto">
            <a:xfrm flipV="1">
              <a:off x="2232" y="2893"/>
              <a:ext cx="0" cy="13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4" name="Line 906"/>
            <p:cNvSpPr>
              <a:spLocks noChangeShapeType="1"/>
            </p:cNvSpPr>
            <p:nvPr/>
          </p:nvSpPr>
          <p:spPr bwMode="auto">
            <a:xfrm flipV="1">
              <a:off x="2232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5" name="Line 907"/>
            <p:cNvSpPr>
              <a:spLocks noChangeShapeType="1"/>
            </p:cNvSpPr>
            <p:nvPr/>
          </p:nvSpPr>
          <p:spPr bwMode="auto">
            <a:xfrm flipV="1">
              <a:off x="2232" y="2910"/>
              <a:ext cx="0" cy="11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6" name="Line 908"/>
            <p:cNvSpPr>
              <a:spLocks noChangeShapeType="1"/>
            </p:cNvSpPr>
            <p:nvPr/>
          </p:nvSpPr>
          <p:spPr bwMode="auto">
            <a:xfrm flipV="1">
              <a:off x="2232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7" name="Line 909"/>
            <p:cNvSpPr>
              <a:spLocks noChangeShapeType="1"/>
            </p:cNvSpPr>
            <p:nvPr/>
          </p:nvSpPr>
          <p:spPr bwMode="auto">
            <a:xfrm flipV="1">
              <a:off x="2235" y="296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8" name="Line 910"/>
            <p:cNvSpPr>
              <a:spLocks noChangeShapeType="1"/>
            </p:cNvSpPr>
            <p:nvPr/>
          </p:nvSpPr>
          <p:spPr bwMode="auto">
            <a:xfrm flipV="1">
              <a:off x="223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9" name="Line 911"/>
            <p:cNvSpPr>
              <a:spLocks noChangeShapeType="1"/>
            </p:cNvSpPr>
            <p:nvPr/>
          </p:nvSpPr>
          <p:spPr bwMode="auto">
            <a:xfrm flipV="1">
              <a:off x="2235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0" name="Line 912"/>
            <p:cNvSpPr>
              <a:spLocks noChangeShapeType="1"/>
            </p:cNvSpPr>
            <p:nvPr/>
          </p:nvSpPr>
          <p:spPr bwMode="auto">
            <a:xfrm flipV="1">
              <a:off x="223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1" name="Line 913"/>
            <p:cNvSpPr>
              <a:spLocks noChangeShapeType="1"/>
            </p:cNvSpPr>
            <p:nvPr/>
          </p:nvSpPr>
          <p:spPr bwMode="auto">
            <a:xfrm flipV="1">
              <a:off x="2239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2" name="Line 914"/>
            <p:cNvSpPr>
              <a:spLocks noChangeShapeType="1"/>
            </p:cNvSpPr>
            <p:nvPr/>
          </p:nvSpPr>
          <p:spPr bwMode="auto">
            <a:xfrm flipV="1">
              <a:off x="2239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3" name="Line 915"/>
            <p:cNvSpPr>
              <a:spLocks noChangeShapeType="1"/>
            </p:cNvSpPr>
            <p:nvPr/>
          </p:nvSpPr>
          <p:spPr bwMode="auto">
            <a:xfrm flipV="1">
              <a:off x="224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4" name="Line 916"/>
            <p:cNvSpPr>
              <a:spLocks noChangeShapeType="1"/>
            </p:cNvSpPr>
            <p:nvPr/>
          </p:nvSpPr>
          <p:spPr bwMode="auto">
            <a:xfrm flipV="1">
              <a:off x="224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5" name="Line 917"/>
            <p:cNvSpPr>
              <a:spLocks noChangeShapeType="1"/>
            </p:cNvSpPr>
            <p:nvPr/>
          </p:nvSpPr>
          <p:spPr bwMode="auto">
            <a:xfrm flipV="1">
              <a:off x="2245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6" name="Line 918"/>
            <p:cNvSpPr>
              <a:spLocks noChangeShapeType="1"/>
            </p:cNvSpPr>
            <p:nvPr/>
          </p:nvSpPr>
          <p:spPr bwMode="auto">
            <a:xfrm flipV="1">
              <a:off x="2249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7" name="Line 919"/>
            <p:cNvSpPr>
              <a:spLocks noChangeShapeType="1"/>
            </p:cNvSpPr>
            <p:nvPr/>
          </p:nvSpPr>
          <p:spPr bwMode="auto">
            <a:xfrm flipV="1">
              <a:off x="2249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8" name="Line 920"/>
            <p:cNvSpPr>
              <a:spLocks noChangeShapeType="1"/>
            </p:cNvSpPr>
            <p:nvPr/>
          </p:nvSpPr>
          <p:spPr bwMode="auto">
            <a:xfrm flipV="1">
              <a:off x="2249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9" name="Line 921"/>
            <p:cNvSpPr>
              <a:spLocks noChangeShapeType="1"/>
            </p:cNvSpPr>
            <p:nvPr/>
          </p:nvSpPr>
          <p:spPr bwMode="auto">
            <a:xfrm flipV="1">
              <a:off x="2249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0" name="Line 922"/>
            <p:cNvSpPr>
              <a:spLocks noChangeShapeType="1"/>
            </p:cNvSpPr>
            <p:nvPr/>
          </p:nvSpPr>
          <p:spPr bwMode="auto">
            <a:xfrm flipV="1">
              <a:off x="2252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1" name="Line 923"/>
            <p:cNvSpPr>
              <a:spLocks noChangeShapeType="1"/>
            </p:cNvSpPr>
            <p:nvPr/>
          </p:nvSpPr>
          <p:spPr bwMode="auto">
            <a:xfrm flipV="1">
              <a:off x="225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2" name="Line 924"/>
            <p:cNvSpPr>
              <a:spLocks noChangeShapeType="1"/>
            </p:cNvSpPr>
            <p:nvPr/>
          </p:nvSpPr>
          <p:spPr bwMode="auto">
            <a:xfrm flipV="1">
              <a:off x="225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3" name="Line 925"/>
            <p:cNvSpPr>
              <a:spLocks noChangeShapeType="1"/>
            </p:cNvSpPr>
            <p:nvPr/>
          </p:nvSpPr>
          <p:spPr bwMode="auto">
            <a:xfrm flipV="1">
              <a:off x="225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4" name="Line 926"/>
            <p:cNvSpPr>
              <a:spLocks noChangeShapeType="1"/>
            </p:cNvSpPr>
            <p:nvPr/>
          </p:nvSpPr>
          <p:spPr bwMode="auto">
            <a:xfrm flipV="1">
              <a:off x="225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5" name="Line 927"/>
            <p:cNvSpPr>
              <a:spLocks noChangeShapeType="1"/>
            </p:cNvSpPr>
            <p:nvPr/>
          </p:nvSpPr>
          <p:spPr bwMode="auto">
            <a:xfrm flipV="1">
              <a:off x="225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6" name="Line 928"/>
            <p:cNvSpPr>
              <a:spLocks noChangeShapeType="1"/>
            </p:cNvSpPr>
            <p:nvPr/>
          </p:nvSpPr>
          <p:spPr bwMode="auto">
            <a:xfrm flipV="1">
              <a:off x="225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7" name="Line 929"/>
            <p:cNvSpPr>
              <a:spLocks noChangeShapeType="1"/>
            </p:cNvSpPr>
            <p:nvPr/>
          </p:nvSpPr>
          <p:spPr bwMode="auto">
            <a:xfrm flipV="1">
              <a:off x="226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8" name="Line 930"/>
            <p:cNvSpPr>
              <a:spLocks noChangeShapeType="1"/>
            </p:cNvSpPr>
            <p:nvPr/>
          </p:nvSpPr>
          <p:spPr bwMode="auto">
            <a:xfrm flipV="1">
              <a:off x="2262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9" name="Line 931"/>
            <p:cNvSpPr>
              <a:spLocks noChangeShapeType="1"/>
            </p:cNvSpPr>
            <p:nvPr/>
          </p:nvSpPr>
          <p:spPr bwMode="auto">
            <a:xfrm flipV="1">
              <a:off x="226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0" name="Line 932"/>
            <p:cNvSpPr>
              <a:spLocks noChangeShapeType="1"/>
            </p:cNvSpPr>
            <p:nvPr/>
          </p:nvSpPr>
          <p:spPr bwMode="auto">
            <a:xfrm flipV="1">
              <a:off x="226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1" name="Line 933"/>
            <p:cNvSpPr>
              <a:spLocks noChangeShapeType="1"/>
            </p:cNvSpPr>
            <p:nvPr/>
          </p:nvSpPr>
          <p:spPr bwMode="auto">
            <a:xfrm flipV="1">
              <a:off x="2265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2" name="Line 934"/>
            <p:cNvSpPr>
              <a:spLocks noChangeShapeType="1"/>
            </p:cNvSpPr>
            <p:nvPr/>
          </p:nvSpPr>
          <p:spPr bwMode="auto">
            <a:xfrm flipV="1">
              <a:off x="2265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3" name="Line 935"/>
            <p:cNvSpPr>
              <a:spLocks noChangeShapeType="1"/>
            </p:cNvSpPr>
            <p:nvPr/>
          </p:nvSpPr>
          <p:spPr bwMode="auto">
            <a:xfrm flipV="1">
              <a:off x="2265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4" name="Line 936"/>
            <p:cNvSpPr>
              <a:spLocks noChangeShapeType="1"/>
            </p:cNvSpPr>
            <p:nvPr/>
          </p:nvSpPr>
          <p:spPr bwMode="auto">
            <a:xfrm flipV="1">
              <a:off x="2268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5" name="Line 937"/>
            <p:cNvSpPr>
              <a:spLocks noChangeShapeType="1"/>
            </p:cNvSpPr>
            <p:nvPr/>
          </p:nvSpPr>
          <p:spPr bwMode="auto">
            <a:xfrm flipV="1">
              <a:off x="226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6" name="Line 938"/>
            <p:cNvSpPr>
              <a:spLocks noChangeShapeType="1"/>
            </p:cNvSpPr>
            <p:nvPr/>
          </p:nvSpPr>
          <p:spPr bwMode="auto">
            <a:xfrm flipV="1">
              <a:off x="226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7" name="Line 939"/>
            <p:cNvSpPr>
              <a:spLocks noChangeShapeType="1"/>
            </p:cNvSpPr>
            <p:nvPr/>
          </p:nvSpPr>
          <p:spPr bwMode="auto">
            <a:xfrm flipV="1">
              <a:off x="227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8" name="Line 940"/>
            <p:cNvSpPr>
              <a:spLocks noChangeShapeType="1"/>
            </p:cNvSpPr>
            <p:nvPr/>
          </p:nvSpPr>
          <p:spPr bwMode="auto">
            <a:xfrm flipV="1">
              <a:off x="227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9" name="Line 941"/>
            <p:cNvSpPr>
              <a:spLocks noChangeShapeType="1"/>
            </p:cNvSpPr>
            <p:nvPr/>
          </p:nvSpPr>
          <p:spPr bwMode="auto">
            <a:xfrm flipV="1">
              <a:off x="227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0" name="Line 942"/>
            <p:cNvSpPr>
              <a:spLocks noChangeShapeType="1"/>
            </p:cNvSpPr>
            <p:nvPr/>
          </p:nvSpPr>
          <p:spPr bwMode="auto">
            <a:xfrm flipV="1">
              <a:off x="227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1" name="Line 943"/>
            <p:cNvSpPr>
              <a:spLocks noChangeShapeType="1"/>
            </p:cNvSpPr>
            <p:nvPr/>
          </p:nvSpPr>
          <p:spPr bwMode="auto">
            <a:xfrm flipV="1">
              <a:off x="227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2" name="Line 944"/>
            <p:cNvSpPr>
              <a:spLocks noChangeShapeType="1"/>
            </p:cNvSpPr>
            <p:nvPr/>
          </p:nvSpPr>
          <p:spPr bwMode="auto">
            <a:xfrm flipV="1">
              <a:off x="227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3" name="Line 945"/>
            <p:cNvSpPr>
              <a:spLocks noChangeShapeType="1"/>
            </p:cNvSpPr>
            <p:nvPr/>
          </p:nvSpPr>
          <p:spPr bwMode="auto">
            <a:xfrm flipV="1">
              <a:off x="227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4" name="Line 946"/>
            <p:cNvSpPr>
              <a:spLocks noChangeShapeType="1"/>
            </p:cNvSpPr>
            <p:nvPr/>
          </p:nvSpPr>
          <p:spPr bwMode="auto">
            <a:xfrm flipV="1">
              <a:off x="228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5" name="Line 947"/>
            <p:cNvSpPr>
              <a:spLocks noChangeShapeType="1"/>
            </p:cNvSpPr>
            <p:nvPr/>
          </p:nvSpPr>
          <p:spPr bwMode="auto">
            <a:xfrm flipV="1">
              <a:off x="2282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6" name="Line 948"/>
            <p:cNvSpPr>
              <a:spLocks noChangeShapeType="1"/>
            </p:cNvSpPr>
            <p:nvPr/>
          </p:nvSpPr>
          <p:spPr bwMode="auto">
            <a:xfrm flipV="1">
              <a:off x="228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7" name="Line 949"/>
            <p:cNvSpPr>
              <a:spLocks noChangeShapeType="1"/>
            </p:cNvSpPr>
            <p:nvPr/>
          </p:nvSpPr>
          <p:spPr bwMode="auto">
            <a:xfrm flipV="1">
              <a:off x="2285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8" name="Line 950"/>
            <p:cNvSpPr>
              <a:spLocks noChangeShapeType="1"/>
            </p:cNvSpPr>
            <p:nvPr/>
          </p:nvSpPr>
          <p:spPr bwMode="auto">
            <a:xfrm flipV="1">
              <a:off x="228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9" name="Line 951"/>
            <p:cNvSpPr>
              <a:spLocks noChangeShapeType="1"/>
            </p:cNvSpPr>
            <p:nvPr/>
          </p:nvSpPr>
          <p:spPr bwMode="auto">
            <a:xfrm flipV="1">
              <a:off x="228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0" name="Line 952"/>
            <p:cNvSpPr>
              <a:spLocks noChangeShapeType="1"/>
            </p:cNvSpPr>
            <p:nvPr/>
          </p:nvSpPr>
          <p:spPr bwMode="auto">
            <a:xfrm flipV="1">
              <a:off x="229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1" name="Line 953"/>
            <p:cNvSpPr>
              <a:spLocks noChangeShapeType="1"/>
            </p:cNvSpPr>
            <p:nvPr/>
          </p:nvSpPr>
          <p:spPr bwMode="auto">
            <a:xfrm flipV="1">
              <a:off x="229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2" name="Line 954"/>
            <p:cNvSpPr>
              <a:spLocks noChangeShapeType="1"/>
            </p:cNvSpPr>
            <p:nvPr/>
          </p:nvSpPr>
          <p:spPr bwMode="auto">
            <a:xfrm flipV="1">
              <a:off x="229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3" name="Line 955"/>
            <p:cNvSpPr>
              <a:spLocks noChangeShapeType="1"/>
            </p:cNvSpPr>
            <p:nvPr/>
          </p:nvSpPr>
          <p:spPr bwMode="auto">
            <a:xfrm flipV="1">
              <a:off x="229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4" name="Line 956"/>
            <p:cNvSpPr>
              <a:spLocks noChangeShapeType="1"/>
            </p:cNvSpPr>
            <p:nvPr/>
          </p:nvSpPr>
          <p:spPr bwMode="auto">
            <a:xfrm flipV="1">
              <a:off x="2298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5" name="Line 957"/>
            <p:cNvSpPr>
              <a:spLocks noChangeShapeType="1"/>
            </p:cNvSpPr>
            <p:nvPr/>
          </p:nvSpPr>
          <p:spPr bwMode="auto">
            <a:xfrm flipV="1">
              <a:off x="2298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6" name="Line 958"/>
            <p:cNvSpPr>
              <a:spLocks noChangeShapeType="1"/>
            </p:cNvSpPr>
            <p:nvPr/>
          </p:nvSpPr>
          <p:spPr bwMode="auto">
            <a:xfrm flipV="1">
              <a:off x="2298" y="297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7" name="Line 959"/>
            <p:cNvSpPr>
              <a:spLocks noChangeShapeType="1"/>
            </p:cNvSpPr>
            <p:nvPr/>
          </p:nvSpPr>
          <p:spPr bwMode="auto">
            <a:xfrm flipV="1">
              <a:off x="2298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8" name="Line 960"/>
            <p:cNvSpPr>
              <a:spLocks noChangeShapeType="1"/>
            </p:cNvSpPr>
            <p:nvPr/>
          </p:nvSpPr>
          <p:spPr bwMode="auto">
            <a:xfrm flipV="1">
              <a:off x="2302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9" name="Line 961"/>
            <p:cNvSpPr>
              <a:spLocks noChangeShapeType="1"/>
            </p:cNvSpPr>
            <p:nvPr/>
          </p:nvSpPr>
          <p:spPr bwMode="auto">
            <a:xfrm flipV="1">
              <a:off x="230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0" name="Line 962"/>
            <p:cNvSpPr>
              <a:spLocks noChangeShapeType="1"/>
            </p:cNvSpPr>
            <p:nvPr/>
          </p:nvSpPr>
          <p:spPr bwMode="auto">
            <a:xfrm flipV="1">
              <a:off x="2302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1" name="Line 963"/>
            <p:cNvSpPr>
              <a:spLocks noChangeShapeType="1"/>
            </p:cNvSpPr>
            <p:nvPr/>
          </p:nvSpPr>
          <p:spPr bwMode="auto">
            <a:xfrm flipV="1">
              <a:off x="230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2" name="Line 964"/>
            <p:cNvSpPr>
              <a:spLocks noChangeShapeType="1"/>
            </p:cNvSpPr>
            <p:nvPr/>
          </p:nvSpPr>
          <p:spPr bwMode="auto">
            <a:xfrm flipV="1">
              <a:off x="230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3" name="Line 965"/>
            <p:cNvSpPr>
              <a:spLocks noChangeShapeType="1"/>
            </p:cNvSpPr>
            <p:nvPr/>
          </p:nvSpPr>
          <p:spPr bwMode="auto">
            <a:xfrm flipV="1">
              <a:off x="230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4" name="Line 966"/>
            <p:cNvSpPr>
              <a:spLocks noChangeShapeType="1"/>
            </p:cNvSpPr>
            <p:nvPr/>
          </p:nvSpPr>
          <p:spPr bwMode="auto">
            <a:xfrm flipV="1">
              <a:off x="230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5" name="Line 967"/>
            <p:cNvSpPr>
              <a:spLocks noChangeShapeType="1"/>
            </p:cNvSpPr>
            <p:nvPr/>
          </p:nvSpPr>
          <p:spPr bwMode="auto">
            <a:xfrm flipV="1">
              <a:off x="230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6" name="Line 968"/>
            <p:cNvSpPr>
              <a:spLocks noChangeShapeType="1"/>
            </p:cNvSpPr>
            <p:nvPr/>
          </p:nvSpPr>
          <p:spPr bwMode="auto">
            <a:xfrm flipV="1">
              <a:off x="230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7" name="Line 969"/>
            <p:cNvSpPr>
              <a:spLocks noChangeShapeType="1"/>
            </p:cNvSpPr>
            <p:nvPr/>
          </p:nvSpPr>
          <p:spPr bwMode="auto">
            <a:xfrm flipV="1">
              <a:off x="2311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8" name="Line 970"/>
            <p:cNvSpPr>
              <a:spLocks noChangeShapeType="1"/>
            </p:cNvSpPr>
            <p:nvPr/>
          </p:nvSpPr>
          <p:spPr bwMode="auto">
            <a:xfrm flipV="1">
              <a:off x="2311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9" name="Line 971"/>
            <p:cNvSpPr>
              <a:spLocks noChangeShapeType="1"/>
            </p:cNvSpPr>
            <p:nvPr/>
          </p:nvSpPr>
          <p:spPr bwMode="auto">
            <a:xfrm flipV="1">
              <a:off x="2315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0" name="Line 972"/>
            <p:cNvSpPr>
              <a:spLocks noChangeShapeType="1"/>
            </p:cNvSpPr>
            <p:nvPr/>
          </p:nvSpPr>
          <p:spPr bwMode="auto">
            <a:xfrm flipV="1">
              <a:off x="231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1" name="Line 973"/>
            <p:cNvSpPr>
              <a:spLocks noChangeShapeType="1"/>
            </p:cNvSpPr>
            <p:nvPr/>
          </p:nvSpPr>
          <p:spPr bwMode="auto">
            <a:xfrm flipV="1">
              <a:off x="231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2" name="Line 974"/>
            <p:cNvSpPr>
              <a:spLocks noChangeShapeType="1"/>
            </p:cNvSpPr>
            <p:nvPr/>
          </p:nvSpPr>
          <p:spPr bwMode="auto">
            <a:xfrm flipV="1">
              <a:off x="231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3" name="Line 975"/>
            <p:cNvSpPr>
              <a:spLocks noChangeShapeType="1"/>
            </p:cNvSpPr>
            <p:nvPr/>
          </p:nvSpPr>
          <p:spPr bwMode="auto">
            <a:xfrm flipV="1">
              <a:off x="231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4" name="Line 976"/>
            <p:cNvSpPr>
              <a:spLocks noChangeShapeType="1"/>
            </p:cNvSpPr>
            <p:nvPr/>
          </p:nvSpPr>
          <p:spPr bwMode="auto">
            <a:xfrm flipV="1">
              <a:off x="231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5" name="Line 977"/>
            <p:cNvSpPr>
              <a:spLocks noChangeShapeType="1"/>
            </p:cNvSpPr>
            <p:nvPr/>
          </p:nvSpPr>
          <p:spPr bwMode="auto">
            <a:xfrm flipV="1">
              <a:off x="232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6" name="Line 978"/>
            <p:cNvSpPr>
              <a:spLocks noChangeShapeType="1"/>
            </p:cNvSpPr>
            <p:nvPr/>
          </p:nvSpPr>
          <p:spPr bwMode="auto">
            <a:xfrm flipV="1">
              <a:off x="232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7" name="Line 979"/>
            <p:cNvSpPr>
              <a:spLocks noChangeShapeType="1"/>
            </p:cNvSpPr>
            <p:nvPr/>
          </p:nvSpPr>
          <p:spPr bwMode="auto">
            <a:xfrm flipV="1">
              <a:off x="232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8" name="Line 980"/>
            <p:cNvSpPr>
              <a:spLocks noChangeShapeType="1"/>
            </p:cNvSpPr>
            <p:nvPr/>
          </p:nvSpPr>
          <p:spPr bwMode="auto">
            <a:xfrm flipV="1">
              <a:off x="232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9" name="Line 981"/>
            <p:cNvSpPr>
              <a:spLocks noChangeShapeType="1"/>
            </p:cNvSpPr>
            <p:nvPr/>
          </p:nvSpPr>
          <p:spPr bwMode="auto">
            <a:xfrm flipV="1">
              <a:off x="233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0" name="Line 982"/>
            <p:cNvSpPr>
              <a:spLocks noChangeShapeType="1"/>
            </p:cNvSpPr>
            <p:nvPr/>
          </p:nvSpPr>
          <p:spPr bwMode="auto">
            <a:xfrm flipV="1">
              <a:off x="233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1" name="Line 983"/>
            <p:cNvSpPr>
              <a:spLocks noChangeShapeType="1"/>
            </p:cNvSpPr>
            <p:nvPr/>
          </p:nvSpPr>
          <p:spPr bwMode="auto">
            <a:xfrm flipV="1">
              <a:off x="2331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2" name="Line 984"/>
            <p:cNvSpPr>
              <a:spLocks noChangeShapeType="1"/>
            </p:cNvSpPr>
            <p:nvPr/>
          </p:nvSpPr>
          <p:spPr bwMode="auto">
            <a:xfrm flipV="1">
              <a:off x="2331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3" name="Line 985"/>
            <p:cNvSpPr>
              <a:spLocks noChangeShapeType="1"/>
            </p:cNvSpPr>
            <p:nvPr/>
          </p:nvSpPr>
          <p:spPr bwMode="auto">
            <a:xfrm flipV="1">
              <a:off x="233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4" name="Line 986"/>
            <p:cNvSpPr>
              <a:spLocks noChangeShapeType="1"/>
            </p:cNvSpPr>
            <p:nvPr/>
          </p:nvSpPr>
          <p:spPr bwMode="auto">
            <a:xfrm flipV="1">
              <a:off x="233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5" name="Line 987"/>
            <p:cNvSpPr>
              <a:spLocks noChangeShapeType="1"/>
            </p:cNvSpPr>
            <p:nvPr/>
          </p:nvSpPr>
          <p:spPr bwMode="auto">
            <a:xfrm flipV="1">
              <a:off x="233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6" name="Line 988"/>
            <p:cNvSpPr>
              <a:spLocks noChangeShapeType="1"/>
            </p:cNvSpPr>
            <p:nvPr/>
          </p:nvSpPr>
          <p:spPr bwMode="auto">
            <a:xfrm flipV="1">
              <a:off x="234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7" name="Line 989"/>
            <p:cNvSpPr>
              <a:spLocks noChangeShapeType="1"/>
            </p:cNvSpPr>
            <p:nvPr/>
          </p:nvSpPr>
          <p:spPr bwMode="auto">
            <a:xfrm flipV="1">
              <a:off x="2341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8" name="Line 990"/>
            <p:cNvSpPr>
              <a:spLocks noChangeShapeType="1"/>
            </p:cNvSpPr>
            <p:nvPr/>
          </p:nvSpPr>
          <p:spPr bwMode="auto">
            <a:xfrm flipV="1">
              <a:off x="2341" y="2981"/>
              <a:ext cx="0" cy="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9" name="Line 991"/>
            <p:cNvSpPr>
              <a:spLocks noChangeShapeType="1"/>
            </p:cNvSpPr>
            <p:nvPr/>
          </p:nvSpPr>
          <p:spPr bwMode="auto">
            <a:xfrm flipV="1">
              <a:off x="234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0" name="Line 992"/>
            <p:cNvSpPr>
              <a:spLocks noChangeShapeType="1"/>
            </p:cNvSpPr>
            <p:nvPr/>
          </p:nvSpPr>
          <p:spPr bwMode="auto">
            <a:xfrm flipV="1">
              <a:off x="2345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1" name="Line 993"/>
            <p:cNvSpPr>
              <a:spLocks noChangeShapeType="1"/>
            </p:cNvSpPr>
            <p:nvPr/>
          </p:nvSpPr>
          <p:spPr bwMode="auto">
            <a:xfrm flipV="1">
              <a:off x="234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2" name="Line 994"/>
            <p:cNvSpPr>
              <a:spLocks noChangeShapeType="1"/>
            </p:cNvSpPr>
            <p:nvPr/>
          </p:nvSpPr>
          <p:spPr bwMode="auto">
            <a:xfrm flipV="1">
              <a:off x="2348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3" name="Line 995"/>
            <p:cNvSpPr>
              <a:spLocks noChangeShapeType="1"/>
            </p:cNvSpPr>
            <p:nvPr/>
          </p:nvSpPr>
          <p:spPr bwMode="auto">
            <a:xfrm flipV="1">
              <a:off x="234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4" name="Line 996"/>
            <p:cNvSpPr>
              <a:spLocks noChangeShapeType="1"/>
            </p:cNvSpPr>
            <p:nvPr/>
          </p:nvSpPr>
          <p:spPr bwMode="auto">
            <a:xfrm flipV="1">
              <a:off x="234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5" name="Line 997"/>
            <p:cNvSpPr>
              <a:spLocks noChangeShapeType="1"/>
            </p:cNvSpPr>
            <p:nvPr/>
          </p:nvSpPr>
          <p:spPr bwMode="auto">
            <a:xfrm flipV="1">
              <a:off x="235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6" name="Line 998"/>
            <p:cNvSpPr>
              <a:spLocks noChangeShapeType="1"/>
            </p:cNvSpPr>
            <p:nvPr/>
          </p:nvSpPr>
          <p:spPr bwMode="auto">
            <a:xfrm flipV="1">
              <a:off x="235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7" name="Line 999"/>
            <p:cNvSpPr>
              <a:spLocks noChangeShapeType="1"/>
            </p:cNvSpPr>
            <p:nvPr/>
          </p:nvSpPr>
          <p:spPr bwMode="auto">
            <a:xfrm flipV="1">
              <a:off x="236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8" name="Line 1000"/>
            <p:cNvSpPr>
              <a:spLocks noChangeShapeType="1"/>
            </p:cNvSpPr>
            <p:nvPr/>
          </p:nvSpPr>
          <p:spPr bwMode="auto">
            <a:xfrm flipV="1">
              <a:off x="2364" y="2968"/>
              <a:ext cx="0" cy="6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9" name="Line 1001"/>
            <p:cNvSpPr>
              <a:spLocks noChangeShapeType="1"/>
            </p:cNvSpPr>
            <p:nvPr/>
          </p:nvSpPr>
          <p:spPr bwMode="auto">
            <a:xfrm flipV="1">
              <a:off x="236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0" name="Line 1002"/>
            <p:cNvSpPr>
              <a:spLocks noChangeShapeType="1"/>
            </p:cNvSpPr>
            <p:nvPr/>
          </p:nvSpPr>
          <p:spPr bwMode="auto">
            <a:xfrm flipV="1">
              <a:off x="2364" y="2971"/>
              <a:ext cx="0" cy="5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1" name="Line 1003"/>
            <p:cNvSpPr>
              <a:spLocks noChangeShapeType="1"/>
            </p:cNvSpPr>
            <p:nvPr/>
          </p:nvSpPr>
          <p:spPr bwMode="auto">
            <a:xfrm flipV="1">
              <a:off x="236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2" name="Line 1004"/>
            <p:cNvSpPr>
              <a:spLocks noChangeShapeType="1"/>
            </p:cNvSpPr>
            <p:nvPr/>
          </p:nvSpPr>
          <p:spPr bwMode="auto">
            <a:xfrm flipV="1">
              <a:off x="236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3" name="Line 1005"/>
            <p:cNvSpPr>
              <a:spLocks noChangeShapeType="1"/>
            </p:cNvSpPr>
            <p:nvPr/>
          </p:nvSpPr>
          <p:spPr bwMode="auto">
            <a:xfrm flipV="1">
              <a:off x="236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4" name="Line 1006"/>
            <p:cNvSpPr>
              <a:spLocks noChangeShapeType="1"/>
            </p:cNvSpPr>
            <p:nvPr/>
          </p:nvSpPr>
          <p:spPr bwMode="auto">
            <a:xfrm flipV="1">
              <a:off x="237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5" name="Line 1007"/>
            <p:cNvSpPr>
              <a:spLocks noChangeShapeType="1"/>
            </p:cNvSpPr>
            <p:nvPr/>
          </p:nvSpPr>
          <p:spPr bwMode="auto">
            <a:xfrm flipV="1">
              <a:off x="237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6" name="Line 1008"/>
            <p:cNvSpPr>
              <a:spLocks noChangeShapeType="1"/>
            </p:cNvSpPr>
            <p:nvPr/>
          </p:nvSpPr>
          <p:spPr bwMode="auto">
            <a:xfrm flipV="1">
              <a:off x="237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7" name="Line 1009"/>
            <p:cNvSpPr>
              <a:spLocks noChangeShapeType="1"/>
            </p:cNvSpPr>
            <p:nvPr/>
          </p:nvSpPr>
          <p:spPr bwMode="auto">
            <a:xfrm flipV="1">
              <a:off x="237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8" name="Line 1010"/>
            <p:cNvSpPr>
              <a:spLocks noChangeShapeType="1"/>
            </p:cNvSpPr>
            <p:nvPr/>
          </p:nvSpPr>
          <p:spPr bwMode="auto">
            <a:xfrm flipV="1">
              <a:off x="237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9" name="Line 1011"/>
            <p:cNvSpPr>
              <a:spLocks noChangeShapeType="1"/>
            </p:cNvSpPr>
            <p:nvPr/>
          </p:nvSpPr>
          <p:spPr bwMode="auto">
            <a:xfrm flipV="1">
              <a:off x="2381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" name="Group 1213"/>
          <p:cNvGrpSpPr>
            <a:grpSpLocks/>
          </p:cNvGrpSpPr>
          <p:nvPr/>
        </p:nvGrpSpPr>
        <p:grpSpPr bwMode="auto">
          <a:xfrm>
            <a:off x="4050939" y="4758081"/>
            <a:ext cx="1019175" cy="161925"/>
            <a:chOff x="2381" y="2927"/>
            <a:chExt cx="642" cy="102"/>
          </a:xfrm>
        </p:grpSpPr>
        <p:sp>
          <p:nvSpPr>
            <p:cNvPr id="213" name="Line 1013"/>
            <p:cNvSpPr>
              <a:spLocks noChangeShapeType="1"/>
            </p:cNvSpPr>
            <p:nvPr/>
          </p:nvSpPr>
          <p:spPr bwMode="auto">
            <a:xfrm flipV="1">
              <a:off x="2381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Line 1014"/>
            <p:cNvSpPr>
              <a:spLocks noChangeShapeType="1"/>
            </p:cNvSpPr>
            <p:nvPr/>
          </p:nvSpPr>
          <p:spPr bwMode="auto">
            <a:xfrm flipV="1">
              <a:off x="239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Line 1015"/>
            <p:cNvSpPr>
              <a:spLocks noChangeShapeType="1"/>
            </p:cNvSpPr>
            <p:nvPr/>
          </p:nvSpPr>
          <p:spPr bwMode="auto">
            <a:xfrm flipV="1">
              <a:off x="2394" y="2978"/>
              <a:ext cx="0" cy="5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Line 1016"/>
            <p:cNvSpPr>
              <a:spLocks noChangeShapeType="1"/>
            </p:cNvSpPr>
            <p:nvPr/>
          </p:nvSpPr>
          <p:spPr bwMode="auto">
            <a:xfrm flipV="1">
              <a:off x="239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Line 1017"/>
            <p:cNvSpPr>
              <a:spLocks noChangeShapeType="1"/>
            </p:cNvSpPr>
            <p:nvPr/>
          </p:nvSpPr>
          <p:spPr bwMode="auto">
            <a:xfrm flipV="1">
              <a:off x="2394" y="297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Line 1018"/>
            <p:cNvSpPr>
              <a:spLocks noChangeShapeType="1"/>
            </p:cNvSpPr>
            <p:nvPr/>
          </p:nvSpPr>
          <p:spPr bwMode="auto">
            <a:xfrm flipV="1">
              <a:off x="2398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6" name="Line 1019"/>
            <p:cNvSpPr>
              <a:spLocks noChangeShapeType="1"/>
            </p:cNvSpPr>
            <p:nvPr/>
          </p:nvSpPr>
          <p:spPr bwMode="auto">
            <a:xfrm flipV="1">
              <a:off x="239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7" name="Line 1020"/>
            <p:cNvSpPr>
              <a:spLocks noChangeShapeType="1"/>
            </p:cNvSpPr>
            <p:nvPr/>
          </p:nvSpPr>
          <p:spPr bwMode="auto">
            <a:xfrm flipV="1">
              <a:off x="2398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8" name="Line 1021"/>
            <p:cNvSpPr>
              <a:spLocks noChangeShapeType="1"/>
            </p:cNvSpPr>
            <p:nvPr/>
          </p:nvSpPr>
          <p:spPr bwMode="auto">
            <a:xfrm flipV="1">
              <a:off x="240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9" name="Line 1022"/>
            <p:cNvSpPr>
              <a:spLocks noChangeShapeType="1"/>
            </p:cNvSpPr>
            <p:nvPr/>
          </p:nvSpPr>
          <p:spPr bwMode="auto">
            <a:xfrm flipV="1">
              <a:off x="240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0" name="Line 1023"/>
            <p:cNvSpPr>
              <a:spLocks noChangeShapeType="1"/>
            </p:cNvSpPr>
            <p:nvPr/>
          </p:nvSpPr>
          <p:spPr bwMode="auto">
            <a:xfrm flipV="1">
              <a:off x="240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1" name="Line 1024"/>
            <p:cNvSpPr>
              <a:spLocks noChangeShapeType="1"/>
            </p:cNvSpPr>
            <p:nvPr/>
          </p:nvSpPr>
          <p:spPr bwMode="auto">
            <a:xfrm flipV="1">
              <a:off x="2404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2" name="Line 1025"/>
            <p:cNvSpPr>
              <a:spLocks noChangeShapeType="1"/>
            </p:cNvSpPr>
            <p:nvPr/>
          </p:nvSpPr>
          <p:spPr bwMode="auto">
            <a:xfrm flipV="1">
              <a:off x="240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3" name="Line 1026"/>
            <p:cNvSpPr>
              <a:spLocks noChangeShapeType="1"/>
            </p:cNvSpPr>
            <p:nvPr/>
          </p:nvSpPr>
          <p:spPr bwMode="auto">
            <a:xfrm flipV="1">
              <a:off x="240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4" name="Line 1027"/>
            <p:cNvSpPr>
              <a:spLocks noChangeShapeType="1"/>
            </p:cNvSpPr>
            <p:nvPr/>
          </p:nvSpPr>
          <p:spPr bwMode="auto">
            <a:xfrm flipV="1">
              <a:off x="240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5" name="Line 1028"/>
            <p:cNvSpPr>
              <a:spLocks noChangeShapeType="1"/>
            </p:cNvSpPr>
            <p:nvPr/>
          </p:nvSpPr>
          <p:spPr bwMode="auto">
            <a:xfrm flipV="1">
              <a:off x="2407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6" name="Line 1029"/>
            <p:cNvSpPr>
              <a:spLocks noChangeShapeType="1"/>
            </p:cNvSpPr>
            <p:nvPr/>
          </p:nvSpPr>
          <p:spPr bwMode="auto">
            <a:xfrm flipV="1">
              <a:off x="241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7" name="Line 1030"/>
            <p:cNvSpPr>
              <a:spLocks noChangeShapeType="1"/>
            </p:cNvSpPr>
            <p:nvPr/>
          </p:nvSpPr>
          <p:spPr bwMode="auto">
            <a:xfrm flipV="1">
              <a:off x="241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8" name="Line 1031"/>
            <p:cNvSpPr>
              <a:spLocks noChangeShapeType="1"/>
            </p:cNvSpPr>
            <p:nvPr/>
          </p:nvSpPr>
          <p:spPr bwMode="auto">
            <a:xfrm flipV="1">
              <a:off x="2414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9" name="Line 1032"/>
            <p:cNvSpPr>
              <a:spLocks noChangeShapeType="1"/>
            </p:cNvSpPr>
            <p:nvPr/>
          </p:nvSpPr>
          <p:spPr bwMode="auto">
            <a:xfrm flipV="1">
              <a:off x="241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0" name="Line 1033"/>
            <p:cNvSpPr>
              <a:spLocks noChangeShapeType="1"/>
            </p:cNvSpPr>
            <p:nvPr/>
          </p:nvSpPr>
          <p:spPr bwMode="auto">
            <a:xfrm flipV="1">
              <a:off x="241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1" name="Line 1034"/>
            <p:cNvSpPr>
              <a:spLocks noChangeShapeType="1"/>
            </p:cNvSpPr>
            <p:nvPr/>
          </p:nvSpPr>
          <p:spPr bwMode="auto">
            <a:xfrm flipV="1">
              <a:off x="242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2" name="Line 1035"/>
            <p:cNvSpPr>
              <a:spLocks noChangeShapeType="1"/>
            </p:cNvSpPr>
            <p:nvPr/>
          </p:nvSpPr>
          <p:spPr bwMode="auto">
            <a:xfrm flipV="1">
              <a:off x="242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3" name="Line 1036"/>
            <p:cNvSpPr>
              <a:spLocks noChangeShapeType="1"/>
            </p:cNvSpPr>
            <p:nvPr/>
          </p:nvSpPr>
          <p:spPr bwMode="auto">
            <a:xfrm flipV="1">
              <a:off x="242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4" name="Line 1037"/>
            <p:cNvSpPr>
              <a:spLocks noChangeShapeType="1"/>
            </p:cNvSpPr>
            <p:nvPr/>
          </p:nvSpPr>
          <p:spPr bwMode="auto">
            <a:xfrm flipV="1">
              <a:off x="2424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5" name="Line 1038"/>
            <p:cNvSpPr>
              <a:spLocks noChangeShapeType="1"/>
            </p:cNvSpPr>
            <p:nvPr/>
          </p:nvSpPr>
          <p:spPr bwMode="auto">
            <a:xfrm flipV="1">
              <a:off x="242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6" name="Line 1039"/>
            <p:cNvSpPr>
              <a:spLocks noChangeShapeType="1"/>
            </p:cNvSpPr>
            <p:nvPr/>
          </p:nvSpPr>
          <p:spPr bwMode="auto">
            <a:xfrm flipV="1">
              <a:off x="2431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7" name="Line 1040"/>
            <p:cNvSpPr>
              <a:spLocks noChangeShapeType="1"/>
            </p:cNvSpPr>
            <p:nvPr/>
          </p:nvSpPr>
          <p:spPr bwMode="auto">
            <a:xfrm flipV="1">
              <a:off x="243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8" name="Line 1041"/>
            <p:cNvSpPr>
              <a:spLocks noChangeShapeType="1"/>
            </p:cNvSpPr>
            <p:nvPr/>
          </p:nvSpPr>
          <p:spPr bwMode="auto">
            <a:xfrm flipV="1">
              <a:off x="2431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9" name="Line 1042"/>
            <p:cNvSpPr>
              <a:spLocks noChangeShapeType="1"/>
            </p:cNvSpPr>
            <p:nvPr/>
          </p:nvSpPr>
          <p:spPr bwMode="auto">
            <a:xfrm flipV="1">
              <a:off x="243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0" name="Line 1043"/>
            <p:cNvSpPr>
              <a:spLocks noChangeShapeType="1"/>
            </p:cNvSpPr>
            <p:nvPr/>
          </p:nvSpPr>
          <p:spPr bwMode="auto">
            <a:xfrm flipV="1">
              <a:off x="243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1" name="Line 1044"/>
            <p:cNvSpPr>
              <a:spLocks noChangeShapeType="1"/>
            </p:cNvSpPr>
            <p:nvPr/>
          </p:nvSpPr>
          <p:spPr bwMode="auto">
            <a:xfrm flipV="1">
              <a:off x="243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2" name="Line 1045"/>
            <p:cNvSpPr>
              <a:spLocks noChangeShapeType="1"/>
            </p:cNvSpPr>
            <p:nvPr/>
          </p:nvSpPr>
          <p:spPr bwMode="auto">
            <a:xfrm flipV="1">
              <a:off x="2437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3" name="Line 1046"/>
            <p:cNvSpPr>
              <a:spLocks noChangeShapeType="1"/>
            </p:cNvSpPr>
            <p:nvPr/>
          </p:nvSpPr>
          <p:spPr bwMode="auto">
            <a:xfrm flipV="1">
              <a:off x="2441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4" name="Line 1047"/>
            <p:cNvSpPr>
              <a:spLocks noChangeShapeType="1"/>
            </p:cNvSpPr>
            <p:nvPr/>
          </p:nvSpPr>
          <p:spPr bwMode="auto">
            <a:xfrm flipV="1">
              <a:off x="2441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5" name="Line 1048"/>
            <p:cNvSpPr>
              <a:spLocks noChangeShapeType="1"/>
            </p:cNvSpPr>
            <p:nvPr/>
          </p:nvSpPr>
          <p:spPr bwMode="auto">
            <a:xfrm flipV="1">
              <a:off x="244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6" name="Line 1049"/>
            <p:cNvSpPr>
              <a:spLocks noChangeShapeType="1"/>
            </p:cNvSpPr>
            <p:nvPr/>
          </p:nvSpPr>
          <p:spPr bwMode="auto">
            <a:xfrm flipV="1">
              <a:off x="244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7" name="Line 1050"/>
            <p:cNvSpPr>
              <a:spLocks noChangeShapeType="1"/>
            </p:cNvSpPr>
            <p:nvPr/>
          </p:nvSpPr>
          <p:spPr bwMode="auto">
            <a:xfrm flipV="1">
              <a:off x="244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8" name="Line 1051"/>
            <p:cNvSpPr>
              <a:spLocks noChangeShapeType="1"/>
            </p:cNvSpPr>
            <p:nvPr/>
          </p:nvSpPr>
          <p:spPr bwMode="auto">
            <a:xfrm flipV="1">
              <a:off x="2447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9" name="Line 1052"/>
            <p:cNvSpPr>
              <a:spLocks noChangeShapeType="1"/>
            </p:cNvSpPr>
            <p:nvPr/>
          </p:nvSpPr>
          <p:spPr bwMode="auto">
            <a:xfrm flipV="1">
              <a:off x="245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0" name="Line 1053"/>
            <p:cNvSpPr>
              <a:spLocks noChangeShapeType="1"/>
            </p:cNvSpPr>
            <p:nvPr/>
          </p:nvSpPr>
          <p:spPr bwMode="auto">
            <a:xfrm flipV="1">
              <a:off x="245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1" name="Line 1054"/>
            <p:cNvSpPr>
              <a:spLocks noChangeShapeType="1"/>
            </p:cNvSpPr>
            <p:nvPr/>
          </p:nvSpPr>
          <p:spPr bwMode="auto">
            <a:xfrm flipV="1">
              <a:off x="245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2" name="Line 1055"/>
            <p:cNvSpPr>
              <a:spLocks noChangeShapeType="1"/>
            </p:cNvSpPr>
            <p:nvPr/>
          </p:nvSpPr>
          <p:spPr bwMode="auto">
            <a:xfrm flipV="1">
              <a:off x="2460" y="297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3" name="Line 1056"/>
            <p:cNvSpPr>
              <a:spLocks noChangeShapeType="1"/>
            </p:cNvSpPr>
            <p:nvPr/>
          </p:nvSpPr>
          <p:spPr bwMode="auto">
            <a:xfrm flipV="1">
              <a:off x="2460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4" name="Line 1057"/>
            <p:cNvSpPr>
              <a:spLocks noChangeShapeType="1"/>
            </p:cNvSpPr>
            <p:nvPr/>
          </p:nvSpPr>
          <p:spPr bwMode="auto">
            <a:xfrm flipV="1">
              <a:off x="246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5" name="Line 1058"/>
            <p:cNvSpPr>
              <a:spLocks noChangeShapeType="1"/>
            </p:cNvSpPr>
            <p:nvPr/>
          </p:nvSpPr>
          <p:spPr bwMode="auto">
            <a:xfrm flipV="1">
              <a:off x="246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6" name="Line 1059"/>
            <p:cNvSpPr>
              <a:spLocks noChangeShapeType="1"/>
            </p:cNvSpPr>
            <p:nvPr/>
          </p:nvSpPr>
          <p:spPr bwMode="auto">
            <a:xfrm flipV="1">
              <a:off x="246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7" name="Line 1060"/>
            <p:cNvSpPr>
              <a:spLocks noChangeShapeType="1"/>
            </p:cNvSpPr>
            <p:nvPr/>
          </p:nvSpPr>
          <p:spPr bwMode="auto">
            <a:xfrm flipV="1">
              <a:off x="246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8" name="Line 1061"/>
            <p:cNvSpPr>
              <a:spLocks noChangeShapeType="1"/>
            </p:cNvSpPr>
            <p:nvPr/>
          </p:nvSpPr>
          <p:spPr bwMode="auto">
            <a:xfrm flipV="1">
              <a:off x="247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9" name="Line 1062"/>
            <p:cNvSpPr>
              <a:spLocks noChangeShapeType="1"/>
            </p:cNvSpPr>
            <p:nvPr/>
          </p:nvSpPr>
          <p:spPr bwMode="auto">
            <a:xfrm flipV="1">
              <a:off x="247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0" name="Line 1063"/>
            <p:cNvSpPr>
              <a:spLocks noChangeShapeType="1"/>
            </p:cNvSpPr>
            <p:nvPr/>
          </p:nvSpPr>
          <p:spPr bwMode="auto">
            <a:xfrm flipV="1">
              <a:off x="2474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1" name="Line 1064"/>
            <p:cNvSpPr>
              <a:spLocks noChangeShapeType="1"/>
            </p:cNvSpPr>
            <p:nvPr/>
          </p:nvSpPr>
          <p:spPr bwMode="auto">
            <a:xfrm flipV="1">
              <a:off x="247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2" name="Line 1065"/>
            <p:cNvSpPr>
              <a:spLocks noChangeShapeType="1"/>
            </p:cNvSpPr>
            <p:nvPr/>
          </p:nvSpPr>
          <p:spPr bwMode="auto">
            <a:xfrm flipV="1">
              <a:off x="248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3" name="Line 1066"/>
            <p:cNvSpPr>
              <a:spLocks noChangeShapeType="1"/>
            </p:cNvSpPr>
            <p:nvPr/>
          </p:nvSpPr>
          <p:spPr bwMode="auto">
            <a:xfrm flipV="1">
              <a:off x="248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4" name="Line 1067"/>
            <p:cNvSpPr>
              <a:spLocks noChangeShapeType="1"/>
            </p:cNvSpPr>
            <p:nvPr/>
          </p:nvSpPr>
          <p:spPr bwMode="auto">
            <a:xfrm flipV="1">
              <a:off x="248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5" name="Line 1068"/>
            <p:cNvSpPr>
              <a:spLocks noChangeShapeType="1"/>
            </p:cNvSpPr>
            <p:nvPr/>
          </p:nvSpPr>
          <p:spPr bwMode="auto">
            <a:xfrm flipV="1">
              <a:off x="248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6" name="Line 1069"/>
            <p:cNvSpPr>
              <a:spLocks noChangeShapeType="1"/>
            </p:cNvSpPr>
            <p:nvPr/>
          </p:nvSpPr>
          <p:spPr bwMode="auto">
            <a:xfrm flipV="1">
              <a:off x="248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7" name="Line 1070"/>
            <p:cNvSpPr>
              <a:spLocks noChangeShapeType="1"/>
            </p:cNvSpPr>
            <p:nvPr/>
          </p:nvSpPr>
          <p:spPr bwMode="auto">
            <a:xfrm flipV="1">
              <a:off x="249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8" name="Line 1071"/>
            <p:cNvSpPr>
              <a:spLocks noChangeShapeType="1"/>
            </p:cNvSpPr>
            <p:nvPr/>
          </p:nvSpPr>
          <p:spPr bwMode="auto">
            <a:xfrm flipV="1">
              <a:off x="249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9" name="Line 1072"/>
            <p:cNvSpPr>
              <a:spLocks noChangeShapeType="1"/>
            </p:cNvSpPr>
            <p:nvPr/>
          </p:nvSpPr>
          <p:spPr bwMode="auto">
            <a:xfrm flipV="1">
              <a:off x="249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0" name="Line 1073"/>
            <p:cNvSpPr>
              <a:spLocks noChangeShapeType="1"/>
            </p:cNvSpPr>
            <p:nvPr/>
          </p:nvSpPr>
          <p:spPr bwMode="auto">
            <a:xfrm flipV="1">
              <a:off x="249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1" name="Line 1074"/>
            <p:cNvSpPr>
              <a:spLocks noChangeShapeType="1"/>
            </p:cNvSpPr>
            <p:nvPr/>
          </p:nvSpPr>
          <p:spPr bwMode="auto">
            <a:xfrm flipV="1">
              <a:off x="249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2" name="Line 1075"/>
            <p:cNvSpPr>
              <a:spLocks noChangeShapeType="1"/>
            </p:cNvSpPr>
            <p:nvPr/>
          </p:nvSpPr>
          <p:spPr bwMode="auto">
            <a:xfrm flipV="1">
              <a:off x="249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3" name="Line 1076"/>
            <p:cNvSpPr>
              <a:spLocks noChangeShapeType="1"/>
            </p:cNvSpPr>
            <p:nvPr/>
          </p:nvSpPr>
          <p:spPr bwMode="auto">
            <a:xfrm flipV="1">
              <a:off x="249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4" name="Line 1077"/>
            <p:cNvSpPr>
              <a:spLocks noChangeShapeType="1"/>
            </p:cNvSpPr>
            <p:nvPr/>
          </p:nvSpPr>
          <p:spPr bwMode="auto">
            <a:xfrm flipV="1">
              <a:off x="2497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5" name="Line 1078"/>
            <p:cNvSpPr>
              <a:spLocks noChangeShapeType="1"/>
            </p:cNvSpPr>
            <p:nvPr/>
          </p:nvSpPr>
          <p:spPr bwMode="auto">
            <a:xfrm flipV="1">
              <a:off x="2497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6" name="Line 1079"/>
            <p:cNvSpPr>
              <a:spLocks noChangeShapeType="1"/>
            </p:cNvSpPr>
            <p:nvPr/>
          </p:nvSpPr>
          <p:spPr bwMode="auto">
            <a:xfrm flipV="1">
              <a:off x="250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7" name="Line 1080"/>
            <p:cNvSpPr>
              <a:spLocks noChangeShapeType="1"/>
            </p:cNvSpPr>
            <p:nvPr/>
          </p:nvSpPr>
          <p:spPr bwMode="auto">
            <a:xfrm flipV="1">
              <a:off x="250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8" name="Line 1081"/>
            <p:cNvSpPr>
              <a:spLocks noChangeShapeType="1"/>
            </p:cNvSpPr>
            <p:nvPr/>
          </p:nvSpPr>
          <p:spPr bwMode="auto">
            <a:xfrm flipV="1">
              <a:off x="250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9" name="Line 1082"/>
            <p:cNvSpPr>
              <a:spLocks noChangeShapeType="1"/>
            </p:cNvSpPr>
            <p:nvPr/>
          </p:nvSpPr>
          <p:spPr bwMode="auto">
            <a:xfrm flipV="1">
              <a:off x="250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0" name="Line 1083"/>
            <p:cNvSpPr>
              <a:spLocks noChangeShapeType="1"/>
            </p:cNvSpPr>
            <p:nvPr/>
          </p:nvSpPr>
          <p:spPr bwMode="auto">
            <a:xfrm flipV="1">
              <a:off x="251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1" name="Line 1084"/>
            <p:cNvSpPr>
              <a:spLocks noChangeShapeType="1"/>
            </p:cNvSpPr>
            <p:nvPr/>
          </p:nvSpPr>
          <p:spPr bwMode="auto">
            <a:xfrm flipV="1">
              <a:off x="251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2" name="Line 1085"/>
            <p:cNvSpPr>
              <a:spLocks noChangeShapeType="1"/>
            </p:cNvSpPr>
            <p:nvPr/>
          </p:nvSpPr>
          <p:spPr bwMode="auto">
            <a:xfrm flipV="1">
              <a:off x="252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3" name="Line 1086"/>
            <p:cNvSpPr>
              <a:spLocks noChangeShapeType="1"/>
            </p:cNvSpPr>
            <p:nvPr/>
          </p:nvSpPr>
          <p:spPr bwMode="auto">
            <a:xfrm flipV="1">
              <a:off x="252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4" name="Line 1087"/>
            <p:cNvSpPr>
              <a:spLocks noChangeShapeType="1"/>
            </p:cNvSpPr>
            <p:nvPr/>
          </p:nvSpPr>
          <p:spPr bwMode="auto">
            <a:xfrm flipV="1">
              <a:off x="2527" y="2961"/>
              <a:ext cx="0" cy="6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5" name="Line 1088"/>
            <p:cNvSpPr>
              <a:spLocks noChangeShapeType="1"/>
            </p:cNvSpPr>
            <p:nvPr/>
          </p:nvSpPr>
          <p:spPr bwMode="auto">
            <a:xfrm flipV="1">
              <a:off x="2530" y="297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6" name="Line 1089"/>
            <p:cNvSpPr>
              <a:spLocks noChangeShapeType="1"/>
            </p:cNvSpPr>
            <p:nvPr/>
          </p:nvSpPr>
          <p:spPr bwMode="auto">
            <a:xfrm flipV="1">
              <a:off x="2530" y="2995"/>
              <a:ext cx="0" cy="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7" name="Line 1090"/>
            <p:cNvSpPr>
              <a:spLocks noChangeShapeType="1"/>
            </p:cNvSpPr>
            <p:nvPr/>
          </p:nvSpPr>
          <p:spPr bwMode="auto">
            <a:xfrm flipV="1">
              <a:off x="253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8" name="Line 1091"/>
            <p:cNvSpPr>
              <a:spLocks noChangeShapeType="1"/>
            </p:cNvSpPr>
            <p:nvPr/>
          </p:nvSpPr>
          <p:spPr bwMode="auto">
            <a:xfrm flipV="1">
              <a:off x="2533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9" name="Line 1092"/>
            <p:cNvSpPr>
              <a:spLocks noChangeShapeType="1"/>
            </p:cNvSpPr>
            <p:nvPr/>
          </p:nvSpPr>
          <p:spPr bwMode="auto">
            <a:xfrm flipV="1">
              <a:off x="253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0" name="Line 1093"/>
            <p:cNvSpPr>
              <a:spLocks noChangeShapeType="1"/>
            </p:cNvSpPr>
            <p:nvPr/>
          </p:nvSpPr>
          <p:spPr bwMode="auto">
            <a:xfrm flipV="1">
              <a:off x="254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1" name="Line 1094"/>
            <p:cNvSpPr>
              <a:spLocks noChangeShapeType="1"/>
            </p:cNvSpPr>
            <p:nvPr/>
          </p:nvSpPr>
          <p:spPr bwMode="auto">
            <a:xfrm flipV="1">
              <a:off x="2540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2" name="Line 1095"/>
            <p:cNvSpPr>
              <a:spLocks noChangeShapeType="1"/>
            </p:cNvSpPr>
            <p:nvPr/>
          </p:nvSpPr>
          <p:spPr bwMode="auto">
            <a:xfrm flipV="1">
              <a:off x="254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3" name="Line 1096"/>
            <p:cNvSpPr>
              <a:spLocks noChangeShapeType="1"/>
            </p:cNvSpPr>
            <p:nvPr/>
          </p:nvSpPr>
          <p:spPr bwMode="auto">
            <a:xfrm flipV="1">
              <a:off x="254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4" name="Line 1097"/>
            <p:cNvSpPr>
              <a:spLocks noChangeShapeType="1"/>
            </p:cNvSpPr>
            <p:nvPr/>
          </p:nvSpPr>
          <p:spPr bwMode="auto">
            <a:xfrm flipV="1">
              <a:off x="254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5" name="Line 1098"/>
            <p:cNvSpPr>
              <a:spLocks noChangeShapeType="1"/>
            </p:cNvSpPr>
            <p:nvPr/>
          </p:nvSpPr>
          <p:spPr bwMode="auto">
            <a:xfrm flipV="1">
              <a:off x="255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6" name="Line 1099"/>
            <p:cNvSpPr>
              <a:spLocks noChangeShapeType="1"/>
            </p:cNvSpPr>
            <p:nvPr/>
          </p:nvSpPr>
          <p:spPr bwMode="auto">
            <a:xfrm flipV="1">
              <a:off x="2560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7" name="Line 1100"/>
            <p:cNvSpPr>
              <a:spLocks noChangeShapeType="1"/>
            </p:cNvSpPr>
            <p:nvPr/>
          </p:nvSpPr>
          <p:spPr bwMode="auto">
            <a:xfrm flipV="1">
              <a:off x="256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8" name="Line 1101"/>
            <p:cNvSpPr>
              <a:spLocks noChangeShapeType="1"/>
            </p:cNvSpPr>
            <p:nvPr/>
          </p:nvSpPr>
          <p:spPr bwMode="auto">
            <a:xfrm flipV="1">
              <a:off x="2563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9" name="Line 1102"/>
            <p:cNvSpPr>
              <a:spLocks noChangeShapeType="1"/>
            </p:cNvSpPr>
            <p:nvPr/>
          </p:nvSpPr>
          <p:spPr bwMode="auto">
            <a:xfrm flipV="1">
              <a:off x="257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0" name="Line 1103"/>
            <p:cNvSpPr>
              <a:spLocks noChangeShapeType="1"/>
            </p:cNvSpPr>
            <p:nvPr/>
          </p:nvSpPr>
          <p:spPr bwMode="auto">
            <a:xfrm flipV="1">
              <a:off x="257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1" name="Line 1104"/>
            <p:cNvSpPr>
              <a:spLocks noChangeShapeType="1"/>
            </p:cNvSpPr>
            <p:nvPr/>
          </p:nvSpPr>
          <p:spPr bwMode="auto">
            <a:xfrm flipV="1">
              <a:off x="2580" y="2981"/>
              <a:ext cx="0" cy="4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2" name="Line 1105"/>
            <p:cNvSpPr>
              <a:spLocks noChangeShapeType="1"/>
            </p:cNvSpPr>
            <p:nvPr/>
          </p:nvSpPr>
          <p:spPr bwMode="auto">
            <a:xfrm flipV="1">
              <a:off x="2580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3" name="Line 1106"/>
            <p:cNvSpPr>
              <a:spLocks noChangeShapeType="1"/>
            </p:cNvSpPr>
            <p:nvPr/>
          </p:nvSpPr>
          <p:spPr bwMode="auto">
            <a:xfrm flipV="1">
              <a:off x="2583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4" name="Line 1107"/>
            <p:cNvSpPr>
              <a:spLocks noChangeShapeType="1"/>
            </p:cNvSpPr>
            <p:nvPr/>
          </p:nvSpPr>
          <p:spPr bwMode="auto">
            <a:xfrm flipV="1">
              <a:off x="258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5" name="Line 1108"/>
            <p:cNvSpPr>
              <a:spLocks noChangeShapeType="1"/>
            </p:cNvSpPr>
            <p:nvPr/>
          </p:nvSpPr>
          <p:spPr bwMode="auto">
            <a:xfrm flipV="1">
              <a:off x="2583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6" name="Line 1109"/>
            <p:cNvSpPr>
              <a:spLocks noChangeShapeType="1"/>
            </p:cNvSpPr>
            <p:nvPr/>
          </p:nvSpPr>
          <p:spPr bwMode="auto">
            <a:xfrm flipV="1">
              <a:off x="258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7" name="Line 1110"/>
            <p:cNvSpPr>
              <a:spLocks noChangeShapeType="1"/>
            </p:cNvSpPr>
            <p:nvPr/>
          </p:nvSpPr>
          <p:spPr bwMode="auto">
            <a:xfrm flipV="1">
              <a:off x="258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8" name="Line 1111"/>
            <p:cNvSpPr>
              <a:spLocks noChangeShapeType="1"/>
            </p:cNvSpPr>
            <p:nvPr/>
          </p:nvSpPr>
          <p:spPr bwMode="auto">
            <a:xfrm flipV="1">
              <a:off x="2586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9" name="Line 1112"/>
            <p:cNvSpPr>
              <a:spLocks noChangeShapeType="1"/>
            </p:cNvSpPr>
            <p:nvPr/>
          </p:nvSpPr>
          <p:spPr bwMode="auto">
            <a:xfrm flipV="1">
              <a:off x="258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0" name="Line 1113"/>
            <p:cNvSpPr>
              <a:spLocks noChangeShapeType="1"/>
            </p:cNvSpPr>
            <p:nvPr/>
          </p:nvSpPr>
          <p:spPr bwMode="auto">
            <a:xfrm flipV="1">
              <a:off x="2590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1" name="Line 1114"/>
            <p:cNvSpPr>
              <a:spLocks noChangeShapeType="1"/>
            </p:cNvSpPr>
            <p:nvPr/>
          </p:nvSpPr>
          <p:spPr bwMode="auto">
            <a:xfrm flipV="1">
              <a:off x="2593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2" name="Line 1115"/>
            <p:cNvSpPr>
              <a:spLocks noChangeShapeType="1"/>
            </p:cNvSpPr>
            <p:nvPr/>
          </p:nvSpPr>
          <p:spPr bwMode="auto">
            <a:xfrm flipV="1">
              <a:off x="2596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3" name="Line 1116"/>
            <p:cNvSpPr>
              <a:spLocks noChangeShapeType="1"/>
            </p:cNvSpPr>
            <p:nvPr/>
          </p:nvSpPr>
          <p:spPr bwMode="auto">
            <a:xfrm flipV="1">
              <a:off x="2596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4" name="Line 1117"/>
            <p:cNvSpPr>
              <a:spLocks noChangeShapeType="1"/>
            </p:cNvSpPr>
            <p:nvPr/>
          </p:nvSpPr>
          <p:spPr bwMode="auto">
            <a:xfrm flipV="1">
              <a:off x="259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5" name="Line 1118"/>
            <p:cNvSpPr>
              <a:spLocks noChangeShapeType="1"/>
            </p:cNvSpPr>
            <p:nvPr/>
          </p:nvSpPr>
          <p:spPr bwMode="auto">
            <a:xfrm flipV="1">
              <a:off x="2606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6" name="Line 1119"/>
            <p:cNvSpPr>
              <a:spLocks noChangeShapeType="1"/>
            </p:cNvSpPr>
            <p:nvPr/>
          </p:nvSpPr>
          <p:spPr bwMode="auto">
            <a:xfrm flipV="1">
              <a:off x="260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7" name="Line 1120"/>
            <p:cNvSpPr>
              <a:spLocks noChangeShapeType="1"/>
            </p:cNvSpPr>
            <p:nvPr/>
          </p:nvSpPr>
          <p:spPr bwMode="auto">
            <a:xfrm flipV="1">
              <a:off x="261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8" name="Line 1121"/>
            <p:cNvSpPr>
              <a:spLocks noChangeShapeType="1"/>
            </p:cNvSpPr>
            <p:nvPr/>
          </p:nvSpPr>
          <p:spPr bwMode="auto">
            <a:xfrm flipV="1">
              <a:off x="262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9" name="Line 1122"/>
            <p:cNvSpPr>
              <a:spLocks noChangeShapeType="1"/>
            </p:cNvSpPr>
            <p:nvPr/>
          </p:nvSpPr>
          <p:spPr bwMode="auto">
            <a:xfrm flipV="1">
              <a:off x="263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0" name="Line 1123"/>
            <p:cNvSpPr>
              <a:spLocks noChangeShapeType="1"/>
            </p:cNvSpPr>
            <p:nvPr/>
          </p:nvSpPr>
          <p:spPr bwMode="auto">
            <a:xfrm flipV="1">
              <a:off x="263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1" name="Line 1124"/>
            <p:cNvSpPr>
              <a:spLocks noChangeShapeType="1"/>
            </p:cNvSpPr>
            <p:nvPr/>
          </p:nvSpPr>
          <p:spPr bwMode="auto">
            <a:xfrm flipV="1">
              <a:off x="263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2" name="Line 1125"/>
            <p:cNvSpPr>
              <a:spLocks noChangeShapeType="1"/>
            </p:cNvSpPr>
            <p:nvPr/>
          </p:nvSpPr>
          <p:spPr bwMode="auto">
            <a:xfrm flipV="1">
              <a:off x="264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3" name="Line 1126"/>
            <p:cNvSpPr>
              <a:spLocks noChangeShapeType="1"/>
            </p:cNvSpPr>
            <p:nvPr/>
          </p:nvSpPr>
          <p:spPr bwMode="auto">
            <a:xfrm flipV="1">
              <a:off x="2646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4" name="Line 1127"/>
            <p:cNvSpPr>
              <a:spLocks noChangeShapeType="1"/>
            </p:cNvSpPr>
            <p:nvPr/>
          </p:nvSpPr>
          <p:spPr bwMode="auto">
            <a:xfrm flipV="1">
              <a:off x="2646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5" name="Line 1128"/>
            <p:cNvSpPr>
              <a:spLocks noChangeShapeType="1"/>
            </p:cNvSpPr>
            <p:nvPr/>
          </p:nvSpPr>
          <p:spPr bwMode="auto">
            <a:xfrm flipV="1">
              <a:off x="2649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6" name="Line 1129"/>
            <p:cNvSpPr>
              <a:spLocks noChangeShapeType="1"/>
            </p:cNvSpPr>
            <p:nvPr/>
          </p:nvSpPr>
          <p:spPr bwMode="auto">
            <a:xfrm flipV="1">
              <a:off x="264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7" name="Line 1130"/>
            <p:cNvSpPr>
              <a:spLocks noChangeShapeType="1"/>
            </p:cNvSpPr>
            <p:nvPr/>
          </p:nvSpPr>
          <p:spPr bwMode="auto">
            <a:xfrm flipV="1">
              <a:off x="2659" y="2988"/>
              <a:ext cx="0" cy="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8" name="Line 1131"/>
            <p:cNvSpPr>
              <a:spLocks noChangeShapeType="1"/>
            </p:cNvSpPr>
            <p:nvPr/>
          </p:nvSpPr>
          <p:spPr bwMode="auto">
            <a:xfrm flipV="1">
              <a:off x="2662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9" name="Line 1132"/>
            <p:cNvSpPr>
              <a:spLocks noChangeShapeType="1"/>
            </p:cNvSpPr>
            <p:nvPr/>
          </p:nvSpPr>
          <p:spPr bwMode="auto">
            <a:xfrm flipV="1">
              <a:off x="2662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0" name="Line 1133"/>
            <p:cNvSpPr>
              <a:spLocks noChangeShapeType="1"/>
            </p:cNvSpPr>
            <p:nvPr/>
          </p:nvSpPr>
          <p:spPr bwMode="auto">
            <a:xfrm flipV="1">
              <a:off x="2666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1" name="Line 1134"/>
            <p:cNvSpPr>
              <a:spLocks noChangeShapeType="1"/>
            </p:cNvSpPr>
            <p:nvPr/>
          </p:nvSpPr>
          <p:spPr bwMode="auto">
            <a:xfrm flipV="1">
              <a:off x="267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2" name="Line 1135"/>
            <p:cNvSpPr>
              <a:spLocks noChangeShapeType="1"/>
            </p:cNvSpPr>
            <p:nvPr/>
          </p:nvSpPr>
          <p:spPr bwMode="auto">
            <a:xfrm flipV="1">
              <a:off x="268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3" name="Line 1136"/>
            <p:cNvSpPr>
              <a:spLocks noChangeShapeType="1"/>
            </p:cNvSpPr>
            <p:nvPr/>
          </p:nvSpPr>
          <p:spPr bwMode="auto">
            <a:xfrm flipV="1">
              <a:off x="268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4" name="Line 1137"/>
            <p:cNvSpPr>
              <a:spLocks noChangeShapeType="1"/>
            </p:cNvSpPr>
            <p:nvPr/>
          </p:nvSpPr>
          <p:spPr bwMode="auto">
            <a:xfrm flipV="1">
              <a:off x="2689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5" name="Line 1138"/>
            <p:cNvSpPr>
              <a:spLocks noChangeShapeType="1"/>
            </p:cNvSpPr>
            <p:nvPr/>
          </p:nvSpPr>
          <p:spPr bwMode="auto">
            <a:xfrm flipV="1">
              <a:off x="269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6" name="Line 1139"/>
            <p:cNvSpPr>
              <a:spLocks noChangeShapeType="1"/>
            </p:cNvSpPr>
            <p:nvPr/>
          </p:nvSpPr>
          <p:spPr bwMode="auto">
            <a:xfrm flipV="1">
              <a:off x="2692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7" name="Line 1140"/>
            <p:cNvSpPr>
              <a:spLocks noChangeShapeType="1"/>
            </p:cNvSpPr>
            <p:nvPr/>
          </p:nvSpPr>
          <p:spPr bwMode="auto">
            <a:xfrm flipV="1">
              <a:off x="269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8" name="Line 1141"/>
            <p:cNvSpPr>
              <a:spLocks noChangeShapeType="1"/>
            </p:cNvSpPr>
            <p:nvPr/>
          </p:nvSpPr>
          <p:spPr bwMode="auto">
            <a:xfrm flipV="1">
              <a:off x="270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9" name="Line 1142"/>
            <p:cNvSpPr>
              <a:spLocks noChangeShapeType="1"/>
            </p:cNvSpPr>
            <p:nvPr/>
          </p:nvSpPr>
          <p:spPr bwMode="auto">
            <a:xfrm flipV="1">
              <a:off x="2712" y="2934"/>
              <a:ext cx="0" cy="9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0" name="Line 1143"/>
            <p:cNvSpPr>
              <a:spLocks noChangeShapeType="1"/>
            </p:cNvSpPr>
            <p:nvPr/>
          </p:nvSpPr>
          <p:spPr bwMode="auto">
            <a:xfrm flipV="1">
              <a:off x="2712" y="2927"/>
              <a:ext cx="0" cy="10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1" name="Line 1144"/>
            <p:cNvSpPr>
              <a:spLocks noChangeShapeType="1"/>
            </p:cNvSpPr>
            <p:nvPr/>
          </p:nvSpPr>
          <p:spPr bwMode="auto">
            <a:xfrm flipV="1">
              <a:off x="271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2" name="Line 1145"/>
            <p:cNvSpPr>
              <a:spLocks noChangeShapeType="1"/>
            </p:cNvSpPr>
            <p:nvPr/>
          </p:nvSpPr>
          <p:spPr bwMode="auto">
            <a:xfrm flipV="1">
              <a:off x="2715" y="2978"/>
              <a:ext cx="0" cy="5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3" name="Line 1146"/>
            <p:cNvSpPr>
              <a:spLocks noChangeShapeType="1"/>
            </p:cNvSpPr>
            <p:nvPr/>
          </p:nvSpPr>
          <p:spPr bwMode="auto">
            <a:xfrm flipV="1">
              <a:off x="2715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4" name="Line 1147"/>
            <p:cNvSpPr>
              <a:spLocks noChangeShapeType="1"/>
            </p:cNvSpPr>
            <p:nvPr/>
          </p:nvSpPr>
          <p:spPr bwMode="auto">
            <a:xfrm flipV="1">
              <a:off x="271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5" name="Line 1148"/>
            <p:cNvSpPr>
              <a:spLocks noChangeShapeType="1"/>
            </p:cNvSpPr>
            <p:nvPr/>
          </p:nvSpPr>
          <p:spPr bwMode="auto">
            <a:xfrm flipV="1">
              <a:off x="2719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6" name="Line 1149"/>
            <p:cNvSpPr>
              <a:spLocks noChangeShapeType="1"/>
            </p:cNvSpPr>
            <p:nvPr/>
          </p:nvSpPr>
          <p:spPr bwMode="auto">
            <a:xfrm flipV="1">
              <a:off x="2725" y="3002"/>
              <a:ext cx="0" cy="2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7" name="Line 1150"/>
            <p:cNvSpPr>
              <a:spLocks noChangeShapeType="1"/>
            </p:cNvSpPr>
            <p:nvPr/>
          </p:nvSpPr>
          <p:spPr bwMode="auto">
            <a:xfrm flipV="1">
              <a:off x="2729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8" name="Line 1151"/>
            <p:cNvSpPr>
              <a:spLocks noChangeShapeType="1"/>
            </p:cNvSpPr>
            <p:nvPr/>
          </p:nvSpPr>
          <p:spPr bwMode="auto">
            <a:xfrm flipV="1">
              <a:off x="2729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9" name="Line 1152"/>
            <p:cNvSpPr>
              <a:spLocks noChangeShapeType="1"/>
            </p:cNvSpPr>
            <p:nvPr/>
          </p:nvSpPr>
          <p:spPr bwMode="auto">
            <a:xfrm flipV="1">
              <a:off x="273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0" name="Line 1153"/>
            <p:cNvSpPr>
              <a:spLocks noChangeShapeType="1"/>
            </p:cNvSpPr>
            <p:nvPr/>
          </p:nvSpPr>
          <p:spPr bwMode="auto">
            <a:xfrm flipV="1">
              <a:off x="2742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1" name="Line 1154"/>
            <p:cNvSpPr>
              <a:spLocks noChangeShapeType="1"/>
            </p:cNvSpPr>
            <p:nvPr/>
          </p:nvSpPr>
          <p:spPr bwMode="auto">
            <a:xfrm flipV="1">
              <a:off x="2742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2" name="Line 1155"/>
            <p:cNvSpPr>
              <a:spLocks noChangeShapeType="1"/>
            </p:cNvSpPr>
            <p:nvPr/>
          </p:nvSpPr>
          <p:spPr bwMode="auto">
            <a:xfrm flipV="1">
              <a:off x="274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3" name="Line 1156"/>
            <p:cNvSpPr>
              <a:spLocks noChangeShapeType="1"/>
            </p:cNvSpPr>
            <p:nvPr/>
          </p:nvSpPr>
          <p:spPr bwMode="auto">
            <a:xfrm flipV="1">
              <a:off x="274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4" name="Line 1157"/>
            <p:cNvSpPr>
              <a:spLocks noChangeShapeType="1"/>
            </p:cNvSpPr>
            <p:nvPr/>
          </p:nvSpPr>
          <p:spPr bwMode="auto">
            <a:xfrm flipV="1">
              <a:off x="2755" y="3005"/>
              <a:ext cx="0" cy="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5" name="Line 1158"/>
            <p:cNvSpPr>
              <a:spLocks noChangeShapeType="1"/>
            </p:cNvSpPr>
            <p:nvPr/>
          </p:nvSpPr>
          <p:spPr bwMode="auto">
            <a:xfrm flipV="1">
              <a:off x="2758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6" name="Line 1159"/>
            <p:cNvSpPr>
              <a:spLocks noChangeShapeType="1"/>
            </p:cNvSpPr>
            <p:nvPr/>
          </p:nvSpPr>
          <p:spPr bwMode="auto">
            <a:xfrm flipV="1">
              <a:off x="275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7" name="Line 1160"/>
            <p:cNvSpPr>
              <a:spLocks noChangeShapeType="1"/>
            </p:cNvSpPr>
            <p:nvPr/>
          </p:nvSpPr>
          <p:spPr bwMode="auto">
            <a:xfrm flipV="1">
              <a:off x="2762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8" name="Line 1161"/>
            <p:cNvSpPr>
              <a:spLocks noChangeShapeType="1"/>
            </p:cNvSpPr>
            <p:nvPr/>
          </p:nvSpPr>
          <p:spPr bwMode="auto">
            <a:xfrm flipV="1">
              <a:off x="276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9" name="Line 1162"/>
            <p:cNvSpPr>
              <a:spLocks noChangeShapeType="1"/>
            </p:cNvSpPr>
            <p:nvPr/>
          </p:nvSpPr>
          <p:spPr bwMode="auto">
            <a:xfrm flipV="1">
              <a:off x="2778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0" name="Line 1163"/>
            <p:cNvSpPr>
              <a:spLocks noChangeShapeType="1"/>
            </p:cNvSpPr>
            <p:nvPr/>
          </p:nvSpPr>
          <p:spPr bwMode="auto">
            <a:xfrm flipV="1">
              <a:off x="2778" y="3009"/>
              <a:ext cx="0" cy="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1" name="Line 1164"/>
            <p:cNvSpPr>
              <a:spLocks noChangeShapeType="1"/>
            </p:cNvSpPr>
            <p:nvPr/>
          </p:nvSpPr>
          <p:spPr bwMode="auto">
            <a:xfrm flipV="1">
              <a:off x="278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2" name="Line 1165"/>
            <p:cNvSpPr>
              <a:spLocks noChangeShapeType="1"/>
            </p:cNvSpPr>
            <p:nvPr/>
          </p:nvSpPr>
          <p:spPr bwMode="auto">
            <a:xfrm flipV="1">
              <a:off x="2785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3" name="Line 1166"/>
            <p:cNvSpPr>
              <a:spLocks noChangeShapeType="1"/>
            </p:cNvSpPr>
            <p:nvPr/>
          </p:nvSpPr>
          <p:spPr bwMode="auto">
            <a:xfrm flipV="1">
              <a:off x="2791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4" name="Line 1167"/>
            <p:cNvSpPr>
              <a:spLocks noChangeShapeType="1"/>
            </p:cNvSpPr>
            <p:nvPr/>
          </p:nvSpPr>
          <p:spPr bwMode="auto">
            <a:xfrm flipV="1">
              <a:off x="2795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5" name="Line 1168"/>
            <p:cNvSpPr>
              <a:spLocks noChangeShapeType="1"/>
            </p:cNvSpPr>
            <p:nvPr/>
          </p:nvSpPr>
          <p:spPr bwMode="auto">
            <a:xfrm flipV="1">
              <a:off x="280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6" name="Line 1169"/>
            <p:cNvSpPr>
              <a:spLocks noChangeShapeType="1"/>
            </p:cNvSpPr>
            <p:nvPr/>
          </p:nvSpPr>
          <p:spPr bwMode="auto">
            <a:xfrm flipV="1">
              <a:off x="280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7" name="Line 1170"/>
            <p:cNvSpPr>
              <a:spLocks noChangeShapeType="1"/>
            </p:cNvSpPr>
            <p:nvPr/>
          </p:nvSpPr>
          <p:spPr bwMode="auto">
            <a:xfrm flipV="1">
              <a:off x="2808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8" name="Line 1171"/>
            <p:cNvSpPr>
              <a:spLocks noChangeShapeType="1"/>
            </p:cNvSpPr>
            <p:nvPr/>
          </p:nvSpPr>
          <p:spPr bwMode="auto">
            <a:xfrm flipV="1">
              <a:off x="280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9" name="Line 1172"/>
            <p:cNvSpPr>
              <a:spLocks noChangeShapeType="1"/>
            </p:cNvSpPr>
            <p:nvPr/>
          </p:nvSpPr>
          <p:spPr bwMode="auto">
            <a:xfrm flipV="1">
              <a:off x="2821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0" name="Line 1173"/>
            <p:cNvSpPr>
              <a:spLocks noChangeShapeType="1"/>
            </p:cNvSpPr>
            <p:nvPr/>
          </p:nvSpPr>
          <p:spPr bwMode="auto">
            <a:xfrm flipV="1">
              <a:off x="282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1" name="Line 1174"/>
            <p:cNvSpPr>
              <a:spLocks noChangeShapeType="1"/>
            </p:cNvSpPr>
            <p:nvPr/>
          </p:nvSpPr>
          <p:spPr bwMode="auto">
            <a:xfrm flipV="1">
              <a:off x="2825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2" name="Line 1175"/>
            <p:cNvSpPr>
              <a:spLocks noChangeShapeType="1"/>
            </p:cNvSpPr>
            <p:nvPr/>
          </p:nvSpPr>
          <p:spPr bwMode="auto">
            <a:xfrm flipV="1">
              <a:off x="282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3" name="Line 1176"/>
            <p:cNvSpPr>
              <a:spLocks noChangeShapeType="1"/>
            </p:cNvSpPr>
            <p:nvPr/>
          </p:nvSpPr>
          <p:spPr bwMode="auto">
            <a:xfrm flipV="1">
              <a:off x="283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4" name="Line 1177"/>
            <p:cNvSpPr>
              <a:spLocks noChangeShapeType="1"/>
            </p:cNvSpPr>
            <p:nvPr/>
          </p:nvSpPr>
          <p:spPr bwMode="auto">
            <a:xfrm flipV="1">
              <a:off x="284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5" name="Line 1178"/>
            <p:cNvSpPr>
              <a:spLocks noChangeShapeType="1"/>
            </p:cNvSpPr>
            <p:nvPr/>
          </p:nvSpPr>
          <p:spPr bwMode="auto">
            <a:xfrm flipV="1">
              <a:off x="284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6" name="Line 1179"/>
            <p:cNvSpPr>
              <a:spLocks noChangeShapeType="1"/>
            </p:cNvSpPr>
            <p:nvPr/>
          </p:nvSpPr>
          <p:spPr bwMode="auto">
            <a:xfrm flipV="1">
              <a:off x="284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7" name="Line 1180"/>
            <p:cNvSpPr>
              <a:spLocks noChangeShapeType="1"/>
            </p:cNvSpPr>
            <p:nvPr/>
          </p:nvSpPr>
          <p:spPr bwMode="auto">
            <a:xfrm flipV="1">
              <a:off x="2858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8" name="Line 1181"/>
            <p:cNvSpPr>
              <a:spLocks noChangeShapeType="1"/>
            </p:cNvSpPr>
            <p:nvPr/>
          </p:nvSpPr>
          <p:spPr bwMode="auto">
            <a:xfrm flipV="1">
              <a:off x="2874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9" name="Line 1182"/>
            <p:cNvSpPr>
              <a:spLocks noChangeShapeType="1"/>
            </p:cNvSpPr>
            <p:nvPr/>
          </p:nvSpPr>
          <p:spPr bwMode="auto">
            <a:xfrm flipV="1">
              <a:off x="2877" y="2985"/>
              <a:ext cx="0" cy="4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0" name="Line 1183"/>
            <p:cNvSpPr>
              <a:spLocks noChangeShapeType="1"/>
            </p:cNvSpPr>
            <p:nvPr/>
          </p:nvSpPr>
          <p:spPr bwMode="auto">
            <a:xfrm flipV="1">
              <a:off x="2877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1" name="Line 1184"/>
            <p:cNvSpPr>
              <a:spLocks noChangeShapeType="1"/>
            </p:cNvSpPr>
            <p:nvPr/>
          </p:nvSpPr>
          <p:spPr bwMode="auto">
            <a:xfrm flipV="1">
              <a:off x="288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2" name="Line 1185"/>
            <p:cNvSpPr>
              <a:spLocks noChangeShapeType="1"/>
            </p:cNvSpPr>
            <p:nvPr/>
          </p:nvSpPr>
          <p:spPr bwMode="auto">
            <a:xfrm flipV="1">
              <a:off x="2881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3" name="Line 1186"/>
            <p:cNvSpPr>
              <a:spLocks noChangeShapeType="1"/>
            </p:cNvSpPr>
            <p:nvPr/>
          </p:nvSpPr>
          <p:spPr bwMode="auto">
            <a:xfrm flipV="1">
              <a:off x="289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4" name="Line 1187"/>
            <p:cNvSpPr>
              <a:spLocks noChangeShapeType="1"/>
            </p:cNvSpPr>
            <p:nvPr/>
          </p:nvSpPr>
          <p:spPr bwMode="auto">
            <a:xfrm flipV="1">
              <a:off x="2891" y="3016"/>
              <a:ext cx="0" cy="1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5" name="Line 1188"/>
            <p:cNvSpPr>
              <a:spLocks noChangeShapeType="1"/>
            </p:cNvSpPr>
            <p:nvPr/>
          </p:nvSpPr>
          <p:spPr bwMode="auto">
            <a:xfrm flipV="1">
              <a:off x="2894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6" name="Line 1189"/>
            <p:cNvSpPr>
              <a:spLocks noChangeShapeType="1"/>
            </p:cNvSpPr>
            <p:nvPr/>
          </p:nvSpPr>
          <p:spPr bwMode="auto">
            <a:xfrm flipV="1">
              <a:off x="289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7" name="Line 1190"/>
            <p:cNvSpPr>
              <a:spLocks noChangeShapeType="1"/>
            </p:cNvSpPr>
            <p:nvPr/>
          </p:nvSpPr>
          <p:spPr bwMode="auto">
            <a:xfrm flipV="1">
              <a:off x="290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8" name="Line 1191"/>
            <p:cNvSpPr>
              <a:spLocks noChangeShapeType="1"/>
            </p:cNvSpPr>
            <p:nvPr/>
          </p:nvSpPr>
          <p:spPr bwMode="auto">
            <a:xfrm flipV="1">
              <a:off x="291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9" name="Line 1192"/>
            <p:cNvSpPr>
              <a:spLocks noChangeShapeType="1"/>
            </p:cNvSpPr>
            <p:nvPr/>
          </p:nvSpPr>
          <p:spPr bwMode="auto">
            <a:xfrm flipV="1">
              <a:off x="2911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0" name="Line 1193"/>
            <p:cNvSpPr>
              <a:spLocks noChangeShapeType="1"/>
            </p:cNvSpPr>
            <p:nvPr/>
          </p:nvSpPr>
          <p:spPr bwMode="auto">
            <a:xfrm flipV="1">
              <a:off x="291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1" name="Line 1194"/>
            <p:cNvSpPr>
              <a:spLocks noChangeShapeType="1"/>
            </p:cNvSpPr>
            <p:nvPr/>
          </p:nvSpPr>
          <p:spPr bwMode="auto">
            <a:xfrm flipV="1">
              <a:off x="291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2" name="Line 1195"/>
            <p:cNvSpPr>
              <a:spLocks noChangeShapeType="1"/>
            </p:cNvSpPr>
            <p:nvPr/>
          </p:nvSpPr>
          <p:spPr bwMode="auto">
            <a:xfrm flipV="1">
              <a:off x="2940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3" name="Line 1196"/>
            <p:cNvSpPr>
              <a:spLocks noChangeShapeType="1"/>
            </p:cNvSpPr>
            <p:nvPr/>
          </p:nvSpPr>
          <p:spPr bwMode="auto">
            <a:xfrm flipV="1">
              <a:off x="2944" y="2992"/>
              <a:ext cx="0" cy="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4" name="Line 1197"/>
            <p:cNvSpPr>
              <a:spLocks noChangeShapeType="1"/>
            </p:cNvSpPr>
            <p:nvPr/>
          </p:nvSpPr>
          <p:spPr bwMode="auto">
            <a:xfrm flipV="1">
              <a:off x="2944" y="3019"/>
              <a:ext cx="0" cy="1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5" name="Line 1198"/>
            <p:cNvSpPr>
              <a:spLocks noChangeShapeType="1"/>
            </p:cNvSpPr>
            <p:nvPr/>
          </p:nvSpPr>
          <p:spPr bwMode="auto">
            <a:xfrm flipV="1">
              <a:off x="294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6" name="Line 1199"/>
            <p:cNvSpPr>
              <a:spLocks noChangeShapeType="1"/>
            </p:cNvSpPr>
            <p:nvPr/>
          </p:nvSpPr>
          <p:spPr bwMode="auto">
            <a:xfrm flipV="1">
              <a:off x="294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7" name="Line 1200"/>
            <p:cNvSpPr>
              <a:spLocks noChangeShapeType="1"/>
            </p:cNvSpPr>
            <p:nvPr/>
          </p:nvSpPr>
          <p:spPr bwMode="auto">
            <a:xfrm flipV="1">
              <a:off x="295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8" name="Line 1201"/>
            <p:cNvSpPr>
              <a:spLocks noChangeShapeType="1"/>
            </p:cNvSpPr>
            <p:nvPr/>
          </p:nvSpPr>
          <p:spPr bwMode="auto">
            <a:xfrm flipV="1">
              <a:off x="2957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9" name="Line 1202"/>
            <p:cNvSpPr>
              <a:spLocks noChangeShapeType="1"/>
            </p:cNvSpPr>
            <p:nvPr/>
          </p:nvSpPr>
          <p:spPr bwMode="auto">
            <a:xfrm flipV="1">
              <a:off x="2964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0" name="Line 1203"/>
            <p:cNvSpPr>
              <a:spLocks noChangeShapeType="1"/>
            </p:cNvSpPr>
            <p:nvPr/>
          </p:nvSpPr>
          <p:spPr bwMode="auto">
            <a:xfrm flipV="1">
              <a:off x="297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1" name="Line 1204"/>
            <p:cNvSpPr>
              <a:spLocks noChangeShapeType="1"/>
            </p:cNvSpPr>
            <p:nvPr/>
          </p:nvSpPr>
          <p:spPr bwMode="auto">
            <a:xfrm flipV="1">
              <a:off x="2977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2" name="Line 1205"/>
            <p:cNvSpPr>
              <a:spLocks noChangeShapeType="1"/>
            </p:cNvSpPr>
            <p:nvPr/>
          </p:nvSpPr>
          <p:spPr bwMode="auto">
            <a:xfrm flipV="1">
              <a:off x="298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3" name="Line 1206"/>
            <p:cNvSpPr>
              <a:spLocks noChangeShapeType="1"/>
            </p:cNvSpPr>
            <p:nvPr/>
          </p:nvSpPr>
          <p:spPr bwMode="auto">
            <a:xfrm flipV="1">
              <a:off x="2980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4" name="Line 1207"/>
            <p:cNvSpPr>
              <a:spLocks noChangeShapeType="1"/>
            </p:cNvSpPr>
            <p:nvPr/>
          </p:nvSpPr>
          <p:spPr bwMode="auto">
            <a:xfrm flipV="1">
              <a:off x="3007" y="2978"/>
              <a:ext cx="0" cy="5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5" name="Line 1208"/>
            <p:cNvSpPr>
              <a:spLocks noChangeShapeType="1"/>
            </p:cNvSpPr>
            <p:nvPr/>
          </p:nvSpPr>
          <p:spPr bwMode="auto">
            <a:xfrm flipV="1">
              <a:off x="3010" y="2975"/>
              <a:ext cx="0" cy="5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6" name="Line 1209"/>
            <p:cNvSpPr>
              <a:spLocks noChangeShapeType="1"/>
            </p:cNvSpPr>
            <p:nvPr/>
          </p:nvSpPr>
          <p:spPr bwMode="auto">
            <a:xfrm flipV="1">
              <a:off x="3010" y="2998"/>
              <a:ext cx="0" cy="3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7" name="Line 1210"/>
            <p:cNvSpPr>
              <a:spLocks noChangeShapeType="1"/>
            </p:cNvSpPr>
            <p:nvPr/>
          </p:nvSpPr>
          <p:spPr bwMode="auto">
            <a:xfrm flipV="1">
              <a:off x="3013" y="3012"/>
              <a:ext cx="0" cy="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8" name="Line 1211"/>
            <p:cNvSpPr>
              <a:spLocks noChangeShapeType="1"/>
            </p:cNvSpPr>
            <p:nvPr/>
          </p:nvSpPr>
          <p:spPr bwMode="auto">
            <a:xfrm flipV="1">
              <a:off x="3013" y="3022"/>
              <a:ext cx="0" cy="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9" name="Line 1212"/>
            <p:cNvSpPr>
              <a:spLocks noChangeShapeType="1"/>
            </p:cNvSpPr>
            <p:nvPr/>
          </p:nvSpPr>
          <p:spPr bwMode="auto">
            <a:xfrm flipV="1">
              <a:off x="3023" y="3026"/>
              <a:ext cx="0" cy="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" name="Line 1214"/>
          <p:cNvSpPr>
            <a:spLocks noChangeShapeType="1"/>
          </p:cNvSpPr>
          <p:nvPr/>
        </p:nvSpPr>
        <p:spPr bwMode="auto">
          <a:xfrm flipV="1">
            <a:off x="5074876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Line 1215"/>
          <p:cNvSpPr>
            <a:spLocks noChangeShapeType="1"/>
          </p:cNvSpPr>
          <p:nvPr/>
        </p:nvSpPr>
        <p:spPr bwMode="auto">
          <a:xfrm flipV="1">
            <a:off x="5090751" y="4899368"/>
            <a:ext cx="0" cy="2063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Line 1216"/>
          <p:cNvSpPr>
            <a:spLocks noChangeShapeType="1"/>
          </p:cNvSpPr>
          <p:nvPr/>
        </p:nvSpPr>
        <p:spPr bwMode="auto">
          <a:xfrm flipV="1">
            <a:off x="5097101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Line 1217"/>
          <p:cNvSpPr>
            <a:spLocks noChangeShapeType="1"/>
          </p:cNvSpPr>
          <p:nvPr/>
        </p:nvSpPr>
        <p:spPr bwMode="auto">
          <a:xfrm flipV="1">
            <a:off x="5097101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Line 1218"/>
          <p:cNvSpPr>
            <a:spLocks noChangeShapeType="1"/>
          </p:cNvSpPr>
          <p:nvPr/>
        </p:nvSpPr>
        <p:spPr bwMode="auto">
          <a:xfrm flipV="1">
            <a:off x="5101864" y="490413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Line 1219"/>
          <p:cNvSpPr>
            <a:spLocks noChangeShapeType="1"/>
          </p:cNvSpPr>
          <p:nvPr/>
        </p:nvSpPr>
        <p:spPr bwMode="auto">
          <a:xfrm flipV="1">
            <a:off x="5106626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Line 1220"/>
          <p:cNvSpPr>
            <a:spLocks noChangeShapeType="1"/>
          </p:cNvSpPr>
          <p:nvPr/>
        </p:nvSpPr>
        <p:spPr bwMode="auto">
          <a:xfrm flipV="1">
            <a:off x="5117739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Line 1221"/>
          <p:cNvSpPr>
            <a:spLocks noChangeShapeType="1"/>
          </p:cNvSpPr>
          <p:nvPr/>
        </p:nvSpPr>
        <p:spPr bwMode="auto">
          <a:xfrm flipV="1">
            <a:off x="5138376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Line 1222"/>
          <p:cNvSpPr>
            <a:spLocks noChangeShapeType="1"/>
          </p:cNvSpPr>
          <p:nvPr/>
        </p:nvSpPr>
        <p:spPr bwMode="auto">
          <a:xfrm flipV="1">
            <a:off x="5149489" y="4843806"/>
            <a:ext cx="0" cy="762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Line 1223"/>
          <p:cNvSpPr>
            <a:spLocks noChangeShapeType="1"/>
          </p:cNvSpPr>
          <p:nvPr/>
        </p:nvSpPr>
        <p:spPr bwMode="auto">
          <a:xfrm flipV="1">
            <a:off x="5154251" y="4854918"/>
            <a:ext cx="0" cy="650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Line 1224"/>
          <p:cNvSpPr>
            <a:spLocks noChangeShapeType="1"/>
          </p:cNvSpPr>
          <p:nvPr/>
        </p:nvSpPr>
        <p:spPr bwMode="auto">
          <a:xfrm flipV="1">
            <a:off x="5154251" y="4881906"/>
            <a:ext cx="0" cy="381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Line 1225"/>
          <p:cNvSpPr>
            <a:spLocks noChangeShapeType="1"/>
          </p:cNvSpPr>
          <p:nvPr/>
        </p:nvSpPr>
        <p:spPr bwMode="auto">
          <a:xfrm flipV="1">
            <a:off x="5159014" y="490413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Line 1226"/>
          <p:cNvSpPr>
            <a:spLocks noChangeShapeType="1"/>
          </p:cNvSpPr>
          <p:nvPr/>
        </p:nvSpPr>
        <p:spPr bwMode="auto">
          <a:xfrm flipV="1">
            <a:off x="5165364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Line 1227"/>
          <p:cNvSpPr>
            <a:spLocks noChangeShapeType="1"/>
          </p:cNvSpPr>
          <p:nvPr/>
        </p:nvSpPr>
        <p:spPr bwMode="auto">
          <a:xfrm flipV="1">
            <a:off x="5174889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Line 1228"/>
          <p:cNvSpPr>
            <a:spLocks noChangeShapeType="1"/>
          </p:cNvSpPr>
          <p:nvPr/>
        </p:nvSpPr>
        <p:spPr bwMode="auto">
          <a:xfrm flipV="1">
            <a:off x="5197114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Line 1229"/>
          <p:cNvSpPr>
            <a:spLocks noChangeShapeType="1"/>
          </p:cNvSpPr>
          <p:nvPr/>
        </p:nvSpPr>
        <p:spPr bwMode="auto">
          <a:xfrm flipV="1">
            <a:off x="5201876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Line 1230"/>
          <p:cNvSpPr>
            <a:spLocks noChangeShapeType="1"/>
          </p:cNvSpPr>
          <p:nvPr/>
        </p:nvSpPr>
        <p:spPr bwMode="auto">
          <a:xfrm flipV="1">
            <a:off x="5206639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Line 1231"/>
          <p:cNvSpPr>
            <a:spLocks noChangeShapeType="1"/>
          </p:cNvSpPr>
          <p:nvPr/>
        </p:nvSpPr>
        <p:spPr bwMode="auto">
          <a:xfrm flipV="1">
            <a:off x="5222514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Line 1232"/>
          <p:cNvSpPr>
            <a:spLocks noChangeShapeType="1"/>
          </p:cNvSpPr>
          <p:nvPr/>
        </p:nvSpPr>
        <p:spPr bwMode="auto">
          <a:xfrm flipV="1">
            <a:off x="5233626" y="490413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Line 1233"/>
          <p:cNvSpPr>
            <a:spLocks noChangeShapeType="1"/>
          </p:cNvSpPr>
          <p:nvPr/>
        </p:nvSpPr>
        <p:spPr bwMode="auto">
          <a:xfrm flipV="1">
            <a:off x="5233626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Line 1234"/>
          <p:cNvSpPr>
            <a:spLocks noChangeShapeType="1"/>
          </p:cNvSpPr>
          <p:nvPr/>
        </p:nvSpPr>
        <p:spPr bwMode="auto">
          <a:xfrm flipV="1">
            <a:off x="5238389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Line 1235"/>
          <p:cNvSpPr>
            <a:spLocks noChangeShapeType="1"/>
          </p:cNvSpPr>
          <p:nvPr/>
        </p:nvSpPr>
        <p:spPr bwMode="auto">
          <a:xfrm flipV="1">
            <a:off x="5238389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Line 1236"/>
          <p:cNvSpPr>
            <a:spLocks noChangeShapeType="1"/>
          </p:cNvSpPr>
          <p:nvPr/>
        </p:nvSpPr>
        <p:spPr bwMode="auto">
          <a:xfrm flipV="1">
            <a:off x="5254264" y="4870793"/>
            <a:ext cx="0" cy="492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Line 1237"/>
          <p:cNvSpPr>
            <a:spLocks noChangeShapeType="1"/>
          </p:cNvSpPr>
          <p:nvPr/>
        </p:nvSpPr>
        <p:spPr bwMode="auto">
          <a:xfrm flipV="1">
            <a:off x="5259026" y="4870793"/>
            <a:ext cx="0" cy="492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Line 1238"/>
          <p:cNvSpPr>
            <a:spLocks noChangeShapeType="1"/>
          </p:cNvSpPr>
          <p:nvPr/>
        </p:nvSpPr>
        <p:spPr bwMode="auto">
          <a:xfrm flipV="1">
            <a:off x="5259026" y="4888256"/>
            <a:ext cx="0" cy="3175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Line 1239"/>
          <p:cNvSpPr>
            <a:spLocks noChangeShapeType="1"/>
          </p:cNvSpPr>
          <p:nvPr/>
        </p:nvSpPr>
        <p:spPr bwMode="auto">
          <a:xfrm flipV="1">
            <a:off x="5265376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Line 1240"/>
          <p:cNvSpPr>
            <a:spLocks noChangeShapeType="1"/>
          </p:cNvSpPr>
          <p:nvPr/>
        </p:nvSpPr>
        <p:spPr bwMode="auto">
          <a:xfrm flipV="1">
            <a:off x="5270139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Line 1241"/>
          <p:cNvSpPr>
            <a:spLocks noChangeShapeType="1"/>
          </p:cNvSpPr>
          <p:nvPr/>
        </p:nvSpPr>
        <p:spPr bwMode="auto">
          <a:xfrm flipV="1">
            <a:off x="5281251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Line 1242"/>
          <p:cNvSpPr>
            <a:spLocks noChangeShapeType="1"/>
          </p:cNvSpPr>
          <p:nvPr/>
        </p:nvSpPr>
        <p:spPr bwMode="auto">
          <a:xfrm flipV="1">
            <a:off x="5286014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Line 1243"/>
          <p:cNvSpPr>
            <a:spLocks noChangeShapeType="1"/>
          </p:cNvSpPr>
          <p:nvPr/>
        </p:nvSpPr>
        <p:spPr bwMode="auto">
          <a:xfrm flipV="1">
            <a:off x="5290776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Line 1244"/>
          <p:cNvSpPr>
            <a:spLocks noChangeShapeType="1"/>
          </p:cNvSpPr>
          <p:nvPr/>
        </p:nvSpPr>
        <p:spPr bwMode="auto">
          <a:xfrm flipV="1">
            <a:off x="5290776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Line 1245"/>
          <p:cNvSpPr>
            <a:spLocks noChangeShapeType="1"/>
          </p:cNvSpPr>
          <p:nvPr/>
        </p:nvSpPr>
        <p:spPr bwMode="auto">
          <a:xfrm flipV="1">
            <a:off x="5306651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Line 1246"/>
          <p:cNvSpPr>
            <a:spLocks noChangeShapeType="1"/>
          </p:cNvSpPr>
          <p:nvPr/>
        </p:nvSpPr>
        <p:spPr bwMode="auto">
          <a:xfrm flipV="1">
            <a:off x="5306651" y="4870793"/>
            <a:ext cx="0" cy="492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Line 1247"/>
          <p:cNvSpPr>
            <a:spLocks noChangeShapeType="1"/>
          </p:cNvSpPr>
          <p:nvPr/>
        </p:nvSpPr>
        <p:spPr bwMode="auto">
          <a:xfrm flipV="1">
            <a:off x="5311414" y="4899368"/>
            <a:ext cx="0" cy="2063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Line 1248"/>
          <p:cNvSpPr>
            <a:spLocks noChangeShapeType="1"/>
          </p:cNvSpPr>
          <p:nvPr/>
        </p:nvSpPr>
        <p:spPr bwMode="auto">
          <a:xfrm flipV="1">
            <a:off x="5311414" y="4899368"/>
            <a:ext cx="0" cy="2063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Line 1249"/>
          <p:cNvSpPr>
            <a:spLocks noChangeShapeType="1"/>
          </p:cNvSpPr>
          <p:nvPr/>
        </p:nvSpPr>
        <p:spPr bwMode="auto">
          <a:xfrm flipV="1">
            <a:off x="5311414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Line 1250"/>
          <p:cNvSpPr>
            <a:spLocks noChangeShapeType="1"/>
          </p:cNvSpPr>
          <p:nvPr/>
        </p:nvSpPr>
        <p:spPr bwMode="auto">
          <a:xfrm flipV="1">
            <a:off x="5317764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Line 1251"/>
          <p:cNvSpPr>
            <a:spLocks noChangeShapeType="1"/>
          </p:cNvSpPr>
          <p:nvPr/>
        </p:nvSpPr>
        <p:spPr bwMode="auto">
          <a:xfrm flipV="1">
            <a:off x="5333639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Line 1252"/>
          <p:cNvSpPr>
            <a:spLocks noChangeShapeType="1"/>
          </p:cNvSpPr>
          <p:nvPr/>
        </p:nvSpPr>
        <p:spPr bwMode="auto">
          <a:xfrm flipV="1">
            <a:off x="5333639" y="490413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Line 1253"/>
          <p:cNvSpPr>
            <a:spLocks noChangeShapeType="1"/>
          </p:cNvSpPr>
          <p:nvPr/>
        </p:nvSpPr>
        <p:spPr bwMode="auto">
          <a:xfrm flipV="1">
            <a:off x="5338401" y="490413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Line 1254"/>
          <p:cNvSpPr>
            <a:spLocks noChangeShapeType="1"/>
          </p:cNvSpPr>
          <p:nvPr/>
        </p:nvSpPr>
        <p:spPr bwMode="auto">
          <a:xfrm flipV="1">
            <a:off x="5343164" y="4893018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Line 1255"/>
          <p:cNvSpPr>
            <a:spLocks noChangeShapeType="1"/>
          </p:cNvSpPr>
          <p:nvPr/>
        </p:nvSpPr>
        <p:spPr bwMode="auto">
          <a:xfrm flipV="1">
            <a:off x="5365389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Line 1256"/>
          <p:cNvSpPr>
            <a:spLocks noChangeShapeType="1"/>
          </p:cNvSpPr>
          <p:nvPr/>
        </p:nvSpPr>
        <p:spPr bwMode="auto">
          <a:xfrm flipV="1">
            <a:off x="5365389" y="4893018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Line 1257"/>
          <p:cNvSpPr>
            <a:spLocks noChangeShapeType="1"/>
          </p:cNvSpPr>
          <p:nvPr/>
        </p:nvSpPr>
        <p:spPr bwMode="auto">
          <a:xfrm flipV="1">
            <a:off x="5370151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Line 1258"/>
          <p:cNvSpPr>
            <a:spLocks noChangeShapeType="1"/>
          </p:cNvSpPr>
          <p:nvPr/>
        </p:nvSpPr>
        <p:spPr bwMode="auto">
          <a:xfrm flipV="1">
            <a:off x="5370151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Line 1259"/>
          <p:cNvSpPr>
            <a:spLocks noChangeShapeType="1"/>
          </p:cNvSpPr>
          <p:nvPr/>
        </p:nvSpPr>
        <p:spPr bwMode="auto">
          <a:xfrm flipV="1">
            <a:off x="5386026" y="4881906"/>
            <a:ext cx="0" cy="381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Line 1260"/>
          <p:cNvSpPr>
            <a:spLocks noChangeShapeType="1"/>
          </p:cNvSpPr>
          <p:nvPr/>
        </p:nvSpPr>
        <p:spPr bwMode="auto">
          <a:xfrm flipV="1">
            <a:off x="5390789" y="4861268"/>
            <a:ext cx="0" cy="5873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Line 1261"/>
          <p:cNvSpPr>
            <a:spLocks noChangeShapeType="1"/>
          </p:cNvSpPr>
          <p:nvPr/>
        </p:nvSpPr>
        <p:spPr bwMode="auto">
          <a:xfrm flipV="1">
            <a:off x="5390789" y="4870793"/>
            <a:ext cx="0" cy="492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Line 1262"/>
          <p:cNvSpPr>
            <a:spLocks noChangeShapeType="1"/>
          </p:cNvSpPr>
          <p:nvPr/>
        </p:nvSpPr>
        <p:spPr bwMode="auto">
          <a:xfrm flipV="1">
            <a:off x="5395551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Line 1263"/>
          <p:cNvSpPr>
            <a:spLocks noChangeShapeType="1"/>
          </p:cNvSpPr>
          <p:nvPr/>
        </p:nvSpPr>
        <p:spPr bwMode="auto">
          <a:xfrm flipV="1">
            <a:off x="5395551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Line 1264"/>
          <p:cNvSpPr>
            <a:spLocks noChangeShapeType="1"/>
          </p:cNvSpPr>
          <p:nvPr/>
        </p:nvSpPr>
        <p:spPr bwMode="auto">
          <a:xfrm flipV="1">
            <a:off x="5411426" y="4893018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Line 1265"/>
          <p:cNvSpPr>
            <a:spLocks noChangeShapeType="1"/>
          </p:cNvSpPr>
          <p:nvPr/>
        </p:nvSpPr>
        <p:spPr bwMode="auto">
          <a:xfrm flipV="1">
            <a:off x="5411426" y="490413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Line 1266"/>
          <p:cNvSpPr>
            <a:spLocks noChangeShapeType="1"/>
          </p:cNvSpPr>
          <p:nvPr/>
        </p:nvSpPr>
        <p:spPr bwMode="auto">
          <a:xfrm flipV="1">
            <a:off x="5417776" y="490413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Line 1267"/>
          <p:cNvSpPr>
            <a:spLocks noChangeShapeType="1"/>
          </p:cNvSpPr>
          <p:nvPr/>
        </p:nvSpPr>
        <p:spPr bwMode="auto">
          <a:xfrm flipV="1">
            <a:off x="5417776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Line 1268"/>
          <p:cNvSpPr>
            <a:spLocks noChangeShapeType="1"/>
          </p:cNvSpPr>
          <p:nvPr/>
        </p:nvSpPr>
        <p:spPr bwMode="auto">
          <a:xfrm flipV="1">
            <a:off x="5427301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Line 1269"/>
          <p:cNvSpPr>
            <a:spLocks noChangeShapeType="1"/>
          </p:cNvSpPr>
          <p:nvPr/>
        </p:nvSpPr>
        <p:spPr bwMode="auto">
          <a:xfrm flipV="1">
            <a:off x="5443176" y="4888256"/>
            <a:ext cx="0" cy="3175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Line 1270"/>
          <p:cNvSpPr>
            <a:spLocks noChangeShapeType="1"/>
          </p:cNvSpPr>
          <p:nvPr/>
        </p:nvSpPr>
        <p:spPr bwMode="auto">
          <a:xfrm flipV="1">
            <a:off x="5447939" y="4877143"/>
            <a:ext cx="0" cy="428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Line 1271"/>
          <p:cNvSpPr>
            <a:spLocks noChangeShapeType="1"/>
          </p:cNvSpPr>
          <p:nvPr/>
        </p:nvSpPr>
        <p:spPr bwMode="auto">
          <a:xfrm flipV="1">
            <a:off x="5447939" y="4893018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Line 1272"/>
          <p:cNvSpPr>
            <a:spLocks noChangeShapeType="1"/>
          </p:cNvSpPr>
          <p:nvPr/>
        </p:nvSpPr>
        <p:spPr bwMode="auto">
          <a:xfrm flipV="1">
            <a:off x="5454289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Line 1273"/>
          <p:cNvSpPr>
            <a:spLocks noChangeShapeType="1"/>
          </p:cNvSpPr>
          <p:nvPr/>
        </p:nvSpPr>
        <p:spPr bwMode="auto">
          <a:xfrm flipV="1">
            <a:off x="5463814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Line 1274"/>
          <p:cNvSpPr>
            <a:spLocks noChangeShapeType="1"/>
          </p:cNvSpPr>
          <p:nvPr/>
        </p:nvSpPr>
        <p:spPr bwMode="auto">
          <a:xfrm flipV="1">
            <a:off x="5470164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Line 1275"/>
          <p:cNvSpPr>
            <a:spLocks noChangeShapeType="1"/>
          </p:cNvSpPr>
          <p:nvPr/>
        </p:nvSpPr>
        <p:spPr bwMode="auto">
          <a:xfrm flipV="1">
            <a:off x="5470164" y="490413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Line 1276"/>
          <p:cNvSpPr>
            <a:spLocks noChangeShapeType="1"/>
          </p:cNvSpPr>
          <p:nvPr/>
        </p:nvSpPr>
        <p:spPr bwMode="auto">
          <a:xfrm flipV="1">
            <a:off x="5474926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Line 1277"/>
          <p:cNvSpPr>
            <a:spLocks noChangeShapeType="1"/>
          </p:cNvSpPr>
          <p:nvPr/>
        </p:nvSpPr>
        <p:spPr bwMode="auto">
          <a:xfrm flipV="1">
            <a:off x="5479689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Line 1278"/>
          <p:cNvSpPr>
            <a:spLocks noChangeShapeType="1"/>
          </p:cNvSpPr>
          <p:nvPr/>
        </p:nvSpPr>
        <p:spPr bwMode="auto">
          <a:xfrm flipV="1">
            <a:off x="5490801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64" name="Line 1279"/>
          <p:cNvSpPr>
            <a:spLocks noChangeShapeType="1"/>
          </p:cNvSpPr>
          <p:nvPr/>
        </p:nvSpPr>
        <p:spPr bwMode="auto">
          <a:xfrm flipV="1">
            <a:off x="5495564" y="4915243"/>
            <a:ext cx="0" cy="476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65" name="Line 1280"/>
          <p:cNvSpPr>
            <a:spLocks noChangeShapeType="1"/>
          </p:cNvSpPr>
          <p:nvPr/>
        </p:nvSpPr>
        <p:spPr bwMode="auto">
          <a:xfrm flipV="1">
            <a:off x="5495564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69" name="Line 1281"/>
          <p:cNvSpPr>
            <a:spLocks noChangeShapeType="1"/>
          </p:cNvSpPr>
          <p:nvPr/>
        </p:nvSpPr>
        <p:spPr bwMode="auto">
          <a:xfrm flipV="1">
            <a:off x="5517789" y="4899368"/>
            <a:ext cx="0" cy="2063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70" name="Line 1282"/>
          <p:cNvSpPr>
            <a:spLocks noChangeShapeType="1"/>
          </p:cNvSpPr>
          <p:nvPr/>
        </p:nvSpPr>
        <p:spPr bwMode="auto">
          <a:xfrm flipV="1">
            <a:off x="5517789" y="4893018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71" name="Line 1283"/>
          <p:cNvSpPr>
            <a:spLocks noChangeShapeType="1"/>
          </p:cNvSpPr>
          <p:nvPr/>
        </p:nvSpPr>
        <p:spPr bwMode="auto">
          <a:xfrm flipV="1">
            <a:off x="5522551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72" name="Line 1284"/>
          <p:cNvSpPr>
            <a:spLocks noChangeShapeType="1"/>
          </p:cNvSpPr>
          <p:nvPr/>
        </p:nvSpPr>
        <p:spPr bwMode="auto">
          <a:xfrm flipV="1">
            <a:off x="5522551" y="4908893"/>
            <a:ext cx="0" cy="11112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73" name="Line 1285"/>
          <p:cNvSpPr>
            <a:spLocks noChangeShapeType="1"/>
          </p:cNvSpPr>
          <p:nvPr/>
        </p:nvSpPr>
        <p:spPr bwMode="auto">
          <a:xfrm flipV="1">
            <a:off x="5547951" y="4904131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93" name="Line 1305"/>
          <p:cNvSpPr>
            <a:spLocks noChangeShapeType="1"/>
          </p:cNvSpPr>
          <p:nvPr/>
        </p:nvSpPr>
        <p:spPr bwMode="auto">
          <a:xfrm>
            <a:off x="1034689" y="4915243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94" name="Rectangle 1306"/>
          <p:cNvSpPr>
            <a:spLocks noChangeArrowheads="1"/>
          </p:cNvSpPr>
          <p:nvPr/>
        </p:nvSpPr>
        <p:spPr bwMode="auto">
          <a:xfrm>
            <a:off x="952415" y="4816560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1" name="Line 1313"/>
          <p:cNvSpPr>
            <a:spLocks noChangeShapeType="1"/>
          </p:cNvSpPr>
          <p:nvPr/>
        </p:nvSpPr>
        <p:spPr bwMode="auto">
          <a:xfrm>
            <a:off x="1045801" y="4245318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Line 1320"/>
          <p:cNvSpPr>
            <a:spLocks noChangeShapeType="1"/>
          </p:cNvSpPr>
          <p:nvPr/>
        </p:nvSpPr>
        <p:spPr bwMode="auto">
          <a:xfrm>
            <a:off x="1034689" y="3573806"/>
            <a:ext cx="26988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Rectangle 1321"/>
          <p:cNvSpPr>
            <a:spLocks noChangeArrowheads="1"/>
          </p:cNvSpPr>
          <p:nvPr/>
        </p:nvSpPr>
        <p:spPr bwMode="auto">
          <a:xfrm>
            <a:off x="779326" y="348147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7" name="Line 1325"/>
          <p:cNvSpPr>
            <a:spLocks noChangeShapeType="1"/>
          </p:cNvSpPr>
          <p:nvPr/>
        </p:nvSpPr>
        <p:spPr bwMode="auto">
          <a:xfrm>
            <a:off x="1061676" y="492000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Line 1326"/>
          <p:cNvSpPr>
            <a:spLocks noChangeShapeType="1"/>
          </p:cNvSpPr>
          <p:nvPr/>
        </p:nvSpPr>
        <p:spPr bwMode="auto">
          <a:xfrm>
            <a:off x="1323614" y="4920006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Rectangle 1327"/>
          <p:cNvSpPr>
            <a:spLocks noChangeArrowheads="1"/>
          </p:cNvSpPr>
          <p:nvPr/>
        </p:nvSpPr>
        <p:spPr bwMode="auto">
          <a:xfrm>
            <a:off x="1179821" y="494699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50" name="Line 1328"/>
          <p:cNvSpPr>
            <a:spLocks noChangeShapeType="1"/>
          </p:cNvSpPr>
          <p:nvPr/>
        </p:nvSpPr>
        <p:spPr bwMode="auto">
          <a:xfrm>
            <a:off x="1587139" y="492000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Line 1329"/>
          <p:cNvSpPr>
            <a:spLocks noChangeShapeType="1"/>
          </p:cNvSpPr>
          <p:nvPr/>
        </p:nvSpPr>
        <p:spPr bwMode="auto">
          <a:xfrm>
            <a:off x="1853839" y="4920006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Rectangle 1330"/>
          <p:cNvSpPr>
            <a:spLocks noChangeArrowheads="1"/>
          </p:cNvSpPr>
          <p:nvPr/>
        </p:nvSpPr>
        <p:spPr bwMode="auto">
          <a:xfrm>
            <a:off x="1710046" y="4946993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53" name="Line 1331"/>
          <p:cNvSpPr>
            <a:spLocks noChangeShapeType="1"/>
          </p:cNvSpPr>
          <p:nvPr/>
        </p:nvSpPr>
        <p:spPr bwMode="auto">
          <a:xfrm>
            <a:off x="2117364" y="492000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Line 1332"/>
          <p:cNvSpPr>
            <a:spLocks noChangeShapeType="1"/>
          </p:cNvSpPr>
          <p:nvPr/>
        </p:nvSpPr>
        <p:spPr bwMode="auto">
          <a:xfrm>
            <a:off x="2379301" y="4920006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Rectangle 1333"/>
          <p:cNvSpPr>
            <a:spLocks noChangeArrowheads="1"/>
          </p:cNvSpPr>
          <p:nvPr/>
        </p:nvSpPr>
        <p:spPr bwMode="auto">
          <a:xfrm>
            <a:off x="2218046" y="49469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58" name="Line 1334"/>
          <p:cNvSpPr>
            <a:spLocks noChangeShapeType="1"/>
          </p:cNvSpPr>
          <p:nvPr/>
        </p:nvSpPr>
        <p:spPr bwMode="auto">
          <a:xfrm>
            <a:off x="2642826" y="492000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Line 1335"/>
          <p:cNvSpPr>
            <a:spLocks noChangeShapeType="1"/>
          </p:cNvSpPr>
          <p:nvPr/>
        </p:nvSpPr>
        <p:spPr bwMode="auto">
          <a:xfrm>
            <a:off x="2904764" y="4920006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Rectangle 1336"/>
          <p:cNvSpPr>
            <a:spLocks noChangeArrowheads="1"/>
          </p:cNvSpPr>
          <p:nvPr/>
        </p:nvSpPr>
        <p:spPr bwMode="auto">
          <a:xfrm>
            <a:off x="2743509" y="49469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1" name="Line 1337"/>
          <p:cNvSpPr>
            <a:spLocks noChangeShapeType="1"/>
          </p:cNvSpPr>
          <p:nvPr/>
        </p:nvSpPr>
        <p:spPr bwMode="auto">
          <a:xfrm>
            <a:off x="3168289" y="492000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Line 1338"/>
          <p:cNvSpPr>
            <a:spLocks noChangeShapeType="1"/>
          </p:cNvSpPr>
          <p:nvPr/>
        </p:nvSpPr>
        <p:spPr bwMode="auto">
          <a:xfrm>
            <a:off x="3436576" y="4920006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Rectangle 1339"/>
          <p:cNvSpPr>
            <a:spLocks noChangeArrowheads="1"/>
          </p:cNvSpPr>
          <p:nvPr/>
        </p:nvSpPr>
        <p:spPr bwMode="auto">
          <a:xfrm>
            <a:off x="3275321" y="49469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4" name="Line 1340"/>
          <p:cNvSpPr>
            <a:spLocks noChangeShapeType="1"/>
          </p:cNvSpPr>
          <p:nvPr/>
        </p:nvSpPr>
        <p:spPr bwMode="auto">
          <a:xfrm>
            <a:off x="3698514" y="492000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Line 1341"/>
          <p:cNvSpPr>
            <a:spLocks noChangeShapeType="1"/>
          </p:cNvSpPr>
          <p:nvPr/>
        </p:nvSpPr>
        <p:spPr bwMode="auto">
          <a:xfrm>
            <a:off x="3962039" y="4920006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Rectangle 1342"/>
          <p:cNvSpPr>
            <a:spLocks noChangeArrowheads="1"/>
          </p:cNvSpPr>
          <p:nvPr/>
        </p:nvSpPr>
        <p:spPr bwMode="auto">
          <a:xfrm>
            <a:off x="3800784" y="49469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68" name="Line 1343"/>
          <p:cNvSpPr>
            <a:spLocks noChangeShapeType="1"/>
          </p:cNvSpPr>
          <p:nvPr/>
        </p:nvSpPr>
        <p:spPr bwMode="auto">
          <a:xfrm>
            <a:off x="4223976" y="492000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Line 1344"/>
          <p:cNvSpPr>
            <a:spLocks noChangeShapeType="1"/>
          </p:cNvSpPr>
          <p:nvPr/>
        </p:nvSpPr>
        <p:spPr bwMode="auto">
          <a:xfrm>
            <a:off x="4487501" y="4920006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Rectangle 1345"/>
          <p:cNvSpPr>
            <a:spLocks noChangeArrowheads="1"/>
          </p:cNvSpPr>
          <p:nvPr/>
        </p:nvSpPr>
        <p:spPr bwMode="auto">
          <a:xfrm>
            <a:off x="4326246" y="49469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71" name="Line 1346"/>
          <p:cNvSpPr>
            <a:spLocks noChangeShapeType="1"/>
          </p:cNvSpPr>
          <p:nvPr/>
        </p:nvSpPr>
        <p:spPr bwMode="auto">
          <a:xfrm>
            <a:off x="4749439" y="492000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Line 1347"/>
          <p:cNvSpPr>
            <a:spLocks noChangeShapeType="1"/>
          </p:cNvSpPr>
          <p:nvPr/>
        </p:nvSpPr>
        <p:spPr bwMode="auto">
          <a:xfrm>
            <a:off x="5017726" y="4920006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Rectangle 1348"/>
          <p:cNvSpPr>
            <a:spLocks noChangeArrowheads="1"/>
          </p:cNvSpPr>
          <p:nvPr/>
        </p:nvSpPr>
        <p:spPr bwMode="auto">
          <a:xfrm>
            <a:off x="4856471" y="4946993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74" name="Line 1349"/>
          <p:cNvSpPr>
            <a:spLocks noChangeShapeType="1"/>
          </p:cNvSpPr>
          <p:nvPr/>
        </p:nvSpPr>
        <p:spPr bwMode="auto">
          <a:xfrm>
            <a:off x="5281251" y="492000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Line 1350"/>
          <p:cNvSpPr>
            <a:spLocks noChangeShapeType="1"/>
          </p:cNvSpPr>
          <p:nvPr/>
        </p:nvSpPr>
        <p:spPr bwMode="auto">
          <a:xfrm>
            <a:off x="5543189" y="4920006"/>
            <a:ext cx="0" cy="26987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Rectangle 1351"/>
          <p:cNvSpPr>
            <a:spLocks noChangeArrowheads="1"/>
          </p:cNvSpPr>
          <p:nvPr/>
        </p:nvSpPr>
        <p:spPr bwMode="auto">
          <a:xfrm>
            <a:off x="5339071" y="4946993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82" name="Oval 1481"/>
          <p:cNvSpPr/>
          <p:nvPr/>
        </p:nvSpPr>
        <p:spPr>
          <a:xfrm>
            <a:off x="5224311" y="3458764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483" name="Oval 1482"/>
          <p:cNvSpPr/>
          <p:nvPr/>
        </p:nvSpPr>
        <p:spPr>
          <a:xfrm>
            <a:off x="5231324" y="3781528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1484" name="Straight Arrow Connector 1483"/>
          <p:cNvCxnSpPr>
            <a:stCxn id="1482" idx="4"/>
            <a:endCxn id="1483" idx="0"/>
          </p:cNvCxnSpPr>
          <p:nvPr/>
        </p:nvCxnSpPr>
        <p:spPr>
          <a:xfrm>
            <a:off x="5360042" y="3642999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5" name="TextBox 223"/>
          <p:cNvSpPr txBox="1"/>
          <p:nvPr/>
        </p:nvSpPr>
        <p:spPr>
          <a:xfrm>
            <a:off x="5196976" y="3406541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486" name="TextBox 224"/>
          <p:cNvSpPr txBox="1"/>
          <p:nvPr/>
        </p:nvSpPr>
        <p:spPr>
          <a:xfrm>
            <a:off x="5161710" y="3735145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cxnSp>
        <p:nvCxnSpPr>
          <p:cNvPr id="1487" name="Straight Arrow Connector 1486"/>
          <p:cNvCxnSpPr/>
          <p:nvPr/>
        </p:nvCxnSpPr>
        <p:spPr>
          <a:xfrm flipH="1">
            <a:off x="1782514" y="4123151"/>
            <a:ext cx="3693" cy="7158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8" name="Straight Arrow Connector 1487"/>
          <p:cNvCxnSpPr/>
          <p:nvPr/>
        </p:nvCxnSpPr>
        <p:spPr>
          <a:xfrm flipH="1">
            <a:off x="1837485" y="4230559"/>
            <a:ext cx="57242" cy="4084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9" name="Straight Arrow Connector 1488"/>
          <p:cNvCxnSpPr/>
          <p:nvPr/>
        </p:nvCxnSpPr>
        <p:spPr>
          <a:xfrm flipH="1">
            <a:off x="3980828" y="4657038"/>
            <a:ext cx="76832" cy="2042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0" name="Straight Arrow Connector 1489"/>
          <p:cNvCxnSpPr/>
          <p:nvPr/>
        </p:nvCxnSpPr>
        <p:spPr>
          <a:xfrm>
            <a:off x="2297164" y="4446459"/>
            <a:ext cx="22998" cy="4084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1" name="Straight Arrow Connector 1490"/>
          <p:cNvCxnSpPr/>
          <p:nvPr/>
        </p:nvCxnSpPr>
        <p:spPr>
          <a:xfrm>
            <a:off x="2110028" y="4023376"/>
            <a:ext cx="0" cy="79318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2" name="Straight Arrow Connector 1491"/>
          <p:cNvCxnSpPr/>
          <p:nvPr/>
        </p:nvCxnSpPr>
        <p:spPr>
          <a:xfrm flipH="1">
            <a:off x="1084826" y="3503406"/>
            <a:ext cx="28621" cy="2042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4" name="TextBox 102"/>
          <p:cNvSpPr txBox="1"/>
          <p:nvPr/>
        </p:nvSpPr>
        <p:spPr>
          <a:xfrm>
            <a:off x="1146991" y="3437319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95" name="TextBox 102"/>
          <p:cNvSpPr txBox="1"/>
          <p:nvPr/>
        </p:nvSpPr>
        <p:spPr>
          <a:xfrm>
            <a:off x="1116663" y="4629430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96" name="TextBox 102"/>
          <p:cNvSpPr txBox="1"/>
          <p:nvPr/>
        </p:nvSpPr>
        <p:spPr>
          <a:xfrm>
            <a:off x="3445239" y="4173007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5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97" name="TextBox 102"/>
          <p:cNvSpPr txBox="1"/>
          <p:nvPr/>
        </p:nvSpPr>
        <p:spPr>
          <a:xfrm>
            <a:off x="2658053" y="4101154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98" name="TextBox 17"/>
          <p:cNvSpPr txBox="1"/>
          <p:nvPr/>
        </p:nvSpPr>
        <p:spPr>
          <a:xfrm>
            <a:off x="1980315" y="3813199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500" name="TextBox 17"/>
          <p:cNvSpPr txBox="1"/>
          <p:nvPr/>
        </p:nvSpPr>
        <p:spPr>
          <a:xfrm>
            <a:off x="991452" y="4415989"/>
            <a:ext cx="3481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1503" name="TextBox 17"/>
          <p:cNvSpPr txBox="1"/>
          <p:nvPr/>
        </p:nvSpPr>
        <p:spPr>
          <a:xfrm>
            <a:off x="1271566" y="3571750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04" name="TextBox 1503"/>
          <p:cNvSpPr txBox="1"/>
          <p:nvPr/>
        </p:nvSpPr>
        <p:spPr>
          <a:xfrm>
            <a:off x="1502892" y="3782166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506" name="TextBox 1505"/>
          <p:cNvSpPr txBox="1"/>
          <p:nvPr/>
        </p:nvSpPr>
        <p:spPr>
          <a:xfrm>
            <a:off x="1692313" y="4296118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8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9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507" name="TextBox 102"/>
          <p:cNvSpPr txBox="1"/>
          <p:nvPr/>
        </p:nvSpPr>
        <p:spPr>
          <a:xfrm>
            <a:off x="1866341" y="4625481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x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08" name="TextBox 1507"/>
          <p:cNvSpPr txBox="1"/>
          <p:nvPr/>
        </p:nvSpPr>
        <p:spPr>
          <a:xfrm>
            <a:off x="2068971" y="4307830"/>
            <a:ext cx="5389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2-</a:t>
            </a:r>
            <a:endParaRPr lang="zh-CN" altLang="en-US" sz="1050" baseline="30000" dirty="0"/>
          </a:p>
        </p:txBody>
      </p:sp>
      <p:sp>
        <p:nvSpPr>
          <p:cNvPr id="1510" name="TextBox 1509"/>
          <p:cNvSpPr txBox="1"/>
          <p:nvPr/>
        </p:nvSpPr>
        <p:spPr>
          <a:xfrm>
            <a:off x="2218499" y="4112987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511" name="TextBox 17"/>
          <p:cNvSpPr txBox="1"/>
          <p:nvPr/>
        </p:nvSpPr>
        <p:spPr>
          <a:xfrm>
            <a:off x="4414251" y="456194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13" name="TextBox 17"/>
          <p:cNvSpPr txBox="1"/>
          <p:nvPr/>
        </p:nvSpPr>
        <p:spPr>
          <a:xfrm>
            <a:off x="3601518" y="448109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514" name="Straight Arrow Connector 1513"/>
          <p:cNvCxnSpPr/>
          <p:nvPr/>
        </p:nvCxnSpPr>
        <p:spPr>
          <a:xfrm>
            <a:off x="3186545" y="4659490"/>
            <a:ext cx="11499" cy="1908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5" name="Straight Arrow Connector 1514"/>
          <p:cNvCxnSpPr/>
          <p:nvPr/>
        </p:nvCxnSpPr>
        <p:spPr>
          <a:xfrm>
            <a:off x="3277563" y="4139056"/>
            <a:ext cx="96770" cy="68719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6" name="Straight Arrow Connector 1515"/>
          <p:cNvCxnSpPr/>
          <p:nvPr/>
        </p:nvCxnSpPr>
        <p:spPr>
          <a:xfrm>
            <a:off x="3465071" y="4245318"/>
            <a:ext cx="6866" cy="57124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9" name="TextBox 1518"/>
          <p:cNvSpPr txBox="1"/>
          <p:nvPr/>
        </p:nvSpPr>
        <p:spPr>
          <a:xfrm>
            <a:off x="3040829" y="4375514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5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520" name="TextBox 17"/>
          <p:cNvSpPr txBox="1"/>
          <p:nvPr/>
        </p:nvSpPr>
        <p:spPr>
          <a:xfrm>
            <a:off x="2847640" y="4162709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521" name="TextBox 1520"/>
          <p:cNvSpPr txBox="1"/>
          <p:nvPr/>
        </p:nvSpPr>
        <p:spPr>
          <a:xfrm>
            <a:off x="3121112" y="3905998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4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526" name="TextBox 1525"/>
          <p:cNvSpPr txBox="1"/>
          <p:nvPr/>
        </p:nvSpPr>
        <p:spPr>
          <a:xfrm>
            <a:off x="2518554" y="3758228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527" name="Straight Arrow Connector 1526"/>
          <p:cNvCxnSpPr/>
          <p:nvPr/>
        </p:nvCxnSpPr>
        <p:spPr>
          <a:xfrm>
            <a:off x="2696850" y="3948912"/>
            <a:ext cx="0" cy="8676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9" name="Straight Arrow Connector 1528"/>
          <p:cNvCxnSpPr/>
          <p:nvPr/>
        </p:nvCxnSpPr>
        <p:spPr>
          <a:xfrm flipH="1">
            <a:off x="2557883" y="4550034"/>
            <a:ext cx="4849" cy="27249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2" name="TextBox 1531"/>
          <p:cNvSpPr txBox="1"/>
          <p:nvPr/>
        </p:nvSpPr>
        <p:spPr>
          <a:xfrm>
            <a:off x="2193186" y="3641578"/>
            <a:ext cx="5709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cxnSp>
        <p:nvCxnSpPr>
          <p:cNvPr id="1533" name="Straight Arrow Connector 1532"/>
          <p:cNvCxnSpPr/>
          <p:nvPr/>
        </p:nvCxnSpPr>
        <p:spPr>
          <a:xfrm>
            <a:off x="2536958" y="3905284"/>
            <a:ext cx="0" cy="867648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09" name="Freeform 1356"/>
          <p:cNvSpPr>
            <a:spLocks/>
          </p:cNvSpPr>
          <p:nvPr/>
        </p:nvSpPr>
        <p:spPr bwMode="auto">
          <a:xfrm>
            <a:off x="1076325" y="952501"/>
            <a:ext cx="4475162" cy="1317625"/>
          </a:xfrm>
          <a:custGeom>
            <a:avLst/>
            <a:gdLst>
              <a:gd name="T0" fmla="*/ 102 w 2819"/>
              <a:gd name="T1" fmla="*/ 830 h 830"/>
              <a:gd name="T2" fmla="*/ 159 w 2819"/>
              <a:gd name="T3" fmla="*/ 830 h 830"/>
              <a:gd name="T4" fmla="*/ 225 w 2819"/>
              <a:gd name="T5" fmla="*/ 830 h 830"/>
              <a:gd name="T6" fmla="*/ 294 w 2819"/>
              <a:gd name="T7" fmla="*/ 800 h 830"/>
              <a:gd name="T8" fmla="*/ 383 w 2819"/>
              <a:gd name="T9" fmla="*/ 830 h 830"/>
              <a:gd name="T10" fmla="*/ 452 w 2819"/>
              <a:gd name="T11" fmla="*/ 830 h 830"/>
              <a:gd name="T12" fmla="*/ 505 w 2819"/>
              <a:gd name="T13" fmla="*/ 830 h 830"/>
              <a:gd name="T14" fmla="*/ 558 w 2819"/>
              <a:gd name="T15" fmla="*/ 776 h 830"/>
              <a:gd name="T16" fmla="*/ 611 w 2819"/>
              <a:gd name="T17" fmla="*/ 826 h 830"/>
              <a:gd name="T18" fmla="*/ 657 w 2819"/>
              <a:gd name="T19" fmla="*/ 820 h 830"/>
              <a:gd name="T20" fmla="*/ 700 w 2819"/>
              <a:gd name="T21" fmla="*/ 830 h 830"/>
              <a:gd name="T22" fmla="*/ 753 w 2819"/>
              <a:gd name="T23" fmla="*/ 826 h 830"/>
              <a:gd name="T24" fmla="*/ 806 w 2819"/>
              <a:gd name="T25" fmla="*/ 830 h 830"/>
              <a:gd name="T26" fmla="*/ 855 w 2819"/>
              <a:gd name="T27" fmla="*/ 823 h 830"/>
              <a:gd name="T28" fmla="*/ 901 w 2819"/>
              <a:gd name="T29" fmla="*/ 830 h 830"/>
              <a:gd name="T30" fmla="*/ 948 w 2819"/>
              <a:gd name="T31" fmla="*/ 830 h 830"/>
              <a:gd name="T32" fmla="*/ 984 w 2819"/>
              <a:gd name="T33" fmla="*/ 830 h 830"/>
              <a:gd name="T34" fmla="*/ 1020 w 2819"/>
              <a:gd name="T35" fmla="*/ 820 h 830"/>
              <a:gd name="T36" fmla="*/ 1060 w 2819"/>
              <a:gd name="T37" fmla="*/ 830 h 830"/>
              <a:gd name="T38" fmla="*/ 1096 w 2819"/>
              <a:gd name="T39" fmla="*/ 830 h 830"/>
              <a:gd name="T40" fmla="*/ 1132 w 2819"/>
              <a:gd name="T41" fmla="*/ 813 h 830"/>
              <a:gd name="T42" fmla="*/ 1165 w 2819"/>
              <a:gd name="T43" fmla="*/ 830 h 830"/>
              <a:gd name="T44" fmla="*/ 1198 w 2819"/>
              <a:gd name="T45" fmla="*/ 733 h 830"/>
              <a:gd name="T46" fmla="*/ 1235 w 2819"/>
              <a:gd name="T47" fmla="*/ 813 h 830"/>
              <a:gd name="T48" fmla="*/ 1268 w 2819"/>
              <a:gd name="T49" fmla="*/ 830 h 830"/>
              <a:gd name="T50" fmla="*/ 1304 w 2819"/>
              <a:gd name="T51" fmla="*/ 810 h 830"/>
              <a:gd name="T52" fmla="*/ 1334 w 2819"/>
              <a:gd name="T53" fmla="*/ 806 h 830"/>
              <a:gd name="T54" fmla="*/ 1364 w 2819"/>
              <a:gd name="T55" fmla="*/ 666 h 830"/>
              <a:gd name="T56" fmla="*/ 1397 w 2819"/>
              <a:gd name="T57" fmla="*/ 830 h 830"/>
              <a:gd name="T58" fmla="*/ 1433 w 2819"/>
              <a:gd name="T59" fmla="*/ 823 h 830"/>
              <a:gd name="T60" fmla="*/ 1472 w 2819"/>
              <a:gd name="T61" fmla="*/ 796 h 830"/>
              <a:gd name="T62" fmla="*/ 1505 w 2819"/>
              <a:gd name="T63" fmla="*/ 790 h 830"/>
              <a:gd name="T64" fmla="*/ 1535 w 2819"/>
              <a:gd name="T65" fmla="*/ 823 h 830"/>
              <a:gd name="T66" fmla="*/ 1572 w 2819"/>
              <a:gd name="T67" fmla="*/ 830 h 830"/>
              <a:gd name="T68" fmla="*/ 1611 w 2819"/>
              <a:gd name="T69" fmla="*/ 830 h 830"/>
              <a:gd name="T70" fmla="*/ 1647 w 2819"/>
              <a:gd name="T71" fmla="*/ 803 h 830"/>
              <a:gd name="T72" fmla="*/ 1680 w 2819"/>
              <a:gd name="T73" fmla="*/ 626 h 830"/>
              <a:gd name="T74" fmla="*/ 1713 w 2819"/>
              <a:gd name="T75" fmla="*/ 783 h 830"/>
              <a:gd name="T76" fmla="*/ 1750 w 2819"/>
              <a:gd name="T77" fmla="*/ 830 h 830"/>
              <a:gd name="T78" fmla="*/ 1793 w 2819"/>
              <a:gd name="T79" fmla="*/ 830 h 830"/>
              <a:gd name="T80" fmla="*/ 1826 w 2819"/>
              <a:gd name="T81" fmla="*/ 830 h 830"/>
              <a:gd name="T82" fmla="*/ 1859 w 2819"/>
              <a:gd name="T83" fmla="*/ 823 h 830"/>
              <a:gd name="T84" fmla="*/ 1888 w 2819"/>
              <a:gd name="T85" fmla="*/ 790 h 830"/>
              <a:gd name="T86" fmla="*/ 1928 w 2819"/>
              <a:gd name="T87" fmla="*/ 803 h 830"/>
              <a:gd name="T88" fmla="*/ 1964 w 2819"/>
              <a:gd name="T89" fmla="*/ 830 h 830"/>
              <a:gd name="T90" fmla="*/ 1997 w 2819"/>
              <a:gd name="T91" fmla="*/ 830 h 830"/>
              <a:gd name="T92" fmla="*/ 2027 w 2819"/>
              <a:gd name="T93" fmla="*/ 790 h 830"/>
              <a:gd name="T94" fmla="*/ 2060 w 2819"/>
              <a:gd name="T95" fmla="*/ 800 h 830"/>
              <a:gd name="T96" fmla="*/ 2100 w 2819"/>
              <a:gd name="T97" fmla="*/ 830 h 830"/>
              <a:gd name="T98" fmla="*/ 2143 w 2819"/>
              <a:gd name="T99" fmla="*/ 826 h 830"/>
              <a:gd name="T100" fmla="*/ 2176 w 2819"/>
              <a:gd name="T101" fmla="*/ 780 h 830"/>
              <a:gd name="T102" fmla="*/ 2212 w 2819"/>
              <a:gd name="T103" fmla="*/ 826 h 830"/>
              <a:gd name="T104" fmla="*/ 2255 w 2819"/>
              <a:gd name="T105" fmla="*/ 830 h 830"/>
              <a:gd name="T106" fmla="*/ 2301 w 2819"/>
              <a:gd name="T107" fmla="*/ 830 h 830"/>
              <a:gd name="T108" fmla="*/ 2334 w 2819"/>
              <a:gd name="T109" fmla="*/ 816 h 830"/>
              <a:gd name="T110" fmla="*/ 2374 w 2819"/>
              <a:gd name="T111" fmla="*/ 820 h 830"/>
              <a:gd name="T112" fmla="*/ 2427 w 2819"/>
              <a:gd name="T113" fmla="*/ 826 h 830"/>
              <a:gd name="T114" fmla="*/ 2493 w 2819"/>
              <a:gd name="T115" fmla="*/ 830 h 830"/>
              <a:gd name="T116" fmla="*/ 2549 w 2819"/>
              <a:gd name="T117" fmla="*/ 826 h 830"/>
              <a:gd name="T118" fmla="*/ 2621 w 2819"/>
              <a:gd name="T119" fmla="*/ 820 h 830"/>
              <a:gd name="T120" fmla="*/ 2691 w 2819"/>
              <a:gd name="T121" fmla="*/ 820 h 830"/>
              <a:gd name="T122" fmla="*/ 2770 w 2819"/>
              <a:gd name="T123" fmla="*/ 826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19" h="830">
                <a:moveTo>
                  <a:pt x="0" y="830"/>
                </a:moveTo>
                <a:lnTo>
                  <a:pt x="0" y="826"/>
                </a:lnTo>
                <a:lnTo>
                  <a:pt x="3" y="830"/>
                </a:lnTo>
                <a:lnTo>
                  <a:pt x="10" y="830"/>
                </a:lnTo>
                <a:lnTo>
                  <a:pt x="10" y="720"/>
                </a:lnTo>
                <a:lnTo>
                  <a:pt x="13" y="796"/>
                </a:lnTo>
                <a:lnTo>
                  <a:pt x="13" y="830"/>
                </a:lnTo>
                <a:lnTo>
                  <a:pt x="13" y="796"/>
                </a:lnTo>
                <a:lnTo>
                  <a:pt x="17" y="830"/>
                </a:lnTo>
                <a:lnTo>
                  <a:pt x="26" y="830"/>
                </a:lnTo>
                <a:lnTo>
                  <a:pt x="26" y="826"/>
                </a:lnTo>
                <a:lnTo>
                  <a:pt x="30" y="830"/>
                </a:lnTo>
                <a:lnTo>
                  <a:pt x="36" y="830"/>
                </a:lnTo>
                <a:lnTo>
                  <a:pt x="40" y="826"/>
                </a:lnTo>
                <a:lnTo>
                  <a:pt x="40" y="830"/>
                </a:lnTo>
                <a:lnTo>
                  <a:pt x="40" y="826"/>
                </a:lnTo>
                <a:lnTo>
                  <a:pt x="43" y="830"/>
                </a:lnTo>
                <a:lnTo>
                  <a:pt x="53" y="830"/>
                </a:lnTo>
                <a:lnTo>
                  <a:pt x="53" y="826"/>
                </a:lnTo>
                <a:lnTo>
                  <a:pt x="56" y="830"/>
                </a:lnTo>
                <a:lnTo>
                  <a:pt x="76" y="830"/>
                </a:lnTo>
                <a:lnTo>
                  <a:pt x="76" y="826"/>
                </a:lnTo>
                <a:lnTo>
                  <a:pt x="79" y="830"/>
                </a:lnTo>
                <a:lnTo>
                  <a:pt x="96" y="830"/>
                </a:lnTo>
                <a:lnTo>
                  <a:pt x="96" y="826"/>
                </a:lnTo>
                <a:lnTo>
                  <a:pt x="99" y="830"/>
                </a:lnTo>
                <a:lnTo>
                  <a:pt x="99" y="826"/>
                </a:lnTo>
                <a:lnTo>
                  <a:pt x="102" y="830"/>
                </a:lnTo>
                <a:lnTo>
                  <a:pt x="106" y="830"/>
                </a:lnTo>
                <a:lnTo>
                  <a:pt x="106" y="826"/>
                </a:lnTo>
                <a:lnTo>
                  <a:pt x="109" y="830"/>
                </a:lnTo>
                <a:lnTo>
                  <a:pt x="109" y="826"/>
                </a:lnTo>
                <a:lnTo>
                  <a:pt x="112" y="830"/>
                </a:lnTo>
                <a:lnTo>
                  <a:pt x="112" y="826"/>
                </a:lnTo>
                <a:lnTo>
                  <a:pt x="116" y="830"/>
                </a:lnTo>
                <a:lnTo>
                  <a:pt x="119" y="830"/>
                </a:lnTo>
                <a:lnTo>
                  <a:pt x="119" y="826"/>
                </a:lnTo>
                <a:lnTo>
                  <a:pt x="122" y="830"/>
                </a:lnTo>
                <a:lnTo>
                  <a:pt x="126" y="830"/>
                </a:lnTo>
                <a:lnTo>
                  <a:pt x="126" y="820"/>
                </a:lnTo>
                <a:lnTo>
                  <a:pt x="129" y="830"/>
                </a:lnTo>
                <a:lnTo>
                  <a:pt x="129" y="803"/>
                </a:lnTo>
                <a:lnTo>
                  <a:pt x="132" y="830"/>
                </a:lnTo>
                <a:lnTo>
                  <a:pt x="132" y="820"/>
                </a:lnTo>
                <a:lnTo>
                  <a:pt x="135" y="830"/>
                </a:lnTo>
                <a:lnTo>
                  <a:pt x="135" y="826"/>
                </a:lnTo>
                <a:lnTo>
                  <a:pt x="139" y="830"/>
                </a:lnTo>
                <a:lnTo>
                  <a:pt x="142" y="830"/>
                </a:lnTo>
                <a:lnTo>
                  <a:pt x="142" y="823"/>
                </a:lnTo>
                <a:lnTo>
                  <a:pt x="145" y="830"/>
                </a:lnTo>
                <a:lnTo>
                  <a:pt x="145" y="826"/>
                </a:lnTo>
                <a:lnTo>
                  <a:pt x="149" y="830"/>
                </a:lnTo>
                <a:lnTo>
                  <a:pt x="155" y="830"/>
                </a:lnTo>
                <a:lnTo>
                  <a:pt x="155" y="826"/>
                </a:lnTo>
                <a:lnTo>
                  <a:pt x="159" y="826"/>
                </a:lnTo>
                <a:lnTo>
                  <a:pt x="159" y="830"/>
                </a:lnTo>
                <a:lnTo>
                  <a:pt x="159" y="547"/>
                </a:lnTo>
                <a:lnTo>
                  <a:pt x="162" y="830"/>
                </a:lnTo>
                <a:lnTo>
                  <a:pt x="162" y="793"/>
                </a:lnTo>
                <a:lnTo>
                  <a:pt x="165" y="830"/>
                </a:lnTo>
                <a:lnTo>
                  <a:pt x="165" y="826"/>
                </a:lnTo>
                <a:lnTo>
                  <a:pt x="168" y="830"/>
                </a:lnTo>
                <a:lnTo>
                  <a:pt x="172" y="830"/>
                </a:lnTo>
                <a:lnTo>
                  <a:pt x="172" y="823"/>
                </a:lnTo>
                <a:lnTo>
                  <a:pt x="175" y="830"/>
                </a:lnTo>
                <a:lnTo>
                  <a:pt x="192" y="830"/>
                </a:lnTo>
                <a:lnTo>
                  <a:pt x="192" y="816"/>
                </a:lnTo>
                <a:lnTo>
                  <a:pt x="195" y="830"/>
                </a:lnTo>
                <a:lnTo>
                  <a:pt x="195" y="813"/>
                </a:lnTo>
                <a:lnTo>
                  <a:pt x="198" y="830"/>
                </a:lnTo>
                <a:lnTo>
                  <a:pt x="198" y="826"/>
                </a:lnTo>
                <a:lnTo>
                  <a:pt x="201" y="830"/>
                </a:lnTo>
                <a:lnTo>
                  <a:pt x="201" y="806"/>
                </a:lnTo>
                <a:lnTo>
                  <a:pt x="205" y="830"/>
                </a:lnTo>
                <a:lnTo>
                  <a:pt x="205" y="823"/>
                </a:lnTo>
                <a:lnTo>
                  <a:pt x="208" y="830"/>
                </a:lnTo>
                <a:lnTo>
                  <a:pt x="211" y="830"/>
                </a:lnTo>
                <a:lnTo>
                  <a:pt x="211" y="826"/>
                </a:lnTo>
                <a:lnTo>
                  <a:pt x="215" y="830"/>
                </a:lnTo>
                <a:lnTo>
                  <a:pt x="215" y="826"/>
                </a:lnTo>
                <a:lnTo>
                  <a:pt x="218" y="830"/>
                </a:lnTo>
                <a:lnTo>
                  <a:pt x="221" y="830"/>
                </a:lnTo>
                <a:lnTo>
                  <a:pt x="221" y="826"/>
                </a:lnTo>
                <a:lnTo>
                  <a:pt x="225" y="830"/>
                </a:lnTo>
                <a:lnTo>
                  <a:pt x="225" y="826"/>
                </a:lnTo>
                <a:lnTo>
                  <a:pt x="228" y="830"/>
                </a:lnTo>
                <a:lnTo>
                  <a:pt x="228" y="826"/>
                </a:lnTo>
                <a:lnTo>
                  <a:pt x="231" y="830"/>
                </a:lnTo>
                <a:lnTo>
                  <a:pt x="241" y="830"/>
                </a:lnTo>
                <a:lnTo>
                  <a:pt x="241" y="826"/>
                </a:lnTo>
                <a:lnTo>
                  <a:pt x="244" y="830"/>
                </a:lnTo>
                <a:lnTo>
                  <a:pt x="244" y="826"/>
                </a:lnTo>
                <a:lnTo>
                  <a:pt x="248" y="830"/>
                </a:lnTo>
                <a:lnTo>
                  <a:pt x="248" y="826"/>
                </a:lnTo>
                <a:lnTo>
                  <a:pt x="251" y="830"/>
                </a:lnTo>
                <a:lnTo>
                  <a:pt x="258" y="830"/>
                </a:lnTo>
                <a:lnTo>
                  <a:pt x="258" y="813"/>
                </a:lnTo>
                <a:lnTo>
                  <a:pt x="261" y="830"/>
                </a:lnTo>
                <a:lnTo>
                  <a:pt x="261" y="803"/>
                </a:lnTo>
                <a:lnTo>
                  <a:pt x="264" y="830"/>
                </a:lnTo>
                <a:lnTo>
                  <a:pt x="264" y="826"/>
                </a:lnTo>
                <a:lnTo>
                  <a:pt x="267" y="830"/>
                </a:lnTo>
                <a:lnTo>
                  <a:pt x="277" y="830"/>
                </a:lnTo>
                <a:lnTo>
                  <a:pt x="277" y="826"/>
                </a:lnTo>
                <a:lnTo>
                  <a:pt x="281" y="830"/>
                </a:lnTo>
                <a:lnTo>
                  <a:pt x="287" y="830"/>
                </a:lnTo>
                <a:lnTo>
                  <a:pt x="287" y="826"/>
                </a:lnTo>
                <a:lnTo>
                  <a:pt x="291" y="830"/>
                </a:lnTo>
                <a:lnTo>
                  <a:pt x="291" y="633"/>
                </a:lnTo>
                <a:lnTo>
                  <a:pt x="294" y="800"/>
                </a:lnTo>
                <a:lnTo>
                  <a:pt x="294" y="830"/>
                </a:lnTo>
                <a:lnTo>
                  <a:pt x="294" y="800"/>
                </a:lnTo>
                <a:lnTo>
                  <a:pt x="297" y="826"/>
                </a:lnTo>
                <a:lnTo>
                  <a:pt x="297" y="830"/>
                </a:lnTo>
                <a:lnTo>
                  <a:pt x="297" y="826"/>
                </a:lnTo>
                <a:lnTo>
                  <a:pt x="300" y="830"/>
                </a:lnTo>
                <a:lnTo>
                  <a:pt x="300" y="826"/>
                </a:lnTo>
                <a:lnTo>
                  <a:pt x="304" y="830"/>
                </a:lnTo>
                <a:lnTo>
                  <a:pt x="304" y="823"/>
                </a:lnTo>
                <a:lnTo>
                  <a:pt x="307" y="830"/>
                </a:lnTo>
                <a:lnTo>
                  <a:pt x="327" y="830"/>
                </a:lnTo>
                <a:lnTo>
                  <a:pt x="327" y="823"/>
                </a:lnTo>
                <a:lnTo>
                  <a:pt x="330" y="830"/>
                </a:lnTo>
                <a:lnTo>
                  <a:pt x="330" y="826"/>
                </a:lnTo>
                <a:lnTo>
                  <a:pt x="334" y="830"/>
                </a:lnTo>
                <a:lnTo>
                  <a:pt x="334" y="823"/>
                </a:lnTo>
                <a:lnTo>
                  <a:pt x="337" y="830"/>
                </a:lnTo>
                <a:lnTo>
                  <a:pt x="350" y="830"/>
                </a:lnTo>
                <a:lnTo>
                  <a:pt x="350" y="826"/>
                </a:lnTo>
                <a:lnTo>
                  <a:pt x="353" y="830"/>
                </a:lnTo>
                <a:lnTo>
                  <a:pt x="357" y="830"/>
                </a:lnTo>
                <a:lnTo>
                  <a:pt x="357" y="786"/>
                </a:lnTo>
                <a:lnTo>
                  <a:pt x="360" y="823"/>
                </a:lnTo>
                <a:lnTo>
                  <a:pt x="360" y="830"/>
                </a:lnTo>
                <a:lnTo>
                  <a:pt x="360" y="816"/>
                </a:lnTo>
                <a:lnTo>
                  <a:pt x="363" y="830"/>
                </a:lnTo>
                <a:lnTo>
                  <a:pt x="376" y="830"/>
                </a:lnTo>
                <a:lnTo>
                  <a:pt x="376" y="826"/>
                </a:lnTo>
                <a:lnTo>
                  <a:pt x="380" y="830"/>
                </a:lnTo>
                <a:lnTo>
                  <a:pt x="383" y="830"/>
                </a:lnTo>
                <a:lnTo>
                  <a:pt x="383" y="823"/>
                </a:lnTo>
                <a:lnTo>
                  <a:pt x="386" y="830"/>
                </a:lnTo>
                <a:lnTo>
                  <a:pt x="390" y="830"/>
                </a:lnTo>
                <a:lnTo>
                  <a:pt x="390" y="826"/>
                </a:lnTo>
                <a:lnTo>
                  <a:pt x="393" y="826"/>
                </a:lnTo>
                <a:lnTo>
                  <a:pt x="393" y="830"/>
                </a:lnTo>
                <a:lnTo>
                  <a:pt x="393" y="820"/>
                </a:lnTo>
                <a:lnTo>
                  <a:pt x="396" y="826"/>
                </a:lnTo>
                <a:lnTo>
                  <a:pt x="396" y="830"/>
                </a:lnTo>
                <a:lnTo>
                  <a:pt x="396" y="826"/>
                </a:lnTo>
                <a:lnTo>
                  <a:pt x="400" y="830"/>
                </a:lnTo>
                <a:lnTo>
                  <a:pt x="423" y="830"/>
                </a:lnTo>
                <a:lnTo>
                  <a:pt x="423" y="673"/>
                </a:lnTo>
                <a:lnTo>
                  <a:pt x="426" y="823"/>
                </a:lnTo>
                <a:lnTo>
                  <a:pt x="426" y="830"/>
                </a:lnTo>
                <a:lnTo>
                  <a:pt x="426" y="760"/>
                </a:lnTo>
                <a:lnTo>
                  <a:pt x="429" y="830"/>
                </a:lnTo>
                <a:lnTo>
                  <a:pt x="429" y="823"/>
                </a:lnTo>
                <a:lnTo>
                  <a:pt x="433" y="830"/>
                </a:lnTo>
                <a:lnTo>
                  <a:pt x="439" y="830"/>
                </a:lnTo>
                <a:lnTo>
                  <a:pt x="439" y="826"/>
                </a:lnTo>
                <a:lnTo>
                  <a:pt x="442" y="830"/>
                </a:lnTo>
                <a:lnTo>
                  <a:pt x="442" y="826"/>
                </a:lnTo>
                <a:lnTo>
                  <a:pt x="446" y="830"/>
                </a:lnTo>
                <a:lnTo>
                  <a:pt x="446" y="820"/>
                </a:lnTo>
                <a:lnTo>
                  <a:pt x="449" y="830"/>
                </a:lnTo>
                <a:lnTo>
                  <a:pt x="449" y="823"/>
                </a:lnTo>
                <a:lnTo>
                  <a:pt x="452" y="830"/>
                </a:lnTo>
                <a:lnTo>
                  <a:pt x="452" y="810"/>
                </a:lnTo>
                <a:lnTo>
                  <a:pt x="456" y="826"/>
                </a:lnTo>
                <a:lnTo>
                  <a:pt x="456" y="830"/>
                </a:lnTo>
                <a:lnTo>
                  <a:pt x="456" y="823"/>
                </a:lnTo>
                <a:lnTo>
                  <a:pt x="459" y="830"/>
                </a:lnTo>
                <a:lnTo>
                  <a:pt x="459" y="826"/>
                </a:lnTo>
                <a:lnTo>
                  <a:pt x="462" y="830"/>
                </a:lnTo>
                <a:lnTo>
                  <a:pt x="472" y="830"/>
                </a:lnTo>
                <a:lnTo>
                  <a:pt x="472" y="796"/>
                </a:lnTo>
                <a:lnTo>
                  <a:pt x="475" y="830"/>
                </a:lnTo>
                <a:lnTo>
                  <a:pt x="475" y="800"/>
                </a:lnTo>
                <a:lnTo>
                  <a:pt x="479" y="830"/>
                </a:lnTo>
                <a:lnTo>
                  <a:pt x="479" y="823"/>
                </a:lnTo>
                <a:lnTo>
                  <a:pt x="482" y="830"/>
                </a:lnTo>
                <a:lnTo>
                  <a:pt x="482" y="823"/>
                </a:lnTo>
                <a:lnTo>
                  <a:pt x="485" y="830"/>
                </a:lnTo>
                <a:lnTo>
                  <a:pt x="485" y="826"/>
                </a:lnTo>
                <a:lnTo>
                  <a:pt x="489" y="830"/>
                </a:lnTo>
                <a:lnTo>
                  <a:pt x="489" y="793"/>
                </a:lnTo>
                <a:lnTo>
                  <a:pt x="492" y="830"/>
                </a:lnTo>
                <a:lnTo>
                  <a:pt x="492" y="813"/>
                </a:lnTo>
                <a:lnTo>
                  <a:pt x="495" y="830"/>
                </a:lnTo>
                <a:lnTo>
                  <a:pt x="495" y="826"/>
                </a:lnTo>
                <a:lnTo>
                  <a:pt x="499" y="830"/>
                </a:lnTo>
                <a:lnTo>
                  <a:pt x="499" y="826"/>
                </a:lnTo>
                <a:lnTo>
                  <a:pt x="502" y="830"/>
                </a:lnTo>
                <a:lnTo>
                  <a:pt x="502" y="826"/>
                </a:lnTo>
                <a:lnTo>
                  <a:pt x="505" y="830"/>
                </a:lnTo>
                <a:lnTo>
                  <a:pt x="505" y="826"/>
                </a:lnTo>
                <a:lnTo>
                  <a:pt x="508" y="830"/>
                </a:lnTo>
                <a:lnTo>
                  <a:pt x="512" y="830"/>
                </a:lnTo>
                <a:lnTo>
                  <a:pt x="512" y="826"/>
                </a:lnTo>
                <a:lnTo>
                  <a:pt x="515" y="830"/>
                </a:lnTo>
                <a:lnTo>
                  <a:pt x="515" y="820"/>
                </a:lnTo>
                <a:lnTo>
                  <a:pt x="518" y="830"/>
                </a:lnTo>
                <a:lnTo>
                  <a:pt x="518" y="826"/>
                </a:lnTo>
                <a:lnTo>
                  <a:pt x="522" y="830"/>
                </a:lnTo>
                <a:lnTo>
                  <a:pt x="525" y="830"/>
                </a:lnTo>
                <a:lnTo>
                  <a:pt x="525" y="826"/>
                </a:lnTo>
                <a:lnTo>
                  <a:pt x="528" y="830"/>
                </a:lnTo>
                <a:lnTo>
                  <a:pt x="532" y="830"/>
                </a:lnTo>
                <a:lnTo>
                  <a:pt x="532" y="826"/>
                </a:lnTo>
                <a:lnTo>
                  <a:pt x="535" y="830"/>
                </a:lnTo>
                <a:lnTo>
                  <a:pt x="538" y="830"/>
                </a:lnTo>
                <a:lnTo>
                  <a:pt x="538" y="826"/>
                </a:lnTo>
                <a:lnTo>
                  <a:pt x="541" y="830"/>
                </a:lnTo>
                <a:lnTo>
                  <a:pt x="541" y="826"/>
                </a:lnTo>
                <a:lnTo>
                  <a:pt x="545" y="830"/>
                </a:lnTo>
                <a:lnTo>
                  <a:pt x="548" y="830"/>
                </a:lnTo>
                <a:lnTo>
                  <a:pt x="548" y="823"/>
                </a:lnTo>
                <a:lnTo>
                  <a:pt x="551" y="830"/>
                </a:lnTo>
                <a:lnTo>
                  <a:pt x="551" y="826"/>
                </a:lnTo>
                <a:lnTo>
                  <a:pt x="555" y="830"/>
                </a:lnTo>
                <a:lnTo>
                  <a:pt x="555" y="740"/>
                </a:lnTo>
                <a:lnTo>
                  <a:pt x="558" y="830"/>
                </a:lnTo>
                <a:lnTo>
                  <a:pt x="558" y="776"/>
                </a:lnTo>
                <a:lnTo>
                  <a:pt x="561" y="830"/>
                </a:lnTo>
                <a:lnTo>
                  <a:pt x="561" y="826"/>
                </a:lnTo>
                <a:lnTo>
                  <a:pt x="565" y="830"/>
                </a:lnTo>
                <a:lnTo>
                  <a:pt x="565" y="826"/>
                </a:lnTo>
                <a:lnTo>
                  <a:pt x="568" y="830"/>
                </a:lnTo>
                <a:lnTo>
                  <a:pt x="574" y="830"/>
                </a:lnTo>
                <a:lnTo>
                  <a:pt x="574" y="826"/>
                </a:lnTo>
                <a:lnTo>
                  <a:pt x="578" y="830"/>
                </a:lnTo>
                <a:lnTo>
                  <a:pt x="578" y="820"/>
                </a:lnTo>
                <a:lnTo>
                  <a:pt x="581" y="830"/>
                </a:lnTo>
                <a:lnTo>
                  <a:pt x="581" y="826"/>
                </a:lnTo>
                <a:lnTo>
                  <a:pt x="584" y="830"/>
                </a:lnTo>
                <a:lnTo>
                  <a:pt x="584" y="820"/>
                </a:lnTo>
                <a:lnTo>
                  <a:pt x="588" y="830"/>
                </a:lnTo>
                <a:lnTo>
                  <a:pt x="588" y="826"/>
                </a:lnTo>
                <a:lnTo>
                  <a:pt x="591" y="830"/>
                </a:lnTo>
                <a:lnTo>
                  <a:pt x="591" y="826"/>
                </a:lnTo>
                <a:lnTo>
                  <a:pt x="594" y="830"/>
                </a:lnTo>
                <a:lnTo>
                  <a:pt x="594" y="826"/>
                </a:lnTo>
                <a:lnTo>
                  <a:pt x="598" y="830"/>
                </a:lnTo>
                <a:lnTo>
                  <a:pt x="598" y="826"/>
                </a:lnTo>
                <a:lnTo>
                  <a:pt x="601" y="830"/>
                </a:lnTo>
                <a:lnTo>
                  <a:pt x="601" y="826"/>
                </a:lnTo>
                <a:lnTo>
                  <a:pt x="604" y="830"/>
                </a:lnTo>
                <a:lnTo>
                  <a:pt x="604" y="826"/>
                </a:lnTo>
                <a:lnTo>
                  <a:pt x="608" y="830"/>
                </a:lnTo>
                <a:lnTo>
                  <a:pt x="608" y="793"/>
                </a:lnTo>
                <a:lnTo>
                  <a:pt x="611" y="826"/>
                </a:lnTo>
                <a:lnTo>
                  <a:pt x="611" y="830"/>
                </a:lnTo>
                <a:lnTo>
                  <a:pt x="611" y="823"/>
                </a:lnTo>
                <a:lnTo>
                  <a:pt x="614" y="830"/>
                </a:lnTo>
                <a:lnTo>
                  <a:pt x="621" y="830"/>
                </a:lnTo>
                <a:lnTo>
                  <a:pt x="621" y="826"/>
                </a:lnTo>
                <a:lnTo>
                  <a:pt x="624" y="830"/>
                </a:lnTo>
                <a:lnTo>
                  <a:pt x="624" y="826"/>
                </a:lnTo>
                <a:lnTo>
                  <a:pt x="627" y="830"/>
                </a:lnTo>
                <a:lnTo>
                  <a:pt x="631" y="830"/>
                </a:lnTo>
                <a:lnTo>
                  <a:pt x="631" y="826"/>
                </a:lnTo>
                <a:lnTo>
                  <a:pt x="634" y="830"/>
                </a:lnTo>
                <a:lnTo>
                  <a:pt x="634" y="826"/>
                </a:lnTo>
                <a:lnTo>
                  <a:pt x="637" y="830"/>
                </a:lnTo>
                <a:lnTo>
                  <a:pt x="637" y="470"/>
                </a:lnTo>
                <a:lnTo>
                  <a:pt x="641" y="640"/>
                </a:lnTo>
                <a:lnTo>
                  <a:pt x="641" y="830"/>
                </a:lnTo>
                <a:lnTo>
                  <a:pt x="641" y="640"/>
                </a:lnTo>
                <a:lnTo>
                  <a:pt x="644" y="813"/>
                </a:lnTo>
                <a:lnTo>
                  <a:pt x="644" y="830"/>
                </a:lnTo>
                <a:lnTo>
                  <a:pt x="644" y="813"/>
                </a:lnTo>
                <a:lnTo>
                  <a:pt x="647" y="830"/>
                </a:lnTo>
                <a:lnTo>
                  <a:pt x="647" y="823"/>
                </a:lnTo>
                <a:lnTo>
                  <a:pt x="650" y="826"/>
                </a:lnTo>
                <a:lnTo>
                  <a:pt x="650" y="830"/>
                </a:lnTo>
                <a:lnTo>
                  <a:pt x="650" y="823"/>
                </a:lnTo>
                <a:lnTo>
                  <a:pt x="654" y="830"/>
                </a:lnTo>
                <a:lnTo>
                  <a:pt x="654" y="816"/>
                </a:lnTo>
                <a:lnTo>
                  <a:pt x="657" y="820"/>
                </a:lnTo>
                <a:lnTo>
                  <a:pt x="657" y="830"/>
                </a:lnTo>
                <a:lnTo>
                  <a:pt x="657" y="810"/>
                </a:lnTo>
                <a:lnTo>
                  <a:pt x="660" y="830"/>
                </a:lnTo>
                <a:lnTo>
                  <a:pt x="664" y="830"/>
                </a:lnTo>
                <a:lnTo>
                  <a:pt x="664" y="826"/>
                </a:lnTo>
                <a:lnTo>
                  <a:pt x="667" y="830"/>
                </a:lnTo>
                <a:lnTo>
                  <a:pt x="670" y="830"/>
                </a:lnTo>
                <a:lnTo>
                  <a:pt x="674" y="826"/>
                </a:lnTo>
                <a:lnTo>
                  <a:pt x="674" y="830"/>
                </a:lnTo>
                <a:lnTo>
                  <a:pt x="674" y="826"/>
                </a:lnTo>
                <a:lnTo>
                  <a:pt x="677" y="826"/>
                </a:lnTo>
                <a:lnTo>
                  <a:pt x="677" y="830"/>
                </a:lnTo>
                <a:lnTo>
                  <a:pt x="677" y="826"/>
                </a:lnTo>
                <a:lnTo>
                  <a:pt x="680" y="826"/>
                </a:lnTo>
                <a:lnTo>
                  <a:pt x="680" y="830"/>
                </a:lnTo>
                <a:lnTo>
                  <a:pt x="680" y="810"/>
                </a:lnTo>
                <a:lnTo>
                  <a:pt x="683" y="820"/>
                </a:lnTo>
                <a:lnTo>
                  <a:pt x="683" y="830"/>
                </a:lnTo>
                <a:lnTo>
                  <a:pt x="683" y="820"/>
                </a:lnTo>
                <a:lnTo>
                  <a:pt x="687" y="830"/>
                </a:lnTo>
                <a:lnTo>
                  <a:pt x="687" y="826"/>
                </a:lnTo>
                <a:lnTo>
                  <a:pt x="690" y="826"/>
                </a:lnTo>
                <a:lnTo>
                  <a:pt x="690" y="830"/>
                </a:lnTo>
                <a:lnTo>
                  <a:pt x="690" y="820"/>
                </a:lnTo>
                <a:lnTo>
                  <a:pt x="693" y="830"/>
                </a:lnTo>
                <a:lnTo>
                  <a:pt x="697" y="830"/>
                </a:lnTo>
                <a:lnTo>
                  <a:pt x="697" y="823"/>
                </a:lnTo>
                <a:lnTo>
                  <a:pt x="700" y="830"/>
                </a:lnTo>
                <a:lnTo>
                  <a:pt x="707" y="830"/>
                </a:lnTo>
                <a:lnTo>
                  <a:pt x="707" y="826"/>
                </a:lnTo>
                <a:lnTo>
                  <a:pt x="710" y="826"/>
                </a:lnTo>
                <a:lnTo>
                  <a:pt x="710" y="830"/>
                </a:lnTo>
                <a:lnTo>
                  <a:pt x="710" y="826"/>
                </a:lnTo>
                <a:lnTo>
                  <a:pt x="713" y="830"/>
                </a:lnTo>
                <a:lnTo>
                  <a:pt x="713" y="826"/>
                </a:lnTo>
                <a:lnTo>
                  <a:pt x="716" y="830"/>
                </a:lnTo>
                <a:lnTo>
                  <a:pt x="716" y="826"/>
                </a:lnTo>
                <a:lnTo>
                  <a:pt x="720" y="826"/>
                </a:lnTo>
                <a:lnTo>
                  <a:pt x="720" y="830"/>
                </a:lnTo>
                <a:lnTo>
                  <a:pt x="720" y="823"/>
                </a:lnTo>
                <a:lnTo>
                  <a:pt x="723" y="826"/>
                </a:lnTo>
                <a:lnTo>
                  <a:pt x="723" y="830"/>
                </a:lnTo>
                <a:lnTo>
                  <a:pt x="723" y="820"/>
                </a:lnTo>
                <a:lnTo>
                  <a:pt x="726" y="830"/>
                </a:lnTo>
                <a:lnTo>
                  <a:pt x="726" y="826"/>
                </a:lnTo>
                <a:lnTo>
                  <a:pt x="730" y="830"/>
                </a:lnTo>
                <a:lnTo>
                  <a:pt x="730" y="826"/>
                </a:lnTo>
                <a:lnTo>
                  <a:pt x="733" y="830"/>
                </a:lnTo>
                <a:lnTo>
                  <a:pt x="740" y="830"/>
                </a:lnTo>
                <a:lnTo>
                  <a:pt x="740" y="813"/>
                </a:lnTo>
                <a:lnTo>
                  <a:pt x="743" y="830"/>
                </a:lnTo>
                <a:lnTo>
                  <a:pt x="743" y="820"/>
                </a:lnTo>
                <a:lnTo>
                  <a:pt x="746" y="830"/>
                </a:lnTo>
                <a:lnTo>
                  <a:pt x="749" y="830"/>
                </a:lnTo>
                <a:lnTo>
                  <a:pt x="749" y="826"/>
                </a:lnTo>
                <a:lnTo>
                  <a:pt x="753" y="826"/>
                </a:lnTo>
                <a:lnTo>
                  <a:pt x="753" y="830"/>
                </a:lnTo>
                <a:lnTo>
                  <a:pt x="753" y="826"/>
                </a:lnTo>
                <a:lnTo>
                  <a:pt x="756" y="830"/>
                </a:lnTo>
                <a:lnTo>
                  <a:pt x="756" y="823"/>
                </a:lnTo>
                <a:lnTo>
                  <a:pt x="759" y="830"/>
                </a:lnTo>
                <a:lnTo>
                  <a:pt x="769" y="830"/>
                </a:lnTo>
                <a:lnTo>
                  <a:pt x="769" y="646"/>
                </a:lnTo>
                <a:lnTo>
                  <a:pt x="773" y="823"/>
                </a:lnTo>
                <a:lnTo>
                  <a:pt x="773" y="830"/>
                </a:lnTo>
                <a:lnTo>
                  <a:pt x="773" y="733"/>
                </a:lnTo>
                <a:lnTo>
                  <a:pt x="776" y="830"/>
                </a:lnTo>
                <a:lnTo>
                  <a:pt x="776" y="823"/>
                </a:lnTo>
                <a:lnTo>
                  <a:pt x="779" y="830"/>
                </a:lnTo>
                <a:lnTo>
                  <a:pt x="779" y="826"/>
                </a:lnTo>
                <a:lnTo>
                  <a:pt x="782" y="830"/>
                </a:lnTo>
                <a:lnTo>
                  <a:pt x="782" y="826"/>
                </a:lnTo>
                <a:lnTo>
                  <a:pt x="786" y="826"/>
                </a:lnTo>
                <a:lnTo>
                  <a:pt x="786" y="830"/>
                </a:lnTo>
                <a:lnTo>
                  <a:pt x="786" y="820"/>
                </a:lnTo>
                <a:lnTo>
                  <a:pt x="789" y="830"/>
                </a:lnTo>
                <a:lnTo>
                  <a:pt x="789" y="820"/>
                </a:lnTo>
                <a:lnTo>
                  <a:pt x="792" y="830"/>
                </a:lnTo>
                <a:lnTo>
                  <a:pt x="799" y="830"/>
                </a:lnTo>
                <a:lnTo>
                  <a:pt x="799" y="826"/>
                </a:lnTo>
                <a:lnTo>
                  <a:pt x="802" y="830"/>
                </a:lnTo>
                <a:lnTo>
                  <a:pt x="802" y="810"/>
                </a:lnTo>
                <a:lnTo>
                  <a:pt x="806" y="820"/>
                </a:lnTo>
                <a:lnTo>
                  <a:pt x="806" y="830"/>
                </a:lnTo>
                <a:lnTo>
                  <a:pt x="806" y="820"/>
                </a:lnTo>
                <a:lnTo>
                  <a:pt x="809" y="830"/>
                </a:lnTo>
                <a:lnTo>
                  <a:pt x="809" y="826"/>
                </a:lnTo>
                <a:lnTo>
                  <a:pt x="812" y="830"/>
                </a:lnTo>
                <a:lnTo>
                  <a:pt x="812" y="826"/>
                </a:lnTo>
                <a:lnTo>
                  <a:pt x="815" y="830"/>
                </a:lnTo>
                <a:lnTo>
                  <a:pt x="815" y="826"/>
                </a:lnTo>
                <a:lnTo>
                  <a:pt x="819" y="826"/>
                </a:lnTo>
                <a:lnTo>
                  <a:pt x="819" y="830"/>
                </a:lnTo>
                <a:lnTo>
                  <a:pt x="819" y="826"/>
                </a:lnTo>
                <a:lnTo>
                  <a:pt x="822" y="830"/>
                </a:lnTo>
                <a:lnTo>
                  <a:pt x="822" y="820"/>
                </a:lnTo>
                <a:lnTo>
                  <a:pt x="825" y="830"/>
                </a:lnTo>
                <a:lnTo>
                  <a:pt x="832" y="830"/>
                </a:lnTo>
                <a:lnTo>
                  <a:pt x="832" y="826"/>
                </a:lnTo>
                <a:lnTo>
                  <a:pt x="835" y="830"/>
                </a:lnTo>
                <a:lnTo>
                  <a:pt x="835" y="810"/>
                </a:lnTo>
                <a:lnTo>
                  <a:pt x="839" y="826"/>
                </a:lnTo>
                <a:lnTo>
                  <a:pt x="839" y="830"/>
                </a:lnTo>
                <a:lnTo>
                  <a:pt x="839" y="816"/>
                </a:lnTo>
                <a:lnTo>
                  <a:pt x="842" y="830"/>
                </a:lnTo>
                <a:lnTo>
                  <a:pt x="845" y="830"/>
                </a:lnTo>
                <a:lnTo>
                  <a:pt x="845" y="826"/>
                </a:lnTo>
                <a:lnTo>
                  <a:pt x="849" y="830"/>
                </a:lnTo>
                <a:lnTo>
                  <a:pt x="852" y="830"/>
                </a:lnTo>
                <a:lnTo>
                  <a:pt x="852" y="826"/>
                </a:lnTo>
                <a:lnTo>
                  <a:pt x="855" y="830"/>
                </a:lnTo>
                <a:lnTo>
                  <a:pt x="855" y="823"/>
                </a:lnTo>
                <a:lnTo>
                  <a:pt x="858" y="826"/>
                </a:lnTo>
                <a:lnTo>
                  <a:pt x="858" y="830"/>
                </a:lnTo>
                <a:lnTo>
                  <a:pt x="858" y="826"/>
                </a:lnTo>
                <a:lnTo>
                  <a:pt x="862" y="830"/>
                </a:lnTo>
                <a:lnTo>
                  <a:pt x="862" y="826"/>
                </a:lnTo>
                <a:lnTo>
                  <a:pt x="865" y="830"/>
                </a:lnTo>
                <a:lnTo>
                  <a:pt x="865" y="826"/>
                </a:lnTo>
                <a:lnTo>
                  <a:pt x="868" y="830"/>
                </a:lnTo>
                <a:lnTo>
                  <a:pt x="868" y="826"/>
                </a:lnTo>
                <a:lnTo>
                  <a:pt x="872" y="826"/>
                </a:lnTo>
                <a:lnTo>
                  <a:pt x="872" y="830"/>
                </a:lnTo>
                <a:lnTo>
                  <a:pt x="872" y="823"/>
                </a:lnTo>
                <a:lnTo>
                  <a:pt x="875" y="830"/>
                </a:lnTo>
                <a:lnTo>
                  <a:pt x="875" y="826"/>
                </a:lnTo>
                <a:lnTo>
                  <a:pt x="878" y="830"/>
                </a:lnTo>
                <a:lnTo>
                  <a:pt x="878" y="826"/>
                </a:lnTo>
                <a:lnTo>
                  <a:pt x="882" y="830"/>
                </a:lnTo>
                <a:lnTo>
                  <a:pt x="882" y="823"/>
                </a:lnTo>
                <a:lnTo>
                  <a:pt x="885" y="830"/>
                </a:lnTo>
                <a:lnTo>
                  <a:pt x="885" y="826"/>
                </a:lnTo>
                <a:lnTo>
                  <a:pt x="888" y="830"/>
                </a:lnTo>
                <a:lnTo>
                  <a:pt x="888" y="826"/>
                </a:lnTo>
                <a:lnTo>
                  <a:pt x="891" y="830"/>
                </a:lnTo>
                <a:lnTo>
                  <a:pt x="895" y="830"/>
                </a:lnTo>
                <a:lnTo>
                  <a:pt x="895" y="810"/>
                </a:lnTo>
                <a:lnTo>
                  <a:pt x="898" y="830"/>
                </a:lnTo>
                <a:lnTo>
                  <a:pt x="898" y="816"/>
                </a:lnTo>
                <a:lnTo>
                  <a:pt x="901" y="830"/>
                </a:lnTo>
                <a:lnTo>
                  <a:pt x="901" y="710"/>
                </a:lnTo>
                <a:lnTo>
                  <a:pt x="905" y="830"/>
                </a:lnTo>
                <a:lnTo>
                  <a:pt x="905" y="783"/>
                </a:lnTo>
                <a:lnTo>
                  <a:pt x="908" y="830"/>
                </a:lnTo>
                <a:lnTo>
                  <a:pt x="908" y="826"/>
                </a:lnTo>
                <a:lnTo>
                  <a:pt x="911" y="830"/>
                </a:lnTo>
                <a:lnTo>
                  <a:pt x="915" y="830"/>
                </a:lnTo>
                <a:lnTo>
                  <a:pt x="915" y="823"/>
                </a:lnTo>
                <a:lnTo>
                  <a:pt x="918" y="830"/>
                </a:lnTo>
                <a:lnTo>
                  <a:pt x="921" y="830"/>
                </a:lnTo>
                <a:lnTo>
                  <a:pt x="921" y="826"/>
                </a:lnTo>
                <a:lnTo>
                  <a:pt x="924" y="830"/>
                </a:lnTo>
                <a:lnTo>
                  <a:pt x="924" y="826"/>
                </a:lnTo>
                <a:lnTo>
                  <a:pt x="928" y="830"/>
                </a:lnTo>
                <a:lnTo>
                  <a:pt x="928" y="790"/>
                </a:lnTo>
                <a:lnTo>
                  <a:pt x="931" y="826"/>
                </a:lnTo>
                <a:lnTo>
                  <a:pt x="931" y="830"/>
                </a:lnTo>
                <a:lnTo>
                  <a:pt x="931" y="780"/>
                </a:lnTo>
                <a:lnTo>
                  <a:pt x="934" y="823"/>
                </a:lnTo>
                <a:lnTo>
                  <a:pt x="934" y="830"/>
                </a:lnTo>
                <a:lnTo>
                  <a:pt x="934" y="800"/>
                </a:lnTo>
                <a:lnTo>
                  <a:pt x="938" y="830"/>
                </a:lnTo>
                <a:lnTo>
                  <a:pt x="938" y="823"/>
                </a:lnTo>
                <a:lnTo>
                  <a:pt x="941" y="830"/>
                </a:lnTo>
                <a:lnTo>
                  <a:pt x="941" y="826"/>
                </a:lnTo>
                <a:lnTo>
                  <a:pt x="944" y="830"/>
                </a:lnTo>
                <a:lnTo>
                  <a:pt x="944" y="826"/>
                </a:lnTo>
                <a:lnTo>
                  <a:pt x="948" y="830"/>
                </a:lnTo>
                <a:lnTo>
                  <a:pt x="948" y="826"/>
                </a:lnTo>
                <a:lnTo>
                  <a:pt x="951" y="826"/>
                </a:lnTo>
                <a:lnTo>
                  <a:pt x="951" y="830"/>
                </a:lnTo>
                <a:lnTo>
                  <a:pt x="951" y="780"/>
                </a:lnTo>
                <a:lnTo>
                  <a:pt x="954" y="793"/>
                </a:lnTo>
                <a:lnTo>
                  <a:pt x="954" y="830"/>
                </a:lnTo>
                <a:lnTo>
                  <a:pt x="954" y="790"/>
                </a:lnTo>
                <a:lnTo>
                  <a:pt x="957" y="816"/>
                </a:lnTo>
                <a:lnTo>
                  <a:pt x="957" y="830"/>
                </a:lnTo>
                <a:lnTo>
                  <a:pt x="957" y="816"/>
                </a:lnTo>
                <a:lnTo>
                  <a:pt x="961" y="826"/>
                </a:lnTo>
                <a:lnTo>
                  <a:pt x="961" y="830"/>
                </a:lnTo>
                <a:lnTo>
                  <a:pt x="961" y="813"/>
                </a:lnTo>
                <a:lnTo>
                  <a:pt x="964" y="820"/>
                </a:lnTo>
                <a:lnTo>
                  <a:pt x="964" y="830"/>
                </a:lnTo>
                <a:lnTo>
                  <a:pt x="964" y="813"/>
                </a:lnTo>
                <a:lnTo>
                  <a:pt x="967" y="830"/>
                </a:lnTo>
                <a:lnTo>
                  <a:pt x="967" y="796"/>
                </a:lnTo>
                <a:lnTo>
                  <a:pt x="971" y="820"/>
                </a:lnTo>
                <a:lnTo>
                  <a:pt x="971" y="830"/>
                </a:lnTo>
                <a:lnTo>
                  <a:pt x="971" y="810"/>
                </a:lnTo>
                <a:lnTo>
                  <a:pt x="974" y="820"/>
                </a:lnTo>
                <a:lnTo>
                  <a:pt x="974" y="830"/>
                </a:lnTo>
                <a:lnTo>
                  <a:pt x="974" y="820"/>
                </a:lnTo>
                <a:lnTo>
                  <a:pt x="977" y="830"/>
                </a:lnTo>
                <a:lnTo>
                  <a:pt x="977" y="826"/>
                </a:lnTo>
                <a:lnTo>
                  <a:pt x="981" y="830"/>
                </a:lnTo>
                <a:lnTo>
                  <a:pt x="984" y="830"/>
                </a:lnTo>
                <a:lnTo>
                  <a:pt x="984" y="826"/>
                </a:lnTo>
                <a:lnTo>
                  <a:pt x="987" y="826"/>
                </a:lnTo>
                <a:lnTo>
                  <a:pt x="987" y="830"/>
                </a:lnTo>
                <a:lnTo>
                  <a:pt x="987" y="826"/>
                </a:lnTo>
                <a:lnTo>
                  <a:pt x="990" y="830"/>
                </a:lnTo>
                <a:lnTo>
                  <a:pt x="990" y="826"/>
                </a:lnTo>
                <a:lnTo>
                  <a:pt x="994" y="830"/>
                </a:lnTo>
                <a:lnTo>
                  <a:pt x="994" y="820"/>
                </a:lnTo>
                <a:lnTo>
                  <a:pt x="997" y="820"/>
                </a:lnTo>
                <a:lnTo>
                  <a:pt x="997" y="830"/>
                </a:lnTo>
                <a:lnTo>
                  <a:pt x="997" y="820"/>
                </a:lnTo>
                <a:lnTo>
                  <a:pt x="1000" y="830"/>
                </a:lnTo>
                <a:lnTo>
                  <a:pt x="1000" y="826"/>
                </a:lnTo>
                <a:lnTo>
                  <a:pt x="1004" y="830"/>
                </a:lnTo>
                <a:lnTo>
                  <a:pt x="1004" y="826"/>
                </a:lnTo>
                <a:lnTo>
                  <a:pt x="1007" y="830"/>
                </a:lnTo>
                <a:lnTo>
                  <a:pt x="1007" y="823"/>
                </a:lnTo>
                <a:lnTo>
                  <a:pt x="1010" y="830"/>
                </a:lnTo>
                <a:lnTo>
                  <a:pt x="1010" y="823"/>
                </a:lnTo>
                <a:lnTo>
                  <a:pt x="1014" y="826"/>
                </a:lnTo>
                <a:lnTo>
                  <a:pt x="1014" y="830"/>
                </a:lnTo>
                <a:lnTo>
                  <a:pt x="1014" y="816"/>
                </a:lnTo>
                <a:lnTo>
                  <a:pt x="1017" y="820"/>
                </a:lnTo>
                <a:lnTo>
                  <a:pt x="1017" y="830"/>
                </a:lnTo>
                <a:lnTo>
                  <a:pt x="1017" y="820"/>
                </a:lnTo>
                <a:lnTo>
                  <a:pt x="1020" y="826"/>
                </a:lnTo>
                <a:lnTo>
                  <a:pt x="1020" y="830"/>
                </a:lnTo>
                <a:lnTo>
                  <a:pt x="1020" y="820"/>
                </a:lnTo>
                <a:lnTo>
                  <a:pt x="1023" y="830"/>
                </a:lnTo>
                <a:lnTo>
                  <a:pt x="1023" y="826"/>
                </a:lnTo>
                <a:lnTo>
                  <a:pt x="1027" y="830"/>
                </a:lnTo>
                <a:lnTo>
                  <a:pt x="1027" y="820"/>
                </a:lnTo>
                <a:lnTo>
                  <a:pt x="1030" y="826"/>
                </a:lnTo>
                <a:lnTo>
                  <a:pt x="1030" y="830"/>
                </a:lnTo>
                <a:lnTo>
                  <a:pt x="1030" y="820"/>
                </a:lnTo>
                <a:lnTo>
                  <a:pt x="1033" y="830"/>
                </a:lnTo>
                <a:lnTo>
                  <a:pt x="1033" y="816"/>
                </a:lnTo>
                <a:lnTo>
                  <a:pt x="1037" y="806"/>
                </a:lnTo>
                <a:lnTo>
                  <a:pt x="1037" y="830"/>
                </a:lnTo>
                <a:lnTo>
                  <a:pt x="1037" y="800"/>
                </a:lnTo>
                <a:lnTo>
                  <a:pt x="1040" y="826"/>
                </a:lnTo>
                <a:lnTo>
                  <a:pt x="1040" y="830"/>
                </a:lnTo>
                <a:lnTo>
                  <a:pt x="1040" y="823"/>
                </a:lnTo>
                <a:lnTo>
                  <a:pt x="1043" y="830"/>
                </a:lnTo>
                <a:lnTo>
                  <a:pt x="1043" y="823"/>
                </a:lnTo>
                <a:lnTo>
                  <a:pt x="1047" y="830"/>
                </a:lnTo>
                <a:lnTo>
                  <a:pt x="1047" y="820"/>
                </a:lnTo>
                <a:lnTo>
                  <a:pt x="1050" y="830"/>
                </a:lnTo>
                <a:lnTo>
                  <a:pt x="1050" y="823"/>
                </a:lnTo>
                <a:lnTo>
                  <a:pt x="1053" y="826"/>
                </a:lnTo>
                <a:lnTo>
                  <a:pt x="1053" y="830"/>
                </a:lnTo>
                <a:lnTo>
                  <a:pt x="1053" y="823"/>
                </a:lnTo>
                <a:lnTo>
                  <a:pt x="1056" y="830"/>
                </a:lnTo>
                <a:lnTo>
                  <a:pt x="1056" y="823"/>
                </a:lnTo>
                <a:lnTo>
                  <a:pt x="1060" y="826"/>
                </a:lnTo>
                <a:lnTo>
                  <a:pt x="1060" y="830"/>
                </a:lnTo>
                <a:lnTo>
                  <a:pt x="1060" y="813"/>
                </a:lnTo>
                <a:lnTo>
                  <a:pt x="1063" y="830"/>
                </a:lnTo>
                <a:lnTo>
                  <a:pt x="1063" y="823"/>
                </a:lnTo>
                <a:lnTo>
                  <a:pt x="1066" y="826"/>
                </a:lnTo>
                <a:lnTo>
                  <a:pt x="1066" y="830"/>
                </a:lnTo>
                <a:lnTo>
                  <a:pt x="1066" y="800"/>
                </a:lnTo>
                <a:lnTo>
                  <a:pt x="1070" y="826"/>
                </a:lnTo>
                <a:lnTo>
                  <a:pt x="1070" y="830"/>
                </a:lnTo>
                <a:lnTo>
                  <a:pt x="1070" y="813"/>
                </a:lnTo>
                <a:lnTo>
                  <a:pt x="1073" y="830"/>
                </a:lnTo>
                <a:lnTo>
                  <a:pt x="1073" y="820"/>
                </a:lnTo>
                <a:lnTo>
                  <a:pt x="1076" y="826"/>
                </a:lnTo>
                <a:lnTo>
                  <a:pt x="1076" y="830"/>
                </a:lnTo>
                <a:lnTo>
                  <a:pt x="1076" y="810"/>
                </a:lnTo>
                <a:lnTo>
                  <a:pt x="1080" y="830"/>
                </a:lnTo>
                <a:lnTo>
                  <a:pt x="1080" y="813"/>
                </a:lnTo>
                <a:lnTo>
                  <a:pt x="1083" y="816"/>
                </a:lnTo>
                <a:lnTo>
                  <a:pt x="1083" y="830"/>
                </a:lnTo>
                <a:lnTo>
                  <a:pt x="1083" y="816"/>
                </a:lnTo>
                <a:lnTo>
                  <a:pt x="1086" y="830"/>
                </a:lnTo>
                <a:lnTo>
                  <a:pt x="1086" y="816"/>
                </a:lnTo>
                <a:lnTo>
                  <a:pt x="1090" y="830"/>
                </a:lnTo>
                <a:lnTo>
                  <a:pt x="1090" y="820"/>
                </a:lnTo>
                <a:lnTo>
                  <a:pt x="1093" y="826"/>
                </a:lnTo>
                <a:lnTo>
                  <a:pt x="1093" y="830"/>
                </a:lnTo>
                <a:lnTo>
                  <a:pt x="1093" y="823"/>
                </a:lnTo>
                <a:lnTo>
                  <a:pt x="1096" y="826"/>
                </a:lnTo>
                <a:lnTo>
                  <a:pt x="1096" y="830"/>
                </a:lnTo>
                <a:lnTo>
                  <a:pt x="1096" y="820"/>
                </a:lnTo>
                <a:lnTo>
                  <a:pt x="1099" y="826"/>
                </a:lnTo>
                <a:lnTo>
                  <a:pt x="1099" y="830"/>
                </a:lnTo>
                <a:lnTo>
                  <a:pt x="1099" y="823"/>
                </a:lnTo>
                <a:lnTo>
                  <a:pt x="1103" y="826"/>
                </a:lnTo>
                <a:lnTo>
                  <a:pt x="1103" y="830"/>
                </a:lnTo>
                <a:lnTo>
                  <a:pt x="1103" y="803"/>
                </a:lnTo>
                <a:lnTo>
                  <a:pt x="1106" y="830"/>
                </a:lnTo>
                <a:lnTo>
                  <a:pt x="1106" y="823"/>
                </a:lnTo>
                <a:lnTo>
                  <a:pt x="1109" y="826"/>
                </a:lnTo>
                <a:lnTo>
                  <a:pt x="1109" y="830"/>
                </a:lnTo>
                <a:lnTo>
                  <a:pt x="1109" y="816"/>
                </a:lnTo>
                <a:lnTo>
                  <a:pt x="1113" y="830"/>
                </a:lnTo>
                <a:lnTo>
                  <a:pt x="1113" y="803"/>
                </a:lnTo>
                <a:lnTo>
                  <a:pt x="1116" y="830"/>
                </a:lnTo>
                <a:lnTo>
                  <a:pt x="1116" y="493"/>
                </a:lnTo>
                <a:lnTo>
                  <a:pt x="1119" y="823"/>
                </a:lnTo>
                <a:lnTo>
                  <a:pt x="1119" y="830"/>
                </a:lnTo>
                <a:lnTo>
                  <a:pt x="1119" y="593"/>
                </a:lnTo>
                <a:lnTo>
                  <a:pt x="1123" y="826"/>
                </a:lnTo>
                <a:lnTo>
                  <a:pt x="1123" y="830"/>
                </a:lnTo>
                <a:lnTo>
                  <a:pt x="1123" y="810"/>
                </a:lnTo>
                <a:lnTo>
                  <a:pt x="1126" y="830"/>
                </a:lnTo>
                <a:lnTo>
                  <a:pt x="1126" y="813"/>
                </a:lnTo>
                <a:lnTo>
                  <a:pt x="1129" y="826"/>
                </a:lnTo>
                <a:lnTo>
                  <a:pt x="1129" y="830"/>
                </a:lnTo>
                <a:lnTo>
                  <a:pt x="1129" y="806"/>
                </a:lnTo>
                <a:lnTo>
                  <a:pt x="1132" y="813"/>
                </a:lnTo>
                <a:lnTo>
                  <a:pt x="1132" y="830"/>
                </a:lnTo>
                <a:lnTo>
                  <a:pt x="1132" y="810"/>
                </a:lnTo>
                <a:lnTo>
                  <a:pt x="1136" y="823"/>
                </a:lnTo>
                <a:lnTo>
                  <a:pt x="1136" y="830"/>
                </a:lnTo>
                <a:lnTo>
                  <a:pt x="1136" y="790"/>
                </a:lnTo>
                <a:lnTo>
                  <a:pt x="1139" y="830"/>
                </a:lnTo>
                <a:lnTo>
                  <a:pt x="1139" y="823"/>
                </a:lnTo>
                <a:lnTo>
                  <a:pt x="1139" y="826"/>
                </a:lnTo>
                <a:lnTo>
                  <a:pt x="1142" y="820"/>
                </a:lnTo>
                <a:lnTo>
                  <a:pt x="1142" y="826"/>
                </a:lnTo>
                <a:lnTo>
                  <a:pt x="1142" y="803"/>
                </a:lnTo>
                <a:lnTo>
                  <a:pt x="1146" y="823"/>
                </a:lnTo>
                <a:lnTo>
                  <a:pt x="1146" y="830"/>
                </a:lnTo>
                <a:lnTo>
                  <a:pt x="1146" y="813"/>
                </a:lnTo>
                <a:lnTo>
                  <a:pt x="1149" y="830"/>
                </a:lnTo>
                <a:lnTo>
                  <a:pt x="1149" y="816"/>
                </a:lnTo>
                <a:lnTo>
                  <a:pt x="1152" y="826"/>
                </a:lnTo>
                <a:lnTo>
                  <a:pt x="1152" y="790"/>
                </a:lnTo>
                <a:lnTo>
                  <a:pt x="1152" y="826"/>
                </a:lnTo>
                <a:lnTo>
                  <a:pt x="1156" y="830"/>
                </a:lnTo>
                <a:lnTo>
                  <a:pt x="1156" y="806"/>
                </a:lnTo>
                <a:lnTo>
                  <a:pt x="1159" y="826"/>
                </a:lnTo>
                <a:lnTo>
                  <a:pt x="1159" y="830"/>
                </a:lnTo>
                <a:lnTo>
                  <a:pt x="1159" y="816"/>
                </a:lnTo>
                <a:lnTo>
                  <a:pt x="1162" y="830"/>
                </a:lnTo>
                <a:lnTo>
                  <a:pt x="1162" y="813"/>
                </a:lnTo>
                <a:lnTo>
                  <a:pt x="1165" y="823"/>
                </a:lnTo>
                <a:lnTo>
                  <a:pt x="1165" y="830"/>
                </a:lnTo>
                <a:lnTo>
                  <a:pt x="1165" y="783"/>
                </a:lnTo>
                <a:lnTo>
                  <a:pt x="1169" y="830"/>
                </a:lnTo>
                <a:lnTo>
                  <a:pt x="1169" y="810"/>
                </a:lnTo>
                <a:lnTo>
                  <a:pt x="1172" y="823"/>
                </a:lnTo>
                <a:lnTo>
                  <a:pt x="1172" y="830"/>
                </a:lnTo>
                <a:lnTo>
                  <a:pt x="1172" y="800"/>
                </a:lnTo>
                <a:lnTo>
                  <a:pt x="1175" y="816"/>
                </a:lnTo>
                <a:lnTo>
                  <a:pt x="1175" y="830"/>
                </a:lnTo>
                <a:lnTo>
                  <a:pt x="1175" y="783"/>
                </a:lnTo>
                <a:lnTo>
                  <a:pt x="1179" y="830"/>
                </a:lnTo>
                <a:lnTo>
                  <a:pt x="1179" y="806"/>
                </a:lnTo>
                <a:lnTo>
                  <a:pt x="1182" y="830"/>
                </a:lnTo>
                <a:lnTo>
                  <a:pt x="1182" y="816"/>
                </a:lnTo>
                <a:lnTo>
                  <a:pt x="1185" y="826"/>
                </a:lnTo>
                <a:lnTo>
                  <a:pt x="1185" y="830"/>
                </a:lnTo>
                <a:lnTo>
                  <a:pt x="1185" y="813"/>
                </a:lnTo>
                <a:lnTo>
                  <a:pt x="1189" y="823"/>
                </a:lnTo>
                <a:lnTo>
                  <a:pt x="1189" y="830"/>
                </a:lnTo>
                <a:lnTo>
                  <a:pt x="1189" y="820"/>
                </a:lnTo>
                <a:lnTo>
                  <a:pt x="1192" y="826"/>
                </a:lnTo>
                <a:lnTo>
                  <a:pt x="1192" y="830"/>
                </a:lnTo>
                <a:lnTo>
                  <a:pt x="1192" y="816"/>
                </a:lnTo>
                <a:lnTo>
                  <a:pt x="1195" y="820"/>
                </a:lnTo>
                <a:lnTo>
                  <a:pt x="1195" y="830"/>
                </a:lnTo>
                <a:lnTo>
                  <a:pt x="1195" y="640"/>
                </a:lnTo>
                <a:lnTo>
                  <a:pt x="1198" y="733"/>
                </a:lnTo>
                <a:lnTo>
                  <a:pt x="1198" y="826"/>
                </a:lnTo>
                <a:lnTo>
                  <a:pt x="1198" y="733"/>
                </a:lnTo>
                <a:lnTo>
                  <a:pt x="1202" y="823"/>
                </a:lnTo>
                <a:lnTo>
                  <a:pt x="1202" y="826"/>
                </a:lnTo>
                <a:lnTo>
                  <a:pt x="1202" y="800"/>
                </a:lnTo>
                <a:lnTo>
                  <a:pt x="1205" y="816"/>
                </a:lnTo>
                <a:lnTo>
                  <a:pt x="1205" y="830"/>
                </a:lnTo>
                <a:lnTo>
                  <a:pt x="1205" y="806"/>
                </a:lnTo>
                <a:lnTo>
                  <a:pt x="1208" y="813"/>
                </a:lnTo>
                <a:lnTo>
                  <a:pt x="1208" y="830"/>
                </a:lnTo>
                <a:lnTo>
                  <a:pt x="1208" y="800"/>
                </a:lnTo>
                <a:lnTo>
                  <a:pt x="1212" y="816"/>
                </a:lnTo>
                <a:lnTo>
                  <a:pt x="1212" y="830"/>
                </a:lnTo>
                <a:lnTo>
                  <a:pt x="1212" y="813"/>
                </a:lnTo>
                <a:lnTo>
                  <a:pt x="1215" y="830"/>
                </a:lnTo>
                <a:lnTo>
                  <a:pt x="1215" y="816"/>
                </a:lnTo>
                <a:lnTo>
                  <a:pt x="1218" y="826"/>
                </a:lnTo>
                <a:lnTo>
                  <a:pt x="1218" y="766"/>
                </a:lnTo>
                <a:lnTo>
                  <a:pt x="1222" y="806"/>
                </a:lnTo>
                <a:lnTo>
                  <a:pt x="1222" y="830"/>
                </a:lnTo>
                <a:lnTo>
                  <a:pt x="1222" y="806"/>
                </a:lnTo>
                <a:lnTo>
                  <a:pt x="1225" y="823"/>
                </a:lnTo>
                <a:lnTo>
                  <a:pt x="1225" y="830"/>
                </a:lnTo>
                <a:lnTo>
                  <a:pt x="1225" y="796"/>
                </a:lnTo>
                <a:lnTo>
                  <a:pt x="1228" y="826"/>
                </a:lnTo>
                <a:lnTo>
                  <a:pt x="1228" y="776"/>
                </a:lnTo>
                <a:lnTo>
                  <a:pt x="1231" y="810"/>
                </a:lnTo>
                <a:lnTo>
                  <a:pt x="1231" y="830"/>
                </a:lnTo>
                <a:lnTo>
                  <a:pt x="1231" y="810"/>
                </a:lnTo>
                <a:lnTo>
                  <a:pt x="1235" y="813"/>
                </a:lnTo>
                <a:lnTo>
                  <a:pt x="1235" y="830"/>
                </a:lnTo>
                <a:lnTo>
                  <a:pt x="1235" y="783"/>
                </a:lnTo>
                <a:lnTo>
                  <a:pt x="1238" y="826"/>
                </a:lnTo>
                <a:lnTo>
                  <a:pt x="1238" y="830"/>
                </a:lnTo>
                <a:lnTo>
                  <a:pt x="1238" y="790"/>
                </a:lnTo>
                <a:lnTo>
                  <a:pt x="1238" y="800"/>
                </a:lnTo>
                <a:lnTo>
                  <a:pt x="1241" y="753"/>
                </a:lnTo>
                <a:lnTo>
                  <a:pt x="1241" y="830"/>
                </a:lnTo>
                <a:lnTo>
                  <a:pt x="1241" y="710"/>
                </a:lnTo>
                <a:lnTo>
                  <a:pt x="1245" y="830"/>
                </a:lnTo>
                <a:lnTo>
                  <a:pt x="1245" y="813"/>
                </a:lnTo>
                <a:lnTo>
                  <a:pt x="1248" y="830"/>
                </a:lnTo>
                <a:lnTo>
                  <a:pt x="1248" y="633"/>
                </a:lnTo>
                <a:lnTo>
                  <a:pt x="1251" y="766"/>
                </a:lnTo>
                <a:lnTo>
                  <a:pt x="1251" y="820"/>
                </a:lnTo>
                <a:lnTo>
                  <a:pt x="1251" y="646"/>
                </a:lnTo>
                <a:lnTo>
                  <a:pt x="1255" y="820"/>
                </a:lnTo>
                <a:lnTo>
                  <a:pt x="1255" y="826"/>
                </a:lnTo>
                <a:lnTo>
                  <a:pt x="1255" y="790"/>
                </a:lnTo>
                <a:lnTo>
                  <a:pt x="1258" y="816"/>
                </a:lnTo>
                <a:lnTo>
                  <a:pt x="1258" y="830"/>
                </a:lnTo>
                <a:lnTo>
                  <a:pt x="1258" y="753"/>
                </a:lnTo>
                <a:lnTo>
                  <a:pt x="1261" y="830"/>
                </a:lnTo>
                <a:lnTo>
                  <a:pt x="1261" y="740"/>
                </a:lnTo>
                <a:lnTo>
                  <a:pt x="1264" y="810"/>
                </a:lnTo>
                <a:lnTo>
                  <a:pt x="1264" y="830"/>
                </a:lnTo>
                <a:lnTo>
                  <a:pt x="1264" y="743"/>
                </a:lnTo>
                <a:lnTo>
                  <a:pt x="1268" y="830"/>
                </a:lnTo>
                <a:lnTo>
                  <a:pt x="1268" y="746"/>
                </a:lnTo>
                <a:lnTo>
                  <a:pt x="1271" y="813"/>
                </a:lnTo>
                <a:lnTo>
                  <a:pt x="1271" y="820"/>
                </a:lnTo>
                <a:lnTo>
                  <a:pt x="1271" y="746"/>
                </a:lnTo>
                <a:lnTo>
                  <a:pt x="1274" y="813"/>
                </a:lnTo>
                <a:lnTo>
                  <a:pt x="1274" y="830"/>
                </a:lnTo>
                <a:lnTo>
                  <a:pt x="1274" y="780"/>
                </a:lnTo>
                <a:lnTo>
                  <a:pt x="1278" y="830"/>
                </a:lnTo>
                <a:lnTo>
                  <a:pt x="1278" y="783"/>
                </a:lnTo>
                <a:lnTo>
                  <a:pt x="1281" y="816"/>
                </a:lnTo>
                <a:lnTo>
                  <a:pt x="1281" y="830"/>
                </a:lnTo>
                <a:lnTo>
                  <a:pt x="1281" y="796"/>
                </a:lnTo>
                <a:lnTo>
                  <a:pt x="1284" y="826"/>
                </a:lnTo>
                <a:lnTo>
                  <a:pt x="1284" y="830"/>
                </a:lnTo>
                <a:lnTo>
                  <a:pt x="1284" y="793"/>
                </a:lnTo>
                <a:lnTo>
                  <a:pt x="1288" y="826"/>
                </a:lnTo>
                <a:lnTo>
                  <a:pt x="1288" y="830"/>
                </a:lnTo>
                <a:lnTo>
                  <a:pt x="1288" y="803"/>
                </a:lnTo>
                <a:lnTo>
                  <a:pt x="1291" y="830"/>
                </a:lnTo>
                <a:lnTo>
                  <a:pt x="1291" y="810"/>
                </a:lnTo>
                <a:lnTo>
                  <a:pt x="1294" y="823"/>
                </a:lnTo>
                <a:lnTo>
                  <a:pt x="1294" y="733"/>
                </a:lnTo>
                <a:lnTo>
                  <a:pt x="1297" y="823"/>
                </a:lnTo>
                <a:lnTo>
                  <a:pt x="1297" y="830"/>
                </a:lnTo>
                <a:lnTo>
                  <a:pt x="1297" y="816"/>
                </a:lnTo>
                <a:lnTo>
                  <a:pt x="1301" y="830"/>
                </a:lnTo>
                <a:lnTo>
                  <a:pt x="1301" y="776"/>
                </a:lnTo>
                <a:lnTo>
                  <a:pt x="1304" y="810"/>
                </a:lnTo>
                <a:lnTo>
                  <a:pt x="1304" y="830"/>
                </a:lnTo>
                <a:lnTo>
                  <a:pt x="1304" y="806"/>
                </a:lnTo>
                <a:lnTo>
                  <a:pt x="1307" y="823"/>
                </a:lnTo>
                <a:lnTo>
                  <a:pt x="1307" y="826"/>
                </a:lnTo>
                <a:lnTo>
                  <a:pt x="1307" y="766"/>
                </a:lnTo>
                <a:lnTo>
                  <a:pt x="1311" y="800"/>
                </a:lnTo>
                <a:lnTo>
                  <a:pt x="1311" y="830"/>
                </a:lnTo>
                <a:lnTo>
                  <a:pt x="1311" y="513"/>
                </a:lnTo>
                <a:lnTo>
                  <a:pt x="1314" y="670"/>
                </a:lnTo>
                <a:lnTo>
                  <a:pt x="1314" y="830"/>
                </a:lnTo>
                <a:lnTo>
                  <a:pt x="1314" y="670"/>
                </a:lnTo>
                <a:lnTo>
                  <a:pt x="1317" y="790"/>
                </a:lnTo>
                <a:lnTo>
                  <a:pt x="1317" y="823"/>
                </a:lnTo>
                <a:lnTo>
                  <a:pt x="1317" y="743"/>
                </a:lnTo>
                <a:lnTo>
                  <a:pt x="1321" y="810"/>
                </a:lnTo>
                <a:lnTo>
                  <a:pt x="1321" y="830"/>
                </a:lnTo>
                <a:lnTo>
                  <a:pt x="1321" y="773"/>
                </a:lnTo>
                <a:lnTo>
                  <a:pt x="1324" y="746"/>
                </a:lnTo>
                <a:lnTo>
                  <a:pt x="1324" y="803"/>
                </a:lnTo>
                <a:lnTo>
                  <a:pt x="1324" y="50"/>
                </a:lnTo>
                <a:lnTo>
                  <a:pt x="1327" y="673"/>
                </a:lnTo>
                <a:lnTo>
                  <a:pt x="1327" y="826"/>
                </a:lnTo>
                <a:lnTo>
                  <a:pt x="1327" y="673"/>
                </a:lnTo>
                <a:lnTo>
                  <a:pt x="1331" y="823"/>
                </a:lnTo>
                <a:lnTo>
                  <a:pt x="1331" y="830"/>
                </a:lnTo>
                <a:lnTo>
                  <a:pt x="1331" y="736"/>
                </a:lnTo>
                <a:lnTo>
                  <a:pt x="1334" y="703"/>
                </a:lnTo>
                <a:lnTo>
                  <a:pt x="1334" y="806"/>
                </a:lnTo>
                <a:lnTo>
                  <a:pt x="1334" y="350"/>
                </a:lnTo>
                <a:lnTo>
                  <a:pt x="1337" y="780"/>
                </a:lnTo>
                <a:lnTo>
                  <a:pt x="1337" y="826"/>
                </a:lnTo>
                <a:lnTo>
                  <a:pt x="1337" y="780"/>
                </a:lnTo>
                <a:lnTo>
                  <a:pt x="1340" y="803"/>
                </a:lnTo>
                <a:lnTo>
                  <a:pt x="1340" y="823"/>
                </a:lnTo>
                <a:lnTo>
                  <a:pt x="1340" y="763"/>
                </a:lnTo>
                <a:lnTo>
                  <a:pt x="1344" y="803"/>
                </a:lnTo>
                <a:lnTo>
                  <a:pt x="1344" y="830"/>
                </a:lnTo>
                <a:lnTo>
                  <a:pt x="1344" y="803"/>
                </a:lnTo>
                <a:lnTo>
                  <a:pt x="1347" y="816"/>
                </a:lnTo>
                <a:lnTo>
                  <a:pt x="1347" y="823"/>
                </a:lnTo>
                <a:lnTo>
                  <a:pt x="1347" y="753"/>
                </a:lnTo>
                <a:lnTo>
                  <a:pt x="1350" y="786"/>
                </a:lnTo>
                <a:lnTo>
                  <a:pt x="1350" y="830"/>
                </a:lnTo>
                <a:lnTo>
                  <a:pt x="1350" y="786"/>
                </a:lnTo>
                <a:lnTo>
                  <a:pt x="1354" y="823"/>
                </a:lnTo>
                <a:lnTo>
                  <a:pt x="1354" y="830"/>
                </a:lnTo>
                <a:lnTo>
                  <a:pt x="1354" y="347"/>
                </a:lnTo>
                <a:lnTo>
                  <a:pt x="1354" y="543"/>
                </a:lnTo>
                <a:lnTo>
                  <a:pt x="1357" y="243"/>
                </a:lnTo>
                <a:lnTo>
                  <a:pt x="1357" y="823"/>
                </a:lnTo>
                <a:lnTo>
                  <a:pt x="1357" y="0"/>
                </a:lnTo>
                <a:lnTo>
                  <a:pt x="1360" y="803"/>
                </a:lnTo>
                <a:lnTo>
                  <a:pt x="1360" y="830"/>
                </a:lnTo>
                <a:lnTo>
                  <a:pt x="1360" y="720"/>
                </a:lnTo>
                <a:lnTo>
                  <a:pt x="1360" y="753"/>
                </a:lnTo>
                <a:lnTo>
                  <a:pt x="1364" y="666"/>
                </a:lnTo>
                <a:lnTo>
                  <a:pt x="1364" y="823"/>
                </a:lnTo>
                <a:lnTo>
                  <a:pt x="1364" y="630"/>
                </a:lnTo>
                <a:lnTo>
                  <a:pt x="1367" y="810"/>
                </a:lnTo>
                <a:lnTo>
                  <a:pt x="1367" y="830"/>
                </a:lnTo>
                <a:lnTo>
                  <a:pt x="1367" y="793"/>
                </a:lnTo>
                <a:lnTo>
                  <a:pt x="1370" y="826"/>
                </a:lnTo>
                <a:lnTo>
                  <a:pt x="1370" y="830"/>
                </a:lnTo>
                <a:lnTo>
                  <a:pt x="1370" y="760"/>
                </a:lnTo>
                <a:lnTo>
                  <a:pt x="1373" y="826"/>
                </a:lnTo>
                <a:lnTo>
                  <a:pt x="1373" y="830"/>
                </a:lnTo>
                <a:lnTo>
                  <a:pt x="1373" y="823"/>
                </a:lnTo>
                <a:lnTo>
                  <a:pt x="1377" y="826"/>
                </a:lnTo>
                <a:lnTo>
                  <a:pt x="1377" y="830"/>
                </a:lnTo>
                <a:lnTo>
                  <a:pt x="1377" y="320"/>
                </a:lnTo>
                <a:lnTo>
                  <a:pt x="1380" y="780"/>
                </a:lnTo>
                <a:lnTo>
                  <a:pt x="1380" y="830"/>
                </a:lnTo>
                <a:lnTo>
                  <a:pt x="1380" y="720"/>
                </a:lnTo>
                <a:lnTo>
                  <a:pt x="1383" y="776"/>
                </a:lnTo>
                <a:lnTo>
                  <a:pt x="1383" y="826"/>
                </a:lnTo>
                <a:lnTo>
                  <a:pt x="1383" y="743"/>
                </a:lnTo>
                <a:lnTo>
                  <a:pt x="1387" y="803"/>
                </a:lnTo>
                <a:lnTo>
                  <a:pt x="1387" y="830"/>
                </a:lnTo>
                <a:lnTo>
                  <a:pt x="1387" y="763"/>
                </a:lnTo>
                <a:lnTo>
                  <a:pt x="1390" y="830"/>
                </a:lnTo>
                <a:lnTo>
                  <a:pt x="1390" y="826"/>
                </a:lnTo>
                <a:lnTo>
                  <a:pt x="1393" y="830"/>
                </a:lnTo>
                <a:lnTo>
                  <a:pt x="1393" y="823"/>
                </a:lnTo>
                <a:lnTo>
                  <a:pt x="1397" y="830"/>
                </a:lnTo>
                <a:lnTo>
                  <a:pt x="1397" y="810"/>
                </a:lnTo>
                <a:lnTo>
                  <a:pt x="1400" y="816"/>
                </a:lnTo>
                <a:lnTo>
                  <a:pt x="1400" y="830"/>
                </a:lnTo>
                <a:lnTo>
                  <a:pt x="1400" y="746"/>
                </a:lnTo>
                <a:lnTo>
                  <a:pt x="1403" y="830"/>
                </a:lnTo>
                <a:lnTo>
                  <a:pt x="1403" y="820"/>
                </a:lnTo>
                <a:lnTo>
                  <a:pt x="1406" y="830"/>
                </a:lnTo>
                <a:lnTo>
                  <a:pt x="1406" y="806"/>
                </a:lnTo>
                <a:lnTo>
                  <a:pt x="1410" y="830"/>
                </a:lnTo>
                <a:lnTo>
                  <a:pt x="1410" y="810"/>
                </a:lnTo>
                <a:lnTo>
                  <a:pt x="1413" y="823"/>
                </a:lnTo>
                <a:lnTo>
                  <a:pt x="1413" y="830"/>
                </a:lnTo>
                <a:lnTo>
                  <a:pt x="1413" y="763"/>
                </a:lnTo>
                <a:lnTo>
                  <a:pt x="1416" y="823"/>
                </a:lnTo>
                <a:lnTo>
                  <a:pt x="1416" y="830"/>
                </a:lnTo>
                <a:lnTo>
                  <a:pt x="1416" y="786"/>
                </a:lnTo>
                <a:lnTo>
                  <a:pt x="1420" y="830"/>
                </a:lnTo>
                <a:lnTo>
                  <a:pt x="1420" y="813"/>
                </a:lnTo>
                <a:lnTo>
                  <a:pt x="1423" y="830"/>
                </a:lnTo>
                <a:lnTo>
                  <a:pt x="1423" y="253"/>
                </a:lnTo>
                <a:lnTo>
                  <a:pt x="1426" y="733"/>
                </a:lnTo>
                <a:lnTo>
                  <a:pt x="1426" y="830"/>
                </a:lnTo>
                <a:lnTo>
                  <a:pt x="1426" y="733"/>
                </a:lnTo>
                <a:lnTo>
                  <a:pt x="1430" y="826"/>
                </a:lnTo>
                <a:lnTo>
                  <a:pt x="1430" y="830"/>
                </a:lnTo>
                <a:lnTo>
                  <a:pt x="1430" y="766"/>
                </a:lnTo>
                <a:lnTo>
                  <a:pt x="1433" y="830"/>
                </a:lnTo>
                <a:lnTo>
                  <a:pt x="1433" y="823"/>
                </a:lnTo>
                <a:lnTo>
                  <a:pt x="1436" y="826"/>
                </a:lnTo>
                <a:lnTo>
                  <a:pt x="1436" y="830"/>
                </a:lnTo>
                <a:lnTo>
                  <a:pt x="1436" y="826"/>
                </a:lnTo>
                <a:lnTo>
                  <a:pt x="1439" y="830"/>
                </a:lnTo>
                <a:lnTo>
                  <a:pt x="1439" y="567"/>
                </a:lnTo>
                <a:lnTo>
                  <a:pt x="1443" y="543"/>
                </a:lnTo>
                <a:lnTo>
                  <a:pt x="1443" y="830"/>
                </a:lnTo>
                <a:lnTo>
                  <a:pt x="1443" y="423"/>
                </a:lnTo>
                <a:lnTo>
                  <a:pt x="1446" y="830"/>
                </a:lnTo>
                <a:lnTo>
                  <a:pt x="1446" y="826"/>
                </a:lnTo>
                <a:lnTo>
                  <a:pt x="1449" y="830"/>
                </a:lnTo>
                <a:lnTo>
                  <a:pt x="1449" y="803"/>
                </a:lnTo>
                <a:lnTo>
                  <a:pt x="1453" y="830"/>
                </a:lnTo>
                <a:lnTo>
                  <a:pt x="1453" y="816"/>
                </a:lnTo>
                <a:lnTo>
                  <a:pt x="1456" y="830"/>
                </a:lnTo>
                <a:lnTo>
                  <a:pt x="1456" y="796"/>
                </a:lnTo>
                <a:lnTo>
                  <a:pt x="1459" y="823"/>
                </a:lnTo>
                <a:lnTo>
                  <a:pt x="1459" y="830"/>
                </a:lnTo>
                <a:lnTo>
                  <a:pt x="1459" y="803"/>
                </a:lnTo>
                <a:lnTo>
                  <a:pt x="1463" y="830"/>
                </a:lnTo>
                <a:lnTo>
                  <a:pt x="1463" y="800"/>
                </a:lnTo>
                <a:lnTo>
                  <a:pt x="1466" y="826"/>
                </a:lnTo>
                <a:lnTo>
                  <a:pt x="1466" y="830"/>
                </a:lnTo>
                <a:lnTo>
                  <a:pt x="1466" y="790"/>
                </a:lnTo>
                <a:lnTo>
                  <a:pt x="1469" y="830"/>
                </a:lnTo>
                <a:lnTo>
                  <a:pt x="1469" y="826"/>
                </a:lnTo>
                <a:lnTo>
                  <a:pt x="1472" y="830"/>
                </a:lnTo>
                <a:lnTo>
                  <a:pt x="1472" y="796"/>
                </a:lnTo>
                <a:lnTo>
                  <a:pt x="1476" y="826"/>
                </a:lnTo>
                <a:lnTo>
                  <a:pt x="1476" y="830"/>
                </a:lnTo>
                <a:lnTo>
                  <a:pt x="1476" y="803"/>
                </a:lnTo>
                <a:lnTo>
                  <a:pt x="1479" y="826"/>
                </a:lnTo>
                <a:lnTo>
                  <a:pt x="1479" y="830"/>
                </a:lnTo>
                <a:lnTo>
                  <a:pt x="1479" y="820"/>
                </a:lnTo>
                <a:lnTo>
                  <a:pt x="1482" y="830"/>
                </a:lnTo>
                <a:lnTo>
                  <a:pt x="1482" y="820"/>
                </a:lnTo>
                <a:lnTo>
                  <a:pt x="1486" y="826"/>
                </a:lnTo>
                <a:lnTo>
                  <a:pt x="1486" y="830"/>
                </a:lnTo>
                <a:lnTo>
                  <a:pt x="1486" y="816"/>
                </a:lnTo>
                <a:lnTo>
                  <a:pt x="1489" y="826"/>
                </a:lnTo>
                <a:lnTo>
                  <a:pt x="1489" y="830"/>
                </a:lnTo>
                <a:lnTo>
                  <a:pt x="1489" y="733"/>
                </a:lnTo>
                <a:lnTo>
                  <a:pt x="1492" y="773"/>
                </a:lnTo>
                <a:lnTo>
                  <a:pt x="1492" y="830"/>
                </a:lnTo>
                <a:lnTo>
                  <a:pt x="1492" y="753"/>
                </a:lnTo>
                <a:lnTo>
                  <a:pt x="1496" y="830"/>
                </a:lnTo>
                <a:lnTo>
                  <a:pt x="1496" y="816"/>
                </a:lnTo>
                <a:lnTo>
                  <a:pt x="1499" y="823"/>
                </a:lnTo>
                <a:lnTo>
                  <a:pt x="1499" y="830"/>
                </a:lnTo>
                <a:lnTo>
                  <a:pt x="1499" y="816"/>
                </a:lnTo>
                <a:lnTo>
                  <a:pt x="1502" y="823"/>
                </a:lnTo>
                <a:lnTo>
                  <a:pt x="1502" y="830"/>
                </a:lnTo>
                <a:lnTo>
                  <a:pt x="1502" y="823"/>
                </a:lnTo>
                <a:lnTo>
                  <a:pt x="1505" y="826"/>
                </a:lnTo>
                <a:lnTo>
                  <a:pt x="1505" y="830"/>
                </a:lnTo>
                <a:lnTo>
                  <a:pt x="1505" y="790"/>
                </a:lnTo>
                <a:lnTo>
                  <a:pt x="1505" y="803"/>
                </a:lnTo>
                <a:lnTo>
                  <a:pt x="1509" y="786"/>
                </a:lnTo>
                <a:lnTo>
                  <a:pt x="1509" y="830"/>
                </a:lnTo>
                <a:lnTo>
                  <a:pt x="1509" y="773"/>
                </a:lnTo>
                <a:lnTo>
                  <a:pt x="1512" y="813"/>
                </a:lnTo>
                <a:lnTo>
                  <a:pt x="1512" y="830"/>
                </a:lnTo>
                <a:lnTo>
                  <a:pt x="1512" y="813"/>
                </a:lnTo>
                <a:lnTo>
                  <a:pt x="1515" y="816"/>
                </a:lnTo>
                <a:lnTo>
                  <a:pt x="1515" y="830"/>
                </a:lnTo>
                <a:lnTo>
                  <a:pt x="1515" y="810"/>
                </a:lnTo>
                <a:lnTo>
                  <a:pt x="1519" y="820"/>
                </a:lnTo>
                <a:lnTo>
                  <a:pt x="1519" y="830"/>
                </a:lnTo>
                <a:lnTo>
                  <a:pt x="1519" y="820"/>
                </a:lnTo>
                <a:lnTo>
                  <a:pt x="1522" y="823"/>
                </a:lnTo>
                <a:lnTo>
                  <a:pt x="1522" y="830"/>
                </a:lnTo>
                <a:lnTo>
                  <a:pt x="1522" y="770"/>
                </a:lnTo>
                <a:lnTo>
                  <a:pt x="1525" y="793"/>
                </a:lnTo>
                <a:lnTo>
                  <a:pt x="1525" y="830"/>
                </a:lnTo>
                <a:lnTo>
                  <a:pt x="1525" y="790"/>
                </a:lnTo>
                <a:lnTo>
                  <a:pt x="1529" y="826"/>
                </a:lnTo>
                <a:lnTo>
                  <a:pt x="1529" y="830"/>
                </a:lnTo>
                <a:lnTo>
                  <a:pt x="1529" y="820"/>
                </a:lnTo>
                <a:lnTo>
                  <a:pt x="1532" y="816"/>
                </a:lnTo>
                <a:lnTo>
                  <a:pt x="1532" y="830"/>
                </a:lnTo>
                <a:lnTo>
                  <a:pt x="1532" y="810"/>
                </a:lnTo>
                <a:lnTo>
                  <a:pt x="1535" y="826"/>
                </a:lnTo>
                <a:lnTo>
                  <a:pt x="1535" y="830"/>
                </a:lnTo>
                <a:lnTo>
                  <a:pt x="1535" y="823"/>
                </a:lnTo>
                <a:lnTo>
                  <a:pt x="1538" y="826"/>
                </a:lnTo>
                <a:lnTo>
                  <a:pt x="1538" y="830"/>
                </a:lnTo>
                <a:lnTo>
                  <a:pt x="1538" y="816"/>
                </a:lnTo>
                <a:lnTo>
                  <a:pt x="1542" y="823"/>
                </a:lnTo>
                <a:lnTo>
                  <a:pt x="1542" y="830"/>
                </a:lnTo>
                <a:lnTo>
                  <a:pt x="1542" y="816"/>
                </a:lnTo>
                <a:lnTo>
                  <a:pt x="1545" y="830"/>
                </a:lnTo>
                <a:lnTo>
                  <a:pt x="1545" y="803"/>
                </a:lnTo>
                <a:lnTo>
                  <a:pt x="1548" y="826"/>
                </a:lnTo>
                <a:lnTo>
                  <a:pt x="1548" y="830"/>
                </a:lnTo>
                <a:lnTo>
                  <a:pt x="1548" y="816"/>
                </a:lnTo>
                <a:lnTo>
                  <a:pt x="1552" y="823"/>
                </a:lnTo>
                <a:lnTo>
                  <a:pt x="1552" y="830"/>
                </a:lnTo>
                <a:lnTo>
                  <a:pt x="1552" y="820"/>
                </a:lnTo>
                <a:lnTo>
                  <a:pt x="1555" y="830"/>
                </a:lnTo>
                <a:lnTo>
                  <a:pt x="1555" y="733"/>
                </a:lnTo>
                <a:lnTo>
                  <a:pt x="1558" y="803"/>
                </a:lnTo>
                <a:lnTo>
                  <a:pt x="1558" y="830"/>
                </a:lnTo>
                <a:lnTo>
                  <a:pt x="1558" y="750"/>
                </a:lnTo>
                <a:lnTo>
                  <a:pt x="1562" y="830"/>
                </a:lnTo>
                <a:lnTo>
                  <a:pt x="1562" y="823"/>
                </a:lnTo>
                <a:lnTo>
                  <a:pt x="1565" y="826"/>
                </a:lnTo>
                <a:lnTo>
                  <a:pt x="1565" y="830"/>
                </a:lnTo>
                <a:lnTo>
                  <a:pt x="1565" y="820"/>
                </a:lnTo>
                <a:lnTo>
                  <a:pt x="1568" y="830"/>
                </a:lnTo>
                <a:lnTo>
                  <a:pt x="1568" y="820"/>
                </a:lnTo>
                <a:lnTo>
                  <a:pt x="1572" y="826"/>
                </a:lnTo>
                <a:lnTo>
                  <a:pt x="1572" y="830"/>
                </a:lnTo>
                <a:lnTo>
                  <a:pt x="1572" y="806"/>
                </a:lnTo>
                <a:lnTo>
                  <a:pt x="1575" y="830"/>
                </a:lnTo>
                <a:lnTo>
                  <a:pt x="1575" y="806"/>
                </a:lnTo>
                <a:lnTo>
                  <a:pt x="1578" y="830"/>
                </a:lnTo>
                <a:lnTo>
                  <a:pt x="1578" y="806"/>
                </a:lnTo>
                <a:lnTo>
                  <a:pt x="1581" y="830"/>
                </a:lnTo>
                <a:lnTo>
                  <a:pt x="1581" y="813"/>
                </a:lnTo>
                <a:lnTo>
                  <a:pt x="1585" y="830"/>
                </a:lnTo>
                <a:lnTo>
                  <a:pt x="1585" y="820"/>
                </a:lnTo>
                <a:lnTo>
                  <a:pt x="1588" y="830"/>
                </a:lnTo>
                <a:lnTo>
                  <a:pt x="1588" y="776"/>
                </a:lnTo>
                <a:lnTo>
                  <a:pt x="1591" y="826"/>
                </a:lnTo>
                <a:lnTo>
                  <a:pt x="1591" y="830"/>
                </a:lnTo>
                <a:lnTo>
                  <a:pt x="1591" y="780"/>
                </a:lnTo>
                <a:lnTo>
                  <a:pt x="1595" y="826"/>
                </a:lnTo>
                <a:lnTo>
                  <a:pt x="1595" y="830"/>
                </a:lnTo>
                <a:lnTo>
                  <a:pt x="1595" y="616"/>
                </a:lnTo>
                <a:lnTo>
                  <a:pt x="1598" y="803"/>
                </a:lnTo>
                <a:lnTo>
                  <a:pt x="1598" y="826"/>
                </a:lnTo>
                <a:lnTo>
                  <a:pt x="1598" y="603"/>
                </a:lnTo>
                <a:lnTo>
                  <a:pt x="1601" y="816"/>
                </a:lnTo>
                <a:lnTo>
                  <a:pt x="1601" y="830"/>
                </a:lnTo>
                <a:lnTo>
                  <a:pt x="1601" y="753"/>
                </a:lnTo>
                <a:lnTo>
                  <a:pt x="1605" y="830"/>
                </a:lnTo>
                <a:lnTo>
                  <a:pt x="1605" y="796"/>
                </a:lnTo>
                <a:lnTo>
                  <a:pt x="1608" y="830"/>
                </a:lnTo>
                <a:lnTo>
                  <a:pt x="1608" y="816"/>
                </a:lnTo>
                <a:lnTo>
                  <a:pt x="1611" y="830"/>
                </a:lnTo>
                <a:lnTo>
                  <a:pt x="1611" y="816"/>
                </a:lnTo>
                <a:lnTo>
                  <a:pt x="1614" y="830"/>
                </a:lnTo>
                <a:lnTo>
                  <a:pt x="1614" y="813"/>
                </a:lnTo>
                <a:lnTo>
                  <a:pt x="1618" y="830"/>
                </a:lnTo>
                <a:lnTo>
                  <a:pt x="1618" y="823"/>
                </a:lnTo>
                <a:lnTo>
                  <a:pt x="1621" y="830"/>
                </a:lnTo>
                <a:lnTo>
                  <a:pt x="1621" y="790"/>
                </a:lnTo>
                <a:lnTo>
                  <a:pt x="1624" y="830"/>
                </a:lnTo>
                <a:lnTo>
                  <a:pt x="1624" y="783"/>
                </a:lnTo>
                <a:lnTo>
                  <a:pt x="1628" y="826"/>
                </a:lnTo>
                <a:lnTo>
                  <a:pt x="1628" y="830"/>
                </a:lnTo>
                <a:lnTo>
                  <a:pt x="1628" y="823"/>
                </a:lnTo>
                <a:lnTo>
                  <a:pt x="1631" y="830"/>
                </a:lnTo>
                <a:lnTo>
                  <a:pt x="1631" y="796"/>
                </a:lnTo>
                <a:lnTo>
                  <a:pt x="1634" y="823"/>
                </a:lnTo>
                <a:lnTo>
                  <a:pt x="1634" y="830"/>
                </a:lnTo>
                <a:lnTo>
                  <a:pt x="1634" y="816"/>
                </a:lnTo>
                <a:lnTo>
                  <a:pt x="1638" y="826"/>
                </a:lnTo>
                <a:lnTo>
                  <a:pt x="1638" y="830"/>
                </a:lnTo>
                <a:lnTo>
                  <a:pt x="1638" y="796"/>
                </a:lnTo>
                <a:lnTo>
                  <a:pt x="1641" y="823"/>
                </a:lnTo>
                <a:lnTo>
                  <a:pt x="1641" y="830"/>
                </a:lnTo>
                <a:lnTo>
                  <a:pt x="1641" y="823"/>
                </a:lnTo>
                <a:lnTo>
                  <a:pt x="1644" y="826"/>
                </a:lnTo>
                <a:lnTo>
                  <a:pt x="1644" y="830"/>
                </a:lnTo>
                <a:lnTo>
                  <a:pt x="1644" y="820"/>
                </a:lnTo>
                <a:lnTo>
                  <a:pt x="1647" y="830"/>
                </a:lnTo>
                <a:lnTo>
                  <a:pt x="1647" y="803"/>
                </a:lnTo>
                <a:lnTo>
                  <a:pt x="1651" y="826"/>
                </a:lnTo>
                <a:lnTo>
                  <a:pt x="1651" y="830"/>
                </a:lnTo>
                <a:lnTo>
                  <a:pt x="1651" y="813"/>
                </a:lnTo>
                <a:lnTo>
                  <a:pt x="1654" y="830"/>
                </a:lnTo>
                <a:lnTo>
                  <a:pt x="1654" y="803"/>
                </a:lnTo>
                <a:lnTo>
                  <a:pt x="1657" y="810"/>
                </a:lnTo>
                <a:lnTo>
                  <a:pt x="1657" y="830"/>
                </a:lnTo>
                <a:lnTo>
                  <a:pt x="1657" y="793"/>
                </a:lnTo>
                <a:lnTo>
                  <a:pt x="1661" y="820"/>
                </a:lnTo>
                <a:lnTo>
                  <a:pt x="1661" y="830"/>
                </a:lnTo>
                <a:lnTo>
                  <a:pt x="1661" y="803"/>
                </a:lnTo>
                <a:lnTo>
                  <a:pt x="1664" y="796"/>
                </a:lnTo>
                <a:lnTo>
                  <a:pt x="1664" y="830"/>
                </a:lnTo>
                <a:lnTo>
                  <a:pt x="1664" y="766"/>
                </a:lnTo>
                <a:lnTo>
                  <a:pt x="1667" y="806"/>
                </a:lnTo>
                <a:lnTo>
                  <a:pt x="1667" y="830"/>
                </a:lnTo>
                <a:lnTo>
                  <a:pt x="1667" y="806"/>
                </a:lnTo>
                <a:lnTo>
                  <a:pt x="1671" y="826"/>
                </a:lnTo>
                <a:lnTo>
                  <a:pt x="1671" y="830"/>
                </a:lnTo>
                <a:lnTo>
                  <a:pt x="1671" y="793"/>
                </a:lnTo>
                <a:lnTo>
                  <a:pt x="1674" y="826"/>
                </a:lnTo>
                <a:lnTo>
                  <a:pt x="1674" y="830"/>
                </a:lnTo>
                <a:lnTo>
                  <a:pt x="1674" y="820"/>
                </a:lnTo>
                <a:lnTo>
                  <a:pt x="1677" y="830"/>
                </a:lnTo>
                <a:lnTo>
                  <a:pt x="1677" y="806"/>
                </a:lnTo>
                <a:lnTo>
                  <a:pt x="1680" y="803"/>
                </a:lnTo>
                <a:lnTo>
                  <a:pt x="1680" y="830"/>
                </a:lnTo>
                <a:lnTo>
                  <a:pt x="1680" y="626"/>
                </a:lnTo>
                <a:lnTo>
                  <a:pt x="1684" y="633"/>
                </a:lnTo>
                <a:lnTo>
                  <a:pt x="1684" y="830"/>
                </a:lnTo>
                <a:lnTo>
                  <a:pt x="1684" y="633"/>
                </a:lnTo>
                <a:lnTo>
                  <a:pt x="1687" y="813"/>
                </a:lnTo>
                <a:lnTo>
                  <a:pt x="1687" y="830"/>
                </a:lnTo>
                <a:lnTo>
                  <a:pt x="1687" y="813"/>
                </a:lnTo>
                <a:lnTo>
                  <a:pt x="1690" y="820"/>
                </a:lnTo>
                <a:lnTo>
                  <a:pt x="1690" y="830"/>
                </a:lnTo>
                <a:lnTo>
                  <a:pt x="1690" y="816"/>
                </a:lnTo>
                <a:lnTo>
                  <a:pt x="1694" y="830"/>
                </a:lnTo>
                <a:lnTo>
                  <a:pt x="1694" y="813"/>
                </a:lnTo>
                <a:lnTo>
                  <a:pt x="1697" y="810"/>
                </a:lnTo>
                <a:lnTo>
                  <a:pt x="1697" y="830"/>
                </a:lnTo>
                <a:lnTo>
                  <a:pt x="1697" y="776"/>
                </a:lnTo>
                <a:lnTo>
                  <a:pt x="1700" y="813"/>
                </a:lnTo>
                <a:lnTo>
                  <a:pt x="1700" y="830"/>
                </a:lnTo>
                <a:lnTo>
                  <a:pt x="1700" y="813"/>
                </a:lnTo>
                <a:lnTo>
                  <a:pt x="1704" y="826"/>
                </a:lnTo>
                <a:lnTo>
                  <a:pt x="1704" y="830"/>
                </a:lnTo>
                <a:lnTo>
                  <a:pt x="1704" y="786"/>
                </a:lnTo>
                <a:lnTo>
                  <a:pt x="1707" y="816"/>
                </a:lnTo>
                <a:lnTo>
                  <a:pt x="1707" y="830"/>
                </a:lnTo>
                <a:lnTo>
                  <a:pt x="1707" y="810"/>
                </a:lnTo>
                <a:lnTo>
                  <a:pt x="1710" y="823"/>
                </a:lnTo>
                <a:lnTo>
                  <a:pt x="1710" y="830"/>
                </a:lnTo>
                <a:lnTo>
                  <a:pt x="1710" y="823"/>
                </a:lnTo>
                <a:lnTo>
                  <a:pt x="1713" y="830"/>
                </a:lnTo>
                <a:lnTo>
                  <a:pt x="1713" y="783"/>
                </a:lnTo>
                <a:lnTo>
                  <a:pt x="1717" y="813"/>
                </a:lnTo>
                <a:lnTo>
                  <a:pt x="1717" y="830"/>
                </a:lnTo>
                <a:lnTo>
                  <a:pt x="1717" y="806"/>
                </a:lnTo>
                <a:lnTo>
                  <a:pt x="1720" y="826"/>
                </a:lnTo>
                <a:lnTo>
                  <a:pt x="1720" y="830"/>
                </a:lnTo>
                <a:lnTo>
                  <a:pt x="1720" y="820"/>
                </a:lnTo>
                <a:lnTo>
                  <a:pt x="1723" y="830"/>
                </a:lnTo>
                <a:lnTo>
                  <a:pt x="1723" y="803"/>
                </a:lnTo>
                <a:lnTo>
                  <a:pt x="1727" y="826"/>
                </a:lnTo>
                <a:lnTo>
                  <a:pt x="1727" y="830"/>
                </a:lnTo>
                <a:lnTo>
                  <a:pt x="1727" y="816"/>
                </a:lnTo>
                <a:lnTo>
                  <a:pt x="1727" y="820"/>
                </a:lnTo>
                <a:lnTo>
                  <a:pt x="1730" y="803"/>
                </a:lnTo>
                <a:lnTo>
                  <a:pt x="1730" y="830"/>
                </a:lnTo>
                <a:lnTo>
                  <a:pt x="1730" y="660"/>
                </a:lnTo>
                <a:lnTo>
                  <a:pt x="1733" y="813"/>
                </a:lnTo>
                <a:lnTo>
                  <a:pt x="1733" y="830"/>
                </a:lnTo>
                <a:lnTo>
                  <a:pt x="1733" y="743"/>
                </a:lnTo>
                <a:lnTo>
                  <a:pt x="1737" y="830"/>
                </a:lnTo>
                <a:lnTo>
                  <a:pt x="1737" y="813"/>
                </a:lnTo>
                <a:lnTo>
                  <a:pt x="1740" y="826"/>
                </a:lnTo>
                <a:lnTo>
                  <a:pt x="1740" y="830"/>
                </a:lnTo>
                <a:lnTo>
                  <a:pt x="1740" y="816"/>
                </a:lnTo>
                <a:lnTo>
                  <a:pt x="1743" y="830"/>
                </a:lnTo>
                <a:lnTo>
                  <a:pt x="1743" y="803"/>
                </a:lnTo>
                <a:lnTo>
                  <a:pt x="1746" y="830"/>
                </a:lnTo>
                <a:lnTo>
                  <a:pt x="1746" y="773"/>
                </a:lnTo>
                <a:lnTo>
                  <a:pt x="1750" y="830"/>
                </a:lnTo>
                <a:lnTo>
                  <a:pt x="1750" y="770"/>
                </a:lnTo>
                <a:lnTo>
                  <a:pt x="1753" y="830"/>
                </a:lnTo>
                <a:lnTo>
                  <a:pt x="1753" y="813"/>
                </a:lnTo>
                <a:lnTo>
                  <a:pt x="1756" y="830"/>
                </a:lnTo>
                <a:lnTo>
                  <a:pt x="1756" y="816"/>
                </a:lnTo>
                <a:lnTo>
                  <a:pt x="1760" y="830"/>
                </a:lnTo>
                <a:lnTo>
                  <a:pt x="1760" y="816"/>
                </a:lnTo>
                <a:lnTo>
                  <a:pt x="1763" y="830"/>
                </a:lnTo>
                <a:lnTo>
                  <a:pt x="1763" y="763"/>
                </a:lnTo>
                <a:lnTo>
                  <a:pt x="1766" y="830"/>
                </a:lnTo>
                <a:lnTo>
                  <a:pt x="1766" y="810"/>
                </a:lnTo>
                <a:lnTo>
                  <a:pt x="1770" y="830"/>
                </a:lnTo>
                <a:lnTo>
                  <a:pt x="1770" y="813"/>
                </a:lnTo>
                <a:lnTo>
                  <a:pt x="1773" y="830"/>
                </a:lnTo>
                <a:lnTo>
                  <a:pt x="1773" y="810"/>
                </a:lnTo>
                <a:lnTo>
                  <a:pt x="1776" y="830"/>
                </a:lnTo>
                <a:lnTo>
                  <a:pt x="1776" y="810"/>
                </a:lnTo>
                <a:lnTo>
                  <a:pt x="1779" y="830"/>
                </a:lnTo>
                <a:lnTo>
                  <a:pt x="1779" y="806"/>
                </a:lnTo>
                <a:lnTo>
                  <a:pt x="1783" y="830"/>
                </a:lnTo>
                <a:lnTo>
                  <a:pt x="1783" y="820"/>
                </a:lnTo>
                <a:lnTo>
                  <a:pt x="1786" y="830"/>
                </a:lnTo>
                <a:lnTo>
                  <a:pt x="1786" y="816"/>
                </a:lnTo>
                <a:lnTo>
                  <a:pt x="1789" y="826"/>
                </a:lnTo>
                <a:lnTo>
                  <a:pt x="1789" y="830"/>
                </a:lnTo>
                <a:lnTo>
                  <a:pt x="1789" y="793"/>
                </a:lnTo>
                <a:lnTo>
                  <a:pt x="1793" y="826"/>
                </a:lnTo>
                <a:lnTo>
                  <a:pt x="1793" y="830"/>
                </a:lnTo>
                <a:lnTo>
                  <a:pt x="1793" y="813"/>
                </a:lnTo>
                <a:lnTo>
                  <a:pt x="1796" y="830"/>
                </a:lnTo>
                <a:lnTo>
                  <a:pt x="1796" y="710"/>
                </a:lnTo>
                <a:lnTo>
                  <a:pt x="1799" y="826"/>
                </a:lnTo>
                <a:lnTo>
                  <a:pt x="1799" y="830"/>
                </a:lnTo>
                <a:lnTo>
                  <a:pt x="1799" y="800"/>
                </a:lnTo>
                <a:lnTo>
                  <a:pt x="1803" y="830"/>
                </a:lnTo>
                <a:lnTo>
                  <a:pt x="1803" y="820"/>
                </a:lnTo>
                <a:lnTo>
                  <a:pt x="1806" y="826"/>
                </a:lnTo>
                <a:lnTo>
                  <a:pt x="1806" y="830"/>
                </a:lnTo>
                <a:lnTo>
                  <a:pt x="1806" y="813"/>
                </a:lnTo>
                <a:lnTo>
                  <a:pt x="1809" y="823"/>
                </a:lnTo>
                <a:lnTo>
                  <a:pt x="1809" y="830"/>
                </a:lnTo>
                <a:lnTo>
                  <a:pt x="1809" y="803"/>
                </a:lnTo>
                <a:lnTo>
                  <a:pt x="1812" y="816"/>
                </a:lnTo>
                <a:lnTo>
                  <a:pt x="1812" y="830"/>
                </a:lnTo>
                <a:lnTo>
                  <a:pt x="1812" y="793"/>
                </a:lnTo>
                <a:lnTo>
                  <a:pt x="1816" y="820"/>
                </a:lnTo>
                <a:lnTo>
                  <a:pt x="1816" y="830"/>
                </a:lnTo>
                <a:lnTo>
                  <a:pt x="1816" y="790"/>
                </a:lnTo>
                <a:lnTo>
                  <a:pt x="1819" y="810"/>
                </a:lnTo>
                <a:lnTo>
                  <a:pt x="1819" y="830"/>
                </a:lnTo>
                <a:lnTo>
                  <a:pt x="1819" y="810"/>
                </a:lnTo>
                <a:lnTo>
                  <a:pt x="1822" y="823"/>
                </a:lnTo>
                <a:lnTo>
                  <a:pt x="1822" y="830"/>
                </a:lnTo>
                <a:lnTo>
                  <a:pt x="1822" y="800"/>
                </a:lnTo>
                <a:lnTo>
                  <a:pt x="1826" y="826"/>
                </a:lnTo>
                <a:lnTo>
                  <a:pt x="1826" y="830"/>
                </a:lnTo>
                <a:lnTo>
                  <a:pt x="1826" y="816"/>
                </a:lnTo>
                <a:lnTo>
                  <a:pt x="1829" y="823"/>
                </a:lnTo>
                <a:lnTo>
                  <a:pt x="1829" y="830"/>
                </a:lnTo>
                <a:lnTo>
                  <a:pt x="1829" y="760"/>
                </a:lnTo>
                <a:lnTo>
                  <a:pt x="1832" y="810"/>
                </a:lnTo>
                <a:lnTo>
                  <a:pt x="1832" y="830"/>
                </a:lnTo>
                <a:lnTo>
                  <a:pt x="1832" y="810"/>
                </a:lnTo>
                <a:lnTo>
                  <a:pt x="1836" y="830"/>
                </a:lnTo>
                <a:lnTo>
                  <a:pt x="1836" y="776"/>
                </a:lnTo>
                <a:lnTo>
                  <a:pt x="1839" y="770"/>
                </a:lnTo>
                <a:lnTo>
                  <a:pt x="1839" y="830"/>
                </a:lnTo>
                <a:lnTo>
                  <a:pt x="1839" y="690"/>
                </a:lnTo>
                <a:lnTo>
                  <a:pt x="1842" y="763"/>
                </a:lnTo>
                <a:lnTo>
                  <a:pt x="1842" y="830"/>
                </a:lnTo>
                <a:lnTo>
                  <a:pt x="1842" y="763"/>
                </a:lnTo>
                <a:lnTo>
                  <a:pt x="1846" y="800"/>
                </a:lnTo>
                <a:lnTo>
                  <a:pt x="1846" y="830"/>
                </a:lnTo>
                <a:lnTo>
                  <a:pt x="1846" y="800"/>
                </a:lnTo>
                <a:lnTo>
                  <a:pt x="1849" y="826"/>
                </a:lnTo>
                <a:lnTo>
                  <a:pt x="1849" y="830"/>
                </a:lnTo>
                <a:lnTo>
                  <a:pt x="1849" y="823"/>
                </a:lnTo>
                <a:lnTo>
                  <a:pt x="1852" y="823"/>
                </a:lnTo>
                <a:lnTo>
                  <a:pt x="1852" y="830"/>
                </a:lnTo>
                <a:lnTo>
                  <a:pt x="1852" y="816"/>
                </a:lnTo>
                <a:lnTo>
                  <a:pt x="1855" y="820"/>
                </a:lnTo>
                <a:lnTo>
                  <a:pt x="1855" y="830"/>
                </a:lnTo>
                <a:lnTo>
                  <a:pt x="1855" y="810"/>
                </a:lnTo>
                <a:lnTo>
                  <a:pt x="1859" y="823"/>
                </a:lnTo>
                <a:lnTo>
                  <a:pt x="1859" y="830"/>
                </a:lnTo>
                <a:lnTo>
                  <a:pt x="1859" y="820"/>
                </a:lnTo>
                <a:lnTo>
                  <a:pt x="1862" y="820"/>
                </a:lnTo>
                <a:lnTo>
                  <a:pt x="1862" y="830"/>
                </a:lnTo>
                <a:lnTo>
                  <a:pt x="1862" y="776"/>
                </a:lnTo>
                <a:lnTo>
                  <a:pt x="1865" y="800"/>
                </a:lnTo>
                <a:lnTo>
                  <a:pt x="1865" y="830"/>
                </a:lnTo>
                <a:lnTo>
                  <a:pt x="1865" y="796"/>
                </a:lnTo>
                <a:lnTo>
                  <a:pt x="1869" y="830"/>
                </a:lnTo>
                <a:lnTo>
                  <a:pt x="1869" y="773"/>
                </a:lnTo>
                <a:lnTo>
                  <a:pt x="1869" y="800"/>
                </a:lnTo>
                <a:lnTo>
                  <a:pt x="1872" y="760"/>
                </a:lnTo>
                <a:lnTo>
                  <a:pt x="1872" y="830"/>
                </a:lnTo>
                <a:lnTo>
                  <a:pt x="1872" y="746"/>
                </a:lnTo>
                <a:lnTo>
                  <a:pt x="1875" y="826"/>
                </a:lnTo>
                <a:lnTo>
                  <a:pt x="1875" y="830"/>
                </a:lnTo>
                <a:lnTo>
                  <a:pt x="1875" y="813"/>
                </a:lnTo>
                <a:lnTo>
                  <a:pt x="1879" y="816"/>
                </a:lnTo>
                <a:lnTo>
                  <a:pt x="1879" y="830"/>
                </a:lnTo>
                <a:lnTo>
                  <a:pt x="1879" y="800"/>
                </a:lnTo>
                <a:lnTo>
                  <a:pt x="1882" y="830"/>
                </a:lnTo>
                <a:lnTo>
                  <a:pt x="1882" y="820"/>
                </a:lnTo>
                <a:lnTo>
                  <a:pt x="1885" y="830"/>
                </a:lnTo>
                <a:lnTo>
                  <a:pt x="1885" y="823"/>
                </a:lnTo>
                <a:lnTo>
                  <a:pt x="1885" y="826"/>
                </a:lnTo>
                <a:lnTo>
                  <a:pt x="1888" y="816"/>
                </a:lnTo>
                <a:lnTo>
                  <a:pt x="1888" y="830"/>
                </a:lnTo>
                <a:lnTo>
                  <a:pt x="1888" y="790"/>
                </a:lnTo>
                <a:lnTo>
                  <a:pt x="1892" y="826"/>
                </a:lnTo>
                <a:lnTo>
                  <a:pt x="1892" y="830"/>
                </a:lnTo>
                <a:lnTo>
                  <a:pt x="1892" y="810"/>
                </a:lnTo>
                <a:lnTo>
                  <a:pt x="1895" y="826"/>
                </a:lnTo>
                <a:lnTo>
                  <a:pt x="1895" y="830"/>
                </a:lnTo>
                <a:lnTo>
                  <a:pt x="1895" y="796"/>
                </a:lnTo>
                <a:lnTo>
                  <a:pt x="1898" y="830"/>
                </a:lnTo>
                <a:lnTo>
                  <a:pt x="1898" y="786"/>
                </a:lnTo>
                <a:lnTo>
                  <a:pt x="1902" y="830"/>
                </a:lnTo>
                <a:lnTo>
                  <a:pt x="1902" y="783"/>
                </a:lnTo>
                <a:lnTo>
                  <a:pt x="1905" y="826"/>
                </a:lnTo>
                <a:lnTo>
                  <a:pt x="1905" y="830"/>
                </a:lnTo>
                <a:lnTo>
                  <a:pt x="1905" y="773"/>
                </a:lnTo>
                <a:lnTo>
                  <a:pt x="1908" y="830"/>
                </a:lnTo>
                <a:lnTo>
                  <a:pt x="1908" y="813"/>
                </a:lnTo>
                <a:lnTo>
                  <a:pt x="1912" y="826"/>
                </a:lnTo>
                <a:lnTo>
                  <a:pt x="1912" y="830"/>
                </a:lnTo>
                <a:lnTo>
                  <a:pt x="1912" y="806"/>
                </a:lnTo>
                <a:lnTo>
                  <a:pt x="1915" y="830"/>
                </a:lnTo>
                <a:lnTo>
                  <a:pt x="1915" y="823"/>
                </a:lnTo>
                <a:lnTo>
                  <a:pt x="1918" y="830"/>
                </a:lnTo>
                <a:lnTo>
                  <a:pt x="1918" y="780"/>
                </a:lnTo>
                <a:lnTo>
                  <a:pt x="1921" y="830"/>
                </a:lnTo>
                <a:lnTo>
                  <a:pt x="1921" y="576"/>
                </a:lnTo>
                <a:lnTo>
                  <a:pt x="1925" y="830"/>
                </a:lnTo>
                <a:lnTo>
                  <a:pt x="1925" y="773"/>
                </a:lnTo>
                <a:lnTo>
                  <a:pt x="1928" y="830"/>
                </a:lnTo>
                <a:lnTo>
                  <a:pt x="1928" y="803"/>
                </a:lnTo>
                <a:lnTo>
                  <a:pt x="1931" y="830"/>
                </a:lnTo>
                <a:lnTo>
                  <a:pt x="1931" y="816"/>
                </a:lnTo>
                <a:lnTo>
                  <a:pt x="1935" y="830"/>
                </a:lnTo>
                <a:lnTo>
                  <a:pt x="1935" y="770"/>
                </a:lnTo>
                <a:lnTo>
                  <a:pt x="1938" y="823"/>
                </a:lnTo>
                <a:lnTo>
                  <a:pt x="1938" y="830"/>
                </a:lnTo>
                <a:lnTo>
                  <a:pt x="1938" y="770"/>
                </a:lnTo>
                <a:lnTo>
                  <a:pt x="1941" y="826"/>
                </a:lnTo>
                <a:lnTo>
                  <a:pt x="1941" y="830"/>
                </a:lnTo>
                <a:lnTo>
                  <a:pt x="1941" y="806"/>
                </a:lnTo>
                <a:lnTo>
                  <a:pt x="1945" y="826"/>
                </a:lnTo>
                <a:lnTo>
                  <a:pt x="1945" y="830"/>
                </a:lnTo>
                <a:lnTo>
                  <a:pt x="1945" y="786"/>
                </a:lnTo>
                <a:lnTo>
                  <a:pt x="1948" y="823"/>
                </a:lnTo>
                <a:lnTo>
                  <a:pt x="1948" y="830"/>
                </a:lnTo>
                <a:lnTo>
                  <a:pt x="1948" y="820"/>
                </a:lnTo>
                <a:lnTo>
                  <a:pt x="1951" y="830"/>
                </a:lnTo>
                <a:lnTo>
                  <a:pt x="1951" y="810"/>
                </a:lnTo>
                <a:lnTo>
                  <a:pt x="1954" y="826"/>
                </a:lnTo>
                <a:lnTo>
                  <a:pt x="1954" y="830"/>
                </a:lnTo>
                <a:lnTo>
                  <a:pt x="1954" y="783"/>
                </a:lnTo>
                <a:lnTo>
                  <a:pt x="1958" y="830"/>
                </a:lnTo>
                <a:lnTo>
                  <a:pt x="1958" y="810"/>
                </a:lnTo>
                <a:lnTo>
                  <a:pt x="1961" y="826"/>
                </a:lnTo>
                <a:lnTo>
                  <a:pt x="1961" y="830"/>
                </a:lnTo>
                <a:lnTo>
                  <a:pt x="1961" y="816"/>
                </a:lnTo>
                <a:lnTo>
                  <a:pt x="1964" y="826"/>
                </a:lnTo>
                <a:lnTo>
                  <a:pt x="1964" y="830"/>
                </a:lnTo>
                <a:lnTo>
                  <a:pt x="1964" y="816"/>
                </a:lnTo>
                <a:lnTo>
                  <a:pt x="1968" y="826"/>
                </a:lnTo>
                <a:lnTo>
                  <a:pt x="1968" y="830"/>
                </a:lnTo>
                <a:lnTo>
                  <a:pt x="1968" y="733"/>
                </a:lnTo>
                <a:lnTo>
                  <a:pt x="1971" y="810"/>
                </a:lnTo>
                <a:lnTo>
                  <a:pt x="1971" y="830"/>
                </a:lnTo>
                <a:lnTo>
                  <a:pt x="1971" y="733"/>
                </a:lnTo>
                <a:lnTo>
                  <a:pt x="1974" y="830"/>
                </a:lnTo>
                <a:lnTo>
                  <a:pt x="1974" y="823"/>
                </a:lnTo>
                <a:lnTo>
                  <a:pt x="1978" y="826"/>
                </a:lnTo>
                <a:lnTo>
                  <a:pt x="1978" y="830"/>
                </a:lnTo>
                <a:lnTo>
                  <a:pt x="1978" y="806"/>
                </a:lnTo>
                <a:lnTo>
                  <a:pt x="1981" y="816"/>
                </a:lnTo>
                <a:lnTo>
                  <a:pt x="1981" y="830"/>
                </a:lnTo>
                <a:lnTo>
                  <a:pt x="1981" y="816"/>
                </a:lnTo>
                <a:lnTo>
                  <a:pt x="1984" y="826"/>
                </a:lnTo>
                <a:lnTo>
                  <a:pt x="1984" y="830"/>
                </a:lnTo>
                <a:lnTo>
                  <a:pt x="1984" y="803"/>
                </a:lnTo>
                <a:lnTo>
                  <a:pt x="1987" y="810"/>
                </a:lnTo>
                <a:lnTo>
                  <a:pt x="1987" y="830"/>
                </a:lnTo>
                <a:lnTo>
                  <a:pt x="1987" y="763"/>
                </a:lnTo>
                <a:lnTo>
                  <a:pt x="1991" y="810"/>
                </a:lnTo>
                <a:lnTo>
                  <a:pt x="1991" y="830"/>
                </a:lnTo>
                <a:lnTo>
                  <a:pt x="1991" y="810"/>
                </a:lnTo>
                <a:lnTo>
                  <a:pt x="1994" y="823"/>
                </a:lnTo>
                <a:lnTo>
                  <a:pt x="1994" y="830"/>
                </a:lnTo>
                <a:lnTo>
                  <a:pt x="1994" y="810"/>
                </a:lnTo>
                <a:lnTo>
                  <a:pt x="1997" y="830"/>
                </a:lnTo>
                <a:lnTo>
                  <a:pt x="1997" y="823"/>
                </a:lnTo>
                <a:lnTo>
                  <a:pt x="2001" y="826"/>
                </a:lnTo>
                <a:lnTo>
                  <a:pt x="2001" y="830"/>
                </a:lnTo>
                <a:lnTo>
                  <a:pt x="2001" y="780"/>
                </a:lnTo>
                <a:lnTo>
                  <a:pt x="2004" y="800"/>
                </a:lnTo>
                <a:lnTo>
                  <a:pt x="2004" y="830"/>
                </a:lnTo>
                <a:lnTo>
                  <a:pt x="2004" y="780"/>
                </a:lnTo>
                <a:lnTo>
                  <a:pt x="2007" y="823"/>
                </a:lnTo>
                <a:lnTo>
                  <a:pt x="2007" y="830"/>
                </a:lnTo>
                <a:lnTo>
                  <a:pt x="2007" y="823"/>
                </a:lnTo>
                <a:lnTo>
                  <a:pt x="2011" y="826"/>
                </a:lnTo>
                <a:lnTo>
                  <a:pt x="2011" y="830"/>
                </a:lnTo>
                <a:lnTo>
                  <a:pt x="2011" y="820"/>
                </a:lnTo>
                <a:lnTo>
                  <a:pt x="2014" y="813"/>
                </a:lnTo>
                <a:lnTo>
                  <a:pt x="2014" y="830"/>
                </a:lnTo>
                <a:lnTo>
                  <a:pt x="2014" y="813"/>
                </a:lnTo>
                <a:lnTo>
                  <a:pt x="2017" y="826"/>
                </a:lnTo>
                <a:lnTo>
                  <a:pt x="2017" y="830"/>
                </a:lnTo>
                <a:lnTo>
                  <a:pt x="2017" y="803"/>
                </a:lnTo>
                <a:lnTo>
                  <a:pt x="2020" y="813"/>
                </a:lnTo>
                <a:lnTo>
                  <a:pt x="2020" y="830"/>
                </a:lnTo>
                <a:lnTo>
                  <a:pt x="2020" y="813"/>
                </a:lnTo>
                <a:lnTo>
                  <a:pt x="2024" y="826"/>
                </a:lnTo>
                <a:lnTo>
                  <a:pt x="2024" y="830"/>
                </a:lnTo>
                <a:lnTo>
                  <a:pt x="2024" y="806"/>
                </a:lnTo>
                <a:lnTo>
                  <a:pt x="2027" y="796"/>
                </a:lnTo>
                <a:lnTo>
                  <a:pt x="2027" y="830"/>
                </a:lnTo>
                <a:lnTo>
                  <a:pt x="2027" y="790"/>
                </a:lnTo>
                <a:lnTo>
                  <a:pt x="2030" y="810"/>
                </a:lnTo>
                <a:lnTo>
                  <a:pt x="2030" y="830"/>
                </a:lnTo>
                <a:lnTo>
                  <a:pt x="2030" y="790"/>
                </a:lnTo>
                <a:lnTo>
                  <a:pt x="2034" y="826"/>
                </a:lnTo>
                <a:lnTo>
                  <a:pt x="2034" y="830"/>
                </a:lnTo>
                <a:lnTo>
                  <a:pt x="2034" y="780"/>
                </a:lnTo>
                <a:lnTo>
                  <a:pt x="2037" y="790"/>
                </a:lnTo>
                <a:lnTo>
                  <a:pt x="2037" y="830"/>
                </a:lnTo>
                <a:lnTo>
                  <a:pt x="2037" y="720"/>
                </a:lnTo>
                <a:lnTo>
                  <a:pt x="2040" y="823"/>
                </a:lnTo>
                <a:lnTo>
                  <a:pt x="2040" y="830"/>
                </a:lnTo>
                <a:lnTo>
                  <a:pt x="2040" y="813"/>
                </a:lnTo>
                <a:lnTo>
                  <a:pt x="2044" y="830"/>
                </a:lnTo>
                <a:lnTo>
                  <a:pt x="2044" y="823"/>
                </a:lnTo>
                <a:lnTo>
                  <a:pt x="2044" y="826"/>
                </a:lnTo>
                <a:lnTo>
                  <a:pt x="2047" y="820"/>
                </a:lnTo>
                <a:lnTo>
                  <a:pt x="2047" y="830"/>
                </a:lnTo>
                <a:lnTo>
                  <a:pt x="2047" y="813"/>
                </a:lnTo>
                <a:lnTo>
                  <a:pt x="2050" y="830"/>
                </a:lnTo>
                <a:lnTo>
                  <a:pt x="2050" y="810"/>
                </a:lnTo>
                <a:lnTo>
                  <a:pt x="2053" y="830"/>
                </a:lnTo>
                <a:lnTo>
                  <a:pt x="2053" y="813"/>
                </a:lnTo>
                <a:lnTo>
                  <a:pt x="2057" y="826"/>
                </a:lnTo>
                <a:lnTo>
                  <a:pt x="2057" y="830"/>
                </a:lnTo>
                <a:lnTo>
                  <a:pt x="2057" y="800"/>
                </a:lnTo>
                <a:lnTo>
                  <a:pt x="2060" y="826"/>
                </a:lnTo>
                <a:lnTo>
                  <a:pt x="2060" y="830"/>
                </a:lnTo>
                <a:lnTo>
                  <a:pt x="2060" y="800"/>
                </a:lnTo>
                <a:lnTo>
                  <a:pt x="2063" y="826"/>
                </a:lnTo>
                <a:lnTo>
                  <a:pt x="2063" y="830"/>
                </a:lnTo>
                <a:lnTo>
                  <a:pt x="2063" y="806"/>
                </a:lnTo>
                <a:lnTo>
                  <a:pt x="2067" y="830"/>
                </a:lnTo>
                <a:lnTo>
                  <a:pt x="2067" y="806"/>
                </a:lnTo>
                <a:lnTo>
                  <a:pt x="2070" y="820"/>
                </a:lnTo>
                <a:lnTo>
                  <a:pt x="2070" y="830"/>
                </a:lnTo>
                <a:lnTo>
                  <a:pt x="2070" y="783"/>
                </a:lnTo>
                <a:lnTo>
                  <a:pt x="2073" y="830"/>
                </a:lnTo>
                <a:lnTo>
                  <a:pt x="2073" y="820"/>
                </a:lnTo>
                <a:lnTo>
                  <a:pt x="2077" y="826"/>
                </a:lnTo>
                <a:lnTo>
                  <a:pt x="2077" y="830"/>
                </a:lnTo>
                <a:lnTo>
                  <a:pt x="2077" y="776"/>
                </a:lnTo>
                <a:lnTo>
                  <a:pt x="2080" y="826"/>
                </a:lnTo>
                <a:lnTo>
                  <a:pt x="2080" y="830"/>
                </a:lnTo>
                <a:lnTo>
                  <a:pt x="2080" y="626"/>
                </a:lnTo>
                <a:lnTo>
                  <a:pt x="2083" y="826"/>
                </a:lnTo>
                <a:lnTo>
                  <a:pt x="2083" y="830"/>
                </a:lnTo>
                <a:lnTo>
                  <a:pt x="2083" y="800"/>
                </a:lnTo>
                <a:lnTo>
                  <a:pt x="2087" y="830"/>
                </a:lnTo>
                <a:lnTo>
                  <a:pt x="2087" y="813"/>
                </a:lnTo>
                <a:lnTo>
                  <a:pt x="2090" y="830"/>
                </a:lnTo>
                <a:lnTo>
                  <a:pt x="2090" y="816"/>
                </a:lnTo>
                <a:lnTo>
                  <a:pt x="2093" y="830"/>
                </a:lnTo>
                <a:lnTo>
                  <a:pt x="2093" y="806"/>
                </a:lnTo>
                <a:lnTo>
                  <a:pt x="2096" y="830"/>
                </a:lnTo>
                <a:lnTo>
                  <a:pt x="2096" y="816"/>
                </a:lnTo>
                <a:lnTo>
                  <a:pt x="2100" y="830"/>
                </a:lnTo>
                <a:lnTo>
                  <a:pt x="2100" y="813"/>
                </a:lnTo>
                <a:lnTo>
                  <a:pt x="2103" y="830"/>
                </a:lnTo>
                <a:lnTo>
                  <a:pt x="2103" y="803"/>
                </a:lnTo>
                <a:lnTo>
                  <a:pt x="2106" y="830"/>
                </a:lnTo>
                <a:lnTo>
                  <a:pt x="2106" y="820"/>
                </a:lnTo>
                <a:lnTo>
                  <a:pt x="2110" y="830"/>
                </a:lnTo>
                <a:lnTo>
                  <a:pt x="2110" y="793"/>
                </a:lnTo>
                <a:lnTo>
                  <a:pt x="2113" y="830"/>
                </a:lnTo>
                <a:lnTo>
                  <a:pt x="2113" y="810"/>
                </a:lnTo>
                <a:lnTo>
                  <a:pt x="2116" y="830"/>
                </a:lnTo>
                <a:lnTo>
                  <a:pt x="2116" y="816"/>
                </a:lnTo>
                <a:lnTo>
                  <a:pt x="2120" y="830"/>
                </a:lnTo>
                <a:lnTo>
                  <a:pt x="2120" y="820"/>
                </a:lnTo>
                <a:lnTo>
                  <a:pt x="2123" y="830"/>
                </a:lnTo>
                <a:lnTo>
                  <a:pt x="2123" y="826"/>
                </a:lnTo>
                <a:lnTo>
                  <a:pt x="2126" y="830"/>
                </a:lnTo>
                <a:lnTo>
                  <a:pt x="2126" y="816"/>
                </a:lnTo>
                <a:lnTo>
                  <a:pt x="2129" y="826"/>
                </a:lnTo>
                <a:lnTo>
                  <a:pt x="2129" y="830"/>
                </a:lnTo>
                <a:lnTo>
                  <a:pt x="2129" y="806"/>
                </a:lnTo>
                <a:lnTo>
                  <a:pt x="2133" y="830"/>
                </a:lnTo>
                <a:lnTo>
                  <a:pt x="2133" y="823"/>
                </a:lnTo>
                <a:lnTo>
                  <a:pt x="2136" y="830"/>
                </a:lnTo>
                <a:lnTo>
                  <a:pt x="2136" y="810"/>
                </a:lnTo>
                <a:lnTo>
                  <a:pt x="2139" y="826"/>
                </a:lnTo>
                <a:lnTo>
                  <a:pt x="2139" y="830"/>
                </a:lnTo>
                <a:lnTo>
                  <a:pt x="2139" y="813"/>
                </a:lnTo>
                <a:lnTo>
                  <a:pt x="2143" y="826"/>
                </a:lnTo>
                <a:lnTo>
                  <a:pt x="2143" y="830"/>
                </a:lnTo>
                <a:lnTo>
                  <a:pt x="2143" y="766"/>
                </a:lnTo>
                <a:lnTo>
                  <a:pt x="2146" y="813"/>
                </a:lnTo>
                <a:lnTo>
                  <a:pt x="2146" y="830"/>
                </a:lnTo>
                <a:lnTo>
                  <a:pt x="2146" y="793"/>
                </a:lnTo>
                <a:lnTo>
                  <a:pt x="2149" y="830"/>
                </a:lnTo>
                <a:lnTo>
                  <a:pt x="2149" y="820"/>
                </a:lnTo>
                <a:lnTo>
                  <a:pt x="2153" y="830"/>
                </a:lnTo>
                <a:lnTo>
                  <a:pt x="2153" y="823"/>
                </a:lnTo>
                <a:lnTo>
                  <a:pt x="2156" y="826"/>
                </a:lnTo>
                <a:lnTo>
                  <a:pt x="2156" y="830"/>
                </a:lnTo>
                <a:lnTo>
                  <a:pt x="2156" y="816"/>
                </a:lnTo>
                <a:lnTo>
                  <a:pt x="2159" y="830"/>
                </a:lnTo>
                <a:lnTo>
                  <a:pt x="2159" y="676"/>
                </a:lnTo>
                <a:lnTo>
                  <a:pt x="2162" y="656"/>
                </a:lnTo>
                <a:lnTo>
                  <a:pt x="2162" y="830"/>
                </a:lnTo>
                <a:lnTo>
                  <a:pt x="2162" y="650"/>
                </a:lnTo>
                <a:lnTo>
                  <a:pt x="2166" y="793"/>
                </a:lnTo>
                <a:lnTo>
                  <a:pt x="2166" y="830"/>
                </a:lnTo>
                <a:lnTo>
                  <a:pt x="2166" y="793"/>
                </a:lnTo>
                <a:lnTo>
                  <a:pt x="2169" y="826"/>
                </a:lnTo>
                <a:lnTo>
                  <a:pt x="2169" y="830"/>
                </a:lnTo>
                <a:lnTo>
                  <a:pt x="2169" y="826"/>
                </a:lnTo>
                <a:lnTo>
                  <a:pt x="2172" y="830"/>
                </a:lnTo>
                <a:lnTo>
                  <a:pt x="2172" y="823"/>
                </a:lnTo>
                <a:lnTo>
                  <a:pt x="2176" y="823"/>
                </a:lnTo>
                <a:lnTo>
                  <a:pt x="2176" y="830"/>
                </a:lnTo>
                <a:lnTo>
                  <a:pt x="2176" y="780"/>
                </a:lnTo>
                <a:lnTo>
                  <a:pt x="2179" y="816"/>
                </a:lnTo>
                <a:lnTo>
                  <a:pt x="2179" y="830"/>
                </a:lnTo>
                <a:lnTo>
                  <a:pt x="2179" y="813"/>
                </a:lnTo>
                <a:lnTo>
                  <a:pt x="2182" y="830"/>
                </a:lnTo>
                <a:lnTo>
                  <a:pt x="2182" y="813"/>
                </a:lnTo>
                <a:lnTo>
                  <a:pt x="2186" y="816"/>
                </a:lnTo>
                <a:lnTo>
                  <a:pt x="2186" y="830"/>
                </a:lnTo>
                <a:lnTo>
                  <a:pt x="2186" y="813"/>
                </a:lnTo>
                <a:lnTo>
                  <a:pt x="2189" y="823"/>
                </a:lnTo>
                <a:lnTo>
                  <a:pt x="2189" y="830"/>
                </a:lnTo>
                <a:lnTo>
                  <a:pt x="2189" y="823"/>
                </a:lnTo>
                <a:lnTo>
                  <a:pt x="2192" y="830"/>
                </a:lnTo>
                <a:lnTo>
                  <a:pt x="2192" y="806"/>
                </a:lnTo>
                <a:lnTo>
                  <a:pt x="2192" y="823"/>
                </a:lnTo>
                <a:lnTo>
                  <a:pt x="2195" y="803"/>
                </a:lnTo>
                <a:lnTo>
                  <a:pt x="2195" y="830"/>
                </a:lnTo>
                <a:lnTo>
                  <a:pt x="2195" y="800"/>
                </a:lnTo>
                <a:lnTo>
                  <a:pt x="2199" y="820"/>
                </a:lnTo>
                <a:lnTo>
                  <a:pt x="2199" y="830"/>
                </a:lnTo>
                <a:lnTo>
                  <a:pt x="2199" y="820"/>
                </a:lnTo>
                <a:lnTo>
                  <a:pt x="2202" y="830"/>
                </a:lnTo>
                <a:lnTo>
                  <a:pt x="2202" y="823"/>
                </a:lnTo>
                <a:lnTo>
                  <a:pt x="2205" y="826"/>
                </a:lnTo>
                <a:lnTo>
                  <a:pt x="2205" y="830"/>
                </a:lnTo>
                <a:lnTo>
                  <a:pt x="2205" y="820"/>
                </a:lnTo>
                <a:lnTo>
                  <a:pt x="2209" y="830"/>
                </a:lnTo>
                <a:lnTo>
                  <a:pt x="2209" y="743"/>
                </a:lnTo>
                <a:lnTo>
                  <a:pt x="2212" y="826"/>
                </a:lnTo>
                <a:lnTo>
                  <a:pt x="2212" y="830"/>
                </a:lnTo>
                <a:lnTo>
                  <a:pt x="2212" y="786"/>
                </a:lnTo>
                <a:lnTo>
                  <a:pt x="2215" y="826"/>
                </a:lnTo>
                <a:lnTo>
                  <a:pt x="2215" y="830"/>
                </a:lnTo>
                <a:lnTo>
                  <a:pt x="2215" y="826"/>
                </a:lnTo>
                <a:lnTo>
                  <a:pt x="2219" y="830"/>
                </a:lnTo>
                <a:lnTo>
                  <a:pt x="2219" y="816"/>
                </a:lnTo>
                <a:lnTo>
                  <a:pt x="2222" y="830"/>
                </a:lnTo>
                <a:lnTo>
                  <a:pt x="2222" y="823"/>
                </a:lnTo>
                <a:lnTo>
                  <a:pt x="2225" y="830"/>
                </a:lnTo>
                <a:lnTo>
                  <a:pt x="2225" y="806"/>
                </a:lnTo>
                <a:lnTo>
                  <a:pt x="2228" y="830"/>
                </a:lnTo>
                <a:lnTo>
                  <a:pt x="2228" y="790"/>
                </a:lnTo>
                <a:lnTo>
                  <a:pt x="2232" y="830"/>
                </a:lnTo>
                <a:lnTo>
                  <a:pt x="2232" y="820"/>
                </a:lnTo>
                <a:lnTo>
                  <a:pt x="2235" y="830"/>
                </a:lnTo>
                <a:lnTo>
                  <a:pt x="2235" y="826"/>
                </a:lnTo>
                <a:lnTo>
                  <a:pt x="2238" y="830"/>
                </a:lnTo>
                <a:lnTo>
                  <a:pt x="2238" y="823"/>
                </a:lnTo>
                <a:lnTo>
                  <a:pt x="2242" y="830"/>
                </a:lnTo>
                <a:lnTo>
                  <a:pt x="2242" y="823"/>
                </a:lnTo>
                <a:lnTo>
                  <a:pt x="2245" y="830"/>
                </a:lnTo>
                <a:lnTo>
                  <a:pt x="2245" y="823"/>
                </a:lnTo>
                <a:lnTo>
                  <a:pt x="2248" y="830"/>
                </a:lnTo>
                <a:lnTo>
                  <a:pt x="2248" y="826"/>
                </a:lnTo>
                <a:lnTo>
                  <a:pt x="2252" y="830"/>
                </a:lnTo>
                <a:lnTo>
                  <a:pt x="2252" y="810"/>
                </a:lnTo>
                <a:lnTo>
                  <a:pt x="2255" y="830"/>
                </a:lnTo>
                <a:lnTo>
                  <a:pt x="2255" y="823"/>
                </a:lnTo>
                <a:lnTo>
                  <a:pt x="2258" y="830"/>
                </a:lnTo>
                <a:lnTo>
                  <a:pt x="2258" y="820"/>
                </a:lnTo>
                <a:lnTo>
                  <a:pt x="2261" y="830"/>
                </a:lnTo>
                <a:lnTo>
                  <a:pt x="2261" y="826"/>
                </a:lnTo>
                <a:lnTo>
                  <a:pt x="2265" y="830"/>
                </a:lnTo>
                <a:lnTo>
                  <a:pt x="2265" y="823"/>
                </a:lnTo>
                <a:lnTo>
                  <a:pt x="2268" y="830"/>
                </a:lnTo>
                <a:lnTo>
                  <a:pt x="2268" y="826"/>
                </a:lnTo>
                <a:lnTo>
                  <a:pt x="2271" y="830"/>
                </a:lnTo>
                <a:lnTo>
                  <a:pt x="2271" y="823"/>
                </a:lnTo>
                <a:lnTo>
                  <a:pt x="2275" y="830"/>
                </a:lnTo>
                <a:lnTo>
                  <a:pt x="2275" y="790"/>
                </a:lnTo>
                <a:lnTo>
                  <a:pt x="2278" y="830"/>
                </a:lnTo>
                <a:lnTo>
                  <a:pt x="2278" y="816"/>
                </a:lnTo>
                <a:lnTo>
                  <a:pt x="2281" y="830"/>
                </a:lnTo>
                <a:lnTo>
                  <a:pt x="2281" y="826"/>
                </a:lnTo>
                <a:lnTo>
                  <a:pt x="2285" y="830"/>
                </a:lnTo>
                <a:lnTo>
                  <a:pt x="2288" y="830"/>
                </a:lnTo>
                <a:lnTo>
                  <a:pt x="2288" y="820"/>
                </a:lnTo>
                <a:lnTo>
                  <a:pt x="2291" y="830"/>
                </a:lnTo>
                <a:lnTo>
                  <a:pt x="2291" y="816"/>
                </a:lnTo>
                <a:lnTo>
                  <a:pt x="2294" y="830"/>
                </a:lnTo>
                <a:lnTo>
                  <a:pt x="2294" y="816"/>
                </a:lnTo>
                <a:lnTo>
                  <a:pt x="2298" y="826"/>
                </a:lnTo>
                <a:lnTo>
                  <a:pt x="2298" y="830"/>
                </a:lnTo>
                <a:lnTo>
                  <a:pt x="2298" y="823"/>
                </a:lnTo>
                <a:lnTo>
                  <a:pt x="2301" y="830"/>
                </a:lnTo>
                <a:lnTo>
                  <a:pt x="2301" y="790"/>
                </a:lnTo>
                <a:lnTo>
                  <a:pt x="2304" y="813"/>
                </a:lnTo>
                <a:lnTo>
                  <a:pt x="2304" y="830"/>
                </a:lnTo>
                <a:lnTo>
                  <a:pt x="2304" y="813"/>
                </a:lnTo>
                <a:lnTo>
                  <a:pt x="2308" y="826"/>
                </a:lnTo>
                <a:lnTo>
                  <a:pt x="2308" y="830"/>
                </a:lnTo>
                <a:lnTo>
                  <a:pt x="2308" y="826"/>
                </a:lnTo>
                <a:lnTo>
                  <a:pt x="2311" y="830"/>
                </a:lnTo>
                <a:lnTo>
                  <a:pt x="2311" y="816"/>
                </a:lnTo>
                <a:lnTo>
                  <a:pt x="2314" y="830"/>
                </a:lnTo>
                <a:lnTo>
                  <a:pt x="2314" y="823"/>
                </a:lnTo>
                <a:lnTo>
                  <a:pt x="2318" y="826"/>
                </a:lnTo>
                <a:lnTo>
                  <a:pt x="2318" y="830"/>
                </a:lnTo>
                <a:lnTo>
                  <a:pt x="2318" y="706"/>
                </a:lnTo>
                <a:lnTo>
                  <a:pt x="2321" y="713"/>
                </a:lnTo>
                <a:lnTo>
                  <a:pt x="2321" y="830"/>
                </a:lnTo>
                <a:lnTo>
                  <a:pt x="2321" y="713"/>
                </a:lnTo>
                <a:lnTo>
                  <a:pt x="2324" y="826"/>
                </a:lnTo>
                <a:lnTo>
                  <a:pt x="2324" y="830"/>
                </a:lnTo>
                <a:lnTo>
                  <a:pt x="2324" y="810"/>
                </a:lnTo>
                <a:lnTo>
                  <a:pt x="2328" y="816"/>
                </a:lnTo>
                <a:lnTo>
                  <a:pt x="2328" y="830"/>
                </a:lnTo>
                <a:lnTo>
                  <a:pt x="2328" y="816"/>
                </a:lnTo>
                <a:lnTo>
                  <a:pt x="2331" y="830"/>
                </a:lnTo>
                <a:lnTo>
                  <a:pt x="2331" y="826"/>
                </a:lnTo>
                <a:lnTo>
                  <a:pt x="2334" y="826"/>
                </a:lnTo>
                <a:lnTo>
                  <a:pt x="2334" y="830"/>
                </a:lnTo>
                <a:lnTo>
                  <a:pt x="2334" y="816"/>
                </a:lnTo>
                <a:lnTo>
                  <a:pt x="2337" y="823"/>
                </a:lnTo>
                <a:lnTo>
                  <a:pt x="2337" y="830"/>
                </a:lnTo>
                <a:lnTo>
                  <a:pt x="2337" y="823"/>
                </a:lnTo>
                <a:lnTo>
                  <a:pt x="2341" y="830"/>
                </a:lnTo>
                <a:lnTo>
                  <a:pt x="2341" y="823"/>
                </a:lnTo>
                <a:lnTo>
                  <a:pt x="2344" y="826"/>
                </a:lnTo>
                <a:lnTo>
                  <a:pt x="2344" y="830"/>
                </a:lnTo>
                <a:lnTo>
                  <a:pt x="2344" y="820"/>
                </a:lnTo>
                <a:lnTo>
                  <a:pt x="2347" y="830"/>
                </a:lnTo>
                <a:lnTo>
                  <a:pt x="2347" y="826"/>
                </a:lnTo>
                <a:lnTo>
                  <a:pt x="2351" y="830"/>
                </a:lnTo>
                <a:lnTo>
                  <a:pt x="2351" y="826"/>
                </a:lnTo>
                <a:lnTo>
                  <a:pt x="2354" y="830"/>
                </a:lnTo>
                <a:lnTo>
                  <a:pt x="2354" y="823"/>
                </a:lnTo>
                <a:lnTo>
                  <a:pt x="2357" y="816"/>
                </a:lnTo>
                <a:lnTo>
                  <a:pt x="2357" y="830"/>
                </a:lnTo>
                <a:lnTo>
                  <a:pt x="2357" y="783"/>
                </a:lnTo>
                <a:lnTo>
                  <a:pt x="2361" y="826"/>
                </a:lnTo>
                <a:lnTo>
                  <a:pt x="2361" y="830"/>
                </a:lnTo>
                <a:lnTo>
                  <a:pt x="2361" y="816"/>
                </a:lnTo>
                <a:lnTo>
                  <a:pt x="2364" y="830"/>
                </a:lnTo>
                <a:lnTo>
                  <a:pt x="2367" y="830"/>
                </a:lnTo>
                <a:lnTo>
                  <a:pt x="2367" y="826"/>
                </a:lnTo>
                <a:lnTo>
                  <a:pt x="2370" y="830"/>
                </a:lnTo>
                <a:lnTo>
                  <a:pt x="2370" y="823"/>
                </a:lnTo>
                <a:lnTo>
                  <a:pt x="2374" y="823"/>
                </a:lnTo>
                <a:lnTo>
                  <a:pt x="2374" y="830"/>
                </a:lnTo>
                <a:lnTo>
                  <a:pt x="2374" y="820"/>
                </a:lnTo>
                <a:lnTo>
                  <a:pt x="2377" y="830"/>
                </a:lnTo>
                <a:lnTo>
                  <a:pt x="2377" y="826"/>
                </a:lnTo>
                <a:lnTo>
                  <a:pt x="2380" y="830"/>
                </a:lnTo>
                <a:lnTo>
                  <a:pt x="2380" y="826"/>
                </a:lnTo>
                <a:lnTo>
                  <a:pt x="2384" y="823"/>
                </a:lnTo>
                <a:lnTo>
                  <a:pt x="2384" y="830"/>
                </a:lnTo>
                <a:lnTo>
                  <a:pt x="2384" y="790"/>
                </a:lnTo>
                <a:lnTo>
                  <a:pt x="2387" y="826"/>
                </a:lnTo>
                <a:lnTo>
                  <a:pt x="2387" y="830"/>
                </a:lnTo>
                <a:lnTo>
                  <a:pt x="2387" y="826"/>
                </a:lnTo>
                <a:lnTo>
                  <a:pt x="2390" y="830"/>
                </a:lnTo>
                <a:lnTo>
                  <a:pt x="2390" y="823"/>
                </a:lnTo>
                <a:lnTo>
                  <a:pt x="2394" y="830"/>
                </a:lnTo>
                <a:lnTo>
                  <a:pt x="2400" y="830"/>
                </a:lnTo>
                <a:lnTo>
                  <a:pt x="2400" y="826"/>
                </a:lnTo>
                <a:lnTo>
                  <a:pt x="2403" y="830"/>
                </a:lnTo>
                <a:lnTo>
                  <a:pt x="2403" y="770"/>
                </a:lnTo>
                <a:lnTo>
                  <a:pt x="2407" y="830"/>
                </a:lnTo>
                <a:lnTo>
                  <a:pt x="2407" y="790"/>
                </a:lnTo>
                <a:lnTo>
                  <a:pt x="2410" y="830"/>
                </a:lnTo>
                <a:lnTo>
                  <a:pt x="2410" y="823"/>
                </a:lnTo>
                <a:lnTo>
                  <a:pt x="2413" y="830"/>
                </a:lnTo>
                <a:lnTo>
                  <a:pt x="2413" y="823"/>
                </a:lnTo>
                <a:lnTo>
                  <a:pt x="2417" y="830"/>
                </a:lnTo>
                <a:lnTo>
                  <a:pt x="2417" y="820"/>
                </a:lnTo>
                <a:lnTo>
                  <a:pt x="2420" y="830"/>
                </a:lnTo>
                <a:lnTo>
                  <a:pt x="2427" y="830"/>
                </a:lnTo>
                <a:lnTo>
                  <a:pt x="2427" y="826"/>
                </a:lnTo>
                <a:lnTo>
                  <a:pt x="2430" y="830"/>
                </a:lnTo>
                <a:lnTo>
                  <a:pt x="2436" y="830"/>
                </a:lnTo>
                <a:lnTo>
                  <a:pt x="2436" y="820"/>
                </a:lnTo>
                <a:lnTo>
                  <a:pt x="2440" y="830"/>
                </a:lnTo>
                <a:lnTo>
                  <a:pt x="2440" y="816"/>
                </a:lnTo>
                <a:lnTo>
                  <a:pt x="2443" y="830"/>
                </a:lnTo>
                <a:lnTo>
                  <a:pt x="2443" y="826"/>
                </a:lnTo>
                <a:lnTo>
                  <a:pt x="2446" y="830"/>
                </a:lnTo>
                <a:lnTo>
                  <a:pt x="2446" y="773"/>
                </a:lnTo>
                <a:lnTo>
                  <a:pt x="2450" y="823"/>
                </a:lnTo>
                <a:lnTo>
                  <a:pt x="2450" y="830"/>
                </a:lnTo>
                <a:lnTo>
                  <a:pt x="2450" y="467"/>
                </a:lnTo>
                <a:lnTo>
                  <a:pt x="2453" y="803"/>
                </a:lnTo>
                <a:lnTo>
                  <a:pt x="2453" y="830"/>
                </a:lnTo>
                <a:lnTo>
                  <a:pt x="2453" y="776"/>
                </a:lnTo>
                <a:lnTo>
                  <a:pt x="2456" y="830"/>
                </a:lnTo>
                <a:lnTo>
                  <a:pt x="2456" y="826"/>
                </a:lnTo>
                <a:lnTo>
                  <a:pt x="2460" y="830"/>
                </a:lnTo>
                <a:lnTo>
                  <a:pt x="2460" y="826"/>
                </a:lnTo>
                <a:lnTo>
                  <a:pt x="2463" y="830"/>
                </a:lnTo>
                <a:lnTo>
                  <a:pt x="2463" y="826"/>
                </a:lnTo>
                <a:lnTo>
                  <a:pt x="2466" y="830"/>
                </a:lnTo>
                <a:lnTo>
                  <a:pt x="2473" y="830"/>
                </a:lnTo>
                <a:lnTo>
                  <a:pt x="2473" y="823"/>
                </a:lnTo>
                <a:lnTo>
                  <a:pt x="2476" y="830"/>
                </a:lnTo>
                <a:lnTo>
                  <a:pt x="2476" y="823"/>
                </a:lnTo>
                <a:lnTo>
                  <a:pt x="2479" y="830"/>
                </a:lnTo>
                <a:lnTo>
                  <a:pt x="2493" y="830"/>
                </a:lnTo>
                <a:lnTo>
                  <a:pt x="2493" y="826"/>
                </a:lnTo>
                <a:lnTo>
                  <a:pt x="2496" y="830"/>
                </a:lnTo>
                <a:lnTo>
                  <a:pt x="2502" y="830"/>
                </a:lnTo>
                <a:lnTo>
                  <a:pt x="2502" y="820"/>
                </a:lnTo>
                <a:lnTo>
                  <a:pt x="2506" y="830"/>
                </a:lnTo>
                <a:lnTo>
                  <a:pt x="2506" y="816"/>
                </a:lnTo>
                <a:lnTo>
                  <a:pt x="2509" y="830"/>
                </a:lnTo>
                <a:lnTo>
                  <a:pt x="2512" y="830"/>
                </a:lnTo>
                <a:lnTo>
                  <a:pt x="2512" y="826"/>
                </a:lnTo>
                <a:lnTo>
                  <a:pt x="2516" y="830"/>
                </a:lnTo>
                <a:lnTo>
                  <a:pt x="2519" y="830"/>
                </a:lnTo>
                <a:lnTo>
                  <a:pt x="2519" y="826"/>
                </a:lnTo>
                <a:lnTo>
                  <a:pt x="2522" y="830"/>
                </a:lnTo>
                <a:lnTo>
                  <a:pt x="2522" y="826"/>
                </a:lnTo>
                <a:lnTo>
                  <a:pt x="2526" y="830"/>
                </a:lnTo>
                <a:lnTo>
                  <a:pt x="2526" y="826"/>
                </a:lnTo>
                <a:lnTo>
                  <a:pt x="2529" y="830"/>
                </a:lnTo>
                <a:lnTo>
                  <a:pt x="2532" y="830"/>
                </a:lnTo>
                <a:lnTo>
                  <a:pt x="2532" y="826"/>
                </a:lnTo>
                <a:lnTo>
                  <a:pt x="2535" y="830"/>
                </a:lnTo>
                <a:lnTo>
                  <a:pt x="2535" y="826"/>
                </a:lnTo>
                <a:lnTo>
                  <a:pt x="2539" y="830"/>
                </a:lnTo>
                <a:lnTo>
                  <a:pt x="2539" y="826"/>
                </a:lnTo>
                <a:lnTo>
                  <a:pt x="2542" y="830"/>
                </a:lnTo>
                <a:lnTo>
                  <a:pt x="2542" y="826"/>
                </a:lnTo>
                <a:lnTo>
                  <a:pt x="2545" y="830"/>
                </a:lnTo>
                <a:lnTo>
                  <a:pt x="2549" y="830"/>
                </a:lnTo>
                <a:lnTo>
                  <a:pt x="2549" y="826"/>
                </a:lnTo>
                <a:lnTo>
                  <a:pt x="2552" y="826"/>
                </a:lnTo>
                <a:lnTo>
                  <a:pt x="2552" y="830"/>
                </a:lnTo>
                <a:lnTo>
                  <a:pt x="2552" y="820"/>
                </a:lnTo>
                <a:lnTo>
                  <a:pt x="2555" y="830"/>
                </a:lnTo>
                <a:lnTo>
                  <a:pt x="2569" y="830"/>
                </a:lnTo>
                <a:lnTo>
                  <a:pt x="2569" y="823"/>
                </a:lnTo>
                <a:lnTo>
                  <a:pt x="2572" y="830"/>
                </a:lnTo>
                <a:lnTo>
                  <a:pt x="2572" y="803"/>
                </a:lnTo>
                <a:lnTo>
                  <a:pt x="2575" y="826"/>
                </a:lnTo>
                <a:lnTo>
                  <a:pt x="2575" y="830"/>
                </a:lnTo>
                <a:lnTo>
                  <a:pt x="2575" y="823"/>
                </a:lnTo>
                <a:lnTo>
                  <a:pt x="2578" y="830"/>
                </a:lnTo>
                <a:lnTo>
                  <a:pt x="2585" y="830"/>
                </a:lnTo>
                <a:lnTo>
                  <a:pt x="2585" y="826"/>
                </a:lnTo>
                <a:lnTo>
                  <a:pt x="2588" y="830"/>
                </a:lnTo>
                <a:lnTo>
                  <a:pt x="2588" y="823"/>
                </a:lnTo>
                <a:lnTo>
                  <a:pt x="2592" y="830"/>
                </a:lnTo>
                <a:lnTo>
                  <a:pt x="2592" y="826"/>
                </a:lnTo>
                <a:lnTo>
                  <a:pt x="2595" y="830"/>
                </a:lnTo>
                <a:lnTo>
                  <a:pt x="2602" y="830"/>
                </a:lnTo>
                <a:lnTo>
                  <a:pt x="2602" y="826"/>
                </a:lnTo>
                <a:lnTo>
                  <a:pt x="2605" y="830"/>
                </a:lnTo>
                <a:lnTo>
                  <a:pt x="2605" y="826"/>
                </a:lnTo>
                <a:lnTo>
                  <a:pt x="2608" y="830"/>
                </a:lnTo>
                <a:lnTo>
                  <a:pt x="2618" y="830"/>
                </a:lnTo>
                <a:lnTo>
                  <a:pt x="2618" y="826"/>
                </a:lnTo>
                <a:lnTo>
                  <a:pt x="2621" y="830"/>
                </a:lnTo>
                <a:lnTo>
                  <a:pt x="2621" y="820"/>
                </a:lnTo>
                <a:lnTo>
                  <a:pt x="2625" y="826"/>
                </a:lnTo>
                <a:lnTo>
                  <a:pt x="2625" y="830"/>
                </a:lnTo>
                <a:lnTo>
                  <a:pt x="2625" y="823"/>
                </a:lnTo>
                <a:lnTo>
                  <a:pt x="2628" y="830"/>
                </a:lnTo>
                <a:lnTo>
                  <a:pt x="2635" y="830"/>
                </a:lnTo>
                <a:lnTo>
                  <a:pt x="2635" y="823"/>
                </a:lnTo>
                <a:lnTo>
                  <a:pt x="2638" y="830"/>
                </a:lnTo>
                <a:lnTo>
                  <a:pt x="2638" y="826"/>
                </a:lnTo>
                <a:lnTo>
                  <a:pt x="2641" y="830"/>
                </a:lnTo>
                <a:lnTo>
                  <a:pt x="2641" y="826"/>
                </a:lnTo>
                <a:lnTo>
                  <a:pt x="2644" y="830"/>
                </a:lnTo>
                <a:lnTo>
                  <a:pt x="2658" y="830"/>
                </a:lnTo>
                <a:lnTo>
                  <a:pt x="2658" y="826"/>
                </a:lnTo>
                <a:lnTo>
                  <a:pt x="2661" y="830"/>
                </a:lnTo>
                <a:lnTo>
                  <a:pt x="2664" y="830"/>
                </a:lnTo>
                <a:lnTo>
                  <a:pt x="2664" y="826"/>
                </a:lnTo>
                <a:lnTo>
                  <a:pt x="2668" y="830"/>
                </a:lnTo>
                <a:lnTo>
                  <a:pt x="2668" y="823"/>
                </a:lnTo>
                <a:lnTo>
                  <a:pt x="2671" y="830"/>
                </a:lnTo>
                <a:lnTo>
                  <a:pt x="2671" y="826"/>
                </a:lnTo>
                <a:lnTo>
                  <a:pt x="2674" y="830"/>
                </a:lnTo>
                <a:lnTo>
                  <a:pt x="2674" y="823"/>
                </a:lnTo>
                <a:lnTo>
                  <a:pt x="2677" y="830"/>
                </a:lnTo>
                <a:lnTo>
                  <a:pt x="2687" y="830"/>
                </a:lnTo>
                <a:lnTo>
                  <a:pt x="2687" y="820"/>
                </a:lnTo>
                <a:lnTo>
                  <a:pt x="2691" y="826"/>
                </a:lnTo>
                <a:lnTo>
                  <a:pt x="2691" y="830"/>
                </a:lnTo>
                <a:lnTo>
                  <a:pt x="2691" y="820"/>
                </a:lnTo>
                <a:lnTo>
                  <a:pt x="2694" y="826"/>
                </a:lnTo>
                <a:lnTo>
                  <a:pt x="2694" y="830"/>
                </a:lnTo>
                <a:lnTo>
                  <a:pt x="2694" y="823"/>
                </a:lnTo>
                <a:lnTo>
                  <a:pt x="2697" y="830"/>
                </a:lnTo>
                <a:lnTo>
                  <a:pt x="2704" y="830"/>
                </a:lnTo>
                <a:lnTo>
                  <a:pt x="2704" y="826"/>
                </a:lnTo>
                <a:lnTo>
                  <a:pt x="2707" y="830"/>
                </a:lnTo>
                <a:lnTo>
                  <a:pt x="2707" y="826"/>
                </a:lnTo>
                <a:lnTo>
                  <a:pt x="2710" y="830"/>
                </a:lnTo>
                <a:lnTo>
                  <a:pt x="2720" y="830"/>
                </a:lnTo>
                <a:lnTo>
                  <a:pt x="2720" y="823"/>
                </a:lnTo>
                <a:lnTo>
                  <a:pt x="2724" y="830"/>
                </a:lnTo>
                <a:lnTo>
                  <a:pt x="2724" y="826"/>
                </a:lnTo>
                <a:lnTo>
                  <a:pt x="2727" y="830"/>
                </a:lnTo>
                <a:lnTo>
                  <a:pt x="2727" y="826"/>
                </a:lnTo>
                <a:lnTo>
                  <a:pt x="2730" y="830"/>
                </a:lnTo>
                <a:lnTo>
                  <a:pt x="2734" y="830"/>
                </a:lnTo>
                <a:lnTo>
                  <a:pt x="2734" y="826"/>
                </a:lnTo>
                <a:lnTo>
                  <a:pt x="2737" y="830"/>
                </a:lnTo>
                <a:lnTo>
                  <a:pt x="2753" y="830"/>
                </a:lnTo>
                <a:lnTo>
                  <a:pt x="2753" y="820"/>
                </a:lnTo>
                <a:lnTo>
                  <a:pt x="2757" y="830"/>
                </a:lnTo>
                <a:lnTo>
                  <a:pt x="2757" y="823"/>
                </a:lnTo>
                <a:lnTo>
                  <a:pt x="2760" y="830"/>
                </a:lnTo>
                <a:lnTo>
                  <a:pt x="2760" y="823"/>
                </a:lnTo>
                <a:lnTo>
                  <a:pt x="2763" y="830"/>
                </a:lnTo>
                <a:lnTo>
                  <a:pt x="2770" y="830"/>
                </a:lnTo>
                <a:lnTo>
                  <a:pt x="2770" y="826"/>
                </a:lnTo>
                <a:lnTo>
                  <a:pt x="2773" y="830"/>
                </a:lnTo>
                <a:lnTo>
                  <a:pt x="2773" y="826"/>
                </a:lnTo>
                <a:lnTo>
                  <a:pt x="2776" y="830"/>
                </a:lnTo>
                <a:lnTo>
                  <a:pt x="2786" y="830"/>
                </a:lnTo>
                <a:lnTo>
                  <a:pt x="2786" y="826"/>
                </a:lnTo>
                <a:lnTo>
                  <a:pt x="2790" y="830"/>
                </a:lnTo>
                <a:lnTo>
                  <a:pt x="2790" y="826"/>
                </a:lnTo>
                <a:lnTo>
                  <a:pt x="2793" y="830"/>
                </a:lnTo>
                <a:lnTo>
                  <a:pt x="2800" y="830"/>
                </a:lnTo>
                <a:lnTo>
                  <a:pt x="2800" y="826"/>
                </a:lnTo>
                <a:lnTo>
                  <a:pt x="2803" y="830"/>
                </a:lnTo>
                <a:lnTo>
                  <a:pt x="2803" y="826"/>
                </a:lnTo>
                <a:lnTo>
                  <a:pt x="2806" y="830"/>
                </a:lnTo>
                <a:lnTo>
                  <a:pt x="2813" y="830"/>
                </a:lnTo>
                <a:lnTo>
                  <a:pt x="2813" y="826"/>
                </a:lnTo>
                <a:lnTo>
                  <a:pt x="2816" y="830"/>
                </a:lnTo>
                <a:lnTo>
                  <a:pt x="2816" y="826"/>
                </a:lnTo>
                <a:lnTo>
                  <a:pt x="2819" y="830"/>
                </a:lnTo>
              </a:path>
            </a:pathLst>
          </a:cu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TextBox 17"/>
          <p:cNvSpPr txBox="1"/>
          <p:nvPr/>
        </p:nvSpPr>
        <p:spPr>
          <a:xfrm>
            <a:off x="4585370" y="1872264"/>
            <a:ext cx="3914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z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9" name="TextBox 8"/>
          <p:cNvSpPr txBox="1"/>
          <p:nvPr/>
        </p:nvSpPr>
        <p:spPr>
          <a:xfrm>
            <a:off x="1924979" y="1475448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3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0" name="TextBox 17"/>
          <p:cNvSpPr txBox="1"/>
          <p:nvPr/>
        </p:nvSpPr>
        <p:spPr>
          <a:xfrm>
            <a:off x="2001569" y="1801650"/>
            <a:ext cx="5801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4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2" name="TextBox 11"/>
          <p:cNvSpPr txBox="1"/>
          <p:nvPr/>
        </p:nvSpPr>
        <p:spPr>
          <a:xfrm>
            <a:off x="4222499" y="1657743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8" name="TextBox 17"/>
          <p:cNvSpPr txBox="1"/>
          <p:nvPr/>
        </p:nvSpPr>
        <p:spPr>
          <a:xfrm>
            <a:off x="2911624" y="829847"/>
            <a:ext cx="223763" cy="1389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13</a:t>
            </a:r>
            <a:r>
              <a:rPr lang="en-US" altLang="zh-CN" sz="1000" baseline="30000" dirty="0" smtClean="0"/>
              <a:t>3-</a:t>
            </a:r>
            <a:endParaRPr lang="zh-CN" altLang="en-US" sz="1000" baseline="30000" dirty="0"/>
          </a:p>
        </p:txBody>
      </p:sp>
      <p:sp>
        <p:nvSpPr>
          <p:cNvPr id="20" name="TextBox 17"/>
          <p:cNvSpPr txBox="1"/>
          <p:nvPr/>
        </p:nvSpPr>
        <p:spPr>
          <a:xfrm>
            <a:off x="3927386" y="1661895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2" name="TextBox 17"/>
          <p:cNvSpPr txBox="1"/>
          <p:nvPr/>
        </p:nvSpPr>
        <p:spPr>
          <a:xfrm>
            <a:off x="4324622" y="1784701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12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23" name="Rectangle 22"/>
          <p:cNvSpPr/>
          <p:nvPr/>
        </p:nvSpPr>
        <p:spPr>
          <a:xfrm>
            <a:off x="3054847" y="718813"/>
            <a:ext cx="45236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24" name="Rectangle 23"/>
          <p:cNvSpPr/>
          <p:nvPr/>
        </p:nvSpPr>
        <p:spPr>
          <a:xfrm>
            <a:off x="3176766" y="903149"/>
            <a:ext cx="44114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000" dirty="0" smtClean="0"/>
              <a:t>-CH</a:t>
            </a:r>
            <a:r>
              <a:rPr lang="en-US" altLang="zh-CN" sz="1000" baseline="30000" dirty="0" smtClean="0"/>
              <a:t>3-</a:t>
            </a:r>
            <a:endParaRPr lang="en-US" altLang="zh-CN" sz="1000" baseline="30000" dirty="0"/>
          </a:p>
        </p:txBody>
      </p:sp>
      <p:sp>
        <p:nvSpPr>
          <p:cNvPr id="100" name="TextBox 99"/>
          <p:cNvSpPr txBox="1"/>
          <p:nvPr/>
        </p:nvSpPr>
        <p:spPr>
          <a:xfrm>
            <a:off x="1034948" y="1449730"/>
            <a:ext cx="52450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cxnSp>
        <p:nvCxnSpPr>
          <p:cNvPr id="101" name="Straight Arrow Connector 100"/>
          <p:cNvCxnSpPr/>
          <p:nvPr/>
        </p:nvCxnSpPr>
        <p:spPr>
          <a:xfrm flipH="1">
            <a:off x="1101546" y="1685706"/>
            <a:ext cx="57242" cy="4084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TextBox 101"/>
          <p:cNvSpPr txBox="1"/>
          <p:nvPr/>
        </p:nvSpPr>
        <p:spPr>
          <a:xfrm>
            <a:off x="2026063" y="1605674"/>
            <a:ext cx="3882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6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09" name="Oval 108"/>
          <p:cNvSpPr/>
          <p:nvPr/>
        </p:nvSpPr>
        <p:spPr>
          <a:xfrm>
            <a:off x="5243748" y="838443"/>
            <a:ext cx="271462" cy="184235"/>
          </a:xfrm>
          <a:prstGeom prst="ellipse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" name="Oval 109"/>
          <p:cNvSpPr/>
          <p:nvPr/>
        </p:nvSpPr>
        <p:spPr>
          <a:xfrm>
            <a:off x="5250761" y="1161207"/>
            <a:ext cx="271462" cy="184235"/>
          </a:xfrm>
          <a:prstGeom prst="ellips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1" name="Straight Arrow Connector 110"/>
          <p:cNvCxnSpPr>
            <a:stCxn id="109" idx="4"/>
            <a:endCxn id="110" idx="0"/>
          </p:cNvCxnSpPr>
          <p:nvPr/>
        </p:nvCxnSpPr>
        <p:spPr>
          <a:xfrm>
            <a:off x="5379479" y="1022678"/>
            <a:ext cx="7013" cy="13852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TextBox 111"/>
          <p:cNvSpPr txBox="1"/>
          <p:nvPr/>
        </p:nvSpPr>
        <p:spPr>
          <a:xfrm>
            <a:off x="5216413" y="786220"/>
            <a:ext cx="3097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4-</a:t>
            </a:r>
            <a:endParaRPr lang="zh-CN" altLang="en-US" sz="1200" dirty="0"/>
          </a:p>
        </p:txBody>
      </p:sp>
      <p:sp>
        <p:nvSpPr>
          <p:cNvPr id="113" name="TextBox 112"/>
          <p:cNvSpPr txBox="1"/>
          <p:nvPr/>
        </p:nvSpPr>
        <p:spPr>
          <a:xfrm>
            <a:off x="5181147" y="1114824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3-</a:t>
            </a:r>
            <a:r>
              <a:rPr lang="en-US" altLang="zh-CN" sz="1200" dirty="0" smtClean="0">
                <a:sym typeface="Symbol"/>
              </a:rPr>
              <a:t></a:t>
            </a:r>
            <a:endParaRPr lang="zh-CN" altLang="en-US" sz="1200" dirty="0"/>
          </a:p>
        </p:txBody>
      </p:sp>
      <p:sp>
        <p:nvSpPr>
          <p:cNvPr id="215" name="5-Point Star 214"/>
          <p:cNvSpPr/>
          <p:nvPr/>
        </p:nvSpPr>
        <p:spPr>
          <a:xfrm>
            <a:off x="3353752" y="1544337"/>
            <a:ext cx="45719" cy="45719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507" name="AutoShape 1353"/>
          <p:cNvSpPr>
            <a:spLocks noChangeAspect="1" noChangeArrowheads="1" noTextEdit="1"/>
          </p:cNvSpPr>
          <p:nvPr/>
        </p:nvSpPr>
        <p:spPr bwMode="auto">
          <a:xfrm>
            <a:off x="814388" y="741363"/>
            <a:ext cx="4764087" cy="163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08" name="Rectangle 1355"/>
          <p:cNvSpPr>
            <a:spLocks noChangeArrowheads="1"/>
          </p:cNvSpPr>
          <p:nvPr/>
        </p:nvSpPr>
        <p:spPr bwMode="auto">
          <a:xfrm>
            <a:off x="1076325" y="752476"/>
            <a:ext cx="4481512" cy="1517650"/>
          </a:xfrm>
          <a:prstGeom prst="rect">
            <a:avLst/>
          </a:prstGeom>
          <a:noFill/>
          <a:ln w="3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3" name="Line 1369"/>
          <p:cNvSpPr>
            <a:spLocks noChangeShapeType="1"/>
          </p:cNvSpPr>
          <p:nvPr/>
        </p:nvSpPr>
        <p:spPr bwMode="auto">
          <a:xfrm>
            <a:off x="1050925" y="2263776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9" name="Rectangle 1370"/>
          <p:cNvSpPr>
            <a:spLocks noChangeArrowheads="1"/>
          </p:cNvSpPr>
          <p:nvPr/>
        </p:nvSpPr>
        <p:spPr bwMode="auto">
          <a:xfrm>
            <a:off x="957131" y="2160787"/>
            <a:ext cx="849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518" name="Line 1377"/>
          <p:cNvSpPr>
            <a:spLocks noChangeShapeType="1"/>
          </p:cNvSpPr>
          <p:nvPr/>
        </p:nvSpPr>
        <p:spPr bwMode="auto">
          <a:xfrm>
            <a:off x="1060450" y="1608138"/>
            <a:ext cx="15875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1" name="Line 1384"/>
          <p:cNvSpPr>
            <a:spLocks noChangeShapeType="1"/>
          </p:cNvSpPr>
          <p:nvPr/>
        </p:nvSpPr>
        <p:spPr bwMode="auto">
          <a:xfrm>
            <a:off x="1050925" y="952501"/>
            <a:ext cx="25400" cy="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4" name="Rectangle 1385"/>
          <p:cNvSpPr>
            <a:spLocks noChangeArrowheads="1"/>
          </p:cNvSpPr>
          <p:nvPr/>
        </p:nvSpPr>
        <p:spPr bwMode="auto">
          <a:xfrm>
            <a:off x="790576" y="841594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</a:t>
            </a:r>
            <a:endParaRPr kumimoji="0" lang="zh-CN" altLang="zh-CN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514" name="Line 1389"/>
          <p:cNvSpPr>
            <a:spLocks noChangeShapeType="1"/>
          </p:cNvSpPr>
          <p:nvPr/>
        </p:nvSpPr>
        <p:spPr bwMode="auto">
          <a:xfrm>
            <a:off x="1076325" y="227012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5" name="Line 1390"/>
          <p:cNvSpPr>
            <a:spLocks noChangeShapeType="1"/>
          </p:cNvSpPr>
          <p:nvPr/>
        </p:nvSpPr>
        <p:spPr bwMode="auto">
          <a:xfrm>
            <a:off x="1338263" y="2270126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6" name="Rectangle 1391"/>
          <p:cNvSpPr>
            <a:spLocks noChangeArrowheads="1"/>
          </p:cNvSpPr>
          <p:nvPr/>
        </p:nvSpPr>
        <p:spPr bwMode="auto">
          <a:xfrm>
            <a:off x="1124744" y="229552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517" name="Line 1392"/>
          <p:cNvSpPr>
            <a:spLocks noChangeShapeType="1"/>
          </p:cNvSpPr>
          <p:nvPr/>
        </p:nvSpPr>
        <p:spPr bwMode="auto">
          <a:xfrm>
            <a:off x="1600200" y="227012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8" name="Line 1393"/>
          <p:cNvSpPr>
            <a:spLocks noChangeShapeType="1"/>
          </p:cNvSpPr>
          <p:nvPr/>
        </p:nvSpPr>
        <p:spPr bwMode="auto">
          <a:xfrm>
            <a:off x="1868488" y="2270126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9" name="Rectangle 1394"/>
          <p:cNvSpPr>
            <a:spLocks noChangeArrowheads="1"/>
          </p:cNvSpPr>
          <p:nvPr/>
        </p:nvSpPr>
        <p:spPr bwMode="auto">
          <a:xfrm>
            <a:off x="1654969" y="2295526"/>
            <a:ext cx="25487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520" name="Line 1395"/>
          <p:cNvSpPr>
            <a:spLocks noChangeShapeType="1"/>
          </p:cNvSpPr>
          <p:nvPr/>
        </p:nvSpPr>
        <p:spPr bwMode="auto">
          <a:xfrm>
            <a:off x="2130425" y="227012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21" name="Line 1396"/>
          <p:cNvSpPr>
            <a:spLocks noChangeShapeType="1"/>
          </p:cNvSpPr>
          <p:nvPr/>
        </p:nvSpPr>
        <p:spPr bwMode="auto">
          <a:xfrm>
            <a:off x="2392363" y="2270126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22" name="Rectangle 1397"/>
          <p:cNvSpPr>
            <a:spLocks noChangeArrowheads="1"/>
          </p:cNvSpPr>
          <p:nvPr/>
        </p:nvSpPr>
        <p:spPr bwMode="auto">
          <a:xfrm>
            <a:off x="2159794" y="22955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523" name="Line 1398"/>
          <p:cNvSpPr>
            <a:spLocks noChangeShapeType="1"/>
          </p:cNvSpPr>
          <p:nvPr/>
        </p:nvSpPr>
        <p:spPr bwMode="auto">
          <a:xfrm>
            <a:off x="2654300" y="227012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24" name="Line 1399"/>
          <p:cNvSpPr>
            <a:spLocks noChangeShapeType="1"/>
          </p:cNvSpPr>
          <p:nvPr/>
        </p:nvSpPr>
        <p:spPr bwMode="auto">
          <a:xfrm>
            <a:off x="2916238" y="2270126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25" name="Rectangle 1400"/>
          <p:cNvSpPr>
            <a:spLocks noChangeArrowheads="1"/>
          </p:cNvSpPr>
          <p:nvPr/>
        </p:nvSpPr>
        <p:spPr bwMode="auto">
          <a:xfrm>
            <a:off x="2683669" y="22955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1200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526" name="Line 1401"/>
          <p:cNvSpPr>
            <a:spLocks noChangeShapeType="1"/>
          </p:cNvSpPr>
          <p:nvPr/>
        </p:nvSpPr>
        <p:spPr bwMode="auto">
          <a:xfrm>
            <a:off x="3178175" y="227012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27" name="Line 1402"/>
          <p:cNvSpPr>
            <a:spLocks noChangeShapeType="1"/>
          </p:cNvSpPr>
          <p:nvPr/>
        </p:nvSpPr>
        <p:spPr bwMode="auto">
          <a:xfrm>
            <a:off x="3444875" y="2270126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28" name="Rectangle 1403"/>
          <p:cNvSpPr>
            <a:spLocks noChangeArrowheads="1"/>
          </p:cNvSpPr>
          <p:nvPr/>
        </p:nvSpPr>
        <p:spPr bwMode="auto">
          <a:xfrm>
            <a:off x="3212307" y="22955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1400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529" name="Line 1404"/>
          <p:cNvSpPr>
            <a:spLocks noChangeShapeType="1"/>
          </p:cNvSpPr>
          <p:nvPr/>
        </p:nvSpPr>
        <p:spPr bwMode="auto">
          <a:xfrm>
            <a:off x="3706813" y="227012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30" name="Line 1405"/>
          <p:cNvSpPr>
            <a:spLocks noChangeShapeType="1"/>
          </p:cNvSpPr>
          <p:nvPr/>
        </p:nvSpPr>
        <p:spPr bwMode="auto">
          <a:xfrm>
            <a:off x="3968750" y="2270126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31" name="Rectangle 1406"/>
          <p:cNvSpPr>
            <a:spLocks noChangeArrowheads="1"/>
          </p:cNvSpPr>
          <p:nvPr/>
        </p:nvSpPr>
        <p:spPr bwMode="auto">
          <a:xfrm>
            <a:off x="3736182" y="22955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1600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532" name="Line 1407"/>
          <p:cNvSpPr>
            <a:spLocks noChangeShapeType="1"/>
          </p:cNvSpPr>
          <p:nvPr/>
        </p:nvSpPr>
        <p:spPr bwMode="auto">
          <a:xfrm>
            <a:off x="4230688" y="227012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33" name="Line 1408"/>
          <p:cNvSpPr>
            <a:spLocks noChangeShapeType="1"/>
          </p:cNvSpPr>
          <p:nvPr/>
        </p:nvSpPr>
        <p:spPr bwMode="auto">
          <a:xfrm>
            <a:off x="4494213" y="2270126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34" name="Rectangle 1409"/>
          <p:cNvSpPr>
            <a:spLocks noChangeArrowheads="1"/>
          </p:cNvSpPr>
          <p:nvPr/>
        </p:nvSpPr>
        <p:spPr bwMode="auto">
          <a:xfrm>
            <a:off x="4261644" y="22955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1800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535" name="Line 1410"/>
          <p:cNvSpPr>
            <a:spLocks noChangeShapeType="1"/>
          </p:cNvSpPr>
          <p:nvPr/>
        </p:nvSpPr>
        <p:spPr bwMode="auto">
          <a:xfrm>
            <a:off x="4756150" y="227012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36" name="Line 1411"/>
          <p:cNvSpPr>
            <a:spLocks noChangeShapeType="1"/>
          </p:cNvSpPr>
          <p:nvPr/>
        </p:nvSpPr>
        <p:spPr bwMode="auto">
          <a:xfrm>
            <a:off x="5022850" y="2270126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37" name="Rectangle 1412"/>
          <p:cNvSpPr>
            <a:spLocks noChangeArrowheads="1"/>
          </p:cNvSpPr>
          <p:nvPr/>
        </p:nvSpPr>
        <p:spPr bwMode="auto">
          <a:xfrm>
            <a:off x="4790282" y="2295526"/>
            <a:ext cx="3398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2000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2538" name="Line 1413"/>
          <p:cNvSpPr>
            <a:spLocks noChangeShapeType="1"/>
          </p:cNvSpPr>
          <p:nvPr/>
        </p:nvSpPr>
        <p:spPr bwMode="auto">
          <a:xfrm>
            <a:off x="5284788" y="2270126"/>
            <a:ext cx="0" cy="15875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39" name="Line 1414"/>
          <p:cNvSpPr>
            <a:spLocks noChangeShapeType="1"/>
          </p:cNvSpPr>
          <p:nvPr/>
        </p:nvSpPr>
        <p:spPr bwMode="auto">
          <a:xfrm>
            <a:off x="5546725" y="2270126"/>
            <a:ext cx="0" cy="25400"/>
          </a:xfrm>
          <a:prstGeom prst="line">
            <a:avLst/>
          </a:prstGeom>
          <a:noFill/>
          <a:ln w="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40" name="Rectangle 1415"/>
          <p:cNvSpPr>
            <a:spLocks noChangeArrowheads="1"/>
          </p:cNvSpPr>
          <p:nvPr/>
        </p:nvSpPr>
        <p:spPr bwMode="auto">
          <a:xfrm>
            <a:off x="5266532" y="2295526"/>
            <a:ext cx="24846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宋体" pitchFamily="2" charset="-122"/>
                <a:cs typeface="宋体" pitchFamily="2" charset="-122"/>
              </a:rPr>
              <a:t>m/z</a:t>
            </a:r>
            <a:endParaRPr kumimoji="0" lang="zh-CN" altLang="zh-CN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宋体" pitchFamily="2" charset="-122"/>
              <a:cs typeface="宋体" pitchFamily="2" charset="-122"/>
            </a:endParaRPr>
          </a:p>
        </p:txBody>
      </p:sp>
      <p:sp>
        <p:nvSpPr>
          <p:cNvPr id="1439" name="TextBox 102"/>
          <p:cNvSpPr txBox="1"/>
          <p:nvPr/>
        </p:nvSpPr>
        <p:spPr>
          <a:xfrm>
            <a:off x="1165780" y="1641536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40" name="TextBox 102"/>
          <p:cNvSpPr txBox="1"/>
          <p:nvPr/>
        </p:nvSpPr>
        <p:spPr>
          <a:xfrm>
            <a:off x="2689627" y="1530785"/>
            <a:ext cx="3449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4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41" name="Rectangle 1440"/>
          <p:cNvSpPr/>
          <p:nvPr/>
        </p:nvSpPr>
        <p:spPr>
          <a:xfrm>
            <a:off x="4755288" y="1498012"/>
            <a:ext cx="492443" cy="246221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-GH</a:t>
            </a:r>
            <a:r>
              <a:rPr lang="en-US" altLang="zh-CN" sz="1000" baseline="30000" dirty="0" smtClean="0"/>
              <a:t>2-</a:t>
            </a:r>
            <a:r>
              <a:rPr lang="en-US" altLang="zh-CN" sz="1000" baseline="30000" dirty="0" smtClean="0">
                <a:sym typeface="Symbol"/>
              </a:rPr>
              <a:t></a:t>
            </a:r>
            <a:endParaRPr lang="en-US" altLang="zh-CN" sz="1000" baseline="30000" dirty="0"/>
          </a:p>
        </p:txBody>
      </p:sp>
      <p:sp>
        <p:nvSpPr>
          <p:cNvPr id="1442" name="TextBox 17"/>
          <p:cNvSpPr txBox="1"/>
          <p:nvPr/>
        </p:nvSpPr>
        <p:spPr>
          <a:xfrm>
            <a:off x="4400124" y="1424427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7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43" name="TextBox 17"/>
          <p:cNvSpPr txBox="1"/>
          <p:nvPr/>
        </p:nvSpPr>
        <p:spPr>
          <a:xfrm>
            <a:off x="1307619" y="178085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3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44" name="TextBox 1443"/>
          <p:cNvSpPr txBox="1"/>
          <p:nvPr/>
        </p:nvSpPr>
        <p:spPr>
          <a:xfrm>
            <a:off x="1375367" y="1653896"/>
            <a:ext cx="5918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n+1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445" name="TextBox 1444"/>
          <p:cNvSpPr txBox="1"/>
          <p:nvPr/>
        </p:nvSpPr>
        <p:spPr>
          <a:xfrm>
            <a:off x="1978759" y="1281672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n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n+2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446" name="TextBox 17"/>
          <p:cNvSpPr txBox="1"/>
          <p:nvPr/>
        </p:nvSpPr>
        <p:spPr>
          <a:xfrm>
            <a:off x="2664406" y="964966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5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sp>
        <p:nvSpPr>
          <p:cNvPr id="1447" name="TextBox 102"/>
          <p:cNvSpPr txBox="1"/>
          <p:nvPr/>
        </p:nvSpPr>
        <p:spPr>
          <a:xfrm>
            <a:off x="1109823" y="2023905"/>
            <a:ext cx="3080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c</a:t>
            </a:r>
            <a:r>
              <a:rPr lang="en-US" altLang="zh-CN" sz="1000" baseline="-25000" dirty="0" smtClean="0"/>
              <a:t>2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448" name="Straight Arrow Connector 1447"/>
          <p:cNvCxnSpPr/>
          <p:nvPr/>
        </p:nvCxnSpPr>
        <p:spPr>
          <a:xfrm flipH="1">
            <a:off x="2897188" y="1561120"/>
            <a:ext cx="57242" cy="61713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9" name="Straight Arrow Connector 1448"/>
          <p:cNvCxnSpPr/>
          <p:nvPr/>
        </p:nvCxnSpPr>
        <p:spPr>
          <a:xfrm>
            <a:off x="2576060" y="1497278"/>
            <a:ext cx="39645" cy="720182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0" name="Straight Arrow Connector 1449"/>
          <p:cNvCxnSpPr/>
          <p:nvPr/>
        </p:nvCxnSpPr>
        <p:spPr>
          <a:xfrm>
            <a:off x="2488554" y="1345694"/>
            <a:ext cx="72008" cy="83818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1" name="Straight Arrow Connector 1450"/>
          <p:cNvCxnSpPr/>
          <p:nvPr/>
        </p:nvCxnSpPr>
        <p:spPr>
          <a:xfrm>
            <a:off x="2384560" y="1520617"/>
            <a:ext cx="109916" cy="5465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2" name="Straight Arrow Connector 1451"/>
          <p:cNvCxnSpPr/>
          <p:nvPr/>
        </p:nvCxnSpPr>
        <p:spPr>
          <a:xfrm flipH="1">
            <a:off x="2121172" y="1794901"/>
            <a:ext cx="57242" cy="4084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3" name="Straight Arrow Connector 1452"/>
          <p:cNvCxnSpPr/>
          <p:nvPr/>
        </p:nvCxnSpPr>
        <p:spPr>
          <a:xfrm flipH="1">
            <a:off x="1967183" y="1567197"/>
            <a:ext cx="28620" cy="51483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4" name="Straight Arrow Connector 1453"/>
          <p:cNvCxnSpPr/>
          <p:nvPr/>
        </p:nvCxnSpPr>
        <p:spPr>
          <a:xfrm flipH="1">
            <a:off x="1858952" y="1746997"/>
            <a:ext cx="33215" cy="4716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5" name="Straight Arrow Connector 1454"/>
          <p:cNvCxnSpPr/>
          <p:nvPr/>
        </p:nvCxnSpPr>
        <p:spPr>
          <a:xfrm>
            <a:off x="1738247" y="1848130"/>
            <a:ext cx="35159" cy="20423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7" name="TextBox 1456"/>
          <p:cNvSpPr txBox="1"/>
          <p:nvPr/>
        </p:nvSpPr>
        <p:spPr>
          <a:xfrm>
            <a:off x="1550847" y="1526938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6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461" name="TextBox 1460"/>
          <p:cNvSpPr txBox="1"/>
          <p:nvPr/>
        </p:nvSpPr>
        <p:spPr>
          <a:xfrm>
            <a:off x="1671544" y="1345694"/>
            <a:ext cx="5068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G</a:t>
            </a:r>
            <a:r>
              <a:rPr lang="en-US" altLang="zh-CN" sz="1050" baseline="-25000" dirty="0" smtClean="0"/>
              <a:t>7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8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467" name="TextBox 1466"/>
          <p:cNvSpPr txBox="1"/>
          <p:nvPr/>
        </p:nvSpPr>
        <p:spPr>
          <a:xfrm>
            <a:off x="2154023" y="1171768"/>
            <a:ext cx="5709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2</a:t>
            </a:r>
            <a:r>
              <a:rPr lang="en-US" altLang="zh-CN" sz="1050" dirty="0" smtClean="0"/>
              <a:t>:C</a:t>
            </a:r>
            <a:r>
              <a:rPr lang="en-US" altLang="zh-CN" sz="1050" baseline="-25000" dirty="0" smtClean="0"/>
              <a:t>11</a:t>
            </a:r>
            <a:r>
              <a:rPr lang="en-US" altLang="zh-CN" sz="1050" baseline="30000" dirty="0" smtClean="0"/>
              <a:t>3-</a:t>
            </a:r>
            <a:endParaRPr lang="zh-CN" altLang="en-US" sz="1050" baseline="30000" dirty="0"/>
          </a:p>
        </p:txBody>
      </p:sp>
      <p:sp>
        <p:nvSpPr>
          <p:cNvPr id="1469" name="TextBox 1468"/>
          <p:cNvSpPr txBox="1"/>
          <p:nvPr/>
        </p:nvSpPr>
        <p:spPr>
          <a:xfrm>
            <a:off x="2442604" y="1306213"/>
            <a:ext cx="49404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dirty="0" smtClean="0"/>
              <a:t>C</a:t>
            </a:r>
            <a:r>
              <a:rPr lang="en-US" altLang="zh-CN" sz="1050" baseline="-25000" dirty="0" smtClean="0"/>
              <a:t>5</a:t>
            </a:r>
            <a:r>
              <a:rPr lang="en-US" altLang="zh-CN" sz="1050" dirty="0" smtClean="0"/>
              <a:t>:G</a:t>
            </a:r>
            <a:r>
              <a:rPr lang="en-US" altLang="zh-CN" sz="1050" baseline="-25000" dirty="0" smtClean="0"/>
              <a:t>7</a:t>
            </a:r>
            <a:r>
              <a:rPr lang="en-US" altLang="zh-CN" sz="1050" baseline="30000" dirty="0" smtClean="0"/>
              <a:t>-</a:t>
            </a:r>
            <a:endParaRPr lang="zh-CN" altLang="en-US" sz="1050" baseline="30000" dirty="0"/>
          </a:p>
        </p:txBody>
      </p:sp>
      <p:sp>
        <p:nvSpPr>
          <p:cNvPr id="1481" name="TextBox 1480"/>
          <p:cNvSpPr txBox="1"/>
          <p:nvPr/>
        </p:nvSpPr>
        <p:spPr>
          <a:xfrm>
            <a:off x="2587627" y="1693341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b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501" name="Straight Arrow Connector 1500"/>
          <p:cNvCxnSpPr/>
          <p:nvPr/>
        </p:nvCxnSpPr>
        <p:spPr>
          <a:xfrm flipH="1">
            <a:off x="3271938" y="1060872"/>
            <a:ext cx="57242" cy="40845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2" name="Straight Arrow Connector 1501"/>
          <p:cNvCxnSpPr/>
          <p:nvPr/>
        </p:nvCxnSpPr>
        <p:spPr>
          <a:xfrm flipH="1">
            <a:off x="4592990" y="1551006"/>
            <a:ext cx="57242" cy="58914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5" name="Straight Arrow Connector 1504"/>
          <p:cNvCxnSpPr/>
          <p:nvPr/>
        </p:nvCxnSpPr>
        <p:spPr>
          <a:xfrm>
            <a:off x="3427413" y="1423578"/>
            <a:ext cx="79023" cy="78574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9" name="Straight Arrow Connector 1508"/>
          <p:cNvCxnSpPr/>
          <p:nvPr/>
        </p:nvCxnSpPr>
        <p:spPr>
          <a:xfrm>
            <a:off x="3067518" y="1141749"/>
            <a:ext cx="0" cy="821990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2" name="Straight Arrow Connector 1511"/>
          <p:cNvCxnSpPr/>
          <p:nvPr/>
        </p:nvCxnSpPr>
        <p:spPr>
          <a:xfrm>
            <a:off x="2797934" y="1880645"/>
            <a:ext cx="28621" cy="349714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7" name="TextBox 1516"/>
          <p:cNvSpPr txBox="1"/>
          <p:nvPr/>
        </p:nvSpPr>
        <p:spPr>
          <a:xfrm>
            <a:off x="2744842" y="1365092"/>
            <a:ext cx="3642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 smtClean="0"/>
              <a:t>y</a:t>
            </a:r>
            <a:r>
              <a:rPr lang="en-US" altLang="zh-CN" sz="1000" baseline="-25000" dirty="0" smtClean="0"/>
              <a:t>8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522" name="TextBox 17"/>
          <p:cNvSpPr txBox="1"/>
          <p:nvPr/>
        </p:nvSpPr>
        <p:spPr>
          <a:xfrm>
            <a:off x="3265609" y="1254856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10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cxnSp>
        <p:nvCxnSpPr>
          <p:cNvPr id="1523" name="Straight Arrow Connector 1522"/>
          <p:cNvCxnSpPr/>
          <p:nvPr/>
        </p:nvCxnSpPr>
        <p:spPr>
          <a:xfrm flipH="1">
            <a:off x="3976206" y="1747561"/>
            <a:ext cx="28620" cy="304799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4" name="Straight Arrow Connector 1523"/>
          <p:cNvCxnSpPr/>
          <p:nvPr/>
        </p:nvCxnSpPr>
        <p:spPr>
          <a:xfrm flipH="1">
            <a:off x="3838043" y="1797485"/>
            <a:ext cx="28620" cy="187731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5" name="Straight Arrow Connector 1524"/>
          <p:cNvCxnSpPr/>
          <p:nvPr/>
        </p:nvCxnSpPr>
        <p:spPr>
          <a:xfrm>
            <a:off x="4378172" y="1891351"/>
            <a:ext cx="86931" cy="25800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0" name="TextBox 17"/>
          <p:cNvSpPr txBox="1"/>
          <p:nvPr/>
        </p:nvSpPr>
        <p:spPr>
          <a:xfrm>
            <a:off x="3574407" y="1455997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535" name="TextBox 17"/>
          <p:cNvSpPr txBox="1"/>
          <p:nvPr/>
        </p:nvSpPr>
        <p:spPr>
          <a:xfrm>
            <a:off x="4048112" y="1368939"/>
            <a:ext cx="590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12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536" name="TextBox 17"/>
          <p:cNvSpPr txBox="1"/>
          <p:nvPr/>
        </p:nvSpPr>
        <p:spPr>
          <a:xfrm>
            <a:off x="3529683" y="1706130"/>
            <a:ext cx="43152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w</a:t>
            </a:r>
            <a:r>
              <a:rPr lang="en-US" altLang="zh-CN" sz="1000" baseline="-25000" dirty="0" smtClean="0"/>
              <a:t>10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537" name="TextBox 17"/>
          <p:cNvSpPr txBox="1"/>
          <p:nvPr/>
        </p:nvSpPr>
        <p:spPr>
          <a:xfrm>
            <a:off x="3534727" y="1588814"/>
            <a:ext cx="5036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6</a:t>
            </a:r>
            <a:r>
              <a:rPr lang="en-US" altLang="zh-CN" sz="1000" dirty="0" smtClean="0"/>
              <a:t>-BH</a:t>
            </a:r>
            <a:r>
              <a:rPr lang="en-US" altLang="zh-CN" sz="1000" baseline="30000" dirty="0" smtClean="0"/>
              <a:t>-</a:t>
            </a:r>
            <a:endParaRPr lang="zh-CN" altLang="en-US" sz="1000" baseline="30000" dirty="0"/>
          </a:p>
        </p:txBody>
      </p:sp>
      <p:cxnSp>
        <p:nvCxnSpPr>
          <p:cNvPr id="1538" name="Straight Arrow Connector 1537"/>
          <p:cNvCxnSpPr/>
          <p:nvPr/>
        </p:nvCxnSpPr>
        <p:spPr>
          <a:xfrm flipH="1">
            <a:off x="4238076" y="1608986"/>
            <a:ext cx="57242" cy="543317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1" name="Straight Arrow Connector 1540"/>
          <p:cNvCxnSpPr/>
          <p:nvPr/>
        </p:nvCxnSpPr>
        <p:spPr>
          <a:xfrm flipH="1">
            <a:off x="3860811" y="1657743"/>
            <a:ext cx="115395" cy="512163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2" name="TextBox 17"/>
          <p:cNvSpPr txBox="1"/>
          <p:nvPr/>
        </p:nvSpPr>
        <p:spPr>
          <a:xfrm>
            <a:off x="3894246" y="1547537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000" dirty="0" smtClean="0"/>
              <a:t>a</a:t>
            </a:r>
            <a:r>
              <a:rPr lang="en-US" altLang="zh-CN" sz="1000" baseline="-25000" dirty="0" smtClean="0"/>
              <a:t>11</a:t>
            </a:r>
            <a:r>
              <a:rPr lang="en-US" altLang="zh-CN" sz="1000" baseline="30000" dirty="0" smtClean="0"/>
              <a:t>2-</a:t>
            </a:r>
            <a:endParaRPr lang="zh-CN" altLang="en-US" sz="1000" baseline="30000" dirty="0"/>
          </a:p>
        </p:txBody>
      </p:sp>
      <p:sp>
        <p:nvSpPr>
          <p:cNvPr id="1456" name="TextBox 1455"/>
          <p:cNvSpPr txBox="1"/>
          <p:nvPr/>
        </p:nvSpPr>
        <p:spPr>
          <a:xfrm rot="16200000">
            <a:off x="160826" y="4118345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  <p:sp>
        <p:nvSpPr>
          <p:cNvPr id="1458" name="TextBox 1457"/>
          <p:cNvSpPr txBox="1"/>
          <p:nvPr/>
        </p:nvSpPr>
        <p:spPr>
          <a:xfrm rot="16200000">
            <a:off x="175635" y="1478071"/>
            <a:ext cx="12073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Relative abundance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0253620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17940</TotalTime>
  <Words>4517</Words>
  <Application>Microsoft Office PowerPoint</Application>
  <PresentationFormat>A4 Paper (210x297 mm)</PresentationFormat>
  <Paragraphs>3327</Paragraphs>
  <Slides>27</Slides>
  <Notes>5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0</vt:i4>
      </vt:variant>
      <vt:variant>
        <vt:lpstr>Slide Titles</vt:lpstr>
      </vt:variant>
      <vt:variant>
        <vt:i4>27</vt:i4>
      </vt:variant>
    </vt:vector>
  </HeadingPairs>
  <TitlesOfParts>
    <vt:vector size="28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xuzhe</dc:creator>
  <cp:lastModifiedBy>Chemistry &amp; Biochemistry</cp:lastModifiedBy>
  <cp:revision>571</cp:revision>
  <cp:lastPrinted>2012-06-09T17:21:59Z</cp:lastPrinted>
  <dcterms:created xsi:type="dcterms:W3CDTF">2012-01-19T21:19:16Z</dcterms:created>
  <dcterms:modified xsi:type="dcterms:W3CDTF">2012-11-01T15:55:10Z</dcterms:modified>
</cp:coreProperties>
</file>